
<file path=[Content_Types].xml><?xml version="1.0" encoding="utf-8"?>
<Types xmlns="http://schemas.openxmlformats.org/package/2006/content-types">
  <Default Extension="jpeg" ContentType="image/jpeg"/>
  <Default Extension="jpg" ContentType="image/jpeg"/>
  <Default Extension="png" ContentType="image/png"/>
  <Default Extension="rels" ContentType="application/vnd.openxmlformats-package.relationships+xml"/>
  <Default Extension="svg" ContentType="image/svg+xml"/>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charts/chart1.xml" ContentType="application/vnd.openxmlformats-officedocument.drawingml.chart+xml"/>
  <Override PartName="/ppt/charts/chart2.xml" ContentType="application/vnd.openxmlformats-officedocument.drawingml.chart+xml"/>
  <Override PartName="/ppt/charts/chart3.xml" ContentType="application/vnd.openxmlformats-officedocument.drawingml.chart+xml"/>
  <Override PartName="/ppt/charts/chart4.xml" ContentType="application/vnd.openxmlformats-officedocument.drawingml.chart+xml"/>
  <Override PartName="/ppt/charts/chart5.xml" ContentType="application/vnd.openxmlformats-officedocument.drawingml.chart+xml"/>
  <Override PartName="/ppt/charts/chart6.xml" ContentType="application/vnd.openxmlformats-officedocument.drawingml.chart+xml"/>
  <Override PartName="/ppt/charts/chart7.xml" ContentType="application/vnd.openxmlformats-officedocument.drawingml.chart+xml"/>
  <Override PartName="/ppt/charts/chart8.xml" ContentType="application/vnd.openxmlformats-officedocument.drawingml.chart+xml"/>
  <Override PartName="/ppt/charts/chart9.xml" ContentType="application/vnd.openxmlformats-officedocument.drawingml.chart+xml"/>
  <Override PartName="/ppt/charts/chart10.xml" ContentType="application/vnd.openxmlformats-officedocument.drawingml.chart+xml"/>
  <Override PartName="/ppt/charts/chart11.xml" ContentType="application/vnd.openxmlformats-officedocument.drawingml.chart+xml"/>
  <Override PartName="/ppt/charts/chart12.xml" ContentType="application/vnd.openxmlformats-officedocument.drawingml.chart+xml"/>
  <Override PartName="/ppt/charts/chart13.xml" ContentType="application/vnd.openxmlformats-officedocument.drawingml.chart+xml"/>
  <Override PartName="/ppt/charts/chart14.xml" ContentType="application/vnd.openxmlformats-officedocument.drawingml.chart+xml"/>
  <Override PartName="/ppt/charts/chart15.xml" ContentType="application/vnd.openxmlformats-officedocument.drawingml.chart+xml"/>
  <Override PartName="/ppt/charts/chart16.xml" ContentType="application/vnd.openxmlformats-officedocument.drawingml.chart+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Lst>
  <p:notesMasterIdLst>
    <p:notesMasterId r:id="rId102"/>
  </p:notesMasterIdLst>
  <p:sldIdLst>
    <p:sldId id="1892" r:id="rId2"/>
    <p:sldId id="1920" r:id="rId3"/>
    <p:sldId id="1921" r:id="rId4"/>
    <p:sldId id="1884" r:id="rId5"/>
    <p:sldId id="1924" r:id="rId6"/>
    <p:sldId id="1922" r:id="rId7"/>
    <p:sldId id="1175" r:id="rId8"/>
    <p:sldId id="922" r:id="rId9"/>
    <p:sldId id="1238" r:id="rId10"/>
    <p:sldId id="1919" r:id="rId11"/>
    <p:sldId id="1768" r:id="rId12"/>
    <p:sldId id="1923" r:id="rId13"/>
    <p:sldId id="1300" r:id="rId14"/>
    <p:sldId id="1905" r:id="rId15"/>
    <p:sldId id="1906" r:id="rId16"/>
    <p:sldId id="1916" r:id="rId17"/>
    <p:sldId id="1522" r:id="rId18"/>
    <p:sldId id="1457" r:id="rId19"/>
    <p:sldId id="1907" r:id="rId20"/>
    <p:sldId id="1908" r:id="rId21"/>
    <p:sldId id="1910" r:id="rId22"/>
    <p:sldId id="1926" r:id="rId23"/>
    <p:sldId id="1886" r:id="rId24"/>
    <p:sldId id="1778" r:id="rId25"/>
    <p:sldId id="1904" r:id="rId26"/>
    <p:sldId id="1903" r:id="rId27"/>
    <p:sldId id="1710" r:id="rId28"/>
    <p:sldId id="1474" r:id="rId29"/>
    <p:sldId id="1927" r:id="rId30"/>
    <p:sldId id="1885" r:id="rId31"/>
    <p:sldId id="1769" r:id="rId32"/>
    <p:sldId id="1895" r:id="rId33"/>
    <p:sldId id="1771" r:id="rId34"/>
    <p:sldId id="1894" r:id="rId35"/>
    <p:sldId id="1889" r:id="rId36"/>
    <p:sldId id="1896" r:id="rId37"/>
    <p:sldId id="1749" r:id="rId38"/>
    <p:sldId id="1789" r:id="rId39"/>
    <p:sldId id="1783" r:id="rId40"/>
    <p:sldId id="1573" r:id="rId41"/>
    <p:sldId id="1887" r:id="rId42"/>
    <p:sldId id="1562" r:id="rId43"/>
    <p:sldId id="1888" r:id="rId44"/>
    <p:sldId id="1897" r:id="rId45"/>
    <p:sldId id="1832" r:id="rId46"/>
    <p:sldId id="1254" r:id="rId47"/>
    <p:sldId id="1833" r:id="rId48"/>
    <p:sldId id="1233" r:id="rId49"/>
    <p:sldId id="1491" r:id="rId50"/>
    <p:sldId id="1349" r:id="rId51"/>
    <p:sldId id="1683" r:id="rId52"/>
    <p:sldId id="1704" r:id="rId53"/>
    <p:sldId id="1501" r:id="rId54"/>
    <p:sldId id="1804" r:id="rId55"/>
    <p:sldId id="1707" r:id="rId56"/>
    <p:sldId id="650" r:id="rId57"/>
    <p:sldId id="1765" r:id="rId58"/>
    <p:sldId id="1739" r:id="rId59"/>
    <p:sldId id="1338" r:id="rId60"/>
    <p:sldId id="1812" r:id="rId61"/>
    <p:sldId id="1811" r:id="rId62"/>
    <p:sldId id="1485" r:id="rId63"/>
    <p:sldId id="1793" r:id="rId64"/>
    <p:sldId id="1430" r:id="rId65"/>
    <p:sldId id="1898" r:id="rId66"/>
    <p:sldId id="1909" r:id="rId67"/>
    <p:sldId id="1914" r:id="rId68"/>
    <p:sldId id="1506" r:id="rId69"/>
    <p:sldId id="1525" r:id="rId70"/>
    <p:sldId id="1834" r:id="rId71"/>
    <p:sldId id="1420" r:id="rId72"/>
    <p:sldId id="1931" r:id="rId73"/>
    <p:sldId id="1553" r:id="rId74"/>
    <p:sldId id="640" r:id="rId75"/>
    <p:sldId id="1013" r:id="rId76"/>
    <p:sldId id="999" r:id="rId77"/>
    <p:sldId id="1838" r:id="rId78"/>
    <p:sldId id="1928" r:id="rId79"/>
    <p:sldId id="566" r:id="rId80"/>
    <p:sldId id="1795" r:id="rId81"/>
    <p:sldId id="1925" r:id="rId82"/>
    <p:sldId id="643" r:id="rId83"/>
    <p:sldId id="1742" r:id="rId84"/>
    <p:sldId id="1285" r:id="rId85"/>
    <p:sldId id="371" r:id="rId86"/>
    <p:sldId id="298" r:id="rId87"/>
    <p:sldId id="326" r:id="rId88"/>
    <p:sldId id="327" r:id="rId89"/>
    <p:sldId id="328" r:id="rId90"/>
    <p:sldId id="329" r:id="rId91"/>
    <p:sldId id="461" r:id="rId92"/>
    <p:sldId id="394" r:id="rId93"/>
    <p:sldId id="272" r:id="rId94"/>
    <p:sldId id="275" r:id="rId95"/>
    <p:sldId id="277" r:id="rId96"/>
    <p:sldId id="278" r:id="rId97"/>
    <p:sldId id="1735" r:id="rId98"/>
    <p:sldId id="279" r:id="rId99"/>
    <p:sldId id="280" r:id="rId100"/>
    <p:sldId id="281" r:id="rId101"/>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2160" userDrawn="1">
          <p15:clr>
            <a:srgbClr val="A4A3A4"/>
          </p15:clr>
        </p15:guide>
        <p15:guide id="2" pos="3840" userDrawn="1">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2C3648"/>
    <a:srgbClr val="2C3749"/>
    <a:srgbClr val="44546B"/>
    <a:srgbClr val="798CA4"/>
    <a:srgbClr val="E33123"/>
    <a:srgbClr val="6E7F94"/>
    <a:srgbClr val="8397B1"/>
    <a:srgbClr val="EF3425"/>
    <a:srgbClr val="B5B5B5"/>
    <a:srgbClr val="020205"/>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SorterView">
  <p:normalViewPr horzBarState="maximized">
    <p:restoredLeft sz="15591" autoAdjust="0"/>
    <p:restoredTop sz="94621" autoAdjust="0"/>
  </p:normalViewPr>
  <p:slideViewPr>
    <p:cSldViewPr snapToGrid="0">
      <p:cViewPr varScale="1">
        <p:scale>
          <a:sx n="76" d="100"/>
          <a:sy n="76" d="100"/>
        </p:scale>
        <p:origin x="108" y="828"/>
      </p:cViewPr>
      <p:guideLst>
        <p:guide orient="horz" pos="2160"/>
        <p:guide pos="3840"/>
      </p:guideLst>
    </p:cSldViewPr>
  </p:slideViewPr>
  <p:outlineViewPr>
    <p:cViewPr>
      <p:scale>
        <a:sx n="33" d="100"/>
        <a:sy n="33" d="100"/>
      </p:scale>
      <p:origin x="0" y="0"/>
    </p:cViewPr>
  </p:outlineViewPr>
  <p:notesTextViewPr>
    <p:cViewPr>
      <p:scale>
        <a:sx n="1" d="1"/>
        <a:sy n="1" d="1"/>
      </p:scale>
      <p:origin x="0" y="0"/>
    </p:cViewPr>
  </p:notesTextViewPr>
  <p:sorterViewPr>
    <p:cViewPr varScale="1">
      <p:scale>
        <a:sx n="1" d="1"/>
        <a:sy n="1" d="1"/>
      </p:scale>
      <p:origin x="0" y="0"/>
    </p:cViewPr>
  </p:sorter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25.xml"/><Relationship Id="rId21" Type="http://schemas.openxmlformats.org/officeDocument/2006/relationships/slide" Target="slides/slide20.xml"/><Relationship Id="rId42" Type="http://schemas.openxmlformats.org/officeDocument/2006/relationships/slide" Target="slides/slide41.xml"/><Relationship Id="rId47" Type="http://schemas.openxmlformats.org/officeDocument/2006/relationships/slide" Target="slides/slide46.xml"/><Relationship Id="rId63" Type="http://schemas.openxmlformats.org/officeDocument/2006/relationships/slide" Target="slides/slide62.xml"/><Relationship Id="rId68" Type="http://schemas.openxmlformats.org/officeDocument/2006/relationships/slide" Target="slides/slide67.xml"/><Relationship Id="rId84" Type="http://schemas.openxmlformats.org/officeDocument/2006/relationships/slide" Target="slides/slide83.xml"/><Relationship Id="rId89" Type="http://schemas.openxmlformats.org/officeDocument/2006/relationships/slide" Target="slides/slide88.xml"/><Relationship Id="rId7" Type="http://schemas.openxmlformats.org/officeDocument/2006/relationships/slide" Target="slides/slide6.xml"/><Relationship Id="rId71" Type="http://schemas.openxmlformats.org/officeDocument/2006/relationships/slide" Target="slides/slide70.xml"/><Relationship Id="rId92" Type="http://schemas.openxmlformats.org/officeDocument/2006/relationships/slide" Target="slides/slide91.xml"/><Relationship Id="rId2" Type="http://schemas.openxmlformats.org/officeDocument/2006/relationships/slide" Target="slides/slide1.xml"/><Relationship Id="rId16" Type="http://schemas.openxmlformats.org/officeDocument/2006/relationships/slide" Target="slides/slide15.xml"/><Relationship Id="rId29" Type="http://schemas.openxmlformats.org/officeDocument/2006/relationships/slide" Target="slides/slide28.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slide" Target="slides/slide31.xml"/><Relationship Id="rId37" Type="http://schemas.openxmlformats.org/officeDocument/2006/relationships/slide" Target="slides/slide36.xml"/><Relationship Id="rId40" Type="http://schemas.openxmlformats.org/officeDocument/2006/relationships/slide" Target="slides/slide39.xml"/><Relationship Id="rId45" Type="http://schemas.openxmlformats.org/officeDocument/2006/relationships/slide" Target="slides/slide44.xml"/><Relationship Id="rId53" Type="http://schemas.openxmlformats.org/officeDocument/2006/relationships/slide" Target="slides/slide52.xml"/><Relationship Id="rId58" Type="http://schemas.openxmlformats.org/officeDocument/2006/relationships/slide" Target="slides/slide57.xml"/><Relationship Id="rId66" Type="http://schemas.openxmlformats.org/officeDocument/2006/relationships/slide" Target="slides/slide65.xml"/><Relationship Id="rId74" Type="http://schemas.openxmlformats.org/officeDocument/2006/relationships/slide" Target="slides/slide73.xml"/><Relationship Id="rId79" Type="http://schemas.openxmlformats.org/officeDocument/2006/relationships/slide" Target="slides/slide78.xml"/><Relationship Id="rId87" Type="http://schemas.openxmlformats.org/officeDocument/2006/relationships/slide" Target="slides/slide86.xml"/><Relationship Id="rId102" Type="http://schemas.openxmlformats.org/officeDocument/2006/relationships/notesMaster" Target="notesMasters/notesMaster1.xml"/><Relationship Id="rId5" Type="http://schemas.openxmlformats.org/officeDocument/2006/relationships/slide" Target="slides/slide4.xml"/><Relationship Id="rId61" Type="http://schemas.openxmlformats.org/officeDocument/2006/relationships/slide" Target="slides/slide60.xml"/><Relationship Id="rId82" Type="http://schemas.openxmlformats.org/officeDocument/2006/relationships/slide" Target="slides/slide81.xml"/><Relationship Id="rId90" Type="http://schemas.openxmlformats.org/officeDocument/2006/relationships/slide" Target="slides/slide89.xml"/><Relationship Id="rId95" Type="http://schemas.openxmlformats.org/officeDocument/2006/relationships/slide" Target="slides/slide94.xml"/><Relationship Id="rId19" Type="http://schemas.openxmlformats.org/officeDocument/2006/relationships/slide" Target="slides/slide1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slide" Target="slides/slide34.xml"/><Relationship Id="rId43" Type="http://schemas.openxmlformats.org/officeDocument/2006/relationships/slide" Target="slides/slide42.xml"/><Relationship Id="rId48" Type="http://schemas.openxmlformats.org/officeDocument/2006/relationships/slide" Target="slides/slide47.xml"/><Relationship Id="rId56" Type="http://schemas.openxmlformats.org/officeDocument/2006/relationships/slide" Target="slides/slide55.xml"/><Relationship Id="rId64" Type="http://schemas.openxmlformats.org/officeDocument/2006/relationships/slide" Target="slides/slide63.xml"/><Relationship Id="rId69" Type="http://schemas.openxmlformats.org/officeDocument/2006/relationships/slide" Target="slides/slide68.xml"/><Relationship Id="rId77" Type="http://schemas.openxmlformats.org/officeDocument/2006/relationships/slide" Target="slides/slide76.xml"/><Relationship Id="rId100" Type="http://schemas.openxmlformats.org/officeDocument/2006/relationships/slide" Target="slides/slide99.xml"/><Relationship Id="rId105" Type="http://schemas.openxmlformats.org/officeDocument/2006/relationships/theme" Target="theme/theme1.xml"/><Relationship Id="rId8" Type="http://schemas.openxmlformats.org/officeDocument/2006/relationships/slide" Target="slides/slide7.xml"/><Relationship Id="rId51" Type="http://schemas.openxmlformats.org/officeDocument/2006/relationships/slide" Target="slides/slide50.xml"/><Relationship Id="rId72" Type="http://schemas.openxmlformats.org/officeDocument/2006/relationships/slide" Target="slides/slide71.xml"/><Relationship Id="rId80" Type="http://schemas.openxmlformats.org/officeDocument/2006/relationships/slide" Target="slides/slide79.xml"/><Relationship Id="rId85" Type="http://schemas.openxmlformats.org/officeDocument/2006/relationships/slide" Target="slides/slide84.xml"/><Relationship Id="rId93" Type="http://schemas.openxmlformats.org/officeDocument/2006/relationships/slide" Target="slides/slide92.xml"/><Relationship Id="rId98" Type="http://schemas.openxmlformats.org/officeDocument/2006/relationships/slide" Target="slides/slide97.xml"/><Relationship Id="rId3" Type="http://schemas.openxmlformats.org/officeDocument/2006/relationships/slide" Target="slides/slide2.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slide" Target="slides/slide37.xml"/><Relationship Id="rId46" Type="http://schemas.openxmlformats.org/officeDocument/2006/relationships/slide" Target="slides/slide45.xml"/><Relationship Id="rId59" Type="http://schemas.openxmlformats.org/officeDocument/2006/relationships/slide" Target="slides/slide58.xml"/><Relationship Id="rId67" Type="http://schemas.openxmlformats.org/officeDocument/2006/relationships/slide" Target="slides/slide66.xml"/><Relationship Id="rId103" Type="http://schemas.openxmlformats.org/officeDocument/2006/relationships/presProps" Target="presProps.xml"/><Relationship Id="rId20" Type="http://schemas.openxmlformats.org/officeDocument/2006/relationships/slide" Target="slides/slide19.xml"/><Relationship Id="rId41" Type="http://schemas.openxmlformats.org/officeDocument/2006/relationships/slide" Target="slides/slide40.xml"/><Relationship Id="rId54" Type="http://schemas.openxmlformats.org/officeDocument/2006/relationships/slide" Target="slides/slide53.xml"/><Relationship Id="rId62" Type="http://schemas.openxmlformats.org/officeDocument/2006/relationships/slide" Target="slides/slide61.xml"/><Relationship Id="rId70" Type="http://schemas.openxmlformats.org/officeDocument/2006/relationships/slide" Target="slides/slide69.xml"/><Relationship Id="rId75" Type="http://schemas.openxmlformats.org/officeDocument/2006/relationships/slide" Target="slides/slide74.xml"/><Relationship Id="rId83" Type="http://schemas.openxmlformats.org/officeDocument/2006/relationships/slide" Target="slides/slide82.xml"/><Relationship Id="rId88" Type="http://schemas.openxmlformats.org/officeDocument/2006/relationships/slide" Target="slides/slide87.xml"/><Relationship Id="rId91" Type="http://schemas.openxmlformats.org/officeDocument/2006/relationships/slide" Target="slides/slide90.xml"/><Relationship Id="rId96" Type="http://schemas.openxmlformats.org/officeDocument/2006/relationships/slide" Target="slides/slide95.xml"/><Relationship Id="rId1" Type="http://schemas.openxmlformats.org/officeDocument/2006/relationships/slideMaster" Target="slideMasters/slideMaster1.xml"/><Relationship Id="rId6" Type="http://schemas.openxmlformats.org/officeDocument/2006/relationships/slide" Target="slides/slide5.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slide" Target="slides/slide48.xml"/><Relationship Id="rId57" Type="http://schemas.openxmlformats.org/officeDocument/2006/relationships/slide" Target="slides/slide56.xml"/><Relationship Id="rId106" Type="http://schemas.openxmlformats.org/officeDocument/2006/relationships/tableStyles" Target="tableStyles.xml"/><Relationship Id="rId10" Type="http://schemas.openxmlformats.org/officeDocument/2006/relationships/slide" Target="slides/slide9.xml"/><Relationship Id="rId31" Type="http://schemas.openxmlformats.org/officeDocument/2006/relationships/slide" Target="slides/slide30.xml"/><Relationship Id="rId44" Type="http://schemas.openxmlformats.org/officeDocument/2006/relationships/slide" Target="slides/slide43.xml"/><Relationship Id="rId52" Type="http://schemas.openxmlformats.org/officeDocument/2006/relationships/slide" Target="slides/slide51.xml"/><Relationship Id="rId60" Type="http://schemas.openxmlformats.org/officeDocument/2006/relationships/slide" Target="slides/slide59.xml"/><Relationship Id="rId65" Type="http://schemas.openxmlformats.org/officeDocument/2006/relationships/slide" Target="slides/slide64.xml"/><Relationship Id="rId73" Type="http://schemas.openxmlformats.org/officeDocument/2006/relationships/slide" Target="slides/slide72.xml"/><Relationship Id="rId78" Type="http://schemas.openxmlformats.org/officeDocument/2006/relationships/slide" Target="slides/slide77.xml"/><Relationship Id="rId81" Type="http://schemas.openxmlformats.org/officeDocument/2006/relationships/slide" Target="slides/slide80.xml"/><Relationship Id="rId86" Type="http://schemas.openxmlformats.org/officeDocument/2006/relationships/slide" Target="slides/slide85.xml"/><Relationship Id="rId94" Type="http://schemas.openxmlformats.org/officeDocument/2006/relationships/slide" Target="slides/slide93.xml"/><Relationship Id="rId99" Type="http://schemas.openxmlformats.org/officeDocument/2006/relationships/slide" Target="slides/slide98.xml"/><Relationship Id="rId101" Type="http://schemas.openxmlformats.org/officeDocument/2006/relationships/slide" Target="slides/slide100.xml"/><Relationship Id="rId4" Type="http://schemas.openxmlformats.org/officeDocument/2006/relationships/slide" Target="slides/slide3.xml"/><Relationship Id="rId9" Type="http://schemas.openxmlformats.org/officeDocument/2006/relationships/slide" Target="slides/slide8.xml"/><Relationship Id="rId13" Type="http://schemas.openxmlformats.org/officeDocument/2006/relationships/slide" Target="slides/slide12.xml"/><Relationship Id="rId18" Type="http://schemas.openxmlformats.org/officeDocument/2006/relationships/slide" Target="slides/slide17.xml"/><Relationship Id="rId39" Type="http://schemas.openxmlformats.org/officeDocument/2006/relationships/slide" Target="slides/slide38.xml"/><Relationship Id="rId34" Type="http://schemas.openxmlformats.org/officeDocument/2006/relationships/slide" Target="slides/slide33.xml"/><Relationship Id="rId50" Type="http://schemas.openxmlformats.org/officeDocument/2006/relationships/slide" Target="slides/slide49.xml"/><Relationship Id="rId55" Type="http://schemas.openxmlformats.org/officeDocument/2006/relationships/slide" Target="slides/slide54.xml"/><Relationship Id="rId76" Type="http://schemas.openxmlformats.org/officeDocument/2006/relationships/slide" Target="slides/slide75.xml"/><Relationship Id="rId97" Type="http://schemas.openxmlformats.org/officeDocument/2006/relationships/slide" Target="slides/slide96.xml"/><Relationship Id="rId104" Type="http://schemas.openxmlformats.org/officeDocument/2006/relationships/viewProps" Target="viewProps.xml"/></Relationships>
</file>

<file path=ppt/charts/_rels/chart1.xml.rels><?xml version="1.0" encoding="UTF-8" standalone="yes"?>
<Relationships xmlns="http://schemas.openxmlformats.org/package/2006/relationships"><Relationship Id="rId1" Type="http://schemas.openxmlformats.org/officeDocument/2006/relationships/package" Target="../embeddings/Microsoft_Excel_Worksheet.xlsx"/></Relationships>
</file>

<file path=ppt/charts/_rels/chart10.xml.rels><?xml version="1.0" encoding="UTF-8" standalone="yes"?>
<Relationships xmlns="http://schemas.openxmlformats.org/package/2006/relationships"><Relationship Id="rId1" Type="http://schemas.openxmlformats.org/officeDocument/2006/relationships/package" Target="../embeddings/Microsoft_Excel_Worksheet9.xlsx"/></Relationships>
</file>

<file path=ppt/charts/_rels/chart11.xml.rels><?xml version="1.0" encoding="UTF-8" standalone="yes"?>
<Relationships xmlns="http://schemas.openxmlformats.org/package/2006/relationships"><Relationship Id="rId1" Type="http://schemas.openxmlformats.org/officeDocument/2006/relationships/package" Target="../embeddings/Microsoft_Excel_Worksheet10.xlsx"/></Relationships>
</file>

<file path=ppt/charts/_rels/chart12.xml.rels><?xml version="1.0" encoding="UTF-8" standalone="yes"?>
<Relationships xmlns="http://schemas.openxmlformats.org/package/2006/relationships"><Relationship Id="rId1" Type="http://schemas.openxmlformats.org/officeDocument/2006/relationships/package" Target="../embeddings/Microsoft_Excel_Worksheet11.xlsx"/></Relationships>
</file>

<file path=ppt/charts/_rels/chart13.xml.rels><?xml version="1.0" encoding="UTF-8" standalone="yes"?>
<Relationships xmlns="http://schemas.openxmlformats.org/package/2006/relationships"><Relationship Id="rId1" Type="http://schemas.openxmlformats.org/officeDocument/2006/relationships/package" Target="../embeddings/Microsoft_Excel_Worksheet12.xlsx"/></Relationships>
</file>

<file path=ppt/charts/_rels/chart14.xml.rels><?xml version="1.0" encoding="UTF-8" standalone="yes"?>
<Relationships xmlns="http://schemas.openxmlformats.org/package/2006/relationships"><Relationship Id="rId1" Type="http://schemas.openxmlformats.org/officeDocument/2006/relationships/package" Target="../embeddings/Microsoft_Excel_Worksheet13.xlsx"/></Relationships>
</file>

<file path=ppt/charts/_rels/chart15.xml.rels><?xml version="1.0" encoding="UTF-8" standalone="yes"?>
<Relationships xmlns="http://schemas.openxmlformats.org/package/2006/relationships"><Relationship Id="rId1" Type="http://schemas.openxmlformats.org/officeDocument/2006/relationships/package" Target="../embeddings/Microsoft_Excel_Worksheet14.xlsx"/></Relationships>
</file>

<file path=ppt/charts/_rels/chart16.xml.rels><?xml version="1.0" encoding="UTF-8" standalone="yes"?>
<Relationships xmlns="http://schemas.openxmlformats.org/package/2006/relationships"><Relationship Id="rId1" Type="http://schemas.openxmlformats.org/officeDocument/2006/relationships/package" Target="../embeddings/Microsoft_Excel_Worksheet15.xlsx"/></Relationships>
</file>

<file path=ppt/charts/_rels/chart2.xml.rels><?xml version="1.0" encoding="UTF-8" standalone="yes"?>
<Relationships xmlns="http://schemas.openxmlformats.org/package/2006/relationships"><Relationship Id="rId1" Type="http://schemas.openxmlformats.org/officeDocument/2006/relationships/package" Target="../embeddings/Microsoft_Excel_Worksheet1.xlsx"/></Relationships>
</file>

<file path=ppt/charts/_rels/chart3.xml.rels><?xml version="1.0" encoding="UTF-8" standalone="yes"?>
<Relationships xmlns="http://schemas.openxmlformats.org/package/2006/relationships"><Relationship Id="rId1" Type="http://schemas.openxmlformats.org/officeDocument/2006/relationships/package" Target="../embeddings/Microsoft_Excel_Worksheet2.xlsx"/></Relationships>
</file>

<file path=ppt/charts/_rels/chart4.xml.rels><?xml version="1.0" encoding="UTF-8" standalone="yes"?>
<Relationships xmlns="http://schemas.openxmlformats.org/package/2006/relationships"><Relationship Id="rId1" Type="http://schemas.openxmlformats.org/officeDocument/2006/relationships/package" Target="../embeddings/Microsoft_Excel_Worksheet3.xlsx"/></Relationships>
</file>

<file path=ppt/charts/_rels/chart5.xml.rels><?xml version="1.0" encoding="UTF-8" standalone="yes"?>
<Relationships xmlns="http://schemas.openxmlformats.org/package/2006/relationships"><Relationship Id="rId1" Type="http://schemas.openxmlformats.org/officeDocument/2006/relationships/package" Target="../embeddings/Microsoft_Excel_Worksheet4.xlsx"/></Relationships>
</file>

<file path=ppt/charts/_rels/chart6.xml.rels><?xml version="1.0" encoding="UTF-8" standalone="yes"?>
<Relationships xmlns="http://schemas.openxmlformats.org/package/2006/relationships"><Relationship Id="rId1" Type="http://schemas.openxmlformats.org/officeDocument/2006/relationships/package" Target="../embeddings/Microsoft_Excel_Worksheet5.xlsx"/></Relationships>
</file>

<file path=ppt/charts/_rels/chart7.xml.rels><?xml version="1.0" encoding="UTF-8" standalone="yes"?>
<Relationships xmlns="http://schemas.openxmlformats.org/package/2006/relationships"><Relationship Id="rId1" Type="http://schemas.openxmlformats.org/officeDocument/2006/relationships/package" Target="../embeddings/Microsoft_Excel_Worksheet6.xlsx"/></Relationships>
</file>

<file path=ppt/charts/_rels/chart8.xml.rels><?xml version="1.0" encoding="UTF-8" standalone="yes"?>
<Relationships xmlns="http://schemas.openxmlformats.org/package/2006/relationships"><Relationship Id="rId1" Type="http://schemas.openxmlformats.org/officeDocument/2006/relationships/package" Target="../embeddings/Microsoft_Excel_Worksheet7.xlsx"/></Relationships>
</file>

<file path=ppt/charts/_rels/chart9.xml.rels><?xml version="1.0" encoding="UTF-8" standalone="yes"?>
<Relationships xmlns="http://schemas.openxmlformats.org/package/2006/relationships"><Relationship Id="rId1" Type="http://schemas.openxmlformats.org/officeDocument/2006/relationships/package" Target="../embeddings/Microsoft_Excel_Worksheet8.xlsx"/></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5"/>
      <c:rotY val="0"/>
      <c:rAngAx val="0"/>
      <c:perspective val="0"/>
    </c:view3D>
    <c:floor>
      <c:thickness val="0"/>
    </c:floor>
    <c:sideWall>
      <c:thickness val="0"/>
    </c:sideWall>
    <c:backWall>
      <c:thickness val="0"/>
    </c:backWall>
    <c:plotArea>
      <c:layout/>
      <c:pie3DChart>
        <c:varyColors val="1"/>
        <c:ser>
          <c:idx val="0"/>
          <c:order val="0"/>
          <c:tx>
            <c:strRef>
              <c:f>Sheet1!$B$1</c:f>
              <c:strCache>
                <c:ptCount val="1"/>
                <c:pt idx="0">
                  <c:v>Sales</c:v>
                </c:pt>
              </c:strCache>
            </c:strRef>
          </c:tx>
          <c:spPr>
            <a:effectLst/>
            <a:scene3d>
              <a:camera prst="orthographicFront"/>
              <a:lightRig rig="threePt" dir="t"/>
            </a:scene3d>
            <a:sp3d>
              <a:bevelT/>
            </a:sp3d>
          </c:spPr>
          <c:dPt>
            <c:idx val="0"/>
            <c:bubble3D val="0"/>
            <c:spPr>
              <a:solidFill>
                <a:schemeClr val="bg1"/>
              </a:solidFill>
              <a:effectLst/>
              <a:scene3d>
                <a:camera prst="orthographicFront"/>
                <a:lightRig rig="threePt" dir="t"/>
              </a:scene3d>
              <a:sp3d>
                <a:bevelT/>
              </a:sp3d>
            </c:spPr>
            <c:extLst>
              <c:ext xmlns:c16="http://schemas.microsoft.com/office/drawing/2014/chart" uri="{C3380CC4-5D6E-409C-BE32-E72D297353CC}">
                <c16:uniqueId val="{00000001-3879-4B8E-898C-BB1E2C8AAC2E}"/>
              </c:ext>
            </c:extLst>
          </c:dPt>
          <c:dPt>
            <c:idx val="1"/>
            <c:bubble3D val="0"/>
            <c:spPr>
              <a:solidFill>
                <a:srgbClr val="EF3425"/>
              </a:solidFill>
              <a:effectLst/>
              <a:scene3d>
                <a:camera prst="orthographicFront"/>
                <a:lightRig rig="threePt" dir="t"/>
              </a:scene3d>
              <a:sp3d>
                <a:bevelT/>
              </a:sp3d>
            </c:spPr>
            <c:extLst>
              <c:ext xmlns:c16="http://schemas.microsoft.com/office/drawing/2014/chart" uri="{C3380CC4-5D6E-409C-BE32-E72D297353CC}">
                <c16:uniqueId val="{00000003-3879-4B8E-898C-BB1E2C8AAC2E}"/>
              </c:ext>
            </c:extLst>
          </c:dPt>
          <c:dLbls>
            <c:delete val="1"/>
          </c:dLbls>
          <c:cat>
            <c:strRef>
              <c:f>Sheet1!$A$2:$A$3</c:f>
              <c:strCache>
                <c:ptCount val="2"/>
                <c:pt idx="0">
                  <c:v>1st Qtr</c:v>
                </c:pt>
                <c:pt idx="1">
                  <c:v>2nd Qtr</c:v>
                </c:pt>
              </c:strCache>
            </c:strRef>
          </c:cat>
          <c:val>
            <c:numRef>
              <c:f>Sheet1!$B$2:$B$3</c:f>
              <c:numCache>
                <c:formatCode>General</c:formatCode>
                <c:ptCount val="2"/>
                <c:pt idx="0">
                  <c:v>32</c:v>
                </c:pt>
                <c:pt idx="1">
                  <c:v>55</c:v>
                </c:pt>
              </c:numCache>
            </c:numRef>
          </c:val>
          <c:extLst>
            <c:ext xmlns:c16="http://schemas.microsoft.com/office/drawing/2014/chart" uri="{C3380CC4-5D6E-409C-BE32-E72D297353CC}">
              <c16:uniqueId val="{00000004-3879-4B8E-898C-BB1E2C8AAC2E}"/>
            </c:ext>
          </c:extLst>
        </c:ser>
        <c:dLbls>
          <c:showLegendKey val="0"/>
          <c:showVal val="1"/>
          <c:showCatName val="1"/>
          <c:showSerName val="0"/>
          <c:showPercent val="0"/>
          <c:showBubbleSize val="0"/>
          <c:showLeaderLines val="1"/>
        </c:dLbls>
      </c:pie3DChart>
    </c:plotArea>
    <c:plotVisOnly val="1"/>
    <c:dispBlanksAs val="gap"/>
    <c:showDLblsOverMax val="0"/>
  </c:chart>
  <c:txPr>
    <a:bodyPr/>
    <a:lstStyle/>
    <a:p>
      <a:pPr>
        <a:defRPr sz="1800"/>
      </a:pPr>
      <a:endParaRPr lang="en-US"/>
    </a:p>
  </c:txPr>
  <c:externalData r:id="rId1">
    <c:autoUpdate val="0"/>
  </c:externalData>
</c:chartSpace>
</file>

<file path=ppt/charts/chart1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548235"/>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2E55-437E-9439-F45443480EB5}"/>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2E55-437E-9439-F45443480EB5}"/>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2E55-437E-9439-F45443480EB5}"/>
              </c:ext>
            </c:extLst>
          </c:dPt>
          <c:dPt>
            <c:idx val="3"/>
            <c:bubble3D val="0"/>
            <c:spPr>
              <a:solidFill>
                <a:srgbClr val="5C7089"/>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6-2E55-437E-9439-F45443480EB5}"/>
              </c:ext>
            </c:extLst>
          </c:dPt>
          <c:dPt>
            <c:idx val="4"/>
            <c:bubble3D val="0"/>
            <c:spPr>
              <a:solidFill>
                <a:srgbClr val="5C7089"/>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7-2E55-437E-9439-F45443480EB5}"/>
              </c:ext>
            </c:extLst>
          </c:dPt>
          <c:dPt>
            <c:idx val="5"/>
            <c:bubble3D val="0"/>
            <c:spPr>
              <a:solidFill>
                <a:srgbClr val="5C7089"/>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8-2E55-437E-9439-F45443480EB5}"/>
              </c:ext>
            </c:extLst>
          </c:dPt>
          <c:dPt>
            <c:idx val="6"/>
            <c:bubble3D val="0"/>
            <c:spPr>
              <a:solidFill>
                <a:srgbClr val="5C7089"/>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9-2E55-437E-9439-F45443480EB5}"/>
              </c:ext>
            </c:extLst>
          </c:dPt>
          <c:dPt>
            <c:idx val="7"/>
            <c:bubble3D val="0"/>
            <c:spPr>
              <a:solidFill>
                <a:srgbClr val="5C7089"/>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A-2E55-437E-9439-F45443480EB5}"/>
              </c:ext>
            </c:extLst>
          </c:dPt>
          <c:dPt>
            <c:idx val="8"/>
            <c:bubble3D val="0"/>
            <c:spPr>
              <a:solidFill>
                <a:srgbClr val="5C7089"/>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B-2E55-437E-9439-F45443480EB5}"/>
              </c:ext>
            </c:extLst>
          </c:dPt>
          <c:dPt>
            <c:idx val="9"/>
            <c:bubble3D val="0"/>
            <c:spPr>
              <a:solidFill>
                <a:srgbClr val="5C7089"/>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C-2E55-437E-9439-F45443480EB5}"/>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2E55-437E-9439-F45443480EB5}"/>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1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chemeClr val="bg1">
                <a:lumMod val="85000"/>
              </a:schemeClr>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C2EB-4425-85B4-B24F9545CF96}"/>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C2EB-4425-85B4-B24F9545CF96}"/>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C2EB-4425-85B4-B24F9545CF96}"/>
              </c:ext>
            </c:extLst>
          </c:dPt>
          <c:dPt>
            <c:idx val="3"/>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7-C2EB-4425-85B4-B24F9545CF96}"/>
              </c:ext>
            </c:extLst>
          </c:dPt>
          <c:dPt>
            <c:idx val="4"/>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9-C2EB-4425-85B4-B24F9545CF96}"/>
              </c:ext>
            </c:extLst>
          </c:dPt>
          <c:dPt>
            <c:idx val="5"/>
            <c:bubble3D val="0"/>
            <c:spPr>
              <a:solidFill>
                <a:srgbClr val="44546B"/>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B-C2EB-4425-85B4-B24F9545CF96}"/>
              </c:ext>
            </c:extLst>
          </c:dPt>
          <c:dPt>
            <c:idx val="6"/>
            <c:bubble3D val="0"/>
            <c:spPr>
              <a:solidFill>
                <a:srgbClr val="44546B"/>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D-C2EB-4425-85B4-B24F9545CF96}"/>
              </c:ext>
            </c:extLst>
          </c:dPt>
          <c:dPt>
            <c:idx val="7"/>
            <c:bubble3D val="0"/>
            <c:spPr>
              <a:solidFill>
                <a:srgbClr val="44546B"/>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F-C2EB-4425-85B4-B24F9545CF96}"/>
              </c:ext>
            </c:extLst>
          </c:dPt>
          <c:dPt>
            <c:idx val="8"/>
            <c:bubble3D val="0"/>
            <c:spPr>
              <a:solidFill>
                <a:srgbClr val="44546B"/>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11-C2EB-4425-85B4-B24F9545CF96}"/>
              </c:ext>
            </c:extLst>
          </c:dPt>
          <c:dPt>
            <c:idx val="9"/>
            <c:bubble3D val="0"/>
            <c:spPr>
              <a:solidFill>
                <a:srgbClr val="44546B"/>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13-C2EB-4425-85B4-B24F9545CF96}"/>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14-C2EB-4425-85B4-B24F9545CF96}"/>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1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chemeClr val="bg1">
                <a:lumMod val="85000"/>
              </a:schemeClr>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082D-42C5-8628-7D093DF68E95}"/>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082D-42C5-8628-7D093DF68E95}"/>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082D-42C5-8628-7D093DF68E95}"/>
              </c:ext>
            </c:extLst>
          </c:dPt>
          <c:dPt>
            <c:idx val="3"/>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7-082D-42C5-8628-7D093DF68E95}"/>
              </c:ext>
            </c:extLst>
          </c:dPt>
          <c:dPt>
            <c:idx val="4"/>
            <c:bubble3D val="0"/>
            <c:spPr>
              <a:solidFill>
                <a:srgbClr val="EF3425"/>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9-082D-42C5-8628-7D093DF68E95}"/>
              </c:ext>
            </c:extLst>
          </c:dPt>
          <c:dPt>
            <c:idx val="5"/>
            <c:bubble3D val="0"/>
            <c:spPr>
              <a:solidFill>
                <a:srgbClr val="EF3425"/>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B-082D-42C5-8628-7D093DF68E95}"/>
              </c:ext>
            </c:extLst>
          </c:dPt>
          <c:dPt>
            <c:idx val="6"/>
            <c:bubble3D val="0"/>
            <c:spPr>
              <a:solidFill>
                <a:srgbClr val="EF3425"/>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D-082D-42C5-8628-7D093DF68E95}"/>
              </c:ext>
            </c:extLst>
          </c:dPt>
          <c:dPt>
            <c:idx val="7"/>
            <c:bubble3D val="0"/>
            <c:spPr>
              <a:solidFill>
                <a:srgbClr val="EF3425"/>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F-082D-42C5-8628-7D093DF68E95}"/>
              </c:ext>
            </c:extLst>
          </c:dPt>
          <c:dPt>
            <c:idx val="8"/>
            <c:bubble3D val="0"/>
            <c:spPr>
              <a:solidFill>
                <a:srgbClr val="EF3425"/>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11-082D-42C5-8628-7D093DF68E95}"/>
              </c:ext>
            </c:extLst>
          </c:dPt>
          <c:dPt>
            <c:idx val="9"/>
            <c:bubble3D val="0"/>
            <c:spPr>
              <a:solidFill>
                <a:srgbClr val="EF3425"/>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13-082D-42C5-8628-7D093DF68E95}"/>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14-082D-42C5-8628-7D093DF68E95}"/>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1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548235"/>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8587-419B-932D-1CA1B62FED48}"/>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8587-419B-932D-1CA1B62FED48}"/>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8587-419B-932D-1CA1B62FED48}"/>
              </c:ext>
            </c:extLst>
          </c:dPt>
          <c:dPt>
            <c:idx val="3"/>
            <c:bubble3D val="0"/>
            <c:spPr>
              <a:solidFill>
                <a:srgbClr val="5C7089"/>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7-8587-419B-932D-1CA1B62FED48}"/>
              </c:ext>
            </c:extLst>
          </c:dPt>
          <c:dPt>
            <c:idx val="4"/>
            <c:bubble3D val="0"/>
            <c:spPr>
              <a:solidFill>
                <a:srgbClr val="5C7089"/>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9-8587-419B-932D-1CA1B62FED48}"/>
              </c:ext>
            </c:extLst>
          </c:dPt>
          <c:dPt>
            <c:idx val="5"/>
            <c:bubble3D val="0"/>
            <c:spPr>
              <a:solidFill>
                <a:srgbClr val="5C7089"/>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B-8587-419B-932D-1CA1B62FED48}"/>
              </c:ext>
            </c:extLst>
          </c:dPt>
          <c:dPt>
            <c:idx val="6"/>
            <c:bubble3D val="0"/>
            <c:spPr>
              <a:solidFill>
                <a:srgbClr val="5C7089"/>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D-8587-419B-932D-1CA1B62FED48}"/>
              </c:ext>
            </c:extLst>
          </c:dPt>
          <c:dPt>
            <c:idx val="7"/>
            <c:bubble3D val="0"/>
            <c:spPr>
              <a:solidFill>
                <a:srgbClr val="5C7089"/>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F-8587-419B-932D-1CA1B62FED48}"/>
              </c:ext>
            </c:extLst>
          </c:dPt>
          <c:dPt>
            <c:idx val="8"/>
            <c:bubble3D val="0"/>
            <c:spPr>
              <a:solidFill>
                <a:srgbClr val="5C7089"/>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11-8587-419B-932D-1CA1B62FED48}"/>
              </c:ext>
            </c:extLst>
          </c:dPt>
          <c:dPt>
            <c:idx val="9"/>
            <c:bubble3D val="0"/>
            <c:spPr>
              <a:solidFill>
                <a:srgbClr val="5C7089"/>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13-8587-419B-932D-1CA1B62FED48}"/>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14-8587-419B-932D-1CA1B62FED48}"/>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1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chemeClr val="bg1">
                <a:lumMod val="85000"/>
              </a:schemeClr>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0818-48C9-95C4-FA7E4AB0B382}"/>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0818-48C9-95C4-FA7E4AB0B382}"/>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0818-48C9-95C4-FA7E4AB0B382}"/>
              </c:ext>
            </c:extLst>
          </c:dPt>
          <c:dPt>
            <c:idx val="3"/>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7-0818-48C9-95C4-FA7E4AB0B382}"/>
              </c:ext>
            </c:extLst>
          </c:dPt>
          <c:dPt>
            <c:idx val="4"/>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9-0818-48C9-95C4-FA7E4AB0B382}"/>
              </c:ext>
            </c:extLst>
          </c:dPt>
          <c:dPt>
            <c:idx val="5"/>
            <c:bubble3D val="0"/>
            <c:spPr>
              <a:solidFill>
                <a:srgbClr val="44546B"/>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B-0818-48C9-95C4-FA7E4AB0B382}"/>
              </c:ext>
            </c:extLst>
          </c:dPt>
          <c:dPt>
            <c:idx val="6"/>
            <c:bubble3D val="0"/>
            <c:spPr>
              <a:solidFill>
                <a:srgbClr val="44546B"/>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D-0818-48C9-95C4-FA7E4AB0B382}"/>
              </c:ext>
            </c:extLst>
          </c:dPt>
          <c:dPt>
            <c:idx val="7"/>
            <c:bubble3D val="0"/>
            <c:spPr>
              <a:solidFill>
                <a:srgbClr val="44546B"/>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F-0818-48C9-95C4-FA7E4AB0B382}"/>
              </c:ext>
            </c:extLst>
          </c:dPt>
          <c:dPt>
            <c:idx val="8"/>
            <c:bubble3D val="0"/>
            <c:spPr>
              <a:solidFill>
                <a:srgbClr val="44546B"/>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11-0818-48C9-95C4-FA7E4AB0B382}"/>
              </c:ext>
            </c:extLst>
          </c:dPt>
          <c:dPt>
            <c:idx val="9"/>
            <c:bubble3D val="0"/>
            <c:spPr>
              <a:solidFill>
                <a:srgbClr val="44546B"/>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13-0818-48C9-95C4-FA7E4AB0B382}"/>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14-0818-48C9-95C4-FA7E4AB0B382}"/>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1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chemeClr val="bg1">
                <a:lumMod val="85000"/>
              </a:schemeClr>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9305-4031-A064-8D19BA6CDFAC}"/>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9305-4031-A064-8D19BA6CDFAC}"/>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9305-4031-A064-8D19BA6CDFAC}"/>
              </c:ext>
            </c:extLst>
          </c:dPt>
          <c:dPt>
            <c:idx val="3"/>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7-9305-4031-A064-8D19BA6CDFAC}"/>
              </c:ext>
            </c:extLst>
          </c:dPt>
          <c:dPt>
            <c:idx val="4"/>
            <c:bubble3D val="0"/>
            <c:spPr>
              <a:solidFill>
                <a:srgbClr val="EF3425"/>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9-9305-4031-A064-8D19BA6CDFAC}"/>
              </c:ext>
            </c:extLst>
          </c:dPt>
          <c:dPt>
            <c:idx val="5"/>
            <c:bubble3D val="0"/>
            <c:spPr>
              <a:solidFill>
                <a:srgbClr val="EF3425"/>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B-9305-4031-A064-8D19BA6CDFAC}"/>
              </c:ext>
            </c:extLst>
          </c:dPt>
          <c:dPt>
            <c:idx val="6"/>
            <c:bubble3D val="0"/>
            <c:spPr>
              <a:solidFill>
                <a:srgbClr val="EF3425"/>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D-9305-4031-A064-8D19BA6CDFAC}"/>
              </c:ext>
            </c:extLst>
          </c:dPt>
          <c:dPt>
            <c:idx val="7"/>
            <c:bubble3D val="0"/>
            <c:spPr>
              <a:solidFill>
                <a:srgbClr val="EF3425"/>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F-9305-4031-A064-8D19BA6CDFAC}"/>
              </c:ext>
            </c:extLst>
          </c:dPt>
          <c:dPt>
            <c:idx val="8"/>
            <c:bubble3D val="0"/>
            <c:spPr>
              <a:solidFill>
                <a:srgbClr val="EF3425"/>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11-9305-4031-A064-8D19BA6CDFAC}"/>
              </c:ext>
            </c:extLst>
          </c:dPt>
          <c:dPt>
            <c:idx val="9"/>
            <c:bubble3D val="0"/>
            <c:spPr>
              <a:solidFill>
                <a:srgbClr val="EF3425"/>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13-9305-4031-A064-8D19BA6CDFAC}"/>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14-9305-4031-A064-8D19BA6CDFAC}"/>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1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548235"/>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C546-4FD4-A0DA-C774F5926429}"/>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C546-4FD4-A0DA-C774F5926429}"/>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C546-4FD4-A0DA-C774F5926429}"/>
              </c:ext>
            </c:extLst>
          </c:dPt>
          <c:dPt>
            <c:idx val="3"/>
            <c:bubble3D val="0"/>
            <c:spPr>
              <a:solidFill>
                <a:srgbClr val="5C7089"/>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6-C546-4FD4-A0DA-C774F5926429}"/>
              </c:ext>
            </c:extLst>
          </c:dPt>
          <c:dPt>
            <c:idx val="4"/>
            <c:bubble3D val="0"/>
            <c:spPr>
              <a:solidFill>
                <a:srgbClr val="5C7089"/>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7-C546-4FD4-A0DA-C774F5926429}"/>
              </c:ext>
            </c:extLst>
          </c:dPt>
          <c:dPt>
            <c:idx val="5"/>
            <c:bubble3D val="0"/>
            <c:spPr>
              <a:solidFill>
                <a:srgbClr val="5C7089"/>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8-C546-4FD4-A0DA-C774F5926429}"/>
              </c:ext>
            </c:extLst>
          </c:dPt>
          <c:dPt>
            <c:idx val="6"/>
            <c:bubble3D val="0"/>
            <c:spPr>
              <a:solidFill>
                <a:srgbClr val="5C7089"/>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9-C546-4FD4-A0DA-C774F5926429}"/>
              </c:ext>
            </c:extLst>
          </c:dPt>
          <c:dPt>
            <c:idx val="7"/>
            <c:bubble3D val="0"/>
            <c:spPr>
              <a:solidFill>
                <a:srgbClr val="5C7089"/>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A-C546-4FD4-A0DA-C774F5926429}"/>
              </c:ext>
            </c:extLst>
          </c:dPt>
          <c:dPt>
            <c:idx val="8"/>
            <c:bubble3D val="0"/>
            <c:spPr>
              <a:solidFill>
                <a:srgbClr val="5C7089"/>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B-C546-4FD4-A0DA-C774F5926429}"/>
              </c:ext>
            </c:extLst>
          </c:dPt>
          <c:dPt>
            <c:idx val="9"/>
            <c:bubble3D val="0"/>
            <c:spPr>
              <a:solidFill>
                <a:srgbClr val="5C7089"/>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C-C546-4FD4-A0DA-C774F5926429}"/>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C546-4FD4-A0DA-C774F5926429}"/>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5"/>
      <c:rotY val="0"/>
      <c:rAngAx val="0"/>
      <c:perspective val="0"/>
    </c:view3D>
    <c:floor>
      <c:thickness val="0"/>
    </c:floor>
    <c:sideWall>
      <c:thickness val="0"/>
    </c:sideWall>
    <c:backWall>
      <c:thickness val="0"/>
    </c:backWall>
    <c:plotArea>
      <c:layout/>
      <c:pie3DChart>
        <c:varyColors val="1"/>
        <c:ser>
          <c:idx val="0"/>
          <c:order val="0"/>
          <c:tx>
            <c:strRef>
              <c:f>Sheet1!$B$1</c:f>
              <c:strCache>
                <c:ptCount val="1"/>
                <c:pt idx="0">
                  <c:v>Sales</c:v>
                </c:pt>
              </c:strCache>
            </c:strRef>
          </c:tx>
          <c:spPr>
            <a:solidFill>
              <a:schemeClr val="bg1"/>
            </a:solidFill>
            <a:effectLst/>
            <a:scene3d>
              <a:camera prst="orthographicFront"/>
              <a:lightRig rig="threePt" dir="t"/>
            </a:scene3d>
            <a:sp3d>
              <a:bevelT/>
            </a:sp3d>
          </c:spPr>
          <c:dPt>
            <c:idx val="0"/>
            <c:bubble3D val="0"/>
            <c:extLst>
              <c:ext xmlns:c16="http://schemas.microsoft.com/office/drawing/2014/chart" uri="{C3380CC4-5D6E-409C-BE32-E72D297353CC}">
                <c16:uniqueId val="{00000001-C4A7-4583-88D7-B52A66DD99E2}"/>
              </c:ext>
            </c:extLst>
          </c:dPt>
          <c:dPt>
            <c:idx val="1"/>
            <c:bubble3D val="0"/>
            <c:spPr>
              <a:solidFill>
                <a:srgbClr val="72869F"/>
              </a:solidFill>
              <a:effectLst/>
              <a:scene3d>
                <a:camera prst="orthographicFront"/>
                <a:lightRig rig="threePt" dir="t"/>
              </a:scene3d>
              <a:sp3d>
                <a:bevelT/>
              </a:sp3d>
            </c:spPr>
            <c:extLst>
              <c:ext xmlns:c16="http://schemas.microsoft.com/office/drawing/2014/chart" uri="{C3380CC4-5D6E-409C-BE32-E72D297353CC}">
                <c16:uniqueId val="{00000003-C4A7-4583-88D7-B52A66DD99E2}"/>
              </c:ext>
            </c:extLst>
          </c:dPt>
          <c:dLbls>
            <c:delete val="1"/>
          </c:dLbls>
          <c:cat>
            <c:strRef>
              <c:f>Sheet1!$A$2:$A$3</c:f>
              <c:strCache>
                <c:ptCount val="2"/>
                <c:pt idx="0">
                  <c:v>1st Qtr</c:v>
                </c:pt>
                <c:pt idx="1">
                  <c:v>2nd Qtr</c:v>
                </c:pt>
              </c:strCache>
            </c:strRef>
          </c:cat>
          <c:val>
            <c:numRef>
              <c:f>Sheet1!$B$2:$B$3</c:f>
              <c:numCache>
                <c:formatCode>General</c:formatCode>
                <c:ptCount val="2"/>
                <c:pt idx="0">
                  <c:v>45</c:v>
                </c:pt>
                <c:pt idx="1">
                  <c:v>55</c:v>
                </c:pt>
              </c:numCache>
            </c:numRef>
          </c:val>
          <c:extLst>
            <c:ext xmlns:c16="http://schemas.microsoft.com/office/drawing/2014/chart" uri="{C3380CC4-5D6E-409C-BE32-E72D297353CC}">
              <c16:uniqueId val="{00000004-C4A7-4583-88D7-B52A66DD99E2}"/>
            </c:ext>
          </c:extLst>
        </c:ser>
        <c:dLbls>
          <c:showLegendKey val="0"/>
          <c:showVal val="1"/>
          <c:showCatName val="1"/>
          <c:showSerName val="0"/>
          <c:showPercent val="0"/>
          <c:showBubbleSize val="0"/>
          <c:showLeaderLines val="1"/>
        </c:dLbls>
      </c:pie3DChart>
    </c:plotArea>
    <c:plotVisOnly val="1"/>
    <c:dispBlanksAs val="gap"/>
    <c:showDLblsOverMax val="0"/>
  </c:chart>
  <c:txPr>
    <a:bodyPr/>
    <a:lstStyle/>
    <a:p>
      <a:pPr>
        <a:defRPr sz="1800"/>
      </a:pPr>
      <a:endParaRPr lang="en-US"/>
    </a:p>
  </c:txPr>
  <c:externalData r:id="rId1">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5"/>
      <c:rotY val="0"/>
      <c:rAngAx val="0"/>
      <c:perspective val="0"/>
    </c:view3D>
    <c:floor>
      <c:thickness val="0"/>
    </c:floor>
    <c:sideWall>
      <c:thickness val="0"/>
    </c:sideWall>
    <c:backWall>
      <c:thickness val="0"/>
    </c:backWall>
    <c:plotArea>
      <c:layout/>
      <c:pie3DChart>
        <c:varyColors val="1"/>
        <c:ser>
          <c:idx val="0"/>
          <c:order val="0"/>
          <c:tx>
            <c:strRef>
              <c:f>Sheet1!$B$1</c:f>
              <c:strCache>
                <c:ptCount val="1"/>
                <c:pt idx="0">
                  <c:v>Sales</c:v>
                </c:pt>
              </c:strCache>
            </c:strRef>
          </c:tx>
          <c:spPr>
            <a:effectLst/>
            <a:scene3d>
              <a:camera prst="orthographicFront"/>
              <a:lightRig rig="threePt" dir="t"/>
            </a:scene3d>
            <a:sp3d>
              <a:bevelT/>
            </a:sp3d>
          </c:spPr>
          <c:dPt>
            <c:idx val="0"/>
            <c:bubble3D val="0"/>
            <c:spPr>
              <a:solidFill>
                <a:schemeClr val="bg1"/>
              </a:solidFill>
              <a:effectLst/>
              <a:scene3d>
                <a:camera prst="orthographicFront"/>
                <a:lightRig rig="threePt" dir="t"/>
              </a:scene3d>
              <a:sp3d>
                <a:bevelT/>
              </a:sp3d>
            </c:spPr>
            <c:extLst>
              <c:ext xmlns:c16="http://schemas.microsoft.com/office/drawing/2014/chart" uri="{C3380CC4-5D6E-409C-BE32-E72D297353CC}">
                <c16:uniqueId val="{00000001-A76F-4C1B-8E26-906305135551}"/>
              </c:ext>
            </c:extLst>
          </c:dPt>
          <c:dPt>
            <c:idx val="1"/>
            <c:bubble3D val="0"/>
            <c:spPr>
              <a:solidFill>
                <a:srgbClr val="44546B"/>
              </a:solidFill>
              <a:effectLst/>
              <a:scene3d>
                <a:camera prst="orthographicFront"/>
                <a:lightRig rig="threePt" dir="t"/>
              </a:scene3d>
              <a:sp3d>
                <a:bevelT/>
              </a:sp3d>
            </c:spPr>
            <c:extLst>
              <c:ext xmlns:c16="http://schemas.microsoft.com/office/drawing/2014/chart" uri="{C3380CC4-5D6E-409C-BE32-E72D297353CC}">
                <c16:uniqueId val="{00000003-A76F-4C1B-8E26-906305135551}"/>
              </c:ext>
            </c:extLst>
          </c:dPt>
          <c:dLbls>
            <c:delete val="1"/>
          </c:dLbls>
          <c:cat>
            <c:strRef>
              <c:f>Sheet1!$A$2:$A$3</c:f>
              <c:strCache>
                <c:ptCount val="2"/>
                <c:pt idx="0">
                  <c:v>1st Qtr</c:v>
                </c:pt>
                <c:pt idx="1">
                  <c:v>2nd Qtr</c:v>
                </c:pt>
              </c:strCache>
            </c:strRef>
          </c:cat>
          <c:val>
            <c:numRef>
              <c:f>Sheet1!$B$2:$B$3</c:f>
              <c:numCache>
                <c:formatCode>General</c:formatCode>
                <c:ptCount val="2"/>
                <c:pt idx="0">
                  <c:v>23</c:v>
                </c:pt>
                <c:pt idx="1">
                  <c:v>77</c:v>
                </c:pt>
              </c:numCache>
            </c:numRef>
          </c:val>
          <c:extLst>
            <c:ext xmlns:c16="http://schemas.microsoft.com/office/drawing/2014/chart" uri="{C3380CC4-5D6E-409C-BE32-E72D297353CC}">
              <c16:uniqueId val="{00000004-A76F-4C1B-8E26-906305135551}"/>
            </c:ext>
          </c:extLst>
        </c:ser>
        <c:dLbls>
          <c:showLegendKey val="0"/>
          <c:showVal val="1"/>
          <c:showCatName val="1"/>
          <c:showSerName val="0"/>
          <c:showPercent val="0"/>
          <c:showBubbleSize val="0"/>
          <c:showLeaderLines val="1"/>
        </c:dLbls>
      </c:pie3DChart>
    </c:plotArea>
    <c:plotVisOnly val="1"/>
    <c:dispBlanksAs val="gap"/>
    <c:showDLblsOverMax val="0"/>
  </c:chart>
  <c:txPr>
    <a:bodyPr/>
    <a:lstStyle/>
    <a:p>
      <a:pPr>
        <a:defRPr sz="1800"/>
      </a:pPr>
      <a:endParaRPr lang="en-US"/>
    </a:p>
  </c:txPr>
  <c:externalData r:id="rId1">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5"/>
      <c:rotY val="0"/>
      <c:rAngAx val="0"/>
      <c:perspective val="0"/>
    </c:view3D>
    <c:floor>
      <c:thickness val="0"/>
    </c:floor>
    <c:sideWall>
      <c:thickness val="0"/>
    </c:sideWall>
    <c:backWall>
      <c:thickness val="0"/>
    </c:backWall>
    <c:plotArea>
      <c:layout/>
      <c:pie3DChart>
        <c:varyColors val="1"/>
        <c:ser>
          <c:idx val="0"/>
          <c:order val="0"/>
          <c:tx>
            <c:strRef>
              <c:f>Sheet1!$B$1</c:f>
              <c:strCache>
                <c:ptCount val="1"/>
                <c:pt idx="0">
                  <c:v>Sales</c:v>
                </c:pt>
              </c:strCache>
            </c:strRef>
          </c:tx>
          <c:spPr>
            <a:effectLst/>
            <a:scene3d>
              <a:camera prst="orthographicFront"/>
              <a:lightRig rig="threePt" dir="t"/>
            </a:scene3d>
            <a:sp3d>
              <a:bevelT/>
            </a:sp3d>
          </c:spPr>
          <c:dPt>
            <c:idx val="0"/>
            <c:bubble3D val="0"/>
            <c:spPr>
              <a:solidFill>
                <a:schemeClr val="bg1"/>
              </a:solidFill>
              <a:effectLst/>
              <a:scene3d>
                <a:camera prst="orthographicFront"/>
                <a:lightRig rig="threePt" dir="t"/>
              </a:scene3d>
              <a:sp3d>
                <a:bevelT/>
              </a:sp3d>
            </c:spPr>
            <c:extLst>
              <c:ext xmlns:c16="http://schemas.microsoft.com/office/drawing/2014/chart" uri="{C3380CC4-5D6E-409C-BE32-E72D297353CC}">
                <c16:uniqueId val="{00000001-2482-4587-993A-5BC79598BDB9}"/>
              </c:ext>
            </c:extLst>
          </c:dPt>
          <c:dPt>
            <c:idx val="1"/>
            <c:bubble3D val="0"/>
            <c:spPr>
              <a:solidFill>
                <a:srgbClr val="5C7089"/>
              </a:solidFill>
              <a:effectLst/>
              <a:scene3d>
                <a:camera prst="orthographicFront"/>
                <a:lightRig rig="threePt" dir="t"/>
              </a:scene3d>
              <a:sp3d>
                <a:bevelT/>
              </a:sp3d>
            </c:spPr>
            <c:extLst>
              <c:ext xmlns:c16="http://schemas.microsoft.com/office/drawing/2014/chart" uri="{C3380CC4-5D6E-409C-BE32-E72D297353CC}">
                <c16:uniqueId val="{00000003-2482-4587-993A-5BC79598BDB9}"/>
              </c:ext>
            </c:extLst>
          </c:dPt>
          <c:dLbls>
            <c:delete val="1"/>
          </c:dLbls>
          <c:cat>
            <c:strRef>
              <c:f>Sheet1!$A$2:$A$3</c:f>
              <c:strCache>
                <c:ptCount val="2"/>
                <c:pt idx="0">
                  <c:v>1st Qtr</c:v>
                </c:pt>
                <c:pt idx="1">
                  <c:v>2nd Qtr</c:v>
                </c:pt>
              </c:strCache>
            </c:strRef>
          </c:cat>
          <c:val>
            <c:numRef>
              <c:f>Sheet1!$B$2:$B$3</c:f>
              <c:numCache>
                <c:formatCode>General</c:formatCode>
                <c:ptCount val="2"/>
                <c:pt idx="0">
                  <c:v>18</c:v>
                </c:pt>
                <c:pt idx="1">
                  <c:v>82</c:v>
                </c:pt>
              </c:numCache>
            </c:numRef>
          </c:val>
          <c:extLst>
            <c:ext xmlns:c16="http://schemas.microsoft.com/office/drawing/2014/chart" uri="{C3380CC4-5D6E-409C-BE32-E72D297353CC}">
              <c16:uniqueId val="{00000004-2482-4587-993A-5BC79598BDB9}"/>
            </c:ext>
          </c:extLst>
        </c:ser>
        <c:dLbls>
          <c:showLegendKey val="0"/>
          <c:showVal val="1"/>
          <c:showCatName val="1"/>
          <c:showSerName val="0"/>
          <c:showPercent val="0"/>
          <c:showBubbleSize val="0"/>
          <c:showLeaderLines val="1"/>
        </c:dLbls>
      </c:pie3DChart>
    </c:plotArea>
    <c:plotVisOnly val="1"/>
    <c:dispBlanksAs val="gap"/>
    <c:showDLblsOverMax val="0"/>
  </c:chart>
  <c:txPr>
    <a:bodyPr/>
    <a:lstStyle/>
    <a:p>
      <a:pPr>
        <a:defRPr sz="1800"/>
      </a:pPr>
      <a:endParaRPr lang="en-US"/>
    </a:p>
  </c:txPr>
  <c:externalData r:id="rId1">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0"/>
      <c:rotY val="0"/>
      <c:rAngAx val="0"/>
    </c:view3D>
    <c:floor>
      <c:thickness val="0"/>
    </c:floor>
    <c:sideWall>
      <c:thickness val="0"/>
    </c:sideWall>
    <c:backWall>
      <c:thickness val="0"/>
    </c:backWall>
    <c:plotArea>
      <c:layout/>
      <c:pie3DChart>
        <c:varyColors val="1"/>
        <c:ser>
          <c:idx val="0"/>
          <c:order val="0"/>
          <c:tx>
            <c:strRef>
              <c:f>Sheet1!$B$1</c:f>
              <c:strCache>
                <c:ptCount val="1"/>
                <c:pt idx="0">
                  <c:v>Sales</c:v>
                </c:pt>
              </c:strCache>
            </c:strRef>
          </c:tx>
          <c:spPr>
            <a:effectLst/>
            <a:scene3d>
              <a:camera prst="orthographicFront"/>
              <a:lightRig rig="threePt" dir="t"/>
            </a:scene3d>
            <a:sp3d>
              <a:bevelT/>
            </a:sp3d>
          </c:spPr>
          <c:dPt>
            <c:idx val="0"/>
            <c:bubble3D val="0"/>
            <c:spPr>
              <a:solidFill>
                <a:schemeClr val="bg1"/>
              </a:solidFill>
              <a:effectLst/>
              <a:scene3d>
                <a:camera prst="orthographicFront"/>
                <a:lightRig rig="threePt" dir="t"/>
              </a:scene3d>
              <a:sp3d>
                <a:bevelT/>
              </a:sp3d>
            </c:spPr>
            <c:extLst>
              <c:ext xmlns:c16="http://schemas.microsoft.com/office/drawing/2014/chart" uri="{C3380CC4-5D6E-409C-BE32-E72D297353CC}">
                <c16:uniqueId val="{00000000-656C-4D55-9DDB-231361CB1F4B}"/>
              </c:ext>
            </c:extLst>
          </c:dPt>
          <c:dPt>
            <c:idx val="1"/>
            <c:bubble3D val="0"/>
            <c:spPr>
              <a:solidFill>
                <a:srgbClr val="5C7089"/>
              </a:solidFill>
              <a:effectLst/>
              <a:scene3d>
                <a:camera prst="orthographicFront"/>
                <a:lightRig rig="threePt" dir="t"/>
              </a:scene3d>
              <a:sp3d>
                <a:bevelT/>
              </a:sp3d>
            </c:spPr>
            <c:extLst>
              <c:ext xmlns:c16="http://schemas.microsoft.com/office/drawing/2014/chart" uri="{C3380CC4-5D6E-409C-BE32-E72D297353CC}">
                <c16:uniqueId val="{00000001-656C-4D55-9DDB-231361CB1F4B}"/>
              </c:ext>
            </c:extLst>
          </c:dPt>
          <c:dLbls>
            <c:delete val="1"/>
          </c:dLbls>
          <c:cat>
            <c:strRef>
              <c:f>Sheet1!$A$2:$A$3</c:f>
              <c:strCache>
                <c:ptCount val="2"/>
                <c:pt idx="0">
                  <c:v>1st Qtr</c:v>
                </c:pt>
                <c:pt idx="1">
                  <c:v>2nd Qtr</c:v>
                </c:pt>
              </c:strCache>
            </c:strRef>
          </c:cat>
          <c:val>
            <c:numRef>
              <c:f>Sheet1!$B$2:$B$3</c:f>
              <c:numCache>
                <c:formatCode>General</c:formatCode>
                <c:ptCount val="2"/>
                <c:pt idx="0">
                  <c:v>60</c:v>
                </c:pt>
                <c:pt idx="1">
                  <c:v>50</c:v>
                </c:pt>
              </c:numCache>
            </c:numRef>
          </c:val>
          <c:extLst>
            <c:ext xmlns:c16="http://schemas.microsoft.com/office/drawing/2014/chart" uri="{C3380CC4-5D6E-409C-BE32-E72D297353CC}">
              <c16:uniqueId val="{00000002-656C-4D55-9DDB-231361CB1F4B}"/>
            </c:ext>
          </c:extLst>
        </c:ser>
        <c:dLbls>
          <c:showLegendKey val="0"/>
          <c:showVal val="1"/>
          <c:showCatName val="1"/>
          <c:showSerName val="0"/>
          <c:showPercent val="0"/>
          <c:showBubbleSize val="0"/>
          <c:showLeaderLines val="1"/>
        </c:dLbls>
      </c:pie3DChart>
    </c:plotArea>
    <c:plotVisOnly val="1"/>
    <c:dispBlanksAs val="gap"/>
    <c:showDLblsOverMax val="0"/>
  </c:chart>
  <c:txPr>
    <a:bodyPr/>
    <a:lstStyle/>
    <a:p>
      <a:pPr>
        <a:defRPr sz="1800"/>
      </a:pPr>
      <a:endParaRPr lang="en-US"/>
    </a:p>
  </c:txPr>
  <c:externalData r:id="rId1">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0"/>
      <c:rotY val="0"/>
      <c:rAngAx val="0"/>
    </c:view3D>
    <c:floor>
      <c:thickness val="0"/>
    </c:floor>
    <c:sideWall>
      <c:thickness val="0"/>
    </c:sideWall>
    <c:backWall>
      <c:thickness val="0"/>
    </c:backWall>
    <c:plotArea>
      <c:layout/>
      <c:pie3DChart>
        <c:varyColors val="1"/>
        <c:ser>
          <c:idx val="0"/>
          <c:order val="0"/>
          <c:tx>
            <c:strRef>
              <c:f>Sheet1!$B$1</c:f>
              <c:strCache>
                <c:ptCount val="1"/>
                <c:pt idx="0">
                  <c:v>Sales</c:v>
                </c:pt>
              </c:strCache>
            </c:strRef>
          </c:tx>
          <c:spPr>
            <a:effectLst/>
            <a:scene3d>
              <a:camera prst="orthographicFront"/>
              <a:lightRig rig="threePt" dir="t"/>
            </a:scene3d>
            <a:sp3d>
              <a:bevelT/>
            </a:sp3d>
          </c:spPr>
          <c:dPt>
            <c:idx val="0"/>
            <c:bubble3D val="0"/>
            <c:spPr>
              <a:solidFill>
                <a:schemeClr val="bg1"/>
              </a:solidFill>
              <a:effectLst/>
              <a:scene3d>
                <a:camera prst="orthographicFront"/>
                <a:lightRig rig="threePt" dir="t"/>
              </a:scene3d>
              <a:sp3d>
                <a:bevelT/>
              </a:sp3d>
            </c:spPr>
            <c:extLst>
              <c:ext xmlns:c16="http://schemas.microsoft.com/office/drawing/2014/chart" uri="{C3380CC4-5D6E-409C-BE32-E72D297353CC}">
                <c16:uniqueId val="{00000000-B2A5-401C-B39A-E6E31213C0DE}"/>
              </c:ext>
            </c:extLst>
          </c:dPt>
          <c:dPt>
            <c:idx val="1"/>
            <c:bubble3D val="0"/>
            <c:spPr>
              <a:solidFill>
                <a:srgbClr val="44546B"/>
              </a:solidFill>
              <a:effectLst/>
              <a:scene3d>
                <a:camera prst="orthographicFront"/>
                <a:lightRig rig="threePt" dir="t"/>
              </a:scene3d>
              <a:sp3d>
                <a:bevelT/>
              </a:sp3d>
            </c:spPr>
            <c:extLst>
              <c:ext xmlns:c16="http://schemas.microsoft.com/office/drawing/2014/chart" uri="{C3380CC4-5D6E-409C-BE32-E72D297353CC}">
                <c16:uniqueId val="{00000001-B2A5-401C-B39A-E6E31213C0DE}"/>
              </c:ext>
            </c:extLst>
          </c:dPt>
          <c:dLbls>
            <c:delete val="1"/>
          </c:dLbls>
          <c:cat>
            <c:strRef>
              <c:f>Sheet1!$A$2:$A$3</c:f>
              <c:strCache>
                <c:ptCount val="2"/>
                <c:pt idx="0">
                  <c:v>1st Qtr</c:v>
                </c:pt>
                <c:pt idx="1">
                  <c:v>2nd Qtr</c:v>
                </c:pt>
              </c:strCache>
            </c:strRef>
          </c:cat>
          <c:val>
            <c:numRef>
              <c:f>Sheet1!$B$2:$B$3</c:f>
              <c:numCache>
                <c:formatCode>General</c:formatCode>
                <c:ptCount val="2"/>
                <c:pt idx="0">
                  <c:v>42</c:v>
                </c:pt>
                <c:pt idx="1">
                  <c:v>60</c:v>
                </c:pt>
              </c:numCache>
            </c:numRef>
          </c:val>
          <c:extLst>
            <c:ext xmlns:c16="http://schemas.microsoft.com/office/drawing/2014/chart" uri="{C3380CC4-5D6E-409C-BE32-E72D297353CC}">
              <c16:uniqueId val="{00000002-B2A5-401C-B39A-E6E31213C0DE}"/>
            </c:ext>
          </c:extLst>
        </c:ser>
        <c:dLbls>
          <c:showLegendKey val="0"/>
          <c:showVal val="1"/>
          <c:showCatName val="1"/>
          <c:showSerName val="0"/>
          <c:showPercent val="0"/>
          <c:showBubbleSize val="0"/>
          <c:showLeaderLines val="1"/>
        </c:dLbls>
      </c:pie3DChart>
    </c:plotArea>
    <c:plotVisOnly val="1"/>
    <c:dispBlanksAs val="gap"/>
    <c:showDLblsOverMax val="0"/>
  </c:chart>
  <c:txPr>
    <a:bodyPr/>
    <a:lstStyle/>
    <a:p>
      <a:pPr>
        <a:defRPr sz="1800"/>
      </a:pPr>
      <a:endParaRPr lang="en-US"/>
    </a:p>
  </c:txPr>
  <c:externalData r:id="rId1">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0"/>
      <c:rotY val="0"/>
      <c:rAngAx val="0"/>
      <c:perspective val="60"/>
    </c:view3D>
    <c:floor>
      <c:thickness val="0"/>
    </c:floor>
    <c:sideWall>
      <c:thickness val="0"/>
    </c:sideWall>
    <c:backWall>
      <c:thickness val="0"/>
    </c:backWall>
    <c:plotArea>
      <c:layout/>
      <c:pie3DChart>
        <c:varyColors val="1"/>
        <c:ser>
          <c:idx val="0"/>
          <c:order val="0"/>
          <c:tx>
            <c:strRef>
              <c:f>Sheet1!$B$1</c:f>
              <c:strCache>
                <c:ptCount val="1"/>
                <c:pt idx="0">
                  <c:v>Sales</c:v>
                </c:pt>
              </c:strCache>
            </c:strRef>
          </c:tx>
          <c:spPr>
            <a:effectLst/>
            <a:scene3d>
              <a:camera prst="orthographicFront"/>
              <a:lightRig rig="threePt" dir="t"/>
            </a:scene3d>
            <a:sp3d>
              <a:bevelT/>
            </a:sp3d>
          </c:spPr>
          <c:dPt>
            <c:idx val="0"/>
            <c:bubble3D val="0"/>
            <c:spPr>
              <a:solidFill>
                <a:schemeClr val="bg1"/>
              </a:solidFill>
              <a:effectLst/>
              <a:scene3d>
                <a:camera prst="orthographicFront"/>
                <a:lightRig rig="threePt" dir="t"/>
              </a:scene3d>
              <a:sp3d>
                <a:bevelT/>
              </a:sp3d>
            </c:spPr>
            <c:extLst>
              <c:ext xmlns:c16="http://schemas.microsoft.com/office/drawing/2014/chart" uri="{C3380CC4-5D6E-409C-BE32-E72D297353CC}">
                <c16:uniqueId val="{00000000-6140-4D1E-9F01-4D81B5C57F6D}"/>
              </c:ext>
            </c:extLst>
          </c:dPt>
          <c:dPt>
            <c:idx val="1"/>
            <c:bubble3D val="0"/>
            <c:spPr>
              <a:solidFill>
                <a:srgbClr val="EF3425"/>
              </a:solidFill>
              <a:effectLst/>
              <a:scene3d>
                <a:camera prst="orthographicFront"/>
                <a:lightRig rig="threePt" dir="t"/>
              </a:scene3d>
              <a:sp3d>
                <a:bevelT/>
              </a:sp3d>
            </c:spPr>
            <c:extLst>
              <c:ext xmlns:c16="http://schemas.microsoft.com/office/drawing/2014/chart" uri="{C3380CC4-5D6E-409C-BE32-E72D297353CC}">
                <c16:uniqueId val="{00000001-6140-4D1E-9F01-4D81B5C57F6D}"/>
              </c:ext>
            </c:extLst>
          </c:dPt>
          <c:dLbls>
            <c:delete val="1"/>
          </c:dLbls>
          <c:cat>
            <c:strRef>
              <c:f>Sheet1!$A$2:$A$3</c:f>
              <c:strCache>
                <c:ptCount val="2"/>
                <c:pt idx="0">
                  <c:v>1st Qtr</c:v>
                </c:pt>
                <c:pt idx="1">
                  <c:v>2nd Qtr</c:v>
                </c:pt>
              </c:strCache>
            </c:strRef>
          </c:cat>
          <c:val>
            <c:numRef>
              <c:f>Sheet1!$B$2:$B$3</c:f>
              <c:numCache>
                <c:formatCode>General</c:formatCode>
                <c:ptCount val="2"/>
                <c:pt idx="0">
                  <c:v>32</c:v>
                </c:pt>
                <c:pt idx="1">
                  <c:v>55</c:v>
                </c:pt>
              </c:numCache>
            </c:numRef>
          </c:val>
          <c:extLst>
            <c:ext xmlns:c16="http://schemas.microsoft.com/office/drawing/2014/chart" uri="{C3380CC4-5D6E-409C-BE32-E72D297353CC}">
              <c16:uniqueId val="{00000002-6140-4D1E-9F01-4D81B5C57F6D}"/>
            </c:ext>
          </c:extLst>
        </c:ser>
        <c:dLbls>
          <c:showLegendKey val="0"/>
          <c:showVal val="1"/>
          <c:showCatName val="1"/>
          <c:showSerName val="0"/>
          <c:showPercent val="0"/>
          <c:showBubbleSize val="0"/>
          <c:showLeaderLines val="1"/>
        </c:dLbls>
      </c:pie3DChart>
    </c:plotArea>
    <c:plotVisOnly val="1"/>
    <c:dispBlanksAs val="gap"/>
    <c:showDLblsOverMax val="0"/>
  </c:chart>
  <c:txPr>
    <a:bodyPr/>
    <a:lstStyle/>
    <a:p>
      <a:pPr>
        <a:defRPr sz="1800"/>
      </a:pPr>
      <a:endParaRPr lang="en-US"/>
    </a:p>
  </c:txPr>
  <c:externalData r:id="rId1">
    <c:autoUpdate val="0"/>
  </c:externalData>
</c:chartSpace>
</file>

<file path=ppt/charts/chart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chemeClr val="bg1">
                <a:lumMod val="85000"/>
              </a:schemeClr>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4E11-4E8D-9A3A-FFA5ACF91420}"/>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4E11-4E8D-9A3A-FFA5ACF91420}"/>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4E11-4E8D-9A3A-FFA5ACF91420}"/>
              </c:ext>
            </c:extLst>
          </c:dPt>
          <c:dPt>
            <c:idx val="3"/>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7-4E11-4E8D-9A3A-FFA5ACF91420}"/>
              </c:ext>
            </c:extLst>
          </c:dPt>
          <c:dPt>
            <c:idx val="4"/>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9-4E11-4E8D-9A3A-FFA5ACF91420}"/>
              </c:ext>
            </c:extLst>
          </c:dPt>
          <c:dPt>
            <c:idx val="5"/>
            <c:bubble3D val="0"/>
            <c:spPr>
              <a:solidFill>
                <a:srgbClr val="44546B"/>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B-4E11-4E8D-9A3A-FFA5ACF91420}"/>
              </c:ext>
            </c:extLst>
          </c:dPt>
          <c:dPt>
            <c:idx val="6"/>
            <c:bubble3D val="0"/>
            <c:spPr>
              <a:solidFill>
                <a:srgbClr val="44546B"/>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D-4E11-4E8D-9A3A-FFA5ACF91420}"/>
              </c:ext>
            </c:extLst>
          </c:dPt>
          <c:dPt>
            <c:idx val="7"/>
            <c:bubble3D val="0"/>
            <c:spPr>
              <a:solidFill>
                <a:srgbClr val="44546B"/>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F-4E11-4E8D-9A3A-FFA5ACF91420}"/>
              </c:ext>
            </c:extLst>
          </c:dPt>
          <c:dPt>
            <c:idx val="8"/>
            <c:bubble3D val="0"/>
            <c:spPr>
              <a:solidFill>
                <a:srgbClr val="44546B"/>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11-4E11-4E8D-9A3A-FFA5ACF91420}"/>
              </c:ext>
            </c:extLst>
          </c:dPt>
          <c:dPt>
            <c:idx val="9"/>
            <c:bubble3D val="0"/>
            <c:spPr>
              <a:solidFill>
                <a:srgbClr val="44546B"/>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13-4E11-4E8D-9A3A-FFA5ACF91420}"/>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14-4E11-4E8D-9A3A-FFA5ACF91420}"/>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chemeClr val="bg1">
                <a:lumMod val="85000"/>
              </a:schemeClr>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A3ED-42F8-8739-DA64713BA9F3}"/>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A3ED-42F8-8739-DA64713BA9F3}"/>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A3ED-42F8-8739-DA64713BA9F3}"/>
              </c:ext>
            </c:extLst>
          </c:dPt>
          <c:dPt>
            <c:idx val="3"/>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7-A3ED-42F8-8739-DA64713BA9F3}"/>
              </c:ext>
            </c:extLst>
          </c:dPt>
          <c:dPt>
            <c:idx val="4"/>
            <c:bubble3D val="0"/>
            <c:spPr>
              <a:solidFill>
                <a:srgbClr val="EF3425"/>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9-A3ED-42F8-8739-DA64713BA9F3}"/>
              </c:ext>
            </c:extLst>
          </c:dPt>
          <c:dPt>
            <c:idx val="5"/>
            <c:bubble3D val="0"/>
            <c:spPr>
              <a:solidFill>
                <a:srgbClr val="EF3425"/>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B-A3ED-42F8-8739-DA64713BA9F3}"/>
              </c:ext>
            </c:extLst>
          </c:dPt>
          <c:dPt>
            <c:idx val="6"/>
            <c:bubble3D val="0"/>
            <c:spPr>
              <a:solidFill>
                <a:srgbClr val="EF3425"/>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D-A3ED-42F8-8739-DA64713BA9F3}"/>
              </c:ext>
            </c:extLst>
          </c:dPt>
          <c:dPt>
            <c:idx val="7"/>
            <c:bubble3D val="0"/>
            <c:spPr>
              <a:solidFill>
                <a:srgbClr val="EF3425"/>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F-A3ED-42F8-8739-DA64713BA9F3}"/>
              </c:ext>
            </c:extLst>
          </c:dPt>
          <c:dPt>
            <c:idx val="8"/>
            <c:bubble3D val="0"/>
            <c:spPr>
              <a:solidFill>
                <a:srgbClr val="EF3425"/>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11-A3ED-42F8-8739-DA64713BA9F3}"/>
              </c:ext>
            </c:extLst>
          </c:dPt>
          <c:dPt>
            <c:idx val="9"/>
            <c:bubble3D val="0"/>
            <c:spPr>
              <a:solidFill>
                <a:srgbClr val="EF3425"/>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13-A3ED-42F8-8739-DA64713BA9F3}"/>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14-A3ED-42F8-8739-DA64713BA9F3}"/>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816D0601-24D1-4243-BFD2-053D374A8230}" type="datetimeFigureOut">
              <a:rPr lang="en-US" smtClean="0"/>
              <a:t>10/2/2019</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C7F3E677-5D4F-4C56-B104-01504E7F8766}" type="slidenum">
              <a:rPr lang="en-US" smtClean="0"/>
              <a:t>‹#›</a:t>
            </a:fld>
            <a:endParaRPr lang="en-US"/>
          </a:p>
        </p:txBody>
      </p:sp>
    </p:spTree>
    <p:extLst>
      <p:ext uri="{BB962C8B-B14F-4D97-AF65-F5344CB8AC3E}">
        <p14:creationId xmlns:p14="http://schemas.microsoft.com/office/powerpoint/2010/main" val="2736133679"/>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a:t>My First Template</a:t>
            </a:r>
          </a:p>
        </p:txBody>
      </p:sp>
    </p:spTree>
    <p:extLst>
      <p:ext uri="{BB962C8B-B14F-4D97-AF65-F5344CB8AC3E}">
        <p14:creationId xmlns:p14="http://schemas.microsoft.com/office/powerpoint/2010/main" val="467032683"/>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Date Placeholder 3"/>
          <p:cNvSpPr>
            <a:spLocks noGrp="1"/>
          </p:cNvSpPr>
          <p:nvPr>
            <p:ph type="dt" sz="half" idx="10"/>
          </p:nvPr>
        </p:nvSpPr>
        <p:spPr/>
        <p:txBody>
          <a:bodyPr/>
          <a:lstStyle/>
          <a:p>
            <a:fld id="{BE7C872D-C668-4AF2-BCBD-16EDD74B9A2D}" type="datetimeFigureOut">
              <a:rPr lang="en-US" smtClean="0"/>
              <a:t>10/2/2019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3194263376"/>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BE7C872D-C668-4AF2-BCBD-16EDD74B9A2D}" type="datetimeFigureOut">
              <a:rPr lang="en-US" smtClean="0"/>
              <a:t>10/2/2019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607072115"/>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0" y="365125"/>
            <a:ext cx="2628900" cy="5811838"/>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838200" y="365125"/>
            <a:ext cx="7734300" cy="5811838"/>
          </a:xfrm>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BE7C872D-C668-4AF2-BCBD-16EDD74B9A2D}" type="datetimeFigureOut">
              <a:rPr lang="en-US" smtClean="0"/>
              <a:t>10/2/2019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30503256"/>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userDrawn="1">
  <p:cSld name="1_Title and Content">
    <p:spTree>
      <p:nvGrpSpPr>
        <p:cNvPr id="1" name=""/>
        <p:cNvGrpSpPr/>
        <p:nvPr/>
      </p:nvGrpSpPr>
      <p:grpSpPr>
        <a:xfrm>
          <a:off x="0" y="0"/>
          <a:ext cx="0" cy="0"/>
          <a:chOff x="0" y="0"/>
          <a:chExt cx="0" cy="0"/>
        </a:xfrm>
      </p:grpSpPr>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51BBFFC7-5AFF-4374-B478-E246B74FFF84}" type="datetimeFigureOut">
              <a:rPr lang="en-US" smtClean="0"/>
              <a:t>10/2/2019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F2A403D9-1EF9-4D83-8F99-27C64A2CC18F}" type="slidenum">
              <a:rPr lang="en-US" smtClean="0"/>
              <a:t>‹#›</a:t>
            </a:fld>
            <a:endParaRPr lang="en-US"/>
          </a:p>
        </p:txBody>
      </p:sp>
    </p:spTree>
    <p:extLst>
      <p:ext uri="{BB962C8B-B14F-4D97-AF65-F5344CB8AC3E}">
        <p14:creationId xmlns:p14="http://schemas.microsoft.com/office/powerpoint/2010/main" val="3787021352"/>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sldLayout>
</file>

<file path=ppt/slideLayouts/slideLayout13.xml><?xml version="1.0" encoding="utf-8"?>
<p:sldLayout xmlns:a="http://schemas.openxmlformats.org/drawingml/2006/main" xmlns:r="http://schemas.openxmlformats.org/officeDocument/2006/relationships" xmlns:p="http://schemas.openxmlformats.org/presentationml/2006/main" userDrawn="1">
  <p:cSld name="1_Title Slide">
    <p:spTree>
      <p:nvGrpSpPr>
        <p:cNvPr id="1" name=""/>
        <p:cNvGrpSpPr/>
        <p:nvPr/>
      </p:nvGrpSpPr>
      <p:grpSpPr>
        <a:xfrm>
          <a:off x="0" y="0"/>
          <a:ext cx="0" cy="0"/>
          <a:chOff x="0" y="0"/>
          <a:chExt cx="0" cy="0"/>
        </a:xfrm>
      </p:grpSpPr>
      <p:sp>
        <p:nvSpPr>
          <p:cNvPr id="7" name="Рисунок 8"/>
          <p:cNvSpPr>
            <a:spLocks noGrp="1"/>
          </p:cNvSpPr>
          <p:nvPr>
            <p:ph type="pic" sz="quarter" idx="13"/>
          </p:nvPr>
        </p:nvSpPr>
        <p:spPr>
          <a:xfrm>
            <a:off x="1028700" y="1485900"/>
            <a:ext cx="2489200" cy="2576848"/>
          </a:xfrm>
          <a:prstGeom prst="ellipse">
            <a:avLst/>
          </a:prstGeom>
        </p:spPr>
        <p:txBody>
          <a:bodyPr/>
          <a:lstStyle/>
          <a:p>
            <a:endParaRPr lang="ru-RU" dirty="0"/>
          </a:p>
        </p:txBody>
      </p:sp>
      <p:sp>
        <p:nvSpPr>
          <p:cNvPr id="8" name="Рисунок 8"/>
          <p:cNvSpPr>
            <a:spLocks noGrp="1"/>
          </p:cNvSpPr>
          <p:nvPr>
            <p:ph type="pic" sz="quarter" idx="14"/>
          </p:nvPr>
        </p:nvSpPr>
        <p:spPr>
          <a:xfrm>
            <a:off x="3606800" y="1485900"/>
            <a:ext cx="2489200" cy="2576848"/>
          </a:xfrm>
          <a:prstGeom prst="ellipse">
            <a:avLst/>
          </a:prstGeom>
        </p:spPr>
        <p:txBody>
          <a:bodyPr/>
          <a:lstStyle/>
          <a:p>
            <a:endParaRPr lang="ru-RU"/>
          </a:p>
        </p:txBody>
      </p:sp>
      <p:sp>
        <p:nvSpPr>
          <p:cNvPr id="9" name="Рисунок 8"/>
          <p:cNvSpPr>
            <a:spLocks noGrp="1"/>
          </p:cNvSpPr>
          <p:nvPr>
            <p:ph type="pic" sz="quarter" idx="15"/>
          </p:nvPr>
        </p:nvSpPr>
        <p:spPr>
          <a:xfrm>
            <a:off x="6184900" y="1485900"/>
            <a:ext cx="2489200" cy="2576848"/>
          </a:xfrm>
          <a:prstGeom prst="ellipse">
            <a:avLst/>
          </a:prstGeom>
        </p:spPr>
        <p:txBody>
          <a:bodyPr/>
          <a:lstStyle/>
          <a:p>
            <a:endParaRPr lang="ru-RU"/>
          </a:p>
        </p:txBody>
      </p:sp>
      <p:sp>
        <p:nvSpPr>
          <p:cNvPr id="10" name="Рисунок 8"/>
          <p:cNvSpPr>
            <a:spLocks noGrp="1"/>
          </p:cNvSpPr>
          <p:nvPr>
            <p:ph type="pic" sz="quarter" idx="16"/>
          </p:nvPr>
        </p:nvSpPr>
        <p:spPr>
          <a:xfrm>
            <a:off x="8763000" y="1485900"/>
            <a:ext cx="2489200" cy="2576848"/>
          </a:xfrm>
          <a:prstGeom prst="ellipse">
            <a:avLst/>
          </a:prstGeom>
        </p:spPr>
        <p:txBody>
          <a:bodyPr/>
          <a:lstStyle/>
          <a:p>
            <a:endParaRPr lang="ru-RU"/>
          </a:p>
        </p:txBody>
      </p:sp>
    </p:spTree>
    <p:extLst>
      <p:ext uri="{BB962C8B-B14F-4D97-AF65-F5344CB8AC3E}">
        <p14:creationId xmlns:p14="http://schemas.microsoft.com/office/powerpoint/2010/main" val="2755522968"/>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userDrawn="1">
  <p:cSld name="16_Vision/Mission01">
    <p:spTree>
      <p:nvGrpSpPr>
        <p:cNvPr id="1" name=""/>
        <p:cNvGrpSpPr/>
        <p:nvPr/>
      </p:nvGrpSpPr>
      <p:grpSpPr>
        <a:xfrm>
          <a:off x="0" y="0"/>
          <a:ext cx="0" cy="0"/>
          <a:chOff x="0" y="0"/>
          <a:chExt cx="0" cy="0"/>
        </a:xfrm>
      </p:grpSpPr>
      <p:sp>
        <p:nvSpPr>
          <p:cNvPr id="8" name="Freeform 8"/>
          <p:cNvSpPr>
            <a:spLocks/>
          </p:cNvSpPr>
          <p:nvPr userDrawn="1"/>
        </p:nvSpPr>
        <p:spPr bwMode="auto">
          <a:xfrm>
            <a:off x="1864785" y="4030133"/>
            <a:ext cx="4233" cy="44451"/>
          </a:xfrm>
          <a:custGeom>
            <a:avLst/>
            <a:gdLst>
              <a:gd name="T0" fmla="*/ 0 w 1"/>
              <a:gd name="T1" fmla="*/ 0 h 9"/>
              <a:gd name="T2" fmla="*/ 0 w 1"/>
              <a:gd name="T3" fmla="*/ 9 h 9"/>
              <a:gd name="T4" fmla="*/ 0 w 1"/>
              <a:gd name="T5" fmla="*/ 0 h 9"/>
            </a:gdLst>
            <a:ahLst/>
            <a:cxnLst>
              <a:cxn ang="0">
                <a:pos x="T0" y="T1"/>
              </a:cxn>
              <a:cxn ang="0">
                <a:pos x="T2" y="T3"/>
              </a:cxn>
              <a:cxn ang="0">
                <a:pos x="T4" y="T5"/>
              </a:cxn>
            </a:cxnLst>
            <a:rect l="0" t="0" r="r" b="b"/>
            <a:pathLst>
              <a:path w="1" h="9">
                <a:moveTo>
                  <a:pt x="0" y="0"/>
                </a:moveTo>
                <a:cubicBezTo>
                  <a:pt x="0" y="9"/>
                  <a:pt x="0" y="9"/>
                  <a:pt x="0" y="9"/>
                </a:cubicBezTo>
                <a:cubicBezTo>
                  <a:pt x="1" y="6"/>
                  <a:pt x="1" y="3"/>
                  <a:pt x="0" y="0"/>
                </a:cubicBezTo>
                <a:close/>
              </a:path>
            </a:pathLst>
          </a:custGeom>
          <a:solidFill>
            <a:srgbClr val="3F3B3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spTree>
    <p:extLst>
      <p:ext uri="{BB962C8B-B14F-4D97-AF65-F5344CB8AC3E}">
        <p14:creationId xmlns:p14="http://schemas.microsoft.com/office/powerpoint/2010/main" val="845296500"/>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userDrawn="1">
  <p:cSld name="4_Free Blank With Footer">
    <p:spTree>
      <p:nvGrpSpPr>
        <p:cNvPr id="1" name=""/>
        <p:cNvGrpSpPr/>
        <p:nvPr/>
      </p:nvGrpSpPr>
      <p:grpSpPr>
        <a:xfrm>
          <a:off x="0" y="0"/>
          <a:ext cx="0" cy="0"/>
          <a:chOff x="0" y="0"/>
          <a:chExt cx="0" cy="0"/>
        </a:xfrm>
      </p:grpSpPr>
      <p:sp>
        <p:nvSpPr>
          <p:cNvPr id="5" name="Title 1"/>
          <p:cNvSpPr>
            <a:spLocks noGrp="1"/>
          </p:cNvSpPr>
          <p:nvPr>
            <p:ph type="title" hasCustomPrompt="1"/>
          </p:nvPr>
        </p:nvSpPr>
        <p:spPr>
          <a:xfrm>
            <a:off x="3791720" y="541356"/>
            <a:ext cx="7518400" cy="471365"/>
          </a:xfrm>
          <a:prstGeom prst="rect">
            <a:avLst/>
          </a:prstGeom>
        </p:spPr>
        <p:txBody>
          <a:bodyPr wrap="none" lIns="0" tIns="0" rIns="0" bIns="0" anchor="ctr">
            <a:noAutofit/>
          </a:bodyPr>
          <a:lstStyle>
            <a:lvl1pPr algn="r">
              <a:defRPr sz="2667" b="1" baseline="0">
                <a:solidFill>
                  <a:schemeClr val="bg1">
                    <a:lumMod val="50000"/>
                  </a:schemeClr>
                </a:solidFill>
              </a:defRPr>
            </a:lvl1pPr>
          </a:lstStyle>
          <a:p>
            <a:r>
              <a:rPr lang="en-US" dirty="0"/>
              <a:t>Click To Edit Master Title Style</a:t>
            </a:r>
          </a:p>
        </p:txBody>
      </p:sp>
      <p:sp>
        <p:nvSpPr>
          <p:cNvPr id="6" name="Text Placeholder 3"/>
          <p:cNvSpPr>
            <a:spLocks noGrp="1"/>
          </p:cNvSpPr>
          <p:nvPr>
            <p:ph type="body" sz="half" idx="2" hasCustomPrompt="1"/>
          </p:nvPr>
        </p:nvSpPr>
        <p:spPr>
          <a:xfrm>
            <a:off x="5823720" y="1010678"/>
            <a:ext cx="5486400" cy="267661"/>
          </a:xfrm>
          <a:prstGeom prst="rect">
            <a:avLst/>
          </a:prstGeom>
        </p:spPr>
        <p:txBody>
          <a:bodyPr wrap="square" lIns="0" tIns="0" rIns="0" bIns="0" anchor="ctr">
            <a:noAutofit/>
          </a:bodyPr>
          <a:lstStyle>
            <a:lvl1pPr marL="0" indent="0" algn="r">
              <a:buNone/>
              <a:defRPr sz="1400" b="1" i="0" baseline="0">
                <a:solidFill>
                  <a:schemeClr val="bg1">
                    <a:lumMod val="50000"/>
                  </a:schemeClr>
                </a:solidFill>
                <a:latin typeface="+mn-lt"/>
              </a:defRPr>
            </a:lvl1pPr>
            <a:lvl2pPr marL="609585" indent="0">
              <a:buNone/>
              <a:defRPr sz="1600"/>
            </a:lvl2pPr>
            <a:lvl3pPr marL="1219170" indent="0">
              <a:buNone/>
              <a:defRPr sz="1333"/>
            </a:lvl3pPr>
            <a:lvl4pPr marL="1828754" indent="0">
              <a:buNone/>
              <a:defRPr sz="1200"/>
            </a:lvl4pPr>
            <a:lvl5pPr marL="2438339" indent="0">
              <a:buNone/>
              <a:defRPr sz="1200"/>
            </a:lvl5pPr>
            <a:lvl6pPr marL="3047924" indent="0">
              <a:buNone/>
              <a:defRPr sz="1200"/>
            </a:lvl6pPr>
            <a:lvl7pPr marL="3657509" indent="0">
              <a:buNone/>
              <a:defRPr sz="1200"/>
            </a:lvl7pPr>
            <a:lvl8pPr marL="4267093" indent="0">
              <a:buNone/>
              <a:defRPr sz="1200"/>
            </a:lvl8pPr>
            <a:lvl9pPr marL="4876678" indent="0">
              <a:buNone/>
              <a:defRPr sz="1200"/>
            </a:lvl9pPr>
          </a:lstStyle>
          <a:p>
            <a:pPr lvl="0"/>
            <a:r>
              <a:rPr lang="en-US" dirty="0"/>
              <a:t>Subtext Goes Here</a:t>
            </a:r>
          </a:p>
        </p:txBody>
      </p:sp>
    </p:spTree>
    <p:extLst>
      <p:ext uri="{BB962C8B-B14F-4D97-AF65-F5344CB8AC3E}">
        <p14:creationId xmlns:p14="http://schemas.microsoft.com/office/powerpoint/2010/main" val="1367151000"/>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userDrawn="1">
  <p:cSld name="1_Free Blank With Footer">
    <p:spTree>
      <p:nvGrpSpPr>
        <p:cNvPr id="1" name=""/>
        <p:cNvGrpSpPr/>
        <p:nvPr/>
      </p:nvGrpSpPr>
      <p:grpSpPr>
        <a:xfrm>
          <a:off x="0" y="0"/>
          <a:ext cx="0" cy="0"/>
          <a:chOff x="0" y="0"/>
          <a:chExt cx="0" cy="0"/>
        </a:xfrm>
      </p:grpSpPr>
      <p:sp>
        <p:nvSpPr>
          <p:cNvPr id="42" name="Title 1"/>
          <p:cNvSpPr>
            <a:spLocks noGrp="1"/>
          </p:cNvSpPr>
          <p:nvPr>
            <p:ph type="title" hasCustomPrompt="1"/>
          </p:nvPr>
        </p:nvSpPr>
        <p:spPr>
          <a:xfrm>
            <a:off x="333676" y="356628"/>
            <a:ext cx="11524648" cy="471365"/>
          </a:xfrm>
          <a:prstGeom prst="rect">
            <a:avLst/>
          </a:prstGeom>
        </p:spPr>
        <p:txBody>
          <a:bodyPr wrap="none" lIns="0" tIns="0" rIns="0" bIns="0" anchor="ctr">
            <a:noAutofit/>
          </a:bodyPr>
          <a:lstStyle>
            <a:lvl1pPr algn="ctr">
              <a:defRPr sz="3200" b="1" baseline="0">
                <a:solidFill>
                  <a:schemeClr val="bg1">
                    <a:lumMod val="50000"/>
                  </a:schemeClr>
                </a:solidFill>
              </a:defRPr>
            </a:lvl1pPr>
          </a:lstStyle>
          <a:p>
            <a:r>
              <a:rPr lang="en-US" dirty="0"/>
              <a:t>Click To Edit Master Title Style</a:t>
            </a:r>
          </a:p>
        </p:txBody>
      </p:sp>
      <p:sp>
        <p:nvSpPr>
          <p:cNvPr id="43" name="Text Placeholder 3"/>
          <p:cNvSpPr>
            <a:spLocks noGrp="1"/>
          </p:cNvSpPr>
          <p:nvPr>
            <p:ph type="body" sz="half" idx="2" hasCustomPrompt="1"/>
          </p:nvPr>
        </p:nvSpPr>
        <p:spPr>
          <a:xfrm>
            <a:off x="333677" y="825950"/>
            <a:ext cx="11524647" cy="267661"/>
          </a:xfrm>
          <a:prstGeom prst="rect">
            <a:avLst/>
          </a:prstGeom>
        </p:spPr>
        <p:txBody>
          <a:bodyPr wrap="square" lIns="0" tIns="0" rIns="0" bIns="0" anchor="ctr">
            <a:noAutofit/>
          </a:bodyPr>
          <a:lstStyle>
            <a:lvl1pPr marL="0" indent="0" algn="ctr">
              <a:buNone/>
              <a:defRPr sz="1600" b="1" i="0" baseline="0">
                <a:solidFill>
                  <a:schemeClr val="bg1">
                    <a:lumMod val="50000"/>
                  </a:schemeClr>
                </a:solidFill>
                <a:latin typeface="+mn-lt"/>
              </a:defRPr>
            </a:lvl1pPr>
            <a:lvl2pPr marL="609585" indent="0">
              <a:buNone/>
              <a:defRPr sz="1600"/>
            </a:lvl2pPr>
            <a:lvl3pPr marL="1219170" indent="0">
              <a:buNone/>
              <a:defRPr sz="1333"/>
            </a:lvl3pPr>
            <a:lvl4pPr marL="1828754" indent="0">
              <a:buNone/>
              <a:defRPr sz="1200"/>
            </a:lvl4pPr>
            <a:lvl5pPr marL="2438339" indent="0">
              <a:buNone/>
              <a:defRPr sz="1200"/>
            </a:lvl5pPr>
            <a:lvl6pPr marL="3047924" indent="0">
              <a:buNone/>
              <a:defRPr sz="1200"/>
            </a:lvl6pPr>
            <a:lvl7pPr marL="3657509" indent="0">
              <a:buNone/>
              <a:defRPr sz="1200"/>
            </a:lvl7pPr>
            <a:lvl8pPr marL="4267093" indent="0">
              <a:buNone/>
              <a:defRPr sz="1200"/>
            </a:lvl8pPr>
            <a:lvl9pPr marL="4876678" indent="0">
              <a:buNone/>
              <a:defRPr sz="1200"/>
            </a:lvl9pPr>
          </a:lstStyle>
          <a:p>
            <a:pPr lvl="0"/>
            <a:r>
              <a:rPr lang="en-US" dirty="0"/>
              <a:t>Subtext Goes Here</a:t>
            </a:r>
          </a:p>
        </p:txBody>
      </p:sp>
    </p:spTree>
    <p:extLst>
      <p:ext uri="{BB962C8B-B14F-4D97-AF65-F5344CB8AC3E}">
        <p14:creationId xmlns:p14="http://schemas.microsoft.com/office/powerpoint/2010/main" val="199320372"/>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userDrawn="1">
  <p:cSld name="7_empty_p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984863736"/>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userDrawn="1">
  <p:cSld name="13_empty_plank">
    <p:spTree>
      <p:nvGrpSpPr>
        <p:cNvPr id="1" name=""/>
        <p:cNvGrpSpPr/>
        <p:nvPr/>
      </p:nvGrpSpPr>
      <p:grpSpPr>
        <a:xfrm>
          <a:off x="0" y="0"/>
          <a:ext cx="0" cy="0"/>
          <a:chOff x="0" y="0"/>
          <a:chExt cx="0" cy="0"/>
        </a:xfrm>
      </p:grpSpPr>
      <p:sp>
        <p:nvSpPr>
          <p:cNvPr id="29" name="Title 1"/>
          <p:cNvSpPr>
            <a:spLocks noGrp="1"/>
          </p:cNvSpPr>
          <p:nvPr>
            <p:ph type="title" hasCustomPrompt="1"/>
          </p:nvPr>
        </p:nvSpPr>
        <p:spPr>
          <a:xfrm>
            <a:off x="2921000" y="266700"/>
            <a:ext cx="6350000" cy="558843"/>
          </a:xfrm>
          <a:prstGeom prst="rect">
            <a:avLst/>
          </a:prstGeom>
        </p:spPr>
        <p:txBody>
          <a:bodyPr wrap="none" lIns="0" tIns="0" rIns="0" bIns="0" anchor="ctr">
            <a:noAutofit/>
          </a:bodyPr>
          <a:lstStyle>
            <a:lvl1pPr algn="ctr">
              <a:defRPr sz="3733" b="1" i="0" baseline="0">
                <a:solidFill>
                  <a:schemeClr val="tx1">
                    <a:lumMod val="50000"/>
                    <a:lumOff val="50000"/>
                  </a:schemeClr>
                </a:solidFill>
                <a:latin typeface="+mn-lt"/>
              </a:defRPr>
            </a:lvl1pPr>
          </a:lstStyle>
          <a:p>
            <a:r>
              <a:rPr lang="en-US" dirty="0"/>
              <a:t>Click To Edit Master Title Style</a:t>
            </a:r>
          </a:p>
        </p:txBody>
      </p:sp>
      <p:sp>
        <p:nvSpPr>
          <p:cNvPr id="30" name="Text Placeholder 3"/>
          <p:cNvSpPr>
            <a:spLocks noGrp="1"/>
          </p:cNvSpPr>
          <p:nvPr>
            <p:ph type="body" sz="half" idx="2" hasCustomPrompt="1"/>
          </p:nvPr>
        </p:nvSpPr>
        <p:spPr>
          <a:xfrm>
            <a:off x="4362451" y="837239"/>
            <a:ext cx="3467100" cy="267661"/>
          </a:xfrm>
          <a:prstGeom prst="rect">
            <a:avLst/>
          </a:prstGeom>
        </p:spPr>
        <p:txBody>
          <a:bodyPr wrap="square" lIns="0" tIns="0" rIns="0" bIns="0" anchor="ctr">
            <a:noAutofit/>
          </a:bodyPr>
          <a:lstStyle>
            <a:lvl1pPr marL="0" indent="0" algn="ctr">
              <a:buNone/>
              <a:defRPr sz="2133" b="1" i="0" baseline="0">
                <a:solidFill>
                  <a:schemeClr val="tx1">
                    <a:lumMod val="50000"/>
                    <a:lumOff val="50000"/>
                  </a:schemeClr>
                </a:solidFill>
                <a:latin typeface="+mn-lt"/>
              </a:defRPr>
            </a:lvl1pPr>
            <a:lvl2pPr marL="609585" indent="0">
              <a:buNone/>
              <a:defRPr sz="1600"/>
            </a:lvl2pPr>
            <a:lvl3pPr marL="1219170" indent="0">
              <a:buNone/>
              <a:defRPr sz="1333"/>
            </a:lvl3pPr>
            <a:lvl4pPr marL="1828754" indent="0">
              <a:buNone/>
              <a:defRPr sz="1200"/>
            </a:lvl4pPr>
            <a:lvl5pPr marL="2438339" indent="0">
              <a:buNone/>
              <a:defRPr sz="1200"/>
            </a:lvl5pPr>
            <a:lvl6pPr marL="3047924" indent="0">
              <a:buNone/>
              <a:defRPr sz="1200"/>
            </a:lvl6pPr>
            <a:lvl7pPr marL="3657509" indent="0">
              <a:buNone/>
              <a:defRPr sz="1200"/>
            </a:lvl7pPr>
            <a:lvl8pPr marL="4267093" indent="0">
              <a:buNone/>
              <a:defRPr sz="1200"/>
            </a:lvl8pPr>
            <a:lvl9pPr marL="4876678" indent="0">
              <a:buNone/>
              <a:defRPr sz="1200"/>
            </a:lvl9pPr>
          </a:lstStyle>
          <a:p>
            <a:pPr lvl="0"/>
            <a:r>
              <a:rPr lang="en-US" dirty="0"/>
              <a:t>Subtext Goes Here</a:t>
            </a:r>
          </a:p>
        </p:txBody>
      </p:sp>
    </p:spTree>
    <p:extLst>
      <p:ext uri="{BB962C8B-B14F-4D97-AF65-F5344CB8AC3E}">
        <p14:creationId xmlns:p14="http://schemas.microsoft.com/office/powerpoint/2010/main" val="3460842661"/>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BE7C872D-C668-4AF2-BCBD-16EDD74B9A2D}" type="datetimeFigureOut">
              <a:rPr lang="en-US" smtClean="0"/>
              <a:t>10/2/2019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180627692"/>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831850" y="1709738"/>
            <a:ext cx="10515600" cy="2852737"/>
          </a:xfrm>
        </p:spPr>
        <p:txBody>
          <a:bodyPr anchor="b"/>
          <a:lstStyle>
            <a:lvl1pPr>
              <a:defRPr sz="6000"/>
            </a:lvl1pPr>
          </a:lstStyle>
          <a:p>
            <a:r>
              <a:rPr lang="en-US"/>
              <a:t>Click to edit Master title style</a:t>
            </a:r>
          </a:p>
        </p:txBody>
      </p:sp>
      <p:sp>
        <p:nvSpPr>
          <p:cNvPr id="3" name="Text Placeholder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Edit Master text styles</a:t>
            </a:r>
          </a:p>
        </p:txBody>
      </p:sp>
      <p:sp>
        <p:nvSpPr>
          <p:cNvPr id="4" name="Date Placeholder 3"/>
          <p:cNvSpPr>
            <a:spLocks noGrp="1"/>
          </p:cNvSpPr>
          <p:nvPr>
            <p:ph type="dt" sz="half" idx="10"/>
          </p:nvPr>
        </p:nvSpPr>
        <p:spPr/>
        <p:txBody>
          <a:bodyPr/>
          <a:lstStyle/>
          <a:p>
            <a:fld id="{BE7C872D-C668-4AF2-BCBD-16EDD74B9A2D}" type="datetimeFigureOut">
              <a:rPr lang="en-US" smtClean="0"/>
              <a:t>10/2/2019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1120035744"/>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838200" y="1825625"/>
            <a:ext cx="51816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172200" y="1825625"/>
            <a:ext cx="51816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fld id="{BE7C872D-C668-4AF2-BCBD-16EDD74B9A2D}" type="datetimeFigureOut">
              <a:rPr lang="en-US" smtClean="0"/>
              <a:t>10/2/2019</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3162447138"/>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5"/>
            <a:ext cx="10515600" cy="1325563"/>
          </a:xfrm>
        </p:spPr>
        <p:txBody>
          <a:bodyPr/>
          <a:lstStyle/>
          <a:p>
            <a:r>
              <a:rPr lang="en-US"/>
              <a:t>Click to edit Master title style</a:t>
            </a:r>
          </a:p>
        </p:txBody>
      </p:sp>
      <p:sp>
        <p:nvSpPr>
          <p:cNvPr id="3" name="Text Placeholder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4" name="Content Placeholder 3"/>
          <p:cNvSpPr>
            <a:spLocks noGrp="1"/>
          </p:cNvSpPr>
          <p:nvPr>
            <p:ph sz="half" idx="2"/>
          </p:nvPr>
        </p:nvSpPr>
        <p:spPr>
          <a:xfrm>
            <a:off x="839788" y="2505075"/>
            <a:ext cx="5157787"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6" name="Content Placeholder 5"/>
          <p:cNvSpPr>
            <a:spLocks noGrp="1"/>
          </p:cNvSpPr>
          <p:nvPr>
            <p:ph sz="quarter" idx="4"/>
          </p:nvPr>
        </p:nvSpPr>
        <p:spPr>
          <a:xfrm>
            <a:off x="6172200" y="2505075"/>
            <a:ext cx="5183188"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fld id="{BE7C872D-C668-4AF2-BCBD-16EDD74B9A2D}" type="datetimeFigureOut">
              <a:rPr lang="en-US" smtClean="0"/>
              <a:t>10/2/2019</a:t>
            </a:fld>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1567196386"/>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fld id="{BE7C872D-C668-4AF2-BCBD-16EDD74B9A2D}" type="datetimeFigureOut">
              <a:rPr lang="en-US" smtClean="0"/>
              <a:t>10/2/2019</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15282990"/>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BE7C872D-C668-4AF2-BCBD-16EDD74B9A2D}" type="datetimeFigureOut">
              <a:rPr lang="en-US" smtClean="0"/>
              <a:t>10/2/2019</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660502032"/>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Content Placeholder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fld id="{BE7C872D-C668-4AF2-BCBD-16EDD74B9A2D}" type="datetimeFigureOut">
              <a:rPr lang="en-US" smtClean="0"/>
              <a:t>10/2/2019</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088046835"/>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Picture Placeholder 2"/>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fld id="{BE7C872D-C668-4AF2-BCBD-16EDD74B9A2D}" type="datetimeFigureOut">
              <a:rPr lang="en-US" smtClean="0"/>
              <a:t>10/2/2019</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152938640"/>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 Type="http://schemas.openxmlformats.org/officeDocument/2006/relationships/slideLayout" Target="../slideLayouts/slideLayout3.xml"/><Relationship Id="rId21" Type="http://schemas.openxmlformats.org/officeDocument/2006/relationships/image" Target="../media/image1.png"/><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hyperlink" Target="http://powerpoint.sage-fox.com/" TargetMode="Externa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10" Type="http://schemas.openxmlformats.org/officeDocument/2006/relationships/slideLayout" Target="../slideLayouts/slideLayout10.xml"/><Relationship Id="rId19" Type="http://schemas.openxmlformats.org/officeDocument/2006/relationships/theme" Target="../theme/theme1.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rgbClr val="222A49"/>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dirty="0"/>
              <a:t>Click to edit Master title style</a:t>
            </a:r>
          </a:p>
        </p:txBody>
      </p:sp>
      <p:sp>
        <p:nvSpPr>
          <p:cNvPr id="3" name="Text Placeholder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BE7C872D-C668-4AF2-BCBD-16EDD74B9A2D}" type="datetimeFigureOut">
              <a:rPr lang="en-US" smtClean="0"/>
              <a:t>10/2/2019</a:t>
            </a:fld>
            <a:endParaRPr lang="en-US"/>
          </a:p>
        </p:txBody>
      </p:sp>
      <p:sp>
        <p:nvSpPr>
          <p:cNvPr id="5" name="Footer Placeholder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50077754-EB69-4271-83F0-4EC2174974DC}" type="slidenum">
              <a:rPr lang="en-US" smtClean="0"/>
              <a:t>‹#›</a:t>
            </a:fld>
            <a:endParaRPr lang="en-US"/>
          </a:p>
        </p:txBody>
      </p:sp>
      <p:sp>
        <p:nvSpPr>
          <p:cNvPr id="19" name="Rectangle 18"/>
          <p:cNvSpPr/>
          <p:nvPr userDrawn="1"/>
        </p:nvSpPr>
        <p:spPr>
          <a:xfrm>
            <a:off x="0" y="1"/>
            <a:ext cx="12192000" cy="6858000"/>
          </a:xfrm>
          <a:prstGeom prst="rect">
            <a:avLst/>
          </a:prstGeom>
          <a:solidFill>
            <a:schemeClr val="tx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0" name="Picture 9">
            <a:hlinkClick r:id="rId20" tooltip="Free PowerPoint"/>
            <a:extLst>
              <a:ext uri="{FF2B5EF4-FFF2-40B4-BE49-F238E27FC236}">
                <a16:creationId xmlns:a16="http://schemas.microsoft.com/office/drawing/2014/main" id="{6125816E-32FE-42AF-9085-F064C0068452}"/>
              </a:ext>
            </a:extLst>
          </p:cNvPr>
          <p:cNvPicPr>
            <a:picLocks noChangeAspect="1"/>
          </p:cNvPicPr>
          <p:nvPr userDrawn="1"/>
        </p:nvPicPr>
        <p:blipFill>
          <a:blip r:embed="rId21">
            <a:extLst>
              <a:ext uri="{28A0092B-C50C-407E-A947-70E740481C1C}">
                <a14:useLocalDpi xmlns:a14="http://schemas.microsoft.com/office/drawing/2010/main" val="0"/>
              </a:ext>
            </a:extLst>
          </a:blip>
          <a:stretch>
            <a:fillRect/>
          </a:stretch>
        </p:blipFill>
        <p:spPr>
          <a:xfrm>
            <a:off x="11826240" y="6757593"/>
            <a:ext cx="365760" cy="100407"/>
          </a:xfrm>
          <a:prstGeom prst="rect">
            <a:avLst/>
          </a:prstGeom>
        </p:spPr>
      </p:pic>
    </p:spTree>
    <p:extLst>
      <p:ext uri="{BB962C8B-B14F-4D97-AF65-F5344CB8AC3E}">
        <p14:creationId xmlns:p14="http://schemas.microsoft.com/office/powerpoint/2010/main" val="2804907336"/>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2" r:id="rId12"/>
    <p:sldLayoutId id="2147483670" r:id="rId13"/>
    <p:sldLayoutId id="2147483676" r:id="rId14"/>
    <p:sldLayoutId id="2147483677" r:id="rId15"/>
    <p:sldLayoutId id="2147483678" r:id="rId16"/>
    <p:sldLayoutId id="2147483679" r:id="rId17"/>
    <p:sldLayoutId id="2147483680" r:id="rId18"/>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hyperlink" Target="http://powerpoint.sage-fox.com/" TargetMode="External"/><Relationship Id="rId2" Type="http://schemas.openxmlformats.org/officeDocument/2006/relationships/image" Target="../media/image2.jpg"/><Relationship Id="rId1" Type="http://schemas.openxmlformats.org/officeDocument/2006/relationships/slideLayout" Target="../slideLayouts/slideLayout13.xml"/><Relationship Id="rId5" Type="http://schemas.openxmlformats.org/officeDocument/2006/relationships/image" Target="../media/image4.png"/><Relationship Id="rId4" Type="http://schemas.openxmlformats.org/officeDocument/2006/relationships/image" Target="../media/image3.png"/></Relationships>
</file>

<file path=ppt/slides/_rels/slide10.xml.rels><?xml version="1.0" encoding="UTF-8" standalone="yes"?>
<Relationships xmlns="http://schemas.openxmlformats.org/package/2006/relationships"><Relationship Id="rId8" Type="http://schemas.openxmlformats.org/officeDocument/2006/relationships/image" Target="../media/image12.svg"/><Relationship Id="rId3" Type="http://schemas.openxmlformats.org/officeDocument/2006/relationships/image" Target="../media/image7.png"/><Relationship Id="rId7" Type="http://schemas.openxmlformats.org/officeDocument/2006/relationships/image" Target="../media/image11.png"/><Relationship Id="rId2" Type="http://schemas.openxmlformats.org/officeDocument/2006/relationships/image" Target="../media/image2.jpg"/><Relationship Id="rId1" Type="http://schemas.openxmlformats.org/officeDocument/2006/relationships/slideLayout" Target="../slideLayouts/slideLayout1.xml"/><Relationship Id="rId6" Type="http://schemas.openxmlformats.org/officeDocument/2006/relationships/image" Target="../media/image10.svg"/><Relationship Id="rId5" Type="http://schemas.openxmlformats.org/officeDocument/2006/relationships/image" Target="../media/image9.png"/><Relationship Id="rId4" Type="http://schemas.openxmlformats.org/officeDocument/2006/relationships/image" Target="../media/image8.svg"/></Relationships>
</file>

<file path=ppt/slides/_rels/slide10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2.xml"/></Relationships>
</file>

<file path=ppt/slides/_rels/slide1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3.xml"/></Relationships>
</file>

<file path=ppt/slides/_rels/slide1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7.xml"/></Relationships>
</file>

<file path=ppt/slides/_rels/slide13.xml.rels><?xml version="1.0" encoding="UTF-8" standalone="yes"?>
<Relationships xmlns="http://schemas.openxmlformats.org/package/2006/relationships"><Relationship Id="rId3" Type="http://schemas.openxmlformats.org/officeDocument/2006/relationships/image" Target="../media/image13.png"/><Relationship Id="rId7" Type="http://schemas.openxmlformats.org/officeDocument/2006/relationships/image" Target="../media/image17.png"/><Relationship Id="rId2" Type="http://schemas.openxmlformats.org/officeDocument/2006/relationships/image" Target="../media/image2.jpg"/><Relationship Id="rId1" Type="http://schemas.openxmlformats.org/officeDocument/2006/relationships/slideLayout" Target="../slideLayouts/slideLayout13.xml"/><Relationship Id="rId6" Type="http://schemas.openxmlformats.org/officeDocument/2006/relationships/image" Target="../media/image16.png"/><Relationship Id="rId5" Type="http://schemas.openxmlformats.org/officeDocument/2006/relationships/image" Target="../media/image15.png"/><Relationship Id="rId4" Type="http://schemas.openxmlformats.org/officeDocument/2006/relationships/image" Target="../media/image14.png"/></Relationships>
</file>

<file path=ppt/slides/_rels/slide14.xml.rels><?xml version="1.0" encoding="UTF-8" standalone="yes"?>
<Relationships xmlns="http://schemas.openxmlformats.org/package/2006/relationships"><Relationship Id="rId8" Type="http://schemas.openxmlformats.org/officeDocument/2006/relationships/image" Target="../media/image23.svg"/><Relationship Id="rId3" Type="http://schemas.openxmlformats.org/officeDocument/2006/relationships/image" Target="../media/image18.png"/><Relationship Id="rId7" Type="http://schemas.openxmlformats.org/officeDocument/2006/relationships/image" Target="../media/image22.png"/><Relationship Id="rId12" Type="http://schemas.openxmlformats.org/officeDocument/2006/relationships/image" Target="../media/image27.svg"/><Relationship Id="rId2" Type="http://schemas.openxmlformats.org/officeDocument/2006/relationships/image" Target="../media/image2.jpg"/><Relationship Id="rId1" Type="http://schemas.openxmlformats.org/officeDocument/2006/relationships/slideLayout" Target="../slideLayouts/slideLayout13.xml"/><Relationship Id="rId6" Type="http://schemas.openxmlformats.org/officeDocument/2006/relationships/image" Target="../media/image21.svg"/><Relationship Id="rId11" Type="http://schemas.openxmlformats.org/officeDocument/2006/relationships/image" Target="../media/image26.png"/><Relationship Id="rId5" Type="http://schemas.openxmlformats.org/officeDocument/2006/relationships/image" Target="../media/image20.png"/><Relationship Id="rId10" Type="http://schemas.openxmlformats.org/officeDocument/2006/relationships/image" Target="../media/image25.svg"/><Relationship Id="rId4" Type="http://schemas.openxmlformats.org/officeDocument/2006/relationships/image" Target="../media/image19.svg"/><Relationship Id="rId9" Type="http://schemas.openxmlformats.org/officeDocument/2006/relationships/image" Target="../media/image24.png"/></Relationships>
</file>

<file path=ppt/slides/_rels/slide1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3.xml"/></Relationships>
</file>

<file path=ppt/slides/_rels/slide16.xml.rels><?xml version="1.0" encoding="UTF-8" standalone="yes"?>
<Relationships xmlns="http://schemas.openxmlformats.org/package/2006/relationships"><Relationship Id="rId3" Type="http://schemas.openxmlformats.org/officeDocument/2006/relationships/image" Target="../media/image28.jpg"/><Relationship Id="rId2" Type="http://schemas.openxmlformats.org/officeDocument/2006/relationships/image" Target="../media/image2.jpg"/><Relationship Id="rId1" Type="http://schemas.openxmlformats.org/officeDocument/2006/relationships/slideLayout" Target="../slideLayouts/slideLayout18.xml"/><Relationship Id="rId6" Type="http://schemas.openxmlformats.org/officeDocument/2006/relationships/image" Target="../media/image30.jpg"/><Relationship Id="rId5" Type="http://schemas.openxmlformats.org/officeDocument/2006/relationships/image" Target="../media/image29.jpg"/><Relationship Id="rId4" Type="http://schemas.openxmlformats.org/officeDocument/2006/relationships/image" Target="../media/image6.jpg"/></Relationships>
</file>

<file path=ppt/slides/_rels/slide17.xml.rels><?xml version="1.0" encoding="UTF-8" standalone="yes"?>
<Relationships xmlns="http://schemas.openxmlformats.org/package/2006/relationships"><Relationship Id="rId8" Type="http://schemas.openxmlformats.org/officeDocument/2006/relationships/image" Target="../media/image12.svg"/><Relationship Id="rId3" Type="http://schemas.openxmlformats.org/officeDocument/2006/relationships/image" Target="../media/image9.png"/><Relationship Id="rId7" Type="http://schemas.openxmlformats.org/officeDocument/2006/relationships/image" Target="../media/image11.png"/><Relationship Id="rId2" Type="http://schemas.openxmlformats.org/officeDocument/2006/relationships/image" Target="../media/image2.jpg"/><Relationship Id="rId1" Type="http://schemas.openxmlformats.org/officeDocument/2006/relationships/slideLayout" Target="../slideLayouts/slideLayout13.xml"/><Relationship Id="rId6" Type="http://schemas.openxmlformats.org/officeDocument/2006/relationships/image" Target="../media/image8.svg"/><Relationship Id="rId5" Type="http://schemas.openxmlformats.org/officeDocument/2006/relationships/image" Target="../media/image7.png"/><Relationship Id="rId4" Type="http://schemas.openxmlformats.org/officeDocument/2006/relationships/image" Target="../media/image10.svg"/></Relationships>
</file>

<file path=ppt/slides/_rels/slide18.xml.rels><?xml version="1.0" encoding="UTF-8" standalone="yes"?>
<Relationships xmlns="http://schemas.openxmlformats.org/package/2006/relationships"><Relationship Id="rId8" Type="http://schemas.openxmlformats.org/officeDocument/2006/relationships/image" Target="../media/image8.svg"/><Relationship Id="rId3" Type="http://schemas.openxmlformats.org/officeDocument/2006/relationships/image" Target="../media/image9.png"/><Relationship Id="rId7" Type="http://schemas.openxmlformats.org/officeDocument/2006/relationships/image" Target="../media/image7.png"/><Relationship Id="rId2" Type="http://schemas.openxmlformats.org/officeDocument/2006/relationships/image" Target="../media/image2.jpg"/><Relationship Id="rId1" Type="http://schemas.openxmlformats.org/officeDocument/2006/relationships/slideLayout" Target="../slideLayouts/slideLayout13.xml"/><Relationship Id="rId6" Type="http://schemas.openxmlformats.org/officeDocument/2006/relationships/image" Target="../media/image12.svg"/><Relationship Id="rId5" Type="http://schemas.openxmlformats.org/officeDocument/2006/relationships/image" Target="../media/image11.png"/><Relationship Id="rId4" Type="http://schemas.openxmlformats.org/officeDocument/2006/relationships/image" Target="../media/image10.svg"/></Relationships>
</file>

<file path=ppt/slides/_rels/slide19.xml.rels><?xml version="1.0" encoding="UTF-8" standalone="yes"?>
<Relationships xmlns="http://schemas.openxmlformats.org/package/2006/relationships"><Relationship Id="rId8" Type="http://schemas.openxmlformats.org/officeDocument/2006/relationships/image" Target="../media/image36.svg"/><Relationship Id="rId3" Type="http://schemas.openxmlformats.org/officeDocument/2006/relationships/image" Target="../media/image31.png"/><Relationship Id="rId7" Type="http://schemas.openxmlformats.org/officeDocument/2006/relationships/image" Target="../media/image35.png"/><Relationship Id="rId2" Type="http://schemas.openxmlformats.org/officeDocument/2006/relationships/image" Target="../media/image2.jpg"/><Relationship Id="rId1" Type="http://schemas.openxmlformats.org/officeDocument/2006/relationships/slideLayout" Target="../slideLayouts/slideLayout13.xml"/><Relationship Id="rId6" Type="http://schemas.openxmlformats.org/officeDocument/2006/relationships/image" Target="../media/image34.svg"/><Relationship Id="rId5" Type="http://schemas.openxmlformats.org/officeDocument/2006/relationships/image" Target="../media/image33.png"/><Relationship Id="rId4" Type="http://schemas.openxmlformats.org/officeDocument/2006/relationships/image" Target="../media/image32.svg"/></Relationships>
</file>

<file path=ppt/slides/_rels/slide2.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1.xml"/><Relationship Id="rId1" Type="http://schemas.openxmlformats.org/officeDocument/2006/relationships/slideLayout" Target="../slideLayouts/slideLayout16.xml"/></Relationships>
</file>

<file path=ppt/slides/_rels/slide20.xml.rels><?xml version="1.0" encoding="UTF-8" standalone="yes"?>
<Relationships xmlns="http://schemas.openxmlformats.org/package/2006/relationships"><Relationship Id="rId8" Type="http://schemas.openxmlformats.org/officeDocument/2006/relationships/image" Target="../media/image36.svg"/><Relationship Id="rId3" Type="http://schemas.openxmlformats.org/officeDocument/2006/relationships/image" Target="../media/image31.png"/><Relationship Id="rId7" Type="http://schemas.openxmlformats.org/officeDocument/2006/relationships/image" Target="../media/image35.png"/><Relationship Id="rId2" Type="http://schemas.openxmlformats.org/officeDocument/2006/relationships/image" Target="../media/image2.jpg"/><Relationship Id="rId1" Type="http://schemas.openxmlformats.org/officeDocument/2006/relationships/slideLayout" Target="../slideLayouts/slideLayout13.xml"/><Relationship Id="rId6" Type="http://schemas.openxmlformats.org/officeDocument/2006/relationships/image" Target="../media/image34.svg"/><Relationship Id="rId5" Type="http://schemas.openxmlformats.org/officeDocument/2006/relationships/image" Target="../media/image33.png"/><Relationship Id="rId4" Type="http://schemas.openxmlformats.org/officeDocument/2006/relationships/image" Target="../media/image32.svg"/></Relationships>
</file>

<file path=ppt/slides/_rels/slide21.xml.rels><?xml version="1.0" encoding="UTF-8" standalone="yes"?>
<Relationships xmlns="http://schemas.openxmlformats.org/package/2006/relationships"><Relationship Id="rId3" Type="http://schemas.openxmlformats.org/officeDocument/2006/relationships/image" Target="../media/image37.jpg"/><Relationship Id="rId2" Type="http://schemas.openxmlformats.org/officeDocument/2006/relationships/image" Target="../media/image2.jpg"/><Relationship Id="rId1" Type="http://schemas.openxmlformats.org/officeDocument/2006/relationships/slideLayout" Target="../slideLayouts/slideLayout13.xml"/><Relationship Id="rId4" Type="http://schemas.openxmlformats.org/officeDocument/2006/relationships/image" Target="../media/image38.jpg"/></Relationships>
</file>

<file path=ppt/slides/_rels/slide22.xml.rels><?xml version="1.0" encoding="UTF-8" standalone="yes"?>
<Relationships xmlns="http://schemas.openxmlformats.org/package/2006/relationships"><Relationship Id="rId8" Type="http://schemas.openxmlformats.org/officeDocument/2006/relationships/image" Target="../media/image42.svg"/><Relationship Id="rId13" Type="http://schemas.openxmlformats.org/officeDocument/2006/relationships/image" Target="../media/image47.png"/><Relationship Id="rId3" Type="http://schemas.openxmlformats.org/officeDocument/2006/relationships/image" Target="../media/image31.png"/><Relationship Id="rId7" Type="http://schemas.openxmlformats.org/officeDocument/2006/relationships/image" Target="../media/image41.png"/><Relationship Id="rId12" Type="http://schemas.openxmlformats.org/officeDocument/2006/relationships/image" Target="../media/image46.svg"/><Relationship Id="rId2" Type="http://schemas.openxmlformats.org/officeDocument/2006/relationships/image" Target="../media/image2.jpg"/><Relationship Id="rId1" Type="http://schemas.openxmlformats.org/officeDocument/2006/relationships/slideLayout" Target="../slideLayouts/slideLayout13.xml"/><Relationship Id="rId6" Type="http://schemas.openxmlformats.org/officeDocument/2006/relationships/image" Target="../media/image40.svg"/><Relationship Id="rId11" Type="http://schemas.openxmlformats.org/officeDocument/2006/relationships/image" Target="../media/image45.png"/><Relationship Id="rId5" Type="http://schemas.openxmlformats.org/officeDocument/2006/relationships/image" Target="../media/image39.png"/><Relationship Id="rId10" Type="http://schemas.openxmlformats.org/officeDocument/2006/relationships/image" Target="../media/image44.svg"/><Relationship Id="rId4" Type="http://schemas.openxmlformats.org/officeDocument/2006/relationships/image" Target="../media/image32.svg"/><Relationship Id="rId9" Type="http://schemas.openxmlformats.org/officeDocument/2006/relationships/image" Target="../media/image43.png"/><Relationship Id="rId14" Type="http://schemas.openxmlformats.org/officeDocument/2006/relationships/image" Target="../media/image48.svg"/></Relationships>
</file>

<file path=ppt/slides/_rels/slide23.xml.rels><?xml version="1.0" encoding="UTF-8" standalone="yes"?>
<Relationships xmlns="http://schemas.openxmlformats.org/package/2006/relationships"><Relationship Id="rId8" Type="http://schemas.openxmlformats.org/officeDocument/2006/relationships/image" Target="../media/image34.svg"/><Relationship Id="rId3" Type="http://schemas.openxmlformats.org/officeDocument/2006/relationships/image" Target="../media/image31.png"/><Relationship Id="rId7" Type="http://schemas.openxmlformats.org/officeDocument/2006/relationships/image" Target="../media/image33.png"/><Relationship Id="rId2" Type="http://schemas.openxmlformats.org/officeDocument/2006/relationships/image" Target="../media/image2.jpg"/><Relationship Id="rId1" Type="http://schemas.openxmlformats.org/officeDocument/2006/relationships/slideLayout" Target="../slideLayouts/slideLayout13.xml"/><Relationship Id="rId6" Type="http://schemas.openxmlformats.org/officeDocument/2006/relationships/image" Target="../media/image50.svg"/><Relationship Id="rId5" Type="http://schemas.openxmlformats.org/officeDocument/2006/relationships/image" Target="../media/image49.png"/><Relationship Id="rId10" Type="http://schemas.openxmlformats.org/officeDocument/2006/relationships/image" Target="../media/image36.svg"/><Relationship Id="rId4" Type="http://schemas.openxmlformats.org/officeDocument/2006/relationships/image" Target="../media/image32.svg"/><Relationship Id="rId9" Type="http://schemas.openxmlformats.org/officeDocument/2006/relationships/image" Target="../media/image35.png"/></Relationships>
</file>

<file path=ppt/slides/_rels/slide2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3.xml"/></Relationships>
</file>

<file path=ppt/slides/_rels/slide2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3.xml"/></Relationships>
</file>

<file path=ppt/slides/_rels/slide2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3.xml"/></Relationships>
</file>

<file path=ppt/slides/_rels/slide2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3.xml"/></Relationships>
</file>

<file path=ppt/slides/_rels/slide28.xml.rels><?xml version="1.0" encoding="UTF-8" standalone="yes"?>
<Relationships xmlns="http://schemas.openxmlformats.org/package/2006/relationships"><Relationship Id="rId3" Type="http://schemas.openxmlformats.org/officeDocument/2006/relationships/image" Target="../media/image51.png"/><Relationship Id="rId2" Type="http://schemas.openxmlformats.org/officeDocument/2006/relationships/image" Target="../media/image2.jpg"/><Relationship Id="rId1" Type="http://schemas.openxmlformats.org/officeDocument/2006/relationships/slideLayout" Target="../slideLayouts/slideLayout13.xml"/><Relationship Id="rId4" Type="http://schemas.openxmlformats.org/officeDocument/2006/relationships/image" Target="../media/image52.jpg"/></Relationships>
</file>

<file path=ppt/slides/_rels/slide2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3.xml"/></Relationships>
</file>

<file path=ppt/slides/_rels/slide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3.xml"/></Relationships>
</file>

<file path=ppt/slides/_rels/slide3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3.xml"/></Relationships>
</file>

<file path=ppt/slides/_rels/slide3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3.xml"/></Relationships>
</file>

<file path=ppt/slides/_rels/slide3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3.xml"/></Relationships>
</file>

<file path=ppt/slides/_rels/slide3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3.xml"/></Relationships>
</file>

<file path=ppt/slides/_rels/slide3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3.xml"/></Relationships>
</file>

<file path=ppt/slides/_rels/slide35.xml.rels><?xml version="1.0" encoding="UTF-8" standalone="yes"?>
<Relationships xmlns="http://schemas.openxmlformats.org/package/2006/relationships"><Relationship Id="rId3" Type="http://schemas.openxmlformats.org/officeDocument/2006/relationships/image" Target="../media/image15.png"/><Relationship Id="rId7" Type="http://schemas.openxmlformats.org/officeDocument/2006/relationships/image" Target="../media/image13.png"/><Relationship Id="rId2" Type="http://schemas.openxmlformats.org/officeDocument/2006/relationships/image" Target="../media/image2.jpg"/><Relationship Id="rId1" Type="http://schemas.openxmlformats.org/officeDocument/2006/relationships/slideLayout" Target="../slideLayouts/slideLayout13.xml"/><Relationship Id="rId6" Type="http://schemas.openxmlformats.org/officeDocument/2006/relationships/image" Target="../media/image16.png"/><Relationship Id="rId5" Type="http://schemas.openxmlformats.org/officeDocument/2006/relationships/image" Target="../media/image14.png"/><Relationship Id="rId4" Type="http://schemas.openxmlformats.org/officeDocument/2006/relationships/image" Target="../media/image17.png"/></Relationships>
</file>

<file path=ppt/slides/_rels/slide3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3.xml"/></Relationships>
</file>

<file path=ppt/slides/_rels/slide3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3.xml"/></Relationships>
</file>

<file path=ppt/slides/_rels/slide3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3.xml"/></Relationships>
</file>

<file path=ppt/slides/_rels/slide3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3.xml"/></Relationships>
</file>

<file path=ppt/slides/_rels/slide4.xml.rels><?xml version="1.0" encoding="UTF-8" standalone="yes"?>
<Relationships xmlns="http://schemas.openxmlformats.org/package/2006/relationships"><Relationship Id="rId3" Type="http://schemas.openxmlformats.org/officeDocument/2006/relationships/image" Target="../media/image5.jpg"/><Relationship Id="rId2" Type="http://schemas.openxmlformats.org/officeDocument/2006/relationships/image" Target="../media/image2.jpg"/><Relationship Id="rId1" Type="http://schemas.openxmlformats.org/officeDocument/2006/relationships/slideLayout" Target="../slideLayouts/slideLayout13.xml"/><Relationship Id="rId4" Type="http://schemas.openxmlformats.org/officeDocument/2006/relationships/image" Target="../media/image6.jpg"/></Relationships>
</file>

<file path=ppt/slides/_rels/slide4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3.xml"/></Relationships>
</file>

<file path=ppt/slides/_rels/slide4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3.xml"/></Relationships>
</file>

<file path=ppt/slides/_rels/slide42.xml.rels><?xml version="1.0" encoding="UTF-8" standalone="yes"?>
<Relationships xmlns="http://schemas.openxmlformats.org/package/2006/relationships"><Relationship Id="rId3" Type="http://schemas.openxmlformats.org/officeDocument/2006/relationships/image" Target="../media/image38.jpg"/><Relationship Id="rId2" Type="http://schemas.openxmlformats.org/officeDocument/2006/relationships/image" Target="../media/image2.jpg"/><Relationship Id="rId1" Type="http://schemas.openxmlformats.org/officeDocument/2006/relationships/slideLayout" Target="../slideLayouts/slideLayout13.xml"/><Relationship Id="rId5" Type="http://schemas.openxmlformats.org/officeDocument/2006/relationships/image" Target="../media/image54.jpg"/><Relationship Id="rId4" Type="http://schemas.openxmlformats.org/officeDocument/2006/relationships/image" Target="../media/image53.jpg"/></Relationships>
</file>

<file path=ppt/slides/_rels/slide4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3.xml"/></Relationships>
</file>

<file path=ppt/slides/_rels/slide4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3.xml"/></Relationships>
</file>

<file path=ppt/slides/_rels/slide4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3.xml"/></Relationships>
</file>

<file path=ppt/slides/_rels/slide4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3.xml"/></Relationships>
</file>

<file path=ppt/slides/_rels/slide4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3.xml"/></Relationships>
</file>

<file path=ppt/slides/_rels/slide4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3.xml"/></Relationships>
</file>

<file path=ppt/slides/_rels/slide4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3.xml"/></Relationships>
</file>

<file path=ppt/slides/_rels/slide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3.xml"/></Relationships>
</file>

<file path=ppt/slides/_rels/slide5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3.xml"/></Relationships>
</file>

<file path=ppt/slides/_rels/slide5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7.xml"/></Relationships>
</file>

<file path=ppt/slides/_rels/slide5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8.xml"/></Relationships>
</file>

<file path=ppt/slides/_rels/slide53.xml.rels><?xml version="1.0" encoding="UTF-8" standalone="yes"?>
<Relationships xmlns="http://schemas.openxmlformats.org/package/2006/relationships"><Relationship Id="rId8" Type="http://schemas.openxmlformats.org/officeDocument/2006/relationships/image" Target="../media/image60.svg"/><Relationship Id="rId3" Type="http://schemas.openxmlformats.org/officeDocument/2006/relationships/image" Target="../media/image55.png"/><Relationship Id="rId7" Type="http://schemas.openxmlformats.org/officeDocument/2006/relationships/image" Target="../media/image59.png"/><Relationship Id="rId2" Type="http://schemas.openxmlformats.org/officeDocument/2006/relationships/image" Target="../media/image2.jpg"/><Relationship Id="rId1" Type="http://schemas.openxmlformats.org/officeDocument/2006/relationships/slideLayout" Target="../slideLayouts/slideLayout13.xml"/><Relationship Id="rId6" Type="http://schemas.openxmlformats.org/officeDocument/2006/relationships/image" Target="../media/image58.svg"/><Relationship Id="rId5" Type="http://schemas.openxmlformats.org/officeDocument/2006/relationships/image" Target="../media/image57.png"/><Relationship Id="rId10" Type="http://schemas.openxmlformats.org/officeDocument/2006/relationships/image" Target="../media/image62.svg"/><Relationship Id="rId4" Type="http://schemas.openxmlformats.org/officeDocument/2006/relationships/image" Target="../media/image56.svg"/><Relationship Id="rId9" Type="http://schemas.openxmlformats.org/officeDocument/2006/relationships/image" Target="../media/image61.png"/></Relationships>
</file>

<file path=ppt/slides/_rels/slide54.xml.rels><?xml version="1.0" encoding="UTF-8" standalone="yes"?>
<Relationships xmlns="http://schemas.openxmlformats.org/package/2006/relationships"><Relationship Id="rId3" Type="http://schemas.openxmlformats.org/officeDocument/2006/relationships/chart" Target="../charts/chart1.xml"/><Relationship Id="rId2" Type="http://schemas.openxmlformats.org/officeDocument/2006/relationships/image" Target="../media/image2.jpg"/><Relationship Id="rId1" Type="http://schemas.openxmlformats.org/officeDocument/2006/relationships/slideLayout" Target="../slideLayouts/slideLayout13.xml"/><Relationship Id="rId6" Type="http://schemas.openxmlformats.org/officeDocument/2006/relationships/chart" Target="../charts/chart4.xml"/><Relationship Id="rId5" Type="http://schemas.openxmlformats.org/officeDocument/2006/relationships/chart" Target="../charts/chart3.xml"/><Relationship Id="rId4" Type="http://schemas.openxmlformats.org/officeDocument/2006/relationships/chart" Target="../charts/chart2.xml"/></Relationships>
</file>

<file path=ppt/slides/_rels/slide55.xml.rels><?xml version="1.0" encoding="UTF-8" standalone="yes"?>
<Relationships xmlns="http://schemas.openxmlformats.org/package/2006/relationships"><Relationship Id="rId8" Type="http://schemas.openxmlformats.org/officeDocument/2006/relationships/image" Target="../media/image66.png"/><Relationship Id="rId3" Type="http://schemas.openxmlformats.org/officeDocument/2006/relationships/chart" Target="../charts/chart5.xml"/><Relationship Id="rId7" Type="http://schemas.openxmlformats.org/officeDocument/2006/relationships/image" Target="../media/image65.svg"/><Relationship Id="rId2" Type="http://schemas.openxmlformats.org/officeDocument/2006/relationships/image" Target="../media/image2.jpg"/><Relationship Id="rId1" Type="http://schemas.openxmlformats.org/officeDocument/2006/relationships/slideLayout" Target="../slideLayouts/slideLayout18.xml"/><Relationship Id="rId6" Type="http://schemas.openxmlformats.org/officeDocument/2006/relationships/image" Target="../media/image64.png"/><Relationship Id="rId11" Type="http://schemas.openxmlformats.org/officeDocument/2006/relationships/chart" Target="../charts/chart7.xml"/><Relationship Id="rId5" Type="http://schemas.openxmlformats.org/officeDocument/2006/relationships/image" Target="../media/image63.svg"/><Relationship Id="rId10" Type="http://schemas.openxmlformats.org/officeDocument/2006/relationships/chart" Target="../charts/chart6.xml"/><Relationship Id="rId4" Type="http://schemas.openxmlformats.org/officeDocument/2006/relationships/image" Target="../media/image9.png"/><Relationship Id="rId9" Type="http://schemas.openxmlformats.org/officeDocument/2006/relationships/image" Target="../media/image67.svg"/></Relationships>
</file>

<file path=ppt/slides/_rels/slide5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3.xml"/></Relationships>
</file>

<file path=ppt/slides/_rels/slide5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3.xml"/></Relationships>
</file>

<file path=ppt/slides/_rels/slide5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3.xml"/></Relationships>
</file>

<file path=ppt/slides/_rels/slide5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3.xml"/></Relationships>
</file>

<file path=ppt/slides/_rels/slide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3.xml"/></Relationships>
</file>

<file path=ppt/slides/_rels/slide60.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image" Target="../media/image2.jpg"/><Relationship Id="rId1" Type="http://schemas.openxmlformats.org/officeDocument/2006/relationships/slideLayout" Target="../slideLayouts/slideLayout18.xml"/><Relationship Id="rId6" Type="http://schemas.openxmlformats.org/officeDocument/2006/relationships/image" Target="../media/image69.svg"/><Relationship Id="rId5" Type="http://schemas.openxmlformats.org/officeDocument/2006/relationships/image" Target="../media/image68.png"/><Relationship Id="rId4" Type="http://schemas.openxmlformats.org/officeDocument/2006/relationships/image" Target="../media/image19.svg"/></Relationships>
</file>

<file path=ppt/slides/_rels/slide6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3.xml"/></Relationships>
</file>

<file path=ppt/slides/_rels/slide6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3.xml"/></Relationships>
</file>

<file path=ppt/slides/_rels/slide6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3.xml"/></Relationships>
</file>

<file path=ppt/slides/_rels/slide6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3.xml"/></Relationships>
</file>

<file path=ppt/slides/_rels/slide65.xml.rels><?xml version="1.0" encoding="UTF-8" standalone="yes"?>
<Relationships xmlns="http://schemas.openxmlformats.org/package/2006/relationships"><Relationship Id="rId3" Type="http://schemas.openxmlformats.org/officeDocument/2006/relationships/image" Target="../media/image70.png"/><Relationship Id="rId7" Type="http://schemas.openxmlformats.org/officeDocument/2006/relationships/chart" Target="../charts/chart10.xml"/><Relationship Id="rId2" Type="http://schemas.openxmlformats.org/officeDocument/2006/relationships/image" Target="../media/image2.jpg"/><Relationship Id="rId1" Type="http://schemas.openxmlformats.org/officeDocument/2006/relationships/slideLayout" Target="../slideLayouts/slideLayout6.xml"/><Relationship Id="rId6" Type="http://schemas.openxmlformats.org/officeDocument/2006/relationships/chart" Target="../charts/chart9.xml"/><Relationship Id="rId5" Type="http://schemas.openxmlformats.org/officeDocument/2006/relationships/chart" Target="../charts/chart8.xml"/><Relationship Id="rId4" Type="http://schemas.openxmlformats.org/officeDocument/2006/relationships/image" Target="../media/image71.svg"/></Relationships>
</file>

<file path=ppt/slides/_rels/slide66.xml.rels><?xml version="1.0" encoding="UTF-8" standalone="yes"?>
<Relationships xmlns="http://schemas.openxmlformats.org/package/2006/relationships"><Relationship Id="rId3" Type="http://schemas.openxmlformats.org/officeDocument/2006/relationships/image" Target="../media/image70.png"/><Relationship Id="rId7" Type="http://schemas.openxmlformats.org/officeDocument/2006/relationships/chart" Target="../charts/chart13.xml"/><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chart" Target="../charts/chart12.xml"/><Relationship Id="rId5" Type="http://schemas.openxmlformats.org/officeDocument/2006/relationships/chart" Target="../charts/chart11.xml"/><Relationship Id="rId4" Type="http://schemas.openxmlformats.org/officeDocument/2006/relationships/image" Target="../media/image71.svg"/></Relationships>
</file>

<file path=ppt/slides/_rels/slide67.xml.rels><?xml version="1.0" encoding="UTF-8" standalone="yes"?>
<Relationships xmlns="http://schemas.openxmlformats.org/package/2006/relationships"><Relationship Id="rId3" Type="http://schemas.openxmlformats.org/officeDocument/2006/relationships/image" Target="../media/image70.png"/><Relationship Id="rId7" Type="http://schemas.openxmlformats.org/officeDocument/2006/relationships/chart" Target="../charts/chart16.xml"/><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chart" Target="../charts/chart15.xml"/><Relationship Id="rId5" Type="http://schemas.openxmlformats.org/officeDocument/2006/relationships/chart" Target="../charts/chart14.xml"/><Relationship Id="rId4" Type="http://schemas.openxmlformats.org/officeDocument/2006/relationships/image" Target="../media/image71.svg"/></Relationships>
</file>

<file path=ppt/slides/_rels/slide68.xml.rels><?xml version="1.0" encoding="UTF-8" standalone="yes"?>
<Relationships xmlns="http://schemas.openxmlformats.org/package/2006/relationships"><Relationship Id="rId3" Type="http://schemas.openxmlformats.org/officeDocument/2006/relationships/image" Target="../media/image6.jpg"/><Relationship Id="rId2" Type="http://schemas.openxmlformats.org/officeDocument/2006/relationships/image" Target="../media/image2.jpg"/><Relationship Id="rId1" Type="http://schemas.openxmlformats.org/officeDocument/2006/relationships/slideLayout" Target="../slideLayouts/slideLayout13.xml"/></Relationships>
</file>

<file path=ppt/slides/_rels/slide69.xml.rels><?xml version="1.0" encoding="UTF-8" standalone="yes"?>
<Relationships xmlns="http://schemas.openxmlformats.org/package/2006/relationships"><Relationship Id="rId3" Type="http://schemas.openxmlformats.org/officeDocument/2006/relationships/image" Target="../media/image72.png"/><Relationship Id="rId2" Type="http://schemas.openxmlformats.org/officeDocument/2006/relationships/image" Target="../media/image2.jpg"/><Relationship Id="rId1" Type="http://schemas.openxmlformats.org/officeDocument/2006/relationships/slideLayout" Target="../slideLayouts/slideLayout13.xml"/><Relationship Id="rId4" Type="http://schemas.openxmlformats.org/officeDocument/2006/relationships/image" Target="../media/image73.jpg"/></Relationships>
</file>

<file path=ppt/slides/_rels/slide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3.xml"/></Relationships>
</file>

<file path=ppt/slides/_rels/slide70.xml.rels><?xml version="1.0" encoding="UTF-8" standalone="yes"?>
<Relationships xmlns="http://schemas.openxmlformats.org/package/2006/relationships"><Relationship Id="rId3" Type="http://schemas.openxmlformats.org/officeDocument/2006/relationships/image" Target="../media/image74.jpg"/><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71.xml.rels><?xml version="1.0" encoding="UTF-8" standalone="yes"?>
<Relationships xmlns="http://schemas.openxmlformats.org/package/2006/relationships"><Relationship Id="rId3" Type="http://schemas.openxmlformats.org/officeDocument/2006/relationships/image" Target="../media/image75.png"/><Relationship Id="rId2" Type="http://schemas.openxmlformats.org/officeDocument/2006/relationships/image" Target="../media/image2.jpg"/><Relationship Id="rId1" Type="http://schemas.openxmlformats.org/officeDocument/2006/relationships/slideLayout" Target="../slideLayouts/slideLayout13.xml"/><Relationship Id="rId4" Type="http://schemas.openxmlformats.org/officeDocument/2006/relationships/image" Target="../media/image76.jpg"/></Relationships>
</file>

<file path=ppt/slides/_rels/slide72.xml.rels><?xml version="1.0" encoding="UTF-8" standalone="yes"?>
<Relationships xmlns="http://schemas.openxmlformats.org/package/2006/relationships"><Relationship Id="rId3" Type="http://schemas.openxmlformats.org/officeDocument/2006/relationships/image" Target="../media/image37.jpg"/><Relationship Id="rId2" Type="http://schemas.openxmlformats.org/officeDocument/2006/relationships/image" Target="../media/image2.jpg"/><Relationship Id="rId1" Type="http://schemas.openxmlformats.org/officeDocument/2006/relationships/slideLayout" Target="../slideLayouts/slideLayout13.xml"/></Relationships>
</file>

<file path=ppt/slides/_rels/slide73.xml.rels><?xml version="1.0" encoding="UTF-8" standalone="yes"?>
<Relationships xmlns="http://schemas.openxmlformats.org/package/2006/relationships"><Relationship Id="rId3" Type="http://schemas.openxmlformats.org/officeDocument/2006/relationships/image" Target="../media/image77.jpg"/><Relationship Id="rId2" Type="http://schemas.openxmlformats.org/officeDocument/2006/relationships/image" Target="../media/image2.jpg"/><Relationship Id="rId1" Type="http://schemas.openxmlformats.org/officeDocument/2006/relationships/slideLayout" Target="../slideLayouts/slideLayout13.xml"/><Relationship Id="rId4" Type="http://schemas.openxmlformats.org/officeDocument/2006/relationships/image" Target="../media/image78.jpg"/></Relationships>
</file>

<file path=ppt/slides/_rels/slide74.xml.rels><?xml version="1.0" encoding="UTF-8" standalone="yes"?>
<Relationships xmlns="http://schemas.openxmlformats.org/package/2006/relationships"><Relationship Id="rId3" Type="http://schemas.openxmlformats.org/officeDocument/2006/relationships/image" Target="../media/image79.jpg"/><Relationship Id="rId2" Type="http://schemas.openxmlformats.org/officeDocument/2006/relationships/image" Target="../media/image2.jpg"/><Relationship Id="rId1" Type="http://schemas.openxmlformats.org/officeDocument/2006/relationships/slideLayout" Target="../slideLayouts/slideLayout13.xml"/><Relationship Id="rId4" Type="http://schemas.openxmlformats.org/officeDocument/2006/relationships/image" Target="../media/image80.jpg"/></Relationships>
</file>

<file path=ppt/slides/_rels/slide75.xml.rels><?xml version="1.0" encoding="UTF-8" standalone="yes"?>
<Relationships xmlns="http://schemas.openxmlformats.org/package/2006/relationships"><Relationship Id="rId3" Type="http://schemas.openxmlformats.org/officeDocument/2006/relationships/image" Target="../media/image81.jpg"/><Relationship Id="rId2" Type="http://schemas.openxmlformats.org/officeDocument/2006/relationships/image" Target="../media/image2.jpg"/><Relationship Id="rId1" Type="http://schemas.openxmlformats.org/officeDocument/2006/relationships/slideLayout" Target="../slideLayouts/slideLayout13.xml"/><Relationship Id="rId4" Type="http://schemas.openxmlformats.org/officeDocument/2006/relationships/image" Target="../media/image82.jpg"/></Relationships>
</file>

<file path=ppt/slides/_rels/slide76.xml.rels><?xml version="1.0" encoding="UTF-8" standalone="yes"?>
<Relationships xmlns="http://schemas.openxmlformats.org/package/2006/relationships"><Relationship Id="rId3" Type="http://schemas.openxmlformats.org/officeDocument/2006/relationships/image" Target="../media/image83.jpg"/><Relationship Id="rId2" Type="http://schemas.openxmlformats.org/officeDocument/2006/relationships/image" Target="../media/image2.jpg"/><Relationship Id="rId1" Type="http://schemas.openxmlformats.org/officeDocument/2006/relationships/slideLayout" Target="../slideLayouts/slideLayout13.xml"/><Relationship Id="rId4" Type="http://schemas.openxmlformats.org/officeDocument/2006/relationships/image" Target="../media/image84.jpg"/></Relationships>
</file>

<file path=ppt/slides/_rels/slide77.xml.rels><?xml version="1.0" encoding="UTF-8" standalone="yes"?>
<Relationships xmlns="http://schemas.openxmlformats.org/package/2006/relationships"><Relationship Id="rId3" Type="http://schemas.openxmlformats.org/officeDocument/2006/relationships/image" Target="../media/image76.jpg"/><Relationship Id="rId2" Type="http://schemas.openxmlformats.org/officeDocument/2006/relationships/image" Target="../media/image2.jpg"/><Relationship Id="rId1" Type="http://schemas.openxmlformats.org/officeDocument/2006/relationships/slideLayout" Target="../slideLayouts/slideLayout13.xml"/><Relationship Id="rId5" Type="http://schemas.openxmlformats.org/officeDocument/2006/relationships/image" Target="../media/image86.jpg"/><Relationship Id="rId4" Type="http://schemas.openxmlformats.org/officeDocument/2006/relationships/image" Target="../media/image85.jpg"/></Relationships>
</file>

<file path=ppt/slides/_rels/slide78.xml.rels><?xml version="1.0" encoding="UTF-8" standalone="yes"?>
<Relationships xmlns="http://schemas.openxmlformats.org/package/2006/relationships"><Relationship Id="rId3" Type="http://schemas.openxmlformats.org/officeDocument/2006/relationships/image" Target="../media/image87.jpg"/><Relationship Id="rId2" Type="http://schemas.openxmlformats.org/officeDocument/2006/relationships/image" Target="../media/image2.jpg"/><Relationship Id="rId1" Type="http://schemas.openxmlformats.org/officeDocument/2006/relationships/slideLayout" Target="../slideLayouts/slideLayout13.xml"/><Relationship Id="rId5" Type="http://schemas.openxmlformats.org/officeDocument/2006/relationships/image" Target="../media/image28.jpg"/><Relationship Id="rId4" Type="http://schemas.openxmlformats.org/officeDocument/2006/relationships/image" Target="../media/image30.jpg"/></Relationships>
</file>

<file path=ppt/slides/_rels/slide79.xml.rels><?xml version="1.0" encoding="UTF-8" standalone="yes"?>
<Relationships xmlns="http://schemas.openxmlformats.org/package/2006/relationships"><Relationship Id="rId8" Type="http://schemas.openxmlformats.org/officeDocument/2006/relationships/image" Target="../media/image91.jpg"/><Relationship Id="rId3" Type="http://schemas.openxmlformats.org/officeDocument/2006/relationships/image" Target="../media/image88.png"/><Relationship Id="rId7" Type="http://schemas.openxmlformats.org/officeDocument/2006/relationships/image" Target="../media/image90.png"/><Relationship Id="rId2" Type="http://schemas.openxmlformats.org/officeDocument/2006/relationships/image" Target="../media/image2.jpg"/><Relationship Id="rId1" Type="http://schemas.openxmlformats.org/officeDocument/2006/relationships/slideLayout" Target="../slideLayouts/slideLayout1.xml"/><Relationship Id="rId6" Type="http://schemas.openxmlformats.org/officeDocument/2006/relationships/image" Target="../media/image87.jpg"/><Relationship Id="rId5" Type="http://schemas.openxmlformats.org/officeDocument/2006/relationships/image" Target="../media/image89.png"/><Relationship Id="rId4" Type="http://schemas.openxmlformats.org/officeDocument/2006/relationships/image" Target="../media/image80.jpg"/></Relationships>
</file>

<file path=ppt/slides/_rels/slide8.xml.rels><?xml version="1.0" encoding="UTF-8" standalone="yes"?>
<Relationships xmlns="http://schemas.openxmlformats.org/package/2006/relationships"><Relationship Id="rId8" Type="http://schemas.openxmlformats.org/officeDocument/2006/relationships/image" Target="../media/image12.svg"/><Relationship Id="rId3" Type="http://schemas.openxmlformats.org/officeDocument/2006/relationships/image" Target="../media/image7.png"/><Relationship Id="rId7" Type="http://schemas.openxmlformats.org/officeDocument/2006/relationships/image" Target="../media/image11.png"/><Relationship Id="rId2" Type="http://schemas.openxmlformats.org/officeDocument/2006/relationships/image" Target="../media/image2.jpg"/><Relationship Id="rId1" Type="http://schemas.openxmlformats.org/officeDocument/2006/relationships/slideLayout" Target="../slideLayouts/slideLayout13.xml"/><Relationship Id="rId6" Type="http://schemas.openxmlformats.org/officeDocument/2006/relationships/image" Target="../media/image10.svg"/><Relationship Id="rId5" Type="http://schemas.openxmlformats.org/officeDocument/2006/relationships/image" Target="../media/image9.png"/><Relationship Id="rId4" Type="http://schemas.openxmlformats.org/officeDocument/2006/relationships/image" Target="../media/image8.svg"/></Relationships>
</file>

<file path=ppt/slides/_rels/slide80.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image" Target="../media/image2.jpg"/><Relationship Id="rId1" Type="http://schemas.openxmlformats.org/officeDocument/2006/relationships/slideLayout" Target="../slideLayouts/slideLayout13.xml"/><Relationship Id="rId6" Type="http://schemas.openxmlformats.org/officeDocument/2006/relationships/image" Target="../media/image15.png"/><Relationship Id="rId5" Type="http://schemas.openxmlformats.org/officeDocument/2006/relationships/image" Target="../media/image13.png"/><Relationship Id="rId4" Type="http://schemas.openxmlformats.org/officeDocument/2006/relationships/image" Target="../media/image14.png"/></Relationships>
</file>

<file path=ppt/slides/_rels/slide81.xml.rels><?xml version="1.0" encoding="UTF-8" standalone="yes"?>
<Relationships xmlns="http://schemas.openxmlformats.org/package/2006/relationships"><Relationship Id="rId3" Type="http://schemas.openxmlformats.org/officeDocument/2006/relationships/image" Target="../media/image5.jpg"/><Relationship Id="rId2" Type="http://schemas.openxmlformats.org/officeDocument/2006/relationships/image" Target="../media/image2.jpg"/><Relationship Id="rId1" Type="http://schemas.openxmlformats.org/officeDocument/2006/relationships/slideLayout" Target="../slideLayouts/slideLayout13.xml"/><Relationship Id="rId6" Type="http://schemas.openxmlformats.org/officeDocument/2006/relationships/image" Target="../media/image87.jpg"/><Relationship Id="rId5" Type="http://schemas.openxmlformats.org/officeDocument/2006/relationships/image" Target="../media/image29.jpg"/><Relationship Id="rId4" Type="http://schemas.openxmlformats.org/officeDocument/2006/relationships/image" Target="../media/image6.jpg"/></Relationships>
</file>

<file path=ppt/slides/_rels/slide82.xml.rels><?xml version="1.0" encoding="UTF-8" standalone="yes"?>
<Relationships xmlns="http://schemas.openxmlformats.org/package/2006/relationships"><Relationship Id="rId3" Type="http://schemas.openxmlformats.org/officeDocument/2006/relationships/image" Target="../media/image29.jpg"/><Relationship Id="rId7" Type="http://schemas.openxmlformats.org/officeDocument/2006/relationships/image" Target="../media/image93.jpg"/><Relationship Id="rId2" Type="http://schemas.openxmlformats.org/officeDocument/2006/relationships/image" Target="../media/image2.jpg"/><Relationship Id="rId1" Type="http://schemas.openxmlformats.org/officeDocument/2006/relationships/slideLayout" Target="../slideLayouts/slideLayout13.xml"/><Relationship Id="rId6" Type="http://schemas.openxmlformats.org/officeDocument/2006/relationships/image" Target="../media/image92.jpg"/><Relationship Id="rId5" Type="http://schemas.openxmlformats.org/officeDocument/2006/relationships/image" Target="../media/image5.jpg"/><Relationship Id="rId4" Type="http://schemas.openxmlformats.org/officeDocument/2006/relationships/image" Target="../media/image28.jpg"/></Relationships>
</file>

<file path=ppt/slides/_rels/slide83.xml.rels><?xml version="1.0" encoding="UTF-8" standalone="yes"?>
<Relationships xmlns="http://schemas.openxmlformats.org/package/2006/relationships"><Relationship Id="rId3" Type="http://schemas.openxmlformats.org/officeDocument/2006/relationships/image" Target="../media/image15.png"/><Relationship Id="rId7" Type="http://schemas.openxmlformats.org/officeDocument/2006/relationships/image" Target="../media/image13.png"/><Relationship Id="rId2" Type="http://schemas.openxmlformats.org/officeDocument/2006/relationships/image" Target="../media/image2.jpg"/><Relationship Id="rId1" Type="http://schemas.openxmlformats.org/officeDocument/2006/relationships/slideLayout" Target="../slideLayouts/slideLayout13.xml"/><Relationship Id="rId6" Type="http://schemas.openxmlformats.org/officeDocument/2006/relationships/image" Target="../media/image16.png"/><Relationship Id="rId5" Type="http://schemas.openxmlformats.org/officeDocument/2006/relationships/image" Target="../media/image14.png"/><Relationship Id="rId4" Type="http://schemas.openxmlformats.org/officeDocument/2006/relationships/image" Target="../media/image17.png"/></Relationships>
</file>

<file path=ppt/slides/_rels/slide84.xml.rels><?xml version="1.0" encoding="UTF-8" standalone="yes"?>
<Relationships xmlns="http://schemas.openxmlformats.org/package/2006/relationships"><Relationship Id="rId3" Type="http://schemas.openxmlformats.org/officeDocument/2006/relationships/image" Target="../media/image28.jpg"/><Relationship Id="rId7" Type="http://schemas.openxmlformats.org/officeDocument/2006/relationships/image" Target="../media/image95.jpg"/><Relationship Id="rId2" Type="http://schemas.openxmlformats.org/officeDocument/2006/relationships/image" Target="../media/image2.jpg"/><Relationship Id="rId1" Type="http://schemas.openxmlformats.org/officeDocument/2006/relationships/slideLayout" Target="../slideLayouts/slideLayout13.xml"/><Relationship Id="rId6" Type="http://schemas.openxmlformats.org/officeDocument/2006/relationships/image" Target="../media/image29.jpg"/><Relationship Id="rId5" Type="http://schemas.openxmlformats.org/officeDocument/2006/relationships/image" Target="../media/image94.jpg"/><Relationship Id="rId4" Type="http://schemas.openxmlformats.org/officeDocument/2006/relationships/image" Target="../media/image5.jpg"/></Relationships>
</file>

<file path=ppt/slides/_rels/slide8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86.xml.rels><?xml version="1.0" encoding="UTF-8" standalone="yes"?>
<Relationships xmlns="http://schemas.openxmlformats.org/package/2006/relationships"><Relationship Id="rId3" Type="http://schemas.openxmlformats.org/officeDocument/2006/relationships/hyperlink" Target="http://powerpoint.sage-fox.com/" TargetMode="External"/><Relationship Id="rId2" Type="http://schemas.openxmlformats.org/officeDocument/2006/relationships/image" Target="../media/image2.jpg"/><Relationship Id="rId1" Type="http://schemas.openxmlformats.org/officeDocument/2006/relationships/slideLayout" Target="../slideLayouts/slideLayout1.xml"/><Relationship Id="rId4" Type="http://schemas.openxmlformats.org/officeDocument/2006/relationships/image" Target="../media/image96.png"/></Relationships>
</file>

<file path=ppt/slides/_rels/slide87.xml.rels><?xml version="1.0" encoding="UTF-8" standalone="yes"?>
<Relationships xmlns="http://schemas.openxmlformats.org/package/2006/relationships"><Relationship Id="rId3" Type="http://schemas.openxmlformats.org/officeDocument/2006/relationships/image" Target="../media/image97.jpg"/><Relationship Id="rId2" Type="http://schemas.openxmlformats.org/officeDocument/2006/relationships/image" Target="../media/image2.jpg"/><Relationship Id="rId1" Type="http://schemas.openxmlformats.org/officeDocument/2006/relationships/slideLayout" Target="../slideLayouts/slideLayout1.xml"/><Relationship Id="rId5" Type="http://schemas.openxmlformats.org/officeDocument/2006/relationships/image" Target="../media/image99.jpg"/><Relationship Id="rId4" Type="http://schemas.openxmlformats.org/officeDocument/2006/relationships/image" Target="../media/image98.jpg"/></Relationships>
</file>

<file path=ppt/slides/_rels/slide88.xml.rels><?xml version="1.0" encoding="UTF-8" standalone="yes"?>
<Relationships xmlns="http://schemas.openxmlformats.org/package/2006/relationships"><Relationship Id="rId3" Type="http://schemas.openxmlformats.org/officeDocument/2006/relationships/image" Target="../media/image98.jpg"/><Relationship Id="rId2" Type="http://schemas.openxmlformats.org/officeDocument/2006/relationships/image" Target="../media/image2.jpg"/><Relationship Id="rId1" Type="http://schemas.openxmlformats.org/officeDocument/2006/relationships/slideLayout" Target="../slideLayouts/slideLayout1.xml"/><Relationship Id="rId4" Type="http://schemas.openxmlformats.org/officeDocument/2006/relationships/image" Target="../media/image100.jpg"/></Relationships>
</file>

<file path=ppt/slides/_rels/slide8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3.xml"/></Relationships>
</file>

<file path=ppt/slides/_rels/slide9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9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92.xml.rels><?xml version="1.0" encoding="UTF-8" standalone="yes"?>
<Relationships xmlns="http://schemas.openxmlformats.org/package/2006/relationships"><Relationship Id="rId3" Type="http://schemas.openxmlformats.org/officeDocument/2006/relationships/image" Target="../media/image101.jpg"/><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9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9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95.xml.rels><?xml version="1.0" encoding="UTF-8" standalone="yes"?>
<Relationships xmlns="http://schemas.openxmlformats.org/package/2006/relationships"><Relationship Id="rId3" Type="http://schemas.openxmlformats.org/officeDocument/2006/relationships/hyperlink" Target="http://slides.sage-fox.com/" TargetMode="External"/><Relationship Id="rId2" Type="http://schemas.openxmlformats.org/officeDocument/2006/relationships/image" Target="../media/image2.jpg"/><Relationship Id="rId1" Type="http://schemas.openxmlformats.org/officeDocument/2006/relationships/slideLayout" Target="../slideLayouts/slideLayout12.xml"/></Relationships>
</file>

<file path=ppt/slides/_rels/slide9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9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2.xml"/></Relationships>
</file>

<file path=ppt/slides/_rels/slide9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2.xml"/></Relationships>
</file>

<file path=ppt/slides/_rels/slide9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2.xml"/></Relationships>
</file>

<file path=ppt/slides/slide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grpSp>
        <p:nvGrpSpPr>
          <p:cNvPr id="30" name="Group 29">
            <a:extLst>
              <a:ext uri="{FF2B5EF4-FFF2-40B4-BE49-F238E27FC236}">
                <a16:creationId xmlns:a16="http://schemas.microsoft.com/office/drawing/2014/main" id="{900A48CA-3793-40DA-A339-F7EB9291C716}"/>
              </a:ext>
            </a:extLst>
          </p:cNvPr>
          <p:cNvGrpSpPr/>
          <p:nvPr/>
        </p:nvGrpSpPr>
        <p:grpSpPr>
          <a:xfrm>
            <a:off x="0" y="4123418"/>
            <a:ext cx="12192000" cy="1447800"/>
            <a:chOff x="0" y="2190362"/>
            <a:chExt cx="12192000" cy="1447800"/>
          </a:xfrm>
        </p:grpSpPr>
        <p:sp>
          <p:nvSpPr>
            <p:cNvPr id="23" name="Rectangle 22">
              <a:extLst>
                <a:ext uri="{FF2B5EF4-FFF2-40B4-BE49-F238E27FC236}">
                  <a16:creationId xmlns:a16="http://schemas.microsoft.com/office/drawing/2014/main" id="{340EDFD7-D683-47B9-B083-01817B61C324}"/>
                </a:ext>
              </a:extLst>
            </p:cNvPr>
            <p:cNvSpPr/>
            <p:nvPr/>
          </p:nvSpPr>
          <p:spPr>
            <a:xfrm rot="16200000">
              <a:off x="5372100" y="-3181738"/>
              <a:ext cx="1447800" cy="12192000"/>
            </a:xfrm>
            <a:prstGeom prst="rect">
              <a:avLst/>
            </a:prstGeom>
            <a:gradFill>
              <a:gsLst>
                <a:gs pos="50000">
                  <a:schemeClr val="tx1">
                    <a:alpha val="50000"/>
                  </a:schemeClr>
                </a:gs>
                <a:gs pos="86000">
                  <a:schemeClr val="tx1">
                    <a:alpha val="25000"/>
                  </a:schemeClr>
                </a:gs>
                <a:gs pos="70000">
                  <a:schemeClr val="tx1">
                    <a:alpha val="40000"/>
                  </a:schemeClr>
                </a:gs>
                <a:gs pos="100000">
                  <a:schemeClr val="tx1">
                    <a:alpha val="1000"/>
                  </a:scheme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9" name="Group 28">
              <a:extLst>
                <a:ext uri="{FF2B5EF4-FFF2-40B4-BE49-F238E27FC236}">
                  <a16:creationId xmlns:a16="http://schemas.microsoft.com/office/drawing/2014/main" id="{A06B65D4-AC26-4F64-9BE7-DC8A8EACF4CF}"/>
                </a:ext>
              </a:extLst>
            </p:cNvPr>
            <p:cNvGrpSpPr/>
            <p:nvPr/>
          </p:nvGrpSpPr>
          <p:grpSpPr>
            <a:xfrm>
              <a:off x="457200" y="2286000"/>
              <a:ext cx="8321040" cy="1291721"/>
              <a:chOff x="457200" y="2286000"/>
              <a:chExt cx="8321040" cy="1291721"/>
            </a:xfrm>
          </p:grpSpPr>
          <p:sp>
            <p:nvSpPr>
              <p:cNvPr id="25" name="Заголовок 1">
                <a:extLst>
                  <a:ext uri="{FF2B5EF4-FFF2-40B4-BE49-F238E27FC236}">
                    <a16:creationId xmlns:a16="http://schemas.microsoft.com/office/drawing/2014/main" id="{2C201D03-C915-4891-8B22-B0D6E81272D4}"/>
                  </a:ext>
                </a:extLst>
              </p:cNvPr>
              <p:cNvSpPr txBox="1">
                <a:spLocks/>
              </p:cNvSpPr>
              <p:nvPr/>
            </p:nvSpPr>
            <p:spPr>
              <a:xfrm>
                <a:off x="457200" y="2286000"/>
                <a:ext cx="6249401" cy="640080"/>
              </a:xfrm>
              <a:prstGeom prst="rect">
                <a:avLst/>
              </a:prstGeom>
            </p:spPr>
            <p:txBody>
              <a:bodyPr>
                <a:noAutofit/>
              </a:bodyPr>
              <a:lstStyle>
                <a:lvl1pPr algn="l" defTabSz="914400" rtl="0" eaLnBrk="1" latinLnBrk="0" hangingPunct="1">
                  <a:lnSpc>
                    <a:spcPct val="90000"/>
                  </a:lnSpc>
                  <a:spcBef>
                    <a:spcPct val="0"/>
                  </a:spcBef>
                  <a:buNone/>
                  <a:defRPr sz="2000" kern="1200">
                    <a:solidFill>
                      <a:schemeClr val="tx1"/>
                    </a:solidFill>
                    <a:latin typeface="Roboto Light" panose="02000000000000000000" pitchFamily="2" charset="0"/>
                    <a:ea typeface="Roboto Light" panose="02000000000000000000" pitchFamily="2" charset="0"/>
                    <a:cs typeface="+mj-cs"/>
                  </a:defRPr>
                </a:lvl1pPr>
              </a:lstStyle>
              <a:p>
                <a:r>
                  <a:rPr lang="en-US" sz="4800" dirty="0">
                    <a:solidFill>
                      <a:schemeClr val="bg1"/>
                    </a:solidFill>
                    <a:latin typeface="Bernard MT Condensed" panose="02050806060905020404" pitchFamily="18" charset="0"/>
                  </a:rPr>
                  <a:t>PRESENTATION TITLE</a:t>
                </a:r>
              </a:p>
            </p:txBody>
          </p:sp>
          <p:sp>
            <p:nvSpPr>
              <p:cNvPr id="26" name="Заголовок 1">
                <a:extLst>
                  <a:ext uri="{FF2B5EF4-FFF2-40B4-BE49-F238E27FC236}">
                    <a16:creationId xmlns:a16="http://schemas.microsoft.com/office/drawing/2014/main" id="{C4861942-F9BD-41C2-AC51-63F71ABA9F01}"/>
                  </a:ext>
                </a:extLst>
              </p:cNvPr>
              <p:cNvSpPr txBox="1">
                <a:spLocks/>
              </p:cNvSpPr>
              <p:nvPr/>
            </p:nvSpPr>
            <p:spPr>
              <a:xfrm>
                <a:off x="457200" y="2926080"/>
                <a:ext cx="5356630" cy="285326"/>
              </a:xfrm>
              <a:prstGeom prst="rect">
                <a:avLst/>
              </a:prstGeom>
            </p:spPr>
            <p:txBody>
              <a:bodyPr>
                <a:noAutofit/>
              </a:bodyPr>
              <a:lstStyle>
                <a:lvl1pPr algn="l" defTabSz="914400" rtl="0" eaLnBrk="1" latinLnBrk="0" hangingPunct="1">
                  <a:lnSpc>
                    <a:spcPct val="90000"/>
                  </a:lnSpc>
                  <a:spcBef>
                    <a:spcPct val="0"/>
                  </a:spcBef>
                  <a:buNone/>
                  <a:defRPr sz="2000" kern="1200">
                    <a:solidFill>
                      <a:schemeClr val="tx1"/>
                    </a:solidFill>
                    <a:latin typeface="Roboto Light" panose="02000000000000000000" pitchFamily="2" charset="0"/>
                    <a:ea typeface="Roboto Light" panose="02000000000000000000" pitchFamily="2" charset="0"/>
                    <a:cs typeface="+mj-cs"/>
                  </a:defRPr>
                </a:lvl1pPr>
              </a:lstStyle>
              <a:p>
                <a:r>
                  <a:rPr lang="en-US" sz="1800" dirty="0">
                    <a:solidFill>
                      <a:schemeClr val="bg1"/>
                    </a:solidFill>
                    <a:latin typeface="Candara" panose="020E0502030303020204" pitchFamily="34" charset="0"/>
                  </a:rPr>
                  <a:t>Presentation Subtitle</a:t>
                </a:r>
                <a:endParaRPr lang="ru-RU" sz="1800" dirty="0">
                  <a:solidFill>
                    <a:schemeClr val="bg1"/>
                  </a:solidFill>
                  <a:latin typeface="Candara" panose="020E0502030303020204" pitchFamily="34" charset="0"/>
                </a:endParaRPr>
              </a:p>
            </p:txBody>
          </p:sp>
          <p:sp>
            <p:nvSpPr>
              <p:cNvPr id="28" name="TextBox 27">
                <a:hlinkClick r:id="rId3"/>
                <a:extLst>
                  <a:ext uri="{FF2B5EF4-FFF2-40B4-BE49-F238E27FC236}">
                    <a16:creationId xmlns:a16="http://schemas.microsoft.com/office/drawing/2014/main" id="{A446424B-8C3D-48BA-A563-16BC72147EF4}"/>
                  </a:ext>
                </a:extLst>
              </p:cNvPr>
              <p:cNvSpPr txBox="1">
                <a:spLocks noChangeAspect="1"/>
              </p:cNvSpPr>
              <p:nvPr/>
            </p:nvSpPr>
            <p:spPr>
              <a:xfrm>
                <a:off x="6035040" y="3269944"/>
                <a:ext cx="2743200" cy="307777"/>
              </a:xfrm>
              <a:prstGeom prst="rect">
                <a:avLst/>
              </a:prstGeom>
              <a:noFill/>
              <a:effectLst/>
            </p:spPr>
            <p:txBody>
              <a:bodyPr wrap="square" rtlCol="0" anchor="ctr" anchorCtr="1">
                <a:spAutoFit/>
              </a:bodyPr>
              <a:lstStyle/>
              <a:p>
                <a:pPr algn="r"/>
                <a:r>
                  <a:rPr lang="en-US" sz="1400" i="1" dirty="0">
                    <a:solidFill>
                      <a:schemeClr val="bg1"/>
                    </a:solidFill>
                    <a:latin typeface="Candara" panose="020E0502030303020204" pitchFamily="34" charset="0"/>
                    <a:cs typeface="Estrangelo Edessa" panose="03080600000000000000" pitchFamily="66" charset="0"/>
                  </a:rPr>
                  <a:t>By James Sager – Sept 27, 2022</a:t>
                </a:r>
              </a:p>
            </p:txBody>
          </p:sp>
        </p:grpSp>
      </p:grpSp>
      <p:grpSp>
        <p:nvGrpSpPr>
          <p:cNvPr id="32" name="Group 31">
            <a:extLst>
              <a:ext uri="{FF2B5EF4-FFF2-40B4-BE49-F238E27FC236}">
                <a16:creationId xmlns:a16="http://schemas.microsoft.com/office/drawing/2014/main" id="{EFC22914-DAD5-445B-9F83-5CCD3B25799F}"/>
              </a:ext>
            </a:extLst>
          </p:cNvPr>
          <p:cNvGrpSpPr/>
          <p:nvPr/>
        </p:nvGrpSpPr>
        <p:grpSpPr>
          <a:xfrm>
            <a:off x="8902504" y="3567258"/>
            <a:ext cx="2922869" cy="2572125"/>
            <a:chOff x="8902504" y="1676400"/>
            <a:chExt cx="2922869" cy="2572125"/>
          </a:xfrm>
        </p:grpSpPr>
        <p:pic>
          <p:nvPicPr>
            <p:cNvPr id="16" name="Picture 15">
              <a:extLst>
                <a:ext uri="{FF2B5EF4-FFF2-40B4-BE49-F238E27FC236}">
                  <a16:creationId xmlns:a16="http://schemas.microsoft.com/office/drawing/2014/main" id="{239B1DE1-DF43-41BA-868F-BCAB419A8BAA}"/>
                </a:ext>
              </a:extLst>
            </p:cNvPr>
            <p:cNvPicPr preferRelativeResize="0">
              <a:picLocks/>
            </p:cNvPicPr>
            <p:nvPr/>
          </p:nvPicPr>
          <p:blipFill>
            <a:blip r:embed="rId4">
              <a:extLst>
                <a:ext uri="{28A0092B-C50C-407E-A947-70E740481C1C}">
                  <a14:useLocalDpi xmlns:a14="http://schemas.microsoft.com/office/drawing/2010/main" val="0"/>
                </a:ext>
              </a:extLst>
            </a:blip>
            <a:stretch>
              <a:fillRect/>
            </a:stretch>
          </p:blipFill>
          <p:spPr>
            <a:xfrm>
              <a:off x="8902504" y="1676400"/>
              <a:ext cx="2922869" cy="2572125"/>
            </a:xfrm>
            <a:prstGeom prst="rect">
              <a:avLst/>
            </a:prstGeom>
          </p:spPr>
        </p:pic>
        <p:pic>
          <p:nvPicPr>
            <p:cNvPr id="18" name="Picture 17">
              <a:extLst>
                <a:ext uri="{FF2B5EF4-FFF2-40B4-BE49-F238E27FC236}">
                  <a16:creationId xmlns:a16="http://schemas.microsoft.com/office/drawing/2014/main" id="{F30383B1-7061-4A00-AE74-3EA802415466}"/>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9302756" y="2438350"/>
              <a:ext cx="2011680" cy="1048226"/>
            </a:xfrm>
            <a:prstGeom prst="rect">
              <a:avLst/>
            </a:prstGeom>
          </p:spPr>
        </p:pic>
      </p:grpSp>
      <p:grpSp>
        <p:nvGrpSpPr>
          <p:cNvPr id="31" name="Group 30">
            <a:extLst>
              <a:ext uri="{FF2B5EF4-FFF2-40B4-BE49-F238E27FC236}">
                <a16:creationId xmlns:a16="http://schemas.microsoft.com/office/drawing/2014/main" id="{D448F3DB-2212-49A6-B72B-B7AF728E2208}"/>
              </a:ext>
            </a:extLst>
          </p:cNvPr>
          <p:cNvGrpSpPr/>
          <p:nvPr/>
        </p:nvGrpSpPr>
        <p:grpSpPr>
          <a:xfrm>
            <a:off x="10156196" y="-9144"/>
            <a:ext cx="360143" cy="6867144"/>
            <a:chOff x="10156196" y="-9144"/>
            <a:chExt cx="360143" cy="6867144"/>
          </a:xfrm>
        </p:grpSpPr>
        <p:sp>
          <p:nvSpPr>
            <p:cNvPr id="19" name="Rectangle 18">
              <a:extLst>
                <a:ext uri="{FF2B5EF4-FFF2-40B4-BE49-F238E27FC236}">
                  <a16:creationId xmlns:a16="http://schemas.microsoft.com/office/drawing/2014/main" id="{3B4D44D3-0575-4EF8-B5C8-B07EBE78179D}"/>
                </a:ext>
              </a:extLst>
            </p:cNvPr>
            <p:cNvSpPr/>
            <p:nvPr/>
          </p:nvSpPr>
          <p:spPr>
            <a:xfrm>
              <a:off x="10159740" y="-9144"/>
              <a:ext cx="152400" cy="4297680"/>
            </a:xfrm>
            <a:prstGeom prst="rect">
              <a:avLst/>
            </a:prstGeom>
            <a:gradFill>
              <a:gsLst>
                <a:gs pos="50000">
                  <a:srgbClr val="EF3425"/>
                </a:gs>
                <a:gs pos="86000">
                  <a:srgbClr val="EF3425">
                    <a:alpha val="25000"/>
                  </a:srgbClr>
                </a:gs>
                <a:gs pos="70000">
                  <a:srgbClr val="EF3425">
                    <a:alpha val="50000"/>
                  </a:srgbClr>
                </a:gs>
                <a:gs pos="100000">
                  <a:srgbClr val="EF3425">
                    <a:alpha val="1000"/>
                  </a:srgb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Rectangle 19">
              <a:extLst>
                <a:ext uri="{FF2B5EF4-FFF2-40B4-BE49-F238E27FC236}">
                  <a16:creationId xmlns:a16="http://schemas.microsoft.com/office/drawing/2014/main" id="{320644FF-A41C-4040-B78E-A6F0A3A88DE5}"/>
                </a:ext>
              </a:extLst>
            </p:cNvPr>
            <p:cNvSpPr/>
            <p:nvPr/>
          </p:nvSpPr>
          <p:spPr>
            <a:xfrm>
              <a:off x="10363939" y="-9144"/>
              <a:ext cx="152400" cy="4297680"/>
            </a:xfrm>
            <a:prstGeom prst="rect">
              <a:avLst/>
            </a:prstGeom>
            <a:gradFill>
              <a:gsLst>
                <a:gs pos="50000">
                  <a:srgbClr val="44546B"/>
                </a:gs>
                <a:gs pos="86000">
                  <a:srgbClr val="44546B">
                    <a:alpha val="25000"/>
                  </a:srgbClr>
                </a:gs>
                <a:gs pos="70000">
                  <a:srgbClr val="44546B">
                    <a:alpha val="50000"/>
                  </a:srgbClr>
                </a:gs>
                <a:gs pos="100000">
                  <a:srgbClr val="44546B">
                    <a:alpha val="1000"/>
                  </a:srgb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Rectangle 20">
              <a:extLst>
                <a:ext uri="{FF2B5EF4-FFF2-40B4-BE49-F238E27FC236}">
                  <a16:creationId xmlns:a16="http://schemas.microsoft.com/office/drawing/2014/main" id="{0E0B9B9C-E73D-42DB-B26A-785AE2F166A2}"/>
                </a:ext>
              </a:extLst>
            </p:cNvPr>
            <p:cNvSpPr/>
            <p:nvPr/>
          </p:nvSpPr>
          <p:spPr>
            <a:xfrm rot="10800000">
              <a:off x="10156196" y="5212080"/>
              <a:ext cx="152400" cy="1645920"/>
            </a:xfrm>
            <a:prstGeom prst="rect">
              <a:avLst/>
            </a:prstGeom>
            <a:gradFill>
              <a:gsLst>
                <a:gs pos="50000">
                  <a:srgbClr val="556982"/>
                </a:gs>
                <a:gs pos="86000">
                  <a:srgbClr val="556982">
                    <a:alpha val="25000"/>
                  </a:srgbClr>
                </a:gs>
                <a:gs pos="70000">
                  <a:srgbClr val="556982">
                    <a:alpha val="50000"/>
                  </a:srgbClr>
                </a:gs>
                <a:gs pos="100000">
                  <a:srgbClr val="556982">
                    <a:alpha val="1000"/>
                  </a:srgb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Rectangle 21">
              <a:extLst>
                <a:ext uri="{FF2B5EF4-FFF2-40B4-BE49-F238E27FC236}">
                  <a16:creationId xmlns:a16="http://schemas.microsoft.com/office/drawing/2014/main" id="{FBC5F8F9-7590-44A6-8519-7169D42C8A2B}"/>
                </a:ext>
              </a:extLst>
            </p:cNvPr>
            <p:cNvSpPr/>
            <p:nvPr/>
          </p:nvSpPr>
          <p:spPr>
            <a:xfrm rot="10800000">
              <a:off x="10363939" y="5212080"/>
              <a:ext cx="152400" cy="1645920"/>
            </a:xfrm>
            <a:prstGeom prst="rect">
              <a:avLst/>
            </a:prstGeom>
            <a:gradFill>
              <a:gsLst>
                <a:gs pos="50000">
                  <a:srgbClr val="7C90A9"/>
                </a:gs>
                <a:gs pos="86000">
                  <a:srgbClr val="7C90A9">
                    <a:alpha val="25000"/>
                  </a:srgbClr>
                </a:gs>
                <a:gs pos="70000">
                  <a:srgbClr val="7C90A9">
                    <a:alpha val="50000"/>
                  </a:srgbClr>
                </a:gs>
                <a:gs pos="100000">
                  <a:srgbClr val="7C90A9">
                    <a:alpha val="1000"/>
                  </a:srgb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extLst>
      <p:ext uri="{BB962C8B-B14F-4D97-AF65-F5344CB8AC3E}">
        <p14:creationId xmlns:p14="http://schemas.microsoft.com/office/powerpoint/2010/main" val="18831949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30"/>
                                        </p:tgtEl>
                                        <p:attrNameLst>
                                          <p:attrName>style.visibility</p:attrName>
                                        </p:attrNameLst>
                                      </p:cBhvr>
                                      <p:to>
                                        <p:strVal val="visible"/>
                                      </p:to>
                                    </p:set>
                                    <p:animEffect transition="in" filter="wipe(left)">
                                      <p:cBhvr>
                                        <p:cTn id="7" dur="1000"/>
                                        <p:tgtEl>
                                          <p:spTgt spid="30"/>
                                        </p:tgtEl>
                                      </p:cBhvr>
                                    </p:animEffect>
                                  </p:childTnLst>
                                </p:cTn>
                              </p:par>
                              <p:par>
                                <p:cTn id="8" presetID="16" presetClass="entr" presetSubtype="26" fill="hold" nodeType="withEffect">
                                  <p:stCondLst>
                                    <p:cond delay="0"/>
                                  </p:stCondLst>
                                  <p:childTnLst>
                                    <p:set>
                                      <p:cBhvr>
                                        <p:cTn id="9" dur="1" fill="hold">
                                          <p:stCondLst>
                                            <p:cond delay="0"/>
                                          </p:stCondLst>
                                        </p:cTn>
                                        <p:tgtEl>
                                          <p:spTgt spid="31"/>
                                        </p:tgtEl>
                                        <p:attrNameLst>
                                          <p:attrName>style.visibility</p:attrName>
                                        </p:attrNameLst>
                                      </p:cBhvr>
                                      <p:to>
                                        <p:strVal val="visible"/>
                                      </p:to>
                                    </p:set>
                                    <p:animEffect transition="in" filter="barn(inHorizontal)">
                                      <p:cBhvr>
                                        <p:cTn id="10" dur="1000"/>
                                        <p:tgtEl>
                                          <p:spTgt spid="31"/>
                                        </p:tgtEl>
                                      </p:cBhvr>
                                    </p:animEffect>
                                  </p:childTnLst>
                                </p:cTn>
                              </p:par>
                              <p:par>
                                <p:cTn id="11" presetID="2" presetClass="entr" presetSubtype="2" fill="hold" nodeType="withEffect">
                                  <p:stCondLst>
                                    <p:cond delay="0"/>
                                  </p:stCondLst>
                                  <p:childTnLst>
                                    <p:set>
                                      <p:cBhvr>
                                        <p:cTn id="12" dur="1" fill="hold">
                                          <p:stCondLst>
                                            <p:cond delay="0"/>
                                          </p:stCondLst>
                                        </p:cTn>
                                        <p:tgtEl>
                                          <p:spTgt spid="32"/>
                                        </p:tgtEl>
                                        <p:attrNameLst>
                                          <p:attrName>style.visibility</p:attrName>
                                        </p:attrNameLst>
                                      </p:cBhvr>
                                      <p:to>
                                        <p:strVal val="visible"/>
                                      </p:to>
                                    </p:set>
                                    <p:anim calcmode="lin" valueType="num">
                                      <p:cBhvr additive="base">
                                        <p:cTn id="13" dur="1000" fill="hold"/>
                                        <p:tgtEl>
                                          <p:spTgt spid="32"/>
                                        </p:tgtEl>
                                        <p:attrNameLst>
                                          <p:attrName>ppt_x</p:attrName>
                                        </p:attrNameLst>
                                      </p:cBhvr>
                                      <p:tavLst>
                                        <p:tav tm="0">
                                          <p:val>
                                            <p:strVal val="1+#ppt_w/2"/>
                                          </p:val>
                                        </p:tav>
                                        <p:tav tm="100000">
                                          <p:val>
                                            <p:strVal val="#ppt_x"/>
                                          </p:val>
                                        </p:tav>
                                      </p:tavLst>
                                    </p:anim>
                                    <p:anim calcmode="lin" valueType="num">
                                      <p:cBhvr additive="base">
                                        <p:cTn id="14" dur="1000" fill="hold"/>
                                        <p:tgtEl>
                                          <p:spTgt spid="3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8B0DA0CC-2205-4751-8747-5A26DA4997D2}"/>
              </a:ext>
            </a:extLst>
          </p:cNvPr>
          <p:cNvSpPr/>
          <p:nvPr/>
        </p:nvSpPr>
        <p:spPr>
          <a:xfrm>
            <a:off x="1964669" y="1917556"/>
            <a:ext cx="970537" cy="438591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 name="Group 6">
            <a:extLst>
              <a:ext uri="{FF2B5EF4-FFF2-40B4-BE49-F238E27FC236}">
                <a16:creationId xmlns:a16="http://schemas.microsoft.com/office/drawing/2014/main" id="{B7361CCB-8230-4164-92F4-DC2218669D82}"/>
              </a:ext>
            </a:extLst>
          </p:cNvPr>
          <p:cNvGrpSpPr/>
          <p:nvPr/>
        </p:nvGrpSpPr>
        <p:grpSpPr>
          <a:xfrm>
            <a:off x="1925081" y="1828800"/>
            <a:ext cx="4256934" cy="996176"/>
            <a:chOff x="1925081" y="1828800"/>
            <a:chExt cx="4256934" cy="996176"/>
          </a:xfrm>
        </p:grpSpPr>
        <p:sp>
          <p:nvSpPr>
            <p:cNvPr id="5" name="Rectangle 4">
              <a:extLst>
                <a:ext uri="{FF2B5EF4-FFF2-40B4-BE49-F238E27FC236}">
                  <a16:creationId xmlns:a16="http://schemas.microsoft.com/office/drawing/2014/main" id="{CE6088BC-C074-48F0-9F74-BA0A90964E2E}"/>
                </a:ext>
              </a:extLst>
            </p:cNvPr>
            <p:cNvSpPr/>
            <p:nvPr/>
          </p:nvSpPr>
          <p:spPr>
            <a:xfrm>
              <a:off x="1925081" y="1828800"/>
              <a:ext cx="4256934" cy="996176"/>
            </a:xfrm>
            <a:prstGeom prst="rect">
              <a:avLst/>
            </a:pr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TextBox 19">
              <a:extLst>
                <a:ext uri="{FF2B5EF4-FFF2-40B4-BE49-F238E27FC236}">
                  <a16:creationId xmlns:a16="http://schemas.microsoft.com/office/drawing/2014/main" id="{30F69EB7-3BE1-4FD7-8951-9C3813C9954D}"/>
                </a:ext>
              </a:extLst>
            </p:cNvPr>
            <p:cNvSpPr txBox="1"/>
            <p:nvPr/>
          </p:nvSpPr>
          <p:spPr>
            <a:xfrm>
              <a:off x="2138158" y="2003695"/>
              <a:ext cx="640080" cy="646331"/>
            </a:xfrm>
            <a:prstGeom prst="rect">
              <a:avLst/>
            </a:prstGeom>
            <a:noFill/>
          </p:spPr>
          <p:txBody>
            <a:bodyPr wrap="square" rtlCol="0">
              <a:spAutoFit/>
            </a:bodyPr>
            <a:lstStyle/>
            <a:p>
              <a:r>
                <a:rPr lang="en-US" sz="3600" dirty="0">
                  <a:solidFill>
                    <a:schemeClr val="bg1">
                      <a:lumMod val="95000"/>
                    </a:schemeClr>
                  </a:solidFill>
                  <a:latin typeface="Bernard MT Condensed" panose="02050806060905020404" pitchFamily="18" charset="0"/>
                  <a:ea typeface="Arimo" panose="020B0604020202020204" pitchFamily="34" charset="0"/>
                  <a:cs typeface="Arimo" panose="020B0604020202020204" pitchFamily="34" charset="0"/>
                </a:rPr>
                <a:t>01</a:t>
              </a:r>
            </a:p>
          </p:txBody>
        </p:sp>
      </p:grpSp>
      <p:grpSp>
        <p:nvGrpSpPr>
          <p:cNvPr id="9" name="Group 8">
            <a:extLst>
              <a:ext uri="{FF2B5EF4-FFF2-40B4-BE49-F238E27FC236}">
                <a16:creationId xmlns:a16="http://schemas.microsoft.com/office/drawing/2014/main" id="{1BDD8BB5-1C80-45FD-8835-7C9945AC0964}"/>
              </a:ext>
            </a:extLst>
          </p:cNvPr>
          <p:cNvGrpSpPr/>
          <p:nvPr/>
        </p:nvGrpSpPr>
        <p:grpSpPr>
          <a:xfrm>
            <a:off x="1925081" y="4212683"/>
            <a:ext cx="4256934" cy="996176"/>
            <a:chOff x="1925081" y="4212683"/>
            <a:chExt cx="4256934" cy="996176"/>
          </a:xfrm>
        </p:grpSpPr>
        <p:sp>
          <p:nvSpPr>
            <p:cNvPr id="32" name="Rectangle 31">
              <a:extLst>
                <a:ext uri="{FF2B5EF4-FFF2-40B4-BE49-F238E27FC236}">
                  <a16:creationId xmlns:a16="http://schemas.microsoft.com/office/drawing/2014/main" id="{CA8B70E5-E1C6-4202-B155-B385A5A4E3CB}"/>
                </a:ext>
              </a:extLst>
            </p:cNvPr>
            <p:cNvSpPr/>
            <p:nvPr/>
          </p:nvSpPr>
          <p:spPr>
            <a:xfrm>
              <a:off x="1925081" y="4212683"/>
              <a:ext cx="4256934" cy="996176"/>
            </a:xfrm>
            <a:prstGeom prst="rect">
              <a:avLst/>
            </a:pr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TextBox 21">
              <a:extLst>
                <a:ext uri="{FF2B5EF4-FFF2-40B4-BE49-F238E27FC236}">
                  <a16:creationId xmlns:a16="http://schemas.microsoft.com/office/drawing/2014/main" id="{40AEE466-6AB9-4F9C-9190-CA9C114E9917}"/>
                </a:ext>
              </a:extLst>
            </p:cNvPr>
            <p:cNvSpPr txBox="1"/>
            <p:nvPr/>
          </p:nvSpPr>
          <p:spPr>
            <a:xfrm>
              <a:off x="2138158" y="4387604"/>
              <a:ext cx="640080" cy="646331"/>
            </a:xfrm>
            <a:prstGeom prst="rect">
              <a:avLst/>
            </a:prstGeom>
            <a:noFill/>
          </p:spPr>
          <p:txBody>
            <a:bodyPr wrap="square" rtlCol="0">
              <a:spAutoFit/>
            </a:bodyPr>
            <a:lstStyle/>
            <a:p>
              <a:r>
                <a:rPr lang="en-US" sz="3600" dirty="0">
                  <a:solidFill>
                    <a:schemeClr val="bg1">
                      <a:lumMod val="95000"/>
                    </a:schemeClr>
                  </a:solidFill>
                  <a:latin typeface="Bernard MT Condensed" panose="02050806060905020404" pitchFamily="18" charset="0"/>
                  <a:ea typeface="Arimo" panose="020B0604020202020204" pitchFamily="34" charset="0"/>
                  <a:cs typeface="Arimo" panose="020B0604020202020204" pitchFamily="34" charset="0"/>
                </a:rPr>
                <a:t>03</a:t>
              </a:r>
            </a:p>
          </p:txBody>
        </p:sp>
      </p:grpSp>
      <p:sp>
        <p:nvSpPr>
          <p:cNvPr id="42" name="Rectangle 41">
            <a:extLst>
              <a:ext uri="{FF2B5EF4-FFF2-40B4-BE49-F238E27FC236}">
                <a16:creationId xmlns:a16="http://schemas.microsoft.com/office/drawing/2014/main" id="{354CEB18-FE91-411D-88E9-D98ABB4FA35A}"/>
              </a:ext>
            </a:extLst>
          </p:cNvPr>
          <p:cNvSpPr/>
          <p:nvPr/>
        </p:nvSpPr>
        <p:spPr>
          <a:xfrm>
            <a:off x="9436392" y="1897770"/>
            <a:ext cx="970537" cy="438591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5" name="Group 14">
            <a:extLst>
              <a:ext uri="{FF2B5EF4-FFF2-40B4-BE49-F238E27FC236}">
                <a16:creationId xmlns:a16="http://schemas.microsoft.com/office/drawing/2014/main" id="{13DCFC06-BF13-4545-8EBB-A45296A89E43}"/>
              </a:ext>
            </a:extLst>
          </p:cNvPr>
          <p:cNvGrpSpPr/>
          <p:nvPr/>
        </p:nvGrpSpPr>
        <p:grpSpPr>
          <a:xfrm>
            <a:off x="6182015" y="5404624"/>
            <a:ext cx="4256934" cy="996123"/>
            <a:chOff x="6182015" y="5404624"/>
            <a:chExt cx="4256934" cy="996123"/>
          </a:xfrm>
        </p:grpSpPr>
        <p:sp>
          <p:nvSpPr>
            <p:cNvPr id="52" name="Rectangle 51">
              <a:extLst>
                <a:ext uri="{FF2B5EF4-FFF2-40B4-BE49-F238E27FC236}">
                  <a16:creationId xmlns:a16="http://schemas.microsoft.com/office/drawing/2014/main" id="{B310F6B3-3BD9-45C5-A248-F5E8CB6AE132}"/>
                </a:ext>
              </a:extLst>
            </p:cNvPr>
            <p:cNvSpPr/>
            <p:nvPr/>
          </p:nvSpPr>
          <p:spPr>
            <a:xfrm>
              <a:off x="6182015" y="5404624"/>
              <a:ext cx="4256934" cy="996123"/>
            </a:xfrm>
            <a:prstGeom prst="rect">
              <a:avLst/>
            </a:prstGeom>
            <a:solidFill>
              <a:srgbClr val="72869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TextBox 22">
              <a:extLst>
                <a:ext uri="{FF2B5EF4-FFF2-40B4-BE49-F238E27FC236}">
                  <a16:creationId xmlns:a16="http://schemas.microsoft.com/office/drawing/2014/main" id="{58B49A93-BA96-44BC-A2F1-0A21B1A46ACA}"/>
                </a:ext>
              </a:extLst>
            </p:cNvPr>
            <p:cNvSpPr txBox="1"/>
            <p:nvPr/>
          </p:nvSpPr>
          <p:spPr>
            <a:xfrm>
              <a:off x="9587251" y="5579519"/>
              <a:ext cx="640080" cy="646331"/>
            </a:xfrm>
            <a:prstGeom prst="rect">
              <a:avLst/>
            </a:prstGeom>
            <a:noFill/>
          </p:spPr>
          <p:txBody>
            <a:bodyPr wrap="square" rtlCol="0">
              <a:spAutoFit/>
            </a:bodyPr>
            <a:lstStyle/>
            <a:p>
              <a:r>
                <a:rPr lang="en-US" sz="3600" dirty="0">
                  <a:solidFill>
                    <a:schemeClr val="bg1">
                      <a:lumMod val="95000"/>
                    </a:schemeClr>
                  </a:solidFill>
                  <a:latin typeface="Bernard MT Condensed" panose="02050806060905020404" pitchFamily="18" charset="0"/>
                  <a:ea typeface="Arimo" panose="020B0604020202020204" pitchFamily="34" charset="0"/>
                  <a:cs typeface="Arimo" panose="020B0604020202020204" pitchFamily="34" charset="0"/>
                </a:rPr>
                <a:t>04</a:t>
              </a:r>
            </a:p>
          </p:txBody>
        </p:sp>
      </p:grpSp>
      <p:grpSp>
        <p:nvGrpSpPr>
          <p:cNvPr id="14" name="Group 13">
            <a:extLst>
              <a:ext uri="{FF2B5EF4-FFF2-40B4-BE49-F238E27FC236}">
                <a16:creationId xmlns:a16="http://schemas.microsoft.com/office/drawing/2014/main" id="{5F7C7365-6D01-434A-88FD-DB507245D384}"/>
              </a:ext>
            </a:extLst>
          </p:cNvPr>
          <p:cNvGrpSpPr/>
          <p:nvPr/>
        </p:nvGrpSpPr>
        <p:grpSpPr>
          <a:xfrm>
            <a:off x="6182015" y="3020741"/>
            <a:ext cx="4256934" cy="996123"/>
            <a:chOff x="6182015" y="3020741"/>
            <a:chExt cx="4256934" cy="996123"/>
          </a:xfrm>
        </p:grpSpPr>
        <p:sp>
          <p:nvSpPr>
            <p:cNvPr id="30" name="Rectangle 29">
              <a:extLst>
                <a:ext uri="{FF2B5EF4-FFF2-40B4-BE49-F238E27FC236}">
                  <a16:creationId xmlns:a16="http://schemas.microsoft.com/office/drawing/2014/main" id="{081E35D6-686F-4DE4-8C65-CB4858148689}"/>
                </a:ext>
              </a:extLst>
            </p:cNvPr>
            <p:cNvSpPr/>
            <p:nvPr/>
          </p:nvSpPr>
          <p:spPr>
            <a:xfrm>
              <a:off x="6182015" y="3020741"/>
              <a:ext cx="4256934" cy="996123"/>
            </a:xfrm>
            <a:prstGeom prst="rect">
              <a:avLst/>
            </a:pr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TextBox 20">
              <a:extLst>
                <a:ext uri="{FF2B5EF4-FFF2-40B4-BE49-F238E27FC236}">
                  <a16:creationId xmlns:a16="http://schemas.microsoft.com/office/drawing/2014/main" id="{6912258A-0B71-43F9-81FD-9EBFDB84C95E}"/>
                </a:ext>
              </a:extLst>
            </p:cNvPr>
            <p:cNvSpPr txBox="1"/>
            <p:nvPr/>
          </p:nvSpPr>
          <p:spPr>
            <a:xfrm>
              <a:off x="9587251" y="3195650"/>
              <a:ext cx="640080" cy="646331"/>
            </a:xfrm>
            <a:prstGeom prst="rect">
              <a:avLst/>
            </a:prstGeom>
            <a:noFill/>
          </p:spPr>
          <p:txBody>
            <a:bodyPr wrap="square" rtlCol="0">
              <a:spAutoFit/>
            </a:bodyPr>
            <a:lstStyle/>
            <a:p>
              <a:r>
                <a:rPr lang="en-US" sz="3600" dirty="0">
                  <a:solidFill>
                    <a:schemeClr val="bg1">
                      <a:lumMod val="95000"/>
                    </a:schemeClr>
                  </a:solidFill>
                  <a:latin typeface="Bernard MT Condensed" panose="02050806060905020404" pitchFamily="18" charset="0"/>
                  <a:ea typeface="Arimo" panose="020B0604020202020204" pitchFamily="34" charset="0"/>
                  <a:cs typeface="Arimo" panose="020B0604020202020204" pitchFamily="34" charset="0"/>
                </a:rPr>
                <a:t>02</a:t>
              </a:r>
            </a:p>
          </p:txBody>
        </p:sp>
      </p:grpSp>
      <p:sp>
        <p:nvSpPr>
          <p:cNvPr id="17" name="Freeform: Shape 16">
            <a:extLst>
              <a:ext uri="{FF2B5EF4-FFF2-40B4-BE49-F238E27FC236}">
                <a16:creationId xmlns:a16="http://schemas.microsoft.com/office/drawing/2014/main" id="{469B776C-F3E0-4C5D-8979-454555B5555B}"/>
              </a:ext>
            </a:extLst>
          </p:cNvPr>
          <p:cNvSpPr/>
          <p:nvPr/>
        </p:nvSpPr>
        <p:spPr>
          <a:xfrm>
            <a:off x="1926090" y="1828800"/>
            <a:ext cx="1064217" cy="4563433"/>
          </a:xfrm>
          <a:custGeom>
            <a:avLst/>
            <a:gdLst>
              <a:gd name="connsiteX0" fmla="*/ 571491 w 1142982"/>
              <a:gd name="connsiteY0" fmla="*/ 2683792 h 4901184"/>
              <a:gd name="connsiteX1" fmla="*/ 160011 w 1142982"/>
              <a:gd name="connsiteY1" fmla="*/ 3095272 h 4901184"/>
              <a:gd name="connsiteX2" fmla="*/ 571491 w 1142982"/>
              <a:gd name="connsiteY2" fmla="*/ 3506752 h 4901184"/>
              <a:gd name="connsiteX3" fmla="*/ 982971 w 1142982"/>
              <a:gd name="connsiteY3" fmla="*/ 3095272 h 4901184"/>
              <a:gd name="connsiteX4" fmla="*/ 571491 w 1142982"/>
              <a:gd name="connsiteY4" fmla="*/ 2683792 h 4901184"/>
              <a:gd name="connsiteX5" fmla="*/ 571491 w 1142982"/>
              <a:gd name="connsiteY5" fmla="*/ 123444 h 4901184"/>
              <a:gd name="connsiteX6" fmla="*/ 160011 w 1142982"/>
              <a:gd name="connsiteY6" fmla="*/ 534924 h 4901184"/>
              <a:gd name="connsiteX7" fmla="*/ 571491 w 1142982"/>
              <a:gd name="connsiteY7" fmla="*/ 946404 h 4901184"/>
              <a:gd name="connsiteX8" fmla="*/ 982971 w 1142982"/>
              <a:gd name="connsiteY8" fmla="*/ 534924 h 4901184"/>
              <a:gd name="connsiteX9" fmla="*/ 571491 w 1142982"/>
              <a:gd name="connsiteY9" fmla="*/ 123444 h 4901184"/>
              <a:gd name="connsiteX10" fmla="*/ 0 w 1142982"/>
              <a:gd name="connsiteY10" fmla="*/ 0 h 4901184"/>
              <a:gd name="connsiteX11" fmla="*/ 1142982 w 1142982"/>
              <a:gd name="connsiteY11" fmla="*/ 0 h 4901184"/>
              <a:gd name="connsiteX12" fmla="*/ 1142982 w 1142982"/>
              <a:gd name="connsiteY12" fmla="*/ 4901184 h 4901184"/>
              <a:gd name="connsiteX13" fmla="*/ 0 w 1142982"/>
              <a:gd name="connsiteY13" fmla="*/ 4901184 h 4901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142982" h="4901184">
                <a:moveTo>
                  <a:pt x="571491" y="2683792"/>
                </a:moveTo>
                <a:cubicBezTo>
                  <a:pt x="344237" y="2683792"/>
                  <a:pt x="160011" y="2868018"/>
                  <a:pt x="160011" y="3095272"/>
                </a:cubicBezTo>
                <a:cubicBezTo>
                  <a:pt x="160011" y="3322526"/>
                  <a:pt x="344237" y="3506752"/>
                  <a:pt x="571491" y="3506752"/>
                </a:cubicBezTo>
                <a:cubicBezTo>
                  <a:pt x="798745" y="3506752"/>
                  <a:pt x="982971" y="3322526"/>
                  <a:pt x="982971" y="3095272"/>
                </a:cubicBezTo>
                <a:cubicBezTo>
                  <a:pt x="982971" y="2868018"/>
                  <a:pt x="798745" y="2683792"/>
                  <a:pt x="571491" y="2683792"/>
                </a:cubicBezTo>
                <a:close/>
                <a:moveTo>
                  <a:pt x="571491" y="123444"/>
                </a:moveTo>
                <a:cubicBezTo>
                  <a:pt x="344237" y="123444"/>
                  <a:pt x="160011" y="307670"/>
                  <a:pt x="160011" y="534924"/>
                </a:cubicBezTo>
                <a:cubicBezTo>
                  <a:pt x="160011" y="762178"/>
                  <a:pt x="344237" y="946404"/>
                  <a:pt x="571491" y="946404"/>
                </a:cubicBezTo>
                <a:cubicBezTo>
                  <a:pt x="798745" y="946404"/>
                  <a:pt x="982971" y="762178"/>
                  <a:pt x="982971" y="534924"/>
                </a:cubicBezTo>
                <a:cubicBezTo>
                  <a:pt x="982971" y="307670"/>
                  <a:pt x="798745" y="123444"/>
                  <a:pt x="571491" y="123444"/>
                </a:cubicBezTo>
                <a:close/>
                <a:moveTo>
                  <a:pt x="0" y="0"/>
                </a:moveTo>
                <a:lnTo>
                  <a:pt x="1142982" y="0"/>
                </a:lnTo>
                <a:lnTo>
                  <a:pt x="1142982" y="4901184"/>
                </a:lnTo>
                <a:lnTo>
                  <a:pt x="0" y="4901184"/>
                </a:lnTo>
                <a:close/>
              </a:path>
            </a:pathLst>
          </a:custGeom>
          <a:solidFill>
            <a:schemeClr val="bg1"/>
          </a:solidFill>
          <a:ln>
            <a:noFill/>
          </a:ln>
          <a:effectLst>
            <a:outerShdw blurRad="50800" dist="254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3" name="Straight Connector 2"/>
          <p:cNvCxnSpPr/>
          <p:nvPr/>
        </p:nvCxnSpPr>
        <p:spPr>
          <a:xfrm flipV="1">
            <a:off x="1466746" y="4146464"/>
            <a:ext cx="0" cy="1644"/>
          </a:xfrm>
          <a:prstGeom prst="line">
            <a:avLst/>
          </a:prstGeom>
        </p:spPr>
        <p:style>
          <a:lnRef idx="1">
            <a:schemeClr val="accent1"/>
          </a:lnRef>
          <a:fillRef idx="0">
            <a:schemeClr val="accent1"/>
          </a:fillRef>
          <a:effectRef idx="0">
            <a:schemeClr val="accent1"/>
          </a:effectRef>
          <a:fontRef idx="minor">
            <a:schemeClr val="tx1"/>
          </a:fontRef>
        </p:style>
      </p:cxnSp>
      <p:grpSp>
        <p:nvGrpSpPr>
          <p:cNvPr id="13" name="Group 12">
            <a:extLst>
              <a:ext uri="{FF2B5EF4-FFF2-40B4-BE49-F238E27FC236}">
                <a16:creationId xmlns:a16="http://schemas.microsoft.com/office/drawing/2014/main" id="{3EF9EE64-BF89-489E-A5C2-F2D76F6AEB6E}"/>
              </a:ext>
            </a:extLst>
          </p:cNvPr>
          <p:cNvGrpSpPr/>
          <p:nvPr/>
        </p:nvGrpSpPr>
        <p:grpSpPr>
          <a:xfrm>
            <a:off x="1925080" y="3020741"/>
            <a:ext cx="7425715" cy="1018240"/>
            <a:chOff x="1925080" y="3020741"/>
            <a:chExt cx="7425715" cy="1018240"/>
          </a:xfrm>
        </p:grpSpPr>
        <p:sp>
          <p:nvSpPr>
            <p:cNvPr id="29" name="Rectangle 28">
              <a:extLst>
                <a:ext uri="{FF2B5EF4-FFF2-40B4-BE49-F238E27FC236}">
                  <a16:creationId xmlns:a16="http://schemas.microsoft.com/office/drawing/2014/main" id="{2B16D84B-967A-4D96-A838-F06A26B0B21C}"/>
                </a:ext>
              </a:extLst>
            </p:cNvPr>
            <p:cNvSpPr/>
            <p:nvPr/>
          </p:nvSpPr>
          <p:spPr>
            <a:xfrm>
              <a:off x="1925080" y="3020741"/>
              <a:ext cx="7270503" cy="996176"/>
            </a:xfrm>
            <a:prstGeom prst="rect">
              <a:avLst/>
            </a:prstGeom>
            <a:solidFill>
              <a:srgbClr val="44546B"/>
            </a:solidFill>
            <a:ln>
              <a:noFill/>
            </a:ln>
            <a:effectLst>
              <a:outerShdw blurRad="63500" dist="381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TextBox 26">
              <a:extLst>
                <a:ext uri="{FF2B5EF4-FFF2-40B4-BE49-F238E27FC236}">
                  <a16:creationId xmlns:a16="http://schemas.microsoft.com/office/drawing/2014/main" id="{DDB96BD8-61C9-44DD-BEBB-527AD72908FC}"/>
                </a:ext>
              </a:extLst>
            </p:cNvPr>
            <p:cNvSpPr txBox="1"/>
            <p:nvPr/>
          </p:nvSpPr>
          <p:spPr>
            <a:xfrm>
              <a:off x="4023360" y="3054096"/>
              <a:ext cx="5327435" cy="984885"/>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 </a:t>
              </a:r>
              <a:endParaRPr lang="en-US" sz="1500" dirty="0">
                <a:solidFill>
                  <a:schemeClr val="bg1"/>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3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a:t>
              </a:r>
            </a:p>
          </p:txBody>
        </p:sp>
      </p:grpSp>
      <p:grpSp>
        <p:nvGrpSpPr>
          <p:cNvPr id="12" name="Group 11">
            <a:extLst>
              <a:ext uri="{FF2B5EF4-FFF2-40B4-BE49-F238E27FC236}">
                <a16:creationId xmlns:a16="http://schemas.microsoft.com/office/drawing/2014/main" id="{43C91E86-E799-4DD5-95C7-92CDEEA9A5C4}"/>
              </a:ext>
            </a:extLst>
          </p:cNvPr>
          <p:cNvGrpSpPr/>
          <p:nvPr/>
        </p:nvGrpSpPr>
        <p:grpSpPr>
          <a:xfrm>
            <a:off x="1925081" y="5404624"/>
            <a:ext cx="7425714" cy="996176"/>
            <a:chOff x="1925081" y="5404624"/>
            <a:chExt cx="7425714" cy="996176"/>
          </a:xfrm>
        </p:grpSpPr>
        <p:sp>
          <p:nvSpPr>
            <p:cNvPr id="51" name="Rectangle 50">
              <a:extLst>
                <a:ext uri="{FF2B5EF4-FFF2-40B4-BE49-F238E27FC236}">
                  <a16:creationId xmlns:a16="http://schemas.microsoft.com/office/drawing/2014/main" id="{664F55A0-470D-4EFA-89E3-0CB33C31C129}"/>
                </a:ext>
              </a:extLst>
            </p:cNvPr>
            <p:cNvSpPr/>
            <p:nvPr/>
          </p:nvSpPr>
          <p:spPr>
            <a:xfrm>
              <a:off x="1925081" y="5404624"/>
              <a:ext cx="7270504" cy="996176"/>
            </a:xfrm>
            <a:prstGeom prst="rect">
              <a:avLst/>
            </a:prstGeom>
            <a:solidFill>
              <a:srgbClr val="72869F"/>
            </a:solidFill>
            <a:ln>
              <a:noFill/>
            </a:ln>
            <a:effectLst>
              <a:outerShdw blurRad="63500" dist="381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1" name="TextBox 30">
              <a:extLst>
                <a:ext uri="{FF2B5EF4-FFF2-40B4-BE49-F238E27FC236}">
                  <a16:creationId xmlns:a16="http://schemas.microsoft.com/office/drawing/2014/main" id="{1BC02E95-F8F5-4803-ACEB-EF828A719CB1}"/>
                </a:ext>
              </a:extLst>
            </p:cNvPr>
            <p:cNvSpPr txBox="1"/>
            <p:nvPr/>
          </p:nvSpPr>
          <p:spPr>
            <a:xfrm>
              <a:off x="4023360" y="5415862"/>
              <a:ext cx="5327435" cy="984885"/>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 </a:t>
              </a:r>
              <a:endParaRPr lang="en-US" sz="1500" dirty="0">
                <a:solidFill>
                  <a:schemeClr val="bg1"/>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3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a:t>
              </a:r>
            </a:p>
          </p:txBody>
        </p:sp>
      </p:grpSp>
      <p:pic>
        <p:nvPicPr>
          <p:cNvPr id="35" name="Graphic 34" descr="Beaker">
            <a:extLst>
              <a:ext uri="{FF2B5EF4-FFF2-40B4-BE49-F238E27FC236}">
                <a16:creationId xmlns:a16="http://schemas.microsoft.com/office/drawing/2014/main" id="{FE95FE57-D43E-4F9B-BF6C-8CA830EDD856}"/>
              </a:ext>
            </a:extLst>
          </p:cNvPr>
          <p:cNvPicPr>
            <a:picLocks noChangeAspect="1"/>
          </p:cNvPicPr>
          <p:nvPr/>
        </p:nvPicPr>
        <p:blipFill>
          <a:blip r:embed="rId3" cstate="print">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3168937" y="3200400"/>
            <a:ext cx="457200" cy="457200"/>
          </a:xfrm>
          <a:prstGeom prst="rect">
            <a:avLst/>
          </a:prstGeom>
        </p:spPr>
      </p:pic>
      <p:grpSp>
        <p:nvGrpSpPr>
          <p:cNvPr id="37" name="Group 36">
            <a:extLst>
              <a:ext uri="{FF2B5EF4-FFF2-40B4-BE49-F238E27FC236}">
                <a16:creationId xmlns:a16="http://schemas.microsoft.com/office/drawing/2014/main" id="{F5078CDB-FE00-4B9B-8880-7C7CB4FA7C4D}"/>
              </a:ext>
            </a:extLst>
          </p:cNvPr>
          <p:cNvGrpSpPr>
            <a:grpSpLocks noChangeAspect="1"/>
          </p:cNvGrpSpPr>
          <p:nvPr/>
        </p:nvGrpSpPr>
        <p:grpSpPr>
          <a:xfrm>
            <a:off x="3180031" y="5692372"/>
            <a:ext cx="435012" cy="420624"/>
            <a:chOff x="5659438" y="2249488"/>
            <a:chExt cx="623887" cy="603250"/>
          </a:xfrm>
          <a:solidFill>
            <a:schemeClr val="bg1"/>
          </a:solidFill>
        </p:grpSpPr>
        <p:sp>
          <p:nvSpPr>
            <p:cNvPr id="38" name="Freeform 67">
              <a:extLst>
                <a:ext uri="{FF2B5EF4-FFF2-40B4-BE49-F238E27FC236}">
                  <a16:creationId xmlns:a16="http://schemas.microsoft.com/office/drawing/2014/main" id="{D703905C-0D88-4673-A44A-EF8CB8C5CD83}"/>
                </a:ext>
              </a:extLst>
            </p:cNvPr>
            <p:cNvSpPr>
              <a:spLocks noEditPoints="1"/>
            </p:cNvSpPr>
            <p:nvPr/>
          </p:nvSpPr>
          <p:spPr bwMode="auto">
            <a:xfrm>
              <a:off x="5988050" y="2249488"/>
              <a:ext cx="295275" cy="585788"/>
            </a:xfrm>
            <a:custGeom>
              <a:avLst/>
              <a:gdLst/>
              <a:ahLst/>
              <a:cxnLst>
                <a:cxn ang="0">
                  <a:pos x="0" y="148"/>
                </a:cxn>
                <a:cxn ang="0">
                  <a:pos x="0" y="50"/>
                </a:cxn>
                <a:cxn ang="0">
                  <a:pos x="51" y="0"/>
                </a:cxn>
                <a:cxn ang="0">
                  <a:pos x="101" y="50"/>
                </a:cxn>
                <a:cxn ang="0">
                  <a:pos x="101" y="148"/>
                </a:cxn>
                <a:cxn ang="0">
                  <a:pos x="51" y="199"/>
                </a:cxn>
                <a:cxn ang="0">
                  <a:pos x="0" y="148"/>
                </a:cxn>
                <a:cxn ang="0">
                  <a:pos x="9" y="50"/>
                </a:cxn>
                <a:cxn ang="0">
                  <a:pos x="9" y="148"/>
                </a:cxn>
                <a:cxn ang="0">
                  <a:pos x="51" y="190"/>
                </a:cxn>
                <a:cxn ang="0">
                  <a:pos x="92" y="148"/>
                </a:cxn>
                <a:cxn ang="0">
                  <a:pos x="92" y="50"/>
                </a:cxn>
                <a:cxn ang="0">
                  <a:pos x="51" y="9"/>
                </a:cxn>
                <a:cxn ang="0">
                  <a:pos x="9" y="50"/>
                </a:cxn>
              </a:cxnLst>
              <a:rect l="0" t="0" r="r" b="b"/>
              <a:pathLst>
                <a:path w="101" h="199">
                  <a:moveTo>
                    <a:pt x="0" y="148"/>
                  </a:moveTo>
                  <a:cubicBezTo>
                    <a:pt x="0" y="50"/>
                    <a:pt x="0" y="50"/>
                    <a:pt x="0" y="50"/>
                  </a:cubicBezTo>
                  <a:cubicBezTo>
                    <a:pt x="0" y="23"/>
                    <a:pt x="23" y="0"/>
                    <a:pt x="51" y="0"/>
                  </a:cubicBezTo>
                  <a:cubicBezTo>
                    <a:pt x="78" y="0"/>
                    <a:pt x="101" y="23"/>
                    <a:pt x="101" y="50"/>
                  </a:cubicBezTo>
                  <a:cubicBezTo>
                    <a:pt x="101" y="148"/>
                    <a:pt x="101" y="148"/>
                    <a:pt x="101" y="148"/>
                  </a:cubicBezTo>
                  <a:cubicBezTo>
                    <a:pt x="101" y="176"/>
                    <a:pt x="78" y="199"/>
                    <a:pt x="51" y="199"/>
                  </a:cubicBezTo>
                  <a:cubicBezTo>
                    <a:pt x="23" y="199"/>
                    <a:pt x="0" y="176"/>
                    <a:pt x="0" y="148"/>
                  </a:cubicBezTo>
                  <a:moveTo>
                    <a:pt x="9" y="50"/>
                  </a:moveTo>
                  <a:cubicBezTo>
                    <a:pt x="9" y="148"/>
                    <a:pt x="9" y="148"/>
                    <a:pt x="9" y="148"/>
                  </a:cubicBezTo>
                  <a:cubicBezTo>
                    <a:pt x="9" y="171"/>
                    <a:pt x="28" y="190"/>
                    <a:pt x="51" y="190"/>
                  </a:cubicBezTo>
                  <a:cubicBezTo>
                    <a:pt x="74" y="190"/>
                    <a:pt x="92" y="171"/>
                    <a:pt x="92" y="148"/>
                  </a:cubicBezTo>
                  <a:cubicBezTo>
                    <a:pt x="92" y="50"/>
                    <a:pt x="92" y="50"/>
                    <a:pt x="92" y="50"/>
                  </a:cubicBezTo>
                  <a:cubicBezTo>
                    <a:pt x="92" y="27"/>
                    <a:pt x="74" y="9"/>
                    <a:pt x="51" y="9"/>
                  </a:cubicBezTo>
                  <a:cubicBezTo>
                    <a:pt x="28" y="9"/>
                    <a:pt x="9" y="27"/>
                    <a:pt x="9" y="5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9" name="Freeform 68">
              <a:extLst>
                <a:ext uri="{FF2B5EF4-FFF2-40B4-BE49-F238E27FC236}">
                  <a16:creationId xmlns:a16="http://schemas.microsoft.com/office/drawing/2014/main" id="{02AF6064-35DE-47E2-9CD0-A04120EEE8AE}"/>
                </a:ext>
              </a:extLst>
            </p:cNvPr>
            <p:cNvSpPr>
              <a:spLocks/>
            </p:cNvSpPr>
            <p:nvPr/>
          </p:nvSpPr>
          <p:spPr bwMode="auto">
            <a:xfrm>
              <a:off x="6027738" y="2559050"/>
              <a:ext cx="214313" cy="222250"/>
            </a:xfrm>
            <a:custGeom>
              <a:avLst/>
              <a:gdLst/>
              <a:ahLst/>
              <a:cxnLst>
                <a:cxn ang="0">
                  <a:pos x="73" y="0"/>
                </a:cxn>
                <a:cxn ang="0">
                  <a:pos x="73" y="39"/>
                </a:cxn>
                <a:cxn ang="0">
                  <a:pos x="37" y="76"/>
                </a:cxn>
                <a:cxn ang="0">
                  <a:pos x="0" y="39"/>
                </a:cxn>
                <a:cxn ang="0">
                  <a:pos x="0" y="0"/>
                </a:cxn>
                <a:cxn ang="0">
                  <a:pos x="73" y="0"/>
                </a:cxn>
              </a:cxnLst>
              <a:rect l="0" t="0" r="r" b="b"/>
              <a:pathLst>
                <a:path w="73" h="76">
                  <a:moveTo>
                    <a:pt x="73" y="0"/>
                  </a:moveTo>
                  <a:cubicBezTo>
                    <a:pt x="73" y="39"/>
                    <a:pt x="73" y="39"/>
                    <a:pt x="73" y="39"/>
                  </a:cubicBezTo>
                  <a:cubicBezTo>
                    <a:pt x="73" y="59"/>
                    <a:pt x="57" y="76"/>
                    <a:pt x="37" y="76"/>
                  </a:cubicBezTo>
                  <a:cubicBezTo>
                    <a:pt x="16" y="76"/>
                    <a:pt x="0" y="59"/>
                    <a:pt x="0" y="39"/>
                  </a:cubicBezTo>
                  <a:cubicBezTo>
                    <a:pt x="0" y="0"/>
                    <a:pt x="0" y="0"/>
                    <a:pt x="0" y="0"/>
                  </a:cubicBezTo>
                  <a:lnTo>
                    <a:pt x="73"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0" name="Freeform 69">
              <a:extLst>
                <a:ext uri="{FF2B5EF4-FFF2-40B4-BE49-F238E27FC236}">
                  <a16:creationId xmlns:a16="http://schemas.microsoft.com/office/drawing/2014/main" id="{577AF672-597F-4826-8980-31237BC05BF3}"/>
                </a:ext>
              </a:extLst>
            </p:cNvPr>
            <p:cNvSpPr>
              <a:spLocks/>
            </p:cNvSpPr>
            <p:nvPr/>
          </p:nvSpPr>
          <p:spPr bwMode="auto">
            <a:xfrm>
              <a:off x="5708650" y="2543175"/>
              <a:ext cx="252413" cy="258763"/>
            </a:xfrm>
            <a:custGeom>
              <a:avLst/>
              <a:gdLst/>
              <a:ahLst/>
              <a:cxnLst>
                <a:cxn ang="0">
                  <a:pos x="86" y="34"/>
                </a:cxn>
                <a:cxn ang="0">
                  <a:pos x="68" y="66"/>
                </a:cxn>
                <a:cxn ang="0">
                  <a:pos x="22" y="78"/>
                </a:cxn>
                <a:cxn ang="0">
                  <a:pos x="9" y="32"/>
                </a:cxn>
                <a:cxn ang="0">
                  <a:pos x="27" y="0"/>
                </a:cxn>
                <a:cxn ang="0">
                  <a:pos x="86" y="34"/>
                </a:cxn>
              </a:cxnLst>
              <a:rect l="0" t="0" r="r" b="b"/>
              <a:pathLst>
                <a:path w="86" h="88">
                  <a:moveTo>
                    <a:pt x="86" y="34"/>
                  </a:moveTo>
                  <a:cubicBezTo>
                    <a:pt x="68" y="66"/>
                    <a:pt x="68" y="66"/>
                    <a:pt x="68" y="66"/>
                  </a:cubicBezTo>
                  <a:cubicBezTo>
                    <a:pt x="59" y="82"/>
                    <a:pt x="38" y="88"/>
                    <a:pt x="22" y="78"/>
                  </a:cubicBezTo>
                  <a:cubicBezTo>
                    <a:pt x="5" y="69"/>
                    <a:pt x="0" y="48"/>
                    <a:pt x="9" y="32"/>
                  </a:cubicBezTo>
                  <a:cubicBezTo>
                    <a:pt x="27" y="0"/>
                    <a:pt x="27" y="0"/>
                    <a:pt x="27" y="0"/>
                  </a:cubicBezTo>
                  <a:lnTo>
                    <a:pt x="86" y="3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 name="Freeform 70">
              <a:extLst>
                <a:ext uri="{FF2B5EF4-FFF2-40B4-BE49-F238E27FC236}">
                  <a16:creationId xmlns:a16="http://schemas.microsoft.com/office/drawing/2014/main" id="{BCE71CF7-48F5-43CE-98BF-07D56563A2AD}"/>
                </a:ext>
              </a:extLst>
            </p:cNvPr>
            <p:cNvSpPr>
              <a:spLocks/>
            </p:cNvSpPr>
            <p:nvPr/>
          </p:nvSpPr>
          <p:spPr bwMode="auto">
            <a:xfrm>
              <a:off x="5659438" y="2320925"/>
              <a:ext cx="312738" cy="531813"/>
            </a:xfrm>
            <a:custGeom>
              <a:avLst/>
              <a:gdLst/>
              <a:ahLst/>
              <a:cxnLst>
                <a:cxn ang="0">
                  <a:pos x="13" y="104"/>
                </a:cxn>
                <a:cxn ang="0">
                  <a:pos x="59" y="26"/>
                </a:cxn>
                <a:cxn ang="0">
                  <a:pos x="107" y="3"/>
                </a:cxn>
                <a:cxn ang="0">
                  <a:pos x="107" y="12"/>
                </a:cxn>
                <a:cxn ang="0">
                  <a:pos x="66" y="30"/>
                </a:cxn>
                <a:cxn ang="0">
                  <a:pos x="20" y="109"/>
                </a:cxn>
                <a:cxn ang="0">
                  <a:pos x="35" y="161"/>
                </a:cxn>
                <a:cxn ang="0">
                  <a:pos x="87" y="147"/>
                </a:cxn>
                <a:cxn ang="0">
                  <a:pos x="107" y="114"/>
                </a:cxn>
                <a:cxn ang="0">
                  <a:pos x="107" y="130"/>
                </a:cxn>
                <a:cxn ang="0">
                  <a:pos x="95" y="151"/>
                </a:cxn>
                <a:cxn ang="0">
                  <a:pos x="30" y="169"/>
                </a:cxn>
                <a:cxn ang="0">
                  <a:pos x="13" y="104"/>
                </a:cxn>
              </a:cxnLst>
              <a:rect l="0" t="0" r="r" b="b"/>
              <a:pathLst>
                <a:path w="107" h="181">
                  <a:moveTo>
                    <a:pt x="13" y="104"/>
                  </a:moveTo>
                  <a:cubicBezTo>
                    <a:pt x="59" y="26"/>
                    <a:pt x="59" y="26"/>
                    <a:pt x="59" y="26"/>
                  </a:cubicBezTo>
                  <a:cubicBezTo>
                    <a:pt x="69" y="9"/>
                    <a:pt x="88" y="0"/>
                    <a:pt x="107" y="3"/>
                  </a:cubicBezTo>
                  <a:cubicBezTo>
                    <a:pt x="107" y="12"/>
                    <a:pt x="107" y="12"/>
                    <a:pt x="107" y="12"/>
                  </a:cubicBezTo>
                  <a:cubicBezTo>
                    <a:pt x="91" y="8"/>
                    <a:pt x="74" y="15"/>
                    <a:pt x="66" y="30"/>
                  </a:cubicBezTo>
                  <a:cubicBezTo>
                    <a:pt x="20" y="109"/>
                    <a:pt x="20" y="109"/>
                    <a:pt x="20" y="109"/>
                  </a:cubicBezTo>
                  <a:cubicBezTo>
                    <a:pt x="10" y="127"/>
                    <a:pt x="16" y="151"/>
                    <a:pt x="35" y="161"/>
                  </a:cubicBezTo>
                  <a:cubicBezTo>
                    <a:pt x="53" y="172"/>
                    <a:pt x="77" y="166"/>
                    <a:pt x="87" y="147"/>
                  </a:cubicBezTo>
                  <a:cubicBezTo>
                    <a:pt x="107" y="114"/>
                    <a:pt x="107" y="114"/>
                    <a:pt x="107" y="114"/>
                  </a:cubicBezTo>
                  <a:cubicBezTo>
                    <a:pt x="107" y="130"/>
                    <a:pt x="107" y="130"/>
                    <a:pt x="107" y="130"/>
                  </a:cubicBezTo>
                  <a:cubicBezTo>
                    <a:pt x="95" y="151"/>
                    <a:pt x="95" y="151"/>
                    <a:pt x="95" y="151"/>
                  </a:cubicBezTo>
                  <a:cubicBezTo>
                    <a:pt x="82" y="174"/>
                    <a:pt x="53" y="181"/>
                    <a:pt x="30" y="169"/>
                  </a:cubicBezTo>
                  <a:cubicBezTo>
                    <a:pt x="8" y="156"/>
                    <a:pt x="0" y="127"/>
                    <a:pt x="13" y="104"/>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43" name="TextBox 42">
            <a:extLst>
              <a:ext uri="{FF2B5EF4-FFF2-40B4-BE49-F238E27FC236}">
                <a16:creationId xmlns:a16="http://schemas.microsoft.com/office/drawing/2014/main" id="{9144F329-BFDB-498E-B61D-6974D871FAD9}"/>
              </a:ext>
            </a:extLst>
          </p:cNvPr>
          <p:cNvSpPr txBox="1"/>
          <p:nvPr/>
        </p:nvSpPr>
        <p:spPr>
          <a:xfrm>
            <a:off x="2995012" y="258364"/>
            <a:ext cx="6025078" cy="118872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
        <p:nvSpPr>
          <p:cNvPr id="18" name="Freeform: Shape 17">
            <a:extLst>
              <a:ext uri="{FF2B5EF4-FFF2-40B4-BE49-F238E27FC236}">
                <a16:creationId xmlns:a16="http://schemas.microsoft.com/office/drawing/2014/main" id="{D4968D97-DA7A-43DF-8B61-853FBFC13DEB}"/>
              </a:ext>
            </a:extLst>
          </p:cNvPr>
          <p:cNvSpPr/>
          <p:nvPr/>
        </p:nvSpPr>
        <p:spPr>
          <a:xfrm>
            <a:off x="9375183" y="1828800"/>
            <a:ext cx="1064217" cy="4563433"/>
          </a:xfrm>
          <a:custGeom>
            <a:avLst/>
            <a:gdLst>
              <a:gd name="connsiteX0" fmla="*/ 571491 w 1142982"/>
              <a:gd name="connsiteY0" fmla="*/ 3963924 h 4901184"/>
              <a:gd name="connsiteX1" fmla="*/ 160011 w 1142982"/>
              <a:gd name="connsiteY1" fmla="*/ 4375404 h 4901184"/>
              <a:gd name="connsiteX2" fmla="*/ 571491 w 1142982"/>
              <a:gd name="connsiteY2" fmla="*/ 4786884 h 4901184"/>
              <a:gd name="connsiteX3" fmla="*/ 982971 w 1142982"/>
              <a:gd name="connsiteY3" fmla="*/ 4375404 h 4901184"/>
              <a:gd name="connsiteX4" fmla="*/ 571491 w 1142982"/>
              <a:gd name="connsiteY4" fmla="*/ 3963924 h 4901184"/>
              <a:gd name="connsiteX5" fmla="*/ 571491 w 1142982"/>
              <a:gd name="connsiteY5" fmla="*/ 1403604 h 4901184"/>
              <a:gd name="connsiteX6" fmla="*/ 160011 w 1142982"/>
              <a:gd name="connsiteY6" fmla="*/ 1815084 h 4901184"/>
              <a:gd name="connsiteX7" fmla="*/ 571491 w 1142982"/>
              <a:gd name="connsiteY7" fmla="*/ 2226564 h 4901184"/>
              <a:gd name="connsiteX8" fmla="*/ 982971 w 1142982"/>
              <a:gd name="connsiteY8" fmla="*/ 1815084 h 4901184"/>
              <a:gd name="connsiteX9" fmla="*/ 571491 w 1142982"/>
              <a:gd name="connsiteY9" fmla="*/ 1403604 h 4901184"/>
              <a:gd name="connsiteX10" fmla="*/ 0 w 1142982"/>
              <a:gd name="connsiteY10" fmla="*/ 0 h 4901184"/>
              <a:gd name="connsiteX11" fmla="*/ 1142982 w 1142982"/>
              <a:gd name="connsiteY11" fmla="*/ 0 h 4901184"/>
              <a:gd name="connsiteX12" fmla="*/ 1142982 w 1142982"/>
              <a:gd name="connsiteY12" fmla="*/ 4901184 h 4901184"/>
              <a:gd name="connsiteX13" fmla="*/ 0 w 1142982"/>
              <a:gd name="connsiteY13" fmla="*/ 4901184 h 4901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142982" h="4901184">
                <a:moveTo>
                  <a:pt x="571491" y="3963924"/>
                </a:moveTo>
                <a:cubicBezTo>
                  <a:pt x="344237" y="3963924"/>
                  <a:pt x="160011" y="4148150"/>
                  <a:pt x="160011" y="4375404"/>
                </a:cubicBezTo>
                <a:cubicBezTo>
                  <a:pt x="160011" y="4602658"/>
                  <a:pt x="344237" y="4786884"/>
                  <a:pt x="571491" y="4786884"/>
                </a:cubicBezTo>
                <a:cubicBezTo>
                  <a:pt x="798745" y="4786884"/>
                  <a:pt x="982971" y="4602658"/>
                  <a:pt x="982971" y="4375404"/>
                </a:cubicBezTo>
                <a:cubicBezTo>
                  <a:pt x="982971" y="4148150"/>
                  <a:pt x="798745" y="3963924"/>
                  <a:pt x="571491" y="3963924"/>
                </a:cubicBezTo>
                <a:close/>
                <a:moveTo>
                  <a:pt x="571491" y="1403604"/>
                </a:moveTo>
                <a:cubicBezTo>
                  <a:pt x="344237" y="1403604"/>
                  <a:pt x="160011" y="1587830"/>
                  <a:pt x="160011" y="1815084"/>
                </a:cubicBezTo>
                <a:cubicBezTo>
                  <a:pt x="160011" y="2042338"/>
                  <a:pt x="344237" y="2226564"/>
                  <a:pt x="571491" y="2226564"/>
                </a:cubicBezTo>
                <a:cubicBezTo>
                  <a:pt x="798745" y="2226564"/>
                  <a:pt x="982971" y="2042338"/>
                  <a:pt x="982971" y="1815084"/>
                </a:cubicBezTo>
                <a:cubicBezTo>
                  <a:pt x="982971" y="1587830"/>
                  <a:pt x="798745" y="1403604"/>
                  <a:pt x="571491" y="1403604"/>
                </a:cubicBezTo>
                <a:close/>
                <a:moveTo>
                  <a:pt x="0" y="0"/>
                </a:moveTo>
                <a:lnTo>
                  <a:pt x="1142982" y="0"/>
                </a:lnTo>
                <a:lnTo>
                  <a:pt x="1142982" y="4901184"/>
                </a:lnTo>
                <a:lnTo>
                  <a:pt x="0" y="4901184"/>
                </a:lnTo>
                <a:close/>
              </a:path>
            </a:pathLst>
          </a:custGeom>
          <a:solidFill>
            <a:schemeClr val="bg1"/>
          </a:solidFill>
          <a:ln>
            <a:noFill/>
          </a:ln>
          <a:effectLst>
            <a:outerShdw blurRad="50800" dist="254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0" name="Group 9">
            <a:extLst>
              <a:ext uri="{FF2B5EF4-FFF2-40B4-BE49-F238E27FC236}">
                <a16:creationId xmlns:a16="http://schemas.microsoft.com/office/drawing/2014/main" id="{E8A0CBA2-ED52-4182-A444-D237C5ACB6DD}"/>
              </a:ext>
            </a:extLst>
          </p:cNvPr>
          <p:cNvGrpSpPr/>
          <p:nvPr/>
        </p:nvGrpSpPr>
        <p:grpSpPr>
          <a:xfrm>
            <a:off x="3369909" y="1828800"/>
            <a:ext cx="7069041" cy="996123"/>
            <a:chOff x="3369909" y="1828800"/>
            <a:chExt cx="7069041" cy="996123"/>
          </a:xfrm>
        </p:grpSpPr>
        <p:sp>
          <p:nvSpPr>
            <p:cNvPr id="26" name="Rectangle 25">
              <a:extLst>
                <a:ext uri="{FF2B5EF4-FFF2-40B4-BE49-F238E27FC236}">
                  <a16:creationId xmlns:a16="http://schemas.microsoft.com/office/drawing/2014/main" id="{B2A71352-BD43-4AA8-A9A3-ACADADE01A6F}"/>
                </a:ext>
              </a:extLst>
            </p:cNvPr>
            <p:cNvSpPr/>
            <p:nvPr/>
          </p:nvSpPr>
          <p:spPr>
            <a:xfrm>
              <a:off x="3369909" y="1828800"/>
              <a:ext cx="7069041" cy="996123"/>
            </a:xfrm>
            <a:prstGeom prst="rect">
              <a:avLst/>
            </a:prstGeom>
            <a:solidFill>
              <a:srgbClr val="EF3425"/>
            </a:solidFill>
            <a:ln>
              <a:noFill/>
            </a:ln>
            <a:effectLst>
              <a:outerShdw blurRad="635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TextBox 23">
              <a:extLst>
                <a:ext uri="{FF2B5EF4-FFF2-40B4-BE49-F238E27FC236}">
                  <a16:creationId xmlns:a16="http://schemas.microsoft.com/office/drawing/2014/main" id="{89F167F1-CEA4-4DAC-8BDA-E6567BA7FF38}"/>
                </a:ext>
              </a:extLst>
            </p:cNvPr>
            <p:cNvSpPr txBox="1"/>
            <p:nvPr/>
          </p:nvSpPr>
          <p:spPr>
            <a:xfrm>
              <a:off x="3449650" y="1840011"/>
              <a:ext cx="5327435" cy="984885"/>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 </a:t>
              </a:r>
              <a:endParaRPr lang="en-US" sz="1500" dirty="0">
                <a:solidFill>
                  <a:schemeClr val="bg1"/>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3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a:t>
              </a:r>
            </a:p>
          </p:txBody>
        </p:sp>
      </p:grpSp>
      <p:pic>
        <p:nvPicPr>
          <p:cNvPr id="34" name="Graphic 33" descr="Microscope">
            <a:extLst>
              <a:ext uri="{FF2B5EF4-FFF2-40B4-BE49-F238E27FC236}">
                <a16:creationId xmlns:a16="http://schemas.microsoft.com/office/drawing/2014/main" id="{ED1C184E-6FDF-4329-8E9A-F06F73F83407}"/>
              </a:ext>
            </a:extLst>
          </p:cNvPr>
          <p:cNvPicPr>
            <a:picLocks noChangeAspect="1"/>
          </p:cNvPicPr>
          <p:nvPr/>
        </p:nvPicPr>
        <p:blipFill>
          <a:blip r:embed="rId5" cstate="print">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8746789" y="2050790"/>
            <a:ext cx="457200" cy="457200"/>
          </a:xfrm>
          <a:prstGeom prst="rect">
            <a:avLst/>
          </a:prstGeom>
        </p:spPr>
      </p:pic>
      <p:grpSp>
        <p:nvGrpSpPr>
          <p:cNvPr id="11" name="Group 10">
            <a:extLst>
              <a:ext uri="{FF2B5EF4-FFF2-40B4-BE49-F238E27FC236}">
                <a16:creationId xmlns:a16="http://schemas.microsoft.com/office/drawing/2014/main" id="{75D7A56A-A47C-4DC4-8916-4A19E322A960}"/>
              </a:ext>
            </a:extLst>
          </p:cNvPr>
          <p:cNvGrpSpPr/>
          <p:nvPr/>
        </p:nvGrpSpPr>
        <p:grpSpPr>
          <a:xfrm>
            <a:off x="3369909" y="4212709"/>
            <a:ext cx="7069041" cy="1005464"/>
            <a:chOff x="3369909" y="4212709"/>
            <a:chExt cx="7069041" cy="1005464"/>
          </a:xfrm>
        </p:grpSpPr>
        <p:sp>
          <p:nvSpPr>
            <p:cNvPr id="33" name="Rectangle 32">
              <a:extLst>
                <a:ext uri="{FF2B5EF4-FFF2-40B4-BE49-F238E27FC236}">
                  <a16:creationId xmlns:a16="http://schemas.microsoft.com/office/drawing/2014/main" id="{F972976A-B84A-4B5F-92C8-3AF531BB8D65}"/>
                </a:ext>
              </a:extLst>
            </p:cNvPr>
            <p:cNvSpPr/>
            <p:nvPr/>
          </p:nvSpPr>
          <p:spPr>
            <a:xfrm>
              <a:off x="3369909" y="4212709"/>
              <a:ext cx="7069041" cy="996123"/>
            </a:xfrm>
            <a:prstGeom prst="rect">
              <a:avLst/>
            </a:prstGeom>
            <a:solidFill>
              <a:srgbClr val="5C7089"/>
            </a:solidFill>
            <a:ln>
              <a:noFill/>
            </a:ln>
            <a:effectLst>
              <a:outerShdw blurRad="635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TextBox 27">
              <a:extLst>
                <a:ext uri="{FF2B5EF4-FFF2-40B4-BE49-F238E27FC236}">
                  <a16:creationId xmlns:a16="http://schemas.microsoft.com/office/drawing/2014/main" id="{6E4D4490-B74F-49E2-9704-5C4CB1616D00}"/>
                </a:ext>
              </a:extLst>
            </p:cNvPr>
            <p:cNvSpPr txBox="1"/>
            <p:nvPr/>
          </p:nvSpPr>
          <p:spPr>
            <a:xfrm>
              <a:off x="3456077" y="4233288"/>
              <a:ext cx="5327435" cy="984885"/>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 </a:t>
              </a:r>
              <a:endParaRPr lang="en-US" sz="1500" dirty="0">
                <a:solidFill>
                  <a:schemeClr val="bg1"/>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3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a:t>
              </a:r>
            </a:p>
          </p:txBody>
        </p:sp>
      </p:grpSp>
      <p:pic>
        <p:nvPicPr>
          <p:cNvPr id="36" name="Graphic 35" descr="Medicine">
            <a:extLst>
              <a:ext uri="{FF2B5EF4-FFF2-40B4-BE49-F238E27FC236}">
                <a16:creationId xmlns:a16="http://schemas.microsoft.com/office/drawing/2014/main" id="{B0CC11A7-3F7F-4272-86EF-28725F6F405F}"/>
              </a:ext>
            </a:extLst>
          </p:cNvPr>
          <p:cNvPicPr>
            <a:picLocks noChangeAspect="1"/>
          </p:cNvPicPr>
          <p:nvPr/>
        </p:nvPicPr>
        <p:blipFill>
          <a:blip r:embed="rId7" cstate="print">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8832386" y="4482169"/>
            <a:ext cx="457200" cy="457200"/>
          </a:xfrm>
          <a:prstGeom prst="rect">
            <a:avLst/>
          </a:prstGeom>
        </p:spPr>
      </p:pic>
    </p:spTree>
    <p:extLst>
      <p:ext uri="{BB962C8B-B14F-4D97-AF65-F5344CB8AC3E}">
        <p14:creationId xmlns:p14="http://schemas.microsoft.com/office/powerpoint/2010/main" val="319767132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3"/>
                                        </p:tgtEl>
                                        <p:attrNameLst>
                                          <p:attrName>style.visibility</p:attrName>
                                        </p:attrNameLst>
                                      </p:cBhvr>
                                      <p:to>
                                        <p:strVal val="visible"/>
                                      </p:to>
                                    </p:set>
                                    <p:animEffect transition="in" filter="wipe(left)">
                                      <p:cBhvr>
                                        <p:cTn id="7" dur="1000"/>
                                        <p:tgtEl>
                                          <p:spTgt spid="43"/>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17"/>
                                        </p:tgtEl>
                                        <p:attrNameLst>
                                          <p:attrName>style.visibility</p:attrName>
                                        </p:attrNameLst>
                                      </p:cBhvr>
                                      <p:to>
                                        <p:strVal val="visible"/>
                                      </p:to>
                                    </p:set>
                                    <p:animEffect transition="in" filter="fade">
                                      <p:cBhvr>
                                        <p:cTn id="11" dur="1000"/>
                                        <p:tgtEl>
                                          <p:spTgt spid="17"/>
                                        </p:tgtEl>
                                      </p:cBhvr>
                                    </p:animEffect>
                                    <p:anim calcmode="lin" valueType="num">
                                      <p:cBhvr>
                                        <p:cTn id="12" dur="1000" fill="hold"/>
                                        <p:tgtEl>
                                          <p:spTgt spid="17"/>
                                        </p:tgtEl>
                                        <p:attrNameLst>
                                          <p:attrName>ppt_x</p:attrName>
                                        </p:attrNameLst>
                                      </p:cBhvr>
                                      <p:tavLst>
                                        <p:tav tm="0">
                                          <p:val>
                                            <p:strVal val="#ppt_x"/>
                                          </p:val>
                                        </p:tav>
                                        <p:tav tm="100000">
                                          <p:val>
                                            <p:strVal val="#ppt_x"/>
                                          </p:val>
                                        </p:tav>
                                      </p:tavLst>
                                    </p:anim>
                                    <p:anim calcmode="lin" valueType="num">
                                      <p:cBhvr>
                                        <p:cTn id="13" dur="1000" fill="hold"/>
                                        <p:tgtEl>
                                          <p:spTgt spid="17"/>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6"/>
                                        </p:tgtEl>
                                        <p:attrNameLst>
                                          <p:attrName>style.visibility</p:attrName>
                                        </p:attrNameLst>
                                      </p:cBhvr>
                                      <p:to>
                                        <p:strVal val="visible"/>
                                      </p:to>
                                    </p:set>
                                    <p:animEffect transition="in" filter="fade">
                                      <p:cBhvr>
                                        <p:cTn id="16" dur="1000"/>
                                        <p:tgtEl>
                                          <p:spTgt spid="6"/>
                                        </p:tgtEl>
                                      </p:cBhvr>
                                    </p:animEffect>
                                    <p:anim calcmode="lin" valueType="num">
                                      <p:cBhvr>
                                        <p:cTn id="17" dur="1000" fill="hold"/>
                                        <p:tgtEl>
                                          <p:spTgt spid="6"/>
                                        </p:tgtEl>
                                        <p:attrNameLst>
                                          <p:attrName>ppt_x</p:attrName>
                                        </p:attrNameLst>
                                      </p:cBhvr>
                                      <p:tavLst>
                                        <p:tav tm="0">
                                          <p:val>
                                            <p:strVal val="#ppt_x"/>
                                          </p:val>
                                        </p:tav>
                                        <p:tav tm="100000">
                                          <p:val>
                                            <p:strVal val="#ppt_x"/>
                                          </p:val>
                                        </p:tav>
                                      </p:tavLst>
                                    </p:anim>
                                    <p:anim calcmode="lin" valueType="num">
                                      <p:cBhvr>
                                        <p:cTn id="18" dur="1000" fill="hold"/>
                                        <p:tgtEl>
                                          <p:spTgt spid="6"/>
                                        </p:tgtEl>
                                        <p:attrNameLst>
                                          <p:attrName>ppt_y</p:attrName>
                                        </p:attrNameLst>
                                      </p:cBhvr>
                                      <p:tavLst>
                                        <p:tav tm="0">
                                          <p:val>
                                            <p:strVal val="#ppt_y+.1"/>
                                          </p:val>
                                        </p:tav>
                                        <p:tav tm="100000">
                                          <p:val>
                                            <p:strVal val="#ppt_y"/>
                                          </p:val>
                                        </p:tav>
                                      </p:tavLst>
                                    </p:anim>
                                  </p:childTnLst>
                                </p:cTn>
                              </p:par>
                              <p:par>
                                <p:cTn id="19" presetID="42" presetClass="entr" presetSubtype="0" fill="hold" grpId="0" nodeType="withEffect">
                                  <p:stCondLst>
                                    <p:cond delay="0"/>
                                  </p:stCondLst>
                                  <p:childTnLst>
                                    <p:set>
                                      <p:cBhvr>
                                        <p:cTn id="20" dur="1" fill="hold">
                                          <p:stCondLst>
                                            <p:cond delay="0"/>
                                          </p:stCondLst>
                                        </p:cTn>
                                        <p:tgtEl>
                                          <p:spTgt spid="18"/>
                                        </p:tgtEl>
                                        <p:attrNameLst>
                                          <p:attrName>style.visibility</p:attrName>
                                        </p:attrNameLst>
                                      </p:cBhvr>
                                      <p:to>
                                        <p:strVal val="visible"/>
                                      </p:to>
                                    </p:set>
                                    <p:animEffect transition="in" filter="fade">
                                      <p:cBhvr>
                                        <p:cTn id="21" dur="1000"/>
                                        <p:tgtEl>
                                          <p:spTgt spid="18"/>
                                        </p:tgtEl>
                                      </p:cBhvr>
                                    </p:animEffect>
                                    <p:anim calcmode="lin" valueType="num">
                                      <p:cBhvr>
                                        <p:cTn id="22" dur="1000" fill="hold"/>
                                        <p:tgtEl>
                                          <p:spTgt spid="18"/>
                                        </p:tgtEl>
                                        <p:attrNameLst>
                                          <p:attrName>ppt_x</p:attrName>
                                        </p:attrNameLst>
                                      </p:cBhvr>
                                      <p:tavLst>
                                        <p:tav tm="0">
                                          <p:val>
                                            <p:strVal val="#ppt_x"/>
                                          </p:val>
                                        </p:tav>
                                        <p:tav tm="100000">
                                          <p:val>
                                            <p:strVal val="#ppt_x"/>
                                          </p:val>
                                        </p:tav>
                                      </p:tavLst>
                                    </p:anim>
                                    <p:anim calcmode="lin" valueType="num">
                                      <p:cBhvr>
                                        <p:cTn id="23" dur="1000" fill="hold"/>
                                        <p:tgtEl>
                                          <p:spTgt spid="18"/>
                                        </p:tgtEl>
                                        <p:attrNameLst>
                                          <p:attrName>ppt_y</p:attrName>
                                        </p:attrNameLst>
                                      </p:cBhvr>
                                      <p:tavLst>
                                        <p:tav tm="0">
                                          <p:val>
                                            <p:strVal val="#ppt_y+.1"/>
                                          </p:val>
                                        </p:tav>
                                        <p:tav tm="100000">
                                          <p:val>
                                            <p:strVal val="#ppt_y"/>
                                          </p:val>
                                        </p:tav>
                                      </p:tavLst>
                                    </p:anim>
                                  </p:childTnLst>
                                </p:cTn>
                              </p:par>
                              <p:par>
                                <p:cTn id="24" presetID="42" presetClass="entr" presetSubtype="0" fill="hold" grpId="0" nodeType="withEffect">
                                  <p:stCondLst>
                                    <p:cond delay="0"/>
                                  </p:stCondLst>
                                  <p:childTnLst>
                                    <p:set>
                                      <p:cBhvr>
                                        <p:cTn id="25" dur="1" fill="hold">
                                          <p:stCondLst>
                                            <p:cond delay="0"/>
                                          </p:stCondLst>
                                        </p:cTn>
                                        <p:tgtEl>
                                          <p:spTgt spid="42"/>
                                        </p:tgtEl>
                                        <p:attrNameLst>
                                          <p:attrName>style.visibility</p:attrName>
                                        </p:attrNameLst>
                                      </p:cBhvr>
                                      <p:to>
                                        <p:strVal val="visible"/>
                                      </p:to>
                                    </p:set>
                                    <p:animEffect transition="in" filter="fade">
                                      <p:cBhvr>
                                        <p:cTn id="26" dur="1000"/>
                                        <p:tgtEl>
                                          <p:spTgt spid="42"/>
                                        </p:tgtEl>
                                      </p:cBhvr>
                                    </p:animEffect>
                                    <p:anim calcmode="lin" valueType="num">
                                      <p:cBhvr>
                                        <p:cTn id="27" dur="1000" fill="hold"/>
                                        <p:tgtEl>
                                          <p:spTgt spid="42"/>
                                        </p:tgtEl>
                                        <p:attrNameLst>
                                          <p:attrName>ppt_x</p:attrName>
                                        </p:attrNameLst>
                                      </p:cBhvr>
                                      <p:tavLst>
                                        <p:tav tm="0">
                                          <p:val>
                                            <p:strVal val="#ppt_x"/>
                                          </p:val>
                                        </p:tav>
                                        <p:tav tm="100000">
                                          <p:val>
                                            <p:strVal val="#ppt_x"/>
                                          </p:val>
                                        </p:tav>
                                      </p:tavLst>
                                    </p:anim>
                                    <p:anim calcmode="lin" valueType="num">
                                      <p:cBhvr>
                                        <p:cTn id="28" dur="1000" fill="hold"/>
                                        <p:tgtEl>
                                          <p:spTgt spid="42"/>
                                        </p:tgtEl>
                                        <p:attrNameLst>
                                          <p:attrName>ppt_y</p:attrName>
                                        </p:attrNameLst>
                                      </p:cBhvr>
                                      <p:tavLst>
                                        <p:tav tm="0">
                                          <p:val>
                                            <p:strVal val="#ppt_y+.1"/>
                                          </p:val>
                                        </p:tav>
                                        <p:tav tm="100000">
                                          <p:val>
                                            <p:strVal val="#ppt_y"/>
                                          </p:val>
                                        </p:tav>
                                      </p:tavLst>
                                    </p:anim>
                                  </p:childTnLst>
                                </p:cTn>
                              </p:par>
                            </p:childTnLst>
                          </p:cTn>
                        </p:par>
                        <p:par>
                          <p:cTn id="29" fill="hold">
                            <p:stCondLst>
                              <p:cond delay="2000"/>
                            </p:stCondLst>
                            <p:childTnLst>
                              <p:par>
                                <p:cTn id="30" presetID="22" presetClass="entr" presetSubtype="8" fill="hold" nodeType="afterEffect">
                                  <p:stCondLst>
                                    <p:cond delay="0"/>
                                  </p:stCondLst>
                                  <p:childTnLst>
                                    <p:set>
                                      <p:cBhvr>
                                        <p:cTn id="31" dur="1" fill="hold">
                                          <p:stCondLst>
                                            <p:cond delay="0"/>
                                          </p:stCondLst>
                                        </p:cTn>
                                        <p:tgtEl>
                                          <p:spTgt spid="7"/>
                                        </p:tgtEl>
                                        <p:attrNameLst>
                                          <p:attrName>style.visibility</p:attrName>
                                        </p:attrNameLst>
                                      </p:cBhvr>
                                      <p:to>
                                        <p:strVal val="visible"/>
                                      </p:to>
                                    </p:set>
                                    <p:animEffect transition="in" filter="wipe(left)">
                                      <p:cBhvr>
                                        <p:cTn id="32" dur="1000"/>
                                        <p:tgtEl>
                                          <p:spTgt spid="7"/>
                                        </p:tgtEl>
                                      </p:cBhvr>
                                    </p:animEffect>
                                  </p:childTnLst>
                                </p:cTn>
                              </p:par>
                              <p:par>
                                <p:cTn id="33" presetID="22" presetClass="entr" presetSubtype="8" fill="hold" nodeType="withEffect">
                                  <p:stCondLst>
                                    <p:cond delay="250"/>
                                  </p:stCondLst>
                                  <p:childTnLst>
                                    <p:set>
                                      <p:cBhvr>
                                        <p:cTn id="34" dur="1" fill="hold">
                                          <p:stCondLst>
                                            <p:cond delay="0"/>
                                          </p:stCondLst>
                                        </p:cTn>
                                        <p:tgtEl>
                                          <p:spTgt spid="10"/>
                                        </p:tgtEl>
                                        <p:attrNameLst>
                                          <p:attrName>style.visibility</p:attrName>
                                        </p:attrNameLst>
                                      </p:cBhvr>
                                      <p:to>
                                        <p:strVal val="visible"/>
                                      </p:to>
                                    </p:set>
                                    <p:animEffect transition="in" filter="wipe(left)">
                                      <p:cBhvr>
                                        <p:cTn id="35" dur="1000"/>
                                        <p:tgtEl>
                                          <p:spTgt spid="10"/>
                                        </p:tgtEl>
                                      </p:cBhvr>
                                    </p:animEffect>
                                  </p:childTnLst>
                                </p:cTn>
                              </p:par>
                            </p:childTnLst>
                          </p:cTn>
                        </p:par>
                        <p:par>
                          <p:cTn id="36" fill="hold">
                            <p:stCondLst>
                              <p:cond delay="3250"/>
                            </p:stCondLst>
                            <p:childTnLst>
                              <p:par>
                                <p:cTn id="37" presetID="53" presetClass="entr" presetSubtype="16" fill="hold" nodeType="afterEffect">
                                  <p:stCondLst>
                                    <p:cond delay="0"/>
                                  </p:stCondLst>
                                  <p:childTnLst>
                                    <p:set>
                                      <p:cBhvr>
                                        <p:cTn id="38" dur="1" fill="hold">
                                          <p:stCondLst>
                                            <p:cond delay="0"/>
                                          </p:stCondLst>
                                        </p:cTn>
                                        <p:tgtEl>
                                          <p:spTgt spid="34"/>
                                        </p:tgtEl>
                                        <p:attrNameLst>
                                          <p:attrName>style.visibility</p:attrName>
                                        </p:attrNameLst>
                                      </p:cBhvr>
                                      <p:to>
                                        <p:strVal val="visible"/>
                                      </p:to>
                                    </p:set>
                                    <p:anim calcmode="lin" valueType="num">
                                      <p:cBhvr>
                                        <p:cTn id="39" dur="500" fill="hold"/>
                                        <p:tgtEl>
                                          <p:spTgt spid="34"/>
                                        </p:tgtEl>
                                        <p:attrNameLst>
                                          <p:attrName>ppt_w</p:attrName>
                                        </p:attrNameLst>
                                      </p:cBhvr>
                                      <p:tavLst>
                                        <p:tav tm="0">
                                          <p:val>
                                            <p:fltVal val="0"/>
                                          </p:val>
                                        </p:tav>
                                        <p:tav tm="100000">
                                          <p:val>
                                            <p:strVal val="#ppt_w"/>
                                          </p:val>
                                        </p:tav>
                                      </p:tavLst>
                                    </p:anim>
                                    <p:anim calcmode="lin" valueType="num">
                                      <p:cBhvr>
                                        <p:cTn id="40" dur="500" fill="hold"/>
                                        <p:tgtEl>
                                          <p:spTgt spid="34"/>
                                        </p:tgtEl>
                                        <p:attrNameLst>
                                          <p:attrName>ppt_h</p:attrName>
                                        </p:attrNameLst>
                                      </p:cBhvr>
                                      <p:tavLst>
                                        <p:tav tm="0">
                                          <p:val>
                                            <p:fltVal val="0"/>
                                          </p:val>
                                        </p:tav>
                                        <p:tav tm="100000">
                                          <p:val>
                                            <p:strVal val="#ppt_h"/>
                                          </p:val>
                                        </p:tav>
                                      </p:tavLst>
                                    </p:anim>
                                    <p:animEffect transition="in" filter="fade">
                                      <p:cBhvr>
                                        <p:cTn id="41" dur="500"/>
                                        <p:tgtEl>
                                          <p:spTgt spid="34"/>
                                        </p:tgtEl>
                                      </p:cBhvr>
                                    </p:animEffect>
                                  </p:childTnLst>
                                </p:cTn>
                              </p:par>
                            </p:childTnLst>
                          </p:cTn>
                        </p:par>
                        <p:par>
                          <p:cTn id="42" fill="hold">
                            <p:stCondLst>
                              <p:cond delay="3750"/>
                            </p:stCondLst>
                            <p:childTnLst>
                              <p:par>
                                <p:cTn id="43" presetID="22" presetClass="entr" presetSubtype="2" fill="hold" nodeType="afterEffect">
                                  <p:stCondLst>
                                    <p:cond delay="0"/>
                                  </p:stCondLst>
                                  <p:childTnLst>
                                    <p:set>
                                      <p:cBhvr>
                                        <p:cTn id="44" dur="1" fill="hold">
                                          <p:stCondLst>
                                            <p:cond delay="0"/>
                                          </p:stCondLst>
                                        </p:cTn>
                                        <p:tgtEl>
                                          <p:spTgt spid="14"/>
                                        </p:tgtEl>
                                        <p:attrNameLst>
                                          <p:attrName>style.visibility</p:attrName>
                                        </p:attrNameLst>
                                      </p:cBhvr>
                                      <p:to>
                                        <p:strVal val="visible"/>
                                      </p:to>
                                    </p:set>
                                    <p:animEffect transition="in" filter="wipe(right)">
                                      <p:cBhvr>
                                        <p:cTn id="45" dur="1000"/>
                                        <p:tgtEl>
                                          <p:spTgt spid="14"/>
                                        </p:tgtEl>
                                      </p:cBhvr>
                                    </p:animEffect>
                                  </p:childTnLst>
                                </p:cTn>
                              </p:par>
                              <p:par>
                                <p:cTn id="46" presetID="22" presetClass="entr" presetSubtype="2" fill="hold" nodeType="withEffect">
                                  <p:stCondLst>
                                    <p:cond delay="250"/>
                                  </p:stCondLst>
                                  <p:childTnLst>
                                    <p:set>
                                      <p:cBhvr>
                                        <p:cTn id="47" dur="1" fill="hold">
                                          <p:stCondLst>
                                            <p:cond delay="0"/>
                                          </p:stCondLst>
                                        </p:cTn>
                                        <p:tgtEl>
                                          <p:spTgt spid="13"/>
                                        </p:tgtEl>
                                        <p:attrNameLst>
                                          <p:attrName>style.visibility</p:attrName>
                                        </p:attrNameLst>
                                      </p:cBhvr>
                                      <p:to>
                                        <p:strVal val="visible"/>
                                      </p:to>
                                    </p:set>
                                    <p:animEffect transition="in" filter="wipe(right)">
                                      <p:cBhvr>
                                        <p:cTn id="48" dur="1000"/>
                                        <p:tgtEl>
                                          <p:spTgt spid="13"/>
                                        </p:tgtEl>
                                      </p:cBhvr>
                                    </p:animEffect>
                                  </p:childTnLst>
                                </p:cTn>
                              </p:par>
                            </p:childTnLst>
                          </p:cTn>
                        </p:par>
                        <p:par>
                          <p:cTn id="49" fill="hold">
                            <p:stCondLst>
                              <p:cond delay="5000"/>
                            </p:stCondLst>
                            <p:childTnLst>
                              <p:par>
                                <p:cTn id="50" presetID="53" presetClass="entr" presetSubtype="16" fill="hold" nodeType="afterEffect">
                                  <p:stCondLst>
                                    <p:cond delay="0"/>
                                  </p:stCondLst>
                                  <p:childTnLst>
                                    <p:set>
                                      <p:cBhvr>
                                        <p:cTn id="51" dur="1" fill="hold">
                                          <p:stCondLst>
                                            <p:cond delay="0"/>
                                          </p:stCondLst>
                                        </p:cTn>
                                        <p:tgtEl>
                                          <p:spTgt spid="35"/>
                                        </p:tgtEl>
                                        <p:attrNameLst>
                                          <p:attrName>style.visibility</p:attrName>
                                        </p:attrNameLst>
                                      </p:cBhvr>
                                      <p:to>
                                        <p:strVal val="visible"/>
                                      </p:to>
                                    </p:set>
                                    <p:anim calcmode="lin" valueType="num">
                                      <p:cBhvr>
                                        <p:cTn id="52" dur="500" fill="hold"/>
                                        <p:tgtEl>
                                          <p:spTgt spid="35"/>
                                        </p:tgtEl>
                                        <p:attrNameLst>
                                          <p:attrName>ppt_w</p:attrName>
                                        </p:attrNameLst>
                                      </p:cBhvr>
                                      <p:tavLst>
                                        <p:tav tm="0">
                                          <p:val>
                                            <p:fltVal val="0"/>
                                          </p:val>
                                        </p:tav>
                                        <p:tav tm="100000">
                                          <p:val>
                                            <p:strVal val="#ppt_w"/>
                                          </p:val>
                                        </p:tav>
                                      </p:tavLst>
                                    </p:anim>
                                    <p:anim calcmode="lin" valueType="num">
                                      <p:cBhvr>
                                        <p:cTn id="53" dur="500" fill="hold"/>
                                        <p:tgtEl>
                                          <p:spTgt spid="35"/>
                                        </p:tgtEl>
                                        <p:attrNameLst>
                                          <p:attrName>ppt_h</p:attrName>
                                        </p:attrNameLst>
                                      </p:cBhvr>
                                      <p:tavLst>
                                        <p:tav tm="0">
                                          <p:val>
                                            <p:fltVal val="0"/>
                                          </p:val>
                                        </p:tav>
                                        <p:tav tm="100000">
                                          <p:val>
                                            <p:strVal val="#ppt_h"/>
                                          </p:val>
                                        </p:tav>
                                      </p:tavLst>
                                    </p:anim>
                                    <p:animEffect transition="in" filter="fade">
                                      <p:cBhvr>
                                        <p:cTn id="54" dur="500"/>
                                        <p:tgtEl>
                                          <p:spTgt spid="35"/>
                                        </p:tgtEl>
                                      </p:cBhvr>
                                    </p:animEffect>
                                  </p:childTnLst>
                                </p:cTn>
                              </p:par>
                            </p:childTnLst>
                          </p:cTn>
                        </p:par>
                        <p:par>
                          <p:cTn id="55" fill="hold">
                            <p:stCondLst>
                              <p:cond delay="5500"/>
                            </p:stCondLst>
                            <p:childTnLst>
                              <p:par>
                                <p:cTn id="56" presetID="22" presetClass="entr" presetSubtype="8" fill="hold" nodeType="afterEffect">
                                  <p:stCondLst>
                                    <p:cond delay="0"/>
                                  </p:stCondLst>
                                  <p:childTnLst>
                                    <p:set>
                                      <p:cBhvr>
                                        <p:cTn id="57" dur="1" fill="hold">
                                          <p:stCondLst>
                                            <p:cond delay="0"/>
                                          </p:stCondLst>
                                        </p:cTn>
                                        <p:tgtEl>
                                          <p:spTgt spid="9"/>
                                        </p:tgtEl>
                                        <p:attrNameLst>
                                          <p:attrName>style.visibility</p:attrName>
                                        </p:attrNameLst>
                                      </p:cBhvr>
                                      <p:to>
                                        <p:strVal val="visible"/>
                                      </p:to>
                                    </p:set>
                                    <p:animEffect transition="in" filter="wipe(left)">
                                      <p:cBhvr>
                                        <p:cTn id="58" dur="1000"/>
                                        <p:tgtEl>
                                          <p:spTgt spid="9"/>
                                        </p:tgtEl>
                                      </p:cBhvr>
                                    </p:animEffect>
                                  </p:childTnLst>
                                </p:cTn>
                              </p:par>
                              <p:par>
                                <p:cTn id="59" presetID="22" presetClass="entr" presetSubtype="8" fill="hold" nodeType="withEffect">
                                  <p:stCondLst>
                                    <p:cond delay="250"/>
                                  </p:stCondLst>
                                  <p:childTnLst>
                                    <p:set>
                                      <p:cBhvr>
                                        <p:cTn id="60" dur="1" fill="hold">
                                          <p:stCondLst>
                                            <p:cond delay="0"/>
                                          </p:stCondLst>
                                        </p:cTn>
                                        <p:tgtEl>
                                          <p:spTgt spid="11"/>
                                        </p:tgtEl>
                                        <p:attrNameLst>
                                          <p:attrName>style.visibility</p:attrName>
                                        </p:attrNameLst>
                                      </p:cBhvr>
                                      <p:to>
                                        <p:strVal val="visible"/>
                                      </p:to>
                                    </p:set>
                                    <p:animEffect transition="in" filter="wipe(left)">
                                      <p:cBhvr>
                                        <p:cTn id="61" dur="1000"/>
                                        <p:tgtEl>
                                          <p:spTgt spid="11"/>
                                        </p:tgtEl>
                                      </p:cBhvr>
                                    </p:animEffect>
                                  </p:childTnLst>
                                </p:cTn>
                              </p:par>
                            </p:childTnLst>
                          </p:cTn>
                        </p:par>
                        <p:par>
                          <p:cTn id="62" fill="hold">
                            <p:stCondLst>
                              <p:cond delay="6750"/>
                            </p:stCondLst>
                            <p:childTnLst>
                              <p:par>
                                <p:cTn id="63" presetID="53" presetClass="entr" presetSubtype="16" fill="hold" nodeType="afterEffect">
                                  <p:stCondLst>
                                    <p:cond delay="0"/>
                                  </p:stCondLst>
                                  <p:childTnLst>
                                    <p:set>
                                      <p:cBhvr>
                                        <p:cTn id="64" dur="1" fill="hold">
                                          <p:stCondLst>
                                            <p:cond delay="0"/>
                                          </p:stCondLst>
                                        </p:cTn>
                                        <p:tgtEl>
                                          <p:spTgt spid="36"/>
                                        </p:tgtEl>
                                        <p:attrNameLst>
                                          <p:attrName>style.visibility</p:attrName>
                                        </p:attrNameLst>
                                      </p:cBhvr>
                                      <p:to>
                                        <p:strVal val="visible"/>
                                      </p:to>
                                    </p:set>
                                    <p:anim calcmode="lin" valueType="num">
                                      <p:cBhvr>
                                        <p:cTn id="65" dur="500" fill="hold"/>
                                        <p:tgtEl>
                                          <p:spTgt spid="36"/>
                                        </p:tgtEl>
                                        <p:attrNameLst>
                                          <p:attrName>ppt_w</p:attrName>
                                        </p:attrNameLst>
                                      </p:cBhvr>
                                      <p:tavLst>
                                        <p:tav tm="0">
                                          <p:val>
                                            <p:fltVal val="0"/>
                                          </p:val>
                                        </p:tav>
                                        <p:tav tm="100000">
                                          <p:val>
                                            <p:strVal val="#ppt_w"/>
                                          </p:val>
                                        </p:tav>
                                      </p:tavLst>
                                    </p:anim>
                                    <p:anim calcmode="lin" valueType="num">
                                      <p:cBhvr>
                                        <p:cTn id="66" dur="500" fill="hold"/>
                                        <p:tgtEl>
                                          <p:spTgt spid="36"/>
                                        </p:tgtEl>
                                        <p:attrNameLst>
                                          <p:attrName>ppt_h</p:attrName>
                                        </p:attrNameLst>
                                      </p:cBhvr>
                                      <p:tavLst>
                                        <p:tav tm="0">
                                          <p:val>
                                            <p:fltVal val="0"/>
                                          </p:val>
                                        </p:tav>
                                        <p:tav tm="100000">
                                          <p:val>
                                            <p:strVal val="#ppt_h"/>
                                          </p:val>
                                        </p:tav>
                                      </p:tavLst>
                                    </p:anim>
                                    <p:animEffect transition="in" filter="fade">
                                      <p:cBhvr>
                                        <p:cTn id="67" dur="500"/>
                                        <p:tgtEl>
                                          <p:spTgt spid="36"/>
                                        </p:tgtEl>
                                      </p:cBhvr>
                                    </p:animEffect>
                                  </p:childTnLst>
                                </p:cTn>
                              </p:par>
                            </p:childTnLst>
                          </p:cTn>
                        </p:par>
                        <p:par>
                          <p:cTn id="68" fill="hold">
                            <p:stCondLst>
                              <p:cond delay="7250"/>
                            </p:stCondLst>
                            <p:childTnLst>
                              <p:par>
                                <p:cTn id="69" presetID="22" presetClass="entr" presetSubtype="2" fill="hold" nodeType="afterEffect">
                                  <p:stCondLst>
                                    <p:cond delay="0"/>
                                  </p:stCondLst>
                                  <p:childTnLst>
                                    <p:set>
                                      <p:cBhvr>
                                        <p:cTn id="70" dur="1" fill="hold">
                                          <p:stCondLst>
                                            <p:cond delay="0"/>
                                          </p:stCondLst>
                                        </p:cTn>
                                        <p:tgtEl>
                                          <p:spTgt spid="15"/>
                                        </p:tgtEl>
                                        <p:attrNameLst>
                                          <p:attrName>style.visibility</p:attrName>
                                        </p:attrNameLst>
                                      </p:cBhvr>
                                      <p:to>
                                        <p:strVal val="visible"/>
                                      </p:to>
                                    </p:set>
                                    <p:animEffect transition="in" filter="wipe(right)">
                                      <p:cBhvr>
                                        <p:cTn id="71" dur="1000"/>
                                        <p:tgtEl>
                                          <p:spTgt spid="15"/>
                                        </p:tgtEl>
                                      </p:cBhvr>
                                    </p:animEffect>
                                  </p:childTnLst>
                                </p:cTn>
                              </p:par>
                              <p:par>
                                <p:cTn id="72" presetID="22" presetClass="entr" presetSubtype="2" fill="hold" nodeType="withEffect">
                                  <p:stCondLst>
                                    <p:cond delay="250"/>
                                  </p:stCondLst>
                                  <p:childTnLst>
                                    <p:set>
                                      <p:cBhvr>
                                        <p:cTn id="73" dur="1" fill="hold">
                                          <p:stCondLst>
                                            <p:cond delay="0"/>
                                          </p:stCondLst>
                                        </p:cTn>
                                        <p:tgtEl>
                                          <p:spTgt spid="12"/>
                                        </p:tgtEl>
                                        <p:attrNameLst>
                                          <p:attrName>style.visibility</p:attrName>
                                        </p:attrNameLst>
                                      </p:cBhvr>
                                      <p:to>
                                        <p:strVal val="visible"/>
                                      </p:to>
                                    </p:set>
                                    <p:animEffect transition="in" filter="wipe(right)">
                                      <p:cBhvr>
                                        <p:cTn id="74" dur="1000"/>
                                        <p:tgtEl>
                                          <p:spTgt spid="12"/>
                                        </p:tgtEl>
                                      </p:cBhvr>
                                    </p:animEffect>
                                  </p:childTnLst>
                                </p:cTn>
                              </p:par>
                            </p:childTnLst>
                          </p:cTn>
                        </p:par>
                        <p:par>
                          <p:cTn id="75" fill="hold">
                            <p:stCondLst>
                              <p:cond delay="8500"/>
                            </p:stCondLst>
                            <p:childTnLst>
                              <p:par>
                                <p:cTn id="76" presetID="53" presetClass="entr" presetSubtype="16" fill="hold" nodeType="afterEffect">
                                  <p:stCondLst>
                                    <p:cond delay="0"/>
                                  </p:stCondLst>
                                  <p:childTnLst>
                                    <p:set>
                                      <p:cBhvr>
                                        <p:cTn id="77" dur="1" fill="hold">
                                          <p:stCondLst>
                                            <p:cond delay="0"/>
                                          </p:stCondLst>
                                        </p:cTn>
                                        <p:tgtEl>
                                          <p:spTgt spid="37"/>
                                        </p:tgtEl>
                                        <p:attrNameLst>
                                          <p:attrName>style.visibility</p:attrName>
                                        </p:attrNameLst>
                                      </p:cBhvr>
                                      <p:to>
                                        <p:strVal val="visible"/>
                                      </p:to>
                                    </p:set>
                                    <p:anim calcmode="lin" valueType="num">
                                      <p:cBhvr>
                                        <p:cTn id="78" dur="500" fill="hold"/>
                                        <p:tgtEl>
                                          <p:spTgt spid="37"/>
                                        </p:tgtEl>
                                        <p:attrNameLst>
                                          <p:attrName>ppt_w</p:attrName>
                                        </p:attrNameLst>
                                      </p:cBhvr>
                                      <p:tavLst>
                                        <p:tav tm="0">
                                          <p:val>
                                            <p:fltVal val="0"/>
                                          </p:val>
                                        </p:tav>
                                        <p:tav tm="100000">
                                          <p:val>
                                            <p:strVal val="#ppt_w"/>
                                          </p:val>
                                        </p:tav>
                                      </p:tavLst>
                                    </p:anim>
                                    <p:anim calcmode="lin" valueType="num">
                                      <p:cBhvr>
                                        <p:cTn id="79" dur="500" fill="hold"/>
                                        <p:tgtEl>
                                          <p:spTgt spid="37"/>
                                        </p:tgtEl>
                                        <p:attrNameLst>
                                          <p:attrName>ppt_h</p:attrName>
                                        </p:attrNameLst>
                                      </p:cBhvr>
                                      <p:tavLst>
                                        <p:tav tm="0">
                                          <p:val>
                                            <p:fltVal val="0"/>
                                          </p:val>
                                        </p:tav>
                                        <p:tav tm="100000">
                                          <p:val>
                                            <p:strVal val="#ppt_h"/>
                                          </p:val>
                                        </p:tav>
                                      </p:tavLst>
                                    </p:anim>
                                    <p:animEffect transition="in" filter="fade">
                                      <p:cBhvr>
                                        <p:cTn id="80" dur="500"/>
                                        <p:tgtEl>
                                          <p:spTgt spid="3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42" grpId="0" animBg="1"/>
      <p:bldP spid="17" grpId="0" animBg="1"/>
      <p:bldP spid="43" grpId="0"/>
      <p:bldP spid="18" grpId="0" animBg="1"/>
    </p:bldLst>
  </p:timing>
</p:sld>
</file>

<file path=ppt/slides/slide10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4" name="Rectangle 3"/>
          <p:cNvSpPr/>
          <p:nvPr/>
        </p:nvSpPr>
        <p:spPr>
          <a:xfrm>
            <a:off x="0" y="0"/>
            <a:ext cx="12192000" cy="6858000"/>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000" b="1" u="sng" dirty="0">
                <a:solidFill>
                  <a:schemeClr val="bg1">
                    <a:lumMod val="95000"/>
                  </a:schemeClr>
                </a:solidFill>
                <a:latin typeface="Candara" panose="020E0502030303020204" pitchFamily="34" charset="0"/>
              </a:rPr>
              <a:t>Animations:</a:t>
            </a:r>
          </a:p>
          <a:p>
            <a:r>
              <a:rPr lang="en-US" sz="1600" dirty="0">
                <a:solidFill>
                  <a:schemeClr val="bg1">
                    <a:lumMod val="95000"/>
                  </a:schemeClr>
                </a:solidFill>
                <a:latin typeface="Candara" panose="020E0502030303020204" pitchFamily="34" charset="0"/>
              </a:rPr>
              <a:t>Many of our slides have animations. You can edit properties of each by navigating to the “Animations” tab, then selecting each object and modifying to your desired effects. To completely REMOVE all animations on a slide,  navigate to a slide and click anywhere within that slide, then on your keyboard hit CTRL + A (this will highlight all elements). Now click the “none” option from the animation menu, and all animations will now be gone.</a:t>
            </a:r>
          </a:p>
          <a:p>
            <a:endParaRPr lang="en-US" dirty="0">
              <a:solidFill>
                <a:schemeClr val="bg1">
                  <a:lumMod val="95000"/>
                </a:schemeClr>
              </a:solidFill>
              <a:latin typeface="Candara" panose="020E0502030303020204" pitchFamily="34" charset="0"/>
            </a:endParaRPr>
          </a:p>
          <a:p>
            <a:r>
              <a:rPr lang="en-US" sz="2000" b="1" u="sng" dirty="0">
                <a:solidFill>
                  <a:schemeClr val="bg1">
                    <a:lumMod val="95000"/>
                  </a:schemeClr>
                </a:solidFill>
                <a:latin typeface="Candara" panose="020E0502030303020204" pitchFamily="34" charset="0"/>
              </a:rPr>
              <a:t>Slide Pause:</a:t>
            </a:r>
          </a:p>
          <a:p>
            <a:r>
              <a:rPr lang="en-US" sz="1600" dirty="0">
                <a:solidFill>
                  <a:schemeClr val="bg1">
                    <a:lumMod val="95000"/>
                  </a:schemeClr>
                </a:solidFill>
                <a:latin typeface="Candara" panose="020E0502030303020204" pitchFamily="34" charset="0"/>
              </a:rPr>
              <a:t>Sometimes you may want a slide pause… example, you want each bullet point to load, and be able to talk about before moving to the next. To do this, select the element that you want delayed, then in the toolbar above change “ After previous” to “on click”. Now the slide will stop before that element, and will not proceed until you hit the next button. </a:t>
            </a:r>
          </a:p>
          <a:p>
            <a:endParaRPr lang="en-US" sz="1600" dirty="0">
              <a:solidFill>
                <a:schemeClr val="bg1">
                  <a:lumMod val="95000"/>
                </a:schemeClr>
              </a:solidFill>
              <a:latin typeface="Candara" panose="020E0502030303020204" pitchFamily="34" charset="0"/>
            </a:endParaRPr>
          </a:p>
          <a:p>
            <a:r>
              <a:rPr lang="en-US" sz="2000" b="1" u="sng" dirty="0">
                <a:solidFill>
                  <a:schemeClr val="bg1">
                    <a:lumMod val="95000"/>
                  </a:schemeClr>
                </a:solidFill>
                <a:latin typeface="Candara" panose="020E0502030303020204" pitchFamily="34" charset="0"/>
              </a:rPr>
              <a:t>Animation Changes:</a:t>
            </a:r>
          </a:p>
          <a:p>
            <a:r>
              <a:rPr lang="en-US" sz="1600" dirty="0">
                <a:solidFill>
                  <a:schemeClr val="bg1">
                    <a:lumMod val="95000"/>
                  </a:schemeClr>
                </a:solidFill>
                <a:latin typeface="Candara" panose="020E0502030303020204" pitchFamily="34" charset="0"/>
              </a:rPr>
              <a:t>To speed up, slow down, or change animation effect, click the element you want changed. In the toolbar above change the duration up or down, or select the desired transition. This must be completed for each element on the page that you want changed.</a:t>
            </a:r>
          </a:p>
          <a:p>
            <a:endParaRPr lang="en-US" dirty="0">
              <a:solidFill>
                <a:schemeClr val="bg1">
                  <a:lumMod val="95000"/>
                </a:schemeClr>
              </a:solidFill>
              <a:latin typeface="Candara" panose="020E0502030303020204" pitchFamily="34" charset="0"/>
            </a:endParaRPr>
          </a:p>
          <a:p>
            <a:r>
              <a:rPr lang="en-US" sz="2000" b="1" u="sng" dirty="0">
                <a:solidFill>
                  <a:schemeClr val="bg1">
                    <a:lumMod val="95000"/>
                  </a:schemeClr>
                </a:solidFill>
                <a:latin typeface="Candara" panose="020E0502030303020204" pitchFamily="34" charset="0"/>
              </a:rPr>
              <a:t>Transitions:</a:t>
            </a:r>
          </a:p>
          <a:p>
            <a:r>
              <a:rPr lang="en-US" sz="1600" dirty="0">
                <a:solidFill>
                  <a:schemeClr val="bg1">
                    <a:lumMod val="95000"/>
                  </a:schemeClr>
                </a:solidFill>
                <a:latin typeface="Candara" panose="020E0502030303020204" pitchFamily="34" charset="0"/>
              </a:rPr>
              <a:t>Some of our templates have transitions (graphic effects on slide change). To see if a template has transitions or how it would look in presentation mode, click the View&gt;Reading View options on the menu above. If you want to add, remove or modify transitions, click the slide, then click the Transitions tab at top of page. Select “none” to remove, or select the appropriate effect to add/modify. This must be done to each slide, as changes only affect the slide you are currently working on.</a:t>
            </a:r>
          </a:p>
        </p:txBody>
      </p:sp>
      <p:sp>
        <p:nvSpPr>
          <p:cNvPr id="2" name="Title 1"/>
          <p:cNvSpPr>
            <a:spLocks noGrp="1"/>
          </p:cNvSpPr>
          <p:nvPr>
            <p:ph type="title" idx="4294967295"/>
          </p:nvPr>
        </p:nvSpPr>
        <p:spPr>
          <a:xfrm>
            <a:off x="2910254" y="365125"/>
            <a:ext cx="6427177" cy="712788"/>
          </a:xfrm>
        </p:spPr>
        <p:txBody>
          <a:bodyPr>
            <a:normAutofit/>
          </a:bodyPr>
          <a:lstStyle/>
          <a:p>
            <a:pPr algn="ctr"/>
            <a:r>
              <a:rPr lang="en-US" sz="3200" dirty="0">
                <a:solidFill>
                  <a:schemeClr val="bg1"/>
                </a:solidFill>
                <a:latin typeface="Bernard MT Condensed" panose="02050806060905020404" pitchFamily="18" charset="0"/>
              </a:rPr>
              <a:t>Transition &amp; Animation</a:t>
            </a:r>
            <a:r>
              <a:rPr lang="en-US" sz="3200" baseline="0" dirty="0">
                <a:solidFill>
                  <a:schemeClr val="bg1"/>
                </a:solidFill>
                <a:latin typeface="Bernard MT Condensed" panose="02050806060905020404" pitchFamily="18" charset="0"/>
              </a:rPr>
              <a:t> Tips</a:t>
            </a:r>
            <a:endParaRPr lang="en-US" sz="3200" dirty="0">
              <a:solidFill>
                <a:schemeClr val="bg1"/>
              </a:solidFill>
              <a:latin typeface="Bernard MT Condensed" panose="02050806060905020404" pitchFamily="18" charset="0"/>
            </a:endParaRPr>
          </a:p>
        </p:txBody>
      </p:sp>
    </p:spTree>
    <p:extLst>
      <p:ext uri="{BB962C8B-B14F-4D97-AF65-F5344CB8AC3E}">
        <p14:creationId xmlns:p14="http://schemas.microsoft.com/office/powerpoint/2010/main" val="3155707243"/>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grpSp>
        <p:nvGrpSpPr>
          <p:cNvPr id="75" name="Group 74">
            <a:extLst>
              <a:ext uri="{FF2B5EF4-FFF2-40B4-BE49-F238E27FC236}">
                <a16:creationId xmlns:a16="http://schemas.microsoft.com/office/drawing/2014/main" id="{13FC1059-411A-4C8E-9436-12A129B69ADA}"/>
              </a:ext>
            </a:extLst>
          </p:cNvPr>
          <p:cNvGrpSpPr/>
          <p:nvPr/>
        </p:nvGrpSpPr>
        <p:grpSpPr>
          <a:xfrm>
            <a:off x="3194178" y="3232883"/>
            <a:ext cx="6096000" cy="1737361"/>
            <a:chOff x="3194178" y="3232883"/>
            <a:chExt cx="6096000" cy="1737361"/>
          </a:xfrm>
        </p:grpSpPr>
        <p:sp>
          <p:nvSpPr>
            <p:cNvPr id="72" name="Freeform: Shape 71">
              <a:extLst>
                <a:ext uri="{FF2B5EF4-FFF2-40B4-BE49-F238E27FC236}">
                  <a16:creationId xmlns:a16="http://schemas.microsoft.com/office/drawing/2014/main" id="{72869319-0ECD-44D5-8291-2EDDC781D3E7}"/>
                </a:ext>
              </a:extLst>
            </p:cNvPr>
            <p:cNvSpPr>
              <a:spLocks noChangeAspect="1"/>
            </p:cNvSpPr>
            <p:nvPr/>
          </p:nvSpPr>
          <p:spPr>
            <a:xfrm>
              <a:off x="3194178" y="3232883"/>
              <a:ext cx="6096000" cy="1737361"/>
            </a:xfrm>
            <a:custGeom>
              <a:avLst/>
              <a:gdLst>
                <a:gd name="connsiteX0" fmla="*/ 2037749 w 6096000"/>
                <a:gd name="connsiteY0" fmla="*/ 0 h 1737361"/>
                <a:gd name="connsiteX1" fmla="*/ 2061253 w 6096000"/>
                <a:gd name="connsiteY1" fmla="*/ 0 h 1737361"/>
                <a:gd name="connsiteX2" fmla="*/ 2061254 w 6096000"/>
                <a:gd name="connsiteY2" fmla="*/ 0 h 1737361"/>
                <a:gd name="connsiteX3" fmla="*/ 5229711 w 6096000"/>
                <a:gd name="connsiteY3" fmla="*/ 0 h 1737361"/>
                <a:gd name="connsiteX4" fmla="*/ 5230509 w 6096000"/>
                <a:gd name="connsiteY4" fmla="*/ 161 h 1737361"/>
                <a:gd name="connsiteX5" fmla="*/ 5316138 w 6096000"/>
                <a:gd name="connsiteY5" fmla="*/ 4485 h 1737361"/>
                <a:gd name="connsiteX6" fmla="*/ 6096000 w 6096000"/>
                <a:gd name="connsiteY6" fmla="*/ 868680 h 1737361"/>
                <a:gd name="connsiteX7" fmla="*/ 5227320 w 6096000"/>
                <a:gd name="connsiteY7" fmla="*/ 1737360 h 1737361"/>
                <a:gd name="connsiteX8" fmla="*/ 4613070 w 6096000"/>
                <a:gd name="connsiteY8" fmla="*/ 1482930 h 1737361"/>
                <a:gd name="connsiteX9" fmla="*/ 4515637 w 6096000"/>
                <a:gd name="connsiteY9" fmla="*/ 1364840 h 1737361"/>
                <a:gd name="connsiteX10" fmla="*/ 4514669 w 6096000"/>
                <a:gd name="connsiteY10" fmla="*/ 1364743 h 1737361"/>
                <a:gd name="connsiteX11" fmla="*/ 4501285 w 6096000"/>
                <a:gd name="connsiteY11" fmla="*/ 1334419 h 1737361"/>
                <a:gd name="connsiteX12" fmla="*/ 4295598 w 6096000"/>
                <a:gd name="connsiteY12" fmla="*/ 1104001 h 1737361"/>
                <a:gd name="connsiteX13" fmla="*/ 4106762 w 6096000"/>
                <a:gd name="connsiteY13" fmla="*/ 1023150 h 1737361"/>
                <a:gd name="connsiteX14" fmla="*/ 4007225 w 6096000"/>
                <a:gd name="connsiteY14" fmla="*/ 1007671 h 1737361"/>
                <a:gd name="connsiteX15" fmla="*/ 4006901 w 6096000"/>
                <a:gd name="connsiteY15" fmla="*/ 1005841 h 1737361"/>
                <a:gd name="connsiteX16" fmla="*/ 2089099 w 6096000"/>
                <a:gd name="connsiteY16" fmla="*/ 1005841 h 1737361"/>
                <a:gd name="connsiteX17" fmla="*/ 2088775 w 6096000"/>
                <a:gd name="connsiteY17" fmla="*/ 1007672 h 1737361"/>
                <a:gd name="connsiteX18" fmla="*/ 1989238 w 6096000"/>
                <a:gd name="connsiteY18" fmla="*/ 1023151 h 1737361"/>
                <a:gd name="connsiteX19" fmla="*/ 1800402 w 6096000"/>
                <a:gd name="connsiteY19" fmla="*/ 1104002 h 1737361"/>
                <a:gd name="connsiteX20" fmla="*/ 1594715 w 6096000"/>
                <a:gd name="connsiteY20" fmla="*/ 1334420 h 1737361"/>
                <a:gd name="connsiteX21" fmla="*/ 1581331 w 6096000"/>
                <a:gd name="connsiteY21" fmla="*/ 1364744 h 1737361"/>
                <a:gd name="connsiteX22" fmla="*/ 1580363 w 6096000"/>
                <a:gd name="connsiteY22" fmla="*/ 1364841 h 1737361"/>
                <a:gd name="connsiteX23" fmla="*/ 1482930 w 6096000"/>
                <a:gd name="connsiteY23" fmla="*/ 1482931 h 1737361"/>
                <a:gd name="connsiteX24" fmla="*/ 868680 w 6096000"/>
                <a:gd name="connsiteY24" fmla="*/ 1737361 h 1737361"/>
                <a:gd name="connsiteX25" fmla="*/ 0 w 6096000"/>
                <a:gd name="connsiteY25" fmla="*/ 868681 h 1737361"/>
                <a:gd name="connsiteX26" fmla="*/ 779862 w 6096000"/>
                <a:gd name="connsiteY26" fmla="*/ 4486 h 1737361"/>
                <a:gd name="connsiteX27" fmla="*/ 865491 w 6096000"/>
                <a:gd name="connsiteY27" fmla="*/ 162 h 1737361"/>
                <a:gd name="connsiteX28" fmla="*/ 866289 w 6096000"/>
                <a:gd name="connsiteY28" fmla="*/ 1 h 1737361"/>
                <a:gd name="connsiteX29" fmla="*/ 2037744 w 6096000"/>
                <a:gd name="connsiteY29" fmla="*/ 1 h 1737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6096000" h="1737361">
                  <a:moveTo>
                    <a:pt x="2037749" y="0"/>
                  </a:moveTo>
                  <a:lnTo>
                    <a:pt x="2061253" y="0"/>
                  </a:lnTo>
                  <a:lnTo>
                    <a:pt x="2061254" y="0"/>
                  </a:lnTo>
                  <a:lnTo>
                    <a:pt x="5229711" y="0"/>
                  </a:lnTo>
                  <a:lnTo>
                    <a:pt x="5230509" y="161"/>
                  </a:lnTo>
                  <a:lnTo>
                    <a:pt x="5316138" y="4485"/>
                  </a:lnTo>
                  <a:cubicBezTo>
                    <a:pt x="5754175" y="48970"/>
                    <a:pt x="6096000" y="418906"/>
                    <a:pt x="6096000" y="868680"/>
                  </a:cubicBezTo>
                  <a:cubicBezTo>
                    <a:pt x="6096000" y="1348439"/>
                    <a:pt x="5707079" y="1737360"/>
                    <a:pt x="5227320" y="1737360"/>
                  </a:cubicBezTo>
                  <a:cubicBezTo>
                    <a:pt x="4987440" y="1737360"/>
                    <a:pt x="4770270" y="1640130"/>
                    <a:pt x="4613070" y="1482930"/>
                  </a:cubicBezTo>
                  <a:lnTo>
                    <a:pt x="4515637" y="1364840"/>
                  </a:lnTo>
                  <a:lnTo>
                    <a:pt x="4514669" y="1364743"/>
                  </a:lnTo>
                  <a:lnTo>
                    <a:pt x="4501285" y="1334419"/>
                  </a:lnTo>
                  <a:cubicBezTo>
                    <a:pt x="4450925" y="1239364"/>
                    <a:pt x="4382464" y="1161025"/>
                    <a:pt x="4295598" y="1104001"/>
                  </a:cubicBezTo>
                  <a:cubicBezTo>
                    <a:pt x="4237687" y="1065986"/>
                    <a:pt x="4174336" y="1039244"/>
                    <a:pt x="4106762" y="1023150"/>
                  </a:cubicBezTo>
                  <a:lnTo>
                    <a:pt x="4007225" y="1007671"/>
                  </a:lnTo>
                  <a:lnTo>
                    <a:pt x="4006901" y="1005841"/>
                  </a:lnTo>
                  <a:lnTo>
                    <a:pt x="2089099" y="1005841"/>
                  </a:lnTo>
                  <a:lnTo>
                    <a:pt x="2088775" y="1007672"/>
                  </a:lnTo>
                  <a:lnTo>
                    <a:pt x="1989238" y="1023151"/>
                  </a:lnTo>
                  <a:cubicBezTo>
                    <a:pt x="1921664" y="1039245"/>
                    <a:pt x="1858313" y="1065987"/>
                    <a:pt x="1800402" y="1104002"/>
                  </a:cubicBezTo>
                  <a:cubicBezTo>
                    <a:pt x="1713536" y="1161026"/>
                    <a:pt x="1645075" y="1239365"/>
                    <a:pt x="1594715" y="1334420"/>
                  </a:cubicBezTo>
                  <a:lnTo>
                    <a:pt x="1581331" y="1364744"/>
                  </a:lnTo>
                  <a:lnTo>
                    <a:pt x="1580363" y="1364841"/>
                  </a:lnTo>
                  <a:lnTo>
                    <a:pt x="1482930" y="1482931"/>
                  </a:lnTo>
                  <a:cubicBezTo>
                    <a:pt x="1325730" y="1640131"/>
                    <a:pt x="1108560" y="1737361"/>
                    <a:pt x="868680" y="1737361"/>
                  </a:cubicBezTo>
                  <a:cubicBezTo>
                    <a:pt x="388921" y="1737361"/>
                    <a:pt x="0" y="1348440"/>
                    <a:pt x="0" y="868681"/>
                  </a:cubicBezTo>
                  <a:cubicBezTo>
                    <a:pt x="0" y="418907"/>
                    <a:pt x="341825" y="48971"/>
                    <a:pt x="779862" y="4486"/>
                  </a:cubicBezTo>
                  <a:lnTo>
                    <a:pt x="865491" y="162"/>
                  </a:lnTo>
                  <a:lnTo>
                    <a:pt x="866289" y="1"/>
                  </a:lnTo>
                  <a:lnTo>
                    <a:pt x="2037744" y="1"/>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TextBox 23">
              <a:extLst>
                <a:ext uri="{FF2B5EF4-FFF2-40B4-BE49-F238E27FC236}">
                  <a16:creationId xmlns:a16="http://schemas.microsoft.com/office/drawing/2014/main" id="{99427478-AA9D-41E2-93FD-FA2A41FF50BF}"/>
                </a:ext>
              </a:extLst>
            </p:cNvPr>
            <p:cNvSpPr txBox="1"/>
            <p:nvPr/>
          </p:nvSpPr>
          <p:spPr>
            <a:xfrm>
              <a:off x="5205858" y="3327048"/>
              <a:ext cx="2834640" cy="877163"/>
            </a:xfrm>
            <a:prstGeom prst="rect">
              <a:avLst/>
            </a:prstGeom>
            <a:noFill/>
          </p:spPr>
          <p:txBody>
            <a:bodyPr wrap="square" rtlCol="0">
              <a:spAutoFit/>
            </a:bodyPr>
            <a:lstStyle/>
            <a:p>
              <a:r>
                <a:rPr lang="en-US" sz="1300" dirty="0">
                  <a:solidFill>
                    <a:srgbClr val="EF3425"/>
                  </a:solidFill>
                  <a:latin typeface="Bernard MT Condensed" panose="02050806060905020404" pitchFamily="18" charset="0"/>
                </a:rPr>
                <a:t>LOREM IPSUM DOLOR 01 </a:t>
              </a:r>
            </a:p>
            <a:p>
              <a:endParaRPr lang="en-US" sz="200" dirty="0">
                <a:solidFill>
                  <a:srgbClr val="454545"/>
                </a:solidFill>
                <a:latin typeface="Bernard MT Condensed" panose="02050806060905020404" pitchFamily="18" charset="0"/>
              </a:endParaRPr>
            </a:p>
            <a:p>
              <a:r>
                <a:rPr lang="en-US" sz="1200" dirty="0">
                  <a:solidFill>
                    <a:srgbClr val="454545"/>
                  </a:solidFill>
                  <a:latin typeface="Candara" panose="020E0502030303020204" pitchFamily="34" charset="0"/>
                </a:rPr>
                <a:t>Lorem ipsum dolor sit amet, consectetur adipiscing elit, sed do eiusmod tempor incididunt ut labore et dolore.</a:t>
              </a:r>
            </a:p>
          </p:txBody>
        </p:sp>
      </p:grpSp>
      <p:grpSp>
        <p:nvGrpSpPr>
          <p:cNvPr id="38" name="Group 37">
            <a:extLst>
              <a:ext uri="{FF2B5EF4-FFF2-40B4-BE49-F238E27FC236}">
                <a16:creationId xmlns:a16="http://schemas.microsoft.com/office/drawing/2014/main" id="{FEDA5BB9-5163-478D-8BDE-254F5E21AA58}"/>
              </a:ext>
            </a:extLst>
          </p:cNvPr>
          <p:cNvGrpSpPr/>
          <p:nvPr/>
        </p:nvGrpSpPr>
        <p:grpSpPr>
          <a:xfrm>
            <a:off x="6760032" y="4631889"/>
            <a:ext cx="4537666" cy="1737360"/>
            <a:chOff x="4728373" y="894616"/>
            <a:chExt cx="4537666" cy="1737360"/>
          </a:xfrm>
        </p:grpSpPr>
        <p:sp>
          <p:nvSpPr>
            <p:cNvPr id="25" name="Freeform: Shape 24">
              <a:extLst>
                <a:ext uri="{FF2B5EF4-FFF2-40B4-BE49-F238E27FC236}">
                  <a16:creationId xmlns:a16="http://schemas.microsoft.com/office/drawing/2014/main" id="{E7EC9CF4-FC01-4499-9C59-C938D693E7CA}"/>
                </a:ext>
              </a:extLst>
            </p:cNvPr>
            <p:cNvSpPr>
              <a:spLocks noChangeAspect="1"/>
            </p:cNvSpPr>
            <p:nvPr/>
          </p:nvSpPr>
          <p:spPr>
            <a:xfrm flipH="1" flipV="1">
              <a:off x="4728373" y="894616"/>
              <a:ext cx="4537666" cy="1737360"/>
            </a:xfrm>
            <a:custGeom>
              <a:avLst/>
              <a:gdLst>
                <a:gd name="connsiteX0" fmla="*/ 866289 w 4537666"/>
                <a:gd name="connsiteY0" fmla="*/ 0 h 1737360"/>
                <a:gd name="connsiteX1" fmla="*/ 4034746 w 4537666"/>
                <a:gd name="connsiteY1" fmla="*/ 0 h 1737360"/>
                <a:gd name="connsiteX2" fmla="*/ 4034747 w 4537666"/>
                <a:gd name="connsiteY2" fmla="*/ 0 h 1737360"/>
                <a:gd name="connsiteX3" fmla="*/ 4058251 w 4537666"/>
                <a:gd name="connsiteY3" fmla="*/ 0 h 1737360"/>
                <a:gd name="connsiteX4" fmla="*/ 4081692 w 4537666"/>
                <a:gd name="connsiteY4" fmla="*/ 4733 h 1737360"/>
                <a:gd name="connsiteX5" fmla="*/ 4136102 w 4537666"/>
                <a:gd name="connsiteY5" fmla="*/ 10218 h 1737360"/>
                <a:gd name="connsiteX6" fmla="*/ 4537666 w 4537666"/>
                <a:gd name="connsiteY6" fmla="*/ 502920 h 1737360"/>
                <a:gd name="connsiteX7" fmla="*/ 4136102 w 4537666"/>
                <a:gd name="connsiteY7" fmla="*/ 995623 h 1737360"/>
                <a:gd name="connsiteX8" fmla="*/ 4081692 w 4537666"/>
                <a:gd name="connsiteY8" fmla="*/ 1001108 h 1737360"/>
                <a:gd name="connsiteX9" fmla="*/ 4058251 w 4537666"/>
                <a:gd name="connsiteY9" fmla="*/ 1005840 h 1737360"/>
                <a:gd name="connsiteX10" fmla="*/ 4034746 w 4537666"/>
                <a:gd name="connsiteY10" fmla="*/ 1005840 h 1737360"/>
                <a:gd name="connsiteX11" fmla="*/ 2089099 w 4537666"/>
                <a:gd name="connsiteY11" fmla="*/ 1005840 h 1737360"/>
                <a:gd name="connsiteX12" fmla="*/ 2088775 w 4537666"/>
                <a:gd name="connsiteY12" fmla="*/ 1007671 h 1737360"/>
                <a:gd name="connsiteX13" fmla="*/ 1989238 w 4537666"/>
                <a:gd name="connsiteY13" fmla="*/ 1023150 h 1737360"/>
                <a:gd name="connsiteX14" fmla="*/ 1800402 w 4537666"/>
                <a:gd name="connsiteY14" fmla="*/ 1104001 h 1737360"/>
                <a:gd name="connsiteX15" fmla="*/ 1594715 w 4537666"/>
                <a:gd name="connsiteY15" fmla="*/ 1334419 h 1737360"/>
                <a:gd name="connsiteX16" fmla="*/ 1581331 w 4537666"/>
                <a:gd name="connsiteY16" fmla="*/ 1364743 h 1737360"/>
                <a:gd name="connsiteX17" fmla="*/ 1580363 w 4537666"/>
                <a:gd name="connsiteY17" fmla="*/ 1364840 h 1737360"/>
                <a:gd name="connsiteX18" fmla="*/ 1482930 w 4537666"/>
                <a:gd name="connsiteY18" fmla="*/ 1482930 h 1737360"/>
                <a:gd name="connsiteX19" fmla="*/ 868680 w 4537666"/>
                <a:gd name="connsiteY19" fmla="*/ 1737360 h 1737360"/>
                <a:gd name="connsiteX20" fmla="*/ 0 w 4537666"/>
                <a:gd name="connsiteY20" fmla="*/ 868680 h 1737360"/>
                <a:gd name="connsiteX21" fmla="*/ 779862 w 4537666"/>
                <a:gd name="connsiteY21" fmla="*/ 4485 h 1737360"/>
                <a:gd name="connsiteX22" fmla="*/ 865491 w 4537666"/>
                <a:gd name="connsiteY22" fmla="*/ 161 h 1737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537666" h="1737360">
                  <a:moveTo>
                    <a:pt x="866289" y="0"/>
                  </a:moveTo>
                  <a:lnTo>
                    <a:pt x="4034746" y="0"/>
                  </a:lnTo>
                  <a:lnTo>
                    <a:pt x="4034747" y="0"/>
                  </a:lnTo>
                  <a:lnTo>
                    <a:pt x="4058251" y="0"/>
                  </a:lnTo>
                  <a:lnTo>
                    <a:pt x="4081692" y="4733"/>
                  </a:lnTo>
                  <a:lnTo>
                    <a:pt x="4136102" y="10218"/>
                  </a:lnTo>
                  <a:cubicBezTo>
                    <a:pt x="4365274" y="57113"/>
                    <a:pt x="4537666" y="259884"/>
                    <a:pt x="4537666" y="502920"/>
                  </a:cubicBezTo>
                  <a:cubicBezTo>
                    <a:pt x="4537666" y="745956"/>
                    <a:pt x="4365274" y="948727"/>
                    <a:pt x="4136102" y="995623"/>
                  </a:cubicBezTo>
                  <a:lnTo>
                    <a:pt x="4081692" y="1001108"/>
                  </a:lnTo>
                  <a:lnTo>
                    <a:pt x="4058251" y="1005840"/>
                  </a:lnTo>
                  <a:lnTo>
                    <a:pt x="4034746" y="1005840"/>
                  </a:lnTo>
                  <a:lnTo>
                    <a:pt x="2089099" y="1005840"/>
                  </a:lnTo>
                  <a:lnTo>
                    <a:pt x="2088775" y="1007671"/>
                  </a:lnTo>
                  <a:lnTo>
                    <a:pt x="1989238" y="1023150"/>
                  </a:lnTo>
                  <a:cubicBezTo>
                    <a:pt x="1921664" y="1039244"/>
                    <a:pt x="1858313" y="1065986"/>
                    <a:pt x="1800402" y="1104001"/>
                  </a:cubicBezTo>
                  <a:cubicBezTo>
                    <a:pt x="1713536" y="1161025"/>
                    <a:pt x="1645075" y="1239364"/>
                    <a:pt x="1594715" y="1334419"/>
                  </a:cubicBezTo>
                  <a:lnTo>
                    <a:pt x="1581331" y="1364743"/>
                  </a:lnTo>
                  <a:lnTo>
                    <a:pt x="1580363" y="1364840"/>
                  </a:lnTo>
                  <a:lnTo>
                    <a:pt x="1482930" y="1482930"/>
                  </a:lnTo>
                  <a:cubicBezTo>
                    <a:pt x="1325730" y="1640130"/>
                    <a:pt x="1108560" y="1737360"/>
                    <a:pt x="868680" y="1737360"/>
                  </a:cubicBezTo>
                  <a:cubicBezTo>
                    <a:pt x="388921" y="1737360"/>
                    <a:pt x="0" y="1348439"/>
                    <a:pt x="0" y="868680"/>
                  </a:cubicBezTo>
                  <a:cubicBezTo>
                    <a:pt x="0" y="418906"/>
                    <a:pt x="341825" y="48970"/>
                    <a:pt x="779862" y="4485"/>
                  </a:cubicBezTo>
                  <a:lnTo>
                    <a:pt x="865491" y="161"/>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TextBox 35">
              <a:extLst>
                <a:ext uri="{FF2B5EF4-FFF2-40B4-BE49-F238E27FC236}">
                  <a16:creationId xmlns:a16="http://schemas.microsoft.com/office/drawing/2014/main" id="{26EF1D18-3303-4D89-8987-8E0B00432321}"/>
                </a:ext>
              </a:extLst>
            </p:cNvPr>
            <p:cNvSpPr txBox="1"/>
            <p:nvPr/>
          </p:nvSpPr>
          <p:spPr>
            <a:xfrm>
              <a:off x="4963131" y="1704340"/>
              <a:ext cx="2834640" cy="877163"/>
            </a:xfrm>
            <a:prstGeom prst="rect">
              <a:avLst/>
            </a:prstGeom>
            <a:noFill/>
          </p:spPr>
          <p:txBody>
            <a:bodyPr wrap="square" rtlCol="0">
              <a:spAutoFit/>
            </a:bodyPr>
            <a:lstStyle/>
            <a:p>
              <a:r>
                <a:rPr lang="en-US" sz="1300" dirty="0">
                  <a:solidFill>
                    <a:srgbClr val="72869F"/>
                  </a:solidFill>
                  <a:latin typeface="Bernard MT Condensed" panose="02050806060905020404" pitchFamily="18" charset="0"/>
                </a:rPr>
                <a:t>LOREM IPSUM DOLOR 04 </a:t>
              </a:r>
            </a:p>
            <a:p>
              <a:endParaRPr lang="en-US" sz="200" dirty="0">
                <a:solidFill>
                  <a:srgbClr val="454545"/>
                </a:solidFill>
                <a:latin typeface="Bernard MT Condensed" panose="02050806060905020404" pitchFamily="18" charset="0"/>
              </a:endParaRPr>
            </a:p>
            <a:p>
              <a:r>
                <a:rPr lang="en-US" sz="1200" dirty="0">
                  <a:solidFill>
                    <a:srgbClr val="454545"/>
                  </a:solidFill>
                  <a:latin typeface="Candara" panose="020E0502030303020204" pitchFamily="34" charset="0"/>
                </a:rPr>
                <a:t>Lorem ipsum dolor sit amet, consectetur adipiscing elit, sed do eiusmod tempor incididunt ut labore et dolore.</a:t>
              </a:r>
            </a:p>
          </p:txBody>
        </p:sp>
      </p:grpSp>
      <p:grpSp>
        <p:nvGrpSpPr>
          <p:cNvPr id="31" name="Group 30">
            <a:extLst>
              <a:ext uri="{FF2B5EF4-FFF2-40B4-BE49-F238E27FC236}">
                <a16:creationId xmlns:a16="http://schemas.microsoft.com/office/drawing/2014/main" id="{69335F94-72C0-4E17-A906-D2355C04E51B}"/>
              </a:ext>
            </a:extLst>
          </p:cNvPr>
          <p:cNvGrpSpPr/>
          <p:nvPr/>
        </p:nvGrpSpPr>
        <p:grpSpPr>
          <a:xfrm>
            <a:off x="9641321" y="4731812"/>
            <a:ext cx="1554480" cy="1554479"/>
            <a:chOff x="3048000" y="512834"/>
            <a:chExt cx="1554480" cy="1554479"/>
          </a:xfrm>
          <a:scene3d>
            <a:camera prst="orthographicFront">
              <a:rot lat="0" lon="0" rev="0"/>
            </a:camera>
            <a:lightRig rig="brightRoom" dir="t">
              <a:rot lat="0" lon="0" rev="600000"/>
            </a:lightRig>
          </a:scene3d>
        </p:grpSpPr>
        <p:grpSp>
          <p:nvGrpSpPr>
            <p:cNvPr id="32" name="Group 31">
              <a:extLst>
                <a:ext uri="{FF2B5EF4-FFF2-40B4-BE49-F238E27FC236}">
                  <a16:creationId xmlns:a16="http://schemas.microsoft.com/office/drawing/2014/main" id="{C9A4B674-9F0C-419D-A796-FB25665405EC}"/>
                </a:ext>
              </a:extLst>
            </p:cNvPr>
            <p:cNvGrpSpPr>
              <a:grpSpLocks noChangeAspect="1"/>
            </p:cNvGrpSpPr>
            <p:nvPr/>
          </p:nvGrpSpPr>
          <p:grpSpPr>
            <a:xfrm>
              <a:off x="3048000" y="512834"/>
              <a:ext cx="1554480" cy="1554479"/>
              <a:chOff x="961183" y="2226457"/>
              <a:chExt cx="1690577" cy="1690576"/>
            </a:xfrm>
          </p:grpSpPr>
          <p:sp>
            <p:nvSpPr>
              <p:cNvPr id="34" name="Oval 33">
                <a:extLst>
                  <a:ext uri="{FF2B5EF4-FFF2-40B4-BE49-F238E27FC236}">
                    <a16:creationId xmlns:a16="http://schemas.microsoft.com/office/drawing/2014/main" id="{68388E5C-CC52-4D51-9CA5-A950D9E92DFE}"/>
                  </a:ext>
                </a:extLst>
              </p:cNvPr>
              <p:cNvSpPr>
                <a:spLocks noChangeAspect="1"/>
              </p:cNvSpPr>
              <p:nvPr/>
            </p:nvSpPr>
            <p:spPr>
              <a:xfrm>
                <a:off x="961183" y="2226457"/>
                <a:ext cx="1690577" cy="1690576"/>
              </a:xfrm>
              <a:prstGeom prst="ellipse">
                <a:avLst/>
              </a:prstGeom>
              <a:solidFill>
                <a:srgbClr val="72869F"/>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5" name="Freeform 5">
                <a:extLst>
                  <a:ext uri="{FF2B5EF4-FFF2-40B4-BE49-F238E27FC236}">
                    <a16:creationId xmlns:a16="http://schemas.microsoft.com/office/drawing/2014/main" id="{5588EB99-6CE1-4915-8DC7-595289D0BA8F}"/>
                  </a:ext>
                </a:extLst>
              </p:cNvPr>
              <p:cNvSpPr>
                <a:spLocks noChangeAspect="1"/>
              </p:cNvSpPr>
              <p:nvPr/>
            </p:nvSpPr>
            <p:spPr>
              <a:xfrm>
                <a:off x="961183" y="2226457"/>
                <a:ext cx="1367888" cy="940981"/>
              </a:xfrm>
              <a:custGeom>
                <a:avLst/>
                <a:gdLst>
                  <a:gd name="connsiteX0" fmla="*/ 845289 w 1367888"/>
                  <a:gd name="connsiteY0" fmla="*/ 0 h 940981"/>
                  <a:gd name="connsiteX1" fmla="*/ 1317898 w 1367888"/>
                  <a:gd name="connsiteY1" fmla="*/ 144362 h 940981"/>
                  <a:gd name="connsiteX2" fmla="*/ 1367888 w 1367888"/>
                  <a:gd name="connsiteY2" fmla="*/ 185607 h 940981"/>
                  <a:gd name="connsiteX3" fmla="*/ 1301855 w 1367888"/>
                  <a:gd name="connsiteY3" fmla="*/ 294300 h 940981"/>
                  <a:gd name="connsiteX4" fmla="*/ 85593 w 1367888"/>
                  <a:gd name="connsiteY4" fmla="*/ 940981 h 940981"/>
                  <a:gd name="connsiteX5" fmla="*/ 5159 w 1367888"/>
                  <a:gd name="connsiteY5" fmla="*/ 936920 h 940981"/>
                  <a:gd name="connsiteX6" fmla="*/ 4364 w 1367888"/>
                  <a:gd name="connsiteY6" fmla="*/ 931714 h 940981"/>
                  <a:gd name="connsiteX7" fmla="*/ 0 w 1367888"/>
                  <a:gd name="connsiteY7" fmla="*/ 845288 h 940981"/>
                  <a:gd name="connsiteX8" fmla="*/ 845289 w 1367888"/>
                  <a:gd name="connsiteY8" fmla="*/ 0 h 940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67888" h="940981">
                    <a:moveTo>
                      <a:pt x="845289" y="0"/>
                    </a:moveTo>
                    <a:cubicBezTo>
                      <a:pt x="1020354" y="0"/>
                      <a:pt x="1182989" y="53219"/>
                      <a:pt x="1317898" y="144362"/>
                    </a:cubicBezTo>
                    <a:lnTo>
                      <a:pt x="1367888" y="185607"/>
                    </a:lnTo>
                    <a:lnTo>
                      <a:pt x="1301855" y="294300"/>
                    </a:lnTo>
                    <a:cubicBezTo>
                      <a:pt x="1038267" y="684461"/>
                      <a:pt x="591887" y="940981"/>
                      <a:pt x="85593" y="940981"/>
                    </a:cubicBezTo>
                    <a:lnTo>
                      <a:pt x="5159" y="936920"/>
                    </a:lnTo>
                    <a:lnTo>
                      <a:pt x="4364" y="931714"/>
                    </a:lnTo>
                    <a:cubicBezTo>
                      <a:pt x="1478" y="903298"/>
                      <a:pt x="0" y="874466"/>
                      <a:pt x="0" y="845288"/>
                    </a:cubicBezTo>
                    <a:cubicBezTo>
                      <a:pt x="0" y="378448"/>
                      <a:pt x="378449" y="0"/>
                      <a:pt x="845289" y="0"/>
                    </a:cubicBezTo>
                    <a:close/>
                  </a:path>
                </a:pathLst>
              </a:custGeom>
              <a:solidFill>
                <a:schemeClr val="bg1">
                  <a:alpha val="20000"/>
                </a:schemeClr>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3" name="Text Box 10">
              <a:extLst>
                <a:ext uri="{FF2B5EF4-FFF2-40B4-BE49-F238E27FC236}">
                  <a16:creationId xmlns:a16="http://schemas.microsoft.com/office/drawing/2014/main" id="{70FC0C55-02C0-47E4-B376-4E5CB78C52C9}"/>
                </a:ext>
              </a:extLst>
            </p:cNvPr>
            <p:cNvSpPr txBox="1">
              <a:spLocks noChangeArrowheads="1"/>
            </p:cNvSpPr>
            <p:nvPr/>
          </p:nvSpPr>
          <p:spPr bwMode="auto">
            <a:xfrm>
              <a:off x="3468624" y="855355"/>
              <a:ext cx="713232" cy="907941"/>
            </a:xfrm>
            <a:prstGeom prst="rect">
              <a:avLst/>
            </a:prstGeom>
            <a:noFill/>
            <a:ln w="9525">
              <a:noFill/>
              <a:miter lim="800000"/>
              <a:headEnd/>
              <a:tailEnd/>
            </a:ln>
            <a:effectLst>
              <a:outerShdw blurRad="57785" dist="33020" dir="3180000" algn="ctr">
                <a:srgbClr val="000000">
                  <a:alpha val="30000"/>
                </a:srgbClr>
              </a:outerShdw>
            </a:effectLst>
            <a:sp3d prstMaterial="metal">
              <a:bevelT w="38100" h="57150" prst="angle"/>
            </a:sp3d>
          </p:spPr>
          <p:txBody>
            <a:bodyPr wrap="square" lIns="60960" tIns="30480" rIns="60960" bIns="30480">
              <a:spAutoFit/>
            </a:bodyPr>
            <a:lstStyle/>
            <a:p>
              <a:pPr algn="ctr"/>
              <a:r>
                <a:rPr lang="en-US" sz="4400" dirty="0">
                  <a:solidFill>
                    <a:schemeClr val="bg1"/>
                  </a:solidFill>
                  <a:latin typeface="Bernard MT Condensed" panose="02050806060905020404" pitchFamily="18" charset="0"/>
                </a:rPr>
                <a:t>04</a:t>
              </a:r>
            </a:p>
            <a:p>
              <a:pPr algn="ctr"/>
              <a:r>
                <a:rPr lang="en-US" sz="1100" b="1" dirty="0">
                  <a:solidFill>
                    <a:schemeClr val="bg1"/>
                  </a:solidFill>
                </a:rPr>
                <a:t>OPTION</a:t>
              </a:r>
            </a:p>
          </p:txBody>
        </p:sp>
      </p:grpSp>
      <p:grpSp>
        <p:nvGrpSpPr>
          <p:cNvPr id="42" name="Group 41">
            <a:extLst>
              <a:ext uri="{FF2B5EF4-FFF2-40B4-BE49-F238E27FC236}">
                <a16:creationId xmlns:a16="http://schemas.microsoft.com/office/drawing/2014/main" id="{A62C2DBE-94EA-4F29-A63F-D75C04EA077F}"/>
              </a:ext>
            </a:extLst>
          </p:cNvPr>
          <p:cNvGrpSpPr/>
          <p:nvPr/>
        </p:nvGrpSpPr>
        <p:grpSpPr>
          <a:xfrm rot="10800000" flipH="1">
            <a:off x="6705600" y="1828800"/>
            <a:ext cx="4537666" cy="1737360"/>
            <a:chOff x="4728373" y="894616"/>
            <a:chExt cx="4537666" cy="1737360"/>
          </a:xfrm>
        </p:grpSpPr>
        <p:sp>
          <p:nvSpPr>
            <p:cNvPr id="48" name="Freeform: Shape 47">
              <a:extLst>
                <a:ext uri="{FF2B5EF4-FFF2-40B4-BE49-F238E27FC236}">
                  <a16:creationId xmlns:a16="http://schemas.microsoft.com/office/drawing/2014/main" id="{C09269B7-9B0F-4850-A444-E2D064F60754}"/>
                </a:ext>
              </a:extLst>
            </p:cNvPr>
            <p:cNvSpPr>
              <a:spLocks noChangeAspect="1"/>
            </p:cNvSpPr>
            <p:nvPr/>
          </p:nvSpPr>
          <p:spPr>
            <a:xfrm flipH="1" flipV="1">
              <a:off x="4728373" y="894616"/>
              <a:ext cx="4537666" cy="1737360"/>
            </a:xfrm>
            <a:custGeom>
              <a:avLst/>
              <a:gdLst>
                <a:gd name="connsiteX0" fmla="*/ 866289 w 4537666"/>
                <a:gd name="connsiteY0" fmla="*/ 0 h 1737360"/>
                <a:gd name="connsiteX1" fmla="*/ 4034746 w 4537666"/>
                <a:gd name="connsiteY1" fmla="*/ 0 h 1737360"/>
                <a:gd name="connsiteX2" fmla="*/ 4034747 w 4537666"/>
                <a:gd name="connsiteY2" fmla="*/ 0 h 1737360"/>
                <a:gd name="connsiteX3" fmla="*/ 4058251 w 4537666"/>
                <a:gd name="connsiteY3" fmla="*/ 0 h 1737360"/>
                <a:gd name="connsiteX4" fmla="*/ 4081692 w 4537666"/>
                <a:gd name="connsiteY4" fmla="*/ 4733 h 1737360"/>
                <a:gd name="connsiteX5" fmla="*/ 4136102 w 4537666"/>
                <a:gd name="connsiteY5" fmla="*/ 10218 h 1737360"/>
                <a:gd name="connsiteX6" fmla="*/ 4537666 w 4537666"/>
                <a:gd name="connsiteY6" fmla="*/ 502920 h 1737360"/>
                <a:gd name="connsiteX7" fmla="*/ 4136102 w 4537666"/>
                <a:gd name="connsiteY7" fmla="*/ 995623 h 1737360"/>
                <a:gd name="connsiteX8" fmla="*/ 4081692 w 4537666"/>
                <a:gd name="connsiteY8" fmla="*/ 1001108 h 1737360"/>
                <a:gd name="connsiteX9" fmla="*/ 4058251 w 4537666"/>
                <a:gd name="connsiteY9" fmla="*/ 1005840 h 1737360"/>
                <a:gd name="connsiteX10" fmla="*/ 4034746 w 4537666"/>
                <a:gd name="connsiteY10" fmla="*/ 1005840 h 1737360"/>
                <a:gd name="connsiteX11" fmla="*/ 2089099 w 4537666"/>
                <a:gd name="connsiteY11" fmla="*/ 1005840 h 1737360"/>
                <a:gd name="connsiteX12" fmla="*/ 2088775 w 4537666"/>
                <a:gd name="connsiteY12" fmla="*/ 1007671 h 1737360"/>
                <a:gd name="connsiteX13" fmla="*/ 1989238 w 4537666"/>
                <a:gd name="connsiteY13" fmla="*/ 1023150 h 1737360"/>
                <a:gd name="connsiteX14" fmla="*/ 1800402 w 4537666"/>
                <a:gd name="connsiteY14" fmla="*/ 1104001 h 1737360"/>
                <a:gd name="connsiteX15" fmla="*/ 1594715 w 4537666"/>
                <a:gd name="connsiteY15" fmla="*/ 1334419 h 1737360"/>
                <a:gd name="connsiteX16" fmla="*/ 1581331 w 4537666"/>
                <a:gd name="connsiteY16" fmla="*/ 1364743 h 1737360"/>
                <a:gd name="connsiteX17" fmla="*/ 1580363 w 4537666"/>
                <a:gd name="connsiteY17" fmla="*/ 1364840 h 1737360"/>
                <a:gd name="connsiteX18" fmla="*/ 1482930 w 4537666"/>
                <a:gd name="connsiteY18" fmla="*/ 1482930 h 1737360"/>
                <a:gd name="connsiteX19" fmla="*/ 868680 w 4537666"/>
                <a:gd name="connsiteY19" fmla="*/ 1737360 h 1737360"/>
                <a:gd name="connsiteX20" fmla="*/ 0 w 4537666"/>
                <a:gd name="connsiteY20" fmla="*/ 868680 h 1737360"/>
                <a:gd name="connsiteX21" fmla="*/ 779862 w 4537666"/>
                <a:gd name="connsiteY21" fmla="*/ 4485 h 1737360"/>
                <a:gd name="connsiteX22" fmla="*/ 865491 w 4537666"/>
                <a:gd name="connsiteY22" fmla="*/ 161 h 1737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537666" h="1737360">
                  <a:moveTo>
                    <a:pt x="866289" y="0"/>
                  </a:moveTo>
                  <a:lnTo>
                    <a:pt x="4034746" y="0"/>
                  </a:lnTo>
                  <a:lnTo>
                    <a:pt x="4034747" y="0"/>
                  </a:lnTo>
                  <a:lnTo>
                    <a:pt x="4058251" y="0"/>
                  </a:lnTo>
                  <a:lnTo>
                    <a:pt x="4081692" y="4733"/>
                  </a:lnTo>
                  <a:lnTo>
                    <a:pt x="4136102" y="10218"/>
                  </a:lnTo>
                  <a:cubicBezTo>
                    <a:pt x="4365274" y="57113"/>
                    <a:pt x="4537666" y="259884"/>
                    <a:pt x="4537666" y="502920"/>
                  </a:cubicBezTo>
                  <a:cubicBezTo>
                    <a:pt x="4537666" y="745956"/>
                    <a:pt x="4365274" y="948727"/>
                    <a:pt x="4136102" y="995623"/>
                  </a:cubicBezTo>
                  <a:lnTo>
                    <a:pt x="4081692" y="1001108"/>
                  </a:lnTo>
                  <a:lnTo>
                    <a:pt x="4058251" y="1005840"/>
                  </a:lnTo>
                  <a:lnTo>
                    <a:pt x="4034746" y="1005840"/>
                  </a:lnTo>
                  <a:lnTo>
                    <a:pt x="2089099" y="1005840"/>
                  </a:lnTo>
                  <a:lnTo>
                    <a:pt x="2088775" y="1007671"/>
                  </a:lnTo>
                  <a:lnTo>
                    <a:pt x="1989238" y="1023150"/>
                  </a:lnTo>
                  <a:cubicBezTo>
                    <a:pt x="1921664" y="1039244"/>
                    <a:pt x="1858313" y="1065986"/>
                    <a:pt x="1800402" y="1104001"/>
                  </a:cubicBezTo>
                  <a:cubicBezTo>
                    <a:pt x="1713536" y="1161025"/>
                    <a:pt x="1645075" y="1239364"/>
                    <a:pt x="1594715" y="1334419"/>
                  </a:cubicBezTo>
                  <a:lnTo>
                    <a:pt x="1581331" y="1364743"/>
                  </a:lnTo>
                  <a:lnTo>
                    <a:pt x="1580363" y="1364840"/>
                  </a:lnTo>
                  <a:lnTo>
                    <a:pt x="1482930" y="1482930"/>
                  </a:lnTo>
                  <a:cubicBezTo>
                    <a:pt x="1325730" y="1640130"/>
                    <a:pt x="1108560" y="1737360"/>
                    <a:pt x="868680" y="1737360"/>
                  </a:cubicBezTo>
                  <a:cubicBezTo>
                    <a:pt x="388921" y="1737360"/>
                    <a:pt x="0" y="1348439"/>
                    <a:pt x="0" y="868680"/>
                  </a:cubicBezTo>
                  <a:cubicBezTo>
                    <a:pt x="0" y="418906"/>
                    <a:pt x="341825" y="48970"/>
                    <a:pt x="779862" y="4485"/>
                  </a:cubicBezTo>
                  <a:lnTo>
                    <a:pt x="865491" y="161"/>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TextBox 48">
              <a:extLst>
                <a:ext uri="{FF2B5EF4-FFF2-40B4-BE49-F238E27FC236}">
                  <a16:creationId xmlns:a16="http://schemas.microsoft.com/office/drawing/2014/main" id="{D1A7A951-E071-4D3B-8EF8-B5A60B516D2A}"/>
                </a:ext>
              </a:extLst>
            </p:cNvPr>
            <p:cNvSpPr txBox="1"/>
            <p:nvPr/>
          </p:nvSpPr>
          <p:spPr>
            <a:xfrm rot="10800000">
              <a:off x="4963131" y="1704340"/>
              <a:ext cx="2834640" cy="877163"/>
            </a:xfrm>
            <a:prstGeom prst="rect">
              <a:avLst/>
            </a:prstGeom>
            <a:noFill/>
          </p:spPr>
          <p:txBody>
            <a:bodyPr wrap="square" rtlCol="0">
              <a:spAutoFit/>
            </a:bodyPr>
            <a:lstStyle/>
            <a:p>
              <a:r>
                <a:rPr lang="en-US" sz="1300" dirty="0">
                  <a:solidFill>
                    <a:srgbClr val="5C7089"/>
                  </a:solidFill>
                  <a:latin typeface="Bernard MT Condensed" panose="02050806060905020404" pitchFamily="18" charset="0"/>
                </a:rPr>
                <a:t>LOREM IPSUM DOLOR 03</a:t>
              </a:r>
            </a:p>
            <a:p>
              <a:endParaRPr lang="en-US" sz="200" dirty="0">
                <a:solidFill>
                  <a:srgbClr val="454545"/>
                </a:solidFill>
                <a:latin typeface="Bernard MT Condensed" panose="02050806060905020404" pitchFamily="18" charset="0"/>
              </a:endParaRPr>
            </a:p>
            <a:p>
              <a:r>
                <a:rPr lang="en-US" sz="1200" dirty="0">
                  <a:solidFill>
                    <a:srgbClr val="454545"/>
                  </a:solidFill>
                  <a:latin typeface="Candara" panose="020E0502030303020204" pitchFamily="34" charset="0"/>
                </a:rPr>
                <a:t>Lorem ipsum dolor sit amet, consectetur adipiscing elit, sed do eiusmod tempor incididunt ut labore et dolore.</a:t>
              </a:r>
            </a:p>
          </p:txBody>
        </p:sp>
      </p:grpSp>
      <p:grpSp>
        <p:nvGrpSpPr>
          <p:cNvPr id="43" name="Group 42">
            <a:extLst>
              <a:ext uri="{FF2B5EF4-FFF2-40B4-BE49-F238E27FC236}">
                <a16:creationId xmlns:a16="http://schemas.microsoft.com/office/drawing/2014/main" id="{DF28D37C-8E6B-4879-B139-D65DB61B46E4}"/>
              </a:ext>
            </a:extLst>
          </p:cNvPr>
          <p:cNvGrpSpPr/>
          <p:nvPr/>
        </p:nvGrpSpPr>
        <p:grpSpPr>
          <a:xfrm flipH="1">
            <a:off x="9586889" y="1911758"/>
            <a:ext cx="1554480" cy="1554479"/>
            <a:chOff x="3048000" y="512834"/>
            <a:chExt cx="1554480" cy="1554479"/>
          </a:xfrm>
          <a:scene3d>
            <a:camera prst="orthographicFront">
              <a:rot lat="0" lon="0" rev="0"/>
            </a:camera>
            <a:lightRig rig="brightRoom" dir="t">
              <a:rot lat="0" lon="0" rev="600000"/>
            </a:lightRig>
          </a:scene3d>
        </p:grpSpPr>
        <p:grpSp>
          <p:nvGrpSpPr>
            <p:cNvPr id="44" name="Group 43">
              <a:extLst>
                <a:ext uri="{FF2B5EF4-FFF2-40B4-BE49-F238E27FC236}">
                  <a16:creationId xmlns:a16="http://schemas.microsoft.com/office/drawing/2014/main" id="{C3B324F4-B952-495E-8AF1-5D2E065C7EF7}"/>
                </a:ext>
              </a:extLst>
            </p:cNvPr>
            <p:cNvGrpSpPr>
              <a:grpSpLocks noChangeAspect="1"/>
            </p:cNvGrpSpPr>
            <p:nvPr/>
          </p:nvGrpSpPr>
          <p:grpSpPr>
            <a:xfrm>
              <a:off x="3048000" y="512834"/>
              <a:ext cx="1554480" cy="1554479"/>
              <a:chOff x="961183" y="2226457"/>
              <a:chExt cx="1690577" cy="1690576"/>
            </a:xfrm>
          </p:grpSpPr>
          <p:sp>
            <p:nvSpPr>
              <p:cNvPr id="46" name="Oval 45">
                <a:extLst>
                  <a:ext uri="{FF2B5EF4-FFF2-40B4-BE49-F238E27FC236}">
                    <a16:creationId xmlns:a16="http://schemas.microsoft.com/office/drawing/2014/main" id="{0FFF8B50-ED00-4E23-BE12-75D7109EC628}"/>
                  </a:ext>
                </a:extLst>
              </p:cNvPr>
              <p:cNvSpPr>
                <a:spLocks noChangeAspect="1"/>
              </p:cNvSpPr>
              <p:nvPr/>
            </p:nvSpPr>
            <p:spPr>
              <a:xfrm>
                <a:off x="961183" y="2226457"/>
                <a:ext cx="1690577" cy="1690576"/>
              </a:xfrm>
              <a:prstGeom prst="ellipse">
                <a:avLst/>
              </a:prstGeom>
              <a:solidFill>
                <a:srgbClr val="5C7089"/>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7" name="Freeform 5">
                <a:extLst>
                  <a:ext uri="{FF2B5EF4-FFF2-40B4-BE49-F238E27FC236}">
                    <a16:creationId xmlns:a16="http://schemas.microsoft.com/office/drawing/2014/main" id="{D9008F36-00FE-4C19-97C1-0496F72352C1}"/>
                  </a:ext>
                </a:extLst>
              </p:cNvPr>
              <p:cNvSpPr>
                <a:spLocks noChangeAspect="1"/>
              </p:cNvSpPr>
              <p:nvPr/>
            </p:nvSpPr>
            <p:spPr>
              <a:xfrm>
                <a:off x="961183" y="2226457"/>
                <a:ext cx="1367888" cy="940981"/>
              </a:xfrm>
              <a:custGeom>
                <a:avLst/>
                <a:gdLst>
                  <a:gd name="connsiteX0" fmla="*/ 845289 w 1367888"/>
                  <a:gd name="connsiteY0" fmla="*/ 0 h 940981"/>
                  <a:gd name="connsiteX1" fmla="*/ 1317898 w 1367888"/>
                  <a:gd name="connsiteY1" fmla="*/ 144362 h 940981"/>
                  <a:gd name="connsiteX2" fmla="*/ 1367888 w 1367888"/>
                  <a:gd name="connsiteY2" fmla="*/ 185607 h 940981"/>
                  <a:gd name="connsiteX3" fmla="*/ 1301855 w 1367888"/>
                  <a:gd name="connsiteY3" fmla="*/ 294300 h 940981"/>
                  <a:gd name="connsiteX4" fmla="*/ 85593 w 1367888"/>
                  <a:gd name="connsiteY4" fmla="*/ 940981 h 940981"/>
                  <a:gd name="connsiteX5" fmla="*/ 5159 w 1367888"/>
                  <a:gd name="connsiteY5" fmla="*/ 936920 h 940981"/>
                  <a:gd name="connsiteX6" fmla="*/ 4364 w 1367888"/>
                  <a:gd name="connsiteY6" fmla="*/ 931714 h 940981"/>
                  <a:gd name="connsiteX7" fmla="*/ 0 w 1367888"/>
                  <a:gd name="connsiteY7" fmla="*/ 845288 h 940981"/>
                  <a:gd name="connsiteX8" fmla="*/ 845289 w 1367888"/>
                  <a:gd name="connsiteY8" fmla="*/ 0 h 940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67888" h="940981">
                    <a:moveTo>
                      <a:pt x="845289" y="0"/>
                    </a:moveTo>
                    <a:cubicBezTo>
                      <a:pt x="1020354" y="0"/>
                      <a:pt x="1182989" y="53219"/>
                      <a:pt x="1317898" y="144362"/>
                    </a:cubicBezTo>
                    <a:lnTo>
                      <a:pt x="1367888" y="185607"/>
                    </a:lnTo>
                    <a:lnTo>
                      <a:pt x="1301855" y="294300"/>
                    </a:lnTo>
                    <a:cubicBezTo>
                      <a:pt x="1038267" y="684461"/>
                      <a:pt x="591887" y="940981"/>
                      <a:pt x="85593" y="940981"/>
                    </a:cubicBezTo>
                    <a:lnTo>
                      <a:pt x="5159" y="936920"/>
                    </a:lnTo>
                    <a:lnTo>
                      <a:pt x="4364" y="931714"/>
                    </a:lnTo>
                    <a:cubicBezTo>
                      <a:pt x="1478" y="903298"/>
                      <a:pt x="0" y="874466"/>
                      <a:pt x="0" y="845288"/>
                    </a:cubicBezTo>
                    <a:cubicBezTo>
                      <a:pt x="0" y="378448"/>
                      <a:pt x="378449" y="0"/>
                      <a:pt x="845289" y="0"/>
                    </a:cubicBezTo>
                    <a:close/>
                  </a:path>
                </a:pathLst>
              </a:custGeom>
              <a:solidFill>
                <a:schemeClr val="bg1">
                  <a:alpha val="20000"/>
                </a:schemeClr>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5" name="Text Box 10">
              <a:extLst>
                <a:ext uri="{FF2B5EF4-FFF2-40B4-BE49-F238E27FC236}">
                  <a16:creationId xmlns:a16="http://schemas.microsoft.com/office/drawing/2014/main" id="{BAA3084D-06BF-4B47-ADFF-AF66B3CD63C4}"/>
                </a:ext>
              </a:extLst>
            </p:cNvPr>
            <p:cNvSpPr txBox="1">
              <a:spLocks noChangeArrowheads="1"/>
            </p:cNvSpPr>
            <p:nvPr/>
          </p:nvSpPr>
          <p:spPr bwMode="auto">
            <a:xfrm>
              <a:off x="3468624" y="855355"/>
              <a:ext cx="713232" cy="907941"/>
            </a:xfrm>
            <a:prstGeom prst="rect">
              <a:avLst/>
            </a:prstGeom>
            <a:noFill/>
            <a:ln w="9525">
              <a:noFill/>
              <a:miter lim="800000"/>
              <a:headEnd/>
              <a:tailEnd/>
            </a:ln>
            <a:effectLst>
              <a:outerShdw blurRad="57785" dist="33020" dir="3180000" algn="ctr">
                <a:srgbClr val="000000">
                  <a:alpha val="30000"/>
                </a:srgbClr>
              </a:outerShdw>
            </a:effectLst>
            <a:sp3d prstMaterial="metal">
              <a:bevelT w="38100" h="57150" prst="angle"/>
            </a:sp3d>
          </p:spPr>
          <p:txBody>
            <a:bodyPr wrap="square" lIns="60960" tIns="30480" rIns="60960" bIns="30480">
              <a:spAutoFit/>
            </a:bodyPr>
            <a:lstStyle/>
            <a:p>
              <a:pPr algn="ctr"/>
              <a:r>
                <a:rPr lang="en-US" sz="4400" dirty="0">
                  <a:solidFill>
                    <a:schemeClr val="bg1"/>
                  </a:solidFill>
                  <a:latin typeface="Bernard MT Condensed" panose="02050806060905020404" pitchFamily="18" charset="0"/>
                </a:rPr>
                <a:t>03</a:t>
              </a:r>
            </a:p>
            <a:p>
              <a:pPr algn="ctr"/>
              <a:r>
                <a:rPr lang="en-US" sz="1100" b="1" dirty="0">
                  <a:solidFill>
                    <a:schemeClr val="bg1"/>
                  </a:solidFill>
                </a:rPr>
                <a:t>OPTION</a:t>
              </a:r>
            </a:p>
          </p:txBody>
        </p:sp>
      </p:grpSp>
      <p:grpSp>
        <p:nvGrpSpPr>
          <p:cNvPr id="52" name="Group 51">
            <a:extLst>
              <a:ext uri="{FF2B5EF4-FFF2-40B4-BE49-F238E27FC236}">
                <a16:creationId xmlns:a16="http://schemas.microsoft.com/office/drawing/2014/main" id="{051FF16E-E067-4843-831F-D1848EBEA422}"/>
              </a:ext>
            </a:extLst>
          </p:cNvPr>
          <p:cNvGrpSpPr/>
          <p:nvPr/>
        </p:nvGrpSpPr>
        <p:grpSpPr>
          <a:xfrm flipH="1">
            <a:off x="1143000" y="4663440"/>
            <a:ext cx="4537666" cy="1737360"/>
            <a:chOff x="4728373" y="894616"/>
            <a:chExt cx="4537666" cy="1737360"/>
          </a:xfrm>
        </p:grpSpPr>
        <p:sp>
          <p:nvSpPr>
            <p:cNvPr id="58" name="Freeform: Shape 57">
              <a:extLst>
                <a:ext uri="{FF2B5EF4-FFF2-40B4-BE49-F238E27FC236}">
                  <a16:creationId xmlns:a16="http://schemas.microsoft.com/office/drawing/2014/main" id="{207676D5-67FB-449B-80FA-692EFD80D630}"/>
                </a:ext>
              </a:extLst>
            </p:cNvPr>
            <p:cNvSpPr>
              <a:spLocks noChangeAspect="1"/>
            </p:cNvSpPr>
            <p:nvPr/>
          </p:nvSpPr>
          <p:spPr>
            <a:xfrm flipH="1" flipV="1">
              <a:off x="4728373" y="894616"/>
              <a:ext cx="4537666" cy="1737360"/>
            </a:xfrm>
            <a:custGeom>
              <a:avLst/>
              <a:gdLst>
                <a:gd name="connsiteX0" fmla="*/ 866289 w 4537666"/>
                <a:gd name="connsiteY0" fmla="*/ 0 h 1737360"/>
                <a:gd name="connsiteX1" fmla="*/ 4034746 w 4537666"/>
                <a:gd name="connsiteY1" fmla="*/ 0 h 1737360"/>
                <a:gd name="connsiteX2" fmla="*/ 4034747 w 4537666"/>
                <a:gd name="connsiteY2" fmla="*/ 0 h 1737360"/>
                <a:gd name="connsiteX3" fmla="*/ 4058251 w 4537666"/>
                <a:gd name="connsiteY3" fmla="*/ 0 h 1737360"/>
                <a:gd name="connsiteX4" fmla="*/ 4081692 w 4537666"/>
                <a:gd name="connsiteY4" fmla="*/ 4733 h 1737360"/>
                <a:gd name="connsiteX5" fmla="*/ 4136102 w 4537666"/>
                <a:gd name="connsiteY5" fmla="*/ 10218 h 1737360"/>
                <a:gd name="connsiteX6" fmla="*/ 4537666 w 4537666"/>
                <a:gd name="connsiteY6" fmla="*/ 502920 h 1737360"/>
                <a:gd name="connsiteX7" fmla="*/ 4136102 w 4537666"/>
                <a:gd name="connsiteY7" fmla="*/ 995623 h 1737360"/>
                <a:gd name="connsiteX8" fmla="*/ 4081692 w 4537666"/>
                <a:gd name="connsiteY8" fmla="*/ 1001108 h 1737360"/>
                <a:gd name="connsiteX9" fmla="*/ 4058251 w 4537666"/>
                <a:gd name="connsiteY9" fmla="*/ 1005840 h 1737360"/>
                <a:gd name="connsiteX10" fmla="*/ 4034746 w 4537666"/>
                <a:gd name="connsiteY10" fmla="*/ 1005840 h 1737360"/>
                <a:gd name="connsiteX11" fmla="*/ 2089099 w 4537666"/>
                <a:gd name="connsiteY11" fmla="*/ 1005840 h 1737360"/>
                <a:gd name="connsiteX12" fmla="*/ 2088775 w 4537666"/>
                <a:gd name="connsiteY12" fmla="*/ 1007671 h 1737360"/>
                <a:gd name="connsiteX13" fmla="*/ 1989238 w 4537666"/>
                <a:gd name="connsiteY13" fmla="*/ 1023150 h 1737360"/>
                <a:gd name="connsiteX14" fmla="*/ 1800402 w 4537666"/>
                <a:gd name="connsiteY14" fmla="*/ 1104001 h 1737360"/>
                <a:gd name="connsiteX15" fmla="*/ 1594715 w 4537666"/>
                <a:gd name="connsiteY15" fmla="*/ 1334419 h 1737360"/>
                <a:gd name="connsiteX16" fmla="*/ 1581331 w 4537666"/>
                <a:gd name="connsiteY16" fmla="*/ 1364743 h 1737360"/>
                <a:gd name="connsiteX17" fmla="*/ 1580363 w 4537666"/>
                <a:gd name="connsiteY17" fmla="*/ 1364840 h 1737360"/>
                <a:gd name="connsiteX18" fmla="*/ 1482930 w 4537666"/>
                <a:gd name="connsiteY18" fmla="*/ 1482930 h 1737360"/>
                <a:gd name="connsiteX19" fmla="*/ 868680 w 4537666"/>
                <a:gd name="connsiteY19" fmla="*/ 1737360 h 1737360"/>
                <a:gd name="connsiteX20" fmla="*/ 0 w 4537666"/>
                <a:gd name="connsiteY20" fmla="*/ 868680 h 1737360"/>
                <a:gd name="connsiteX21" fmla="*/ 779862 w 4537666"/>
                <a:gd name="connsiteY21" fmla="*/ 4485 h 1737360"/>
                <a:gd name="connsiteX22" fmla="*/ 865491 w 4537666"/>
                <a:gd name="connsiteY22" fmla="*/ 161 h 1737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537666" h="1737360">
                  <a:moveTo>
                    <a:pt x="866289" y="0"/>
                  </a:moveTo>
                  <a:lnTo>
                    <a:pt x="4034746" y="0"/>
                  </a:lnTo>
                  <a:lnTo>
                    <a:pt x="4034747" y="0"/>
                  </a:lnTo>
                  <a:lnTo>
                    <a:pt x="4058251" y="0"/>
                  </a:lnTo>
                  <a:lnTo>
                    <a:pt x="4081692" y="4733"/>
                  </a:lnTo>
                  <a:lnTo>
                    <a:pt x="4136102" y="10218"/>
                  </a:lnTo>
                  <a:cubicBezTo>
                    <a:pt x="4365274" y="57113"/>
                    <a:pt x="4537666" y="259884"/>
                    <a:pt x="4537666" y="502920"/>
                  </a:cubicBezTo>
                  <a:cubicBezTo>
                    <a:pt x="4537666" y="745956"/>
                    <a:pt x="4365274" y="948727"/>
                    <a:pt x="4136102" y="995623"/>
                  </a:cubicBezTo>
                  <a:lnTo>
                    <a:pt x="4081692" y="1001108"/>
                  </a:lnTo>
                  <a:lnTo>
                    <a:pt x="4058251" y="1005840"/>
                  </a:lnTo>
                  <a:lnTo>
                    <a:pt x="4034746" y="1005840"/>
                  </a:lnTo>
                  <a:lnTo>
                    <a:pt x="2089099" y="1005840"/>
                  </a:lnTo>
                  <a:lnTo>
                    <a:pt x="2088775" y="1007671"/>
                  </a:lnTo>
                  <a:lnTo>
                    <a:pt x="1989238" y="1023150"/>
                  </a:lnTo>
                  <a:cubicBezTo>
                    <a:pt x="1921664" y="1039244"/>
                    <a:pt x="1858313" y="1065986"/>
                    <a:pt x="1800402" y="1104001"/>
                  </a:cubicBezTo>
                  <a:cubicBezTo>
                    <a:pt x="1713536" y="1161025"/>
                    <a:pt x="1645075" y="1239364"/>
                    <a:pt x="1594715" y="1334419"/>
                  </a:cubicBezTo>
                  <a:lnTo>
                    <a:pt x="1581331" y="1364743"/>
                  </a:lnTo>
                  <a:lnTo>
                    <a:pt x="1580363" y="1364840"/>
                  </a:lnTo>
                  <a:lnTo>
                    <a:pt x="1482930" y="1482930"/>
                  </a:lnTo>
                  <a:cubicBezTo>
                    <a:pt x="1325730" y="1640130"/>
                    <a:pt x="1108560" y="1737360"/>
                    <a:pt x="868680" y="1737360"/>
                  </a:cubicBezTo>
                  <a:cubicBezTo>
                    <a:pt x="388921" y="1737360"/>
                    <a:pt x="0" y="1348439"/>
                    <a:pt x="0" y="868680"/>
                  </a:cubicBezTo>
                  <a:cubicBezTo>
                    <a:pt x="0" y="418906"/>
                    <a:pt x="341825" y="48970"/>
                    <a:pt x="779862" y="4485"/>
                  </a:cubicBezTo>
                  <a:lnTo>
                    <a:pt x="865491" y="161"/>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 name="TextBox 58">
              <a:extLst>
                <a:ext uri="{FF2B5EF4-FFF2-40B4-BE49-F238E27FC236}">
                  <a16:creationId xmlns:a16="http://schemas.microsoft.com/office/drawing/2014/main" id="{28113F04-5BA9-4CDF-8FD2-CA21602BF6E3}"/>
                </a:ext>
              </a:extLst>
            </p:cNvPr>
            <p:cNvSpPr txBox="1"/>
            <p:nvPr/>
          </p:nvSpPr>
          <p:spPr>
            <a:xfrm>
              <a:off x="4728373" y="1723262"/>
              <a:ext cx="2834640" cy="877163"/>
            </a:xfrm>
            <a:prstGeom prst="rect">
              <a:avLst/>
            </a:prstGeom>
            <a:noFill/>
          </p:spPr>
          <p:txBody>
            <a:bodyPr wrap="square" rtlCol="0">
              <a:spAutoFit/>
            </a:bodyPr>
            <a:lstStyle/>
            <a:p>
              <a:r>
                <a:rPr lang="en-US" sz="1300" dirty="0">
                  <a:solidFill>
                    <a:srgbClr val="8DA1BB"/>
                  </a:solidFill>
                  <a:latin typeface="Bernard MT Condensed" panose="02050806060905020404" pitchFamily="18" charset="0"/>
                </a:rPr>
                <a:t>LOREM IPSUM DOLOR 05 </a:t>
              </a:r>
            </a:p>
            <a:p>
              <a:endParaRPr lang="en-US" sz="200" dirty="0">
                <a:solidFill>
                  <a:srgbClr val="454545"/>
                </a:solidFill>
                <a:latin typeface="Bernard MT Condensed" panose="02050806060905020404" pitchFamily="18" charset="0"/>
              </a:endParaRPr>
            </a:p>
            <a:p>
              <a:r>
                <a:rPr lang="en-US" sz="1200" dirty="0">
                  <a:solidFill>
                    <a:srgbClr val="454545"/>
                  </a:solidFill>
                  <a:latin typeface="Candara" panose="020E0502030303020204" pitchFamily="34" charset="0"/>
                </a:rPr>
                <a:t>Lorem ipsum dolor sit amet, consectetur adipiscing elit, sed do eiusmod tempor incididunt ut labore et dolore.</a:t>
              </a:r>
            </a:p>
          </p:txBody>
        </p:sp>
      </p:grpSp>
      <p:grpSp>
        <p:nvGrpSpPr>
          <p:cNvPr id="53" name="Group 52">
            <a:extLst>
              <a:ext uri="{FF2B5EF4-FFF2-40B4-BE49-F238E27FC236}">
                <a16:creationId xmlns:a16="http://schemas.microsoft.com/office/drawing/2014/main" id="{EDBAD4CF-86A6-4292-B554-465E167D9200}"/>
              </a:ext>
            </a:extLst>
          </p:cNvPr>
          <p:cNvGrpSpPr/>
          <p:nvPr/>
        </p:nvGrpSpPr>
        <p:grpSpPr>
          <a:xfrm flipH="1">
            <a:off x="1244897" y="4763363"/>
            <a:ext cx="1554480" cy="1554479"/>
            <a:chOff x="3048000" y="512834"/>
            <a:chExt cx="1554480" cy="1554479"/>
          </a:xfrm>
          <a:scene3d>
            <a:camera prst="orthographicFront">
              <a:rot lat="0" lon="0" rev="0"/>
            </a:camera>
            <a:lightRig rig="brightRoom" dir="t">
              <a:rot lat="0" lon="0" rev="600000"/>
            </a:lightRig>
          </a:scene3d>
        </p:grpSpPr>
        <p:grpSp>
          <p:nvGrpSpPr>
            <p:cNvPr id="54" name="Group 53">
              <a:extLst>
                <a:ext uri="{FF2B5EF4-FFF2-40B4-BE49-F238E27FC236}">
                  <a16:creationId xmlns:a16="http://schemas.microsoft.com/office/drawing/2014/main" id="{23E32EC2-937A-445F-8A12-ABC0B5DFF155}"/>
                </a:ext>
              </a:extLst>
            </p:cNvPr>
            <p:cNvGrpSpPr>
              <a:grpSpLocks noChangeAspect="1"/>
            </p:cNvGrpSpPr>
            <p:nvPr/>
          </p:nvGrpSpPr>
          <p:grpSpPr>
            <a:xfrm>
              <a:off x="3048000" y="512834"/>
              <a:ext cx="1554480" cy="1554479"/>
              <a:chOff x="961183" y="2226457"/>
              <a:chExt cx="1690577" cy="1690576"/>
            </a:xfrm>
          </p:grpSpPr>
          <p:sp>
            <p:nvSpPr>
              <p:cNvPr id="56" name="Oval 55">
                <a:extLst>
                  <a:ext uri="{FF2B5EF4-FFF2-40B4-BE49-F238E27FC236}">
                    <a16:creationId xmlns:a16="http://schemas.microsoft.com/office/drawing/2014/main" id="{EFCC4D1E-6B0C-4593-BA9E-998B6D94E19B}"/>
                  </a:ext>
                </a:extLst>
              </p:cNvPr>
              <p:cNvSpPr>
                <a:spLocks noChangeAspect="1"/>
              </p:cNvSpPr>
              <p:nvPr/>
            </p:nvSpPr>
            <p:spPr>
              <a:xfrm>
                <a:off x="961183" y="2226457"/>
                <a:ext cx="1690577" cy="1690576"/>
              </a:xfrm>
              <a:prstGeom prst="ellipse">
                <a:avLst/>
              </a:prstGeom>
              <a:solidFill>
                <a:srgbClr val="8DA1BB"/>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7" name="Freeform 5">
                <a:extLst>
                  <a:ext uri="{FF2B5EF4-FFF2-40B4-BE49-F238E27FC236}">
                    <a16:creationId xmlns:a16="http://schemas.microsoft.com/office/drawing/2014/main" id="{5CAACA16-B001-4EEE-ACB6-3531B01F250A}"/>
                  </a:ext>
                </a:extLst>
              </p:cNvPr>
              <p:cNvSpPr>
                <a:spLocks noChangeAspect="1"/>
              </p:cNvSpPr>
              <p:nvPr/>
            </p:nvSpPr>
            <p:spPr>
              <a:xfrm>
                <a:off x="961183" y="2226457"/>
                <a:ext cx="1367888" cy="940981"/>
              </a:xfrm>
              <a:custGeom>
                <a:avLst/>
                <a:gdLst>
                  <a:gd name="connsiteX0" fmla="*/ 845289 w 1367888"/>
                  <a:gd name="connsiteY0" fmla="*/ 0 h 940981"/>
                  <a:gd name="connsiteX1" fmla="*/ 1317898 w 1367888"/>
                  <a:gd name="connsiteY1" fmla="*/ 144362 h 940981"/>
                  <a:gd name="connsiteX2" fmla="*/ 1367888 w 1367888"/>
                  <a:gd name="connsiteY2" fmla="*/ 185607 h 940981"/>
                  <a:gd name="connsiteX3" fmla="*/ 1301855 w 1367888"/>
                  <a:gd name="connsiteY3" fmla="*/ 294300 h 940981"/>
                  <a:gd name="connsiteX4" fmla="*/ 85593 w 1367888"/>
                  <a:gd name="connsiteY4" fmla="*/ 940981 h 940981"/>
                  <a:gd name="connsiteX5" fmla="*/ 5159 w 1367888"/>
                  <a:gd name="connsiteY5" fmla="*/ 936920 h 940981"/>
                  <a:gd name="connsiteX6" fmla="*/ 4364 w 1367888"/>
                  <a:gd name="connsiteY6" fmla="*/ 931714 h 940981"/>
                  <a:gd name="connsiteX7" fmla="*/ 0 w 1367888"/>
                  <a:gd name="connsiteY7" fmla="*/ 845288 h 940981"/>
                  <a:gd name="connsiteX8" fmla="*/ 845289 w 1367888"/>
                  <a:gd name="connsiteY8" fmla="*/ 0 h 940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67888" h="940981">
                    <a:moveTo>
                      <a:pt x="845289" y="0"/>
                    </a:moveTo>
                    <a:cubicBezTo>
                      <a:pt x="1020354" y="0"/>
                      <a:pt x="1182989" y="53219"/>
                      <a:pt x="1317898" y="144362"/>
                    </a:cubicBezTo>
                    <a:lnTo>
                      <a:pt x="1367888" y="185607"/>
                    </a:lnTo>
                    <a:lnTo>
                      <a:pt x="1301855" y="294300"/>
                    </a:lnTo>
                    <a:cubicBezTo>
                      <a:pt x="1038267" y="684461"/>
                      <a:pt x="591887" y="940981"/>
                      <a:pt x="85593" y="940981"/>
                    </a:cubicBezTo>
                    <a:lnTo>
                      <a:pt x="5159" y="936920"/>
                    </a:lnTo>
                    <a:lnTo>
                      <a:pt x="4364" y="931714"/>
                    </a:lnTo>
                    <a:cubicBezTo>
                      <a:pt x="1478" y="903298"/>
                      <a:pt x="0" y="874466"/>
                      <a:pt x="0" y="845288"/>
                    </a:cubicBezTo>
                    <a:cubicBezTo>
                      <a:pt x="0" y="378448"/>
                      <a:pt x="378449" y="0"/>
                      <a:pt x="845289" y="0"/>
                    </a:cubicBezTo>
                    <a:close/>
                  </a:path>
                </a:pathLst>
              </a:custGeom>
              <a:solidFill>
                <a:schemeClr val="bg1">
                  <a:alpha val="20000"/>
                </a:schemeClr>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55" name="Text Box 10">
              <a:extLst>
                <a:ext uri="{FF2B5EF4-FFF2-40B4-BE49-F238E27FC236}">
                  <a16:creationId xmlns:a16="http://schemas.microsoft.com/office/drawing/2014/main" id="{559283FE-B32A-4D60-9B2E-2BE70F0A1F9F}"/>
                </a:ext>
              </a:extLst>
            </p:cNvPr>
            <p:cNvSpPr txBox="1">
              <a:spLocks noChangeArrowheads="1"/>
            </p:cNvSpPr>
            <p:nvPr/>
          </p:nvSpPr>
          <p:spPr bwMode="auto">
            <a:xfrm>
              <a:off x="3468624" y="855355"/>
              <a:ext cx="713232" cy="907941"/>
            </a:xfrm>
            <a:prstGeom prst="rect">
              <a:avLst/>
            </a:prstGeom>
            <a:noFill/>
            <a:ln w="9525">
              <a:noFill/>
              <a:miter lim="800000"/>
              <a:headEnd/>
              <a:tailEnd/>
            </a:ln>
            <a:effectLst>
              <a:outerShdw blurRad="57785" dist="33020" dir="3180000" algn="ctr">
                <a:srgbClr val="000000">
                  <a:alpha val="30000"/>
                </a:srgbClr>
              </a:outerShdw>
            </a:effectLst>
            <a:sp3d prstMaterial="metal">
              <a:bevelT w="38100" h="57150" prst="angle"/>
            </a:sp3d>
          </p:spPr>
          <p:txBody>
            <a:bodyPr wrap="square" lIns="60960" tIns="30480" rIns="60960" bIns="30480">
              <a:spAutoFit/>
            </a:bodyPr>
            <a:lstStyle/>
            <a:p>
              <a:pPr algn="ctr"/>
              <a:r>
                <a:rPr lang="en-US" sz="4400" dirty="0">
                  <a:solidFill>
                    <a:schemeClr val="bg1"/>
                  </a:solidFill>
                  <a:latin typeface="Bernard MT Condensed" panose="02050806060905020404" pitchFamily="18" charset="0"/>
                </a:rPr>
                <a:t>05</a:t>
              </a:r>
            </a:p>
            <a:p>
              <a:pPr algn="ctr"/>
              <a:r>
                <a:rPr lang="en-US" sz="1100" b="1" dirty="0">
                  <a:solidFill>
                    <a:schemeClr val="bg1"/>
                  </a:solidFill>
                </a:rPr>
                <a:t>OPTION</a:t>
              </a:r>
            </a:p>
          </p:txBody>
        </p:sp>
      </p:grpSp>
      <p:grpSp>
        <p:nvGrpSpPr>
          <p:cNvPr id="61" name="Group 60">
            <a:extLst>
              <a:ext uri="{FF2B5EF4-FFF2-40B4-BE49-F238E27FC236}">
                <a16:creationId xmlns:a16="http://schemas.microsoft.com/office/drawing/2014/main" id="{ACAD8860-05F8-4534-A952-BAD7D95E3A1D}"/>
              </a:ext>
            </a:extLst>
          </p:cNvPr>
          <p:cNvGrpSpPr/>
          <p:nvPr/>
        </p:nvGrpSpPr>
        <p:grpSpPr>
          <a:xfrm rot="10800000">
            <a:off x="1143000" y="1828801"/>
            <a:ext cx="4537666" cy="1737360"/>
            <a:chOff x="4728373" y="894616"/>
            <a:chExt cx="4537666" cy="1737360"/>
          </a:xfrm>
        </p:grpSpPr>
        <p:sp>
          <p:nvSpPr>
            <p:cNvPr id="67" name="Freeform: Shape 66">
              <a:extLst>
                <a:ext uri="{FF2B5EF4-FFF2-40B4-BE49-F238E27FC236}">
                  <a16:creationId xmlns:a16="http://schemas.microsoft.com/office/drawing/2014/main" id="{3FCB5D23-9255-4F4C-91B9-188C8692A688}"/>
                </a:ext>
              </a:extLst>
            </p:cNvPr>
            <p:cNvSpPr>
              <a:spLocks noChangeAspect="1"/>
            </p:cNvSpPr>
            <p:nvPr/>
          </p:nvSpPr>
          <p:spPr>
            <a:xfrm flipH="1" flipV="1">
              <a:off x="4728373" y="894616"/>
              <a:ext cx="4537666" cy="1737360"/>
            </a:xfrm>
            <a:custGeom>
              <a:avLst/>
              <a:gdLst>
                <a:gd name="connsiteX0" fmla="*/ 866289 w 4537666"/>
                <a:gd name="connsiteY0" fmla="*/ 0 h 1737360"/>
                <a:gd name="connsiteX1" fmla="*/ 4034746 w 4537666"/>
                <a:gd name="connsiteY1" fmla="*/ 0 h 1737360"/>
                <a:gd name="connsiteX2" fmla="*/ 4034747 w 4537666"/>
                <a:gd name="connsiteY2" fmla="*/ 0 h 1737360"/>
                <a:gd name="connsiteX3" fmla="*/ 4058251 w 4537666"/>
                <a:gd name="connsiteY3" fmla="*/ 0 h 1737360"/>
                <a:gd name="connsiteX4" fmla="*/ 4081692 w 4537666"/>
                <a:gd name="connsiteY4" fmla="*/ 4733 h 1737360"/>
                <a:gd name="connsiteX5" fmla="*/ 4136102 w 4537666"/>
                <a:gd name="connsiteY5" fmla="*/ 10218 h 1737360"/>
                <a:gd name="connsiteX6" fmla="*/ 4537666 w 4537666"/>
                <a:gd name="connsiteY6" fmla="*/ 502920 h 1737360"/>
                <a:gd name="connsiteX7" fmla="*/ 4136102 w 4537666"/>
                <a:gd name="connsiteY7" fmla="*/ 995623 h 1737360"/>
                <a:gd name="connsiteX8" fmla="*/ 4081692 w 4537666"/>
                <a:gd name="connsiteY8" fmla="*/ 1001108 h 1737360"/>
                <a:gd name="connsiteX9" fmla="*/ 4058251 w 4537666"/>
                <a:gd name="connsiteY9" fmla="*/ 1005840 h 1737360"/>
                <a:gd name="connsiteX10" fmla="*/ 4034746 w 4537666"/>
                <a:gd name="connsiteY10" fmla="*/ 1005840 h 1737360"/>
                <a:gd name="connsiteX11" fmla="*/ 2089099 w 4537666"/>
                <a:gd name="connsiteY11" fmla="*/ 1005840 h 1737360"/>
                <a:gd name="connsiteX12" fmla="*/ 2088775 w 4537666"/>
                <a:gd name="connsiteY12" fmla="*/ 1007671 h 1737360"/>
                <a:gd name="connsiteX13" fmla="*/ 1989238 w 4537666"/>
                <a:gd name="connsiteY13" fmla="*/ 1023150 h 1737360"/>
                <a:gd name="connsiteX14" fmla="*/ 1800402 w 4537666"/>
                <a:gd name="connsiteY14" fmla="*/ 1104001 h 1737360"/>
                <a:gd name="connsiteX15" fmla="*/ 1594715 w 4537666"/>
                <a:gd name="connsiteY15" fmla="*/ 1334419 h 1737360"/>
                <a:gd name="connsiteX16" fmla="*/ 1581331 w 4537666"/>
                <a:gd name="connsiteY16" fmla="*/ 1364743 h 1737360"/>
                <a:gd name="connsiteX17" fmla="*/ 1580363 w 4537666"/>
                <a:gd name="connsiteY17" fmla="*/ 1364840 h 1737360"/>
                <a:gd name="connsiteX18" fmla="*/ 1482930 w 4537666"/>
                <a:gd name="connsiteY18" fmla="*/ 1482930 h 1737360"/>
                <a:gd name="connsiteX19" fmla="*/ 868680 w 4537666"/>
                <a:gd name="connsiteY19" fmla="*/ 1737360 h 1737360"/>
                <a:gd name="connsiteX20" fmla="*/ 0 w 4537666"/>
                <a:gd name="connsiteY20" fmla="*/ 868680 h 1737360"/>
                <a:gd name="connsiteX21" fmla="*/ 779862 w 4537666"/>
                <a:gd name="connsiteY21" fmla="*/ 4485 h 1737360"/>
                <a:gd name="connsiteX22" fmla="*/ 865491 w 4537666"/>
                <a:gd name="connsiteY22" fmla="*/ 161 h 1737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537666" h="1737360">
                  <a:moveTo>
                    <a:pt x="866289" y="0"/>
                  </a:moveTo>
                  <a:lnTo>
                    <a:pt x="4034746" y="0"/>
                  </a:lnTo>
                  <a:lnTo>
                    <a:pt x="4034747" y="0"/>
                  </a:lnTo>
                  <a:lnTo>
                    <a:pt x="4058251" y="0"/>
                  </a:lnTo>
                  <a:lnTo>
                    <a:pt x="4081692" y="4733"/>
                  </a:lnTo>
                  <a:lnTo>
                    <a:pt x="4136102" y="10218"/>
                  </a:lnTo>
                  <a:cubicBezTo>
                    <a:pt x="4365274" y="57113"/>
                    <a:pt x="4537666" y="259884"/>
                    <a:pt x="4537666" y="502920"/>
                  </a:cubicBezTo>
                  <a:cubicBezTo>
                    <a:pt x="4537666" y="745956"/>
                    <a:pt x="4365274" y="948727"/>
                    <a:pt x="4136102" y="995623"/>
                  </a:cubicBezTo>
                  <a:lnTo>
                    <a:pt x="4081692" y="1001108"/>
                  </a:lnTo>
                  <a:lnTo>
                    <a:pt x="4058251" y="1005840"/>
                  </a:lnTo>
                  <a:lnTo>
                    <a:pt x="4034746" y="1005840"/>
                  </a:lnTo>
                  <a:lnTo>
                    <a:pt x="2089099" y="1005840"/>
                  </a:lnTo>
                  <a:lnTo>
                    <a:pt x="2088775" y="1007671"/>
                  </a:lnTo>
                  <a:lnTo>
                    <a:pt x="1989238" y="1023150"/>
                  </a:lnTo>
                  <a:cubicBezTo>
                    <a:pt x="1921664" y="1039244"/>
                    <a:pt x="1858313" y="1065986"/>
                    <a:pt x="1800402" y="1104001"/>
                  </a:cubicBezTo>
                  <a:cubicBezTo>
                    <a:pt x="1713536" y="1161025"/>
                    <a:pt x="1645075" y="1239364"/>
                    <a:pt x="1594715" y="1334419"/>
                  </a:cubicBezTo>
                  <a:lnTo>
                    <a:pt x="1581331" y="1364743"/>
                  </a:lnTo>
                  <a:lnTo>
                    <a:pt x="1580363" y="1364840"/>
                  </a:lnTo>
                  <a:lnTo>
                    <a:pt x="1482930" y="1482930"/>
                  </a:lnTo>
                  <a:cubicBezTo>
                    <a:pt x="1325730" y="1640130"/>
                    <a:pt x="1108560" y="1737360"/>
                    <a:pt x="868680" y="1737360"/>
                  </a:cubicBezTo>
                  <a:cubicBezTo>
                    <a:pt x="388921" y="1737360"/>
                    <a:pt x="0" y="1348439"/>
                    <a:pt x="0" y="868680"/>
                  </a:cubicBezTo>
                  <a:cubicBezTo>
                    <a:pt x="0" y="418906"/>
                    <a:pt x="341825" y="48970"/>
                    <a:pt x="779862" y="4485"/>
                  </a:cubicBezTo>
                  <a:lnTo>
                    <a:pt x="865491" y="161"/>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 name="TextBox 67">
              <a:extLst>
                <a:ext uri="{FF2B5EF4-FFF2-40B4-BE49-F238E27FC236}">
                  <a16:creationId xmlns:a16="http://schemas.microsoft.com/office/drawing/2014/main" id="{FE1D0479-6D2C-4461-9F6E-A3186507F47A}"/>
                </a:ext>
              </a:extLst>
            </p:cNvPr>
            <p:cNvSpPr txBox="1"/>
            <p:nvPr/>
          </p:nvSpPr>
          <p:spPr>
            <a:xfrm rot="10800000">
              <a:off x="4773080" y="1704340"/>
              <a:ext cx="2834640" cy="877163"/>
            </a:xfrm>
            <a:prstGeom prst="rect">
              <a:avLst/>
            </a:prstGeom>
            <a:noFill/>
          </p:spPr>
          <p:txBody>
            <a:bodyPr wrap="square" rtlCol="0">
              <a:spAutoFit/>
            </a:bodyPr>
            <a:lstStyle/>
            <a:p>
              <a:r>
                <a:rPr lang="en-US" sz="1300" dirty="0">
                  <a:solidFill>
                    <a:srgbClr val="44546B"/>
                  </a:solidFill>
                  <a:latin typeface="Bernard MT Condensed" panose="02050806060905020404" pitchFamily="18" charset="0"/>
                </a:rPr>
                <a:t>LOREM IPSUM DOLOR 02</a:t>
              </a:r>
            </a:p>
            <a:p>
              <a:endParaRPr lang="en-US" sz="200" dirty="0">
                <a:solidFill>
                  <a:srgbClr val="454545"/>
                </a:solidFill>
                <a:latin typeface="Bernard MT Condensed" panose="02050806060905020404" pitchFamily="18" charset="0"/>
              </a:endParaRPr>
            </a:p>
            <a:p>
              <a:r>
                <a:rPr lang="en-US" sz="1200" dirty="0">
                  <a:solidFill>
                    <a:srgbClr val="454545"/>
                  </a:solidFill>
                  <a:latin typeface="Candara" panose="020E0502030303020204" pitchFamily="34" charset="0"/>
                </a:rPr>
                <a:t>Lorem ipsum dolor sit amet, consectetur adipiscing elit, sed do eiusmod tempor incididunt ut labore et dolore.</a:t>
              </a:r>
            </a:p>
          </p:txBody>
        </p:sp>
      </p:grpSp>
      <p:grpSp>
        <p:nvGrpSpPr>
          <p:cNvPr id="62" name="Group 61">
            <a:extLst>
              <a:ext uri="{FF2B5EF4-FFF2-40B4-BE49-F238E27FC236}">
                <a16:creationId xmlns:a16="http://schemas.microsoft.com/office/drawing/2014/main" id="{DE524CA5-B8BF-41FE-A256-66AAB99CCF77}"/>
              </a:ext>
            </a:extLst>
          </p:cNvPr>
          <p:cNvGrpSpPr/>
          <p:nvPr/>
        </p:nvGrpSpPr>
        <p:grpSpPr>
          <a:xfrm>
            <a:off x="1244897" y="1911759"/>
            <a:ext cx="1554480" cy="1554479"/>
            <a:chOff x="3048000" y="512834"/>
            <a:chExt cx="1554480" cy="1554479"/>
          </a:xfrm>
          <a:scene3d>
            <a:camera prst="orthographicFront">
              <a:rot lat="0" lon="0" rev="0"/>
            </a:camera>
            <a:lightRig rig="brightRoom" dir="t">
              <a:rot lat="0" lon="0" rev="600000"/>
            </a:lightRig>
          </a:scene3d>
        </p:grpSpPr>
        <p:grpSp>
          <p:nvGrpSpPr>
            <p:cNvPr id="63" name="Group 62">
              <a:extLst>
                <a:ext uri="{FF2B5EF4-FFF2-40B4-BE49-F238E27FC236}">
                  <a16:creationId xmlns:a16="http://schemas.microsoft.com/office/drawing/2014/main" id="{00A357F5-47D5-4916-A4C4-F5D56307CA83}"/>
                </a:ext>
              </a:extLst>
            </p:cNvPr>
            <p:cNvGrpSpPr>
              <a:grpSpLocks noChangeAspect="1"/>
            </p:cNvGrpSpPr>
            <p:nvPr/>
          </p:nvGrpSpPr>
          <p:grpSpPr>
            <a:xfrm>
              <a:off x="3048000" y="512834"/>
              <a:ext cx="1554480" cy="1554479"/>
              <a:chOff x="961183" y="2226457"/>
              <a:chExt cx="1690577" cy="1690576"/>
            </a:xfrm>
          </p:grpSpPr>
          <p:sp>
            <p:nvSpPr>
              <p:cNvPr id="65" name="Oval 64">
                <a:extLst>
                  <a:ext uri="{FF2B5EF4-FFF2-40B4-BE49-F238E27FC236}">
                    <a16:creationId xmlns:a16="http://schemas.microsoft.com/office/drawing/2014/main" id="{22DCF79D-F910-4268-8AB7-D9F2F0E530C7}"/>
                  </a:ext>
                </a:extLst>
              </p:cNvPr>
              <p:cNvSpPr>
                <a:spLocks noChangeAspect="1"/>
              </p:cNvSpPr>
              <p:nvPr/>
            </p:nvSpPr>
            <p:spPr>
              <a:xfrm>
                <a:off x="961183" y="2226457"/>
                <a:ext cx="1690577" cy="1690576"/>
              </a:xfrm>
              <a:prstGeom prst="ellipse">
                <a:avLst/>
              </a:prstGeom>
              <a:solidFill>
                <a:srgbClr val="44546B"/>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6" name="Freeform 5">
                <a:extLst>
                  <a:ext uri="{FF2B5EF4-FFF2-40B4-BE49-F238E27FC236}">
                    <a16:creationId xmlns:a16="http://schemas.microsoft.com/office/drawing/2014/main" id="{35FDF190-073C-45A9-95FD-766BF7AF23BA}"/>
                  </a:ext>
                </a:extLst>
              </p:cNvPr>
              <p:cNvSpPr>
                <a:spLocks noChangeAspect="1"/>
              </p:cNvSpPr>
              <p:nvPr/>
            </p:nvSpPr>
            <p:spPr>
              <a:xfrm>
                <a:off x="961183" y="2226457"/>
                <a:ext cx="1367888" cy="940981"/>
              </a:xfrm>
              <a:custGeom>
                <a:avLst/>
                <a:gdLst>
                  <a:gd name="connsiteX0" fmla="*/ 845289 w 1367888"/>
                  <a:gd name="connsiteY0" fmla="*/ 0 h 940981"/>
                  <a:gd name="connsiteX1" fmla="*/ 1317898 w 1367888"/>
                  <a:gd name="connsiteY1" fmla="*/ 144362 h 940981"/>
                  <a:gd name="connsiteX2" fmla="*/ 1367888 w 1367888"/>
                  <a:gd name="connsiteY2" fmla="*/ 185607 h 940981"/>
                  <a:gd name="connsiteX3" fmla="*/ 1301855 w 1367888"/>
                  <a:gd name="connsiteY3" fmla="*/ 294300 h 940981"/>
                  <a:gd name="connsiteX4" fmla="*/ 85593 w 1367888"/>
                  <a:gd name="connsiteY4" fmla="*/ 940981 h 940981"/>
                  <a:gd name="connsiteX5" fmla="*/ 5159 w 1367888"/>
                  <a:gd name="connsiteY5" fmla="*/ 936920 h 940981"/>
                  <a:gd name="connsiteX6" fmla="*/ 4364 w 1367888"/>
                  <a:gd name="connsiteY6" fmla="*/ 931714 h 940981"/>
                  <a:gd name="connsiteX7" fmla="*/ 0 w 1367888"/>
                  <a:gd name="connsiteY7" fmla="*/ 845288 h 940981"/>
                  <a:gd name="connsiteX8" fmla="*/ 845289 w 1367888"/>
                  <a:gd name="connsiteY8" fmla="*/ 0 h 940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67888" h="940981">
                    <a:moveTo>
                      <a:pt x="845289" y="0"/>
                    </a:moveTo>
                    <a:cubicBezTo>
                      <a:pt x="1020354" y="0"/>
                      <a:pt x="1182989" y="53219"/>
                      <a:pt x="1317898" y="144362"/>
                    </a:cubicBezTo>
                    <a:lnTo>
                      <a:pt x="1367888" y="185607"/>
                    </a:lnTo>
                    <a:lnTo>
                      <a:pt x="1301855" y="294300"/>
                    </a:lnTo>
                    <a:cubicBezTo>
                      <a:pt x="1038267" y="684461"/>
                      <a:pt x="591887" y="940981"/>
                      <a:pt x="85593" y="940981"/>
                    </a:cubicBezTo>
                    <a:lnTo>
                      <a:pt x="5159" y="936920"/>
                    </a:lnTo>
                    <a:lnTo>
                      <a:pt x="4364" y="931714"/>
                    </a:lnTo>
                    <a:cubicBezTo>
                      <a:pt x="1478" y="903298"/>
                      <a:pt x="0" y="874466"/>
                      <a:pt x="0" y="845288"/>
                    </a:cubicBezTo>
                    <a:cubicBezTo>
                      <a:pt x="0" y="378448"/>
                      <a:pt x="378449" y="0"/>
                      <a:pt x="845289" y="0"/>
                    </a:cubicBezTo>
                    <a:close/>
                  </a:path>
                </a:pathLst>
              </a:custGeom>
              <a:solidFill>
                <a:schemeClr val="bg1">
                  <a:alpha val="17000"/>
                </a:schemeClr>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64" name="Text Box 10">
              <a:extLst>
                <a:ext uri="{FF2B5EF4-FFF2-40B4-BE49-F238E27FC236}">
                  <a16:creationId xmlns:a16="http://schemas.microsoft.com/office/drawing/2014/main" id="{55DEDF08-0BC2-4E2A-89AE-839C6AA84C6D}"/>
                </a:ext>
              </a:extLst>
            </p:cNvPr>
            <p:cNvSpPr txBox="1">
              <a:spLocks noChangeArrowheads="1"/>
            </p:cNvSpPr>
            <p:nvPr/>
          </p:nvSpPr>
          <p:spPr bwMode="auto">
            <a:xfrm>
              <a:off x="3468624" y="855355"/>
              <a:ext cx="713232" cy="907941"/>
            </a:xfrm>
            <a:prstGeom prst="rect">
              <a:avLst/>
            </a:prstGeom>
            <a:noFill/>
            <a:ln w="9525">
              <a:noFill/>
              <a:miter lim="800000"/>
              <a:headEnd/>
              <a:tailEnd/>
            </a:ln>
            <a:effectLst>
              <a:outerShdw blurRad="57785" dist="33020" dir="3180000" algn="ctr">
                <a:srgbClr val="000000">
                  <a:alpha val="30000"/>
                </a:srgbClr>
              </a:outerShdw>
            </a:effectLst>
            <a:sp3d prstMaterial="metal">
              <a:bevelT w="38100" h="57150" prst="angle"/>
            </a:sp3d>
          </p:spPr>
          <p:txBody>
            <a:bodyPr wrap="square" lIns="60960" tIns="30480" rIns="60960" bIns="30480">
              <a:spAutoFit/>
            </a:bodyPr>
            <a:lstStyle/>
            <a:p>
              <a:pPr algn="ctr"/>
              <a:r>
                <a:rPr lang="en-US" sz="4400" dirty="0">
                  <a:solidFill>
                    <a:schemeClr val="bg1"/>
                  </a:solidFill>
                  <a:latin typeface="Bernard MT Condensed" panose="02050806060905020404" pitchFamily="18" charset="0"/>
                </a:rPr>
                <a:t>02</a:t>
              </a:r>
            </a:p>
            <a:p>
              <a:pPr algn="ctr"/>
              <a:r>
                <a:rPr lang="en-US" sz="1100" b="1" dirty="0">
                  <a:solidFill>
                    <a:schemeClr val="bg1"/>
                  </a:solidFill>
                </a:rPr>
                <a:t>OPTION</a:t>
              </a:r>
            </a:p>
          </p:txBody>
        </p:sp>
      </p:grpSp>
      <p:grpSp>
        <p:nvGrpSpPr>
          <p:cNvPr id="4" name="Group 3">
            <a:extLst>
              <a:ext uri="{FF2B5EF4-FFF2-40B4-BE49-F238E27FC236}">
                <a16:creationId xmlns:a16="http://schemas.microsoft.com/office/drawing/2014/main" id="{0B11EC93-951E-4A85-9091-AB9EA3834370}"/>
              </a:ext>
            </a:extLst>
          </p:cNvPr>
          <p:cNvGrpSpPr/>
          <p:nvPr/>
        </p:nvGrpSpPr>
        <p:grpSpPr>
          <a:xfrm>
            <a:off x="3296075" y="3338982"/>
            <a:ext cx="1554480" cy="1554479"/>
            <a:chOff x="3048000" y="512834"/>
            <a:chExt cx="1554480" cy="1554479"/>
          </a:xfrm>
          <a:scene3d>
            <a:camera prst="orthographicFront">
              <a:rot lat="0" lon="0" rev="0"/>
            </a:camera>
            <a:lightRig rig="brightRoom" dir="t">
              <a:rot lat="0" lon="0" rev="600000"/>
            </a:lightRig>
          </a:scene3d>
        </p:grpSpPr>
        <p:grpSp>
          <p:nvGrpSpPr>
            <p:cNvPr id="20" name="Group 19">
              <a:extLst>
                <a:ext uri="{FF2B5EF4-FFF2-40B4-BE49-F238E27FC236}">
                  <a16:creationId xmlns:a16="http://schemas.microsoft.com/office/drawing/2014/main" id="{144CD761-3703-4663-9768-D2C8F1308B21}"/>
                </a:ext>
              </a:extLst>
            </p:cNvPr>
            <p:cNvGrpSpPr>
              <a:grpSpLocks noChangeAspect="1"/>
            </p:cNvGrpSpPr>
            <p:nvPr/>
          </p:nvGrpSpPr>
          <p:grpSpPr>
            <a:xfrm>
              <a:off x="3048000" y="512834"/>
              <a:ext cx="1554480" cy="1554479"/>
              <a:chOff x="961183" y="2226457"/>
              <a:chExt cx="1690577" cy="1690576"/>
            </a:xfrm>
          </p:grpSpPr>
          <p:sp>
            <p:nvSpPr>
              <p:cNvPr id="21" name="Oval 20">
                <a:extLst>
                  <a:ext uri="{FF2B5EF4-FFF2-40B4-BE49-F238E27FC236}">
                    <a16:creationId xmlns:a16="http://schemas.microsoft.com/office/drawing/2014/main" id="{FDA788F9-6D9D-4EAB-B97D-B9A1E39AB2DB}"/>
                  </a:ext>
                </a:extLst>
              </p:cNvPr>
              <p:cNvSpPr>
                <a:spLocks noChangeAspect="1"/>
              </p:cNvSpPr>
              <p:nvPr/>
            </p:nvSpPr>
            <p:spPr>
              <a:xfrm>
                <a:off x="961183" y="2226457"/>
                <a:ext cx="1690577" cy="1690576"/>
              </a:xfrm>
              <a:prstGeom prst="ellipse">
                <a:avLst/>
              </a:prstGeom>
              <a:solidFill>
                <a:srgbClr val="EF3425"/>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 name="Freeform 5">
                <a:extLst>
                  <a:ext uri="{FF2B5EF4-FFF2-40B4-BE49-F238E27FC236}">
                    <a16:creationId xmlns:a16="http://schemas.microsoft.com/office/drawing/2014/main" id="{D6247EC8-9752-4957-80E7-62A950990BAB}"/>
                  </a:ext>
                </a:extLst>
              </p:cNvPr>
              <p:cNvSpPr>
                <a:spLocks noChangeAspect="1"/>
              </p:cNvSpPr>
              <p:nvPr/>
            </p:nvSpPr>
            <p:spPr>
              <a:xfrm>
                <a:off x="961183" y="2226457"/>
                <a:ext cx="1367888" cy="940981"/>
              </a:xfrm>
              <a:custGeom>
                <a:avLst/>
                <a:gdLst>
                  <a:gd name="connsiteX0" fmla="*/ 845289 w 1367888"/>
                  <a:gd name="connsiteY0" fmla="*/ 0 h 940981"/>
                  <a:gd name="connsiteX1" fmla="*/ 1317898 w 1367888"/>
                  <a:gd name="connsiteY1" fmla="*/ 144362 h 940981"/>
                  <a:gd name="connsiteX2" fmla="*/ 1367888 w 1367888"/>
                  <a:gd name="connsiteY2" fmla="*/ 185607 h 940981"/>
                  <a:gd name="connsiteX3" fmla="*/ 1301855 w 1367888"/>
                  <a:gd name="connsiteY3" fmla="*/ 294300 h 940981"/>
                  <a:gd name="connsiteX4" fmla="*/ 85593 w 1367888"/>
                  <a:gd name="connsiteY4" fmla="*/ 940981 h 940981"/>
                  <a:gd name="connsiteX5" fmla="*/ 5159 w 1367888"/>
                  <a:gd name="connsiteY5" fmla="*/ 936920 h 940981"/>
                  <a:gd name="connsiteX6" fmla="*/ 4364 w 1367888"/>
                  <a:gd name="connsiteY6" fmla="*/ 931714 h 940981"/>
                  <a:gd name="connsiteX7" fmla="*/ 0 w 1367888"/>
                  <a:gd name="connsiteY7" fmla="*/ 845288 h 940981"/>
                  <a:gd name="connsiteX8" fmla="*/ 845289 w 1367888"/>
                  <a:gd name="connsiteY8" fmla="*/ 0 h 940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67888" h="940981">
                    <a:moveTo>
                      <a:pt x="845289" y="0"/>
                    </a:moveTo>
                    <a:cubicBezTo>
                      <a:pt x="1020354" y="0"/>
                      <a:pt x="1182989" y="53219"/>
                      <a:pt x="1317898" y="144362"/>
                    </a:cubicBezTo>
                    <a:lnTo>
                      <a:pt x="1367888" y="185607"/>
                    </a:lnTo>
                    <a:lnTo>
                      <a:pt x="1301855" y="294300"/>
                    </a:lnTo>
                    <a:cubicBezTo>
                      <a:pt x="1038267" y="684461"/>
                      <a:pt x="591887" y="940981"/>
                      <a:pt x="85593" y="940981"/>
                    </a:cubicBezTo>
                    <a:lnTo>
                      <a:pt x="5159" y="936920"/>
                    </a:lnTo>
                    <a:lnTo>
                      <a:pt x="4364" y="931714"/>
                    </a:lnTo>
                    <a:cubicBezTo>
                      <a:pt x="1478" y="903298"/>
                      <a:pt x="0" y="874466"/>
                      <a:pt x="0" y="845288"/>
                    </a:cubicBezTo>
                    <a:cubicBezTo>
                      <a:pt x="0" y="378448"/>
                      <a:pt x="378449" y="0"/>
                      <a:pt x="845289" y="0"/>
                    </a:cubicBezTo>
                    <a:close/>
                  </a:path>
                </a:pathLst>
              </a:custGeom>
              <a:solidFill>
                <a:schemeClr val="bg1">
                  <a:alpha val="20000"/>
                </a:schemeClr>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23" name="Text Box 10">
              <a:extLst>
                <a:ext uri="{FF2B5EF4-FFF2-40B4-BE49-F238E27FC236}">
                  <a16:creationId xmlns:a16="http://schemas.microsoft.com/office/drawing/2014/main" id="{4854CC21-AE4F-4F07-A92F-BE324E5BC046}"/>
                </a:ext>
              </a:extLst>
            </p:cNvPr>
            <p:cNvSpPr txBox="1">
              <a:spLocks noChangeArrowheads="1"/>
            </p:cNvSpPr>
            <p:nvPr/>
          </p:nvSpPr>
          <p:spPr bwMode="auto">
            <a:xfrm>
              <a:off x="3468624" y="855355"/>
              <a:ext cx="713232" cy="907941"/>
            </a:xfrm>
            <a:prstGeom prst="rect">
              <a:avLst/>
            </a:prstGeom>
            <a:noFill/>
            <a:ln w="9525">
              <a:noFill/>
              <a:miter lim="800000"/>
              <a:headEnd/>
              <a:tailEnd/>
            </a:ln>
            <a:effectLst>
              <a:outerShdw blurRad="57785" dist="33020" dir="3180000" algn="ctr">
                <a:srgbClr val="000000">
                  <a:alpha val="30000"/>
                </a:srgbClr>
              </a:outerShdw>
            </a:effectLst>
            <a:sp3d prstMaterial="metal">
              <a:bevelT w="38100" h="57150" prst="angle"/>
            </a:sp3d>
          </p:spPr>
          <p:txBody>
            <a:bodyPr wrap="square" lIns="60960" tIns="30480" rIns="60960" bIns="30480">
              <a:spAutoFit/>
            </a:bodyPr>
            <a:lstStyle/>
            <a:p>
              <a:pPr algn="ctr"/>
              <a:r>
                <a:rPr lang="en-US" sz="4400" dirty="0">
                  <a:solidFill>
                    <a:schemeClr val="bg1"/>
                  </a:solidFill>
                  <a:latin typeface="Bernard MT Condensed" panose="02050806060905020404" pitchFamily="18" charset="0"/>
                </a:rPr>
                <a:t>01</a:t>
              </a:r>
            </a:p>
            <a:p>
              <a:pPr algn="ctr"/>
              <a:r>
                <a:rPr lang="en-US" sz="1100" b="1" dirty="0">
                  <a:solidFill>
                    <a:schemeClr val="bg1"/>
                  </a:solidFill>
                </a:rPr>
                <a:t>OPTION</a:t>
              </a:r>
            </a:p>
          </p:txBody>
        </p:sp>
      </p:grpSp>
      <p:sp>
        <p:nvSpPr>
          <p:cNvPr id="70" name="Freeform 101">
            <a:extLst>
              <a:ext uri="{FF2B5EF4-FFF2-40B4-BE49-F238E27FC236}">
                <a16:creationId xmlns:a16="http://schemas.microsoft.com/office/drawing/2014/main" id="{ECDEA098-33F7-4B14-85BB-52C4F7C92553}"/>
              </a:ext>
            </a:extLst>
          </p:cNvPr>
          <p:cNvSpPr>
            <a:spLocks noChangeAspect="1" noEditPoints="1"/>
          </p:cNvSpPr>
          <p:nvPr/>
        </p:nvSpPr>
        <p:spPr bwMode="auto">
          <a:xfrm>
            <a:off x="7980161" y="3727610"/>
            <a:ext cx="822960" cy="761376"/>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rgbClr val="454545"/>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4" name="TextBox 73">
            <a:extLst>
              <a:ext uri="{FF2B5EF4-FFF2-40B4-BE49-F238E27FC236}">
                <a16:creationId xmlns:a16="http://schemas.microsoft.com/office/drawing/2014/main" id="{3B98F2F0-3DDD-4E8F-929F-1CEFAFD978D6}"/>
              </a:ext>
            </a:extLst>
          </p:cNvPr>
          <p:cNvSpPr txBox="1"/>
          <p:nvPr/>
        </p:nvSpPr>
        <p:spPr>
          <a:xfrm>
            <a:off x="2995012" y="258364"/>
            <a:ext cx="6025078" cy="118872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245958964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4"/>
                                        </p:tgtEl>
                                        <p:attrNameLst>
                                          <p:attrName>style.visibility</p:attrName>
                                        </p:attrNameLst>
                                      </p:cBhvr>
                                      <p:to>
                                        <p:strVal val="visible"/>
                                      </p:to>
                                    </p:set>
                                    <p:animEffect transition="in" filter="wipe(left)">
                                      <p:cBhvr>
                                        <p:cTn id="7" dur="1000"/>
                                        <p:tgtEl>
                                          <p:spTgt spid="74"/>
                                        </p:tgtEl>
                                      </p:cBhvr>
                                    </p:animEffect>
                                  </p:childTnLst>
                                </p:cTn>
                              </p:par>
                            </p:childTnLst>
                          </p:cTn>
                        </p:par>
                        <p:par>
                          <p:cTn id="8" fill="hold">
                            <p:stCondLst>
                              <p:cond delay="1000"/>
                            </p:stCondLst>
                            <p:childTnLst>
                              <p:par>
                                <p:cTn id="9" presetID="42" presetClass="entr" presetSubtype="0" fill="hold" nodeType="afterEffect">
                                  <p:stCondLst>
                                    <p:cond delay="0"/>
                                  </p:stCondLst>
                                  <p:childTnLst>
                                    <p:set>
                                      <p:cBhvr>
                                        <p:cTn id="10" dur="1" fill="hold">
                                          <p:stCondLst>
                                            <p:cond delay="0"/>
                                          </p:stCondLst>
                                        </p:cTn>
                                        <p:tgtEl>
                                          <p:spTgt spid="75"/>
                                        </p:tgtEl>
                                        <p:attrNameLst>
                                          <p:attrName>style.visibility</p:attrName>
                                        </p:attrNameLst>
                                      </p:cBhvr>
                                      <p:to>
                                        <p:strVal val="visible"/>
                                      </p:to>
                                    </p:set>
                                    <p:animEffect transition="in" filter="fade">
                                      <p:cBhvr>
                                        <p:cTn id="11" dur="1000"/>
                                        <p:tgtEl>
                                          <p:spTgt spid="75"/>
                                        </p:tgtEl>
                                      </p:cBhvr>
                                    </p:animEffect>
                                    <p:anim calcmode="lin" valueType="num">
                                      <p:cBhvr>
                                        <p:cTn id="12" dur="1000" fill="hold"/>
                                        <p:tgtEl>
                                          <p:spTgt spid="75"/>
                                        </p:tgtEl>
                                        <p:attrNameLst>
                                          <p:attrName>ppt_x</p:attrName>
                                        </p:attrNameLst>
                                      </p:cBhvr>
                                      <p:tavLst>
                                        <p:tav tm="0">
                                          <p:val>
                                            <p:strVal val="#ppt_x"/>
                                          </p:val>
                                        </p:tav>
                                        <p:tav tm="100000">
                                          <p:val>
                                            <p:strVal val="#ppt_x"/>
                                          </p:val>
                                        </p:tav>
                                      </p:tavLst>
                                    </p:anim>
                                    <p:anim calcmode="lin" valueType="num">
                                      <p:cBhvr>
                                        <p:cTn id="13" dur="1000" fill="hold"/>
                                        <p:tgtEl>
                                          <p:spTgt spid="75"/>
                                        </p:tgtEl>
                                        <p:attrNameLst>
                                          <p:attrName>ppt_y</p:attrName>
                                        </p:attrNameLst>
                                      </p:cBhvr>
                                      <p:tavLst>
                                        <p:tav tm="0">
                                          <p:val>
                                            <p:strVal val="#ppt_y+.1"/>
                                          </p:val>
                                        </p:tav>
                                        <p:tav tm="100000">
                                          <p:val>
                                            <p:strVal val="#ppt_y"/>
                                          </p:val>
                                        </p:tav>
                                      </p:tavLst>
                                    </p:anim>
                                  </p:childTnLst>
                                </p:cTn>
                              </p:par>
                            </p:childTnLst>
                          </p:cTn>
                        </p:par>
                        <p:par>
                          <p:cTn id="14" fill="hold">
                            <p:stCondLst>
                              <p:cond delay="2000"/>
                            </p:stCondLst>
                            <p:childTnLst>
                              <p:par>
                                <p:cTn id="15" presetID="53" presetClass="entr" presetSubtype="16" fill="hold" nodeType="afterEffect">
                                  <p:stCondLst>
                                    <p:cond delay="0"/>
                                  </p:stCondLst>
                                  <p:childTnLst>
                                    <p:set>
                                      <p:cBhvr>
                                        <p:cTn id="16" dur="1" fill="hold">
                                          <p:stCondLst>
                                            <p:cond delay="0"/>
                                          </p:stCondLst>
                                        </p:cTn>
                                        <p:tgtEl>
                                          <p:spTgt spid="4"/>
                                        </p:tgtEl>
                                        <p:attrNameLst>
                                          <p:attrName>style.visibility</p:attrName>
                                        </p:attrNameLst>
                                      </p:cBhvr>
                                      <p:to>
                                        <p:strVal val="visible"/>
                                      </p:to>
                                    </p:set>
                                    <p:anim calcmode="lin" valueType="num">
                                      <p:cBhvr>
                                        <p:cTn id="17" dur="1000" fill="hold"/>
                                        <p:tgtEl>
                                          <p:spTgt spid="4"/>
                                        </p:tgtEl>
                                        <p:attrNameLst>
                                          <p:attrName>ppt_w</p:attrName>
                                        </p:attrNameLst>
                                      </p:cBhvr>
                                      <p:tavLst>
                                        <p:tav tm="0">
                                          <p:val>
                                            <p:fltVal val="0"/>
                                          </p:val>
                                        </p:tav>
                                        <p:tav tm="100000">
                                          <p:val>
                                            <p:strVal val="#ppt_w"/>
                                          </p:val>
                                        </p:tav>
                                      </p:tavLst>
                                    </p:anim>
                                    <p:anim calcmode="lin" valueType="num">
                                      <p:cBhvr>
                                        <p:cTn id="18" dur="1000" fill="hold"/>
                                        <p:tgtEl>
                                          <p:spTgt spid="4"/>
                                        </p:tgtEl>
                                        <p:attrNameLst>
                                          <p:attrName>ppt_h</p:attrName>
                                        </p:attrNameLst>
                                      </p:cBhvr>
                                      <p:tavLst>
                                        <p:tav tm="0">
                                          <p:val>
                                            <p:fltVal val="0"/>
                                          </p:val>
                                        </p:tav>
                                        <p:tav tm="100000">
                                          <p:val>
                                            <p:strVal val="#ppt_h"/>
                                          </p:val>
                                        </p:tav>
                                      </p:tavLst>
                                    </p:anim>
                                    <p:animEffect transition="in" filter="fade">
                                      <p:cBhvr>
                                        <p:cTn id="19" dur="1000"/>
                                        <p:tgtEl>
                                          <p:spTgt spid="4"/>
                                        </p:tgtEl>
                                      </p:cBhvr>
                                    </p:animEffect>
                                  </p:childTnLst>
                                </p:cTn>
                              </p:par>
                              <p:par>
                                <p:cTn id="20" presetID="53" presetClass="entr" presetSubtype="16" fill="hold" grpId="0" nodeType="withEffect">
                                  <p:stCondLst>
                                    <p:cond delay="0"/>
                                  </p:stCondLst>
                                  <p:childTnLst>
                                    <p:set>
                                      <p:cBhvr>
                                        <p:cTn id="21" dur="1" fill="hold">
                                          <p:stCondLst>
                                            <p:cond delay="0"/>
                                          </p:stCondLst>
                                        </p:cTn>
                                        <p:tgtEl>
                                          <p:spTgt spid="70"/>
                                        </p:tgtEl>
                                        <p:attrNameLst>
                                          <p:attrName>style.visibility</p:attrName>
                                        </p:attrNameLst>
                                      </p:cBhvr>
                                      <p:to>
                                        <p:strVal val="visible"/>
                                      </p:to>
                                    </p:set>
                                    <p:anim calcmode="lin" valueType="num">
                                      <p:cBhvr>
                                        <p:cTn id="22" dur="1000" fill="hold"/>
                                        <p:tgtEl>
                                          <p:spTgt spid="70"/>
                                        </p:tgtEl>
                                        <p:attrNameLst>
                                          <p:attrName>ppt_w</p:attrName>
                                        </p:attrNameLst>
                                      </p:cBhvr>
                                      <p:tavLst>
                                        <p:tav tm="0">
                                          <p:val>
                                            <p:fltVal val="0"/>
                                          </p:val>
                                        </p:tav>
                                        <p:tav tm="100000">
                                          <p:val>
                                            <p:strVal val="#ppt_w"/>
                                          </p:val>
                                        </p:tav>
                                      </p:tavLst>
                                    </p:anim>
                                    <p:anim calcmode="lin" valueType="num">
                                      <p:cBhvr>
                                        <p:cTn id="23" dur="1000" fill="hold"/>
                                        <p:tgtEl>
                                          <p:spTgt spid="70"/>
                                        </p:tgtEl>
                                        <p:attrNameLst>
                                          <p:attrName>ppt_h</p:attrName>
                                        </p:attrNameLst>
                                      </p:cBhvr>
                                      <p:tavLst>
                                        <p:tav tm="0">
                                          <p:val>
                                            <p:fltVal val="0"/>
                                          </p:val>
                                        </p:tav>
                                        <p:tav tm="100000">
                                          <p:val>
                                            <p:strVal val="#ppt_h"/>
                                          </p:val>
                                        </p:tav>
                                      </p:tavLst>
                                    </p:anim>
                                    <p:animEffect transition="in" filter="fade">
                                      <p:cBhvr>
                                        <p:cTn id="24" dur="1000"/>
                                        <p:tgtEl>
                                          <p:spTgt spid="70"/>
                                        </p:tgtEl>
                                      </p:cBhvr>
                                    </p:animEffect>
                                  </p:childTnLst>
                                </p:cTn>
                              </p:par>
                            </p:childTnLst>
                          </p:cTn>
                        </p:par>
                        <p:par>
                          <p:cTn id="25" fill="hold">
                            <p:stCondLst>
                              <p:cond delay="3000"/>
                            </p:stCondLst>
                            <p:childTnLst>
                              <p:par>
                                <p:cTn id="26" presetID="42" presetClass="entr" presetSubtype="0" fill="hold" nodeType="afterEffect">
                                  <p:stCondLst>
                                    <p:cond delay="0"/>
                                  </p:stCondLst>
                                  <p:childTnLst>
                                    <p:set>
                                      <p:cBhvr>
                                        <p:cTn id="27" dur="1" fill="hold">
                                          <p:stCondLst>
                                            <p:cond delay="0"/>
                                          </p:stCondLst>
                                        </p:cTn>
                                        <p:tgtEl>
                                          <p:spTgt spid="61"/>
                                        </p:tgtEl>
                                        <p:attrNameLst>
                                          <p:attrName>style.visibility</p:attrName>
                                        </p:attrNameLst>
                                      </p:cBhvr>
                                      <p:to>
                                        <p:strVal val="visible"/>
                                      </p:to>
                                    </p:set>
                                    <p:animEffect transition="in" filter="fade">
                                      <p:cBhvr>
                                        <p:cTn id="28" dur="1000"/>
                                        <p:tgtEl>
                                          <p:spTgt spid="61"/>
                                        </p:tgtEl>
                                      </p:cBhvr>
                                    </p:animEffect>
                                    <p:anim calcmode="lin" valueType="num">
                                      <p:cBhvr>
                                        <p:cTn id="29" dur="1000" fill="hold"/>
                                        <p:tgtEl>
                                          <p:spTgt spid="61"/>
                                        </p:tgtEl>
                                        <p:attrNameLst>
                                          <p:attrName>ppt_x</p:attrName>
                                        </p:attrNameLst>
                                      </p:cBhvr>
                                      <p:tavLst>
                                        <p:tav tm="0">
                                          <p:val>
                                            <p:strVal val="#ppt_x"/>
                                          </p:val>
                                        </p:tav>
                                        <p:tav tm="100000">
                                          <p:val>
                                            <p:strVal val="#ppt_x"/>
                                          </p:val>
                                        </p:tav>
                                      </p:tavLst>
                                    </p:anim>
                                    <p:anim calcmode="lin" valueType="num">
                                      <p:cBhvr>
                                        <p:cTn id="30" dur="1000" fill="hold"/>
                                        <p:tgtEl>
                                          <p:spTgt spid="61"/>
                                        </p:tgtEl>
                                        <p:attrNameLst>
                                          <p:attrName>ppt_y</p:attrName>
                                        </p:attrNameLst>
                                      </p:cBhvr>
                                      <p:tavLst>
                                        <p:tav tm="0">
                                          <p:val>
                                            <p:strVal val="#ppt_y+.1"/>
                                          </p:val>
                                        </p:tav>
                                        <p:tav tm="100000">
                                          <p:val>
                                            <p:strVal val="#ppt_y"/>
                                          </p:val>
                                        </p:tav>
                                      </p:tavLst>
                                    </p:anim>
                                  </p:childTnLst>
                                </p:cTn>
                              </p:par>
                            </p:childTnLst>
                          </p:cTn>
                        </p:par>
                        <p:par>
                          <p:cTn id="31" fill="hold">
                            <p:stCondLst>
                              <p:cond delay="4000"/>
                            </p:stCondLst>
                            <p:childTnLst>
                              <p:par>
                                <p:cTn id="32" presetID="53" presetClass="entr" presetSubtype="16" fill="hold" nodeType="afterEffect">
                                  <p:stCondLst>
                                    <p:cond delay="0"/>
                                  </p:stCondLst>
                                  <p:childTnLst>
                                    <p:set>
                                      <p:cBhvr>
                                        <p:cTn id="33" dur="1" fill="hold">
                                          <p:stCondLst>
                                            <p:cond delay="0"/>
                                          </p:stCondLst>
                                        </p:cTn>
                                        <p:tgtEl>
                                          <p:spTgt spid="62"/>
                                        </p:tgtEl>
                                        <p:attrNameLst>
                                          <p:attrName>style.visibility</p:attrName>
                                        </p:attrNameLst>
                                      </p:cBhvr>
                                      <p:to>
                                        <p:strVal val="visible"/>
                                      </p:to>
                                    </p:set>
                                    <p:anim calcmode="lin" valueType="num">
                                      <p:cBhvr>
                                        <p:cTn id="34" dur="1000" fill="hold"/>
                                        <p:tgtEl>
                                          <p:spTgt spid="62"/>
                                        </p:tgtEl>
                                        <p:attrNameLst>
                                          <p:attrName>ppt_w</p:attrName>
                                        </p:attrNameLst>
                                      </p:cBhvr>
                                      <p:tavLst>
                                        <p:tav tm="0">
                                          <p:val>
                                            <p:fltVal val="0"/>
                                          </p:val>
                                        </p:tav>
                                        <p:tav tm="100000">
                                          <p:val>
                                            <p:strVal val="#ppt_w"/>
                                          </p:val>
                                        </p:tav>
                                      </p:tavLst>
                                    </p:anim>
                                    <p:anim calcmode="lin" valueType="num">
                                      <p:cBhvr>
                                        <p:cTn id="35" dur="1000" fill="hold"/>
                                        <p:tgtEl>
                                          <p:spTgt spid="62"/>
                                        </p:tgtEl>
                                        <p:attrNameLst>
                                          <p:attrName>ppt_h</p:attrName>
                                        </p:attrNameLst>
                                      </p:cBhvr>
                                      <p:tavLst>
                                        <p:tav tm="0">
                                          <p:val>
                                            <p:fltVal val="0"/>
                                          </p:val>
                                        </p:tav>
                                        <p:tav tm="100000">
                                          <p:val>
                                            <p:strVal val="#ppt_h"/>
                                          </p:val>
                                        </p:tav>
                                      </p:tavLst>
                                    </p:anim>
                                    <p:animEffect transition="in" filter="fade">
                                      <p:cBhvr>
                                        <p:cTn id="36" dur="1000"/>
                                        <p:tgtEl>
                                          <p:spTgt spid="62"/>
                                        </p:tgtEl>
                                      </p:cBhvr>
                                    </p:animEffect>
                                  </p:childTnLst>
                                </p:cTn>
                              </p:par>
                            </p:childTnLst>
                          </p:cTn>
                        </p:par>
                        <p:par>
                          <p:cTn id="37" fill="hold">
                            <p:stCondLst>
                              <p:cond delay="5000"/>
                            </p:stCondLst>
                            <p:childTnLst>
                              <p:par>
                                <p:cTn id="38" presetID="42" presetClass="entr" presetSubtype="0" fill="hold" nodeType="afterEffect">
                                  <p:stCondLst>
                                    <p:cond delay="0"/>
                                  </p:stCondLst>
                                  <p:childTnLst>
                                    <p:set>
                                      <p:cBhvr>
                                        <p:cTn id="39" dur="1" fill="hold">
                                          <p:stCondLst>
                                            <p:cond delay="0"/>
                                          </p:stCondLst>
                                        </p:cTn>
                                        <p:tgtEl>
                                          <p:spTgt spid="42"/>
                                        </p:tgtEl>
                                        <p:attrNameLst>
                                          <p:attrName>style.visibility</p:attrName>
                                        </p:attrNameLst>
                                      </p:cBhvr>
                                      <p:to>
                                        <p:strVal val="visible"/>
                                      </p:to>
                                    </p:set>
                                    <p:animEffect transition="in" filter="fade">
                                      <p:cBhvr>
                                        <p:cTn id="40" dur="1000"/>
                                        <p:tgtEl>
                                          <p:spTgt spid="42"/>
                                        </p:tgtEl>
                                      </p:cBhvr>
                                    </p:animEffect>
                                    <p:anim calcmode="lin" valueType="num">
                                      <p:cBhvr>
                                        <p:cTn id="41" dur="1000" fill="hold"/>
                                        <p:tgtEl>
                                          <p:spTgt spid="42"/>
                                        </p:tgtEl>
                                        <p:attrNameLst>
                                          <p:attrName>ppt_x</p:attrName>
                                        </p:attrNameLst>
                                      </p:cBhvr>
                                      <p:tavLst>
                                        <p:tav tm="0">
                                          <p:val>
                                            <p:strVal val="#ppt_x"/>
                                          </p:val>
                                        </p:tav>
                                        <p:tav tm="100000">
                                          <p:val>
                                            <p:strVal val="#ppt_x"/>
                                          </p:val>
                                        </p:tav>
                                      </p:tavLst>
                                    </p:anim>
                                    <p:anim calcmode="lin" valueType="num">
                                      <p:cBhvr>
                                        <p:cTn id="42" dur="1000" fill="hold"/>
                                        <p:tgtEl>
                                          <p:spTgt spid="42"/>
                                        </p:tgtEl>
                                        <p:attrNameLst>
                                          <p:attrName>ppt_y</p:attrName>
                                        </p:attrNameLst>
                                      </p:cBhvr>
                                      <p:tavLst>
                                        <p:tav tm="0">
                                          <p:val>
                                            <p:strVal val="#ppt_y+.1"/>
                                          </p:val>
                                        </p:tav>
                                        <p:tav tm="100000">
                                          <p:val>
                                            <p:strVal val="#ppt_y"/>
                                          </p:val>
                                        </p:tav>
                                      </p:tavLst>
                                    </p:anim>
                                  </p:childTnLst>
                                </p:cTn>
                              </p:par>
                            </p:childTnLst>
                          </p:cTn>
                        </p:par>
                        <p:par>
                          <p:cTn id="43" fill="hold">
                            <p:stCondLst>
                              <p:cond delay="6000"/>
                            </p:stCondLst>
                            <p:childTnLst>
                              <p:par>
                                <p:cTn id="44" presetID="53" presetClass="entr" presetSubtype="16" fill="hold" nodeType="afterEffect">
                                  <p:stCondLst>
                                    <p:cond delay="0"/>
                                  </p:stCondLst>
                                  <p:childTnLst>
                                    <p:set>
                                      <p:cBhvr>
                                        <p:cTn id="45" dur="1" fill="hold">
                                          <p:stCondLst>
                                            <p:cond delay="0"/>
                                          </p:stCondLst>
                                        </p:cTn>
                                        <p:tgtEl>
                                          <p:spTgt spid="43"/>
                                        </p:tgtEl>
                                        <p:attrNameLst>
                                          <p:attrName>style.visibility</p:attrName>
                                        </p:attrNameLst>
                                      </p:cBhvr>
                                      <p:to>
                                        <p:strVal val="visible"/>
                                      </p:to>
                                    </p:set>
                                    <p:anim calcmode="lin" valueType="num">
                                      <p:cBhvr>
                                        <p:cTn id="46" dur="1000" fill="hold"/>
                                        <p:tgtEl>
                                          <p:spTgt spid="43"/>
                                        </p:tgtEl>
                                        <p:attrNameLst>
                                          <p:attrName>ppt_w</p:attrName>
                                        </p:attrNameLst>
                                      </p:cBhvr>
                                      <p:tavLst>
                                        <p:tav tm="0">
                                          <p:val>
                                            <p:fltVal val="0"/>
                                          </p:val>
                                        </p:tav>
                                        <p:tav tm="100000">
                                          <p:val>
                                            <p:strVal val="#ppt_w"/>
                                          </p:val>
                                        </p:tav>
                                      </p:tavLst>
                                    </p:anim>
                                    <p:anim calcmode="lin" valueType="num">
                                      <p:cBhvr>
                                        <p:cTn id="47" dur="1000" fill="hold"/>
                                        <p:tgtEl>
                                          <p:spTgt spid="43"/>
                                        </p:tgtEl>
                                        <p:attrNameLst>
                                          <p:attrName>ppt_h</p:attrName>
                                        </p:attrNameLst>
                                      </p:cBhvr>
                                      <p:tavLst>
                                        <p:tav tm="0">
                                          <p:val>
                                            <p:fltVal val="0"/>
                                          </p:val>
                                        </p:tav>
                                        <p:tav tm="100000">
                                          <p:val>
                                            <p:strVal val="#ppt_h"/>
                                          </p:val>
                                        </p:tav>
                                      </p:tavLst>
                                    </p:anim>
                                    <p:animEffect transition="in" filter="fade">
                                      <p:cBhvr>
                                        <p:cTn id="48" dur="1000"/>
                                        <p:tgtEl>
                                          <p:spTgt spid="43"/>
                                        </p:tgtEl>
                                      </p:cBhvr>
                                    </p:animEffect>
                                  </p:childTnLst>
                                </p:cTn>
                              </p:par>
                            </p:childTnLst>
                          </p:cTn>
                        </p:par>
                        <p:par>
                          <p:cTn id="49" fill="hold">
                            <p:stCondLst>
                              <p:cond delay="7000"/>
                            </p:stCondLst>
                            <p:childTnLst>
                              <p:par>
                                <p:cTn id="50" presetID="42" presetClass="entr" presetSubtype="0" fill="hold" nodeType="afterEffect">
                                  <p:stCondLst>
                                    <p:cond delay="0"/>
                                  </p:stCondLst>
                                  <p:childTnLst>
                                    <p:set>
                                      <p:cBhvr>
                                        <p:cTn id="51" dur="1" fill="hold">
                                          <p:stCondLst>
                                            <p:cond delay="0"/>
                                          </p:stCondLst>
                                        </p:cTn>
                                        <p:tgtEl>
                                          <p:spTgt spid="38"/>
                                        </p:tgtEl>
                                        <p:attrNameLst>
                                          <p:attrName>style.visibility</p:attrName>
                                        </p:attrNameLst>
                                      </p:cBhvr>
                                      <p:to>
                                        <p:strVal val="visible"/>
                                      </p:to>
                                    </p:set>
                                    <p:animEffect transition="in" filter="fade">
                                      <p:cBhvr>
                                        <p:cTn id="52" dur="1000"/>
                                        <p:tgtEl>
                                          <p:spTgt spid="38"/>
                                        </p:tgtEl>
                                      </p:cBhvr>
                                    </p:animEffect>
                                    <p:anim calcmode="lin" valueType="num">
                                      <p:cBhvr>
                                        <p:cTn id="53" dur="1000" fill="hold"/>
                                        <p:tgtEl>
                                          <p:spTgt spid="38"/>
                                        </p:tgtEl>
                                        <p:attrNameLst>
                                          <p:attrName>ppt_x</p:attrName>
                                        </p:attrNameLst>
                                      </p:cBhvr>
                                      <p:tavLst>
                                        <p:tav tm="0">
                                          <p:val>
                                            <p:strVal val="#ppt_x"/>
                                          </p:val>
                                        </p:tav>
                                        <p:tav tm="100000">
                                          <p:val>
                                            <p:strVal val="#ppt_x"/>
                                          </p:val>
                                        </p:tav>
                                      </p:tavLst>
                                    </p:anim>
                                    <p:anim calcmode="lin" valueType="num">
                                      <p:cBhvr>
                                        <p:cTn id="54" dur="1000" fill="hold"/>
                                        <p:tgtEl>
                                          <p:spTgt spid="38"/>
                                        </p:tgtEl>
                                        <p:attrNameLst>
                                          <p:attrName>ppt_y</p:attrName>
                                        </p:attrNameLst>
                                      </p:cBhvr>
                                      <p:tavLst>
                                        <p:tav tm="0">
                                          <p:val>
                                            <p:strVal val="#ppt_y+.1"/>
                                          </p:val>
                                        </p:tav>
                                        <p:tav tm="100000">
                                          <p:val>
                                            <p:strVal val="#ppt_y"/>
                                          </p:val>
                                        </p:tav>
                                      </p:tavLst>
                                    </p:anim>
                                  </p:childTnLst>
                                </p:cTn>
                              </p:par>
                            </p:childTnLst>
                          </p:cTn>
                        </p:par>
                        <p:par>
                          <p:cTn id="55" fill="hold">
                            <p:stCondLst>
                              <p:cond delay="8000"/>
                            </p:stCondLst>
                            <p:childTnLst>
                              <p:par>
                                <p:cTn id="56" presetID="53" presetClass="entr" presetSubtype="16" fill="hold" nodeType="afterEffect">
                                  <p:stCondLst>
                                    <p:cond delay="0"/>
                                  </p:stCondLst>
                                  <p:childTnLst>
                                    <p:set>
                                      <p:cBhvr>
                                        <p:cTn id="57" dur="1" fill="hold">
                                          <p:stCondLst>
                                            <p:cond delay="0"/>
                                          </p:stCondLst>
                                        </p:cTn>
                                        <p:tgtEl>
                                          <p:spTgt spid="31"/>
                                        </p:tgtEl>
                                        <p:attrNameLst>
                                          <p:attrName>style.visibility</p:attrName>
                                        </p:attrNameLst>
                                      </p:cBhvr>
                                      <p:to>
                                        <p:strVal val="visible"/>
                                      </p:to>
                                    </p:set>
                                    <p:anim calcmode="lin" valueType="num">
                                      <p:cBhvr>
                                        <p:cTn id="58" dur="1000" fill="hold"/>
                                        <p:tgtEl>
                                          <p:spTgt spid="31"/>
                                        </p:tgtEl>
                                        <p:attrNameLst>
                                          <p:attrName>ppt_w</p:attrName>
                                        </p:attrNameLst>
                                      </p:cBhvr>
                                      <p:tavLst>
                                        <p:tav tm="0">
                                          <p:val>
                                            <p:fltVal val="0"/>
                                          </p:val>
                                        </p:tav>
                                        <p:tav tm="100000">
                                          <p:val>
                                            <p:strVal val="#ppt_w"/>
                                          </p:val>
                                        </p:tav>
                                      </p:tavLst>
                                    </p:anim>
                                    <p:anim calcmode="lin" valueType="num">
                                      <p:cBhvr>
                                        <p:cTn id="59" dur="1000" fill="hold"/>
                                        <p:tgtEl>
                                          <p:spTgt spid="31"/>
                                        </p:tgtEl>
                                        <p:attrNameLst>
                                          <p:attrName>ppt_h</p:attrName>
                                        </p:attrNameLst>
                                      </p:cBhvr>
                                      <p:tavLst>
                                        <p:tav tm="0">
                                          <p:val>
                                            <p:fltVal val="0"/>
                                          </p:val>
                                        </p:tav>
                                        <p:tav tm="100000">
                                          <p:val>
                                            <p:strVal val="#ppt_h"/>
                                          </p:val>
                                        </p:tav>
                                      </p:tavLst>
                                    </p:anim>
                                    <p:animEffect transition="in" filter="fade">
                                      <p:cBhvr>
                                        <p:cTn id="60" dur="1000"/>
                                        <p:tgtEl>
                                          <p:spTgt spid="31"/>
                                        </p:tgtEl>
                                      </p:cBhvr>
                                    </p:animEffect>
                                  </p:childTnLst>
                                </p:cTn>
                              </p:par>
                            </p:childTnLst>
                          </p:cTn>
                        </p:par>
                        <p:par>
                          <p:cTn id="61" fill="hold">
                            <p:stCondLst>
                              <p:cond delay="9000"/>
                            </p:stCondLst>
                            <p:childTnLst>
                              <p:par>
                                <p:cTn id="62" presetID="42" presetClass="entr" presetSubtype="0" fill="hold" nodeType="afterEffect">
                                  <p:stCondLst>
                                    <p:cond delay="0"/>
                                  </p:stCondLst>
                                  <p:childTnLst>
                                    <p:set>
                                      <p:cBhvr>
                                        <p:cTn id="63" dur="1" fill="hold">
                                          <p:stCondLst>
                                            <p:cond delay="0"/>
                                          </p:stCondLst>
                                        </p:cTn>
                                        <p:tgtEl>
                                          <p:spTgt spid="52"/>
                                        </p:tgtEl>
                                        <p:attrNameLst>
                                          <p:attrName>style.visibility</p:attrName>
                                        </p:attrNameLst>
                                      </p:cBhvr>
                                      <p:to>
                                        <p:strVal val="visible"/>
                                      </p:to>
                                    </p:set>
                                    <p:animEffect transition="in" filter="fade">
                                      <p:cBhvr>
                                        <p:cTn id="64" dur="1000"/>
                                        <p:tgtEl>
                                          <p:spTgt spid="52"/>
                                        </p:tgtEl>
                                      </p:cBhvr>
                                    </p:animEffect>
                                    <p:anim calcmode="lin" valueType="num">
                                      <p:cBhvr>
                                        <p:cTn id="65" dur="1000" fill="hold"/>
                                        <p:tgtEl>
                                          <p:spTgt spid="52"/>
                                        </p:tgtEl>
                                        <p:attrNameLst>
                                          <p:attrName>ppt_x</p:attrName>
                                        </p:attrNameLst>
                                      </p:cBhvr>
                                      <p:tavLst>
                                        <p:tav tm="0">
                                          <p:val>
                                            <p:strVal val="#ppt_x"/>
                                          </p:val>
                                        </p:tav>
                                        <p:tav tm="100000">
                                          <p:val>
                                            <p:strVal val="#ppt_x"/>
                                          </p:val>
                                        </p:tav>
                                      </p:tavLst>
                                    </p:anim>
                                    <p:anim calcmode="lin" valueType="num">
                                      <p:cBhvr>
                                        <p:cTn id="66" dur="1000" fill="hold"/>
                                        <p:tgtEl>
                                          <p:spTgt spid="52"/>
                                        </p:tgtEl>
                                        <p:attrNameLst>
                                          <p:attrName>ppt_y</p:attrName>
                                        </p:attrNameLst>
                                      </p:cBhvr>
                                      <p:tavLst>
                                        <p:tav tm="0">
                                          <p:val>
                                            <p:strVal val="#ppt_y+.1"/>
                                          </p:val>
                                        </p:tav>
                                        <p:tav tm="100000">
                                          <p:val>
                                            <p:strVal val="#ppt_y"/>
                                          </p:val>
                                        </p:tav>
                                      </p:tavLst>
                                    </p:anim>
                                  </p:childTnLst>
                                </p:cTn>
                              </p:par>
                            </p:childTnLst>
                          </p:cTn>
                        </p:par>
                        <p:par>
                          <p:cTn id="67" fill="hold">
                            <p:stCondLst>
                              <p:cond delay="10000"/>
                            </p:stCondLst>
                            <p:childTnLst>
                              <p:par>
                                <p:cTn id="68" presetID="53" presetClass="entr" presetSubtype="16" fill="hold" nodeType="afterEffect">
                                  <p:stCondLst>
                                    <p:cond delay="0"/>
                                  </p:stCondLst>
                                  <p:childTnLst>
                                    <p:set>
                                      <p:cBhvr>
                                        <p:cTn id="69" dur="1" fill="hold">
                                          <p:stCondLst>
                                            <p:cond delay="0"/>
                                          </p:stCondLst>
                                        </p:cTn>
                                        <p:tgtEl>
                                          <p:spTgt spid="53"/>
                                        </p:tgtEl>
                                        <p:attrNameLst>
                                          <p:attrName>style.visibility</p:attrName>
                                        </p:attrNameLst>
                                      </p:cBhvr>
                                      <p:to>
                                        <p:strVal val="visible"/>
                                      </p:to>
                                    </p:set>
                                    <p:anim calcmode="lin" valueType="num">
                                      <p:cBhvr>
                                        <p:cTn id="70" dur="1000" fill="hold"/>
                                        <p:tgtEl>
                                          <p:spTgt spid="53"/>
                                        </p:tgtEl>
                                        <p:attrNameLst>
                                          <p:attrName>ppt_w</p:attrName>
                                        </p:attrNameLst>
                                      </p:cBhvr>
                                      <p:tavLst>
                                        <p:tav tm="0">
                                          <p:val>
                                            <p:fltVal val="0"/>
                                          </p:val>
                                        </p:tav>
                                        <p:tav tm="100000">
                                          <p:val>
                                            <p:strVal val="#ppt_w"/>
                                          </p:val>
                                        </p:tav>
                                      </p:tavLst>
                                    </p:anim>
                                    <p:anim calcmode="lin" valueType="num">
                                      <p:cBhvr>
                                        <p:cTn id="71" dur="1000" fill="hold"/>
                                        <p:tgtEl>
                                          <p:spTgt spid="53"/>
                                        </p:tgtEl>
                                        <p:attrNameLst>
                                          <p:attrName>ppt_h</p:attrName>
                                        </p:attrNameLst>
                                      </p:cBhvr>
                                      <p:tavLst>
                                        <p:tav tm="0">
                                          <p:val>
                                            <p:fltVal val="0"/>
                                          </p:val>
                                        </p:tav>
                                        <p:tav tm="100000">
                                          <p:val>
                                            <p:strVal val="#ppt_h"/>
                                          </p:val>
                                        </p:tav>
                                      </p:tavLst>
                                    </p:anim>
                                    <p:animEffect transition="in" filter="fade">
                                      <p:cBhvr>
                                        <p:cTn id="72" dur="1000"/>
                                        <p:tgtEl>
                                          <p:spTgt spid="5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0" grpId="0" animBg="1"/>
      <p:bldP spid="74" grpId="0"/>
    </p:bldLst>
  </p:timing>
</p:sld>
</file>

<file path=ppt/slides/slide1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grpSp>
        <p:nvGrpSpPr>
          <p:cNvPr id="87" name="Group 86">
            <a:extLst>
              <a:ext uri="{FF2B5EF4-FFF2-40B4-BE49-F238E27FC236}">
                <a16:creationId xmlns:a16="http://schemas.microsoft.com/office/drawing/2014/main" id="{ED64B126-9D41-4125-9003-BEDFAC9C1EDA}"/>
              </a:ext>
            </a:extLst>
          </p:cNvPr>
          <p:cNvGrpSpPr/>
          <p:nvPr/>
        </p:nvGrpSpPr>
        <p:grpSpPr>
          <a:xfrm>
            <a:off x="5401522" y="2889447"/>
            <a:ext cx="1592151" cy="1589290"/>
            <a:chOff x="3804027" y="2449557"/>
            <a:chExt cx="1592151" cy="1589290"/>
          </a:xfrm>
        </p:grpSpPr>
        <p:sp>
          <p:nvSpPr>
            <p:cNvPr id="85" name="Oval 84">
              <a:extLst>
                <a:ext uri="{FF2B5EF4-FFF2-40B4-BE49-F238E27FC236}">
                  <a16:creationId xmlns:a16="http://schemas.microsoft.com/office/drawing/2014/main" id="{5221B645-8A29-4DC4-8D55-37E3B0D293B4}"/>
                </a:ext>
              </a:extLst>
            </p:cNvPr>
            <p:cNvSpPr>
              <a:spLocks noChangeAspect="1"/>
            </p:cNvSpPr>
            <p:nvPr/>
          </p:nvSpPr>
          <p:spPr>
            <a:xfrm>
              <a:off x="3806888" y="2449557"/>
              <a:ext cx="1589290" cy="158929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6" name="TextBox 85">
              <a:extLst>
                <a:ext uri="{FF2B5EF4-FFF2-40B4-BE49-F238E27FC236}">
                  <a16:creationId xmlns:a16="http://schemas.microsoft.com/office/drawing/2014/main" id="{98379BC2-AED5-4C54-9820-2939CEE2EBA4}"/>
                </a:ext>
              </a:extLst>
            </p:cNvPr>
            <p:cNvSpPr txBox="1"/>
            <p:nvPr/>
          </p:nvSpPr>
          <p:spPr>
            <a:xfrm>
              <a:off x="3804027" y="2879784"/>
              <a:ext cx="1589290" cy="846386"/>
            </a:xfrm>
            <a:prstGeom prst="rect">
              <a:avLst/>
            </a:prstGeom>
            <a:noFill/>
          </p:spPr>
          <p:txBody>
            <a:bodyPr wrap="square" rtlCol="0">
              <a:spAutoFit/>
            </a:bodyPr>
            <a:lstStyle/>
            <a:p>
              <a:pPr algn="ctr"/>
              <a:r>
                <a:rPr lang="en-US" sz="1300" dirty="0">
                  <a:solidFill>
                    <a:srgbClr val="454545"/>
                  </a:solidFill>
                  <a:latin typeface="Bernard MT Condensed" panose="02050806060905020404" pitchFamily="18" charset="0"/>
                </a:rPr>
                <a:t>LOREM IPSUM</a:t>
              </a:r>
            </a:p>
            <a:p>
              <a:pPr algn="ctr"/>
              <a:r>
                <a:rPr lang="en-US" sz="1200" dirty="0">
                  <a:solidFill>
                    <a:srgbClr val="454545"/>
                  </a:solidFill>
                  <a:latin typeface="Candara" panose="020E0502030303020204" pitchFamily="34" charset="0"/>
                </a:rPr>
                <a:t>Lorem ipsum dolor sit amet, consectetur adipiscing elit. </a:t>
              </a:r>
              <a:endParaRPr lang="en-US" sz="1200" dirty="0">
                <a:solidFill>
                  <a:srgbClr val="454545"/>
                </a:solidFill>
              </a:endParaRPr>
            </a:p>
          </p:txBody>
        </p:sp>
      </p:grpSp>
      <p:grpSp>
        <p:nvGrpSpPr>
          <p:cNvPr id="93" name="Group 92">
            <a:extLst>
              <a:ext uri="{FF2B5EF4-FFF2-40B4-BE49-F238E27FC236}">
                <a16:creationId xmlns:a16="http://schemas.microsoft.com/office/drawing/2014/main" id="{EBD2DEBF-571E-4359-BBA7-87BE5FC6D61B}"/>
              </a:ext>
            </a:extLst>
          </p:cNvPr>
          <p:cNvGrpSpPr/>
          <p:nvPr/>
        </p:nvGrpSpPr>
        <p:grpSpPr>
          <a:xfrm>
            <a:off x="6189729" y="1344927"/>
            <a:ext cx="1605698" cy="2610019"/>
            <a:chOff x="6189729" y="1344927"/>
            <a:chExt cx="1605698" cy="2610019"/>
          </a:xfrm>
          <a:effectLst/>
        </p:grpSpPr>
        <p:sp>
          <p:nvSpPr>
            <p:cNvPr id="77" name="Freeform: Shape 76">
              <a:extLst>
                <a:ext uri="{FF2B5EF4-FFF2-40B4-BE49-F238E27FC236}">
                  <a16:creationId xmlns:a16="http://schemas.microsoft.com/office/drawing/2014/main" id="{A6621766-825A-4796-A44B-055C41BD9850}"/>
                </a:ext>
              </a:extLst>
            </p:cNvPr>
            <p:cNvSpPr>
              <a:spLocks/>
            </p:cNvSpPr>
            <p:nvPr/>
          </p:nvSpPr>
          <p:spPr bwMode="auto">
            <a:xfrm rot="16200000">
              <a:off x="5687568" y="1847088"/>
              <a:ext cx="2610019" cy="1605698"/>
            </a:xfrm>
            <a:custGeom>
              <a:avLst/>
              <a:gdLst>
                <a:gd name="connsiteX0" fmla="*/ 2610019 w 2610019"/>
                <a:gd name="connsiteY0" fmla="*/ 0 h 1605698"/>
                <a:gd name="connsiteX1" fmla="*/ 2610019 w 2610019"/>
                <a:gd name="connsiteY1" fmla="*/ 727346 h 1605698"/>
                <a:gd name="connsiteX2" fmla="*/ 1710705 w 2610019"/>
                <a:gd name="connsiteY2" fmla="*/ 727346 h 1605698"/>
                <a:gd name="connsiteX3" fmla="*/ 281349 w 2610019"/>
                <a:gd name="connsiteY3" fmla="*/ 1605698 h 1605698"/>
                <a:gd name="connsiteX4" fmla="*/ 281349 w 2610019"/>
                <a:gd name="connsiteY4" fmla="*/ 1414424 h 1605698"/>
                <a:gd name="connsiteX5" fmla="*/ 180867 w 2610019"/>
                <a:gd name="connsiteY5" fmla="*/ 1444625 h 1605698"/>
                <a:gd name="connsiteX6" fmla="*/ 0 w 2610019"/>
                <a:gd name="connsiteY6" fmla="*/ 1265935 h 1605698"/>
                <a:gd name="connsiteX7" fmla="*/ 180867 w 2610019"/>
                <a:gd name="connsiteY7" fmla="*/ 1084727 h 1605698"/>
                <a:gd name="connsiteX8" fmla="*/ 281349 w 2610019"/>
                <a:gd name="connsiteY8" fmla="*/ 1114929 h 1605698"/>
                <a:gd name="connsiteX9" fmla="*/ 281349 w 2610019"/>
                <a:gd name="connsiteY9" fmla="*/ 923654 h 1605698"/>
                <a:gd name="connsiteX10" fmla="*/ 1198493 w 2610019"/>
                <a:gd name="connsiteY10" fmla="*/ 94153 h 1605698"/>
                <a:gd name="connsiteX11" fmla="*/ 1202924 w 2610019"/>
                <a:gd name="connsiteY11" fmla="*/ 6853 h 1605698"/>
                <a:gd name="connsiteX12" fmla="*/ 1249959 w 2610019"/>
                <a:gd name="connsiteY12" fmla="*/ 6853 h 1605698"/>
                <a:gd name="connsiteX13" fmla="*/ 1378098 w 2610019"/>
                <a:gd name="connsiteY13" fmla="*/ 6853 h 1605698"/>
                <a:gd name="connsiteX14" fmla="*/ 1347897 w 2610019"/>
                <a:gd name="connsiteY14" fmla="*/ 107335 h 1605698"/>
                <a:gd name="connsiteX15" fmla="*/ 1529104 w 2610019"/>
                <a:gd name="connsiteY15" fmla="*/ 288203 h 1605698"/>
                <a:gd name="connsiteX16" fmla="*/ 1707795 w 2610019"/>
                <a:gd name="connsiteY16" fmla="*/ 107335 h 1605698"/>
                <a:gd name="connsiteX17" fmla="*/ 1700244 w 2610019"/>
                <a:gd name="connsiteY17" fmla="*/ 54268 h 1605698"/>
                <a:gd name="connsiteX18" fmla="*/ 1681315 w 2610019"/>
                <a:gd name="connsiteY18" fmla="*/ 14644 h 1605698"/>
                <a:gd name="connsiteX19" fmla="*/ 1700232 w 2610019"/>
                <a:gd name="connsiteY19" fmla="*/ 14644 h 1605698"/>
                <a:gd name="connsiteX20" fmla="*/ 1696449 w 2610019"/>
                <a:gd name="connsiteY20" fmla="*/ 6853 h 1605698"/>
                <a:gd name="connsiteX21" fmla="*/ 1740729 w 2610019"/>
                <a:gd name="connsiteY21" fmla="*/ 6853 h 1605698"/>
                <a:gd name="connsiteX22" fmla="*/ 1868867 w 2610019"/>
                <a:gd name="connsiteY22" fmla="*/ 6853 h 1605698"/>
                <a:gd name="connsiteX23" fmla="*/ 1868622 w 2610019"/>
                <a:gd name="connsiteY23" fmla="*/ 0 h 1605698"/>
                <a:gd name="connsiteX24" fmla="*/ 1870966 w 2610019"/>
                <a:gd name="connsiteY24" fmla="*/ 0 h 1605698"/>
                <a:gd name="connsiteX25" fmla="*/ 1884037 w 2610019"/>
                <a:gd name="connsiteY25" fmla="*/ 0 h 1605698"/>
                <a:gd name="connsiteX26" fmla="*/ 2610019 w 2610019"/>
                <a:gd name="connsiteY26" fmla="*/ 0 h 16056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610019" h="1605698">
                  <a:moveTo>
                    <a:pt x="2610019" y="0"/>
                  </a:moveTo>
                  <a:lnTo>
                    <a:pt x="2610019" y="727346"/>
                  </a:lnTo>
                  <a:cubicBezTo>
                    <a:pt x="2610019" y="727346"/>
                    <a:pt x="2610019" y="727346"/>
                    <a:pt x="1710705" y="727346"/>
                  </a:cubicBezTo>
                  <a:cubicBezTo>
                    <a:pt x="1444428" y="1248317"/>
                    <a:pt x="904338" y="1605698"/>
                    <a:pt x="281349" y="1605698"/>
                  </a:cubicBezTo>
                  <a:cubicBezTo>
                    <a:pt x="281349" y="1605698"/>
                    <a:pt x="281349" y="1605698"/>
                    <a:pt x="281349" y="1414424"/>
                  </a:cubicBezTo>
                  <a:cubicBezTo>
                    <a:pt x="251205" y="1434558"/>
                    <a:pt x="218548" y="1444625"/>
                    <a:pt x="180867" y="1444625"/>
                  </a:cubicBezTo>
                  <a:cubicBezTo>
                    <a:pt x="80385" y="1444625"/>
                    <a:pt x="0" y="1364089"/>
                    <a:pt x="0" y="1265935"/>
                  </a:cubicBezTo>
                  <a:cubicBezTo>
                    <a:pt x="0" y="1165264"/>
                    <a:pt x="80385" y="1084727"/>
                    <a:pt x="180867" y="1084727"/>
                  </a:cubicBezTo>
                  <a:cubicBezTo>
                    <a:pt x="218548" y="1084727"/>
                    <a:pt x="251205" y="1094794"/>
                    <a:pt x="281349" y="1114929"/>
                  </a:cubicBezTo>
                  <a:cubicBezTo>
                    <a:pt x="281349" y="1114929"/>
                    <a:pt x="281349" y="1114929"/>
                    <a:pt x="281349" y="923654"/>
                  </a:cubicBezTo>
                  <a:cubicBezTo>
                    <a:pt x="757068" y="923654"/>
                    <a:pt x="1151097" y="558673"/>
                    <a:pt x="1198493" y="94153"/>
                  </a:cubicBezTo>
                  <a:lnTo>
                    <a:pt x="1202924" y="6853"/>
                  </a:lnTo>
                  <a:lnTo>
                    <a:pt x="1249959" y="6853"/>
                  </a:lnTo>
                  <a:cubicBezTo>
                    <a:pt x="1378098" y="6853"/>
                    <a:pt x="1378098" y="6853"/>
                    <a:pt x="1378098" y="6853"/>
                  </a:cubicBezTo>
                  <a:cubicBezTo>
                    <a:pt x="1357964" y="36998"/>
                    <a:pt x="1347897" y="69654"/>
                    <a:pt x="1347897" y="107335"/>
                  </a:cubicBezTo>
                  <a:cubicBezTo>
                    <a:pt x="1347896" y="207817"/>
                    <a:pt x="1428433" y="288203"/>
                    <a:pt x="1529104" y="288203"/>
                  </a:cubicBezTo>
                  <a:cubicBezTo>
                    <a:pt x="1627258" y="288203"/>
                    <a:pt x="1707794" y="207817"/>
                    <a:pt x="1707795" y="107335"/>
                  </a:cubicBezTo>
                  <a:cubicBezTo>
                    <a:pt x="1707795" y="88495"/>
                    <a:pt x="1705278" y="70910"/>
                    <a:pt x="1700244" y="54268"/>
                  </a:cubicBezTo>
                  <a:lnTo>
                    <a:pt x="1681315" y="14644"/>
                  </a:lnTo>
                  <a:lnTo>
                    <a:pt x="1700232" y="14644"/>
                  </a:lnTo>
                  <a:lnTo>
                    <a:pt x="1696449" y="6853"/>
                  </a:lnTo>
                  <a:lnTo>
                    <a:pt x="1740729" y="6853"/>
                  </a:lnTo>
                  <a:cubicBezTo>
                    <a:pt x="1868867" y="6853"/>
                    <a:pt x="1868867" y="6853"/>
                    <a:pt x="1868867" y="6853"/>
                  </a:cubicBezTo>
                  <a:lnTo>
                    <a:pt x="1868622" y="0"/>
                  </a:lnTo>
                  <a:lnTo>
                    <a:pt x="1870966" y="0"/>
                  </a:lnTo>
                  <a:cubicBezTo>
                    <a:pt x="1874145" y="0"/>
                    <a:pt x="1878385" y="0"/>
                    <a:pt x="1884037" y="0"/>
                  </a:cubicBezTo>
                  <a:cubicBezTo>
                    <a:pt x="1884037" y="0"/>
                    <a:pt x="1884037" y="0"/>
                    <a:pt x="2610019" y="0"/>
                  </a:cubicBezTo>
                  <a:close/>
                </a:path>
              </a:pathLst>
            </a:custGeom>
            <a:solidFill>
              <a:srgbClr val="EF3425"/>
            </a:solidFill>
            <a:ln w="9525">
              <a:noFill/>
              <a:round/>
              <a:headEnd/>
              <a:tailEnd/>
            </a:ln>
          </p:spPr>
          <p:txBody>
            <a:bodyPr vert="horz" wrap="square" lIns="121920" tIns="60960" rIns="121920" bIns="60960" numCol="1" anchor="t" anchorCtr="0" compatLnSpc="1">
              <a:prstTxWarp prst="textNoShape">
                <a:avLst/>
              </a:prstTxWarp>
              <a:noAutofit/>
            </a:bodyPr>
            <a:lstStyle/>
            <a:p>
              <a:endParaRPr lang="en-US" sz="2400"/>
            </a:p>
          </p:txBody>
        </p:sp>
        <p:sp>
          <p:nvSpPr>
            <p:cNvPr id="88" name="Text Box 10">
              <a:extLst>
                <a:ext uri="{FF2B5EF4-FFF2-40B4-BE49-F238E27FC236}">
                  <a16:creationId xmlns:a16="http://schemas.microsoft.com/office/drawing/2014/main" id="{7B03262A-025D-4EF1-A8F6-DAB3CF1FF48E}"/>
                </a:ext>
              </a:extLst>
            </p:cNvPr>
            <p:cNvSpPr txBox="1">
              <a:spLocks noChangeArrowheads="1"/>
            </p:cNvSpPr>
            <p:nvPr/>
          </p:nvSpPr>
          <p:spPr bwMode="auto">
            <a:xfrm>
              <a:off x="6204372" y="1424751"/>
              <a:ext cx="713232" cy="553998"/>
            </a:xfrm>
            <a:prstGeom prst="rect">
              <a:avLst/>
            </a:prstGeom>
            <a:noFill/>
            <a:ln w="9525">
              <a:noFill/>
              <a:miter lim="800000"/>
              <a:headEnd/>
              <a:tailEnd/>
            </a:ln>
          </p:spPr>
          <p:txBody>
            <a:bodyPr wrap="square" lIns="60960" tIns="30480" rIns="60960" bIns="30480">
              <a:spAutoFit/>
            </a:bodyPr>
            <a:lstStyle/>
            <a:p>
              <a:pPr algn="ctr"/>
              <a:r>
                <a:rPr lang="en-US" sz="2400" dirty="0">
                  <a:solidFill>
                    <a:schemeClr val="bg1"/>
                  </a:solidFill>
                  <a:latin typeface="Bernard MT Condensed" panose="02050806060905020404" pitchFamily="18" charset="0"/>
                </a:rPr>
                <a:t>01</a:t>
              </a:r>
            </a:p>
            <a:p>
              <a:pPr algn="ctr"/>
              <a:r>
                <a:rPr lang="en-US" sz="800" b="1" dirty="0">
                  <a:solidFill>
                    <a:schemeClr val="bg1"/>
                  </a:solidFill>
                </a:rPr>
                <a:t>OPTION</a:t>
              </a:r>
            </a:p>
          </p:txBody>
        </p:sp>
      </p:grpSp>
      <p:grpSp>
        <p:nvGrpSpPr>
          <p:cNvPr id="94" name="Group 93">
            <a:extLst>
              <a:ext uri="{FF2B5EF4-FFF2-40B4-BE49-F238E27FC236}">
                <a16:creationId xmlns:a16="http://schemas.microsoft.com/office/drawing/2014/main" id="{B8141765-971E-4ACB-8ECB-B8CA9A171DF0}"/>
              </a:ext>
            </a:extLst>
          </p:cNvPr>
          <p:cNvGrpSpPr/>
          <p:nvPr/>
        </p:nvGrpSpPr>
        <p:grpSpPr>
          <a:xfrm>
            <a:off x="5916168" y="3675888"/>
            <a:ext cx="2618783" cy="1605698"/>
            <a:chOff x="5916168" y="3675888"/>
            <a:chExt cx="2618783" cy="1605698"/>
          </a:xfrm>
        </p:grpSpPr>
        <p:sp>
          <p:nvSpPr>
            <p:cNvPr id="84" name="Freeform: Shape 83">
              <a:extLst>
                <a:ext uri="{FF2B5EF4-FFF2-40B4-BE49-F238E27FC236}">
                  <a16:creationId xmlns:a16="http://schemas.microsoft.com/office/drawing/2014/main" id="{5ECE1CD1-76E9-4460-A6E3-DD9D6613E5CC}"/>
                </a:ext>
              </a:extLst>
            </p:cNvPr>
            <p:cNvSpPr>
              <a:spLocks/>
            </p:cNvSpPr>
            <p:nvPr/>
          </p:nvSpPr>
          <p:spPr bwMode="auto">
            <a:xfrm>
              <a:off x="5916168" y="3675888"/>
              <a:ext cx="2610019" cy="1605698"/>
            </a:xfrm>
            <a:custGeom>
              <a:avLst/>
              <a:gdLst>
                <a:gd name="connsiteX0" fmla="*/ 1203272 w 2610019"/>
                <a:gd name="connsiteY0" fmla="*/ 0 h 1605698"/>
                <a:gd name="connsiteX1" fmla="*/ 1249882 w 2610019"/>
                <a:gd name="connsiteY1" fmla="*/ 0 h 1605698"/>
                <a:gd name="connsiteX2" fmla="*/ 1257931 w 2610019"/>
                <a:gd name="connsiteY2" fmla="*/ 0 h 1605698"/>
                <a:gd name="connsiteX3" fmla="*/ 1283814 w 2610019"/>
                <a:gd name="connsiteY3" fmla="*/ 0 h 1605698"/>
                <a:gd name="connsiteX4" fmla="*/ 1331170 w 2610019"/>
                <a:gd name="connsiteY4" fmla="*/ 0 h 1605698"/>
                <a:gd name="connsiteX5" fmla="*/ 1385608 w 2610019"/>
                <a:gd name="connsiteY5" fmla="*/ 0 h 1605698"/>
                <a:gd name="connsiteX6" fmla="*/ 1365838 w 2610019"/>
                <a:gd name="connsiteY6" fmla="*/ 41383 h 1605698"/>
                <a:gd name="connsiteX7" fmla="*/ 1358288 w 2610019"/>
                <a:gd name="connsiteY7" fmla="*/ 94450 h 1605698"/>
                <a:gd name="connsiteX8" fmla="*/ 1539495 w 2610019"/>
                <a:gd name="connsiteY8" fmla="*/ 275318 h 1605698"/>
                <a:gd name="connsiteX9" fmla="*/ 1718186 w 2610019"/>
                <a:gd name="connsiteY9" fmla="*/ 94450 h 1605698"/>
                <a:gd name="connsiteX10" fmla="*/ 1710635 w 2610019"/>
                <a:gd name="connsiteY10" fmla="*/ 41383 h 1605698"/>
                <a:gd name="connsiteX11" fmla="*/ 1690866 w 2610019"/>
                <a:gd name="connsiteY11" fmla="*/ 0 h 1605698"/>
                <a:gd name="connsiteX12" fmla="*/ 1693121 w 2610019"/>
                <a:gd name="connsiteY12" fmla="*/ 0 h 1605698"/>
                <a:gd name="connsiteX13" fmla="*/ 1764126 w 2610019"/>
                <a:gd name="connsiteY13" fmla="*/ 0 h 1605698"/>
                <a:gd name="connsiteX14" fmla="*/ 1796055 w 2610019"/>
                <a:gd name="connsiteY14" fmla="*/ 0 h 1605698"/>
                <a:gd name="connsiteX15" fmla="*/ 1805874 w 2610019"/>
                <a:gd name="connsiteY15" fmla="*/ 0 h 1605698"/>
                <a:gd name="connsiteX16" fmla="*/ 1861429 w 2610019"/>
                <a:gd name="connsiteY16" fmla="*/ 0 h 1605698"/>
                <a:gd name="connsiteX17" fmla="*/ 1884037 w 2610019"/>
                <a:gd name="connsiteY17" fmla="*/ 0 h 1605698"/>
                <a:gd name="connsiteX18" fmla="*/ 2610019 w 2610019"/>
                <a:gd name="connsiteY18" fmla="*/ 0 h 1605698"/>
                <a:gd name="connsiteX19" fmla="*/ 2610019 w 2610019"/>
                <a:gd name="connsiteY19" fmla="*/ 727346 h 1605698"/>
                <a:gd name="connsiteX20" fmla="*/ 1710706 w 2610019"/>
                <a:gd name="connsiteY20" fmla="*/ 727346 h 1605698"/>
                <a:gd name="connsiteX21" fmla="*/ 281350 w 2610019"/>
                <a:gd name="connsiteY21" fmla="*/ 1605698 h 1605698"/>
                <a:gd name="connsiteX22" fmla="*/ 281350 w 2610019"/>
                <a:gd name="connsiteY22" fmla="*/ 1414424 h 1605698"/>
                <a:gd name="connsiteX23" fmla="*/ 180868 w 2610019"/>
                <a:gd name="connsiteY23" fmla="*/ 1444625 h 1605698"/>
                <a:gd name="connsiteX24" fmla="*/ 0 w 2610019"/>
                <a:gd name="connsiteY24" fmla="*/ 1265935 h 1605698"/>
                <a:gd name="connsiteX25" fmla="*/ 180868 w 2610019"/>
                <a:gd name="connsiteY25" fmla="*/ 1084727 h 1605698"/>
                <a:gd name="connsiteX26" fmla="*/ 281350 w 2610019"/>
                <a:gd name="connsiteY26" fmla="*/ 1114928 h 1605698"/>
                <a:gd name="connsiteX27" fmla="*/ 281350 w 2610019"/>
                <a:gd name="connsiteY27" fmla="*/ 923654 h 1605698"/>
                <a:gd name="connsiteX28" fmla="*/ 1203272 w 2610019"/>
                <a:gd name="connsiteY28" fmla="*/ 0 h 16056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610019" h="1605698">
                  <a:moveTo>
                    <a:pt x="1203272" y="0"/>
                  </a:moveTo>
                  <a:cubicBezTo>
                    <a:pt x="1203272" y="0"/>
                    <a:pt x="1203272" y="0"/>
                    <a:pt x="1249882" y="0"/>
                  </a:cubicBezTo>
                  <a:lnTo>
                    <a:pt x="1257931" y="0"/>
                  </a:lnTo>
                  <a:lnTo>
                    <a:pt x="1283814" y="0"/>
                  </a:lnTo>
                  <a:cubicBezTo>
                    <a:pt x="1297238" y="0"/>
                    <a:pt x="1312899" y="0"/>
                    <a:pt x="1331170" y="0"/>
                  </a:cubicBezTo>
                  <a:lnTo>
                    <a:pt x="1385608" y="0"/>
                  </a:lnTo>
                  <a:lnTo>
                    <a:pt x="1365838" y="41383"/>
                  </a:lnTo>
                  <a:cubicBezTo>
                    <a:pt x="1360804" y="58025"/>
                    <a:pt x="1358288" y="75610"/>
                    <a:pt x="1358288" y="94450"/>
                  </a:cubicBezTo>
                  <a:cubicBezTo>
                    <a:pt x="1358288" y="194932"/>
                    <a:pt x="1438824" y="275318"/>
                    <a:pt x="1539495" y="275318"/>
                  </a:cubicBezTo>
                  <a:cubicBezTo>
                    <a:pt x="1637649" y="275318"/>
                    <a:pt x="1718186" y="194932"/>
                    <a:pt x="1718186" y="94450"/>
                  </a:cubicBezTo>
                  <a:cubicBezTo>
                    <a:pt x="1718186" y="75610"/>
                    <a:pt x="1715669" y="58025"/>
                    <a:pt x="1710635" y="41383"/>
                  </a:cubicBezTo>
                  <a:lnTo>
                    <a:pt x="1690866" y="0"/>
                  </a:lnTo>
                  <a:lnTo>
                    <a:pt x="1693121" y="0"/>
                  </a:lnTo>
                  <a:cubicBezTo>
                    <a:pt x="1693121" y="0"/>
                    <a:pt x="1693121" y="0"/>
                    <a:pt x="1764126" y="0"/>
                  </a:cubicBezTo>
                  <a:lnTo>
                    <a:pt x="1796055" y="0"/>
                  </a:lnTo>
                  <a:lnTo>
                    <a:pt x="1805874" y="0"/>
                  </a:lnTo>
                  <a:cubicBezTo>
                    <a:pt x="1821982" y="0"/>
                    <a:pt x="1840390" y="0"/>
                    <a:pt x="1861429" y="0"/>
                  </a:cubicBezTo>
                  <a:cubicBezTo>
                    <a:pt x="1861429" y="0"/>
                    <a:pt x="1861429" y="0"/>
                    <a:pt x="1884037" y="0"/>
                  </a:cubicBezTo>
                  <a:cubicBezTo>
                    <a:pt x="1884037" y="0"/>
                    <a:pt x="1884037" y="0"/>
                    <a:pt x="2610019" y="0"/>
                  </a:cubicBezTo>
                  <a:lnTo>
                    <a:pt x="2610019" y="727346"/>
                  </a:lnTo>
                  <a:cubicBezTo>
                    <a:pt x="2610019" y="727346"/>
                    <a:pt x="2610019" y="727346"/>
                    <a:pt x="1710706" y="727346"/>
                  </a:cubicBezTo>
                  <a:cubicBezTo>
                    <a:pt x="1444428" y="1248317"/>
                    <a:pt x="904338" y="1605698"/>
                    <a:pt x="281350" y="1605698"/>
                  </a:cubicBezTo>
                  <a:cubicBezTo>
                    <a:pt x="281350" y="1605698"/>
                    <a:pt x="281350" y="1605698"/>
                    <a:pt x="281350" y="1414424"/>
                  </a:cubicBezTo>
                  <a:cubicBezTo>
                    <a:pt x="251205" y="1434558"/>
                    <a:pt x="218549" y="1444625"/>
                    <a:pt x="180868" y="1444625"/>
                  </a:cubicBezTo>
                  <a:cubicBezTo>
                    <a:pt x="80386" y="1444625"/>
                    <a:pt x="0" y="1364088"/>
                    <a:pt x="0" y="1265935"/>
                  </a:cubicBezTo>
                  <a:cubicBezTo>
                    <a:pt x="0" y="1165264"/>
                    <a:pt x="80386" y="1084727"/>
                    <a:pt x="180868" y="1084727"/>
                  </a:cubicBezTo>
                  <a:cubicBezTo>
                    <a:pt x="218549" y="1084727"/>
                    <a:pt x="251205" y="1094794"/>
                    <a:pt x="281350" y="1114928"/>
                  </a:cubicBezTo>
                  <a:cubicBezTo>
                    <a:pt x="281350" y="1114928"/>
                    <a:pt x="281350" y="1114928"/>
                    <a:pt x="281350" y="923654"/>
                  </a:cubicBezTo>
                  <a:cubicBezTo>
                    <a:pt x="788784" y="923654"/>
                    <a:pt x="1203272" y="508387"/>
                    <a:pt x="1203272" y="0"/>
                  </a:cubicBezTo>
                  <a:close/>
                </a:path>
              </a:pathLst>
            </a:custGeom>
            <a:solidFill>
              <a:srgbClr val="44546B"/>
            </a:solidFill>
            <a:ln w="9525">
              <a:noFill/>
              <a:round/>
              <a:headEnd/>
              <a:tailEnd/>
            </a:ln>
          </p:spPr>
          <p:txBody>
            <a:bodyPr vert="horz" wrap="square" lIns="121920" tIns="60960" rIns="121920" bIns="60960" numCol="1" anchor="t" anchorCtr="0" compatLnSpc="1">
              <a:prstTxWarp prst="textNoShape">
                <a:avLst/>
              </a:prstTxWarp>
              <a:noAutofit/>
            </a:bodyPr>
            <a:lstStyle/>
            <a:p>
              <a:endParaRPr lang="en-US" sz="2400" dirty="0"/>
            </a:p>
          </p:txBody>
        </p:sp>
        <p:sp>
          <p:nvSpPr>
            <p:cNvPr id="89" name="Text Box 10">
              <a:extLst>
                <a:ext uri="{FF2B5EF4-FFF2-40B4-BE49-F238E27FC236}">
                  <a16:creationId xmlns:a16="http://schemas.microsoft.com/office/drawing/2014/main" id="{08266538-43F0-413D-A0D0-706E55E86FC9}"/>
                </a:ext>
              </a:extLst>
            </p:cNvPr>
            <p:cNvSpPr txBox="1">
              <a:spLocks noChangeArrowheads="1"/>
            </p:cNvSpPr>
            <p:nvPr/>
          </p:nvSpPr>
          <p:spPr bwMode="auto">
            <a:xfrm>
              <a:off x="7821719" y="3742867"/>
              <a:ext cx="713232" cy="553998"/>
            </a:xfrm>
            <a:prstGeom prst="rect">
              <a:avLst/>
            </a:prstGeom>
            <a:noFill/>
            <a:ln w="9525">
              <a:noFill/>
              <a:miter lim="800000"/>
              <a:headEnd/>
              <a:tailEnd/>
            </a:ln>
          </p:spPr>
          <p:txBody>
            <a:bodyPr wrap="square" lIns="60960" tIns="30480" rIns="60960" bIns="30480">
              <a:spAutoFit/>
            </a:bodyPr>
            <a:lstStyle/>
            <a:p>
              <a:pPr algn="ctr"/>
              <a:r>
                <a:rPr lang="en-US" sz="2400" dirty="0">
                  <a:solidFill>
                    <a:schemeClr val="bg1"/>
                  </a:solidFill>
                  <a:latin typeface="Bernard MT Condensed" panose="02050806060905020404" pitchFamily="18" charset="0"/>
                </a:rPr>
                <a:t>02</a:t>
              </a:r>
            </a:p>
            <a:p>
              <a:pPr algn="ctr"/>
              <a:r>
                <a:rPr lang="en-US" sz="800" b="1" dirty="0">
                  <a:solidFill>
                    <a:schemeClr val="bg1"/>
                  </a:solidFill>
                </a:rPr>
                <a:t>OPTION</a:t>
              </a:r>
            </a:p>
          </p:txBody>
        </p:sp>
      </p:grpSp>
      <p:grpSp>
        <p:nvGrpSpPr>
          <p:cNvPr id="95" name="Group 94">
            <a:extLst>
              <a:ext uri="{FF2B5EF4-FFF2-40B4-BE49-F238E27FC236}">
                <a16:creationId xmlns:a16="http://schemas.microsoft.com/office/drawing/2014/main" id="{4DA531AF-0134-43C1-84EC-95FACF64FFCB}"/>
              </a:ext>
            </a:extLst>
          </p:cNvPr>
          <p:cNvGrpSpPr/>
          <p:nvPr/>
        </p:nvGrpSpPr>
        <p:grpSpPr>
          <a:xfrm>
            <a:off x="4598674" y="3396924"/>
            <a:ext cx="1605698" cy="2610019"/>
            <a:chOff x="4598674" y="3396924"/>
            <a:chExt cx="1605698" cy="2610019"/>
          </a:xfrm>
        </p:grpSpPr>
        <p:sp>
          <p:nvSpPr>
            <p:cNvPr id="83" name="Freeform: Shape 82">
              <a:extLst>
                <a:ext uri="{FF2B5EF4-FFF2-40B4-BE49-F238E27FC236}">
                  <a16:creationId xmlns:a16="http://schemas.microsoft.com/office/drawing/2014/main" id="{03B055DB-0BC5-4829-AD8D-794FE1981A5F}"/>
                </a:ext>
              </a:extLst>
            </p:cNvPr>
            <p:cNvSpPr>
              <a:spLocks/>
            </p:cNvSpPr>
            <p:nvPr/>
          </p:nvSpPr>
          <p:spPr bwMode="auto">
            <a:xfrm rot="5400000">
              <a:off x="4096513" y="3899085"/>
              <a:ext cx="2610019" cy="1605698"/>
            </a:xfrm>
            <a:custGeom>
              <a:avLst/>
              <a:gdLst>
                <a:gd name="connsiteX0" fmla="*/ 0 w 2610019"/>
                <a:gd name="connsiteY0" fmla="*/ 1265935 h 1605698"/>
                <a:gd name="connsiteX1" fmla="*/ 180868 w 2610019"/>
                <a:gd name="connsiteY1" fmla="*/ 1084727 h 1605698"/>
                <a:gd name="connsiteX2" fmla="*/ 281350 w 2610019"/>
                <a:gd name="connsiteY2" fmla="*/ 1114929 h 1605698"/>
                <a:gd name="connsiteX3" fmla="*/ 281350 w 2610019"/>
                <a:gd name="connsiteY3" fmla="*/ 923654 h 1605698"/>
                <a:gd name="connsiteX4" fmla="*/ 1198492 w 2610019"/>
                <a:gd name="connsiteY4" fmla="*/ 94153 h 1605698"/>
                <a:gd name="connsiteX5" fmla="*/ 1202923 w 2610019"/>
                <a:gd name="connsiteY5" fmla="*/ 6854 h 1605698"/>
                <a:gd name="connsiteX6" fmla="*/ 1260350 w 2610019"/>
                <a:gd name="connsiteY6" fmla="*/ 6854 h 1605698"/>
                <a:gd name="connsiteX7" fmla="*/ 1388488 w 2610019"/>
                <a:gd name="connsiteY7" fmla="*/ 6854 h 1605698"/>
                <a:gd name="connsiteX8" fmla="*/ 1358287 w 2610019"/>
                <a:gd name="connsiteY8" fmla="*/ 107336 h 1605698"/>
                <a:gd name="connsiteX9" fmla="*/ 1539495 w 2610019"/>
                <a:gd name="connsiteY9" fmla="*/ 288204 h 1605698"/>
                <a:gd name="connsiteX10" fmla="*/ 1718185 w 2610019"/>
                <a:gd name="connsiteY10" fmla="*/ 107336 h 1605698"/>
                <a:gd name="connsiteX11" fmla="*/ 1687984 w 2610019"/>
                <a:gd name="connsiteY11" fmla="*/ 6854 h 1605698"/>
                <a:gd name="connsiteX12" fmla="*/ 1879258 w 2610019"/>
                <a:gd name="connsiteY12" fmla="*/ 6854 h 1605698"/>
                <a:gd name="connsiteX13" fmla="*/ 1879013 w 2610019"/>
                <a:gd name="connsiteY13" fmla="*/ 0 h 1605698"/>
                <a:gd name="connsiteX14" fmla="*/ 1884037 w 2610019"/>
                <a:gd name="connsiteY14" fmla="*/ 0 h 1605698"/>
                <a:gd name="connsiteX15" fmla="*/ 2610019 w 2610019"/>
                <a:gd name="connsiteY15" fmla="*/ 0 h 1605698"/>
                <a:gd name="connsiteX16" fmla="*/ 2610019 w 2610019"/>
                <a:gd name="connsiteY16" fmla="*/ 727346 h 1605698"/>
                <a:gd name="connsiteX17" fmla="*/ 1710705 w 2610019"/>
                <a:gd name="connsiteY17" fmla="*/ 727346 h 1605698"/>
                <a:gd name="connsiteX18" fmla="*/ 281350 w 2610019"/>
                <a:gd name="connsiteY18" fmla="*/ 1605698 h 1605698"/>
                <a:gd name="connsiteX19" fmla="*/ 281350 w 2610019"/>
                <a:gd name="connsiteY19" fmla="*/ 1414424 h 1605698"/>
                <a:gd name="connsiteX20" fmla="*/ 180868 w 2610019"/>
                <a:gd name="connsiteY20" fmla="*/ 1444625 h 1605698"/>
                <a:gd name="connsiteX21" fmla="*/ 0 w 2610019"/>
                <a:gd name="connsiteY21" fmla="*/ 1265935 h 16056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610019" h="1605698">
                  <a:moveTo>
                    <a:pt x="0" y="1265935"/>
                  </a:moveTo>
                  <a:cubicBezTo>
                    <a:pt x="0" y="1165264"/>
                    <a:pt x="80386" y="1084727"/>
                    <a:pt x="180868" y="1084727"/>
                  </a:cubicBezTo>
                  <a:cubicBezTo>
                    <a:pt x="218548" y="1084727"/>
                    <a:pt x="251205" y="1094794"/>
                    <a:pt x="281350" y="1114929"/>
                  </a:cubicBezTo>
                  <a:cubicBezTo>
                    <a:pt x="281350" y="1114929"/>
                    <a:pt x="281350" y="1114929"/>
                    <a:pt x="281350" y="923654"/>
                  </a:cubicBezTo>
                  <a:cubicBezTo>
                    <a:pt x="757070" y="923654"/>
                    <a:pt x="1151097" y="558673"/>
                    <a:pt x="1198492" y="94153"/>
                  </a:cubicBezTo>
                  <a:lnTo>
                    <a:pt x="1202923" y="6854"/>
                  </a:lnTo>
                  <a:lnTo>
                    <a:pt x="1260350" y="6854"/>
                  </a:lnTo>
                  <a:cubicBezTo>
                    <a:pt x="1388488" y="6854"/>
                    <a:pt x="1388488" y="6854"/>
                    <a:pt x="1388488" y="6854"/>
                  </a:cubicBezTo>
                  <a:cubicBezTo>
                    <a:pt x="1368354" y="36999"/>
                    <a:pt x="1358287" y="69655"/>
                    <a:pt x="1358287" y="107336"/>
                  </a:cubicBezTo>
                  <a:cubicBezTo>
                    <a:pt x="1358287" y="207818"/>
                    <a:pt x="1438824" y="288204"/>
                    <a:pt x="1539495" y="288204"/>
                  </a:cubicBezTo>
                  <a:cubicBezTo>
                    <a:pt x="1637648" y="288204"/>
                    <a:pt x="1718185" y="207818"/>
                    <a:pt x="1718185" y="107336"/>
                  </a:cubicBezTo>
                  <a:cubicBezTo>
                    <a:pt x="1718185" y="69655"/>
                    <a:pt x="1708118" y="36999"/>
                    <a:pt x="1687984" y="6854"/>
                  </a:cubicBezTo>
                  <a:cubicBezTo>
                    <a:pt x="1879258" y="6854"/>
                    <a:pt x="1879258" y="6854"/>
                    <a:pt x="1879258" y="6854"/>
                  </a:cubicBezTo>
                  <a:lnTo>
                    <a:pt x="1879013" y="0"/>
                  </a:lnTo>
                  <a:lnTo>
                    <a:pt x="1884037" y="0"/>
                  </a:lnTo>
                  <a:cubicBezTo>
                    <a:pt x="1884037" y="0"/>
                    <a:pt x="1884037" y="0"/>
                    <a:pt x="2610019" y="0"/>
                  </a:cubicBezTo>
                  <a:lnTo>
                    <a:pt x="2610019" y="727346"/>
                  </a:lnTo>
                  <a:cubicBezTo>
                    <a:pt x="2610019" y="727346"/>
                    <a:pt x="2610019" y="727346"/>
                    <a:pt x="1710705" y="727346"/>
                  </a:cubicBezTo>
                  <a:cubicBezTo>
                    <a:pt x="1444428" y="1248317"/>
                    <a:pt x="904337" y="1605698"/>
                    <a:pt x="281350" y="1605698"/>
                  </a:cubicBezTo>
                  <a:cubicBezTo>
                    <a:pt x="281350" y="1605698"/>
                    <a:pt x="281350" y="1605698"/>
                    <a:pt x="281350" y="1414424"/>
                  </a:cubicBezTo>
                  <a:cubicBezTo>
                    <a:pt x="251205" y="1434558"/>
                    <a:pt x="218548" y="1444625"/>
                    <a:pt x="180868" y="1444625"/>
                  </a:cubicBezTo>
                  <a:cubicBezTo>
                    <a:pt x="80386" y="1444625"/>
                    <a:pt x="0" y="1364089"/>
                    <a:pt x="0" y="1265935"/>
                  </a:cubicBezTo>
                  <a:close/>
                </a:path>
              </a:pathLst>
            </a:custGeom>
            <a:solidFill>
              <a:srgbClr val="5C7089"/>
            </a:solidFill>
            <a:ln w="9525">
              <a:noFill/>
              <a:round/>
              <a:headEnd/>
              <a:tailEnd/>
            </a:ln>
          </p:spPr>
          <p:txBody>
            <a:bodyPr vert="horz" wrap="square" lIns="121920" tIns="60960" rIns="121920" bIns="60960" numCol="1" anchor="t" anchorCtr="0" compatLnSpc="1">
              <a:prstTxWarp prst="textNoShape">
                <a:avLst/>
              </a:prstTxWarp>
              <a:noAutofit/>
            </a:bodyPr>
            <a:lstStyle/>
            <a:p>
              <a:endParaRPr lang="en-US" sz="2400" dirty="0"/>
            </a:p>
          </p:txBody>
        </p:sp>
        <p:sp>
          <p:nvSpPr>
            <p:cNvPr id="90" name="Text Box 10">
              <a:extLst>
                <a:ext uri="{FF2B5EF4-FFF2-40B4-BE49-F238E27FC236}">
                  <a16:creationId xmlns:a16="http://schemas.microsoft.com/office/drawing/2014/main" id="{D27E5EBB-E233-4582-BEB9-3CCE4B387E15}"/>
                </a:ext>
              </a:extLst>
            </p:cNvPr>
            <p:cNvSpPr txBox="1">
              <a:spLocks noChangeArrowheads="1"/>
            </p:cNvSpPr>
            <p:nvPr/>
          </p:nvSpPr>
          <p:spPr bwMode="auto">
            <a:xfrm>
              <a:off x="5476496" y="5291249"/>
              <a:ext cx="713232" cy="553998"/>
            </a:xfrm>
            <a:prstGeom prst="rect">
              <a:avLst/>
            </a:prstGeom>
            <a:noFill/>
            <a:ln w="9525">
              <a:noFill/>
              <a:miter lim="800000"/>
              <a:headEnd/>
              <a:tailEnd/>
            </a:ln>
          </p:spPr>
          <p:txBody>
            <a:bodyPr wrap="square" lIns="60960" tIns="30480" rIns="60960" bIns="30480">
              <a:spAutoFit/>
            </a:bodyPr>
            <a:lstStyle/>
            <a:p>
              <a:pPr algn="ctr"/>
              <a:r>
                <a:rPr lang="en-US" sz="2400" dirty="0">
                  <a:solidFill>
                    <a:schemeClr val="bg1"/>
                  </a:solidFill>
                  <a:latin typeface="Bernard MT Condensed" panose="02050806060905020404" pitchFamily="18" charset="0"/>
                </a:rPr>
                <a:t>03</a:t>
              </a:r>
            </a:p>
            <a:p>
              <a:pPr algn="ctr"/>
              <a:r>
                <a:rPr lang="en-US" sz="800" b="1" dirty="0">
                  <a:solidFill>
                    <a:schemeClr val="bg1"/>
                  </a:solidFill>
                </a:rPr>
                <a:t>OPTION</a:t>
              </a:r>
            </a:p>
          </p:txBody>
        </p:sp>
      </p:grpSp>
      <p:grpSp>
        <p:nvGrpSpPr>
          <p:cNvPr id="92" name="Group 91">
            <a:extLst>
              <a:ext uri="{FF2B5EF4-FFF2-40B4-BE49-F238E27FC236}">
                <a16:creationId xmlns:a16="http://schemas.microsoft.com/office/drawing/2014/main" id="{6C6725F9-8B32-48D7-8491-28153F20EB7E}"/>
              </a:ext>
            </a:extLst>
          </p:cNvPr>
          <p:cNvGrpSpPr/>
          <p:nvPr/>
        </p:nvGrpSpPr>
        <p:grpSpPr>
          <a:xfrm>
            <a:off x="3796919" y="2076935"/>
            <a:ext cx="2681012" cy="1605698"/>
            <a:chOff x="3796919" y="2076935"/>
            <a:chExt cx="2681012" cy="1605698"/>
          </a:xfrm>
        </p:grpSpPr>
        <p:sp>
          <p:nvSpPr>
            <p:cNvPr id="80" name="Freeform: Shape 79">
              <a:extLst>
                <a:ext uri="{FF2B5EF4-FFF2-40B4-BE49-F238E27FC236}">
                  <a16:creationId xmlns:a16="http://schemas.microsoft.com/office/drawing/2014/main" id="{A3076F2E-0ACD-4552-B822-3179E426BDDC}"/>
                </a:ext>
              </a:extLst>
            </p:cNvPr>
            <p:cNvSpPr>
              <a:spLocks/>
            </p:cNvSpPr>
            <p:nvPr/>
          </p:nvSpPr>
          <p:spPr bwMode="auto">
            <a:xfrm rot="10800000">
              <a:off x="3867912" y="2076935"/>
              <a:ext cx="2610019" cy="1605698"/>
            </a:xfrm>
            <a:custGeom>
              <a:avLst/>
              <a:gdLst>
                <a:gd name="connsiteX0" fmla="*/ 281350 w 2610019"/>
                <a:gd name="connsiteY0" fmla="*/ 1605698 h 1605698"/>
                <a:gd name="connsiteX1" fmla="*/ 281350 w 2610019"/>
                <a:gd name="connsiteY1" fmla="*/ 1414424 h 1605698"/>
                <a:gd name="connsiteX2" fmla="*/ 180868 w 2610019"/>
                <a:gd name="connsiteY2" fmla="*/ 1444625 h 1605698"/>
                <a:gd name="connsiteX3" fmla="*/ 0 w 2610019"/>
                <a:gd name="connsiteY3" fmla="*/ 1265935 h 1605698"/>
                <a:gd name="connsiteX4" fmla="*/ 180868 w 2610019"/>
                <a:gd name="connsiteY4" fmla="*/ 1084727 h 1605698"/>
                <a:gd name="connsiteX5" fmla="*/ 281350 w 2610019"/>
                <a:gd name="connsiteY5" fmla="*/ 1114928 h 1605698"/>
                <a:gd name="connsiteX6" fmla="*/ 281350 w 2610019"/>
                <a:gd name="connsiteY6" fmla="*/ 923654 h 1605698"/>
                <a:gd name="connsiteX7" fmla="*/ 1198493 w 2610019"/>
                <a:gd name="connsiteY7" fmla="*/ 94153 h 1605698"/>
                <a:gd name="connsiteX8" fmla="*/ 1203051 w 2610019"/>
                <a:gd name="connsiteY8" fmla="*/ 4359 h 1605698"/>
                <a:gd name="connsiteX9" fmla="*/ 1260349 w 2610019"/>
                <a:gd name="connsiteY9" fmla="*/ 4359 h 1605698"/>
                <a:gd name="connsiteX10" fmla="*/ 1388488 w 2610019"/>
                <a:gd name="connsiteY10" fmla="*/ 4359 h 1605698"/>
                <a:gd name="connsiteX11" fmla="*/ 1358287 w 2610019"/>
                <a:gd name="connsiteY11" fmla="*/ 104841 h 1605698"/>
                <a:gd name="connsiteX12" fmla="*/ 1539494 w 2610019"/>
                <a:gd name="connsiteY12" fmla="*/ 285709 h 1605698"/>
                <a:gd name="connsiteX13" fmla="*/ 1718185 w 2610019"/>
                <a:gd name="connsiteY13" fmla="*/ 104841 h 1605698"/>
                <a:gd name="connsiteX14" fmla="*/ 1710634 w 2610019"/>
                <a:gd name="connsiteY14" fmla="*/ 51774 h 1605698"/>
                <a:gd name="connsiteX15" fmla="*/ 1689511 w 2610019"/>
                <a:gd name="connsiteY15" fmla="*/ 7558 h 1605698"/>
                <a:gd name="connsiteX16" fmla="*/ 1696791 w 2610019"/>
                <a:gd name="connsiteY16" fmla="*/ 7558 h 1605698"/>
                <a:gd name="connsiteX17" fmla="*/ 1695238 w 2610019"/>
                <a:gd name="connsiteY17" fmla="*/ 4359 h 1605698"/>
                <a:gd name="connsiteX18" fmla="*/ 1751119 w 2610019"/>
                <a:gd name="connsiteY18" fmla="*/ 4359 h 1605698"/>
                <a:gd name="connsiteX19" fmla="*/ 1879258 w 2610019"/>
                <a:gd name="connsiteY19" fmla="*/ 4359 h 1605698"/>
                <a:gd name="connsiteX20" fmla="*/ 1879102 w 2610019"/>
                <a:gd name="connsiteY20" fmla="*/ 0 h 1605698"/>
                <a:gd name="connsiteX21" fmla="*/ 1884037 w 2610019"/>
                <a:gd name="connsiteY21" fmla="*/ 0 h 1605698"/>
                <a:gd name="connsiteX22" fmla="*/ 2610019 w 2610019"/>
                <a:gd name="connsiteY22" fmla="*/ 0 h 1605698"/>
                <a:gd name="connsiteX23" fmla="*/ 2610019 w 2610019"/>
                <a:gd name="connsiteY23" fmla="*/ 727346 h 1605698"/>
                <a:gd name="connsiteX24" fmla="*/ 1710706 w 2610019"/>
                <a:gd name="connsiteY24" fmla="*/ 727346 h 1605698"/>
                <a:gd name="connsiteX25" fmla="*/ 281350 w 2610019"/>
                <a:gd name="connsiteY25" fmla="*/ 1605698 h 16056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610019" h="1605698">
                  <a:moveTo>
                    <a:pt x="281350" y="1605698"/>
                  </a:moveTo>
                  <a:cubicBezTo>
                    <a:pt x="281350" y="1605698"/>
                    <a:pt x="281350" y="1605698"/>
                    <a:pt x="281350" y="1414424"/>
                  </a:cubicBezTo>
                  <a:cubicBezTo>
                    <a:pt x="251205" y="1434558"/>
                    <a:pt x="218549" y="1444625"/>
                    <a:pt x="180868" y="1444625"/>
                  </a:cubicBezTo>
                  <a:cubicBezTo>
                    <a:pt x="80386" y="1444625"/>
                    <a:pt x="0" y="1364088"/>
                    <a:pt x="0" y="1265935"/>
                  </a:cubicBezTo>
                  <a:cubicBezTo>
                    <a:pt x="0" y="1165264"/>
                    <a:pt x="80386" y="1084727"/>
                    <a:pt x="180868" y="1084727"/>
                  </a:cubicBezTo>
                  <a:cubicBezTo>
                    <a:pt x="218549" y="1084727"/>
                    <a:pt x="251205" y="1094794"/>
                    <a:pt x="281350" y="1114928"/>
                  </a:cubicBezTo>
                  <a:cubicBezTo>
                    <a:pt x="281350" y="1114928"/>
                    <a:pt x="281350" y="1114928"/>
                    <a:pt x="281350" y="923654"/>
                  </a:cubicBezTo>
                  <a:cubicBezTo>
                    <a:pt x="757070" y="923654"/>
                    <a:pt x="1151098" y="558673"/>
                    <a:pt x="1198493" y="94153"/>
                  </a:cubicBezTo>
                  <a:lnTo>
                    <a:pt x="1203051" y="4359"/>
                  </a:lnTo>
                  <a:lnTo>
                    <a:pt x="1260349" y="4359"/>
                  </a:lnTo>
                  <a:cubicBezTo>
                    <a:pt x="1388488" y="4359"/>
                    <a:pt x="1388488" y="4359"/>
                    <a:pt x="1388488" y="4359"/>
                  </a:cubicBezTo>
                  <a:cubicBezTo>
                    <a:pt x="1368354" y="34504"/>
                    <a:pt x="1358287" y="67160"/>
                    <a:pt x="1358287" y="104841"/>
                  </a:cubicBezTo>
                  <a:cubicBezTo>
                    <a:pt x="1358287" y="205323"/>
                    <a:pt x="1438823" y="285709"/>
                    <a:pt x="1539494" y="285709"/>
                  </a:cubicBezTo>
                  <a:cubicBezTo>
                    <a:pt x="1637648" y="285709"/>
                    <a:pt x="1718185" y="205323"/>
                    <a:pt x="1718185" y="104841"/>
                  </a:cubicBezTo>
                  <a:cubicBezTo>
                    <a:pt x="1718185" y="86001"/>
                    <a:pt x="1715668" y="68416"/>
                    <a:pt x="1710634" y="51774"/>
                  </a:cubicBezTo>
                  <a:lnTo>
                    <a:pt x="1689511" y="7558"/>
                  </a:lnTo>
                  <a:lnTo>
                    <a:pt x="1696791" y="7558"/>
                  </a:lnTo>
                  <a:lnTo>
                    <a:pt x="1695238" y="4359"/>
                  </a:lnTo>
                  <a:lnTo>
                    <a:pt x="1751119" y="4359"/>
                  </a:lnTo>
                  <a:cubicBezTo>
                    <a:pt x="1879258" y="4359"/>
                    <a:pt x="1879258" y="4359"/>
                    <a:pt x="1879258" y="4359"/>
                  </a:cubicBezTo>
                  <a:lnTo>
                    <a:pt x="1879102" y="0"/>
                  </a:lnTo>
                  <a:lnTo>
                    <a:pt x="1884037" y="0"/>
                  </a:lnTo>
                  <a:cubicBezTo>
                    <a:pt x="1884037" y="0"/>
                    <a:pt x="1884037" y="0"/>
                    <a:pt x="2610019" y="0"/>
                  </a:cubicBezTo>
                  <a:lnTo>
                    <a:pt x="2610019" y="727346"/>
                  </a:lnTo>
                  <a:cubicBezTo>
                    <a:pt x="2610019" y="727346"/>
                    <a:pt x="2610019" y="727346"/>
                    <a:pt x="1710706" y="727346"/>
                  </a:cubicBezTo>
                  <a:cubicBezTo>
                    <a:pt x="1444428" y="1248317"/>
                    <a:pt x="904338" y="1605698"/>
                    <a:pt x="281350" y="1605698"/>
                  </a:cubicBezTo>
                  <a:close/>
                </a:path>
              </a:pathLst>
            </a:custGeom>
            <a:solidFill>
              <a:srgbClr val="72869F"/>
            </a:solidFill>
            <a:ln w="9525">
              <a:noFill/>
              <a:round/>
              <a:headEnd/>
              <a:tailEnd/>
            </a:ln>
          </p:spPr>
          <p:txBody>
            <a:bodyPr vert="horz" wrap="square" lIns="121920" tIns="60960" rIns="121920" bIns="60960" numCol="1" anchor="t" anchorCtr="0" compatLnSpc="1">
              <a:prstTxWarp prst="textNoShape">
                <a:avLst/>
              </a:prstTxWarp>
              <a:noAutofit/>
            </a:bodyPr>
            <a:lstStyle/>
            <a:p>
              <a:endParaRPr lang="en-US" sz="2400" dirty="0"/>
            </a:p>
          </p:txBody>
        </p:sp>
        <p:sp>
          <p:nvSpPr>
            <p:cNvPr id="91" name="Text Box 10">
              <a:extLst>
                <a:ext uri="{FF2B5EF4-FFF2-40B4-BE49-F238E27FC236}">
                  <a16:creationId xmlns:a16="http://schemas.microsoft.com/office/drawing/2014/main" id="{07AECF68-8356-4B7B-982F-A90C659C88B9}"/>
                </a:ext>
              </a:extLst>
            </p:cNvPr>
            <p:cNvSpPr txBox="1">
              <a:spLocks noChangeArrowheads="1"/>
            </p:cNvSpPr>
            <p:nvPr/>
          </p:nvSpPr>
          <p:spPr bwMode="auto">
            <a:xfrm>
              <a:off x="3796919" y="3042675"/>
              <a:ext cx="713232" cy="553998"/>
            </a:xfrm>
            <a:prstGeom prst="rect">
              <a:avLst/>
            </a:prstGeom>
            <a:noFill/>
            <a:ln w="9525">
              <a:noFill/>
              <a:miter lim="800000"/>
              <a:headEnd/>
              <a:tailEnd/>
            </a:ln>
          </p:spPr>
          <p:txBody>
            <a:bodyPr wrap="square" lIns="60960" tIns="30480" rIns="60960" bIns="30480">
              <a:spAutoFit/>
            </a:bodyPr>
            <a:lstStyle/>
            <a:p>
              <a:pPr algn="ctr"/>
              <a:r>
                <a:rPr lang="en-US" sz="2400" dirty="0">
                  <a:solidFill>
                    <a:schemeClr val="bg1"/>
                  </a:solidFill>
                  <a:latin typeface="Bernard MT Condensed" panose="02050806060905020404" pitchFamily="18" charset="0"/>
                </a:rPr>
                <a:t>04</a:t>
              </a:r>
            </a:p>
            <a:p>
              <a:pPr algn="ctr"/>
              <a:r>
                <a:rPr lang="en-US" sz="800" b="1" dirty="0">
                  <a:solidFill>
                    <a:schemeClr val="bg1"/>
                  </a:solidFill>
                </a:rPr>
                <a:t>OPTION</a:t>
              </a:r>
            </a:p>
          </p:txBody>
        </p:sp>
      </p:grpSp>
      <p:sp>
        <p:nvSpPr>
          <p:cNvPr id="96" name="TextBox 95">
            <a:extLst>
              <a:ext uri="{FF2B5EF4-FFF2-40B4-BE49-F238E27FC236}">
                <a16:creationId xmlns:a16="http://schemas.microsoft.com/office/drawing/2014/main" id="{5B4AA3DB-2D41-43C7-9779-DCA1D45AB48B}"/>
              </a:ext>
            </a:extLst>
          </p:cNvPr>
          <p:cNvSpPr txBox="1"/>
          <p:nvPr/>
        </p:nvSpPr>
        <p:spPr>
          <a:xfrm>
            <a:off x="7791412" y="1322580"/>
            <a:ext cx="3232259" cy="1384995"/>
          </a:xfrm>
          <a:prstGeom prst="rect">
            <a:avLst/>
          </a:prstGeom>
          <a:noFill/>
        </p:spPr>
        <p:txBody>
          <a:bodyPr wrap="square" rtlCol="0">
            <a:spAutoFit/>
          </a:bodyPr>
          <a:lstStyle/>
          <a:p>
            <a:r>
              <a:rPr lang="en-US" sz="1400" dirty="0">
                <a:solidFill>
                  <a:srgbClr val="EF3425"/>
                </a:solidFill>
                <a:latin typeface="Bernard MT Condensed" panose="02050806060905020404" pitchFamily="18" charset="0"/>
              </a:rPr>
              <a:t>LOREM IPSUM DOLOR </a:t>
            </a:r>
            <a:endParaRPr lang="en-US" sz="1500" dirty="0">
              <a:solidFill>
                <a:srgbClr val="EF3425"/>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3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a:t>
            </a:r>
          </a:p>
        </p:txBody>
      </p:sp>
      <p:sp>
        <p:nvSpPr>
          <p:cNvPr id="97" name="TextBox 96">
            <a:extLst>
              <a:ext uri="{FF2B5EF4-FFF2-40B4-BE49-F238E27FC236}">
                <a16:creationId xmlns:a16="http://schemas.microsoft.com/office/drawing/2014/main" id="{5F38D8EC-127E-4BCB-9706-FB38C7632E69}"/>
              </a:ext>
            </a:extLst>
          </p:cNvPr>
          <p:cNvSpPr txBox="1"/>
          <p:nvPr/>
        </p:nvSpPr>
        <p:spPr>
          <a:xfrm>
            <a:off x="8955024" y="3613081"/>
            <a:ext cx="3236976" cy="1371600"/>
          </a:xfrm>
          <a:prstGeom prst="rect">
            <a:avLst/>
          </a:prstGeom>
          <a:noFill/>
        </p:spPr>
        <p:txBody>
          <a:bodyPr wrap="square" rtlCol="0">
            <a:spAutoFit/>
          </a:bodyPr>
          <a:lstStyle/>
          <a:p>
            <a:r>
              <a:rPr lang="en-US" sz="1400" dirty="0">
                <a:solidFill>
                  <a:srgbClr val="44546B"/>
                </a:solidFill>
                <a:latin typeface="Bernard MT Condensed" panose="02050806060905020404" pitchFamily="18" charset="0"/>
              </a:rPr>
              <a:t>LOREM IPSUM DOLOR </a:t>
            </a:r>
            <a:endParaRPr lang="en-US" sz="1500" dirty="0">
              <a:solidFill>
                <a:srgbClr val="44546B"/>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3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a:t>
            </a:r>
          </a:p>
        </p:txBody>
      </p:sp>
      <p:sp>
        <p:nvSpPr>
          <p:cNvPr id="98" name="TextBox 97">
            <a:extLst>
              <a:ext uri="{FF2B5EF4-FFF2-40B4-BE49-F238E27FC236}">
                <a16:creationId xmlns:a16="http://schemas.microsoft.com/office/drawing/2014/main" id="{63D4A740-543F-4A12-91A3-63233E88E57C}"/>
              </a:ext>
            </a:extLst>
          </p:cNvPr>
          <p:cNvSpPr txBox="1"/>
          <p:nvPr/>
        </p:nvSpPr>
        <p:spPr>
          <a:xfrm>
            <a:off x="6967860" y="5265178"/>
            <a:ext cx="3236976" cy="1371600"/>
          </a:xfrm>
          <a:prstGeom prst="rect">
            <a:avLst/>
          </a:prstGeom>
          <a:noFill/>
        </p:spPr>
        <p:txBody>
          <a:bodyPr wrap="square" rtlCol="0">
            <a:spAutoFit/>
          </a:bodyPr>
          <a:lstStyle/>
          <a:p>
            <a:r>
              <a:rPr lang="en-US" sz="1400" dirty="0">
                <a:solidFill>
                  <a:srgbClr val="5C7089"/>
                </a:solidFill>
                <a:latin typeface="Bernard MT Condensed" panose="02050806060905020404" pitchFamily="18" charset="0"/>
              </a:rPr>
              <a:t>LOREM IPSUM DOLOR </a:t>
            </a:r>
            <a:endParaRPr lang="en-US" sz="1500" dirty="0">
              <a:solidFill>
                <a:srgbClr val="5C7089"/>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3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a:t>
            </a:r>
          </a:p>
        </p:txBody>
      </p:sp>
      <p:sp>
        <p:nvSpPr>
          <p:cNvPr id="99" name="TextBox 98">
            <a:extLst>
              <a:ext uri="{FF2B5EF4-FFF2-40B4-BE49-F238E27FC236}">
                <a16:creationId xmlns:a16="http://schemas.microsoft.com/office/drawing/2014/main" id="{64315430-7E98-4E54-9582-072E247FF0C4}"/>
              </a:ext>
            </a:extLst>
          </p:cNvPr>
          <p:cNvSpPr txBox="1"/>
          <p:nvPr/>
        </p:nvSpPr>
        <p:spPr>
          <a:xfrm>
            <a:off x="1580773" y="4740517"/>
            <a:ext cx="3236976" cy="1371600"/>
          </a:xfrm>
          <a:prstGeom prst="rect">
            <a:avLst/>
          </a:prstGeom>
          <a:noFill/>
        </p:spPr>
        <p:txBody>
          <a:bodyPr wrap="square" rtlCol="0">
            <a:spAutoFit/>
          </a:bodyPr>
          <a:lstStyle/>
          <a:p>
            <a:pPr algn="r"/>
            <a:r>
              <a:rPr lang="en-US" sz="1400" dirty="0">
                <a:solidFill>
                  <a:srgbClr val="72869F"/>
                </a:solidFill>
                <a:latin typeface="Bernard MT Condensed" panose="02050806060905020404" pitchFamily="18" charset="0"/>
              </a:rPr>
              <a:t>LOREM IPSUM DOLOR </a:t>
            </a:r>
            <a:endParaRPr lang="en-US" sz="1500" dirty="0">
              <a:solidFill>
                <a:srgbClr val="72869F"/>
              </a:solidFill>
              <a:latin typeface="Bernard MT Condensed" panose="02050806060905020404" pitchFamily="18" charset="0"/>
            </a:endParaRPr>
          </a:p>
          <a:p>
            <a:pPr algn="r"/>
            <a:endParaRPr lang="en-US" sz="200" dirty="0">
              <a:solidFill>
                <a:schemeClr val="bg1"/>
              </a:solidFill>
              <a:latin typeface="Bernard MT Condensed" panose="02050806060905020404" pitchFamily="18" charset="0"/>
            </a:endParaRP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r"/>
            <a:endParaRPr lang="en-US" sz="300" dirty="0">
              <a:solidFill>
                <a:schemeClr val="bg1"/>
              </a:solidFill>
              <a:latin typeface="Candara" panose="020E0502030303020204" pitchFamily="34" charset="0"/>
            </a:endParaRPr>
          </a:p>
          <a:p>
            <a:pPr marL="285750" indent="-285750" algn="r">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a:t>
            </a:r>
          </a:p>
        </p:txBody>
      </p:sp>
      <p:sp>
        <p:nvSpPr>
          <p:cNvPr id="100" name="TextBox 99">
            <a:extLst>
              <a:ext uri="{FF2B5EF4-FFF2-40B4-BE49-F238E27FC236}">
                <a16:creationId xmlns:a16="http://schemas.microsoft.com/office/drawing/2014/main" id="{0A0D44E0-402C-4266-9BB4-D49A4FB9C704}"/>
              </a:ext>
            </a:extLst>
          </p:cNvPr>
          <p:cNvSpPr txBox="1"/>
          <p:nvPr/>
        </p:nvSpPr>
        <p:spPr>
          <a:xfrm>
            <a:off x="254286" y="629707"/>
            <a:ext cx="3138311" cy="172354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101" name="TextBox 100">
            <a:extLst>
              <a:ext uri="{FF2B5EF4-FFF2-40B4-BE49-F238E27FC236}">
                <a16:creationId xmlns:a16="http://schemas.microsoft.com/office/drawing/2014/main" id="{C4288615-DEBD-4CCF-9ACE-DB2B42341C46}"/>
              </a:ext>
            </a:extLst>
          </p:cNvPr>
          <p:cNvSpPr txBox="1"/>
          <p:nvPr/>
        </p:nvSpPr>
        <p:spPr>
          <a:xfrm>
            <a:off x="250809" y="2593538"/>
            <a:ext cx="3327114" cy="1292662"/>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p:txBody>
      </p:sp>
    </p:spTree>
    <p:extLst>
      <p:ext uri="{BB962C8B-B14F-4D97-AF65-F5344CB8AC3E}">
        <p14:creationId xmlns:p14="http://schemas.microsoft.com/office/powerpoint/2010/main" val="194889872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00"/>
                                        </p:tgtEl>
                                        <p:attrNameLst>
                                          <p:attrName>style.visibility</p:attrName>
                                        </p:attrNameLst>
                                      </p:cBhvr>
                                      <p:to>
                                        <p:strVal val="visible"/>
                                      </p:to>
                                    </p:set>
                                    <p:animEffect transition="in" filter="wipe(left)">
                                      <p:cBhvr>
                                        <p:cTn id="7" dur="500"/>
                                        <p:tgtEl>
                                          <p:spTgt spid="100"/>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101">
                                            <p:txEl>
                                              <p:pRg st="0" end="0"/>
                                            </p:txEl>
                                          </p:spTgt>
                                        </p:tgtEl>
                                        <p:attrNameLst>
                                          <p:attrName>style.visibility</p:attrName>
                                        </p:attrNameLst>
                                      </p:cBhvr>
                                      <p:to>
                                        <p:strVal val="visible"/>
                                      </p:to>
                                    </p:set>
                                    <p:animEffect transition="in" filter="fade">
                                      <p:cBhvr>
                                        <p:cTn id="11" dur="1000"/>
                                        <p:tgtEl>
                                          <p:spTgt spid="101">
                                            <p:txEl>
                                              <p:pRg st="0" end="0"/>
                                            </p:txEl>
                                          </p:spTgt>
                                        </p:tgtEl>
                                      </p:cBhvr>
                                    </p:animEffect>
                                    <p:anim calcmode="lin" valueType="num">
                                      <p:cBhvr>
                                        <p:cTn id="12" dur="1000" fill="hold"/>
                                        <p:tgtEl>
                                          <p:spTgt spid="101">
                                            <p:txEl>
                                              <p:pRg st="0" end="0"/>
                                            </p:txEl>
                                          </p:spTgt>
                                        </p:tgtEl>
                                        <p:attrNameLst>
                                          <p:attrName>ppt_x</p:attrName>
                                        </p:attrNameLst>
                                      </p:cBhvr>
                                      <p:tavLst>
                                        <p:tav tm="0">
                                          <p:val>
                                            <p:strVal val="#ppt_x"/>
                                          </p:val>
                                        </p:tav>
                                        <p:tav tm="100000">
                                          <p:val>
                                            <p:strVal val="#ppt_x"/>
                                          </p:val>
                                        </p:tav>
                                      </p:tavLst>
                                    </p:anim>
                                    <p:anim calcmode="lin" valueType="num">
                                      <p:cBhvr>
                                        <p:cTn id="13" dur="1000" fill="hold"/>
                                        <p:tgtEl>
                                          <p:spTgt spid="101">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53" presetClass="entr" presetSubtype="16" fill="hold" nodeType="afterEffect">
                                  <p:stCondLst>
                                    <p:cond delay="0"/>
                                  </p:stCondLst>
                                  <p:childTnLst>
                                    <p:set>
                                      <p:cBhvr>
                                        <p:cTn id="16" dur="1" fill="hold">
                                          <p:stCondLst>
                                            <p:cond delay="0"/>
                                          </p:stCondLst>
                                        </p:cTn>
                                        <p:tgtEl>
                                          <p:spTgt spid="87"/>
                                        </p:tgtEl>
                                        <p:attrNameLst>
                                          <p:attrName>style.visibility</p:attrName>
                                        </p:attrNameLst>
                                      </p:cBhvr>
                                      <p:to>
                                        <p:strVal val="visible"/>
                                      </p:to>
                                    </p:set>
                                    <p:anim calcmode="lin" valueType="num">
                                      <p:cBhvr>
                                        <p:cTn id="17" dur="500" fill="hold"/>
                                        <p:tgtEl>
                                          <p:spTgt spid="87"/>
                                        </p:tgtEl>
                                        <p:attrNameLst>
                                          <p:attrName>ppt_w</p:attrName>
                                        </p:attrNameLst>
                                      </p:cBhvr>
                                      <p:tavLst>
                                        <p:tav tm="0">
                                          <p:val>
                                            <p:fltVal val="0"/>
                                          </p:val>
                                        </p:tav>
                                        <p:tav tm="100000">
                                          <p:val>
                                            <p:strVal val="#ppt_w"/>
                                          </p:val>
                                        </p:tav>
                                      </p:tavLst>
                                    </p:anim>
                                    <p:anim calcmode="lin" valueType="num">
                                      <p:cBhvr>
                                        <p:cTn id="18" dur="500" fill="hold"/>
                                        <p:tgtEl>
                                          <p:spTgt spid="87"/>
                                        </p:tgtEl>
                                        <p:attrNameLst>
                                          <p:attrName>ppt_h</p:attrName>
                                        </p:attrNameLst>
                                      </p:cBhvr>
                                      <p:tavLst>
                                        <p:tav tm="0">
                                          <p:val>
                                            <p:fltVal val="0"/>
                                          </p:val>
                                        </p:tav>
                                        <p:tav tm="100000">
                                          <p:val>
                                            <p:strVal val="#ppt_h"/>
                                          </p:val>
                                        </p:tav>
                                      </p:tavLst>
                                    </p:anim>
                                    <p:animEffect transition="in" filter="fade">
                                      <p:cBhvr>
                                        <p:cTn id="19" dur="500"/>
                                        <p:tgtEl>
                                          <p:spTgt spid="87"/>
                                        </p:tgtEl>
                                      </p:cBhvr>
                                    </p:animEffect>
                                  </p:childTnLst>
                                </p:cTn>
                              </p:par>
                            </p:childTnLst>
                          </p:cTn>
                        </p:par>
                        <p:par>
                          <p:cTn id="20" fill="hold">
                            <p:stCondLst>
                              <p:cond delay="2000"/>
                            </p:stCondLst>
                            <p:childTnLst>
                              <p:par>
                                <p:cTn id="21" presetID="31" presetClass="entr" presetSubtype="0" fill="hold" nodeType="afterEffect">
                                  <p:stCondLst>
                                    <p:cond delay="0"/>
                                  </p:stCondLst>
                                  <p:childTnLst>
                                    <p:set>
                                      <p:cBhvr>
                                        <p:cTn id="22" dur="1" fill="hold">
                                          <p:stCondLst>
                                            <p:cond delay="0"/>
                                          </p:stCondLst>
                                        </p:cTn>
                                        <p:tgtEl>
                                          <p:spTgt spid="93"/>
                                        </p:tgtEl>
                                        <p:attrNameLst>
                                          <p:attrName>style.visibility</p:attrName>
                                        </p:attrNameLst>
                                      </p:cBhvr>
                                      <p:to>
                                        <p:strVal val="visible"/>
                                      </p:to>
                                    </p:set>
                                    <p:anim calcmode="lin" valueType="num">
                                      <p:cBhvr>
                                        <p:cTn id="23" dur="1000" fill="hold"/>
                                        <p:tgtEl>
                                          <p:spTgt spid="93"/>
                                        </p:tgtEl>
                                        <p:attrNameLst>
                                          <p:attrName>ppt_w</p:attrName>
                                        </p:attrNameLst>
                                      </p:cBhvr>
                                      <p:tavLst>
                                        <p:tav tm="0">
                                          <p:val>
                                            <p:fltVal val="0"/>
                                          </p:val>
                                        </p:tav>
                                        <p:tav tm="100000">
                                          <p:val>
                                            <p:strVal val="#ppt_w"/>
                                          </p:val>
                                        </p:tav>
                                      </p:tavLst>
                                    </p:anim>
                                    <p:anim calcmode="lin" valueType="num">
                                      <p:cBhvr>
                                        <p:cTn id="24" dur="1000" fill="hold"/>
                                        <p:tgtEl>
                                          <p:spTgt spid="93"/>
                                        </p:tgtEl>
                                        <p:attrNameLst>
                                          <p:attrName>ppt_h</p:attrName>
                                        </p:attrNameLst>
                                      </p:cBhvr>
                                      <p:tavLst>
                                        <p:tav tm="0">
                                          <p:val>
                                            <p:fltVal val="0"/>
                                          </p:val>
                                        </p:tav>
                                        <p:tav tm="100000">
                                          <p:val>
                                            <p:strVal val="#ppt_h"/>
                                          </p:val>
                                        </p:tav>
                                      </p:tavLst>
                                    </p:anim>
                                    <p:anim calcmode="lin" valueType="num">
                                      <p:cBhvr>
                                        <p:cTn id="25" dur="1000" fill="hold"/>
                                        <p:tgtEl>
                                          <p:spTgt spid="93"/>
                                        </p:tgtEl>
                                        <p:attrNameLst>
                                          <p:attrName>style.rotation</p:attrName>
                                        </p:attrNameLst>
                                      </p:cBhvr>
                                      <p:tavLst>
                                        <p:tav tm="0">
                                          <p:val>
                                            <p:fltVal val="90"/>
                                          </p:val>
                                        </p:tav>
                                        <p:tav tm="100000">
                                          <p:val>
                                            <p:fltVal val="0"/>
                                          </p:val>
                                        </p:tav>
                                      </p:tavLst>
                                    </p:anim>
                                    <p:animEffect transition="in" filter="fade">
                                      <p:cBhvr>
                                        <p:cTn id="26" dur="1000"/>
                                        <p:tgtEl>
                                          <p:spTgt spid="93"/>
                                        </p:tgtEl>
                                      </p:cBhvr>
                                    </p:animEffect>
                                  </p:childTnLst>
                                </p:cTn>
                              </p:par>
                            </p:childTnLst>
                          </p:cTn>
                        </p:par>
                        <p:par>
                          <p:cTn id="27" fill="hold">
                            <p:stCondLst>
                              <p:cond delay="3000"/>
                            </p:stCondLst>
                            <p:childTnLst>
                              <p:par>
                                <p:cTn id="28" presetID="42" presetClass="entr" presetSubtype="0" fill="hold" grpId="0" nodeType="afterEffect">
                                  <p:stCondLst>
                                    <p:cond delay="0"/>
                                  </p:stCondLst>
                                  <p:childTnLst>
                                    <p:set>
                                      <p:cBhvr>
                                        <p:cTn id="29" dur="1" fill="hold">
                                          <p:stCondLst>
                                            <p:cond delay="0"/>
                                          </p:stCondLst>
                                        </p:cTn>
                                        <p:tgtEl>
                                          <p:spTgt spid="96"/>
                                        </p:tgtEl>
                                        <p:attrNameLst>
                                          <p:attrName>style.visibility</p:attrName>
                                        </p:attrNameLst>
                                      </p:cBhvr>
                                      <p:to>
                                        <p:strVal val="visible"/>
                                      </p:to>
                                    </p:set>
                                    <p:animEffect transition="in" filter="fade">
                                      <p:cBhvr>
                                        <p:cTn id="30" dur="1000"/>
                                        <p:tgtEl>
                                          <p:spTgt spid="96"/>
                                        </p:tgtEl>
                                      </p:cBhvr>
                                    </p:animEffect>
                                    <p:anim calcmode="lin" valueType="num">
                                      <p:cBhvr>
                                        <p:cTn id="31" dur="1000" fill="hold"/>
                                        <p:tgtEl>
                                          <p:spTgt spid="96"/>
                                        </p:tgtEl>
                                        <p:attrNameLst>
                                          <p:attrName>ppt_x</p:attrName>
                                        </p:attrNameLst>
                                      </p:cBhvr>
                                      <p:tavLst>
                                        <p:tav tm="0">
                                          <p:val>
                                            <p:strVal val="#ppt_x"/>
                                          </p:val>
                                        </p:tav>
                                        <p:tav tm="100000">
                                          <p:val>
                                            <p:strVal val="#ppt_x"/>
                                          </p:val>
                                        </p:tav>
                                      </p:tavLst>
                                    </p:anim>
                                    <p:anim calcmode="lin" valueType="num">
                                      <p:cBhvr>
                                        <p:cTn id="32" dur="1000" fill="hold"/>
                                        <p:tgtEl>
                                          <p:spTgt spid="96"/>
                                        </p:tgtEl>
                                        <p:attrNameLst>
                                          <p:attrName>ppt_y</p:attrName>
                                        </p:attrNameLst>
                                      </p:cBhvr>
                                      <p:tavLst>
                                        <p:tav tm="0">
                                          <p:val>
                                            <p:strVal val="#ppt_y+.1"/>
                                          </p:val>
                                        </p:tav>
                                        <p:tav tm="100000">
                                          <p:val>
                                            <p:strVal val="#ppt_y"/>
                                          </p:val>
                                        </p:tav>
                                      </p:tavLst>
                                    </p:anim>
                                  </p:childTnLst>
                                </p:cTn>
                              </p:par>
                            </p:childTnLst>
                          </p:cTn>
                        </p:par>
                        <p:par>
                          <p:cTn id="33" fill="hold">
                            <p:stCondLst>
                              <p:cond delay="4000"/>
                            </p:stCondLst>
                            <p:childTnLst>
                              <p:par>
                                <p:cTn id="34" presetID="31" presetClass="entr" presetSubtype="0" fill="hold" nodeType="afterEffect">
                                  <p:stCondLst>
                                    <p:cond delay="0"/>
                                  </p:stCondLst>
                                  <p:childTnLst>
                                    <p:set>
                                      <p:cBhvr>
                                        <p:cTn id="35" dur="1" fill="hold">
                                          <p:stCondLst>
                                            <p:cond delay="0"/>
                                          </p:stCondLst>
                                        </p:cTn>
                                        <p:tgtEl>
                                          <p:spTgt spid="94"/>
                                        </p:tgtEl>
                                        <p:attrNameLst>
                                          <p:attrName>style.visibility</p:attrName>
                                        </p:attrNameLst>
                                      </p:cBhvr>
                                      <p:to>
                                        <p:strVal val="visible"/>
                                      </p:to>
                                    </p:set>
                                    <p:anim calcmode="lin" valueType="num">
                                      <p:cBhvr>
                                        <p:cTn id="36" dur="1000" fill="hold"/>
                                        <p:tgtEl>
                                          <p:spTgt spid="94"/>
                                        </p:tgtEl>
                                        <p:attrNameLst>
                                          <p:attrName>ppt_w</p:attrName>
                                        </p:attrNameLst>
                                      </p:cBhvr>
                                      <p:tavLst>
                                        <p:tav tm="0">
                                          <p:val>
                                            <p:fltVal val="0"/>
                                          </p:val>
                                        </p:tav>
                                        <p:tav tm="100000">
                                          <p:val>
                                            <p:strVal val="#ppt_w"/>
                                          </p:val>
                                        </p:tav>
                                      </p:tavLst>
                                    </p:anim>
                                    <p:anim calcmode="lin" valueType="num">
                                      <p:cBhvr>
                                        <p:cTn id="37" dur="1000" fill="hold"/>
                                        <p:tgtEl>
                                          <p:spTgt spid="94"/>
                                        </p:tgtEl>
                                        <p:attrNameLst>
                                          <p:attrName>ppt_h</p:attrName>
                                        </p:attrNameLst>
                                      </p:cBhvr>
                                      <p:tavLst>
                                        <p:tav tm="0">
                                          <p:val>
                                            <p:fltVal val="0"/>
                                          </p:val>
                                        </p:tav>
                                        <p:tav tm="100000">
                                          <p:val>
                                            <p:strVal val="#ppt_h"/>
                                          </p:val>
                                        </p:tav>
                                      </p:tavLst>
                                    </p:anim>
                                    <p:anim calcmode="lin" valueType="num">
                                      <p:cBhvr>
                                        <p:cTn id="38" dur="1000" fill="hold"/>
                                        <p:tgtEl>
                                          <p:spTgt spid="94"/>
                                        </p:tgtEl>
                                        <p:attrNameLst>
                                          <p:attrName>style.rotation</p:attrName>
                                        </p:attrNameLst>
                                      </p:cBhvr>
                                      <p:tavLst>
                                        <p:tav tm="0">
                                          <p:val>
                                            <p:fltVal val="90"/>
                                          </p:val>
                                        </p:tav>
                                        <p:tav tm="100000">
                                          <p:val>
                                            <p:fltVal val="0"/>
                                          </p:val>
                                        </p:tav>
                                      </p:tavLst>
                                    </p:anim>
                                    <p:animEffect transition="in" filter="fade">
                                      <p:cBhvr>
                                        <p:cTn id="39" dur="1000"/>
                                        <p:tgtEl>
                                          <p:spTgt spid="94"/>
                                        </p:tgtEl>
                                      </p:cBhvr>
                                    </p:animEffect>
                                  </p:childTnLst>
                                </p:cTn>
                              </p:par>
                            </p:childTnLst>
                          </p:cTn>
                        </p:par>
                        <p:par>
                          <p:cTn id="40" fill="hold">
                            <p:stCondLst>
                              <p:cond delay="5000"/>
                            </p:stCondLst>
                            <p:childTnLst>
                              <p:par>
                                <p:cTn id="41" presetID="42" presetClass="entr" presetSubtype="0" fill="hold" grpId="0" nodeType="afterEffect">
                                  <p:stCondLst>
                                    <p:cond delay="0"/>
                                  </p:stCondLst>
                                  <p:childTnLst>
                                    <p:set>
                                      <p:cBhvr>
                                        <p:cTn id="42" dur="1" fill="hold">
                                          <p:stCondLst>
                                            <p:cond delay="0"/>
                                          </p:stCondLst>
                                        </p:cTn>
                                        <p:tgtEl>
                                          <p:spTgt spid="97"/>
                                        </p:tgtEl>
                                        <p:attrNameLst>
                                          <p:attrName>style.visibility</p:attrName>
                                        </p:attrNameLst>
                                      </p:cBhvr>
                                      <p:to>
                                        <p:strVal val="visible"/>
                                      </p:to>
                                    </p:set>
                                    <p:animEffect transition="in" filter="fade">
                                      <p:cBhvr>
                                        <p:cTn id="43" dur="1000"/>
                                        <p:tgtEl>
                                          <p:spTgt spid="97"/>
                                        </p:tgtEl>
                                      </p:cBhvr>
                                    </p:animEffect>
                                    <p:anim calcmode="lin" valueType="num">
                                      <p:cBhvr>
                                        <p:cTn id="44" dur="1000" fill="hold"/>
                                        <p:tgtEl>
                                          <p:spTgt spid="97"/>
                                        </p:tgtEl>
                                        <p:attrNameLst>
                                          <p:attrName>ppt_x</p:attrName>
                                        </p:attrNameLst>
                                      </p:cBhvr>
                                      <p:tavLst>
                                        <p:tav tm="0">
                                          <p:val>
                                            <p:strVal val="#ppt_x"/>
                                          </p:val>
                                        </p:tav>
                                        <p:tav tm="100000">
                                          <p:val>
                                            <p:strVal val="#ppt_x"/>
                                          </p:val>
                                        </p:tav>
                                      </p:tavLst>
                                    </p:anim>
                                    <p:anim calcmode="lin" valueType="num">
                                      <p:cBhvr>
                                        <p:cTn id="45" dur="1000" fill="hold"/>
                                        <p:tgtEl>
                                          <p:spTgt spid="97"/>
                                        </p:tgtEl>
                                        <p:attrNameLst>
                                          <p:attrName>ppt_y</p:attrName>
                                        </p:attrNameLst>
                                      </p:cBhvr>
                                      <p:tavLst>
                                        <p:tav tm="0">
                                          <p:val>
                                            <p:strVal val="#ppt_y+.1"/>
                                          </p:val>
                                        </p:tav>
                                        <p:tav tm="100000">
                                          <p:val>
                                            <p:strVal val="#ppt_y"/>
                                          </p:val>
                                        </p:tav>
                                      </p:tavLst>
                                    </p:anim>
                                  </p:childTnLst>
                                </p:cTn>
                              </p:par>
                            </p:childTnLst>
                          </p:cTn>
                        </p:par>
                        <p:par>
                          <p:cTn id="46" fill="hold">
                            <p:stCondLst>
                              <p:cond delay="6000"/>
                            </p:stCondLst>
                            <p:childTnLst>
                              <p:par>
                                <p:cTn id="47" presetID="31" presetClass="entr" presetSubtype="0" fill="hold" nodeType="afterEffect">
                                  <p:stCondLst>
                                    <p:cond delay="0"/>
                                  </p:stCondLst>
                                  <p:childTnLst>
                                    <p:set>
                                      <p:cBhvr>
                                        <p:cTn id="48" dur="1" fill="hold">
                                          <p:stCondLst>
                                            <p:cond delay="0"/>
                                          </p:stCondLst>
                                        </p:cTn>
                                        <p:tgtEl>
                                          <p:spTgt spid="95"/>
                                        </p:tgtEl>
                                        <p:attrNameLst>
                                          <p:attrName>style.visibility</p:attrName>
                                        </p:attrNameLst>
                                      </p:cBhvr>
                                      <p:to>
                                        <p:strVal val="visible"/>
                                      </p:to>
                                    </p:set>
                                    <p:anim calcmode="lin" valueType="num">
                                      <p:cBhvr>
                                        <p:cTn id="49" dur="1000" fill="hold"/>
                                        <p:tgtEl>
                                          <p:spTgt spid="95"/>
                                        </p:tgtEl>
                                        <p:attrNameLst>
                                          <p:attrName>ppt_w</p:attrName>
                                        </p:attrNameLst>
                                      </p:cBhvr>
                                      <p:tavLst>
                                        <p:tav tm="0">
                                          <p:val>
                                            <p:fltVal val="0"/>
                                          </p:val>
                                        </p:tav>
                                        <p:tav tm="100000">
                                          <p:val>
                                            <p:strVal val="#ppt_w"/>
                                          </p:val>
                                        </p:tav>
                                      </p:tavLst>
                                    </p:anim>
                                    <p:anim calcmode="lin" valueType="num">
                                      <p:cBhvr>
                                        <p:cTn id="50" dur="1000" fill="hold"/>
                                        <p:tgtEl>
                                          <p:spTgt spid="95"/>
                                        </p:tgtEl>
                                        <p:attrNameLst>
                                          <p:attrName>ppt_h</p:attrName>
                                        </p:attrNameLst>
                                      </p:cBhvr>
                                      <p:tavLst>
                                        <p:tav tm="0">
                                          <p:val>
                                            <p:fltVal val="0"/>
                                          </p:val>
                                        </p:tav>
                                        <p:tav tm="100000">
                                          <p:val>
                                            <p:strVal val="#ppt_h"/>
                                          </p:val>
                                        </p:tav>
                                      </p:tavLst>
                                    </p:anim>
                                    <p:anim calcmode="lin" valueType="num">
                                      <p:cBhvr>
                                        <p:cTn id="51" dur="1000" fill="hold"/>
                                        <p:tgtEl>
                                          <p:spTgt spid="95"/>
                                        </p:tgtEl>
                                        <p:attrNameLst>
                                          <p:attrName>style.rotation</p:attrName>
                                        </p:attrNameLst>
                                      </p:cBhvr>
                                      <p:tavLst>
                                        <p:tav tm="0">
                                          <p:val>
                                            <p:fltVal val="90"/>
                                          </p:val>
                                        </p:tav>
                                        <p:tav tm="100000">
                                          <p:val>
                                            <p:fltVal val="0"/>
                                          </p:val>
                                        </p:tav>
                                      </p:tavLst>
                                    </p:anim>
                                    <p:animEffect transition="in" filter="fade">
                                      <p:cBhvr>
                                        <p:cTn id="52" dur="1000"/>
                                        <p:tgtEl>
                                          <p:spTgt spid="95"/>
                                        </p:tgtEl>
                                      </p:cBhvr>
                                    </p:animEffect>
                                  </p:childTnLst>
                                </p:cTn>
                              </p:par>
                            </p:childTnLst>
                          </p:cTn>
                        </p:par>
                        <p:par>
                          <p:cTn id="53" fill="hold">
                            <p:stCondLst>
                              <p:cond delay="7000"/>
                            </p:stCondLst>
                            <p:childTnLst>
                              <p:par>
                                <p:cTn id="54" presetID="42" presetClass="entr" presetSubtype="0" fill="hold" grpId="0" nodeType="afterEffect">
                                  <p:stCondLst>
                                    <p:cond delay="0"/>
                                  </p:stCondLst>
                                  <p:childTnLst>
                                    <p:set>
                                      <p:cBhvr>
                                        <p:cTn id="55" dur="1" fill="hold">
                                          <p:stCondLst>
                                            <p:cond delay="0"/>
                                          </p:stCondLst>
                                        </p:cTn>
                                        <p:tgtEl>
                                          <p:spTgt spid="98"/>
                                        </p:tgtEl>
                                        <p:attrNameLst>
                                          <p:attrName>style.visibility</p:attrName>
                                        </p:attrNameLst>
                                      </p:cBhvr>
                                      <p:to>
                                        <p:strVal val="visible"/>
                                      </p:to>
                                    </p:set>
                                    <p:animEffect transition="in" filter="fade">
                                      <p:cBhvr>
                                        <p:cTn id="56" dur="1000"/>
                                        <p:tgtEl>
                                          <p:spTgt spid="98"/>
                                        </p:tgtEl>
                                      </p:cBhvr>
                                    </p:animEffect>
                                    <p:anim calcmode="lin" valueType="num">
                                      <p:cBhvr>
                                        <p:cTn id="57" dur="1000" fill="hold"/>
                                        <p:tgtEl>
                                          <p:spTgt spid="98"/>
                                        </p:tgtEl>
                                        <p:attrNameLst>
                                          <p:attrName>ppt_x</p:attrName>
                                        </p:attrNameLst>
                                      </p:cBhvr>
                                      <p:tavLst>
                                        <p:tav tm="0">
                                          <p:val>
                                            <p:strVal val="#ppt_x"/>
                                          </p:val>
                                        </p:tav>
                                        <p:tav tm="100000">
                                          <p:val>
                                            <p:strVal val="#ppt_x"/>
                                          </p:val>
                                        </p:tav>
                                      </p:tavLst>
                                    </p:anim>
                                    <p:anim calcmode="lin" valueType="num">
                                      <p:cBhvr>
                                        <p:cTn id="58" dur="1000" fill="hold"/>
                                        <p:tgtEl>
                                          <p:spTgt spid="98"/>
                                        </p:tgtEl>
                                        <p:attrNameLst>
                                          <p:attrName>ppt_y</p:attrName>
                                        </p:attrNameLst>
                                      </p:cBhvr>
                                      <p:tavLst>
                                        <p:tav tm="0">
                                          <p:val>
                                            <p:strVal val="#ppt_y+.1"/>
                                          </p:val>
                                        </p:tav>
                                        <p:tav tm="100000">
                                          <p:val>
                                            <p:strVal val="#ppt_y"/>
                                          </p:val>
                                        </p:tav>
                                      </p:tavLst>
                                    </p:anim>
                                  </p:childTnLst>
                                </p:cTn>
                              </p:par>
                            </p:childTnLst>
                          </p:cTn>
                        </p:par>
                        <p:par>
                          <p:cTn id="59" fill="hold">
                            <p:stCondLst>
                              <p:cond delay="8000"/>
                            </p:stCondLst>
                            <p:childTnLst>
                              <p:par>
                                <p:cTn id="60" presetID="31" presetClass="entr" presetSubtype="0" fill="hold" nodeType="afterEffect">
                                  <p:stCondLst>
                                    <p:cond delay="0"/>
                                  </p:stCondLst>
                                  <p:childTnLst>
                                    <p:set>
                                      <p:cBhvr>
                                        <p:cTn id="61" dur="1" fill="hold">
                                          <p:stCondLst>
                                            <p:cond delay="0"/>
                                          </p:stCondLst>
                                        </p:cTn>
                                        <p:tgtEl>
                                          <p:spTgt spid="92"/>
                                        </p:tgtEl>
                                        <p:attrNameLst>
                                          <p:attrName>style.visibility</p:attrName>
                                        </p:attrNameLst>
                                      </p:cBhvr>
                                      <p:to>
                                        <p:strVal val="visible"/>
                                      </p:to>
                                    </p:set>
                                    <p:anim calcmode="lin" valueType="num">
                                      <p:cBhvr>
                                        <p:cTn id="62" dur="1000" fill="hold"/>
                                        <p:tgtEl>
                                          <p:spTgt spid="92"/>
                                        </p:tgtEl>
                                        <p:attrNameLst>
                                          <p:attrName>ppt_w</p:attrName>
                                        </p:attrNameLst>
                                      </p:cBhvr>
                                      <p:tavLst>
                                        <p:tav tm="0">
                                          <p:val>
                                            <p:fltVal val="0"/>
                                          </p:val>
                                        </p:tav>
                                        <p:tav tm="100000">
                                          <p:val>
                                            <p:strVal val="#ppt_w"/>
                                          </p:val>
                                        </p:tav>
                                      </p:tavLst>
                                    </p:anim>
                                    <p:anim calcmode="lin" valueType="num">
                                      <p:cBhvr>
                                        <p:cTn id="63" dur="1000" fill="hold"/>
                                        <p:tgtEl>
                                          <p:spTgt spid="92"/>
                                        </p:tgtEl>
                                        <p:attrNameLst>
                                          <p:attrName>ppt_h</p:attrName>
                                        </p:attrNameLst>
                                      </p:cBhvr>
                                      <p:tavLst>
                                        <p:tav tm="0">
                                          <p:val>
                                            <p:fltVal val="0"/>
                                          </p:val>
                                        </p:tav>
                                        <p:tav tm="100000">
                                          <p:val>
                                            <p:strVal val="#ppt_h"/>
                                          </p:val>
                                        </p:tav>
                                      </p:tavLst>
                                    </p:anim>
                                    <p:anim calcmode="lin" valueType="num">
                                      <p:cBhvr>
                                        <p:cTn id="64" dur="1000" fill="hold"/>
                                        <p:tgtEl>
                                          <p:spTgt spid="92"/>
                                        </p:tgtEl>
                                        <p:attrNameLst>
                                          <p:attrName>style.rotation</p:attrName>
                                        </p:attrNameLst>
                                      </p:cBhvr>
                                      <p:tavLst>
                                        <p:tav tm="0">
                                          <p:val>
                                            <p:fltVal val="90"/>
                                          </p:val>
                                        </p:tav>
                                        <p:tav tm="100000">
                                          <p:val>
                                            <p:fltVal val="0"/>
                                          </p:val>
                                        </p:tav>
                                      </p:tavLst>
                                    </p:anim>
                                    <p:animEffect transition="in" filter="fade">
                                      <p:cBhvr>
                                        <p:cTn id="65" dur="1000"/>
                                        <p:tgtEl>
                                          <p:spTgt spid="92"/>
                                        </p:tgtEl>
                                      </p:cBhvr>
                                    </p:animEffect>
                                  </p:childTnLst>
                                </p:cTn>
                              </p:par>
                            </p:childTnLst>
                          </p:cTn>
                        </p:par>
                        <p:par>
                          <p:cTn id="66" fill="hold">
                            <p:stCondLst>
                              <p:cond delay="9000"/>
                            </p:stCondLst>
                            <p:childTnLst>
                              <p:par>
                                <p:cTn id="67" presetID="42" presetClass="entr" presetSubtype="0" fill="hold" grpId="0" nodeType="afterEffect">
                                  <p:stCondLst>
                                    <p:cond delay="0"/>
                                  </p:stCondLst>
                                  <p:childTnLst>
                                    <p:set>
                                      <p:cBhvr>
                                        <p:cTn id="68" dur="1" fill="hold">
                                          <p:stCondLst>
                                            <p:cond delay="0"/>
                                          </p:stCondLst>
                                        </p:cTn>
                                        <p:tgtEl>
                                          <p:spTgt spid="99"/>
                                        </p:tgtEl>
                                        <p:attrNameLst>
                                          <p:attrName>style.visibility</p:attrName>
                                        </p:attrNameLst>
                                      </p:cBhvr>
                                      <p:to>
                                        <p:strVal val="visible"/>
                                      </p:to>
                                    </p:set>
                                    <p:animEffect transition="in" filter="fade">
                                      <p:cBhvr>
                                        <p:cTn id="69" dur="1000"/>
                                        <p:tgtEl>
                                          <p:spTgt spid="99"/>
                                        </p:tgtEl>
                                      </p:cBhvr>
                                    </p:animEffect>
                                    <p:anim calcmode="lin" valueType="num">
                                      <p:cBhvr>
                                        <p:cTn id="70" dur="1000" fill="hold"/>
                                        <p:tgtEl>
                                          <p:spTgt spid="99"/>
                                        </p:tgtEl>
                                        <p:attrNameLst>
                                          <p:attrName>ppt_x</p:attrName>
                                        </p:attrNameLst>
                                      </p:cBhvr>
                                      <p:tavLst>
                                        <p:tav tm="0">
                                          <p:val>
                                            <p:strVal val="#ppt_x"/>
                                          </p:val>
                                        </p:tav>
                                        <p:tav tm="100000">
                                          <p:val>
                                            <p:strVal val="#ppt_x"/>
                                          </p:val>
                                        </p:tav>
                                      </p:tavLst>
                                    </p:anim>
                                    <p:anim calcmode="lin" valueType="num">
                                      <p:cBhvr>
                                        <p:cTn id="71" dur="1000" fill="hold"/>
                                        <p:tgtEl>
                                          <p:spTgt spid="9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6" grpId="0"/>
      <p:bldP spid="97" grpId="0"/>
      <p:bldP spid="98" grpId="0"/>
      <p:bldP spid="99" grpId="0"/>
      <p:bldP spid="100" grpId="0"/>
      <p:bldP spid="101" grpId="0" build="p"/>
    </p:bldLst>
  </p:timing>
</p:sld>
</file>

<file path=ppt/slides/slide1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18" name="Hexagon 17">
            <a:extLst>
              <a:ext uri="{FF2B5EF4-FFF2-40B4-BE49-F238E27FC236}">
                <a16:creationId xmlns:a16="http://schemas.microsoft.com/office/drawing/2014/main" id="{C04B31D8-6FCF-4229-AB53-3DC9084E6BC7}"/>
              </a:ext>
            </a:extLst>
          </p:cNvPr>
          <p:cNvSpPr>
            <a:spLocks noChangeAspect="1"/>
          </p:cNvSpPr>
          <p:nvPr/>
        </p:nvSpPr>
        <p:spPr>
          <a:xfrm rot="16200000">
            <a:off x="2514186" y="2237748"/>
            <a:ext cx="2560320" cy="2134428"/>
          </a:xfrm>
          <a:prstGeom prst="hexagon">
            <a:avLst>
              <a:gd name="adj" fmla="val 32188"/>
              <a:gd name="vf" fmla="val 115470"/>
            </a:avLst>
          </a:prstGeom>
          <a:solidFill>
            <a:srgbClr val="44546B"/>
          </a:solidFill>
          <a:ln>
            <a:noFill/>
          </a:ln>
          <a:effectLst>
            <a:outerShdw blurRad="381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9" name="Hexagon 18">
            <a:extLst>
              <a:ext uri="{FF2B5EF4-FFF2-40B4-BE49-F238E27FC236}">
                <a16:creationId xmlns:a16="http://schemas.microsoft.com/office/drawing/2014/main" id="{94FF3BB5-F2F0-4805-8A46-FCD6E41B89A9}"/>
              </a:ext>
            </a:extLst>
          </p:cNvPr>
          <p:cNvSpPr>
            <a:spLocks noChangeAspect="1"/>
          </p:cNvSpPr>
          <p:nvPr/>
        </p:nvSpPr>
        <p:spPr>
          <a:xfrm rot="16200000">
            <a:off x="7177626" y="2146308"/>
            <a:ext cx="2560320" cy="2134428"/>
          </a:xfrm>
          <a:prstGeom prst="hexagon">
            <a:avLst>
              <a:gd name="adj" fmla="val 32188"/>
              <a:gd name="vf" fmla="val 115470"/>
            </a:avLst>
          </a:prstGeom>
          <a:solidFill>
            <a:srgbClr val="72869F"/>
          </a:solidFill>
          <a:ln>
            <a:noFill/>
          </a:ln>
          <a:effectLst>
            <a:outerShdw blurRad="381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0" name="Hexagon 19">
            <a:extLst>
              <a:ext uri="{FF2B5EF4-FFF2-40B4-BE49-F238E27FC236}">
                <a16:creationId xmlns:a16="http://schemas.microsoft.com/office/drawing/2014/main" id="{B1BCF1CD-A519-4A98-9444-34D2D68EE19B}"/>
              </a:ext>
            </a:extLst>
          </p:cNvPr>
          <p:cNvSpPr>
            <a:spLocks noChangeAspect="1"/>
          </p:cNvSpPr>
          <p:nvPr/>
        </p:nvSpPr>
        <p:spPr>
          <a:xfrm rot="16200000">
            <a:off x="9463626" y="2146308"/>
            <a:ext cx="2560320" cy="2134428"/>
          </a:xfrm>
          <a:prstGeom prst="hexagon">
            <a:avLst>
              <a:gd name="adj" fmla="val 32188"/>
              <a:gd name="vf" fmla="val 115470"/>
            </a:avLst>
          </a:prstGeom>
          <a:solidFill>
            <a:srgbClr val="8DA1BB"/>
          </a:solidFill>
          <a:ln>
            <a:noFill/>
          </a:ln>
          <a:effectLst>
            <a:outerShdw blurRad="381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 name="Hexagon 1">
            <a:extLst>
              <a:ext uri="{FF2B5EF4-FFF2-40B4-BE49-F238E27FC236}">
                <a16:creationId xmlns:a16="http://schemas.microsoft.com/office/drawing/2014/main" id="{CBFBC0CC-97D9-4120-AF4E-ACB361DAE059}"/>
              </a:ext>
            </a:extLst>
          </p:cNvPr>
          <p:cNvSpPr/>
          <p:nvPr/>
        </p:nvSpPr>
        <p:spPr>
          <a:xfrm rot="16200000">
            <a:off x="3727565" y="2944610"/>
            <a:ext cx="4857964" cy="2206815"/>
          </a:xfrm>
          <a:prstGeom prst="hexagon">
            <a:avLst>
              <a:gd name="adj" fmla="val 32188"/>
              <a:gd name="vf" fmla="val 115470"/>
            </a:avLst>
          </a:prstGeom>
          <a:solidFill>
            <a:srgbClr val="5C7089"/>
          </a:solidFill>
          <a:ln>
            <a:noFill/>
          </a:ln>
          <a:effectLst>
            <a:outerShdw blurRad="381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7" name="Hexagon 6">
            <a:extLst>
              <a:ext uri="{FF2B5EF4-FFF2-40B4-BE49-F238E27FC236}">
                <a16:creationId xmlns:a16="http://schemas.microsoft.com/office/drawing/2014/main" id="{DA7F125A-AB8F-450D-8DAD-AC242CA15BD8}"/>
              </a:ext>
            </a:extLst>
          </p:cNvPr>
          <p:cNvSpPr/>
          <p:nvPr/>
        </p:nvSpPr>
        <p:spPr>
          <a:xfrm rot="16200000">
            <a:off x="4975446" y="1961777"/>
            <a:ext cx="2362200" cy="1969263"/>
          </a:xfrm>
          <a:prstGeom prst="hexagon">
            <a:avLst>
              <a:gd name="adj" fmla="val 32188"/>
              <a:gd name="vf" fmla="val 115470"/>
            </a:avLst>
          </a:prstGeom>
          <a:blipFill dpi="0" rotWithShape="0">
            <a:blip r:embed="rId3"/>
            <a:srcRect/>
            <a:stretch>
              <a:fillRect/>
            </a:stretch>
          </a:blipFill>
          <a:ln>
            <a:noFill/>
          </a:ln>
          <a:effectLst>
            <a:outerShdw blurRad="381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9" name="Hexagon 8">
            <a:extLst>
              <a:ext uri="{FF2B5EF4-FFF2-40B4-BE49-F238E27FC236}">
                <a16:creationId xmlns:a16="http://schemas.microsoft.com/office/drawing/2014/main" id="{2CCE00A0-285C-4233-9177-7999857CA336}"/>
              </a:ext>
            </a:extLst>
          </p:cNvPr>
          <p:cNvSpPr/>
          <p:nvPr/>
        </p:nvSpPr>
        <p:spPr>
          <a:xfrm rot="16200000">
            <a:off x="2613247" y="2327950"/>
            <a:ext cx="2362200" cy="1969263"/>
          </a:xfrm>
          <a:prstGeom prst="hexagon">
            <a:avLst>
              <a:gd name="adj" fmla="val 32188"/>
              <a:gd name="vf" fmla="val 115470"/>
            </a:avLst>
          </a:prstGeom>
          <a:blipFill dpi="0" rotWithShape="0">
            <a:blip r:embed="rId4"/>
            <a:srcRect/>
            <a:stretch>
              <a:fillRect/>
            </a:stretch>
          </a:blipFill>
          <a:ln>
            <a:noFill/>
          </a:ln>
          <a:effectLst>
            <a:outerShdw blurRad="381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0" name="Hexagon 9">
            <a:extLst>
              <a:ext uri="{FF2B5EF4-FFF2-40B4-BE49-F238E27FC236}">
                <a16:creationId xmlns:a16="http://schemas.microsoft.com/office/drawing/2014/main" id="{FA17CC49-DB75-41DA-A79B-A8CA13BE67D0}"/>
              </a:ext>
            </a:extLst>
          </p:cNvPr>
          <p:cNvSpPr>
            <a:spLocks noChangeAspect="1"/>
          </p:cNvSpPr>
          <p:nvPr/>
        </p:nvSpPr>
        <p:spPr>
          <a:xfrm rot="16200000">
            <a:off x="228186" y="2237748"/>
            <a:ext cx="2560320" cy="2134428"/>
          </a:xfrm>
          <a:prstGeom prst="hexagon">
            <a:avLst>
              <a:gd name="adj" fmla="val 32188"/>
              <a:gd name="vf" fmla="val 115470"/>
            </a:avLst>
          </a:prstGeom>
          <a:solidFill>
            <a:srgbClr val="EF3425"/>
          </a:solidFill>
          <a:ln>
            <a:noFill/>
          </a:ln>
          <a:effectLst>
            <a:outerShdw blurRad="381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1" name="Hexagon 10">
            <a:extLst>
              <a:ext uri="{FF2B5EF4-FFF2-40B4-BE49-F238E27FC236}">
                <a16:creationId xmlns:a16="http://schemas.microsoft.com/office/drawing/2014/main" id="{C6B666D6-4522-4B8A-AD94-0C9E9FCB6099}"/>
              </a:ext>
            </a:extLst>
          </p:cNvPr>
          <p:cNvSpPr/>
          <p:nvPr/>
        </p:nvSpPr>
        <p:spPr>
          <a:xfrm rot="16200000">
            <a:off x="7276686" y="2228890"/>
            <a:ext cx="2362200" cy="1969263"/>
          </a:xfrm>
          <a:prstGeom prst="hexagon">
            <a:avLst>
              <a:gd name="adj" fmla="val 32188"/>
              <a:gd name="vf" fmla="val 115470"/>
            </a:avLst>
          </a:prstGeom>
          <a:blipFill dpi="0" rotWithShape="0">
            <a:blip r:embed="rId5"/>
            <a:srcRect/>
            <a:stretch>
              <a:fillRect/>
            </a:stretch>
          </a:blipFill>
          <a:ln>
            <a:noFill/>
          </a:ln>
          <a:effectLst>
            <a:outerShdw blurRad="381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2" name="Hexagon 11">
            <a:extLst>
              <a:ext uri="{FF2B5EF4-FFF2-40B4-BE49-F238E27FC236}">
                <a16:creationId xmlns:a16="http://schemas.microsoft.com/office/drawing/2014/main" id="{32A11831-EC3E-46AD-B847-B4ABB5A58F88}"/>
              </a:ext>
            </a:extLst>
          </p:cNvPr>
          <p:cNvSpPr/>
          <p:nvPr/>
        </p:nvSpPr>
        <p:spPr>
          <a:xfrm rot="16200000">
            <a:off x="9562686" y="2228890"/>
            <a:ext cx="2362200" cy="1969263"/>
          </a:xfrm>
          <a:prstGeom prst="hexagon">
            <a:avLst>
              <a:gd name="adj" fmla="val 32188"/>
              <a:gd name="vf" fmla="val 115470"/>
            </a:avLst>
          </a:prstGeom>
          <a:blipFill dpi="0" rotWithShape="0">
            <a:blip r:embed="rId6"/>
            <a:srcRect/>
            <a:stretch>
              <a:fillRect/>
            </a:stretch>
          </a:blipFill>
          <a:ln>
            <a:noFill/>
          </a:ln>
          <a:effectLst>
            <a:outerShdw blurRad="381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3" name="Text Placeholder 3">
            <a:extLst>
              <a:ext uri="{FF2B5EF4-FFF2-40B4-BE49-F238E27FC236}">
                <a16:creationId xmlns:a16="http://schemas.microsoft.com/office/drawing/2014/main" id="{81F843C8-12CF-4A8D-9B5E-C9F6FF3B3D32}"/>
              </a:ext>
            </a:extLst>
          </p:cNvPr>
          <p:cNvSpPr txBox="1">
            <a:spLocks/>
          </p:cNvSpPr>
          <p:nvPr/>
        </p:nvSpPr>
        <p:spPr>
          <a:xfrm>
            <a:off x="624426" y="4798068"/>
            <a:ext cx="1828800" cy="257040"/>
          </a:xfrm>
          <a:prstGeom prst="rect">
            <a:avLst/>
          </a:prstGeom>
        </p:spPr>
        <p:txBody>
          <a:bodyPr wrap="square" lIns="0" tIns="0" rIns="0" bIns="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600" b="0" dirty="0">
                <a:solidFill>
                  <a:schemeClr val="bg1"/>
                </a:solidFill>
                <a:latin typeface="Bernard MT Condensed" panose="02050806060905020404" pitchFamily="18" charset="0"/>
              </a:rPr>
              <a:t>Jane Doe</a:t>
            </a:r>
          </a:p>
        </p:txBody>
      </p:sp>
      <p:sp>
        <p:nvSpPr>
          <p:cNvPr id="14" name="Text Placeholder 3">
            <a:extLst>
              <a:ext uri="{FF2B5EF4-FFF2-40B4-BE49-F238E27FC236}">
                <a16:creationId xmlns:a16="http://schemas.microsoft.com/office/drawing/2014/main" id="{DABE2FEE-6AF2-4DE1-BBE9-DAA725D970F9}"/>
              </a:ext>
            </a:extLst>
          </p:cNvPr>
          <p:cNvSpPr txBox="1">
            <a:spLocks/>
          </p:cNvSpPr>
          <p:nvPr/>
        </p:nvSpPr>
        <p:spPr>
          <a:xfrm flipH="1">
            <a:off x="601567" y="5234917"/>
            <a:ext cx="1828800" cy="257040"/>
          </a:xfrm>
          <a:prstGeom prst="rect">
            <a:avLst/>
          </a:prstGeom>
        </p:spPr>
        <p:txBody>
          <a:bodyPr wrap="square" lIns="0" tIns="0" rIns="0" bIns="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400" b="0" dirty="0">
                <a:solidFill>
                  <a:schemeClr val="bg1"/>
                </a:solidFill>
                <a:latin typeface="Bernard MT Condensed" panose="02050806060905020404" pitchFamily="18" charset="0"/>
              </a:rPr>
              <a:t>Lorem Ipsum Dolor</a:t>
            </a:r>
          </a:p>
        </p:txBody>
      </p:sp>
      <p:cxnSp>
        <p:nvCxnSpPr>
          <p:cNvPr id="15" name="Straight Connector 14">
            <a:extLst>
              <a:ext uri="{FF2B5EF4-FFF2-40B4-BE49-F238E27FC236}">
                <a16:creationId xmlns:a16="http://schemas.microsoft.com/office/drawing/2014/main" id="{BE48C7DF-68CD-45FB-B0D6-35FD7AC66EE7}"/>
              </a:ext>
            </a:extLst>
          </p:cNvPr>
          <p:cNvCxnSpPr/>
          <p:nvPr/>
        </p:nvCxnSpPr>
        <p:spPr>
          <a:xfrm>
            <a:off x="715866" y="5143954"/>
            <a:ext cx="1645920" cy="2117"/>
          </a:xfrm>
          <a:prstGeom prst="line">
            <a:avLst/>
          </a:prstGeom>
          <a:ln w="19050">
            <a:solidFill>
              <a:schemeClr val="bg1"/>
            </a:solidFill>
            <a:prstDash val="sysDot"/>
          </a:ln>
        </p:spPr>
        <p:style>
          <a:lnRef idx="1">
            <a:schemeClr val="accent1"/>
          </a:lnRef>
          <a:fillRef idx="0">
            <a:schemeClr val="accent1"/>
          </a:fillRef>
          <a:effectRef idx="0">
            <a:schemeClr val="accent1"/>
          </a:effectRef>
          <a:fontRef idx="minor">
            <a:schemeClr val="tx1"/>
          </a:fontRef>
        </p:style>
      </p:cxnSp>
      <p:sp>
        <p:nvSpPr>
          <p:cNvPr id="16" name="Text Placeholder 3">
            <a:extLst>
              <a:ext uri="{FF2B5EF4-FFF2-40B4-BE49-F238E27FC236}">
                <a16:creationId xmlns:a16="http://schemas.microsoft.com/office/drawing/2014/main" id="{21FE478A-576C-4875-93C0-CA8AFEA57AFC}"/>
              </a:ext>
            </a:extLst>
          </p:cNvPr>
          <p:cNvSpPr txBox="1">
            <a:spLocks/>
          </p:cNvSpPr>
          <p:nvPr/>
        </p:nvSpPr>
        <p:spPr>
          <a:xfrm>
            <a:off x="464407" y="5610762"/>
            <a:ext cx="2103120" cy="689707"/>
          </a:xfrm>
          <a:prstGeom prst="rect">
            <a:avLst/>
          </a:prstGeom>
        </p:spPr>
        <p:txBody>
          <a:bodyPr wrap="square" lIns="0" tIns="0" rIns="0" bIns="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300" dirty="0">
                <a:solidFill>
                  <a:schemeClr val="bg1"/>
                </a:solidFill>
                <a:latin typeface="Candara" panose="020E0502030303020204" pitchFamily="34" charset="0"/>
              </a:rPr>
              <a:t>Lorem ipsum dolor sit amet, consectetur adipiscing elit, sed do eiusmod tempor incididunt ut labore et dolore.</a:t>
            </a:r>
          </a:p>
        </p:txBody>
      </p:sp>
      <p:sp>
        <p:nvSpPr>
          <p:cNvPr id="17" name="Hexagon 16">
            <a:extLst>
              <a:ext uri="{FF2B5EF4-FFF2-40B4-BE49-F238E27FC236}">
                <a16:creationId xmlns:a16="http://schemas.microsoft.com/office/drawing/2014/main" id="{B274657F-D7B4-4FEB-B418-3D5366F21B89}"/>
              </a:ext>
            </a:extLst>
          </p:cNvPr>
          <p:cNvSpPr/>
          <p:nvPr/>
        </p:nvSpPr>
        <p:spPr>
          <a:xfrm rot="16200000">
            <a:off x="327430" y="2327950"/>
            <a:ext cx="2362200" cy="1969263"/>
          </a:xfrm>
          <a:prstGeom prst="hexagon">
            <a:avLst>
              <a:gd name="adj" fmla="val 32188"/>
              <a:gd name="vf" fmla="val 115470"/>
            </a:avLst>
          </a:prstGeom>
          <a:blipFill dpi="0" rotWithShape="0">
            <a:blip r:embed="rId7"/>
            <a:srcRect/>
            <a:stretch>
              <a:fillRect/>
            </a:stretch>
          </a:blipFill>
          <a:ln>
            <a:noFill/>
          </a:ln>
          <a:effectLst>
            <a:outerShdw blurRad="381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2" name="Text Placeholder 3">
            <a:extLst>
              <a:ext uri="{FF2B5EF4-FFF2-40B4-BE49-F238E27FC236}">
                <a16:creationId xmlns:a16="http://schemas.microsoft.com/office/drawing/2014/main" id="{D2971AC8-FE08-456B-86E2-435AED4F9C69}"/>
              </a:ext>
            </a:extLst>
          </p:cNvPr>
          <p:cNvSpPr txBox="1">
            <a:spLocks/>
          </p:cNvSpPr>
          <p:nvPr/>
        </p:nvSpPr>
        <p:spPr>
          <a:xfrm>
            <a:off x="2902805" y="4798068"/>
            <a:ext cx="1828800" cy="257040"/>
          </a:xfrm>
          <a:prstGeom prst="rect">
            <a:avLst/>
          </a:prstGeom>
        </p:spPr>
        <p:txBody>
          <a:bodyPr wrap="square" lIns="0" tIns="0" rIns="0" bIns="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600" b="0" dirty="0">
                <a:solidFill>
                  <a:schemeClr val="bg1"/>
                </a:solidFill>
                <a:latin typeface="Bernard MT Condensed" panose="02050806060905020404" pitchFamily="18" charset="0"/>
              </a:rPr>
              <a:t>John Doe</a:t>
            </a:r>
          </a:p>
        </p:txBody>
      </p:sp>
      <p:sp>
        <p:nvSpPr>
          <p:cNvPr id="23" name="Text Placeholder 3">
            <a:extLst>
              <a:ext uri="{FF2B5EF4-FFF2-40B4-BE49-F238E27FC236}">
                <a16:creationId xmlns:a16="http://schemas.microsoft.com/office/drawing/2014/main" id="{89E43E1D-760C-457E-BF25-C16B35397300}"/>
              </a:ext>
            </a:extLst>
          </p:cNvPr>
          <p:cNvSpPr txBox="1">
            <a:spLocks/>
          </p:cNvSpPr>
          <p:nvPr/>
        </p:nvSpPr>
        <p:spPr>
          <a:xfrm flipH="1">
            <a:off x="2879946" y="5234917"/>
            <a:ext cx="1828800" cy="257040"/>
          </a:xfrm>
          <a:prstGeom prst="rect">
            <a:avLst/>
          </a:prstGeom>
        </p:spPr>
        <p:txBody>
          <a:bodyPr wrap="square" lIns="0" tIns="0" rIns="0" bIns="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400" b="0" dirty="0">
                <a:solidFill>
                  <a:schemeClr val="bg1"/>
                </a:solidFill>
                <a:latin typeface="Bernard MT Condensed" panose="02050806060905020404" pitchFamily="18" charset="0"/>
              </a:rPr>
              <a:t>Lorem Ipsum Dolor</a:t>
            </a:r>
          </a:p>
        </p:txBody>
      </p:sp>
      <p:cxnSp>
        <p:nvCxnSpPr>
          <p:cNvPr id="24" name="Straight Connector 23">
            <a:extLst>
              <a:ext uri="{FF2B5EF4-FFF2-40B4-BE49-F238E27FC236}">
                <a16:creationId xmlns:a16="http://schemas.microsoft.com/office/drawing/2014/main" id="{2521AB14-347D-4CA6-95ED-C4345E97D396}"/>
              </a:ext>
            </a:extLst>
          </p:cNvPr>
          <p:cNvCxnSpPr/>
          <p:nvPr/>
        </p:nvCxnSpPr>
        <p:spPr>
          <a:xfrm>
            <a:off x="2994245" y="5143954"/>
            <a:ext cx="1645920" cy="2117"/>
          </a:xfrm>
          <a:prstGeom prst="line">
            <a:avLst/>
          </a:prstGeom>
          <a:ln w="19050">
            <a:solidFill>
              <a:schemeClr val="bg1"/>
            </a:solidFill>
            <a:prstDash val="sysDot"/>
          </a:ln>
        </p:spPr>
        <p:style>
          <a:lnRef idx="1">
            <a:schemeClr val="accent1"/>
          </a:lnRef>
          <a:fillRef idx="0">
            <a:schemeClr val="accent1"/>
          </a:fillRef>
          <a:effectRef idx="0">
            <a:schemeClr val="accent1"/>
          </a:effectRef>
          <a:fontRef idx="minor">
            <a:schemeClr val="tx1"/>
          </a:fontRef>
        </p:style>
      </p:cxnSp>
      <p:sp>
        <p:nvSpPr>
          <p:cNvPr id="25" name="Text Placeholder 3">
            <a:extLst>
              <a:ext uri="{FF2B5EF4-FFF2-40B4-BE49-F238E27FC236}">
                <a16:creationId xmlns:a16="http://schemas.microsoft.com/office/drawing/2014/main" id="{5B7BF162-8E22-42A3-A54F-D63FBC827867}"/>
              </a:ext>
            </a:extLst>
          </p:cNvPr>
          <p:cNvSpPr txBox="1">
            <a:spLocks/>
          </p:cNvSpPr>
          <p:nvPr/>
        </p:nvSpPr>
        <p:spPr>
          <a:xfrm>
            <a:off x="2742786" y="5610762"/>
            <a:ext cx="2103120" cy="689707"/>
          </a:xfrm>
          <a:prstGeom prst="rect">
            <a:avLst/>
          </a:prstGeom>
        </p:spPr>
        <p:txBody>
          <a:bodyPr wrap="square" lIns="0" tIns="0" rIns="0" bIns="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300" dirty="0">
                <a:solidFill>
                  <a:schemeClr val="bg1"/>
                </a:solidFill>
                <a:latin typeface="Candara" panose="020E0502030303020204" pitchFamily="34" charset="0"/>
              </a:rPr>
              <a:t>Lorem ipsum dolor sit amet, consectetur adipiscing elit, sed do eiusmod tempor incididunt ut labore et dolore.</a:t>
            </a:r>
          </a:p>
        </p:txBody>
      </p:sp>
      <p:sp>
        <p:nvSpPr>
          <p:cNvPr id="27" name="Text Placeholder 3">
            <a:extLst>
              <a:ext uri="{FF2B5EF4-FFF2-40B4-BE49-F238E27FC236}">
                <a16:creationId xmlns:a16="http://schemas.microsoft.com/office/drawing/2014/main" id="{CE27A5FC-4D81-4412-AB76-EDE981AC11A9}"/>
              </a:ext>
            </a:extLst>
          </p:cNvPr>
          <p:cNvSpPr txBox="1">
            <a:spLocks/>
          </p:cNvSpPr>
          <p:nvPr/>
        </p:nvSpPr>
        <p:spPr>
          <a:xfrm>
            <a:off x="5281738" y="4179509"/>
            <a:ext cx="1828800" cy="257040"/>
          </a:xfrm>
          <a:prstGeom prst="rect">
            <a:avLst/>
          </a:prstGeom>
        </p:spPr>
        <p:txBody>
          <a:bodyPr wrap="square" lIns="0" tIns="0" rIns="0" bIns="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600" b="0" dirty="0">
                <a:solidFill>
                  <a:schemeClr val="bg1"/>
                </a:solidFill>
                <a:latin typeface="Bernard MT Condensed" panose="02050806060905020404" pitchFamily="18" charset="0"/>
              </a:rPr>
              <a:t>Jane Doe</a:t>
            </a:r>
          </a:p>
        </p:txBody>
      </p:sp>
      <p:sp>
        <p:nvSpPr>
          <p:cNvPr id="28" name="Text Placeholder 3">
            <a:extLst>
              <a:ext uri="{FF2B5EF4-FFF2-40B4-BE49-F238E27FC236}">
                <a16:creationId xmlns:a16="http://schemas.microsoft.com/office/drawing/2014/main" id="{AF3375F6-11C0-4945-8623-F46B8FED1C46}"/>
              </a:ext>
            </a:extLst>
          </p:cNvPr>
          <p:cNvSpPr txBox="1">
            <a:spLocks/>
          </p:cNvSpPr>
          <p:nvPr/>
        </p:nvSpPr>
        <p:spPr>
          <a:xfrm flipH="1">
            <a:off x="5258879" y="4616358"/>
            <a:ext cx="1828800" cy="257040"/>
          </a:xfrm>
          <a:prstGeom prst="rect">
            <a:avLst/>
          </a:prstGeom>
        </p:spPr>
        <p:txBody>
          <a:bodyPr wrap="square" lIns="0" tIns="0" rIns="0" bIns="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400" b="0" dirty="0">
                <a:solidFill>
                  <a:schemeClr val="bg1"/>
                </a:solidFill>
                <a:latin typeface="Bernard MT Condensed" panose="02050806060905020404" pitchFamily="18" charset="0"/>
              </a:rPr>
              <a:t>Lorem Ipsum Dolor</a:t>
            </a:r>
          </a:p>
        </p:txBody>
      </p:sp>
      <p:cxnSp>
        <p:nvCxnSpPr>
          <p:cNvPr id="29" name="Straight Connector 28">
            <a:extLst>
              <a:ext uri="{FF2B5EF4-FFF2-40B4-BE49-F238E27FC236}">
                <a16:creationId xmlns:a16="http://schemas.microsoft.com/office/drawing/2014/main" id="{F4DD7598-2C57-4ED3-B553-F1BE6C323B2D}"/>
              </a:ext>
            </a:extLst>
          </p:cNvPr>
          <p:cNvCxnSpPr/>
          <p:nvPr/>
        </p:nvCxnSpPr>
        <p:spPr>
          <a:xfrm>
            <a:off x="5373178" y="4525395"/>
            <a:ext cx="1645920" cy="2117"/>
          </a:xfrm>
          <a:prstGeom prst="line">
            <a:avLst/>
          </a:prstGeom>
          <a:ln w="19050">
            <a:solidFill>
              <a:schemeClr val="bg1"/>
            </a:solidFill>
            <a:prstDash val="sysDot"/>
          </a:ln>
        </p:spPr>
        <p:style>
          <a:lnRef idx="1">
            <a:schemeClr val="accent1"/>
          </a:lnRef>
          <a:fillRef idx="0">
            <a:schemeClr val="accent1"/>
          </a:fillRef>
          <a:effectRef idx="0">
            <a:schemeClr val="accent1"/>
          </a:effectRef>
          <a:fontRef idx="minor">
            <a:schemeClr val="tx1"/>
          </a:fontRef>
        </p:style>
      </p:cxnSp>
      <p:sp>
        <p:nvSpPr>
          <p:cNvPr id="30" name="Text Placeholder 3">
            <a:extLst>
              <a:ext uri="{FF2B5EF4-FFF2-40B4-BE49-F238E27FC236}">
                <a16:creationId xmlns:a16="http://schemas.microsoft.com/office/drawing/2014/main" id="{27241DB3-7E9E-4095-B549-74FEB51B7ABE}"/>
              </a:ext>
            </a:extLst>
          </p:cNvPr>
          <p:cNvSpPr txBox="1">
            <a:spLocks/>
          </p:cNvSpPr>
          <p:nvPr/>
        </p:nvSpPr>
        <p:spPr>
          <a:xfrm>
            <a:off x="5121719" y="4992203"/>
            <a:ext cx="2103120" cy="689707"/>
          </a:xfrm>
          <a:prstGeom prst="rect">
            <a:avLst/>
          </a:prstGeom>
        </p:spPr>
        <p:txBody>
          <a:bodyPr wrap="square" lIns="0" tIns="0" rIns="0" bIns="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300" dirty="0">
                <a:solidFill>
                  <a:schemeClr val="bg1"/>
                </a:solidFill>
                <a:latin typeface="Candara" panose="020E0502030303020204" pitchFamily="34" charset="0"/>
              </a:rPr>
              <a:t>Lorem ipsum dolor sit amet, consectetur adipiscing elit, sed do eiusmod tempor incididunt ut labore et dolore.</a:t>
            </a:r>
          </a:p>
        </p:txBody>
      </p:sp>
      <p:sp>
        <p:nvSpPr>
          <p:cNvPr id="32" name="Text Placeholder 3">
            <a:extLst>
              <a:ext uri="{FF2B5EF4-FFF2-40B4-BE49-F238E27FC236}">
                <a16:creationId xmlns:a16="http://schemas.microsoft.com/office/drawing/2014/main" id="{2FEF77BE-9AAB-4E8D-B644-04B47DB5B657}"/>
              </a:ext>
            </a:extLst>
          </p:cNvPr>
          <p:cNvSpPr txBox="1">
            <a:spLocks/>
          </p:cNvSpPr>
          <p:nvPr/>
        </p:nvSpPr>
        <p:spPr>
          <a:xfrm>
            <a:off x="7575389" y="4797512"/>
            <a:ext cx="1828800" cy="257040"/>
          </a:xfrm>
          <a:prstGeom prst="rect">
            <a:avLst/>
          </a:prstGeom>
        </p:spPr>
        <p:txBody>
          <a:bodyPr wrap="square" lIns="0" tIns="0" rIns="0" bIns="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600" b="0" dirty="0">
                <a:solidFill>
                  <a:schemeClr val="bg1"/>
                </a:solidFill>
                <a:latin typeface="Bernard MT Condensed" panose="02050806060905020404" pitchFamily="18" charset="0"/>
              </a:rPr>
              <a:t>John Doe</a:t>
            </a:r>
          </a:p>
        </p:txBody>
      </p:sp>
      <p:sp>
        <p:nvSpPr>
          <p:cNvPr id="33" name="Text Placeholder 3">
            <a:extLst>
              <a:ext uri="{FF2B5EF4-FFF2-40B4-BE49-F238E27FC236}">
                <a16:creationId xmlns:a16="http://schemas.microsoft.com/office/drawing/2014/main" id="{6AE3257D-EE7F-4DA9-9C73-FF820C71A497}"/>
              </a:ext>
            </a:extLst>
          </p:cNvPr>
          <p:cNvSpPr txBox="1">
            <a:spLocks/>
          </p:cNvSpPr>
          <p:nvPr/>
        </p:nvSpPr>
        <p:spPr>
          <a:xfrm flipH="1">
            <a:off x="7552530" y="5234361"/>
            <a:ext cx="1828800" cy="257040"/>
          </a:xfrm>
          <a:prstGeom prst="rect">
            <a:avLst/>
          </a:prstGeom>
        </p:spPr>
        <p:txBody>
          <a:bodyPr wrap="square" lIns="0" tIns="0" rIns="0" bIns="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400" b="0" dirty="0">
                <a:solidFill>
                  <a:schemeClr val="bg1"/>
                </a:solidFill>
                <a:latin typeface="Bernard MT Condensed" panose="02050806060905020404" pitchFamily="18" charset="0"/>
              </a:rPr>
              <a:t>Lorem Ipsum Dolor</a:t>
            </a:r>
          </a:p>
        </p:txBody>
      </p:sp>
      <p:cxnSp>
        <p:nvCxnSpPr>
          <p:cNvPr id="34" name="Straight Connector 33">
            <a:extLst>
              <a:ext uri="{FF2B5EF4-FFF2-40B4-BE49-F238E27FC236}">
                <a16:creationId xmlns:a16="http://schemas.microsoft.com/office/drawing/2014/main" id="{1C7DA89B-3FBD-4066-A1EE-5AB4A6192643}"/>
              </a:ext>
            </a:extLst>
          </p:cNvPr>
          <p:cNvCxnSpPr/>
          <p:nvPr/>
        </p:nvCxnSpPr>
        <p:spPr>
          <a:xfrm>
            <a:off x="7666829" y="5143398"/>
            <a:ext cx="1645920" cy="2117"/>
          </a:xfrm>
          <a:prstGeom prst="line">
            <a:avLst/>
          </a:prstGeom>
          <a:ln w="19050">
            <a:solidFill>
              <a:schemeClr val="bg1"/>
            </a:solidFill>
            <a:prstDash val="sysDot"/>
          </a:ln>
        </p:spPr>
        <p:style>
          <a:lnRef idx="1">
            <a:schemeClr val="accent1"/>
          </a:lnRef>
          <a:fillRef idx="0">
            <a:schemeClr val="accent1"/>
          </a:fillRef>
          <a:effectRef idx="0">
            <a:schemeClr val="accent1"/>
          </a:effectRef>
          <a:fontRef idx="minor">
            <a:schemeClr val="tx1"/>
          </a:fontRef>
        </p:style>
      </p:cxnSp>
      <p:sp>
        <p:nvSpPr>
          <p:cNvPr id="35" name="Text Placeholder 3">
            <a:extLst>
              <a:ext uri="{FF2B5EF4-FFF2-40B4-BE49-F238E27FC236}">
                <a16:creationId xmlns:a16="http://schemas.microsoft.com/office/drawing/2014/main" id="{AF371268-528B-4E8B-B34C-C15D1A4E091C}"/>
              </a:ext>
            </a:extLst>
          </p:cNvPr>
          <p:cNvSpPr txBox="1">
            <a:spLocks/>
          </p:cNvSpPr>
          <p:nvPr/>
        </p:nvSpPr>
        <p:spPr>
          <a:xfrm>
            <a:off x="7415370" y="5610206"/>
            <a:ext cx="2103120" cy="689707"/>
          </a:xfrm>
          <a:prstGeom prst="rect">
            <a:avLst/>
          </a:prstGeom>
        </p:spPr>
        <p:txBody>
          <a:bodyPr wrap="square" lIns="0" tIns="0" rIns="0" bIns="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300" dirty="0">
                <a:solidFill>
                  <a:schemeClr val="bg1"/>
                </a:solidFill>
                <a:latin typeface="Candara" panose="020E0502030303020204" pitchFamily="34" charset="0"/>
              </a:rPr>
              <a:t>Lorem ipsum dolor sit amet, consectetur adipiscing elit, sed do eiusmod tempor incididunt ut labore et dolore.</a:t>
            </a:r>
          </a:p>
        </p:txBody>
      </p:sp>
      <p:sp>
        <p:nvSpPr>
          <p:cNvPr id="37" name="Text Placeholder 3">
            <a:extLst>
              <a:ext uri="{FF2B5EF4-FFF2-40B4-BE49-F238E27FC236}">
                <a16:creationId xmlns:a16="http://schemas.microsoft.com/office/drawing/2014/main" id="{A43649C3-4195-4CDC-B163-AC68A96F1DAB}"/>
              </a:ext>
            </a:extLst>
          </p:cNvPr>
          <p:cNvSpPr txBox="1">
            <a:spLocks/>
          </p:cNvSpPr>
          <p:nvPr/>
        </p:nvSpPr>
        <p:spPr>
          <a:xfrm>
            <a:off x="9852245" y="4797512"/>
            <a:ext cx="1828800" cy="257040"/>
          </a:xfrm>
          <a:prstGeom prst="rect">
            <a:avLst/>
          </a:prstGeom>
        </p:spPr>
        <p:txBody>
          <a:bodyPr wrap="square" lIns="0" tIns="0" rIns="0" bIns="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600" b="0" dirty="0">
                <a:solidFill>
                  <a:schemeClr val="bg1"/>
                </a:solidFill>
                <a:latin typeface="Bernard MT Condensed" panose="02050806060905020404" pitchFamily="18" charset="0"/>
              </a:rPr>
              <a:t>John Doe</a:t>
            </a:r>
          </a:p>
        </p:txBody>
      </p:sp>
      <p:sp>
        <p:nvSpPr>
          <p:cNvPr id="38" name="Text Placeholder 3">
            <a:extLst>
              <a:ext uri="{FF2B5EF4-FFF2-40B4-BE49-F238E27FC236}">
                <a16:creationId xmlns:a16="http://schemas.microsoft.com/office/drawing/2014/main" id="{27C5C4C2-DDE2-41AF-9429-6FFCC01BE65C}"/>
              </a:ext>
            </a:extLst>
          </p:cNvPr>
          <p:cNvSpPr txBox="1">
            <a:spLocks/>
          </p:cNvSpPr>
          <p:nvPr/>
        </p:nvSpPr>
        <p:spPr>
          <a:xfrm flipH="1">
            <a:off x="9829386" y="5234361"/>
            <a:ext cx="1828800" cy="257040"/>
          </a:xfrm>
          <a:prstGeom prst="rect">
            <a:avLst/>
          </a:prstGeom>
        </p:spPr>
        <p:txBody>
          <a:bodyPr wrap="square" lIns="0" tIns="0" rIns="0" bIns="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400" b="0" dirty="0">
                <a:solidFill>
                  <a:schemeClr val="bg1"/>
                </a:solidFill>
                <a:latin typeface="Bernard MT Condensed" panose="02050806060905020404" pitchFamily="18" charset="0"/>
              </a:rPr>
              <a:t>Lorem Ipsum Dolor</a:t>
            </a:r>
          </a:p>
        </p:txBody>
      </p:sp>
      <p:cxnSp>
        <p:nvCxnSpPr>
          <p:cNvPr id="39" name="Straight Connector 38">
            <a:extLst>
              <a:ext uri="{FF2B5EF4-FFF2-40B4-BE49-F238E27FC236}">
                <a16:creationId xmlns:a16="http://schemas.microsoft.com/office/drawing/2014/main" id="{5ADD3DA6-2679-48B2-B609-1F72D8667E7F}"/>
              </a:ext>
            </a:extLst>
          </p:cNvPr>
          <p:cNvCxnSpPr/>
          <p:nvPr/>
        </p:nvCxnSpPr>
        <p:spPr>
          <a:xfrm>
            <a:off x="9943685" y="5143398"/>
            <a:ext cx="1645920" cy="2117"/>
          </a:xfrm>
          <a:prstGeom prst="line">
            <a:avLst/>
          </a:prstGeom>
          <a:ln w="19050">
            <a:solidFill>
              <a:schemeClr val="bg1"/>
            </a:solidFill>
            <a:prstDash val="sysDot"/>
          </a:ln>
        </p:spPr>
        <p:style>
          <a:lnRef idx="1">
            <a:schemeClr val="accent1"/>
          </a:lnRef>
          <a:fillRef idx="0">
            <a:schemeClr val="accent1"/>
          </a:fillRef>
          <a:effectRef idx="0">
            <a:schemeClr val="accent1"/>
          </a:effectRef>
          <a:fontRef idx="minor">
            <a:schemeClr val="tx1"/>
          </a:fontRef>
        </p:style>
      </p:cxnSp>
      <p:sp>
        <p:nvSpPr>
          <p:cNvPr id="40" name="Text Placeholder 3">
            <a:extLst>
              <a:ext uri="{FF2B5EF4-FFF2-40B4-BE49-F238E27FC236}">
                <a16:creationId xmlns:a16="http://schemas.microsoft.com/office/drawing/2014/main" id="{2F14E44F-0F2E-4284-BA9A-112380E9C0F9}"/>
              </a:ext>
            </a:extLst>
          </p:cNvPr>
          <p:cNvSpPr txBox="1">
            <a:spLocks/>
          </p:cNvSpPr>
          <p:nvPr/>
        </p:nvSpPr>
        <p:spPr>
          <a:xfrm>
            <a:off x="9692226" y="5610206"/>
            <a:ext cx="2103120" cy="689707"/>
          </a:xfrm>
          <a:prstGeom prst="rect">
            <a:avLst/>
          </a:prstGeom>
        </p:spPr>
        <p:txBody>
          <a:bodyPr wrap="square" lIns="0" tIns="0" rIns="0" bIns="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300" dirty="0">
                <a:solidFill>
                  <a:schemeClr val="bg1"/>
                </a:solidFill>
                <a:latin typeface="Candara" panose="020E0502030303020204" pitchFamily="34" charset="0"/>
              </a:rPr>
              <a:t>Lorem ipsum dolor sit amet, consectetur adipiscing elit, sed do eiusmod tempor incididunt ut labore et dolore.</a:t>
            </a:r>
          </a:p>
        </p:txBody>
      </p:sp>
      <p:sp>
        <p:nvSpPr>
          <p:cNvPr id="41" name="TextBox 40">
            <a:extLst>
              <a:ext uri="{FF2B5EF4-FFF2-40B4-BE49-F238E27FC236}">
                <a16:creationId xmlns:a16="http://schemas.microsoft.com/office/drawing/2014/main" id="{AD621BC7-670B-43CF-ABDC-8A4855AB1C64}"/>
              </a:ext>
            </a:extLst>
          </p:cNvPr>
          <p:cNvSpPr txBox="1"/>
          <p:nvPr/>
        </p:nvSpPr>
        <p:spPr>
          <a:xfrm>
            <a:off x="2995012" y="258364"/>
            <a:ext cx="6025078" cy="118872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272794066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1"/>
                                        </p:tgtEl>
                                        <p:attrNameLst>
                                          <p:attrName>style.visibility</p:attrName>
                                        </p:attrNameLst>
                                      </p:cBhvr>
                                      <p:to>
                                        <p:strVal val="visible"/>
                                      </p:to>
                                    </p:set>
                                    <p:animEffect transition="in" filter="wipe(left)">
                                      <p:cBhvr>
                                        <p:cTn id="7" dur="1000"/>
                                        <p:tgtEl>
                                          <p:spTgt spid="41"/>
                                        </p:tgtEl>
                                      </p:cBhvr>
                                    </p:animEffect>
                                  </p:childTnLst>
                                </p:cTn>
                              </p:par>
                            </p:childTnLst>
                          </p:cTn>
                        </p:par>
                        <p:par>
                          <p:cTn id="8" fill="hold">
                            <p:stCondLst>
                              <p:cond delay="1000"/>
                            </p:stCondLst>
                            <p:childTnLst>
                              <p:par>
                                <p:cTn id="9" presetID="47" presetClass="entr" presetSubtype="0"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fade">
                                      <p:cBhvr>
                                        <p:cTn id="11" dur="1000"/>
                                        <p:tgtEl>
                                          <p:spTgt spid="2"/>
                                        </p:tgtEl>
                                      </p:cBhvr>
                                    </p:animEffect>
                                    <p:anim calcmode="lin" valueType="num">
                                      <p:cBhvr>
                                        <p:cTn id="12" dur="1000" fill="hold"/>
                                        <p:tgtEl>
                                          <p:spTgt spid="2"/>
                                        </p:tgtEl>
                                        <p:attrNameLst>
                                          <p:attrName>ppt_x</p:attrName>
                                        </p:attrNameLst>
                                      </p:cBhvr>
                                      <p:tavLst>
                                        <p:tav tm="0">
                                          <p:val>
                                            <p:strVal val="#ppt_x"/>
                                          </p:val>
                                        </p:tav>
                                        <p:tav tm="100000">
                                          <p:val>
                                            <p:strVal val="#ppt_x"/>
                                          </p:val>
                                        </p:tav>
                                      </p:tavLst>
                                    </p:anim>
                                    <p:anim calcmode="lin" valueType="num">
                                      <p:cBhvr>
                                        <p:cTn id="13" dur="1000" fill="hold"/>
                                        <p:tgtEl>
                                          <p:spTgt spid="2"/>
                                        </p:tgtEl>
                                        <p:attrNameLst>
                                          <p:attrName>ppt_y</p:attrName>
                                        </p:attrNameLst>
                                      </p:cBhvr>
                                      <p:tavLst>
                                        <p:tav tm="0">
                                          <p:val>
                                            <p:strVal val="#ppt_y-.1"/>
                                          </p:val>
                                        </p:tav>
                                        <p:tav tm="100000">
                                          <p:val>
                                            <p:strVal val="#ppt_y"/>
                                          </p:val>
                                        </p:tav>
                                      </p:tavLst>
                                    </p:anim>
                                  </p:childTnLst>
                                </p:cTn>
                              </p:par>
                              <p:par>
                                <p:cTn id="14" presetID="47" presetClass="entr" presetSubtype="0" fill="hold" grpId="0" nodeType="with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fade">
                                      <p:cBhvr>
                                        <p:cTn id="16" dur="1000"/>
                                        <p:tgtEl>
                                          <p:spTgt spid="7"/>
                                        </p:tgtEl>
                                      </p:cBhvr>
                                    </p:animEffect>
                                    <p:anim calcmode="lin" valueType="num">
                                      <p:cBhvr>
                                        <p:cTn id="17" dur="1000" fill="hold"/>
                                        <p:tgtEl>
                                          <p:spTgt spid="7"/>
                                        </p:tgtEl>
                                        <p:attrNameLst>
                                          <p:attrName>ppt_x</p:attrName>
                                        </p:attrNameLst>
                                      </p:cBhvr>
                                      <p:tavLst>
                                        <p:tav tm="0">
                                          <p:val>
                                            <p:strVal val="#ppt_x"/>
                                          </p:val>
                                        </p:tav>
                                        <p:tav tm="100000">
                                          <p:val>
                                            <p:strVal val="#ppt_x"/>
                                          </p:val>
                                        </p:tav>
                                      </p:tavLst>
                                    </p:anim>
                                    <p:anim calcmode="lin" valueType="num">
                                      <p:cBhvr>
                                        <p:cTn id="18" dur="1000" fill="hold"/>
                                        <p:tgtEl>
                                          <p:spTgt spid="7"/>
                                        </p:tgtEl>
                                        <p:attrNameLst>
                                          <p:attrName>ppt_y</p:attrName>
                                        </p:attrNameLst>
                                      </p:cBhvr>
                                      <p:tavLst>
                                        <p:tav tm="0">
                                          <p:val>
                                            <p:strVal val="#ppt_y-.1"/>
                                          </p:val>
                                        </p:tav>
                                        <p:tav tm="100000">
                                          <p:val>
                                            <p:strVal val="#ppt_y"/>
                                          </p:val>
                                        </p:tav>
                                      </p:tavLst>
                                    </p:anim>
                                  </p:childTnLst>
                                </p:cTn>
                              </p:par>
                            </p:childTnLst>
                          </p:cTn>
                        </p:par>
                        <p:par>
                          <p:cTn id="19" fill="hold">
                            <p:stCondLst>
                              <p:cond delay="2000"/>
                            </p:stCondLst>
                            <p:childTnLst>
                              <p:par>
                                <p:cTn id="20" presetID="2" presetClass="entr" presetSubtype="4" fill="hold" grpId="0" nodeType="afterEffect">
                                  <p:stCondLst>
                                    <p:cond delay="0"/>
                                  </p:stCondLst>
                                  <p:childTnLst>
                                    <p:set>
                                      <p:cBhvr>
                                        <p:cTn id="21" dur="1" fill="hold">
                                          <p:stCondLst>
                                            <p:cond delay="0"/>
                                          </p:stCondLst>
                                        </p:cTn>
                                        <p:tgtEl>
                                          <p:spTgt spid="27"/>
                                        </p:tgtEl>
                                        <p:attrNameLst>
                                          <p:attrName>style.visibility</p:attrName>
                                        </p:attrNameLst>
                                      </p:cBhvr>
                                      <p:to>
                                        <p:strVal val="visible"/>
                                      </p:to>
                                    </p:set>
                                    <p:anim calcmode="lin" valueType="num">
                                      <p:cBhvr additive="base">
                                        <p:cTn id="22" dur="500" fill="hold"/>
                                        <p:tgtEl>
                                          <p:spTgt spid="27"/>
                                        </p:tgtEl>
                                        <p:attrNameLst>
                                          <p:attrName>ppt_x</p:attrName>
                                        </p:attrNameLst>
                                      </p:cBhvr>
                                      <p:tavLst>
                                        <p:tav tm="0">
                                          <p:val>
                                            <p:strVal val="#ppt_x"/>
                                          </p:val>
                                        </p:tav>
                                        <p:tav tm="100000">
                                          <p:val>
                                            <p:strVal val="#ppt_x"/>
                                          </p:val>
                                        </p:tav>
                                      </p:tavLst>
                                    </p:anim>
                                    <p:anim calcmode="lin" valueType="num">
                                      <p:cBhvr additive="base">
                                        <p:cTn id="23" dur="500" fill="hold"/>
                                        <p:tgtEl>
                                          <p:spTgt spid="27"/>
                                        </p:tgtEl>
                                        <p:attrNameLst>
                                          <p:attrName>ppt_y</p:attrName>
                                        </p:attrNameLst>
                                      </p:cBhvr>
                                      <p:tavLst>
                                        <p:tav tm="0">
                                          <p:val>
                                            <p:strVal val="1+#ppt_h/2"/>
                                          </p:val>
                                        </p:tav>
                                        <p:tav tm="100000">
                                          <p:val>
                                            <p:strVal val="#ppt_y"/>
                                          </p:val>
                                        </p:tav>
                                      </p:tavLst>
                                    </p:anim>
                                  </p:childTnLst>
                                </p:cTn>
                              </p:par>
                              <p:par>
                                <p:cTn id="24" presetID="2" presetClass="entr" presetSubtype="4" fill="hold" nodeType="withEffect">
                                  <p:stCondLst>
                                    <p:cond delay="250"/>
                                  </p:stCondLst>
                                  <p:childTnLst>
                                    <p:set>
                                      <p:cBhvr>
                                        <p:cTn id="25" dur="1" fill="hold">
                                          <p:stCondLst>
                                            <p:cond delay="0"/>
                                          </p:stCondLst>
                                        </p:cTn>
                                        <p:tgtEl>
                                          <p:spTgt spid="29"/>
                                        </p:tgtEl>
                                        <p:attrNameLst>
                                          <p:attrName>style.visibility</p:attrName>
                                        </p:attrNameLst>
                                      </p:cBhvr>
                                      <p:to>
                                        <p:strVal val="visible"/>
                                      </p:to>
                                    </p:set>
                                    <p:anim calcmode="lin" valueType="num">
                                      <p:cBhvr additive="base">
                                        <p:cTn id="26" dur="500" fill="hold"/>
                                        <p:tgtEl>
                                          <p:spTgt spid="29"/>
                                        </p:tgtEl>
                                        <p:attrNameLst>
                                          <p:attrName>ppt_x</p:attrName>
                                        </p:attrNameLst>
                                      </p:cBhvr>
                                      <p:tavLst>
                                        <p:tav tm="0">
                                          <p:val>
                                            <p:strVal val="#ppt_x"/>
                                          </p:val>
                                        </p:tav>
                                        <p:tav tm="100000">
                                          <p:val>
                                            <p:strVal val="#ppt_x"/>
                                          </p:val>
                                        </p:tav>
                                      </p:tavLst>
                                    </p:anim>
                                    <p:anim calcmode="lin" valueType="num">
                                      <p:cBhvr additive="base">
                                        <p:cTn id="27" dur="500" fill="hold"/>
                                        <p:tgtEl>
                                          <p:spTgt spid="29"/>
                                        </p:tgtEl>
                                        <p:attrNameLst>
                                          <p:attrName>ppt_y</p:attrName>
                                        </p:attrNameLst>
                                      </p:cBhvr>
                                      <p:tavLst>
                                        <p:tav tm="0">
                                          <p:val>
                                            <p:strVal val="1+#ppt_h/2"/>
                                          </p:val>
                                        </p:tav>
                                        <p:tav tm="100000">
                                          <p:val>
                                            <p:strVal val="#ppt_y"/>
                                          </p:val>
                                        </p:tav>
                                      </p:tavLst>
                                    </p:anim>
                                  </p:childTnLst>
                                </p:cTn>
                              </p:par>
                              <p:par>
                                <p:cTn id="28" presetID="2" presetClass="entr" presetSubtype="4" fill="hold" grpId="0" nodeType="withEffect">
                                  <p:stCondLst>
                                    <p:cond delay="500"/>
                                  </p:stCondLst>
                                  <p:childTnLst>
                                    <p:set>
                                      <p:cBhvr>
                                        <p:cTn id="29" dur="1" fill="hold">
                                          <p:stCondLst>
                                            <p:cond delay="0"/>
                                          </p:stCondLst>
                                        </p:cTn>
                                        <p:tgtEl>
                                          <p:spTgt spid="28"/>
                                        </p:tgtEl>
                                        <p:attrNameLst>
                                          <p:attrName>style.visibility</p:attrName>
                                        </p:attrNameLst>
                                      </p:cBhvr>
                                      <p:to>
                                        <p:strVal val="visible"/>
                                      </p:to>
                                    </p:set>
                                    <p:anim calcmode="lin" valueType="num">
                                      <p:cBhvr additive="base">
                                        <p:cTn id="30" dur="500" fill="hold"/>
                                        <p:tgtEl>
                                          <p:spTgt spid="28"/>
                                        </p:tgtEl>
                                        <p:attrNameLst>
                                          <p:attrName>ppt_x</p:attrName>
                                        </p:attrNameLst>
                                      </p:cBhvr>
                                      <p:tavLst>
                                        <p:tav tm="0">
                                          <p:val>
                                            <p:strVal val="#ppt_x"/>
                                          </p:val>
                                        </p:tav>
                                        <p:tav tm="100000">
                                          <p:val>
                                            <p:strVal val="#ppt_x"/>
                                          </p:val>
                                        </p:tav>
                                      </p:tavLst>
                                    </p:anim>
                                    <p:anim calcmode="lin" valueType="num">
                                      <p:cBhvr additive="base">
                                        <p:cTn id="31" dur="500" fill="hold"/>
                                        <p:tgtEl>
                                          <p:spTgt spid="28"/>
                                        </p:tgtEl>
                                        <p:attrNameLst>
                                          <p:attrName>ppt_y</p:attrName>
                                        </p:attrNameLst>
                                      </p:cBhvr>
                                      <p:tavLst>
                                        <p:tav tm="0">
                                          <p:val>
                                            <p:strVal val="1+#ppt_h/2"/>
                                          </p:val>
                                        </p:tav>
                                        <p:tav tm="100000">
                                          <p:val>
                                            <p:strVal val="#ppt_y"/>
                                          </p:val>
                                        </p:tav>
                                      </p:tavLst>
                                    </p:anim>
                                  </p:childTnLst>
                                </p:cTn>
                              </p:par>
                              <p:par>
                                <p:cTn id="32" presetID="2" presetClass="entr" presetSubtype="4" fill="hold" grpId="0" nodeType="withEffect">
                                  <p:stCondLst>
                                    <p:cond delay="750"/>
                                  </p:stCondLst>
                                  <p:childTnLst>
                                    <p:set>
                                      <p:cBhvr>
                                        <p:cTn id="33" dur="1" fill="hold">
                                          <p:stCondLst>
                                            <p:cond delay="0"/>
                                          </p:stCondLst>
                                        </p:cTn>
                                        <p:tgtEl>
                                          <p:spTgt spid="30"/>
                                        </p:tgtEl>
                                        <p:attrNameLst>
                                          <p:attrName>style.visibility</p:attrName>
                                        </p:attrNameLst>
                                      </p:cBhvr>
                                      <p:to>
                                        <p:strVal val="visible"/>
                                      </p:to>
                                    </p:set>
                                    <p:anim calcmode="lin" valueType="num">
                                      <p:cBhvr additive="base">
                                        <p:cTn id="34" dur="500" fill="hold"/>
                                        <p:tgtEl>
                                          <p:spTgt spid="30"/>
                                        </p:tgtEl>
                                        <p:attrNameLst>
                                          <p:attrName>ppt_x</p:attrName>
                                        </p:attrNameLst>
                                      </p:cBhvr>
                                      <p:tavLst>
                                        <p:tav tm="0">
                                          <p:val>
                                            <p:strVal val="#ppt_x"/>
                                          </p:val>
                                        </p:tav>
                                        <p:tav tm="100000">
                                          <p:val>
                                            <p:strVal val="#ppt_x"/>
                                          </p:val>
                                        </p:tav>
                                      </p:tavLst>
                                    </p:anim>
                                    <p:anim calcmode="lin" valueType="num">
                                      <p:cBhvr additive="base">
                                        <p:cTn id="35" dur="500" fill="hold"/>
                                        <p:tgtEl>
                                          <p:spTgt spid="30"/>
                                        </p:tgtEl>
                                        <p:attrNameLst>
                                          <p:attrName>ppt_y</p:attrName>
                                        </p:attrNameLst>
                                      </p:cBhvr>
                                      <p:tavLst>
                                        <p:tav tm="0">
                                          <p:val>
                                            <p:strVal val="1+#ppt_h/2"/>
                                          </p:val>
                                        </p:tav>
                                        <p:tav tm="100000">
                                          <p:val>
                                            <p:strVal val="#ppt_y"/>
                                          </p:val>
                                        </p:tav>
                                      </p:tavLst>
                                    </p:anim>
                                  </p:childTnLst>
                                </p:cTn>
                              </p:par>
                            </p:childTnLst>
                          </p:cTn>
                        </p:par>
                        <p:par>
                          <p:cTn id="36" fill="hold">
                            <p:stCondLst>
                              <p:cond delay="3250"/>
                            </p:stCondLst>
                            <p:childTnLst>
                              <p:par>
                                <p:cTn id="37" presetID="53" presetClass="entr" presetSubtype="16" fill="hold" grpId="0" nodeType="afterEffect">
                                  <p:stCondLst>
                                    <p:cond delay="0"/>
                                  </p:stCondLst>
                                  <p:childTnLst>
                                    <p:set>
                                      <p:cBhvr>
                                        <p:cTn id="38" dur="1" fill="hold">
                                          <p:stCondLst>
                                            <p:cond delay="0"/>
                                          </p:stCondLst>
                                        </p:cTn>
                                        <p:tgtEl>
                                          <p:spTgt spid="10"/>
                                        </p:tgtEl>
                                        <p:attrNameLst>
                                          <p:attrName>style.visibility</p:attrName>
                                        </p:attrNameLst>
                                      </p:cBhvr>
                                      <p:to>
                                        <p:strVal val="visible"/>
                                      </p:to>
                                    </p:set>
                                    <p:anim calcmode="lin" valueType="num">
                                      <p:cBhvr>
                                        <p:cTn id="39" dur="750" fill="hold"/>
                                        <p:tgtEl>
                                          <p:spTgt spid="10"/>
                                        </p:tgtEl>
                                        <p:attrNameLst>
                                          <p:attrName>ppt_w</p:attrName>
                                        </p:attrNameLst>
                                      </p:cBhvr>
                                      <p:tavLst>
                                        <p:tav tm="0">
                                          <p:val>
                                            <p:fltVal val="0"/>
                                          </p:val>
                                        </p:tav>
                                        <p:tav tm="100000">
                                          <p:val>
                                            <p:strVal val="#ppt_w"/>
                                          </p:val>
                                        </p:tav>
                                      </p:tavLst>
                                    </p:anim>
                                    <p:anim calcmode="lin" valueType="num">
                                      <p:cBhvr>
                                        <p:cTn id="40" dur="750" fill="hold"/>
                                        <p:tgtEl>
                                          <p:spTgt spid="10"/>
                                        </p:tgtEl>
                                        <p:attrNameLst>
                                          <p:attrName>ppt_h</p:attrName>
                                        </p:attrNameLst>
                                      </p:cBhvr>
                                      <p:tavLst>
                                        <p:tav tm="0">
                                          <p:val>
                                            <p:fltVal val="0"/>
                                          </p:val>
                                        </p:tav>
                                        <p:tav tm="100000">
                                          <p:val>
                                            <p:strVal val="#ppt_h"/>
                                          </p:val>
                                        </p:tav>
                                      </p:tavLst>
                                    </p:anim>
                                    <p:animEffect transition="in" filter="fade">
                                      <p:cBhvr>
                                        <p:cTn id="41" dur="750"/>
                                        <p:tgtEl>
                                          <p:spTgt spid="10"/>
                                        </p:tgtEl>
                                      </p:cBhvr>
                                    </p:animEffect>
                                  </p:childTnLst>
                                </p:cTn>
                              </p:par>
                              <p:par>
                                <p:cTn id="42" presetID="53" presetClass="entr" presetSubtype="16" fill="hold" grpId="0" nodeType="withEffect">
                                  <p:stCondLst>
                                    <p:cond delay="0"/>
                                  </p:stCondLst>
                                  <p:childTnLst>
                                    <p:set>
                                      <p:cBhvr>
                                        <p:cTn id="43" dur="1" fill="hold">
                                          <p:stCondLst>
                                            <p:cond delay="0"/>
                                          </p:stCondLst>
                                        </p:cTn>
                                        <p:tgtEl>
                                          <p:spTgt spid="17"/>
                                        </p:tgtEl>
                                        <p:attrNameLst>
                                          <p:attrName>style.visibility</p:attrName>
                                        </p:attrNameLst>
                                      </p:cBhvr>
                                      <p:to>
                                        <p:strVal val="visible"/>
                                      </p:to>
                                    </p:set>
                                    <p:anim calcmode="lin" valueType="num">
                                      <p:cBhvr>
                                        <p:cTn id="44" dur="750" fill="hold"/>
                                        <p:tgtEl>
                                          <p:spTgt spid="17"/>
                                        </p:tgtEl>
                                        <p:attrNameLst>
                                          <p:attrName>ppt_w</p:attrName>
                                        </p:attrNameLst>
                                      </p:cBhvr>
                                      <p:tavLst>
                                        <p:tav tm="0">
                                          <p:val>
                                            <p:fltVal val="0"/>
                                          </p:val>
                                        </p:tav>
                                        <p:tav tm="100000">
                                          <p:val>
                                            <p:strVal val="#ppt_w"/>
                                          </p:val>
                                        </p:tav>
                                      </p:tavLst>
                                    </p:anim>
                                    <p:anim calcmode="lin" valueType="num">
                                      <p:cBhvr>
                                        <p:cTn id="45" dur="750" fill="hold"/>
                                        <p:tgtEl>
                                          <p:spTgt spid="17"/>
                                        </p:tgtEl>
                                        <p:attrNameLst>
                                          <p:attrName>ppt_h</p:attrName>
                                        </p:attrNameLst>
                                      </p:cBhvr>
                                      <p:tavLst>
                                        <p:tav tm="0">
                                          <p:val>
                                            <p:fltVal val="0"/>
                                          </p:val>
                                        </p:tav>
                                        <p:tav tm="100000">
                                          <p:val>
                                            <p:strVal val="#ppt_h"/>
                                          </p:val>
                                        </p:tav>
                                      </p:tavLst>
                                    </p:anim>
                                    <p:animEffect transition="in" filter="fade">
                                      <p:cBhvr>
                                        <p:cTn id="46" dur="750"/>
                                        <p:tgtEl>
                                          <p:spTgt spid="17"/>
                                        </p:tgtEl>
                                      </p:cBhvr>
                                    </p:animEffect>
                                  </p:childTnLst>
                                </p:cTn>
                              </p:par>
                            </p:childTnLst>
                          </p:cTn>
                        </p:par>
                        <p:par>
                          <p:cTn id="47" fill="hold">
                            <p:stCondLst>
                              <p:cond delay="4000"/>
                            </p:stCondLst>
                            <p:childTnLst>
                              <p:par>
                                <p:cTn id="48" presetID="2" presetClass="entr" presetSubtype="4" fill="hold" grpId="0" nodeType="afterEffect">
                                  <p:stCondLst>
                                    <p:cond delay="0"/>
                                  </p:stCondLst>
                                  <p:childTnLst>
                                    <p:set>
                                      <p:cBhvr>
                                        <p:cTn id="49" dur="1" fill="hold">
                                          <p:stCondLst>
                                            <p:cond delay="0"/>
                                          </p:stCondLst>
                                        </p:cTn>
                                        <p:tgtEl>
                                          <p:spTgt spid="13"/>
                                        </p:tgtEl>
                                        <p:attrNameLst>
                                          <p:attrName>style.visibility</p:attrName>
                                        </p:attrNameLst>
                                      </p:cBhvr>
                                      <p:to>
                                        <p:strVal val="visible"/>
                                      </p:to>
                                    </p:set>
                                    <p:anim calcmode="lin" valueType="num">
                                      <p:cBhvr additive="base">
                                        <p:cTn id="50" dur="500" fill="hold"/>
                                        <p:tgtEl>
                                          <p:spTgt spid="13"/>
                                        </p:tgtEl>
                                        <p:attrNameLst>
                                          <p:attrName>ppt_x</p:attrName>
                                        </p:attrNameLst>
                                      </p:cBhvr>
                                      <p:tavLst>
                                        <p:tav tm="0">
                                          <p:val>
                                            <p:strVal val="#ppt_x"/>
                                          </p:val>
                                        </p:tav>
                                        <p:tav tm="100000">
                                          <p:val>
                                            <p:strVal val="#ppt_x"/>
                                          </p:val>
                                        </p:tav>
                                      </p:tavLst>
                                    </p:anim>
                                    <p:anim calcmode="lin" valueType="num">
                                      <p:cBhvr additive="base">
                                        <p:cTn id="51" dur="500" fill="hold"/>
                                        <p:tgtEl>
                                          <p:spTgt spid="13"/>
                                        </p:tgtEl>
                                        <p:attrNameLst>
                                          <p:attrName>ppt_y</p:attrName>
                                        </p:attrNameLst>
                                      </p:cBhvr>
                                      <p:tavLst>
                                        <p:tav tm="0">
                                          <p:val>
                                            <p:strVal val="1+#ppt_h/2"/>
                                          </p:val>
                                        </p:tav>
                                        <p:tav tm="100000">
                                          <p:val>
                                            <p:strVal val="#ppt_y"/>
                                          </p:val>
                                        </p:tav>
                                      </p:tavLst>
                                    </p:anim>
                                  </p:childTnLst>
                                </p:cTn>
                              </p:par>
                              <p:par>
                                <p:cTn id="52" presetID="2" presetClass="entr" presetSubtype="4" fill="hold" nodeType="withEffect">
                                  <p:stCondLst>
                                    <p:cond delay="250"/>
                                  </p:stCondLst>
                                  <p:childTnLst>
                                    <p:set>
                                      <p:cBhvr>
                                        <p:cTn id="53" dur="1" fill="hold">
                                          <p:stCondLst>
                                            <p:cond delay="0"/>
                                          </p:stCondLst>
                                        </p:cTn>
                                        <p:tgtEl>
                                          <p:spTgt spid="15"/>
                                        </p:tgtEl>
                                        <p:attrNameLst>
                                          <p:attrName>style.visibility</p:attrName>
                                        </p:attrNameLst>
                                      </p:cBhvr>
                                      <p:to>
                                        <p:strVal val="visible"/>
                                      </p:to>
                                    </p:set>
                                    <p:anim calcmode="lin" valueType="num">
                                      <p:cBhvr additive="base">
                                        <p:cTn id="54" dur="500" fill="hold"/>
                                        <p:tgtEl>
                                          <p:spTgt spid="15"/>
                                        </p:tgtEl>
                                        <p:attrNameLst>
                                          <p:attrName>ppt_x</p:attrName>
                                        </p:attrNameLst>
                                      </p:cBhvr>
                                      <p:tavLst>
                                        <p:tav tm="0">
                                          <p:val>
                                            <p:strVal val="#ppt_x"/>
                                          </p:val>
                                        </p:tav>
                                        <p:tav tm="100000">
                                          <p:val>
                                            <p:strVal val="#ppt_x"/>
                                          </p:val>
                                        </p:tav>
                                      </p:tavLst>
                                    </p:anim>
                                    <p:anim calcmode="lin" valueType="num">
                                      <p:cBhvr additive="base">
                                        <p:cTn id="55" dur="500" fill="hold"/>
                                        <p:tgtEl>
                                          <p:spTgt spid="15"/>
                                        </p:tgtEl>
                                        <p:attrNameLst>
                                          <p:attrName>ppt_y</p:attrName>
                                        </p:attrNameLst>
                                      </p:cBhvr>
                                      <p:tavLst>
                                        <p:tav tm="0">
                                          <p:val>
                                            <p:strVal val="1+#ppt_h/2"/>
                                          </p:val>
                                        </p:tav>
                                        <p:tav tm="100000">
                                          <p:val>
                                            <p:strVal val="#ppt_y"/>
                                          </p:val>
                                        </p:tav>
                                      </p:tavLst>
                                    </p:anim>
                                  </p:childTnLst>
                                </p:cTn>
                              </p:par>
                              <p:par>
                                <p:cTn id="56" presetID="2" presetClass="entr" presetSubtype="4" fill="hold" grpId="0" nodeType="withEffect">
                                  <p:stCondLst>
                                    <p:cond delay="500"/>
                                  </p:stCondLst>
                                  <p:childTnLst>
                                    <p:set>
                                      <p:cBhvr>
                                        <p:cTn id="57" dur="1" fill="hold">
                                          <p:stCondLst>
                                            <p:cond delay="0"/>
                                          </p:stCondLst>
                                        </p:cTn>
                                        <p:tgtEl>
                                          <p:spTgt spid="14"/>
                                        </p:tgtEl>
                                        <p:attrNameLst>
                                          <p:attrName>style.visibility</p:attrName>
                                        </p:attrNameLst>
                                      </p:cBhvr>
                                      <p:to>
                                        <p:strVal val="visible"/>
                                      </p:to>
                                    </p:set>
                                    <p:anim calcmode="lin" valueType="num">
                                      <p:cBhvr additive="base">
                                        <p:cTn id="58" dur="500" fill="hold"/>
                                        <p:tgtEl>
                                          <p:spTgt spid="14"/>
                                        </p:tgtEl>
                                        <p:attrNameLst>
                                          <p:attrName>ppt_x</p:attrName>
                                        </p:attrNameLst>
                                      </p:cBhvr>
                                      <p:tavLst>
                                        <p:tav tm="0">
                                          <p:val>
                                            <p:strVal val="#ppt_x"/>
                                          </p:val>
                                        </p:tav>
                                        <p:tav tm="100000">
                                          <p:val>
                                            <p:strVal val="#ppt_x"/>
                                          </p:val>
                                        </p:tav>
                                      </p:tavLst>
                                    </p:anim>
                                    <p:anim calcmode="lin" valueType="num">
                                      <p:cBhvr additive="base">
                                        <p:cTn id="59" dur="500" fill="hold"/>
                                        <p:tgtEl>
                                          <p:spTgt spid="14"/>
                                        </p:tgtEl>
                                        <p:attrNameLst>
                                          <p:attrName>ppt_y</p:attrName>
                                        </p:attrNameLst>
                                      </p:cBhvr>
                                      <p:tavLst>
                                        <p:tav tm="0">
                                          <p:val>
                                            <p:strVal val="1+#ppt_h/2"/>
                                          </p:val>
                                        </p:tav>
                                        <p:tav tm="100000">
                                          <p:val>
                                            <p:strVal val="#ppt_y"/>
                                          </p:val>
                                        </p:tav>
                                      </p:tavLst>
                                    </p:anim>
                                  </p:childTnLst>
                                </p:cTn>
                              </p:par>
                              <p:par>
                                <p:cTn id="60" presetID="2" presetClass="entr" presetSubtype="4" fill="hold" grpId="0" nodeType="withEffect">
                                  <p:stCondLst>
                                    <p:cond delay="750"/>
                                  </p:stCondLst>
                                  <p:childTnLst>
                                    <p:set>
                                      <p:cBhvr>
                                        <p:cTn id="61" dur="1" fill="hold">
                                          <p:stCondLst>
                                            <p:cond delay="0"/>
                                          </p:stCondLst>
                                        </p:cTn>
                                        <p:tgtEl>
                                          <p:spTgt spid="16"/>
                                        </p:tgtEl>
                                        <p:attrNameLst>
                                          <p:attrName>style.visibility</p:attrName>
                                        </p:attrNameLst>
                                      </p:cBhvr>
                                      <p:to>
                                        <p:strVal val="visible"/>
                                      </p:to>
                                    </p:set>
                                    <p:anim calcmode="lin" valueType="num">
                                      <p:cBhvr additive="base">
                                        <p:cTn id="62" dur="500" fill="hold"/>
                                        <p:tgtEl>
                                          <p:spTgt spid="16"/>
                                        </p:tgtEl>
                                        <p:attrNameLst>
                                          <p:attrName>ppt_x</p:attrName>
                                        </p:attrNameLst>
                                      </p:cBhvr>
                                      <p:tavLst>
                                        <p:tav tm="0">
                                          <p:val>
                                            <p:strVal val="#ppt_x"/>
                                          </p:val>
                                        </p:tav>
                                        <p:tav tm="100000">
                                          <p:val>
                                            <p:strVal val="#ppt_x"/>
                                          </p:val>
                                        </p:tav>
                                      </p:tavLst>
                                    </p:anim>
                                    <p:anim calcmode="lin" valueType="num">
                                      <p:cBhvr additive="base">
                                        <p:cTn id="63" dur="500" fill="hold"/>
                                        <p:tgtEl>
                                          <p:spTgt spid="16"/>
                                        </p:tgtEl>
                                        <p:attrNameLst>
                                          <p:attrName>ppt_y</p:attrName>
                                        </p:attrNameLst>
                                      </p:cBhvr>
                                      <p:tavLst>
                                        <p:tav tm="0">
                                          <p:val>
                                            <p:strVal val="1+#ppt_h/2"/>
                                          </p:val>
                                        </p:tav>
                                        <p:tav tm="100000">
                                          <p:val>
                                            <p:strVal val="#ppt_y"/>
                                          </p:val>
                                        </p:tav>
                                      </p:tavLst>
                                    </p:anim>
                                  </p:childTnLst>
                                </p:cTn>
                              </p:par>
                            </p:childTnLst>
                          </p:cTn>
                        </p:par>
                        <p:par>
                          <p:cTn id="64" fill="hold">
                            <p:stCondLst>
                              <p:cond delay="5250"/>
                            </p:stCondLst>
                            <p:childTnLst>
                              <p:par>
                                <p:cTn id="65" presetID="53" presetClass="entr" presetSubtype="16" fill="hold" grpId="0" nodeType="afterEffect">
                                  <p:stCondLst>
                                    <p:cond delay="0"/>
                                  </p:stCondLst>
                                  <p:childTnLst>
                                    <p:set>
                                      <p:cBhvr>
                                        <p:cTn id="66" dur="1" fill="hold">
                                          <p:stCondLst>
                                            <p:cond delay="0"/>
                                          </p:stCondLst>
                                        </p:cTn>
                                        <p:tgtEl>
                                          <p:spTgt spid="18"/>
                                        </p:tgtEl>
                                        <p:attrNameLst>
                                          <p:attrName>style.visibility</p:attrName>
                                        </p:attrNameLst>
                                      </p:cBhvr>
                                      <p:to>
                                        <p:strVal val="visible"/>
                                      </p:to>
                                    </p:set>
                                    <p:anim calcmode="lin" valueType="num">
                                      <p:cBhvr>
                                        <p:cTn id="67" dur="750" fill="hold"/>
                                        <p:tgtEl>
                                          <p:spTgt spid="18"/>
                                        </p:tgtEl>
                                        <p:attrNameLst>
                                          <p:attrName>ppt_w</p:attrName>
                                        </p:attrNameLst>
                                      </p:cBhvr>
                                      <p:tavLst>
                                        <p:tav tm="0">
                                          <p:val>
                                            <p:fltVal val="0"/>
                                          </p:val>
                                        </p:tav>
                                        <p:tav tm="100000">
                                          <p:val>
                                            <p:strVal val="#ppt_w"/>
                                          </p:val>
                                        </p:tav>
                                      </p:tavLst>
                                    </p:anim>
                                    <p:anim calcmode="lin" valueType="num">
                                      <p:cBhvr>
                                        <p:cTn id="68" dur="750" fill="hold"/>
                                        <p:tgtEl>
                                          <p:spTgt spid="18"/>
                                        </p:tgtEl>
                                        <p:attrNameLst>
                                          <p:attrName>ppt_h</p:attrName>
                                        </p:attrNameLst>
                                      </p:cBhvr>
                                      <p:tavLst>
                                        <p:tav tm="0">
                                          <p:val>
                                            <p:fltVal val="0"/>
                                          </p:val>
                                        </p:tav>
                                        <p:tav tm="100000">
                                          <p:val>
                                            <p:strVal val="#ppt_h"/>
                                          </p:val>
                                        </p:tav>
                                      </p:tavLst>
                                    </p:anim>
                                    <p:animEffect transition="in" filter="fade">
                                      <p:cBhvr>
                                        <p:cTn id="69" dur="750"/>
                                        <p:tgtEl>
                                          <p:spTgt spid="18"/>
                                        </p:tgtEl>
                                      </p:cBhvr>
                                    </p:animEffect>
                                  </p:childTnLst>
                                </p:cTn>
                              </p:par>
                              <p:par>
                                <p:cTn id="70" presetID="53" presetClass="entr" presetSubtype="16" fill="hold" grpId="0" nodeType="withEffect">
                                  <p:stCondLst>
                                    <p:cond delay="0"/>
                                  </p:stCondLst>
                                  <p:childTnLst>
                                    <p:set>
                                      <p:cBhvr>
                                        <p:cTn id="71" dur="1" fill="hold">
                                          <p:stCondLst>
                                            <p:cond delay="0"/>
                                          </p:stCondLst>
                                        </p:cTn>
                                        <p:tgtEl>
                                          <p:spTgt spid="9"/>
                                        </p:tgtEl>
                                        <p:attrNameLst>
                                          <p:attrName>style.visibility</p:attrName>
                                        </p:attrNameLst>
                                      </p:cBhvr>
                                      <p:to>
                                        <p:strVal val="visible"/>
                                      </p:to>
                                    </p:set>
                                    <p:anim calcmode="lin" valueType="num">
                                      <p:cBhvr>
                                        <p:cTn id="72" dur="750" fill="hold"/>
                                        <p:tgtEl>
                                          <p:spTgt spid="9"/>
                                        </p:tgtEl>
                                        <p:attrNameLst>
                                          <p:attrName>ppt_w</p:attrName>
                                        </p:attrNameLst>
                                      </p:cBhvr>
                                      <p:tavLst>
                                        <p:tav tm="0">
                                          <p:val>
                                            <p:fltVal val="0"/>
                                          </p:val>
                                        </p:tav>
                                        <p:tav tm="100000">
                                          <p:val>
                                            <p:strVal val="#ppt_w"/>
                                          </p:val>
                                        </p:tav>
                                      </p:tavLst>
                                    </p:anim>
                                    <p:anim calcmode="lin" valueType="num">
                                      <p:cBhvr>
                                        <p:cTn id="73" dur="750" fill="hold"/>
                                        <p:tgtEl>
                                          <p:spTgt spid="9"/>
                                        </p:tgtEl>
                                        <p:attrNameLst>
                                          <p:attrName>ppt_h</p:attrName>
                                        </p:attrNameLst>
                                      </p:cBhvr>
                                      <p:tavLst>
                                        <p:tav tm="0">
                                          <p:val>
                                            <p:fltVal val="0"/>
                                          </p:val>
                                        </p:tav>
                                        <p:tav tm="100000">
                                          <p:val>
                                            <p:strVal val="#ppt_h"/>
                                          </p:val>
                                        </p:tav>
                                      </p:tavLst>
                                    </p:anim>
                                    <p:animEffect transition="in" filter="fade">
                                      <p:cBhvr>
                                        <p:cTn id="74" dur="750"/>
                                        <p:tgtEl>
                                          <p:spTgt spid="9"/>
                                        </p:tgtEl>
                                      </p:cBhvr>
                                    </p:animEffect>
                                  </p:childTnLst>
                                </p:cTn>
                              </p:par>
                            </p:childTnLst>
                          </p:cTn>
                        </p:par>
                        <p:par>
                          <p:cTn id="75" fill="hold">
                            <p:stCondLst>
                              <p:cond delay="6000"/>
                            </p:stCondLst>
                            <p:childTnLst>
                              <p:par>
                                <p:cTn id="76" presetID="2" presetClass="entr" presetSubtype="4" fill="hold" grpId="0" nodeType="afterEffect">
                                  <p:stCondLst>
                                    <p:cond delay="0"/>
                                  </p:stCondLst>
                                  <p:childTnLst>
                                    <p:set>
                                      <p:cBhvr>
                                        <p:cTn id="77" dur="1" fill="hold">
                                          <p:stCondLst>
                                            <p:cond delay="0"/>
                                          </p:stCondLst>
                                        </p:cTn>
                                        <p:tgtEl>
                                          <p:spTgt spid="22"/>
                                        </p:tgtEl>
                                        <p:attrNameLst>
                                          <p:attrName>style.visibility</p:attrName>
                                        </p:attrNameLst>
                                      </p:cBhvr>
                                      <p:to>
                                        <p:strVal val="visible"/>
                                      </p:to>
                                    </p:set>
                                    <p:anim calcmode="lin" valueType="num">
                                      <p:cBhvr additive="base">
                                        <p:cTn id="78" dur="500" fill="hold"/>
                                        <p:tgtEl>
                                          <p:spTgt spid="22"/>
                                        </p:tgtEl>
                                        <p:attrNameLst>
                                          <p:attrName>ppt_x</p:attrName>
                                        </p:attrNameLst>
                                      </p:cBhvr>
                                      <p:tavLst>
                                        <p:tav tm="0">
                                          <p:val>
                                            <p:strVal val="#ppt_x"/>
                                          </p:val>
                                        </p:tav>
                                        <p:tav tm="100000">
                                          <p:val>
                                            <p:strVal val="#ppt_x"/>
                                          </p:val>
                                        </p:tav>
                                      </p:tavLst>
                                    </p:anim>
                                    <p:anim calcmode="lin" valueType="num">
                                      <p:cBhvr additive="base">
                                        <p:cTn id="79" dur="500" fill="hold"/>
                                        <p:tgtEl>
                                          <p:spTgt spid="22"/>
                                        </p:tgtEl>
                                        <p:attrNameLst>
                                          <p:attrName>ppt_y</p:attrName>
                                        </p:attrNameLst>
                                      </p:cBhvr>
                                      <p:tavLst>
                                        <p:tav tm="0">
                                          <p:val>
                                            <p:strVal val="1+#ppt_h/2"/>
                                          </p:val>
                                        </p:tav>
                                        <p:tav tm="100000">
                                          <p:val>
                                            <p:strVal val="#ppt_y"/>
                                          </p:val>
                                        </p:tav>
                                      </p:tavLst>
                                    </p:anim>
                                  </p:childTnLst>
                                </p:cTn>
                              </p:par>
                              <p:par>
                                <p:cTn id="80" presetID="2" presetClass="entr" presetSubtype="4" fill="hold" nodeType="withEffect">
                                  <p:stCondLst>
                                    <p:cond delay="250"/>
                                  </p:stCondLst>
                                  <p:childTnLst>
                                    <p:set>
                                      <p:cBhvr>
                                        <p:cTn id="81" dur="1" fill="hold">
                                          <p:stCondLst>
                                            <p:cond delay="0"/>
                                          </p:stCondLst>
                                        </p:cTn>
                                        <p:tgtEl>
                                          <p:spTgt spid="24"/>
                                        </p:tgtEl>
                                        <p:attrNameLst>
                                          <p:attrName>style.visibility</p:attrName>
                                        </p:attrNameLst>
                                      </p:cBhvr>
                                      <p:to>
                                        <p:strVal val="visible"/>
                                      </p:to>
                                    </p:set>
                                    <p:anim calcmode="lin" valueType="num">
                                      <p:cBhvr additive="base">
                                        <p:cTn id="82" dur="500" fill="hold"/>
                                        <p:tgtEl>
                                          <p:spTgt spid="24"/>
                                        </p:tgtEl>
                                        <p:attrNameLst>
                                          <p:attrName>ppt_x</p:attrName>
                                        </p:attrNameLst>
                                      </p:cBhvr>
                                      <p:tavLst>
                                        <p:tav tm="0">
                                          <p:val>
                                            <p:strVal val="#ppt_x"/>
                                          </p:val>
                                        </p:tav>
                                        <p:tav tm="100000">
                                          <p:val>
                                            <p:strVal val="#ppt_x"/>
                                          </p:val>
                                        </p:tav>
                                      </p:tavLst>
                                    </p:anim>
                                    <p:anim calcmode="lin" valueType="num">
                                      <p:cBhvr additive="base">
                                        <p:cTn id="83" dur="500" fill="hold"/>
                                        <p:tgtEl>
                                          <p:spTgt spid="24"/>
                                        </p:tgtEl>
                                        <p:attrNameLst>
                                          <p:attrName>ppt_y</p:attrName>
                                        </p:attrNameLst>
                                      </p:cBhvr>
                                      <p:tavLst>
                                        <p:tav tm="0">
                                          <p:val>
                                            <p:strVal val="1+#ppt_h/2"/>
                                          </p:val>
                                        </p:tav>
                                        <p:tav tm="100000">
                                          <p:val>
                                            <p:strVal val="#ppt_y"/>
                                          </p:val>
                                        </p:tav>
                                      </p:tavLst>
                                    </p:anim>
                                  </p:childTnLst>
                                </p:cTn>
                              </p:par>
                              <p:par>
                                <p:cTn id="84" presetID="2" presetClass="entr" presetSubtype="4" fill="hold" grpId="0" nodeType="withEffect">
                                  <p:stCondLst>
                                    <p:cond delay="500"/>
                                  </p:stCondLst>
                                  <p:childTnLst>
                                    <p:set>
                                      <p:cBhvr>
                                        <p:cTn id="85" dur="1" fill="hold">
                                          <p:stCondLst>
                                            <p:cond delay="0"/>
                                          </p:stCondLst>
                                        </p:cTn>
                                        <p:tgtEl>
                                          <p:spTgt spid="23"/>
                                        </p:tgtEl>
                                        <p:attrNameLst>
                                          <p:attrName>style.visibility</p:attrName>
                                        </p:attrNameLst>
                                      </p:cBhvr>
                                      <p:to>
                                        <p:strVal val="visible"/>
                                      </p:to>
                                    </p:set>
                                    <p:anim calcmode="lin" valueType="num">
                                      <p:cBhvr additive="base">
                                        <p:cTn id="86" dur="500" fill="hold"/>
                                        <p:tgtEl>
                                          <p:spTgt spid="23"/>
                                        </p:tgtEl>
                                        <p:attrNameLst>
                                          <p:attrName>ppt_x</p:attrName>
                                        </p:attrNameLst>
                                      </p:cBhvr>
                                      <p:tavLst>
                                        <p:tav tm="0">
                                          <p:val>
                                            <p:strVal val="#ppt_x"/>
                                          </p:val>
                                        </p:tav>
                                        <p:tav tm="100000">
                                          <p:val>
                                            <p:strVal val="#ppt_x"/>
                                          </p:val>
                                        </p:tav>
                                      </p:tavLst>
                                    </p:anim>
                                    <p:anim calcmode="lin" valueType="num">
                                      <p:cBhvr additive="base">
                                        <p:cTn id="87" dur="500" fill="hold"/>
                                        <p:tgtEl>
                                          <p:spTgt spid="23"/>
                                        </p:tgtEl>
                                        <p:attrNameLst>
                                          <p:attrName>ppt_y</p:attrName>
                                        </p:attrNameLst>
                                      </p:cBhvr>
                                      <p:tavLst>
                                        <p:tav tm="0">
                                          <p:val>
                                            <p:strVal val="1+#ppt_h/2"/>
                                          </p:val>
                                        </p:tav>
                                        <p:tav tm="100000">
                                          <p:val>
                                            <p:strVal val="#ppt_y"/>
                                          </p:val>
                                        </p:tav>
                                      </p:tavLst>
                                    </p:anim>
                                  </p:childTnLst>
                                </p:cTn>
                              </p:par>
                              <p:par>
                                <p:cTn id="88" presetID="2" presetClass="entr" presetSubtype="4" fill="hold" grpId="0" nodeType="withEffect">
                                  <p:stCondLst>
                                    <p:cond delay="750"/>
                                  </p:stCondLst>
                                  <p:childTnLst>
                                    <p:set>
                                      <p:cBhvr>
                                        <p:cTn id="89" dur="1" fill="hold">
                                          <p:stCondLst>
                                            <p:cond delay="0"/>
                                          </p:stCondLst>
                                        </p:cTn>
                                        <p:tgtEl>
                                          <p:spTgt spid="25"/>
                                        </p:tgtEl>
                                        <p:attrNameLst>
                                          <p:attrName>style.visibility</p:attrName>
                                        </p:attrNameLst>
                                      </p:cBhvr>
                                      <p:to>
                                        <p:strVal val="visible"/>
                                      </p:to>
                                    </p:set>
                                    <p:anim calcmode="lin" valueType="num">
                                      <p:cBhvr additive="base">
                                        <p:cTn id="90" dur="500" fill="hold"/>
                                        <p:tgtEl>
                                          <p:spTgt spid="25"/>
                                        </p:tgtEl>
                                        <p:attrNameLst>
                                          <p:attrName>ppt_x</p:attrName>
                                        </p:attrNameLst>
                                      </p:cBhvr>
                                      <p:tavLst>
                                        <p:tav tm="0">
                                          <p:val>
                                            <p:strVal val="#ppt_x"/>
                                          </p:val>
                                        </p:tav>
                                        <p:tav tm="100000">
                                          <p:val>
                                            <p:strVal val="#ppt_x"/>
                                          </p:val>
                                        </p:tav>
                                      </p:tavLst>
                                    </p:anim>
                                    <p:anim calcmode="lin" valueType="num">
                                      <p:cBhvr additive="base">
                                        <p:cTn id="91" dur="500" fill="hold"/>
                                        <p:tgtEl>
                                          <p:spTgt spid="25"/>
                                        </p:tgtEl>
                                        <p:attrNameLst>
                                          <p:attrName>ppt_y</p:attrName>
                                        </p:attrNameLst>
                                      </p:cBhvr>
                                      <p:tavLst>
                                        <p:tav tm="0">
                                          <p:val>
                                            <p:strVal val="1+#ppt_h/2"/>
                                          </p:val>
                                        </p:tav>
                                        <p:tav tm="100000">
                                          <p:val>
                                            <p:strVal val="#ppt_y"/>
                                          </p:val>
                                        </p:tav>
                                      </p:tavLst>
                                    </p:anim>
                                  </p:childTnLst>
                                </p:cTn>
                              </p:par>
                            </p:childTnLst>
                          </p:cTn>
                        </p:par>
                        <p:par>
                          <p:cTn id="92" fill="hold">
                            <p:stCondLst>
                              <p:cond delay="7250"/>
                            </p:stCondLst>
                            <p:childTnLst>
                              <p:par>
                                <p:cTn id="93" presetID="53" presetClass="entr" presetSubtype="16" fill="hold" grpId="0" nodeType="afterEffect">
                                  <p:stCondLst>
                                    <p:cond delay="0"/>
                                  </p:stCondLst>
                                  <p:childTnLst>
                                    <p:set>
                                      <p:cBhvr>
                                        <p:cTn id="94" dur="1" fill="hold">
                                          <p:stCondLst>
                                            <p:cond delay="0"/>
                                          </p:stCondLst>
                                        </p:cTn>
                                        <p:tgtEl>
                                          <p:spTgt spid="19"/>
                                        </p:tgtEl>
                                        <p:attrNameLst>
                                          <p:attrName>style.visibility</p:attrName>
                                        </p:attrNameLst>
                                      </p:cBhvr>
                                      <p:to>
                                        <p:strVal val="visible"/>
                                      </p:to>
                                    </p:set>
                                    <p:anim calcmode="lin" valueType="num">
                                      <p:cBhvr>
                                        <p:cTn id="95" dur="750" fill="hold"/>
                                        <p:tgtEl>
                                          <p:spTgt spid="19"/>
                                        </p:tgtEl>
                                        <p:attrNameLst>
                                          <p:attrName>ppt_w</p:attrName>
                                        </p:attrNameLst>
                                      </p:cBhvr>
                                      <p:tavLst>
                                        <p:tav tm="0">
                                          <p:val>
                                            <p:fltVal val="0"/>
                                          </p:val>
                                        </p:tav>
                                        <p:tav tm="100000">
                                          <p:val>
                                            <p:strVal val="#ppt_w"/>
                                          </p:val>
                                        </p:tav>
                                      </p:tavLst>
                                    </p:anim>
                                    <p:anim calcmode="lin" valueType="num">
                                      <p:cBhvr>
                                        <p:cTn id="96" dur="750" fill="hold"/>
                                        <p:tgtEl>
                                          <p:spTgt spid="19"/>
                                        </p:tgtEl>
                                        <p:attrNameLst>
                                          <p:attrName>ppt_h</p:attrName>
                                        </p:attrNameLst>
                                      </p:cBhvr>
                                      <p:tavLst>
                                        <p:tav tm="0">
                                          <p:val>
                                            <p:fltVal val="0"/>
                                          </p:val>
                                        </p:tav>
                                        <p:tav tm="100000">
                                          <p:val>
                                            <p:strVal val="#ppt_h"/>
                                          </p:val>
                                        </p:tav>
                                      </p:tavLst>
                                    </p:anim>
                                    <p:animEffect transition="in" filter="fade">
                                      <p:cBhvr>
                                        <p:cTn id="97" dur="750"/>
                                        <p:tgtEl>
                                          <p:spTgt spid="19"/>
                                        </p:tgtEl>
                                      </p:cBhvr>
                                    </p:animEffect>
                                  </p:childTnLst>
                                </p:cTn>
                              </p:par>
                              <p:par>
                                <p:cTn id="98" presetID="53" presetClass="entr" presetSubtype="16" fill="hold" grpId="0" nodeType="withEffect">
                                  <p:stCondLst>
                                    <p:cond delay="0"/>
                                  </p:stCondLst>
                                  <p:childTnLst>
                                    <p:set>
                                      <p:cBhvr>
                                        <p:cTn id="99" dur="1" fill="hold">
                                          <p:stCondLst>
                                            <p:cond delay="0"/>
                                          </p:stCondLst>
                                        </p:cTn>
                                        <p:tgtEl>
                                          <p:spTgt spid="11"/>
                                        </p:tgtEl>
                                        <p:attrNameLst>
                                          <p:attrName>style.visibility</p:attrName>
                                        </p:attrNameLst>
                                      </p:cBhvr>
                                      <p:to>
                                        <p:strVal val="visible"/>
                                      </p:to>
                                    </p:set>
                                    <p:anim calcmode="lin" valueType="num">
                                      <p:cBhvr>
                                        <p:cTn id="100" dur="750" fill="hold"/>
                                        <p:tgtEl>
                                          <p:spTgt spid="11"/>
                                        </p:tgtEl>
                                        <p:attrNameLst>
                                          <p:attrName>ppt_w</p:attrName>
                                        </p:attrNameLst>
                                      </p:cBhvr>
                                      <p:tavLst>
                                        <p:tav tm="0">
                                          <p:val>
                                            <p:fltVal val="0"/>
                                          </p:val>
                                        </p:tav>
                                        <p:tav tm="100000">
                                          <p:val>
                                            <p:strVal val="#ppt_w"/>
                                          </p:val>
                                        </p:tav>
                                      </p:tavLst>
                                    </p:anim>
                                    <p:anim calcmode="lin" valueType="num">
                                      <p:cBhvr>
                                        <p:cTn id="101" dur="750" fill="hold"/>
                                        <p:tgtEl>
                                          <p:spTgt spid="11"/>
                                        </p:tgtEl>
                                        <p:attrNameLst>
                                          <p:attrName>ppt_h</p:attrName>
                                        </p:attrNameLst>
                                      </p:cBhvr>
                                      <p:tavLst>
                                        <p:tav tm="0">
                                          <p:val>
                                            <p:fltVal val="0"/>
                                          </p:val>
                                        </p:tav>
                                        <p:tav tm="100000">
                                          <p:val>
                                            <p:strVal val="#ppt_h"/>
                                          </p:val>
                                        </p:tav>
                                      </p:tavLst>
                                    </p:anim>
                                    <p:animEffect transition="in" filter="fade">
                                      <p:cBhvr>
                                        <p:cTn id="102" dur="750"/>
                                        <p:tgtEl>
                                          <p:spTgt spid="11"/>
                                        </p:tgtEl>
                                      </p:cBhvr>
                                    </p:animEffect>
                                  </p:childTnLst>
                                </p:cTn>
                              </p:par>
                            </p:childTnLst>
                          </p:cTn>
                        </p:par>
                        <p:par>
                          <p:cTn id="103" fill="hold">
                            <p:stCondLst>
                              <p:cond delay="8000"/>
                            </p:stCondLst>
                            <p:childTnLst>
                              <p:par>
                                <p:cTn id="104" presetID="2" presetClass="entr" presetSubtype="4" fill="hold" grpId="0" nodeType="afterEffect">
                                  <p:stCondLst>
                                    <p:cond delay="0"/>
                                  </p:stCondLst>
                                  <p:childTnLst>
                                    <p:set>
                                      <p:cBhvr>
                                        <p:cTn id="105" dur="1" fill="hold">
                                          <p:stCondLst>
                                            <p:cond delay="0"/>
                                          </p:stCondLst>
                                        </p:cTn>
                                        <p:tgtEl>
                                          <p:spTgt spid="32"/>
                                        </p:tgtEl>
                                        <p:attrNameLst>
                                          <p:attrName>style.visibility</p:attrName>
                                        </p:attrNameLst>
                                      </p:cBhvr>
                                      <p:to>
                                        <p:strVal val="visible"/>
                                      </p:to>
                                    </p:set>
                                    <p:anim calcmode="lin" valueType="num">
                                      <p:cBhvr additive="base">
                                        <p:cTn id="106" dur="500" fill="hold"/>
                                        <p:tgtEl>
                                          <p:spTgt spid="32"/>
                                        </p:tgtEl>
                                        <p:attrNameLst>
                                          <p:attrName>ppt_x</p:attrName>
                                        </p:attrNameLst>
                                      </p:cBhvr>
                                      <p:tavLst>
                                        <p:tav tm="0">
                                          <p:val>
                                            <p:strVal val="#ppt_x"/>
                                          </p:val>
                                        </p:tav>
                                        <p:tav tm="100000">
                                          <p:val>
                                            <p:strVal val="#ppt_x"/>
                                          </p:val>
                                        </p:tav>
                                      </p:tavLst>
                                    </p:anim>
                                    <p:anim calcmode="lin" valueType="num">
                                      <p:cBhvr additive="base">
                                        <p:cTn id="107" dur="500" fill="hold"/>
                                        <p:tgtEl>
                                          <p:spTgt spid="32"/>
                                        </p:tgtEl>
                                        <p:attrNameLst>
                                          <p:attrName>ppt_y</p:attrName>
                                        </p:attrNameLst>
                                      </p:cBhvr>
                                      <p:tavLst>
                                        <p:tav tm="0">
                                          <p:val>
                                            <p:strVal val="1+#ppt_h/2"/>
                                          </p:val>
                                        </p:tav>
                                        <p:tav tm="100000">
                                          <p:val>
                                            <p:strVal val="#ppt_y"/>
                                          </p:val>
                                        </p:tav>
                                      </p:tavLst>
                                    </p:anim>
                                  </p:childTnLst>
                                </p:cTn>
                              </p:par>
                              <p:par>
                                <p:cTn id="108" presetID="2" presetClass="entr" presetSubtype="4" fill="hold" nodeType="withEffect">
                                  <p:stCondLst>
                                    <p:cond delay="250"/>
                                  </p:stCondLst>
                                  <p:childTnLst>
                                    <p:set>
                                      <p:cBhvr>
                                        <p:cTn id="109" dur="1" fill="hold">
                                          <p:stCondLst>
                                            <p:cond delay="0"/>
                                          </p:stCondLst>
                                        </p:cTn>
                                        <p:tgtEl>
                                          <p:spTgt spid="34"/>
                                        </p:tgtEl>
                                        <p:attrNameLst>
                                          <p:attrName>style.visibility</p:attrName>
                                        </p:attrNameLst>
                                      </p:cBhvr>
                                      <p:to>
                                        <p:strVal val="visible"/>
                                      </p:to>
                                    </p:set>
                                    <p:anim calcmode="lin" valueType="num">
                                      <p:cBhvr additive="base">
                                        <p:cTn id="110" dur="500" fill="hold"/>
                                        <p:tgtEl>
                                          <p:spTgt spid="34"/>
                                        </p:tgtEl>
                                        <p:attrNameLst>
                                          <p:attrName>ppt_x</p:attrName>
                                        </p:attrNameLst>
                                      </p:cBhvr>
                                      <p:tavLst>
                                        <p:tav tm="0">
                                          <p:val>
                                            <p:strVal val="#ppt_x"/>
                                          </p:val>
                                        </p:tav>
                                        <p:tav tm="100000">
                                          <p:val>
                                            <p:strVal val="#ppt_x"/>
                                          </p:val>
                                        </p:tav>
                                      </p:tavLst>
                                    </p:anim>
                                    <p:anim calcmode="lin" valueType="num">
                                      <p:cBhvr additive="base">
                                        <p:cTn id="111" dur="500" fill="hold"/>
                                        <p:tgtEl>
                                          <p:spTgt spid="34"/>
                                        </p:tgtEl>
                                        <p:attrNameLst>
                                          <p:attrName>ppt_y</p:attrName>
                                        </p:attrNameLst>
                                      </p:cBhvr>
                                      <p:tavLst>
                                        <p:tav tm="0">
                                          <p:val>
                                            <p:strVal val="1+#ppt_h/2"/>
                                          </p:val>
                                        </p:tav>
                                        <p:tav tm="100000">
                                          <p:val>
                                            <p:strVal val="#ppt_y"/>
                                          </p:val>
                                        </p:tav>
                                      </p:tavLst>
                                    </p:anim>
                                  </p:childTnLst>
                                </p:cTn>
                              </p:par>
                              <p:par>
                                <p:cTn id="112" presetID="2" presetClass="entr" presetSubtype="4" fill="hold" grpId="0" nodeType="withEffect">
                                  <p:stCondLst>
                                    <p:cond delay="500"/>
                                  </p:stCondLst>
                                  <p:childTnLst>
                                    <p:set>
                                      <p:cBhvr>
                                        <p:cTn id="113" dur="1" fill="hold">
                                          <p:stCondLst>
                                            <p:cond delay="0"/>
                                          </p:stCondLst>
                                        </p:cTn>
                                        <p:tgtEl>
                                          <p:spTgt spid="33"/>
                                        </p:tgtEl>
                                        <p:attrNameLst>
                                          <p:attrName>style.visibility</p:attrName>
                                        </p:attrNameLst>
                                      </p:cBhvr>
                                      <p:to>
                                        <p:strVal val="visible"/>
                                      </p:to>
                                    </p:set>
                                    <p:anim calcmode="lin" valueType="num">
                                      <p:cBhvr additive="base">
                                        <p:cTn id="114" dur="500" fill="hold"/>
                                        <p:tgtEl>
                                          <p:spTgt spid="33"/>
                                        </p:tgtEl>
                                        <p:attrNameLst>
                                          <p:attrName>ppt_x</p:attrName>
                                        </p:attrNameLst>
                                      </p:cBhvr>
                                      <p:tavLst>
                                        <p:tav tm="0">
                                          <p:val>
                                            <p:strVal val="#ppt_x"/>
                                          </p:val>
                                        </p:tav>
                                        <p:tav tm="100000">
                                          <p:val>
                                            <p:strVal val="#ppt_x"/>
                                          </p:val>
                                        </p:tav>
                                      </p:tavLst>
                                    </p:anim>
                                    <p:anim calcmode="lin" valueType="num">
                                      <p:cBhvr additive="base">
                                        <p:cTn id="115" dur="500" fill="hold"/>
                                        <p:tgtEl>
                                          <p:spTgt spid="33"/>
                                        </p:tgtEl>
                                        <p:attrNameLst>
                                          <p:attrName>ppt_y</p:attrName>
                                        </p:attrNameLst>
                                      </p:cBhvr>
                                      <p:tavLst>
                                        <p:tav tm="0">
                                          <p:val>
                                            <p:strVal val="1+#ppt_h/2"/>
                                          </p:val>
                                        </p:tav>
                                        <p:tav tm="100000">
                                          <p:val>
                                            <p:strVal val="#ppt_y"/>
                                          </p:val>
                                        </p:tav>
                                      </p:tavLst>
                                    </p:anim>
                                  </p:childTnLst>
                                </p:cTn>
                              </p:par>
                              <p:par>
                                <p:cTn id="116" presetID="2" presetClass="entr" presetSubtype="4" fill="hold" grpId="0" nodeType="withEffect">
                                  <p:stCondLst>
                                    <p:cond delay="750"/>
                                  </p:stCondLst>
                                  <p:childTnLst>
                                    <p:set>
                                      <p:cBhvr>
                                        <p:cTn id="117" dur="1" fill="hold">
                                          <p:stCondLst>
                                            <p:cond delay="0"/>
                                          </p:stCondLst>
                                        </p:cTn>
                                        <p:tgtEl>
                                          <p:spTgt spid="35"/>
                                        </p:tgtEl>
                                        <p:attrNameLst>
                                          <p:attrName>style.visibility</p:attrName>
                                        </p:attrNameLst>
                                      </p:cBhvr>
                                      <p:to>
                                        <p:strVal val="visible"/>
                                      </p:to>
                                    </p:set>
                                    <p:anim calcmode="lin" valueType="num">
                                      <p:cBhvr additive="base">
                                        <p:cTn id="118" dur="500" fill="hold"/>
                                        <p:tgtEl>
                                          <p:spTgt spid="35"/>
                                        </p:tgtEl>
                                        <p:attrNameLst>
                                          <p:attrName>ppt_x</p:attrName>
                                        </p:attrNameLst>
                                      </p:cBhvr>
                                      <p:tavLst>
                                        <p:tav tm="0">
                                          <p:val>
                                            <p:strVal val="#ppt_x"/>
                                          </p:val>
                                        </p:tav>
                                        <p:tav tm="100000">
                                          <p:val>
                                            <p:strVal val="#ppt_x"/>
                                          </p:val>
                                        </p:tav>
                                      </p:tavLst>
                                    </p:anim>
                                    <p:anim calcmode="lin" valueType="num">
                                      <p:cBhvr additive="base">
                                        <p:cTn id="119" dur="500" fill="hold"/>
                                        <p:tgtEl>
                                          <p:spTgt spid="35"/>
                                        </p:tgtEl>
                                        <p:attrNameLst>
                                          <p:attrName>ppt_y</p:attrName>
                                        </p:attrNameLst>
                                      </p:cBhvr>
                                      <p:tavLst>
                                        <p:tav tm="0">
                                          <p:val>
                                            <p:strVal val="1+#ppt_h/2"/>
                                          </p:val>
                                        </p:tav>
                                        <p:tav tm="100000">
                                          <p:val>
                                            <p:strVal val="#ppt_y"/>
                                          </p:val>
                                        </p:tav>
                                      </p:tavLst>
                                    </p:anim>
                                  </p:childTnLst>
                                </p:cTn>
                              </p:par>
                            </p:childTnLst>
                          </p:cTn>
                        </p:par>
                        <p:par>
                          <p:cTn id="120" fill="hold">
                            <p:stCondLst>
                              <p:cond delay="9250"/>
                            </p:stCondLst>
                            <p:childTnLst>
                              <p:par>
                                <p:cTn id="121" presetID="53" presetClass="entr" presetSubtype="16" fill="hold" grpId="0" nodeType="afterEffect">
                                  <p:stCondLst>
                                    <p:cond delay="0"/>
                                  </p:stCondLst>
                                  <p:childTnLst>
                                    <p:set>
                                      <p:cBhvr>
                                        <p:cTn id="122" dur="1" fill="hold">
                                          <p:stCondLst>
                                            <p:cond delay="0"/>
                                          </p:stCondLst>
                                        </p:cTn>
                                        <p:tgtEl>
                                          <p:spTgt spid="20"/>
                                        </p:tgtEl>
                                        <p:attrNameLst>
                                          <p:attrName>style.visibility</p:attrName>
                                        </p:attrNameLst>
                                      </p:cBhvr>
                                      <p:to>
                                        <p:strVal val="visible"/>
                                      </p:to>
                                    </p:set>
                                    <p:anim calcmode="lin" valueType="num">
                                      <p:cBhvr>
                                        <p:cTn id="123" dur="750" fill="hold"/>
                                        <p:tgtEl>
                                          <p:spTgt spid="20"/>
                                        </p:tgtEl>
                                        <p:attrNameLst>
                                          <p:attrName>ppt_w</p:attrName>
                                        </p:attrNameLst>
                                      </p:cBhvr>
                                      <p:tavLst>
                                        <p:tav tm="0">
                                          <p:val>
                                            <p:fltVal val="0"/>
                                          </p:val>
                                        </p:tav>
                                        <p:tav tm="100000">
                                          <p:val>
                                            <p:strVal val="#ppt_w"/>
                                          </p:val>
                                        </p:tav>
                                      </p:tavLst>
                                    </p:anim>
                                    <p:anim calcmode="lin" valueType="num">
                                      <p:cBhvr>
                                        <p:cTn id="124" dur="750" fill="hold"/>
                                        <p:tgtEl>
                                          <p:spTgt spid="20"/>
                                        </p:tgtEl>
                                        <p:attrNameLst>
                                          <p:attrName>ppt_h</p:attrName>
                                        </p:attrNameLst>
                                      </p:cBhvr>
                                      <p:tavLst>
                                        <p:tav tm="0">
                                          <p:val>
                                            <p:fltVal val="0"/>
                                          </p:val>
                                        </p:tav>
                                        <p:tav tm="100000">
                                          <p:val>
                                            <p:strVal val="#ppt_h"/>
                                          </p:val>
                                        </p:tav>
                                      </p:tavLst>
                                    </p:anim>
                                    <p:animEffect transition="in" filter="fade">
                                      <p:cBhvr>
                                        <p:cTn id="125" dur="750"/>
                                        <p:tgtEl>
                                          <p:spTgt spid="20"/>
                                        </p:tgtEl>
                                      </p:cBhvr>
                                    </p:animEffect>
                                  </p:childTnLst>
                                </p:cTn>
                              </p:par>
                              <p:par>
                                <p:cTn id="126" presetID="53" presetClass="entr" presetSubtype="16" fill="hold" grpId="0" nodeType="withEffect">
                                  <p:stCondLst>
                                    <p:cond delay="0"/>
                                  </p:stCondLst>
                                  <p:childTnLst>
                                    <p:set>
                                      <p:cBhvr>
                                        <p:cTn id="127" dur="1" fill="hold">
                                          <p:stCondLst>
                                            <p:cond delay="0"/>
                                          </p:stCondLst>
                                        </p:cTn>
                                        <p:tgtEl>
                                          <p:spTgt spid="12"/>
                                        </p:tgtEl>
                                        <p:attrNameLst>
                                          <p:attrName>style.visibility</p:attrName>
                                        </p:attrNameLst>
                                      </p:cBhvr>
                                      <p:to>
                                        <p:strVal val="visible"/>
                                      </p:to>
                                    </p:set>
                                    <p:anim calcmode="lin" valueType="num">
                                      <p:cBhvr>
                                        <p:cTn id="128" dur="750" fill="hold"/>
                                        <p:tgtEl>
                                          <p:spTgt spid="12"/>
                                        </p:tgtEl>
                                        <p:attrNameLst>
                                          <p:attrName>ppt_w</p:attrName>
                                        </p:attrNameLst>
                                      </p:cBhvr>
                                      <p:tavLst>
                                        <p:tav tm="0">
                                          <p:val>
                                            <p:fltVal val="0"/>
                                          </p:val>
                                        </p:tav>
                                        <p:tav tm="100000">
                                          <p:val>
                                            <p:strVal val="#ppt_w"/>
                                          </p:val>
                                        </p:tav>
                                      </p:tavLst>
                                    </p:anim>
                                    <p:anim calcmode="lin" valueType="num">
                                      <p:cBhvr>
                                        <p:cTn id="129" dur="750" fill="hold"/>
                                        <p:tgtEl>
                                          <p:spTgt spid="12"/>
                                        </p:tgtEl>
                                        <p:attrNameLst>
                                          <p:attrName>ppt_h</p:attrName>
                                        </p:attrNameLst>
                                      </p:cBhvr>
                                      <p:tavLst>
                                        <p:tav tm="0">
                                          <p:val>
                                            <p:fltVal val="0"/>
                                          </p:val>
                                        </p:tav>
                                        <p:tav tm="100000">
                                          <p:val>
                                            <p:strVal val="#ppt_h"/>
                                          </p:val>
                                        </p:tav>
                                      </p:tavLst>
                                    </p:anim>
                                    <p:animEffect transition="in" filter="fade">
                                      <p:cBhvr>
                                        <p:cTn id="130" dur="750"/>
                                        <p:tgtEl>
                                          <p:spTgt spid="12"/>
                                        </p:tgtEl>
                                      </p:cBhvr>
                                    </p:animEffect>
                                  </p:childTnLst>
                                </p:cTn>
                              </p:par>
                            </p:childTnLst>
                          </p:cTn>
                        </p:par>
                        <p:par>
                          <p:cTn id="131" fill="hold">
                            <p:stCondLst>
                              <p:cond delay="10000"/>
                            </p:stCondLst>
                            <p:childTnLst>
                              <p:par>
                                <p:cTn id="132" presetID="2" presetClass="entr" presetSubtype="4" fill="hold" grpId="0" nodeType="afterEffect">
                                  <p:stCondLst>
                                    <p:cond delay="0"/>
                                  </p:stCondLst>
                                  <p:childTnLst>
                                    <p:set>
                                      <p:cBhvr>
                                        <p:cTn id="133" dur="1" fill="hold">
                                          <p:stCondLst>
                                            <p:cond delay="0"/>
                                          </p:stCondLst>
                                        </p:cTn>
                                        <p:tgtEl>
                                          <p:spTgt spid="37"/>
                                        </p:tgtEl>
                                        <p:attrNameLst>
                                          <p:attrName>style.visibility</p:attrName>
                                        </p:attrNameLst>
                                      </p:cBhvr>
                                      <p:to>
                                        <p:strVal val="visible"/>
                                      </p:to>
                                    </p:set>
                                    <p:anim calcmode="lin" valueType="num">
                                      <p:cBhvr additive="base">
                                        <p:cTn id="134" dur="500" fill="hold"/>
                                        <p:tgtEl>
                                          <p:spTgt spid="37"/>
                                        </p:tgtEl>
                                        <p:attrNameLst>
                                          <p:attrName>ppt_x</p:attrName>
                                        </p:attrNameLst>
                                      </p:cBhvr>
                                      <p:tavLst>
                                        <p:tav tm="0">
                                          <p:val>
                                            <p:strVal val="#ppt_x"/>
                                          </p:val>
                                        </p:tav>
                                        <p:tav tm="100000">
                                          <p:val>
                                            <p:strVal val="#ppt_x"/>
                                          </p:val>
                                        </p:tav>
                                      </p:tavLst>
                                    </p:anim>
                                    <p:anim calcmode="lin" valueType="num">
                                      <p:cBhvr additive="base">
                                        <p:cTn id="135" dur="500" fill="hold"/>
                                        <p:tgtEl>
                                          <p:spTgt spid="37"/>
                                        </p:tgtEl>
                                        <p:attrNameLst>
                                          <p:attrName>ppt_y</p:attrName>
                                        </p:attrNameLst>
                                      </p:cBhvr>
                                      <p:tavLst>
                                        <p:tav tm="0">
                                          <p:val>
                                            <p:strVal val="1+#ppt_h/2"/>
                                          </p:val>
                                        </p:tav>
                                        <p:tav tm="100000">
                                          <p:val>
                                            <p:strVal val="#ppt_y"/>
                                          </p:val>
                                        </p:tav>
                                      </p:tavLst>
                                    </p:anim>
                                  </p:childTnLst>
                                </p:cTn>
                              </p:par>
                              <p:par>
                                <p:cTn id="136" presetID="2" presetClass="entr" presetSubtype="4" fill="hold" nodeType="withEffect">
                                  <p:stCondLst>
                                    <p:cond delay="250"/>
                                  </p:stCondLst>
                                  <p:childTnLst>
                                    <p:set>
                                      <p:cBhvr>
                                        <p:cTn id="137" dur="1" fill="hold">
                                          <p:stCondLst>
                                            <p:cond delay="0"/>
                                          </p:stCondLst>
                                        </p:cTn>
                                        <p:tgtEl>
                                          <p:spTgt spid="39"/>
                                        </p:tgtEl>
                                        <p:attrNameLst>
                                          <p:attrName>style.visibility</p:attrName>
                                        </p:attrNameLst>
                                      </p:cBhvr>
                                      <p:to>
                                        <p:strVal val="visible"/>
                                      </p:to>
                                    </p:set>
                                    <p:anim calcmode="lin" valueType="num">
                                      <p:cBhvr additive="base">
                                        <p:cTn id="138" dur="500" fill="hold"/>
                                        <p:tgtEl>
                                          <p:spTgt spid="39"/>
                                        </p:tgtEl>
                                        <p:attrNameLst>
                                          <p:attrName>ppt_x</p:attrName>
                                        </p:attrNameLst>
                                      </p:cBhvr>
                                      <p:tavLst>
                                        <p:tav tm="0">
                                          <p:val>
                                            <p:strVal val="#ppt_x"/>
                                          </p:val>
                                        </p:tav>
                                        <p:tav tm="100000">
                                          <p:val>
                                            <p:strVal val="#ppt_x"/>
                                          </p:val>
                                        </p:tav>
                                      </p:tavLst>
                                    </p:anim>
                                    <p:anim calcmode="lin" valueType="num">
                                      <p:cBhvr additive="base">
                                        <p:cTn id="139" dur="500" fill="hold"/>
                                        <p:tgtEl>
                                          <p:spTgt spid="39"/>
                                        </p:tgtEl>
                                        <p:attrNameLst>
                                          <p:attrName>ppt_y</p:attrName>
                                        </p:attrNameLst>
                                      </p:cBhvr>
                                      <p:tavLst>
                                        <p:tav tm="0">
                                          <p:val>
                                            <p:strVal val="1+#ppt_h/2"/>
                                          </p:val>
                                        </p:tav>
                                        <p:tav tm="100000">
                                          <p:val>
                                            <p:strVal val="#ppt_y"/>
                                          </p:val>
                                        </p:tav>
                                      </p:tavLst>
                                    </p:anim>
                                  </p:childTnLst>
                                </p:cTn>
                              </p:par>
                              <p:par>
                                <p:cTn id="140" presetID="2" presetClass="entr" presetSubtype="4" fill="hold" grpId="0" nodeType="withEffect">
                                  <p:stCondLst>
                                    <p:cond delay="500"/>
                                  </p:stCondLst>
                                  <p:childTnLst>
                                    <p:set>
                                      <p:cBhvr>
                                        <p:cTn id="141" dur="1" fill="hold">
                                          <p:stCondLst>
                                            <p:cond delay="0"/>
                                          </p:stCondLst>
                                        </p:cTn>
                                        <p:tgtEl>
                                          <p:spTgt spid="38"/>
                                        </p:tgtEl>
                                        <p:attrNameLst>
                                          <p:attrName>style.visibility</p:attrName>
                                        </p:attrNameLst>
                                      </p:cBhvr>
                                      <p:to>
                                        <p:strVal val="visible"/>
                                      </p:to>
                                    </p:set>
                                    <p:anim calcmode="lin" valueType="num">
                                      <p:cBhvr additive="base">
                                        <p:cTn id="142" dur="500" fill="hold"/>
                                        <p:tgtEl>
                                          <p:spTgt spid="38"/>
                                        </p:tgtEl>
                                        <p:attrNameLst>
                                          <p:attrName>ppt_x</p:attrName>
                                        </p:attrNameLst>
                                      </p:cBhvr>
                                      <p:tavLst>
                                        <p:tav tm="0">
                                          <p:val>
                                            <p:strVal val="#ppt_x"/>
                                          </p:val>
                                        </p:tav>
                                        <p:tav tm="100000">
                                          <p:val>
                                            <p:strVal val="#ppt_x"/>
                                          </p:val>
                                        </p:tav>
                                      </p:tavLst>
                                    </p:anim>
                                    <p:anim calcmode="lin" valueType="num">
                                      <p:cBhvr additive="base">
                                        <p:cTn id="143" dur="500" fill="hold"/>
                                        <p:tgtEl>
                                          <p:spTgt spid="38"/>
                                        </p:tgtEl>
                                        <p:attrNameLst>
                                          <p:attrName>ppt_y</p:attrName>
                                        </p:attrNameLst>
                                      </p:cBhvr>
                                      <p:tavLst>
                                        <p:tav tm="0">
                                          <p:val>
                                            <p:strVal val="1+#ppt_h/2"/>
                                          </p:val>
                                        </p:tav>
                                        <p:tav tm="100000">
                                          <p:val>
                                            <p:strVal val="#ppt_y"/>
                                          </p:val>
                                        </p:tav>
                                      </p:tavLst>
                                    </p:anim>
                                  </p:childTnLst>
                                </p:cTn>
                              </p:par>
                              <p:par>
                                <p:cTn id="144" presetID="2" presetClass="entr" presetSubtype="4" fill="hold" grpId="0" nodeType="withEffect">
                                  <p:stCondLst>
                                    <p:cond delay="750"/>
                                  </p:stCondLst>
                                  <p:childTnLst>
                                    <p:set>
                                      <p:cBhvr>
                                        <p:cTn id="145" dur="1" fill="hold">
                                          <p:stCondLst>
                                            <p:cond delay="0"/>
                                          </p:stCondLst>
                                        </p:cTn>
                                        <p:tgtEl>
                                          <p:spTgt spid="40"/>
                                        </p:tgtEl>
                                        <p:attrNameLst>
                                          <p:attrName>style.visibility</p:attrName>
                                        </p:attrNameLst>
                                      </p:cBhvr>
                                      <p:to>
                                        <p:strVal val="visible"/>
                                      </p:to>
                                    </p:set>
                                    <p:anim calcmode="lin" valueType="num">
                                      <p:cBhvr additive="base">
                                        <p:cTn id="146" dur="500" fill="hold"/>
                                        <p:tgtEl>
                                          <p:spTgt spid="40"/>
                                        </p:tgtEl>
                                        <p:attrNameLst>
                                          <p:attrName>ppt_x</p:attrName>
                                        </p:attrNameLst>
                                      </p:cBhvr>
                                      <p:tavLst>
                                        <p:tav tm="0">
                                          <p:val>
                                            <p:strVal val="#ppt_x"/>
                                          </p:val>
                                        </p:tav>
                                        <p:tav tm="100000">
                                          <p:val>
                                            <p:strVal val="#ppt_x"/>
                                          </p:val>
                                        </p:tav>
                                      </p:tavLst>
                                    </p:anim>
                                    <p:anim calcmode="lin" valueType="num">
                                      <p:cBhvr additive="base">
                                        <p:cTn id="147" dur="500" fill="hold"/>
                                        <p:tgtEl>
                                          <p:spTgt spid="4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animBg="1"/>
      <p:bldP spid="19" grpId="0" animBg="1"/>
      <p:bldP spid="20" grpId="0" animBg="1"/>
      <p:bldP spid="2" grpId="0" animBg="1"/>
      <p:bldP spid="7" grpId="0" animBg="1"/>
      <p:bldP spid="9" grpId="0" animBg="1"/>
      <p:bldP spid="10" grpId="0" animBg="1"/>
      <p:bldP spid="11" grpId="0" animBg="1"/>
      <p:bldP spid="12" grpId="0" animBg="1"/>
      <p:bldP spid="13" grpId="0"/>
      <p:bldP spid="14" grpId="0"/>
      <p:bldP spid="16" grpId="0"/>
      <p:bldP spid="17" grpId="0" animBg="1"/>
      <p:bldP spid="22" grpId="0"/>
      <p:bldP spid="23" grpId="0"/>
      <p:bldP spid="25" grpId="0"/>
      <p:bldP spid="27" grpId="0"/>
      <p:bldP spid="28" grpId="0"/>
      <p:bldP spid="30" grpId="0"/>
      <p:bldP spid="32" grpId="0"/>
      <p:bldP spid="33" grpId="0"/>
      <p:bldP spid="35" grpId="0"/>
      <p:bldP spid="37" grpId="0"/>
      <p:bldP spid="38" grpId="0"/>
      <p:bldP spid="40" grpId="0"/>
      <p:bldP spid="41" grpId="0"/>
    </p:bldLst>
  </p:timing>
</p:sld>
</file>

<file path=ppt/slides/slide1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B3FD35DF-B472-440B-8FBA-B8EC70F6F07A}"/>
              </a:ext>
            </a:extLst>
          </p:cNvPr>
          <p:cNvGrpSpPr>
            <a:grpSpLocks noChangeAspect="1"/>
          </p:cNvGrpSpPr>
          <p:nvPr/>
        </p:nvGrpSpPr>
        <p:grpSpPr>
          <a:xfrm>
            <a:off x="1676400" y="2985455"/>
            <a:ext cx="1828800" cy="1714501"/>
            <a:chOff x="3200400" y="2209800"/>
            <a:chExt cx="3657600" cy="3429001"/>
          </a:xfrm>
        </p:grpSpPr>
        <p:sp>
          <p:nvSpPr>
            <p:cNvPr id="2" name="Oval 1">
              <a:extLst>
                <a:ext uri="{FF2B5EF4-FFF2-40B4-BE49-F238E27FC236}">
                  <a16:creationId xmlns:a16="http://schemas.microsoft.com/office/drawing/2014/main" id="{D2E871AF-8C18-4716-8FE8-DEB5269E55D9}"/>
                </a:ext>
              </a:extLst>
            </p:cNvPr>
            <p:cNvSpPr>
              <a:spLocks noChangeAspect="1"/>
            </p:cNvSpPr>
            <p:nvPr/>
          </p:nvSpPr>
          <p:spPr>
            <a:xfrm>
              <a:off x="3383280" y="2209800"/>
              <a:ext cx="3291840" cy="329184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 name="Freeform: Shape 7">
              <a:extLst>
                <a:ext uri="{FF2B5EF4-FFF2-40B4-BE49-F238E27FC236}">
                  <a16:creationId xmlns:a16="http://schemas.microsoft.com/office/drawing/2014/main" id="{269F8701-8DA7-425F-BC4E-4737821E0A61}"/>
                </a:ext>
              </a:extLst>
            </p:cNvPr>
            <p:cNvSpPr>
              <a:spLocks noChangeAspect="1"/>
            </p:cNvSpPr>
            <p:nvPr/>
          </p:nvSpPr>
          <p:spPr>
            <a:xfrm>
              <a:off x="3200400" y="2448844"/>
              <a:ext cx="3657600" cy="3189957"/>
            </a:xfrm>
            <a:custGeom>
              <a:avLst/>
              <a:gdLst>
                <a:gd name="connsiteX0" fmla="*/ 2692188 w 3657600"/>
                <a:gd name="connsiteY0" fmla="*/ 0 h 3189957"/>
                <a:gd name="connsiteX1" fmla="*/ 3364745 w 3657600"/>
                <a:gd name="connsiteY1" fmla="*/ 106012 h 3189957"/>
                <a:gd name="connsiteX2" fmla="*/ 3253718 w 3657600"/>
                <a:gd name="connsiteY2" fmla="*/ 215999 h 3189957"/>
                <a:gd name="connsiteX3" fmla="*/ 3332839 w 3657600"/>
                <a:gd name="connsiteY3" fmla="*/ 320494 h 3189957"/>
                <a:gd name="connsiteX4" fmla="*/ 3657600 w 3657600"/>
                <a:gd name="connsiteY4" fmla="*/ 1361157 h 3189957"/>
                <a:gd name="connsiteX5" fmla="*/ 1828800 w 3657600"/>
                <a:gd name="connsiteY5" fmla="*/ 3189957 h 3189957"/>
                <a:gd name="connsiteX6" fmla="*/ 0 w 3657600"/>
                <a:gd name="connsiteY6" fmla="*/ 1361157 h 3189957"/>
                <a:gd name="connsiteX7" fmla="*/ 417609 w 3657600"/>
                <a:gd name="connsiteY7" fmla="*/ 197871 h 3189957"/>
                <a:gd name="connsiteX8" fmla="*/ 444355 w 3657600"/>
                <a:gd name="connsiteY8" fmla="*/ 168443 h 3189957"/>
                <a:gd name="connsiteX9" fmla="*/ 767924 w 3657600"/>
                <a:gd name="connsiteY9" fmla="*/ 492012 h 3189957"/>
                <a:gd name="connsiteX10" fmla="*/ 691448 w 3657600"/>
                <a:gd name="connsiteY10" fmla="*/ 594282 h 3189957"/>
                <a:gd name="connsiteX11" fmla="*/ 457200 w 3657600"/>
                <a:gd name="connsiteY11" fmla="*/ 1361157 h 3189957"/>
                <a:gd name="connsiteX12" fmla="*/ 1828800 w 3657600"/>
                <a:gd name="connsiteY12" fmla="*/ 2732757 h 3189957"/>
                <a:gd name="connsiteX13" fmla="*/ 3200400 w 3657600"/>
                <a:gd name="connsiteY13" fmla="*/ 1361157 h 3189957"/>
                <a:gd name="connsiteX14" fmla="*/ 2966153 w 3657600"/>
                <a:gd name="connsiteY14" fmla="*/ 594282 h 3189957"/>
                <a:gd name="connsiteX15" fmla="*/ 2926027 w 3657600"/>
                <a:gd name="connsiteY15" fmla="*/ 540622 h 3189957"/>
                <a:gd name="connsiteX16" fmla="*/ 2812574 w 3657600"/>
                <a:gd name="connsiteY16" fmla="*/ 653012 h 31899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57600" h="3189957">
                  <a:moveTo>
                    <a:pt x="2692188" y="0"/>
                  </a:moveTo>
                  <a:lnTo>
                    <a:pt x="3364745" y="106012"/>
                  </a:lnTo>
                  <a:lnTo>
                    <a:pt x="3253718" y="215999"/>
                  </a:lnTo>
                  <a:lnTo>
                    <a:pt x="3332839" y="320494"/>
                  </a:lnTo>
                  <a:cubicBezTo>
                    <a:pt x="3537612" y="615887"/>
                    <a:pt x="3657600" y="974510"/>
                    <a:pt x="3657600" y="1361157"/>
                  </a:cubicBezTo>
                  <a:cubicBezTo>
                    <a:pt x="3657600" y="2371175"/>
                    <a:pt x="2838818" y="3189957"/>
                    <a:pt x="1828800" y="3189957"/>
                  </a:cubicBezTo>
                  <a:cubicBezTo>
                    <a:pt x="818782" y="3189957"/>
                    <a:pt x="0" y="2371175"/>
                    <a:pt x="0" y="1361157"/>
                  </a:cubicBezTo>
                  <a:cubicBezTo>
                    <a:pt x="0" y="919274"/>
                    <a:pt x="156720" y="513995"/>
                    <a:pt x="417609" y="197871"/>
                  </a:cubicBezTo>
                  <a:lnTo>
                    <a:pt x="444355" y="168443"/>
                  </a:lnTo>
                  <a:lnTo>
                    <a:pt x="767924" y="492012"/>
                  </a:lnTo>
                  <a:lnTo>
                    <a:pt x="691448" y="594282"/>
                  </a:lnTo>
                  <a:cubicBezTo>
                    <a:pt x="543556" y="813191"/>
                    <a:pt x="457200" y="1077089"/>
                    <a:pt x="457200" y="1361157"/>
                  </a:cubicBezTo>
                  <a:cubicBezTo>
                    <a:pt x="457200" y="2118671"/>
                    <a:pt x="1071286" y="2732757"/>
                    <a:pt x="1828800" y="2732757"/>
                  </a:cubicBezTo>
                  <a:cubicBezTo>
                    <a:pt x="2586314" y="2732757"/>
                    <a:pt x="3200400" y="2118671"/>
                    <a:pt x="3200400" y="1361157"/>
                  </a:cubicBezTo>
                  <a:cubicBezTo>
                    <a:pt x="3200400" y="1077089"/>
                    <a:pt x="3114044" y="813191"/>
                    <a:pt x="2966153" y="594282"/>
                  </a:cubicBezTo>
                  <a:lnTo>
                    <a:pt x="2926027" y="540622"/>
                  </a:lnTo>
                  <a:lnTo>
                    <a:pt x="2812574" y="653012"/>
                  </a:lnTo>
                  <a:close/>
                </a:path>
              </a:pathLst>
            </a:cu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4" name="Group 3">
            <a:extLst>
              <a:ext uri="{FF2B5EF4-FFF2-40B4-BE49-F238E27FC236}">
                <a16:creationId xmlns:a16="http://schemas.microsoft.com/office/drawing/2014/main" id="{78BA316B-A68D-4257-8721-FDDE9CFD2312}"/>
              </a:ext>
            </a:extLst>
          </p:cNvPr>
          <p:cNvGrpSpPr/>
          <p:nvPr/>
        </p:nvGrpSpPr>
        <p:grpSpPr>
          <a:xfrm rot="10500000">
            <a:off x="3390424" y="2921447"/>
            <a:ext cx="1828800" cy="1714501"/>
            <a:chOff x="4114800" y="2786522"/>
            <a:chExt cx="1828800" cy="1714501"/>
          </a:xfrm>
        </p:grpSpPr>
        <p:sp>
          <p:nvSpPr>
            <p:cNvPr id="10" name="Oval 9">
              <a:extLst>
                <a:ext uri="{FF2B5EF4-FFF2-40B4-BE49-F238E27FC236}">
                  <a16:creationId xmlns:a16="http://schemas.microsoft.com/office/drawing/2014/main" id="{12B9923A-A5FE-4204-8C46-620BAA897A3E}"/>
                </a:ext>
              </a:extLst>
            </p:cNvPr>
            <p:cNvSpPr>
              <a:spLocks noChangeAspect="1"/>
            </p:cNvSpPr>
            <p:nvPr/>
          </p:nvSpPr>
          <p:spPr>
            <a:xfrm>
              <a:off x="4206240" y="2786522"/>
              <a:ext cx="1645920" cy="1645920"/>
            </a:xfrm>
            <a:prstGeom prst="ellipse">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Freeform: Shape 10">
              <a:extLst>
                <a:ext uri="{FF2B5EF4-FFF2-40B4-BE49-F238E27FC236}">
                  <a16:creationId xmlns:a16="http://schemas.microsoft.com/office/drawing/2014/main" id="{EAFDD3F9-FC1D-4E97-BF0C-19D0683928DB}"/>
                </a:ext>
              </a:extLst>
            </p:cNvPr>
            <p:cNvSpPr>
              <a:spLocks noChangeAspect="1"/>
            </p:cNvSpPr>
            <p:nvPr/>
          </p:nvSpPr>
          <p:spPr>
            <a:xfrm flipH="1">
              <a:off x="4114800" y="2906044"/>
              <a:ext cx="1828800" cy="1594979"/>
            </a:xfrm>
            <a:custGeom>
              <a:avLst/>
              <a:gdLst>
                <a:gd name="connsiteX0" fmla="*/ 2692188 w 3657600"/>
                <a:gd name="connsiteY0" fmla="*/ 0 h 3189957"/>
                <a:gd name="connsiteX1" fmla="*/ 3364745 w 3657600"/>
                <a:gd name="connsiteY1" fmla="*/ 106012 h 3189957"/>
                <a:gd name="connsiteX2" fmla="*/ 3253718 w 3657600"/>
                <a:gd name="connsiteY2" fmla="*/ 215999 h 3189957"/>
                <a:gd name="connsiteX3" fmla="*/ 3332839 w 3657600"/>
                <a:gd name="connsiteY3" fmla="*/ 320494 h 3189957"/>
                <a:gd name="connsiteX4" fmla="*/ 3657600 w 3657600"/>
                <a:gd name="connsiteY4" fmla="*/ 1361157 h 3189957"/>
                <a:gd name="connsiteX5" fmla="*/ 1828800 w 3657600"/>
                <a:gd name="connsiteY5" fmla="*/ 3189957 h 3189957"/>
                <a:gd name="connsiteX6" fmla="*/ 0 w 3657600"/>
                <a:gd name="connsiteY6" fmla="*/ 1361157 h 3189957"/>
                <a:gd name="connsiteX7" fmla="*/ 417609 w 3657600"/>
                <a:gd name="connsiteY7" fmla="*/ 197871 h 3189957"/>
                <a:gd name="connsiteX8" fmla="*/ 444355 w 3657600"/>
                <a:gd name="connsiteY8" fmla="*/ 168443 h 3189957"/>
                <a:gd name="connsiteX9" fmla="*/ 767924 w 3657600"/>
                <a:gd name="connsiteY9" fmla="*/ 492012 h 3189957"/>
                <a:gd name="connsiteX10" fmla="*/ 691448 w 3657600"/>
                <a:gd name="connsiteY10" fmla="*/ 594282 h 3189957"/>
                <a:gd name="connsiteX11" fmla="*/ 457200 w 3657600"/>
                <a:gd name="connsiteY11" fmla="*/ 1361157 h 3189957"/>
                <a:gd name="connsiteX12" fmla="*/ 1828800 w 3657600"/>
                <a:gd name="connsiteY12" fmla="*/ 2732757 h 3189957"/>
                <a:gd name="connsiteX13" fmla="*/ 3200400 w 3657600"/>
                <a:gd name="connsiteY13" fmla="*/ 1361157 h 3189957"/>
                <a:gd name="connsiteX14" fmla="*/ 2966153 w 3657600"/>
                <a:gd name="connsiteY14" fmla="*/ 594282 h 3189957"/>
                <a:gd name="connsiteX15" fmla="*/ 2926027 w 3657600"/>
                <a:gd name="connsiteY15" fmla="*/ 540622 h 3189957"/>
                <a:gd name="connsiteX16" fmla="*/ 2812574 w 3657600"/>
                <a:gd name="connsiteY16" fmla="*/ 653012 h 31899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57600" h="3189957">
                  <a:moveTo>
                    <a:pt x="2692188" y="0"/>
                  </a:moveTo>
                  <a:lnTo>
                    <a:pt x="3364745" y="106012"/>
                  </a:lnTo>
                  <a:lnTo>
                    <a:pt x="3253718" y="215999"/>
                  </a:lnTo>
                  <a:lnTo>
                    <a:pt x="3332839" y="320494"/>
                  </a:lnTo>
                  <a:cubicBezTo>
                    <a:pt x="3537612" y="615887"/>
                    <a:pt x="3657600" y="974510"/>
                    <a:pt x="3657600" y="1361157"/>
                  </a:cubicBezTo>
                  <a:cubicBezTo>
                    <a:pt x="3657600" y="2371175"/>
                    <a:pt x="2838818" y="3189957"/>
                    <a:pt x="1828800" y="3189957"/>
                  </a:cubicBezTo>
                  <a:cubicBezTo>
                    <a:pt x="818782" y="3189957"/>
                    <a:pt x="0" y="2371175"/>
                    <a:pt x="0" y="1361157"/>
                  </a:cubicBezTo>
                  <a:cubicBezTo>
                    <a:pt x="0" y="919274"/>
                    <a:pt x="156720" y="513995"/>
                    <a:pt x="417609" y="197871"/>
                  </a:cubicBezTo>
                  <a:lnTo>
                    <a:pt x="444355" y="168443"/>
                  </a:lnTo>
                  <a:lnTo>
                    <a:pt x="767924" y="492012"/>
                  </a:lnTo>
                  <a:lnTo>
                    <a:pt x="691448" y="594282"/>
                  </a:lnTo>
                  <a:cubicBezTo>
                    <a:pt x="543556" y="813191"/>
                    <a:pt x="457200" y="1077089"/>
                    <a:pt x="457200" y="1361157"/>
                  </a:cubicBezTo>
                  <a:cubicBezTo>
                    <a:pt x="457200" y="2118671"/>
                    <a:pt x="1071286" y="2732757"/>
                    <a:pt x="1828800" y="2732757"/>
                  </a:cubicBezTo>
                  <a:cubicBezTo>
                    <a:pt x="2586314" y="2732757"/>
                    <a:pt x="3200400" y="2118671"/>
                    <a:pt x="3200400" y="1361157"/>
                  </a:cubicBezTo>
                  <a:cubicBezTo>
                    <a:pt x="3200400" y="1077089"/>
                    <a:pt x="3114044" y="813191"/>
                    <a:pt x="2966153" y="594282"/>
                  </a:cubicBezTo>
                  <a:lnTo>
                    <a:pt x="2926027" y="540622"/>
                  </a:lnTo>
                  <a:lnTo>
                    <a:pt x="2812574" y="653012"/>
                  </a:ln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4" name="Group 13">
            <a:extLst>
              <a:ext uri="{FF2B5EF4-FFF2-40B4-BE49-F238E27FC236}">
                <a16:creationId xmlns:a16="http://schemas.microsoft.com/office/drawing/2014/main" id="{86FAED1B-A873-4585-800B-A80456767D6F}"/>
              </a:ext>
            </a:extLst>
          </p:cNvPr>
          <p:cNvGrpSpPr>
            <a:grpSpLocks noChangeAspect="1"/>
          </p:cNvGrpSpPr>
          <p:nvPr/>
        </p:nvGrpSpPr>
        <p:grpSpPr>
          <a:xfrm>
            <a:off x="5105400" y="2985455"/>
            <a:ext cx="1828800" cy="1714501"/>
            <a:chOff x="3200400" y="2209800"/>
            <a:chExt cx="3657600" cy="3429001"/>
          </a:xfrm>
        </p:grpSpPr>
        <p:sp>
          <p:nvSpPr>
            <p:cNvPr id="15" name="Oval 14">
              <a:extLst>
                <a:ext uri="{FF2B5EF4-FFF2-40B4-BE49-F238E27FC236}">
                  <a16:creationId xmlns:a16="http://schemas.microsoft.com/office/drawing/2014/main" id="{97F486FC-327B-4F30-B706-DA3622AEA651}"/>
                </a:ext>
              </a:extLst>
            </p:cNvPr>
            <p:cNvSpPr>
              <a:spLocks noChangeAspect="1"/>
            </p:cNvSpPr>
            <p:nvPr/>
          </p:nvSpPr>
          <p:spPr>
            <a:xfrm>
              <a:off x="3383280" y="2209800"/>
              <a:ext cx="3291840" cy="3291840"/>
            </a:xfrm>
            <a:prstGeom prst="ellipse">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 name="Freeform: Shape 15">
              <a:extLst>
                <a:ext uri="{FF2B5EF4-FFF2-40B4-BE49-F238E27FC236}">
                  <a16:creationId xmlns:a16="http://schemas.microsoft.com/office/drawing/2014/main" id="{D99C0EFD-4DD0-4831-AD2D-92B5292598D5}"/>
                </a:ext>
              </a:extLst>
            </p:cNvPr>
            <p:cNvSpPr>
              <a:spLocks noChangeAspect="1"/>
            </p:cNvSpPr>
            <p:nvPr/>
          </p:nvSpPr>
          <p:spPr>
            <a:xfrm>
              <a:off x="3200400" y="2448844"/>
              <a:ext cx="3657600" cy="3189957"/>
            </a:xfrm>
            <a:custGeom>
              <a:avLst/>
              <a:gdLst>
                <a:gd name="connsiteX0" fmla="*/ 2692188 w 3657600"/>
                <a:gd name="connsiteY0" fmla="*/ 0 h 3189957"/>
                <a:gd name="connsiteX1" fmla="*/ 3364745 w 3657600"/>
                <a:gd name="connsiteY1" fmla="*/ 106012 h 3189957"/>
                <a:gd name="connsiteX2" fmla="*/ 3253718 w 3657600"/>
                <a:gd name="connsiteY2" fmla="*/ 215999 h 3189957"/>
                <a:gd name="connsiteX3" fmla="*/ 3332839 w 3657600"/>
                <a:gd name="connsiteY3" fmla="*/ 320494 h 3189957"/>
                <a:gd name="connsiteX4" fmla="*/ 3657600 w 3657600"/>
                <a:gd name="connsiteY4" fmla="*/ 1361157 h 3189957"/>
                <a:gd name="connsiteX5" fmla="*/ 1828800 w 3657600"/>
                <a:gd name="connsiteY5" fmla="*/ 3189957 h 3189957"/>
                <a:gd name="connsiteX6" fmla="*/ 0 w 3657600"/>
                <a:gd name="connsiteY6" fmla="*/ 1361157 h 3189957"/>
                <a:gd name="connsiteX7" fmla="*/ 417609 w 3657600"/>
                <a:gd name="connsiteY7" fmla="*/ 197871 h 3189957"/>
                <a:gd name="connsiteX8" fmla="*/ 444355 w 3657600"/>
                <a:gd name="connsiteY8" fmla="*/ 168443 h 3189957"/>
                <a:gd name="connsiteX9" fmla="*/ 767924 w 3657600"/>
                <a:gd name="connsiteY9" fmla="*/ 492012 h 3189957"/>
                <a:gd name="connsiteX10" fmla="*/ 691448 w 3657600"/>
                <a:gd name="connsiteY10" fmla="*/ 594282 h 3189957"/>
                <a:gd name="connsiteX11" fmla="*/ 457200 w 3657600"/>
                <a:gd name="connsiteY11" fmla="*/ 1361157 h 3189957"/>
                <a:gd name="connsiteX12" fmla="*/ 1828800 w 3657600"/>
                <a:gd name="connsiteY12" fmla="*/ 2732757 h 3189957"/>
                <a:gd name="connsiteX13" fmla="*/ 3200400 w 3657600"/>
                <a:gd name="connsiteY13" fmla="*/ 1361157 h 3189957"/>
                <a:gd name="connsiteX14" fmla="*/ 2966153 w 3657600"/>
                <a:gd name="connsiteY14" fmla="*/ 594282 h 3189957"/>
                <a:gd name="connsiteX15" fmla="*/ 2926027 w 3657600"/>
                <a:gd name="connsiteY15" fmla="*/ 540622 h 3189957"/>
                <a:gd name="connsiteX16" fmla="*/ 2812574 w 3657600"/>
                <a:gd name="connsiteY16" fmla="*/ 653012 h 31899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57600" h="3189957">
                  <a:moveTo>
                    <a:pt x="2692188" y="0"/>
                  </a:moveTo>
                  <a:lnTo>
                    <a:pt x="3364745" y="106012"/>
                  </a:lnTo>
                  <a:lnTo>
                    <a:pt x="3253718" y="215999"/>
                  </a:lnTo>
                  <a:lnTo>
                    <a:pt x="3332839" y="320494"/>
                  </a:lnTo>
                  <a:cubicBezTo>
                    <a:pt x="3537612" y="615887"/>
                    <a:pt x="3657600" y="974510"/>
                    <a:pt x="3657600" y="1361157"/>
                  </a:cubicBezTo>
                  <a:cubicBezTo>
                    <a:pt x="3657600" y="2371175"/>
                    <a:pt x="2838818" y="3189957"/>
                    <a:pt x="1828800" y="3189957"/>
                  </a:cubicBezTo>
                  <a:cubicBezTo>
                    <a:pt x="818782" y="3189957"/>
                    <a:pt x="0" y="2371175"/>
                    <a:pt x="0" y="1361157"/>
                  </a:cubicBezTo>
                  <a:cubicBezTo>
                    <a:pt x="0" y="919274"/>
                    <a:pt x="156720" y="513995"/>
                    <a:pt x="417609" y="197871"/>
                  </a:cubicBezTo>
                  <a:lnTo>
                    <a:pt x="444355" y="168443"/>
                  </a:lnTo>
                  <a:lnTo>
                    <a:pt x="767924" y="492012"/>
                  </a:lnTo>
                  <a:lnTo>
                    <a:pt x="691448" y="594282"/>
                  </a:lnTo>
                  <a:cubicBezTo>
                    <a:pt x="543556" y="813191"/>
                    <a:pt x="457200" y="1077089"/>
                    <a:pt x="457200" y="1361157"/>
                  </a:cubicBezTo>
                  <a:cubicBezTo>
                    <a:pt x="457200" y="2118671"/>
                    <a:pt x="1071286" y="2732757"/>
                    <a:pt x="1828800" y="2732757"/>
                  </a:cubicBezTo>
                  <a:cubicBezTo>
                    <a:pt x="2586314" y="2732757"/>
                    <a:pt x="3200400" y="2118671"/>
                    <a:pt x="3200400" y="1361157"/>
                  </a:cubicBezTo>
                  <a:cubicBezTo>
                    <a:pt x="3200400" y="1077089"/>
                    <a:pt x="3114044" y="813191"/>
                    <a:pt x="2966153" y="594282"/>
                  </a:cubicBezTo>
                  <a:lnTo>
                    <a:pt x="2926027" y="540622"/>
                  </a:lnTo>
                  <a:lnTo>
                    <a:pt x="2812574" y="653012"/>
                  </a:lnTo>
                  <a:close/>
                </a:path>
              </a:pathLst>
            </a:cu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7" name="Group 16">
            <a:extLst>
              <a:ext uri="{FF2B5EF4-FFF2-40B4-BE49-F238E27FC236}">
                <a16:creationId xmlns:a16="http://schemas.microsoft.com/office/drawing/2014/main" id="{24DB6C17-C33F-4DE8-A962-AED2DC57BE5A}"/>
              </a:ext>
            </a:extLst>
          </p:cNvPr>
          <p:cNvGrpSpPr/>
          <p:nvPr/>
        </p:nvGrpSpPr>
        <p:grpSpPr>
          <a:xfrm rot="10500000">
            <a:off x="6815328" y="2921447"/>
            <a:ext cx="1828800" cy="1714501"/>
            <a:chOff x="4114800" y="2786522"/>
            <a:chExt cx="1828800" cy="1714501"/>
          </a:xfrm>
        </p:grpSpPr>
        <p:sp>
          <p:nvSpPr>
            <p:cNvPr id="18" name="Oval 17">
              <a:extLst>
                <a:ext uri="{FF2B5EF4-FFF2-40B4-BE49-F238E27FC236}">
                  <a16:creationId xmlns:a16="http://schemas.microsoft.com/office/drawing/2014/main" id="{C229E83F-A78D-44E1-8BC9-B394E930F3D8}"/>
                </a:ext>
              </a:extLst>
            </p:cNvPr>
            <p:cNvSpPr>
              <a:spLocks noChangeAspect="1"/>
            </p:cNvSpPr>
            <p:nvPr/>
          </p:nvSpPr>
          <p:spPr>
            <a:xfrm>
              <a:off x="4206240" y="2786522"/>
              <a:ext cx="1645920" cy="1645920"/>
            </a:xfrm>
            <a:prstGeom prst="ellipse">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9" name="Freeform: Shape 18">
              <a:extLst>
                <a:ext uri="{FF2B5EF4-FFF2-40B4-BE49-F238E27FC236}">
                  <a16:creationId xmlns:a16="http://schemas.microsoft.com/office/drawing/2014/main" id="{53E32B64-42A0-4DAF-93EE-8E20F75F2822}"/>
                </a:ext>
              </a:extLst>
            </p:cNvPr>
            <p:cNvSpPr>
              <a:spLocks noChangeAspect="1"/>
            </p:cNvSpPr>
            <p:nvPr/>
          </p:nvSpPr>
          <p:spPr>
            <a:xfrm flipH="1">
              <a:off x="4114800" y="2906044"/>
              <a:ext cx="1828800" cy="1594979"/>
            </a:xfrm>
            <a:custGeom>
              <a:avLst/>
              <a:gdLst>
                <a:gd name="connsiteX0" fmla="*/ 2692188 w 3657600"/>
                <a:gd name="connsiteY0" fmla="*/ 0 h 3189957"/>
                <a:gd name="connsiteX1" fmla="*/ 3364745 w 3657600"/>
                <a:gd name="connsiteY1" fmla="*/ 106012 h 3189957"/>
                <a:gd name="connsiteX2" fmla="*/ 3253718 w 3657600"/>
                <a:gd name="connsiteY2" fmla="*/ 215999 h 3189957"/>
                <a:gd name="connsiteX3" fmla="*/ 3332839 w 3657600"/>
                <a:gd name="connsiteY3" fmla="*/ 320494 h 3189957"/>
                <a:gd name="connsiteX4" fmla="*/ 3657600 w 3657600"/>
                <a:gd name="connsiteY4" fmla="*/ 1361157 h 3189957"/>
                <a:gd name="connsiteX5" fmla="*/ 1828800 w 3657600"/>
                <a:gd name="connsiteY5" fmla="*/ 3189957 h 3189957"/>
                <a:gd name="connsiteX6" fmla="*/ 0 w 3657600"/>
                <a:gd name="connsiteY6" fmla="*/ 1361157 h 3189957"/>
                <a:gd name="connsiteX7" fmla="*/ 417609 w 3657600"/>
                <a:gd name="connsiteY7" fmla="*/ 197871 h 3189957"/>
                <a:gd name="connsiteX8" fmla="*/ 444355 w 3657600"/>
                <a:gd name="connsiteY8" fmla="*/ 168443 h 3189957"/>
                <a:gd name="connsiteX9" fmla="*/ 767924 w 3657600"/>
                <a:gd name="connsiteY9" fmla="*/ 492012 h 3189957"/>
                <a:gd name="connsiteX10" fmla="*/ 691448 w 3657600"/>
                <a:gd name="connsiteY10" fmla="*/ 594282 h 3189957"/>
                <a:gd name="connsiteX11" fmla="*/ 457200 w 3657600"/>
                <a:gd name="connsiteY11" fmla="*/ 1361157 h 3189957"/>
                <a:gd name="connsiteX12" fmla="*/ 1828800 w 3657600"/>
                <a:gd name="connsiteY12" fmla="*/ 2732757 h 3189957"/>
                <a:gd name="connsiteX13" fmla="*/ 3200400 w 3657600"/>
                <a:gd name="connsiteY13" fmla="*/ 1361157 h 3189957"/>
                <a:gd name="connsiteX14" fmla="*/ 2966153 w 3657600"/>
                <a:gd name="connsiteY14" fmla="*/ 594282 h 3189957"/>
                <a:gd name="connsiteX15" fmla="*/ 2926027 w 3657600"/>
                <a:gd name="connsiteY15" fmla="*/ 540622 h 3189957"/>
                <a:gd name="connsiteX16" fmla="*/ 2812574 w 3657600"/>
                <a:gd name="connsiteY16" fmla="*/ 653012 h 31899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57600" h="3189957">
                  <a:moveTo>
                    <a:pt x="2692188" y="0"/>
                  </a:moveTo>
                  <a:lnTo>
                    <a:pt x="3364745" y="106012"/>
                  </a:lnTo>
                  <a:lnTo>
                    <a:pt x="3253718" y="215999"/>
                  </a:lnTo>
                  <a:lnTo>
                    <a:pt x="3332839" y="320494"/>
                  </a:lnTo>
                  <a:cubicBezTo>
                    <a:pt x="3537612" y="615887"/>
                    <a:pt x="3657600" y="974510"/>
                    <a:pt x="3657600" y="1361157"/>
                  </a:cubicBezTo>
                  <a:cubicBezTo>
                    <a:pt x="3657600" y="2371175"/>
                    <a:pt x="2838818" y="3189957"/>
                    <a:pt x="1828800" y="3189957"/>
                  </a:cubicBezTo>
                  <a:cubicBezTo>
                    <a:pt x="818782" y="3189957"/>
                    <a:pt x="0" y="2371175"/>
                    <a:pt x="0" y="1361157"/>
                  </a:cubicBezTo>
                  <a:cubicBezTo>
                    <a:pt x="0" y="919274"/>
                    <a:pt x="156720" y="513995"/>
                    <a:pt x="417609" y="197871"/>
                  </a:cubicBezTo>
                  <a:lnTo>
                    <a:pt x="444355" y="168443"/>
                  </a:lnTo>
                  <a:lnTo>
                    <a:pt x="767924" y="492012"/>
                  </a:lnTo>
                  <a:lnTo>
                    <a:pt x="691448" y="594282"/>
                  </a:lnTo>
                  <a:cubicBezTo>
                    <a:pt x="543556" y="813191"/>
                    <a:pt x="457200" y="1077089"/>
                    <a:pt x="457200" y="1361157"/>
                  </a:cubicBezTo>
                  <a:cubicBezTo>
                    <a:pt x="457200" y="2118671"/>
                    <a:pt x="1071286" y="2732757"/>
                    <a:pt x="1828800" y="2732757"/>
                  </a:cubicBezTo>
                  <a:cubicBezTo>
                    <a:pt x="2586314" y="2732757"/>
                    <a:pt x="3200400" y="2118671"/>
                    <a:pt x="3200400" y="1361157"/>
                  </a:cubicBezTo>
                  <a:cubicBezTo>
                    <a:pt x="3200400" y="1077089"/>
                    <a:pt x="3114044" y="813191"/>
                    <a:pt x="2966153" y="594282"/>
                  </a:cubicBezTo>
                  <a:lnTo>
                    <a:pt x="2926027" y="540622"/>
                  </a:lnTo>
                  <a:lnTo>
                    <a:pt x="2812574" y="653012"/>
                  </a:lnTo>
                  <a:close/>
                </a:path>
              </a:pathLst>
            </a:custGeom>
            <a:solidFill>
              <a:srgbClr val="72869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0" name="Group 19">
            <a:extLst>
              <a:ext uri="{FF2B5EF4-FFF2-40B4-BE49-F238E27FC236}">
                <a16:creationId xmlns:a16="http://schemas.microsoft.com/office/drawing/2014/main" id="{E00B642E-7F46-47B0-9C3D-7BDF292923B2}"/>
              </a:ext>
            </a:extLst>
          </p:cNvPr>
          <p:cNvGrpSpPr>
            <a:grpSpLocks noChangeAspect="1"/>
          </p:cNvGrpSpPr>
          <p:nvPr/>
        </p:nvGrpSpPr>
        <p:grpSpPr>
          <a:xfrm>
            <a:off x="8534400" y="2985455"/>
            <a:ext cx="1828800" cy="1714501"/>
            <a:chOff x="3200400" y="2209800"/>
            <a:chExt cx="3657600" cy="3429001"/>
          </a:xfrm>
        </p:grpSpPr>
        <p:sp>
          <p:nvSpPr>
            <p:cNvPr id="21" name="Oval 20">
              <a:extLst>
                <a:ext uri="{FF2B5EF4-FFF2-40B4-BE49-F238E27FC236}">
                  <a16:creationId xmlns:a16="http://schemas.microsoft.com/office/drawing/2014/main" id="{A7CE02B5-F2EF-48D6-8849-3485861B0112}"/>
                </a:ext>
              </a:extLst>
            </p:cNvPr>
            <p:cNvSpPr>
              <a:spLocks noChangeAspect="1"/>
            </p:cNvSpPr>
            <p:nvPr/>
          </p:nvSpPr>
          <p:spPr>
            <a:xfrm>
              <a:off x="3383280" y="2209800"/>
              <a:ext cx="3291840" cy="3291840"/>
            </a:xfrm>
            <a:prstGeom prst="ellipse">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 name="Freeform: Shape 21">
              <a:extLst>
                <a:ext uri="{FF2B5EF4-FFF2-40B4-BE49-F238E27FC236}">
                  <a16:creationId xmlns:a16="http://schemas.microsoft.com/office/drawing/2014/main" id="{945B9924-DA3B-4D84-9CBE-8A357064F566}"/>
                </a:ext>
              </a:extLst>
            </p:cNvPr>
            <p:cNvSpPr>
              <a:spLocks noChangeAspect="1"/>
            </p:cNvSpPr>
            <p:nvPr/>
          </p:nvSpPr>
          <p:spPr>
            <a:xfrm>
              <a:off x="3200400" y="2448844"/>
              <a:ext cx="3657600" cy="3189957"/>
            </a:xfrm>
            <a:custGeom>
              <a:avLst/>
              <a:gdLst>
                <a:gd name="connsiteX0" fmla="*/ 2692188 w 3657600"/>
                <a:gd name="connsiteY0" fmla="*/ 0 h 3189957"/>
                <a:gd name="connsiteX1" fmla="*/ 3364745 w 3657600"/>
                <a:gd name="connsiteY1" fmla="*/ 106012 h 3189957"/>
                <a:gd name="connsiteX2" fmla="*/ 3253718 w 3657600"/>
                <a:gd name="connsiteY2" fmla="*/ 215999 h 3189957"/>
                <a:gd name="connsiteX3" fmla="*/ 3332839 w 3657600"/>
                <a:gd name="connsiteY3" fmla="*/ 320494 h 3189957"/>
                <a:gd name="connsiteX4" fmla="*/ 3657600 w 3657600"/>
                <a:gd name="connsiteY4" fmla="*/ 1361157 h 3189957"/>
                <a:gd name="connsiteX5" fmla="*/ 1828800 w 3657600"/>
                <a:gd name="connsiteY5" fmla="*/ 3189957 h 3189957"/>
                <a:gd name="connsiteX6" fmla="*/ 0 w 3657600"/>
                <a:gd name="connsiteY6" fmla="*/ 1361157 h 3189957"/>
                <a:gd name="connsiteX7" fmla="*/ 417609 w 3657600"/>
                <a:gd name="connsiteY7" fmla="*/ 197871 h 3189957"/>
                <a:gd name="connsiteX8" fmla="*/ 444355 w 3657600"/>
                <a:gd name="connsiteY8" fmla="*/ 168443 h 3189957"/>
                <a:gd name="connsiteX9" fmla="*/ 767924 w 3657600"/>
                <a:gd name="connsiteY9" fmla="*/ 492012 h 3189957"/>
                <a:gd name="connsiteX10" fmla="*/ 691448 w 3657600"/>
                <a:gd name="connsiteY10" fmla="*/ 594282 h 3189957"/>
                <a:gd name="connsiteX11" fmla="*/ 457200 w 3657600"/>
                <a:gd name="connsiteY11" fmla="*/ 1361157 h 3189957"/>
                <a:gd name="connsiteX12" fmla="*/ 1828800 w 3657600"/>
                <a:gd name="connsiteY12" fmla="*/ 2732757 h 3189957"/>
                <a:gd name="connsiteX13" fmla="*/ 3200400 w 3657600"/>
                <a:gd name="connsiteY13" fmla="*/ 1361157 h 3189957"/>
                <a:gd name="connsiteX14" fmla="*/ 2966153 w 3657600"/>
                <a:gd name="connsiteY14" fmla="*/ 594282 h 3189957"/>
                <a:gd name="connsiteX15" fmla="*/ 2926027 w 3657600"/>
                <a:gd name="connsiteY15" fmla="*/ 540622 h 3189957"/>
                <a:gd name="connsiteX16" fmla="*/ 2812574 w 3657600"/>
                <a:gd name="connsiteY16" fmla="*/ 653012 h 31899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57600" h="3189957">
                  <a:moveTo>
                    <a:pt x="2692188" y="0"/>
                  </a:moveTo>
                  <a:lnTo>
                    <a:pt x="3364745" y="106012"/>
                  </a:lnTo>
                  <a:lnTo>
                    <a:pt x="3253718" y="215999"/>
                  </a:lnTo>
                  <a:lnTo>
                    <a:pt x="3332839" y="320494"/>
                  </a:lnTo>
                  <a:cubicBezTo>
                    <a:pt x="3537612" y="615887"/>
                    <a:pt x="3657600" y="974510"/>
                    <a:pt x="3657600" y="1361157"/>
                  </a:cubicBezTo>
                  <a:cubicBezTo>
                    <a:pt x="3657600" y="2371175"/>
                    <a:pt x="2838818" y="3189957"/>
                    <a:pt x="1828800" y="3189957"/>
                  </a:cubicBezTo>
                  <a:cubicBezTo>
                    <a:pt x="818782" y="3189957"/>
                    <a:pt x="0" y="2371175"/>
                    <a:pt x="0" y="1361157"/>
                  </a:cubicBezTo>
                  <a:cubicBezTo>
                    <a:pt x="0" y="919274"/>
                    <a:pt x="156720" y="513995"/>
                    <a:pt x="417609" y="197871"/>
                  </a:cubicBezTo>
                  <a:lnTo>
                    <a:pt x="444355" y="168443"/>
                  </a:lnTo>
                  <a:lnTo>
                    <a:pt x="767924" y="492012"/>
                  </a:lnTo>
                  <a:lnTo>
                    <a:pt x="691448" y="594282"/>
                  </a:lnTo>
                  <a:cubicBezTo>
                    <a:pt x="543556" y="813191"/>
                    <a:pt x="457200" y="1077089"/>
                    <a:pt x="457200" y="1361157"/>
                  </a:cubicBezTo>
                  <a:cubicBezTo>
                    <a:pt x="457200" y="2118671"/>
                    <a:pt x="1071286" y="2732757"/>
                    <a:pt x="1828800" y="2732757"/>
                  </a:cubicBezTo>
                  <a:cubicBezTo>
                    <a:pt x="2586314" y="2732757"/>
                    <a:pt x="3200400" y="2118671"/>
                    <a:pt x="3200400" y="1361157"/>
                  </a:cubicBezTo>
                  <a:cubicBezTo>
                    <a:pt x="3200400" y="1077089"/>
                    <a:pt x="3114044" y="813191"/>
                    <a:pt x="2966153" y="594282"/>
                  </a:cubicBezTo>
                  <a:lnTo>
                    <a:pt x="2926027" y="540622"/>
                  </a:lnTo>
                  <a:lnTo>
                    <a:pt x="2812574" y="653012"/>
                  </a:lnTo>
                  <a:close/>
                </a:path>
              </a:pathLst>
            </a:custGeom>
            <a:solidFill>
              <a:srgbClr val="8DA1B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pic>
        <p:nvPicPr>
          <p:cNvPr id="38" name="Graphic 37" descr="Microscope">
            <a:extLst>
              <a:ext uri="{FF2B5EF4-FFF2-40B4-BE49-F238E27FC236}">
                <a16:creationId xmlns:a16="http://schemas.microsoft.com/office/drawing/2014/main" id="{D1E1E9EE-87E8-4D8B-868F-65218362E83E}"/>
              </a:ext>
            </a:extLst>
          </p:cNvPr>
          <p:cNvPicPr>
            <a:picLocks noChangeAspect="1"/>
          </p:cNvPicPr>
          <p:nvPr/>
        </p:nvPicPr>
        <p:blipFill>
          <a:blip r:embed="rId3" cstate="print">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5771919" y="3602675"/>
            <a:ext cx="411480" cy="411480"/>
          </a:xfrm>
          <a:prstGeom prst="rect">
            <a:avLst/>
          </a:prstGeom>
        </p:spPr>
      </p:pic>
      <p:pic>
        <p:nvPicPr>
          <p:cNvPr id="39" name="Graphic 38" descr="Stethoscope">
            <a:extLst>
              <a:ext uri="{FF2B5EF4-FFF2-40B4-BE49-F238E27FC236}">
                <a16:creationId xmlns:a16="http://schemas.microsoft.com/office/drawing/2014/main" id="{E04DCE9B-5523-4E4F-837A-12BC4DB587E9}"/>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2389621" y="3602675"/>
            <a:ext cx="411480" cy="411480"/>
          </a:xfrm>
          <a:prstGeom prst="rect">
            <a:avLst/>
          </a:prstGeom>
        </p:spPr>
      </p:pic>
      <p:pic>
        <p:nvPicPr>
          <p:cNvPr id="40" name="Graphic 39" descr="Heartbeat">
            <a:extLst>
              <a:ext uri="{FF2B5EF4-FFF2-40B4-BE49-F238E27FC236}">
                <a16:creationId xmlns:a16="http://schemas.microsoft.com/office/drawing/2014/main" id="{6026EEA4-B75F-4C0F-9EDC-9D150F0CE5C7}"/>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9245846" y="3602675"/>
            <a:ext cx="411480" cy="411480"/>
          </a:xfrm>
          <a:prstGeom prst="rect">
            <a:avLst/>
          </a:prstGeom>
        </p:spPr>
      </p:pic>
      <p:pic>
        <p:nvPicPr>
          <p:cNvPr id="41" name="Graphic 40" descr="Needle">
            <a:extLst>
              <a:ext uri="{FF2B5EF4-FFF2-40B4-BE49-F238E27FC236}">
                <a16:creationId xmlns:a16="http://schemas.microsoft.com/office/drawing/2014/main" id="{4365D010-42EA-4452-AC36-B38FEDB89ADC}"/>
              </a:ext>
            </a:extLst>
          </p:cNvPr>
          <p:cNvPicPr>
            <a:picLocks noChangeAspect="1"/>
          </p:cNvPicPr>
          <p:nvPr/>
        </p:nvPicPr>
        <p:blipFill>
          <a:blip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4104322" y="3602675"/>
            <a:ext cx="411480" cy="411480"/>
          </a:xfrm>
          <a:prstGeom prst="rect">
            <a:avLst/>
          </a:prstGeom>
        </p:spPr>
      </p:pic>
      <p:pic>
        <p:nvPicPr>
          <p:cNvPr id="43" name="Graphic 42" descr="Medicine">
            <a:extLst>
              <a:ext uri="{FF2B5EF4-FFF2-40B4-BE49-F238E27FC236}">
                <a16:creationId xmlns:a16="http://schemas.microsoft.com/office/drawing/2014/main" id="{5E49BA56-95F2-4674-813B-0C129EDFFCFB}"/>
              </a:ext>
            </a:extLst>
          </p:cNvPr>
          <p:cNvPicPr>
            <a:picLocks noChangeAspect="1"/>
          </p:cNvPicPr>
          <p:nvPr/>
        </p:nvPicPr>
        <p:blipFill>
          <a:blip r:embed="rId11">
            <a:extLst>
              <a:ext uri="{28A0092B-C50C-407E-A947-70E740481C1C}">
                <a14:useLocalDpi xmlns:a14="http://schemas.microsoft.com/office/drawing/2010/main" val="0"/>
              </a:ext>
              <a:ext uri="{96DAC541-7B7A-43D3-8B79-37D633B846F1}">
                <asvg:svgBlip xmlns:asvg="http://schemas.microsoft.com/office/drawing/2016/SVG/main" r:embed="rId12"/>
              </a:ext>
            </a:extLst>
          </a:blip>
          <a:stretch>
            <a:fillRect/>
          </a:stretch>
        </p:blipFill>
        <p:spPr>
          <a:xfrm>
            <a:off x="7566461" y="3602675"/>
            <a:ext cx="411480" cy="411480"/>
          </a:xfrm>
          <a:prstGeom prst="rect">
            <a:avLst/>
          </a:prstGeom>
        </p:spPr>
      </p:pic>
      <p:sp>
        <p:nvSpPr>
          <p:cNvPr id="45" name="TextBox 44">
            <a:extLst>
              <a:ext uri="{FF2B5EF4-FFF2-40B4-BE49-F238E27FC236}">
                <a16:creationId xmlns:a16="http://schemas.microsoft.com/office/drawing/2014/main" id="{50C26635-DB89-47DB-B1A1-DC16B7661DE3}"/>
              </a:ext>
            </a:extLst>
          </p:cNvPr>
          <p:cNvSpPr txBox="1"/>
          <p:nvPr/>
        </p:nvSpPr>
        <p:spPr>
          <a:xfrm>
            <a:off x="640080" y="4846320"/>
            <a:ext cx="3657600" cy="1828800"/>
          </a:xfrm>
          <a:prstGeom prst="rect">
            <a:avLst/>
          </a:prstGeom>
          <a:noFill/>
        </p:spPr>
        <p:txBody>
          <a:bodyPr wrap="square" rtlCol="0">
            <a:spAutoFit/>
          </a:bodyPr>
          <a:lstStyle/>
          <a:p>
            <a:r>
              <a:rPr lang="en-US" sz="1400" dirty="0">
                <a:solidFill>
                  <a:srgbClr val="EF3425"/>
                </a:solidFill>
                <a:latin typeface="Bernard MT Condensed" panose="02050806060905020404" pitchFamily="18" charset="0"/>
              </a:rPr>
              <a:t>LOREM IPSUM DOLOR </a:t>
            </a:r>
            <a:endParaRPr lang="en-US" sz="1500" dirty="0">
              <a:solidFill>
                <a:srgbClr val="EF3425"/>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342900" indent="-342900">
              <a:buFont typeface="+mj-lt"/>
              <a:buAutoNum type="arabicParenR"/>
            </a:pPr>
            <a:r>
              <a:rPr lang="en-US" sz="12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200" dirty="0">
                <a:solidFill>
                  <a:schemeClr val="bg1"/>
                </a:solidFill>
                <a:latin typeface="Candara" panose="020E0502030303020204" pitchFamily="34" charset="0"/>
              </a:rPr>
              <a:t>Lorem ipsum dolor sit amet, consectetur adipiscing elit, sed do eiusmod.</a:t>
            </a:r>
          </a:p>
        </p:txBody>
      </p:sp>
      <p:sp>
        <p:nvSpPr>
          <p:cNvPr id="46" name="TextBox 45">
            <a:extLst>
              <a:ext uri="{FF2B5EF4-FFF2-40B4-BE49-F238E27FC236}">
                <a16:creationId xmlns:a16="http://schemas.microsoft.com/office/drawing/2014/main" id="{BDD582D3-D128-4DBD-BC96-3D983A60AEE0}"/>
              </a:ext>
            </a:extLst>
          </p:cNvPr>
          <p:cNvSpPr txBox="1"/>
          <p:nvPr/>
        </p:nvSpPr>
        <p:spPr>
          <a:xfrm>
            <a:off x="1645920" y="1005840"/>
            <a:ext cx="3657600" cy="1828800"/>
          </a:xfrm>
          <a:prstGeom prst="rect">
            <a:avLst/>
          </a:prstGeom>
          <a:noFill/>
        </p:spPr>
        <p:txBody>
          <a:bodyPr wrap="square" rtlCol="0">
            <a:spAutoFit/>
          </a:bodyPr>
          <a:lstStyle/>
          <a:p>
            <a:r>
              <a:rPr lang="en-US" sz="1400" dirty="0">
                <a:solidFill>
                  <a:srgbClr val="44546B"/>
                </a:solidFill>
                <a:latin typeface="Bernard MT Condensed" panose="02050806060905020404" pitchFamily="18" charset="0"/>
              </a:rPr>
              <a:t>LOREM IPSUM DOLOR </a:t>
            </a:r>
            <a:endParaRPr lang="en-US" sz="1500" dirty="0">
              <a:solidFill>
                <a:srgbClr val="44546B"/>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342900" indent="-342900">
              <a:buFont typeface="+mj-lt"/>
              <a:buAutoNum type="arabicParenR"/>
            </a:pPr>
            <a:r>
              <a:rPr lang="en-US" sz="12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200" dirty="0">
                <a:solidFill>
                  <a:schemeClr val="bg1"/>
                </a:solidFill>
                <a:latin typeface="Candara" panose="020E0502030303020204" pitchFamily="34" charset="0"/>
              </a:rPr>
              <a:t>Lorem ipsum dolor sit amet, consectetur adipiscing elit, sed do eiusmod.</a:t>
            </a:r>
          </a:p>
        </p:txBody>
      </p:sp>
      <p:sp>
        <p:nvSpPr>
          <p:cNvPr id="47" name="TextBox 46">
            <a:extLst>
              <a:ext uri="{FF2B5EF4-FFF2-40B4-BE49-F238E27FC236}">
                <a16:creationId xmlns:a16="http://schemas.microsoft.com/office/drawing/2014/main" id="{185C2288-7C31-4012-B99C-AC439301623B}"/>
              </a:ext>
            </a:extLst>
          </p:cNvPr>
          <p:cNvSpPr txBox="1"/>
          <p:nvPr/>
        </p:nvSpPr>
        <p:spPr>
          <a:xfrm>
            <a:off x="4297680" y="4846320"/>
            <a:ext cx="3657600" cy="1828800"/>
          </a:xfrm>
          <a:prstGeom prst="rect">
            <a:avLst/>
          </a:prstGeom>
          <a:noFill/>
        </p:spPr>
        <p:txBody>
          <a:bodyPr wrap="square" rtlCol="0">
            <a:spAutoFit/>
          </a:bodyPr>
          <a:lstStyle/>
          <a:p>
            <a:r>
              <a:rPr lang="en-US" sz="1400" dirty="0">
                <a:solidFill>
                  <a:srgbClr val="5C7089"/>
                </a:solidFill>
                <a:latin typeface="Bernard MT Condensed" panose="02050806060905020404" pitchFamily="18" charset="0"/>
              </a:rPr>
              <a:t>LOREM IPSUM DOLOR </a:t>
            </a:r>
            <a:endParaRPr lang="en-US" sz="1500" dirty="0">
              <a:solidFill>
                <a:srgbClr val="5C7089"/>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342900" indent="-342900">
              <a:buFont typeface="+mj-lt"/>
              <a:buAutoNum type="arabicParenR"/>
            </a:pPr>
            <a:r>
              <a:rPr lang="en-US" sz="12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200" dirty="0">
                <a:solidFill>
                  <a:schemeClr val="bg1"/>
                </a:solidFill>
                <a:latin typeface="Candara" panose="020E0502030303020204" pitchFamily="34" charset="0"/>
              </a:rPr>
              <a:t>Lorem ipsum dolor sit amet, consectetur adipiscing elit, sed do eiusmod.</a:t>
            </a:r>
          </a:p>
        </p:txBody>
      </p:sp>
      <p:sp>
        <p:nvSpPr>
          <p:cNvPr id="48" name="TextBox 47">
            <a:extLst>
              <a:ext uri="{FF2B5EF4-FFF2-40B4-BE49-F238E27FC236}">
                <a16:creationId xmlns:a16="http://schemas.microsoft.com/office/drawing/2014/main" id="{F29651E2-A3CB-40DA-A8BB-6B02D6CA7615}"/>
              </a:ext>
            </a:extLst>
          </p:cNvPr>
          <p:cNvSpPr txBox="1"/>
          <p:nvPr/>
        </p:nvSpPr>
        <p:spPr>
          <a:xfrm>
            <a:off x="5303520" y="1005840"/>
            <a:ext cx="3657600" cy="1828800"/>
          </a:xfrm>
          <a:prstGeom prst="rect">
            <a:avLst/>
          </a:prstGeom>
          <a:noFill/>
        </p:spPr>
        <p:txBody>
          <a:bodyPr wrap="square" rtlCol="0">
            <a:spAutoFit/>
          </a:bodyPr>
          <a:lstStyle/>
          <a:p>
            <a:r>
              <a:rPr lang="en-US" sz="1400" dirty="0">
                <a:solidFill>
                  <a:srgbClr val="72869F"/>
                </a:solidFill>
                <a:latin typeface="Bernard MT Condensed" panose="02050806060905020404" pitchFamily="18" charset="0"/>
              </a:rPr>
              <a:t>LOREM IPSUM DOLOR </a:t>
            </a:r>
            <a:endParaRPr lang="en-US" sz="1500" dirty="0">
              <a:solidFill>
                <a:srgbClr val="72869F"/>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342900" indent="-342900">
              <a:buFont typeface="+mj-lt"/>
              <a:buAutoNum type="arabicParenR"/>
            </a:pPr>
            <a:r>
              <a:rPr lang="en-US" sz="12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200" dirty="0">
                <a:solidFill>
                  <a:schemeClr val="bg1"/>
                </a:solidFill>
                <a:latin typeface="Candara" panose="020E0502030303020204" pitchFamily="34" charset="0"/>
              </a:rPr>
              <a:t>Lorem ipsum dolor sit amet, consectetur adipiscing elit, sed do eiusmod.</a:t>
            </a:r>
          </a:p>
        </p:txBody>
      </p:sp>
      <p:sp>
        <p:nvSpPr>
          <p:cNvPr id="49" name="TextBox 48">
            <a:extLst>
              <a:ext uri="{FF2B5EF4-FFF2-40B4-BE49-F238E27FC236}">
                <a16:creationId xmlns:a16="http://schemas.microsoft.com/office/drawing/2014/main" id="{F8B53470-6CC3-4BD9-A820-1EE8E4AE451D}"/>
              </a:ext>
            </a:extLst>
          </p:cNvPr>
          <p:cNvSpPr txBox="1"/>
          <p:nvPr/>
        </p:nvSpPr>
        <p:spPr>
          <a:xfrm>
            <a:off x="7955280" y="4846320"/>
            <a:ext cx="3657600" cy="1828800"/>
          </a:xfrm>
          <a:prstGeom prst="rect">
            <a:avLst/>
          </a:prstGeom>
          <a:noFill/>
        </p:spPr>
        <p:txBody>
          <a:bodyPr wrap="square" rtlCol="0">
            <a:spAutoFit/>
          </a:bodyPr>
          <a:lstStyle/>
          <a:p>
            <a:r>
              <a:rPr lang="en-US" sz="1400" dirty="0">
                <a:solidFill>
                  <a:srgbClr val="8DA1BB"/>
                </a:solidFill>
                <a:latin typeface="Bernard MT Condensed" panose="02050806060905020404" pitchFamily="18" charset="0"/>
              </a:rPr>
              <a:t>LOREM IPSUM DOLOR </a:t>
            </a:r>
            <a:endParaRPr lang="en-US" sz="1500" dirty="0">
              <a:solidFill>
                <a:srgbClr val="8DA1BB"/>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342900" indent="-342900">
              <a:buFont typeface="+mj-lt"/>
              <a:buAutoNum type="arabicParenR"/>
            </a:pPr>
            <a:r>
              <a:rPr lang="en-US" sz="12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200" dirty="0">
                <a:solidFill>
                  <a:schemeClr val="bg1"/>
                </a:solidFill>
                <a:latin typeface="Candara" panose="020E0502030303020204" pitchFamily="34" charset="0"/>
              </a:rPr>
              <a:t>Lorem ipsum dolor sit amet, consectetur adipiscing elit, sed do eiusmod.</a:t>
            </a:r>
          </a:p>
        </p:txBody>
      </p:sp>
      <p:sp>
        <p:nvSpPr>
          <p:cNvPr id="51" name="TextBox 50">
            <a:extLst>
              <a:ext uri="{FF2B5EF4-FFF2-40B4-BE49-F238E27FC236}">
                <a16:creationId xmlns:a16="http://schemas.microsoft.com/office/drawing/2014/main" id="{B0AA9730-6DC8-44CF-84C4-F9583F622F02}"/>
              </a:ext>
            </a:extLst>
          </p:cNvPr>
          <p:cNvSpPr txBox="1"/>
          <p:nvPr/>
        </p:nvSpPr>
        <p:spPr>
          <a:xfrm>
            <a:off x="7462981" y="258228"/>
            <a:ext cx="4356485"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314186204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51"/>
                                        </p:tgtEl>
                                        <p:attrNameLst>
                                          <p:attrName>style.visibility</p:attrName>
                                        </p:attrNameLst>
                                      </p:cBhvr>
                                      <p:to>
                                        <p:strVal val="visible"/>
                                      </p:to>
                                    </p:set>
                                    <p:animEffect transition="in" filter="wipe(right)">
                                      <p:cBhvr>
                                        <p:cTn id="7" dur="1000"/>
                                        <p:tgtEl>
                                          <p:spTgt spid="51"/>
                                        </p:tgtEl>
                                      </p:cBhvr>
                                    </p:animEffect>
                                  </p:childTnLst>
                                </p:cTn>
                              </p:par>
                            </p:childTnLst>
                          </p:cTn>
                        </p:par>
                        <p:par>
                          <p:cTn id="8" fill="hold">
                            <p:stCondLst>
                              <p:cond delay="1000"/>
                            </p:stCondLst>
                            <p:childTnLst>
                              <p:par>
                                <p:cTn id="9" presetID="31" presetClass="entr" presetSubtype="0"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p:cTn id="11" dur="1000" fill="hold"/>
                                        <p:tgtEl>
                                          <p:spTgt spid="3"/>
                                        </p:tgtEl>
                                        <p:attrNameLst>
                                          <p:attrName>ppt_w</p:attrName>
                                        </p:attrNameLst>
                                      </p:cBhvr>
                                      <p:tavLst>
                                        <p:tav tm="0">
                                          <p:val>
                                            <p:fltVal val="0"/>
                                          </p:val>
                                        </p:tav>
                                        <p:tav tm="100000">
                                          <p:val>
                                            <p:strVal val="#ppt_w"/>
                                          </p:val>
                                        </p:tav>
                                      </p:tavLst>
                                    </p:anim>
                                    <p:anim calcmode="lin" valueType="num">
                                      <p:cBhvr>
                                        <p:cTn id="12" dur="1000" fill="hold"/>
                                        <p:tgtEl>
                                          <p:spTgt spid="3"/>
                                        </p:tgtEl>
                                        <p:attrNameLst>
                                          <p:attrName>ppt_h</p:attrName>
                                        </p:attrNameLst>
                                      </p:cBhvr>
                                      <p:tavLst>
                                        <p:tav tm="0">
                                          <p:val>
                                            <p:fltVal val="0"/>
                                          </p:val>
                                        </p:tav>
                                        <p:tav tm="100000">
                                          <p:val>
                                            <p:strVal val="#ppt_h"/>
                                          </p:val>
                                        </p:tav>
                                      </p:tavLst>
                                    </p:anim>
                                    <p:anim calcmode="lin" valueType="num">
                                      <p:cBhvr>
                                        <p:cTn id="13" dur="1000" fill="hold"/>
                                        <p:tgtEl>
                                          <p:spTgt spid="3"/>
                                        </p:tgtEl>
                                        <p:attrNameLst>
                                          <p:attrName>style.rotation</p:attrName>
                                        </p:attrNameLst>
                                      </p:cBhvr>
                                      <p:tavLst>
                                        <p:tav tm="0">
                                          <p:val>
                                            <p:fltVal val="90"/>
                                          </p:val>
                                        </p:tav>
                                        <p:tav tm="100000">
                                          <p:val>
                                            <p:fltVal val="0"/>
                                          </p:val>
                                        </p:tav>
                                      </p:tavLst>
                                    </p:anim>
                                    <p:animEffect transition="in" filter="fade">
                                      <p:cBhvr>
                                        <p:cTn id="14" dur="1000"/>
                                        <p:tgtEl>
                                          <p:spTgt spid="3"/>
                                        </p:tgtEl>
                                      </p:cBhvr>
                                    </p:animEffect>
                                  </p:childTnLst>
                                </p:cTn>
                              </p:par>
                              <p:par>
                                <p:cTn id="15" presetID="31" presetClass="entr" presetSubtype="0" fill="hold" nodeType="withEffect">
                                  <p:stCondLst>
                                    <p:cond delay="0"/>
                                  </p:stCondLst>
                                  <p:childTnLst>
                                    <p:set>
                                      <p:cBhvr>
                                        <p:cTn id="16" dur="1" fill="hold">
                                          <p:stCondLst>
                                            <p:cond delay="0"/>
                                          </p:stCondLst>
                                        </p:cTn>
                                        <p:tgtEl>
                                          <p:spTgt spid="39"/>
                                        </p:tgtEl>
                                        <p:attrNameLst>
                                          <p:attrName>style.visibility</p:attrName>
                                        </p:attrNameLst>
                                      </p:cBhvr>
                                      <p:to>
                                        <p:strVal val="visible"/>
                                      </p:to>
                                    </p:set>
                                    <p:anim calcmode="lin" valueType="num">
                                      <p:cBhvr>
                                        <p:cTn id="17" dur="1000" fill="hold"/>
                                        <p:tgtEl>
                                          <p:spTgt spid="39"/>
                                        </p:tgtEl>
                                        <p:attrNameLst>
                                          <p:attrName>ppt_w</p:attrName>
                                        </p:attrNameLst>
                                      </p:cBhvr>
                                      <p:tavLst>
                                        <p:tav tm="0">
                                          <p:val>
                                            <p:fltVal val="0"/>
                                          </p:val>
                                        </p:tav>
                                        <p:tav tm="100000">
                                          <p:val>
                                            <p:strVal val="#ppt_w"/>
                                          </p:val>
                                        </p:tav>
                                      </p:tavLst>
                                    </p:anim>
                                    <p:anim calcmode="lin" valueType="num">
                                      <p:cBhvr>
                                        <p:cTn id="18" dur="1000" fill="hold"/>
                                        <p:tgtEl>
                                          <p:spTgt spid="39"/>
                                        </p:tgtEl>
                                        <p:attrNameLst>
                                          <p:attrName>ppt_h</p:attrName>
                                        </p:attrNameLst>
                                      </p:cBhvr>
                                      <p:tavLst>
                                        <p:tav tm="0">
                                          <p:val>
                                            <p:fltVal val="0"/>
                                          </p:val>
                                        </p:tav>
                                        <p:tav tm="100000">
                                          <p:val>
                                            <p:strVal val="#ppt_h"/>
                                          </p:val>
                                        </p:tav>
                                      </p:tavLst>
                                    </p:anim>
                                    <p:anim calcmode="lin" valueType="num">
                                      <p:cBhvr>
                                        <p:cTn id="19" dur="1000" fill="hold"/>
                                        <p:tgtEl>
                                          <p:spTgt spid="39"/>
                                        </p:tgtEl>
                                        <p:attrNameLst>
                                          <p:attrName>style.rotation</p:attrName>
                                        </p:attrNameLst>
                                      </p:cBhvr>
                                      <p:tavLst>
                                        <p:tav tm="0">
                                          <p:val>
                                            <p:fltVal val="90"/>
                                          </p:val>
                                        </p:tav>
                                        <p:tav tm="100000">
                                          <p:val>
                                            <p:fltVal val="0"/>
                                          </p:val>
                                        </p:tav>
                                      </p:tavLst>
                                    </p:anim>
                                    <p:animEffect transition="in" filter="fade">
                                      <p:cBhvr>
                                        <p:cTn id="20" dur="1000"/>
                                        <p:tgtEl>
                                          <p:spTgt spid="39"/>
                                        </p:tgtEl>
                                      </p:cBhvr>
                                    </p:animEffect>
                                  </p:childTnLst>
                                </p:cTn>
                              </p:par>
                            </p:childTnLst>
                          </p:cTn>
                        </p:par>
                        <p:par>
                          <p:cTn id="21" fill="hold">
                            <p:stCondLst>
                              <p:cond delay="2000"/>
                            </p:stCondLst>
                            <p:childTnLst>
                              <p:par>
                                <p:cTn id="22" presetID="42" presetClass="entr" presetSubtype="0" fill="hold" grpId="0" nodeType="afterEffect">
                                  <p:stCondLst>
                                    <p:cond delay="0"/>
                                  </p:stCondLst>
                                  <p:childTnLst>
                                    <p:set>
                                      <p:cBhvr>
                                        <p:cTn id="23" dur="1" fill="hold">
                                          <p:stCondLst>
                                            <p:cond delay="0"/>
                                          </p:stCondLst>
                                        </p:cTn>
                                        <p:tgtEl>
                                          <p:spTgt spid="45"/>
                                        </p:tgtEl>
                                        <p:attrNameLst>
                                          <p:attrName>style.visibility</p:attrName>
                                        </p:attrNameLst>
                                      </p:cBhvr>
                                      <p:to>
                                        <p:strVal val="visible"/>
                                      </p:to>
                                    </p:set>
                                    <p:animEffect transition="in" filter="fade">
                                      <p:cBhvr>
                                        <p:cTn id="24" dur="1000"/>
                                        <p:tgtEl>
                                          <p:spTgt spid="45"/>
                                        </p:tgtEl>
                                      </p:cBhvr>
                                    </p:animEffect>
                                    <p:anim calcmode="lin" valueType="num">
                                      <p:cBhvr>
                                        <p:cTn id="25" dur="1000" fill="hold"/>
                                        <p:tgtEl>
                                          <p:spTgt spid="45"/>
                                        </p:tgtEl>
                                        <p:attrNameLst>
                                          <p:attrName>ppt_x</p:attrName>
                                        </p:attrNameLst>
                                      </p:cBhvr>
                                      <p:tavLst>
                                        <p:tav tm="0">
                                          <p:val>
                                            <p:strVal val="#ppt_x"/>
                                          </p:val>
                                        </p:tav>
                                        <p:tav tm="100000">
                                          <p:val>
                                            <p:strVal val="#ppt_x"/>
                                          </p:val>
                                        </p:tav>
                                      </p:tavLst>
                                    </p:anim>
                                    <p:anim calcmode="lin" valueType="num">
                                      <p:cBhvr>
                                        <p:cTn id="26" dur="1000" fill="hold"/>
                                        <p:tgtEl>
                                          <p:spTgt spid="45"/>
                                        </p:tgtEl>
                                        <p:attrNameLst>
                                          <p:attrName>ppt_y</p:attrName>
                                        </p:attrNameLst>
                                      </p:cBhvr>
                                      <p:tavLst>
                                        <p:tav tm="0">
                                          <p:val>
                                            <p:strVal val="#ppt_y+.1"/>
                                          </p:val>
                                        </p:tav>
                                        <p:tav tm="100000">
                                          <p:val>
                                            <p:strVal val="#ppt_y"/>
                                          </p:val>
                                        </p:tav>
                                      </p:tavLst>
                                    </p:anim>
                                  </p:childTnLst>
                                </p:cTn>
                              </p:par>
                            </p:childTnLst>
                          </p:cTn>
                        </p:par>
                        <p:par>
                          <p:cTn id="27" fill="hold">
                            <p:stCondLst>
                              <p:cond delay="3000"/>
                            </p:stCondLst>
                            <p:childTnLst>
                              <p:par>
                                <p:cTn id="28" presetID="31" presetClass="entr" presetSubtype="0" fill="hold" nodeType="afterEffect">
                                  <p:stCondLst>
                                    <p:cond delay="0"/>
                                  </p:stCondLst>
                                  <p:childTnLst>
                                    <p:set>
                                      <p:cBhvr>
                                        <p:cTn id="29" dur="1" fill="hold">
                                          <p:stCondLst>
                                            <p:cond delay="0"/>
                                          </p:stCondLst>
                                        </p:cTn>
                                        <p:tgtEl>
                                          <p:spTgt spid="4"/>
                                        </p:tgtEl>
                                        <p:attrNameLst>
                                          <p:attrName>style.visibility</p:attrName>
                                        </p:attrNameLst>
                                      </p:cBhvr>
                                      <p:to>
                                        <p:strVal val="visible"/>
                                      </p:to>
                                    </p:set>
                                    <p:anim calcmode="lin" valueType="num">
                                      <p:cBhvr>
                                        <p:cTn id="30" dur="1000" fill="hold"/>
                                        <p:tgtEl>
                                          <p:spTgt spid="4"/>
                                        </p:tgtEl>
                                        <p:attrNameLst>
                                          <p:attrName>ppt_w</p:attrName>
                                        </p:attrNameLst>
                                      </p:cBhvr>
                                      <p:tavLst>
                                        <p:tav tm="0">
                                          <p:val>
                                            <p:fltVal val="0"/>
                                          </p:val>
                                        </p:tav>
                                        <p:tav tm="100000">
                                          <p:val>
                                            <p:strVal val="#ppt_w"/>
                                          </p:val>
                                        </p:tav>
                                      </p:tavLst>
                                    </p:anim>
                                    <p:anim calcmode="lin" valueType="num">
                                      <p:cBhvr>
                                        <p:cTn id="31" dur="1000" fill="hold"/>
                                        <p:tgtEl>
                                          <p:spTgt spid="4"/>
                                        </p:tgtEl>
                                        <p:attrNameLst>
                                          <p:attrName>ppt_h</p:attrName>
                                        </p:attrNameLst>
                                      </p:cBhvr>
                                      <p:tavLst>
                                        <p:tav tm="0">
                                          <p:val>
                                            <p:fltVal val="0"/>
                                          </p:val>
                                        </p:tav>
                                        <p:tav tm="100000">
                                          <p:val>
                                            <p:strVal val="#ppt_h"/>
                                          </p:val>
                                        </p:tav>
                                      </p:tavLst>
                                    </p:anim>
                                    <p:anim calcmode="lin" valueType="num">
                                      <p:cBhvr>
                                        <p:cTn id="32" dur="1000" fill="hold"/>
                                        <p:tgtEl>
                                          <p:spTgt spid="4"/>
                                        </p:tgtEl>
                                        <p:attrNameLst>
                                          <p:attrName>style.rotation</p:attrName>
                                        </p:attrNameLst>
                                      </p:cBhvr>
                                      <p:tavLst>
                                        <p:tav tm="0">
                                          <p:val>
                                            <p:fltVal val="90"/>
                                          </p:val>
                                        </p:tav>
                                        <p:tav tm="100000">
                                          <p:val>
                                            <p:fltVal val="0"/>
                                          </p:val>
                                        </p:tav>
                                      </p:tavLst>
                                    </p:anim>
                                    <p:animEffect transition="in" filter="fade">
                                      <p:cBhvr>
                                        <p:cTn id="33" dur="1000"/>
                                        <p:tgtEl>
                                          <p:spTgt spid="4"/>
                                        </p:tgtEl>
                                      </p:cBhvr>
                                    </p:animEffect>
                                  </p:childTnLst>
                                </p:cTn>
                              </p:par>
                              <p:par>
                                <p:cTn id="34" presetID="31" presetClass="entr" presetSubtype="0" fill="hold" nodeType="withEffect">
                                  <p:stCondLst>
                                    <p:cond delay="0"/>
                                  </p:stCondLst>
                                  <p:childTnLst>
                                    <p:set>
                                      <p:cBhvr>
                                        <p:cTn id="35" dur="1" fill="hold">
                                          <p:stCondLst>
                                            <p:cond delay="0"/>
                                          </p:stCondLst>
                                        </p:cTn>
                                        <p:tgtEl>
                                          <p:spTgt spid="41"/>
                                        </p:tgtEl>
                                        <p:attrNameLst>
                                          <p:attrName>style.visibility</p:attrName>
                                        </p:attrNameLst>
                                      </p:cBhvr>
                                      <p:to>
                                        <p:strVal val="visible"/>
                                      </p:to>
                                    </p:set>
                                    <p:anim calcmode="lin" valueType="num">
                                      <p:cBhvr>
                                        <p:cTn id="36" dur="1000" fill="hold"/>
                                        <p:tgtEl>
                                          <p:spTgt spid="41"/>
                                        </p:tgtEl>
                                        <p:attrNameLst>
                                          <p:attrName>ppt_w</p:attrName>
                                        </p:attrNameLst>
                                      </p:cBhvr>
                                      <p:tavLst>
                                        <p:tav tm="0">
                                          <p:val>
                                            <p:fltVal val="0"/>
                                          </p:val>
                                        </p:tav>
                                        <p:tav tm="100000">
                                          <p:val>
                                            <p:strVal val="#ppt_w"/>
                                          </p:val>
                                        </p:tav>
                                      </p:tavLst>
                                    </p:anim>
                                    <p:anim calcmode="lin" valueType="num">
                                      <p:cBhvr>
                                        <p:cTn id="37" dur="1000" fill="hold"/>
                                        <p:tgtEl>
                                          <p:spTgt spid="41"/>
                                        </p:tgtEl>
                                        <p:attrNameLst>
                                          <p:attrName>ppt_h</p:attrName>
                                        </p:attrNameLst>
                                      </p:cBhvr>
                                      <p:tavLst>
                                        <p:tav tm="0">
                                          <p:val>
                                            <p:fltVal val="0"/>
                                          </p:val>
                                        </p:tav>
                                        <p:tav tm="100000">
                                          <p:val>
                                            <p:strVal val="#ppt_h"/>
                                          </p:val>
                                        </p:tav>
                                      </p:tavLst>
                                    </p:anim>
                                    <p:anim calcmode="lin" valueType="num">
                                      <p:cBhvr>
                                        <p:cTn id="38" dur="1000" fill="hold"/>
                                        <p:tgtEl>
                                          <p:spTgt spid="41"/>
                                        </p:tgtEl>
                                        <p:attrNameLst>
                                          <p:attrName>style.rotation</p:attrName>
                                        </p:attrNameLst>
                                      </p:cBhvr>
                                      <p:tavLst>
                                        <p:tav tm="0">
                                          <p:val>
                                            <p:fltVal val="90"/>
                                          </p:val>
                                        </p:tav>
                                        <p:tav tm="100000">
                                          <p:val>
                                            <p:fltVal val="0"/>
                                          </p:val>
                                        </p:tav>
                                      </p:tavLst>
                                    </p:anim>
                                    <p:animEffect transition="in" filter="fade">
                                      <p:cBhvr>
                                        <p:cTn id="39" dur="1000"/>
                                        <p:tgtEl>
                                          <p:spTgt spid="41"/>
                                        </p:tgtEl>
                                      </p:cBhvr>
                                    </p:animEffect>
                                  </p:childTnLst>
                                </p:cTn>
                              </p:par>
                            </p:childTnLst>
                          </p:cTn>
                        </p:par>
                        <p:par>
                          <p:cTn id="40" fill="hold">
                            <p:stCondLst>
                              <p:cond delay="4000"/>
                            </p:stCondLst>
                            <p:childTnLst>
                              <p:par>
                                <p:cTn id="41" presetID="47" presetClass="entr" presetSubtype="0" fill="hold" grpId="0" nodeType="afterEffect">
                                  <p:stCondLst>
                                    <p:cond delay="0"/>
                                  </p:stCondLst>
                                  <p:childTnLst>
                                    <p:set>
                                      <p:cBhvr>
                                        <p:cTn id="42" dur="1" fill="hold">
                                          <p:stCondLst>
                                            <p:cond delay="0"/>
                                          </p:stCondLst>
                                        </p:cTn>
                                        <p:tgtEl>
                                          <p:spTgt spid="46"/>
                                        </p:tgtEl>
                                        <p:attrNameLst>
                                          <p:attrName>style.visibility</p:attrName>
                                        </p:attrNameLst>
                                      </p:cBhvr>
                                      <p:to>
                                        <p:strVal val="visible"/>
                                      </p:to>
                                    </p:set>
                                    <p:animEffect transition="in" filter="fade">
                                      <p:cBhvr>
                                        <p:cTn id="43" dur="1000"/>
                                        <p:tgtEl>
                                          <p:spTgt spid="46"/>
                                        </p:tgtEl>
                                      </p:cBhvr>
                                    </p:animEffect>
                                    <p:anim calcmode="lin" valueType="num">
                                      <p:cBhvr>
                                        <p:cTn id="44" dur="1000" fill="hold"/>
                                        <p:tgtEl>
                                          <p:spTgt spid="46"/>
                                        </p:tgtEl>
                                        <p:attrNameLst>
                                          <p:attrName>ppt_x</p:attrName>
                                        </p:attrNameLst>
                                      </p:cBhvr>
                                      <p:tavLst>
                                        <p:tav tm="0">
                                          <p:val>
                                            <p:strVal val="#ppt_x"/>
                                          </p:val>
                                        </p:tav>
                                        <p:tav tm="100000">
                                          <p:val>
                                            <p:strVal val="#ppt_x"/>
                                          </p:val>
                                        </p:tav>
                                      </p:tavLst>
                                    </p:anim>
                                    <p:anim calcmode="lin" valueType="num">
                                      <p:cBhvr>
                                        <p:cTn id="45" dur="1000" fill="hold"/>
                                        <p:tgtEl>
                                          <p:spTgt spid="46"/>
                                        </p:tgtEl>
                                        <p:attrNameLst>
                                          <p:attrName>ppt_y</p:attrName>
                                        </p:attrNameLst>
                                      </p:cBhvr>
                                      <p:tavLst>
                                        <p:tav tm="0">
                                          <p:val>
                                            <p:strVal val="#ppt_y-.1"/>
                                          </p:val>
                                        </p:tav>
                                        <p:tav tm="100000">
                                          <p:val>
                                            <p:strVal val="#ppt_y"/>
                                          </p:val>
                                        </p:tav>
                                      </p:tavLst>
                                    </p:anim>
                                  </p:childTnLst>
                                </p:cTn>
                              </p:par>
                            </p:childTnLst>
                          </p:cTn>
                        </p:par>
                        <p:par>
                          <p:cTn id="46" fill="hold">
                            <p:stCondLst>
                              <p:cond delay="5000"/>
                            </p:stCondLst>
                            <p:childTnLst>
                              <p:par>
                                <p:cTn id="47" presetID="31" presetClass="entr" presetSubtype="0" fill="hold" nodeType="afterEffect">
                                  <p:stCondLst>
                                    <p:cond delay="0"/>
                                  </p:stCondLst>
                                  <p:childTnLst>
                                    <p:set>
                                      <p:cBhvr>
                                        <p:cTn id="48" dur="1" fill="hold">
                                          <p:stCondLst>
                                            <p:cond delay="0"/>
                                          </p:stCondLst>
                                        </p:cTn>
                                        <p:tgtEl>
                                          <p:spTgt spid="14"/>
                                        </p:tgtEl>
                                        <p:attrNameLst>
                                          <p:attrName>style.visibility</p:attrName>
                                        </p:attrNameLst>
                                      </p:cBhvr>
                                      <p:to>
                                        <p:strVal val="visible"/>
                                      </p:to>
                                    </p:set>
                                    <p:anim calcmode="lin" valueType="num">
                                      <p:cBhvr>
                                        <p:cTn id="49" dur="1000" fill="hold"/>
                                        <p:tgtEl>
                                          <p:spTgt spid="14"/>
                                        </p:tgtEl>
                                        <p:attrNameLst>
                                          <p:attrName>ppt_w</p:attrName>
                                        </p:attrNameLst>
                                      </p:cBhvr>
                                      <p:tavLst>
                                        <p:tav tm="0">
                                          <p:val>
                                            <p:fltVal val="0"/>
                                          </p:val>
                                        </p:tav>
                                        <p:tav tm="100000">
                                          <p:val>
                                            <p:strVal val="#ppt_w"/>
                                          </p:val>
                                        </p:tav>
                                      </p:tavLst>
                                    </p:anim>
                                    <p:anim calcmode="lin" valueType="num">
                                      <p:cBhvr>
                                        <p:cTn id="50" dur="1000" fill="hold"/>
                                        <p:tgtEl>
                                          <p:spTgt spid="14"/>
                                        </p:tgtEl>
                                        <p:attrNameLst>
                                          <p:attrName>ppt_h</p:attrName>
                                        </p:attrNameLst>
                                      </p:cBhvr>
                                      <p:tavLst>
                                        <p:tav tm="0">
                                          <p:val>
                                            <p:fltVal val="0"/>
                                          </p:val>
                                        </p:tav>
                                        <p:tav tm="100000">
                                          <p:val>
                                            <p:strVal val="#ppt_h"/>
                                          </p:val>
                                        </p:tav>
                                      </p:tavLst>
                                    </p:anim>
                                    <p:anim calcmode="lin" valueType="num">
                                      <p:cBhvr>
                                        <p:cTn id="51" dur="1000" fill="hold"/>
                                        <p:tgtEl>
                                          <p:spTgt spid="14"/>
                                        </p:tgtEl>
                                        <p:attrNameLst>
                                          <p:attrName>style.rotation</p:attrName>
                                        </p:attrNameLst>
                                      </p:cBhvr>
                                      <p:tavLst>
                                        <p:tav tm="0">
                                          <p:val>
                                            <p:fltVal val="90"/>
                                          </p:val>
                                        </p:tav>
                                        <p:tav tm="100000">
                                          <p:val>
                                            <p:fltVal val="0"/>
                                          </p:val>
                                        </p:tav>
                                      </p:tavLst>
                                    </p:anim>
                                    <p:animEffect transition="in" filter="fade">
                                      <p:cBhvr>
                                        <p:cTn id="52" dur="1000"/>
                                        <p:tgtEl>
                                          <p:spTgt spid="14"/>
                                        </p:tgtEl>
                                      </p:cBhvr>
                                    </p:animEffect>
                                  </p:childTnLst>
                                </p:cTn>
                              </p:par>
                              <p:par>
                                <p:cTn id="53" presetID="31" presetClass="entr" presetSubtype="0" fill="hold" nodeType="withEffect">
                                  <p:stCondLst>
                                    <p:cond delay="0"/>
                                  </p:stCondLst>
                                  <p:childTnLst>
                                    <p:set>
                                      <p:cBhvr>
                                        <p:cTn id="54" dur="1" fill="hold">
                                          <p:stCondLst>
                                            <p:cond delay="0"/>
                                          </p:stCondLst>
                                        </p:cTn>
                                        <p:tgtEl>
                                          <p:spTgt spid="38"/>
                                        </p:tgtEl>
                                        <p:attrNameLst>
                                          <p:attrName>style.visibility</p:attrName>
                                        </p:attrNameLst>
                                      </p:cBhvr>
                                      <p:to>
                                        <p:strVal val="visible"/>
                                      </p:to>
                                    </p:set>
                                    <p:anim calcmode="lin" valueType="num">
                                      <p:cBhvr>
                                        <p:cTn id="55" dur="1000" fill="hold"/>
                                        <p:tgtEl>
                                          <p:spTgt spid="38"/>
                                        </p:tgtEl>
                                        <p:attrNameLst>
                                          <p:attrName>ppt_w</p:attrName>
                                        </p:attrNameLst>
                                      </p:cBhvr>
                                      <p:tavLst>
                                        <p:tav tm="0">
                                          <p:val>
                                            <p:fltVal val="0"/>
                                          </p:val>
                                        </p:tav>
                                        <p:tav tm="100000">
                                          <p:val>
                                            <p:strVal val="#ppt_w"/>
                                          </p:val>
                                        </p:tav>
                                      </p:tavLst>
                                    </p:anim>
                                    <p:anim calcmode="lin" valueType="num">
                                      <p:cBhvr>
                                        <p:cTn id="56" dur="1000" fill="hold"/>
                                        <p:tgtEl>
                                          <p:spTgt spid="38"/>
                                        </p:tgtEl>
                                        <p:attrNameLst>
                                          <p:attrName>ppt_h</p:attrName>
                                        </p:attrNameLst>
                                      </p:cBhvr>
                                      <p:tavLst>
                                        <p:tav tm="0">
                                          <p:val>
                                            <p:fltVal val="0"/>
                                          </p:val>
                                        </p:tav>
                                        <p:tav tm="100000">
                                          <p:val>
                                            <p:strVal val="#ppt_h"/>
                                          </p:val>
                                        </p:tav>
                                      </p:tavLst>
                                    </p:anim>
                                    <p:anim calcmode="lin" valueType="num">
                                      <p:cBhvr>
                                        <p:cTn id="57" dur="1000" fill="hold"/>
                                        <p:tgtEl>
                                          <p:spTgt spid="38"/>
                                        </p:tgtEl>
                                        <p:attrNameLst>
                                          <p:attrName>style.rotation</p:attrName>
                                        </p:attrNameLst>
                                      </p:cBhvr>
                                      <p:tavLst>
                                        <p:tav tm="0">
                                          <p:val>
                                            <p:fltVal val="90"/>
                                          </p:val>
                                        </p:tav>
                                        <p:tav tm="100000">
                                          <p:val>
                                            <p:fltVal val="0"/>
                                          </p:val>
                                        </p:tav>
                                      </p:tavLst>
                                    </p:anim>
                                    <p:animEffect transition="in" filter="fade">
                                      <p:cBhvr>
                                        <p:cTn id="58" dur="1000"/>
                                        <p:tgtEl>
                                          <p:spTgt spid="38"/>
                                        </p:tgtEl>
                                      </p:cBhvr>
                                    </p:animEffect>
                                  </p:childTnLst>
                                </p:cTn>
                              </p:par>
                            </p:childTnLst>
                          </p:cTn>
                        </p:par>
                        <p:par>
                          <p:cTn id="59" fill="hold">
                            <p:stCondLst>
                              <p:cond delay="6000"/>
                            </p:stCondLst>
                            <p:childTnLst>
                              <p:par>
                                <p:cTn id="60" presetID="42" presetClass="entr" presetSubtype="0" fill="hold" grpId="0" nodeType="afterEffect">
                                  <p:stCondLst>
                                    <p:cond delay="0"/>
                                  </p:stCondLst>
                                  <p:childTnLst>
                                    <p:set>
                                      <p:cBhvr>
                                        <p:cTn id="61" dur="1" fill="hold">
                                          <p:stCondLst>
                                            <p:cond delay="0"/>
                                          </p:stCondLst>
                                        </p:cTn>
                                        <p:tgtEl>
                                          <p:spTgt spid="47"/>
                                        </p:tgtEl>
                                        <p:attrNameLst>
                                          <p:attrName>style.visibility</p:attrName>
                                        </p:attrNameLst>
                                      </p:cBhvr>
                                      <p:to>
                                        <p:strVal val="visible"/>
                                      </p:to>
                                    </p:set>
                                    <p:animEffect transition="in" filter="fade">
                                      <p:cBhvr>
                                        <p:cTn id="62" dur="1000"/>
                                        <p:tgtEl>
                                          <p:spTgt spid="47"/>
                                        </p:tgtEl>
                                      </p:cBhvr>
                                    </p:animEffect>
                                    <p:anim calcmode="lin" valueType="num">
                                      <p:cBhvr>
                                        <p:cTn id="63" dur="1000" fill="hold"/>
                                        <p:tgtEl>
                                          <p:spTgt spid="47"/>
                                        </p:tgtEl>
                                        <p:attrNameLst>
                                          <p:attrName>ppt_x</p:attrName>
                                        </p:attrNameLst>
                                      </p:cBhvr>
                                      <p:tavLst>
                                        <p:tav tm="0">
                                          <p:val>
                                            <p:strVal val="#ppt_x"/>
                                          </p:val>
                                        </p:tav>
                                        <p:tav tm="100000">
                                          <p:val>
                                            <p:strVal val="#ppt_x"/>
                                          </p:val>
                                        </p:tav>
                                      </p:tavLst>
                                    </p:anim>
                                    <p:anim calcmode="lin" valueType="num">
                                      <p:cBhvr>
                                        <p:cTn id="64" dur="1000" fill="hold"/>
                                        <p:tgtEl>
                                          <p:spTgt spid="47"/>
                                        </p:tgtEl>
                                        <p:attrNameLst>
                                          <p:attrName>ppt_y</p:attrName>
                                        </p:attrNameLst>
                                      </p:cBhvr>
                                      <p:tavLst>
                                        <p:tav tm="0">
                                          <p:val>
                                            <p:strVal val="#ppt_y+.1"/>
                                          </p:val>
                                        </p:tav>
                                        <p:tav tm="100000">
                                          <p:val>
                                            <p:strVal val="#ppt_y"/>
                                          </p:val>
                                        </p:tav>
                                      </p:tavLst>
                                    </p:anim>
                                  </p:childTnLst>
                                </p:cTn>
                              </p:par>
                            </p:childTnLst>
                          </p:cTn>
                        </p:par>
                        <p:par>
                          <p:cTn id="65" fill="hold">
                            <p:stCondLst>
                              <p:cond delay="7000"/>
                            </p:stCondLst>
                            <p:childTnLst>
                              <p:par>
                                <p:cTn id="66" presetID="31" presetClass="entr" presetSubtype="0" fill="hold" nodeType="afterEffect">
                                  <p:stCondLst>
                                    <p:cond delay="0"/>
                                  </p:stCondLst>
                                  <p:childTnLst>
                                    <p:set>
                                      <p:cBhvr>
                                        <p:cTn id="67" dur="1" fill="hold">
                                          <p:stCondLst>
                                            <p:cond delay="0"/>
                                          </p:stCondLst>
                                        </p:cTn>
                                        <p:tgtEl>
                                          <p:spTgt spid="17"/>
                                        </p:tgtEl>
                                        <p:attrNameLst>
                                          <p:attrName>style.visibility</p:attrName>
                                        </p:attrNameLst>
                                      </p:cBhvr>
                                      <p:to>
                                        <p:strVal val="visible"/>
                                      </p:to>
                                    </p:set>
                                    <p:anim calcmode="lin" valueType="num">
                                      <p:cBhvr>
                                        <p:cTn id="68" dur="1000" fill="hold"/>
                                        <p:tgtEl>
                                          <p:spTgt spid="17"/>
                                        </p:tgtEl>
                                        <p:attrNameLst>
                                          <p:attrName>ppt_w</p:attrName>
                                        </p:attrNameLst>
                                      </p:cBhvr>
                                      <p:tavLst>
                                        <p:tav tm="0">
                                          <p:val>
                                            <p:fltVal val="0"/>
                                          </p:val>
                                        </p:tav>
                                        <p:tav tm="100000">
                                          <p:val>
                                            <p:strVal val="#ppt_w"/>
                                          </p:val>
                                        </p:tav>
                                      </p:tavLst>
                                    </p:anim>
                                    <p:anim calcmode="lin" valueType="num">
                                      <p:cBhvr>
                                        <p:cTn id="69" dur="1000" fill="hold"/>
                                        <p:tgtEl>
                                          <p:spTgt spid="17"/>
                                        </p:tgtEl>
                                        <p:attrNameLst>
                                          <p:attrName>ppt_h</p:attrName>
                                        </p:attrNameLst>
                                      </p:cBhvr>
                                      <p:tavLst>
                                        <p:tav tm="0">
                                          <p:val>
                                            <p:fltVal val="0"/>
                                          </p:val>
                                        </p:tav>
                                        <p:tav tm="100000">
                                          <p:val>
                                            <p:strVal val="#ppt_h"/>
                                          </p:val>
                                        </p:tav>
                                      </p:tavLst>
                                    </p:anim>
                                    <p:anim calcmode="lin" valueType="num">
                                      <p:cBhvr>
                                        <p:cTn id="70" dur="1000" fill="hold"/>
                                        <p:tgtEl>
                                          <p:spTgt spid="17"/>
                                        </p:tgtEl>
                                        <p:attrNameLst>
                                          <p:attrName>style.rotation</p:attrName>
                                        </p:attrNameLst>
                                      </p:cBhvr>
                                      <p:tavLst>
                                        <p:tav tm="0">
                                          <p:val>
                                            <p:fltVal val="90"/>
                                          </p:val>
                                        </p:tav>
                                        <p:tav tm="100000">
                                          <p:val>
                                            <p:fltVal val="0"/>
                                          </p:val>
                                        </p:tav>
                                      </p:tavLst>
                                    </p:anim>
                                    <p:animEffect transition="in" filter="fade">
                                      <p:cBhvr>
                                        <p:cTn id="71" dur="1000"/>
                                        <p:tgtEl>
                                          <p:spTgt spid="17"/>
                                        </p:tgtEl>
                                      </p:cBhvr>
                                    </p:animEffect>
                                  </p:childTnLst>
                                </p:cTn>
                              </p:par>
                              <p:par>
                                <p:cTn id="72" presetID="31" presetClass="entr" presetSubtype="0" fill="hold" nodeType="withEffect">
                                  <p:stCondLst>
                                    <p:cond delay="0"/>
                                  </p:stCondLst>
                                  <p:childTnLst>
                                    <p:set>
                                      <p:cBhvr>
                                        <p:cTn id="73" dur="1" fill="hold">
                                          <p:stCondLst>
                                            <p:cond delay="0"/>
                                          </p:stCondLst>
                                        </p:cTn>
                                        <p:tgtEl>
                                          <p:spTgt spid="43"/>
                                        </p:tgtEl>
                                        <p:attrNameLst>
                                          <p:attrName>style.visibility</p:attrName>
                                        </p:attrNameLst>
                                      </p:cBhvr>
                                      <p:to>
                                        <p:strVal val="visible"/>
                                      </p:to>
                                    </p:set>
                                    <p:anim calcmode="lin" valueType="num">
                                      <p:cBhvr>
                                        <p:cTn id="74" dur="1000" fill="hold"/>
                                        <p:tgtEl>
                                          <p:spTgt spid="43"/>
                                        </p:tgtEl>
                                        <p:attrNameLst>
                                          <p:attrName>ppt_w</p:attrName>
                                        </p:attrNameLst>
                                      </p:cBhvr>
                                      <p:tavLst>
                                        <p:tav tm="0">
                                          <p:val>
                                            <p:fltVal val="0"/>
                                          </p:val>
                                        </p:tav>
                                        <p:tav tm="100000">
                                          <p:val>
                                            <p:strVal val="#ppt_w"/>
                                          </p:val>
                                        </p:tav>
                                      </p:tavLst>
                                    </p:anim>
                                    <p:anim calcmode="lin" valueType="num">
                                      <p:cBhvr>
                                        <p:cTn id="75" dur="1000" fill="hold"/>
                                        <p:tgtEl>
                                          <p:spTgt spid="43"/>
                                        </p:tgtEl>
                                        <p:attrNameLst>
                                          <p:attrName>ppt_h</p:attrName>
                                        </p:attrNameLst>
                                      </p:cBhvr>
                                      <p:tavLst>
                                        <p:tav tm="0">
                                          <p:val>
                                            <p:fltVal val="0"/>
                                          </p:val>
                                        </p:tav>
                                        <p:tav tm="100000">
                                          <p:val>
                                            <p:strVal val="#ppt_h"/>
                                          </p:val>
                                        </p:tav>
                                      </p:tavLst>
                                    </p:anim>
                                    <p:anim calcmode="lin" valueType="num">
                                      <p:cBhvr>
                                        <p:cTn id="76" dur="1000" fill="hold"/>
                                        <p:tgtEl>
                                          <p:spTgt spid="43"/>
                                        </p:tgtEl>
                                        <p:attrNameLst>
                                          <p:attrName>style.rotation</p:attrName>
                                        </p:attrNameLst>
                                      </p:cBhvr>
                                      <p:tavLst>
                                        <p:tav tm="0">
                                          <p:val>
                                            <p:fltVal val="90"/>
                                          </p:val>
                                        </p:tav>
                                        <p:tav tm="100000">
                                          <p:val>
                                            <p:fltVal val="0"/>
                                          </p:val>
                                        </p:tav>
                                      </p:tavLst>
                                    </p:anim>
                                    <p:animEffect transition="in" filter="fade">
                                      <p:cBhvr>
                                        <p:cTn id="77" dur="1000"/>
                                        <p:tgtEl>
                                          <p:spTgt spid="43"/>
                                        </p:tgtEl>
                                      </p:cBhvr>
                                    </p:animEffect>
                                  </p:childTnLst>
                                </p:cTn>
                              </p:par>
                            </p:childTnLst>
                          </p:cTn>
                        </p:par>
                        <p:par>
                          <p:cTn id="78" fill="hold">
                            <p:stCondLst>
                              <p:cond delay="8000"/>
                            </p:stCondLst>
                            <p:childTnLst>
                              <p:par>
                                <p:cTn id="79" presetID="47" presetClass="entr" presetSubtype="0" fill="hold" grpId="0" nodeType="afterEffect">
                                  <p:stCondLst>
                                    <p:cond delay="0"/>
                                  </p:stCondLst>
                                  <p:childTnLst>
                                    <p:set>
                                      <p:cBhvr>
                                        <p:cTn id="80" dur="1" fill="hold">
                                          <p:stCondLst>
                                            <p:cond delay="0"/>
                                          </p:stCondLst>
                                        </p:cTn>
                                        <p:tgtEl>
                                          <p:spTgt spid="48"/>
                                        </p:tgtEl>
                                        <p:attrNameLst>
                                          <p:attrName>style.visibility</p:attrName>
                                        </p:attrNameLst>
                                      </p:cBhvr>
                                      <p:to>
                                        <p:strVal val="visible"/>
                                      </p:to>
                                    </p:set>
                                    <p:animEffect transition="in" filter="fade">
                                      <p:cBhvr>
                                        <p:cTn id="81" dur="1000"/>
                                        <p:tgtEl>
                                          <p:spTgt spid="48"/>
                                        </p:tgtEl>
                                      </p:cBhvr>
                                    </p:animEffect>
                                    <p:anim calcmode="lin" valueType="num">
                                      <p:cBhvr>
                                        <p:cTn id="82" dur="1000" fill="hold"/>
                                        <p:tgtEl>
                                          <p:spTgt spid="48"/>
                                        </p:tgtEl>
                                        <p:attrNameLst>
                                          <p:attrName>ppt_x</p:attrName>
                                        </p:attrNameLst>
                                      </p:cBhvr>
                                      <p:tavLst>
                                        <p:tav tm="0">
                                          <p:val>
                                            <p:strVal val="#ppt_x"/>
                                          </p:val>
                                        </p:tav>
                                        <p:tav tm="100000">
                                          <p:val>
                                            <p:strVal val="#ppt_x"/>
                                          </p:val>
                                        </p:tav>
                                      </p:tavLst>
                                    </p:anim>
                                    <p:anim calcmode="lin" valueType="num">
                                      <p:cBhvr>
                                        <p:cTn id="83" dur="1000" fill="hold"/>
                                        <p:tgtEl>
                                          <p:spTgt spid="48"/>
                                        </p:tgtEl>
                                        <p:attrNameLst>
                                          <p:attrName>ppt_y</p:attrName>
                                        </p:attrNameLst>
                                      </p:cBhvr>
                                      <p:tavLst>
                                        <p:tav tm="0">
                                          <p:val>
                                            <p:strVal val="#ppt_y-.1"/>
                                          </p:val>
                                        </p:tav>
                                        <p:tav tm="100000">
                                          <p:val>
                                            <p:strVal val="#ppt_y"/>
                                          </p:val>
                                        </p:tav>
                                      </p:tavLst>
                                    </p:anim>
                                  </p:childTnLst>
                                </p:cTn>
                              </p:par>
                            </p:childTnLst>
                          </p:cTn>
                        </p:par>
                        <p:par>
                          <p:cTn id="84" fill="hold">
                            <p:stCondLst>
                              <p:cond delay="9000"/>
                            </p:stCondLst>
                            <p:childTnLst>
                              <p:par>
                                <p:cTn id="85" presetID="31" presetClass="entr" presetSubtype="0" fill="hold" nodeType="afterEffect">
                                  <p:stCondLst>
                                    <p:cond delay="0"/>
                                  </p:stCondLst>
                                  <p:childTnLst>
                                    <p:set>
                                      <p:cBhvr>
                                        <p:cTn id="86" dur="1" fill="hold">
                                          <p:stCondLst>
                                            <p:cond delay="0"/>
                                          </p:stCondLst>
                                        </p:cTn>
                                        <p:tgtEl>
                                          <p:spTgt spid="20"/>
                                        </p:tgtEl>
                                        <p:attrNameLst>
                                          <p:attrName>style.visibility</p:attrName>
                                        </p:attrNameLst>
                                      </p:cBhvr>
                                      <p:to>
                                        <p:strVal val="visible"/>
                                      </p:to>
                                    </p:set>
                                    <p:anim calcmode="lin" valueType="num">
                                      <p:cBhvr>
                                        <p:cTn id="87" dur="1000" fill="hold"/>
                                        <p:tgtEl>
                                          <p:spTgt spid="20"/>
                                        </p:tgtEl>
                                        <p:attrNameLst>
                                          <p:attrName>ppt_w</p:attrName>
                                        </p:attrNameLst>
                                      </p:cBhvr>
                                      <p:tavLst>
                                        <p:tav tm="0">
                                          <p:val>
                                            <p:fltVal val="0"/>
                                          </p:val>
                                        </p:tav>
                                        <p:tav tm="100000">
                                          <p:val>
                                            <p:strVal val="#ppt_w"/>
                                          </p:val>
                                        </p:tav>
                                      </p:tavLst>
                                    </p:anim>
                                    <p:anim calcmode="lin" valueType="num">
                                      <p:cBhvr>
                                        <p:cTn id="88" dur="1000" fill="hold"/>
                                        <p:tgtEl>
                                          <p:spTgt spid="20"/>
                                        </p:tgtEl>
                                        <p:attrNameLst>
                                          <p:attrName>ppt_h</p:attrName>
                                        </p:attrNameLst>
                                      </p:cBhvr>
                                      <p:tavLst>
                                        <p:tav tm="0">
                                          <p:val>
                                            <p:fltVal val="0"/>
                                          </p:val>
                                        </p:tav>
                                        <p:tav tm="100000">
                                          <p:val>
                                            <p:strVal val="#ppt_h"/>
                                          </p:val>
                                        </p:tav>
                                      </p:tavLst>
                                    </p:anim>
                                    <p:anim calcmode="lin" valueType="num">
                                      <p:cBhvr>
                                        <p:cTn id="89" dur="1000" fill="hold"/>
                                        <p:tgtEl>
                                          <p:spTgt spid="20"/>
                                        </p:tgtEl>
                                        <p:attrNameLst>
                                          <p:attrName>style.rotation</p:attrName>
                                        </p:attrNameLst>
                                      </p:cBhvr>
                                      <p:tavLst>
                                        <p:tav tm="0">
                                          <p:val>
                                            <p:fltVal val="90"/>
                                          </p:val>
                                        </p:tav>
                                        <p:tav tm="100000">
                                          <p:val>
                                            <p:fltVal val="0"/>
                                          </p:val>
                                        </p:tav>
                                      </p:tavLst>
                                    </p:anim>
                                    <p:animEffect transition="in" filter="fade">
                                      <p:cBhvr>
                                        <p:cTn id="90" dur="1000"/>
                                        <p:tgtEl>
                                          <p:spTgt spid="20"/>
                                        </p:tgtEl>
                                      </p:cBhvr>
                                    </p:animEffect>
                                  </p:childTnLst>
                                </p:cTn>
                              </p:par>
                              <p:par>
                                <p:cTn id="91" presetID="31" presetClass="entr" presetSubtype="0" fill="hold" nodeType="withEffect">
                                  <p:stCondLst>
                                    <p:cond delay="0"/>
                                  </p:stCondLst>
                                  <p:childTnLst>
                                    <p:set>
                                      <p:cBhvr>
                                        <p:cTn id="92" dur="1" fill="hold">
                                          <p:stCondLst>
                                            <p:cond delay="0"/>
                                          </p:stCondLst>
                                        </p:cTn>
                                        <p:tgtEl>
                                          <p:spTgt spid="40"/>
                                        </p:tgtEl>
                                        <p:attrNameLst>
                                          <p:attrName>style.visibility</p:attrName>
                                        </p:attrNameLst>
                                      </p:cBhvr>
                                      <p:to>
                                        <p:strVal val="visible"/>
                                      </p:to>
                                    </p:set>
                                    <p:anim calcmode="lin" valueType="num">
                                      <p:cBhvr>
                                        <p:cTn id="93" dur="1000" fill="hold"/>
                                        <p:tgtEl>
                                          <p:spTgt spid="40"/>
                                        </p:tgtEl>
                                        <p:attrNameLst>
                                          <p:attrName>ppt_w</p:attrName>
                                        </p:attrNameLst>
                                      </p:cBhvr>
                                      <p:tavLst>
                                        <p:tav tm="0">
                                          <p:val>
                                            <p:fltVal val="0"/>
                                          </p:val>
                                        </p:tav>
                                        <p:tav tm="100000">
                                          <p:val>
                                            <p:strVal val="#ppt_w"/>
                                          </p:val>
                                        </p:tav>
                                      </p:tavLst>
                                    </p:anim>
                                    <p:anim calcmode="lin" valueType="num">
                                      <p:cBhvr>
                                        <p:cTn id="94" dur="1000" fill="hold"/>
                                        <p:tgtEl>
                                          <p:spTgt spid="40"/>
                                        </p:tgtEl>
                                        <p:attrNameLst>
                                          <p:attrName>ppt_h</p:attrName>
                                        </p:attrNameLst>
                                      </p:cBhvr>
                                      <p:tavLst>
                                        <p:tav tm="0">
                                          <p:val>
                                            <p:fltVal val="0"/>
                                          </p:val>
                                        </p:tav>
                                        <p:tav tm="100000">
                                          <p:val>
                                            <p:strVal val="#ppt_h"/>
                                          </p:val>
                                        </p:tav>
                                      </p:tavLst>
                                    </p:anim>
                                    <p:anim calcmode="lin" valueType="num">
                                      <p:cBhvr>
                                        <p:cTn id="95" dur="1000" fill="hold"/>
                                        <p:tgtEl>
                                          <p:spTgt spid="40"/>
                                        </p:tgtEl>
                                        <p:attrNameLst>
                                          <p:attrName>style.rotation</p:attrName>
                                        </p:attrNameLst>
                                      </p:cBhvr>
                                      <p:tavLst>
                                        <p:tav tm="0">
                                          <p:val>
                                            <p:fltVal val="90"/>
                                          </p:val>
                                        </p:tav>
                                        <p:tav tm="100000">
                                          <p:val>
                                            <p:fltVal val="0"/>
                                          </p:val>
                                        </p:tav>
                                      </p:tavLst>
                                    </p:anim>
                                    <p:animEffect transition="in" filter="fade">
                                      <p:cBhvr>
                                        <p:cTn id="96" dur="1000"/>
                                        <p:tgtEl>
                                          <p:spTgt spid="40"/>
                                        </p:tgtEl>
                                      </p:cBhvr>
                                    </p:animEffect>
                                  </p:childTnLst>
                                </p:cTn>
                              </p:par>
                            </p:childTnLst>
                          </p:cTn>
                        </p:par>
                        <p:par>
                          <p:cTn id="97" fill="hold">
                            <p:stCondLst>
                              <p:cond delay="10000"/>
                            </p:stCondLst>
                            <p:childTnLst>
                              <p:par>
                                <p:cTn id="98" presetID="42" presetClass="entr" presetSubtype="0" fill="hold" grpId="0" nodeType="afterEffect">
                                  <p:stCondLst>
                                    <p:cond delay="0"/>
                                  </p:stCondLst>
                                  <p:childTnLst>
                                    <p:set>
                                      <p:cBhvr>
                                        <p:cTn id="99" dur="1" fill="hold">
                                          <p:stCondLst>
                                            <p:cond delay="0"/>
                                          </p:stCondLst>
                                        </p:cTn>
                                        <p:tgtEl>
                                          <p:spTgt spid="49"/>
                                        </p:tgtEl>
                                        <p:attrNameLst>
                                          <p:attrName>style.visibility</p:attrName>
                                        </p:attrNameLst>
                                      </p:cBhvr>
                                      <p:to>
                                        <p:strVal val="visible"/>
                                      </p:to>
                                    </p:set>
                                    <p:animEffect transition="in" filter="fade">
                                      <p:cBhvr>
                                        <p:cTn id="100" dur="1000"/>
                                        <p:tgtEl>
                                          <p:spTgt spid="49"/>
                                        </p:tgtEl>
                                      </p:cBhvr>
                                    </p:animEffect>
                                    <p:anim calcmode="lin" valueType="num">
                                      <p:cBhvr>
                                        <p:cTn id="101" dur="1000" fill="hold"/>
                                        <p:tgtEl>
                                          <p:spTgt spid="49"/>
                                        </p:tgtEl>
                                        <p:attrNameLst>
                                          <p:attrName>ppt_x</p:attrName>
                                        </p:attrNameLst>
                                      </p:cBhvr>
                                      <p:tavLst>
                                        <p:tav tm="0">
                                          <p:val>
                                            <p:strVal val="#ppt_x"/>
                                          </p:val>
                                        </p:tav>
                                        <p:tav tm="100000">
                                          <p:val>
                                            <p:strVal val="#ppt_x"/>
                                          </p:val>
                                        </p:tav>
                                      </p:tavLst>
                                    </p:anim>
                                    <p:anim calcmode="lin" valueType="num">
                                      <p:cBhvr>
                                        <p:cTn id="102" dur="1000" fill="hold"/>
                                        <p:tgtEl>
                                          <p:spTgt spid="4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 grpId="0"/>
      <p:bldP spid="46" grpId="0"/>
      <p:bldP spid="47" grpId="0"/>
      <p:bldP spid="48" grpId="0"/>
      <p:bldP spid="49" grpId="0"/>
      <p:bldP spid="51" grpId="0"/>
    </p:bldLst>
  </p:timing>
</p:sld>
</file>

<file path=ppt/slides/slide1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48" name="TextBox 47">
            <a:extLst>
              <a:ext uri="{FF2B5EF4-FFF2-40B4-BE49-F238E27FC236}">
                <a16:creationId xmlns:a16="http://schemas.microsoft.com/office/drawing/2014/main" id="{105B3BFD-3B8B-4B2F-8F7C-B472E39BF4F5}"/>
              </a:ext>
            </a:extLst>
          </p:cNvPr>
          <p:cNvSpPr txBox="1"/>
          <p:nvPr/>
        </p:nvSpPr>
        <p:spPr>
          <a:xfrm>
            <a:off x="6400800" y="5120640"/>
            <a:ext cx="4572000" cy="1554480"/>
          </a:xfrm>
          <a:prstGeom prst="rect">
            <a:avLst/>
          </a:prstGeom>
          <a:noFill/>
        </p:spPr>
        <p:txBody>
          <a:bodyPr wrap="square" rtlCol="0">
            <a:spAutoFit/>
          </a:bodyPr>
          <a:lstStyle/>
          <a:p>
            <a:r>
              <a:rPr lang="en-US" sz="1400" dirty="0">
                <a:solidFill>
                  <a:srgbClr val="EF3425"/>
                </a:solidFill>
                <a:latin typeface="Bernard MT Condensed" panose="02050806060905020404" pitchFamily="18" charset="0"/>
              </a:rPr>
              <a:t>LOREM IPSUM DOLOR </a:t>
            </a:r>
            <a:endParaRPr lang="en-US" sz="1500" dirty="0">
              <a:solidFill>
                <a:srgbClr val="EF3425"/>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342900" indent="-342900">
              <a:buFont typeface="+mj-lt"/>
              <a:buAutoNum type="arabicParenR"/>
            </a:pPr>
            <a:r>
              <a:rPr lang="en-US" sz="12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200" dirty="0">
                <a:solidFill>
                  <a:schemeClr val="bg1"/>
                </a:solidFill>
                <a:latin typeface="Candara" panose="020E0502030303020204" pitchFamily="34" charset="0"/>
              </a:rPr>
              <a:t>Lorem ipsum dolor sit amet, consectetur adipiscing elit, sed do eiusmod.</a:t>
            </a:r>
          </a:p>
        </p:txBody>
      </p:sp>
      <p:grpSp>
        <p:nvGrpSpPr>
          <p:cNvPr id="8" name="Group 7">
            <a:extLst>
              <a:ext uri="{FF2B5EF4-FFF2-40B4-BE49-F238E27FC236}">
                <a16:creationId xmlns:a16="http://schemas.microsoft.com/office/drawing/2014/main" id="{6C06CBB1-C620-4420-9C24-204129B44F7F}"/>
              </a:ext>
            </a:extLst>
          </p:cNvPr>
          <p:cNvGrpSpPr>
            <a:grpSpLocks noChangeAspect="1"/>
          </p:cNvGrpSpPr>
          <p:nvPr/>
        </p:nvGrpSpPr>
        <p:grpSpPr>
          <a:xfrm>
            <a:off x="2612025" y="4857642"/>
            <a:ext cx="2554335" cy="1645920"/>
            <a:chOff x="-240527" y="156703"/>
            <a:chExt cx="10136969" cy="6531876"/>
          </a:xfrm>
          <a:effectLst>
            <a:outerShdw blurRad="139700" dist="279400" dir="8100000" algn="tr" rotWithShape="0">
              <a:prstClr val="black">
                <a:alpha val="40000"/>
              </a:prstClr>
            </a:outerShdw>
          </a:effectLst>
        </p:grpSpPr>
        <p:sp>
          <p:nvSpPr>
            <p:cNvPr id="9" name="Freeform: Shape 8">
              <a:extLst>
                <a:ext uri="{FF2B5EF4-FFF2-40B4-BE49-F238E27FC236}">
                  <a16:creationId xmlns:a16="http://schemas.microsoft.com/office/drawing/2014/main" id="{358E7127-784B-4C6C-9C93-7A53826CC7BB}"/>
                </a:ext>
              </a:extLst>
            </p:cNvPr>
            <p:cNvSpPr/>
            <p:nvPr/>
          </p:nvSpPr>
          <p:spPr>
            <a:xfrm rot="19825804">
              <a:off x="768719" y="156703"/>
              <a:ext cx="8538673" cy="6531876"/>
            </a:xfrm>
            <a:custGeom>
              <a:avLst/>
              <a:gdLst>
                <a:gd name="connsiteX0" fmla="*/ 2709592 w 8538675"/>
                <a:gd name="connsiteY0" fmla="*/ 5441115 h 6531875"/>
                <a:gd name="connsiteX1" fmla="*/ 2706136 w 8538675"/>
                <a:gd name="connsiteY1" fmla="*/ 5441115 h 6531875"/>
                <a:gd name="connsiteX2" fmla="*/ 2706136 w 8538675"/>
                <a:gd name="connsiteY2" fmla="*/ 5444732 h 6531875"/>
                <a:gd name="connsiteX3" fmla="*/ 2706836 w 8538675"/>
                <a:gd name="connsiteY3" fmla="*/ 5445973 h 6531875"/>
                <a:gd name="connsiteX4" fmla="*/ 4351160 w 8538675"/>
                <a:gd name="connsiteY4" fmla="*/ 0 h 6531875"/>
                <a:gd name="connsiteX5" fmla="*/ 5120204 w 8538675"/>
                <a:gd name="connsiteY5" fmla="*/ 570516 h 6531875"/>
                <a:gd name="connsiteX6" fmla="*/ 5127790 w 8538675"/>
                <a:gd name="connsiteY6" fmla="*/ 578853 h 6531875"/>
                <a:gd name="connsiteX7" fmla="*/ 8538675 w 8538675"/>
                <a:gd name="connsiteY7" fmla="*/ 3109220 h 6531875"/>
                <a:gd name="connsiteX8" fmla="*/ 7984134 w 8538675"/>
                <a:gd name="connsiteY8" fmla="*/ 6439584 h 6531875"/>
                <a:gd name="connsiteX9" fmla="*/ 7425439 w 8538675"/>
                <a:gd name="connsiteY9" fmla="*/ 5449279 h 6531875"/>
                <a:gd name="connsiteX10" fmla="*/ 7425439 w 8538675"/>
                <a:gd name="connsiteY10" fmla="*/ 5449279 h 6531875"/>
                <a:gd name="connsiteX11" fmla="*/ 7981578 w 8538675"/>
                <a:gd name="connsiteY11" fmla="*/ 6435058 h 6531875"/>
                <a:gd name="connsiteX12" fmla="*/ 7861219 w 8538675"/>
                <a:gd name="connsiteY12" fmla="*/ 6531875 h 6531875"/>
                <a:gd name="connsiteX13" fmla="*/ 7330808 w 8538675"/>
                <a:gd name="connsiteY13" fmla="*/ 5591701 h 6531875"/>
                <a:gd name="connsiteX14" fmla="*/ 2624152 w 8538675"/>
                <a:gd name="connsiteY14" fmla="*/ 5591701 h 6531875"/>
                <a:gd name="connsiteX15" fmla="*/ 2619097 w 8538675"/>
                <a:gd name="connsiteY15" fmla="*/ 5600611 h 6531875"/>
                <a:gd name="connsiteX16" fmla="*/ 0 w 8538675"/>
                <a:gd name="connsiteY16" fmla="*/ 958161 h 6531875"/>
                <a:gd name="connsiteX17" fmla="*/ 87739 w 8538675"/>
                <a:gd name="connsiteY17" fmla="*/ 803523 h 6531875"/>
                <a:gd name="connsiteX18" fmla="*/ 87739 w 8538675"/>
                <a:gd name="connsiteY18" fmla="*/ 803523 h 6531875"/>
                <a:gd name="connsiteX19" fmla="*/ 97317 w 8538675"/>
                <a:gd name="connsiteY19" fmla="*/ 786644 h 6531875"/>
                <a:gd name="connsiteX20" fmla="*/ 4601879 w 8538675"/>
                <a:gd name="connsiteY20" fmla="*/ 754569 h 6531875"/>
                <a:gd name="connsiteX21" fmla="*/ 4267818 w 8538675"/>
                <a:gd name="connsiteY21" fmla="*/ 162434 h 6531875"/>
                <a:gd name="connsiteX22" fmla="*/ 4355557 w 8538675"/>
                <a:gd name="connsiteY22" fmla="*/ 7796 h 6531875"/>
                <a:gd name="connsiteX23" fmla="*/ 4776159 w 8538675"/>
                <a:gd name="connsiteY23" fmla="*/ 753328 h 6531875"/>
                <a:gd name="connsiteX24" fmla="*/ 4776159 w 8538675"/>
                <a:gd name="connsiteY24" fmla="*/ 753328 h 6531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8538675" h="6531875">
                  <a:moveTo>
                    <a:pt x="2709592" y="5441115"/>
                  </a:moveTo>
                  <a:lnTo>
                    <a:pt x="2706136" y="5441115"/>
                  </a:lnTo>
                  <a:lnTo>
                    <a:pt x="2706136" y="5444732"/>
                  </a:lnTo>
                  <a:lnTo>
                    <a:pt x="2706836" y="5445973"/>
                  </a:lnTo>
                  <a:close/>
                  <a:moveTo>
                    <a:pt x="4351160" y="0"/>
                  </a:moveTo>
                  <a:lnTo>
                    <a:pt x="5120204" y="570516"/>
                  </a:lnTo>
                  <a:lnTo>
                    <a:pt x="5127790" y="578853"/>
                  </a:lnTo>
                  <a:lnTo>
                    <a:pt x="8538675" y="3109220"/>
                  </a:lnTo>
                  <a:lnTo>
                    <a:pt x="7984134" y="6439584"/>
                  </a:lnTo>
                  <a:lnTo>
                    <a:pt x="7425439" y="5449279"/>
                  </a:lnTo>
                  <a:lnTo>
                    <a:pt x="7425439" y="5449279"/>
                  </a:lnTo>
                  <a:lnTo>
                    <a:pt x="7981578" y="6435058"/>
                  </a:lnTo>
                  <a:lnTo>
                    <a:pt x="7861219" y="6531875"/>
                  </a:lnTo>
                  <a:lnTo>
                    <a:pt x="7330808" y="5591701"/>
                  </a:lnTo>
                  <a:lnTo>
                    <a:pt x="2624152" y="5591701"/>
                  </a:lnTo>
                  <a:lnTo>
                    <a:pt x="2619097" y="5600611"/>
                  </a:lnTo>
                  <a:lnTo>
                    <a:pt x="0" y="958161"/>
                  </a:lnTo>
                  <a:lnTo>
                    <a:pt x="87739" y="803523"/>
                  </a:lnTo>
                  <a:lnTo>
                    <a:pt x="87739" y="803523"/>
                  </a:lnTo>
                  <a:lnTo>
                    <a:pt x="97317" y="786644"/>
                  </a:lnTo>
                  <a:lnTo>
                    <a:pt x="4601879" y="754569"/>
                  </a:lnTo>
                  <a:lnTo>
                    <a:pt x="4267818" y="162434"/>
                  </a:lnTo>
                  <a:lnTo>
                    <a:pt x="4355557" y="7796"/>
                  </a:lnTo>
                  <a:lnTo>
                    <a:pt x="4776159" y="753328"/>
                  </a:lnTo>
                  <a:lnTo>
                    <a:pt x="4776159" y="753328"/>
                  </a:lnTo>
                  <a:close/>
                </a:path>
              </a:pathLst>
            </a:cu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Shape 9">
              <a:extLst>
                <a:ext uri="{FF2B5EF4-FFF2-40B4-BE49-F238E27FC236}">
                  <a16:creationId xmlns:a16="http://schemas.microsoft.com/office/drawing/2014/main" id="{A90A43AB-2610-4D53-9917-D8E75A9D36D9}"/>
                </a:ext>
              </a:extLst>
            </p:cNvPr>
            <p:cNvSpPr/>
            <p:nvPr/>
          </p:nvSpPr>
          <p:spPr>
            <a:xfrm rot="1860000">
              <a:off x="8728755" y="4048444"/>
              <a:ext cx="1167687" cy="152400"/>
            </a:xfrm>
            <a:custGeom>
              <a:avLst/>
              <a:gdLst>
                <a:gd name="connsiteX0" fmla="*/ 0 w 1167687"/>
                <a:gd name="connsiteY0" fmla="*/ 0 h 152400"/>
                <a:gd name="connsiteX1" fmla="*/ 1142503 w 1167687"/>
                <a:gd name="connsiteY1" fmla="*/ 0 h 152400"/>
                <a:gd name="connsiteX2" fmla="*/ 1167687 w 1167687"/>
                <a:gd name="connsiteY2" fmla="*/ 152400 h 152400"/>
                <a:gd name="connsiteX3" fmla="*/ 91571 w 1167687"/>
                <a:gd name="connsiteY3" fmla="*/ 152400 h 152400"/>
              </a:gdLst>
              <a:ahLst/>
              <a:cxnLst>
                <a:cxn ang="0">
                  <a:pos x="connsiteX0" y="connsiteY0"/>
                </a:cxn>
                <a:cxn ang="0">
                  <a:pos x="connsiteX1" y="connsiteY1"/>
                </a:cxn>
                <a:cxn ang="0">
                  <a:pos x="connsiteX2" y="connsiteY2"/>
                </a:cxn>
                <a:cxn ang="0">
                  <a:pos x="connsiteX3" y="connsiteY3"/>
                </a:cxn>
              </a:cxnLst>
              <a:rect l="l" t="t" r="r" b="b"/>
              <a:pathLst>
                <a:path w="1167687" h="152400">
                  <a:moveTo>
                    <a:pt x="0" y="0"/>
                  </a:moveTo>
                  <a:lnTo>
                    <a:pt x="1142503" y="0"/>
                  </a:lnTo>
                  <a:lnTo>
                    <a:pt x="1167687" y="152400"/>
                  </a:lnTo>
                  <a:lnTo>
                    <a:pt x="91571" y="152400"/>
                  </a:lnTo>
                  <a:close/>
                </a:path>
              </a:pathLst>
            </a:custGeom>
            <a:solidFill>
              <a:schemeClr val="bg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Freeform: Shape 10">
              <a:extLst>
                <a:ext uri="{FF2B5EF4-FFF2-40B4-BE49-F238E27FC236}">
                  <a16:creationId xmlns:a16="http://schemas.microsoft.com/office/drawing/2014/main" id="{09DBEB80-9F02-4F1F-AD17-73BB1F5597D7}"/>
                </a:ext>
              </a:extLst>
            </p:cNvPr>
            <p:cNvSpPr/>
            <p:nvPr/>
          </p:nvSpPr>
          <p:spPr>
            <a:xfrm rot="1860000">
              <a:off x="-240527" y="4729853"/>
              <a:ext cx="5421863" cy="152400"/>
            </a:xfrm>
            <a:custGeom>
              <a:avLst/>
              <a:gdLst>
                <a:gd name="connsiteX0" fmla="*/ 0 w 5421863"/>
                <a:gd name="connsiteY0" fmla="*/ 0 h 152400"/>
                <a:gd name="connsiteX1" fmla="*/ 5330292 w 5421863"/>
                <a:gd name="connsiteY1" fmla="*/ 0 h 152400"/>
                <a:gd name="connsiteX2" fmla="*/ 5421863 w 5421863"/>
                <a:gd name="connsiteY2" fmla="*/ 152400 h 152400"/>
                <a:gd name="connsiteX3" fmla="*/ 91571 w 5421863"/>
                <a:gd name="connsiteY3" fmla="*/ 152400 h 152400"/>
              </a:gdLst>
              <a:ahLst/>
              <a:cxnLst>
                <a:cxn ang="0">
                  <a:pos x="connsiteX0" y="connsiteY0"/>
                </a:cxn>
                <a:cxn ang="0">
                  <a:pos x="connsiteX1" y="connsiteY1"/>
                </a:cxn>
                <a:cxn ang="0">
                  <a:pos x="connsiteX2" y="connsiteY2"/>
                </a:cxn>
                <a:cxn ang="0">
                  <a:pos x="connsiteX3" y="connsiteY3"/>
                </a:cxn>
              </a:cxnLst>
              <a:rect l="l" t="t" r="r" b="b"/>
              <a:pathLst>
                <a:path w="5421863" h="152400">
                  <a:moveTo>
                    <a:pt x="0" y="0"/>
                  </a:moveTo>
                  <a:lnTo>
                    <a:pt x="5330292" y="0"/>
                  </a:lnTo>
                  <a:lnTo>
                    <a:pt x="5421863" y="152400"/>
                  </a:lnTo>
                  <a:lnTo>
                    <a:pt x="91571" y="152400"/>
                  </a:lnTo>
                  <a:close/>
                </a:path>
              </a:pathLst>
            </a:custGeom>
            <a:solidFill>
              <a:schemeClr val="tx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Freeform: Shape 11">
              <a:extLst>
                <a:ext uri="{FF2B5EF4-FFF2-40B4-BE49-F238E27FC236}">
                  <a16:creationId xmlns:a16="http://schemas.microsoft.com/office/drawing/2014/main" id="{F1BCF7B0-A6B3-4557-8FD8-DB3B0F7F76D7}"/>
                </a:ext>
              </a:extLst>
            </p:cNvPr>
            <p:cNvSpPr/>
            <p:nvPr/>
          </p:nvSpPr>
          <p:spPr>
            <a:xfrm rot="19825804">
              <a:off x="4404234" y="4928803"/>
              <a:ext cx="4806948" cy="152400"/>
            </a:xfrm>
            <a:custGeom>
              <a:avLst/>
              <a:gdLst>
                <a:gd name="connsiteX0" fmla="*/ 4806948 w 4806948"/>
                <a:gd name="connsiteY0" fmla="*/ 0 h 152400"/>
                <a:gd name="connsiteX1" fmla="*/ 4720479 w 4806948"/>
                <a:gd name="connsiteY1" fmla="*/ 152400 h 152400"/>
                <a:gd name="connsiteX2" fmla="*/ 0 w 4806948"/>
                <a:gd name="connsiteY2" fmla="*/ 152400 h 152400"/>
                <a:gd name="connsiteX3" fmla="*/ 86469 w 4806948"/>
                <a:gd name="connsiteY3" fmla="*/ 0 h 152400"/>
              </a:gdLst>
              <a:ahLst/>
              <a:cxnLst>
                <a:cxn ang="0">
                  <a:pos x="connsiteX0" y="connsiteY0"/>
                </a:cxn>
                <a:cxn ang="0">
                  <a:pos x="connsiteX1" y="connsiteY1"/>
                </a:cxn>
                <a:cxn ang="0">
                  <a:pos x="connsiteX2" y="connsiteY2"/>
                </a:cxn>
                <a:cxn ang="0">
                  <a:pos x="connsiteX3" y="connsiteY3"/>
                </a:cxn>
              </a:cxnLst>
              <a:rect l="l" t="t" r="r" b="b"/>
              <a:pathLst>
                <a:path w="4806948" h="152400">
                  <a:moveTo>
                    <a:pt x="4806948" y="0"/>
                  </a:moveTo>
                  <a:lnTo>
                    <a:pt x="4720479" y="152400"/>
                  </a:lnTo>
                  <a:lnTo>
                    <a:pt x="0" y="152400"/>
                  </a:lnTo>
                  <a:lnTo>
                    <a:pt x="86469" y="0"/>
                  </a:lnTo>
                  <a:close/>
                </a:path>
              </a:pathLst>
            </a:custGeom>
            <a:solidFill>
              <a:schemeClr val="tx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Shape 12">
              <a:extLst>
                <a:ext uri="{FF2B5EF4-FFF2-40B4-BE49-F238E27FC236}">
                  <a16:creationId xmlns:a16="http://schemas.microsoft.com/office/drawing/2014/main" id="{208EE8FA-7103-422C-88C0-E6300BADDC94}"/>
                </a:ext>
              </a:extLst>
            </p:cNvPr>
            <p:cNvSpPr/>
            <p:nvPr/>
          </p:nvSpPr>
          <p:spPr>
            <a:xfrm rot="1860000">
              <a:off x="3404472" y="757127"/>
              <a:ext cx="860908" cy="152400"/>
            </a:xfrm>
            <a:custGeom>
              <a:avLst/>
              <a:gdLst>
                <a:gd name="connsiteX0" fmla="*/ 0 w 860908"/>
                <a:gd name="connsiteY0" fmla="*/ 0 h 152400"/>
                <a:gd name="connsiteX1" fmla="*/ 860908 w 860908"/>
                <a:gd name="connsiteY1" fmla="*/ 0 h 152400"/>
                <a:gd name="connsiteX2" fmla="*/ 774474 w 860908"/>
                <a:gd name="connsiteY2" fmla="*/ 152400 h 152400"/>
                <a:gd name="connsiteX3" fmla="*/ 91571 w 860908"/>
                <a:gd name="connsiteY3" fmla="*/ 152400 h 152400"/>
              </a:gdLst>
              <a:ahLst/>
              <a:cxnLst>
                <a:cxn ang="0">
                  <a:pos x="connsiteX0" y="connsiteY0"/>
                </a:cxn>
                <a:cxn ang="0">
                  <a:pos x="connsiteX1" y="connsiteY1"/>
                </a:cxn>
                <a:cxn ang="0">
                  <a:pos x="connsiteX2" y="connsiteY2"/>
                </a:cxn>
                <a:cxn ang="0">
                  <a:pos x="connsiteX3" y="connsiteY3"/>
                </a:cxn>
              </a:cxnLst>
              <a:rect l="l" t="t" r="r" b="b"/>
              <a:pathLst>
                <a:path w="860908" h="152400">
                  <a:moveTo>
                    <a:pt x="0" y="0"/>
                  </a:moveTo>
                  <a:lnTo>
                    <a:pt x="860908" y="0"/>
                  </a:lnTo>
                  <a:lnTo>
                    <a:pt x="774474" y="152400"/>
                  </a:lnTo>
                  <a:lnTo>
                    <a:pt x="91571" y="152400"/>
                  </a:lnTo>
                  <a:close/>
                </a:path>
              </a:pathLst>
            </a:custGeom>
            <a:solidFill>
              <a:schemeClr val="bg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 name="Group 13">
            <a:extLst>
              <a:ext uri="{FF2B5EF4-FFF2-40B4-BE49-F238E27FC236}">
                <a16:creationId xmlns:a16="http://schemas.microsoft.com/office/drawing/2014/main" id="{2C75BF8D-D7DB-4C7E-9BDA-B46564B2558A}"/>
              </a:ext>
            </a:extLst>
          </p:cNvPr>
          <p:cNvGrpSpPr>
            <a:grpSpLocks noChangeAspect="1"/>
          </p:cNvGrpSpPr>
          <p:nvPr/>
        </p:nvGrpSpPr>
        <p:grpSpPr>
          <a:xfrm>
            <a:off x="3252105" y="3927313"/>
            <a:ext cx="2554335" cy="1645920"/>
            <a:chOff x="-240527" y="156703"/>
            <a:chExt cx="10136969" cy="6531875"/>
          </a:xfrm>
          <a:effectLst>
            <a:outerShdw blurRad="139700" dist="279400" dir="8100000" algn="tr" rotWithShape="0">
              <a:prstClr val="black">
                <a:alpha val="40000"/>
              </a:prstClr>
            </a:outerShdw>
          </a:effectLst>
        </p:grpSpPr>
        <p:sp>
          <p:nvSpPr>
            <p:cNvPr id="15" name="Freeform: Shape 14">
              <a:extLst>
                <a:ext uri="{FF2B5EF4-FFF2-40B4-BE49-F238E27FC236}">
                  <a16:creationId xmlns:a16="http://schemas.microsoft.com/office/drawing/2014/main" id="{DD93C55F-8CDC-4FCC-ACBA-26FE9D176694}"/>
                </a:ext>
              </a:extLst>
            </p:cNvPr>
            <p:cNvSpPr/>
            <p:nvPr/>
          </p:nvSpPr>
          <p:spPr>
            <a:xfrm rot="19825804">
              <a:off x="768719" y="156703"/>
              <a:ext cx="8538675" cy="6531875"/>
            </a:xfrm>
            <a:custGeom>
              <a:avLst/>
              <a:gdLst>
                <a:gd name="connsiteX0" fmla="*/ 2709592 w 8538675"/>
                <a:gd name="connsiteY0" fmla="*/ 5441115 h 6531875"/>
                <a:gd name="connsiteX1" fmla="*/ 2706136 w 8538675"/>
                <a:gd name="connsiteY1" fmla="*/ 5441115 h 6531875"/>
                <a:gd name="connsiteX2" fmla="*/ 2706136 w 8538675"/>
                <a:gd name="connsiteY2" fmla="*/ 5444732 h 6531875"/>
                <a:gd name="connsiteX3" fmla="*/ 2706836 w 8538675"/>
                <a:gd name="connsiteY3" fmla="*/ 5445973 h 6531875"/>
                <a:gd name="connsiteX4" fmla="*/ 4351160 w 8538675"/>
                <a:gd name="connsiteY4" fmla="*/ 0 h 6531875"/>
                <a:gd name="connsiteX5" fmla="*/ 5120204 w 8538675"/>
                <a:gd name="connsiteY5" fmla="*/ 570516 h 6531875"/>
                <a:gd name="connsiteX6" fmla="*/ 5127790 w 8538675"/>
                <a:gd name="connsiteY6" fmla="*/ 578853 h 6531875"/>
                <a:gd name="connsiteX7" fmla="*/ 8538675 w 8538675"/>
                <a:gd name="connsiteY7" fmla="*/ 3109220 h 6531875"/>
                <a:gd name="connsiteX8" fmla="*/ 7984134 w 8538675"/>
                <a:gd name="connsiteY8" fmla="*/ 6439584 h 6531875"/>
                <a:gd name="connsiteX9" fmla="*/ 7425439 w 8538675"/>
                <a:gd name="connsiteY9" fmla="*/ 5449279 h 6531875"/>
                <a:gd name="connsiteX10" fmla="*/ 7425439 w 8538675"/>
                <a:gd name="connsiteY10" fmla="*/ 5449279 h 6531875"/>
                <a:gd name="connsiteX11" fmla="*/ 7981578 w 8538675"/>
                <a:gd name="connsiteY11" fmla="*/ 6435058 h 6531875"/>
                <a:gd name="connsiteX12" fmla="*/ 7861219 w 8538675"/>
                <a:gd name="connsiteY12" fmla="*/ 6531875 h 6531875"/>
                <a:gd name="connsiteX13" fmla="*/ 7330808 w 8538675"/>
                <a:gd name="connsiteY13" fmla="*/ 5591701 h 6531875"/>
                <a:gd name="connsiteX14" fmla="*/ 2624152 w 8538675"/>
                <a:gd name="connsiteY14" fmla="*/ 5591701 h 6531875"/>
                <a:gd name="connsiteX15" fmla="*/ 2619097 w 8538675"/>
                <a:gd name="connsiteY15" fmla="*/ 5600611 h 6531875"/>
                <a:gd name="connsiteX16" fmla="*/ 0 w 8538675"/>
                <a:gd name="connsiteY16" fmla="*/ 958161 h 6531875"/>
                <a:gd name="connsiteX17" fmla="*/ 87739 w 8538675"/>
                <a:gd name="connsiteY17" fmla="*/ 803523 h 6531875"/>
                <a:gd name="connsiteX18" fmla="*/ 87739 w 8538675"/>
                <a:gd name="connsiteY18" fmla="*/ 803523 h 6531875"/>
                <a:gd name="connsiteX19" fmla="*/ 97317 w 8538675"/>
                <a:gd name="connsiteY19" fmla="*/ 786644 h 6531875"/>
                <a:gd name="connsiteX20" fmla="*/ 4601879 w 8538675"/>
                <a:gd name="connsiteY20" fmla="*/ 754569 h 6531875"/>
                <a:gd name="connsiteX21" fmla="*/ 4267818 w 8538675"/>
                <a:gd name="connsiteY21" fmla="*/ 162434 h 6531875"/>
                <a:gd name="connsiteX22" fmla="*/ 4355557 w 8538675"/>
                <a:gd name="connsiteY22" fmla="*/ 7796 h 6531875"/>
                <a:gd name="connsiteX23" fmla="*/ 4776159 w 8538675"/>
                <a:gd name="connsiteY23" fmla="*/ 753328 h 6531875"/>
                <a:gd name="connsiteX24" fmla="*/ 4776159 w 8538675"/>
                <a:gd name="connsiteY24" fmla="*/ 753328 h 6531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8538675" h="6531875">
                  <a:moveTo>
                    <a:pt x="2709592" y="5441115"/>
                  </a:moveTo>
                  <a:lnTo>
                    <a:pt x="2706136" y="5441115"/>
                  </a:lnTo>
                  <a:lnTo>
                    <a:pt x="2706136" y="5444732"/>
                  </a:lnTo>
                  <a:lnTo>
                    <a:pt x="2706836" y="5445973"/>
                  </a:lnTo>
                  <a:close/>
                  <a:moveTo>
                    <a:pt x="4351160" y="0"/>
                  </a:moveTo>
                  <a:lnTo>
                    <a:pt x="5120204" y="570516"/>
                  </a:lnTo>
                  <a:lnTo>
                    <a:pt x="5127790" y="578853"/>
                  </a:lnTo>
                  <a:lnTo>
                    <a:pt x="8538675" y="3109220"/>
                  </a:lnTo>
                  <a:lnTo>
                    <a:pt x="7984134" y="6439584"/>
                  </a:lnTo>
                  <a:lnTo>
                    <a:pt x="7425439" y="5449279"/>
                  </a:lnTo>
                  <a:lnTo>
                    <a:pt x="7425439" y="5449279"/>
                  </a:lnTo>
                  <a:lnTo>
                    <a:pt x="7981578" y="6435058"/>
                  </a:lnTo>
                  <a:lnTo>
                    <a:pt x="7861219" y="6531875"/>
                  </a:lnTo>
                  <a:lnTo>
                    <a:pt x="7330808" y="5591701"/>
                  </a:lnTo>
                  <a:lnTo>
                    <a:pt x="2624152" y="5591701"/>
                  </a:lnTo>
                  <a:lnTo>
                    <a:pt x="2619097" y="5600611"/>
                  </a:lnTo>
                  <a:lnTo>
                    <a:pt x="0" y="958161"/>
                  </a:lnTo>
                  <a:lnTo>
                    <a:pt x="87739" y="803523"/>
                  </a:lnTo>
                  <a:lnTo>
                    <a:pt x="87739" y="803523"/>
                  </a:lnTo>
                  <a:lnTo>
                    <a:pt x="97317" y="786644"/>
                  </a:lnTo>
                  <a:lnTo>
                    <a:pt x="4601879" y="754569"/>
                  </a:lnTo>
                  <a:lnTo>
                    <a:pt x="4267818" y="162434"/>
                  </a:lnTo>
                  <a:lnTo>
                    <a:pt x="4355557" y="7796"/>
                  </a:lnTo>
                  <a:lnTo>
                    <a:pt x="4776159" y="753328"/>
                  </a:lnTo>
                  <a:lnTo>
                    <a:pt x="4776159" y="753328"/>
                  </a:ln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 name="Freeform: Shape 15">
              <a:extLst>
                <a:ext uri="{FF2B5EF4-FFF2-40B4-BE49-F238E27FC236}">
                  <a16:creationId xmlns:a16="http://schemas.microsoft.com/office/drawing/2014/main" id="{1736105D-B1C0-46B0-A640-2F0A8523A229}"/>
                </a:ext>
              </a:extLst>
            </p:cNvPr>
            <p:cNvSpPr/>
            <p:nvPr/>
          </p:nvSpPr>
          <p:spPr>
            <a:xfrm rot="1860000">
              <a:off x="8728755" y="4048444"/>
              <a:ext cx="1167687" cy="152400"/>
            </a:xfrm>
            <a:custGeom>
              <a:avLst/>
              <a:gdLst>
                <a:gd name="connsiteX0" fmla="*/ 0 w 1167687"/>
                <a:gd name="connsiteY0" fmla="*/ 0 h 152400"/>
                <a:gd name="connsiteX1" fmla="*/ 1142503 w 1167687"/>
                <a:gd name="connsiteY1" fmla="*/ 0 h 152400"/>
                <a:gd name="connsiteX2" fmla="*/ 1167687 w 1167687"/>
                <a:gd name="connsiteY2" fmla="*/ 152400 h 152400"/>
                <a:gd name="connsiteX3" fmla="*/ 91571 w 1167687"/>
                <a:gd name="connsiteY3" fmla="*/ 152400 h 152400"/>
              </a:gdLst>
              <a:ahLst/>
              <a:cxnLst>
                <a:cxn ang="0">
                  <a:pos x="connsiteX0" y="connsiteY0"/>
                </a:cxn>
                <a:cxn ang="0">
                  <a:pos x="connsiteX1" y="connsiteY1"/>
                </a:cxn>
                <a:cxn ang="0">
                  <a:pos x="connsiteX2" y="connsiteY2"/>
                </a:cxn>
                <a:cxn ang="0">
                  <a:pos x="connsiteX3" y="connsiteY3"/>
                </a:cxn>
              </a:cxnLst>
              <a:rect l="l" t="t" r="r" b="b"/>
              <a:pathLst>
                <a:path w="1167687" h="152400">
                  <a:moveTo>
                    <a:pt x="0" y="0"/>
                  </a:moveTo>
                  <a:lnTo>
                    <a:pt x="1142503" y="0"/>
                  </a:lnTo>
                  <a:lnTo>
                    <a:pt x="1167687" y="152400"/>
                  </a:lnTo>
                  <a:lnTo>
                    <a:pt x="91571" y="152400"/>
                  </a:lnTo>
                  <a:close/>
                </a:path>
              </a:pathLst>
            </a:custGeom>
            <a:solidFill>
              <a:schemeClr val="bg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Freeform: Shape 16">
              <a:extLst>
                <a:ext uri="{FF2B5EF4-FFF2-40B4-BE49-F238E27FC236}">
                  <a16:creationId xmlns:a16="http://schemas.microsoft.com/office/drawing/2014/main" id="{3F4862FC-39DD-4DBE-9FB7-DF980BAF4EB4}"/>
                </a:ext>
              </a:extLst>
            </p:cNvPr>
            <p:cNvSpPr/>
            <p:nvPr/>
          </p:nvSpPr>
          <p:spPr>
            <a:xfrm rot="1860000">
              <a:off x="-240527" y="4729853"/>
              <a:ext cx="5421863" cy="152400"/>
            </a:xfrm>
            <a:custGeom>
              <a:avLst/>
              <a:gdLst>
                <a:gd name="connsiteX0" fmla="*/ 0 w 5421863"/>
                <a:gd name="connsiteY0" fmla="*/ 0 h 152400"/>
                <a:gd name="connsiteX1" fmla="*/ 5330292 w 5421863"/>
                <a:gd name="connsiteY1" fmla="*/ 0 h 152400"/>
                <a:gd name="connsiteX2" fmla="*/ 5421863 w 5421863"/>
                <a:gd name="connsiteY2" fmla="*/ 152400 h 152400"/>
                <a:gd name="connsiteX3" fmla="*/ 91571 w 5421863"/>
                <a:gd name="connsiteY3" fmla="*/ 152400 h 152400"/>
              </a:gdLst>
              <a:ahLst/>
              <a:cxnLst>
                <a:cxn ang="0">
                  <a:pos x="connsiteX0" y="connsiteY0"/>
                </a:cxn>
                <a:cxn ang="0">
                  <a:pos x="connsiteX1" y="connsiteY1"/>
                </a:cxn>
                <a:cxn ang="0">
                  <a:pos x="connsiteX2" y="connsiteY2"/>
                </a:cxn>
                <a:cxn ang="0">
                  <a:pos x="connsiteX3" y="connsiteY3"/>
                </a:cxn>
              </a:cxnLst>
              <a:rect l="l" t="t" r="r" b="b"/>
              <a:pathLst>
                <a:path w="5421863" h="152400">
                  <a:moveTo>
                    <a:pt x="0" y="0"/>
                  </a:moveTo>
                  <a:lnTo>
                    <a:pt x="5330292" y="0"/>
                  </a:lnTo>
                  <a:lnTo>
                    <a:pt x="5421863" y="152400"/>
                  </a:lnTo>
                  <a:lnTo>
                    <a:pt x="91571" y="152400"/>
                  </a:lnTo>
                  <a:close/>
                </a:path>
              </a:pathLst>
            </a:custGeom>
            <a:solidFill>
              <a:schemeClr val="tx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Freeform: Shape 17">
              <a:extLst>
                <a:ext uri="{FF2B5EF4-FFF2-40B4-BE49-F238E27FC236}">
                  <a16:creationId xmlns:a16="http://schemas.microsoft.com/office/drawing/2014/main" id="{71A9C8D8-3385-438E-9D15-5ED33495DDA5}"/>
                </a:ext>
              </a:extLst>
            </p:cNvPr>
            <p:cNvSpPr/>
            <p:nvPr/>
          </p:nvSpPr>
          <p:spPr>
            <a:xfrm rot="19825804">
              <a:off x="4404234" y="4928803"/>
              <a:ext cx="4806948" cy="152400"/>
            </a:xfrm>
            <a:custGeom>
              <a:avLst/>
              <a:gdLst>
                <a:gd name="connsiteX0" fmla="*/ 4806948 w 4806948"/>
                <a:gd name="connsiteY0" fmla="*/ 0 h 152400"/>
                <a:gd name="connsiteX1" fmla="*/ 4720479 w 4806948"/>
                <a:gd name="connsiteY1" fmla="*/ 152400 h 152400"/>
                <a:gd name="connsiteX2" fmla="*/ 0 w 4806948"/>
                <a:gd name="connsiteY2" fmla="*/ 152400 h 152400"/>
                <a:gd name="connsiteX3" fmla="*/ 86469 w 4806948"/>
                <a:gd name="connsiteY3" fmla="*/ 0 h 152400"/>
              </a:gdLst>
              <a:ahLst/>
              <a:cxnLst>
                <a:cxn ang="0">
                  <a:pos x="connsiteX0" y="connsiteY0"/>
                </a:cxn>
                <a:cxn ang="0">
                  <a:pos x="connsiteX1" y="connsiteY1"/>
                </a:cxn>
                <a:cxn ang="0">
                  <a:pos x="connsiteX2" y="connsiteY2"/>
                </a:cxn>
                <a:cxn ang="0">
                  <a:pos x="connsiteX3" y="connsiteY3"/>
                </a:cxn>
              </a:cxnLst>
              <a:rect l="l" t="t" r="r" b="b"/>
              <a:pathLst>
                <a:path w="4806948" h="152400">
                  <a:moveTo>
                    <a:pt x="4806948" y="0"/>
                  </a:moveTo>
                  <a:lnTo>
                    <a:pt x="4720479" y="152400"/>
                  </a:lnTo>
                  <a:lnTo>
                    <a:pt x="0" y="152400"/>
                  </a:lnTo>
                  <a:lnTo>
                    <a:pt x="86469" y="0"/>
                  </a:lnTo>
                  <a:close/>
                </a:path>
              </a:pathLst>
            </a:custGeom>
            <a:solidFill>
              <a:schemeClr val="tx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Freeform: Shape 18">
              <a:extLst>
                <a:ext uri="{FF2B5EF4-FFF2-40B4-BE49-F238E27FC236}">
                  <a16:creationId xmlns:a16="http://schemas.microsoft.com/office/drawing/2014/main" id="{ED9EE609-2E10-483D-B784-2A71690C9C96}"/>
                </a:ext>
              </a:extLst>
            </p:cNvPr>
            <p:cNvSpPr/>
            <p:nvPr/>
          </p:nvSpPr>
          <p:spPr>
            <a:xfrm rot="1860000">
              <a:off x="3404472" y="757127"/>
              <a:ext cx="860908" cy="152400"/>
            </a:xfrm>
            <a:custGeom>
              <a:avLst/>
              <a:gdLst>
                <a:gd name="connsiteX0" fmla="*/ 0 w 860908"/>
                <a:gd name="connsiteY0" fmla="*/ 0 h 152400"/>
                <a:gd name="connsiteX1" fmla="*/ 860908 w 860908"/>
                <a:gd name="connsiteY1" fmla="*/ 0 h 152400"/>
                <a:gd name="connsiteX2" fmla="*/ 774474 w 860908"/>
                <a:gd name="connsiteY2" fmla="*/ 152400 h 152400"/>
                <a:gd name="connsiteX3" fmla="*/ 91571 w 860908"/>
                <a:gd name="connsiteY3" fmla="*/ 152400 h 152400"/>
              </a:gdLst>
              <a:ahLst/>
              <a:cxnLst>
                <a:cxn ang="0">
                  <a:pos x="connsiteX0" y="connsiteY0"/>
                </a:cxn>
                <a:cxn ang="0">
                  <a:pos x="connsiteX1" y="connsiteY1"/>
                </a:cxn>
                <a:cxn ang="0">
                  <a:pos x="connsiteX2" y="connsiteY2"/>
                </a:cxn>
                <a:cxn ang="0">
                  <a:pos x="connsiteX3" y="connsiteY3"/>
                </a:cxn>
              </a:cxnLst>
              <a:rect l="l" t="t" r="r" b="b"/>
              <a:pathLst>
                <a:path w="860908" h="152400">
                  <a:moveTo>
                    <a:pt x="0" y="0"/>
                  </a:moveTo>
                  <a:lnTo>
                    <a:pt x="860908" y="0"/>
                  </a:lnTo>
                  <a:lnTo>
                    <a:pt x="774474" y="152400"/>
                  </a:lnTo>
                  <a:lnTo>
                    <a:pt x="91571" y="152400"/>
                  </a:lnTo>
                  <a:close/>
                </a:path>
              </a:pathLst>
            </a:custGeom>
            <a:solidFill>
              <a:schemeClr val="bg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0" name="Group 19">
            <a:extLst>
              <a:ext uri="{FF2B5EF4-FFF2-40B4-BE49-F238E27FC236}">
                <a16:creationId xmlns:a16="http://schemas.microsoft.com/office/drawing/2014/main" id="{42349D6F-692D-4C05-BC93-4011D8928E04}"/>
              </a:ext>
            </a:extLst>
          </p:cNvPr>
          <p:cNvGrpSpPr>
            <a:grpSpLocks noChangeAspect="1"/>
          </p:cNvGrpSpPr>
          <p:nvPr/>
        </p:nvGrpSpPr>
        <p:grpSpPr>
          <a:xfrm>
            <a:off x="3892185" y="2986494"/>
            <a:ext cx="2554335" cy="1645920"/>
            <a:chOff x="-240527" y="156703"/>
            <a:chExt cx="10136969" cy="6531875"/>
          </a:xfrm>
          <a:effectLst>
            <a:outerShdw blurRad="139700" dist="279400" dir="8100000" algn="tr" rotWithShape="0">
              <a:prstClr val="black">
                <a:alpha val="40000"/>
              </a:prstClr>
            </a:outerShdw>
          </a:effectLst>
        </p:grpSpPr>
        <p:sp>
          <p:nvSpPr>
            <p:cNvPr id="21" name="Freeform: Shape 20">
              <a:extLst>
                <a:ext uri="{FF2B5EF4-FFF2-40B4-BE49-F238E27FC236}">
                  <a16:creationId xmlns:a16="http://schemas.microsoft.com/office/drawing/2014/main" id="{3C3F5B8B-AAA4-4370-9ECF-15982D6D7154}"/>
                </a:ext>
              </a:extLst>
            </p:cNvPr>
            <p:cNvSpPr/>
            <p:nvPr/>
          </p:nvSpPr>
          <p:spPr>
            <a:xfrm rot="19825804">
              <a:off x="768719" y="156703"/>
              <a:ext cx="8538675" cy="6531875"/>
            </a:xfrm>
            <a:custGeom>
              <a:avLst/>
              <a:gdLst>
                <a:gd name="connsiteX0" fmla="*/ 2709592 w 8538675"/>
                <a:gd name="connsiteY0" fmla="*/ 5441115 h 6531875"/>
                <a:gd name="connsiteX1" fmla="*/ 2706136 w 8538675"/>
                <a:gd name="connsiteY1" fmla="*/ 5441115 h 6531875"/>
                <a:gd name="connsiteX2" fmla="*/ 2706136 w 8538675"/>
                <a:gd name="connsiteY2" fmla="*/ 5444732 h 6531875"/>
                <a:gd name="connsiteX3" fmla="*/ 2706836 w 8538675"/>
                <a:gd name="connsiteY3" fmla="*/ 5445973 h 6531875"/>
                <a:gd name="connsiteX4" fmla="*/ 4351160 w 8538675"/>
                <a:gd name="connsiteY4" fmla="*/ 0 h 6531875"/>
                <a:gd name="connsiteX5" fmla="*/ 5120204 w 8538675"/>
                <a:gd name="connsiteY5" fmla="*/ 570516 h 6531875"/>
                <a:gd name="connsiteX6" fmla="*/ 5127790 w 8538675"/>
                <a:gd name="connsiteY6" fmla="*/ 578853 h 6531875"/>
                <a:gd name="connsiteX7" fmla="*/ 8538675 w 8538675"/>
                <a:gd name="connsiteY7" fmla="*/ 3109220 h 6531875"/>
                <a:gd name="connsiteX8" fmla="*/ 7984134 w 8538675"/>
                <a:gd name="connsiteY8" fmla="*/ 6439584 h 6531875"/>
                <a:gd name="connsiteX9" fmla="*/ 7425439 w 8538675"/>
                <a:gd name="connsiteY9" fmla="*/ 5449279 h 6531875"/>
                <a:gd name="connsiteX10" fmla="*/ 7425439 w 8538675"/>
                <a:gd name="connsiteY10" fmla="*/ 5449279 h 6531875"/>
                <a:gd name="connsiteX11" fmla="*/ 7981578 w 8538675"/>
                <a:gd name="connsiteY11" fmla="*/ 6435058 h 6531875"/>
                <a:gd name="connsiteX12" fmla="*/ 7861219 w 8538675"/>
                <a:gd name="connsiteY12" fmla="*/ 6531875 h 6531875"/>
                <a:gd name="connsiteX13" fmla="*/ 7330808 w 8538675"/>
                <a:gd name="connsiteY13" fmla="*/ 5591701 h 6531875"/>
                <a:gd name="connsiteX14" fmla="*/ 2624152 w 8538675"/>
                <a:gd name="connsiteY14" fmla="*/ 5591701 h 6531875"/>
                <a:gd name="connsiteX15" fmla="*/ 2619097 w 8538675"/>
                <a:gd name="connsiteY15" fmla="*/ 5600611 h 6531875"/>
                <a:gd name="connsiteX16" fmla="*/ 0 w 8538675"/>
                <a:gd name="connsiteY16" fmla="*/ 958161 h 6531875"/>
                <a:gd name="connsiteX17" fmla="*/ 87739 w 8538675"/>
                <a:gd name="connsiteY17" fmla="*/ 803523 h 6531875"/>
                <a:gd name="connsiteX18" fmla="*/ 87739 w 8538675"/>
                <a:gd name="connsiteY18" fmla="*/ 803523 h 6531875"/>
                <a:gd name="connsiteX19" fmla="*/ 97317 w 8538675"/>
                <a:gd name="connsiteY19" fmla="*/ 786644 h 6531875"/>
                <a:gd name="connsiteX20" fmla="*/ 4601879 w 8538675"/>
                <a:gd name="connsiteY20" fmla="*/ 754569 h 6531875"/>
                <a:gd name="connsiteX21" fmla="*/ 4267818 w 8538675"/>
                <a:gd name="connsiteY21" fmla="*/ 162434 h 6531875"/>
                <a:gd name="connsiteX22" fmla="*/ 4355557 w 8538675"/>
                <a:gd name="connsiteY22" fmla="*/ 7796 h 6531875"/>
                <a:gd name="connsiteX23" fmla="*/ 4776159 w 8538675"/>
                <a:gd name="connsiteY23" fmla="*/ 753328 h 6531875"/>
                <a:gd name="connsiteX24" fmla="*/ 4776159 w 8538675"/>
                <a:gd name="connsiteY24" fmla="*/ 753328 h 6531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8538675" h="6531875">
                  <a:moveTo>
                    <a:pt x="2709592" y="5441115"/>
                  </a:moveTo>
                  <a:lnTo>
                    <a:pt x="2706136" y="5441115"/>
                  </a:lnTo>
                  <a:lnTo>
                    <a:pt x="2706136" y="5444732"/>
                  </a:lnTo>
                  <a:lnTo>
                    <a:pt x="2706836" y="5445973"/>
                  </a:lnTo>
                  <a:close/>
                  <a:moveTo>
                    <a:pt x="4351160" y="0"/>
                  </a:moveTo>
                  <a:lnTo>
                    <a:pt x="5120204" y="570516"/>
                  </a:lnTo>
                  <a:lnTo>
                    <a:pt x="5127790" y="578853"/>
                  </a:lnTo>
                  <a:lnTo>
                    <a:pt x="8538675" y="3109220"/>
                  </a:lnTo>
                  <a:lnTo>
                    <a:pt x="7984134" y="6439584"/>
                  </a:lnTo>
                  <a:lnTo>
                    <a:pt x="7425439" y="5449279"/>
                  </a:lnTo>
                  <a:lnTo>
                    <a:pt x="7425439" y="5449279"/>
                  </a:lnTo>
                  <a:lnTo>
                    <a:pt x="7981578" y="6435058"/>
                  </a:lnTo>
                  <a:lnTo>
                    <a:pt x="7861219" y="6531875"/>
                  </a:lnTo>
                  <a:lnTo>
                    <a:pt x="7330808" y="5591701"/>
                  </a:lnTo>
                  <a:lnTo>
                    <a:pt x="2624152" y="5591701"/>
                  </a:lnTo>
                  <a:lnTo>
                    <a:pt x="2619097" y="5600611"/>
                  </a:lnTo>
                  <a:lnTo>
                    <a:pt x="0" y="958161"/>
                  </a:lnTo>
                  <a:lnTo>
                    <a:pt x="87739" y="803523"/>
                  </a:lnTo>
                  <a:lnTo>
                    <a:pt x="87739" y="803523"/>
                  </a:lnTo>
                  <a:lnTo>
                    <a:pt x="97317" y="786644"/>
                  </a:lnTo>
                  <a:lnTo>
                    <a:pt x="4601879" y="754569"/>
                  </a:lnTo>
                  <a:lnTo>
                    <a:pt x="4267818" y="162434"/>
                  </a:lnTo>
                  <a:lnTo>
                    <a:pt x="4355557" y="7796"/>
                  </a:lnTo>
                  <a:lnTo>
                    <a:pt x="4776159" y="753328"/>
                  </a:lnTo>
                  <a:lnTo>
                    <a:pt x="4776159" y="753328"/>
                  </a:lnTo>
                  <a:close/>
                </a:path>
              </a:pathLst>
            </a:cu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 name="Freeform: Shape 21">
              <a:extLst>
                <a:ext uri="{FF2B5EF4-FFF2-40B4-BE49-F238E27FC236}">
                  <a16:creationId xmlns:a16="http://schemas.microsoft.com/office/drawing/2014/main" id="{F34DB4B0-DA24-4CE3-AE82-8BB61A9153C9}"/>
                </a:ext>
              </a:extLst>
            </p:cNvPr>
            <p:cNvSpPr/>
            <p:nvPr/>
          </p:nvSpPr>
          <p:spPr>
            <a:xfrm rot="1860000">
              <a:off x="8728755" y="4048444"/>
              <a:ext cx="1167687" cy="152400"/>
            </a:xfrm>
            <a:custGeom>
              <a:avLst/>
              <a:gdLst>
                <a:gd name="connsiteX0" fmla="*/ 0 w 1167687"/>
                <a:gd name="connsiteY0" fmla="*/ 0 h 152400"/>
                <a:gd name="connsiteX1" fmla="*/ 1142503 w 1167687"/>
                <a:gd name="connsiteY1" fmla="*/ 0 h 152400"/>
                <a:gd name="connsiteX2" fmla="*/ 1167687 w 1167687"/>
                <a:gd name="connsiteY2" fmla="*/ 152400 h 152400"/>
                <a:gd name="connsiteX3" fmla="*/ 91571 w 1167687"/>
                <a:gd name="connsiteY3" fmla="*/ 152400 h 152400"/>
              </a:gdLst>
              <a:ahLst/>
              <a:cxnLst>
                <a:cxn ang="0">
                  <a:pos x="connsiteX0" y="connsiteY0"/>
                </a:cxn>
                <a:cxn ang="0">
                  <a:pos x="connsiteX1" y="connsiteY1"/>
                </a:cxn>
                <a:cxn ang="0">
                  <a:pos x="connsiteX2" y="connsiteY2"/>
                </a:cxn>
                <a:cxn ang="0">
                  <a:pos x="connsiteX3" y="connsiteY3"/>
                </a:cxn>
              </a:cxnLst>
              <a:rect l="l" t="t" r="r" b="b"/>
              <a:pathLst>
                <a:path w="1167687" h="152400">
                  <a:moveTo>
                    <a:pt x="0" y="0"/>
                  </a:moveTo>
                  <a:lnTo>
                    <a:pt x="1142503" y="0"/>
                  </a:lnTo>
                  <a:lnTo>
                    <a:pt x="1167687" y="152400"/>
                  </a:lnTo>
                  <a:lnTo>
                    <a:pt x="91571" y="152400"/>
                  </a:lnTo>
                  <a:close/>
                </a:path>
              </a:pathLst>
            </a:custGeom>
            <a:solidFill>
              <a:schemeClr val="bg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Freeform: Shape 22">
              <a:extLst>
                <a:ext uri="{FF2B5EF4-FFF2-40B4-BE49-F238E27FC236}">
                  <a16:creationId xmlns:a16="http://schemas.microsoft.com/office/drawing/2014/main" id="{11D317E9-EE2C-4D15-887A-57C9E310F712}"/>
                </a:ext>
              </a:extLst>
            </p:cNvPr>
            <p:cNvSpPr/>
            <p:nvPr/>
          </p:nvSpPr>
          <p:spPr>
            <a:xfrm rot="1860000">
              <a:off x="-240527" y="4729853"/>
              <a:ext cx="5421863" cy="152400"/>
            </a:xfrm>
            <a:custGeom>
              <a:avLst/>
              <a:gdLst>
                <a:gd name="connsiteX0" fmla="*/ 0 w 5421863"/>
                <a:gd name="connsiteY0" fmla="*/ 0 h 152400"/>
                <a:gd name="connsiteX1" fmla="*/ 5330292 w 5421863"/>
                <a:gd name="connsiteY1" fmla="*/ 0 h 152400"/>
                <a:gd name="connsiteX2" fmla="*/ 5421863 w 5421863"/>
                <a:gd name="connsiteY2" fmla="*/ 152400 h 152400"/>
                <a:gd name="connsiteX3" fmla="*/ 91571 w 5421863"/>
                <a:gd name="connsiteY3" fmla="*/ 152400 h 152400"/>
              </a:gdLst>
              <a:ahLst/>
              <a:cxnLst>
                <a:cxn ang="0">
                  <a:pos x="connsiteX0" y="connsiteY0"/>
                </a:cxn>
                <a:cxn ang="0">
                  <a:pos x="connsiteX1" y="connsiteY1"/>
                </a:cxn>
                <a:cxn ang="0">
                  <a:pos x="connsiteX2" y="connsiteY2"/>
                </a:cxn>
                <a:cxn ang="0">
                  <a:pos x="connsiteX3" y="connsiteY3"/>
                </a:cxn>
              </a:cxnLst>
              <a:rect l="l" t="t" r="r" b="b"/>
              <a:pathLst>
                <a:path w="5421863" h="152400">
                  <a:moveTo>
                    <a:pt x="0" y="0"/>
                  </a:moveTo>
                  <a:lnTo>
                    <a:pt x="5330292" y="0"/>
                  </a:lnTo>
                  <a:lnTo>
                    <a:pt x="5421863" y="152400"/>
                  </a:lnTo>
                  <a:lnTo>
                    <a:pt x="91571" y="152400"/>
                  </a:lnTo>
                  <a:close/>
                </a:path>
              </a:pathLst>
            </a:custGeom>
            <a:solidFill>
              <a:schemeClr val="tx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Freeform: Shape 23">
              <a:extLst>
                <a:ext uri="{FF2B5EF4-FFF2-40B4-BE49-F238E27FC236}">
                  <a16:creationId xmlns:a16="http://schemas.microsoft.com/office/drawing/2014/main" id="{8F60B14A-6305-4C88-8655-1FB88A99CDE6}"/>
                </a:ext>
              </a:extLst>
            </p:cNvPr>
            <p:cNvSpPr/>
            <p:nvPr/>
          </p:nvSpPr>
          <p:spPr>
            <a:xfrm rot="19825804">
              <a:off x="4404234" y="4928803"/>
              <a:ext cx="4806948" cy="152400"/>
            </a:xfrm>
            <a:custGeom>
              <a:avLst/>
              <a:gdLst>
                <a:gd name="connsiteX0" fmla="*/ 4806948 w 4806948"/>
                <a:gd name="connsiteY0" fmla="*/ 0 h 152400"/>
                <a:gd name="connsiteX1" fmla="*/ 4720479 w 4806948"/>
                <a:gd name="connsiteY1" fmla="*/ 152400 h 152400"/>
                <a:gd name="connsiteX2" fmla="*/ 0 w 4806948"/>
                <a:gd name="connsiteY2" fmla="*/ 152400 h 152400"/>
                <a:gd name="connsiteX3" fmla="*/ 86469 w 4806948"/>
                <a:gd name="connsiteY3" fmla="*/ 0 h 152400"/>
              </a:gdLst>
              <a:ahLst/>
              <a:cxnLst>
                <a:cxn ang="0">
                  <a:pos x="connsiteX0" y="connsiteY0"/>
                </a:cxn>
                <a:cxn ang="0">
                  <a:pos x="connsiteX1" y="connsiteY1"/>
                </a:cxn>
                <a:cxn ang="0">
                  <a:pos x="connsiteX2" y="connsiteY2"/>
                </a:cxn>
                <a:cxn ang="0">
                  <a:pos x="connsiteX3" y="connsiteY3"/>
                </a:cxn>
              </a:cxnLst>
              <a:rect l="l" t="t" r="r" b="b"/>
              <a:pathLst>
                <a:path w="4806948" h="152400">
                  <a:moveTo>
                    <a:pt x="4806948" y="0"/>
                  </a:moveTo>
                  <a:lnTo>
                    <a:pt x="4720479" y="152400"/>
                  </a:lnTo>
                  <a:lnTo>
                    <a:pt x="0" y="152400"/>
                  </a:lnTo>
                  <a:lnTo>
                    <a:pt x="86469" y="0"/>
                  </a:lnTo>
                  <a:close/>
                </a:path>
              </a:pathLst>
            </a:custGeom>
            <a:solidFill>
              <a:schemeClr val="tx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Freeform: Shape 24">
              <a:extLst>
                <a:ext uri="{FF2B5EF4-FFF2-40B4-BE49-F238E27FC236}">
                  <a16:creationId xmlns:a16="http://schemas.microsoft.com/office/drawing/2014/main" id="{36AACD3A-3CD4-404B-B8A1-B9F4BF27EC2E}"/>
                </a:ext>
              </a:extLst>
            </p:cNvPr>
            <p:cNvSpPr/>
            <p:nvPr/>
          </p:nvSpPr>
          <p:spPr>
            <a:xfrm rot="1860000">
              <a:off x="3404472" y="757127"/>
              <a:ext cx="860908" cy="152400"/>
            </a:xfrm>
            <a:custGeom>
              <a:avLst/>
              <a:gdLst>
                <a:gd name="connsiteX0" fmla="*/ 0 w 860908"/>
                <a:gd name="connsiteY0" fmla="*/ 0 h 152400"/>
                <a:gd name="connsiteX1" fmla="*/ 860908 w 860908"/>
                <a:gd name="connsiteY1" fmla="*/ 0 h 152400"/>
                <a:gd name="connsiteX2" fmla="*/ 774474 w 860908"/>
                <a:gd name="connsiteY2" fmla="*/ 152400 h 152400"/>
                <a:gd name="connsiteX3" fmla="*/ 91571 w 860908"/>
                <a:gd name="connsiteY3" fmla="*/ 152400 h 152400"/>
              </a:gdLst>
              <a:ahLst/>
              <a:cxnLst>
                <a:cxn ang="0">
                  <a:pos x="connsiteX0" y="connsiteY0"/>
                </a:cxn>
                <a:cxn ang="0">
                  <a:pos x="connsiteX1" y="connsiteY1"/>
                </a:cxn>
                <a:cxn ang="0">
                  <a:pos x="connsiteX2" y="connsiteY2"/>
                </a:cxn>
                <a:cxn ang="0">
                  <a:pos x="connsiteX3" y="connsiteY3"/>
                </a:cxn>
              </a:cxnLst>
              <a:rect l="l" t="t" r="r" b="b"/>
              <a:pathLst>
                <a:path w="860908" h="152400">
                  <a:moveTo>
                    <a:pt x="0" y="0"/>
                  </a:moveTo>
                  <a:lnTo>
                    <a:pt x="860908" y="0"/>
                  </a:lnTo>
                  <a:lnTo>
                    <a:pt x="774474" y="152400"/>
                  </a:lnTo>
                  <a:lnTo>
                    <a:pt x="91571" y="152400"/>
                  </a:lnTo>
                  <a:close/>
                </a:path>
              </a:pathLst>
            </a:custGeom>
            <a:solidFill>
              <a:schemeClr val="bg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6" name="Group 25">
            <a:extLst>
              <a:ext uri="{FF2B5EF4-FFF2-40B4-BE49-F238E27FC236}">
                <a16:creationId xmlns:a16="http://schemas.microsoft.com/office/drawing/2014/main" id="{999EC733-B2ED-423E-A362-26E0F445B702}"/>
              </a:ext>
            </a:extLst>
          </p:cNvPr>
          <p:cNvGrpSpPr>
            <a:grpSpLocks noChangeAspect="1"/>
          </p:cNvGrpSpPr>
          <p:nvPr/>
        </p:nvGrpSpPr>
        <p:grpSpPr>
          <a:xfrm>
            <a:off x="4623705" y="2087116"/>
            <a:ext cx="2554335" cy="1645920"/>
            <a:chOff x="-240527" y="156703"/>
            <a:chExt cx="10136969" cy="6531875"/>
          </a:xfrm>
          <a:effectLst>
            <a:outerShdw blurRad="139700" dist="279400" dir="8100000" algn="tr" rotWithShape="0">
              <a:prstClr val="black">
                <a:alpha val="40000"/>
              </a:prstClr>
            </a:outerShdw>
          </a:effectLst>
        </p:grpSpPr>
        <p:sp>
          <p:nvSpPr>
            <p:cNvPr id="27" name="Freeform: Shape 26">
              <a:extLst>
                <a:ext uri="{FF2B5EF4-FFF2-40B4-BE49-F238E27FC236}">
                  <a16:creationId xmlns:a16="http://schemas.microsoft.com/office/drawing/2014/main" id="{FBE0CC74-4E7F-4A6F-BA9E-AF4C33E6FDD7}"/>
                </a:ext>
              </a:extLst>
            </p:cNvPr>
            <p:cNvSpPr/>
            <p:nvPr/>
          </p:nvSpPr>
          <p:spPr>
            <a:xfrm rot="19825804">
              <a:off x="768719" y="156703"/>
              <a:ext cx="8538675" cy="6531875"/>
            </a:xfrm>
            <a:custGeom>
              <a:avLst/>
              <a:gdLst>
                <a:gd name="connsiteX0" fmla="*/ 2709592 w 8538675"/>
                <a:gd name="connsiteY0" fmla="*/ 5441115 h 6531875"/>
                <a:gd name="connsiteX1" fmla="*/ 2706136 w 8538675"/>
                <a:gd name="connsiteY1" fmla="*/ 5441115 h 6531875"/>
                <a:gd name="connsiteX2" fmla="*/ 2706136 w 8538675"/>
                <a:gd name="connsiteY2" fmla="*/ 5444732 h 6531875"/>
                <a:gd name="connsiteX3" fmla="*/ 2706836 w 8538675"/>
                <a:gd name="connsiteY3" fmla="*/ 5445973 h 6531875"/>
                <a:gd name="connsiteX4" fmla="*/ 4351160 w 8538675"/>
                <a:gd name="connsiteY4" fmla="*/ 0 h 6531875"/>
                <a:gd name="connsiteX5" fmla="*/ 5120204 w 8538675"/>
                <a:gd name="connsiteY5" fmla="*/ 570516 h 6531875"/>
                <a:gd name="connsiteX6" fmla="*/ 5127790 w 8538675"/>
                <a:gd name="connsiteY6" fmla="*/ 578853 h 6531875"/>
                <a:gd name="connsiteX7" fmla="*/ 8538675 w 8538675"/>
                <a:gd name="connsiteY7" fmla="*/ 3109220 h 6531875"/>
                <a:gd name="connsiteX8" fmla="*/ 7984134 w 8538675"/>
                <a:gd name="connsiteY8" fmla="*/ 6439584 h 6531875"/>
                <a:gd name="connsiteX9" fmla="*/ 7425439 w 8538675"/>
                <a:gd name="connsiteY9" fmla="*/ 5449279 h 6531875"/>
                <a:gd name="connsiteX10" fmla="*/ 7425439 w 8538675"/>
                <a:gd name="connsiteY10" fmla="*/ 5449279 h 6531875"/>
                <a:gd name="connsiteX11" fmla="*/ 7981578 w 8538675"/>
                <a:gd name="connsiteY11" fmla="*/ 6435058 h 6531875"/>
                <a:gd name="connsiteX12" fmla="*/ 7861219 w 8538675"/>
                <a:gd name="connsiteY12" fmla="*/ 6531875 h 6531875"/>
                <a:gd name="connsiteX13" fmla="*/ 7330808 w 8538675"/>
                <a:gd name="connsiteY13" fmla="*/ 5591701 h 6531875"/>
                <a:gd name="connsiteX14" fmla="*/ 2624152 w 8538675"/>
                <a:gd name="connsiteY14" fmla="*/ 5591701 h 6531875"/>
                <a:gd name="connsiteX15" fmla="*/ 2619097 w 8538675"/>
                <a:gd name="connsiteY15" fmla="*/ 5600611 h 6531875"/>
                <a:gd name="connsiteX16" fmla="*/ 0 w 8538675"/>
                <a:gd name="connsiteY16" fmla="*/ 958161 h 6531875"/>
                <a:gd name="connsiteX17" fmla="*/ 87739 w 8538675"/>
                <a:gd name="connsiteY17" fmla="*/ 803523 h 6531875"/>
                <a:gd name="connsiteX18" fmla="*/ 87739 w 8538675"/>
                <a:gd name="connsiteY18" fmla="*/ 803523 h 6531875"/>
                <a:gd name="connsiteX19" fmla="*/ 97317 w 8538675"/>
                <a:gd name="connsiteY19" fmla="*/ 786644 h 6531875"/>
                <a:gd name="connsiteX20" fmla="*/ 4601879 w 8538675"/>
                <a:gd name="connsiteY20" fmla="*/ 754569 h 6531875"/>
                <a:gd name="connsiteX21" fmla="*/ 4267818 w 8538675"/>
                <a:gd name="connsiteY21" fmla="*/ 162434 h 6531875"/>
                <a:gd name="connsiteX22" fmla="*/ 4355557 w 8538675"/>
                <a:gd name="connsiteY22" fmla="*/ 7796 h 6531875"/>
                <a:gd name="connsiteX23" fmla="*/ 4776159 w 8538675"/>
                <a:gd name="connsiteY23" fmla="*/ 753328 h 6531875"/>
                <a:gd name="connsiteX24" fmla="*/ 4776159 w 8538675"/>
                <a:gd name="connsiteY24" fmla="*/ 753328 h 6531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8538675" h="6531875">
                  <a:moveTo>
                    <a:pt x="2709592" y="5441115"/>
                  </a:moveTo>
                  <a:lnTo>
                    <a:pt x="2706136" y="5441115"/>
                  </a:lnTo>
                  <a:lnTo>
                    <a:pt x="2706136" y="5444732"/>
                  </a:lnTo>
                  <a:lnTo>
                    <a:pt x="2706836" y="5445973"/>
                  </a:lnTo>
                  <a:close/>
                  <a:moveTo>
                    <a:pt x="4351160" y="0"/>
                  </a:moveTo>
                  <a:lnTo>
                    <a:pt x="5120204" y="570516"/>
                  </a:lnTo>
                  <a:lnTo>
                    <a:pt x="5127790" y="578853"/>
                  </a:lnTo>
                  <a:lnTo>
                    <a:pt x="8538675" y="3109220"/>
                  </a:lnTo>
                  <a:lnTo>
                    <a:pt x="7984134" y="6439584"/>
                  </a:lnTo>
                  <a:lnTo>
                    <a:pt x="7425439" y="5449279"/>
                  </a:lnTo>
                  <a:lnTo>
                    <a:pt x="7425439" y="5449279"/>
                  </a:lnTo>
                  <a:lnTo>
                    <a:pt x="7981578" y="6435058"/>
                  </a:lnTo>
                  <a:lnTo>
                    <a:pt x="7861219" y="6531875"/>
                  </a:lnTo>
                  <a:lnTo>
                    <a:pt x="7330808" y="5591701"/>
                  </a:lnTo>
                  <a:lnTo>
                    <a:pt x="2624152" y="5591701"/>
                  </a:lnTo>
                  <a:lnTo>
                    <a:pt x="2619097" y="5600611"/>
                  </a:lnTo>
                  <a:lnTo>
                    <a:pt x="0" y="958161"/>
                  </a:lnTo>
                  <a:lnTo>
                    <a:pt x="87739" y="803523"/>
                  </a:lnTo>
                  <a:lnTo>
                    <a:pt x="87739" y="803523"/>
                  </a:lnTo>
                  <a:lnTo>
                    <a:pt x="97317" y="786644"/>
                  </a:lnTo>
                  <a:lnTo>
                    <a:pt x="4601879" y="754569"/>
                  </a:lnTo>
                  <a:lnTo>
                    <a:pt x="4267818" y="162434"/>
                  </a:lnTo>
                  <a:lnTo>
                    <a:pt x="4355557" y="7796"/>
                  </a:lnTo>
                  <a:lnTo>
                    <a:pt x="4776159" y="753328"/>
                  </a:lnTo>
                  <a:lnTo>
                    <a:pt x="4776159" y="753328"/>
                  </a:lnTo>
                  <a:close/>
                </a:path>
              </a:pathLst>
            </a:custGeom>
            <a:solidFill>
              <a:srgbClr val="72869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 name="Freeform: Shape 27">
              <a:extLst>
                <a:ext uri="{FF2B5EF4-FFF2-40B4-BE49-F238E27FC236}">
                  <a16:creationId xmlns:a16="http://schemas.microsoft.com/office/drawing/2014/main" id="{6B87442B-A745-4ABB-B27D-AAFA8830DDAD}"/>
                </a:ext>
              </a:extLst>
            </p:cNvPr>
            <p:cNvSpPr/>
            <p:nvPr/>
          </p:nvSpPr>
          <p:spPr>
            <a:xfrm rot="1860000">
              <a:off x="8728755" y="4048444"/>
              <a:ext cx="1167687" cy="152400"/>
            </a:xfrm>
            <a:custGeom>
              <a:avLst/>
              <a:gdLst>
                <a:gd name="connsiteX0" fmla="*/ 0 w 1167687"/>
                <a:gd name="connsiteY0" fmla="*/ 0 h 152400"/>
                <a:gd name="connsiteX1" fmla="*/ 1142503 w 1167687"/>
                <a:gd name="connsiteY1" fmla="*/ 0 h 152400"/>
                <a:gd name="connsiteX2" fmla="*/ 1167687 w 1167687"/>
                <a:gd name="connsiteY2" fmla="*/ 152400 h 152400"/>
                <a:gd name="connsiteX3" fmla="*/ 91571 w 1167687"/>
                <a:gd name="connsiteY3" fmla="*/ 152400 h 152400"/>
              </a:gdLst>
              <a:ahLst/>
              <a:cxnLst>
                <a:cxn ang="0">
                  <a:pos x="connsiteX0" y="connsiteY0"/>
                </a:cxn>
                <a:cxn ang="0">
                  <a:pos x="connsiteX1" y="connsiteY1"/>
                </a:cxn>
                <a:cxn ang="0">
                  <a:pos x="connsiteX2" y="connsiteY2"/>
                </a:cxn>
                <a:cxn ang="0">
                  <a:pos x="connsiteX3" y="connsiteY3"/>
                </a:cxn>
              </a:cxnLst>
              <a:rect l="l" t="t" r="r" b="b"/>
              <a:pathLst>
                <a:path w="1167687" h="152400">
                  <a:moveTo>
                    <a:pt x="0" y="0"/>
                  </a:moveTo>
                  <a:lnTo>
                    <a:pt x="1142503" y="0"/>
                  </a:lnTo>
                  <a:lnTo>
                    <a:pt x="1167687" y="152400"/>
                  </a:lnTo>
                  <a:lnTo>
                    <a:pt x="91571" y="152400"/>
                  </a:lnTo>
                  <a:close/>
                </a:path>
              </a:pathLst>
            </a:custGeom>
            <a:solidFill>
              <a:schemeClr val="bg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Freeform: Shape 28">
              <a:extLst>
                <a:ext uri="{FF2B5EF4-FFF2-40B4-BE49-F238E27FC236}">
                  <a16:creationId xmlns:a16="http://schemas.microsoft.com/office/drawing/2014/main" id="{67FB3903-ACD2-480E-9C63-F7F71009B795}"/>
                </a:ext>
              </a:extLst>
            </p:cNvPr>
            <p:cNvSpPr/>
            <p:nvPr/>
          </p:nvSpPr>
          <p:spPr>
            <a:xfrm rot="1860000">
              <a:off x="-240527" y="4729853"/>
              <a:ext cx="5421863" cy="152400"/>
            </a:xfrm>
            <a:custGeom>
              <a:avLst/>
              <a:gdLst>
                <a:gd name="connsiteX0" fmla="*/ 0 w 5421863"/>
                <a:gd name="connsiteY0" fmla="*/ 0 h 152400"/>
                <a:gd name="connsiteX1" fmla="*/ 5330292 w 5421863"/>
                <a:gd name="connsiteY1" fmla="*/ 0 h 152400"/>
                <a:gd name="connsiteX2" fmla="*/ 5421863 w 5421863"/>
                <a:gd name="connsiteY2" fmla="*/ 152400 h 152400"/>
                <a:gd name="connsiteX3" fmla="*/ 91571 w 5421863"/>
                <a:gd name="connsiteY3" fmla="*/ 152400 h 152400"/>
              </a:gdLst>
              <a:ahLst/>
              <a:cxnLst>
                <a:cxn ang="0">
                  <a:pos x="connsiteX0" y="connsiteY0"/>
                </a:cxn>
                <a:cxn ang="0">
                  <a:pos x="connsiteX1" y="connsiteY1"/>
                </a:cxn>
                <a:cxn ang="0">
                  <a:pos x="connsiteX2" y="connsiteY2"/>
                </a:cxn>
                <a:cxn ang="0">
                  <a:pos x="connsiteX3" y="connsiteY3"/>
                </a:cxn>
              </a:cxnLst>
              <a:rect l="l" t="t" r="r" b="b"/>
              <a:pathLst>
                <a:path w="5421863" h="152400">
                  <a:moveTo>
                    <a:pt x="0" y="0"/>
                  </a:moveTo>
                  <a:lnTo>
                    <a:pt x="5330292" y="0"/>
                  </a:lnTo>
                  <a:lnTo>
                    <a:pt x="5421863" y="152400"/>
                  </a:lnTo>
                  <a:lnTo>
                    <a:pt x="91571" y="152400"/>
                  </a:lnTo>
                  <a:close/>
                </a:path>
              </a:pathLst>
            </a:custGeom>
            <a:solidFill>
              <a:schemeClr val="tx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Freeform: Shape 29">
              <a:extLst>
                <a:ext uri="{FF2B5EF4-FFF2-40B4-BE49-F238E27FC236}">
                  <a16:creationId xmlns:a16="http://schemas.microsoft.com/office/drawing/2014/main" id="{D19608EE-0011-46A1-B128-C964DC3C459A}"/>
                </a:ext>
              </a:extLst>
            </p:cNvPr>
            <p:cNvSpPr/>
            <p:nvPr/>
          </p:nvSpPr>
          <p:spPr>
            <a:xfrm rot="19825804">
              <a:off x="4404234" y="4928803"/>
              <a:ext cx="4806948" cy="152400"/>
            </a:xfrm>
            <a:custGeom>
              <a:avLst/>
              <a:gdLst>
                <a:gd name="connsiteX0" fmla="*/ 4806948 w 4806948"/>
                <a:gd name="connsiteY0" fmla="*/ 0 h 152400"/>
                <a:gd name="connsiteX1" fmla="*/ 4720479 w 4806948"/>
                <a:gd name="connsiteY1" fmla="*/ 152400 h 152400"/>
                <a:gd name="connsiteX2" fmla="*/ 0 w 4806948"/>
                <a:gd name="connsiteY2" fmla="*/ 152400 h 152400"/>
                <a:gd name="connsiteX3" fmla="*/ 86469 w 4806948"/>
                <a:gd name="connsiteY3" fmla="*/ 0 h 152400"/>
              </a:gdLst>
              <a:ahLst/>
              <a:cxnLst>
                <a:cxn ang="0">
                  <a:pos x="connsiteX0" y="connsiteY0"/>
                </a:cxn>
                <a:cxn ang="0">
                  <a:pos x="connsiteX1" y="connsiteY1"/>
                </a:cxn>
                <a:cxn ang="0">
                  <a:pos x="connsiteX2" y="connsiteY2"/>
                </a:cxn>
                <a:cxn ang="0">
                  <a:pos x="connsiteX3" y="connsiteY3"/>
                </a:cxn>
              </a:cxnLst>
              <a:rect l="l" t="t" r="r" b="b"/>
              <a:pathLst>
                <a:path w="4806948" h="152400">
                  <a:moveTo>
                    <a:pt x="4806948" y="0"/>
                  </a:moveTo>
                  <a:lnTo>
                    <a:pt x="4720479" y="152400"/>
                  </a:lnTo>
                  <a:lnTo>
                    <a:pt x="0" y="152400"/>
                  </a:lnTo>
                  <a:lnTo>
                    <a:pt x="86469" y="0"/>
                  </a:lnTo>
                  <a:close/>
                </a:path>
              </a:pathLst>
            </a:custGeom>
            <a:solidFill>
              <a:schemeClr val="tx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Freeform: Shape 30">
              <a:extLst>
                <a:ext uri="{FF2B5EF4-FFF2-40B4-BE49-F238E27FC236}">
                  <a16:creationId xmlns:a16="http://schemas.microsoft.com/office/drawing/2014/main" id="{9F8E3739-B59F-46F7-9A85-D58CBECF9433}"/>
                </a:ext>
              </a:extLst>
            </p:cNvPr>
            <p:cNvSpPr/>
            <p:nvPr/>
          </p:nvSpPr>
          <p:spPr>
            <a:xfrm rot="1860000">
              <a:off x="3404472" y="757127"/>
              <a:ext cx="860908" cy="152400"/>
            </a:xfrm>
            <a:custGeom>
              <a:avLst/>
              <a:gdLst>
                <a:gd name="connsiteX0" fmla="*/ 0 w 860908"/>
                <a:gd name="connsiteY0" fmla="*/ 0 h 152400"/>
                <a:gd name="connsiteX1" fmla="*/ 860908 w 860908"/>
                <a:gd name="connsiteY1" fmla="*/ 0 h 152400"/>
                <a:gd name="connsiteX2" fmla="*/ 774474 w 860908"/>
                <a:gd name="connsiteY2" fmla="*/ 152400 h 152400"/>
                <a:gd name="connsiteX3" fmla="*/ 91571 w 860908"/>
                <a:gd name="connsiteY3" fmla="*/ 152400 h 152400"/>
              </a:gdLst>
              <a:ahLst/>
              <a:cxnLst>
                <a:cxn ang="0">
                  <a:pos x="connsiteX0" y="connsiteY0"/>
                </a:cxn>
                <a:cxn ang="0">
                  <a:pos x="connsiteX1" y="connsiteY1"/>
                </a:cxn>
                <a:cxn ang="0">
                  <a:pos x="connsiteX2" y="connsiteY2"/>
                </a:cxn>
                <a:cxn ang="0">
                  <a:pos x="connsiteX3" y="connsiteY3"/>
                </a:cxn>
              </a:cxnLst>
              <a:rect l="l" t="t" r="r" b="b"/>
              <a:pathLst>
                <a:path w="860908" h="152400">
                  <a:moveTo>
                    <a:pt x="0" y="0"/>
                  </a:moveTo>
                  <a:lnTo>
                    <a:pt x="860908" y="0"/>
                  </a:lnTo>
                  <a:lnTo>
                    <a:pt x="774474" y="152400"/>
                  </a:lnTo>
                  <a:lnTo>
                    <a:pt x="91571" y="152400"/>
                  </a:lnTo>
                  <a:close/>
                </a:path>
              </a:pathLst>
            </a:custGeom>
            <a:solidFill>
              <a:schemeClr val="bg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2" name="Group 31">
            <a:extLst>
              <a:ext uri="{FF2B5EF4-FFF2-40B4-BE49-F238E27FC236}">
                <a16:creationId xmlns:a16="http://schemas.microsoft.com/office/drawing/2014/main" id="{9BDD60DF-6C2B-4109-822E-588657A1EB73}"/>
              </a:ext>
            </a:extLst>
          </p:cNvPr>
          <p:cNvGrpSpPr>
            <a:grpSpLocks noChangeAspect="1"/>
          </p:cNvGrpSpPr>
          <p:nvPr/>
        </p:nvGrpSpPr>
        <p:grpSpPr>
          <a:xfrm>
            <a:off x="5446665" y="1210124"/>
            <a:ext cx="2554335" cy="1645920"/>
            <a:chOff x="-240527" y="156704"/>
            <a:chExt cx="10136969" cy="6531875"/>
          </a:xfrm>
          <a:effectLst>
            <a:outerShdw blurRad="139700" dist="279400" dir="8100000" algn="tr" rotWithShape="0">
              <a:prstClr val="black">
                <a:alpha val="40000"/>
              </a:prstClr>
            </a:outerShdw>
          </a:effectLst>
        </p:grpSpPr>
        <p:sp>
          <p:nvSpPr>
            <p:cNvPr id="33" name="Freeform: Shape 32">
              <a:extLst>
                <a:ext uri="{FF2B5EF4-FFF2-40B4-BE49-F238E27FC236}">
                  <a16:creationId xmlns:a16="http://schemas.microsoft.com/office/drawing/2014/main" id="{AB536DAB-171F-4896-90A2-873BE8EE2FE4}"/>
                </a:ext>
              </a:extLst>
            </p:cNvPr>
            <p:cNvSpPr/>
            <p:nvPr/>
          </p:nvSpPr>
          <p:spPr>
            <a:xfrm rot="19825804">
              <a:off x="768719" y="156704"/>
              <a:ext cx="8538673" cy="6531875"/>
            </a:xfrm>
            <a:custGeom>
              <a:avLst/>
              <a:gdLst>
                <a:gd name="connsiteX0" fmla="*/ 2709592 w 8538675"/>
                <a:gd name="connsiteY0" fmla="*/ 5441115 h 6531875"/>
                <a:gd name="connsiteX1" fmla="*/ 2706136 w 8538675"/>
                <a:gd name="connsiteY1" fmla="*/ 5441115 h 6531875"/>
                <a:gd name="connsiteX2" fmla="*/ 2706136 w 8538675"/>
                <a:gd name="connsiteY2" fmla="*/ 5444732 h 6531875"/>
                <a:gd name="connsiteX3" fmla="*/ 2706836 w 8538675"/>
                <a:gd name="connsiteY3" fmla="*/ 5445973 h 6531875"/>
                <a:gd name="connsiteX4" fmla="*/ 4351160 w 8538675"/>
                <a:gd name="connsiteY4" fmla="*/ 0 h 6531875"/>
                <a:gd name="connsiteX5" fmla="*/ 5120204 w 8538675"/>
                <a:gd name="connsiteY5" fmla="*/ 570516 h 6531875"/>
                <a:gd name="connsiteX6" fmla="*/ 5127790 w 8538675"/>
                <a:gd name="connsiteY6" fmla="*/ 578853 h 6531875"/>
                <a:gd name="connsiteX7" fmla="*/ 8538675 w 8538675"/>
                <a:gd name="connsiteY7" fmla="*/ 3109220 h 6531875"/>
                <a:gd name="connsiteX8" fmla="*/ 7984134 w 8538675"/>
                <a:gd name="connsiteY8" fmla="*/ 6439584 h 6531875"/>
                <a:gd name="connsiteX9" fmla="*/ 7425439 w 8538675"/>
                <a:gd name="connsiteY9" fmla="*/ 5449279 h 6531875"/>
                <a:gd name="connsiteX10" fmla="*/ 7425439 w 8538675"/>
                <a:gd name="connsiteY10" fmla="*/ 5449279 h 6531875"/>
                <a:gd name="connsiteX11" fmla="*/ 7981578 w 8538675"/>
                <a:gd name="connsiteY11" fmla="*/ 6435058 h 6531875"/>
                <a:gd name="connsiteX12" fmla="*/ 7861219 w 8538675"/>
                <a:gd name="connsiteY12" fmla="*/ 6531875 h 6531875"/>
                <a:gd name="connsiteX13" fmla="*/ 7330808 w 8538675"/>
                <a:gd name="connsiteY13" fmla="*/ 5591701 h 6531875"/>
                <a:gd name="connsiteX14" fmla="*/ 2624152 w 8538675"/>
                <a:gd name="connsiteY14" fmla="*/ 5591701 h 6531875"/>
                <a:gd name="connsiteX15" fmla="*/ 2619097 w 8538675"/>
                <a:gd name="connsiteY15" fmla="*/ 5600611 h 6531875"/>
                <a:gd name="connsiteX16" fmla="*/ 0 w 8538675"/>
                <a:gd name="connsiteY16" fmla="*/ 958161 h 6531875"/>
                <a:gd name="connsiteX17" fmla="*/ 87739 w 8538675"/>
                <a:gd name="connsiteY17" fmla="*/ 803523 h 6531875"/>
                <a:gd name="connsiteX18" fmla="*/ 87739 w 8538675"/>
                <a:gd name="connsiteY18" fmla="*/ 803523 h 6531875"/>
                <a:gd name="connsiteX19" fmla="*/ 97317 w 8538675"/>
                <a:gd name="connsiteY19" fmla="*/ 786644 h 6531875"/>
                <a:gd name="connsiteX20" fmla="*/ 4601879 w 8538675"/>
                <a:gd name="connsiteY20" fmla="*/ 754569 h 6531875"/>
                <a:gd name="connsiteX21" fmla="*/ 4267818 w 8538675"/>
                <a:gd name="connsiteY21" fmla="*/ 162434 h 6531875"/>
                <a:gd name="connsiteX22" fmla="*/ 4355557 w 8538675"/>
                <a:gd name="connsiteY22" fmla="*/ 7796 h 6531875"/>
                <a:gd name="connsiteX23" fmla="*/ 4776159 w 8538675"/>
                <a:gd name="connsiteY23" fmla="*/ 753328 h 6531875"/>
                <a:gd name="connsiteX24" fmla="*/ 4776159 w 8538675"/>
                <a:gd name="connsiteY24" fmla="*/ 753328 h 6531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8538675" h="6531875">
                  <a:moveTo>
                    <a:pt x="2709592" y="5441115"/>
                  </a:moveTo>
                  <a:lnTo>
                    <a:pt x="2706136" y="5441115"/>
                  </a:lnTo>
                  <a:lnTo>
                    <a:pt x="2706136" y="5444732"/>
                  </a:lnTo>
                  <a:lnTo>
                    <a:pt x="2706836" y="5445973"/>
                  </a:lnTo>
                  <a:close/>
                  <a:moveTo>
                    <a:pt x="4351160" y="0"/>
                  </a:moveTo>
                  <a:lnTo>
                    <a:pt x="5120204" y="570516"/>
                  </a:lnTo>
                  <a:lnTo>
                    <a:pt x="5127790" y="578853"/>
                  </a:lnTo>
                  <a:lnTo>
                    <a:pt x="8538675" y="3109220"/>
                  </a:lnTo>
                  <a:lnTo>
                    <a:pt x="7984134" y="6439584"/>
                  </a:lnTo>
                  <a:lnTo>
                    <a:pt x="7425439" y="5449279"/>
                  </a:lnTo>
                  <a:lnTo>
                    <a:pt x="7425439" y="5449279"/>
                  </a:lnTo>
                  <a:lnTo>
                    <a:pt x="7981578" y="6435058"/>
                  </a:lnTo>
                  <a:lnTo>
                    <a:pt x="7861219" y="6531875"/>
                  </a:lnTo>
                  <a:lnTo>
                    <a:pt x="7330808" y="5591701"/>
                  </a:lnTo>
                  <a:lnTo>
                    <a:pt x="2624152" y="5591701"/>
                  </a:lnTo>
                  <a:lnTo>
                    <a:pt x="2619097" y="5600611"/>
                  </a:lnTo>
                  <a:lnTo>
                    <a:pt x="0" y="958161"/>
                  </a:lnTo>
                  <a:lnTo>
                    <a:pt x="87739" y="803523"/>
                  </a:lnTo>
                  <a:lnTo>
                    <a:pt x="87739" y="803523"/>
                  </a:lnTo>
                  <a:lnTo>
                    <a:pt x="97317" y="786644"/>
                  </a:lnTo>
                  <a:lnTo>
                    <a:pt x="4601879" y="754569"/>
                  </a:lnTo>
                  <a:lnTo>
                    <a:pt x="4267818" y="162434"/>
                  </a:lnTo>
                  <a:lnTo>
                    <a:pt x="4355557" y="7796"/>
                  </a:lnTo>
                  <a:lnTo>
                    <a:pt x="4776159" y="753328"/>
                  </a:lnTo>
                  <a:lnTo>
                    <a:pt x="4776159" y="753328"/>
                  </a:lnTo>
                  <a:close/>
                </a:path>
              </a:pathLst>
            </a:custGeom>
            <a:solidFill>
              <a:srgbClr val="8DA1B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Freeform: Shape 33">
              <a:extLst>
                <a:ext uri="{FF2B5EF4-FFF2-40B4-BE49-F238E27FC236}">
                  <a16:creationId xmlns:a16="http://schemas.microsoft.com/office/drawing/2014/main" id="{39EE878F-44B1-48A9-845F-DC97E7CE1115}"/>
                </a:ext>
              </a:extLst>
            </p:cNvPr>
            <p:cNvSpPr/>
            <p:nvPr/>
          </p:nvSpPr>
          <p:spPr>
            <a:xfrm rot="1860000">
              <a:off x="8728755" y="4048444"/>
              <a:ext cx="1167687" cy="152400"/>
            </a:xfrm>
            <a:custGeom>
              <a:avLst/>
              <a:gdLst>
                <a:gd name="connsiteX0" fmla="*/ 0 w 1167687"/>
                <a:gd name="connsiteY0" fmla="*/ 0 h 152400"/>
                <a:gd name="connsiteX1" fmla="*/ 1142503 w 1167687"/>
                <a:gd name="connsiteY1" fmla="*/ 0 h 152400"/>
                <a:gd name="connsiteX2" fmla="*/ 1167687 w 1167687"/>
                <a:gd name="connsiteY2" fmla="*/ 152400 h 152400"/>
                <a:gd name="connsiteX3" fmla="*/ 91571 w 1167687"/>
                <a:gd name="connsiteY3" fmla="*/ 152400 h 152400"/>
              </a:gdLst>
              <a:ahLst/>
              <a:cxnLst>
                <a:cxn ang="0">
                  <a:pos x="connsiteX0" y="connsiteY0"/>
                </a:cxn>
                <a:cxn ang="0">
                  <a:pos x="connsiteX1" y="connsiteY1"/>
                </a:cxn>
                <a:cxn ang="0">
                  <a:pos x="connsiteX2" y="connsiteY2"/>
                </a:cxn>
                <a:cxn ang="0">
                  <a:pos x="connsiteX3" y="connsiteY3"/>
                </a:cxn>
              </a:cxnLst>
              <a:rect l="l" t="t" r="r" b="b"/>
              <a:pathLst>
                <a:path w="1167687" h="152400">
                  <a:moveTo>
                    <a:pt x="0" y="0"/>
                  </a:moveTo>
                  <a:lnTo>
                    <a:pt x="1142503" y="0"/>
                  </a:lnTo>
                  <a:lnTo>
                    <a:pt x="1167687" y="152400"/>
                  </a:lnTo>
                  <a:lnTo>
                    <a:pt x="91571" y="152400"/>
                  </a:lnTo>
                  <a:close/>
                </a:path>
              </a:pathLst>
            </a:custGeom>
            <a:solidFill>
              <a:schemeClr val="bg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Freeform: Shape 34">
              <a:extLst>
                <a:ext uri="{FF2B5EF4-FFF2-40B4-BE49-F238E27FC236}">
                  <a16:creationId xmlns:a16="http://schemas.microsoft.com/office/drawing/2014/main" id="{E9A7516B-A2D5-4C80-87EF-C37F08831EA6}"/>
                </a:ext>
              </a:extLst>
            </p:cNvPr>
            <p:cNvSpPr/>
            <p:nvPr/>
          </p:nvSpPr>
          <p:spPr>
            <a:xfrm rot="1860000">
              <a:off x="-240527" y="4729853"/>
              <a:ext cx="5421863" cy="152400"/>
            </a:xfrm>
            <a:custGeom>
              <a:avLst/>
              <a:gdLst>
                <a:gd name="connsiteX0" fmla="*/ 0 w 5421863"/>
                <a:gd name="connsiteY0" fmla="*/ 0 h 152400"/>
                <a:gd name="connsiteX1" fmla="*/ 5330292 w 5421863"/>
                <a:gd name="connsiteY1" fmla="*/ 0 h 152400"/>
                <a:gd name="connsiteX2" fmla="*/ 5421863 w 5421863"/>
                <a:gd name="connsiteY2" fmla="*/ 152400 h 152400"/>
                <a:gd name="connsiteX3" fmla="*/ 91571 w 5421863"/>
                <a:gd name="connsiteY3" fmla="*/ 152400 h 152400"/>
              </a:gdLst>
              <a:ahLst/>
              <a:cxnLst>
                <a:cxn ang="0">
                  <a:pos x="connsiteX0" y="connsiteY0"/>
                </a:cxn>
                <a:cxn ang="0">
                  <a:pos x="connsiteX1" y="connsiteY1"/>
                </a:cxn>
                <a:cxn ang="0">
                  <a:pos x="connsiteX2" y="connsiteY2"/>
                </a:cxn>
                <a:cxn ang="0">
                  <a:pos x="connsiteX3" y="connsiteY3"/>
                </a:cxn>
              </a:cxnLst>
              <a:rect l="l" t="t" r="r" b="b"/>
              <a:pathLst>
                <a:path w="5421863" h="152400">
                  <a:moveTo>
                    <a:pt x="0" y="0"/>
                  </a:moveTo>
                  <a:lnTo>
                    <a:pt x="5330292" y="0"/>
                  </a:lnTo>
                  <a:lnTo>
                    <a:pt x="5421863" y="152400"/>
                  </a:lnTo>
                  <a:lnTo>
                    <a:pt x="91571" y="152400"/>
                  </a:lnTo>
                  <a:close/>
                </a:path>
              </a:pathLst>
            </a:custGeom>
            <a:solidFill>
              <a:schemeClr val="tx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Freeform: Shape 35">
              <a:extLst>
                <a:ext uri="{FF2B5EF4-FFF2-40B4-BE49-F238E27FC236}">
                  <a16:creationId xmlns:a16="http://schemas.microsoft.com/office/drawing/2014/main" id="{35796035-DE8A-4674-8F10-3EB07B045D3A}"/>
                </a:ext>
              </a:extLst>
            </p:cNvPr>
            <p:cNvSpPr/>
            <p:nvPr/>
          </p:nvSpPr>
          <p:spPr>
            <a:xfrm rot="19825804">
              <a:off x="4404234" y="4928803"/>
              <a:ext cx="4806948" cy="152400"/>
            </a:xfrm>
            <a:custGeom>
              <a:avLst/>
              <a:gdLst>
                <a:gd name="connsiteX0" fmla="*/ 4806948 w 4806948"/>
                <a:gd name="connsiteY0" fmla="*/ 0 h 152400"/>
                <a:gd name="connsiteX1" fmla="*/ 4720479 w 4806948"/>
                <a:gd name="connsiteY1" fmla="*/ 152400 h 152400"/>
                <a:gd name="connsiteX2" fmla="*/ 0 w 4806948"/>
                <a:gd name="connsiteY2" fmla="*/ 152400 h 152400"/>
                <a:gd name="connsiteX3" fmla="*/ 86469 w 4806948"/>
                <a:gd name="connsiteY3" fmla="*/ 0 h 152400"/>
              </a:gdLst>
              <a:ahLst/>
              <a:cxnLst>
                <a:cxn ang="0">
                  <a:pos x="connsiteX0" y="connsiteY0"/>
                </a:cxn>
                <a:cxn ang="0">
                  <a:pos x="connsiteX1" y="connsiteY1"/>
                </a:cxn>
                <a:cxn ang="0">
                  <a:pos x="connsiteX2" y="connsiteY2"/>
                </a:cxn>
                <a:cxn ang="0">
                  <a:pos x="connsiteX3" y="connsiteY3"/>
                </a:cxn>
              </a:cxnLst>
              <a:rect l="l" t="t" r="r" b="b"/>
              <a:pathLst>
                <a:path w="4806948" h="152400">
                  <a:moveTo>
                    <a:pt x="4806948" y="0"/>
                  </a:moveTo>
                  <a:lnTo>
                    <a:pt x="4720479" y="152400"/>
                  </a:lnTo>
                  <a:lnTo>
                    <a:pt x="0" y="152400"/>
                  </a:lnTo>
                  <a:lnTo>
                    <a:pt x="86469" y="0"/>
                  </a:lnTo>
                  <a:close/>
                </a:path>
              </a:pathLst>
            </a:custGeom>
            <a:solidFill>
              <a:schemeClr val="tx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Freeform: Shape 36">
              <a:extLst>
                <a:ext uri="{FF2B5EF4-FFF2-40B4-BE49-F238E27FC236}">
                  <a16:creationId xmlns:a16="http://schemas.microsoft.com/office/drawing/2014/main" id="{1C6B450F-1022-44FE-A9B0-8CEDCA9C33B0}"/>
                </a:ext>
              </a:extLst>
            </p:cNvPr>
            <p:cNvSpPr/>
            <p:nvPr/>
          </p:nvSpPr>
          <p:spPr>
            <a:xfrm rot="1860000">
              <a:off x="3404472" y="757127"/>
              <a:ext cx="860908" cy="152400"/>
            </a:xfrm>
            <a:custGeom>
              <a:avLst/>
              <a:gdLst>
                <a:gd name="connsiteX0" fmla="*/ 0 w 860908"/>
                <a:gd name="connsiteY0" fmla="*/ 0 h 152400"/>
                <a:gd name="connsiteX1" fmla="*/ 860908 w 860908"/>
                <a:gd name="connsiteY1" fmla="*/ 0 h 152400"/>
                <a:gd name="connsiteX2" fmla="*/ 774474 w 860908"/>
                <a:gd name="connsiteY2" fmla="*/ 152400 h 152400"/>
                <a:gd name="connsiteX3" fmla="*/ 91571 w 860908"/>
                <a:gd name="connsiteY3" fmla="*/ 152400 h 152400"/>
              </a:gdLst>
              <a:ahLst/>
              <a:cxnLst>
                <a:cxn ang="0">
                  <a:pos x="connsiteX0" y="connsiteY0"/>
                </a:cxn>
                <a:cxn ang="0">
                  <a:pos x="connsiteX1" y="connsiteY1"/>
                </a:cxn>
                <a:cxn ang="0">
                  <a:pos x="connsiteX2" y="connsiteY2"/>
                </a:cxn>
                <a:cxn ang="0">
                  <a:pos x="connsiteX3" y="connsiteY3"/>
                </a:cxn>
              </a:cxnLst>
              <a:rect l="l" t="t" r="r" b="b"/>
              <a:pathLst>
                <a:path w="860908" h="152400">
                  <a:moveTo>
                    <a:pt x="0" y="0"/>
                  </a:moveTo>
                  <a:lnTo>
                    <a:pt x="860908" y="0"/>
                  </a:lnTo>
                  <a:lnTo>
                    <a:pt x="774474" y="152400"/>
                  </a:lnTo>
                  <a:lnTo>
                    <a:pt x="91571" y="152400"/>
                  </a:lnTo>
                  <a:close/>
                </a:path>
              </a:pathLst>
            </a:custGeom>
            <a:solidFill>
              <a:schemeClr val="bg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8" name="TextBox 37">
            <a:extLst>
              <a:ext uri="{FF2B5EF4-FFF2-40B4-BE49-F238E27FC236}">
                <a16:creationId xmlns:a16="http://schemas.microsoft.com/office/drawing/2014/main" id="{48F4FA4B-AC6C-4AD9-B7FD-7128ED038A03}"/>
              </a:ext>
            </a:extLst>
          </p:cNvPr>
          <p:cNvSpPr txBox="1"/>
          <p:nvPr/>
        </p:nvSpPr>
        <p:spPr>
          <a:xfrm>
            <a:off x="7315200" y="3383280"/>
            <a:ext cx="4572000" cy="1554480"/>
          </a:xfrm>
          <a:prstGeom prst="rect">
            <a:avLst/>
          </a:prstGeom>
          <a:noFill/>
        </p:spPr>
        <p:txBody>
          <a:bodyPr wrap="square" rtlCol="0">
            <a:spAutoFit/>
          </a:bodyPr>
          <a:lstStyle/>
          <a:p>
            <a:r>
              <a:rPr lang="en-US" sz="1400" dirty="0">
                <a:solidFill>
                  <a:srgbClr val="5C7089"/>
                </a:solidFill>
                <a:latin typeface="Bernard MT Condensed" panose="02050806060905020404" pitchFamily="18" charset="0"/>
              </a:rPr>
              <a:t>LOREM IPSUM DOLOR </a:t>
            </a:r>
            <a:endParaRPr lang="en-US" sz="1500" dirty="0">
              <a:solidFill>
                <a:srgbClr val="5C7089"/>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342900" indent="-342900">
              <a:buFont typeface="+mj-lt"/>
              <a:buAutoNum type="arabicParenR"/>
            </a:pPr>
            <a:r>
              <a:rPr lang="en-US" sz="12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200" dirty="0">
                <a:solidFill>
                  <a:schemeClr val="bg1"/>
                </a:solidFill>
                <a:latin typeface="Candara" panose="020E0502030303020204" pitchFamily="34" charset="0"/>
              </a:rPr>
              <a:t>Lorem ipsum dolor sit amet, consectetur adipiscing elit, sed do eiusmod.</a:t>
            </a:r>
          </a:p>
        </p:txBody>
      </p:sp>
      <p:sp>
        <p:nvSpPr>
          <p:cNvPr id="39" name="TextBox 38">
            <a:extLst>
              <a:ext uri="{FF2B5EF4-FFF2-40B4-BE49-F238E27FC236}">
                <a16:creationId xmlns:a16="http://schemas.microsoft.com/office/drawing/2014/main" id="{1CF9B1A7-02C7-4AA3-8E81-B9403B05E3AC}"/>
              </a:ext>
            </a:extLst>
          </p:cNvPr>
          <p:cNvSpPr txBox="1"/>
          <p:nvPr/>
        </p:nvSpPr>
        <p:spPr>
          <a:xfrm>
            <a:off x="8229600" y="1463040"/>
            <a:ext cx="3657600" cy="1769715"/>
          </a:xfrm>
          <a:prstGeom prst="rect">
            <a:avLst/>
          </a:prstGeom>
          <a:noFill/>
        </p:spPr>
        <p:txBody>
          <a:bodyPr wrap="square" rtlCol="0">
            <a:spAutoFit/>
          </a:bodyPr>
          <a:lstStyle/>
          <a:p>
            <a:r>
              <a:rPr lang="en-US" sz="1400" dirty="0">
                <a:solidFill>
                  <a:srgbClr val="8DA1BB"/>
                </a:solidFill>
                <a:latin typeface="Bernard MT Condensed" panose="02050806060905020404" pitchFamily="18" charset="0"/>
              </a:rPr>
              <a:t>LOREM IPSUM DOLOR </a:t>
            </a:r>
            <a:endParaRPr lang="en-US" sz="1500" dirty="0">
              <a:solidFill>
                <a:srgbClr val="8DA1BB"/>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342900" indent="-342900">
              <a:buFont typeface="+mj-lt"/>
              <a:buAutoNum type="arabicParenR"/>
            </a:pPr>
            <a:r>
              <a:rPr lang="en-US" sz="12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200" dirty="0">
                <a:solidFill>
                  <a:schemeClr val="bg1"/>
                </a:solidFill>
                <a:latin typeface="Candara" panose="020E0502030303020204" pitchFamily="34" charset="0"/>
              </a:rPr>
              <a:t>Lorem ipsum dolor sit amet, consectetur adipiscing elit, sed do eiusmod.</a:t>
            </a:r>
          </a:p>
        </p:txBody>
      </p:sp>
      <p:sp>
        <p:nvSpPr>
          <p:cNvPr id="45" name="TextBox 44">
            <a:extLst>
              <a:ext uri="{FF2B5EF4-FFF2-40B4-BE49-F238E27FC236}">
                <a16:creationId xmlns:a16="http://schemas.microsoft.com/office/drawing/2014/main" id="{E0EECA13-4B4D-4C08-8FAC-526ABBD70E0C}"/>
              </a:ext>
            </a:extLst>
          </p:cNvPr>
          <p:cNvSpPr txBox="1"/>
          <p:nvPr/>
        </p:nvSpPr>
        <p:spPr>
          <a:xfrm>
            <a:off x="274320" y="2249821"/>
            <a:ext cx="3581252" cy="1769715"/>
          </a:xfrm>
          <a:prstGeom prst="rect">
            <a:avLst/>
          </a:prstGeom>
          <a:noFill/>
        </p:spPr>
        <p:txBody>
          <a:bodyPr wrap="square" rtlCol="0">
            <a:spAutoFit/>
          </a:bodyPr>
          <a:lstStyle/>
          <a:p>
            <a:r>
              <a:rPr lang="en-US" sz="1400" dirty="0">
                <a:solidFill>
                  <a:srgbClr val="72869F"/>
                </a:solidFill>
                <a:latin typeface="Bernard MT Condensed" panose="02050806060905020404" pitchFamily="18" charset="0"/>
              </a:rPr>
              <a:t>LOREM IPSUM DOLOR </a:t>
            </a:r>
            <a:endParaRPr lang="en-US" sz="1500" dirty="0">
              <a:solidFill>
                <a:srgbClr val="72869F"/>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342900" indent="-342900">
              <a:buFont typeface="+mj-lt"/>
              <a:buAutoNum type="arabicParenR"/>
            </a:pPr>
            <a:r>
              <a:rPr lang="en-US" sz="12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200" dirty="0">
                <a:solidFill>
                  <a:schemeClr val="bg1"/>
                </a:solidFill>
                <a:latin typeface="Candara" panose="020E0502030303020204" pitchFamily="34" charset="0"/>
              </a:rPr>
              <a:t>Lorem ipsum dolor sit amet, consectetur adipiscing elit, sed do eiusmod.</a:t>
            </a:r>
          </a:p>
        </p:txBody>
      </p:sp>
      <p:sp>
        <p:nvSpPr>
          <p:cNvPr id="46" name="TextBox 45">
            <a:extLst>
              <a:ext uri="{FF2B5EF4-FFF2-40B4-BE49-F238E27FC236}">
                <a16:creationId xmlns:a16="http://schemas.microsoft.com/office/drawing/2014/main" id="{6B440E60-2EFB-4EC7-8553-922247311E30}"/>
              </a:ext>
            </a:extLst>
          </p:cNvPr>
          <p:cNvSpPr txBox="1"/>
          <p:nvPr/>
        </p:nvSpPr>
        <p:spPr>
          <a:xfrm>
            <a:off x="274320" y="4214442"/>
            <a:ext cx="2445529" cy="2339102"/>
          </a:xfrm>
          <a:prstGeom prst="rect">
            <a:avLst/>
          </a:prstGeom>
          <a:noFill/>
        </p:spPr>
        <p:txBody>
          <a:bodyPr wrap="square" rtlCol="0">
            <a:spAutoFit/>
          </a:bodyPr>
          <a:lstStyle/>
          <a:p>
            <a:r>
              <a:rPr lang="en-US" sz="1400" dirty="0">
                <a:solidFill>
                  <a:srgbClr val="44546B"/>
                </a:solidFill>
                <a:latin typeface="Bernard MT Condensed" panose="02050806060905020404" pitchFamily="18" charset="0"/>
              </a:rPr>
              <a:t>LOREM IPSUM DOLOR </a:t>
            </a:r>
            <a:endParaRPr lang="en-US" sz="1500" dirty="0">
              <a:solidFill>
                <a:srgbClr val="44546B"/>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t>
            </a:r>
          </a:p>
          <a:p>
            <a:endParaRPr lang="en-US" sz="600" dirty="0">
              <a:solidFill>
                <a:schemeClr val="bg1"/>
              </a:solidFill>
              <a:latin typeface="Candara" panose="020E0502030303020204" pitchFamily="34" charset="0"/>
            </a:endParaRPr>
          </a:p>
          <a:p>
            <a:pPr marL="342900" indent="-342900">
              <a:buFont typeface="+mj-lt"/>
              <a:buAutoNum type="arabicParenR"/>
            </a:pPr>
            <a:r>
              <a:rPr lang="en-US" sz="12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200" dirty="0">
                <a:solidFill>
                  <a:schemeClr val="bg1"/>
                </a:solidFill>
                <a:latin typeface="Candara" panose="020E0502030303020204" pitchFamily="34" charset="0"/>
              </a:rPr>
              <a:t>Lorem ipsum dolor sit amet, consectetur adipiscing elit, sed do eiusmod.</a:t>
            </a:r>
          </a:p>
        </p:txBody>
      </p:sp>
      <p:sp>
        <p:nvSpPr>
          <p:cNvPr id="47" name="TextBox 46">
            <a:extLst>
              <a:ext uri="{FF2B5EF4-FFF2-40B4-BE49-F238E27FC236}">
                <a16:creationId xmlns:a16="http://schemas.microsoft.com/office/drawing/2014/main" id="{46C2B27F-159D-4EFF-A554-08A03430F410}"/>
              </a:ext>
            </a:extLst>
          </p:cNvPr>
          <p:cNvSpPr txBox="1"/>
          <p:nvPr/>
        </p:nvSpPr>
        <p:spPr>
          <a:xfrm>
            <a:off x="370046" y="304456"/>
            <a:ext cx="4728427"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49" name="TextBox 48">
            <a:extLst>
              <a:ext uri="{FF2B5EF4-FFF2-40B4-BE49-F238E27FC236}">
                <a16:creationId xmlns:a16="http://schemas.microsoft.com/office/drawing/2014/main" id="{005C40EB-9246-4009-82B7-FDD9DF7A3EC9}"/>
              </a:ext>
            </a:extLst>
          </p:cNvPr>
          <p:cNvSpPr txBox="1"/>
          <p:nvPr/>
        </p:nvSpPr>
        <p:spPr>
          <a:xfrm rot="1916982">
            <a:off x="5060172" y="2909776"/>
            <a:ext cx="867159" cy="353943"/>
          </a:xfrm>
          <a:prstGeom prst="rect">
            <a:avLst/>
          </a:prstGeom>
          <a:noFill/>
        </p:spPr>
        <p:txBody>
          <a:bodyPr wrap="square" rtlCol="0">
            <a:spAutoFit/>
          </a:bodyPr>
          <a:lstStyle/>
          <a:p>
            <a:pPr algn="ctr"/>
            <a:r>
              <a:rPr lang="en-US" sz="1700" dirty="0">
                <a:solidFill>
                  <a:schemeClr val="bg1"/>
                </a:solidFill>
                <a:latin typeface="Bernard MT Condensed" panose="02050806060905020404" pitchFamily="18" charset="0"/>
              </a:rPr>
              <a:t>$6,197</a:t>
            </a:r>
          </a:p>
        </p:txBody>
      </p:sp>
      <p:sp>
        <p:nvSpPr>
          <p:cNvPr id="50" name="TextBox 49">
            <a:extLst>
              <a:ext uri="{FF2B5EF4-FFF2-40B4-BE49-F238E27FC236}">
                <a16:creationId xmlns:a16="http://schemas.microsoft.com/office/drawing/2014/main" id="{515C0ABC-8586-4D02-89B5-E25B63C55DD4}"/>
              </a:ext>
            </a:extLst>
          </p:cNvPr>
          <p:cNvSpPr txBox="1"/>
          <p:nvPr/>
        </p:nvSpPr>
        <p:spPr>
          <a:xfrm rot="1916982">
            <a:off x="5837974" y="2082866"/>
            <a:ext cx="867159" cy="353943"/>
          </a:xfrm>
          <a:prstGeom prst="rect">
            <a:avLst/>
          </a:prstGeom>
          <a:noFill/>
        </p:spPr>
        <p:txBody>
          <a:bodyPr wrap="square" rtlCol="0">
            <a:spAutoFit/>
          </a:bodyPr>
          <a:lstStyle/>
          <a:p>
            <a:pPr algn="ctr"/>
            <a:r>
              <a:rPr lang="en-US" sz="1700" dirty="0">
                <a:solidFill>
                  <a:schemeClr val="bg1"/>
                </a:solidFill>
                <a:latin typeface="Bernard MT Condensed" panose="02050806060905020404" pitchFamily="18" charset="0"/>
              </a:rPr>
              <a:t>$4,442</a:t>
            </a:r>
          </a:p>
        </p:txBody>
      </p:sp>
      <p:sp>
        <p:nvSpPr>
          <p:cNvPr id="51" name="TextBox 50">
            <a:extLst>
              <a:ext uri="{FF2B5EF4-FFF2-40B4-BE49-F238E27FC236}">
                <a16:creationId xmlns:a16="http://schemas.microsoft.com/office/drawing/2014/main" id="{4860E277-3470-4C40-BC6D-D33164E7CDA1}"/>
              </a:ext>
            </a:extLst>
          </p:cNvPr>
          <p:cNvSpPr txBox="1"/>
          <p:nvPr/>
        </p:nvSpPr>
        <p:spPr>
          <a:xfrm rot="1916982">
            <a:off x="4314091" y="3832536"/>
            <a:ext cx="867159" cy="353943"/>
          </a:xfrm>
          <a:prstGeom prst="rect">
            <a:avLst/>
          </a:prstGeom>
          <a:noFill/>
        </p:spPr>
        <p:txBody>
          <a:bodyPr wrap="square" rtlCol="0">
            <a:spAutoFit/>
          </a:bodyPr>
          <a:lstStyle/>
          <a:p>
            <a:pPr algn="ctr"/>
            <a:r>
              <a:rPr lang="en-US" sz="1700" dirty="0">
                <a:solidFill>
                  <a:schemeClr val="bg1"/>
                </a:solidFill>
                <a:latin typeface="Bernard MT Condensed" panose="02050806060905020404" pitchFamily="18" charset="0"/>
              </a:rPr>
              <a:t>$4,799</a:t>
            </a:r>
          </a:p>
        </p:txBody>
      </p:sp>
      <p:sp>
        <p:nvSpPr>
          <p:cNvPr id="52" name="TextBox 51">
            <a:extLst>
              <a:ext uri="{FF2B5EF4-FFF2-40B4-BE49-F238E27FC236}">
                <a16:creationId xmlns:a16="http://schemas.microsoft.com/office/drawing/2014/main" id="{F2C37264-05F4-41B6-AFA3-FCC973CDBE40}"/>
              </a:ext>
            </a:extLst>
          </p:cNvPr>
          <p:cNvSpPr txBox="1"/>
          <p:nvPr/>
        </p:nvSpPr>
        <p:spPr>
          <a:xfrm rot="1916982">
            <a:off x="3674011" y="4773355"/>
            <a:ext cx="867159" cy="353943"/>
          </a:xfrm>
          <a:prstGeom prst="rect">
            <a:avLst/>
          </a:prstGeom>
          <a:noFill/>
        </p:spPr>
        <p:txBody>
          <a:bodyPr wrap="square" rtlCol="0">
            <a:spAutoFit/>
          </a:bodyPr>
          <a:lstStyle/>
          <a:p>
            <a:pPr algn="ctr"/>
            <a:r>
              <a:rPr lang="en-US" sz="1700" dirty="0">
                <a:solidFill>
                  <a:schemeClr val="bg1"/>
                </a:solidFill>
                <a:latin typeface="Bernard MT Condensed" panose="02050806060905020404" pitchFamily="18" charset="0"/>
              </a:rPr>
              <a:t>$2,479</a:t>
            </a:r>
          </a:p>
        </p:txBody>
      </p:sp>
      <p:sp>
        <p:nvSpPr>
          <p:cNvPr id="53" name="TextBox 52">
            <a:extLst>
              <a:ext uri="{FF2B5EF4-FFF2-40B4-BE49-F238E27FC236}">
                <a16:creationId xmlns:a16="http://schemas.microsoft.com/office/drawing/2014/main" id="{A78D6DFF-E98E-48F5-91F9-3F9625704369}"/>
              </a:ext>
            </a:extLst>
          </p:cNvPr>
          <p:cNvSpPr txBox="1"/>
          <p:nvPr/>
        </p:nvSpPr>
        <p:spPr>
          <a:xfrm rot="1916982">
            <a:off x="3041570" y="5706491"/>
            <a:ext cx="867159" cy="348329"/>
          </a:xfrm>
          <a:prstGeom prst="rect">
            <a:avLst/>
          </a:prstGeom>
          <a:noFill/>
        </p:spPr>
        <p:txBody>
          <a:bodyPr wrap="square" rtlCol="0">
            <a:spAutoFit/>
          </a:bodyPr>
          <a:lstStyle/>
          <a:p>
            <a:pPr algn="ctr"/>
            <a:r>
              <a:rPr lang="en-US" sz="1700" dirty="0">
                <a:solidFill>
                  <a:schemeClr val="bg1"/>
                </a:solidFill>
                <a:latin typeface="Bernard MT Condensed" panose="02050806060905020404" pitchFamily="18" charset="0"/>
              </a:rPr>
              <a:t>$5,329</a:t>
            </a:r>
          </a:p>
        </p:txBody>
      </p:sp>
    </p:spTree>
    <p:extLst>
      <p:ext uri="{BB962C8B-B14F-4D97-AF65-F5344CB8AC3E}">
        <p14:creationId xmlns:p14="http://schemas.microsoft.com/office/powerpoint/2010/main" val="206402564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7"/>
                                        </p:tgtEl>
                                        <p:attrNameLst>
                                          <p:attrName>style.visibility</p:attrName>
                                        </p:attrNameLst>
                                      </p:cBhvr>
                                      <p:to>
                                        <p:strVal val="visible"/>
                                      </p:to>
                                    </p:set>
                                    <p:animEffect transition="in" filter="wipe(left)">
                                      <p:cBhvr>
                                        <p:cTn id="7" dur="1000"/>
                                        <p:tgtEl>
                                          <p:spTgt spid="47"/>
                                        </p:tgtEl>
                                      </p:cBhvr>
                                    </p:animEffect>
                                  </p:childTnLst>
                                </p:cTn>
                              </p:par>
                            </p:childTnLst>
                          </p:cTn>
                        </p:par>
                        <p:par>
                          <p:cTn id="8" fill="hold">
                            <p:stCondLst>
                              <p:cond delay="1000"/>
                            </p:stCondLst>
                            <p:childTnLst>
                              <p:par>
                                <p:cTn id="9" presetID="2" presetClass="entr" presetSubtype="12" fill="hold" nodeType="afterEffect">
                                  <p:stCondLst>
                                    <p:cond delay="0"/>
                                  </p:stCondLst>
                                  <p:childTnLst>
                                    <p:set>
                                      <p:cBhvr>
                                        <p:cTn id="10" dur="1" fill="hold">
                                          <p:stCondLst>
                                            <p:cond delay="0"/>
                                          </p:stCondLst>
                                        </p:cTn>
                                        <p:tgtEl>
                                          <p:spTgt spid="8"/>
                                        </p:tgtEl>
                                        <p:attrNameLst>
                                          <p:attrName>style.visibility</p:attrName>
                                        </p:attrNameLst>
                                      </p:cBhvr>
                                      <p:to>
                                        <p:strVal val="visible"/>
                                      </p:to>
                                    </p:set>
                                    <p:anim calcmode="lin" valueType="num">
                                      <p:cBhvr additive="base">
                                        <p:cTn id="11" dur="750" fill="hold"/>
                                        <p:tgtEl>
                                          <p:spTgt spid="8"/>
                                        </p:tgtEl>
                                        <p:attrNameLst>
                                          <p:attrName>ppt_x</p:attrName>
                                        </p:attrNameLst>
                                      </p:cBhvr>
                                      <p:tavLst>
                                        <p:tav tm="0">
                                          <p:val>
                                            <p:strVal val="0-#ppt_w/2"/>
                                          </p:val>
                                        </p:tav>
                                        <p:tav tm="100000">
                                          <p:val>
                                            <p:strVal val="#ppt_x"/>
                                          </p:val>
                                        </p:tav>
                                      </p:tavLst>
                                    </p:anim>
                                    <p:anim calcmode="lin" valueType="num">
                                      <p:cBhvr additive="base">
                                        <p:cTn id="12" dur="750" fill="hold"/>
                                        <p:tgtEl>
                                          <p:spTgt spid="8"/>
                                        </p:tgtEl>
                                        <p:attrNameLst>
                                          <p:attrName>ppt_y</p:attrName>
                                        </p:attrNameLst>
                                      </p:cBhvr>
                                      <p:tavLst>
                                        <p:tav tm="0">
                                          <p:val>
                                            <p:strVal val="1+#ppt_h/2"/>
                                          </p:val>
                                        </p:tav>
                                        <p:tav tm="100000">
                                          <p:val>
                                            <p:strVal val="#ppt_y"/>
                                          </p:val>
                                        </p:tav>
                                      </p:tavLst>
                                    </p:anim>
                                  </p:childTnLst>
                                </p:cTn>
                              </p:par>
                              <p:par>
                                <p:cTn id="13" presetID="2" presetClass="entr" presetSubtype="12" fill="hold" grpId="0" nodeType="withEffect">
                                  <p:stCondLst>
                                    <p:cond delay="0"/>
                                  </p:stCondLst>
                                  <p:childTnLst>
                                    <p:set>
                                      <p:cBhvr>
                                        <p:cTn id="14" dur="1" fill="hold">
                                          <p:stCondLst>
                                            <p:cond delay="0"/>
                                          </p:stCondLst>
                                        </p:cTn>
                                        <p:tgtEl>
                                          <p:spTgt spid="53"/>
                                        </p:tgtEl>
                                        <p:attrNameLst>
                                          <p:attrName>style.visibility</p:attrName>
                                        </p:attrNameLst>
                                      </p:cBhvr>
                                      <p:to>
                                        <p:strVal val="visible"/>
                                      </p:to>
                                    </p:set>
                                    <p:anim calcmode="lin" valueType="num">
                                      <p:cBhvr additive="base">
                                        <p:cTn id="15" dur="750" fill="hold"/>
                                        <p:tgtEl>
                                          <p:spTgt spid="53"/>
                                        </p:tgtEl>
                                        <p:attrNameLst>
                                          <p:attrName>ppt_x</p:attrName>
                                        </p:attrNameLst>
                                      </p:cBhvr>
                                      <p:tavLst>
                                        <p:tav tm="0">
                                          <p:val>
                                            <p:strVal val="0-#ppt_w/2"/>
                                          </p:val>
                                        </p:tav>
                                        <p:tav tm="100000">
                                          <p:val>
                                            <p:strVal val="#ppt_x"/>
                                          </p:val>
                                        </p:tav>
                                      </p:tavLst>
                                    </p:anim>
                                    <p:anim calcmode="lin" valueType="num">
                                      <p:cBhvr additive="base">
                                        <p:cTn id="16" dur="750" fill="hold"/>
                                        <p:tgtEl>
                                          <p:spTgt spid="53"/>
                                        </p:tgtEl>
                                        <p:attrNameLst>
                                          <p:attrName>ppt_y</p:attrName>
                                        </p:attrNameLst>
                                      </p:cBhvr>
                                      <p:tavLst>
                                        <p:tav tm="0">
                                          <p:val>
                                            <p:strVal val="1+#ppt_h/2"/>
                                          </p:val>
                                        </p:tav>
                                        <p:tav tm="100000">
                                          <p:val>
                                            <p:strVal val="#ppt_y"/>
                                          </p:val>
                                        </p:tav>
                                      </p:tavLst>
                                    </p:anim>
                                  </p:childTnLst>
                                </p:cTn>
                              </p:par>
                            </p:childTnLst>
                          </p:cTn>
                        </p:par>
                        <p:par>
                          <p:cTn id="17" fill="hold">
                            <p:stCondLst>
                              <p:cond delay="1750"/>
                            </p:stCondLst>
                            <p:childTnLst>
                              <p:par>
                                <p:cTn id="18" presetID="42" presetClass="entr" presetSubtype="0" fill="hold" grpId="0" nodeType="afterEffect">
                                  <p:stCondLst>
                                    <p:cond delay="0"/>
                                  </p:stCondLst>
                                  <p:childTnLst>
                                    <p:set>
                                      <p:cBhvr>
                                        <p:cTn id="19" dur="1" fill="hold">
                                          <p:stCondLst>
                                            <p:cond delay="0"/>
                                          </p:stCondLst>
                                        </p:cTn>
                                        <p:tgtEl>
                                          <p:spTgt spid="48"/>
                                        </p:tgtEl>
                                        <p:attrNameLst>
                                          <p:attrName>style.visibility</p:attrName>
                                        </p:attrNameLst>
                                      </p:cBhvr>
                                      <p:to>
                                        <p:strVal val="visible"/>
                                      </p:to>
                                    </p:set>
                                    <p:animEffect transition="in" filter="fade">
                                      <p:cBhvr>
                                        <p:cTn id="20" dur="1000"/>
                                        <p:tgtEl>
                                          <p:spTgt spid="48"/>
                                        </p:tgtEl>
                                      </p:cBhvr>
                                    </p:animEffect>
                                    <p:anim calcmode="lin" valueType="num">
                                      <p:cBhvr>
                                        <p:cTn id="21" dur="1000" fill="hold"/>
                                        <p:tgtEl>
                                          <p:spTgt spid="48"/>
                                        </p:tgtEl>
                                        <p:attrNameLst>
                                          <p:attrName>ppt_x</p:attrName>
                                        </p:attrNameLst>
                                      </p:cBhvr>
                                      <p:tavLst>
                                        <p:tav tm="0">
                                          <p:val>
                                            <p:strVal val="#ppt_x"/>
                                          </p:val>
                                        </p:tav>
                                        <p:tav tm="100000">
                                          <p:val>
                                            <p:strVal val="#ppt_x"/>
                                          </p:val>
                                        </p:tav>
                                      </p:tavLst>
                                    </p:anim>
                                    <p:anim calcmode="lin" valueType="num">
                                      <p:cBhvr>
                                        <p:cTn id="22" dur="1000" fill="hold"/>
                                        <p:tgtEl>
                                          <p:spTgt spid="48"/>
                                        </p:tgtEl>
                                        <p:attrNameLst>
                                          <p:attrName>ppt_y</p:attrName>
                                        </p:attrNameLst>
                                      </p:cBhvr>
                                      <p:tavLst>
                                        <p:tav tm="0">
                                          <p:val>
                                            <p:strVal val="#ppt_y+.1"/>
                                          </p:val>
                                        </p:tav>
                                        <p:tav tm="100000">
                                          <p:val>
                                            <p:strVal val="#ppt_y"/>
                                          </p:val>
                                        </p:tav>
                                      </p:tavLst>
                                    </p:anim>
                                  </p:childTnLst>
                                </p:cTn>
                              </p:par>
                            </p:childTnLst>
                          </p:cTn>
                        </p:par>
                        <p:par>
                          <p:cTn id="23" fill="hold">
                            <p:stCondLst>
                              <p:cond delay="2750"/>
                            </p:stCondLst>
                            <p:childTnLst>
                              <p:par>
                                <p:cTn id="24" presetID="2" presetClass="entr" presetSubtype="12" fill="hold" nodeType="afterEffect">
                                  <p:stCondLst>
                                    <p:cond delay="0"/>
                                  </p:stCondLst>
                                  <p:childTnLst>
                                    <p:set>
                                      <p:cBhvr>
                                        <p:cTn id="25" dur="1" fill="hold">
                                          <p:stCondLst>
                                            <p:cond delay="0"/>
                                          </p:stCondLst>
                                        </p:cTn>
                                        <p:tgtEl>
                                          <p:spTgt spid="14"/>
                                        </p:tgtEl>
                                        <p:attrNameLst>
                                          <p:attrName>style.visibility</p:attrName>
                                        </p:attrNameLst>
                                      </p:cBhvr>
                                      <p:to>
                                        <p:strVal val="visible"/>
                                      </p:to>
                                    </p:set>
                                    <p:anim calcmode="lin" valueType="num">
                                      <p:cBhvr additive="base">
                                        <p:cTn id="26" dur="750" fill="hold"/>
                                        <p:tgtEl>
                                          <p:spTgt spid="14"/>
                                        </p:tgtEl>
                                        <p:attrNameLst>
                                          <p:attrName>ppt_x</p:attrName>
                                        </p:attrNameLst>
                                      </p:cBhvr>
                                      <p:tavLst>
                                        <p:tav tm="0">
                                          <p:val>
                                            <p:strVal val="0-#ppt_w/2"/>
                                          </p:val>
                                        </p:tav>
                                        <p:tav tm="100000">
                                          <p:val>
                                            <p:strVal val="#ppt_x"/>
                                          </p:val>
                                        </p:tav>
                                      </p:tavLst>
                                    </p:anim>
                                    <p:anim calcmode="lin" valueType="num">
                                      <p:cBhvr additive="base">
                                        <p:cTn id="27" dur="750" fill="hold"/>
                                        <p:tgtEl>
                                          <p:spTgt spid="14"/>
                                        </p:tgtEl>
                                        <p:attrNameLst>
                                          <p:attrName>ppt_y</p:attrName>
                                        </p:attrNameLst>
                                      </p:cBhvr>
                                      <p:tavLst>
                                        <p:tav tm="0">
                                          <p:val>
                                            <p:strVal val="1+#ppt_h/2"/>
                                          </p:val>
                                        </p:tav>
                                        <p:tav tm="100000">
                                          <p:val>
                                            <p:strVal val="#ppt_y"/>
                                          </p:val>
                                        </p:tav>
                                      </p:tavLst>
                                    </p:anim>
                                  </p:childTnLst>
                                </p:cTn>
                              </p:par>
                              <p:par>
                                <p:cTn id="28" presetID="2" presetClass="entr" presetSubtype="12" fill="hold" grpId="0" nodeType="withEffect">
                                  <p:stCondLst>
                                    <p:cond delay="0"/>
                                  </p:stCondLst>
                                  <p:childTnLst>
                                    <p:set>
                                      <p:cBhvr>
                                        <p:cTn id="29" dur="1" fill="hold">
                                          <p:stCondLst>
                                            <p:cond delay="0"/>
                                          </p:stCondLst>
                                        </p:cTn>
                                        <p:tgtEl>
                                          <p:spTgt spid="52"/>
                                        </p:tgtEl>
                                        <p:attrNameLst>
                                          <p:attrName>style.visibility</p:attrName>
                                        </p:attrNameLst>
                                      </p:cBhvr>
                                      <p:to>
                                        <p:strVal val="visible"/>
                                      </p:to>
                                    </p:set>
                                    <p:anim calcmode="lin" valueType="num">
                                      <p:cBhvr additive="base">
                                        <p:cTn id="30" dur="750" fill="hold"/>
                                        <p:tgtEl>
                                          <p:spTgt spid="52"/>
                                        </p:tgtEl>
                                        <p:attrNameLst>
                                          <p:attrName>ppt_x</p:attrName>
                                        </p:attrNameLst>
                                      </p:cBhvr>
                                      <p:tavLst>
                                        <p:tav tm="0">
                                          <p:val>
                                            <p:strVal val="0-#ppt_w/2"/>
                                          </p:val>
                                        </p:tav>
                                        <p:tav tm="100000">
                                          <p:val>
                                            <p:strVal val="#ppt_x"/>
                                          </p:val>
                                        </p:tav>
                                      </p:tavLst>
                                    </p:anim>
                                    <p:anim calcmode="lin" valueType="num">
                                      <p:cBhvr additive="base">
                                        <p:cTn id="31" dur="750" fill="hold"/>
                                        <p:tgtEl>
                                          <p:spTgt spid="52"/>
                                        </p:tgtEl>
                                        <p:attrNameLst>
                                          <p:attrName>ppt_y</p:attrName>
                                        </p:attrNameLst>
                                      </p:cBhvr>
                                      <p:tavLst>
                                        <p:tav tm="0">
                                          <p:val>
                                            <p:strVal val="1+#ppt_h/2"/>
                                          </p:val>
                                        </p:tav>
                                        <p:tav tm="100000">
                                          <p:val>
                                            <p:strVal val="#ppt_y"/>
                                          </p:val>
                                        </p:tav>
                                      </p:tavLst>
                                    </p:anim>
                                  </p:childTnLst>
                                </p:cTn>
                              </p:par>
                            </p:childTnLst>
                          </p:cTn>
                        </p:par>
                        <p:par>
                          <p:cTn id="32" fill="hold">
                            <p:stCondLst>
                              <p:cond delay="3500"/>
                            </p:stCondLst>
                            <p:childTnLst>
                              <p:par>
                                <p:cTn id="33" presetID="42" presetClass="entr" presetSubtype="0" fill="hold" grpId="0" nodeType="afterEffect">
                                  <p:stCondLst>
                                    <p:cond delay="0"/>
                                  </p:stCondLst>
                                  <p:childTnLst>
                                    <p:set>
                                      <p:cBhvr>
                                        <p:cTn id="34" dur="1" fill="hold">
                                          <p:stCondLst>
                                            <p:cond delay="0"/>
                                          </p:stCondLst>
                                        </p:cTn>
                                        <p:tgtEl>
                                          <p:spTgt spid="46"/>
                                        </p:tgtEl>
                                        <p:attrNameLst>
                                          <p:attrName>style.visibility</p:attrName>
                                        </p:attrNameLst>
                                      </p:cBhvr>
                                      <p:to>
                                        <p:strVal val="visible"/>
                                      </p:to>
                                    </p:set>
                                    <p:animEffect transition="in" filter="fade">
                                      <p:cBhvr>
                                        <p:cTn id="35" dur="1000"/>
                                        <p:tgtEl>
                                          <p:spTgt spid="46"/>
                                        </p:tgtEl>
                                      </p:cBhvr>
                                    </p:animEffect>
                                    <p:anim calcmode="lin" valueType="num">
                                      <p:cBhvr>
                                        <p:cTn id="36" dur="1000" fill="hold"/>
                                        <p:tgtEl>
                                          <p:spTgt spid="46"/>
                                        </p:tgtEl>
                                        <p:attrNameLst>
                                          <p:attrName>ppt_x</p:attrName>
                                        </p:attrNameLst>
                                      </p:cBhvr>
                                      <p:tavLst>
                                        <p:tav tm="0">
                                          <p:val>
                                            <p:strVal val="#ppt_x"/>
                                          </p:val>
                                        </p:tav>
                                        <p:tav tm="100000">
                                          <p:val>
                                            <p:strVal val="#ppt_x"/>
                                          </p:val>
                                        </p:tav>
                                      </p:tavLst>
                                    </p:anim>
                                    <p:anim calcmode="lin" valueType="num">
                                      <p:cBhvr>
                                        <p:cTn id="37" dur="1000" fill="hold"/>
                                        <p:tgtEl>
                                          <p:spTgt spid="46"/>
                                        </p:tgtEl>
                                        <p:attrNameLst>
                                          <p:attrName>ppt_y</p:attrName>
                                        </p:attrNameLst>
                                      </p:cBhvr>
                                      <p:tavLst>
                                        <p:tav tm="0">
                                          <p:val>
                                            <p:strVal val="#ppt_y+.1"/>
                                          </p:val>
                                        </p:tav>
                                        <p:tav tm="100000">
                                          <p:val>
                                            <p:strVal val="#ppt_y"/>
                                          </p:val>
                                        </p:tav>
                                      </p:tavLst>
                                    </p:anim>
                                  </p:childTnLst>
                                </p:cTn>
                              </p:par>
                            </p:childTnLst>
                          </p:cTn>
                        </p:par>
                        <p:par>
                          <p:cTn id="38" fill="hold">
                            <p:stCondLst>
                              <p:cond delay="4500"/>
                            </p:stCondLst>
                            <p:childTnLst>
                              <p:par>
                                <p:cTn id="39" presetID="2" presetClass="entr" presetSubtype="12" fill="hold" nodeType="afterEffect">
                                  <p:stCondLst>
                                    <p:cond delay="0"/>
                                  </p:stCondLst>
                                  <p:childTnLst>
                                    <p:set>
                                      <p:cBhvr>
                                        <p:cTn id="40" dur="1" fill="hold">
                                          <p:stCondLst>
                                            <p:cond delay="0"/>
                                          </p:stCondLst>
                                        </p:cTn>
                                        <p:tgtEl>
                                          <p:spTgt spid="20"/>
                                        </p:tgtEl>
                                        <p:attrNameLst>
                                          <p:attrName>style.visibility</p:attrName>
                                        </p:attrNameLst>
                                      </p:cBhvr>
                                      <p:to>
                                        <p:strVal val="visible"/>
                                      </p:to>
                                    </p:set>
                                    <p:anim calcmode="lin" valueType="num">
                                      <p:cBhvr additive="base">
                                        <p:cTn id="41" dur="750" fill="hold"/>
                                        <p:tgtEl>
                                          <p:spTgt spid="20"/>
                                        </p:tgtEl>
                                        <p:attrNameLst>
                                          <p:attrName>ppt_x</p:attrName>
                                        </p:attrNameLst>
                                      </p:cBhvr>
                                      <p:tavLst>
                                        <p:tav tm="0">
                                          <p:val>
                                            <p:strVal val="0-#ppt_w/2"/>
                                          </p:val>
                                        </p:tav>
                                        <p:tav tm="100000">
                                          <p:val>
                                            <p:strVal val="#ppt_x"/>
                                          </p:val>
                                        </p:tav>
                                      </p:tavLst>
                                    </p:anim>
                                    <p:anim calcmode="lin" valueType="num">
                                      <p:cBhvr additive="base">
                                        <p:cTn id="42" dur="750" fill="hold"/>
                                        <p:tgtEl>
                                          <p:spTgt spid="20"/>
                                        </p:tgtEl>
                                        <p:attrNameLst>
                                          <p:attrName>ppt_y</p:attrName>
                                        </p:attrNameLst>
                                      </p:cBhvr>
                                      <p:tavLst>
                                        <p:tav tm="0">
                                          <p:val>
                                            <p:strVal val="1+#ppt_h/2"/>
                                          </p:val>
                                        </p:tav>
                                        <p:tav tm="100000">
                                          <p:val>
                                            <p:strVal val="#ppt_y"/>
                                          </p:val>
                                        </p:tav>
                                      </p:tavLst>
                                    </p:anim>
                                  </p:childTnLst>
                                </p:cTn>
                              </p:par>
                              <p:par>
                                <p:cTn id="43" presetID="2" presetClass="entr" presetSubtype="12" fill="hold" grpId="0" nodeType="withEffect">
                                  <p:stCondLst>
                                    <p:cond delay="0"/>
                                  </p:stCondLst>
                                  <p:childTnLst>
                                    <p:set>
                                      <p:cBhvr>
                                        <p:cTn id="44" dur="1" fill="hold">
                                          <p:stCondLst>
                                            <p:cond delay="0"/>
                                          </p:stCondLst>
                                        </p:cTn>
                                        <p:tgtEl>
                                          <p:spTgt spid="51"/>
                                        </p:tgtEl>
                                        <p:attrNameLst>
                                          <p:attrName>style.visibility</p:attrName>
                                        </p:attrNameLst>
                                      </p:cBhvr>
                                      <p:to>
                                        <p:strVal val="visible"/>
                                      </p:to>
                                    </p:set>
                                    <p:anim calcmode="lin" valueType="num">
                                      <p:cBhvr additive="base">
                                        <p:cTn id="45" dur="750" fill="hold"/>
                                        <p:tgtEl>
                                          <p:spTgt spid="51"/>
                                        </p:tgtEl>
                                        <p:attrNameLst>
                                          <p:attrName>ppt_x</p:attrName>
                                        </p:attrNameLst>
                                      </p:cBhvr>
                                      <p:tavLst>
                                        <p:tav tm="0">
                                          <p:val>
                                            <p:strVal val="0-#ppt_w/2"/>
                                          </p:val>
                                        </p:tav>
                                        <p:tav tm="100000">
                                          <p:val>
                                            <p:strVal val="#ppt_x"/>
                                          </p:val>
                                        </p:tav>
                                      </p:tavLst>
                                    </p:anim>
                                    <p:anim calcmode="lin" valueType="num">
                                      <p:cBhvr additive="base">
                                        <p:cTn id="46" dur="750" fill="hold"/>
                                        <p:tgtEl>
                                          <p:spTgt spid="51"/>
                                        </p:tgtEl>
                                        <p:attrNameLst>
                                          <p:attrName>ppt_y</p:attrName>
                                        </p:attrNameLst>
                                      </p:cBhvr>
                                      <p:tavLst>
                                        <p:tav tm="0">
                                          <p:val>
                                            <p:strVal val="1+#ppt_h/2"/>
                                          </p:val>
                                        </p:tav>
                                        <p:tav tm="100000">
                                          <p:val>
                                            <p:strVal val="#ppt_y"/>
                                          </p:val>
                                        </p:tav>
                                      </p:tavLst>
                                    </p:anim>
                                  </p:childTnLst>
                                </p:cTn>
                              </p:par>
                            </p:childTnLst>
                          </p:cTn>
                        </p:par>
                        <p:par>
                          <p:cTn id="47" fill="hold">
                            <p:stCondLst>
                              <p:cond delay="5250"/>
                            </p:stCondLst>
                            <p:childTnLst>
                              <p:par>
                                <p:cTn id="48" presetID="42" presetClass="entr" presetSubtype="0" fill="hold" grpId="0" nodeType="afterEffect">
                                  <p:stCondLst>
                                    <p:cond delay="0"/>
                                  </p:stCondLst>
                                  <p:childTnLst>
                                    <p:set>
                                      <p:cBhvr>
                                        <p:cTn id="49" dur="1" fill="hold">
                                          <p:stCondLst>
                                            <p:cond delay="0"/>
                                          </p:stCondLst>
                                        </p:cTn>
                                        <p:tgtEl>
                                          <p:spTgt spid="38"/>
                                        </p:tgtEl>
                                        <p:attrNameLst>
                                          <p:attrName>style.visibility</p:attrName>
                                        </p:attrNameLst>
                                      </p:cBhvr>
                                      <p:to>
                                        <p:strVal val="visible"/>
                                      </p:to>
                                    </p:set>
                                    <p:animEffect transition="in" filter="fade">
                                      <p:cBhvr>
                                        <p:cTn id="50" dur="1000"/>
                                        <p:tgtEl>
                                          <p:spTgt spid="38"/>
                                        </p:tgtEl>
                                      </p:cBhvr>
                                    </p:animEffect>
                                    <p:anim calcmode="lin" valueType="num">
                                      <p:cBhvr>
                                        <p:cTn id="51" dur="1000" fill="hold"/>
                                        <p:tgtEl>
                                          <p:spTgt spid="38"/>
                                        </p:tgtEl>
                                        <p:attrNameLst>
                                          <p:attrName>ppt_x</p:attrName>
                                        </p:attrNameLst>
                                      </p:cBhvr>
                                      <p:tavLst>
                                        <p:tav tm="0">
                                          <p:val>
                                            <p:strVal val="#ppt_x"/>
                                          </p:val>
                                        </p:tav>
                                        <p:tav tm="100000">
                                          <p:val>
                                            <p:strVal val="#ppt_x"/>
                                          </p:val>
                                        </p:tav>
                                      </p:tavLst>
                                    </p:anim>
                                    <p:anim calcmode="lin" valueType="num">
                                      <p:cBhvr>
                                        <p:cTn id="52" dur="1000" fill="hold"/>
                                        <p:tgtEl>
                                          <p:spTgt spid="38"/>
                                        </p:tgtEl>
                                        <p:attrNameLst>
                                          <p:attrName>ppt_y</p:attrName>
                                        </p:attrNameLst>
                                      </p:cBhvr>
                                      <p:tavLst>
                                        <p:tav tm="0">
                                          <p:val>
                                            <p:strVal val="#ppt_y+.1"/>
                                          </p:val>
                                        </p:tav>
                                        <p:tav tm="100000">
                                          <p:val>
                                            <p:strVal val="#ppt_y"/>
                                          </p:val>
                                        </p:tav>
                                      </p:tavLst>
                                    </p:anim>
                                  </p:childTnLst>
                                </p:cTn>
                              </p:par>
                            </p:childTnLst>
                          </p:cTn>
                        </p:par>
                        <p:par>
                          <p:cTn id="53" fill="hold">
                            <p:stCondLst>
                              <p:cond delay="6250"/>
                            </p:stCondLst>
                            <p:childTnLst>
                              <p:par>
                                <p:cTn id="54" presetID="2" presetClass="entr" presetSubtype="12" fill="hold" nodeType="afterEffect">
                                  <p:stCondLst>
                                    <p:cond delay="0"/>
                                  </p:stCondLst>
                                  <p:childTnLst>
                                    <p:set>
                                      <p:cBhvr>
                                        <p:cTn id="55" dur="1" fill="hold">
                                          <p:stCondLst>
                                            <p:cond delay="0"/>
                                          </p:stCondLst>
                                        </p:cTn>
                                        <p:tgtEl>
                                          <p:spTgt spid="26"/>
                                        </p:tgtEl>
                                        <p:attrNameLst>
                                          <p:attrName>style.visibility</p:attrName>
                                        </p:attrNameLst>
                                      </p:cBhvr>
                                      <p:to>
                                        <p:strVal val="visible"/>
                                      </p:to>
                                    </p:set>
                                    <p:anim calcmode="lin" valueType="num">
                                      <p:cBhvr additive="base">
                                        <p:cTn id="56" dur="750" fill="hold"/>
                                        <p:tgtEl>
                                          <p:spTgt spid="26"/>
                                        </p:tgtEl>
                                        <p:attrNameLst>
                                          <p:attrName>ppt_x</p:attrName>
                                        </p:attrNameLst>
                                      </p:cBhvr>
                                      <p:tavLst>
                                        <p:tav tm="0">
                                          <p:val>
                                            <p:strVal val="0-#ppt_w/2"/>
                                          </p:val>
                                        </p:tav>
                                        <p:tav tm="100000">
                                          <p:val>
                                            <p:strVal val="#ppt_x"/>
                                          </p:val>
                                        </p:tav>
                                      </p:tavLst>
                                    </p:anim>
                                    <p:anim calcmode="lin" valueType="num">
                                      <p:cBhvr additive="base">
                                        <p:cTn id="57" dur="750" fill="hold"/>
                                        <p:tgtEl>
                                          <p:spTgt spid="26"/>
                                        </p:tgtEl>
                                        <p:attrNameLst>
                                          <p:attrName>ppt_y</p:attrName>
                                        </p:attrNameLst>
                                      </p:cBhvr>
                                      <p:tavLst>
                                        <p:tav tm="0">
                                          <p:val>
                                            <p:strVal val="1+#ppt_h/2"/>
                                          </p:val>
                                        </p:tav>
                                        <p:tav tm="100000">
                                          <p:val>
                                            <p:strVal val="#ppt_y"/>
                                          </p:val>
                                        </p:tav>
                                      </p:tavLst>
                                    </p:anim>
                                  </p:childTnLst>
                                </p:cTn>
                              </p:par>
                              <p:par>
                                <p:cTn id="58" presetID="2" presetClass="entr" presetSubtype="12" fill="hold" grpId="0" nodeType="withEffect">
                                  <p:stCondLst>
                                    <p:cond delay="0"/>
                                  </p:stCondLst>
                                  <p:childTnLst>
                                    <p:set>
                                      <p:cBhvr>
                                        <p:cTn id="59" dur="1" fill="hold">
                                          <p:stCondLst>
                                            <p:cond delay="0"/>
                                          </p:stCondLst>
                                        </p:cTn>
                                        <p:tgtEl>
                                          <p:spTgt spid="49"/>
                                        </p:tgtEl>
                                        <p:attrNameLst>
                                          <p:attrName>style.visibility</p:attrName>
                                        </p:attrNameLst>
                                      </p:cBhvr>
                                      <p:to>
                                        <p:strVal val="visible"/>
                                      </p:to>
                                    </p:set>
                                    <p:anim calcmode="lin" valueType="num">
                                      <p:cBhvr additive="base">
                                        <p:cTn id="60" dur="750" fill="hold"/>
                                        <p:tgtEl>
                                          <p:spTgt spid="49"/>
                                        </p:tgtEl>
                                        <p:attrNameLst>
                                          <p:attrName>ppt_x</p:attrName>
                                        </p:attrNameLst>
                                      </p:cBhvr>
                                      <p:tavLst>
                                        <p:tav tm="0">
                                          <p:val>
                                            <p:strVal val="0-#ppt_w/2"/>
                                          </p:val>
                                        </p:tav>
                                        <p:tav tm="100000">
                                          <p:val>
                                            <p:strVal val="#ppt_x"/>
                                          </p:val>
                                        </p:tav>
                                      </p:tavLst>
                                    </p:anim>
                                    <p:anim calcmode="lin" valueType="num">
                                      <p:cBhvr additive="base">
                                        <p:cTn id="61" dur="750" fill="hold"/>
                                        <p:tgtEl>
                                          <p:spTgt spid="49"/>
                                        </p:tgtEl>
                                        <p:attrNameLst>
                                          <p:attrName>ppt_y</p:attrName>
                                        </p:attrNameLst>
                                      </p:cBhvr>
                                      <p:tavLst>
                                        <p:tav tm="0">
                                          <p:val>
                                            <p:strVal val="1+#ppt_h/2"/>
                                          </p:val>
                                        </p:tav>
                                        <p:tav tm="100000">
                                          <p:val>
                                            <p:strVal val="#ppt_y"/>
                                          </p:val>
                                        </p:tav>
                                      </p:tavLst>
                                    </p:anim>
                                  </p:childTnLst>
                                </p:cTn>
                              </p:par>
                            </p:childTnLst>
                          </p:cTn>
                        </p:par>
                        <p:par>
                          <p:cTn id="62" fill="hold">
                            <p:stCondLst>
                              <p:cond delay="7000"/>
                            </p:stCondLst>
                            <p:childTnLst>
                              <p:par>
                                <p:cTn id="63" presetID="42" presetClass="entr" presetSubtype="0" fill="hold" grpId="0" nodeType="afterEffect">
                                  <p:stCondLst>
                                    <p:cond delay="0"/>
                                  </p:stCondLst>
                                  <p:childTnLst>
                                    <p:set>
                                      <p:cBhvr>
                                        <p:cTn id="64" dur="1" fill="hold">
                                          <p:stCondLst>
                                            <p:cond delay="0"/>
                                          </p:stCondLst>
                                        </p:cTn>
                                        <p:tgtEl>
                                          <p:spTgt spid="45"/>
                                        </p:tgtEl>
                                        <p:attrNameLst>
                                          <p:attrName>style.visibility</p:attrName>
                                        </p:attrNameLst>
                                      </p:cBhvr>
                                      <p:to>
                                        <p:strVal val="visible"/>
                                      </p:to>
                                    </p:set>
                                    <p:animEffect transition="in" filter="fade">
                                      <p:cBhvr>
                                        <p:cTn id="65" dur="1000"/>
                                        <p:tgtEl>
                                          <p:spTgt spid="45"/>
                                        </p:tgtEl>
                                      </p:cBhvr>
                                    </p:animEffect>
                                    <p:anim calcmode="lin" valueType="num">
                                      <p:cBhvr>
                                        <p:cTn id="66" dur="1000" fill="hold"/>
                                        <p:tgtEl>
                                          <p:spTgt spid="45"/>
                                        </p:tgtEl>
                                        <p:attrNameLst>
                                          <p:attrName>ppt_x</p:attrName>
                                        </p:attrNameLst>
                                      </p:cBhvr>
                                      <p:tavLst>
                                        <p:tav tm="0">
                                          <p:val>
                                            <p:strVal val="#ppt_x"/>
                                          </p:val>
                                        </p:tav>
                                        <p:tav tm="100000">
                                          <p:val>
                                            <p:strVal val="#ppt_x"/>
                                          </p:val>
                                        </p:tav>
                                      </p:tavLst>
                                    </p:anim>
                                    <p:anim calcmode="lin" valueType="num">
                                      <p:cBhvr>
                                        <p:cTn id="67" dur="1000" fill="hold"/>
                                        <p:tgtEl>
                                          <p:spTgt spid="45"/>
                                        </p:tgtEl>
                                        <p:attrNameLst>
                                          <p:attrName>ppt_y</p:attrName>
                                        </p:attrNameLst>
                                      </p:cBhvr>
                                      <p:tavLst>
                                        <p:tav tm="0">
                                          <p:val>
                                            <p:strVal val="#ppt_y+.1"/>
                                          </p:val>
                                        </p:tav>
                                        <p:tav tm="100000">
                                          <p:val>
                                            <p:strVal val="#ppt_y"/>
                                          </p:val>
                                        </p:tav>
                                      </p:tavLst>
                                    </p:anim>
                                  </p:childTnLst>
                                </p:cTn>
                              </p:par>
                            </p:childTnLst>
                          </p:cTn>
                        </p:par>
                        <p:par>
                          <p:cTn id="68" fill="hold">
                            <p:stCondLst>
                              <p:cond delay="8000"/>
                            </p:stCondLst>
                            <p:childTnLst>
                              <p:par>
                                <p:cTn id="69" presetID="2" presetClass="entr" presetSubtype="12" fill="hold" nodeType="afterEffect">
                                  <p:stCondLst>
                                    <p:cond delay="0"/>
                                  </p:stCondLst>
                                  <p:childTnLst>
                                    <p:set>
                                      <p:cBhvr>
                                        <p:cTn id="70" dur="1" fill="hold">
                                          <p:stCondLst>
                                            <p:cond delay="0"/>
                                          </p:stCondLst>
                                        </p:cTn>
                                        <p:tgtEl>
                                          <p:spTgt spid="32"/>
                                        </p:tgtEl>
                                        <p:attrNameLst>
                                          <p:attrName>style.visibility</p:attrName>
                                        </p:attrNameLst>
                                      </p:cBhvr>
                                      <p:to>
                                        <p:strVal val="visible"/>
                                      </p:to>
                                    </p:set>
                                    <p:anim calcmode="lin" valueType="num">
                                      <p:cBhvr additive="base">
                                        <p:cTn id="71" dur="750" fill="hold"/>
                                        <p:tgtEl>
                                          <p:spTgt spid="32"/>
                                        </p:tgtEl>
                                        <p:attrNameLst>
                                          <p:attrName>ppt_x</p:attrName>
                                        </p:attrNameLst>
                                      </p:cBhvr>
                                      <p:tavLst>
                                        <p:tav tm="0">
                                          <p:val>
                                            <p:strVal val="0-#ppt_w/2"/>
                                          </p:val>
                                        </p:tav>
                                        <p:tav tm="100000">
                                          <p:val>
                                            <p:strVal val="#ppt_x"/>
                                          </p:val>
                                        </p:tav>
                                      </p:tavLst>
                                    </p:anim>
                                    <p:anim calcmode="lin" valueType="num">
                                      <p:cBhvr additive="base">
                                        <p:cTn id="72" dur="750" fill="hold"/>
                                        <p:tgtEl>
                                          <p:spTgt spid="32"/>
                                        </p:tgtEl>
                                        <p:attrNameLst>
                                          <p:attrName>ppt_y</p:attrName>
                                        </p:attrNameLst>
                                      </p:cBhvr>
                                      <p:tavLst>
                                        <p:tav tm="0">
                                          <p:val>
                                            <p:strVal val="1+#ppt_h/2"/>
                                          </p:val>
                                        </p:tav>
                                        <p:tav tm="100000">
                                          <p:val>
                                            <p:strVal val="#ppt_y"/>
                                          </p:val>
                                        </p:tav>
                                      </p:tavLst>
                                    </p:anim>
                                  </p:childTnLst>
                                </p:cTn>
                              </p:par>
                              <p:par>
                                <p:cTn id="73" presetID="2" presetClass="entr" presetSubtype="12" fill="hold" grpId="0" nodeType="withEffect">
                                  <p:stCondLst>
                                    <p:cond delay="0"/>
                                  </p:stCondLst>
                                  <p:childTnLst>
                                    <p:set>
                                      <p:cBhvr>
                                        <p:cTn id="74" dur="1" fill="hold">
                                          <p:stCondLst>
                                            <p:cond delay="0"/>
                                          </p:stCondLst>
                                        </p:cTn>
                                        <p:tgtEl>
                                          <p:spTgt spid="50"/>
                                        </p:tgtEl>
                                        <p:attrNameLst>
                                          <p:attrName>style.visibility</p:attrName>
                                        </p:attrNameLst>
                                      </p:cBhvr>
                                      <p:to>
                                        <p:strVal val="visible"/>
                                      </p:to>
                                    </p:set>
                                    <p:anim calcmode="lin" valueType="num">
                                      <p:cBhvr additive="base">
                                        <p:cTn id="75" dur="750" fill="hold"/>
                                        <p:tgtEl>
                                          <p:spTgt spid="50"/>
                                        </p:tgtEl>
                                        <p:attrNameLst>
                                          <p:attrName>ppt_x</p:attrName>
                                        </p:attrNameLst>
                                      </p:cBhvr>
                                      <p:tavLst>
                                        <p:tav tm="0">
                                          <p:val>
                                            <p:strVal val="0-#ppt_w/2"/>
                                          </p:val>
                                        </p:tav>
                                        <p:tav tm="100000">
                                          <p:val>
                                            <p:strVal val="#ppt_x"/>
                                          </p:val>
                                        </p:tav>
                                      </p:tavLst>
                                    </p:anim>
                                    <p:anim calcmode="lin" valueType="num">
                                      <p:cBhvr additive="base">
                                        <p:cTn id="76" dur="750" fill="hold"/>
                                        <p:tgtEl>
                                          <p:spTgt spid="50"/>
                                        </p:tgtEl>
                                        <p:attrNameLst>
                                          <p:attrName>ppt_y</p:attrName>
                                        </p:attrNameLst>
                                      </p:cBhvr>
                                      <p:tavLst>
                                        <p:tav tm="0">
                                          <p:val>
                                            <p:strVal val="1+#ppt_h/2"/>
                                          </p:val>
                                        </p:tav>
                                        <p:tav tm="100000">
                                          <p:val>
                                            <p:strVal val="#ppt_y"/>
                                          </p:val>
                                        </p:tav>
                                      </p:tavLst>
                                    </p:anim>
                                  </p:childTnLst>
                                </p:cTn>
                              </p:par>
                            </p:childTnLst>
                          </p:cTn>
                        </p:par>
                        <p:par>
                          <p:cTn id="77" fill="hold">
                            <p:stCondLst>
                              <p:cond delay="8750"/>
                            </p:stCondLst>
                            <p:childTnLst>
                              <p:par>
                                <p:cTn id="78" presetID="42" presetClass="entr" presetSubtype="0" fill="hold" grpId="0" nodeType="afterEffect">
                                  <p:stCondLst>
                                    <p:cond delay="0"/>
                                  </p:stCondLst>
                                  <p:childTnLst>
                                    <p:set>
                                      <p:cBhvr>
                                        <p:cTn id="79" dur="1" fill="hold">
                                          <p:stCondLst>
                                            <p:cond delay="0"/>
                                          </p:stCondLst>
                                        </p:cTn>
                                        <p:tgtEl>
                                          <p:spTgt spid="39"/>
                                        </p:tgtEl>
                                        <p:attrNameLst>
                                          <p:attrName>style.visibility</p:attrName>
                                        </p:attrNameLst>
                                      </p:cBhvr>
                                      <p:to>
                                        <p:strVal val="visible"/>
                                      </p:to>
                                    </p:set>
                                    <p:animEffect transition="in" filter="fade">
                                      <p:cBhvr>
                                        <p:cTn id="80" dur="1000"/>
                                        <p:tgtEl>
                                          <p:spTgt spid="39"/>
                                        </p:tgtEl>
                                      </p:cBhvr>
                                    </p:animEffect>
                                    <p:anim calcmode="lin" valueType="num">
                                      <p:cBhvr>
                                        <p:cTn id="81" dur="1000" fill="hold"/>
                                        <p:tgtEl>
                                          <p:spTgt spid="39"/>
                                        </p:tgtEl>
                                        <p:attrNameLst>
                                          <p:attrName>ppt_x</p:attrName>
                                        </p:attrNameLst>
                                      </p:cBhvr>
                                      <p:tavLst>
                                        <p:tav tm="0">
                                          <p:val>
                                            <p:strVal val="#ppt_x"/>
                                          </p:val>
                                        </p:tav>
                                        <p:tav tm="100000">
                                          <p:val>
                                            <p:strVal val="#ppt_x"/>
                                          </p:val>
                                        </p:tav>
                                      </p:tavLst>
                                    </p:anim>
                                    <p:anim calcmode="lin" valueType="num">
                                      <p:cBhvr>
                                        <p:cTn id="82" dur="1000" fill="hold"/>
                                        <p:tgtEl>
                                          <p:spTgt spid="3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 grpId="0"/>
      <p:bldP spid="38" grpId="0"/>
      <p:bldP spid="39" grpId="0"/>
      <p:bldP spid="45" grpId="0"/>
      <p:bldP spid="46" grpId="0"/>
      <p:bldP spid="47" grpId="0"/>
      <p:bldP spid="49" grpId="0"/>
      <p:bldP spid="50" grpId="0"/>
      <p:bldP spid="51" grpId="0"/>
      <p:bldP spid="52" grpId="0"/>
      <p:bldP spid="53" grpId="0"/>
    </p:bldLst>
  </p:timing>
</p:sld>
</file>

<file path=ppt/slides/slide1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112" name="TextBox 111">
            <a:extLst>
              <a:ext uri="{FF2B5EF4-FFF2-40B4-BE49-F238E27FC236}">
                <a16:creationId xmlns:a16="http://schemas.microsoft.com/office/drawing/2014/main" id="{FBE0A5A7-F187-4CE3-B61E-02D861899EFF}"/>
              </a:ext>
            </a:extLst>
          </p:cNvPr>
          <p:cNvSpPr txBox="1"/>
          <p:nvPr/>
        </p:nvSpPr>
        <p:spPr>
          <a:xfrm>
            <a:off x="1273324" y="5101263"/>
            <a:ext cx="2286000" cy="1384995"/>
          </a:xfrm>
          <a:prstGeom prst="rect">
            <a:avLst/>
          </a:prstGeom>
          <a:noFill/>
        </p:spPr>
        <p:txBody>
          <a:bodyPr wrap="square" rtlCol="0">
            <a:spAutoFit/>
          </a:bodyPr>
          <a:lstStyle/>
          <a:p>
            <a:r>
              <a:rPr lang="en-US" sz="1400" dirty="0">
                <a:solidFill>
                  <a:srgbClr val="EF3425"/>
                </a:solidFill>
                <a:latin typeface="Bernard MT Condensed" panose="02050806060905020404" pitchFamily="18" charset="0"/>
              </a:rPr>
              <a:t>LOREM IPSUM DOLOR </a:t>
            </a:r>
            <a:endParaRPr lang="en-US" sz="1500" dirty="0">
              <a:solidFill>
                <a:srgbClr val="EF3425"/>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8226" name="Freeform 34"/>
          <p:cNvSpPr>
            <a:spLocks/>
          </p:cNvSpPr>
          <p:nvPr/>
        </p:nvSpPr>
        <p:spPr bwMode="auto">
          <a:xfrm rot="1542791">
            <a:off x="1454314" y="3903216"/>
            <a:ext cx="530168" cy="568401"/>
          </a:xfrm>
          <a:custGeom>
            <a:avLst/>
            <a:gdLst/>
            <a:ahLst/>
            <a:cxnLst>
              <a:cxn ang="0">
                <a:pos x="90" y="0"/>
              </a:cxn>
              <a:cxn ang="0">
                <a:pos x="24" y="113"/>
              </a:cxn>
              <a:cxn ang="0">
                <a:pos x="0" y="204"/>
              </a:cxn>
              <a:cxn ang="0">
                <a:pos x="24" y="295"/>
              </a:cxn>
              <a:cxn ang="0">
                <a:pos x="233" y="657"/>
              </a:cxn>
              <a:cxn ang="0">
                <a:pos x="613" y="0"/>
              </a:cxn>
              <a:cxn ang="0">
                <a:pos x="90" y="0"/>
              </a:cxn>
            </a:cxnLst>
            <a:rect l="0" t="0" r="r" b="b"/>
            <a:pathLst>
              <a:path w="613" h="657">
                <a:moveTo>
                  <a:pt x="90" y="0"/>
                </a:moveTo>
                <a:cubicBezTo>
                  <a:pt x="52" y="66"/>
                  <a:pt x="24" y="113"/>
                  <a:pt x="24" y="113"/>
                </a:cubicBezTo>
                <a:cubicBezTo>
                  <a:pt x="9" y="140"/>
                  <a:pt x="0" y="171"/>
                  <a:pt x="0" y="204"/>
                </a:cubicBezTo>
                <a:cubicBezTo>
                  <a:pt x="0" y="237"/>
                  <a:pt x="9" y="268"/>
                  <a:pt x="24" y="295"/>
                </a:cubicBezTo>
                <a:cubicBezTo>
                  <a:pt x="233" y="657"/>
                  <a:pt x="233" y="657"/>
                  <a:pt x="233" y="657"/>
                </a:cubicBezTo>
                <a:cubicBezTo>
                  <a:pt x="233" y="657"/>
                  <a:pt x="473" y="242"/>
                  <a:pt x="613" y="0"/>
                </a:cubicBezTo>
                <a:lnTo>
                  <a:pt x="90" y="0"/>
                </a:lnTo>
                <a:close/>
              </a:path>
            </a:pathLst>
          </a:custGeom>
          <a:solidFill>
            <a:srgbClr val="C70C00"/>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49" name="Freeform 36"/>
          <p:cNvSpPr>
            <a:spLocks/>
          </p:cNvSpPr>
          <p:nvPr/>
        </p:nvSpPr>
        <p:spPr bwMode="auto">
          <a:xfrm rot="1542791">
            <a:off x="1339309" y="4111138"/>
            <a:ext cx="1457964" cy="865347"/>
          </a:xfrm>
          <a:custGeom>
            <a:avLst/>
            <a:gdLst/>
            <a:ahLst/>
            <a:cxnLst>
              <a:cxn ang="0">
                <a:pos x="785" y="1000"/>
              </a:cxn>
              <a:cxn ang="0">
                <a:pos x="884" y="727"/>
              </a:cxn>
              <a:cxn ang="0">
                <a:pos x="865" y="727"/>
              </a:cxn>
              <a:cxn ang="0">
                <a:pos x="381" y="727"/>
              </a:cxn>
              <a:cxn ang="0">
                <a:pos x="291" y="702"/>
              </a:cxn>
              <a:cxn ang="0">
                <a:pos x="224" y="636"/>
              </a:cxn>
              <a:cxn ang="0">
                <a:pos x="0" y="246"/>
              </a:cxn>
              <a:cxn ang="0">
                <a:pos x="102" y="274"/>
              </a:cxn>
              <a:cxn ang="0">
                <a:pos x="865" y="274"/>
              </a:cxn>
              <a:cxn ang="0">
                <a:pos x="884" y="274"/>
              </a:cxn>
              <a:cxn ang="0">
                <a:pos x="785" y="0"/>
              </a:cxn>
              <a:cxn ang="0">
                <a:pos x="1683" y="500"/>
              </a:cxn>
              <a:cxn ang="0">
                <a:pos x="1684" y="500"/>
              </a:cxn>
              <a:cxn ang="0">
                <a:pos x="785" y="1000"/>
              </a:cxn>
            </a:cxnLst>
            <a:rect l="0" t="0" r="r" b="b"/>
            <a:pathLst>
              <a:path w="1684" h="1000">
                <a:moveTo>
                  <a:pt x="785" y="1000"/>
                </a:moveTo>
                <a:cubicBezTo>
                  <a:pt x="884" y="727"/>
                  <a:pt x="884" y="727"/>
                  <a:pt x="884" y="727"/>
                </a:cubicBezTo>
                <a:cubicBezTo>
                  <a:pt x="865" y="727"/>
                  <a:pt x="865" y="727"/>
                  <a:pt x="865" y="727"/>
                </a:cubicBezTo>
                <a:cubicBezTo>
                  <a:pt x="381" y="727"/>
                  <a:pt x="381" y="727"/>
                  <a:pt x="381" y="727"/>
                </a:cubicBezTo>
                <a:cubicBezTo>
                  <a:pt x="350" y="727"/>
                  <a:pt x="319" y="719"/>
                  <a:pt x="291" y="702"/>
                </a:cubicBezTo>
                <a:cubicBezTo>
                  <a:pt x="262" y="686"/>
                  <a:pt x="240" y="663"/>
                  <a:pt x="224" y="636"/>
                </a:cubicBezTo>
                <a:cubicBezTo>
                  <a:pt x="0" y="246"/>
                  <a:pt x="0" y="246"/>
                  <a:pt x="0" y="246"/>
                </a:cubicBezTo>
                <a:cubicBezTo>
                  <a:pt x="0" y="246"/>
                  <a:pt x="39" y="274"/>
                  <a:pt x="102" y="274"/>
                </a:cubicBezTo>
                <a:cubicBezTo>
                  <a:pt x="165" y="274"/>
                  <a:pt x="865" y="274"/>
                  <a:pt x="865" y="274"/>
                </a:cubicBezTo>
                <a:cubicBezTo>
                  <a:pt x="884" y="274"/>
                  <a:pt x="884" y="274"/>
                  <a:pt x="884" y="274"/>
                </a:cubicBezTo>
                <a:cubicBezTo>
                  <a:pt x="785" y="0"/>
                  <a:pt x="785" y="0"/>
                  <a:pt x="785" y="0"/>
                </a:cubicBezTo>
                <a:cubicBezTo>
                  <a:pt x="1015" y="200"/>
                  <a:pt x="1385" y="389"/>
                  <a:pt x="1683" y="500"/>
                </a:cubicBezTo>
                <a:cubicBezTo>
                  <a:pt x="1683" y="500"/>
                  <a:pt x="1684" y="500"/>
                  <a:pt x="1684" y="500"/>
                </a:cubicBezTo>
                <a:cubicBezTo>
                  <a:pt x="1385" y="611"/>
                  <a:pt x="1015" y="800"/>
                  <a:pt x="785" y="1000"/>
                </a:cubicBezTo>
                <a:close/>
              </a:path>
            </a:pathLst>
          </a:custGeom>
          <a:gradFill>
            <a:gsLst>
              <a:gs pos="0">
                <a:srgbClr val="EF3425"/>
              </a:gs>
              <a:gs pos="67000">
                <a:srgbClr val="EF3425"/>
              </a:gs>
              <a:gs pos="77000">
                <a:srgbClr val="FF5C4D"/>
              </a:gs>
              <a:gs pos="87000">
                <a:srgbClr val="C70C00"/>
              </a:gs>
            </a:gsLst>
            <a:lin ang="9900000" scaled="0"/>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114" name="TextBox 113">
            <a:extLst>
              <a:ext uri="{FF2B5EF4-FFF2-40B4-BE49-F238E27FC236}">
                <a16:creationId xmlns:a16="http://schemas.microsoft.com/office/drawing/2014/main" id="{6A81276C-B2C8-40C2-BFDD-56CB7A33035D}"/>
              </a:ext>
            </a:extLst>
          </p:cNvPr>
          <p:cNvSpPr txBox="1"/>
          <p:nvPr/>
        </p:nvSpPr>
        <p:spPr>
          <a:xfrm>
            <a:off x="8878176" y="1676400"/>
            <a:ext cx="2286000" cy="1371600"/>
          </a:xfrm>
          <a:prstGeom prst="rect">
            <a:avLst/>
          </a:prstGeom>
          <a:noFill/>
        </p:spPr>
        <p:txBody>
          <a:bodyPr wrap="square" rtlCol="0">
            <a:spAutoFit/>
          </a:bodyPr>
          <a:lstStyle/>
          <a:p>
            <a:r>
              <a:rPr lang="en-US" sz="1400" dirty="0">
                <a:solidFill>
                  <a:srgbClr val="72869F"/>
                </a:solidFill>
                <a:latin typeface="Bernard MT Condensed" panose="02050806060905020404" pitchFamily="18" charset="0"/>
              </a:rPr>
              <a:t>LOREM IPSUM DOLOR </a:t>
            </a:r>
            <a:endParaRPr lang="en-US" sz="1500" dirty="0">
              <a:solidFill>
                <a:srgbClr val="72869F"/>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72" name="Freeform 34">
            <a:extLst>
              <a:ext uri="{FF2B5EF4-FFF2-40B4-BE49-F238E27FC236}">
                <a16:creationId xmlns:a16="http://schemas.microsoft.com/office/drawing/2014/main" id="{3A5934F9-75FA-4227-83FE-57182DA76A0F}"/>
              </a:ext>
            </a:extLst>
          </p:cNvPr>
          <p:cNvSpPr>
            <a:spLocks/>
          </p:cNvSpPr>
          <p:nvPr/>
        </p:nvSpPr>
        <p:spPr bwMode="auto">
          <a:xfrm rot="19751293">
            <a:off x="7620616" y="4838038"/>
            <a:ext cx="557072" cy="597246"/>
          </a:xfrm>
          <a:custGeom>
            <a:avLst/>
            <a:gdLst/>
            <a:ahLst/>
            <a:cxnLst>
              <a:cxn ang="0">
                <a:pos x="90" y="0"/>
              </a:cxn>
              <a:cxn ang="0">
                <a:pos x="24" y="113"/>
              </a:cxn>
              <a:cxn ang="0">
                <a:pos x="0" y="204"/>
              </a:cxn>
              <a:cxn ang="0">
                <a:pos x="24" y="295"/>
              </a:cxn>
              <a:cxn ang="0">
                <a:pos x="233" y="657"/>
              </a:cxn>
              <a:cxn ang="0">
                <a:pos x="613" y="0"/>
              </a:cxn>
              <a:cxn ang="0">
                <a:pos x="90" y="0"/>
              </a:cxn>
            </a:cxnLst>
            <a:rect l="0" t="0" r="r" b="b"/>
            <a:pathLst>
              <a:path w="613" h="657">
                <a:moveTo>
                  <a:pt x="90" y="0"/>
                </a:moveTo>
                <a:cubicBezTo>
                  <a:pt x="52" y="66"/>
                  <a:pt x="24" y="113"/>
                  <a:pt x="24" y="113"/>
                </a:cubicBezTo>
                <a:cubicBezTo>
                  <a:pt x="9" y="140"/>
                  <a:pt x="0" y="171"/>
                  <a:pt x="0" y="204"/>
                </a:cubicBezTo>
                <a:cubicBezTo>
                  <a:pt x="0" y="237"/>
                  <a:pt x="9" y="268"/>
                  <a:pt x="24" y="295"/>
                </a:cubicBezTo>
                <a:cubicBezTo>
                  <a:pt x="233" y="657"/>
                  <a:pt x="233" y="657"/>
                  <a:pt x="233" y="657"/>
                </a:cubicBezTo>
                <a:cubicBezTo>
                  <a:pt x="233" y="657"/>
                  <a:pt x="473" y="242"/>
                  <a:pt x="613" y="0"/>
                </a:cubicBezTo>
                <a:lnTo>
                  <a:pt x="90" y="0"/>
                </a:lnTo>
                <a:close/>
              </a:path>
            </a:pathLst>
          </a:custGeom>
          <a:solidFill>
            <a:srgbClr val="34486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3" name="Freeform 36">
            <a:extLst>
              <a:ext uri="{FF2B5EF4-FFF2-40B4-BE49-F238E27FC236}">
                <a16:creationId xmlns:a16="http://schemas.microsoft.com/office/drawing/2014/main" id="{2FD17083-B10D-4BB8-9DB3-5FC36C81FFD0}"/>
              </a:ext>
            </a:extLst>
          </p:cNvPr>
          <p:cNvSpPr>
            <a:spLocks/>
          </p:cNvSpPr>
          <p:nvPr/>
        </p:nvSpPr>
        <p:spPr bwMode="auto">
          <a:xfrm rot="19751293">
            <a:off x="7647748" y="4582796"/>
            <a:ext cx="1531949" cy="909261"/>
          </a:xfrm>
          <a:custGeom>
            <a:avLst/>
            <a:gdLst/>
            <a:ahLst/>
            <a:cxnLst>
              <a:cxn ang="0">
                <a:pos x="785" y="1000"/>
              </a:cxn>
              <a:cxn ang="0">
                <a:pos x="884" y="727"/>
              </a:cxn>
              <a:cxn ang="0">
                <a:pos x="865" y="727"/>
              </a:cxn>
              <a:cxn ang="0">
                <a:pos x="381" y="727"/>
              </a:cxn>
              <a:cxn ang="0">
                <a:pos x="291" y="702"/>
              </a:cxn>
              <a:cxn ang="0">
                <a:pos x="224" y="636"/>
              </a:cxn>
              <a:cxn ang="0">
                <a:pos x="0" y="246"/>
              </a:cxn>
              <a:cxn ang="0">
                <a:pos x="102" y="274"/>
              </a:cxn>
              <a:cxn ang="0">
                <a:pos x="865" y="274"/>
              </a:cxn>
              <a:cxn ang="0">
                <a:pos x="884" y="274"/>
              </a:cxn>
              <a:cxn ang="0">
                <a:pos x="785" y="0"/>
              </a:cxn>
              <a:cxn ang="0">
                <a:pos x="1683" y="500"/>
              </a:cxn>
              <a:cxn ang="0">
                <a:pos x="1684" y="500"/>
              </a:cxn>
              <a:cxn ang="0">
                <a:pos x="785" y="1000"/>
              </a:cxn>
            </a:cxnLst>
            <a:rect l="0" t="0" r="r" b="b"/>
            <a:pathLst>
              <a:path w="1684" h="1000">
                <a:moveTo>
                  <a:pt x="785" y="1000"/>
                </a:moveTo>
                <a:cubicBezTo>
                  <a:pt x="884" y="727"/>
                  <a:pt x="884" y="727"/>
                  <a:pt x="884" y="727"/>
                </a:cubicBezTo>
                <a:cubicBezTo>
                  <a:pt x="865" y="727"/>
                  <a:pt x="865" y="727"/>
                  <a:pt x="865" y="727"/>
                </a:cubicBezTo>
                <a:cubicBezTo>
                  <a:pt x="381" y="727"/>
                  <a:pt x="381" y="727"/>
                  <a:pt x="381" y="727"/>
                </a:cubicBezTo>
                <a:cubicBezTo>
                  <a:pt x="350" y="727"/>
                  <a:pt x="319" y="719"/>
                  <a:pt x="291" y="702"/>
                </a:cubicBezTo>
                <a:cubicBezTo>
                  <a:pt x="262" y="686"/>
                  <a:pt x="240" y="663"/>
                  <a:pt x="224" y="636"/>
                </a:cubicBezTo>
                <a:cubicBezTo>
                  <a:pt x="0" y="246"/>
                  <a:pt x="0" y="246"/>
                  <a:pt x="0" y="246"/>
                </a:cubicBezTo>
                <a:cubicBezTo>
                  <a:pt x="0" y="246"/>
                  <a:pt x="39" y="274"/>
                  <a:pt x="102" y="274"/>
                </a:cubicBezTo>
                <a:cubicBezTo>
                  <a:pt x="165" y="274"/>
                  <a:pt x="865" y="274"/>
                  <a:pt x="865" y="274"/>
                </a:cubicBezTo>
                <a:cubicBezTo>
                  <a:pt x="884" y="274"/>
                  <a:pt x="884" y="274"/>
                  <a:pt x="884" y="274"/>
                </a:cubicBezTo>
                <a:cubicBezTo>
                  <a:pt x="785" y="0"/>
                  <a:pt x="785" y="0"/>
                  <a:pt x="785" y="0"/>
                </a:cubicBezTo>
                <a:cubicBezTo>
                  <a:pt x="1015" y="200"/>
                  <a:pt x="1385" y="389"/>
                  <a:pt x="1683" y="500"/>
                </a:cubicBezTo>
                <a:cubicBezTo>
                  <a:pt x="1683" y="500"/>
                  <a:pt x="1684" y="500"/>
                  <a:pt x="1684" y="500"/>
                </a:cubicBezTo>
                <a:cubicBezTo>
                  <a:pt x="1385" y="611"/>
                  <a:pt x="1015" y="800"/>
                  <a:pt x="785" y="1000"/>
                </a:cubicBezTo>
                <a:close/>
              </a:path>
            </a:pathLst>
          </a:custGeom>
          <a:gradFill>
            <a:gsLst>
              <a:gs pos="0">
                <a:srgbClr val="5C7089"/>
              </a:gs>
              <a:gs pos="67000">
                <a:srgbClr val="5C7089"/>
              </a:gs>
              <a:gs pos="77000">
                <a:srgbClr val="8498B1"/>
              </a:gs>
              <a:gs pos="87000">
                <a:srgbClr val="344861"/>
              </a:gs>
            </a:gsLst>
            <a:lin ang="9900000" scaled="0"/>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115" name="TextBox 114">
            <a:extLst>
              <a:ext uri="{FF2B5EF4-FFF2-40B4-BE49-F238E27FC236}">
                <a16:creationId xmlns:a16="http://schemas.microsoft.com/office/drawing/2014/main" id="{DF674D86-5662-466D-B8FB-552D32CDC797}"/>
              </a:ext>
            </a:extLst>
          </p:cNvPr>
          <p:cNvSpPr txBox="1"/>
          <p:nvPr/>
        </p:nvSpPr>
        <p:spPr>
          <a:xfrm>
            <a:off x="6337817" y="2225040"/>
            <a:ext cx="2286000" cy="1371600"/>
          </a:xfrm>
          <a:prstGeom prst="rect">
            <a:avLst/>
          </a:prstGeom>
          <a:noFill/>
        </p:spPr>
        <p:txBody>
          <a:bodyPr wrap="square" rtlCol="0">
            <a:spAutoFit/>
          </a:bodyPr>
          <a:lstStyle/>
          <a:p>
            <a:r>
              <a:rPr lang="en-US" sz="1400" dirty="0">
                <a:solidFill>
                  <a:srgbClr val="5C7089"/>
                </a:solidFill>
                <a:latin typeface="Bernard MT Condensed" panose="02050806060905020404" pitchFamily="18" charset="0"/>
              </a:rPr>
              <a:t>LOREM IPSUM DOLOR </a:t>
            </a:r>
            <a:endParaRPr lang="en-US" sz="1500" dirty="0">
              <a:solidFill>
                <a:srgbClr val="5C7089"/>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11" name="TextBox 110">
            <a:extLst>
              <a:ext uri="{FF2B5EF4-FFF2-40B4-BE49-F238E27FC236}">
                <a16:creationId xmlns:a16="http://schemas.microsoft.com/office/drawing/2014/main" id="{C11190BE-7F04-45CA-A6D3-67EC212892E5}"/>
              </a:ext>
            </a:extLst>
          </p:cNvPr>
          <p:cNvSpPr txBox="1"/>
          <p:nvPr/>
        </p:nvSpPr>
        <p:spPr>
          <a:xfrm>
            <a:off x="3709073" y="2822057"/>
            <a:ext cx="2286000" cy="1371600"/>
          </a:xfrm>
          <a:prstGeom prst="rect">
            <a:avLst/>
          </a:prstGeom>
          <a:noFill/>
        </p:spPr>
        <p:txBody>
          <a:bodyPr wrap="square" rtlCol="0">
            <a:spAutoFit/>
          </a:bodyPr>
          <a:lstStyle/>
          <a:p>
            <a:r>
              <a:rPr lang="en-US" sz="1400" dirty="0">
                <a:solidFill>
                  <a:srgbClr val="44546B"/>
                </a:solidFill>
                <a:latin typeface="Bernard MT Condensed" panose="02050806060905020404" pitchFamily="18" charset="0"/>
              </a:rPr>
              <a:t>LOREM IPSUM DOLOR </a:t>
            </a:r>
            <a:endParaRPr lang="en-US" sz="1500" dirty="0">
              <a:solidFill>
                <a:srgbClr val="44546B"/>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21" name="Freeform 34">
            <a:extLst>
              <a:ext uri="{FF2B5EF4-FFF2-40B4-BE49-F238E27FC236}">
                <a16:creationId xmlns:a16="http://schemas.microsoft.com/office/drawing/2014/main" id="{A9FD2D58-0909-40DD-862F-5D9F8664CEAE}"/>
              </a:ext>
            </a:extLst>
          </p:cNvPr>
          <p:cNvSpPr>
            <a:spLocks/>
          </p:cNvSpPr>
          <p:nvPr/>
        </p:nvSpPr>
        <p:spPr bwMode="auto">
          <a:xfrm rot="19751293">
            <a:off x="4971863" y="5507145"/>
            <a:ext cx="557072" cy="597246"/>
          </a:xfrm>
          <a:custGeom>
            <a:avLst/>
            <a:gdLst/>
            <a:ahLst/>
            <a:cxnLst>
              <a:cxn ang="0">
                <a:pos x="90" y="0"/>
              </a:cxn>
              <a:cxn ang="0">
                <a:pos x="24" y="113"/>
              </a:cxn>
              <a:cxn ang="0">
                <a:pos x="0" y="204"/>
              </a:cxn>
              <a:cxn ang="0">
                <a:pos x="24" y="295"/>
              </a:cxn>
              <a:cxn ang="0">
                <a:pos x="233" y="657"/>
              </a:cxn>
              <a:cxn ang="0">
                <a:pos x="613" y="0"/>
              </a:cxn>
              <a:cxn ang="0">
                <a:pos x="90" y="0"/>
              </a:cxn>
            </a:cxnLst>
            <a:rect l="0" t="0" r="r" b="b"/>
            <a:pathLst>
              <a:path w="613" h="657">
                <a:moveTo>
                  <a:pt x="90" y="0"/>
                </a:moveTo>
                <a:cubicBezTo>
                  <a:pt x="52" y="66"/>
                  <a:pt x="24" y="113"/>
                  <a:pt x="24" y="113"/>
                </a:cubicBezTo>
                <a:cubicBezTo>
                  <a:pt x="9" y="140"/>
                  <a:pt x="0" y="171"/>
                  <a:pt x="0" y="204"/>
                </a:cubicBezTo>
                <a:cubicBezTo>
                  <a:pt x="0" y="237"/>
                  <a:pt x="9" y="268"/>
                  <a:pt x="24" y="295"/>
                </a:cubicBezTo>
                <a:cubicBezTo>
                  <a:pt x="233" y="657"/>
                  <a:pt x="233" y="657"/>
                  <a:pt x="233" y="657"/>
                </a:cubicBezTo>
                <a:cubicBezTo>
                  <a:pt x="233" y="657"/>
                  <a:pt x="473" y="242"/>
                  <a:pt x="613" y="0"/>
                </a:cubicBezTo>
                <a:lnTo>
                  <a:pt x="90" y="0"/>
                </a:lnTo>
                <a:close/>
              </a:path>
            </a:pathLst>
          </a:custGeom>
          <a:solidFill>
            <a:srgbClr val="26364D"/>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22" name="Freeform 36">
            <a:extLst>
              <a:ext uri="{FF2B5EF4-FFF2-40B4-BE49-F238E27FC236}">
                <a16:creationId xmlns:a16="http://schemas.microsoft.com/office/drawing/2014/main" id="{78B0CE15-0192-42CF-9034-1970B5C7BF57}"/>
              </a:ext>
            </a:extLst>
          </p:cNvPr>
          <p:cNvSpPr>
            <a:spLocks/>
          </p:cNvSpPr>
          <p:nvPr/>
        </p:nvSpPr>
        <p:spPr bwMode="auto">
          <a:xfrm rot="19751293">
            <a:off x="4998995" y="5251903"/>
            <a:ext cx="1531949" cy="909261"/>
          </a:xfrm>
          <a:custGeom>
            <a:avLst/>
            <a:gdLst/>
            <a:ahLst/>
            <a:cxnLst>
              <a:cxn ang="0">
                <a:pos x="785" y="1000"/>
              </a:cxn>
              <a:cxn ang="0">
                <a:pos x="884" y="727"/>
              </a:cxn>
              <a:cxn ang="0">
                <a:pos x="865" y="727"/>
              </a:cxn>
              <a:cxn ang="0">
                <a:pos x="381" y="727"/>
              </a:cxn>
              <a:cxn ang="0">
                <a:pos x="291" y="702"/>
              </a:cxn>
              <a:cxn ang="0">
                <a:pos x="224" y="636"/>
              </a:cxn>
              <a:cxn ang="0">
                <a:pos x="0" y="246"/>
              </a:cxn>
              <a:cxn ang="0">
                <a:pos x="102" y="274"/>
              </a:cxn>
              <a:cxn ang="0">
                <a:pos x="865" y="274"/>
              </a:cxn>
              <a:cxn ang="0">
                <a:pos x="884" y="274"/>
              </a:cxn>
              <a:cxn ang="0">
                <a:pos x="785" y="0"/>
              </a:cxn>
              <a:cxn ang="0">
                <a:pos x="1683" y="500"/>
              </a:cxn>
              <a:cxn ang="0">
                <a:pos x="1684" y="500"/>
              </a:cxn>
              <a:cxn ang="0">
                <a:pos x="785" y="1000"/>
              </a:cxn>
            </a:cxnLst>
            <a:rect l="0" t="0" r="r" b="b"/>
            <a:pathLst>
              <a:path w="1684" h="1000">
                <a:moveTo>
                  <a:pt x="785" y="1000"/>
                </a:moveTo>
                <a:cubicBezTo>
                  <a:pt x="884" y="727"/>
                  <a:pt x="884" y="727"/>
                  <a:pt x="884" y="727"/>
                </a:cubicBezTo>
                <a:cubicBezTo>
                  <a:pt x="865" y="727"/>
                  <a:pt x="865" y="727"/>
                  <a:pt x="865" y="727"/>
                </a:cubicBezTo>
                <a:cubicBezTo>
                  <a:pt x="381" y="727"/>
                  <a:pt x="381" y="727"/>
                  <a:pt x="381" y="727"/>
                </a:cubicBezTo>
                <a:cubicBezTo>
                  <a:pt x="350" y="727"/>
                  <a:pt x="319" y="719"/>
                  <a:pt x="291" y="702"/>
                </a:cubicBezTo>
                <a:cubicBezTo>
                  <a:pt x="262" y="686"/>
                  <a:pt x="240" y="663"/>
                  <a:pt x="224" y="636"/>
                </a:cubicBezTo>
                <a:cubicBezTo>
                  <a:pt x="0" y="246"/>
                  <a:pt x="0" y="246"/>
                  <a:pt x="0" y="246"/>
                </a:cubicBezTo>
                <a:cubicBezTo>
                  <a:pt x="0" y="246"/>
                  <a:pt x="39" y="274"/>
                  <a:pt x="102" y="274"/>
                </a:cubicBezTo>
                <a:cubicBezTo>
                  <a:pt x="165" y="274"/>
                  <a:pt x="865" y="274"/>
                  <a:pt x="865" y="274"/>
                </a:cubicBezTo>
                <a:cubicBezTo>
                  <a:pt x="884" y="274"/>
                  <a:pt x="884" y="274"/>
                  <a:pt x="884" y="274"/>
                </a:cubicBezTo>
                <a:cubicBezTo>
                  <a:pt x="785" y="0"/>
                  <a:pt x="785" y="0"/>
                  <a:pt x="785" y="0"/>
                </a:cubicBezTo>
                <a:cubicBezTo>
                  <a:pt x="1015" y="200"/>
                  <a:pt x="1385" y="389"/>
                  <a:pt x="1683" y="500"/>
                </a:cubicBezTo>
                <a:cubicBezTo>
                  <a:pt x="1683" y="500"/>
                  <a:pt x="1684" y="500"/>
                  <a:pt x="1684" y="500"/>
                </a:cubicBezTo>
                <a:cubicBezTo>
                  <a:pt x="1385" y="611"/>
                  <a:pt x="1015" y="800"/>
                  <a:pt x="785" y="1000"/>
                </a:cubicBezTo>
                <a:close/>
              </a:path>
            </a:pathLst>
          </a:custGeom>
          <a:gradFill>
            <a:gsLst>
              <a:gs pos="0">
                <a:srgbClr val="44546B"/>
              </a:gs>
              <a:gs pos="67000">
                <a:srgbClr val="44546B"/>
              </a:gs>
              <a:gs pos="77000">
                <a:srgbClr val="6C7C93"/>
              </a:gs>
              <a:gs pos="87000">
                <a:srgbClr val="1C2C43"/>
              </a:gs>
            </a:gsLst>
            <a:lin ang="9900000" scaled="0"/>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123" name="TextBox 122">
            <a:extLst>
              <a:ext uri="{FF2B5EF4-FFF2-40B4-BE49-F238E27FC236}">
                <a16:creationId xmlns:a16="http://schemas.microsoft.com/office/drawing/2014/main" id="{E1F4BBB4-B6AE-4C93-A68F-9E139D543746}"/>
              </a:ext>
            </a:extLst>
          </p:cNvPr>
          <p:cNvSpPr txBox="1"/>
          <p:nvPr/>
        </p:nvSpPr>
        <p:spPr>
          <a:xfrm>
            <a:off x="387496" y="305067"/>
            <a:ext cx="5098904"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90" name="Hexagon 89">
            <a:extLst>
              <a:ext uri="{FF2B5EF4-FFF2-40B4-BE49-F238E27FC236}">
                <a16:creationId xmlns:a16="http://schemas.microsoft.com/office/drawing/2014/main" id="{93275639-6529-4157-9B11-06C0653C4F23}"/>
              </a:ext>
            </a:extLst>
          </p:cNvPr>
          <p:cNvSpPr>
            <a:spLocks noChangeAspect="1"/>
          </p:cNvSpPr>
          <p:nvPr/>
        </p:nvSpPr>
        <p:spPr>
          <a:xfrm rot="16200000">
            <a:off x="8969077" y="3039107"/>
            <a:ext cx="1554480" cy="1554480"/>
          </a:xfrm>
          <a:prstGeom prst="hexagon">
            <a:avLst>
              <a:gd name="adj" fmla="val 23973"/>
              <a:gd name="vf" fmla="val 115470"/>
            </a:avLst>
          </a:prstGeom>
          <a:blipFill dpi="0" rotWithShape="0">
            <a:blip r:embed="rId3"/>
            <a:srcRect/>
            <a:stretch>
              <a:fillRect/>
            </a:stretch>
          </a:blipFill>
          <a:ln w="6350">
            <a:solidFill>
              <a:schemeClr val="bg1">
                <a:alpha val="50000"/>
              </a:schemeClr>
            </a:solid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82" name="Hexagon 81">
            <a:extLst>
              <a:ext uri="{FF2B5EF4-FFF2-40B4-BE49-F238E27FC236}">
                <a16:creationId xmlns:a16="http://schemas.microsoft.com/office/drawing/2014/main" id="{B68A8059-93F6-4DF4-B592-054F2402CA55}"/>
              </a:ext>
            </a:extLst>
          </p:cNvPr>
          <p:cNvSpPr>
            <a:spLocks noChangeAspect="1"/>
          </p:cNvSpPr>
          <p:nvPr/>
        </p:nvSpPr>
        <p:spPr>
          <a:xfrm rot="16200000">
            <a:off x="6428718" y="3582181"/>
            <a:ext cx="1554480" cy="1554480"/>
          </a:xfrm>
          <a:prstGeom prst="hexagon">
            <a:avLst>
              <a:gd name="adj" fmla="val 23973"/>
              <a:gd name="vf" fmla="val 115470"/>
            </a:avLst>
          </a:prstGeom>
          <a:blipFill dpi="0" rotWithShape="0">
            <a:blip r:embed="rId4"/>
            <a:srcRect/>
            <a:stretch>
              <a:fillRect/>
            </a:stretch>
          </a:blipFill>
          <a:ln w="6350">
            <a:solidFill>
              <a:schemeClr val="bg1">
                <a:alpha val="50000"/>
              </a:schemeClr>
            </a:solid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75" name="Hexagon 74">
            <a:extLst>
              <a:ext uri="{FF2B5EF4-FFF2-40B4-BE49-F238E27FC236}">
                <a16:creationId xmlns:a16="http://schemas.microsoft.com/office/drawing/2014/main" id="{AE2AB576-07A6-4D4B-AF8F-F93D66D34426}"/>
              </a:ext>
            </a:extLst>
          </p:cNvPr>
          <p:cNvSpPr>
            <a:spLocks noChangeAspect="1"/>
          </p:cNvSpPr>
          <p:nvPr/>
        </p:nvSpPr>
        <p:spPr>
          <a:xfrm rot="16200000">
            <a:off x="3780101" y="4236345"/>
            <a:ext cx="1554480" cy="1554479"/>
          </a:xfrm>
          <a:prstGeom prst="hexagon">
            <a:avLst>
              <a:gd name="adj" fmla="val 23973"/>
              <a:gd name="vf" fmla="val 115470"/>
            </a:avLst>
          </a:prstGeom>
          <a:blipFill dpi="0" rotWithShape="0">
            <a:blip r:embed="rId5"/>
            <a:srcRect/>
            <a:stretch>
              <a:fillRect/>
            </a:stretch>
          </a:blipFill>
          <a:ln w="6350">
            <a:solidFill>
              <a:schemeClr val="bg1">
                <a:alpha val="50000"/>
              </a:schemeClr>
            </a:solid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74" name="Hexagon 73">
            <a:extLst>
              <a:ext uri="{FF2B5EF4-FFF2-40B4-BE49-F238E27FC236}">
                <a16:creationId xmlns:a16="http://schemas.microsoft.com/office/drawing/2014/main" id="{8B74F9EF-2F0B-440D-A79F-43D43F03A991}"/>
              </a:ext>
            </a:extLst>
          </p:cNvPr>
          <p:cNvSpPr>
            <a:spLocks noChangeAspect="1"/>
          </p:cNvSpPr>
          <p:nvPr/>
        </p:nvSpPr>
        <p:spPr>
          <a:xfrm rot="16200000">
            <a:off x="1339098" y="2489630"/>
            <a:ext cx="1554480" cy="1554481"/>
          </a:xfrm>
          <a:prstGeom prst="hexagon">
            <a:avLst>
              <a:gd name="adj" fmla="val 23973"/>
              <a:gd name="vf" fmla="val 115470"/>
            </a:avLst>
          </a:prstGeom>
          <a:blipFill dpi="0" rotWithShape="0">
            <a:blip r:embed="rId6"/>
            <a:srcRect/>
            <a:stretch>
              <a:fillRect/>
            </a:stretch>
          </a:blipFill>
          <a:ln w="6350">
            <a:solidFill>
              <a:schemeClr val="bg1">
                <a:alpha val="50000"/>
              </a:schemeClr>
            </a:solid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Tree>
    <p:extLst>
      <p:ext uri="{BB962C8B-B14F-4D97-AF65-F5344CB8AC3E}">
        <p14:creationId xmlns:p14="http://schemas.microsoft.com/office/powerpoint/2010/main" val="185569174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23"/>
                                        </p:tgtEl>
                                        <p:attrNameLst>
                                          <p:attrName>style.visibility</p:attrName>
                                        </p:attrNameLst>
                                      </p:cBhvr>
                                      <p:to>
                                        <p:strVal val="visible"/>
                                      </p:to>
                                    </p:set>
                                    <p:animEffect transition="in" filter="wipe(left)">
                                      <p:cBhvr>
                                        <p:cTn id="7" dur="1000"/>
                                        <p:tgtEl>
                                          <p:spTgt spid="123"/>
                                        </p:tgtEl>
                                      </p:cBhvr>
                                    </p:animEffect>
                                  </p:childTnLst>
                                </p:cTn>
                              </p:par>
                            </p:childTnLst>
                          </p:cTn>
                        </p:par>
                        <p:par>
                          <p:cTn id="8" fill="hold">
                            <p:stCondLst>
                              <p:cond delay="1000"/>
                            </p:stCondLst>
                            <p:childTnLst>
                              <p:par>
                                <p:cTn id="9" presetID="53" presetClass="entr" presetSubtype="16" fill="hold" grpId="0" nodeType="afterEffect">
                                  <p:stCondLst>
                                    <p:cond delay="0"/>
                                  </p:stCondLst>
                                  <p:childTnLst>
                                    <p:set>
                                      <p:cBhvr>
                                        <p:cTn id="10" dur="1" fill="hold">
                                          <p:stCondLst>
                                            <p:cond delay="0"/>
                                          </p:stCondLst>
                                        </p:cTn>
                                        <p:tgtEl>
                                          <p:spTgt spid="74"/>
                                        </p:tgtEl>
                                        <p:attrNameLst>
                                          <p:attrName>style.visibility</p:attrName>
                                        </p:attrNameLst>
                                      </p:cBhvr>
                                      <p:to>
                                        <p:strVal val="visible"/>
                                      </p:to>
                                    </p:set>
                                    <p:anim calcmode="lin" valueType="num">
                                      <p:cBhvr>
                                        <p:cTn id="11" dur="1000" fill="hold"/>
                                        <p:tgtEl>
                                          <p:spTgt spid="74"/>
                                        </p:tgtEl>
                                        <p:attrNameLst>
                                          <p:attrName>ppt_w</p:attrName>
                                        </p:attrNameLst>
                                      </p:cBhvr>
                                      <p:tavLst>
                                        <p:tav tm="0">
                                          <p:val>
                                            <p:fltVal val="0"/>
                                          </p:val>
                                        </p:tav>
                                        <p:tav tm="100000">
                                          <p:val>
                                            <p:strVal val="#ppt_w"/>
                                          </p:val>
                                        </p:tav>
                                      </p:tavLst>
                                    </p:anim>
                                    <p:anim calcmode="lin" valueType="num">
                                      <p:cBhvr>
                                        <p:cTn id="12" dur="1000" fill="hold"/>
                                        <p:tgtEl>
                                          <p:spTgt spid="74"/>
                                        </p:tgtEl>
                                        <p:attrNameLst>
                                          <p:attrName>ppt_h</p:attrName>
                                        </p:attrNameLst>
                                      </p:cBhvr>
                                      <p:tavLst>
                                        <p:tav tm="0">
                                          <p:val>
                                            <p:fltVal val="0"/>
                                          </p:val>
                                        </p:tav>
                                        <p:tav tm="100000">
                                          <p:val>
                                            <p:strVal val="#ppt_h"/>
                                          </p:val>
                                        </p:tav>
                                      </p:tavLst>
                                    </p:anim>
                                    <p:animEffect transition="in" filter="fade">
                                      <p:cBhvr>
                                        <p:cTn id="13" dur="1000"/>
                                        <p:tgtEl>
                                          <p:spTgt spid="74"/>
                                        </p:tgtEl>
                                      </p:cBhvr>
                                    </p:animEffect>
                                  </p:childTnLst>
                                </p:cTn>
                              </p:par>
                              <p:par>
                                <p:cTn id="14" presetID="42" presetClass="entr" presetSubtype="0" fill="hold" grpId="0" nodeType="withEffect">
                                  <p:stCondLst>
                                    <p:cond delay="0"/>
                                  </p:stCondLst>
                                  <p:childTnLst>
                                    <p:set>
                                      <p:cBhvr>
                                        <p:cTn id="15" dur="1" fill="hold">
                                          <p:stCondLst>
                                            <p:cond delay="0"/>
                                          </p:stCondLst>
                                        </p:cTn>
                                        <p:tgtEl>
                                          <p:spTgt spid="112"/>
                                        </p:tgtEl>
                                        <p:attrNameLst>
                                          <p:attrName>style.visibility</p:attrName>
                                        </p:attrNameLst>
                                      </p:cBhvr>
                                      <p:to>
                                        <p:strVal val="visible"/>
                                      </p:to>
                                    </p:set>
                                    <p:animEffect transition="in" filter="fade">
                                      <p:cBhvr>
                                        <p:cTn id="16" dur="1000"/>
                                        <p:tgtEl>
                                          <p:spTgt spid="112"/>
                                        </p:tgtEl>
                                      </p:cBhvr>
                                    </p:animEffect>
                                    <p:anim calcmode="lin" valueType="num">
                                      <p:cBhvr>
                                        <p:cTn id="17" dur="1000" fill="hold"/>
                                        <p:tgtEl>
                                          <p:spTgt spid="112"/>
                                        </p:tgtEl>
                                        <p:attrNameLst>
                                          <p:attrName>ppt_x</p:attrName>
                                        </p:attrNameLst>
                                      </p:cBhvr>
                                      <p:tavLst>
                                        <p:tav tm="0">
                                          <p:val>
                                            <p:strVal val="#ppt_x"/>
                                          </p:val>
                                        </p:tav>
                                        <p:tav tm="100000">
                                          <p:val>
                                            <p:strVal val="#ppt_x"/>
                                          </p:val>
                                        </p:tav>
                                      </p:tavLst>
                                    </p:anim>
                                    <p:anim calcmode="lin" valueType="num">
                                      <p:cBhvr>
                                        <p:cTn id="18" dur="1000" fill="hold"/>
                                        <p:tgtEl>
                                          <p:spTgt spid="112"/>
                                        </p:tgtEl>
                                        <p:attrNameLst>
                                          <p:attrName>ppt_y</p:attrName>
                                        </p:attrNameLst>
                                      </p:cBhvr>
                                      <p:tavLst>
                                        <p:tav tm="0">
                                          <p:val>
                                            <p:strVal val="#ppt_y+.1"/>
                                          </p:val>
                                        </p:tav>
                                        <p:tav tm="100000">
                                          <p:val>
                                            <p:strVal val="#ppt_y"/>
                                          </p:val>
                                        </p:tav>
                                      </p:tavLst>
                                    </p:anim>
                                  </p:childTnLst>
                                </p:cTn>
                              </p:par>
                            </p:childTnLst>
                          </p:cTn>
                        </p:par>
                        <p:par>
                          <p:cTn id="19" fill="hold">
                            <p:stCondLst>
                              <p:cond delay="2000"/>
                            </p:stCondLst>
                            <p:childTnLst>
                              <p:par>
                                <p:cTn id="20" presetID="18" presetClass="entr" presetSubtype="12" fill="hold" grpId="0" nodeType="afterEffect">
                                  <p:stCondLst>
                                    <p:cond delay="0"/>
                                  </p:stCondLst>
                                  <p:childTnLst>
                                    <p:set>
                                      <p:cBhvr>
                                        <p:cTn id="21" dur="1" fill="hold">
                                          <p:stCondLst>
                                            <p:cond delay="0"/>
                                          </p:stCondLst>
                                        </p:cTn>
                                        <p:tgtEl>
                                          <p:spTgt spid="8226"/>
                                        </p:tgtEl>
                                        <p:attrNameLst>
                                          <p:attrName>style.visibility</p:attrName>
                                        </p:attrNameLst>
                                      </p:cBhvr>
                                      <p:to>
                                        <p:strVal val="visible"/>
                                      </p:to>
                                    </p:set>
                                    <p:animEffect transition="in" filter="strips(downLeft)">
                                      <p:cBhvr>
                                        <p:cTn id="22" dur="500"/>
                                        <p:tgtEl>
                                          <p:spTgt spid="8226"/>
                                        </p:tgtEl>
                                      </p:cBhvr>
                                    </p:animEffect>
                                  </p:childTnLst>
                                </p:cTn>
                              </p:par>
                              <p:par>
                                <p:cTn id="23" presetID="18" presetClass="entr" presetSubtype="6" fill="hold" grpId="0" nodeType="withEffect">
                                  <p:stCondLst>
                                    <p:cond delay="400"/>
                                  </p:stCondLst>
                                  <p:childTnLst>
                                    <p:set>
                                      <p:cBhvr>
                                        <p:cTn id="24" dur="1" fill="hold">
                                          <p:stCondLst>
                                            <p:cond delay="0"/>
                                          </p:stCondLst>
                                        </p:cTn>
                                        <p:tgtEl>
                                          <p:spTgt spid="149"/>
                                        </p:tgtEl>
                                        <p:attrNameLst>
                                          <p:attrName>style.visibility</p:attrName>
                                        </p:attrNameLst>
                                      </p:cBhvr>
                                      <p:to>
                                        <p:strVal val="visible"/>
                                      </p:to>
                                    </p:set>
                                    <p:animEffect transition="in" filter="strips(downRight)">
                                      <p:cBhvr>
                                        <p:cTn id="25" dur="1000"/>
                                        <p:tgtEl>
                                          <p:spTgt spid="149"/>
                                        </p:tgtEl>
                                      </p:cBhvr>
                                    </p:animEffect>
                                  </p:childTnLst>
                                </p:cTn>
                              </p:par>
                            </p:childTnLst>
                          </p:cTn>
                        </p:par>
                        <p:par>
                          <p:cTn id="26" fill="hold">
                            <p:stCondLst>
                              <p:cond delay="3400"/>
                            </p:stCondLst>
                            <p:childTnLst>
                              <p:par>
                                <p:cTn id="27" presetID="53" presetClass="entr" presetSubtype="16" fill="hold" grpId="0" nodeType="afterEffect">
                                  <p:stCondLst>
                                    <p:cond delay="0"/>
                                  </p:stCondLst>
                                  <p:childTnLst>
                                    <p:set>
                                      <p:cBhvr>
                                        <p:cTn id="28" dur="1" fill="hold">
                                          <p:stCondLst>
                                            <p:cond delay="0"/>
                                          </p:stCondLst>
                                        </p:cTn>
                                        <p:tgtEl>
                                          <p:spTgt spid="75"/>
                                        </p:tgtEl>
                                        <p:attrNameLst>
                                          <p:attrName>style.visibility</p:attrName>
                                        </p:attrNameLst>
                                      </p:cBhvr>
                                      <p:to>
                                        <p:strVal val="visible"/>
                                      </p:to>
                                    </p:set>
                                    <p:anim calcmode="lin" valueType="num">
                                      <p:cBhvr>
                                        <p:cTn id="29" dur="1000" fill="hold"/>
                                        <p:tgtEl>
                                          <p:spTgt spid="75"/>
                                        </p:tgtEl>
                                        <p:attrNameLst>
                                          <p:attrName>ppt_w</p:attrName>
                                        </p:attrNameLst>
                                      </p:cBhvr>
                                      <p:tavLst>
                                        <p:tav tm="0">
                                          <p:val>
                                            <p:fltVal val="0"/>
                                          </p:val>
                                        </p:tav>
                                        <p:tav tm="100000">
                                          <p:val>
                                            <p:strVal val="#ppt_w"/>
                                          </p:val>
                                        </p:tav>
                                      </p:tavLst>
                                    </p:anim>
                                    <p:anim calcmode="lin" valueType="num">
                                      <p:cBhvr>
                                        <p:cTn id="30" dur="1000" fill="hold"/>
                                        <p:tgtEl>
                                          <p:spTgt spid="75"/>
                                        </p:tgtEl>
                                        <p:attrNameLst>
                                          <p:attrName>ppt_h</p:attrName>
                                        </p:attrNameLst>
                                      </p:cBhvr>
                                      <p:tavLst>
                                        <p:tav tm="0">
                                          <p:val>
                                            <p:fltVal val="0"/>
                                          </p:val>
                                        </p:tav>
                                        <p:tav tm="100000">
                                          <p:val>
                                            <p:strVal val="#ppt_h"/>
                                          </p:val>
                                        </p:tav>
                                      </p:tavLst>
                                    </p:anim>
                                    <p:animEffect transition="in" filter="fade">
                                      <p:cBhvr>
                                        <p:cTn id="31" dur="1000"/>
                                        <p:tgtEl>
                                          <p:spTgt spid="75"/>
                                        </p:tgtEl>
                                      </p:cBhvr>
                                    </p:animEffect>
                                  </p:childTnLst>
                                </p:cTn>
                              </p:par>
                              <p:par>
                                <p:cTn id="32" presetID="47" presetClass="entr" presetSubtype="0" fill="hold" grpId="0" nodeType="withEffect">
                                  <p:stCondLst>
                                    <p:cond delay="0"/>
                                  </p:stCondLst>
                                  <p:childTnLst>
                                    <p:set>
                                      <p:cBhvr>
                                        <p:cTn id="33" dur="1" fill="hold">
                                          <p:stCondLst>
                                            <p:cond delay="0"/>
                                          </p:stCondLst>
                                        </p:cTn>
                                        <p:tgtEl>
                                          <p:spTgt spid="111"/>
                                        </p:tgtEl>
                                        <p:attrNameLst>
                                          <p:attrName>style.visibility</p:attrName>
                                        </p:attrNameLst>
                                      </p:cBhvr>
                                      <p:to>
                                        <p:strVal val="visible"/>
                                      </p:to>
                                    </p:set>
                                    <p:animEffect transition="in" filter="fade">
                                      <p:cBhvr>
                                        <p:cTn id="34" dur="1000"/>
                                        <p:tgtEl>
                                          <p:spTgt spid="111"/>
                                        </p:tgtEl>
                                      </p:cBhvr>
                                    </p:animEffect>
                                    <p:anim calcmode="lin" valueType="num">
                                      <p:cBhvr>
                                        <p:cTn id="35" dur="1000" fill="hold"/>
                                        <p:tgtEl>
                                          <p:spTgt spid="111"/>
                                        </p:tgtEl>
                                        <p:attrNameLst>
                                          <p:attrName>ppt_x</p:attrName>
                                        </p:attrNameLst>
                                      </p:cBhvr>
                                      <p:tavLst>
                                        <p:tav tm="0">
                                          <p:val>
                                            <p:strVal val="#ppt_x"/>
                                          </p:val>
                                        </p:tav>
                                        <p:tav tm="100000">
                                          <p:val>
                                            <p:strVal val="#ppt_x"/>
                                          </p:val>
                                        </p:tav>
                                      </p:tavLst>
                                    </p:anim>
                                    <p:anim calcmode="lin" valueType="num">
                                      <p:cBhvr>
                                        <p:cTn id="36" dur="1000" fill="hold"/>
                                        <p:tgtEl>
                                          <p:spTgt spid="111"/>
                                        </p:tgtEl>
                                        <p:attrNameLst>
                                          <p:attrName>ppt_y</p:attrName>
                                        </p:attrNameLst>
                                      </p:cBhvr>
                                      <p:tavLst>
                                        <p:tav tm="0">
                                          <p:val>
                                            <p:strVal val="#ppt_y-.1"/>
                                          </p:val>
                                        </p:tav>
                                        <p:tav tm="100000">
                                          <p:val>
                                            <p:strVal val="#ppt_y"/>
                                          </p:val>
                                        </p:tav>
                                      </p:tavLst>
                                    </p:anim>
                                  </p:childTnLst>
                                </p:cTn>
                              </p:par>
                            </p:childTnLst>
                          </p:cTn>
                        </p:par>
                        <p:par>
                          <p:cTn id="37" fill="hold">
                            <p:stCondLst>
                              <p:cond delay="4400"/>
                            </p:stCondLst>
                            <p:childTnLst>
                              <p:par>
                                <p:cTn id="38" presetID="22" presetClass="entr" presetSubtype="1" fill="hold" grpId="0" nodeType="afterEffect">
                                  <p:stCondLst>
                                    <p:cond delay="0"/>
                                  </p:stCondLst>
                                  <p:childTnLst>
                                    <p:set>
                                      <p:cBhvr>
                                        <p:cTn id="39" dur="1" fill="hold">
                                          <p:stCondLst>
                                            <p:cond delay="0"/>
                                          </p:stCondLst>
                                        </p:cTn>
                                        <p:tgtEl>
                                          <p:spTgt spid="121"/>
                                        </p:tgtEl>
                                        <p:attrNameLst>
                                          <p:attrName>style.visibility</p:attrName>
                                        </p:attrNameLst>
                                      </p:cBhvr>
                                      <p:to>
                                        <p:strVal val="visible"/>
                                      </p:to>
                                    </p:set>
                                    <p:animEffect transition="in" filter="wipe(up)">
                                      <p:cBhvr>
                                        <p:cTn id="40" dur="500"/>
                                        <p:tgtEl>
                                          <p:spTgt spid="121"/>
                                        </p:tgtEl>
                                      </p:cBhvr>
                                    </p:animEffect>
                                  </p:childTnLst>
                                </p:cTn>
                              </p:par>
                              <p:par>
                                <p:cTn id="41" presetID="18" presetClass="entr" presetSubtype="3" fill="hold" grpId="0" nodeType="withEffect">
                                  <p:stCondLst>
                                    <p:cond delay="400"/>
                                  </p:stCondLst>
                                  <p:childTnLst>
                                    <p:set>
                                      <p:cBhvr>
                                        <p:cTn id="42" dur="1" fill="hold">
                                          <p:stCondLst>
                                            <p:cond delay="0"/>
                                          </p:stCondLst>
                                        </p:cTn>
                                        <p:tgtEl>
                                          <p:spTgt spid="122"/>
                                        </p:tgtEl>
                                        <p:attrNameLst>
                                          <p:attrName>style.visibility</p:attrName>
                                        </p:attrNameLst>
                                      </p:cBhvr>
                                      <p:to>
                                        <p:strVal val="visible"/>
                                      </p:to>
                                    </p:set>
                                    <p:animEffect transition="in" filter="strips(upRight)">
                                      <p:cBhvr>
                                        <p:cTn id="43" dur="1000"/>
                                        <p:tgtEl>
                                          <p:spTgt spid="122"/>
                                        </p:tgtEl>
                                      </p:cBhvr>
                                    </p:animEffect>
                                  </p:childTnLst>
                                </p:cTn>
                              </p:par>
                            </p:childTnLst>
                          </p:cTn>
                        </p:par>
                        <p:par>
                          <p:cTn id="44" fill="hold">
                            <p:stCondLst>
                              <p:cond delay="5800"/>
                            </p:stCondLst>
                            <p:childTnLst>
                              <p:par>
                                <p:cTn id="45" presetID="53" presetClass="entr" presetSubtype="16" fill="hold" grpId="0" nodeType="afterEffect">
                                  <p:stCondLst>
                                    <p:cond delay="0"/>
                                  </p:stCondLst>
                                  <p:childTnLst>
                                    <p:set>
                                      <p:cBhvr>
                                        <p:cTn id="46" dur="1" fill="hold">
                                          <p:stCondLst>
                                            <p:cond delay="0"/>
                                          </p:stCondLst>
                                        </p:cTn>
                                        <p:tgtEl>
                                          <p:spTgt spid="82"/>
                                        </p:tgtEl>
                                        <p:attrNameLst>
                                          <p:attrName>style.visibility</p:attrName>
                                        </p:attrNameLst>
                                      </p:cBhvr>
                                      <p:to>
                                        <p:strVal val="visible"/>
                                      </p:to>
                                    </p:set>
                                    <p:anim calcmode="lin" valueType="num">
                                      <p:cBhvr>
                                        <p:cTn id="47" dur="1000" fill="hold"/>
                                        <p:tgtEl>
                                          <p:spTgt spid="82"/>
                                        </p:tgtEl>
                                        <p:attrNameLst>
                                          <p:attrName>ppt_w</p:attrName>
                                        </p:attrNameLst>
                                      </p:cBhvr>
                                      <p:tavLst>
                                        <p:tav tm="0">
                                          <p:val>
                                            <p:fltVal val="0"/>
                                          </p:val>
                                        </p:tav>
                                        <p:tav tm="100000">
                                          <p:val>
                                            <p:strVal val="#ppt_w"/>
                                          </p:val>
                                        </p:tav>
                                      </p:tavLst>
                                    </p:anim>
                                    <p:anim calcmode="lin" valueType="num">
                                      <p:cBhvr>
                                        <p:cTn id="48" dur="1000" fill="hold"/>
                                        <p:tgtEl>
                                          <p:spTgt spid="82"/>
                                        </p:tgtEl>
                                        <p:attrNameLst>
                                          <p:attrName>ppt_h</p:attrName>
                                        </p:attrNameLst>
                                      </p:cBhvr>
                                      <p:tavLst>
                                        <p:tav tm="0">
                                          <p:val>
                                            <p:fltVal val="0"/>
                                          </p:val>
                                        </p:tav>
                                        <p:tav tm="100000">
                                          <p:val>
                                            <p:strVal val="#ppt_h"/>
                                          </p:val>
                                        </p:tav>
                                      </p:tavLst>
                                    </p:anim>
                                    <p:animEffect transition="in" filter="fade">
                                      <p:cBhvr>
                                        <p:cTn id="49" dur="1000"/>
                                        <p:tgtEl>
                                          <p:spTgt spid="82"/>
                                        </p:tgtEl>
                                      </p:cBhvr>
                                    </p:animEffect>
                                  </p:childTnLst>
                                </p:cTn>
                              </p:par>
                              <p:par>
                                <p:cTn id="50" presetID="47" presetClass="entr" presetSubtype="0" fill="hold" grpId="0" nodeType="withEffect">
                                  <p:stCondLst>
                                    <p:cond delay="0"/>
                                  </p:stCondLst>
                                  <p:childTnLst>
                                    <p:set>
                                      <p:cBhvr>
                                        <p:cTn id="51" dur="1" fill="hold">
                                          <p:stCondLst>
                                            <p:cond delay="0"/>
                                          </p:stCondLst>
                                        </p:cTn>
                                        <p:tgtEl>
                                          <p:spTgt spid="115"/>
                                        </p:tgtEl>
                                        <p:attrNameLst>
                                          <p:attrName>style.visibility</p:attrName>
                                        </p:attrNameLst>
                                      </p:cBhvr>
                                      <p:to>
                                        <p:strVal val="visible"/>
                                      </p:to>
                                    </p:set>
                                    <p:animEffect transition="in" filter="fade">
                                      <p:cBhvr>
                                        <p:cTn id="52" dur="1000"/>
                                        <p:tgtEl>
                                          <p:spTgt spid="115"/>
                                        </p:tgtEl>
                                      </p:cBhvr>
                                    </p:animEffect>
                                    <p:anim calcmode="lin" valueType="num">
                                      <p:cBhvr>
                                        <p:cTn id="53" dur="1000" fill="hold"/>
                                        <p:tgtEl>
                                          <p:spTgt spid="115"/>
                                        </p:tgtEl>
                                        <p:attrNameLst>
                                          <p:attrName>ppt_x</p:attrName>
                                        </p:attrNameLst>
                                      </p:cBhvr>
                                      <p:tavLst>
                                        <p:tav tm="0">
                                          <p:val>
                                            <p:strVal val="#ppt_x"/>
                                          </p:val>
                                        </p:tav>
                                        <p:tav tm="100000">
                                          <p:val>
                                            <p:strVal val="#ppt_x"/>
                                          </p:val>
                                        </p:tav>
                                      </p:tavLst>
                                    </p:anim>
                                    <p:anim calcmode="lin" valueType="num">
                                      <p:cBhvr>
                                        <p:cTn id="54" dur="1000" fill="hold"/>
                                        <p:tgtEl>
                                          <p:spTgt spid="115"/>
                                        </p:tgtEl>
                                        <p:attrNameLst>
                                          <p:attrName>ppt_y</p:attrName>
                                        </p:attrNameLst>
                                      </p:cBhvr>
                                      <p:tavLst>
                                        <p:tav tm="0">
                                          <p:val>
                                            <p:strVal val="#ppt_y-.1"/>
                                          </p:val>
                                        </p:tav>
                                        <p:tav tm="100000">
                                          <p:val>
                                            <p:strVal val="#ppt_y"/>
                                          </p:val>
                                        </p:tav>
                                      </p:tavLst>
                                    </p:anim>
                                  </p:childTnLst>
                                </p:cTn>
                              </p:par>
                            </p:childTnLst>
                          </p:cTn>
                        </p:par>
                        <p:par>
                          <p:cTn id="55" fill="hold">
                            <p:stCondLst>
                              <p:cond delay="6800"/>
                            </p:stCondLst>
                            <p:childTnLst>
                              <p:par>
                                <p:cTn id="56" presetID="22" presetClass="entr" presetSubtype="1" fill="hold" grpId="0" nodeType="afterEffect">
                                  <p:stCondLst>
                                    <p:cond delay="0"/>
                                  </p:stCondLst>
                                  <p:childTnLst>
                                    <p:set>
                                      <p:cBhvr>
                                        <p:cTn id="57" dur="1" fill="hold">
                                          <p:stCondLst>
                                            <p:cond delay="0"/>
                                          </p:stCondLst>
                                        </p:cTn>
                                        <p:tgtEl>
                                          <p:spTgt spid="72"/>
                                        </p:tgtEl>
                                        <p:attrNameLst>
                                          <p:attrName>style.visibility</p:attrName>
                                        </p:attrNameLst>
                                      </p:cBhvr>
                                      <p:to>
                                        <p:strVal val="visible"/>
                                      </p:to>
                                    </p:set>
                                    <p:animEffect transition="in" filter="wipe(up)">
                                      <p:cBhvr>
                                        <p:cTn id="58" dur="500"/>
                                        <p:tgtEl>
                                          <p:spTgt spid="72"/>
                                        </p:tgtEl>
                                      </p:cBhvr>
                                    </p:animEffect>
                                  </p:childTnLst>
                                </p:cTn>
                              </p:par>
                              <p:par>
                                <p:cTn id="59" presetID="18" presetClass="entr" presetSubtype="3" fill="hold" grpId="0" nodeType="withEffect">
                                  <p:stCondLst>
                                    <p:cond delay="400"/>
                                  </p:stCondLst>
                                  <p:childTnLst>
                                    <p:set>
                                      <p:cBhvr>
                                        <p:cTn id="60" dur="1" fill="hold">
                                          <p:stCondLst>
                                            <p:cond delay="0"/>
                                          </p:stCondLst>
                                        </p:cTn>
                                        <p:tgtEl>
                                          <p:spTgt spid="73"/>
                                        </p:tgtEl>
                                        <p:attrNameLst>
                                          <p:attrName>style.visibility</p:attrName>
                                        </p:attrNameLst>
                                      </p:cBhvr>
                                      <p:to>
                                        <p:strVal val="visible"/>
                                      </p:to>
                                    </p:set>
                                    <p:animEffect transition="in" filter="strips(upRight)">
                                      <p:cBhvr>
                                        <p:cTn id="61" dur="1000"/>
                                        <p:tgtEl>
                                          <p:spTgt spid="73"/>
                                        </p:tgtEl>
                                      </p:cBhvr>
                                    </p:animEffect>
                                  </p:childTnLst>
                                </p:cTn>
                              </p:par>
                            </p:childTnLst>
                          </p:cTn>
                        </p:par>
                        <p:par>
                          <p:cTn id="62" fill="hold">
                            <p:stCondLst>
                              <p:cond delay="8200"/>
                            </p:stCondLst>
                            <p:childTnLst>
                              <p:par>
                                <p:cTn id="63" presetID="53" presetClass="entr" presetSubtype="16" fill="hold" grpId="0" nodeType="afterEffect">
                                  <p:stCondLst>
                                    <p:cond delay="0"/>
                                  </p:stCondLst>
                                  <p:childTnLst>
                                    <p:set>
                                      <p:cBhvr>
                                        <p:cTn id="64" dur="1" fill="hold">
                                          <p:stCondLst>
                                            <p:cond delay="0"/>
                                          </p:stCondLst>
                                        </p:cTn>
                                        <p:tgtEl>
                                          <p:spTgt spid="90"/>
                                        </p:tgtEl>
                                        <p:attrNameLst>
                                          <p:attrName>style.visibility</p:attrName>
                                        </p:attrNameLst>
                                      </p:cBhvr>
                                      <p:to>
                                        <p:strVal val="visible"/>
                                      </p:to>
                                    </p:set>
                                    <p:anim calcmode="lin" valueType="num">
                                      <p:cBhvr>
                                        <p:cTn id="65" dur="1000" fill="hold"/>
                                        <p:tgtEl>
                                          <p:spTgt spid="90"/>
                                        </p:tgtEl>
                                        <p:attrNameLst>
                                          <p:attrName>ppt_w</p:attrName>
                                        </p:attrNameLst>
                                      </p:cBhvr>
                                      <p:tavLst>
                                        <p:tav tm="0">
                                          <p:val>
                                            <p:fltVal val="0"/>
                                          </p:val>
                                        </p:tav>
                                        <p:tav tm="100000">
                                          <p:val>
                                            <p:strVal val="#ppt_w"/>
                                          </p:val>
                                        </p:tav>
                                      </p:tavLst>
                                    </p:anim>
                                    <p:anim calcmode="lin" valueType="num">
                                      <p:cBhvr>
                                        <p:cTn id="66" dur="1000" fill="hold"/>
                                        <p:tgtEl>
                                          <p:spTgt spid="90"/>
                                        </p:tgtEl>
                                        <p:attrNameLst>
                                          <p:attrName>ppt_h</p:attrName>
                                        </p:attrNameLst>
                                      </p:cBhvr>
                                      <p:tavLst>
                                        <p:tav tm="0">
                                          <p:val>
                                            <p:fltVal val="0"/>
                                          </p:val>
                                        </p:tav>
                                        <p:tav tm="100000">
                                          <p:val>
                                            <p:strVal val="#ppt_h"/>
                                          </p:val>
                                        </p:tav>
                                      </p:tavLst>
                                    </p:anim>
                                    <p:animEffect transition="in" filter="fade">
                                      <p:cBhvr>
                                        <p:cTn id="67" dur="1000"/>
                                        <p:tgtEl>
                                          <p:spTgt spid="90"/>
                                        </p:tgtEl>
                                      </p:cBhvr>
                                    </p:animEffect>
                                  </p:childTnLst>
                                </p:cTn>
                              </p:par>
                              <p:par>
                                <p:cTn id="68" presetID="47" presetClass="entr" presetSubtype="0" fill="hold" grpId="0" nodeType="withEffect">
                                  <p:stCondLst>
                                    <p:cond delay="0"/>
                                  </p:stCondLst>
                                  <p:childTnLst>
                                    <p:set>
                                      <p:cBhvr>
                                        <p:cTn id="69" dur="1" fill="hold">
                                          <p:stCondLst>
                                            <p:cond delay="0"/>
                                          </p:stCondLst>
                                        </p:cTn>
                                        <p:tgtEl>
                                          <p:spTgt spid="114"/>
                                        </p:tgtEl>
                                        <p:attrNameLst>
                                          <p:attrName>style.visibility</p:attrName>
                                        </p:attrNameLst>
                                      </p:cBhvr>
                                      <p:to>
                                        <p:strVal val="visible"/>
                                      </p:to>
                                    </p:set>
                                    <p:animEffect transition="in" filter="fade">
                                      <p:cBhvr>
                                        <p:cTn id="70" dur="1000"/>
                                        <p:tgtEl>
                                          <p:spTgt spid="114"/>
                                        </p:tgtEl>
                                      </p:cBhvr>
                                    </p:animEffect>
                                    <p:anim calcmode="lin" valueType="num">
                                      <p:cBhvr>
                                        <p:cTn id="71" dur="1000" fill="hold"/>
                                        <p:tgtEl>
                                          <p:spTgt spid="114"/>
                                        </p:tgtEl>
                                        <p:attrNameLst>
                                          <p:attrName>ppt_x</p:attrName>
                                        </p:attrNameLst>
                                      </p:cBhvr>
                                      <p:tavLst>
                                        <p:tav tm="0">
                                          <p:val>
                                            <p:strVal val="#ppt_x"/>
                                          </p:val>
                                        </p:tav>
                                        <p:tav tm="100000">
                                          <p:val>
                                            <p:strVal val="#ppt_x"/>
                                          </p:val>
                                        </p:tav>
                                      </p:tavLst>
                                    </p:anim>
                                    <p:anim calcmode="lin" valueType="num">
                                      <p:cBhvr>
                                        <p:cTn id="72" dur="1000" fill="hold"/>
                                        <p:tgtEl>
                                          <p:spTgt spid="11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2" grpId="0"/>
      <p:bldP spid="8226" grpId="0" animBg="1"/>
      <p:bldP spid="149" grpId="0" animBg="1"/>
      <p:bldP spid="114" grpId="0"/>
      <p:bldP spid="72" grpId="0" animBg="1"/>
      <p:bldP spid="73" grpId="0" animBg="1"/>
      <p:bldP spid="115" grpId="0"/>
      <p:bldP spid="111" grpId="0"/>
      <p:bldP spid="121" grpId="0" animBg="1"/>
      <p:bldP spid="122" grpId="0" animBg="1"/>
      <p:bldP spid="123" grpId="0"/>
      <p:bldP spid="90" grpId="0" animBg="1"/>
      <p:bldP spid="82" grpId="0" animBg="1"/>
      <p:bldP spid="75" grpId="0" animBg="1"/>
      <p:bldP spid="74" grpId="0" animBg="1"/>
    </p:bldLst>
  </p:timing>
</p:sld>
</file>

<file path=ppt/slides/slide1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28" name="Freeform: Shape 27">
            <a:extLst>
              <a:ext uri="{FF2B5EF4-FFF2-40B4-BE49-F238E27FC236}">
                <a16:creationId xmlns:a16="http://schemas.microsoft.com/office/drawing/2014/main" id="{C44D5400-8996-4E0D-849F-B7FE2A801C54}"/>
              </a:ext>
            </a:extLst>
          </p:cNvPr>
          <p:cNvSpPr/>
          <p:nvPr/>
        </p:nvSpPr>
        <p:spPr>
          <a:xfrm>
            <a:off x="914400" y="1548384"/>
            <a:ext cx="3124200" cy="3557016"/>
          </a:xfrm>
          <a:custGeom>
            <a:avLst/>
            <a:gdLst>
              <a:gd name="connsiteX0" fmla="*/ 1562100 w 3124200"/>
              <a:gd name="connsiteY0" fmla="*/ 0 h 3557016"/>
              <a:gd name="connsiteX1" fmla="*/ 2345945 w 3124200"/>
              <a:gd name="connsiteY1" fmla="*/ 425901 h 3557016"/>
              <a:gd name="connsiteX2" fmla="*/ 2358513 w 3124200"/>
              <a:gd name="connsiteY2" fmla="*/ 509016 h 3557016"/>
              <a:gd name="connsiteX3" fmla="*/ 3124200 w 3124200"/>
              <a:gd name="connsiteY3" fmla="*/ 509016 h 3557016"/>
              <a:gd name="connsiteX4" fmla="*/ 3124200 w 3124200"/>
              <a:gd name="connsiteY4" fmla="*/ 966216 h 3557016"/>
              <a:gd name="connsiteX5" fmla="*/ 3124200 w 3124200"/>
              <a:gd name="connsiteY5" fmla="*/ 1088295 h 3557016"/>
              <a:gd name="connsiteX6" fmla="*/ 3124200 w 3124200"/>
              <a:gd name="connsiteY6" fmla="*/ 3557016 h 3557016"/>
              <a:gd name="connsiteX7" fmla="*/ 0 w 3124200"/>
              <a:gd name="connsiteY7" fmla="*/ 3557016 h 3557016"/>
              <a:gd name="connsiteX8" fmla="*/ 0 w 3124200"/>
              <a:gd name="connsiteY8" fmla="*/ 1088295 h 3557016"/>
              <a:gd name="connsiteX9" fmla="*/ 0 w 3124200"/>
              <a:gd name="connsiteY9" fmla="*/ 966216 h 3557016"/>
              <a:gd name="connsiteX10" fmla="*/ 0 w 3124200"/>
              <a:gd name="connsiteY10" fmla="*/ 509016 h 3557016"/>
              <a:gd name="connsiteX11" fmla="*/ 765687 w 3124200"/>
              <a:gd name="connsiteY11" fmla="*/ 509016 h 3557016"/>
              <a:gd name="connsiteX12" fmla="*/ 778255 w 3124200"/>
              <a:gd name="connsiteY12" fmla="*/ 425901 h 3557016"/>
              <a:gd name="connsiteX13" fmla="*/ 1562100 w 3124200"/>
              <a:gd name="connsiteY13" fmla="*/ 0 h 3557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24200" h="3557016">
                <a:moveTo>
                  <a:pt x="1562100" y="0"/>
                </a:moveTo>
                <a:cubicBezTo>
                  <a:pt x="1948748" y="0"/>
                  <a:pt x="2271339" y="182840"/>
                  <a:pt x="2345945" y="425901"/>
                </a:cubicBezTo>
                <a:lnTo>
                  <a:pt x="2358513" y="509016"/>
                </a:lnTo>
                <a:lnTo>
                  <a:pt x="3124200" y="509016"/>
                </a:lnTo>
                <a:lnTo>
                  <a:pt x="3124200" y="966216"/>
                </a:lnTo>
                <a:lnTo>
                  <a:pt x="3124200" y="1088295"/>
                </a:lnTo>
                <a:lnTo>
                  <a:pt x="3124200" y="3557016"/>
                </a:lnTo>
                <a:lnTo>
                  <a:pt x="0" y="3557016"/>
                </a:lnTo>
                <a:lnTo>
                  <a:pt x="0" y="1088295"/>
                </a:lnTo>
                <a:lnTo>
                  <a:pt x="0" y="966216"/>
                </a:lnTo>
                <a:lnTo>
                  <a:pt x="0" y="509016"/>
                </a:lnTo>
                <a:lnTo>
                  <a:pt x="765687" y="509016"/>
                </a:lnTo>
                <a:lnTo>
                  <a:pt x="778255" y="425901"/>
                </a:lnTo>
                <a:cubicBezTo>
                  <a:pt x="852862" y="182840"/>
                  <a:pt x="1175453" y="0"/>
                  <a:pt x="1562100" y="0"/>
                </a:cubicBezTo>
                <a:close/>
              </a:path>
            </a:pathLst>
          </a:cu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3" name="Group 32">
            <a:extLst>
              <a:ext uri="{FF2B5EF4-FFF2-40B4-BE49-F238E27FC236}">
                <a16:creationId xmlns:a16="http://schemas.microsoft.com/office/drawing/2014/main" id="{A2D8B858-9D66-409B-B93E-9496BEC66900}"/>
              </a:ext>
            </a:extLst>
          </p:cNvPr>
          <p:cNvGrpSpPr/>
          <p:nvPr/>
        </p:nvGrpSpPr>
        <p:grpSpPr>
          <a:xfrm>
            <a:off x="914400" y="1548384"/>
            <a:ext cx="3124200" cy="1088295"/>
            <a:chOff x="914400" y="1548384"/>
            <a:chExt cx="3124200" cy="1088295"/>
          </a:xfrm>
        </p:grpSpPr>
        <p:sp>
          <p:nvSpPr>
            <p:cNvPr id="11" name="Freeform: Shape 10">
              <a:extLst>
                <a:ext uri="{FF2B5EF4-FFF2-40B4-BE49-F238E27FC236}">
                  <a16:creationId xmlns:a16="http://schemas.microsoft.com/office/drawing/2014/main" id="{5CE0D16C-3AFD-4263-BAA3-8D4552FC5834}"/>
                </a:ext>
              </a:extLst>
            </p:cNvPr>
            <p:cNvSpPr/>
            <p:nvPr/>
          </p:nvSpPr>
          <p:spPr>
            <a:xfrm>
              <a:off x="914400" y="1548384"/>
              <a:ext cx="3124200" cy="1088295"/>
            </a:xfrm>
            <a:custGeom>
              <a:avLst/>
              <a:gdLst>
                <a:gd name="connsiteX0" fmla="*/ 1562100 w 3124200"/>
                <a:gd name="connsiteY0" fmla="*/ 0 h 1088295"/>
                <a:gd name="connsiteX1" fmla="*/ 2345945 w 3124200"/>
                <a:gd name="connsiteY1" fmla="*/ 425901 h 1088295"/>
                <a:gd name="connsiteX2" fmla="*/ 2358513 w 3124200"/>
                <a:gd name="connsiteY2" fmla="*/ 509016 h 1088295"/>
                <a:gd name="connsiteX3" fmla="*/ 3124200 w 3124200"/>
                <a:gd name="connsiteY3" fmla="*/ 509016 h 1088295"/>
                <a:gd name="connsiteX4" fmla="*/ 3124200 w 3124200"/>
                <a:gd name="connsiteY4" fmla="*/ 1088295 h 1088295"/>
                <a:gd name="connsiteX5" fmla="*/ 0 w 3124200"/>
                <a:gd name="connsiteY5" fmla="*/ 1088295 h 1088295"/>
                <a:gd name="connsiteX6" fmla="*/ 0 w 3124200"/>
                <a:gd name="connsiteY6" fmla="*/ 509016 h 1088295"/>
                <a:gd name="connsiteX7" fmla="*/ 765687 w 3124200"/>
                <a:gd name="connsiteY7" fmla="*/ 509016 h 1088295"/>
                <a:gd name="connsiteX8" fmla="*/ 778255 w 3124200"/>
                <a:gd name="connsiteY8" fmla="*/ 425901 h 1088295"/>
                <a:gd name="connsiteX9" fmla="*/ 1562100 w 3124200"/>
                <a:gd name="connsiteY9" fmla="*/ 0 h 1088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24200" h="1088295">
                  <a:moveTo>
                    <a:pt x="1562100" y="0"/>
                  </a:moveTo>
                  <a:cubicBezTo>
                    <a:pt x="1948748" y="0"/>
                    <a:pt x="2271339" y="182840"/>
                    <a:pt x="2345945" y="425901"/>
                  </a:cubicBezTo>
                  <a:lnTo>
                    <a:pt x="2358513" y="509016"/>
                  </a:lnTo>
                  <a:lnTo>
                    <a:pt x="3124200" y="509016"/>
                  </a:lnTo>
                  <a:lnTo>
                    <a:pt x="3124200" y="1088295"/>
                  </a:lnTo>
                  <a:lnTo>
                    <a:pt x="0" y="1088295"/>
                  </a:lnTo>
                  <a:lnTo>
                    <a:pt x="0" y="509016"/>
                  </a:lnTo>
                  <a:lnTo>
                    <a:pt x="765687" y="509016"/>
                  </a:lnTo>
                  <a:lnTo>
                    <a:pt x="778255" y="425901"/>
                  </a:lnTo>
                  <a:cubicBezTo>
                    <a:pt x="852862" y="182840"/>
                    <a:pt x="1175453" y="0"/>
                    <a:pt x="1562100" y="0"/>
                  </a:cubicBezTo>
                  <a:close/>
                </a:path>
              </a:pathLst>
            </a:custGeom>
            <a:solidFill>
              <a:schemeClr val="tx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TextBox 11">
              <a:extLst>
                <a:ext uri="{FF2B5EF4-FFF2-40B4-BE49-F238E27FC236}">
                  <a16:creationId xmlns:a16="http://schemas.microsoft.com/office/drawing/2014/main" id="{CC12DE54-ACF0-4C43-BC46-A3DA89D50AE8}"/>
                </a:ext>
              </a:extLst>
            </p:cNvPr>
            <p:cNvSpPr txBox="1"/>
            <p:nvPr/>
          </p:nvSpPr>
          <p:spPr>
            <a:xfrm>
              <a:off x="1242060" y="2179320"/>
              <a:ext cx="2468880" cy="365760"/>
            </a:xfrm>
            <a:prstGeom prst="rect">
              <a:avLst/>
            </a:prstGeom>
            <a:noFill/>
          </p:spPr>
          <p:txBody>
            <a:bodyPr wrap="square" rtlCol="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 DOLOR</a:t>
              </a:r>
            </a:p>
          </p:txBody>
        </p:sp>
        <p:pic>
          <p:nvPicPr>
            <p:cNvPr id="13" name="Graphic 12" descr="Microscope">
              <a:extLst>
                <a:ext uri="{FF2B5EF4-FFF2-40B4-BE49-F238E27FC236}">
                  <a16:creationId xmlns:a16="http://schemas.microsoft.com/office/drawing/2014/main" id="{3EFA3AF5-277D-4245-A458-8E3643D17CE4}"/>
                </a:ext>
              </a:extLst>
            </p:cNvPr>
            <p:cNvPicPr>
              <a:picLocks noChangeAspect="1"/>
            </p:cNvPicPr>
            <p:nvPr/>
          </p:nvPicPr>
          <p:blipFill>
            <a:blip r:embed="rId3" cstate="print">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2270760" y="1658112"/>
              <a:ext cx="411480" cy="411480"/>
            </a:xfrm>
            <a:prstGeom prst="rect">
              <a:avLst/>
            </a:prstGeom>
          </p:spPr>
        </p:pic>
      </p:grpSp>
      <p:sp>
        <p:nvSpPr>
          <p:cNvPr id="16" name="TextBox 15">
            <a:extLst>
              <a:ext uri="{FF2B5EF4-FFF2-40B4-BE49-F238E27FC236}">
                <a16:creationId xmlns:a16="http://schemas.microsoft.com/office/drawing/2014/main" id="{0C5777FD-7FC0-4504-A172-DE99B920D972}"/>
              </a:ext>
            </a:extLst>
          </p:cNvPr>
          <p:cNvSpPr txBox="1"/>
          <p:nvPr/>
        </p:nvSpPr>
        <p:spPr>
          <a:xfrm>
            <a:off x="1049378" y="2766419"/>
            <a:ext cx="2980592" cy="2169825"/>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p:txBody>
      </p:sp>
      <p:sp>
        <p:nvSpPr>
          <p:cNvPr id="17" name="TextBox 16">
            <a:extLst>
              <a:ext uri="{FF2B5EF4-FFF2-40B4-BE49-F238E27FC236}">
                <a16:creationId xmlns:a16="http://schemas.microsoft.com/office/drawing/2014/main" id="{58DF077F-6E8A-464B-AF93-95E19E767852}"/>
              </a:ext>
            </a:extLst>
          </p:cNvPr>
          <p:cNvSpPr txBox="1"/>
          <p:nvPr/>
        </p:nvSpPr>
        <p:spPr>
          <a:xfrm>
            <a:off x="2995012" y="258364"/>
            <a:ext cx="6025078" cy="10058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a:t>
            </a:r>
          </a:p>
          <a:p>
            <a:pPr algn="ctr"/>
            <a:endParaRPr lang="en-US" dirty="0">
              <a:solidFill>
                <a:schemeClr val="bg1"/>
              </a:solidFill>
              <a:latin typeface="Candara" panose="020E0502030303020204" pitchFamily="34" charset="0"/>
            </a:endParaRPr>
          </a:p>
        </p:txBody>
      </p:sp>
      <p:cxnSp>
        <p:nvCxnSpPr>
          <p:cNvPr id="18" name="Straight Connector 17">
            <a:extLst>
              <a:ext uri="{FF2B5EF4-FFF2-40B4-BE49-F238E27FC236}">
                <a16:creationId xmlns:a16="http://schemas.microsoft.com/office/drawing/2014/main" id="{3367AA96-629F-4C74-BA20-75E2EF26766F}"/>
              </a:ext>
            </a:extLst>
          </p:cNvPr>
          <p:cNvCxnSpPr/>
          <p:nvPr/>
        </p:nvCxnSpPr>
        <p:spPr>
          <a:xfrm>
            <a:off x="3407136" y="5486400"/>
            <a:ext cx="5486400" cy="0"/>
          </a:xfrm>
          <a:prstGeom prst="line">
            <a:avLst/>
          </a:prstGeom>
          <a:ln w="9525">
            <a:solidFill>
              <a:schemeClr val="bg1"/>
            </a:solidFill>
          </a:ln>
        </p:spPr>
        <p:style>
          <a:lnRef idx="1">
            <a:schemeClr val="accent1"/>
          </a:lnRef>
          <a:fillRef idx="0">
            <a:schemeClr val="accent1"/>
          </a:fillRef>
          <a:effectRef idx="0">
            <a:schemeClr val="accent1"/>
          </a:effectRef>
          <a:fontRef idx="minor">
            <a:schemeClr val="tx1"/>
          </a:fontRef>
        </p:style>
      </p:cxnSp>
      <p:sp>
        <p:nvSpPr>
          <p:cNvPr id="19" name="TextBox 18">
            <a:extLst>
              <a:ext uri="{FF2B5EF4-FFF2-40B4-BE49-F238E27FC236}">
                <a16:creationId xmlns:a16="http://schemas.microsoft.com/office/drawing/2014/main" id="{237774B2-2511-4DA0-8E38-E0C9968D311F}"/>
              </a:ext>
            </a:extLst>
          </p:cNvPr>
          <p:cNvSpPr txBox="1"/>
          <p:nvPr/>
        </p:nvSpPr>
        <p:spPr>
          <a:xfrm>
            <a:off x="1048086" y="5562600"/>
            <a:ext cx="10204500" cy="1317284"/>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LOREM IPSUM</a:t>
            </a:r>
          </a:p>
          <a:p>
            <a:pPr algn="ctr" defTabSz="1219170">
              <a:spcBef>
                <a:spcPct val="20000"/>
              </a:spcBef>
              <a:defRPr/>
            </a:pPr>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Lorem ipsum dolor sit amet, consectetur adipiscing elit, sed do eiusmod tempor incididunt ut labore et dolore magna aliqua. </a:t>
            </a:r>
          </a:p>
          <a:p>
            <a:pPr algn="ctr" defTabSz="1219170">
              <a:spcBef>
                <a:spcPct val="20000"/>
              </a:spcBef>
              <a:defRPr/>
            </a:pPr>
            <a:endParaRPr lang="en-US" sz="1400" dirty="0">
              <a:solidFill>
                <a:schemeClr val="bg1"/>
              </a:solidFill>
              <a:latin typeface="Candara" panose="020E0502030303020204" pitchFamily="34" charset="0"/>
            </a:endParaRPr>
          </a:p>
        </p:txBody>
      </p:sp>
      <p:sp>
        <p:nvSpPr>
          <p:cNvPr id="30" name="Freeform: Shape 29">
            <a:extLst>
              <a:ext uri="{FF2B5EF4-FFF2-40B4-BE49-F238E27FC236}">
                <a16:creationId xmlns:a16="http://schemas.microsoft.com/office/drawing/2014/main" id="{D1C3DF22-C49E-4115-A459-DB490A105DA8}"/>
              </a:ext>
            </a:extLst>
          </p:cNvPr>
          <p:cNvSpPr/>
          <p:nvPr/>
        </p:nvSpPr>
        <p:spPr>
          <a:xfrm>
            <a:off x="4572002" y="1548384"/>
            <a:ext cx="3124200" cy="3557016"/>
          </a:xfrm>
          <a:custGeom>
            <a:avLst/>
            <a:gdLst>
              <a:gd name="connsiteX0" fmla="*/ 1562100 w 3124200"/>
              <a:gd name="connsiteY0" fmla="*/ 0 h 3557016"/>
              <a:gd name="connsiteX1" fmla="*/ 2345945 w 3124200"/>
              <a:gd name="connsiteY1" fmla="*/ 425901 h 3557016"/>
              <a:gd name="connsiteX2" fmla="*/ 2358513 w 3124200"/>
              <a:gd name="connsiteY2" fmla="*/ 509016 h 3557016"/>
              <a:gd name="connsiteX3" fmla="*/ 3124200 w 3124200"/>
              <a:gd name="connsiteY3" fmla="*/ 509016 h 3557016"/>
              <a:gd name="connsiteX4" fmla="*/ 3124200 w 3124200"/>
              <a:gd name="connsiteY4" fmla="*/ 966216 h 3557016"/>
              <a:gd name="connsiteX5" fmla="*/ 3124200 w 3124200"/>
              <a:gd name="connsiteY5" fmla="*/ 1088295 h 3557016"/>
              <a:gd name="connsiteX6" fmla="*/ 3124200 w 3124200"/>
              <a:gd name="connsiteY6" fmla="*/ 3557016 h 3557016"/>
              <a:gd name="connsiteX7" fmla="*/ 0 w 3124200"/>
              <a:gd name="connsiteY7" fmla="*/ 3557016 h 3557016"/>
              <a:gd name="connsiteX8" fmla="*/ 0 w 3124200"/>
              <a:gd name="connsiteY8" fmla="*/ 1088295 h 3557016"/>
              <a:gd name="connsiteX9" fmla="*/ 0 w 3124200"/>
              <a:gd name="connsiteY9" fmla="*/ 966216 h 3557016"/>
              <a:gd name="connsiteX10" fmla="*/ 0 w 3124200"/>
              <a:gd name="connsiteY10" fmla="*/ 509016 h 3557016"/>
              <a:gd name="connsiteX11" fmla="*/ 765687 w 3124200"/>
              <a:gd name="connsiteY11" fmla="*/ 509016 h 3557016"/>
              <a:gd name="connsiteX12" fmla="*/ 778255 w 3124200"/>
              <a:gd name="connsiteY12" fmla="*/ 425901 h 3557016"/>
              <a:gd name="connsiteX13" fmla="*/ 1562100 w 3124200"/>
              <a:gd name="connsiteY13" fmla="*/ 0 h 3557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24200" h="3557016">
                <a:moveTo>
                  <a:pt x="1562100" y="0"/>
                </a:moveTo>
                <a:cubicBezTo>
                  <a:pt x="1948748" y="0"/>
                  <a:pt x="2271339" y="182840"/>
                  <a:pt x="2345945" y="425901"/>
                </a:cubicBezTo>
                <a:lnTo>
                  <a:pt x="2358513" y="509016"/>
                </a:lnTo>
                <a:lnTo>
                  <a:pt x="3124200" y="509016"/>
                </a:lnTo>
                <a:lnTo>
                  <a:pt x="3124200" y="966216"/>
                </a:lnTo>
                <a:lnTo>
                  <a:pt x="3124200" y="1088295"/>
                </a:lnTo>
                <a:lnTo>
                  <a:pt x="3124200" y="3557016"/>
                </a:lnTo>
                <a:lnTo>
                  <a:pt x="0" y="3557016"/>
                </a:lnTo>
                <a:lnTo>
                  <a:pt x="0" y="1088295"/>
                </a:lnTo>
                <a:lnTo>
                  <a:pt x="0" y="966216"/>
                </a:lnTo>
                <a:lnTo>
                  <a:pt x="0" y="509016"/>
                </a:lnTo>
                <a:lnTo>
                  <a:pt x="765687" y="509016"/>
                </a:lnTo>
                <a:lnTo>
                  <a:pt x="778255" y="425901"/>
                </a:lnTo>
                <a:cubicBezTo>
                  <a:pt x="852862" y="182840"/>
                  <a:pt x="1175453" y="0"/>
                  <a:pt x="1562100" y="0"/>
                </a:cubicBez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TextBox 22">
            <a:extLst>
              <a:ext uri="{FF2B5EF4-FFF2-40B4-BE49-F238E27FC236}">
                <a16:creationId xmlns:a16="http://schemas.microsoft.com/office/drawing/2014/main" id="{134216FE-B082-4D0A-B784-FFF290B0086B}"/>
              </a:ext>
            </a:extLst>
          </p:cNvPr>
          <p:cNvSpPr txBox="1"/>
          <p:nvPr/>
        </p:nvSpPr>
        <p:spPr>
          <a:xfrm>
            <a:off x="4706980" y="2770632"/>
            <a:ext cx="2980592" cy="2169825"/>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p:txBody>
      </p:sp>
      <p:sp>
        <p:nvSpPr>
          <p:cNvPr id="32" name="Freeform: Shape 31">
            <a:extLst>
              <a:ext uri="{FF2B5EF4-FFF2-40B4-BE49-F238E27FC236}">
                <a16:creationId xmlns:a16="http://schemas.microsoft.com/office/drawing/2014/main" id="{EFEA734D-64DF-4A8B-A3F3-4FC1FF3853FF}"/>
              </a:ext>
            </a:extLst>
          </p:cNvPr>
          <p:cNvSpPr/>
          <p:nvPr/>
        </p:nvSpPr>
        <p:spPr>
          <a:xfrm>
            <a:off x="8229604" y="1550834"/>
            <a:ext cx="3124200" cy="3554566"/>
          </a:xfrm>
          <a:custGeom>
            <a:avLst/>
            <a:gdLst>
              <a:gd name="connsiteX0" fmla="*/ 1562100 w 3124200"/>
              <a:gd name="connsiteY0" fmla="*/ 0 h 3554566"/>
              <a:gd name="connsiteX1" fmla="*/ 2345945 w 3124200"/>
              <a:gd name="connsiteY1" fmla="*/ 425901 h 3554566"/>
              <a:gd name="connsiteX2" fmla="*/ 2358513 w 3124200"/>
              <a:gd name="connsiteY2" fmla="*/ 509016 h 3554566"/>
              <a:gd name="connsiteX3" fmla="*/ 3124200 w 3124200"/>
              <a:gd name="connsiteY3" fmla="*/ 509016 h 3554566"/>
              <a:gd name="connsiteX4" fmla="*/ 3124200 w 3124200"/>
              <a:gd name="connsiteY4" fmla="*/ 966216 h 3554566"/>
              <a:gd name="connsiteX5" fmla="*/ 3124200 w 3124200"/>
              <a:gd name="connsiteY5" fmla="*/ 1088295 h 3554566"/>
              <a:gd name="connsiteX6" fmla="*/ 3124200 w 3124200"/>
              <a:gd name="connsiteY6" fmla="*/ 3554566 h 3554566"/>
              <a:gd name="connsiteX7" fmla="*/ 0 w 3124200"/>
              <a:gd name="connsiteY7" fmla="*/ 3554566 h 3554566"/>
              <a:gd name="connsiteX8" fmla="*/ 0 w 3124200"/>
              <a:gd name="connsiteY8" fmla="*/ 1088295 h 3554566"/>
              <a:gd name="connsiteX9" fmla="*/ 0 w 3124200"/>
              <a:gd name="connsiteY9" fmla="*/ 966216 h 3554566"/>
              <a:gd name="connsiteX10" fmla="*/ 0 w 3124200"/>
              <a:gd name="connsiteY10" fmla="*/ 509016 h 3554566"/>
              <a:gd name="connsiteX11" fmla="*/ 765687 w 3124200"/>
              <a:gd name="connsiteY11" fmla="*/ 509016 h 3554566"/>
              <a:gd name="connsiteX12" fmla="*/ 778255 w 3124200"/>
              <a:gd name="connsiteY12" fmla="*/ 425901 h 3554566"/>
              <a:gd name="connsiteX13" fmla="*/ 1562100 w 3124200"/>
              <a:gd name="connsiteY13" fmla="*/ 0 h 35545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24200" h="3554566">
                <a:moveTo>
                  <a:pt x="1562100" y="0"/>
                </a:moveTo>
                <a:cubicBezTo>
                  <a:pt x="1948748" y="0"/>
                  <a:pt x="2271339" y="182840"/>
                  <a:pt x="2345945" y="425901"/>
                </a:cubicBezTo>
                <a:lnTo>
                  <a:pt x="2358513" y="509016"/>
                </a:lnTo>
                <a:lnTo>
                  <a:pt x="3124200" y="509016"/>
                </a:lnTo>
                <a:lnTo>
                  <a:pt x="3124200" y="966216"/>
                </a:lnTo>
                <a:lnTo>
                  <a:pt x="3124200" y="1088295"/>
                </a:lnTo>
                <a:lnTo>
                  <a:pt x="3124200" y="3554566"/>
                </a:lnTo>
                <a:lnTo>
                  <a:pt x="0" y="3554566"/>
                </a:lnTo>
                <a:lnTo>
                  <a:pt x="0" y="1088295"/>
                </a:lnTo>
                <a:lnTo>
                  <a:pt x="0" y="966216"/>
                </a:lnTo>
                <a:lnTo>
                  <a:pt x="0" y="509016"/>
                </a:lnTo>
                <a:lnTo>
                  <a:pt x="765687" y="509016"/>
                </a:lnTo>
                <a:lnTo>
                  <a:pt x="778255" y="425901"/>
                </a:lnTo>
                <a:cubicBezTo>
                  <a:pt x="852862" y="182840"/>
                  <a:pt x="1175453" y="0"/>
                  <a:pt x="1562100" y="0"/>
                </a:cubicBezTo>
                <a:close/>
              </a:path>
            </a:pathLst>
          </a:cu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TextBox 26">
            <a:extLst>
              <a:ext uri="{FF2B5EF4-FFF2-40B4-BE49-F238E27FC236}">
                <a16:creationId xmlns:a16="http://schemas.microsoft.com/office/drawing/2014/main" id="{45F22D8B-4794-433D-A030-540CBABDDE22}"/>
              </a:ext>
            </a:extLst>
          </p:cNvPr>
          <p:cNvSpPr txBox="1"/>
          <p:nvPr/>
        </p:nvSpPr>
        <p:spPr>
          <a:xfrm>
            <a:off x="8364582" y="2770632"/>
            <a:ext cx="2980592" cy="2169825"/>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p:txBody>
      </p:sp>
      <p:grpSp>
        <p:nvGrpSpPr>
          <p:cNvPr id="34" name="Group 33">
            <a:extLst>
              <a:ext uri="{FF2B5EF4-FFF2-40B4-BE49-F238E27FC236}">
                <a16:creationId xmlns:a16="http://schemas.microsoft.com/office/drawing/2014/main" id="{F1577F28-6C7D-493C-AD04-3C5B4A8720DD}"/>
              </a:ext>
            </a:extLst>
          </p:cNvPr>
          <p:cNvGrpSpPr/>
          <p:nvPr/>
        </p:nvGrpSpPr>
        <p:grpSpPr>
          <a:xfrm>
            <a:off x="4572002" y="1548384"/>
            <a:ext cx="3124200" cy="1088295"/>
            <a:chOff x="4572002" y="1548384"/>
            <a:chExt cx="3124200" cy="1088295"/>
          </a:xfrm>
        </p:grpSpPr>
        <p:sp>
          <p:nvSpPr>
            <p:cNvPr id="21" name="Freeform: Shape 20">
              <a:extLst>
                <a:ext uri="{FF2B5EF4-FFF2-40B4-BE49-F238E27FC236}">
                  <a16:creationId xmlns:a16="http://schemas.microsoft.com/office/drawing/2014/main" id="{2846A665-69A9-40D4-830F-EA4789AABBD2}"/>
                </a:ext>
              </a:extLst>
            </p:cNvPr>
            <p:cNvSpPr/>
            <p:nvPr/>
          </p:nvSpPr>
          <p:spPr>
            <a:xfrm>
              <a:off x="4572002" y="1548384"/>
              <a:ext cx="3124200" cy="1088295"/>
            </a:xfrm>
            <a:custGeom>
              <a:avLst/>
              <a:gdLst>
                <a:gd name="connsiteX0" fmla="*/ 1562100 w 3124200"/>
                <a:gd name="connsiteY0" fmla="*/ 0 h 1088295"/>
                <a:gd name="connsiteX1" fmla="*/ 2345945 w 3124200"/>
                <a:gd name="connsiteY1" fmla="*/ 425901 h 1088295"/>
                <a:gd name="connsiteX2" fmla="*/ 2358513 w 3124200"/>
                <a:gd name="connsiteY2" fmla="*/ 509016 h 1088295"/>
                <a:gd name="connsiteX3" fmla="*/ 3124200 w 3124200"/>
                <a:gd name="connsiteY3" fmla="*/ 509016 h 1088295"/>
                <a:gd name="connsiteX4" fmla="*/ 3124200 w 3124200"/>
                <a:gd name="connsiteY4" fmla="*/ 1088295 h 1088295"/>
                <a:gd name="connsiteX5" fmla="*/ 0 w 3124200"/>
                <a:gd name="connsiteY5" fmla="*/ 1088295 h 1088295"/>
                <a:gd name="connsiteX6" fmla="*/ 0 w 3124200"/>
                <a:gd name="connsiteY6" fmla="*/ 509016 h 1088295"/>
                <a:gd name="connsiteX7" fmla="*/ 765687 w 3124200"/>
                <a:gd name="connsiteY7" fmla="*/ 509016 h 1088295"/>
                <a:gd name="connsiteX8" fmla="*/ 778255 w 3124200"/>
                <a:gd name="connsiteY8" fmla="*/ 425901 h 1088295"/>
                <a:gd name="connsiteX9" fmla="*/ 1562100 w 3124200"/>
                <a:gd name="connsiteY9" fmla="*/ 0 h 1088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24200" h="1088295">
                  <a:moveTo>
                    <a:pt x="1562100" y="0"/>
                  </a:moveTo>
                  <a:cubicBezTo>
                    <a:pt x="1948748" y="0"/>
                    <a:pt x="2271339" y="182840"/>
                    <a:pt x="2345945" y="425901"/>
                  </a:cubicBezTo>
                  <a:lnTo>
                    <a:pt x="2358513" y="509016"/>
                  </a:lnTo>
                  <a:lnTo>
                    <a:pt x="3124200" y="509016"/>
                  </a:lnTo>
                  <a:lnTo>
                    <a:pt x="3124200" y="1088295"/>
                  </a:lnTo>
                  <a:lnTo>
                    <a:pt x="0" y="1088295"/>
                  </a:lnTo>
                  <a:lnTo>
                    <a:pt x="0" y="509016"/>
                  </a:lnTo>
                  <a:lnTo>
                    <a:pt x="765687" y="509016"/>
                  </a:lnTo>
                  <a:lnTo>
                    <a:pt x="778255" y="425901"/>
                  </a:lnTo>
                  <a:cubicBezTo>
                    <a:pt x="852862" y="182840"/>
                    <a:pt x="1175453" y="0"/>
                    <a:pt x="1562100" y="0"/>
                  </a:cubicBezTo>
                  <a:close/>
                </a:path>
              </a:pathLst>
            </a:custGeom>
            <a:solidFill>
              <a:schemeClr val="tx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TextBox 21">
              <a:extLst>
                <a:ext uri="{FF2B5EF4-FFF2-40B4-BE49-F238E27FC236}">
                  <a16:creationId xmlns:a16="http://schemas.microsoft.com/office/drawing/2014/main" id="{9F56E856-E8E1-4B45-8FD3-5A875D6B0A3D}"/>
                </a:ext>
              </a:extLst>
            </p:cNvPr>
            <p:cNvSpPr txBox="1"/>
            <p:nvPr/>
          </p:nvSpPr>
          <p:spPr>
            <a:xfrm>
              <a:off x="4899662" y="2179320"/>
              <a:ext cx="2468880" cy="365760"/>
            </a:xfrm>
            <a:prstGeom prst="rect">
              <a:avLst/>
            </a:prstGeom>
            <a:noFill/>
          </p:spPr>
          <p:txBody>
            <a:bodyPr wrap="square" rtlCol="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 DOLOR</a:t>
              </a:r>
            </a:p>
          </p:txBody>
        </p:sp>
        <p:pic>
          <p:nvPicPr>
            <p:cNvPr id="14" name="Graphic 13" descr="Beaker">
              <a:extLst>
                <a:ext uri="{FF2B5EF4-FFF2-40B4-BE49-F238E27FC236}">
                  <a16:creationId xmlns:a16="http://schemas.microsoft.com/office/drawing/2014/main" id="{DB83AC4A-82E5-4810-89B3-6CE0515B3164}"/>
                </a:ext>
              </a:extLst>
            </p:cNvPr>
            <p:cNvPicPr>
              <a:picLocks noChangeAspect="1"/>
            </p:cNvPicPr>
            <p:nvPr/>
          </p:nvPicPr>
          <p:blipFill>
            <a:blip r:embed="rId5" cstate="print">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5880002" y="1616810"/>
              <a:ext cx="431995" cy="431995"/>
            </a:xfrm>
            <a:prstGeom prst="rect">
              <a:avLst/>
            </a:prstGeom>
          </p:spPr>
        </p:pic>
      </p:grpSp>
      <p:grpSp>
        <p:nvGrpSpPr>
          <p:cNvPr id="35" name="Group 34">
            <a:extLst>
              <a:ext uri="{FF2B5EF4-FFF2-40B4-BE49-F238E27FC236}">
                <a16:creationId xmlns:a16="http://schemas.microsoft.com/office/drawing/2014/main" id="{3876A1EB-6224-46C4-8FF7-431948970D37}"/>
              </a:ext>
            </a:extLst>
          </p:cNvPr>
          <p:cNvGrpSpPr/>
          <p:nvPr/>
        </p:nvGrpSpPr>
        <p:grpSpPr>
          <a:xfrm>
            <a:off x="8229604" y="1550834"/>
            <a:ext cx="3124200" cy="1088295"/>
            <a:chOff x="8229604" y="1550834"/>
            <a:chExt cx="3124200" cy="1088295"/>
          </a:xfrm>
        </p:grpSpPr>
        <p:sp>
          <p:nvSpPr>
            <p:cNvPr id="25" name="Freeform: Shape 24">
              <a:extLst>
                <a:ext uri="{FF2B5EF4-FFF2-40B4-BE49-F238E27FC236}">
                  <a16:creationId xmlns:a16="http://schemas.microsoft.com/office/drawing/2014/main" id="{C19DD65A-E9E3-47ED-8415-267AA6FC15DE}"/>
                </a:ext>
              </a:extLst>
            </p:cNvPr>
            <p:cNvSpPr/>
            <p:nvPr/>
          </p:nvSpPr>
          <p:spPr>
            <a:xfrm>
              <a:off x="8229604" y="1550834"/>
              <a:ext cx="3124200" cy="1088295"/>
            </a:xfrm>
            <a:custGeom>
              <a:avLst/>
              <a:gdLst>
                <a:gd name="connsiteX0" fmla="*/ 1562100 w 3124200"/>
                <a:gd name="connsiteY0" fmla="*/ 0 h 1088295"/>
                <a:gd name="connsiteX1" fmla="*/ 2345945 w 3124200"/>
                <a:gd name="connsiteY1" fmla="*/ 425901 h 1088295"/>
                <a:gd name="connsiteX2" fmla="*/ 2358513 w 3124200"/>
                <a:gd name="connsiteY2" fmla="*/ 509016 h 1088295"/>
                <a:gd name="connsiteX3" fmla="*/ 3124200 w 3124200"/>
                <a:gd name="connsiteY3" fmla="*/ 509016 h 1088295"/>
                <a:gd name="connsiteX4" fmla="*/ 3124200 w 3124200"/>
                <a:gd name="connsiteY4" fmla="*/ 1088295 h 1088295"/>
                <a:gd name="connsiteX5" fmla="*/ 0 w 3124200"/>
                <a:gd name="connsiteY5" fmla="*/ 1088295 h 1088295"/>
                <a:gd name="connsiteX6" fmla="*/ 0 w 3124200"/>
                <a:gd name="connsiteY6" fmla="*/ 509016 h 1088295"/>
                <a:gd name="connsiteX7" fmla="*/ 765687 w 3124200"/>
                <a:gd name="connsiteY7" fmla="*/ 509016 h 1088295"/>
                <a:gd name="connsiteX8" fmla="*/ 778255 w 3124200"/>
                <a:gd name="connsiteY8" fmla="*/ 425901 h 1088295"/>
                <a:gd name="connsiteX9" fmla="*/ 1562100 w 3124200"/>
                <a:gd name="connsiteY9" fmla="*/ 0 h 1088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24200" h="1088295">
                  <a:moveTo>
                    <a:pt x="1562100" y="0"/>
                  </a:moveTo>
                  <a:cubicBezTo>
                    <a:pt x="1948748" y="0"/>
                    <a:pt x="2271339" y="182840"/>
                    <a:pt x="2345945" y="425901"/>
                  </a:cubicBezTo>
                  <a:lnTo>
                    <a:pt x="2358513" y="509016"/>
                  </a:lnTo>
                  <a:lnTo>
                    <a:pt x="3124200" y="509016"/>
                  </a:lnTo>
                  <a:lnTo>
                    <a:pt x="3124200" y="1088295"/>
                  </a:lnTo>
                  <a:lnTo>
                    <a:pt x="0" y="1088295"/>
                  </a:lnTo>
                  <a:lnTo>
                    <a:pt x="0" y="509016"/>
                  </a:lnTo>
                  <a:lnTo>
                    <a:pt x="765687" y="509016"/>
                  </a:lnTo>
                  <a:lnTo>
                    <a:pt x="778255" y="425901"/>
                  </a:lnTo>
                  <a:cubicBezTo>
                    <a:pt x="852862" y="182840"/>
                    <a:pt x="1175453" y="0"/>
                    <a:pt x="1562100" y="0"/>
                  </a:cubicBezTo>
                  <a:close/>
                </a:path>
              </a:pathLst>
            </a:custGeom>
            <a:solidFill>
              <a:schemeClr val="tx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TextBox 25">
              <a:extLst>
                <a:ext uri="{FF2B5EF4-FFF2-40B4-BE49-F238E27FC236}">
                  <a16:creationId xmlns:a16="http://schemas.microsoft.com/office/drawing/2014/main" id="{0730F6E6-BE6F-46EF-933B-37C8E70D8D2E}"/>
                </a:ext>
              </a:extLst>
            </p:cNvPr>
            <p:cNvSpPr txBox="1"/>
            <p:nvPr/>
          </p:nvSpPr>
          <p:spPr>
            <a:xfrm>
              <a:off x="8557264" y="2181770"/>
              <a:ext cx="2468880" cy="365760"/>
            </a:xfrm>
            <a:prstGeom prst="rect">
              <a:avLst/>
            </a:prstGeom>
            <a:noFill/>
          </p:spPr>
          <p:txBody>
            <a:bodyPr wrap="square" rtlCol="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 DOLOR</a:t>
              </a:r>
            </a:p>
          </p:txBody>
        </p:sp>
        <p:pic>
          <p:nvPicPr>
            <p:cNvPr id="15" name="Graphic 14" descr="Medicine">
              <a:extLst>
                <a:ext uri="{FF2B5EF4-FFF2-40B4-BE49-F238E27FC236}">
                  <a16:creationId xmlns:a16="http://schemas.microsoft.com/office/drawing/2014/main" id="{42F87914-F289-4546-8595-2777CB106110}"/>
                </a:ext>
              </a:extLst>
            </p:cNvPr>
            <p:cNvPicPr>
              <a:picLocks noChangeAspect="1"/>
            </p:cNvPicPr>
            <p:nvPr/>
          </p:nvPicPr>
          <p:blipFill>
            <a:blip r:embed="rId7" cstate="print">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9575706" y="1665143"/>
              <a:ext cx="431995" cy="431995"/>
            </a:xfrm>
            <a:prstGeom prst="rect">
              <a:avLst/>
            </a:prstGeom>
          </p:spPr>
        </p:pic>
      </p:grpSp>
    </p:spTree>
    <p:extLst>
      <p:ext uri="{BB962C8B-B14F-4D97-AF65-F5344CB8AC3E}">
        <p14:creationId xmlns:p14="http://schemas.microsoft.com/office/powerpoint/2010/main" val="316126521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wipe(left)">
                                      <p:cBhvr>
                                        <p:cTn id="7" dur="1000"/>
                                        <p:tgtEl>
                                          <p:spTgt spid="17"/>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28"/>
                                        </p:tgtEl>
                                        <p:attrNameLst>
                                          <p:attrName>style.visibility</p:attrName>
                                        </p:attrNameLst>
                                      </p:cBhvr>
                                      <p:to>
                                        <p:strVal val="visible"/>
                                      </p:to>
                                    </p:set>
                                    <p:animEffect transition="in" filter="fade">
                                      <p:cBhvr>
                                        <p:cTn id="11" dur="1000"/>
                                        <p:tgtEl>
                                          <p:spTgt spid="28"/>
                                        </p:tgtEl>
                                      </p:cBhvr>
                                    </p:animEffect>
                                    <p:anim calcmode="lin" valueType="num">
                                      <p:cBhvr>
                                        <p:cTn id="12" dur="1000" fill="hold"/>
                                        <p:tgtEl>
                                          <p:spTgt spid="28"/>
                                        </p:tgtEl>
                                        <p:attrNameLst>
                                          <p:attrName>ppt_x</p:attrName>
                                        </p:attrNameLst>
                                      </p:cBhvr>
                                      <p:tavLst>
                                        <p:tav tm="0">
                                          <p:val>
                                            <p:strVal val="#ppt_x"/>
                                          </p:val>
                                        </p:tav>
                                        <p:tav tm="100000">
                                          <p:val>
                                            <p:strVal val="#ppt_x"/>
                                          </p:val>
                                        </p:tav>
                                      </p:tavLst>
                                    </p:anim>
                                    <p:anim calcmode="lin" valueType="num">
                                      <p:cBhvr>
                                        <p:cTn id="13" dur="1000" fill="hold"/>
                                        <p:tgtEl>
                                          <p:spTgt spid="28"/>
                                        </p:tgtEl>
                                        <p:attrNameLst>
                                          <p:attrName>ppt_y</p:attrName>
                                        </p:attrNameLst>
                                      </p:cBhvr>
                                      <p:tavLst>
                                        <p:tav tm="0">
                                          <p:val>
                                            <p:strVal val="#ppt_y+.1"/>
                                          </p:val>
                                        </p:tav>
                                        <p:tav tm="100000">
                                          <p:val>
                                            <p:strVal val="#ppt_y"/>
                                          </p:val>
                                        </p:tav>
                                      </p:tavLst>
                                    </p:anim>
                                  </p:childTnLst>
                                </p:cTn>
                              </p:par>
                            </p:childTnLst>
                          </p:cTn>
                        </p:par>
                        <p:par>
                          <p:cTn id="14" fill="hold">
                            <p:stCondLst>
                              <p:cond delay="2000"/>
                            </p:stCondLst>
                            <p:childTnLst>
                              <p:par>
                                <p:cTn id="15" presetID="22" presetClass="entr" presetSubtype="1" fill="hold" nodeType="afterEffect">
                                  <p:stCondLst>
                                    <p:cond delay="0"/>
                                  </p:stCondLst>
                                  <p:childTnLst>
                                    <p:set>
                                      <p:cBhvr>
                                        <p:cTn id="16" dur="1" fill="hold">
                                          <p:stCondLst>
                                            <p:cond delay="0"/>
                                          </p:stCondLst>
                                        </p:cTn>
                                        <p:tgtEl>
                                          <p:spTgt spid="33"/>
                                        </p:tgtEl>
                                        <p:attrNameLst>
                                          <p:attrName>style.visibility</p:attrName>
                                        </p:attrNameLst>
                                      </p:cBhvr>
                                      <p:to>
                                        <p:strVal val="visible"/>
                                      </p:to>
                                    </p:set>
                                    <p:animEffect transition="in" filter="wipe(up)">
                                      <p:cBhvr>
                                        <p:cTn id="17" dur="500"/>
                                        <p:tgtEl>
                                          <p:spTgt spid="33"/>
                                        </p:tgtEl>
                                      </p:cBhvr>
                                    </p:animEffect>
                                  </p:childTnLst>
                                </p:cTn>
                              </p:par>
                            </p:childTnLst>
                          </p:cTn>
                        </p:par>
                        <p:par>
                          <p:cTn id="18" fill="hold">
                            <p:stCondLst>
                              <p:cond delay="2500"/>
                            </p:stCondLst>
                            <p:childTnLst>
                              <p:par>
                                <p:cTn id="19" presetID="22" presetClass="entr" presetSubtype="1" fill="hold" grpId="0" nodeType="afterEffect">
                                  <p:stCondLst>
                                    <p:cond delay="0"/>
                                  </p:stCondLst>
                                  <p:childTnLst>
                                    <p:set>
                                      <p:cBhvr>
                                        <p:cTn id="20" dur="1" fill="hold">
                                          <p:stCondLst>
                                            <p:cond delay="0"/>
                                          </p:stCondLst>
                                        </p:cTn>
                                        <p:tgtEl>
                                          <p:spTgt spid="16"/>
                                        </p:tgtEl>
                                        <p:attrNameLst>
                                          <p:attrName>style.visibility</p:attrName>
                                        </p:attrNameLst>
                                      </p:cBhvr>
                                      <p:to>
                                        <p:strVal val="visible"/>
                                      </p:to>
                                    </p:set>
                                    <p:animEffect transition="in" filter="wipe(up)">
                                      <p:cBhvr>
                                        <p:cTn id="21" dur="1000"/>
                                        <p:tgtEl>
                                          <p:spTgt spid="16"/>
                                        </p:tgtEl>
                                      </p:cBhvr>
                                    </p:animEffect>
                                  </p:childTnLst>
                                </p:cTn>
                              </p:par>
                            </p:childTnLst>
                          </p:cTn>
                        </p:par>
                        <p:par>
                          <p:cTn id="22" fill="hold">
                            <p:stCondLst>
                              <p:cond delay="3500"/>
                            </p:stCondLst>
                            <p:childTnLst>
                              <p:par>
                                <p:cTn id="23" presetID="42" presetClass="entr" presetSubtype="0" fill="hold" grpId="0" nodeType="afterEffect">
                                  <p:stCondLst>
                                    <p:cond delay="0"/>
                                  </p:stCondLst>
                                  <p:childTnLst>
                                    <p:set>
                                      <p:cBhvr>
                                        <p:cTn id="24" dur="1" fill="hold">
                                          <p:stCondLst>
                                            <p:cond delay="0"/>
                                          </p:stCondLst>
                                        </p:cTn>
                                        <p:tgtEl>
                                          <p:spTgt spid="30"/>
                                        </p:tgtEl>
                                        <p:attrNameLst>
                                          <p:attrName>style.visibility</p:attrName>
                                        </p:attrNameLst>
                                      </p:cBhvr>
                                      <p:to>
                                        <p:strVal val="visible"/>
                                      </p:to>
                                    </p:set>
                                    <p:animEffect transition="in" filter="fade">
                                      <p:cBhvr>
                                        <p:cTn id="25" dur="1000"/>
                                        <p:tgtEl>
                                          <p:spTgt spid="30"/>
                                        </p:tgtEl>
                                      </p:cBhvr>
                                    </p:animEffect>
                                    <p:anim calcmode="lin" valueType="num">
                                      <p:cBhvr>
                                        <p:cTn id="26" dur="1000" fill="hold"/>
                                        <p:tgtEl>
                                          <p:spTgt spid="30"/>
                                        </p:tgtEl>
                                        <p:attrNameLst>
                                          <p:attrName>ppt_x</p:attrName>
                                        </p:attrNameLst>
                                      </p:cBhvr>
                                      <p:tavLst>
                                        <p:tav tm="0">
                                          <p:val>
                                            <p:strVal val="#ppt_x"/>
                                          </p:val>
                                        </p:tav>
                                        <p:tav tm="100000">
                                          <p:val>
                                            <p:strVal val="#ppt_x"/>
                                          </p:val>
                                        </p:tav>
                                      </p:tavLst>
                                    </p:anim>
                                    <p:anim calcmode="lin" valueType="num">
                                      <p:cBhvr>
                                        <p:cTn id="27" dur="1000" fill="hold"/>
                                        <p:tgtEl>
                                          <p:spTgt spid="30"/>
                                        </p:tgtEl>
                                        <p:attrNameLst>
                                          <p:attrName>ppt_y</p:attrName>
                                        </p:attrNameLst>
                                      </p:cBhvr>
                                      <p:tavLst>
                                        <p:tav tm="0">
                                          <p:val>
                                            <p:strVal val="#ppt_y+.1"/>
                                          </p:val>
                                        </p:tav>
                                        <p:tav tm="100000">
                                          <p:val>
                                            <p:strVal val="#ppt_y"/>
                                          </p:val>
                                        </p:tav>
                                      </p:tavLst>
                                    </p:anim>
                                  </p:childTnLst>
                                </p:cTn>
                              </p:par>
                            </p:childTnLst>
                          </p:cTn>
                        </p:par>
                        <p:par>
                          <p:cTn id="28" fill="hold">
                            <p:stCondLst>
                              <p:cond delay="4500"/>
                            </p:stCondLst>
                            <p:childTnLst>
                              <p:par>
                                <p:cTn id="29" presetID="22" presetClass="entr" presetSubtype="1" fill="hold" nodeType="afterEffect">
                                  <p:stCondLst>
                                    <p:cond delay="0"/>
                                  </p:stCondLst>
                                  <p:childTnLst>
                                    <p:set>
                                      <p:cBhvr>
                                        <p:cTn id="30" dur="1" fill="hold">
                                          <p:stCondLst>
                                            <p:cond delay="0"/>
                                          </p:stCondLst>
                                        </p:cTn>
                                        <p:tgtEl>
                                          <p:spTgt spid="34"/>
                                        </p:tgtEl>
                                        <p:attrNameLst>
                                          <p:attrName>style.visibility</p:attrName>
                                        </p:attrNameLst>
                                      </p:cBhvr>
                                      <p:to>
                                        <p:strVal val="visible"/>
                                      </p:to>
                                    </p:set>
                                    <p:animEffect transition="in" filter="wipe(up)">
                                      <p:cBhvr>
                                        <p:cTn id="31" dur="500"/>
                                        <p:tgtEl>
                                          <p:spTgt spid="34"/>
                                        </p:tgtEl>
                                      </p:cBhvr>
                                    </p:animEffect>
                                  </p:childTnLst>
                                </p:cTn>
                              </p:par>
                            </p:childTnLst>
                          </p:cTn>
                        </p:par>
                        <p:par>
                          <p:cTn id="32" fill="hold">
                            <p:stCondLst>
                              <p:cond delay="5000"/>
                            </p:stCondLst>
                            <p:childTnLst>
                              <p:par>
                                <p:cTn id="33" presetID="22" presetClass="entr" presetSubtype="1" fill="hold" grpId="0" nodeType="afterEffect">
                                  <p:stCondLst>
                                    <p:cond delay="0"/>
                                  </p:stCondLst>
                                  <p:childTnLst>
                                    <p:set>
                                      <p:cBhvr>
                                        <p:cTn id="34" dur="1" fill="hold">
                                          <p:stCondLst>
                                            <p:cond delay="0"/>
                                          </p:stCondLst>
                                        </p:cTn>
                                        <p:tgtEl>
                                          <p:spTgt spid="23"/>
                                        </p:tgtEl>
                                        <p:attrNameLst>
                                          <p:attrName>style.visibility</p:attrName>
                                        </p:attrNameLst>
                                      </p:cBhvr>
                                      <p:to>
                                        <p:strVal val="visible"/>
                                      </p:to>
                                    </p:set>
                                    <p:animEffect transition="in" filter="wipe(up)">
                                      <p:cBhvr>
                                        <p:cTn id="35" dur="1000"/>
                                        <p:tgtEl>
                                          <p:spTgt spid="23"/>
                                        </p:tgtEl>
                                      </p:cBhvr>
                                    </p:animEffect>
                                  </p:childTnLst>
                                </p:cTn>
                              </p:par>
                            </p:childTnLst>
                          </p:cTn>
                        </p:par>
                        <p:par>
                          <p:cTn id="36" fill="hold">
                            <p:stCondLst>
                              <p:cond delay="6000"/>
                            </p:stCondLst>
                            <p:childTnLst>
                              <p:par>
                                <p:cTn id="37" presetID="42" presetClass="entr" presetSubtype="0" fill="hold" grpId="0" nodeType="afterEffect">
                                  <p:stCondLst>
                                    <p:cond delay="0"/>
                                  </p:stCondLst>
                                  <p:childTnLst>
                                    <p:set>
                                      <p:cBhvr>
                                        <p:cTn id="38" dur="1" fill="hold">
                                          <p:stCondLst>
                                            <p:cond delay="0"/>
                                          </p:stCondLst>
                                        </p:cTn>
                                        <p:tgtEl>
                                          <p:spTgt spid="32"/>
                                        </p:tgtEl>
                                        <p:attrNameLst>
                                          <p:attrName>style.visibility</p:attrName>
                                        </p:attrNameLst>
                                      </p:cBhvr>
                                      <p:to>
                                        <p:strVal val="visible"/>
                                      </p:to>
                                    </p:set>
                                    <p:animEffect transition="in" filter="fade">
                                      <p:cBhvr>
                                        <p:cTn id="39" dur="1000"/>
                                        <p:tgtEl>
                                          <p:spTgt spid="32"/>
                                        </p:tgtEl>
                                      </p:cBhvr>
                                    </p:animEffect>
                                    <p:anim calcmode="lin" valueType="num">
                                      <p:cBhvr>
                                        <p:cTn id="40" dur="1000" fill="hold"/>
                                        <p:tgtEl>
                                          <p:spTgt spid="32"/>
                                        </p:tgtEl>
                                        <p:attrNameLst>
                                          <p:attrName>ppt_x</p:attrName>
                                        </p:attrNameLst>
                                      </p:cBhvr>
                                      <p:tavLst>
                                        <p:tav tm="0">
                                          <p:val>
                                            <p:strVal val="#ppt_x"/>
                                          </p:val>
                                        </p:tav>
                                        <p:tav tm="100000">
                                          <p:val>
                                            <p:strVal val="#ppt_x"/>
                                          </p:val>
                                        </p:tav>
                                      </p:tavLst>
                                    </p:anim>
                                    <p:anim calcmode="lin" valueType="num">
                                      <p:cBhvr>
                                        <p:cTn id="41" dur="1000" fill="hold"/>
                                        <p:tgtEl>
                                          <p:spTgt spid="32"/>
                                        </p:tgtEl>
                                        <p:attrNameLst>
                                          <p:attrName>ppt_y</p:attrName>
                                        </p:attrNameLst>
                                      </p:cBhvr>
                                      <p:tavLst>
                                        <p:tav tm="0">
                                          <p:val>
                                            <p:strVal val="#ppt_y+.1"/>
                                          </p:val>
                                        </p:tav>
                                        <p:tav tm="100000">
                                          <p:val>
                                            <p:strVal val="#ppt_y"/>
                                          </p:val>
                                        </p:tav>
                                      </p:tavLst>
                                    </p:anim>
                                  </p:childTnLst>
                                </p:cTn>
                              </p:par>
                            </p:childTnLst>
                          </p:cTn>
                        </p:par>
                        <p:par>
                          <p:cTn id="42" fill="hold">
                            <p:stCondLst>
                              <p:cond delay="7000"/>
                            </p:stCondLst>
                            <p:childTnLst>
                              <p:par>
                                <p:cTn id="43" presetID="22" presetClass="entr" presetSubtype="1" fill="hold" nodeType="afterEffect">
                                  <p:stCondLst>
                                    <p:cond delay="0"/>
                                  </p:stCondLst>
                                  <p:childTnLst>
                                    <p:set>
                                      <p:cBhvr>
                                        <p:cTn id="44" dur="1" fill="hold">
                                          <p:stCondLst>
                                            <p:cond delay="0"/>
                                          </p:stCondLst>
                                        </p:cTn>
                                        <p:tgtEl>
                                          <p:spTgt spid="35"/>
                                        </p:tgtEl>
                                        <p:attrNameLst>
                                          <p:attrName>style.visibility</p:attrName>
                                        </p:attrNameLst>
                                      </p:cBhvr>
                                      <p:to>
                                        <p:strVal val="visible"/>
                                      </p:to>
                                    </p:set>
                                    <p:animEffect transition="in" filter="wipe(up)">
                                      <p:cBhvr>
                                        <p:cTn id="45" dur="500"/>
                                        <p:tgtEl>
                                          <p:spTgt spid="35"/>
                                        </p:tgtEl>
                                      </p:cBhvr>
                                    </p:animEffect>
                                  </p:childTnLst>
                                </p:cTn>
                              </p:par>
                            </p:childTnLst>
                          </p:cTn>
                        </p:par>
                        <p:par>
                          <p:cTn id="46" fill="hold">
                            <p:stCondLst>
                              <p:cond delay="7500"/>
                            </p:stCondLst>
                            <p:childTnLst>
                              <p:par>
                                <p:cTn id="47" presetID="22" presetClass="entr" presetSubtype="1" fill="hold" grpId="0" nodeType="afterEffect">
                                  <p:stCondLst>
                                    <p:cond delay="0"/>
                                  </p:stCondLst>
                                  <p:childTnLst>
                                    <p:set>
                                      <p:cBhvr>
                                        <p:cTn id="48" dur="1" fill="hold">
                                          <p:stCondLst>
                                            <p:cond delay="0"/>
                                          </p:stCondLst>
                                        </p:cTn>
                                        <p:tgtEl>
                                          <p:spTgt spid="27"/>
                                        </p:tgtEl>
                                        <p:attrNameLst>
                                          <p:attrName>style.visibility</p:attrName>
                                        </p:attrNameLst>
                                      </p:cBhvr>
                                      <p:to>
                                        <p:strVal val="visible"/>
                                      </p:to>
                                    </p:set>
                                    <p:animEffect transition="in" filter="wipe(up)">
                                      <p:cBhvr>
                                        <p:cTn id="49" dur="1000"/>
                                        <p:tgtEl>
                                          <p:spTgt spid="27"/>
                                        </p:tgtEl>
                                      </p:cBhvr>
                                    </p:animEffect>
                                  </p:childTnLst>
                                </p:cTn>
                              </p:par>
                            </p:childTnLst>
                          </p:cTn>
                        </p:par>
                        <p:par>
                          <p:cTn id="50" fill="hold">
                            <p:stCondLst>
                              <p:cond delay="8500"/>
                            </p:stCondLst>
                            <p:childTnLst>
                              <p:par>
                                <p:cTn id="51" presetID="16" presetClass="entr" presetSubtype="37" fill="hold" nodeType="afterEffect">
                                  <p:stCondLst>
                                    <p:cond delay="0"/>
                                  </p:stCondLst>
                                  <p:childTnLst>
                                    <p:set>
                                      <p:cBhvr>
                                        <p:cTn id="52" dur="1" fill="hold">
                                          <p:stCondLst>
                                            <p:cond delay="0"/>
                                          </p:stCondLst>
                                        </p:cTn>
                                        <p:tgtEl>
                                          <p:spTgt spid="18"/>
                                        </p:tgtEl>
                                        <p:attrNameLst>
                                          <p:attrName>style.visibility</p:attrName>
                                        </p:attrNameLst>
                                      </p:cBhvr>
                                      <p:to>
                                        <p:strVal val="visible"/>
                                      </p:to>
                                    </p:set>
                                    <p:animEffect transition="in" filter="barn(outVertical)">
                                      <p:cBhvr>
                                        <p:cTn id="53" dur="1000"/>
                                        <p:tgtEl>
                                          <p:spTgt spid="18"/>
                                        </p:tgtEl>
                                      </p:cBhvr>
                                    </p:animEffect>
                                  </p:childTnLst>
                                </p:cTn>
                              </p:par>
                              <p:par>
                                <p:cTn id="54" presetID="42" presetClass="entr" presetSubtype="0" fill="hold" grpId="0" nodeType="withEffect">
                                  <p:stCondLst>
                                    <p:cond delay="0"/>
                                  </p:stCondLst>
                                  <p:childTnLst>
                                    <p:set>
                                      <p:cBhvr>
                                        <p:cTn id="55" dur="1" fill="hold">
                                          <p:stCondLst>
                                            <p:cond delay="0"/>
                                          </p:stCondLst>
                                        </p:cTn>
                                        <p:tgtEl>
                                          <p:spTgt spid="19"/>
                                        </p:tgtEl>
                                        <p:attrNameLst>
                                          <p:attrName>style.visibility</p:attrName>
                                        </p:attrNameLst>
                                      </p:cBhvr>
                                      <p:to>
                                        <p:strVal val="visible"/>
                                      </p:to>
                                    </p:set>
                                    <p:animEffect transition="in" filter="fade">
                                      <p:cBhvr>
                                        <p:cTn id="56" dur="1000"/>
                                        <p:tgtEl>
                                          <p:spTgt spid="19"/>
                                        </p:tgtEl>
                                      </p:cBhvr>
                                    </p:animEffect>
                                    <p:anim calcmode="lin" valueType="num">
                                      <p:cBhvr>
                                        <p:cTn id="57" dur="1000" fill="hold"/>
                                        <p:tgtEl>
                                          <p:spTgt spid="19"/>
                                        </p:tgtEl>
                                        <p:attrNameLst>
                                          <p:attrName>ppt_x</p:attrName>
                                        </p:attrNameLst>
                                      </p:cBhvr>
                                      <p:tavLst>
                                        <p:tav tm="0">
                                          <p:val>
                                            <p:strVal val="#ppt_x"/>
                                          </p:val>
                                        </p:tav>
                                        <p:tav tm="100000">
                                          <p:val>
                                            <p:strVal val="#ppt_x"/>
                                          </p:val>
                                        </p:tav>
                                      </p:tavLst>
                                    </p:anim>
                                    <p:anim calcmode="lin" valueType="num">
                                      <p:cBhvr>
                                        <p:cTn id="58" dur="1000" fill="hold"/>
                                        <p:tgtEl>
                                          <p:spTgt spid="1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 grpId="0" animBg="1"/>
      <p:bldP spid="16" grpId="0"/>
      <p:bldP spid="17" grpId="0"/>
      <p:bldP spid="19" grpId="0"/>
      <p:bldP spid="30" grpId="0" animBg="1"/>
      <p:bldP spid="23" grpId="0"/>
      <p:bldP spid="32" grpId="0" animBg="1"/>
      <p:bldP spid="27" grpId="0"/>
    </p:bldLst>
  </p:timing>
</p:sld>
</file>

<file path=ppt/slides/slide1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85CAA8E1-4BC8-44F7-9DBF-97F842B7EE3F}"/>
              </a:ext>
            </a:extLst>
          </p:cNvPr>
          <p:cNvGrpSpPr/>
          <p:nvPr/>
        </p:nvGrpSpPr>
        <p:grpSpPr>
          <a:xfrm>
            <a:off x="2334670" y="1905000"/>
            <a:ext cx="2286000" cy="2255274"/>
            <a:chOff x="2334670" y="1905000"/>
            <a:chExt cx="2286000" cy="2255274"/>
          </a:xfrm>
          <a:effectLst>
            <a:outerShdw blurRad="50800" dist="12700" dir="10800000" algn="r" rotWithShape="0">
              <a:prstClr val="black">
                <a:alpha val="40000"/>
              </a:prstClr>
            </a:outerShdw>
          </a:effectLst>
        </p:grpSpPr>
        <p:sp>
          <p:nvSpPr>
            <p:cNvPr id="27" name="Freeform: Shape 26">
              <a:extLst>
                <a:ext uri="{FF2B5EF4-FFF2-40B4-BE49-F238E27FC236}">
                  <a16:creationId xmlns:a16="http://schemas.microsoft.com/office/drawing/2014/main" id="{8CEC87AE-D403-418F-91EA-76B7B4C87D6C}"/>
                </a:ext>
              </a:extLst>
            </p:cNvPr>
            <p:cNvSpPr/>
            <p:nvPr/>
          </p:nvSpPr>
          <p:spPr>
            <a:xfrm>
              <a:off x="2608990" y="2268198"/>
              <a:ext cx="1737360" cy="1528877"/>
            </a:xfrm>
            <a:custGeom>
              <a:avLst/>
              <a:gdLst>
                <a:gd name="connsiteX0" fmla="*/ 868680 w 1737360"/>
                <a:gd name="connsiteY0" fmla="*/ 0 h 1528877"/>
                <a:gd name="connsiteX1" fmla="*/ 1617588 w 1737360"/>
                <a:gd name="connsiteY1" fmla="*/ 610378 h 1528877"/>
                <a:gd name="connsiteX2" fmla="*/ 1619599 w 1737360"/>
                <a:gd name="connsiteY2" fmla="*/ 630327 h 1528877"/>
                <a:gd name="connsiteX3" fmla="*/ 1725527 w 1737360"/>
                <a:gd name="connsiteY3" fmla="*/ 630327 h 1528877"/>
                <a:gd name="connsiteX4" fmla="*/ 1737360 w 1737360"/>
                <a:gd name="connsiteY4" fmla="*/ 764440 h 1528877"/>
                <a:gd name="connsiteX5" fmla="*/ 1725527 w 1737360"/>
                <a:gd name="connsiteY5" fmla="*/ 898551 h 1528877"/>
                <a:gd name="connsiteX6" fmla="*/ 1619599 w 1737360"/>
                <a:gd name="connsiteY6" fmla="*/ 898551 h 1528877"/>
                <a:gd name="connsiteX7" fmla="*/ 1617588 w 1737360"/>
                <a:gd name="connsiteY7" fmla="*/ 918500 h 1528877"/>
                <a:gd name="connsiteX8" fmla="*/ 868680 w 1737360"/>
                <a:gd name="connsiteY8" fmla="*/ 1528877 h 1528877"/>
                <a:gd name="connsiteX9" fmla="*/ 119773 w 1737360"/>
                <a:gd name="connsiteY9" fmla="*/ 918500 h 1528877"/>
                <a:gd name="connsiteX10" fmla="*/ 117762 w 1737360"/>
                <a:gd name="connsiteY10" fmla="*/ 898551 h 1528877"/>
                <a:gd name="connsiteX11" fmla="*/ 11833 w 1737360"/>
                <a:gd name="connsiteY11" fmla="*/ 898551 h 1528877"/>
                <a:gd name="connsiteX12" fmla="*/ 0 w 1737360"/>
                <a:gd name="connsiteY12" fmla="*/ 764440 h 1528877"/>
                <a:gd name="connsiteX13" fmla="*/ 11834 w 1737360"/>
                <a:gd name="connsiteY13" fmla="*/ 630327 h 1528877"/>
                <a:gd name="connsiteX14" fmla="*/ 117762 w 1737360"/>
                <a:gd name="connsiteY14" fmla="*/ 630327 h 1528877"/>
                <a:gd name="connsiteX15" fmla="*/ 119773 w 1737360"/>
                <a:gd name="connsiteY15" fmla="*/ 610378 h 1528877"/>
                <a:gd name="connsiteX16" fmla="*/ 868680 w 1737360"/>
                <a:gd name="connsiteY16" fmla="*/ 0 h 1528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37360" h="1528877">
                  <a:moveTo>
                    <a:pt x="868680" y="0"/>
                  </a:moveTo>
                  <a:cubicBezTo>
                    <a:pt x="1238094" y="0"/>
                    <a:pt x="1546307" y="262036"/>
                    <a:pt x="1617588" y="610378"/>
                  </a:cubicBezTo>
                  <a:lnTo>
                    <a:pt x="1619599" y="630327"/>
                  </a:lnTo>
                  <a:lnTo>
                    <a:pt x="1725527" y="630327"/>
                  </a:lnTo>
                  <a:lnTo>
                    <a:pt x="1737360" y="764440"/>
                  </a:lnTo>
                  <a:lnTo>
                    <a:pt x="1725527" y="898551"/>
                  </a:lnTo>
                  <a:lnTo>
                    <a:pt x="1619599" y="898551"/>
                  </a:lnTo>
                  <a:lnTo>
                    <a:pt x="1617588" y="918500"/>
                  </a:lnTo>
                  <a:cubicBezTo>
                    <a:pt x="1546307" y="1266842"/>
                    <a:pt x="1238094" y="1528877"/>
                    <a:pt x="868680" y="1528877"/>
                  </a:cubicBezTo>
                  <a:cubicBezTo>
                    <a:pt x="499265" y="1528877"/>
                    <a:pt x="191053" y="1266842"/>
                    <a:pt x="119773" y="918500"/>
                  </a:cubicBezTo>
                  <a:lnTo>
                    <a:pt x="117762" y="898551"/>
                  </a:lnTo>
                  <a:lnTo>
                    <a:pt x="11833" y="898551"/>
                  </a:lnTo>
                  <a:lnTo>
                    <a:pt x="0" y="764440"/>
                  </a:lnTo>
                  <a:lnTo>
                    <a:pt x="11834" y="630327"/>
                  </a:lnTo>
                  <a:lnTo>
                    <a:pt x="117762" y="630327"/>
                  </a:lnTo>
                  <a:lnTo>
                    <a:pt x="119773" y="610378"/>
                  </a:lnTo>
                  <a:cubicBezTo>
                    <a:pt x="191053" y="262036"/>
                    <a:pt x="499265" y="0"/>
                    <a:pt x="868680" y="0"/>
                  </a:cubicBezTo>
                  <a:close/>
                </a:path>
              </a:pathLst>
            </a:custGeom>
            <a:solidFill>
              <a:schemeClr val="tx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Shape 9">
              <a:extLst>
                <a:ext uri="{FF2B5EF4-FFF2-40B4-BE49-F238E27FC236}">
                  <a16:creationId xmlns:a16="http://schemas.microsoft.com/office/drawing/2014/main" id="{BA23F778-698E-457F-8912-4756EFD8C535}"/>
                </a:ext>
              </a:extLst>
            </p:cNvPr>
            <p:cNvSpPr>
              <a:spLocks noChangeAspect="1"/>
            </p:cNvSpPr>
            <p:nvPr/>
          </p:nvSpPr>
          <p:spPr>
            <a:xfrm rot="16200000">
              <a:off x="2350033" y="1889637"/>
              <a:ext cx="2255274" cy="2286000"/>
            </a:xfrm>
            <a:custGeom>
              <a:avLst/>
              <a:gdLst>
                <a:gd name="connsiteX0" fmla="*/ 1892077 w 2255274"/>
                <a:gd name="connsiteY0" fmla="*/ 1143000 h 2286000"/>
                <a:gd name="connsiteX1" fmla="*/ 1281699 w 2255274"/>
                <a:gd name="connsiteY1" fmla="*/ 394093 h 2286000"/>
                <a:gd name="connsiteX2" fmla="*/ 1261750 w 2255274"/>
                <a:gd name="connsiteY2" fmla="*/ 392082 h 2286000"/>
                <a:gd name="connsiteX3" fmla="*/ 1261750 w 2255274"/>
                <a:gd name="connsiteY3" fmla="*/ 286154 h 2286000"/>
                <a:gd name="connsiteX4" fmla="*/ 1127637 w 2255274"/>
                <a:gd name="connsiteY4" fmla="*/ 274320 h 2286000"/>
                <a:gd name="connsiteX5" fmla="*/ 993526 w 2255274"/>
                <a:gd name="connsiteY5" fmla="*/ 286153 h 2286000"/>
                <a:gd name="connsiteX6" fmla="*/ 993526 w 2255274"/>
                <a:gd name="connsiteY6" fmla="*/ 392082 h 2286000"/>
                <a:gd name="connsiteX7" fmla="*/ 973577 w 2255274"/>
                <a:gd name="connsiteY7" fmla="*/ 394093 h 2286000"/>
                <a:gd name="connsiteX8" fmla="*/ 363200 w 2255274"/>
                <a:gd name="connsiteY8" fmla="*/ 1143000 h 2286000"/>
                <a:gd name="connsiteX9" fmla="*/ 973577 w 2255274"/>
                <a:gd name="connsiteY9" fmla="*/ 1891908 h 2286000"/>
                <a:gd name="connsiteX10" fmla="*/ 993526 w 2255274"/>
                <a:gd name="connsiteY10" fmla="*/ 1893919 h 2286000"/>
                <a:gd name="connsiteX11" fmla="*/ 993526 w 2255274"/>
                <a:gd name="connsiteY11" fmla="*/ 1999847 h 2286000"/>
                <a:gd name="connsiteX12" fmla="*/ 1127637 w 2255274"/>
                <a:gd name="connsiteY12" fmla="*/ 2011680 h 2286000"/>
                <a:gd name="connsiteX13" fmla="*/ 1261750 w 2255274"/>
                <a:gd name="connsiteY13" fmla="*/ 1999847 h 2286000"/>
                <a:gd name="connsiteX14" fmla="*/ 1261750 w 2255274"/>
                <a:gd name="connsiteY14" fmla="*/ 1893919 h 2286000"/>
                <a:gd name="connsiteX15" fmla="*/ 1281699 w 2255274"/>
                <a:gd name="connsiteY15" fmla="*/ 1891908 h 2286000"/>
                <a:gd name="connsiteX16" fmla="*/ 1892077 w 2255274"/>
                <a:gd name="connsiteY16" fmla="*/ 1143000 h 2286000"/>
                <a:gd name="connsiteX17" fmla="*/ 2255274 w 2255274"/>
                <a:gd name="connsiteY17" fmla="*/ 990600 h 2286000"/>
                <a:gd name="connsiteX18" fmla="*/ 2121189 w 2255274"/>
                <a:gd name="connsiteY18" fmla="*/ 990600 h 2286000"/>
                <a:gd name="connsiteX19" fmla="*/ 2129494 w 2255274"/>
                <a:gd name="connsiteY19" fmla="*/ 1052862 h 2286000"/>
                <a:gd name="connsiteX20" fmla="*/ 2133478 w 2255274"/>
                <a:gd name="connsiteY20" fmla="*/ 1143000 h 2286000"/>
                <a:gd name="connsiteX21" fmla="*/ 2129494 w 2255274"/>
                <a:gd name="connsiteY21" fmla="*/ 1233138 h 2286000"/>
                <a:gd name="connsiteX22" fmla="*/ 2121189 w 2255274"/>
                <a:gd name="connsiteY22" fmla="*/ 1295400 h 2286000"/>
                <a:gd name="connsiteX23" fmla="*/ 2255274 w 2255274"/>
                <a:gd name="connsiteY23" fmla="*/ 1295400 h 2286000"/>
                <a:gd name="connsiteX24" fmla="*/ 2247416 w 2255274"/>
                <a:gd name="connsiteY24" fmla="*/ 1373354 h 2286000"/>
                <a:gd name="connsiteX25" fmla="*/ 1127637 w 2255274"/>
                <a:gd name="connsiteY25" fmla="*/ 2286000 h 2286000"/>
                <a:gd name="connsiteX26" fmla="*/ 7859 w 2255274"/>
                <a:gd name="connsiteY26" fmla="*/ 1373354 h 2286000"/>
                <a:gd name="connsiteX27" fmla="*/ 0 w 2255274"/>
                <a:gd name="connsiteY27" fmla="*/ 1295400 h 2286000"/>
                <a:gd name="connsiteX28" fmla="*/ 134087 w 2255274"/>
                <a:gd name="connsiteY28" fmla="*/ 1295400 h 2286000"/>
                <a:gd name="connsiteX29" fmla="*/ 125782 w 2255274"/>
                <a:gd name="connsiteY29" fmla="*/ 1233138 h 2286000"/>
                <a:gd name="connsiteX30" fmla="*/ 121798 w 2255274"/>
                <a:gd name="connsiteY30" fmla="*/ 1143000 h 2286000"/>
                <a:gd name="connsiteX31" fmla="*/ 125782 w 2255274"/>
                <a:gd name="connsiteY31" fmla="*/ 1052862 h 2286000"/>
                <a:gd name="connsiteX32" fmla="*/ 134087 w 2255274"/>
                <a:gd name="connsiteY32" fmla="*/ 990600 h 2286000"/>
                <a:gd name="connsiteX33" fmla="*/ 0 w 2255274"/>
                <a:gd name="connsiteY33" fmla="*/ 990600 h 2286000"/>
                <a:gd name="connsiteX34" fmla="*/ 7859 w 2255274"/>
                <a:gd name="connsiteY34" fmla="*/ 912646 h 2286000"/>
                <a:gd name="connsiteX35" fmla="*/ 1127637 w 2255274"/>
                <a:gd name="connsiteY35" fmla="*/ 0 h 2286000"/>
                <a:gd name="connsiteX36" fmla="*/ 2247416 w 2255274"/>
                <a:gd name="connsiteY36" fmla="*/ 912646 h 2286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2255274" h="2286000">
                  <a:moveTo>
                    <a:pt x="1892077" y="1143000"/>
                  </a:moveTo>
                  <a:cubicBezTo>
                    <a:pt x="1892077" y="773585"/>
                    <a:pt x="1630041" y="465373"/>
                    <a:pt x="1281699" y="394093"/>
                  </a:cubicBezTo>
                  <a:lnTo>
                    <a:pt x="1261750" y="392082"/>
                  </a:lnTo>
                  <a:lnTo>
                    <a:pt x="1261750" y="286154"/>
                  </a:lnTo>
                  <a:lnTo>
                    <a:pt x="1127637" y="274320"/>
                  </a:lnTo>
                  <a:lnTo>
                    <a:pt x="993526" y="286153"/>
                  </a:lnTo>
                  <a:lnTo>
                    <a:pt x="993526" y="392082"/>
                  </a:lnTo>
                  <a:lnTo>
                    <a:pt x="973577" y="394093"/>
                  </a:lnTo>
                  <a:cubicBezTo>
                    <a:pt x="625235" y="465373"/>
                    <a:pt x="363200" y="773585"/>
                    <a:pt x="363200" y="1143000"/>
                  </a:cubicBezTo>
                  <a:cubicBezTo>
                    <a:pt x="363200" y="1512414"/>
                    <a:pt x="625235" y="1820627"/>
                    <a:pt x="973577" y="1891908"/>
                  </a:cubicBezTo>
                  <a:lnTo>
                    <a:pt x="993526" y="1893919"/>
                  </a:lnTo>
                  <a:lnTo>
                    <a:pt x="993526" y="1999847"/>
                  </a:lnTo>
                  <a:lnTo>
                    <a:pt x="1127637" y="2011680"/>
                  </a:lnTo>
                  <a:lnTo>
                    <a:pt x="1261750" y="1999847"/>
                  </a:lnTo>
                  <a:lnTo>
                    <a:pt x="1261750" y="1893919"/>
                  </a:lnTo>
                  <a:lnTo>
                    <a:pt x="1281699" y="1891908"/>
                  </a:lnTo>
                  <a:cubicBezTo>
                    <a:pt x="1630041" y="1820627"/>
                    <a:pt x="1892077" y="1512414"/>
                    <a:pt x="1892077" y="1143000"/>
                  </a:cubicBezTo>
                  <a:close/>
                  <a:moveTo>
                    <a:pt x="2255274" y="990600"/>
                  </a:moveTo>
                  <a:lnTo>
                    <a:pt x="2121189" y="990600"/>
                  </a:lnTo>
                  <a:lnTo>
                    <a:pt x="2129494" y="1052862"/>
                  </a:lnTo>
                  <a:cubicBezTo>
                    <a:pt x="2132131" y="1082556"/>
                    <a:pt x="2133478" y="1112620"/>
                    <a:pt x="2133478" y="1143000"/>
                  </a:cubicBezTo>
                  <a:cubicBezTo>
                    <a:pt x="2133478" y="1173379"/>
                    <a:pt x="2132131" y="1203444"/>
                    <a:pt x="2129494" y="1233138"/>
                  </a:cubicBezTo>
                  <a:lnTo>
                    <a:pt x="2121189" y="1295400"/>
                  </a:lnTo>
                  <a:lnTo>
                    <a:pt x="2255274" y="1295400"/>
                  </a:lnTo>
                  <a:lnTo>
                    <a:pt x="2247416" y="1373354"/>
                  </a:lnTo>
                  <a:cubicBezTo>
                    <a:pt x="2140835" y="1894200"/>
                    <a:pt x="1679991" y="2286000"/>
                    <a:pt x="1127637" y="2286000"/>
                  </a:cubicBezTo>
                  <a:cubicBezTo>
                    <a:pt x="575284" y="2286000"/>
                    <a:pt x="114439" y="1894200"/>
                    <a:pt x="7859" y="1373354"/>
                  </a:cubicBezTo>
                  <a:lnTo>
                    <a:pt x="0" y="1295400"/>
                  </a:lnTo>
                  <a:lnTo>
                    <a:pt x="134087" y="1295400"/>
                  </a:lnTo>
                  <a:lnTo>
                    <a:pt x="125782" y="1233138"/>
                  </a:lnTo>
                  <a:cubicBezTo>
                    <a:pt x="123145" y="1203444"/>
                    <a:pt x="121798" y="1173379"/>
                    <a:pt x="121798" y="1143000"/>
                  </a:cubicBezTo>
                  <a:cubicBezTo>
                    <a:pt x="121798" y="1112620"/>
                    <a:pt x="123145" y="1082556"/>
                    <a:pt x="125782" y="1052862"/>
                  </a:cubicBezTo>
                  <a:lnTo>
                    <a:pt x="134087" y="990600"/>
                  </a:lnTo>
                  <a:lnTo>
                    <a:pt x="0" y="990600"/>
                  </a:lnTo>
                  <a:lnTo>
                    <a:pt x="7859" y="912646"/>
                  </a:lnTo>
                  <a:cubicBezTo>
                    <a:pt x="114439" y="391800"/>
                    <a:pt x="575284" y="0"/>
                    <a:pt x="1127637" y="0"/>
                  </a:cubicBezTo>
                  <a:cubicBezTo>
                    <a:pt x="1679991" y="0"/>
                    <a:pt x="2140835" y="391800"/>
                    <a:pt x="2247416" y="912646"/>
                  </a:cubicBezTo>
                  <a:close/>
                </a:path>
              </a:pathLst>
            </a:custGeom>
            <a:solidFill>
              <a:srgbClr val="EF34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14" name="Graphic 13" descr="Microscope">
              <a:extLst>
                <a:ext uri="{FF2B5EF4-FFF2-40B4-BE49-F238E27FC236}">
                  <a16:creationId xmlns:a16="http://schemas.microsoft.com/office/drawing/2014/main" id="{8DFD3884-8CEB-4C75-AFE0-E68ADEB1869D}"/>
                </a:ext>
              </a:extLst>
            </p:cNvPr>
            <p:cNvPicPr>
              <a:picLocks noChangeAspect="1"/>
            </p:cNvPicPr>
            <p:nvPr/>
          </p:nvPicPr>
          <p:blipFill>
            <a:blip r:embed="rId3" cstate="print">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3237440" y="2804037"/>
              <a:ext cx="457200" cy="457200"/>
            </a:xfrm>
            <a:prstGeom prst="rect">
              <a:avLst/>
            </a:prstGeom>
          </p:spPr>
        </p:pic>
      </p:grpSp>
      <p:grpSp>
        <p:nvGrpSpPr>
          <p:cNvPr id="4" name="Group 3">
            <a:extLst>
              <a:ext uri="{FF2B5EF4-FFF2-40B4-BE49-F238E27FC236}">
                <a16:creationId xmlns:a16="http://schemas.microsoft.com/office/drawing/2014/main" id="{413D97DC-D877-440A-99F3-8C3023E1C6D2}"/>
              </a:ext>
            </a:extLst>
          </p:cNvPr>
          <p:cNvGrpSpPr/>
          <p:nvPr/>
        </p:nvGrpSpPr>
        <p:grpSpPr>
          <a:xfrm>
            <a:off x="3831835" y="1905000"/>
            <a:ext cx="2286000" cy="2255274"/>
            <a:chOff x="3831835" y="1905000"/>
            <a:chExt cx="2286000" cy="2255274"/>
          </a:xfrm>
          <a:effectLst>
            <a:outerShdw blurRad="50800" dist="12700" dir="10800000" algn="r" rotWithShape="0">
              <a:prstClr val="black">
                <a:alpha val="40000"/>
              </a:prstClr>
            </a:outerShdw>
          </a:effectLst>
        </p:grpSpPr>
        <p:sp>
          <p:nvSpPr>
            <p:cNvPr id="28" name="Freeform: Shape 27">
              <a:extLst>
                <a:ext uri="{FF2B5EF4-FFF2-40B4-BE49-F238E27FC236}">
                  <a16:creationId xmlns:a16="http://schemas.microsoft.com/office/drawing/2014/main" id="{241FB11F-BA68-4D34-B20A-402D14DBF156}"/>
                </a:ext>
              </a:extLst>
            </p:cNvPr>
            <p:cNvSpPr/>
            <p:nvPr/>
          </p:nvSpPr>
          <p:spPr>
            <a:xfrm>
              <a:off x="4106155" y="2268198"/>
              <a:ext cx="1737360" cy="1528877"/>
            </a:xfrm>
            <a:custGeom>
              <a:avLst/>
              <a:gdLst>
                <a:gd name="connsiteX0" fmla="*/ 868680 w 1737360"/>
                <a:gd name="connsiteY0" fmla="*/ 0 h 1528877"/>
                <a:gd name="connsiteX1" fmla="*/ 1617588 w 1737360"/>
                <a:gd name="connsiteY1" fmla="*/ 610378 h 1528877"/>
                <a:gd name="connsiteX2" fmla="*/ 1619599 w 1737360"/>
                <a:gd name="connsiteY2" fmla="*/ 630327 h 1528877"/>
                <a:gd name="connsiteX3" fmla="*/ 1725527 w 1737360"/>
                <a:gd name="connsiteY3" fmla="*/ 630327 h 1528877"/>
                <a:gd name="connsiteX4" fmla="*/ 1737360 w 1737360"/>
                <a:gd name="connsiteY4" fmla="*/ 764440 h 1528877"/>
                <a:gd name="connsiteX5" fmla="*/ 1725527 w 1737360"/>
                <a:gd name="connsiteY5" fmla="*/ 898551 h 1528877"/>
                <a:gd name="connsiteX6" fmla="*/ 1619599 w 1737360"/>
                <a:gd name="connsiteY6" fmla="*/ 898551 h 1528877"/>
                <a:gd name="connsiteX7" fmla="*/ 1617588 w 1737360"/>
                <a:gd name="connsiteY7" fmla="*/ 918500 h 1528877"/>
                <a:gd name="connsiteX8" fmla="*/ 868680 w 1737360"/>
                <a:gd name="connsiteY8" fmla="*/ 1528877 h 1528877"/>
                <a:gd name="connsiteX9" fmla="*/ 119773 w 1737360"/>
                <a:gd name="connsiteY9" fmla="*/ 918500 h 1528877"/>
                <a:gd name="connsiteX10" fmla="*/ 117762 w 1737360"/>
                <a:gd name="connsiteY10" fmla="*/ 898551 h 1528877"/>
                <a:gd name="connsiteX11" fmla="*/ 11833 w 1737360"/>
                <a:gd name="connsiteY11" fmla="*/ 898551 h 1528877"/>
                <a:gd name="connsiteX12" fmla="*/ 0 w 1737360"/>
                <a:gd name="connsiteY12" fmla="*/ 764440 h 1528877"/>
                <a:gd name="connsiteX13" fmla="*/ 11834 w 1737360"/>
                <a:gd name="connsiteY13" fmla="*/ 630327 h 1528877"/>
                <a:gd name="connsiteX14" fmla="*/ 117762 w 1737360"/>
                <a:gd name="connsiteY14" fmla="*/ 630327 h 1528877"/>
                <a:gd name="connsiteX15" fmla="*/ 119773 w 1737360"/>
                <a:gd name="connsiteY15" fmla="*/ 610378 h 1528877"/>
                <a:gd name="connsiteX16" fmla="*/ 868680 w 1737360"/>
                <a:gd name="connsiteY16" fmla="*/ 0 h 1528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37360" h="1528877">
                  <a:moveTo>
                    <a:pt x="868680" y="0"/>
                  </a:moveTo>
                  <a:cubicBezTo>
                    <a:pt x="1238094" y="0"/>
                    <a:pt x="1546307" y="262036"/>
                    <a:pt x="1617588" y="610378"/>
                  </a:cubicBezTo>
                  <a:lnTo>
                    <a:pt x="1619599" y="630327"/>
                  </a:lnTo>
                  <a:lnTo>
                    <a:pt x="1725527" y="630327"/>
                  </a:lnTo>
                  <a:lnTo>
                    <a:pt x="1737360" y="764440"/>
                  </a:lnTo>
                  <a:lnTo>
                    <a:pt x="1725527" y="898551"/>
                  </a:lnTo>
                  <a:lnTo>
                    <a:pt x="1619599" y="898551"/>
                  </a:lnTo>
                  <a:lnTo>
                    <a:pt x="1617588" y="918500"/>
                  </a:lnTo>
                  <a:cubicBezTo>
                    <a:pt x="1546307" y="1266842"/>
                    <a:pt x="1238094" y="1528877"/>
                    <a:pt x="868680" y="1528877"/>
                  </a:cubicBezTo>
                  <a:cubicBezTo>
                    <a:pt x="499265" y="1528877"/>
                    <a:pt x="191053" y="1266842"/>
                    <a:pt x="119773" y="918500"/>
                  </a:cubicBezTo>
                  <a:lnTo>
                    <a:pt x="117762" y="898551"/>
                  </a:lnTo>
                  <a:lnTo>
                    <a:pt x="11833" y="898551"/>
                  </a:lnTo>
                  <a:lnTo>
                    <a:pt x="0" y="764440"/>
                  </a:lnTo>
                  <a:lnTo>
                    <a:pt x="11834" y="630327"/>
                  </a:lnTo>
                  <a:lnTo>
                    <a:pt x="117762" y="630327"/>
                  </a:lnTo>
                  <a:lnTo>
                    <a:pt x="119773" y="610378"/>
                  </a:lnTo>
                  <a:cubicBezTo>
                    <a:pt x="191053" y="262036"/>
                    <a:pt x="499265" y="0"/>
                    <a:pt x="868680" y="0"/>
                  </a:cubicBezTo>
                  <a:close/>
                </a:path>
              </a:pathLst>
            </a:custGeom>
            <a:solidFill>
              <a:schemeClr val="tx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Freeform: Shape 10">
              <a:extLst>
                <a:ext uri="{FF2B5EF4-FFF2-40B4-BE49-F238E27FC236}">
                  <a16:creationId xmlns:a16="http://schemas.microsoft.com/office/drawing/2014/main" id="{0F6AD269-AC5E-4A84-882A-D4DE11E0B497}"/>
                </a:ext>
              </a:extLst>
            </p:cNvPr>
            <p:cNvSpPr>
              <a:spLocks noChangeAspect="1"/>
            </p:cNvSpPr>
            <p:nvPr/>
          </p:nvSpPr>
          <p:spPr>
            <a:xfrm rot="16200000">
              <a:off x="3847198" y="1889637"/>
              <a:ext cx="2255274" cy="2286000"/>
            </a:xfrm>
            <a:custGeom>
              <a:avLst/>
              <a:gdLst>
                <a:gd name="connsiteX0" fmla="*/ 1892077 w 2255274"/>
                <a:gd name="connsiteY0" fmla="*/ 1143000 h 2286000"/>
                <a:gd name="connsiteX1" fmla="*/ 1281699 w 2255274"/>
                <a:gd name="connsiteY1" fmla="*/ 394093 h 2286000"/>
                <a:gd name="connsiteX2" fmla="*/ 1261750 w 2255274"/>
                <a:gd name="connsiteY2" fmla="*/ 392082 h 2286000"/>
                <a:gd name="connsiteX3" fmla="*/ 1261750 w 2255274"/>
                <a:gd name="connsiteY3" fmla="*/ 286154 h 2286000"/>
                <a:gd name="connsiteX4" fmla="*/ 1127637 w 2255274"/>
                <a:gd name="connsiteY4" fmla="*/ 274320 h 2286000"/>
                <a:gd name="connsiteX5" fmla="*/ 993526 w 2255274"/>
                <a:gd name="connsiteY5" fmla="*/ 286153 h 2286000"/>
                <a:gd name="connsiteX6" fmla="*/ 993526 w 2255274"/>
                <a:gd name="connsiteY6" fmla="*/ 392082 h 2286000"/>
                <a:gd name="connsiteX7" fmla="*/ 973577 w 2255274"/>
                <a:gd name="connsiteY7" fmla="*/ 394093 h 2286000"/>
                <a:gd name="connsiteX8" fmla="*/ 363200 w 2255274"/>
                <a:gd name="connsiteY8" fmla="*/ 1143000 h 2286000"/>
                <a:gd name="connsiteX9" fmla="*/ 973577 w 2255274"/>
                <a:gd name="connsiteY9" fmla="*/ 1891908 h 2286000"/>
                <a:gd name="connsiteX10" fmla="*/ 993526 w 2255274"/>
                <a:gd name="connsiteY10" fmla="*/ 1893919 h 2286000"/>
                <a:gd name="connsiteX11" fmla="*/ 993526 w 2255274"/>
                <a:gd name="connsiteY11" fmla="*/ 1999847 h 2286000"/>
                <a:gd name="connsiteX12" fmla="*/ 1127637 w 2255274"/>
                <a:gd name="connsiteY12" fmla="*/ 2011680 h 2286000"/>
                <a:gd name="connsiteX13" fmla="*/ 1261750 w 2255274"/>
                <a:gd name="connsiteY13" fmla="*/ 1999847 h 2286000"/>
                <a:gd name="connsiteX14" fmla="*/ 1261750 w 2255274"/>
                <a:gd name="connsiteY14" fmla="*/ 1893919 h 2286000"/>
                <a:gd name="connsiteX15" fmla="*/ 1281699 w 2255274"/>
                <a:gd name="connsiteY15" fmla="*/ 1891908 h 2286000"/>
                <a:gd name="connsiteX16" fmla="*/ 1892077 w 2255274"/>
                <a:gd name="connsiteY16" fmla="*/ 1143000 h 2286000"/>
                <a:gd name="connsiteX17" fmla="*/ 2255274 w 2255274"/>
                <a:gd name="connsiteY17" fmla="*/ 990600 h 2286000"/>
                <a:gd name="connsiteX18" fmla="*/ 2121189 w 2255274"/>
                <a:gd name="connsiteY18" fmla="*/ 990600 h 2286000"/>
                <a:gd name="connsiteX19" fmla="*/ 2129494 w 2255274"/>
                <a:gd name="connsiteY19" fmla="*/ 1052862 h 2286000"/>
                <a:gd name="connsiteX20" fmla="*/ 2133478 w 2255274"/>
                <a:gd name="connsiteY20" fmla="*/ 1143000 h 2286000"/>
                <a:gd name="connsiteX21" fmla="*/ 2129494 w 2255274"/>
                <a:gd name="connsiteY21" fmla="*/ 1233138 h 2286000"/>
                <a:gd name="connsiteX22" fmla="*/ 2121189 w 2255274"/>
                <a:gd name="connsiteY22" fmla="*/ 1295400 h 2286000"/>
                <a:gd name="connsiteX23" fmla="*/ 2255274 w 2255274"/>
                <a:gd name="connsiteY23" fmla="*/ 1295400 h 2286000"/>
                <a:gd name="connsiteX24" fmla="*/ 2247416 w 2255274"/>
                <a:gd name="connsiteY24" fmla="*/ 1373354 h 2286000"/>
                <a:gd name="connsiteX25" fmla="*/ 1127637 w 2255274"/>
                <a:gd name="connsiteY25" fmla="*/ 2286000 h 2286000"/>
                <a:gd name="connsiteX26" fmla="*/ 7859 w 2255274"/>
                <a:gd name="connsiteY26" fmla="*/ 1373354 h 2286000"/>
                <a:gd name="connsiteX27" fmla="*/ 0 w 2255274"/>
                <a:gd name="connsiteY27" fmla="*/ 1295400 h 2286000"/>
                <a:gd name="connsiteX28" fmla="*/ 134087 w 2255274"/>
                <a:gd name="connsiteY28" fmla="*/ 1295400 h 2286000"/>
                <a:gd name="connsiteX29" fmla="*/ 125782 w 2255274"/>
                <a:gd name="connsiteY29" fmla="*/ 1233138 h 2286000"/>
                <a:gd name="connsiteX30" fmla="*/ 121798 w 2255274"/>
                <a:gd name="connsiteY30" fmla="*/ 1143000 h 2286000"/>
                <a:gd name="connsiteX31" fmla="*/ 125782 w 2255274"/>
                <a:gd name="connsiteY31" fmla="*/ 1052862 h 2286000"/>
                <a:gd name="connsiteX32" fmla="*/ 134087 w 2255274"/>
                <a:gd name="connsiteY32" fmla="*/ 990600 h 2286000"/>
                <a:gd name="connsiteX33" fmla="*/ 0 w 2255274"/>
                <a:gd name="connsiteY33" fmla="*/ 990600 h 2286000"/>
                <a:gd name="connsiteX34" fmla="*/ 7859 w 2255274"/>
                <a:gd name="connsiteY34" fmla="*/ 912646 h 2286000"/>
                <a:gd name="connsiteX35" fmla="*/ 1127637 w 2255274"/>
                <a:gd name="connsiteY35" fmla="*/ 0 h 2286000"/>
                <a:gd name="connsiteX36" fmla="*/ 2247416 w 2255274"/>
                <a:gd name="connsiteY36" fmla="*/ 912646 h 2286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2255274" h="2286000">
                  <a:moveTo>
                    <a:pt x="1892077" y="1143000"/>
                  </a:moveTo>
                  <a:cubicBezTo>
                    <a:pt x="1892077" y="773585"/>
                    <a:pt x="1630041" y="465373"/>
                    <a:pt x="1281699" y="394093"/>
                  </a:cubicBezTo>
                  <a:lnTo>
                    <a:pt x="1261750" y="392082"/>
                  </a:lnTo>
                  <a:lnTo>
                    <a:pt x="1261750" y="286154"/>
                  </a:lnTo>
                  <a:lnTo>
                    <a:pt x="1127637" y="274320"/>
                  </a:lnTo>
                  <a:lnTo>
                    <a:pt x="993526" y="286153"/>
                  </a:lnTo>
                  <a:lnTo>
                    <a:pt x="993526" y="392082"/>
                  </a:lnTo>
                  <a:lnTo>
                    <a:pt x="973577" y="394093"/>
                  </a:lnTo>
                  <a:cubicBezTo>
                    <a:pt x="625235" y="465373"/>
                    <a:pt x="363200" y="773585"/>
                    <a:pt x="363200" y="1143000"/>
                  </a:cubicBezTo>
                  <a:cubicBezTo>
                    <a:pt x="363200" y="1512414"/>
                    <a:pt x="625235" y="1820627"/>
                    <a:pt x="973577" y="1891908"/>
                  </a:cubicBezTo>
                  <a:lnTo>
                    <a:pt x="993526" y="1893919"/>
                  </a:lnTo>
                  <a:lnTo>
                    <a:pt x="993526" y="1999847"/>
                  </a:lnTo>
                  <a:lnTo>
                    <a:pt x="1127637" y="2011680"/>
                  </a:lnTo>
                  <a:lnTo>
                    <a:pt x="1261750" y="1999847"/>
                  </a:lnTo>
                  <a:lnTo>
                    <a:pt x="1261750" y="1893919"/>
                  </a:lnTo>
                  <a:lnTo>
                    <a:pt x="1281699" y="1891908"/>
                  </a:lnTo>
                  <a:cubicBezTo>
                    <a:pt x="1630041" y="1820627"/>
                    <a:pt x="1892077" y="1512414"/>
                    <a:pt x="1892077" y="1143000"/>
                  </a:cubicBezTo>
                  <a:close/>
                  <a:moveTo>
                    <a:pt x="2255274" y="990600"/>
                  </a:moveTo>
                  <a:lnTo>
                    <a:pt x="2121189" y="990600"/>
                  </a:lnTo>
                  <a:lnTo>
                    <a:pt x="2129494" y="1052862"/>
                  </a:lnTo>
                  <a:cubicBezTo>
                    <a:pt x="2132131" y="1082556"/>
                    <a:pt x="2133478" y="1112620"/>
                    <a:pt x="2133478" y="1143000"/>
                  </a:cubicBezTo>
                  <a:cubicBezTo>
                    <a:pt x="2133478" y="1173379"/>
                    <a:pt x="2132131" y="1203444"/>
                    <a:pt x="2129494" y="1233138"/>
                  </a:cubicBezTo>
                  <a:lnTo>
                    <a:pt x="2121189" y="1295400"/>
                  </a:lnTo>
                  <a:lnTo>
                    <a:pt x="2255274" y="1295400"/>
                  </a:lnTo>
                  <a:lnTo>
                    <a:pt x="2247416" y="1373354"/>
                  </a:lnTo>
                  <a:cubicBezTo>
                    <a:pt x="2140835" y="1894200"/>
                    <a:pt x="1679991" y="2286000"/>
                    <a:pt x="1127637" y="2286000"/>
                  </a:cubicBezTo>
                  <a:cubicBezTo>
                    <a:pt x="575284" y="2286000"/>
                    <a:pt x="114439" y="1894200"/>
                    <a:pt x="7859" y="1373354"/>
                  </a:cubicBezTo>
                  <a:lnTo>
                    <a:pt x="0" y="1295400"/>
                  </a:lnTo>
                  <a:lnTo>
                    <a:pt x="134087" y="1295400"/>
                  </a:lnTo>
                  <a:lnTo>
                    <a:pt x="125782" y="1233138"/>
                  </a:lnTo>
                  <a:cubicBezTo>
                    <a:pt x="123145" y="1203444"/>
                    <a:pt x="121798" y="1173379"/>
                    <a:pt x="121798" y="1143000"/>
                  </a:cubicBezTo>
                  <a:cubicBezTo>
                    <a:pt x="121798" y="1112620"/>
                    <a:pt x="123145" y="1082556"/>
                    <a:pt x="125782" y="1052862"/>
                  </a:cubicBezTo>
                  <a:lnTo>
                    <a:pt x="134087" y="990600"/>
                  </a:lnTo>
                  <a:lnTo>
                    <a:pt x="0" y="990600"/>
                  </a:lnTo>
                  <a:lnTo>
                    <a:pt x="7859" y="912646"/>
                  </a:lnTo>
                  <a:cubicBezTo>
                    <a:pt x="114439" y="391800"/>
                    <a:pt x="575284" y="0"/>
                    <a:pt x="1127637" y="0"/>
                  </a:cubicBezTo>
                  <a:cubicBezTo>
                    <a:pt x="1679991" y="0"/>
                    <a:pt x="2140835" y="391800"/>
                    <a:pt x="2247416" y="912646"/>
                  </a:cubicBezTo>
                  <a:close/>
                </a:path>
              </a:pathLst>
            </a:custGeom>
            <a:solidFill>
              <a:srgbClr val="44546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16" name="Graphic 15" descr="Medicine">
              <a:extLst>
                <a:ext uri="{FF2B5EF4-FFF2-40B4-BE49-F238E27FC236}">
                  <a16:creationId xmlns:a16="http://schemas.microsoft.com/office/drawing/2014/main" id="{CAB6A096-28AC-46BC-A7DF-597832CC919E}"/>
                </a:ext>
              </a:extLst>
            </p:cNvPr>
            <p:cNvPicPr>
              <a:picLocks noChangeAspect="1"/>
            </p:cNvPicPr>
            <p:nvPr/>
          </p:nvPicPr>
          <p:blipFill>
            <a:blip r:embed="rId5" cstate="print">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4744705" y="2804037"/>
              <a:ext cx="457200" cy="457200"/>
            </a:xfrm>
            <a:prstGeom prst="rect">
              <a:avLst/>
            </a:prstGeom>
          </p:spPr>
        </p:pic>
      </p:grpSp>
      <p:grpSp>
        <p:nvGrpSpPr>
          <p:cNvPr id="31" name="Group 30">
            <a:extLst>
              <a:ext uri="{FF2B5EF4-FFF2-40B4-BE49-F238E27FC236}">
                <a16:creationId xmlns:a16="http://schemas.microsoft.com/office/drawing/2014/main" id="{52D23B5F-08AF-4C00-B430-E1DA8382CCA2}"/>
              </a:ext>
            </a:extLst>
          </p:cNvPr>
          <p:cNvGrpSpPr/>
          <p:nvPr/>
        </p:nvGrpSpPr>
        <p:grpSpPr>
          <a:xfrm>
            <a:off x="5347101" y="1905000"/>
            <a:ext cx="2286000" cy="2255274"/>
            <a:chOff x="5347101" y="1905000"/>
            <a:chExt cx="2286000" cy="2255274"/>
          </a:xfrm>
          <a:effectLst>
            <a:outerShdw blurRad="50800" dist="12700" dir="10800000" algn="r" rotWithShape="0">
              <a:prstClr val="black">
                <a:alpha val="40000"/>
              </a:prstClr>
            </a:outerShdw>
          </a:effectLst>
        </p:grpSpPr>
        <p:sp>
          <p:nvSpPr>
            <p:cNvPr id="29" name="Freeform: Shape 28">
              <a:extLst>
                <a:ext uri="{FF2B5EF4-FFF2-40B4-BE49-F238E27FC236}">
                  <a16:creationId xmlns:a16="http://schemas.microsoft.com/office/drawing/2014/main" id="{69A3A4CF-18F6-42CD-A30A-D466C39118D4}"/>
                </a:ext>
              </a:extLst>
            </p:cNvPr>
            <p:cNvSpPr/>
            <p:nvPr/>
          </p:nvSpPr>
          <p:spPr>
            <a:xfrm>
              <a:off x="5621421" y="2268198"/>
              <a:ext cx="1737360" cy="1528877"/>
            </a:xfrm>
            <a:custGeom>
              <a:avLst/>
              <a:gdLst>
                <a:gd name="connsiteX0" fmla="*/ 868680 w 1737360"/>
                <a:gd name="connsiteY0" fmla="*/ 0 h 1528877"/>
                <a:gd name="connsiteX1" fmla="*/ 1617588 w 1737360"/>
                <a:gd name="connsiteY1" fmla="*/ 610378 h 1528877"/>
                <a:gd name="connsiteX2" fmla="*/ 1619599 w 1737360"/>
                <a:gd name="connsiteY2" fmla="*/ 630327 h 1528877"/>
                <a:gd name="connsiteX3" fmla="*/ 1725527 w 1737360"/>
                <a:gd name="connsiteY3" fmla="*/ 630327 h 1528877"/>
                <a:gd name="connsiteX4" fmla="*/ 1737360 w 1737360"/>
                <a:gd name="connsiteY4" fmla="*/ 764440 h 1528877"/>
                <a:gd name="connsiteX5" fmla="*/ 1725527 w 1737360"/>
                <a:gd name="connsiteY5" fmla="*/ 898551 h 1528877"/>
                <a:gd name="connsiteX6" fmla="*/ 1619599 w 1737360"/>
                <a:gd name="connsiteY6" fmla="*/ 898551 h 1528877"/>
                <a:gd name="connsiteX7" fmla="*/ 1617588 w 1737360"/>
                <a:gd name="connsiteY7" fmla="*/ 918500 h 1528877"/>
                <a:gd name="connsiteX8" fmla="*/ 868680 w 1737360"/>
                <a:gd name="connsiteY8" fmla="*/ 1528877 h 1528877"/>
                <a:gd name="connsiteX9" fmla="*/ 119773 w 1737360"/>
                <a:gd name="connsiteY9" fmla="*/ 918500 h 1528877"/>
                <a:gd name="connsiteX10" fmla="*/ 117762 w 1737360"/>
                <a:gd name="connsiteY10" fmla="*/ 898551 h 1528877"/>
                <a:gd name="connsiteX11" fmla="*/ 11833 w 1737360"/>
                <a:gd name="connsiteY11" fmla="*/ 898551 h 1528877"/>
                <a:gd name="connsiteX12" fmla="*/ 0 w 1737360"/>
                <a:gd name="connsiteY12" fmla="*/ 764440 h 1528877"/>
                <a:gd name="connsiteX13" fmla="*/ 11834 w 1737360"/>
                <a:gd name="connsiteY13" fmla="*/ 630327 h 1528877"/>
                <a:gd name="connsiteX14" fmla="*/ 117762 w 1737360"/>
                <a:gd name="connsiteY14" fmla="*/ 630327 h 1528877"/>
                <a:gd name="connsiteX15" fmla="*/ 119773 w 1737360"/>
                <a:gd name="connsiteY15" fmla="*/ 610378 h 1528877"/>
                <a:gd name="connsiteX16" fmla="*/ 868680 w 1737360"/>
                <a:gd name="connsiteY16" fmla="*/ 0 h 1528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37360" h="1528877">
                  <a:moveTo>
                    <a:pt x="868680" y="0"/>
                  </a:moveTo>
                  <a:cubicBezTo>
                    <a:pt x="1238094" y="0"/>
                    <a:pt x="1546307" y="262036"/>
                    <a:pt x="1617588" y="610378"/>
                  </a:cubicBezTo>
                  <a:lnTo>
                    <a:pt x="1619599" y="630327"/>
                  </a:lnTo>
                  <a:lnTo>
                    <a:pt x="1725527" y="630327"/>
                  </a:lnTo>
                  <a:lnTo>
                    <a:pt x="1737360" y="764440"/>
                  </a:lnTo>
                  <a:lnTo>
                    <a:pt x="1725527" y="898551"/>
                  </a:lnTo>
                  <a:lnTo>
                    <a:pt x="1619599" y="898551"/>
                  </a:lnTo>
                  <a:lnTo>
                    <a:pt x="1617588" y="918500"/>
                  </a:lnTo>
                  <a:cubicBezTo>
                    <a:pt x="1546307" y="1266842"/>
                    <a:pt x="1238094" y="1528877"/>
                    <a:pt x="868680" y="1528877"/>
                  </a:cubicBezTo>
                  <a:cubicBezTo>
                    <a:pt x="499265" y="1528877"/>
                    <a:pt x="191053" y="1266842"/>
                    <a:pt x="119773" y="918500"/>
                  </a:cubicBezTo>
                  <a:lnTo>
                    <a:pt x="117762" y="898551"/>
                  </a:lnTo>
                  <a:lnTo>
                    <a:pt x="11833" y="898551"/>
                  </a:lnTo>
                  <a:lnTo>
                    <a:pt x="0" y="764440"/>
                  </a:lnTo>
                  <a:lnTo>
                    <a:pt x="11834" y="630327"/>
                  </a:lnTo>
                  <a:lnTo>
                    <a:pt x="117762" y="630327"/>
                  </a:lnTo>
                  <a:lnTo>
                    <a:pt x="119773" y="610378"/>
                  </a:lnTo>
                  <a:cubicBezTo>
                    <a:pt x="191053" y="262036"/>
                    <a:pt x="499265" y="0"/>
                    <a:pt x="868680" y="0"/>
                  </a:cubicBezTo>
                  <a:close/>
                </a:path>
              </a:pathLst>
            </a:custGeom>
            <a:solidFill>
              <a:schemeClr val="tx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 name="Freeform: Shape 11">
              <a:extLst>
                <a:ext uri="{FF2B5EF4-FFF2-40B4-BE49-F238E27FC236}">
                  <a16:creationId xmlns:a16="http://schemas.microsoft.com/office/drawing/2014/main" id="{0D9FF454-80F8-4579-B385-C3DBAADC83EB}"/>
                </a:ext>
              </a:extLst>
            </p:cNvPr>
            <p:cNvSpPr>
              <a:spLocks noChangeAspect="1"/>
            </p:cNvSpPr>
            <p:nvPr/>
          </p:nvSpPr>
          <p:spPr>
            <a:xfrm rot="16200000">
              <a:off x="5362464" y="1889637"/>
              <a:ext cx="2255274" cy="2286000"/>
            </a:xfrm>
            <a:custGeom>
              <a:avLst/>
              <a:gdLst>
                <a:gd name="connsiteX0" fmla="*/ 1892077 w 2255274"/>
                <a:gd name="connsiteY0" fmla="*/ 1143000 h 2286000"/>
                <a:gd name="connsiteX1" fmla="*/ 1281699 w 2255274"/>
                <a:gd name="connsiteY1" fmla="*/ 394093 h 2286000"/>
                <a:gd name="connsiteX2" fmla="*/ 1261750 w 2255274"/>
                <a:gd name="connsiteY2" fmla="*/ 392082 h 2286000"/>
                <a:gd name="connsiteX3" fmla="*/ 1261750 w 2255274"/>
                <a:gd name="connsiteY3" fmla="*/ 286154 h 2286000"/>
                <a:gd name="connsiteX4" fmla="*/ 1127637 w 2255274"/>
                <a:gd name="connsiteY4" fmla="*/ 274320 h 2286000"/>
                <a:gd name="connsiteX5" fmla="*/ 993526 w 2255274"/>
                <a:gd name="connsiteY5" fmla="*/ 286153 h 2286000"/>
                <a:gd name="connsiteX6" fmla="*/ 993526 w 2255274"/>
                <a:gd name="connsiteY6" fmla="*/ 392082 h 2286000"/>
                <a:gd name="connsiteX7" fmla="*/ 973577 w 2255274"/>
                <a:gd name="connsiteY7" fmla="*/ 394093 h 2286000"/>
                <a:gd name="connsiteX8" fmla="*/ 363200 w 2255274"/>
                <a:gd name="connsiteY8" fmla="*/ 1143000 h 2286000"/>
                <a:gd name="connsiteX9" fmla="*/ 973577 w 2255274"/>
                <a:gd name="connsiteY9" fmla="*/ 1891908 h 2286000"/>
                <a:gd name="connsiteX10" fmla="*/ 993526 w 2255274"/>
                <a:gd name="connsiteY10" fmla="*/ 1893919 h 2286000"/>
                <a:gd name="connsiteX11" fmla="*/ 993526 w 2255274"/>
                <a:gd name="connsiteY11" fmla="*/ 1999847 h 2286000"/>
                <a:gd name="connsiteX12" fmla="*/ 1127637 w 2255274"/>
                <a:gd name="connsiteY12" fmla="*/ 2011680 h 2286000"/>
                <a:gd name="connsiteX13" fmla="*/ 1261750 w 2255274"/>
                <a:gd name="connsiteY13" fmla="*/ 1999847 h 2286000"/>
                <a:gd name="connsiteX14" fmla="*/ 1261750 w 2255274"/>
                <a:gd name="connsiteY14" fmla="*/ 1893919 h 2286000"/>
                <a:gd name="connsiteX15" fmla="*/ 1281699 w 2255274"/>
                <a:gd name="connsiteY15" fmla="*/ 1891908 h 2286000"/>
                <a:gd name="connsiteX16" fmla="*/ 1892077 w 2255274"/>
                <a:gd name="connsiteY16" fmla="*/ 1143000 h 2286000"/>
                <a:gd name="connsiteX17" fmla="*/ 2255274 w 2255274"/>
                <a:gd name="connsiteY17" fmla="*/ 990600 h 2286000"/>
                <a:gd name="connsiteX18" fmla="*/ 2121189 w 2255274"/>
                <a:gd name="connsiteY18" fmla="*/ 990600 h 2286000"/>
                <a:gd name="connsiteX19" fmla="*/ 2129494 w 2255274"/>
                <a:gd name="connsiteY19" fmla="*/ 1052862 h 2286000"/>
                <a:gd name="connsiteX20" fmla="*/ 2133478 w 2255274"/>
                <a:gd name="connsiteY20" fmla="*/ 1143000 h 2286000"/>
                <a:gd name="connsiteX21" fmla="*/ 2129494 w 2255274"/>
                <a:gd name="connsiteY21" fmla="*/ 1233138 h 2286000"/>
                <a:gd name="connsiteX22" fmla="*/ 2121189 w 2255274"/>
                <a:gd name="connsiteY22" fmla="*/ 1295400 h 2286000"/>
                <a:gd name="connsiteX23" fmla="*/ 2255274 w 2255274"/>
                <a:gd name="connsiteY23" fmla="*/ 1295400 h 2286000"/>
                <a:gd name="connsiteX24" fmla="*/ 2247416 w 2255274"/>
                <a:gd name="connsiteY24" fmla="*/ 1373354 h 2286000"/>
                <a:gd name="connsiteX25" fmla="*/ 1127637 w 2255274"/>
                <a:gd name="connsiteY25" fmla="*/ 2286000 h 2286000"/>
                <a:gd name="connsiteX26" fmla="*/ 7859 w 2255274"/>
                <a:gd name="connsiteY26" fmla="*/ 1373354 h 2286000"/>
                <a:gd name="connsiteX27" fmla="*/ 0 w 2255274"/>
                <a:gd name="connsiteY27" fmla="*/ 1295400 h 2286000"/>
                <a:gd name="connsiteX28" fmla="*/ 134087 w 2255274"/>
                <a:gd name="connsiteY28" fmla="*/ 1295400 h 2286000"/>
                <a:gd name="connsiteX29" fmla="*/ 125782 w 2255274"/>
                <a:gd name="connsiteY29" fmla="*/ 1233138 h 2286000"/>
                <a:gd name="connsiteX30" fmla="*/ 121798 w 2255274"/>
                <a:gd name="connsiteY30" fmla="*/ 1143000 h 2286000"/>
                <a:gd name="connsiteX31" fmla="*/ 125782 w 2255274"/>
                <a:gd name="connsiteY31" fmla="*/ 1052862 h 2286000"/>
                <a:gd name="connsiteX32" fmla="*/ 134087 w 2255274"/>
                <a:gd name="connsiteY32" fmla="*/ 990600 h 2286000"/>
                <a:gd name="connsiteX33" fmla="*/ 0 w 2255274"/>
                <a:gd name="connsiteY33" fmla="*/ 990600 h 2286000"/>
                <a:gd name="connsiteX34" fmla="*/ 7859 w 2255274"/>
                <a:gd name="connsiteY34" fmla="*/ 912646 h 2286000"/>
                <a:gd name="connsiteX35" fmla="*/ 1127637 w 2255274"/>
                <a:gd name="connsiteY35" fmla="*/ 0 h 2286000"/>
                <a:gd name="connsiteX36" fmla="*/ 2247416 w 2255274"/>
                <a:gd name="connsiteY36" fmla="*/ 912646 h 2286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2255274" h="2286000">
                  <a:moveTo>
                    <a:pt x="1892077" y="1143000"/>
                  </a:moveTo>
                  <a:cubicBezTo>
                    <a:pt x="1892077" y="773585"/>
                    <a:pt x="1630041" y="465373"/>
                    <a:pt x="1281699" y="394093"/>
                  </a:cubicBezTo>
                  <a:lnTo>
                    <a:pt x="1261750" y="392082"/>
                  </a:lnTo>
                  <a:lnTo>
                    <a:pt x="1261750" y="286154"/>
                  </a:lnTo>
                  <a:lnTo>
                    <a:pt x="1127637" y="274320"/>
                  </a:lnTo>
                  <a:lnTo>
                    <a:pt x="993526" y="286153"/>
                  </a:lnTo>
                  <a:lnTo>
                    <a:pt x="993526" y="392082"/>
                  </a:lnTo>
                  <a:lnTo>
                    <a:pt x="973577" y="394093"/>
                  </a:lnTo>
                  <a:cubicBezTo>
                    <a:pt x="625235" y="465373"/>
                    <a:pt x="363200" y="773585"/>
                    <a:pt x="363200" y="1143000"/>
                  </a:cubicBezTo>
                  <a:cubicBezTo>
                    <a:pt x="363200" y="1512414"/>
                    <a:pt x="625235" y="1820627"/>
                    <a:pt x="973577" y="1891908"/>
                  </a:cubicBezTo>
                  <a:lnTo>
                    <a:pt x="993526" y="1893919"/>
                  </a:lnTo>
                  <a:lnTo>
                    <a:pt x="993526" y="1999847"/>
                  </a:lnTo>
                  <a:lnTo>
                    <a:pt x="1127637" y="2011680"/>
                  </a:lnTo>
                  <a:lnTo>
                    <a:pt x="1261750" y="1999847"/>
                  </a:lnTo>
                  <a:lnTo>
                    <a:pt x="1261750" y="1893919"/>
                  </a:lnTo>
                  <a:lnTo>
                    <a:pt x="1281699" y="1891908"/>
                  </a:lnTo>
                  <a:cubicBezTo>
                    <a:pt x="1630041" y="1820627"/>
                    <a:pt x="1892077" y="1512414"/>
                    <a:pt x="1892077" y="1143000"/>
                  </a:cubicBezTo>
                  <a:close/>
                  <a:moveTo>
                    <a:pt x="2255274" y="990600"/>
                  </a:moveTo>
                  <a:lnTo>
                    <a:pt x="2121189" y="990600"/>
                  </a:lnTo>
                  <a:lnTo>
                    <a:pt x="2129494" y="1052862"/>
                  </a:lnTo>
                  <a:cubicBezTo>
                    <a:pt x="2132131" y="1082556"/>
                    <a:pt x="2133478" y="1112620"/>
                    <a:pt x="2133478" y="1143000"/>
                  </a:cubicBezTo>
                  <a:cubicBezTo>
                    <a:pt x="2133478" y="1173379"/>
                    <a:pt x="2132131" y="1203444"/>
                    <a:pt x="2129494" y="1233138"/>
                  </a:cubicBezTo>
                  <a:lnTo>
                    <a:pt x="2121189" y="1295400"/>
                  </a:lnTo>
                  <a:lnTo>
                    <a:pt x="2255274" y="1295400"/>
                  </a:lnTo>
                  <a:lnTo>
                    <a:pt x="2247416" y="1373354"/>
                  </a:lnTo>
                  <a:cubicBezTo>
                    <a:pt x="2140835" y="1894200"/>
                    <a:pt x="1679991" y="2286000"/>
                    <a:pt x="1127637" y="2286000"/>
                  </a:cubicBezTo>
                  <a:cubicBezTo>
                    <a:pt x="575284" y="2286000"/>
                    <a:pt x="114439" y="1894200"/>
                    <a:pt x="7859" y="1373354"/>
                  </a:cubicBezTo>
                  <a:lnTo>
                    <a:pt x="0" y="1295400"/>
                  </a:lnTo>
                  <a:lnTo>
                    <a:pt x="134087" y="1295400"/>
                  </a:lnTo>
                  <a:lnTo>
                    <a:pt x="125782" y="1233138"/>
                  </a:lnTo>
                  <a:cubicBezTo>
                    <a:pt x="123145" y="1203444"/>
                    <a:pt x="121798" y="1173379"/>
                    <a:pt x="121798" y="1143000"/>
                  </a:cubicBezTo>
                  <a:cubicBezTo>
                    <a:pt x="121798" y="1112620"/>
                    <a:pt x="123145" y="1082556"/>
                    <a:pt x="125782" y="1052862"/>
                  </a:cubicBezTo>
                  <a:lnTo>
                    <a:pt x="134087" y="990600"/>
                  </a:lnTo>
                  <a:lnTo>
                    <a:pt x="0" y="990600"/>
                  </a:lnTo>
                  <a:lnTo>
                    <a:pt x="7859" y="912646"/>
                  </a:lnTo>
                  <a:cubicBezTo>
                    <a:pt x="114439" y="391800"/>
                    <a:pt x="575284" y="0"/>
                    <a:pt x="1127637" y="0"/>
                  </a:cubicBezTo>
                  <a:cubicBezTo>
                    <a:pt x="1679991" y="0"/>
                    <a:pt x="2140835" y="391800"/>
                    <a:pt x="2247416" y="912646"/>
                  </a:cubicBezTo>
                  <a:close/>
                </a:path>
              </a:pathLst>
            </a:custGeom>
            <a:solidFill>
              <a:srgbClr val="5C708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grpSp>
          <p:nvGrpSpPr>
            <p:cNvPr id="17" name="Group 16">
              <a:extLst>
                <a:ext uri="{FF2B5EF4-FFF2-40B4-BE49-F238E27FC236}">
                  <a16:creationId xmlns:a16="http://schemas.microsoft.com/office/drawing/2014/main" id="{9EE0A96B-3893-4492-B38B-0C156098349E}"/>
                </a:ext>
              </a:extLst>
            </p:cNvPr>
            <p:cNvGrpSpPr>
              <a:grpSpLocks noChangeAspect="1"/>
            </p:cNvGrpSpPr>
            <p:nvPr/>
          </p:nvGrpSpPr>
          <p:grpSpPr>
            <a:xfrm>
              <a:off x="6228254" y="2804037"/>
              <a:ext cx="435012" cy="420624"/>
              <a:chOff x="5659438" y="2249488"/>
              <a:chExt cx="623887" cy="603250"/>
            </a:xfrm>
            <a:solidFill>
              <a:schemeClr val="bg1"/>
            </a:solidFill>
          </p:grpSpPr>
          <p:sp>
            <p:nvSpPr>
              <p:cNvPr id="18" name="Freeform 67">
                <a:extLst>
                  <a:ext uri="{FF2B5EF4-FFF2-40B4-BE49-F238E27FC236}">
                    <a16:creationId xmlns:a16="http://schemas.microsoft.com/office/drawing/2014/main" id="{81334082-B5EB-404C-9753-1E3423099E93}"/>
                  </a:ext>
                </a:extLst>
              </p:cNvPr>
              <p:cNvSpPr>
                <a:spLocks noEditPoints="1"/>
              </p:cNvSpPr>
              <p:nvPr/>
            </p:nvSpPr>
            <p:spPr bwMode="auto">
              <a:xfrm>
                <a:off x="5988050" y="2249488"/>
                <a:ext cx="295275" cy="585788"/>
              </a:xfrm>
              <a:custGeom>
                <a:avLst/>
                <a:gdLst/>
                <a:ahLst/>
                <a:cxnLst>
                  <a:cxn ang="0">
                    <a:pos x="0" y="148"/>
                  </a:cxn>
                  <a:cxn ang="0">
                    <a:pos x="0" y="50"/>
                  </a:cxn>
                  <a:cxn ang="0">
                    <a:pos x="51" y="0"/>
                  </a:cxn>
                  <a:cxn ang="0">
                    <a:pos x="101" y="50"/>
                  </a:cxn>
                  <a:cxn ang="0">
                    <a:pos x="101" y="148"/>
                  </a:cxn>
                  <a:cxn ang="0">
                    <a:pos x="51" y="199"/>
                  </a:cxn>
                  <a:cxn ang="0">
                    <a:pos x="0" y="148"/>
                  </a:cxn>
                  <a:cxn ang="0">
                    <a:pos x="9" y="50"/>
                  </a:cxn>
                  <a:cxn ang="0">
                    <a:pos x="9" y="148"/>
                  </a:cxn>
                  <a:cxn ang="0">
                    <a:pos x="51" y="190"/>
                  </a:cxn>
                  <a:cxn ang="0">
                    <a:pos x="92" y="148"/>
                  </a:cxn>
                  <a:cxn ang="0">
                    <a:pos x="92" y="50"/>
                  </a:cxn>
                  <a:cxn ang="0">
                    <a:pos x="51" y="9"/>
                  </a:cxn>
                  <a:cxn ang="0">
                    <a:pos x="9" y="50"/>
                  </a:cxn>
                </a:cxnLst>
                <a:rect l="0" t="0" r="r" b="b"/>
                <a:pathLst>
                  <a:path w="101" h="199">
                    <a:moveTo>
                      <a:pt x="0" y="148"/>
                    </a:moveTo>
                    <a:cubicBezTo>
                      <a:pt x="0" y="50"/>
                      <a:pt x="0" y="50"/>
                      <a:pt x="0" y="50"/>
                    </a:cubicBezTo>
                    <a:cubicBezTo>
                      <a:pt x="0" y="23"/>
                      <a:pt x="23" y="0"/>
                      <a:pt x="51" y="0"/>
                    </a:cubicBezTo>
                    <a:cubicBezTo>
                      <a:pt x="78" y="0"/>
                      <a:pt x="101" y="23"/>
                      <a:pt x="101" y="50"/>
                    </a:cubicBezTo>
                    <a:cubicBezTo>
                      <a:pt x="101" y="148"/>
                      <a:pt x="101" y="148"/>
                      <a:pt x="101" y="148"/>
                    </a:cubicBezTo>
                    <a:cubicBezTo>
                      <a:pt x="101" y="176"/>
                      <a:pt x="78" y="199"/>
                      <a:pt x="51" y="199"/>
                    </a:cubicBezTo>
                    <a:cubicBezTo>
                      <a:pt x="23" y="199"/>
                      <a:pt x="0" y="176"/>
                      <a:pt x="0" y="148"/>
                    </a:cubicBezTo>
                    <a:moveTo>
                      <a:pt x="9" y="50"/>
                    </a:moveTo>
                    <a:cubicBezTo>
                      <a:pt x="9" y="148"/>
                      <a:pt x="9" y="148"/>
                      <a:pt x="9" y="148"/>
                    </a:cubicBezTo>
                    <a:cubicBezTo>
                      <a:pt x="9" y="171"/>
                      <a:pt x="28" y="190"/>
                      <a:pt x="51" y="190"/>
                    </a:cubicBezTo>
                    <a:cubicBezTo>
                      <a:pt x="74" y="190"/>
                      <a:pt x="92" y="171"/>
                      <a:pt x="92" y="148"/>
                    </a:cubicBezTo>
                    <a:cubicBezTo>
                      <a:pt x="92" y="50"/>
                      <a:pt x="92" y="50"/>
                      <a:pt x="92" y="50"/>
                    </a:cubicBezTo>
                    <a:cubicBezTo>
                      <a:pt x="92" y="27"/>
                      <a:pt x="74" y="9"/>
                      <a:pt x="51" y="9"/>
                    </a:cubicBezTo>
                    <a:cubicBezTo>
                      <a:pt x="28" y="9"/>
                      <a:pt x="9" y="27"/>
                      <a:pt x="9" y="5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 name="Freeform 68">
                <a:extLst>
                  <a:ext uri="{FF2B5EF4-FFF2-40B4-BE49-F238E27FC236}">
                    <a16:creationId xmlns:a16="http://schemas.microsoft.com/office/drawing/2014/main" id="{C0A7B1B1-833E-422D-9CFB-A941BF523D0E}"/>
                  </a:ext>
                </a:extLst>
              </p:cNvPr>
              <p:cNvSpPr>
                <a:spLocks/>
              </p:cNvSpPr>
              <p:nvPr/>
            </p:nvSpPr>
            <p:spPr bwMode="auto">
              <a:xfrm>
                <a:off x="6027738" y="2559050"/>
                <a:ext cx="214313" cy="222250"/>
              </a:xfrm>
              <a:custGeom>
                <a:avLst/>
                <a:gdLst/>
                <a:ahLst/>
                <a:cxnLst>
                  <a:cxn ang="0">
                    <a:pos x="73" y="0"/>
                  </a:cxn>
                  <a:cxn ang="0">
                    <a:pos x="73" y="39"/>
                  </a:cxn>
                  <a:cxn ang="0">
                    <a:pos x="37" y="76"/>
                  </a:cxn>
                  <a:cxn ang="0">
                    <a:pos x="0" y="39"/>
                  </a:cxn>
                  <a:cxn ang="0">
                    <a:pos x="0" y="0"/>
                  </a:cxn>
                  <a:cxn ang="0">
                    <a:pos x="73" y="0"/>
                  </a:cxn>
                </a:cxnLst>
                <a:rect l="0" t="0" r="r" b="b"/>
                <a:pathLst>
                  <a:path w="73" h="76">
                    <a:moveTo>
                      <a:pt x="73" y="0"/>
                    </a:moveTo>
                    <a:cubicBezTo>
                      <a:pt x="73" y="39"/>
                      <a:pt x="73" y="39"/>
                      <a:pt x="73" y="39"/>
                    </a:cubicBezTo>
                    <a:cubicBezTo>
                      <a:pt x="73" y="59"/>
                      <a:pt x="57" y="76"/>
                      <a:pt x="37" y="76"/>
                    </a:cubicBezTo>
                    <a:cubicBezTo>
                      <a:pt x="16" y="76"/>
                      <a:pt x="0" y="59"/>
                      <a:pt x="0" y="39"/>
                    </a:cubicBezTo>
                    <a:cubicBezTo>
                      <a:pt x="0" y="0"/>
                      <a:pt x="0" y="0"/>
                      <a:pt x="0" y="0"/>
                    </a:cubicBezTo>
                    <a:lnTo>
                      <a:pt x="73"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0" name="Freeform 69">
                <a:extLst>
                  <a:ext uri="{FF2B5EF4-FFF2-40B4-BE49-F238E27FC236}">
                    <a16:creationId xmlns:a16="http://schemas.microsoft.com/office/drawing/2014/main" id="{D9E023B1-1B1F-49EB-AF73-B91DB71F3392}"/>
                  </a:ext>
                </a:extLst>
              </p:cNvPr>
              <p:cNvSpPr>
                <a:spLocks/>
              </p:cNvSpPr>
              <p:nvPr/>
            </p:nvSpPr>
            <p:spPr bwMode="auto">
              <a:xfrm>
                <a:off x="5708650" y="2543175"/>
                <a:ext cx="252413" cy="258763"/>
              </a:xfrm>
              <a:custGeom>
                <a:avLst/>
                <a:gdLst/>
                <a:ahLst/>
                <a:cxnLst>
                  <a:cxn ang="0">
                    <a:pos x="86" y="34"/>
                  </a:cxn>
                  <a:cxn ang="0">
                    <a:pos x="68" y="66"/>
                  </a:cxn>
                  <a:cxn ang="0">
                    <a:pos x="22" y="78"/>
                  </a:cxn>
                  <a:cxn ang="0">
                    <a:pos x="9" y="32"/>
                  </a:cxn>
                  <a:cxn ang="0">
                    <a:pos x="27" y="0"/>
                  </a:cxn>
                  <a:cxn ang="0">
                    <a:pos x="86" y="34"/>
                  </a:cxn>
                </a:cxnLst>
                <a:rect l="0" t="0" r="r" b="b"/>
                <a:pathLst>
                  <a:path w="86" h="88">
                    <a:moveTo>
                      <a:pt x="86" y="34"/>
                    </a:moveTo>
                    <a:cubicBezTo>
                      <a:pt x="68" y="66"/>
                      <a:pt x="68" y="66"/>
                      <a:pt x="68" y="66"/>
                    </a:cubicBezTo>
                    <a:cubicBezTo>
                      <a:pt x="59" y="82"/>
                      <a:pt x="38" y="88"/>
                      <a:pt x="22" y="78"/>
                    </a:cubicBezTo>
                    <a:cubicBezTo>
                      <a:pt x="5" y="69"/>
                      <a:pt x="0" y="48"/>
                      <a:pt x="9" y="32"/>
                    </a:cubicBezTo>
                    <a:cubicBezTo>
                      <a:pt x="27" y="0"/>
                      <a:pt x="27" y="0"/>
                      <a:pt x="27" y="0"/>
                    </a:cubicBezTo>
                    <a:lnTo>
                      <a:pt x="86" y="3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1" name="Freeform 70">
                <a:extLst>
                  <a:ext uri="{FF2B5EF4-FFF2-40B4-BE49-F238E27FC236}">
                    <a16:creationId xmlns:a16="http://schemas.microsoft.com/office/drawing/2014/main" id="{9BE7E178-AF46-4664-BF05-6633A69E93A5}"/>
                  </a:ext>
                </a:extLst>
              </p:cNvPr>
              <p:cNvSpPr>
                <a:spLocks/>
              </p:cNvSpPr>
              <p:nvPr/>
            </p:nvSpPr>
            <p:spPr bwMode="auto">
              <a:xfrm>
                <a:off x="5659438" y="2320925"/>
                <a:ext cx="312738" cy="531813"/>
              </a:xfrm>
              <a:custGeom>
                <a:avLst/>
                <a:gdLst/>
                <a:ahLst/>
                <a:cxnLst>
                  <a:cxn ang="0">
                    <a:pos x="13" y="104"/>
                  </a:cxn>
                  <a:cxn ang="0">
                    <a:pos x="59" y="26"/>
                  </a:cxn>
                  <a:cxn ang="0">
                    <a:pos x="107" y="3"/>
                  </a:cxn>
                  <a:cxn ang="0">
                    <a:pos x="107" y="12"/>
                  </a:cxn>
                  <a:cxn ang="0">
                    <a:pos x="66" y="30"/>
                  </a:cxn>
                  <a:cxn ang="0">
                    <a:pos x="20" y="109"/>
                  </a:cxn>
                  <a:cxn ang="0">
                    <a:pos x="35" y="161"/>
                  </a:cxn>
                  <a:cxn ang="0">
                    <a:pos x="87" y="147"/>
                  </a:cxn>
                  <a:cxn ang="0">
                    <a:pos x="107" y="114"/>
                  </a:cxn>
                  <a:cxn ang="0">
                    <a:pos x="107" y="130"/>
                  </a:cxn>
                  <a:cxn ang="0">
                    <a:pos x="95" y="151"/>
                  </a:cxn>
                  <a:cxn ang="0">
                    <a:pos x="30" y="169"/>
                  </a:cxn>
                  <a:cxn ang="0">
                    <a:pos x="13" y="104"/>
                  </a:cxn>
                </a:cxnLst>
                <a:rect l="0" t="0" r="r" b="b"/>
                <a:pathLst>
                  <a:path w="107" h="181">
                    <a:moveTo>
                      <a:pt x="13" y="104"/>
                    </a:moveTo>
                    <a:cubicBezTo>
                      <a:pt x="59" y="26"/>
                      <a:pt x="59" y="26"/>
                      <a:pt x="59" y="26"/>
                    </a:cubicBezTo>
                    <a:cubicBezTo>
                      <a:pt x="69" y="9"/>
                      <a:pt x="88" y="0"/>
                      <a:pt x="107" y="3"/>
                    </a:cubicBezTo>
                    <a:cubicBezTo>
                      <a:pt x="107" y="12"/>
                      <a:pt x="107" y="12"/>
                      <a:pt x="107" y="12"/>
                    </a:cubicBezTo>
                    <a:cubicBezTo>
                      <a:pt x="91" y="8"/>
                      <a:pt x="74" y="15"/>
                      <a:pt x="66" y="30"/>
                    </a:cubicBezTo>
                    <a:cubicBezTo>
                      <a:pt x="20" y="109"/>
                      <a:pt x="20" y="109"/>
                      <a:pt x="20" y="109"/>
                    </a:cubicBezTo>
                    <a:cubicBezTo>
                      <a:pt x="10" y="127"/>
                      <a:pt x="16" y="151"/>
                      <a:pt x="35" y="161"/>
                    </a:cubicBezTo>
                    <a:cubicBezTo>
                      <a:pt x="53" y="172"/>
                      <a:pt x="77" y="166"/>
                      <a:pt x="87" y="147"/>
                    </a:cubicBezTo>
                    <a:cubicBezTo>
                      <a:pt x="107" y="114"/>
                      <a:pt x="107" y="114"/>
                      <a:pt x="107" y="114"/>
                    </a:cubicBezTo>
                    <a:cubicBezTo>
                      <a:pt x="107" y="130"/>
                      <a:pt x="107" y="130"/>
                      <a:pt x="107" y="130"/>
                    </a:cubicBezTo>
                    <a:cubicBezTo>
                      <a:pt x="95" y="151"/>
                      <a:pt x="95" y="151"/>
                      <a:pt x="95" y="151"/>
                    </a:cubicBezTo>
                    <a:cubicBezTo>
                      <a:pt x="82" y="174"/>
                      <a:pt x="53" y="181"/>
                      <a:pt x="30" y="169"/>
                    </a:cubicBezTo>
                    <a:cubicBezTo>
                      <a:pt x="8" y="156"/>
                      <a:pt x="0" y="127"/>
                      <a:pt x="13" y="104"/>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sp>
        <p:nvSpPr>
          <p:cNvPr id="22" name="TextBox 21">
            <a:extLst>
              <a:ext uri="{FF2B5EF4-FFF2-40B4-BE49-F238E27FC236}">
                <a16:creationId xmlns:a16="http://schemas.microsoft.com/office/drawing/2014/main" id="{6BB14A58-7B88-4F2A-9451-641ADD988D1E}"/>
              </a:ext>
            </a:extLst>
          </p:cNvPr>
          <p:cNvSpPr txBox="1"/>
          <p:nvPr/>
        </p:nvSpPr>
        <p:spPr>
          <a:xfrm>
            <a:off x="236638" y="3581400"/>
            <a:ext cx="2743200" cy="2339102"/>
          </a:xfrm>
          <a:prstGeom prst="rect">
            <a:avLst/>
          </a:prstGeom>
          <a:noFill/>
        </p:spPr>
        <p:txBody>
          <a:bodyPr wrap="square" rtlCol="0">
            <a:spAutoFit/>
          </a:bodyPr>
          <a:lstStyle/>
          <a:p>
            <a:r>
              <a:rPr lang="en-US" sz="1400" dirty="0">
                <a:solidFill>
                  <a:srgbClr val="EF3425"/>
                </a:solidFill>
                <a:latin typeface="Bernard MT Condensed" panose="02050806060905020404" pitchFamily="18" charset="0"/>
              </a:rPr>
              <a:t>LOREM IPSUM DOLOR </a:t>
            </a:r>
            <a:endParaRPr lang="en-US" sz="1500" dirty="0">
              <a:solidFill>
                <a:srgbClr val="EF3425"/>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342900" indent="-342900">
              <a:buFont typeface="+mj-lt"/>
              <a:buAutoNum type="arabicParenR"/>
            </a:pPr>
            <a:r>
              <a:rPr lang="en-US" sz="12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200" dirty="0">
                <a:solidFill>
                  <a:schemeClr val="bg1"/>
                </a:solidFill>
                <a:latin typeface="Candara" panose="020E0502030303020204" pitchFamily="34" charset="0"/>
              </a:rPr>
              <a:t>Lorem ipsum dolor sit amet, consectetur adipiscing elit, sed do eiusmod.</a:t>
            </a:r>
          </a:p>
        </p:txBody>
      </p:sp>
      <p:sp>
        <p:nvSpPr>
          <p:cNvPr id="23" name="TextBox 22">
            <a:extLst>
              <a:ext uri="{FF2B5EF4-FFF2-40B4-BE49-F238E27FC236}">
                <a16:creationId xmlns:a16="http://schemas.microsoft.com/office/drawing/2014/main" id="{53C35CE7-13EF-4167-9F2F-9B0F72B765E1}"/>
              </a:ext>
            </a:extLst>
          </p:cNvPr>
          <p:cNvSpPr txBox="1"/>
          <p:nvPr/>
        </p:nvSpPr>
        <p:spPr>
          <a:xfrm>
            <a:off x="6382608" y="4284795"/>
            <a:ext cx="2743200" cy="2339102"/>
          </a:xfrm>
          <a:prstGeom prst="rect">
            <a:avLst/>
          </a:prstGeom>
          <a:noFill/>
        </p:spPr>
        <p:txBody>
          <a:bodyPr wrap="square" rtlCol="0">
            <a:spAutoFit/>
          </a:bodyPr>
          <a:lstStyle/>
          <a:p>
            <a:r>
              <a:rPr lang="en-US" sz="1400" dirty="0">
                <a:solidFill>
                  <a:srgbClr val="5C7089"/>
                </a:solidFill>
                <a:latin typeface="Bernard MT Condensed" panose="02050806060905020404" pitchFamily="18" charset="0"/>
              </a:rPr>
              <a:t>LOREM IPSUM DOLOR </a:t>
            </a:r>
            <a:endParaRPr lang="en-US" sz="1500" dirty="0">
              <a:solidFill>
                <a:srgbClr val="5C7089"/>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342900" indent="-342900">
              <a:buFont typeface="+mj-lt"/>
              <a:buAutoNum type="arabicParenR"/>
            </a:pPr>
            <a:r>
              <a:rPr lang="en-US" sz="12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200" dirty="0">
                <a:solidFill>
                  <a:schemeClr val="bg1"/>
                </a:solidFill>
                <a:latin typeface="Candara" panose="020E0502030303020204" pitchFamily="34" charset="0"/>
              </a:rPr>
              <a:t>Lorem ipsum dolor sit amet, consectetur adipiscing elit, sed do eiusmod.</a:t>
            </a:r>
          </a:p>
        </p:txBody>
      </p:sp>
      <p:sp>
        <p:nvSpPr>
          <p:cNvPr id="24" name="TextBox 23">
            <a:extLst>
              <a:ext uri="{FF2B5EF4-FFF2-40B4-BE49-F238E27FC236}">
                <a16:creationId xmlns:a16="http://schemas.microsoft.com/office/drawing/2014/main" id="{6E8AB684-E2B4-4200-A4A8-9E1D538D804D}"/>
              </a:ext>
            </a:extLst>
          </p:cNvPr>
          <p:cNvSpPr txBox="1"/>
          <p:nvPr/>
        </p:nvSpPr>
        <p:spPr>
          <a:xfrm>
            <a:off x="9125808" y="3581400"/>
            <a:ext cx="2743200" cy="2339102"/>
          </a:xfrm>
          <a:prstGeom prst="rect">
            <a:avLst/>
          </a:prstGeom>
          <a:noFill/>
        </p:spPr>
        <p:txBody>
          <a:bodyPr wrap="square" rtlCol="0">
            <a:spAutoFit/>
          </a:bodyPr>
          <a:lstStyle/>
          <a:p>
            <a:r>
              <a:rPr lang="en-US" sz="1400" dirty="0">
                <a:solidFill>
                  <a:srgbClr val="72869F"/>
                </a:solidFill>
                <a:latin typeface="Bernard MT Condensed" panose="02050806060905020404" pitchFamily="18" charset="0"/>
              </a:rPr>
              <a:t>LOREM IPSUM DOLOR </a:t>
            </a:r>
            <a:endParaRPr lang="en-US" sz="1500" dirty="0">
              <a:solidFill>
                <a:srgbClr val="72869F"/>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342900" indent="-342900">
              <a:buFont typeface="+mj-lt"/>
              <a:buAutoNum type="arabicParenR"/>
            </a:pPr>
            <a:r>
              <a:rPr lang="en-US" sz="12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200" dirty="0">
                <a:solidFill>
                  <a:schemeClr val="bg1"/>
                </a:solidFill>
                <a:latin typeface="Candara" panose="020E0502030303020204" pitchFamily="34" charset="0"/>
              </a:rPr>
              <a:t>Lorem ipsum dolor sit amet, consectetur adipiscing elit, sed do eiusmod.</a:t>
            </a:r>
          </a:p>
        </p:txBody>
      </p:sp>
      <p:sp>
        <p:nvSpPr>
          <p:cNvPr id="25" name="TextBox 24">
            <a:extLst>
              <a:ext uri="{FF2B5EF4-FFF2-40B4-BE49-F238E27FC236}">
                <a16:creationId xmlns:a16="http://schemas.microsoft.com/office/drawing/2014/main" id="{8554AB7C-897E-4531-AD73-1F2E77E76D36}"/>
              </a:ext>
            </a:extLst>
          </p:cNvPr>
          <p:cNvSpPr txBox="1"/>
          <p:nvPr/>
        </p:nvSpPr>
        <p:spPr>
          <a:xfrm>
            <a:off x="3304969" y="4284795"/>
            <a:ext cx="2743200" cy="2339102"/>
          </a:xfrm>
          <a:prstGeom prst="rect">
            <a:avLst/>
          </a:prstGeom>
          <a:noFill/>
        </p:spPr>
        <p:txBody>
          <a:bodyPr wrap="square" rtlCol="0">
            <a:spAutoFit/>
          </a:bodyPr>
          <a:lstStyle/>
          <a:p>
            <a:r>
              <a:rPr lang="en-US" sz="1400" dirty="0">
                <a:solidFill>
                  <a:srgbClr val="44546B"/>
                </a:solidFill>
                <a:latin typeface="Bernard MT Condensed" panose="02050806060905020404" pitchFamily="18" charset="0"/>
              </a:rPr>
              <a:t>LOREM IPSUM DOLOR </a:t>
            </a:r>
            <a:endParaRPr lang="en-US" sz="1500" dirty="0">
              <a:solidFill>
                <a:srgbClr val="44546B"/>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t>
            </a:r>
          </a:p>
          <a:p>
            <a:endParaRPr lang="en-US" sz="600" dirty="0">
              <a:solidFill>
                <a:schemeClr val="bg1"/>
              </a:solidFill>
              <a:latin typeface="Candara" panose="020E0502030303020204" pitchFamily="34" charset="0"/>
            </a:endParaRPr>
          </a:p>
          <a:p>
            <a:pPr marL="342900" indent="-342900">
              <a:buFont typeface="+mj-lt"/>
              <a:buAutoNum type="arabicParenR"/>
            </a:pPr>
            <a:r>
              <a:rPr lang="en-US" sz="12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200" dirty="0">
                <a:solidFill>
                  <a:schemeClr val="bg1"/>
                </a:solidFill>
                <a:latin typeface="Candara" panose="020E0502030303020204" pitchFamily="34" charset="0"/>
              </a:rPr>
              <a:t>Lorem ipsum dolor sit amet, consectetur adipiscing elit, sed do eiusmod.</a:t>
            </a:r>
          </a:p>
        </p:txBody>
      </p:sp>
      <p:sp>
        <p:nvSpPr>
          <p:cNvPr id="26" name="TextBox 25">
            <a:extLst>
              <a:ext uri="{FF2B5EF4-FFF2-40B4-BE49-F238E27FC236}">
                <a16:creationId xmlns:a16="http://schemas.microsoft.com/office/drawing/2014/main" id="{17D3ED8F-C852-4CD3-80EC-683CD67D2E6F}"/>
              </a:ext>
            </a:extLst>
          </p:cNvPr>
          <p:cNvSpPr txBox="1"/>
          <p:nvPr/>
        </p:nvSpPr>
        <p:spPr>
          <a:xfrm>
            <a:off x="2995012" y="258364"/>
            <a:ext cx="6025078" cy="118872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grpSp>
        <p:nvGrpSpPr>
          <p:cNvPr id="32" name="Group 31">
            <a:extLst>
              <a:ext uri="{FF2B5EF4-FFF2-40B4-BE49-F238E27FC236}">
                <a16:creationId xmlns:a16="http://schemas.microsoft.com/office/drawing/2014/main" id="{91C100D9-D922-4AC1-8369-EC2FE57748CF}"/>
              </a:ext>
            </a:extLst>
          </p:cNvPr>
          <p:cNvGrpSpPr/>
          <p:nvPr/>
        </p:nvGrpSpPr>
        <p:grpSpPr>
          <a:xfrm>
            <a:off x="6844266" y="1905000"/>
            <a:ext cx="2286000" cy="2255274"/>
            <a:chOff x="6844266" y="1905000"/>
            <a:chExt cx="2286000" cy="2255274"/>
          </a:xfrm>
          <a:effectLst>
            <a:outerShdw blurRad="50800" dist="12700" dir="10800000" algn="r" rotWithShape="0">
              <a:prstClr val="black">
                <a:alpha val="40000"/>
              </a:prstClr>
            </a:outerShdw>
          </a:effectLst>
        </p:grpSpPr>
        <p:sp>
          <p:nvSpPr>
            <p:cNvPr id="30" name="Freeform: Shape 29">
              <a:extLst>
                <a:ext uri="{FF2B5EF4-FFF2-40B4-BE49-F238E27FC236}">
                  <a16:creationId xmlns:a16="http://schemas.microsoft.com/office/drawing/2014/main" id="{1EA3AFD6-D6B6-4025-8ABB-415B277ACAA3}"/>
                </a:ext>
              </a:extLst>
            </p:cNvPr>
            <p:cNvSpPr/>
            <p:nvPr/>
          </p:nvSpPr>
          <p:spPr>
            <a:xfrm>
              <a:off x="7118586" y="2268198"/>
              <a:ext cx="1737360" cy="1528877"/>
            </a:xfrm>
            <a:custGeom>
              <a:avLst/>
              <a:gdLst>
                <a:gd name="connsiteX0" fmla="*/ 868680 w 1737360"/>
                <a:gd name="connsiteY0" fmla="*/ 0 h 1528877"/>
                <a:gd name="connsiteX1" fmla="*/ 1617588 w 1737360"/>
                <a:gd name="connsiteY1" fmla="*/ 610378 h 1528877"/>
                <a:gd name="connsiteX2" fmla="*/ 1619599 w 1737360"/>
                <a:gd name="connsiteY2" fmla="*/ 630327 h 1528877"/>
                <a:gd name="connsiteX3" fmla="*/ 1725527 w 1737360"/>
                <a:gd name="connsiteY3" fmla="*/ 630327 h 1528877"/>
                <a:gd name="connsiteX4" fmla="*/ 1737360 w 1737360"/>
                <a:gd name="connsiteY4" fmla="*/ 764440 h 1528877"/>
                <a:gd name="connsiteX5" fmla="*/ 1725527 w 1737360"/>
                <a:gd name="connsiteY5" fmla="*/ 898551 h 1528877"/>
                <a:gd name="connsiteX6" fmla="*/ 1619599 w 1737360"/>
                <a:gd name="connsiteY6" fmla="*/ 898551 h 1528877"/>
                <a:gd name="connsiteX7" fmla="*/ 1617588 w 1737360"/>
                <a:gd name="connsiteY7" fmla="*/ 918500 h 1528877"/>
                <a:gd name="connsiteX8" fmla="*/ 868680 w 1737360"/>
                <a:gd name="connsiteY8" fmla="*/ 1528877 h 1528877"/>
                <a:gd name="connsiteX9" fmla="*/ 119773 w 1737360"/>
                <a:gd name="connsiteY9" fmla="*/ 918500 h 1528877"/>
                <a:gd name="connsiteX10" fmla="*/ 117762 w 1737360"/>
                <a:gd name="connsiteY10" fmla="*/ 898551 h 1528877"/>
                <a:gd name="connsiteX11" fmla="*/ 11833 w 1737360"/>
                <a:gd name="connsiteY11" fmla="*/ 898551 h 1528877"/>
                <a:gd name="connsiteX12" fmla="*/ 0 w 1737360"/>
                <a:gd name="connsiteY12" fmla="*/ 764440 h 1528877"/>
                <a:gd name="connsiteX13" fmla="*/ 11834 w 1737360"/>
                <a:gd name="connsiteY13" fmla="*/ 630327 h 1528877"/>
                <a:gd name="connsiteX14" fmla="*/ 117762 w 1737360"/>
                <a:gd name="connsiteY14" fmla="*/ 630327 h 1528877"/>
                <a:gd name="connsiteX15" fmla="*/ 119773 w 1737360"/>
                <a:gd name="connsiteY15" fmla="*/ 610378 h 1528877"/>
                <a:gd name="connsiteX16" fmla="*/ 868680 w 1737360"/>
                <a:gd name="connsiteY16" fmla="*/ 0 h 1528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37360" h="1528877">
                  <a:moveTo>
                    <a:pt x="868680" y="0"/>
                  </a:moveTo>
                  <a:cubicBezTo>
                    <a:pt x="1238094" y="0"/>
                    <a:pt x="1546307" y="262036"/>
                    <a:pt x="1617588" y="610378"/>
                  </a:cubicBezTo>
                  <a:lnTo>
                    <a:pt x="1619599" y="630327"/>
                  </a:lnTo>
                  <a:lnTo>
                    <a:pt x="1725527" y="630327"/>
                  </a:lnTo>
                  <a:lnTo>
                    <a:pt x="1737360" y="764440"/>
                  </a:lnTo>
                  <a:lnTo>
                    <a:pt x="1725527" y="898551"/>
                  </a:lnTo>
                  <a:lnTo>
                    <a:pt x="1619599" y="898551"/>
                  </a:lnTo>
                  <a:lnTo>
                    <a:pt x="1617588" y="918500"/>
                  </a:lnTo>
                  <a:cubicBezTo>
                    <a:pt x="1546307" y="1266842"/>
                    <a:pt x="1238094" y="1528877"/>
                    <a:pt x="868680" y="1528877"/>
                  </a:cubicBezTo>
                  <a:cubicBezTo>
                    <a:pt x="499265" y="1528877"/>
                    <a:pt x="191053" y="1266842"/>
                    <a:pt x="119773" y="918500"/>
                  </a:cubicBezTo>
                  <a:lnTo>
                    <a:pt x="117762" y="898551"/>
                  </a:lnTo>
                  <a:lnTo>
                    <a:pt x="11833" y="898551"/>
                  </a:lnTo>
                  <a:lnTo>
                    <a:pt x="0" y="764440"/>
                  </a:lnTo>
                  <a:lnTo>
                    <a:pt x="11834" y="630327"/>
                  </a:lnTo>
                  <a:lnTo>
                    <a:pt x="117762" y="630327"/>
                  </a:lnTo>
                  <a:lnTo>
                    <a:pt x="119773" y="610378"/>
                  </a:lnTo>
                  <a:cubicBezTo>
                    <a:pt x="191053" y="262036"/>
                    <a:pt x="499265" y="0"/>
                    <a:pt x="868680" y="0"/>
                  </a:cubicBezTo>
                  <a:close/>
                </a:path>
              </a:pathLst>
            </a:custGeom>
            <a:solidFill>
              <a:schemeClr val="tx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 name="Freeform: Shape 12">
              <a:extLst>
                <a:ext uri="{FF2B5EF4-FFF2-40B4-BE49-F238E27FC236}">
                  <a16:creationId xmlns:a16="http://schemas.microsoft.com/office/drawing/2014/main" id="{FFE15597-55CF-4E0F-9C20-5B6CAA3B0383}"/>
                </a:ext>
              </a:extLst>
            </p:cNvPr>
            <p:cNvSpPr>
              <a:spLocks noChangeAspect="1"/>
            </p:cNvSpPr>
            <p:nvPr/>
          </p:nvSpPr>
          <p:spPr>
            <a:xfrm rot="16200000">
              <a:off x="6859629" y="1889637"/>
              <a:ext cx="2255274" cy="2286000"/>
            </a:xfrm>
            <a:custGeom>
              <a:avLst/>
              <a:gdLst>
                <a:gd name="connsiteX0" fmla="*/ 1892077 w 2255274"/>
                <a:gd name="connsiteY0" fmla="*/ 1143000 h 2286000"/>
                <a:gd name="connsiteX1" fmla="*/ 1281699 w 2255274"/>
                <a:gd name="connsiteY1" fmla="*/ 394093 h 2286000"/>
                <a:gd name="connsiteX2" fmla="*/ 1261750 w 2255274"/>
                <a:gd name="connsiteY2" fmla="*/ 392082 h 2286000"/>
                <a:gd name="connsiteX3" fmla="*/ 1261750 w 2255274"/>
                <a:gd name="connsiteY3" fmla="*/ 286154 h 2286000"/>
                <a:gd name="connsiteX4" fmla="*/ 1127637 w 2255274"/>
                <a:gd name="connsiteY4" fmla="*/ 274320 h 2286000"/>
                <a:gd name="connsiteX5" fmla="*/ 993526 w 2255274"/>
                <a:gd name="connsiteY5" fmla="*/ 286153 h 2286000"/>
                <a:gd name="connsiteX6" fmla="*/ 993526 w 2255274"/>
                <a:gd name="connsiteY6" fmla="*/ 392082 h 2286000"/>
                <a:gd name="connsiteX7" fmla="*/ 973577 w 2255274"/>
                <a:gd name="connsiteY7" fmla="*/ 394093 h 2286000"/>
                <a:gd name="connsiteX8" fmla="*/ 363200 w 2255274"/>
                <a:gd name="connsiteY8" fmla="*/ 1143000 h 2286000"/>
                <a:gd name="connsiteX9" fmla="*/ 973577 w 2255274"/>
                <a:gd name="connsiteY9" fmla="*/ 1891908 h 2286000"/>
                <a:gd name="connsiteX10" fmla="*/ 993526 w 2255274"/>
                <a:gd name="connsiteY10" fmla="*/ 1893919 h 2286000"/>
                <a:gd name="connsiteX11" fmla="*/ 993526 w 2255274"/>
                <a:gd name="connsiteY11" fmla="*/ 1999847 h 2286000"/>
                <a:gd name="connsiteX12" fmla="*/ 1127637 w 2255274"/>
                <a:gd name="connsiteY12" fmla="*/ 2011680 h 2286000"/>
                <a:gd name="connsiteX13" fmla="*/ 1261750 w 2255274"/>
                <a:gd name="connsiteY13" fmla="*/ 1999847 h 2286000"/>
                <a:gd name="connsiteX14" fmla="*/ 1261750 w 2255274"/>
                <a:gd name="connsiteY14" fmla="*/ 1893919 h 2286000"/>
                <a:gd name="connsiteX15" fmla="*/ 1281699 w 2255274"/>
                <a:gd name="connsiteY15" fmla="*/ 1891908 h 2286000"/>
                <a:gd name="connsiteX16" fmla="*/ 1892077 w 2255274"/>
                <a:gd name="connsiteY16" fmla="*/ 1143000 h 2286000"/>
                <a:gd name="connsiteX17" fmla="*/ 2255274 w 2255274"/>
                <a:gd name="connsiteY17" fmla="*/ 990600 h 2286000"/>
                <a:gd name="connsiteX18" fmla="*/ 2121189 w 2255274"/>
                <a:gd name="connsiteY18" fmla="*/ 990600 h 2286000"/>
                <a:gd name="connsiteX19" fmla="*/ 2129494 w 2255274"/>
                <a:gd name="connsiteY19" fmla="*/ 1052862 h 2286000"/>
                <a:gd name="connsiteX20" fmla="*/ 2133478 w 2255274"/>
                <a:gd name="connsiteY20" fmla="*/ 1143000 h 2286000"/>
                <a:gd name="connsiteX21" fmla="*/ 2129494 w 2255274"/>
                <a:gd name="connsiteY21" fmla="*/ 1233138 h 2286000"/>
                <a:gd name="connsiteX22" fmla="*/ 2121189 w 2255274"/>
                <a:gd name="connsiteY22" fmla="*/ 1295400 h 2286000"/>
                <a:gd name="connsiteX23" fmla="*/ 2255274 w 2255274"/>
                <a:gd name="connsiteY23" fmla="*/ 1295400 h 2286000"/>
                <a:gd name="connsiteX24" fmla="*/ 2247416 w 2255274"/>
                <a:gd name="connsiteY24" fmla="*/ 1373354 h 2286000"/>
                <a:gd name="connsiteX25" fmla="*/ 1127637 w 2255274"/>
                <a:gd name="connsiteY25" fmla="*/ 2286000 h 2286000"/>
                <a:gd name="connsiteX26" fmla="*/ 7859 w 2255274"/>
                <a:gd name="connsiteY26" fmla="*/ 1373354 h 2286000"/>
                <a:gd name="connsiteX27" fmla="*/ 0 w 2255274"/>
                <a:gd name="connsiteY27" fmla="*/ 1295400 h 2286000"/>
                <a:gd name="connsiteX28" fmla="*/ 134087 w 2255274"/>
                <a:gd name="connsiteY28" fmla="*/ 1295400 h 2286000"/>
                <a:gd name="connsiteX29" fmla="*/ 125782 w 2255274"/>
                <a:gd name="connsiteY29" fmla="*/ 1233138 h 2286000"/>
                <a:gd name="connsiteX30" fmla="*/ 121798 w 2255274"/>
                <a:gd name="connsiteY30" fmla="*/ 1143000 h 2286000"/>
                <a:gd name="connsiteX31" fmla="*/ 125782 w 2255274"/>
                <a:gd name="connsiteY31" fmla="*/ 1052862 h 2286000"/>
                <a:gd name="connsiteX32" fmla="*/ 134087 w 2255274"/>
                <a:gd name="connsiteY32" fmla="*/ 990600 h 2286000"/>
                <a:gd name="connsiteX33" fmla="*/ 0 w 2255274"/>
                <a:gd name="connsiteY33" fmla="*/ 990600 h 2286000"/>
                <a:gd name="connsiteX34" fmla="*/ 7859 w 2255274"/>
                <a:gd name="connsiteY34" fmla="*/ 912646 h 2286000"/>
                <a:gd name="connsiteX35" fmla="*/ 1127637 w 2255274"/>
                <a:gd name="connsiteY35" fmla="*/ 0 h 2286000"/>
                <a:gd name="connsiteX36" fmla="*/ 2247416 w 2255274"/>
                <a:gd name="connsiteY36" fmla="*/ 912646 h 2286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2255274" h="2286000">
                  <a:moveTo>
                    <a:pt x="1892077" y="1143000"/>
                  </a:moveTo>
                  <a:cubicBezTo>
                    <a:pt x="1892077" y="773585"/>
                    <a:pt x="1630041" y="465373"/>
                    <a:pt x="1281699" y="394093"/>
                  </a:cubicBezTo>
                  <a:lnTo>
                    <a:pt x="1261750" y="392082"/>
                  </a:lnTo>
                  <a:lnTo>
                    <a:pt x="1261750" y="286154"/>
                  </a:lnTo>
                  <a:lnTo>
                    <a:pt x="1127637" y="274320"/>
                  </a:lnTo>
                  <a:lnTo>
                    <a:pt x="993526" y="286153"/>
                  </a:lnTo>
                  <a:lnTo>
                    <a:pt x="993526" y="392082"/>
                  </a:lnTo>
                  <a:lnTo>
                    <a:pt x="973577" y="394093"/>
                  </a:lnTo>
                  <a:cubicBezTo>
                    <a:pt x="625235" y="465373"/>
                    <a:pt x="363200" y="773585"/>
                    <a:pt x="363200" y="1143000"/>
                  </a:cubicBezTo>
                  <a:cubicBezTo>
                    <a:pt x="363200" y="1512414"/>
                    <a:pt x="625235" y="1820627"/>
                    <a:pt x="973577" y="1891908"/>
                  </a:cubicBezTo>
                  <a:lnTo>
                    <a:pt x="993526" y="1893919"/>
                  </a:lnTo>
                  <a:lnTo>
                    <a:pt x="993526" y="1999847"/>
                  </a:lnTo>
                  <a:lnTo>
                    <a:pt x="1127637" y="2011680"/>
                  </a:lnTo>
                  <a:lnTo>
                    <a:pt x="1261750" y="1999847"/>
                  </a:lnTo>
                  <a:lnTo>
                    <a:pt x="1261750" y="1893919"/>
                  </a:lnTo>
                  <a:lnTo>
                    <a:pt x="1281699" y="1891908"/>
                  </a:lnTo>
                  <a:cubicBezTo>
                    <a:pt x="1630041" y="1820627"/>
                    <a:pt x="1892077" y="1512414"/>
                    <a:pt x="1892077" y="1143000"/>
                  </a:cubicBezTo>
                  <a:close/>
                  <a:moveTo>
                    <a:pt x="2255274" y="990600"/>
                  </a:moveTo>
                  <a:lnTo>
                    <a:pt x="2121189" y="990600"/>
                  </a:lnTo>
                  <a:lnTo>
                    <a:pt x="2129494" y="1052862"/>
                  </a:lnTo>
                  <a:cubicBezTo>
                    <a:pt x="2132131" y="1082556"/>
                    <a:pt x="2133478" y="1112620"/>
                    <a:pt x="2133478" y="1143000"/>
                  </a:cubicBezTo>
                  <a:cubicBezTo>
                    <a:pt x="2133478" y="1173379"/>
                    <a:pt x="2132131" y="1203444"/>
                    <a:pt x="2129494" y="1233138"/>
                  </a:cubicBezTo>
                  <a:lnTo>
                    <a:pt x="2121189" y="1295400"/>
                  </a:lnTo>
                  <a:lnTo>
                    <a:pt x="2255274" y="1295400"/>
                  </a:lnTo>
                  <a:lnTo>
                    <a:pt x="2247416" y="1373354"/>
                  </a:lnTo>
                  <a:cubicBezTo>
                    <a:pt x="2140835" y="1894200"/>
                    <a:pt x="1679991" y="2286000"/>
                    <a:pt x="1127637" y="2286000"/>
                  </a:cubicBezTo>
                  <a:cubicBezTo>
                    <a:pt x="575284" y="2286000"/>
                    <a:pt x="114439" y="1894200"/>
                    <a:pt x="7859" y="1373354"/>
                  </a:cubicBezTo>
                  <a:lnTo>
                    <a:pt x="0" y="1295400"/>
                  </a:lnTo>
                  <a:lnTo>
                    <a:pt x="134087" y="1295400"/>
                  </a:lnTo>
                  <a:lnTo>
                    <a:pt x="125782" y="1233138"/>
                  </a:lnTo>
                  <a:cubicBezTo>
                    <a:pt x="123145" y="1203444"/>
                    <a:pt x="121798" y="1173379"/>
                    <a:pt x="121798" y="1143000"/>
                  </a:cubicBezTo>
                  <a:cubicBezTo>
                    <a:pt x="121798" y="1112620"/>
                    <a:pt x="123145" y="1082556"/>
                    <a:pt x="125782" y="1052862"/>
                  </a:cubicBezTo>
                  <a:lnTo>
                    <a:pt x="134087" y="990600"/>
                  </a:lnTo>
                  <a:lnTo>
                    <a:pt x="0" y="990600"/>
                  </a:lnTo>
                  <a:lnTo>
                    <a:pt x="7859" y="912646"/>
                  </a:lnTo>
                  <a:cubicBezTo>
                    <a:pt x="114439" y="391800"/>
                    <a:pt x="575284" y="0"/>
                    <a:pt x="1127637" y="0"/>
                  </a:cubicBezTo>
                  <a:cubicBezTo>
                    <a:pt x="1679991" y="0"/>
                    <a:pt x="2140835" y="391800"/>
                    <a:pt x="2247416" y="912646"/>
                  </a:cubicBezTo>
                  <a:close/>
                </a:path>
              </a:pathLst>
            </a:custGeom>
            <a:solidFill>
              <a:srgbClr val="72869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pic>
          <p:nvPicPr>
            <p:cNvPr id="15" name="Graphic 14" descr="Beaker">
              <a:extLst>
                <a:ext uri="{FF2B5EF4-FFF2-40B4-BE49-F238E27FC236}">
                  <a16:creationId xmlns:a16="http://schemas.microsoft.com/office/drawing/2014/main" id="{F02728DD-FE12-4BA5-A22B-22F15E7CABEB}"/>
                </a:ext>
              </a:extLst>
            </p:cNvPr>
            <p:cNvPicPr>
              <a:picLocks noChangeAspect="1"/>
            </p:cNvPicPr>
            <p:nvPr/>
          </p:nvPicPr>
          <p:blipFill>
            <a:blip r:embed="rId7" cstate="print">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7770983" y="2804037"/>
              <a:ext cx="457200" cy="457200"/>
            </a:xfrm>
            <a:prstGeom prst="rect">
              <a:avLst/>
            </a:prstGeom>
          </p:spPr>
        </p:pic>
      </p:grpSp>
    </p:spTree>
    <p:extLst>
      <p:ext uri="{BB962C8B-B14F-4D97-AF65-F5344CB8AC3E}">
        <p14:creationId xmlns:p14="http://schemas.microsoft.com/office/powerpoint/2010/main" val="145387019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6"/>
                                        </p:tgtEl>
                                        <p:attrNameLst>
                                          <p:attrName>style.visibility</p:attrName>
                                        </p:attrNameLst>
                                      </p:cBhvr>
                                      <p:to>
                                        <p:strVal val="visible"/>
                                      </p:to>
                                    </p:set>
                                    <p:animEffect transition="in" filter="wipe(left)">
                                      <p:cBhvr>
                                        <p:cTn id="7" dur="1000"/>
                                        <p:tgtEl>
                                          <p:spTgt spid="26"/>
                                        </p:tgtEl>
                                      </p:cBhvr>
                                    </p:animEffect>
                                  </p:childTnLst>
                                </p:cTn>
                              </p:par>
                            </p:childTnLst>
                          </p:cTn>
                        </p:par>
                        <p:par>
                          <p:cTn id="8" fill="hold">
                            <p:stCondLst>
                              <p:cond delay="1000"/>
                            </p:stCondLst>
                            <p:childTnLst>
                              <p:par>
                                <p:cTn id="9" presetID="31" presetClass="entr" presetSubtype="0"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p:cTn id="11" dur="1000" fill="hold"/>
                                        <p:tgtEl>
                                          <p:spTgt spid="3"/>
                                        </p:tgtEl>
                                        <p:attrNameLst>
                                          <p:attrName>ppt_w</p:attrName>
                                        </p:attrNameLst>
                                      </p:cBhvr>
                                      <p:tavLst>
                                        <p:tav tm="0">
                                          <p:val>
                                            <p:fltVal val="0"/>
                                          </p:val>
                                        </p:tav>
                                        <p:tav tm="100000">
                                          <p:val>
                                            <p:strVal val="#ppt_w"/>
                                          </p:val>
                                        </p:tav>
                                      </p:tavLst>
                                    </p:anim>
                                    <p:anim calcmode="lin" valueType="num">
                                      <p:cBhvr>
                                        <p:cTn id="12" dur="1000" fill="hold"/>
                                        <p:tgtEl>
                                          <p:spTgt spid="3"/>
                                        </p:tgtEl>
                                        <p:attrNameLst>
                                          <p:attrName>ppt_h</p:attrName>
                                        </p:attrNameLst>
                                      </p:cBhvr>
                                      <p:tavLst>
                                        <p:tav tm="0">
                                          <p:val>
                                            <p:fltVal val="0"/>
                                          </p:val>
                                        </p:tav>
                                        <p:tav tm="100000">
                                          <p:val>
                                            <p:strVal val="#ppt_h"/>
                                          </p:val>
                                        </p:tav>
                                      </p:tavLst>
                                    </p:anim>
                                    <p:anim calcmode="lin" valueType="num">
                                      <p:cBhvr>
                                        <p:cTn id="13" dur="1000" fill="hold"/>
                                        <p:tgtEl>
                                          <p:spTgt spid="3"/>
                                        </p:tgtEl>
                                        <p:attrNameLst>
                                          <p:attrName>style.rotation</p:attrName>
                                        </p:attrNameLst>
                                      </p:cBhvr>
                                      <p:tavLst>
                                        <p:tav tm="0">
                                          <p:val>
                                            <p:fltVal val="90"/>
                                          </p:val>
                                        </p:tav>
                                        <p:tav tm="100000">
                                          <p:val>
                                            <p:fltVal val="0"/>
                                          </p:val>
                                        </p:tav>
                                      </p:tavLst>
                                    </p:anim>
                                    <p:animEffect transition="in" filter="fade">
                                      <p:cBhvr>
                                        <p:cTn id="14" dur="1000"/>
                                        <p:tgtEl>
                                          <p:spTgt spid="3"/>
                                        </p:tgtEl>
                                      </p:cBhvr>
                                    </p:animEffect>
                                  </p:childTnLst>
                                </p:cTn>
                              </p:par>
                            </p:childTnLst>
                          </p:cTn>
                        </p:par>
                        <p:par>
                          <p:cTn id="15" fill="hold">
                            <p:stCondLst>
                              <p:cond delay="2000"/>
                            </p:stCondLst>
                            <p:childTnLst>
                              <p:par>
                                <p:cTn id="16" presetID="42" presetClass="entr" presetSubtype="0" fill="hold" grpId="0" nodeType="afterEffect">
                                  <p:stCondLst>
                                    <p:cond delay="0"/>
                                  </p:stCondLst>
                                  <p:childTnLst>
                                    <p:set>
                                      <p:cBhvr>
                                        <p:cTn id="17" dur="1" fill="hold">
                                          <p:stCondLst>
                                            <p:cond delay="0"/>
                                          </p:stCondLst>
                                        </p:cTn>
                                        <p:tgtEl>
                                          <p:spTgt spid="22"/>
                                        </p:tgtEl>
                                        <p:attrNameLst>
                                          <p:attrName>style.visibility</p:attrName>
                                        </p:attrNameLst>
                                      </p:cBhvr>
                                      <p:to>
                                        <p:strVal val="visible"/>
                                      </p:to>
                                    </p:set>
                                    <p:animEffect transition="in" filter="fade">
                                      <p:cBhvr>
                                        <p:cTn id="18" dur="1000"/>
                                        <p:tgtEl>
                                          <p:spTgt spid="22"/>
                                        </p:tgtEl>
                                      </p:cBhvr>
                                    </p:animEffect>
                                    <p:anim calcmode="lin" valueType="num">
                                      <p:cBhvr>
                                        <p:cTn id="19" dur="1000" fill="hold"/>
                                        <p:tgtEl>
                                          <p:spTgt spid="22"/>
                                        </p:tgtEl>
                                        <p:attrNameLst>
                                          <p:attrName>ppt_x</p:attrName>
                                        </p:attrNameLst>
                                      </p:cBhvr>
                                      <p:tavLst>
                                        <p:tav tm="0">
                                          <p:val>
                                            <p:strVal val="#ppt_x"/>
                                          </p:val>
                                        </p:tav>
                                        <p:tav tm="100000">
                                          <p:val>
                                            <p:strVal val="#ppt_x"/>
                                          </p:val>
                                        </p:tav>
                                      </p:tavLst>
                                    </p:anim>
                                    <p:anim calcmode="lin" valueType="num">
                                      <p:cBhvr>
                                        <p:cTn id="20" dur="1000" fill="hold"/>
                                        <p:tgtEl>
                                          <p:spTgt spid="22"/>
                                        </p:tgtEl>
                                        <p:attrNameLst>
                                          <p:attrName>ppt_y</p:attrName>
                                        </p:attrNameLst>
                                      </p:cBhvr>
                                      <p:tavLst>
                                        <p:tav tm="0">
                                          <p:val>
                                            <p:strVal val="#ppt_y+.1"/>
                                          </p:val>
                                        </p:tav>
                                        <p:tav tm="100000">
                                          <p:val>
                                            <p:strVal val="#ppt_y"/>
                                          </p:val>
                                        </p:tav>
                                      </p:tavLst>
                                    </p:anim>
                                  </p:childTnLst>
                                </p:cTn>
                              </p:par>
                            </p:childTnLst>
                          </p:cTn>
                        </p:par>
                        <p:par>
                          <p:cTn id="21" fill="hold">
                            <p:stCondLst>
                              <p:cond delay="3000"/>
                            </p:stCondLst>
                            <p:childTnLst>
                              <p:par>
                                <p:cTn id="22" presetID="31" presetClass="entr" presetSubtype="0" fill="hold" nodeType="afterEffect">
                                  <p:stCondLst>
                                    <p:cond delay="0"/>
                                  </p:stCondLst>
                                  <p:childTnLst>
                                    <p:set>
                                      <p:cBhvr>
                                        <p:cTn id="23" dur="1" fill="hold">
                                          <p:stCondLst>
                                            <p:cond delay="0"/>
                                          </p:stCondLst>
                                        </p:cTn>
                                        <p:tgtEl>
                                          <p:spTgt spid="4"/>
                                        </p:tgtEl>
                                        <p:attrNameLst>
                                          <p:attrName>style.visibility</p:attrName>
                                        </p:attrNameLst>
                                      </p:cBhvr>
                                      <p:to>
                                        <p:strVal val="visible"/>
                                      </p:to>
                                    </p:set>
                                    <p:anim calcmode="lin" valueType="num">
                                      <p:cBhvr>
                                        <p:cTn id="24" dur="1000" fill="hold"/>
                                        <p:tgtEl>
                                          <p:spTgt spid="4"/>
                                        </p:tgtEl>
                                        <p:attrNameLst>
                                          <p:attrName>ppt_w</p:attrName>
                                        </p:attrNameLst>
                                      </p:cBhvr>
                                      <p:tavLst>
                                        <p:tav tm="0">
                                          <p:val>
                                            <p:fltVal val="0"/>
                                          </p:val>
                                        </p:tav>
                                        <p:tav tm="100000">
                                          <p:val>
                                            <p:strVal val="#ppt_w"/>
                                          </p:val>
                                        </p:tav>
                                      </p:tavLst>
                                    </p:anim>
                                    <p:anim calcmode="lin" valueType="num">
                                      <p:cBhvr>
                                        <p:cTn id="25" dur="1000" fill="hold"/>
                                        <p:tgtEl>
                                          <p:spTgt spid="4"/>
                                        </p:tgtEl>
                                        <p:attrNameLst>
                                          <p:attrName>ppt_h</p:attrName>
                                        </p:attrNameLst>
                                      </p:cBhvr>
                                      <p:tavLst>
                                        <p:tav tm="0">
                                          <p:val>
                                            <p:fltVal val="0"/>
                                          </p:val>
                                        </p:tav>
                                        <p:tav tm="100000">
                                          <p:val>
                                            <p:strVal val="#ppt_h"/>
                                          </p:val>
                                        </p:tav>
                                      </p:tavLst>
                                    </p:anim>
                                    <p:anim calcmode="lin" valueType="num">
                                      <p:cBhvr>
                                        <p:cTn id="26" dur="1000" fill="hold"/>
                                        <p:tgtEl>
                                          <p:spTgt spid="4"/>
                                        </p:tgtEl>
                                        <p:attrNameLst>
                                          <p:attrName>style.rotation</p:attrName>
                                        </p:attrNameLst>
                                      </p:cBhvr>
                                      <p:tavLst>
                                        <p:tav tm="0">
                                          <p:val>
                                            <p:fltVal val="90"/>
                                          </p:val>
                                        </p:tav>
                                        <p:tav tm="100000">
                                          <p:val>
                                            <p:fltVal val="0"/>
                                          </p:val>
                                        </p:tav>
                                      </p:tavLst>
                                    </p:anim>
                                    <p:animEffect transition="in" filter="fade">
                                      <p:cBhvr>
                                        <p:cTn id="27" dur="1000"/>
                                        <p:tgtEl>
                                          <p:spTgt spid="4"/>
                                        </p:tgtEl>
                                      </p:cBhvr>
                                    </p:animEffect>
                                  </p:childTnLst>
                                </p:cTn>
                              </p:par>
                            </p:childTnLst>
                          </p:cTn>
                        </p:par>
                        <p:par>
                          <p:cTn id="28" fill="hold">
                            <p:stCondLst>
                              <p:cond delay="4000"/>
                            </p:stCondLst>
                            <p:childTnLst>
                              <p:par>
                                <p:cTn id="29" presetID="42" presetClass="entr" presetSubtype="0" fill="hold" grpId="0" nodeType="afterEffect">
                                  <p:stCondLst>
                                    <p:cond delay="0"/>
                                  </p:stCondLst>
                                  <p:childTnLst>
                                    <p:set>
                                      <p:cBhvr>
                                        <p:cTn id="30" dur="1" fill="hold">
                                          <p:stCondLst>
                                            <p:cond delay="0"/>
                                          </p:stCondLst>
                                        </p:cTn>
                                        <p:tgtEl>
                                          <p:spTgt spid="25"/>
                                        </p:tgtEl>
                                        <p:attrNameLst>
                                          <p:attrName>style.visibility</p:attrName>
                                        </p:attrNameLst>
                                      </p:cBhvr>
                                      <p:to>
                                        <p:strVal val="visible"/>
                                      </p:to>
                                    </p:set>
                                    <p:animEffect transition="in" filter="fade">
                                      <p:cBhvr>
                                        <p:cTn id="31" dur="1000"/>
                                        <p:tgtEl>
                                          <p:spTgt spid="25"/>
                                        </p:tgtEl>
                                      </p:cBhvr>
                                    </p:animEffect>
                                    <p:anim calcmode="lin" valueType="num">
                                      <p:cBhvr>
                                        <p:cTn id="32" dur="1000" fill="hold"/>
                                        <p:tgtEl>
                                          <p:spTgt spid="25"/>
                                        </p:tgtEl>
                                        <p:attrNameLst>
                                          <p:attrName>ppt_x</p:attrName>
                                        </p:attrNameLst>
                                      </p:cBhvr>
                                      <p:tavLst>
                                        <p:tav tm="0">
                                          <p:val>
                                            <p:strVal val="#ppt_x"/>
                                          </p:val>
                                        </p:tav>
                                        <p:tav tm="100000">
                                          <p:val>
                                            <p:strVal val="#ppt_x"/>
                                          </p:val>
                                        </p:tav>
                                      </p:tavLst>
                                    </p:anim>
                                    <p:anim calcmode="lin" valueType="num">
                                      <p:cBhvr>
                                        <p:cTn id="33" dur="1000" fill="hold"/>
                                        <p:tgtEl>
                                          <p:spTgt spid="25"/>
                                        </p:tgtEl>
                                        <p:attrNameLst>
                                          <p:attrName>ppt_y</p:attrName>
                                        </p:attrNameLst>
                                      </p:cBhvr>
                                      <p:tavLst>
                                        <p:tav tm="0">
                                          <p:val>
                                            <p:strVal val="#ppt_y+.1"/>
                                          </p:val>
                                        </p:tav>
                                        <p:tav tm="100000">
                                          <p:val>
                                            <p:strVal val="#ppt_y"/>
                                          </p:val>
                                        </p:tav>
                                      </p:tavLst>
                                    </p:anim>
                                  </p:childTnLst>
                                </p:cTn>
                              </p:par>
                            </p:childTnLst>
                          </p:cTn>
                        </p:par>
                        <p:par>
                          <p:cTn id="34" fill="hold">
                            <p:stCondLst>
                              <p:cond delay="5000"/>
                            </p:stCondLst>
                            <p:childTnLst>
                              <p:par>
                                <p:cTn id="35" presetID="31" presetClass="entr" presetSubtype="0" fill="hold" nodeType="afterEffect">
                                  <p:stCondLst>
                                    <p:cond delay="0"/>
                                  </p:stCondLst>
                                  <p:childTnLst>
                                    <p:set>
                                      <p:cBhvr>
                                        <p:cTn id="36" dur="1" fill="hold">
                                          <p:stCondLst>
                                            <p:cond delay="0"/>
                                          </p:stCondLst>
                                        </p:cTn>
                                        <p:tgtEl>
                                          <p:spTgt spid="31"/>
                                        </p:tgtEl>
                                        <p:attrNameLst>
                                          <p:attrName>style.visibility</p:attrName>
                                        </p:attrNameLst>
                                      </p:cBhvr>
                                      <p:to>
                                        <p:strVal val="visible"/>
                                      </p:to>
                                    </p:set>
                                    <p:anim calcmode="lin" valueType="num">
                                      <p:cBhvr>
                                        <p:cTn id="37" dur="1000" fill="hold"/>
                                        <p:tgtEl>
                                          <p:spTgt spid="31"/>
                                        </p:tgtEl>
                                        <p:attrNameLst>
                                          <p:attrName>ppt_w</p:attrName>
                                        </p:attrNameLst>
                                      </p:cBhvr>
                                      <p:tavLst>
                                        <p:tav tm="0">
                                          <p:val>
                                            <p:fltVal val="0"/>
                                          </p:val>
                                        </p:tav>
                                        <p:tav tm="100000">
                                          <p:val>
                                            <p:strVal val="#ppt_w"/>
                                          </p:val>
                                        </p:tav>
                                      </p:tavLst>
                                    </p:anim>
                                    <p:anim calcmode="lin" valueType="num">
                                      <p:cBhvr>
                                        <p:cTn id="38" dur="1000" fill="hold"/>
                                        <p:tgtEl>
                                          <p:spTgt spid="31"/>
                                        </p:tgtEl>
                                        <p:attrNameLst>
                                          <p:attrName>ppt_h</p:attrName>
                                        </p:attrNameLst>
                                      </p:cBhvr>
                                      <p:tavLst>
                                        <p:tav tm="0">
                                          <p:val>
                                            <p:fltVal val="0"/>
                                          </p:val>
                                        </p:tav>
                                        <p:tav tm="100000">
                                          <p:val>
                                            <p:strVal val="#ppt_h"/>
                                          </p:val>
                                        </p:tav>
                                      </p:tavLst>
                                    </p:anim>
                                    <p:anim calcmode="lin" valueType="num">
                                      <p:cBhvr>
                                        <p:cTn id="39" dur="1000" fill="hold"/>
                                        <p:tgtEl>
                                          <p:spTgt spid="31"/>
                                        </p:tgtEl>
                                        <p:attrNameLst>
                                          <p:attrName>style.rotation</p:attrName>
                                        </p:attrNameLst>
                                      </p:cBhvr>
                                      <p:tavLst>
                                        <p:tav tm="0">
                                          <p:val>
                                            <p:fltVal val="90"/>
                                          </p:val>
                                        </p:tav>
                                        <p:tav tm="100000">
                                          <p:val>
                                            <p:fltVal val="0"/>
                                          </p:val>
                                        </p:tav>
                                      </p:tavLst>
                                    </p:anim>
                                    <p:animEffect transition="in" filter="fade">
                                      <p:cBhvr>
                                        <p:cTn id="40" dur="1000"/>
                                        <p:tgtEl>
                                          <p:spTgt spid="31"/>
                                        </p:tgtEl>
                                      </p:cBhvr>
                                    </p:animEffect>
                                  </p:childTnLst>
                                </p:cTn>
                              </p:par>
                            </p:childTnLst>
                          </p:cTn>
                        </p:par>
                        <p:par>
                          <p:cTn id="41" fill="hold">
                            <p:stCondLst>
                              <p:cond delay="6000"/>
                            </p:stCondLst>
                            <p:childTnLst>
                              <p:par>
                                <p:cTn id="42" presetID="42" presetClass="entr" presetSubtype="0" fill="hold" grpId="0" nodeType="afterEffect">
                                  <p:stCondLst>
                                    <p:cond delay="0"/>
                                  </p:stCondLst>
                                  <p:childTnLst>
                                    <p:set>
                                      <p:cBhvr>
                                        <p:cTn id="43" dur="1" fill="hold">
                                          <p:stCondLst>
                                            <p:cond delay="0"/>
                                          </p:stCondLst>
                                        </p:cTn>
                                        <p:tgtEl>
                                          <p:spTgt spid="23"/>
                                        </p:tgtEl>
                                        <p:attrNameLst>
                                          <p:attrName>style.visibility</p:attrName>
                                        </p:attrNameLst>
                                      </p:cBhvr>
                                      <p:to>
                                        <p:strVal val="visible"/>
                                      </p:to>
                                    </p:set>
                                    <p:animEffect transition="in" filter="fade">
                                      <p:cBhvr>
                                        <p:cTn id="44" dur="1000"/>
                                        <p:tgtEl>
                                          <p:spTgt spid="23"/>
                                        </p:tgtEl>
                                      </p:cBhvr>
                                    </p:animEffect>
                                    <p:anim calcmode="lin" valueType="num">
                                      <p:cBhvr>
                                        <p:cTn id="45" dur="1000" fill="hold"/>
                                        <p:tgtEl>
                                          <p:spTgt spid="23"/>
                                        </p:tgtEl>
                                        <p:attrNameLst>
                                          <p:attrName>ppt_x</p:attrName>
                                        </p:attrNameLst>
                                      </p:cBhvr>
                                      <p:tavLst>
                                        <p:tav tm="0">
                                          <p:val>
                                            <p:strVal val="#ppt_x"/>
                                          </p:val>
                                        </p:tav>
                                        <p:tav tm="100000">
                                          <p:val>
                                            <p:strVal val="#ppt_x"/>
                                          </p:val>
                                        </p:tav>
                                      </p:tavLst>
                                    </p:anim>
                                    <p:anim calcmode="lin" valueType="num">
                                      <p:cBhvr>
                                        <p:cTn id="46" dur="1000" fill="hold"/>
                                        <p:tgtEl>
                                          <p:spTgt spid="23"/>
                                        </p:tgtEl>
                                        <p:attrNameLst>
                                          <p:attrName>ppt_y</p:attrName>
                                        </p:attrNameLst>
                                      </p:cBhvr>
                                      <p:tavLst>
                                        <p:tav tm="0">
                                          <p:val>
                                            <p:strVal val="#ppt_y+.1"/>
                                          </p:val>
                                        </p:tav>
                                        <p:tav tm="100000">
                                          <p:val>
                                            <p:strVal val="#ppt_y"/>
                                          </p:val>
                                        </p:tav>
                                      </p:tavLst>
                                    </p:anim>
                                  </p:childTnLst>
                                </p:cTn>
                              </p:par>
                            </p:childTnLst>
                          </p:cTn>
                        </p:par>
                        <p:par>
                          <p:cTn id="47" fill="hold">
                            <p:stCondLst>
                              <p:cond delay="7000"/>
                            </p:stCondLst>
                            <p:childTnLst>
                              <p:par>
                                <p:cTn id="48" presetID="31" presetClass="entr" presetSubtype="0" fill="hold" nodeType="afterEffect">
                                  <p:stCondLst>
                                    <p:cond delay="0"/>
                                  </p:stCondLst>
                                  <p:childTnLst>
                                    <p:set>
                                      <p:cBhvr>
                                        <p:cTn id="49" dur="1" fill="hold">
                                          <p:stCondLst>
                                            <p:cond delay="0"/>
                                          </p:stCondLst>
                                        </p:cTn>
                                        <p:tgtEl>
                                          <p:spTgt spid="32"/>
                                        </p:tgtEl>
                                        <p:attrNameLst>
                                          <p:attrName>style.visibility</p:attrName>
                                        </p:attrNameLst>
                                      </p:cBhvr>
                                      <p:to>
                                        <p:strVal val="visible"/>
                                      </p:to>
                                    </p:set>
                                    <p:anim calcmode="lin" valueType="num">
                                      <p:cBhvr>
                                        <p:cTn id="50" dur="1000" fill="hold"/>
                                        <p:tgtEl>
                                          <p:spTgt spid="32"/>
                                        </p:tgtEl>
                                        <p:attrNameLst>
                                          <p:attrName>ppt_w</p:attrName>
                                        </p:attrNameLst>
                                      </p:cBhvr>
                                      <p:tavLst>
                                        <p:tav tm="0">
                                          <p:val>
                                            <p:fltVal val="0"/>
                                          </p:val>
                                        </p:tav>
                                        <p:tav tm="100000">
                                          <p:val>
                                            <p:strVal val="#ppt_w"/>
                                          </p:val>
                                        </p:tav>
                                      </p:tavLst>
                                    </p:anim>
                                    <p:anim calcmode="lin" valueType="num">
                                      <p:cBhvr>
                                        <p:cTn id="51" dur="1000" fill="hold"/>
                                        <p:tgtEl>
                                          <p:spTgt spid="32"/>
                                        </p:tgtEl>
                                        <p:attrNameLst>
                                          <p:attrName>ppt_h</p:attrName>
                                        </p:attrNameLst>
                                      </p:cBhvr>
                                      <p:tavLst>
                                        <p:tav tm="0">
                                          <p:val>
                                            <p:fltVal val="0"/>
                                          </p:val>
                                        </p:tav>
                                        <p:tav tm="100000">
                                          <p:val>
                                            <p:strVal val="#ppt_h"/>
                                          </p:val>
                                        </p:tav>
                                      </p:tavLst>
                                    </p:anim>
                                    <p:anim calcmode="lin" valueType="num">
                                      <p:cBhvr>
                                        <p:cTn id="52" dur="1000" fill="hold"/>
                                        <p:tgtEl>
                                          <p:spTgt spid="32"/>
                                        </p:tgtEl>
                                        <p:attrNameLst>
                                          <p:attrName>style.rotation</p:attrName>
                                        </p:attrNameLst>
                                      </p:cBhvr>
                                      <p:tavLst>
                                        <p:tav tm="0">
                                          <p:val>
                                            <p:fltVal val="90"/>
                                          </p:val>
                                        </p:tav>
                                        <p:tav tm="100000">
                                          <p:val>
                                            <p:fltVal val="0"/>
                                          </p:val>
                                        </p:tav>
                                      </p:tavLst>
                                    </p:anim>
                                    <p:animEffect transition="in" filter="fade">
                                      <p:cBhvr>
                                        <p:cTn id="53" dur="1000"/>
                                        <p:tgtEl>
                                          <p:spTgt spid="32"/>
                                        </p:tgtEl>
                                      </p:cBhvr>
                                    </p:animEffect>
                                  </p:childTnLst>
                                </p:cTn>
                              </p:par>
                            </p:childTnLst>
                          </p:cTn>
                        </p:par>
                        <p:par>
                          <p:cTn id="54" fill="hold">
                            <p:stCondLst>
                              <p:cond delay="8000"/>
                            </p:stCondLst>
                            <p:childTnLst>
                              <p:par>
                                <p:cTn id="55" presetID="42" presetClass="entr" presetSubtype="0" fill="hold" grpId="0" nodeType="afterEffect">
                                  <p:stCondLst>
                                    <p:cond delay="0"/>
                                  </p:stCondLst>
                                  <p:childTnLst>
                                    <p:set>
                                      <p:cBhvr>
                                        <p:cTn id="56" dur="1" fill="hold">
                                          <p:stCondLst>
                                            <p:cond delay="0"/>
                                          </p:stCondLst>
                                        </p:cTn>
                                        <p:tgtEl>
                                          <p:spTgt spid="24"/>
                                        </p:tgtEl>
                                        <p:attrNameLst>
                                          <p:attrName>style.visibility</p:attrName>
                                        </p:attrNameLst>
                                      </p:cBhvr>
                                      <p:to>
                                        <p:strVal val="visible"/>
                                      </p:to>
                                    </p:set>
                                    <p:animEffect transition="in" filter="fade">
                                      <p:cBhvr>
                                        <p:cTn id="57" dur="1000"/>
                                        <p:tgtEl>
                                          <p:spTgt spid="24"/>
                                        </p:tgtEl>
                                      </p:cBhvr>
                                    </p:animEffect>
                                    <p:anim calcmode="lin" valueType="num">
                                      <p:cBhvr>
                                        <p:cTn id="58" dur="1000" fill="hold"/>
                                        <p:tgtEl>
                                          <p:spTgt spid="24"/>
                                        </p:tgtEl>
                                        <p:attrNameLst>
                                          <p:attrName>ppt_x</p:attrName>
                                        </p:attrNameLst>
                                      </p:cBhvr>
                                      <p:tavLst>
                                        <p:tav tm="0">
                                          <p:val>
                                            <p:strVal val="#ppt_x"/>
                                          </p:val>
                                        </p:tav>
                                        <p:tav tm="100000">
                                          <p:val>
                                            <p:strVal val="#ppt_x"/>
                                          </p:val>
                                        </p:tav>
                                      </p:tavLst>
                                    </p:anim>
                                    <p:anim calcmode="lin" valueType="num">
                                      <p:cBhvr>
                                        <p:cTn id="59" dur="1000" fill="hold"/>
                                        <p:tgtEl>
                                          <p:spTgt spid="2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p:bldP spid="23" grpId="0"/>
      <p:bldP spid="24" grpId="0"/>
      <p:bldP spid="25" grpId="0"/>
      <p:bldP spid="26" grpId="0"/>
    </p:bldLst>
  </p:timing>
</p:sld>
</file>

<file path=ppt/slides/slide1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67" name="Oval 66">
            <a:extLst>
              <a:ext uri="{FF2B5EF4-FFF2-40B4-BE49-F238E27FC236}">
                <a16:creationId xmlns:a16="http://schemas.microsoft.com/office/drawing/2014/main" id="{3075BF2C-2933-4BF1-9EB0-621B087A21B3}"/>
              </a:ext>
            </a:extLst>
          </p:cNvPr>
          <p:cNvSpPr>
            <a:spLocks noChangeAspect="1"/>
          </p:cNvSpPr>
          <p:nvPr/>
        </p:nvSpPr>
        <p:spPr>
          <a:xfrm>
            <a:off x="9243532" y="1919794"/>
            <a:ext cx="2648817" cy="2648816"/>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 name="Freeform: Shape 67">
            <a:extLst>
              <a:ext uri="{FF2B5EF4-FFF2-40B4-BE49-F238E27FC236}">
                <a16:creationId xmlns:a16="http://schemas.microsoft.com/office/drawing/2014/main" id="{D8A7E7FF-578E-4F4B-AEA0-42AB0C17F33A}"/>
              </a:ext>
            </a:extLst>
          </p:cNvPr>
          <p:cNvSpPr>
            <a:spLocks noChangeAspect="1"/>
          </p:cNvSpPr>
          <p:nvPr/>
        </p:nvSpPr>
        <p:spPr>
          <a:xfrm>
            <a:off x="9246475" y="1916851"/>
            <a:ext cx="2648817" cy="2648816"/>
          </a:xfrm>
          <a:custGeom>
            <a:avLst/>
            <a:gdLst>
              <a:gd name="connsiteX0" fmla="*/ 2862934 w 5577840"/>
              <a:gd name="connsiteY0" fmla="*/ 211866 h 5577840"/>
              <a:gd name="connsiteX1" fmla="*/ 2862934 w 5577840"/>
              <a:gd name="connsiteY1" fmla="*/ 460938 h 5577840"/>
              <a:gd name="connsiteX2" fmla="*/ 2788920 w 5577840"/>
              <a:gd name="connsiteY2" fmla="*/ 457200 h 5577840"/>
              <a:gd name="connsiteX3" fmla="*/ 2710534 w 5577840"/>
              <a:gd name="connsiteY3" fmla="*/ 461158 h 5577840"/>
              <a:gd name="connsiteX4" fmla="*/ 2710534 w 5577840"/>
              <a:gd name="connsiteY4" fmla="*/ 212087 h 5577840"/>
              <a:gd name="connsiteX5" fmla="*/ 2525049 w 5577840"/>
              <a:gd name="connsiteY5" fmla="*/ 221453 h 5577840"/>
              <a:gd name="connsiteX6" fmla="*/ 1558762 w 5577840"/>
              <a:gd name="connsiteY6" fmla="*/ 519616 h 5577840"/>
              <a:gd name="connsiteX7" fmla="*/ 1539776 w 5577840"/>
              <a:gd name="connsiteY7" fmla="*/ 531151 h 5577840"/>
              <a:gd name="connsiteX8" fmla="*/ 1664216 w 5577840"/>
              <a:gd name="connsiteY8" fmla="*/ 746687 h 5577840"/>
              <a:gd name="connsiteX9" fmla="*/ 1601681 w 5577840"/>
              <a:gd name="connsiteY9" fmla="*/ 784678 h 5577840"/>
              <a:gd name="connsiteX10" fmla="*/ 1477241 w 5577840"/>
              <a:gd name="connsiteY10" fmla="*/ 569141 h 5577840"/>
              <a:gd name="connsiteX11" fmla="*/ 1345975 w 5577840"/>
              <a:gd name="connsiteY11" fmla="*/ 648887 h 5577840"/>
              <a:gd name="connsiteX12" fmla="*/ 648888 w 5577840"/>
              <a:gd name="connsiteY12" fmla="*/ 1345975 h 5577840"/>
              <a:gd name="connsiteX13" fmla="*/ 593440 w 5577840"/>
              <a:gd name="connsiteY13" fmla="*/ 1437244 h 5577840"/>
              <a:gd name="connsiteX14" fmla="*/ 808977 w 5577840"/>
              <a:gd name="connsiteY14" fmla="*/ 1561684 h 5577840"/>
              <a:gd name="connsiteX15" fmla="*/ 770986 w 5577840"/>
              <a:gd name="connsiteY15" fmla="*/ 1624219 h 5577840"/>
              <a:gd name="connsiteX16" fmla="*/ 555450 w 5577840"/>
              <a:gd name="connsiteY16" fmla="*/ 1499779 h 5577840"/>
              <a:gd name="connsiteX17" fmla="*/ 519616 w 5577840"/>
              <a:gd name="connsiteY17" fmla="*/ 1558762 h 5577840"/>
              <a:gd name="connsiteX18" fmla="*/ 221453 w 5577840"/>
              <a:gd name="connsiteY18" fmla="*/ 2525049 h 5577840"/>
              <a:gd name="connsiteX19" fmla="*/ 213331 w 5577840"/>
              <a:gd name="connsiteY19" fmla="*/ 2685895 h 5577840"/>
              <a:gd name="connsiteX20" fmla="*/ 462403 w 5577840"/>
              <a:gd name="connsiteY20" fmla="*/ 2685895 h 5577840"/>
              <a:gd name="connsiteX21" fmla="*/ 457200 w 5577840"/>
              <a:gd name="connsiteY21" fmla="*/ 2788920 h 5577840"/>
              <a:gd name="connsiteX22" fmla="*/ 459694 w 5577840"/>
              <a:gd name="connsiteY22" fmla="*/ 2838295 h 5577840"/>
              <a:gd name="connsiteX23" fmla="*/ 210622 w 5577840"/>
              <a:gd name="connsiteY23" fmla="*/ 2838295 h 5577840"/>
              <a:gd name="connsiteX24" fmla="*/ 221453 w 5577840"/>
              <a:gd name="connsiteY24" fmla="*/ 3052791 h 5577840"/>
              <a:gd name="connsiteX25" fmla="*/ 519616 w 5577840"/>
              <a:gd name="connsiteY25" fmla="*/ 4019079 h 5577840"/>
              <a:gd name="connsiteX26" fmla="*/ 525880 w 5577840"/>
              <a:gd name="connsiteY26" fmla="*/ 4029389 h 5577840"/>
              <a:gd name="connsiteX27" fmla="*/ 741417 w 5577840"/>
              <a:gd name="connsiteY27" fmla="*/ 3904949 h 5577840"/>
              <a:gd name="connsiteX28" fmla="*/ 779407 w 5577840"/>
              <a:gd name="connsiteY28" fmla="*/ 3967483 h 5577840"/>
              <a:gd name="connsiteX29" fmla="*/ 563871 w 5577840"/>
              <a:gd name="connsiteY29" fmla="*/ 4091923 h 5577840"/>
              <a:gd name="connsiteX30" fmla="*/ 648888 w 5577840"/>
              <a:gd name="connsiteY30" fmla="*/ 4231865 h 5577840"/>
              <a:gd name="connsiteX31" fmla="*/ 1345975 w 5577840"/>
              <a:gd name="connsiteY31" fmla="*/ 4928953 h 5577840"/>
              <a:gd name="connsiteX32" fmla="*/ 1445918 w 5577840"/>
              <a:gd name="connsiteY32" fmla="*/ 4989670 h 5577840"/>
              <a:gd name="connsiteX33" fmla="*/ 1570358 w 5577840"/>
              <a:gd name="connsiteY33" fmla="*/ 4774133 h 5577840"/>
              <a:gd name="connsiteX34" fmla="*/ 1632892 w 5577840"/>
              <a:gd name="connsiteY34" fmla="*/ 4812124 h 5577840"/>
              <a:gd name="connsiteX35" fmla="*/ 1508452 w 5577840"/>
              <a:gd name="connsiteY35" fmla="*/ 5027660 h 5577840"/>
              <a:gd name="connsiteX36" fmla="*/ 1558762 w 5577840"/>
              <a:gd name="connsiteY36" fmla="*/ 5058224 h 5577840"/>
              <a:gd name="connsiteX37" fmla="*/ 2788920 w 5577840"/>
              <a:gd name="connsiteY37" fmla="*/ 5369712 h 5577840"/>
              <a:gd name="connsiteX38" fmla="*/ 4019079 w 5577840"/>
              <a:gd name="connsiteY38" fmla="*/ 5058224 h 5577840"/>
              <a:gd name="connsiteX39" fmla="*/ 4056048 w 5577840"/>
              <a:gd name="connsiteY39" fmla="*/ 5035765 h 5577840"/>
              <a:gd name="connsiteX40" fmla="*/ 3931608 w 5577840"/>
              <a:gd name="connsiteY40" fmla="*/ 4820228 h 5577840"/>
              <a:gd name="connsiteX41" fmla="*/ 3994142 w 5577840"/>
              <a:gd name="connsiteY41" fmla="*/ 4782238 h 5577840"/>
              <a:gd name="connsiteX42" fmla="*/ 4118582 w 5577840"/>
              <a:gd name="connsiteY42" fmla="*/ 4997774 h 5577840"/>
              <a:gd name="connsiteX43" fmla="*/ 4231865 w 5577840"/>
              <a:gd name="connsiteY43" fmla="*/ 4928953 h 5577840"/>
              <a:gd name="connsiteX44" fmla="*/ 4928953 w 5577840"/>
              <a:gd name="connsiteY44" fmla="*/ 4231865 h 5577840"/>
              <a:gd name="connsiteX45" fmla="*/ 5022073 w 5577840"/>
              <a:gd name="connsiteY45" fmla="*/ 4078585 h 5577840"/>
              <a:gd name="connsiteX46" fmla="*/ 4806537 w 5577840"/>
              <a:gd name="connsiteY46" fmla="*/ 3954145 h 5577840"/>
              <a:gd name="connsiteX47" fmla="*/ 4839214 w 5577840"/>
              <a:gd name="connsiteY47" fmla="*/ 3900356 h 5577840"/>
              <a:gd name="connsiteX48" fmla="*/ 4843666 w 5577840"/>
              <a:gd name="connsiteY48" fmla="*/ 3891114 h 5577840"/>
              <a:gd name="connsiteX49" fmla="*/ 5059766 w 5577840"/>
              <a:gd name="connsiteY49" fmla="*/ 4015879 h 5577840"/>
              <a:gd name="connsiteX50" fmla="*/ 5166901 w 5577840"/>
              <a:gd name="connsiteY50" fmla="*/ 3793481 h 5577840"/>
              <a:gd name="connsiteX51" fmla="*/ 5356388 w 5577840"/>
              <a:gd name="connsiteY51" fmla="*/ 3052791 h 5577840"/>
              <a:gd name="connsiteX52" fmla="*/ 5367219 w 5577840"/>
              <a:gd name="connsiteY52" fmla="*/ 2838295 h 5577840"/>
              <a:gd name="connsiteX53" fmla="*/ 5118147 w 5577840"/>
              <a:gd name="connsiteY53" fmla="*/ 2838295 h 5577840"/>
              <a:gd name="connsiteX54" fmla="*/ 5120640 w 5577840"/>
              <a:gd name="connsiteY54" fmla="*/ 2788920 h 5577840"/>
              <a:gd name="connsiteX55" fmla="*/ 5115438 w 5577840"/>
              <a:gd name="connsiteY55" fmla="*/ 2685895 h 5577840"/>
              <a:gd name="connsiteX56" fmla="*/ 5364510 w 5577840"/>
              <a:gd name="connsiteY56" fmla="*/ 2685895 h 5577840"/>
              <a:gd name="connsiteX57" fmla="*/ 5356388 w 5577840"/>
              <a:gd name="connsiteY57" fmla="*/ 2525049 h 5577840"/>
              <a:gd name="connsiteX58" fmla="*/ 5058224 w 5577840"/>
              <a:gd name="connsiteY58" fmla="*/ 1558762 h 5577840"/>
              <a:gd name="connsiteX59" fmla="*/ 5030494 w 5577840"/>
              <a:gd name="connsiteY59" fmla="*/ 1513117 h 5577840"/>
              <a:gd name="connsiteX60" fmla="*/ 4814957 w 5577840"/>
              <a:gd name="connsiteY60" fmla="*/ 1637557 h 5577840"/>
              <a:gd name="connsiteX61" fmla="*/ 4776967 w 5577840"/>
              <a:gd name="connsiteY61" fmla="*/ 1575022 h 5577840"/>
              <a:gd name="connsiteX62" fmla="*/ 4992503 w 5577840"/>
              <a:gd name="connsiteY62" fmla="*/ 1450582 h 5577840"/>
              <a:gd name="connsiteX63" fmla="*/ 4928953 w 5577840"/>
              <a:gd name="connsiteY63" fmla="*/ 1345975 h 5577840"/>
              <a:gd name="connsiteX64" fmla="*/ 4231865 w 5577840"/>
              <a:gd name="connsiteY64" fmla="*/ 648887 h 5577840"/>
              <a:gd name="connsiteX65" fmla="*/ 4087259 w 5577840"/>
              <a:gd name="connsiteY65" fmla="*/ 561037 h 5577840"/>
              <a:gd name="connsiteX66" fmla="*/ 3962819 w 5577840"/>
              <a:gd name="connsiteY66" fmla="*/ 776574 h 5577840"/>
              <a:gd name="connsiteX67" fmla="*/ 3900356 w 5577840"/>
              <a:gd name="connsiteY67" fmla="*/ 738626 h 5577840"/>
              <a:gd name="connsiteX68" fmla="*/ 3900279 w 5577840"/>
              <a:gd name="connsiteY68" fmla="*/ 738589 h 5577840"/>
              <a:gd name="connsiteX69" fmla="*/ 4024723 w 5577840"/>
              <a:gd name="connsiteY69" fmla="*/ 523045 h 5577840"/>
              <a:gd name="connsiteX70" fmla="*/ 4019079 w 5577840"/>
              <a:gd name="connsiteY70" fmla="*/ 519616 h 5577840"/>
              <a:gd name="connsiteX71" fmla="*/ 3052791 w 5577840"/>
              <a:gd name="connsiteY71" fmla="*/ 221453 h 5577840"/>
              <a:gd name="connsiteX72" fmla="*/ 2788920 w 5577840"/>
              <a:gd name="connsiteY72" fmla="*/ 0 h 5577840"/>
              <a:gd name="connsiteX73" fmla="*/ 5577840 w 5577840"/>
              <a:gd name="connsiteY73" fmla="*/ 2788920 h 5577840"/>
              <a:gd name="connsiteX74" fmla="*/ 2788920 w 5577840"/>
              <a:gd name="connsiteY74" fmla="*/ 5577840 h 5577840"/>
              <a:gd name="connsiteX75" fmla="*/ 0 w 5577840"/>
              <a:gd name="connsiteY75" fmla="*/ 2788920 h 5577840"/>
              <a:gd name="connsiteX76" fmla="*/ 2788920 w 5577840"/>
              <a:gd name="connsiteY76" fmla="*/ 0 h 5577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5577840" h="5577840">
                <a:moveTo>
                  <a:pt x="2862934" y="211866"/>
                </a:moveTo>
                <a:lnTo>
                  <a:pt x="2862934" y="460938"/>
                </a:lnTo>
                <a:lnTo>
                  <a:pt x="2788920" y="457200"/>
                </a:lnTo>
                <a:lnTo>
                  <a:pt x="2710534" y="461158"/>
                </a:lnTo>
                <a:lnTo>
                  <a:pt x="2710534" y="212087"/>
                </a:lnTo>
                <a:lnTo>
                  <a:pt x="2525049" y="221453"/>
                </a:lnTo>
                <a:cubicBezTo>
                  <a:pt x="2178015" y="256696"/>
                  <a:pt x="1851307" y="360696"/>
                  <a:pt x="1558762" y="519616"/>
                </a:cubicBezTo>
                <a:lnTo>
                  <a:pt x="1539776" y="531151"/>
                </a:lnTo>
                <a:lnTo>
                  <a:pt x="1664216" y="746687"/>
                </a:lnTo>
                <a:lnTo>
                  <a:pt x="1601681" y="784678"/>
                </a:lnTo>
                <a:lnTo>
                  <a:pt x="1477241" y="569141"/>
                </a:lnTo>
                <a:lnTo>
                  <a:pt x="1345975" y="648887"/>
                </a:lnTo>
                <a:cubicBezTo>
                  <a:pt x="1071377" y="834402"/>
                  <a:pt x="834402" y="1071377"/>
                  <a:pt x="648888" y="1345975"/>
                </a:cubicBezTo>
                <a:lnTo>
                  <a:pt x="593440" y="1437244"/>
                </a:lnTo>
                <a:lnTo>
                  <a:pt x="808977" y="1561684"/>
                </a:lnTo>
                <a:lnTo>
                  <a:pt x="770986" y="1624219"/>
                </a:lnTo>
                <a:lnTo>
                  <a:pt x="555450" y="1499779"/>
                </a:lnTo>
                <a:lnTo>
                  <a:pt x="519616" y="1558762"/>
                </a:lnTo>
                <a:cubicBezTo>
                  <a:pt x="360697" y="1851306"/>
                  <a:pt x="256696" y="2178015"/>
                  <a:pt x="221453" y="2525049"/>
                </a:cubicBezTo>
                <a:lnTo>
                  <a:pt x="213331" y="2685895"/>
                </a:lnTo>
                <a:lnTo>
                  <a:pt x="462403" y="2685895"/>
                </a:lnTo>
                <a:lnTo>
                  <a:pt x="457200" y="2788920"/>
                </a:lnTo>
                <a:lnTo>
                  <a:pt x="459694" y="2838295"/>
                </a:lnTo>
                <a:lnTo>
                  <a:pt x="210622" y="2838295"/>
                </a:lnTo>
                <a:lnTo>
                  <a:pt x="221453" y="3052791"/>
                </a:lnTo>
                <a:cubicBezTo>
                  <a:pt x="256696" y="3399826"/>
                  <a:pt x="360697" y="3726534"/>
                  <a:pt x="519616" y="4019079"/>
                </a:cubicBezTo>
                <a:lnTo>
                  <a:pt x="525880" y="4029389"/>
                </a:lnTo>
                <a:lnTo>
                  <a:pt x="741417" y="3904949"/>
                </a:lnTo>
                <a:lnTo>
                  <a:pt x="779407" y="3967483"/>
                </a:lnTo>
                <a:lnTo>
                  <a:pt x="563871" y="4091923"/>
                </a:lnTo>
                <a:lnTo>
                  <a:pt x="648888" y="4231865"/>
                </a:lnTo>
                <a:cubicBezTo>
                  <a:pt x="834402" y="4506463"/>
                  <a:pt x="1071377" y="4743438"/>
                  <a:pt x="1345975" y="4928953"/>
                </a:cubicBezTo>
                <a:lnTo>
                  <a:pt x="1445918" y="4989670"/>
                </a:lnTo>
                <a:lnTo>
                  <a:pt x="1570358" y="4774133"/>
                </a:lnTo>
                <a:lnTo>
                  <a:pt x="1632892" y="4812124"/>
                </a:lnTo>
                <a:lnTo>
                  <a:pt x="1508452" y="5027660"/>
                </a:lnTo>
                <a:lnTo>
                  <a:pt x="1558762" y="5058224"/>
                </a:lnTo>
                <a:cubicBezTo>
                  <a:pt x="1924443" y="5256874"/>
                  <a:pt x="2343504" y="5369712"/>
                  <a:pt x="2788920" y="5369712"/>
                </a:cubicBezTo>
                <a:cubicBezTo>
                  <a:pt x="3234336" y="5369712"/>
                  <a:pt x="3653398" y="5256874"/>
                  <a:pt x="4019079" y="5058224"/>
                </a:cubicBezTo>
                <a:lnTo>
                  <a:pt x="4056048" y="5035765"/>
                </a:lnTo>
                <a:lnTo>
                  <a:pt x="3931608" y="4820228"/>
                </a:lnTo>
                <a:lnTo>
                  <a:pt x="3994142" y="4782238"/>
                </a:lnTo>
                <a:lnTo>
                  <a:pt x="4118582" y="4997774"/>
                </a:lnTo>
                <a:lnTo>
                  <a:pt x="4231865" y="4928953"/>
                </a:lnTo>
                <a:cubicBezTo>
                  <a:pt x="4506463" y="4743438"/>
                  <a:pt x="4743438" y="4506463"/>
                  <a:pt x="4928953" y="4231865"/>
                </a:cubicBezTo>
                <a:lnTo>
                  <a:pt x="5022073" y="4078585"/>
                </a:lnTo>
                <a:lnTo>
                  <a:pt x="4806537" y="3954145"/>
                </a:lnTo>
                <a:lnTo>
                  <a:pt x="4839214" y="3900356"/>
                </a:lnTo>
                <a:lnTo>
                  <a:pt x="4843666" y="3891114"/>
                </a:lnTo>
                <a:lnTo>
                  <a:pt x="5059766" y="4015879"/>
                </a:lnTo>
                <a:lnTo>
                  <a:pt x="5166901" y="3793481"/>
                </a:lnTo>
                <a:cubicBezTo>
                  <a:pt x="5264847" y="3561909"/>
                  <a:pt x="5329955" y="3313067"/>
                  <a:pt x="5356388" y="3052791"/>
                </a:cubicBezTo>
                <a:lnTo>
                  <a:pt x="5367219" y="2838295"/>
                </a:lnTo>
                <a:lnTo>
                  <a:pt x="5118147" y="2838295"/>
                </a:lnTo>
                <a:lnTo>
                  <a:pt x="5120640" y="2788920"/>
                </a:lnTo>
                <a:lnTo>
                  <a:pt x="5115438" y="2685895"/>
                </a:lnTo>
                <a:lnTo>
                  <a:pt x="5364510" y="2685895"/>
                </a:lnTo>
                <a:lnTo>
                  <a:pt x="5356388" y="2525049"/>
                </a:lnTo>
                <a:cubicBezTo>
                  <a:pt x="5321144" y="2178015"/>
                  <a:pt x="5217144" y="1851306"/>
                  <a:pt x="5058224" y="1558762"/>
                </a:cubicBezTo>
                <a:lnTo>
                  <a:pt x="5030494" y="1513117"/>
                </a:lnTo>
                <a:lnTo>
                  <a:pt x="4814957" y="1637557"/>
                </a:lnTo>
                <a:lnTo>
                  <a:pt x="4776967" y="1575022"/>
                </a:lnTo>
                <a:lnTo>
                  <a:pt x="4992503" y="1450582"/>
                </a:lnTo>
                <a:lnTo>
                  <a:pt x="4928953" y="1345975"/>
                </a:lnTo>
                <a:cubicBezTo>
                  <a:pt x="4743438" y="1071377"/>
                  <a:pt x="4506463" y="834402"/>
                  <a:pt x="4231865" y="648887"/>
                </a:cubicBezTo>
                <a:lnTo>
                  <a:pt x="4087259" y="561037"/>
                </a:lnTo>
                <a:lnTo>
                  <a:pt x="3962819" y="776574"/>
                </a:lnTo>
                <a:lnTo>
                  <a:pt x="3900356" y="738626"/>
                </a:lnTo>
                <a:lnTo>
                  <a:pt x="3900279" y="738589"/>
                </a:lnTo>
                <a:lnTo>
                  <a:pt x="4024723" y="523045"/>
                </a:lnTo>
                <a:lnTo>
                  <a:pt x="4019079" y="519616"/>
                </a:lnTo>
                <a:cubicBezTo>
                  <a:pt x="3726534" y="360696"/>
                  <a:pt x="3399826" y="256696"/>
                  <a:pt x="3052791" y="221453"/>
                </a:cubicBezTo>
                <a:close/>
                <a:moveTo>
                  <a:pt x="2788920" y="0"/>
                </a:moveTo>
                <a:cubicBezTo>
                  <a:pt x="4329198" y="0"/>
                  <a:pt x="5577840" y="1248642"/>
                  <a:pt x="5577840" y="2788920"/>
                </a:cubicBezTo>
                <a:cubicBezTo>
                  <a:pt x="5577840" y="4329198"/>
                  <a:pt x="4329198" y="5577840"/>
                  <a:pt x="2788920" y="5577840"/>
                </a:cubicBezTo>
                <a:cubicBezTo>
                  <a:pt x="1248642" y="5577840"/>
                  <a:pt x="0" y="4329198"/>
                  <a:pt x="0" y="2788920"/>
                </a:cubicBezTo>
                <a:cubicBezTo>
                  <a:pt x="0" y="1248642"/>
                  <a:pt x="1248642" y="0"/>
                  <a:pt x="2788920" y="0"/>
                </a:cubicBezTo>
                <a:close/>
              </a:path>
            </a:pathLst>
          </a:custGeom>
          <a:solidFill>
            <a:srgbClr val="72869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Oval 59">
            <a:extLst>
              <a:ext uri="{FF2B5EF4-FFF2-40B4-BE49-F238E27FC236}">
                <a16:creationId xmlns:a16="http://schemas.microsoft.com/office/drawing/2014/main" id="{8900FAEE-84AB-44E3-B3E4-80B0113B0110}"/>
              </a:ext>
            </a:extLst>
          </p:cNvPr>
          <p:cNvSpPr>
            <a:spLocks noChangeAspect="1"/>
          </p:cNvSpPr>
          <p:nvPr/>
        </p:nvSpPr>
        <p:spPr>
          <a:xfrm>
            <a:off x="6270629" y="1919794"/>
            <a:ext cx="2648817" cy="2648816"/>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 name="Oval 52">
            <a:extLst>
              <a:ext uri="{FF2B5EF4-FFF2-40B4-BE49-F238E27FC236}">
                <a16:creationId xmlns:a16="http://schemas.microsoft.com/office/drawing/2014/main" id="{E6735E34-D5A9-46C6-AA89-32DC60BA1E34}"/>
              </a:ext>
            </a:extLst>
          </p:cNvPr>
          <p:cNvSpPr>
            <a:spLocks noChangeAspect="1"/>
          </p:cNvSpPr>
          <p:nvPr/>
        </p:nvSpPr>
        <p:spPr>
          <a:xfrm>
            <a:off x="3291840" y="1919794"/>
            <a:ext cx="2648817" cy="2648816"/>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 name="Freeform: Shape 53">
            <a:extLst>
              <a:ext uri="{FF2B5EF4-FFF2-40B4-BE49-F238E27FC236}">
                <a16:creationId xmlns:a16="http://schemas.microsoft.com/office/drawing/2014/main" id="{9AF9227C-0C04-409C-AF66-62A212A20E1C}"/>
              </a:ext>
            </a:extLst>
          </p:cNvPr>
          <p:cNvSpPr>
            <a:spLocks noChangeAspect="1"/>
          </p:cNvSpPr>
          <p:nvPr/>
        </p:nvSpPr>
        <p:spPr>
          <a:xfrm>
            <a:off x="3294783" y="1916851"/>
            <a:ext cx="2648817" cy="2648816"/>
          </a:xfrm>
          <a:custGeom>
            <a:avLst/>
            <a:gdLst>
              <a:gd name="connsiteX0" fmla="*/ 2862934 w 5577840"/>
              <a:gd name="connsiteY0" fmla="*/ 211866 h 5577840"/>
              <a:gd name="connsiteX1" fmla="*/ 2862934 w 5577840"/>
              <a:gd name="connsiteY1" fmla="*/ 460938 h 5577840"/>
              <a:gd name="connsiteX2" fmla="*/ 2788920 w 5577840"/>
              <a:gd name="connsiteY2" fmla="*/ 457200 h 5577840"/>
              <a:gd name="connsiteX3" fmla="*/ 2710534 w 5577840"/>
              <a:gd name="connsiteY3" fmla="*/ 461158 h 5577840"/>
              <a:gd name="connsiteX4" fmla="*/ 2710534 w 5577840"/>
              <a:gd name="connsiteY4" fmla="*/ 212087 h 5577840"/>
              <a:gd name="connsiteX5" fmla="*/ 2525049 w 5577840"/>
              <a:gd name="connsiteY5" fmla="*/ 221453 h 5577840"/>
              <a:gd name="connsiteX6" fmla="*/ 1558762 w 5577840"/>
              <a:gd name="connsiteY6" fmla="*/ 519616 h 5577840"/>
              <a:gd name="connsiteX7" fmla="*/ 1539776 w 5577840"/>
              <a:gd name="connsiteY7" fmla="*/ 531151 h 5577840"/>
              <a:gd name="connsiteX8" fmla="*/ 1664216 w 5577840"/>
              <a:gd name="connsiteY8" fmla="*/ 746687 h 5577840"/>
              <a:gd name="connsiteX9" fmla="*/ 1601681 w 5577840"/>
              <a:gd name="connsiteY9" fmla="*/ 784678 h 5577840"/>
              <a:gd name="connsiteX10" fmla="*/ 1477241 w 5577840"/>
              <a:gd name="connsiteY10" fmla="*/ 569141 h 5577840"/>
              <a:gd name="connsiteX11" fmla="*/ 1345975 w 5577840"/>
              <a:gd name="connsiteY11" fmla="*/ 648887 h 5577840"/>
              <a:gd name="connsiteX12" fmla="*/ 648888 w 5577840"/>
              <a:gd name="connsiteY12" fmla="*/ 1345975 h 5577840"/>
              <a:gd name="connsiteX13" fmla="*/ 593440 w 5577840"/>
              <a:gd name="connsiteY13" fmla="*/ 1437244 h 5577840"/>
              <a:gd name="connsiteX14" fmla="*/ 808977 w 5577840"/>
              <a:gd name="connsiteY14" fmla="*/ 1561684 h 5577840"/>
              <a:gd name="connsiteX15" fmla="*/ 770986 w 5577840"/>
              <a:gd name="connsiteY15" fmla="*/ 1624219 h 5577840"/>
              <a:gd name="connsiteX16" fmla="*/ 555450 w 5577840"/>
              <a:gd name="connsiteY16" fmla="*/ 1499779 h 5577840"/>
              <a:gd name="connsiteX17" fmla="*/ 519616 w 5577840"/>
              <a:gd name="connsiteY17" fmla="*/ 1558762 h 5577840"/>
              <a:gd name="connsiteX18" fmla="*/ 221453 w 5577840"/>
              <a:gd name="connsiteY18" fmla="*/ 2525049 h 5577840"/>
              <a:gd name="connsiteX19" fmla="*/ 213331 w 5577840"/>
              <a:gd name="connsiteY19" fmla="*/ 2685895 h 5577840"/>
              <a:gd name="connsiteX20" fmla="*/ 462403 w 5577840"/>
              <a:gd name="connsiteY20" fmla="*/ 2685895 h 5577840"/>
              <a:gd name="connsiteX21" fmla="*/ 457200 w 5577840"/>
              <a:gd name="connsiteY21" fmla="*/ 2788920 h 5577840"/>
              <a:gd name="connsiteX22" fmla="*/ 459694 w 5577840"/>
              <a:gd name="connsiteY22" fmla="*/ 2838295 h 5577840"/>
              <a:gd name="connsiteX23" fmla="*/ 210622 w 5577840"/>
              <a:gd name="connsiteY23" fmla="*/ 2838295 h 5577840"/>
              <a:gd name="connsiteX24" fmla="*/ 221453 w 5577840"/>
              <a:gd name="connsiteY24" fmla="*/ 3052791 h 5577840"/>
              <a:gd name="connsiteX25" fmla="*/ 519616 w 5577840"/>
              <a:gd name="connsiteY25" fmla="*/ 4019079 h 5577840"/>
              <a:gd name="connsiteX26" fmla="*/ 525880 w 5577840"/>
              <a:gd name="connsiteY26" fmla="*/ 4029389 h 5577840"/>
              <a:gd name="connsiteX27" fmla="*/ 741417 w 5577840"/>
              <a:gd name="connsiteY27" fmla="*/ 3904949 h 5577840"/>
              <a:gd name="connsiteX28" fmla="*/ 779407 w 5577840"/>
              <a:gd name="connsiteY28" fmla="*/ 3967483 h 5577840"/>
              <a:gd name="connsiteX29" fmla="*/ 563871 w 5577840"/>
              <a:gd name="connsiteY29" fmla="*/ 4091923 h 5577840"/>
              <a:gd name="connsiteX30" fmla="*/ 648888 w 5577840"/>
              <a:gd name="connsiteY30" fmla="*/ 4231865 h 5577840"/>
              <a:gd name="connsiteX31" fmla="*/ 1345975 w 5577840"/>
              <a:gd name="connsiteY31" fmla="*/ 4928953 h 5577840"/>
              <a:gd name="connsiteX32" fmla="*/ 1445918 w 5577840"/>
              <a:gd name="connsiteY32" fmla="*/ 4989670 h 5577840"/>
              <a:gd name="connsiteX33" fmla="*/ 1570358 w 5577840"/>
              <a:gd name="connsiteY33" fmla="*/ 4774133 h 5577840"/>
              <a:gd name="connsiteX34" fmla="*/ 1632892 w 5577840"/>
              <a:gd name="connsiteY34" fmla="*/ 4812124 h 5577840"/>
              <a:gd name="connsiteX35" fmla="*/ 1508452 w 5577840"/>
              <a:gd name="connsiteY35" fmla="*/ 5027660 h 5577840"/>
              <a:gd name="connsiteX36" fmla="*/ 1558762 w 5577840"/>
              <a:gd name="connsiteY36" fmla="*/ 5058224 h 5577840"/>
              <a:gd name="connsiteX37" fmla="*/ 2788920 w 5577840"/>
              <a:gd name="connsiteY37" fmla="*/ 5369712 h 5577840"/>
              <a:gd name="connsiteX38" fmla="*/ 4019079 w 5577840"/>
              <a:gd name="connsiteY38" fmla="*/ 5058224 h 5577840"/>
              <a:gd name="connsiteX39" fmla="*/ 4056048 w 5577840"/>
              <a:gd name="connsiteY39" fmla="*/ 5035765 h 5577840"/>
              <a:gd name="connsiteX40" fmla="*/ 3931608 w 5577840"/>
              <a:gd name="connsiteY40" fmla="*/ 4820228 h 5577840"/>
              <a:gd name="connsiteX41" fmla="*/ 3994142 w 5577840"/>
              <a:gd name="connsiteY41" fmla="*/ 4782238 h 5577840"/>
              <a:gd name="connsiteX42" fmla="*/ 4118582 w 5577840"/>
              <a:gd name="connsiteY42" fmla="*/ 4997774 h 5577840"/>
              <a:gd name="connsiteX43" fmla="*/ 4231865 w 5577840"/>
              <a:gd name="connsiteY43" fmla="*/ 4928953 h 5577840"/>
              <a:gd name="connsiteX44" fmla="*/ 4928953 w 5577840"/>
              <a:gd name="connsiteY44" fmla="*/ 4231865 h 5577840"/>
              <a:gd name="connsiteX45" fmla="*/ 5022073 w 5577840"/>
              <a:gd name="connsiteY45" fmla="*/ 4078585 h 5577840"/>
              <a:gd name="connsiteX46" fmla="*/ 4806537 w 5577840"/>
              <a:gd name="connsiteY46" fmla="*/ 3954145 h 5577840"/>
              <a:gd name="connsiteX47" fmla="*/ 4839214 w 5577840"/>
              <a:gd name="connsiteY47" fmla="*/ 3900356 h 5577840"/>
              <a:gd name="connsiteX48" fmla="*/ 4843666 w 5577840"/>
              <a:gd name="connsiteY48" fmla="*/ 3891114 h 5577840"/>
              <a:gd name="connsiteX49" fmla="*/ 5059766 w 5577840"/>
              <a:gd name="connsiteY49" fmla="*/ 4015879 h 5577840"/>
              <a:gd name="connsiteX50" fmla="*/ 5166901 w 5577840"/>
              <a:gd name="connsiteY50" fmla="*/ 3793481 h 5577840"/>
              <a:gd name="connsiteX51" fmla="*/ 5356388 w 5577840"/>
              <a:gd name="connsiteY51" fmla="*/ 3052791 h 5577840"/>
              <a:gd name="connsiteX52" fmla="*/ 5367219 w 5577840"/>
              <a:gd name="connsiteY52" fmla="*/ 2838295 h 5577840"/>
              <a:gd name="connsiteX53" fmla="*/ 5118147 w 5577840"/>
              <a:gd name="connsiteY53" fmla="*/ 2838295 h 5577840"/>
              <a:gd name="connsiteX54" fmla="*/ 5120640 w 5577840"/>
              <a:gd name="connsiteY54" fmla="*/ 2788920 h 5577840"/>
              <a:gd name="connsiteX55" fmla="*/ 5115438 w 5577840"/>
              <a:gd name="connsiteY55" fmla="*/ 2685895 h 5577840"/>
              <a:gd name="connsiteX56" fmla="*/ 5364510 w 5577840"/>
              <a:gd name="connsiteY56" fmla="*/ 2685895 h 5577840"/>
              <a:gd name="connsiteX57" fmla="*/ 5356388 w 5577840"/>
              <a:gd name="connsiteY57" fmla="*/ 2525049 h 5577840"/>
              <a:gd name="connsiteX58" fmla="*/ 5058224 w 5577840"/>
              <a:gd name="connsiteY58" fmla="*/ 1558762 h 5577840"/>
              <a:gd name="connsiteX59" fmla="*/ 5030494 w 5577840"/>
              <a:gd name="connsiteY59" fmla="*/ 1513117 h 5577840"/>
              <a:gd name="connsiteX60" fmla="*/ 4814957 w 5577840"/>
              <a:gd name="connsiteY60" fmla="*/ 1637557 h 5577840"/>
              <a:gd name="connsiteX61" fmla="*/ 4776967 w 5577840"/>
              <a:gd name="connsiteY61" fmla="*/ 1575022 h 5577840"/>
              <a:gd name="connsiteX62" fmla="*/ 4992503 w 5577840"/>
              <a:gd name="connsiteY62" fmla="*/ 1450582 h 5577840"/>
              <a:gd name="connsiteX63" fmla="*/ 4928953 w 5577840"/>
              <a:gd name="connsiteY63" fmla="*/ 1345975 h 5577840"/>
              <a:gd name="connsiteX64" fmla="*/ 4231865 w 5577840"/>
              <a:gd name="connsiteY64" fmla="*/ 648887 h 5577840"/>
              <a:gd name="connsiteX65" fmla="*/ 4087259 w 5577840"/>
              <a:gd name="connsiteY65" fmla="*/ 561037 h 5577840"/>
              <a:gd name="connsiteX66" fmla="*/ 3962819 w 5577840"/>
              <a:gd name="connsiteY66" fmla="*/ 776574 h 5577840"/>
              <a:gd name="connsiteX67" fmla="*/ 3900356 w 5577840"/>
              <a:gd name="connsiteY67" fmla="*/ 738626 h 5577840"/>
              <a:gd name="connsiteX68" fmla="*/ 3900279 w 5577840"/>
              <a:gd name="connsiteY68" fmla="*/ 738589 h 5577840"/>
              <a:gd name="connsiteX69" fmla="*/ 4024723 w 5577840"/>
              <a:gd name="connsiteY69" fmla="*/ 523045 h 5577840"/>
              <a:gd name="connsiteX70" fmla="*/ 4019079 w 5577840"/>
              <a:gd name="connsiteY70" fmla="*/ 519616 h 5577840"/>
              <a:gd name="connsiteX71" fmla="*/ 3052791 w 5577840"/>
              <a:gd name="connsiteY71" fmla="*/ 221453 h 5577840"/>
              <a:gd name="connsiteX72" fmla="*/ 2788920 w 5577840"/>
              <a:gd name="connsiteY72" fmla="*/ 0 h 5577840"/>
              <a:gd name="connsiteX73" fmla="*/ 5577840 w 5577840"/>
              <a:gd name="connsiteY73" fmla="*/ 2788920 h 5577840"/>
              <a:gd name="connsiteX74" fmla="*/ 2788920 w 5577840"/>
              <a:gd name="connsiteY74" fmla="*/ 5577840 h 5577840"/>
              <a:gd name="connsiteX75" fmla="*/ 0 w 5577840"/>
              <a:gd name="connsiteY75" fmla="*/ 2788920 h 5577840"/>
              <a:gd name="connsiteX76" fmla="*/ 2788920 w 5577840"/>
              <a:gd name="connsiteY76" fmla="*/ 0 h 5577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5577840" h="5577840">
                <a:moveTo>
                  <a:pt x="2862934" y="211866"/>
                </a:moveTo>
                <a:lnTo>
                  <a:pt x="2862934" y="460938"/>
                </a:lnTo>
                <a:lnTo>
                  <a:pt x="2788920" y="457200"/>
                </a:lnTo>
                <a:lnTo>
                  <a:pt x="2710534" y="461158"/>
                </a:lnTo>
                <a:lnTo>
                  <a:pt x="2710534" y="212087"/>
                </a:lnTo>
                <a:lnTo>
                  <a:pt x="2525049" y="221453"/>
                </a:lnTo>
                <a:cubicBezTo>
                  <a:pt x="2178015" y="256696"/>
                  <a:pt x="1851307" y="360696"/>
                  <a:pt x="1558762" y="519616"/>
                </a:cubicBezTo>
                <a:lnTo>
                  <a:pt x="1539776" y="531151"/>
                </a:lnTo>
                <a:lnTo>
                  <a:pt x="1664216" y="746687"/>
                </a:lnTo>
                <a:lnTo>
                  <a:pt x="1601681" y="784678"/>
                </a:lnTo>
                <a:lnTo>
                  <a:pt x="1477241" y="569141"/>
                </a:lnTo>
                <a:lnTo>
                  <a:pt x="1345975" y="648887"/>
                </a:lnTo>
                <a:cubicBezTo>
                  <a:pt x="1071377" y="834402"/>
                  <a:pt x="834402" y="1071377"/>
                  <a:pt x="648888" y="1345975"/>
                </a:cubicBezTo>
                <a:lnTo>
                  <a:pt x="593440" y="1437244"/>
                </a:lnTo>
                <a:lnTo>
                  <a:pt x="808977" y="1561684"/>
                </a:lnTo>
                <a:lnTo>
                  <a:pt x="770986" y="1624219"/>
                </a:lnTo>
                <a:lnTo>
                  <a:pt x="555450" y="1499779"/>
                </a:lnTo>
                <a:lnTo>
                  <a:pt x="519616" y="1558762"/>
                </a:lnTo>
                <a:cubicBezTo>
                  <a:pt x="360697" y="1851306"/>
                  <a:pt x="256696" y="2178015"/>
                  <a:pt x="221453" y="2525049"/>
                </a:cubicBezTo>
                <a:lnTo>
                  <a:pt x="213331" y="2685895"/>
                </a:lnTo>
                <a:lnTo>
                  <a:pt x="462403" y="2685895"/>
                </a:lnTo>
                <a:lnTo>
                  <a:pt x="457200" y="2788920"/>
                </a:lnTo>
                <a:lnTo>
                  <a:pt x="459694" y="2838295"/>
                </a:lnTo>
                <a:lnTo>
                  <a:pt x="210622" y="2838295"/>
                </a:lnTo>
                <a:lnTo>
                  <a:pt x="221453" y="3052791"/>
                </a:lnTo>
                <a:cubicBezTo>
                  <a:pt x="256696" y="3399826"/>
                  <a:pt x="360697" y="3726534"/>
                  <a:pt x="519616" y="4019079"/>
                </a:cubicBezTo>
                <a:lnTo>
                  <a:pt x="525880" y="4029389"/>
                </a:lnTo>
                <a:lnTo>
                  <a:pt x="741417" y="3904949"/>
                </a:lnTo>
                <a:lnTo>
                  <a:pt x="779407" y="3967483"/>
                </a:lnTo>
                <a:lnTo>
                  <a:pt x="563871" y="4091923"/>
                </a:lnTo>
                <a:lnTo>
                  <a:pt x="648888" y="4231865"/>
                </a:lnTo>
                <a:cubicBezTo>
                  <a:pt x="834402" y="4506463"/>
                  <a:pt x="1071377" y="4743438"/>
                  <a:pt x="1345975" y="4928953"/>
                </a:cubicBezTo>
                <a:lnTo>
                  <a:pt x="1445918" y="4989670"/>
                </a:lnTo>
                <a:lnTo>
                  <a:pt x="1570358" y="4774133"/>
                </a:lnTo>
                <a:lnTo>
                  <a:pt x="1632892" y="4812124"/>
                </a:lnTo>
                <a:lnTo>
                  <a:pt x="1508452" y="5027660"/>
                </a:lnTo>
                <a:lnTo>
                  <a:pt x="1558762" y="5058224"/>
                </a:lnTo>
                <a:cubicBezTo>
                  <a:pt x="1924443" y="5256874"/>
                  <a:pt x="2343504" y="5369712"/>
                  <a:pt x="2788920" y="5369712"/>
                </a:cubicBezTo>
                <a:cubicBezTo>
                  <a:pt x="3234336" y="5369712"/>
                  <a:pt x="3653398" y="5256874"/>
                  <a:pt x="4019079" y="5058224"/>
                </a:cubicBezTo>
                <a:lnTo>
                  <a:pt x="4056048" y="5035765"/>
                </a:lnTo>
                <a:lnTo>
                  <a:pt x="3931608" y="4820228"/>
                </a:lnTo>
                <a:lnTo>
                  <a:pt x="3994142" y="4782238"/>
                </a:lnTo>
                <a:lnTo>
                  <a:pt x="4118582" y="4997774"/>
                </a:lnTo>
                <a:lnTo>
                  <a:pt x="4231865" y="4928953"/>
                </a:lnTo>
                <a:cubicBezTo>
                  <a:pt x="4506463" y="4743438"/>
                  <a:pt x="4743438" y="4506463"/>
                  <a:pt x="4928953" y="4231865"/>
                </a:cubicBezTo>
                <a:lnTo>
                  <a:pt x="5022073" y="4078585"/>
                </a:lnTo>
                <a:lnTo>
                  <a:pt x="4806537" y="3954145"/>
                </a:lnTo>
                <a:lnTo>
                  <a:pt x="4839214" y="3900356"/>
                </a:lnTo>
                <a:lnTo>
                  <a:pt x="4843666" y="3891114"/>
                </a:lnTo>
                <a:lnTo>
                  <a:pt x="5059766" y="4015879"/>
                </a:lnTo>
                <a:lnTo>
                  <a:pt x="5166901" y="3793481"/>
                </a:lnTo>
                <a:cubicBezTo>
                  <a:pt x="5264847" y="3561909"/>
                  <a:pt x="5329955" y="3313067"/>
                  <a:pt x="5356388" y="3052791"/>
                </a:cubicBezTo>
                <a:lnTo>
                  <a:pt x="5367219" y="2838295"/>
                </a:lnTo>
                <a:lnTo>
                  <a:pt x="5118147" y="2838295"/>
                </a:lnTo>
                <a:lnTo>
                  <a:pt x="5120640" y="2788920"/>
                </a:lnTo>
                <a:lnTo>
                  <a:pt x="5115438" y="2685895"/>
                </a:lnTo>
                <a:lnTo>
                  <a:pt x="5364510" y="2685895"/>
                </a:lnTo>
                <a:lnTo>
                  <a:pt x="5356388" y="2525049"/>
                </a:lnTo>
                <a:cubicBezTo>
                  <a:pt x="5321144" y="2178015"/>
                  <a:pt x="5217144" y="1851306"/>
                  <a:pt x="5058224" y="1558762"/>
                </a:cubicBezTo>
                <a:lnTo>
                  <a:pt x="5030494" y="1513117"/>
                </a:lnTo>
                <a:lnTo>
                  <a:pt x="4814957" y="1637557"/>
                </a:lnTo>
                <a:lnTo>
                  <a:pt x="4776967" y="1575022"/>
                </a:lnTo>
                <a:lnTo>
                  <a:pt x="4992503" y="1450582"/>
                </a:lnTo>
                <a:lnTo>
                  <a:pt x="4928953" y="1345975"/>
                </a:lnTo>
                <a:cubicBezTo>
                  <a:pt x="4743438" y="1071377"/>
                  <a:pt x="4506463" y="834402"/>
                  <a:pt x="4231865" y="648887"/>
                </a:cubicBezTo>
                <a:lnTo>
                  <a:pt x="4087259" y="561037"/>
                </a:lnTo>
                <a:lnTo>
                  <a:pt x="3962819" y="776574"/>
                </a:lnTo>
                <a:lnTo>
                  <a:pt x="3900356" y="738626"/>
                </a:lnTo>
                <a:lnTo>
                  <a:pt x="3900279" y="738589"/>
                </a:lnTo>
                <a:lnTo>
                  <a:pt x="4024723" y="523045"/>
                </a:lnTo>
                <a:lnTo>
                  <a:pt x="4019079" y="519616"/>
                </a:lnTo>
                <a:cubicBezTo>
                  <a:pt x="3726534" y="360696"/>
                  <a:pt x="3399826" y="256696"/>
                  <a:pt x="3052791" y="221453"/>
                </a:cubicBezTo>
                <a:close/>
                <a:moveTo>
                  <a:pt x="2788920" y="0"/>
                </a:moveTo>
                <a:cubicBezTo>
                  <a:pt x="4329198" y="0"/>
                  <a:pt x="5577840" y="1248642"/>
                  <a:pt x="5577840" y="2788920"/>
                </a:cubicBezTo>
                <a:cubicBezTo>
                  <a:pt x="5577840" y="4329198"/>
                  <a:pt x="4329198" y="5577840"/>
                  <a:pt x="2788920" y="5577840"/>
                </a:cubicBezTo>
                <a:cubicBezTo>
                  <a:pt x="1248642" y="5577840"/>
                  <a:pt x="0" y="4329198"/>
                  <a:pt x="0" y="2788920"/>
                </a:cubicBezTo>
                <a:cubicBezTo>
                  <a:pt x="0" y="1248642"/>
                  <a:pt x="1248642" y="0"/>
                  <a:pt x="2788920" y="0"/>
                </a:cubicBez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Freeform: Shape 60">
            <a:extLst>
              <a:ext uri="{FF2B5EF4-FFF2-40B4-BE49-F238E27FC236}">
                <a16:creationId xmlns:a16="http://schemas.microsoft.com/office/drawing/2014/main" id="{B6D3D4DB-3AAE-4D7B-B7CD-8D43B7C0C04A}"/>
              </a:ext>
            </a:extLst>
          </p:cNvPr>
          <p:cNvSpPr>
            <a:spLocks noChangeAspect="1"/>
          </p:cNvSpPr>
          <p:nvPr/>
        </p:nvSpPr>
        <p:spPr>
          <a:xfrm>
            <a:off x="6273572" y="1916851"/>
            <a:ext cx="2648817" cy="2648816"/>
          </a:xfrm>
          <a:custGeom>
            <a:avLst/>
            <a:gdLst>
              <a:gd name="connsiteX0" fmla="*/ 2862934 w 5577840"/>
              <a:gd name="connsiteY0" fmla="*/ 211866 h 5577840"/>
              <a:gd name="connsiteX1" fmla="*/ 2862934 w 5577840"/>
              <a:gd name="connsiteY1" fmla="*/ 460938 h 5577840"/>
              <a:gd name="connsiteX2" fmla="*/ 2788920 w 5577840"/>
              <a:gd name="connsiteY2" fmla="*/ 457200 h 5577840"/>
              <a:gd name="connsiteX3" fmla="*/ 2710534 w 5577840"/>
              <a:gd name="connsiteY3" fmla="*/ 461158 h 5577840"/>
              <a:gd name="connsiteX4" fmla="*/ 2710534 w 5577840"/>
              <a:gd name="connsiteY4" fmla="*/ 212087 h 5577840"/>
              <a:gd name="connsiteX5" fmla="*/ 2525049 w 5577840"/>
              <a:gd name="connsiteY5" fmla="*/ 221453 h 5577840"/>
              <a:gd name="connsiteX6" fmla="*/ 1558762 w 5577840"/>
              <a:gd name="connsiteY6" fmla="*/ 519616 h 5577840"/>
              <a:gd name="connsiteX7" fmla="*/ 1539776 w 5577840"/>
              <a:gd name="connsiteY7" fmla="*/ 531151 h 5577840"/>
              <a:gd name="connsiteX8" fmla="*/ 1664216 w 5577840"/>
              <a:gd name="connsiteY8" fmla="*/ 746687 h 5577840"/>
              <a:gd name="connsiteX9" fmla="*/ 1601681 w 5577840"/>
              <a:gd name="connsiteY9" fmla="*/ 784678 h 5577840"/>
              <a:gd name="connsiteX10" fmla="*/ 1477241 w 5577840"/>
              <a:gd name="connsiteY10" fmla="*/ 569141 h 5577840"/>
              <a:gd name="connsiteX11" fmla="*/ 1345975 w 5577840"/>
              <a:gd name="connsiteY11" fmla="*/ 648887 h 5577840"/>
              <a:gd name="connsiteX12" fmla="*/ 648888 w 5577840"/>
              <a:gd name="connsiteY12" fmla="*/ 1345975 h 5577840"/>
              <a:gd name="connsiteX13" fmla="*/ 593440 w 5577840"/>
              <a:gd name="connsiteY13" fmla="*/ 1437244 h 5577840"/>
              <a:gd name="connsiteX14" fmla="*/ 808977 w 5577840"/>
              <a:gd name="connsiteY14" fmla="*/ 1561684 h 5577840"/>
              <a:gd name="connsiteX15" fmla="*/ 770986 w 5577840"/>
              <a:gd name="connsiteY15" fmla="*/ 1624219 h 5577840"/>
              <a:gd name="connsiteX16" fmla="*/ 555450 w 5577840"/>
              <a:gd name="connsiteY16" fmla="*/ 1499779 h 5577840"/>
              <a:gd name="connsiteX17" fmla="*/ 519616 w 5577840"/>
              <a:gd name="connsiteY17" fmla="*/ 1558762 h 5577840"/>
              <a:gd name="connsiteX18" fmla="*/ 221453 w 5577840"/>
              <a:gd name="connsiteY18" fmla="*/ 2525049 h 5577840"/>
              <a:gd name="connsiteX19" fmla="*/ 213331 w 5577840"/>
              <a:gd name="connsiteY19" fmla="*/ 2685895 h 5577840"/>
              <a:gd name="connsiteX20" fmla="*/ 462403 w 5577840"/>
              <a:gd name="connsiteY20" fmla="*/ 2685895 h 5577840"/>
              <a:gd name="connsiteX21" fmla="*/ 457200 w 5577840"/>
              <a:gd name="connsiteY21" fmla="*/ 2788920 h 5577840"/>
              <a:gd name="connsiteX22" fmla="*/ 459694 w 5577840"/>
              <a:gd name="connsiteY22" fmla="*/ 2838295 h 5577840"/>
              <a:gd name="connsiteX23" fmla="*/ 210622 w 5577840"/>
              <a:gd name="connsiteY23" fmla="*/ 2838295 h 5577840"/>
              <a:gd name="connsiteX24" fmla="*/ 221453 w 5577840"/>
              <a:gd name="connsiteY24" fmla="*/ 3052791 h 5577840"/>
              <a:gd name="connsiteX25" fmla="*/ 519616 w 5577840"/>
              <a:gd name="connsiteY25" fmla="*/ 4019079 h 5577840"/>
              <a:gd name="connsiteX26" fmla="*/ 525880 w 5577840"/>
              <a:gd name="connsiteY26" fmla="*/ 4029389 h 5577840"/>
              <a:gd name="connsiteX27" fmla="*/ 741417 w 5577840"/>
              <a:gd name="connsiteY27" fmla="*/ 3904949 h 5577840"/>
              <a:gd name="connsiteX28" fmla="*/ 779407 w 5577840"/>
              <a:gd name="connsiteY28" fmla="*/ 3967483 h 5577840"/>
              <a:gd name="connsiteX29" fmla="*/ 563871 w 5577840"/>
              <a:gd name="connsiteY29" fmla="*/ 4091923 h 5577840"/>
              <a:gd name="connsiteX30" fmla="*/ 648888 w 5577840"/>
              <a:gd name="connsiteY30" fmla="*/ 4231865 h 5577840"/>
              <a:gd name="connsiteX31" fmla="*/ 1345975 w 5577840"/>
              <a:gd name="connsiteY31" fmla="*/ 4928953 h 5577840"/>
              <a:gd name="connsiteX32" fmla="*/ 1445918 w 5577840"/>
              <a:gd name="connsiteY32" fmla="*/ 4989670 h 5577840"/>
              <a:gd name="connsiteX33" fmla="*/ 1570358 w 5577840"/>
              <a:gd name="connsiteY33" fmla="*/ 4774133 h 5577840"/>
              <a:gd name="connsiteX34" fmla="*/ 1632892 w 5577840"/>
              <a:gd name="connsiteY34" fmla="*/ 4812124 h 5577840"/>
              <a:gd name="connsiteX35" fmla="*/ 1508452 w 5577840"/>
              <a:gd name="connsiteY35" fmla="*/ 5027660 h 5577840"/>
              <a:gd name="connsiteX36" fmla="*/ 1558762 w 5577840"/>
              <a:gd name="connsiteY36" fmla="*/ 5058224 h 5577840"/>
              <a:gd name="connsiteX37" fmla="*/ 2788920 w 5577840"/>
              <a:gd name="connsiteY37" fmla="*/ 5369712 h 5577840"/>
              <a:gd name="connsiteX38" fmla="*/ 4019079 w 5577840"/>
              <a:gd name="connsiteY38" fmla="*/ 5058224 h 5577840"/>
              <a:gd name="connsiteX39" fmla="*/ 4056048 w 5577840"/>
              <a:gd name="connsiteY39" fmla="*/ 5035765 h 5577840"/>
              <a:gd name="connsiteX40" fmla="*/ 3931608 w 5577840"/>
              <a:gd name="connsiteY40" fmla="*/ 4820228 h 5577840"/>
              <a:gd name="connsiteX41" fmla="*/ 3994142 w 5577840"/>
              <a:gd name="connsiteY41" fmla="*/ 4782238 h 5577840"/>
              <a:gd name="connsiteX42" fmla="*/ 4118582 w 5577840"/>
              <a:gd name="connsiteY42" fmla="*/ 4997774 h 5577840"/>
              <a:gd name="connsiteX43" fmla="*/ 4231865 w 5577840"/>
              <a:gd name="connsiteY43" fmla="*/ 4928953 h 5577840"/>
              <a:gd name="connsiteX44" fmla="*/ 4928953 w 5577840"/>
              <a:gd name="connsiteY44" fmla="*/ 4231865 h 5577840"/>
              <a:gd name="connsiteX45" fmla="*/ 5022073 w 5577840"/>
              <a:gd name="connsiteY45" fmla="*/ 4078585 h 5577840"/>
              <a:gd name="connsiteX46" fmla="*/ 4806537 w 5577840"/>
              <a:gd name="connsiteY46" fmla="*/ 3954145 h 5577840"/>
              <a:gd name="connsiteX47" fmla="*/ 4839214 w 5577840"/>
              <a:gd name="connsiteY47" fmla="*/ 3900356 h 5577840"/>
              <a:gd name="connsiteX48" fmla="*/ 4843666 w 5577840"/>
              <a:gd name="connsiteY48" fmla="*/ 3891114 h 5577840"/>
              <a:gd name="connsiteX49" fmla="*/ 5059766 w 5577840"/>
              <a:gd name="connsiteY49" fmla="*/ 4015879 h 5577840"/>
              <a:gd name="connsiteX50" fmla="*/ 5166901 w 5577840"/>
              <a:gd name="connsiteY50" fmla="*/ 3793481 h 5577840"/>
              <a:gd name="connsiteX51" fmla="*/ 5356388 w 5577840"/>
              <a:gd name="connsiteY51" fmla="*/ 3052791 h 5577840"/>
              <a:gd name="connsiteX52" fmla="*/ 5367219 w 5577840"/>
              <a:gd name="connsiteY52" fmla="*/ 2838295 h 5577840"/>
              <a:gd name="connsiteX53" fmla="*/ 5118147 w 5577840"/>
              <a:gd name="connsiteY53" fmla="*/ 2838295 h 5577840"/>
              <a:gd name="connsiteX54" fmla="*/ 5120640 w 5577840"/>
              <a:gd name="connsiteY54" fmla="*/ 2788920 h 5577840"/>
              <a:gd name="connsiteX55" fmla="*/ 5115438 w 5577840"/>
              <a:gd name="connsiteY55" fmla="*/ 2685895 h 5577840"/>
              <a:gd name="connsiteX56" fmla="*/ 5364510 w 5577840"/>
              <a:gd name="connsiteY56" fmla="*/ 2685895 h 5577840"/>
              <a:gd name="connsiteX57" fmla="*/ 5356388 w 5577840"/>
              <a:gd name="connsiteY57" fmla="*/ 2525049 h 5577840"/>
              <a:gd name="connsiteX58" fmla="*/ 5058224 w 5577840"/>
              <a:gd name="connsiteY58" fmla="*/ 1558762 h 5577840"/>
              <a:gd name="connsiteX59" fmla="*/ 5030494 w 5577840"/>
              <a:gd name="connsiteY59" fmla="*/ 1513117 h 5577840"/>
              <a:gd name="connsiteX60" fmla="*/ 4814957 w 5577840"/>
              <a:gd name="connsiteY60" fmla="*/ 1637557 h 5577840"/>
              <a:gd name="connsiteX61" fmla="*/ 4776967 w 5577840"/>
              <a:gd name="connsiteY61" fmla="*/ 1575022 h 5577840"/>
              <a:gd name="connsiteX62" fmla="*/ 4992503 w 5577840"/>
              <a:gd name="connsiteY62" fmla="*/ 1450582 h 5577840"/>
              <a:gd name="connsiteX63" fmla="*/ 4928953 w 5577840"/>
              <a:gd name="connsiteY63" fmla="*/ 1345975 h 5577840"/>
              <a:gd name="connsiteX64" fmla="*/ 4231865 w 5577840"/>
              <a:gd name="connsiteY64" fmla="*/ 648887 h 5577840"/>
              <a:gd name="connsiteX65" fmla="*/ 4087259 w 5577840"/>
              <a:gd name="connsiteY65" fmla="*/ 561037 h 5577840"/>
              <a:gd name="connsiteX66" fmla="*/ 3962819 w 5577840"/>
              <a:gd name="connsiteY66" fmla="*/ 776574 h 5577840"/>
              <a:gd name="connsiteX67" fmla="*/ 3900356 w 5577840"/>
              <a:gd name="connsiteY67" fmla="*/ 738626 h 5577840"/>
              <a:gd name="connsiteX68" fmla="*/ 3900279 w 5577840"/>
              <a:gd name="connsiteY68" fmla="*/ 738589 h 5577840"/>
              <a:gd name="connsiteX69" fmla="*/ 4024723 w 5577840"/>
              <a:gd name="connsiteY69" fmla="*/ 523045 h 5577840"/>
              <a:gd name="connsiteX70" fmla="*/ 4019079 w 5577840"/>
              <a:gd name="connsiteY70" fmla="*/ 519616 h 5577840"/>
              <a:gd name="connsiteX71" fmla="*/ 3052791 w 5577840"/>
              <a:gd name="connsiteY71" fmla="*/ 221453 h 5577840"/>
              <a:gd name="connsiteX72" fmla="*/ 2788920 w 5577840"/>
              <a:gd name="connsiteY72" fmla="*/ 0 h 5577840"/>
              <a:gd name="connsiteX73" fmla="*/ 5577840 w 5577840"/>
              <a:gd name="connsiteY73" fmla="*/ 2788920 h 5577840"/>
              <a:gd name="connsiteX74" fmla="*/ 2788920 w 5577840"/>
              <a:gd name="connsiteY74" fmla="*/ 5577840 h 5577840"/>
              <a:gd name="connsiteX75" fmla="*/ 0 w 5577840"/>
              <a:gd name="connsiteY75" fmla="*/ 2788920 h 5577840"/>
              <a:gd name="connsiteX76" fmla="*/ 2788920 w 5577840"/>
              <a:gd name="connsiteY76" fmla="*/ 0 h 5577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5577840" h="5577840">
                <a:moveTo>
                  <a:pt x="2862934" y="211866"/>
                </a:moveTo>
                <a:lnTo>
                  <a:pt x="2862934" y="460938"/>
                </a:lnTo>
                <a:lnTo>
                  <a:pt x="2788920" y="457200"/>
                </a:lnTo>
                <a:lnTo>
                  <a:pt x="2710534" y="461158"/>
                </a:lnTo>
                <a:lnTo>
                  <a:pt x="2710534" y="212087"/>
                </a:lnTo>
                <a:lnTo>
                  <a:pt x="2525049" y="221453"/>
                </a:lnTo>
                <a:cubicBezTo>
                  <a:pt x="2178015" y="256696"/>
                  <a:pt x="1851307" y="360696"/>
                  <a:pt x="1558762" y="519616"/>
                </a:cubicBezTo>
                <a:lnTo>
                  <a:pt x="1539776" y="531151"/>
                </a:lnTo>
                <a:lnTo>
                  <a:pt x="1664216" y="746687"/>
                </a:lnTo>
                <a:lnTo>
                  <a:pt x="1601681" y="784678"/>
                </a:lnTo>
                <a:lnTo>
                  <a:pt x="1477241" y="569141"/>
                </a:lnTo>
                <a:lnTo>
                  <a:pt x="1345975" y="648887"/>
                </a:lnTo>
                <a:cubicBezTo>
                  <a:pt x="1071377" y="834402"/>
                  <a:pt x="834402" y="1071377"/>
                  <a:pt x="648888" y="1345975"/>
                </a:cubicBezTo>
                <a:lnTo>
                  <a:pt x="593440" y="1437244"/>
                </a:lnTo>
                <a:lnTo>
                  <a:pt x="808977" y="1561684"/>
                </a:lnTo>
                <a:lnTo>
                  <a:pt x="770986" y="1624219"/>
                </a:lnTo>
                <a:lnTo>
                  <a:pt x="555450" y="1499779"/>
                </a:lnTo>
                <a:lnTo>
                  <a:pt x="519616" y="1558762"/>
                </a:lnTo>
                <a:cubicBezTo>
                  <a:pt x="360697" y="1851306"/>
                  <a:pt x="256696" y="2178015"/>
                  <a:pt x="221453" y="2525049"/>
                </a:cubicBezTo>
                <a:lnTo>
                  <a:pt x="213331" y="2685895"/>
                </a:lnTo>
                <a:lnTo>
                  <a:pt x="462403" y="2685895"/>
                </a:lnTo>
                <a:lnTo>
                  <a:pt x="457200" y="2788920"/>
                </a:lnTo>
                <a:lnTo>
                  <a:pt x="459694" y="2838295"/>
                </a:lnTo>
                <a:lnTo>
                  <a:pt x="210622" y="2838295"/>
                </a:lnTo>
                <a:lnTo>
                  <a:pt x="221453" y="3052791"/>
                </a:lnTo>
                <a:cubicBezTo>
                  <a:pt x="256696" y="3399826"/>
                  <a:pt x="360697" y="3726534"/>
                  <a:pt x="519616" y="4019079"/>
                </a:cubicBezTo>
                <a:lnTo>
                  <a:pt x="525880" y="4029389"/>
                </a:lnTo>
                <a:lnTo>
                  <a:pt x="741417" y="3904949"/>
                </a:lnTo>
                <a:lnTo>
                  <a:pt x="779407" y="3967483"/>
                </a:lnTo>
                <a:lnTo>
                  <a:pt x="563871" y="4091923"/>
                </a:lnTo>
                <a:lnTo>
                  <a:pt x="648888" y="4231865"/>
                </a:lnTo>
                <a:cubicBezTo>
                  <a:pt x="834402" y="4506463"/>
                  <a:pt x="1071377" y="4743438"/>
                  <a:pt x="1345975" y="4928953"/>
                </a:cubicBezTo>
                <a:lnTo>
                  <a:pt x="1445918" y="4989670"/>
                </a:lnTo>
                <a:lnTo>
                  <a:pt x="1570358" y="4774133"/>
                </a:lnTo>
                <a:lnTo>
                  <a:pt x="1632892" y="4812124"/>
                </a:lnTo>
                <a:lnTo>
                  <a:pt x="1508452" y="5027660"/>
                </a:lnTo>
                <a:lnTo>
                  <a:pt x="1558762" y="5058224"/>
                </a:lnTo>
                <a:cubicBezTo>
                  <a:pt x="1924443" y="5256874"/>
                  <a:pt x="2343504" y="5369712"/>
                  <a:pt x="2788920" y="5369712"/>
                </a:cubicBezTo>
                <a:cubicBezTo>
                  <a:pt x="3234336" y="5369712"/>
                  <a:pt x="3653398" y="5256874"/>
                  <a:pt x="4019079" y="5058224"/>
                </a:cubicBezTo>
                <a:lnTo>
                  <a:pt x="4056048" y="5035765"/>
                </a:lnTo>
                <a:lnTo>
                  <a:pt x="3931608" y="4820228"/>
                </a:lnTo>
                <a:lnTo>
                  <a:pt x="3994142" y="4782238"/>
                </a:lnTo>
                <a:lnTo>
                  <a:pt x="4118582" y="4997774"/>
                </a:lnTo>
                <a:lnTo>
                  <a:pt x="4231865" y="4928953"/>
                </a:lnTo>
                <a:cubicBezTo>
                  <a:pt x="4506463" y="4743438"/>
                  <a:pt x="4743438" y="4506463"/>
                  <a:pt x="4928953" y="4231865"/>
                </a:cubicBezTo>
                <a:lnTo>
                  <a:pt x="5022073" y="4078585"/>
                </a:lnTo>
                <a:lnTo>
                  <a:pt x="4806537" y="3954145"/>
                </a:lnTo>
                <a:lnTo>
                  <a:pt x="4839214" y="3900356"/>
                </a:lnTo>
                <a:lnTo>
                  <a:pt x="4843666" y="3891114"/>
                </a:lnTo>
                <a:lnTo>
                  <a:pt x="5059766" y="4015879"/>
                </a:lnTo>
                <a:lnTo>
                  <a:pt x="5166901" y="3793481"/>
                </a:lnTo>
                <a:cubicBezTo>
                  <a:pt x="5264847" y="3561909"/>
                  <a:pt x="5329955" y="3313067"/>
                  <a:pt x="5356388" y="3052791"/>
                </a:cubicBezTo>
                <a:lnTo>
                  <a:pt x="5367219" y="2838295"/>
                </a:lnTo>
                <a:lnTo>
                  <a:pt x="5118147" y="2838295"/>
                </a:lnTo>
                <a:lnTo>
                  <a:pt x="5120640" y="2788920"/>
                </a:lnTo>
                <a:lnTo>
                  <a:pt x="5115438" y="2685895"/>
                </a:lnTo>
                <a:lnTo>
                  <a:pt x="5364510" y="2685895"/>
                </a:lnTo>
                <a:lnTo>
                  <a:pt x="5356388" y="2525049"/>
                </a:lnTo>
                <a:cubicBezTo>
                  <a:pt x="5321144" y="2178015"/>
                  <a:pt x="5217144" y="1851306"/>
                  <a:pt x="5058224" y="1558762"/>
                </a:cubicBezTo>
                <a:lnTo>
                  <a:pt x="5030494" y="1513117"/>
                </a:lnTo>
                <a:lnTo>
                  <a:pt x="4814957" y="1637557"/>
                </a:lnTo>
                <a:lnTo>
                  <a:pt x="4776967" y="1575022"/>
                </a:lnTo>
                <a:lnTo>
                  <a:pt x="4992503" y="1450582"/>
                </a:lnTo>
                <a:lnTo>
                  <a:pt x="4928953" y="1345975"/>
                </a:lnTo>
                <a:cubicBezTo>
                  <a:pt x="4743438" y="1071377"/>
                  <a:pt x="4506463" y="834402"/>
                  <a:pt x="4231865" y="648887"/>
                </a:cubicBezTo>
                <a:lnTo>
                  <a:pt x="4087259" y="561037"/>
                </a:lnTo>
                <a:lnTo>
                  <a:pt x="3962819" y="776574"/>
                </a:lnTo>
                <a:lnTo>
                  <a:pt x="3900356" y="738626"/>
                </a:lnTo>
                <a:lnTo>
                  <a:pt x="3900279" y="738589"/>
                </a:lnTo>
                <a:lnTo>
                  <a:pt x="4024723" y="523045"/>
                </a:lnTo>
                <a:lnTo>
                  <a:pt x="4019079" y="519616"/>
                </a:lnTo>
                <a:cubicBezTo>
                  <a:pt x="3726534" y="360696"/>
                  <a:pt x="3399826" y="256696"/>
                  <a:pt x="3052791" y="221453"/>
                </a:cubicBezTo>
                <a:close/>
                <a:moveTo>
                  <a:pt x="2788920" y="0"/>
                </a:moveTo>
                <a:cubicBezTo>
                  <a:pt x="4329198" y="0"/>
                  <a:pt x="5577840" y="1248642"/>
                  <a:pt x="5577840" y="2788920"/>
                </a:cubicBezTo>
                <a:cubicBezTo>
                  <a:pt x="5577840" y="4329198"/>
                  <a:pt x="4329198" y="5577840"/>
                  <a:pt x="2788920" y="5577840"/>
                </a:cubicBezTo>
                <a:cubicBezTo>
                  <a:pt x="1248642" y="5577840"/>
                  <a:pt x="0" y="4329198"/>
                  <a:pt x="0" y="2788920"/>
                </a:cubicBezTo>
                <a:cubicBezTo>
                  <a:pt x="0" y="1248642"/>
                  <a:pt x="1248642" y="0"/>
                  <a:pt x="2788920" y="0"/>
                </a:cubicBezTo>
                <a:close/>
              </a:path>
            </a:pathLst>
          </a:cu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Oval 27">
            <a:extLst>
              <a:ext uri="{FF2B5EF4-FFF2-40B4-BE49-F238E27FC236}">
                <a16:creationId xmlns:a16="http://schemas.microsoft.com/office/drawing/2014/main" id="{AB781C84-4A13-4E15-BB4B-3D582D774E02}"/>
              </a:ext>
            </a:extLst>
          </p:cNvPr>
          <p:cNvSpPr>
            <a:spLocks noChangeAspect="1"/>
          </p:cNvSpPr>
          <p:nvPr/>
        </p:nvSpPr>
        <p:spPr>
          <a:xfrm>
            <a:off x="304800" y="1919794"/>
            <a:ext cx="2648817" cy="2648816"/>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Freeform: Shape 29">
            <a:extLst>
              <a:ext uri="{FF2B5EF4-FFF2-40B4-BE49-F238E27FC236}">
                <a16:creationId xmlns:a16="http://schemas.microsoft.com/office/drawing/2014/main" id="{A3A61060-6BBB-41A7-96E9-05663FBD9242}"/>
              </a:ext>
            </a:extLst>
          </p:cNvPr>
          <p:cNvSpPr>
            <a:spLocks noChangeAspect="1"/>
          </p:cNvSpPr>
          <p:nvPr/>
        </p:nvSpPr>
        <p:spPr>
          <a:xfrm>
            <a:off x="307743" y="1916851"/>
            <a:ext cx="2648817" cy="2648816"/>
          </a:xfrm>
          <a:custGeom>
            <a:avLst/>
            <a:gdLst>
              <a:gd name="connsiteX0" fmla="*/ 2862934 w 5577840"/>
              <a:gd name="connsiteY0" fmla="*/ 211866 h 5577840"/>
              <a:gd name="connsiteX1" fmla="*/ 2862934 w 5577840"/>
              <a:gd name="connsiteY1" fmla="*/ 460938 h 5577840"/>
              <a:gd name="connsiteX2" fmla="*/ 2788920 w 5577840"/>
              <a:gd name="connsiteY2" fmla="*/ 457200 h 5577840"/>
              <a:gd name="connsiteX3" fmla="*/ 2710534 w 5577840"/>
              <a:gd name="connsiteY3" fmla="*/ 461158 h 5577840"/>
              <a:gd name="connsiteX4" fmla="*/ 2710534 w 5577840"/>
              <a:gd name="connsiteY4" fmla="*/ 212087 h 5577840"/>
              <a:gd name="connsiteX5" fmla="*/ 2525049 w 5577840"/>
              <a:gd name="connsiteY5" fmla="*/ 221453 h 5577840"/>
              <a:gd name="connsiteX6" fmla="*/ 1558762 w 5577840"/>
              <a:gd name="connsiteY6" fmla="*/ 519616 h 5577840"/>
              <a:gd name="connsiteX7" fmla="*/ 1539776 w 5577840"/>
              <a:gd name="connsiteY7" fmla="*/ 531151 h 5577840"/>
              <a:gd name="connsiteX8" fmla="*/ 1664216 w 5577840"/>
              <a:gd name="connsiteY8" fmla="*/ 746687 h 5577840"/>
              <a:gd name="connsiteX9" fmla="*/ 1601681 w 5577840"/>
              <a:gd name="connsiteY9" fmla="*/ 784678 h 5577840"/>
              <a:gd name="connsiteX10" fmla="*/ 1477241 w 5577840"/>
              <a:gd name="connsiteY10" fmla="*/ 569141 h 5577840"/>
              <a:gd name="connsiteX11" fmla="*/ 1345975 w 5577840"/>
              <a:gd name="connsiteY11" fmla="*/ 648887 h 5577840"/>
              <a:gd name="connsiteX12" fmla="*/ 648888 w 5577840"/>
              <a:gd name="connsiteY12" fmla="*/ 1345975 h 5577840"/>
              <a:gd name="connsiteX13" fmla="*/ 593440 w 5577840"/>
              <a:gd name="connsiteY13" fmla="*/ 1437244 h 5577840"/>
              <a:gd name="connsiteX14" fmla="*/ 808977 w 5577840"/>
              <a:gd name="connsiteY14" fmla="*/ 1561684 h 5577840"/>
              <a:gd name="connsiteX15" fmla="*/ 770986 w 5577840"/>
              <a:gd name="connsiteY15" fmla="*/ 1624219 h 5577840"/>
              <a:gd name="connsiteX16" fmla="*/ 555450 w 5577840"/>
              <a:gd name="connsiteY16" fmla="*/ 1499779 h 5577840"/>
              <a:gd name="connsiteX17" fmla="*/ 519616 w 5577840"/>
              <a:gd name="connsiteY17" fmla="*/ 1558762 h 5577840"/>
              <a:gd name="connsiteX18" fmla="*/ 221453 w 5577840"/>
              <a:gd name="connsiteY18" fmla="*/ 2525049 h 5577840"/>
              <a:gd name="connsiteX19" fmla="*/ 213331 w 5577840"/>
              <a:gd name="connsiteY19" fmla="*/ 2685895 h 5577840"/>
              <a:gd name="connsiteX20" fmla="*/ 462403 w 5577840"/>
              <a:gd name="connsiteY20" fmla="*/ 2685895 h 5577840"/>
              <a:gd name="connsiteX21" fmla="*/ 457200 w 5577840"/>
              <a:gd name="connsiteY21" fmla="*/ 2788920 h 5577840"/>
              <a:gd name="connsiteX22" fmla="*/ 459694 w 5577840"/>
              <a:gd name="connsiteY22" fmla="*/ 2838295 h 5577840"/>
              <a:gd name="connsiteX23" fmla="*/ 210622 w 5577840"/>
              <a:gd name="connsiteY23" fmla="*/ 2838295 h 5577840"/>
              <a:gd name="connsiteX24" fmla="*/ 221453 w 5577840"/>
              <a:gd name="connsiteY24" fmla="*/ 3052791 h 5577840"/>
              <a:gd name="connsiteX25" fmla="*/ 519616 w 5577840"/>
              <a:gd name="connsiteY25" fmla="*/ 4019079 h 5577840"/>
              <a:gd name="connsiteX26" fmla="*/ 525880 w 5577840"/>
              <a:gd name="connsiteY26" fmla="*/ 4029389 h 5577840"/>
              <a:gd name="connsiteX27" fmla="*/ 741417 w 5577840"/>
              <a:gd name="connsiteY27" fmla="*/ 3904949 h 5577840"/>
              <a:gd name="connsiteX28" fmla="*/ 779407 w 5577840"/>
              <a:gd name="connsiteY28" fmla="*/ 3967483 h 5577840"/>
              <a:gd name="connsiteX29" fmla="*/ 563871 w 5577840"/>
              <a:gd name="connsiteY29" fmla="*/ 4091923 h 5577840"/>
              <a:gd name="connsiteX30" fmla="*/ 648888 w 5577840"/>
              <a:gd name="connsiteY30" fmla="*/ 4231865 h 5577840"/>
              <a:gd name="connsiteX31" fmla="*/ 1345975 w 5577840"/>
              <a:gd name="connsiteY31" fmla="*/ 4928953 h 5577840"/>
              <a:gd name="connsiteX32" fmla="*/ 1445918 w 5577840"/>
              <a:gd name="connsiteY32" fmla="*/ 4989670 h 5577840"/>
              <a:gd name="connsiteX33" fmla="*/ 1570358 w 5577840"/>
              <a:gd name="connsiteY33" fmla="*/ 4774133 h 5577840"/>
              <a:gd name="connsiteX34" fmla="*/ 1632892 w 5577840"/>
              <a:gd name="connsiteY34" fmla="*/ 4812124 h 5577840"/>
              <a:gd name="connsiteX35" fmla="*/ 1508452 w 5577840"/>
              <a:gd name="connsiteY35" fmla="*/ 5027660 h 5577840"/>
              <a:gd name="connsiteX36" fmla="*/ 1558762 w 5577840"/>
              <a:gd name="connsiteY36" fmla="*/ 5058224 h 5577840"/>
              <a:gd name="connsiteX37" fmla="*/ 2788920 w 5577840"/>
              <a:gd name="connsiteY37" fmla="*/ 5369712 h 5577840"/>
              <a:gd name="connsiteX38" fmla="*/ 4019079 w 5577840"/>
              <a:gd name="connsiteY38" fmla="*/ 5058224 h 5577840"/>
              <a:gd name="connsiteX39" fmla="*/ 4056048 w 5577840"/>
              <a:gd name="connsiteY39" fmla="*/ 5035765 h 5577840"/>
              <a:gd name="connsiteX40" fmla="*/ 3931608 w 5577840"/>
              <a:gd name="connsiteY40" fmla="*/ 4820228 h 5577840"/>
              <a:gd name="connsiteX41" fmla="*/ 3994142 w 5577840"/>
              <a:gd name="connsiteY41" fmla="*/ 4782238 h 5577840"/>
              <a:gd name="connsiteX42" fmla="*/ 4118582 w 5577840"/>
              <a:gd name="connsiteY42" fmla="*/ 4997774 h 5577840"/>
              <a:gd name="connsiteX43" fmla="*/ 4231865 w 5577840"/>
              <a:gd name="connsiteY43" fmla="*/ 4928953 h 5577840"/>
              <a:gd name="connsiteX44" fmla="*/ 4928953 w 5577840"/>
              <a:gd name="connsiteY44" fmla="*/ 4231865 h 5577840"/>
              <a:gd name="connsiteX45" fmla="*/ 5022073 w 5577840"/>
              <a:gd name="connsiteY45" fmla="*/ 4078585 h 5577840"/>
              <a:gd name="connsiteX46" fmla="*/ 4806537 w 5577840"/>
              <a:gd name="connsiteY46" fmla="*/ 3954145 h 5577840"/>
              <a:gd name="connsiteX47" fmla="*/ 4839214 w 5577840"/>
              <a:gd name="connsiteY47" fmla="*/ 3900356 h 5577840"/>
              <a:gd name="connsiteX48" fmla="*/ 4843666 w 5577840"/>
              <a:gd name="connsiteY48" fmla="*/ 3891114 h 5577840"/>
              <a:gd name="connsiteX49" fmla="*/ 5059766 w 5577840"/>
              <a:gd name="connsiteY49" fmla="*/ 4015879 h 5577840"/>
              <a:gd name="connsiteX50" fmla="*/ 5166901 w 5577840"/>
              <a:gd name="connsiteY50" fmla="*/ 3793481 h 5577840"/>
              <a:gd name="connsiteX51" fmla="*/ 5356388 w 5577840"/>
              <a:gd name="connsiteY51" fmla="*/ 3052791 h 5577840"/>
              <a:gd name="connsiteX52" fmla="*/ 5367219 w 5577840"/>
              <a:gd name="connsiteY52" fmla="*/ 2838295 h 5577840"/>
              <a:gd name="connsiteX53" fmla="*/ 5118147 w 5577840"/>
              <a:gd name="connsiteY53" fmla="*/ 2838295 h 5577840"/>
              <a:gd name="connsiteX54" fmla="*/ 5120640 w 5577840"/>
              <a:gd name="connsiteY54" fmla="*/ 2788920 h 5577840"/>
              <a:gd name="connsiteX55" fmla="*/ 5115438 w 5577840"/>
              <a:gd name="connsiteY55" fmla="*/ 2685895 h 5577840"/>
              <a:gd name="connsiteX56" fmla="*/ 5364510 w 5577840"/>
              <a:gd name="connsiteY56" fmla="*/ 2685895 h 5577840"/>
              <a:gd name="connsiteX57" fmla="*/ 5356388 w 5577840"/>
              <a:gd name="connsiteY57" fmla="*/ 2525049 h 5577840"/>
              <a:gd name="connsiteX58" fmla="*/ 5058224 w 5577840"/>
              <a:gd name="connsiteY58" fmla="*/ 1558762 h 5577840"/>
              <a:gd name="connsiteX59" fmla="*/ 5030494 w 5577840"/>
              <a:gd name="connsiteY59" fmla="*/ 1513117 h 5577840"/>
              <a:gd name="connsiteX60" fmla="*/ 4814957 w 5577840"/>
              <a:gd name="connsiteY60" fmla="*/ 1637557 h 5577840"/>
              <a:gd name="connsiteX61" fmla="*/ 4776967 w 5577840"/>
              <a:gd name="connsiteY61" fmla="*/ 1575022 h 5577840"/>
              <a:gd name="connsiteX62" fmla="*/ 4992503 w 5577840"/>
              <a:gd name="connsiteY62" fmla="*/ 1450582 h 5577840"/>
              <a:gd name="connsiteX63" fmla="*/ 4928953 w 5577840"/>
              <a:gd name="connsiteY63" fmla="*/ 1345975 h 5577840"/>
              <a:gd name="connsiteX64" fmla="*/ 4231865 w 5577840"/>
              <a:gd name="connsiteY64" fmla="*/ 648887 h 5577840"/>
              <a:gd name="connsiteX65" fmla="*/ 4087259 w 5577840"/>
              <a:gd name="connsiteY65" fmla="*/ 561037 h 5577840"/>
              <a:gd name="connsiteX66" fmla="*/ 3962819 w 5577840"/>
              <a:gd name="connsiteY66" fmla="*/ 776574 h 5577840"/>
              <a:gd name="connsiteX67" fmla="*/ 3900356 w 5577840"/>
              <a:gd name="connsiteY67" fmla="*/ 738626 h 5577840"/>
              <a:gd name="connsiteX68" fmla="*/ 3900279 w 5577840"/>
              <a:gd name="connsiteY68" fmla="*/ 738589 h 5577840"/>
              <a:gd name="connsiteX69" fmla="*/ 4024723 w 5577840"/>
              <a:gd name="connsiteY69" fmla="*/ 523045 h 5577840"/>
              <a:gd name="connsiteX70" fmla="*/ 4019079 w 5577840"/>
              <a:gd name="connsiteY70" fmla="*/ 519616 h 5577840"/>
              <a:gd name="connsiteX71" fmla="*/ 3052791 w 5577840"/>
              <a:gd name="connsiteY71" fmla="*/ 221453 h 5577840"/>
              <a:gd name="connsiteX72" fmla="*/ 2788920 w 5577840"/>
              <a:gd name="connsiteY72" fmla="*/ 0 h 5577840"/>
              <a:gd name="connsiteX73" fmla="*/ 5577840 w 5577840"/>
              <a:gd name="connsiteY73" fmla="*/ 2788920 h 5577840"/>
              <a:gd name="connsiteX74" fmla="*/ 2788920 w 5577840"/>
              <a:gd name="connsiteY74" fmla="*/ 5577840 h 5577840"/>
              <a:gd name="connsiteX75" fmla="*/ 0 w 5577840"/>
              <a:gd name="connsiteY75" fmla="*/ 2788920 h 5577840"/>
              <a:gd name="connsiteX76" fmla="*/ 2788920 w 5577840"/>
              <a:gd name="connsiteY76" fmla="*/ 0 h 5577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5577840" h="5577840">
                <a:moveTo>
                  <a:pt x="2862934" y="211866"/>
                </a:moveTo>
                <a:lnTo>
                  <a:pt x="2862934" y="460938"/>
                </a:lnTo>
                <a:lnTo>
                  <a:pt x="2788920" y="457200"/>
                </a:lnTo>
                <a:lnTo>
                  <a:pt x="2710534" y="461158"/>
                </a:lnTo>
                <a:lnTo>
                  <a:pt x="2710534" y="212087"/>
                </a:lnTo>
                <a:lnTo>
                  <a:pt x="2525049" y="221453"/>
                </a:lnTo>
                <a:cubicBezTo>
                  <a:pt x="2178015" y="256696"/>
                  <a:pt x="1851307" y="360696"/>
                  <a:pt x="1558762" y="519616"/>
                </a:cubicBezTo>
                <a:lnTo>
                  <a:pt x="1539776" y="531151"/>
                </a:lnTo>
                <a:lnTo>
                  <a:pt x="1664216" y="746687"/>
                </a:lnTo>
                <a:lnTo>
                  <a:pt x="1601681" y="784678"/>
                </a:lnTo>
                <a:lnTo>
                  <a:pt x="1477241" y="569141"/>
                </a:lnTo>
                <a:lnTo>
                  <a:pt x="1345975" y="648887"/>
                </a:lnTo>
                <a:cubicBezTo>
                  <a:pt x="1071377" y="834402"/>
                  <a:pt x="834402" y="1071377"/>
                  <a:pt x="648888" y="1345975"/>
                </a:cubicBezTo>
                <a:lnTo>
                  <a:pt x="593440" y="1437244"/>
                </a:lnTo>
                <a:lnTo>
                  <a:pt x="808977" y="1561684"/>
                </a:lnTo>
                <a:lnTo>
                  <a:pt x="770986" y="1624219"/>
                </a:lnTo>
                <a:lnTo>
                  <a:pt x="555450" y="1499779"/>
                </a:lnTo>
                <a:lnTo>
                  <a:pt x="519616" y="1558762"/>
                </a:lnTo>
                <a:cubicBezTo>
                  <a:pt x="360697" y="1851306"/>
                  <a:pt x="256696" y="2178015"/>
                  <a:pt x="221453" y="2525049"/>
                </a:cubicBezTo>
                <a:lnTo>
                  <a:pt x="213331" y="2685895"/>
                </a:lnTo>
                <a:lnTo>
                  <a:pt x="462403" y="2685895"/>
                </a:lnTo>
                <a:lnTo>
                  <a:pt x="457200" y="2788920"/>
                </a:lnTo>
                <a:lnTo>
                  <a:pt x="459694" y="2838295"/>
                </a:lnTo>
                <a:lnTo>
                  <a:pt x="210622" y="2838295"/>
                </a:lnTo>
                <a:lnTo>
                  <a:pt x="221453" y="3052791"/>
                </a:lnTo>
                <a:cubicBezTo>
                  <a:pt x="256696" y="3399826"/>
                  <a:pt x="360697" y="3726534"/>
                  <a:pt x="519616" y="4019079"/>
                </a:cubicBezTo>
                <a:lnTo>
                  <a:pt x="525880" y="4029389"/>
                </a:lnTo>
                <a:lnTo>
                  <a:pt x="741417" y="3904949"/>
                </a:lnTo>
                <a:lnTo>
                  <a:pt x="779407" y="3967483"/>
                </a:lnTo>
                <a:lnTo>
                  <a:pt x="563871" y="4091923"/>
                </a:lnTo>
                <a:lnTo>
                  <a:pt x="648888" y="4231865"/>
                </a:lnTo>
                <a:cubicBezTo>
                  <a:pt x="834402" y="4506463"/>
                  <a:pt x="1071377" y="4743438"/>
                  <a:pt x="1345975" y="4928953"/>
                </a:cubicBezTo>
                <a:lnTo>
                  <a:pt x="1445918" y="4989670"/>
                </a:lnTo>
                <a:lnTo>
                  <a:pt x="1570358" y="4774133"/>
                </a:lnTo>
                <a:lnTo>
                  <a:pt x="1632892" y="4812124"/>
                </a:lnTo>
                <a:lnTo>
                  <a:pt x="1508452" y="5027660"/>
                </a:lnTo>
                <a:lnTo>
                  <a:pt x="1558762" y="5058224"/>
                </a:lnTo>
                <a:cubicBezTo>
                  <a:pt x="1924443" y="5256874"/>
                  <a:pt x="2343504" y="5369712"/>
                  <a:pt x="2788920" y="5369712"/>
                </a:cubicBezTo>
                <a:cubicBezTo>
                  <a:pt x="3234336" y="5369712"/>
                  <a:pt x="3653398" y="5256874"/>
                  <a:pt x="4019079" y="5058224"/>
                </a:cubicBezTo>
                <a:lnTo>
                  <a:pt x="4056048" y="5035765"/>
                </a:lnTo>
                <a:lnTo>
                  <a:pt x="3931608" y="4820228"/>
                </a:lnTo>
                <a:lnTo>
                  <a:pt x="3994142" y="4782238"/>
                </a:lnTo>
                <a:lnTo>
                  <a:pt x="4118582" y="4997774"/>
                </a:lnTo>
                <a:lnTo>
                  <a:pt x="4231865" y="4928953"/>
                </a:lnTo>
                <a:cubicBezTo>
                  <a:pt x="4506463" y="4743438"/>
                  <a:pt x="4743438" y="4506463"/>
                  <a:pt x="4928953" y="4231865"/>
                </a:cubicBezTo>
                <a:lnTo>
                  <a:pt x="5022073" y="4078585"/>
                </a:lnTo>
                <a:lnTo>
                  <a:pt x="4806537" y="3954145"/>
                </a:lnTo>
                <a:lnTo>
                  <a:pt x="4839214" y="3900356"/>
                </a:lnTo>
                <a:lnTo>
                  <a:pt x="4843666" y="3891114"/>
                </a:lnTo>
                <a:lnTo>
                  <a:pt x="5059766" y="4015879"/>
                </a:lnTo>
                <a:lnTo>
                  <a:pt x="5166901" y="3793481"/>
                </a:lnTo>
                <a:cubicBezTo>
                  <a:pt x="5264847" y="3561909"/>
                  <a:pt x="5329955" y="3313067"/>
                  <a:pt x="5356388" y="3052791"/>
                </a:cubicBezTo>
                <a:lnTo>
                  <a:pt x="5367219" y="2838295"/>
                </a:lnTo>
                <a:lnTo>
                  <a:pt x="5118147" y="2838295"/>
                </a:lnTo>
                <a:lnTo>
                  <a:pt x="5120640" y="2788920"/>
                </a:lnTo>
                <a:lnTo>
                  <a:pt x="5115438" y="2685895"/>
                </a:lnTo>
                <a:lnTo>
                  <a:pt x="5364510" y="2685895"/>
                </a:lnTo>
                <a:lnTo>
                  <a:pt x="5356388" y="2525049"/>
                </a:lnTo>
                <a:cubicBezTo>
                  <a:pt x="5321144" y="2178015"/>
                  <a:pt x="5217144" y="1851306"/>
                  <a:pt x="5058224" y="1558762"/>
                </a:cubicBezTo>
                <a:lnTo>
                  <a:pt x="5030494" y="1513117"/>
                </a:lnTo>
                <a:lnTo>
                  <a:pt x="4814957" y="1637557"/>
                </a:lnTo>
                <a:lnTo>
                  <a:pt x="4776967" y="1575022"/>
                </a:lnTo>
                <a:lnTo>
                  <a:pt x="4992503" y="1450582"/>
                </a:lnTo>
                <a:lnTo>
                  <a:pt x="4928953" y="1345975"/>
                </a:lnTo>
                <a:cubicBezTo>
                  <a:pt x="4743438" y="1071377"/>
                  <a:pt x="4506463" y="834402"/>
                  <a:pt x="4231865" y="648887"/>
                </a:cubicBezTo>
                <a:lnTo>
                  <a:pt x="4087259" y="561037"/>
                </a:lnTo>
                <a:lnTo>
                  <a:pt x="3962819" y="776574"/>
                </a:lnTo>
                <a:lnTo>
                  <a:pt x="3900356" y="738626"/>
                </a:lnTo>
                <a:lnTo>
                  <a:pt x="3900279" y="738589"/>
                </a:lnTo>
                <a:lnTo>
                  <a:pt x="4024723" y="523045"/>
                </a:lnTo>
                <a:lnTo>
                  <a:pt x="4019079" y="519616"/>
                </a:lnTo>
                <a:cubicBezTo>
                  <a:pt x="3726534" y="360696"/>
                  <a:pt x="3399826" y="256696"/>
                  <a:pt x="3052791" y="221453"/>
                </a:cubicBezTo>
                <a:close/>
                <a:moveTo>
                  <a:pt x="2788920" y="0"/>
                </a:moveTo>
                <a:cubicBezTo>
                  <a:pt x="4329198" y="0"/>
                  <a:pt x="5577840" y="1248642"/>
                  <a:pt x="5577840" y="2788920"/>
                </a:cubicBezTo>
                <a:cubicBezTo>
                  <a:pt x="5577840" y="4329198"/>
                  <a:pt x="4329198" y="5577840"/>
                  <a:pt x="2788920" y="5577840"/>
                </a:cubicBezTo>
                <a:cubicBezTo>
                  <a:pt x="1248642" y="5577840"/>
                  <a:pt x="0" y="4329198"/>
                  <a:pt x="0" y="2788920"/>
                </a:cubicBezTo>
                <a:cubicBezTo>
                  <a:pt x="0" y="1248642"/>
                  <a:pt x="1248642" y="0"/>
                  <a:pt x="2788920" y="0"/>
                </a:cubicBezTo>
                <a:close/>
              </a:path>
            </a:pathLst>
          </a:cu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Partial Circle 13">
            <a:extLst>
              <a:ext uri="{FF2B5EF4-FFF2-40B4-BE49-F238E27FC236}">
                <a16:creationId xmlns:a16="http://schemas.microsoft.com/office/drawing/2014/main" id="{6D547F25-D3E7-4333-AB8E-6180E878E0F3}"/>
              </a:ext>
            </a:extLst>
          </p:cNvPr>
          <p:cNvSpPr>
            <a:spLocks noChangeAspect="1"/>
          </p:cNvSpPr>
          <p:nvPr/>
        </p:nvSpPr>
        <p:spPr>
          <a:xfrm flipV="1">
            <a:off x="643260" y="2270027"/>
            <a:ext cx="1942466" cy="1942465"/>
          </a:xfrm>
          <a:prstGeom prst="pie">
            <a:avLst>
              <a:gd name="adj1" fmla="val 10737837"/>
              <a:gd name="adj2" fmla="val 5331151"/>
            </a:avLst>
          </a:prstGeom>
          <a:solidFill>
            <a:srgbClr val="EF34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nvGrpSpPr>
          <p:cNvPr id="4" name="Group 3">
            <a:extLst>
              <a:ext uri="{FF2B5EF4-FFF2-40B4-BE49-F238E27FC236}">
                <a16:creationId xmlns:a16="http://schemas.microsoft.com/office/drawing/2014/main" id="{B94EB428-4DED-4EC3-B89D-6396CE46ACE9}"/>
              </a:ext>
            </a:extLst>
          </p:cNvPr>
          <p:cNvGrpSpPr/>
          <p:nvPr/>
        </p:nvGrpSpPr>
        <p:grpSpPr>
          <a:xfrm>
            <a:off x="819848" y="2449557"/>
            <a:ext cx="1589290" cy="1589290"/>
            <a:chOff x="1129484" y="1767840"/>
            <a:chExt cx="1645920" cy="1645920"/>
          </a:xfrm>
        </p:grpSpPr>
        <p:sp>
          <p:nvSpPr>
            <p:cNvPr id="2" name="Oval 1">
              <a:extLst>
                <a:ext uri="{FF2B5EF4-FFF2-40B4-BE49-F238E27FC236}">
                  <a16:creationId xmlns:a16="http://schemas.microsoft.com/office/drawing/2014/main" id="{369B58FE-151E-4CDA-824F-FFE2751829AF}"/>
                </a:ext>
              </a:extLst>
            </p:cNvPr>
            <p:cNvSpPr>
              <a:spLocks noChangeAspect="1"/>
            </p:cNvSpPr>
            <p:nvPr/>
          </p:nvSpPr>
          <p:spPr>
            <a:xfrm>
              <a:off x="1129484" y="1767840"/>
              <a:ext cx="1645920" cy="164592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TextBox 26">
              <a:extLst>
                <a:ext uri="{FF2B5EF4-FFF2-40B4-BE49-F238E27FC236}">
                  <a16:creationId xmlns:a16="http://schemas.microsoft.com/office/drawing/2014/main" id="{CD1898DA-CFC4-4ABB-B016-6751CF5C5E73}"/>
                </a:ext>
              </a:extLst>
            </p:cNvPr>
            <p:cNvSpPr txBox="1"/>
            <p:nvPr/>
          </p:nvSpPr>
          <p:spPr>
            <a:xfrm>
              <a:off x="1231572" y="2409867"/>
              <a:ext cx="1515171" cy="828733"/>
            </a:xfrm>
            <a:prstGeom prst="rect">
              <a:avLst/>
            </a:prstGeom>
            <a:noFill/>
          </p:spPr>
          <p:txBody>
            <a:bodyPr wrap="square" rtlCol="0">
              <a:spAutoFit/>
            </a:bodyPr>
            <a:lstStyle/>
            <a:p>
              <a:pPr algn="ctr"/>
              <a:r>
                <a:rPr lang="en-US" sz="1300" dirty="0">
                  <a:solidFill>
                    <a:srgbClr val="454545"/>
                  </a:solidFill>
                  <a:latin typeface="Bernard MT Condensed" panose="02050806060905020404" pitchFamily="18" charset="0"/>
                </a:rPr>
                <a:t>LOREM IPSUM 75%</a:t>
              </a:r>
            </a:p>
            <a:p>
              <a:pPr algn="ctr"/>
              <a:r>
                <a:rPr lang="en-US" sz="1100" dirty="0">
                  <a:solidFill>
                    <a:srgbClr val="454545"/>
                  </a:solidFill>
                  <a:latin typeface="Candara" panose="020E0502030303020204" pitchFamily="34" charset="0"/>
                </a:rPr>
                <a:t>Lorem ipsum dolor sit amet, consectetur adipiscing elit. </a:t>
              </a:r>
              <a:endParaRPr lang="en-US" sz="1100" dirty="0">
                <a:solidFill>
                  <a:srgbClr val="454545"/>
                </a:solidFill>
              </a:endParaRPr>
            </a:p>
          </p:txBody>
        </p:sp>
      </p:grpSp>
      <p:sp>
        <p:nvSpPr>
          <p:cNvPr id="29" name="TextBox 28">
            <a:extLst>
              <a:ext uri="{FF2B5EF4-FFF2-40B4-BE49-F238E27FC236}">
                <a16:creationId xmlns:a16="http://schemas.microsoft.com/office/drawing/2014/main" id="{1A8D699B-2175-4D83-843B-7CB632339C85}"/>
              </a:ext>
            </a:extLst>
          </p:cNvPr>
          <p:cNvSpPr txBox="1"/>
          <p:nvPr/>
        </p:nvSpPr>
        <p:spPr>
          <a:xfrm>
            <a:off x="328716" y="4891951"/>
            <a:ext cx="2571553" cy="1585049"/>
          </a:xfrm>
          <a:prstGeom prst="rect">
            <a:avLst/>
          </a:prstGeom>
          <a:noFill/>
        </p:spPr>
        <p:txBody>
          <a:bodyPr wrap="square" rtlCol="0">
            <a:spAutoFit/>
          </a:bodyPr>
          <a:lstStyle/>
          <a:p>
            <a:pPr algn="ctr"/>
            <a:r>
              <a:rPr lang="en-US" sz="1400" dirty="0">
                <a:solidFill>
                  <a:srgbClr val="EF3425"/>
                </a:solidFill>
                <a:latin typeface="Bernard MT Condensed" panose="02050806060905020404" pitchFamily="18" charset="0"/>
              </a:rPr>
              <a:t>LOREM IPSUM DOLOR </a:t>
            </a:r>
            <a:endParaRPr lang="en-US" sz="1500" dirty="0">
              <a:solidFill>
                <a:srgbClr val="EF3425"/>
              </a:solidFill>
              <a:latin typeface="Bernard MT Condensed" panose="02050806060905020404" pitchFamily="18" charset="0"/>
            </a:endParaRPr>
          </a:p>
          <a:p>
            <a:pPr algn="ctr"/>
            <a:endParaRPr lang="en-US" sz="200" dirty="0">
              <a:solidFill>
                <a:schemeClr val="bg1"/>
              </a:solidFill>
              <a:latin typeface="Bernard MT Condensed" panose="02050806060905020404" pitchFamily="18"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300" dirty="0">
              <a:solidFill>
                <a:schemeClr val="bg1"/>
              </a:solidFill>
              <a:latin typeface="Candara" panose="020E0502030303020204" pitchFamily="34" charset="0"/>
            </a:endParaRPr>
          </a:p>
          <a:p>
            <a:pPr marL="285750" indent="-285750" algn="ctr">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a:t>
            </a:r>
          </a:p>
        </p:txBody>
      </p:sp>
      <p:sp>
        <p:nvSpPr>
          <p:cNvPr id="55" name="Partial Circle 54">
            <a:extLst>
              <a:ext uri="{FF2B5EF4-FFF2-40B4-BE49-F238E27FC236}">
                <a16:creationId xmlns:a16="http://schemas.microsoft.com/office/drawing/2014/main" id="{062EFA4B-AB31-4B72-ACD7-0D59B94AD96B}"/>
              </a:ext>
            </a:extLst>
          </p:cNvPr>
          <p:cNvSpPr>
            <a:spLocks noChangeAspect="1"/>
          </p:cNvSpPr>
          <p:nvPr/>
        </p:nvSpPr>
        <p:spPr>
          <a:xfrm flipV="1">
            <a:off x="3630300" y="2270027"/>
            <a:ext cx="1942466" cy="1942465"/>
          </a:xfrm>
          <a:prstGeom prst="pie">
            <a:avLst>
              <a:gd name="adj1" fmla="val 12853526"/>
              <a:gd name="adj2" fmla="val 5331151"/>
            </a:avLst>
          </a:prstGeom>
          <a:solidFill>
            <a:srgbClr val="44546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nvGrpSpPr>
          <p:cNvPr id="56" name="Group 55">
            <a:extLst>
              <a:ext uri="{FF2B5EF4-FFF2-40B4-BE49-F238E27FC236}">
                <a16:creationId xmlns:a16="http://schemas.microsoft.com/office/drawing/2014/main" id="{C58041A4-BBF8-456E-97FD-8230598F87FD}"/>
              </a:ext>
            </a:extLst>
          </p:cNvPr>
          <p:cNvGrpSpPr/>
          <p:nvPr/>
        </p:nvGrpSpPr>
        <p:grpSpPr>
          <a:xfrm>
            <a:off x="3806888" y="2449557"/>
            <a:ext cx="1589290" cy="1589290"/>
            <a:chOff x="1129484" y="1767840"/>
            <a:chExt cx="1645920" cy="1645920"/>
          </a:xfrm>
        </p:grpSpPr>
        <p:sp>
          <p:nvSpPr>
            <p:cNvPr id="57" name="Oval 56">
              <a:extLst>
                <a:ext uri="{FF2B5EF4-FFF2-40B4-BE49-F238E27FC236}">
                  <a16:creationId xmlns:a16="http://schemas.microsoft.com/office/drawing/2014/main" id="{CFED9787-745D-4215-B44E-B4C3E094EA46}"/>
                </a:ext>
              </a:extLst>
            </p:cNvPr>
            <p:cNvSpPr>
              <a:spLocks noChangeAspect="1"/>
            </p:cNvSpPr>
            <p:nvPr/>
          </p:nvSpPr>
          <p:spPr>
            <a:xfrm>
              <a:off x="1129484" y="1767840"/>
              <a:ext cx="1645920" cy="164592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 name="TextBox 57">
              <a:extLst>
                <a:ext uri="{FF2B5EF4-FFF2-40B4-BE49-F238E27FC236}">
                  <a16:creationId xmlns:a16="http://schemas.microsoft.com/office/drawing/2014/main" id="{5AF6A104-EEF8-48F1-A4BB-DAA0325C37BB}"/>
                </a:ext>
              </a:extLst>
            </p:cNvPr>
            <p:cNvSpPr txBox="1"/>
            <p:nvPr/>
          </p:nvSpPr>
          <p:spPr>
            <a:xfrm>
              <a:off x="1231572" y="2409867"/>
              <a:ext cx="1515171" cy="828733"/>
            </a:xfrm>
            <a:prstGeom prst="rect">
              <a:avLst/>
            </a:prstGeom>
            <a:noFill/>
          </p:spPr>
          <p:txBody>
            <a:bodyPr wrap="square" rtlCol="0">
              <a:spAutoFit/>
            </a:bodyPr>
            <a:lstStyle/>
            <a:p>
              <a:pPr algn="ctr"/>
              <a:r>
                <a:rPr lang="en-US" sz="1300" dirty="0">
                  <a:solidFill>
                    <a:srgbClr val="454545"/>
                  </a:solidFill>
                  <a:latin typeface="Bernard MT Condensed" panose="02050806060905020404" pitchFamily="18" charset="0"/>
                </a:rPr>
                <a:t>LOREM IPSUM 67%</a:t>
              </a:r>
            </a:p>
            <a:p>
              <a:pPr algn="ctr"/>
              <a:r>
                <a:rPr lang="en-US" sz="1100" dirty="0">
                  <a:solidFill>
                    <a:srgbClr val="454545"/>
                  </a:solidFill>
                  <a:latin typeface="Candara" panose="020E0502030303020204" pitchFamily="34" charset="0"/>
                </a:rPr>
                <a:t>Lorem ipsum dolor sit amet, consectetur adipiscing elit. </a:t>
              </a:r>
              <a:endParaRPr lang="en-US" sz="1100" dirty="0">
                <a:solidFill>
                  <a:srgbClr val="454545"/>
                </a:solidFill>
              </a:endParaRPr>
            </a:p>
          </p:txBody>
        </p:sp>
      </p:grpSp>
      <p:sp>
        <p:nvSpPr>
          <p:cNvPr id="59" name="TextBox 58">
            <a:extLst>
              <a:ext uri="{FF2B5EF4-FFF2-40B4-BE49-F238E27FC236}">
                <a16:creationId xmlns:a16="http://schemas.microsoft.com/office/drawing/2014/main" id="{1DD61E89-325E-41DE-9EEA-543660D07BB3}"/>
              </a:ext>
            </a:extLst>
          </p:cNvPr>
          <p:cNvSpPr txBox="1"/>
          <p:nvPr/>
        </p:nvSpPr>
        <p:spPr>
          <a:xfrm>
            <a:off x="3315756" y="4891951"/>
            <a:ext cx="2571553" cy="1585049"/>
          </a:xfrm>
          <a:prstGeom prst="rect">
            <a:avLst/>
          </a:prstGeom>
          <a:noFill/>
        </p:spPr>
        <p:txBody>
          <a:bodyPr wrap="square" rtlCol="0">
            <a:spAutoFit/>
          </a:bodyPr>
          <a:lstStyle/>
          <a:p>
            <a:pPr algn="ctr"/>
            <a:r>
              <a:rPr lang="en-US" sz="1400" dirty="0">
                <a:solidFill>
                  <a:srgbClr val="44546B"/>
                </a:solidFill>
                <a:latin typeface="Bernard MT Condensed" panose="02050806060905020404" pitchFamily="18" charset="0"/>
              </a:rPr>
              <a:t>LOREM IPSUM DOLOR </a:t>
            </a:r>
            <a:endParaRPr lang="en-US" sz="1500" dirty="0">
              <a:solidFill>
                <a:srgbClr val="44546B"/>
              </a:solidFill>
              <a:latin typeface="Bernard MT Condensed" panose="02050806060905020404" pitchFamily="18" charset="0"/>
            </a:endParaRPr>
          </a:p>
          <a:p>
            <a:pPr algn="ctr"/>
            <a:endParaRPr lang="en-US" sz="200" dirty="0">
              <a:solidFill>
                <a:schemeClr val="bg1"/>
              </a:solidFill>
              <a:latin typeface="Bernard MT Condensed" panose="02050806060905020404" pitchFamily="18"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300" dirty="0">
              <a:solidFill>
                <a:schemeClr val="bg1"/>
              </a:solidFill>
              <a:latin typeface="Candara" panose="020E0502030303020204" pitchFamily="34" charset="0"/>
            </a:endParaRPr>
          </a:p>
          <a:p>
            <a:pPr marL="285750" indent="-285750" algn="ctr">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a:t>
            </a:r>
          </a:p>
        </p:txBody>
      </p:sp>
      <p:sp>
        <p:nvSpPr>
          <p:cNvPr id="62" name="Partial Circle 61">
            <a:extLst>
              <a:ext uri="{FF2B5EF4-FFF2-40B4-BE49-F238E27FC236}">
                <a16:creationId xmlns:a16="http://schemas.microsoft.com/office/drawing/2014/main" id="{180D5713-0EDF-4FC1-96EC-C7F1079F75CF}"/>
              </a:ext>
            </a:extLst>
          </p:cNvPr>
          <p:cNvSpPr>
            <a:spLocks noChangeAspect="1"/>
          </p:cNvSpPr>
          <p:nvPr/>
        </p:nvSpPr>
        <p:spPr>
          <a:xfrm flipV="1">
            <a:off x="6609089" y="2270027"/>
            <a:ext cx="1942466" cy="1942465"/>
          </a:xfrm>
          <a:prstGeom prst="pie">
            <a:avLst>
              <a:gd name="adj1" fmla="val 11788581"/>
              <a:gd name="adj2" fmla="val 5331151"/>
            </a:avLst>
          </a:prstGeom>
          <a:solidFill>
            <a:srgbClr val="5C708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nvGrpSpPr>
          <p:cNvPr id="63" name="Group 62">
            <a:extLst>
              <a:ext uri="{FF2B5EF4-FFF2-40B4-BE49-F238E27FC236}">
                <a16:creationId xmlns:a16="http://schemas.microsoft.com/office/drawing/2014/main" id="{0CFAB12E-35FA-4C00-9712-3DC60AD1A3FF}"/>
              </a:ext>
            </a:extLst>
          </p:cNvPr>
          <p:cNvGrpSpPr/>
          <p:nvPr/>
        </p:nvGrpSpPr>
        <p:grpSpPr>
          <a:xfrm>
            <a:off x="6785677" y="2449557"/>
            <a:ext cx="1589290" cy="1589290"/>
            <a:chOff x="1129484" y="1767840"/>
            <a:chExt cx="1645920" cy="1645920"/>
          </a:xfrm>
        </p:grpSpPr>
        <p:sp>
          <p:nvSpPr>
            <p:cNvPr id="64" name="Oval 63">
              <a:extLst>
                <a:ext uri="{FF2B5EF4-FFF2-40B4-BE49-F238E27FC236}">
                  <a16:creationId xmlns:a16="http://schemas.microsoft.com/office/drawing/2014/main" id="{5B8AA46F-91BA-43E5-B800-478E1A98026F}"/>
                </a:ext>
              </a:extLst>
            </p:cNvPr>
            <p:cNvSpPr>
              <a:spLocks noChangeAspect="1"/>
            </p:cNvSpPr>
            <p:nvPr/>
          </p:nvSpPr>
          <p:spPr>
            <a:xfrm>
              <a:off x="1129484" y="1767840"/>
              <a:ext cx="1645920" cy="164592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TextBox 64">
              <a:extLst>
                <a:ext uri="{FF2B5EF4-FFF2-40B4-BE49-F238E27FC236}">
                  <a16:creationId xmlns:a16="http://schemas.microsoft.com/office/drawing/2014/main" id="{CC17F854-ECF4-4676-8EA5-4D614C5D5FDA}"/>
                </a:ext>
              </a:extLst>
            </p:cNvPr>
            <p:cNvSpPr txBox="1"/>
            <p:nvPr/>
          </p:nvSpPr>
          <p:spPr>
            <a:xfrm>
              <a:off x="1231572" y="2409867"/>
              <a:ext cx="1515171" cy="828733"/>
            </a:xfrm>
            <a:prstGeom prst="rect">
              <a:avLst/>
            </a:prstGeom>
            <a:noFill/>
          </p:spPr>
          <p:txBody>
            <a:bodyPr wrap="square" rtlCol="0">
              <a:spAutoFit/>
            </a:bodyPr>
            <a:lstStyle/>
            <a:p>
              <a:pPr algn="ctr"/>
              <a:r>
                <a:rPr lang="en-US" sz="1300" dirty="0">
                  <a:solidFill>
                    <a:srgbClr val="454545"/>
                  </a:solidFill>
                  <a:latin typeface="Bernard MT Condensed" panose="02050806060905020404" pitchFamily="18" charset="0"/>
                </a:rPr>
                <a:t>LOREM IPSUM 69%</a:t>
              </a:r>
            </a:p>
            <a:p>
              <a:pPr algn="ctr"/>
              <a:r>
                <a:rPr lang="en-US" sz="1100" dirty="0">
                  <a:solidFill>
                    <a:srgbClr val="454545"/>
                  </a:solidFill>
                  <a:latin typeface="Candara" panose="020E0502030303020204" pitchFamily="34" charset="0"/>
                </a:rPr>
                <a:t>Lorem ipsum dolor sit amet, consectetur adipiscing elit. </a:t>
              </a:r>
              <a:endParaRPr lang="en-US" sz="1100" dirty="0">
                <a:solidFill>
                  <a:srgbClr val="454545"/>
                </a:solidFill>
              </a:endParaRPr>
            </a:p>
          </p:txBody>
        </p:sp>
      </p:grpSp>
      <p:sp>
        <p:nvSpPr>
          <p:cNvPr id="66" name="TextBox 65">
            <a:extLst>
              <a:ext uri="{FF2B5EF4-FFF2-40B4-BE49-F238E27FC236}">
                <a16:creationId xmlns:a16="http://schemas.microsoft.com/office/drawing/2014/main" id="{4FDCF366-59B8-41A2-B1D1-0C851A53DBD3}"/>
              </a:ext>
            </a:extLst>
          </p:cNvPr>
          <p:cNvSpPr txBox="1"/>
          <p:nvPr/>
        </p:nvSpPr>
        <p:spPr>
          <a:xfrm>
            <a:off x="6294545" y="4891951"/>
            <a:ext cx="2571553" cy="1585049"/>
          </a:xfrm>
          <a:prstGeom prst="rect">
            <a:avLst/>
          </a:prstGeom>
          <a:noFill/>
        </p:spPr>
        <p:txBody>
          <a:bodyPr wrap="square" rtlCol="0">
            <a:spAutoFit/>
          </a:bodyPr>
          <a:lstStyle/>
          <a:p>
            <a:pPr algn="ctr"/>
            <a:r>
              <a:rPr lang="en-US" sz="1400" dirty="0">
                <a:solidFill>
                  <a:srgbClr val="5C7089"/>
                </a:solidFill>
                <a:latin typeface="Bernard MT Condensed" panose="02050806060905020404" pitchFamily="18" charset="0"/>
              </a:rPr>
              <a:t>LOREM IPSUM DOLOR </a:t>
            </a:r>
            <a:endParaRPr lang="en-US" sz="1500" dirty="0">
              <a:solidFill>
                <a:srgbClr val="5C7089"/>
              </a:solidFill>
              <a:latin typeface="Bernard MT Condensed" panose="02050806060905020404" pitchFamily="18" charset="0"/>
            </a:endParaRPr>
          </a:p>
          <a:p>
            <a:pPr algn="ctr"/>
            <a:endParaRPr lang="en-US" sz="200" dirty="0">
              <a:solidFill>
                <a:schemeClr val="bg1"/>
              </a:solidFill>
              <a:latin typeface="Bernard MT Condensed" panose="02050806060905020404" pitchFamily="18"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300" dirty="0">
              <a:solidFill>
                <a:schemeClr val="bg1"/>
              </a:solidFill>
              <a:latin typeface="Candara" panose="020E0502030303020204" pitchFamily="34" charset="0"/>
            </a:endParaRPr>
          </a:p>
          <a:p>
            <a:pPr marL="285750" indent="-285750" algn="ctr">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a:t>
            </a:r>
          </a:p>
        </p:txBody>
      </p:sp>
      <p:sp>
        <p:nvSpPr>
          <p:cNvPr id="69" name="Partial Circle 68">
            <a:extLst>
              <a:ext uri="{FF2B5EF4-FFF2-40B4-BE49-F238E27FC236}">
                <a16:creationId xmlns:a16="http://schemas.microsoft.com/office/drawing/2014/main" id="{4CD61DFE-FF1B-47BD-8C17-7C99241C69EA}"/>
              </a:ext>
            </a:extLst>
          </p:cNvPr>
          <p:cNvSpPr>
            <a:spLocks noChangeAspect="1"/>
          </p:cNvSpPr>
          <p:nvPr/>
        </p:nvSpPr>
        <p:spPr>
          <a:xfrm flipV="1">
            <a:off x="9581992" y="2270027"/>
            <a:ext cx="1942466" cy="1942465"/>
          </a:xfrm>
          <a:prstGeom prst="pie">
            <a:avLst>
              <a:gd name="adj1" fmla="val 8440130"/>
              <a:gd name="adj2" fmla="val 5331151"/>
            </a:avLst>
          </a:prstGeom>
          <a:solidFill>
            <a:srgbClr val="72869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nvGrpSpPr>
          <p:cNvPr id="70" name="Group 69">
            <a:extLst>
              <a:ext uri="{FF2B5EF4-FFF2-40B4-BE49-F238E27FC236}">
                <a16:creationId xmlns:a16="http://schemas.microsoft.com/office/drawing/2014/main" id="{85B76072-58A5-469C-8B80-DDE3BB9D29E2}"/>
              </a:ext>
            </a:extLst>
          </p:cNvPr>
          <p:cNvGrpSpPr/>
          <p:nvPr/>
        </p:nvGrpSpPr>
        <p:grpSpPr>
          <a:xfrm>
            <a:off x="9758580" y="2449557"/>
            <a:ext cx="1589290" cy="1589290"/>
            <a:chOff x="1129484" y="1767840"/>
            <a:chExt cx="1645920" cy="1645920"/>
          </a:xfrm>
        </p:grpSpPr>
        <p:sp>
          <p:nvSpPr>
            <p:cNvPr id="71" name="Oval 70">
              <a:extLst>
                <a:ext uri="{FF2B5EF4-FFF2-40B4-BE49-F238E27FC236}">
                  <a16:creationId xmlns:a16="http://schemas.microsoft.com/office/drawing/2014/main" id="{930780C3-DAB2-49AB-9E6D-DC55B42D7081}"/>
                </a:ext>
              </a:extLst>
            </p:cNvPr>
            <p:cNvSpPr>
              <a:spLocks noChangeAspect="1"/>
            </p:cNvSpPr>
            <p:nvPr/>
          </p:nvSpPr>
          <p:spPr>
            <a:xfrm>
              <a:off x="1129484" y="1767840"/>
              <a:ext cx="1645920" cy="164592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 name="TextBox 71">
              <a:extLst>
                <a:ext uri="{FF2B5EF4-FFF2-40B4-BE49-F238E27FC236}">
                  <a16:creationId xmlns:a16="http://schemas.microsoft.com/office/drawing/2014/main" id="{FBB91EFB-0154-4684-A3AE-75BCD7786C27}"/>
                </a:ext>
              </a:extLst>
            </p:cNvPr>
            <p:cNvSpPr txBox="1"/>
            <p:nvPr/>
          </p:nvSpPr>
          <p:spPr>
            <a:xfrm>
              <a:off x="1231572" y="2409867"/>
              <a:ext cx="1515171" cy="828733"/>
            </a:xfrm>
            <a:prstGeom prst="rect">
              <a:avLst/>
            </a:prstGeom>
            <a:noFill/>
          </p:spPr>
          <p:txBody>
            <a:bodyPr wrap="square" rtlCol="0">
              <a:spAutoFit/>
            </a:bodyPr>
            <a:lstStyle/>
            <a:p>
              <a:pPr algn="ctr"/>
              <a:r>
                <a:rPr lang="en-US" sz="1300" dirty="0">
                  <a:solidFill>
                    <a:srgbClr val="454545"/>
                  </a:solidFill>
                  <a:latin typeface="Bernard MT Condensed" panose="02050806060905020404" pitchFamily="18" charset="0"/>
                </a:rPr>
                <a:t>LOREM IPSUM 87%</a:t>
              </a:r>
            </a:p>
            <a:p>
              <a:pPr algn="ctr"/>
              <a:r>
                <a:rPr lang="en-US" sz="1100" dirty="0">
                  <a:solidFill>
                    <a:srgbClr val="454545"/>
                  </a:solidFill>
                  <a:latin typeface="Candara" panose="020E0502030303020204" pitchFamily="34" charset="0"/>
                </a:rPr>
                <a:t>Lorem ipsum dolor sit amet, consectetur adipiscing elit. </a:t>
              </a:r>
              <a:endParaRPr lang="en-US" sz="1100" dirty="0">
                <a:solidFill>
                  <a:srgbClr val="454545"/>
                </a:solidFill>
              </a:endParaRPr>
            </a:p>
          </p:txBody>
        </p:sp>
      </p:grpSp>
      <p:sp>
        <p:nvSpPr>
          <p:cNvPr id="73" name="TextBox 72">
            <a:extLst>
              <a:ext uri="{FF2B5EF4-FFF2-40B4-BE49-F238E27FC236}">
                <a16:creationId xmlns:a16="http://schemas.microsoft.com/office/drawing/2014/main" id="{E2FE43A6-3F11-4B70-8C6D-541E3BD6BAFB}"/>
              </a:ext>
            </a:extLst>
          </p:cNvPr>
          <p:cNvSpPr txBox="1"/>
          <p:nvPr/>
        </p:nvSpPr>
        <p:spPr>
          <a:xfrm>
            <a:off x="9267448" y="4891951"/>
            <a:ext cx="2571553" cy="1585049"/>
          </a:xfrm>
          <a:prstGeom prst="rect">
            <a:avLst/>
          </a:prstGeom>
          <a:noFill/>
        </p:spPr>
        <p:txBody>
          <a:bodyPr wrap="square" rtlCol="0">
            <a:spAutoFit/>
          </a:bodyPr>
          <a:lstStyle/>
          <a:p>
            <a:pPr algn="ctr"/>
            <a:r>
              <a:rPr lang="en-US" sz="1400" dirty="0">
                <a:solidFill>
                  <a:srgbClr val="72869F"/>
                </a:solidFill>
                <a:latin typeface="Bernard MT Condensed" panose="02050806060905020404" pitchFamily="18" charset="0"/>
              </a:rPr>
              <a:t>LOREM IPSUM DOLOR </a:t>
            </a:r>
            <a:endParaRPr lang="en-US" sz="1500" dirty="0">
              <a:solidFill>
                <a:srgbClr val="72869F"/>
              </a:solidFill>
              <a:latin typeface="Bernard MT Condensed" panose="02050806060905020404" pitchFamily="18" charset="0"/>
            </a:endParaRPr>
          </a:p>
          <a:p>
            <a:pPr algn="ctr"/>
            <a:endParaRPr lang="en-US" sz="200" dirty="0">
              <a:solidFill>
                <a:schemeClr val="bg1"/>
              </a:solidFill>
              <a:latin typeface="Bernard MT Condensed" panose="02050806060905020404" pitchFamily="18"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300" dirty="0">
              <a:solidFill>
                <a:schemeClr val="bg1"/>
              </a:solidFill>
              <a:latin typeface="Candara" panose="020E0502030303020204" pitchFamily="34" charset="0"/>
            </a:endParaRPr>
          </a:p>
          <a:p>
            <a:pPr marL="285750" indent="-285750" algn="ctr">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a:t>
            </a:r>
          </a:p>
        </p:txBody>
      </p:sp>
      <p:pic>
        <p:nvPicPr>
          <p:cNvPr id="20" name="Graphic 19" descr="Microscope">
            <a:extLst>
              <a:ext uri="{FF2B5EF4-FFF2-40B4-BE49-F238E27FC236}">
                <a16:creationId xmlns:a16="http://schemas.microsoft.com/office/drawing/2014/main" id="{853C2ABB-FAF7-4B6D-B55C-F9FEE5E12DCA}"/>
              </a:ext>
            </a:extLst>
          </p:cNvPr>
          <p:cNvPicPr>
            <a:picLocks noChangeAspect="1"/>
          </p:cNvPicPr>
          <p:nvPr/>
        </p:nvPicPr>
        <p:blipFill>
          <a:blip r:embed="rId3" cstate="print">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385892" y="2560320"/>
            <a:ext cx="457200" cy="457200"/>
          </a:xfrm>
          <a:prstGeom prst="rect">
            <a:avLst/>
          </a:prstGeom>
        </p:spPr>
      </p:pic>
      <p:pic>
        <p:nvPicPr>
          <p:cNvPr id="23" name="Graphic 22" descr="Beaker">
            <a:extLst>
              <a:ext uri="{FF2B5EF4-FFF2-40B4-BE49-F238E27FC236}">
                <a16:creationId xmlns:a16="http://schemas.microsoft.com/office/drawing/2014/main" id="{7B1240F7-9EFA-4587-AC1B-DFFCEE0AD214}"/>
              </a:ext>
            </a:extLst>
          </p:cNvPr>
          <p:cNvPicPr>
            <a:picLocks noChangeAspect="1"/>
          </p:cNvPicPr>
          <p:nvPr/>
        </p:nvPicPr>
        <p:blipFill>
          <a:blip r:embed="rId5" cstate="print">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10332720" y="2560320"/>
            <a:ext cx="457200" cy="457200"/>
          </a:xfrm>
          <a:prstGeom prst="rect">
            <a:avLst/>
          </a:prstGeom>
        </p:spPr>
      </p:pic>
      <p:pic>
        <p:nvPicPr>
          <p:cNvPr id="31" name="Graphic 30" descr="Medicine">
            <a:extLst>
              <a:ext uri="{FF2B5EF4-FFF2-40B4-BE49-F238E27FC236}">
                <a16:creationId xmlns:a16="http://schemas.microsoft.com/office/drawing/2014/main" id="{40640A3E-4D1D-4073-AB15-F49DA6446244}"/>
              </a:ext>
            </a:extLst>
          </p:cNvPr>
          <p:cNvPicPr>
            <a:picLocks noChangeAspect="1"/>
          </p:cNvPicPr>
          <p:nvPr/>
        </p:nvPicPr>
        <p:blipFill>
          <a:blip r:embed="rId7" cstate="print">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4407682" y="2606040"/>
            <a:ext cx="457200" cy="457200"/>
          </a:xfrm>
          <a:prstGeom prst="rect">
            <a:avLst/>
          </a:prstGeom>
        </p:spPr>
      </p:pic>
      <p:grpSp>
        <p:nvGrpSpPr>
          <p:cNvPr id="74" name="Group 73">
            <a:extLst>
              <a:ext uri="{FF2B5EF4-FFF2-40B4-BE49-F238E27FC236}">
                <a16:creationId xmlns:a16="http://schemas.microsoft.com/office/drawing/2014/main" id="{4F56556D-CB80-4AB7-91F2-D30CB64028F1}"/>
              </a:ext>
            </a:extLst>
          </p:cNvPr>
          <p:cNvGrpSpPr>
            <a:grpSpLocks noChangeAspect="1"/>
          </p:cNvGrpSpPr>
          <p:nvPr/>
        </p:nvGrpSpPr>
        <p:grpSpPr>
          <a:xfrm>
            <a:off x="7362815" y="2606040"/>
            <a:ext cx="435012" cy="420624"/>
            <a:chOff x="5659438" y="2249488"/>
            <a:chExt cx="623887" cy="603250"/>
          </a:xfrm>
          <a:solidFill>
            <a:srgbClr val="454545"/>
          </a:solidFill>
        </p:grpSpPr>
        <p:sp>
          <p:nvSpPr>
            <p:cNvPr id="75" name="Freeform 67">
              <a:extLst>
                <a:ext uri="{FF2B5EF4-FFF2-40B4-BE49-F238E27FC236}">
                  <a16:creationId xmlns:a16="http://schemas.microsoft.com/office/drawing/2014/main" id="{F750797E-F0A2-46BD-A520-066BE8F39A8A}"/>
                </a:ext>
              </a:extLst>
            </p:cNvPr>
            <p:cNvSpPr>
              <a:spLocks noEditPoints="1"/>
            </p:cNvSpPr>
            <p:nvPr/>
          </p:nvSpPr>
          <p:spPr bwMode="auto">
            <a:xfrm>
              <a:off x="5988050" y="2249488"/>
              <a:ext cx="295275" cy="585788"/>
            </a:xfrm>
            <a:custGeom>
              <a:avLst/>
              <a:gdLst/>
              <a:ahLst/>
              <a:cxnLst>
                <a:cxn ang="0">
                  <a:pos x="0" y="148"/>
                </a:cxn>
                <a:cxn ang="0">
                  <a:pos x="0" y="50"/>
                </a:cxn>
                <a:cxn ang="0">
                  <a:pos x="51" y="0"/>
                </a:cxn>
                <a:cxn ang="0">
                  <a:pos x="101" y="50"/>
                </a:cxn>
                <a:cxn ang="0">
                  <a:pos x="101" y="148"/>
                </a:cxn>
                <a:cxn ang="0">
                  <a:pos x="51" y="199"/>
                </a:cxn>
                <a:cxn ang="0">
                  <a:pos x="0" y="148"/>
                </a:cxn>
                <a:cxn ang="0">
                  <a:pos x="9" y="50"/>
                </a:cxn>
                <a:cxn ang="0">
                  <a:pos x="9" y="148"/>
                </a:cxn>
                <a:cxn ang="0">
                  <a:pos x="51" y="190"/>
                </a:cxn>
                <a:cxn ang="0">
                  <a:pos x="92" y="148"/>
                </a:cxn>
                <a:cxn ang="0">
                  <a:pos x="92" y="50"/>
                </a:cxn>
                <a:cxn ang="0">
                  <a:pos x="51" y="9"/>
                </a:cxn>
                <a:cxn ang="0">
                  <a:pos x="9" y="50"/>
                </a:cxn>
              </a:cxnLst>
              <a:rect l="0" t="0" r="r" b="b"/>
              <a:pathLst>
                <a:path w="101" h="199">
                  <a:moveTo>
                    <a:pt x="0" y="148"/>
                  </a:moveTo>
                  <a:cubicBezTo>
                    <a:pt x="0" y="50"/>
                    <a:pt x="0" y="50"/>
                    <a:pt x="0" y="50"/>
                  </a:cubicBezTo>
                  <a:cubicBezTo>
                    <a:pt x="0" y="23"/>
                    <a:pt x="23" y="0"/>
                    <a:pt x="51" y="0"/>
                  </a:cubicBezTo>
                  <a:cubicBezTo>
                    <a:pt x="78" y="0"/>
                    <a:pt x="101" y="23"/>
                    <a:pt x="101" y="50"/>
                  </a:cubicBezTo>
                  <a:cubicBezTo>
                    <a:pt x="101" y="148"/>
                    <a:pt x="101" y="148"/>
                    <a:pt x="101" y="148"/>
                  </a:cubicBezTo>
                  <a:cubicBezTo>
                    <a:pt x="101" y="176"/>
                    <a:pt x="78" y="199"/>
                    <a:pt x="51" y="199"/>
                  </a:cubicBezTo>
                  <a:cubicBezTo>
                    <a:pt x="23" y="199"/>
                    <a:pt x="0" y="176"/>
                    <a:pt x="0" y="148"/>
                  </a:cubicBezTo>
                  <a:moveTo>
                    <a:pt x="9" y="50"/>
                  </a:moveTo>
                  <a:cubicBezTo>
                    <a:pt x="9" y="148"/>
                    <a:pt x="9" y="148"/>
                    <a:pt x="9" y="148"/>
                  </a:cubicBezTo>
                  <a:cubicBezTo>
                    <a:pt x="9" y="171"/>
                    <a:pt x="28" y="190"/>
                    <a:pt x="51" y="190"/>
                  </a:cubicBezTo>
                  <a:cubicBezTo>
                    <a:pt x="74" y="190"/>
                    <a:pt x="92" y="171"/>
                    <a:pt x="92" y="148"/>
                  </a:cubicBezTo>
                  <a:cubicBezTo>
                    <a:pt x="92" y="50"/>
                    <a:pt x="92" y="50"/>
                    <a:pt x="92" y="50"/>
                  </a:cubicBezTo>
                  <a:cubicBezTo>
                    <a:pt x="92" y="27"/>
                    <a:pt x="74" y="9"/>
                    <a:pt x="51" y="9"/>
                  </a:cubicBezTo>
                  <a:cubicBezTo>
                    <a:pt x="28" y="9"/>
                    <a:pt x="9" y="27"/>
                    <a:pt x="9" y="5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6" name="Freeform 68">
              <a:extLst>
                <a:ext uri="{FF2B5EF4-FFF2-40B4-BE49-F238E27FC236}">
                  <a16:creationId xmlns:a16="http://schemas.microsoft.com/office/drawing/2014/main" id="{421B67CC-48D7-4518-B6BB-81FF59BB7D59}"/>
                </a:ext>
              </a:extLst>
            </p:cNvPr>
            <p:cNvSpPr>
              <a:spLocks/>
            </p:cNvSpPr>
            <p:nvPr/>
          </p:nvSpPr>
          <p:spPr bwMode="auto">
            <a:xfrm>
              <a:off x="6027738" y="2559050"/>
              <a:ext cx="214313" cy="222250"/>
            </a:xfrm>
            <a:custGeom>
              <a:avLst/>
              <a:gdLst/>
              <a:ahLst/>
              <a:cxnLst>
                <a:cxn ang="0">
                  <a:pos x="73" y="0"/>
                </a:cxn>
                <a:cxn ang="0">
                  <a:pos x="73" y="39"/>
                </a:cxn>
                <a:cxn ang="0">
                  <a:pos x="37" y="76"/>
                </a:cxn>
                <a:cxn ang="0">
                  <a:pos x="0" y="39"/>
                </a:cxn>
                <a:cxn ang="0">
                  <a:pos x="0" y="0"/>
                </a:cxn>
                <a:cxn ang="0">
                  <a:pos x="73" y="0"/>
                </a:cxn>
              </a:cxnLst>
              <a:rect l="0" t="0" r="r" b="b"/>
              <a:pathLst>
                <a:path w="73" h="76">
                  <a:moveTo>
                    <a:pt x="73" y="0"/>
                  </a:moveTo>
                  <a:cubicBezTo>
                    <a:pt x="73" y="39"/>
                    <a:pt x="73" y="39"/>
                    <a:pt x="73" y="39"/>
                  </a:cubicBezTo>
                  <a:cubicBezTo>
                    <a:pt x="73" y="59"/>
                    <a:pt x="57" y="76"/>
                    <a:pt x="37" y="76"/>
                  </a:cubicBezTo>
                  <a:cubicBezTo>
                    <a:pt x="16" y="76"/>
                    <a:pt x="0" y="59"/>
                    <a:pt x="0" y="39"/>
                  </a:cubicBezTo>
                  <a:cubicBezTo>
                    <a:pt x="0" y="0"/>
                    <a:pt x="0" y="0"/>
                    <a:pt x="0" y="0"/>
                  </a:cubicBezTo>
                  <a:lnTo>
                    <a:pt x="73"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7" name="Freeform 69">
              <a:extLst>
                <a:ext uri="{FF2B5EF4-FFF2-40B4-BE49-F238E27FC236}">
                  <a16:creationId xmlns:a16="http://schemas.microsoft.com/office/drawing/2014/main" id="{18F9A751-105B-4DB0-ACF0-1E21B1FFD58F}"/>
                </a:ext>
              </a:extLst>
            </p:cNvPr>
            <p:cNvSpPr>
              <a:spLocks/>
            </p:cNvSpPr>
            <p:nvPr/>
          </p:nvSpPr>
          <p:spPr bwMode="auto">
            <a:xfrm>
              <a:off x="5708650" y="2543175"/>
              <a:ext cx="252413" cy="258763"/>
            </a:xfrm>
            <a:custGeom>
              <a:avLst/>
              <a:gdLst/>
              <a:ahLst/>
              <a:cxnLst>
                <a:cxn ang="0">
                  <a:pos x="86" y="34"/>
                </a:cxn>
                <a:cxn ang="0">
                  <a:pos x="68" y="66"/>
                </a:cxn>
                <a:cxn ang="0">
                  <a:pos x="22" y="78"/>
                </a:cxn>
                <a:cxn ang="0">
                  <a:pos x="9" y="32"/>
                </a:cxn>
                <a:cxn ang="0">
                  <a:pos x="27" y="0"/>
                </a:cxn>
                <a:cxn ang="0">
                  <a:pos x="86" y="34"/>
                </a:cxn>
              </a:cxnLst>
              <a:rect l="0" t="0" r="r" b="b"/>
              <a:pathLst>
                <a:path w="86" h="88">
                  <a:moveTo>
                    <a:pt x="86" y="34"/>
                  </a:moveTo>
                  <a:cubicBezTo>
                    <a:pt x="68" y="66"/>
                    <a:pt x="68" y="66"/>
                    <a:pt x="68" y="66"/>
                  </a:cubicBezTo>
                  <a:cubicBezTo>
                    <a:pt x="59" y="82"/>
                    <a:pt x="38" y="88"/>
                    <a:pt x="22" y="78"/>
                  </a:cubicBezTo>
                  <a:cubicBezTo>
                    <a:pt x="5" y="69"/>
                    <a:pt x="0" y="48"/>
                    <a:pt x="9" y="32"/>
                  </a:cubicBezTo>
                  <a:cubicBezTo>
                    <a:pt x="27" y="0"/>
                    <a:pt x="27" y="0"/>
                    <a:pt x="27" y="0"/>
                  </a:cubicBezTo>
                  <a:lnTo>
                    <a:pt x="86" y="3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8" name="Freeform 70">
              <a:extLst>
                <a:ext uri="{FF2B5EF4-FFF2-40B4-BE49-F238E27FC236}">
                  <a16:creationId xmlns:a16="http://schemas.microsoft.com/office/drawing/2014/main" id="{6680A97C-576D-4CF4-A483-1143580C4457}"/>
                </a:ext>
              </a:extLst>
            </p:cNvPr>
            <p:cNvSpPr>
              <a:spLocks/>
            </p:cNvSpPr>
            <p:nvPr/>
          </p:nvSpPr>
          <p:spPr bwMode="auto">
            <a:xfrm>
              <a:off x="5659438" y="2320925"/>
              <a:ext cx="312738" cy="531813"/>
            </a:xfrm>
            <a:custGeom>
              <a:avLst/>
              <a:gdLst/>
              <a:ahLst/>
              <a:cxnLst>
                <a:cxn ang="0">
                  <a:pos x="13" y="104"/>
                </a:cxn>
                <a:cxn ang="0">
                  <a:pos x="59" y="26"/>
                </a:cxn>
                <a:cxn ang="0">
                  <a:pos x="107" y="3"/>
                </a:cxn>
                <a:cxn ang="0">
                  <a:pos x="107" y="12"/>
                </a:cxn>
                <a:cxn ang="0">
                  <a:pos x="66" y="30"/>
                </a:cxn>
                <a:cxn ang="0">
                  <a:pos x="20" y="109"/>
                </a:cxn>
                <a:cxn ang="0">
                  <a:pos x="35" y="161"/>
                </a:cxn>
                <a:cxn ang="0">
                  <a:pos x="87" y="147"/>
                </a:cxn>
                <a:cxn ang="0">
                  <a:pos x="107" y="114"/>
                </a:cxn>
                <a:cxn ang="0">
                  <a:pos x="107" y="130"/>
                </a:cxn>
                <a:cxn ang="0">
                  <a:pos x="95" y="151"/>
                </a:cxn>
                <a:cxn ang="0">
                  <a:pos x="30" y="169"/>
                </a:cxn>
                <a:cxn ang="0">
                  <a:pos x="13" y="104"/>
                </a:cxn>
              </a:cxnLst>
              <a:rect l="0" t="0" r="r" b="b"/>
              <a:pathLst>
                <a:path w="107" h="181">
                  <a:moveTo>
                    <a:pt x="13" y="104"/>
                  </a:moveTo>
                  <a:cubicBezTo>
                    <a:pt x="59" y="26"/>
                    <a:pt x="59" y="26"/>
                    <a:pt x="59" y="26"/>
                  </a:cubicBezTo>
                  <a:cubicBezTo>
                    <a:pt x="69" y="9"/>
                    <a:pt x="88" y="0"/>
                    <a:pt x="107" y="3"/>
                  </a:cubicBezTo>
                  <a:cubicBezTo>
                    <a:pt x="107" y="12"/>
                    <a:pt x="107" y="12"/>
                    <a:pt x="107" y="12"/>
                  </a:cubicBezTo>
                  <a:cubicBezTo>
                    <a:pt x="91" y="8"/>
                    <a:pt x="74" y="15"/>
                    <a:pt x="66" y="30"/>
                  </a:cubicBezTo>
                  <a:cubicBezTo>
                    <a:pt x="20" y="109"/>
                    <a:pt x="20" y="109"/>
                    <a:pt x="20" y="109"/>
                  </a:cubicBezTo>
                  <a:cubicBezTo>
                    <a:pt x="10" y="127"/>
                    <a:pt x="16" y="151"/>
                    <a:pt x="35" y="161"/>
                  </a:cubicBezTo>
                  <a:cubicBezTo>
                    <a:pt x="53" y="172"/>
                    <a:pt x="77" y="166"/>
                    <a:pt x="87" y="147"/>
                  </a:cubicBezTo>
                  <a:cubicBezTo>
                    <a:pt x="107" y="114"/>
                    <a:pt x="107" y="114"/>
                    <a:pt x="107" y="114"/>
                  </a:cubicBezTo>
                  <a:cubicBezTo>
                    <a:pt x="107" y="130"/>
                    <a:pt x="107" y="130"/>
                    <a:pt x="107" y="130"/>
                  </a:cubicBezTo>
                  <a:cubicBezTo>
                    <a:pt x="95" y="151"/>
                    <a:pt x="95" y="151"/>
                    <a:pt x="95" y="151"/>
                  </a:cubicBezTo>
                  <a:cubicBezTo>
                    <a:pt x="82" y="174"/>
                    <a:pt x="53" y="181"/>
                    <a:pt x="30" y="169"/>
                  </a:cubicBezTo>
                  <a:cubicBezTo>
                    <a:pt x="8" y="156"/>
                    <a:pt x="0" y="127"/>
                    <a:pt x="13" y="104"/>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79" name="TextBox 78">
            <a:extLst>
              <a:ext uri="{FF2B5EF4-FFF2-40B4-BE49-F238E27FC236}">
                <a16:creationId xmlns:a16="http://schemas.microsoft.com/office/drawing/2014/main" id="{92A58AEE-A549-41A0-9A33-FAEAEF25BF82}"/>
              </a:ext>
            </a:extLst>
          </p:cNvPr>
          <p:cNvSpPr txBox="1"/>
          <p:nvPr/>
        </p:nvSpPr>
        <p:spPr>
          <a:xfrm>
            <a:off x="2995012" y="258364"/>
            <a:ext cx="6025078" cy="118872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84801275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9"/>
                                        </p:tgtEl>
                                        <p:attrNameLst>
                                          <p:attrName>style.visibility</p:attrName>
                                        </p:attrNameLst>
                                      </p:cBhvr>
                                      <p:to>
                                        <p:strVal val="visible"/>
                                      </p:to>
                                    </p:set>
                                    <p:animEffect transition="in" filter="wipe(left)">
                                      <p:cBhvr>
                                        <p:cTn id="7" dur="1000"/>
                                        <p:tgtEl>
                                          <p:spTgt spid="79"/>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28"/>
                                        </p:tgtEl>
                                        <p:attrNameLst>
                                          <p:attrName>style.visibility</p:attrName>
                                        </p:attrNameLst>
                                      </p:cBhvr>
                                      <p:to>
                                        <p:strVal val="visible"/>
                                      </p:to>
                                    </p:set>
                                    <p:animEffect transition="in" filter="fade">
                                      <p:cBhvr>
                                        <p:cTn id="11" dur="1000"/>
                                        <p:tgtEl>
                                          <p:spTgt spid="28"/>
                                        </p:tgtEl>
                                      </p:cBhvr>
                                    </p:animEffect>
                                    <p:anim calcmode="lin" valueType="num">
                                      <p:cBhvr>
                                        <p:cTn id="12" dur="1000" fill="hold"/>
                                        <p:tgtEl>
                                          <p:spTgt spid="28"/>
                                        </p:tgtEl>
                                        <p:attrNameLst>
                                          <p:attrName>ppt_x</p:attrName>
                                        </p:attrNameLst>
                                      </p:cBhvr>
                                      <p:tavLst>
                                        <p:tav tm="0">
                                          <p:val>
                                            <p:strVal val="#ppt_x"/>
                                          </p:val>
                                        </p:tav>
                                        <p:tav tm="100000">
                                          <p:val>
                                            <p:strVal val="#ppt_x"/>
                                          </p:val>
                                        </p:tav>
                                      </p:tavLst>
                                    </p:anim>
                                    <p:anim calcmode="lin" valueType="num">
                                      <p:cBhvr>
                                        <p:cTn id="13" dur="1000" fill="hold"/>
                                        <p:tgtEl>
                                          <p:spTgt spid="28"/>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30"/>
                                        </p:tgtEl>
                                        <p:attrNameLst>
                                          <p:attrName>style.visibility</p:attrName>
                                        </p:attrNameLst>
                                      </p:cBhvr>
                                      <p:to>
                                        <p:strVal val="visible"/>
                                      </p:to>
                                    </p:set>
                                    <p:animEffect transition="in" filter="fade">
                                      <p:cBhvr>
                                        <p:cTn id="16" dur="1000"/>
                                        <p:tgtEl>
                                          <p:spTgt spid="30"/>
                                        </p:tgtEl>
                                      </p:cBhvr>
                                    </p:animEffect>
                                    <p:anim calcmode="lin" valueType="num">
                                      <p:cBhvr>
                                        <p:cTn id="17" dur="1000" fill="hold"/>
                                        <p:tgtEl>
                                          <p:spTgt spid="30"/>
                                        </p:tgtEl>
                                        <p:attrNameLst>
                                          <p:attrName>ppt_x</p:attrName>
                                        </p:attrNameLst>
                                      </p:cBhvr>
                                      <p:tavLst>
                                        <p:tav tm="0">
                                          <p:val>
                                            <p:strVal val="#ppt_x"/>
                                          </p:val>
                                        </p:tav>
                                        <p:tav tm="100000">
                                          <p:val>
                                            <p:strVal val="#ppt_x"/>
                                          </p:val>
                                        </p:tav>
                                      </p:tavLst>
                                    </p:anim>
                                    <p:anim calcmode="lin" valueType="num">
                                      <p:cBhvr>
                                        <p:cTn id="18" dur="1000" fill="hold"/>
                                        <p:tgtEl>
                                          <p:spTgt spid="30"/>
                                        </p:tgtEl>
                                        <p:attrNameLst>
                                          <p:attrName>ppt_y</p:attrName>
                                        </p:attrNameLst>
                                      </p:cBhvr>
                                      <p:tavLst>
                                        <p:tav tm="0">
                                          <p:val>
                                            <p:strVal val="#ppt_y+.1"/>
                                          </p:val>
                                        </p:tav>
                                        <p:tav tm="100000">
                                          <p:val>
                                            <p:strVal val="#ppt_y"/>
                                          </p:val>
                                        </p:tav>
                                      </p:tavLst>
                                    </p:anim>
                                  </p:childTnLst>
                                </p:cTn>
                              </p:par>
                              <p:par>
                                <p:cTn id="19" presetID="42" presetClass="entr" presetSubtype="0" fill="hold" nodeType="withEffect">
                                  <p:stCondLst>
                                    <p:cond delay="0"/>
                                  </p:stCondLst>
                                  <p:childTnLst>
                                    <p:set>
                                      <p:cBhvr>
                                        <p:cTn id="20" dur="1" fill="hold">
                                          <p:stCondLst>
                                            <p:cond delay="0"/>
                                          </p:stCondLst>
                                        </p:cTn>
                                        <p:tgtEl>
                                          <p:spTgt spid="4"/>
                                        </p:tgtEl>
                                        <p:attrNameLst>
                                          <p:attrName>style.visibility</p:attrName>
                                        </p:attrNameLst>
                                      </p:cBhvr>
                                      <p:to>
                                        <p:strVal val="visible"/>
                                      </p:to>
                                    </p:set>
                                    <p:animEffect transition="in" filter="fade">
                                      <p:cBhvr>
                                        <p:cTn id="21" dur="1000"/>
                                        <p:tgtEl>
                                          <p:spTgt spid="4"/>
                                        </p:tgtEl>
                                      </p:cBhvr>
                                    </p:animEffect>
                                    <p:anim calcmode="lin" valueType="num">
                                      <p:cBhvr>
                                        <p:cTn id="22" dur="1000" fill="hold"/>
                                        <p:tgtEl>
                                          <p:spTgt spid="4"/>
                                        </p:tgtEl>
                                        <p:attrNameLst>
                                          <p:attrName>ppt_x</p:attrName>
                                        </p:attrNameLst>
                                      </p:cBhvr>
                                      <p:tavLst>
                                        <p:tav tm="0">
                                          <p:val>
                                            <p:strVal val="#ppt_x"/>
                                          </p:val>
                                        </p:tav>
                                        <p:tav tm="100000">
                                          <p:val>
                                            <p:strVal val="#ppt_x"/>
                                          </p:val>
                                        </p:tav>
                                      </p:tavLst>
                                    </p:anim>
                                    <p:anim calcmode="lin" valueType="num">
                                      <p:cBhvr>
                                        <p:cTn id="23" dur="1000" fill="hold"/>
                                        <p:tgtEl>
                                          <p:spTgt spid="4"/>
                                        </p:tgtEl>
                                        <p:attrNameLst>
                                          <p:attrName>ppt_y</p:attrName>
                                        </p:attrNameLst>
                                      </p:cBhvr>
                                      <p:tavLst>
                                        <p:tav tm="0">
                                          <p:val>
                                            <p:strVal val="#ppt_y+.1"/>
                                          </p:val>
                                        </p:tav>
                                        <p:tav tm="100000">
                                          <p:val>
                                            <p:strVal val="#ppt_y"/>
                                          </p:val>
                                        </p:tav>
                                      </p:tavLst>
                                    </p:anim>
                                  </p:childTnLst>
                                </p:cTn>
                              </p:par>
                              <p:par>
                                <p:cTn id="24" presetID="42" presetClass="entr" presetSubtype="0" fill="hold" nodeType="withEffect">
                                  <p:stCondLst>
                                    <p:cond delay="0"/>
                                  </p:stCondLst>
                                  <p:childTnLst>
                                    <p:set>
                                      <p:cBhvr>
                                        <p:cTn id="25" dur="1" fill="hold">
                                          <p:stCondLst>
                                            <p:cond delay="0"/>
                                          </p:stCondLst>
                                        </p:cTn>
                                        <p:tgtEl>
                                          <p:spTgt spid="20"/>
                                        </p:tgtEl>
                                        <p:attrNameLst>
                                          <p:attrName>style.visibility</p:attrName>
                                        </p:attrNameLst>
                                      </p:cBhvr>
                                      <p:to>
                                        <p:strVal val="visible"/>
                                      </p:to>
                                    </p:set>
                                    <p:animEffect transition="in" filter="fade">
                                      <p:cBhvr>
                                        <p:cTn id="26" dur="1000"/>
                                        <p:tgtEl>
                                          <p:spTgt spid="20"/>
                                        </p:tgtEl>
                                      </p:cBhvr>
                                    </p:animEffect>
                                    <p:anim calcmode="lin" valueType="num">
                                      <p:cBhvr>
                                        <p:cTn id="27" dur="1000" fill="hold"/>
                                        <p:tgtEl>
                                          <p:spTgt spid="20"/>
                                        </p:tgtEl>
                                        <p:attrNameLst>
                                          <p:attrName>ppt_x</p:attrName>
                                        </p:attrNameLst>
                                      </p:cBhvr>
                                      <p:tavLst>
                                        <p:tav tm="0">
                                          <p:val>
                                            <p:strVal val="#ppt_x"/>
                                          </p:val>
                                        </p:tav>
                                        <p:tav tm="100000">
                                          <p:val>
                                            <p:strVal val="#ppt_x"/>
                                          </p:val>
                                        </p:tav>
                                      </p:tavLst>
                                    </p:anim>
                                    <p:anim calcmode="lin" valueType="num">
                                      <p:cBhvr>
                                        <p:cTn id="28" dur="1000" fill="hold"/>
                                        <p:tgtEl>
                                          <p:spTgt spid="20"/>
                                        </p:tgtEl>
                                        <p:attrNameLst>
                                          <p:attrName>ppt_y</p:attrName>
                                        </p:attrNameLst>
                                      </p:cBhvr>
                                      <p:tavLst>
                                        <p:tav tm="0">
                                          <p:val>
                                            <p:strVal val="#ppt_y+.1"/>
                                          </p:val>
                                        </p:tav>
                                        <p:tav tm="100000">
                                          <p:val>
                                            <p:strVal val="#ppt_y"/>
                                          </p:val>
                                        </p:tav>
                                      </p:tavLst>
                                    </p:anim>
                                  </p:childTnLst>
                                </p:cTn>
                              </p:par>
                            </p:childTnLst>
                          </p:cTn>
                        </p:par>
                        <p:par>
                          <p:cTn id="29" fill="hold">
                            <p:stCondLst>
                              <p:cond delay="2000"/>
                            </p:stCondLst>
                            <p:childTnLst>
                              <p:par>
                                <p:cTn id="30" presetID="21" presetClass="entr" presetSubtype="1" fill="hold" grpId="0" nodeType="afterEffect">
                                  <p:stCondLst>
                                    <p:cond delay="0"/>
                                  </p:stCondLst>
                                  <p:childTnLst>
                                    <p:set>
                                      <p:cBhvr>
                                        <p:cTn id="31" dur="1" fill="hold">
                                          <p:stCondLst>
                                            <p:cond delay="0"/>
                                          </p:stCondLst>
                                        </p:cTn>
                                        <p:tgtEl>
                                          <p:spTgt spid="14"/>
                                        </p:tgtEl>
                                        <p:attrNameLst>
                                          <p:attrName>style.visibility</p:attrName>
                                        </p:attrNameLst>
                                      </p:cBhvr>
                                      <p:to>
                                        <p:strVal val="visible"/>
                                      </p:to>
                                    </p:set>
                                    <p:animEffect transition="in" filter="wheel(1)">
                                      <p:cBhvr>
                                        <p:cTn id="32" dur="2000"/>
                                        <p:tgtEl>
                                          <p:spTgt spid="14"/>
                                        </p:tgtEl>
                                      </p:cBhvr>
                                    </p:animEffect>
                                  </p:childTnLst>
                                </p:cTn>
                              </p:par>
                            </p:childTnLst>
                          </p:cTn>
                        </p:par>
                        <p:par>
                          <p:cTn id="33" fill="hold">
                            <p:stCondLst>
                              <p:cond delay="4000"/>
                            </p:stCondLst>
                            <p:childTnLst>
                              <p:par>
                                <p:cTn id="34" presetID="42" presetClass="entr" presetSubtype="0" fill="hold" grpId="0" nodeType="afterEffect">
                                  <p:stCondLst>
                                    <p:cond delay="0"/>
                                  </p:stCondLst>
                                  <p:childTnLst>
                                    <p:set>
                                      <p:cBhvr>
                                        <p:cTn id="35" dur="1" fill="hold">
                                          <p:stCondLst>
                                            <p:cond delay="0"/>
                                          </p:stCondLst>
                                        </p:cTn>
                                        <p:tgtEl>
                                          <p:spTgt spid="29"/>
                                        </p:tgtEl>
                                        <p:attrNameLst>
                                          <p:attrName>style.visibility</p:attrName>
                                        </p:attrNameLst>
                                      </p:cBhvr>
                                      <p:to>
                                        <p:strVal val="visible"/>
                                      </p:to>
                                    </p:set>
                                    <p:animEffect transition="in" filter="fade">
                                      <p:cBhvr>
                                        <p:cTn id="36" dur="1000"/>
                                        <p:tgtEl>
                                          <p:spTgt spid="29"/>
                                        </p:tgtEl>
                                      </p:cBhvr>
                                    </p:animEffect>
                                    <p:anim calcmode="lin" valueType="num">
                                      <p:cBhvr>
                                        <p:cTn id="37" dur="1000" fill="hold"/>
                                        <p:tgtEl>
                                          <p:spTgt spid="29"/>
                                        </p:tgtEl>
                                        <p:attrNameLst>
                                          <p:attrName>ppt_x</p:attrName>
                                        </p:attrNameLst>
                                      </p:cBhvr>
                                      <p:tavLst>
                                        <p:tav tm="0">
                                          <p:val>
                                            <p:strVal val="#ppt_x"/>
                                          </p:val>
                                        </p:tav>
                                        <p:tav tm="100000">
                                          <p:val>
                                            <p:strVal val="#ppt_x"/>
                                          </p:val>
                                        </p:tav>
                                      </p:tavLst>
                                    </p:anim>
                                    <p:anim calcmode="lin" valueType="num">
                                      <p:cBhvr>
                                        <p:cTn id="38" dur="1000" fill="hold"/>
                                        <p:tgtEl>
                                          <p:spTgt spid="29"/>
                                        </p:tgtEl>
                                        <p:attrNameLst>
                                          <p:attrName>ppt_y</p:attrName>
                                        </p:attrNameLst>
                                      </p:cBhvr>
                                      <p:tavLst>
                                        <p:tav tm="0">
                                          <p:val>
                                            <p:strVal val="#ppt_y+.1"/>
                                          </p:val>
                                        </p:tav>
                                        <p:tav tm="100000">
                                          <p:val>
                                            <p:strVal val="#ppt_y"/>
                                          </p:val>
                                        </p:tav>
                                      </p:tavLst>
                                    </p:anim>
                                  </p:childTnLst>
                                </p:cTn>
                              </p:par>
                            </p:childTnLst>
                          </p:cTn>
                        </p:par>
                        <p:par>
                          <p:cTn id="39" fill="hold">
                            <p:stCondLst>
                              <p:cond delay="5000"/>
                            </p:stCondLst>
                            <p:childTnLst>
                              <p:par>
                                <p:cTn id="40" presetID="42" presetClass="entr" presetSubtype="0" fill="hold" grpId="0" nodeType="afterEffect">
                                  <p:stCondLst>
                                    <p:cond delay="0"/>
                                  </p:stCondLst>
                                  <p:childTnLst>
                                    <p:set>
                                      <p:cBhvr>
                                        <p:cTn id="41" dur="1" fill="hold">
                                          <p:stCondLst>
                                            <p:cond delay="0"/>
                                          </p:stCondLst>
                                        </p:cTn>
                                        <p:tgtEl>
                                          <p:spTgt spid="53"/>
                                        </p:tgtEl>
                                        <p:attrNameLst>
                                          <p:attrName>style.visibility</p:attrName>
                                        </p:attrNameLst>
                                      </p:cBhvr>
                                      <p:to>
                                        <p:strVal val="visible"/>
                                      </p:to>
                                    </p:set>
                                    <p:animEffect transition="in" filter="fade">
                                      <p:cBhvr>
                                        <p:cTn id="42" dur="1000"/>
                                        <p:tgtEl>
                                          <p:spTgt spid="53"/>
                                        </p:tgtEl>
                                      </p:cBhvr>
                                    </p:animEffect>
                                    <p:anim calcmode="lin" valueType="num">
                                      <p:cBhvr>
                                        <p:cTn id="43" dur="1000" fill="hold"/>
                                        <p:tgtEl>
                                          <p:spTgt spid="53"/>
                                        </p:tgtEl>
                                        <p:attrNameLst>
                                          <p:attrName>ppt_x</p:attrName>
                                        </p:attrNameLst>
                                      </p:cBhvr>
                                      <p:tavLst>
                                        <p:tav tm="0">
                                          <p:val>
                                            <p:strVal val="#ppt_x"/>
                                          </p:val>
                                        </p:tav>
                                        <p:tav tm="100000">
                                          <p:val>
                                            <p:strVal val="#ppt_x"/>
                                          </p:val>
                                        </p:tav>
                                      </p:tavLst>
                                    </p:anim>
                                    <p:anim calcmode="lin" valueType="num">
                                      <p:cBhvr>
                                        <p:cTn id="44" dur="1000" fill="hold"/>
                                        <p:tgtEl>
                                          <p:spTgt spid="53"/>
                                        </p:tgtEl>
                                        <p:attrNameLst>
                                          <p:attrName>ppt_y</p:attrName>
                                        </p:attrNameLst>
                                      </p:cBhvr>
                                      <p:tavLst>
                                        <p:tav tm="0">
                                          <p:val>
                                            <p:strVal val="#ppt_y+.1"/>
                                          </p:val>
                                        </p:tav>
                                        <p:tav tm="100000">
                                          <p:val>
                                            <p:strVal val="#ppt_y"/>
                                          </p:val>
                                        </p:tav>
                                      </p:tavLst>
                                    </p:anim>
                                  </p:childTnLst>
                                </p:cTn>
                              </p:par>
                              <p:par>
                                <p:cTn id="45" presetID="42" presetClass="entr" presetSubtype="0" fill="hold" grpId="0" nodeType="withEffect">
                                  <p:stCondLst>
                                    <p:cond delay="0"/>
                                  </p:stCondLst>
                                  <p:childTnLst>
                                    <p:set>
                                      <p:cBhvr>
                                        <p:cTn id="46" dur="1" fill="hold">
                                          <p:stCondLst>
                                            <p:cond delay="0"/>
                                          </p:stCondLst>
                                        </p:cTn>
                                        <p:tgtEl>
                                          <p:spTgt spid="54"/>
                                        </p:tgtEl>
                                        <p:attrNameLst>
                                          <p:attrName>style.visibility</p:attrName>
                                        </p:attrNameLst>
                                      </p:cBhvr>
                                      <p:to>
                                        <p:strVal val="visible"/>
                                      </p:to>
                                    </p:set>
                                    <p:animEffect transition="in" filter="fade">
                                      <p:cBhvr>
                                        <p:cTn id="47" dur="1000"/>
                                        <p:tgtEl>
                                          <p:spTgt spid="54"/>
                                        </p:tgtEl>
                                      </p:cBhvr>
                                    </p:animEffect>
                                    <p:anim calcmode="lin" valueType="num">
                                      <p:cBhvr>
                                        <p:cTn id="48" dur="1000" fill="hold"/>
                                        <p:tgtEl>
                                          <p:spTgt spid="54"/>
                                        </p:tgtEl>
                                        <p:attrNameLst>
                                          <p:attrName>ppt_x</p:attrName>
                                        </p:attrNameLst>
                                      </p:cBhvr>
                                      <p:tavLst>
                                        <p:tav tm="0">
                                          <p:val>
                                            <p:strVal val="#ppt_x"/>
                                          </p:val>
                                        </p:tav>
                                        <p:tav tm="100000">
                                          <p:val>
                                            <p:strVal val="#ppt_x"/>
                                          </p:val>
                                        </p:tav>
                                      </p:tavLst>
                                    </p:anim>
                                    <p:anim calcmode="lin" valueType="num">
                                      <p:cBhvr>
                                        <p:cTn id="49" dur="1000" fill="hold"/>
                                        <p:tgtEl>
                                          <p:spTgt spid="54"/>
                                        </p:tgtEl>
                                        <p:attrNameLst>
                                          <p:attrName>ppt_y</p:attrName>
                                        </p:attrNameLst>
                                      </p:cBhvr>
                                      <p:tavLst>
                                        <p:tav tm="0">
                                          <p:val>
                                            <p:strVal val="#ppt_y+.1"/>
                                          </p:val>
                                        </p:tav>
                                        <p:tav tm="100000">
                                          <p:val>
                                            <p:strVal val="#ppt_y"/>
                                          </p:val>
                                        </p:tav>
                                      </p:tavLst>
                                    </p:anim>
                                  </p:childTnLst>
                                </p:cTn>
                              </p:par>
                              <p:par>
                                <p:cTn id="50" presetID="42" presetClass="entr" presetSubtype="0" fill="hold" nodeType="withEffect">
                                  <p:stCondLst>
                                    <p:cond delay="0"/>
                                  </p:stCondLst>
                                  <p:childTnLst>
                                    <p:set>
                                      <p:cBhvr>
                                        <p:cTn id="51" dur="1" fill="hold">
                                          <p:stCondLst>
                                            <p:cond delay="0"/>
                                          </p:stCondLst>
                                        </p:cTn>
                                        <p:tgtEl>
                                          <p:spTgt spid="56"/>
                                        </p:tgtEl>
                                        <p:attrNameLst>
                                          <p:attrName>style.visibility</p:attrName>
                                        </p:attrNameLst>
                                      </p:cBhvr>
                                      <p:to>
                                        <p:strVal val="visible"/>
                                      </p:to>
                                    </p:set>
                                    <p:animEffect transition="in" filter="fade">
                                      <p:cBhvr>
                                        <p:cTn id="52" dur="1000"/>
                                        <p:tgtEl>
                                          <p:spTgt spid="56"/>
                                        </p:tgtEl>
                                      </p:cBhvr>
                                    </p:animEffect>
                                    <p:anim calcmode="lin" valueType="num">
                                      <p:cBhvr>
                                        <p:cTn id="53" dur="1000" fill="hold"/>
                                        <p:tgtEl>
                                          <p:spTgt spid="56"/>
                                        </p:tgtEl>
                                        <p:attrNameLst>
                                          <p:attrName>ppt_x</p:attrName>
                                        </p:attrNameLst>
                                      </p:cBhvr>
                                      <p:tavLst>
                                        <p:tav tm="0">
                                          <p:val>
                                            <p:strVal val="#ppt_x"/>
                                          </p:val>
                                        </p:tav>
                                        <p:tav tm="100000">
                                          <p:val>
                                            <p:strVal val="#ppt_x"/>
                                          </p:val>
                                        </p:tav>
                                      </p:tavLst>
                                    </p:anim>
                                    <p:anim calcmode="lin" valueType="num">
                                      <p:cBhvr>
                                        <p:cTn id="54" dur="1000" fill="hold"/>
                                        <p:tgtEl>
                                          <p:spTgt spid="56"/>
                                        </p:tgtEl>
                                        <p:attrNameLst>
                                          <p:attrName>ppt_y</p:attrName>
                                        </p:attrNameLst>
                                      </p:cBhvr>
                                      <p:tavLst>
                                        <p:tav tm="0">
                                          <p:val>
                                            <p:strVal val="#ppt_y+.1"/>
                                          </p:val>
                                        </p:tav>
                                        <p:tav tm="100000">
                                          <p:val>
                                            <p:strVal val="#ppt_y"/>
                                          </p:val>
                                        </p:tav>
                                      </p:tavLst>
                                    </p:anim>
                                  </p:childTnLst>
                                </p:cTn>
                              </p:par>
                              <p:par>
                                <p:cTn id="55" presetID="42" presetClass="entr" presetSubtype="0" fill="hold" nodeType="withEffect">
                                  <p:stCondLst>
                                    <p:cond delay="0"/>
                                  </p:stCondLst>
                                  <p:childTnLst>
                                    <p:set>
                                      <p:cBhvr>
                                        <p:cTn id="56" dur="1" fill="hold">
                                          <p:stCondLst>
                                            <p:cond delay="0"/>
                                          </p:stCondLst>
                                        </p:cTn>
                                        <p:tgtEl>
                                          <p:spTgt spid="31"/>
                                        </p:tgtEl>
                                        <p:attrNameLst>
                                          <p:attrName>style.visibility</p:attrName>
                                        </p:attrNameLst>
                                      </p:cBhvr>
                                      <p:to>
                                        <p:strVal val="visible"/>
                                      </p:to>
                                    </p:set>
                                    <p:animEffect transition="in" filter="fade">
                                      <p:cBhvr>
                                        <p:cTn id="57" dur="1000"/>
                                        <p:tgtEl>
                                          <p:spTgt spid="31"/>
                                        </p:tgtEl>
                                      </p:cBhvr>
                                    </p:animEffect>
                                    <p:anim calcmode="lin" valueType="num">
                                      <p:cBhvr>
                                        <p:cTn id="58" dur="1000" fill="hold"/>
                                        <p:tgtEl>
                                          <p:spTgt spid="31"/>
                                        </p:tgtEl>
                                        <p:attrNameLst>
                                          <p:attrName>ppt_x</p:attrName>
                                        </p:attrNameLst>
                                      </p:cBhvr>
                                      <p:tavLst>
                                        <p:tav tm="0">
                                          <p:val>
                                            <p:strVal val="#ppt_x"/>
                                          </p:val>
                                        </p:tav>
                                        <p:tav tm="100000">
                                          <p:val>
                                            <p:strVal val="#ppt_x"/>
                                          </p:val>
                                        </p:tav>
                                      </p:tavLst>
                                    </p:anim>
                                    <p:anim calcmode="lin" valueType="num">
                                      <p:cBhvr>
                                        <p:cTn id="59" dur="1000" fill="hold"/>
                                        <p:tgtEl>
                                          <p:spTgt spid="31"/>
                                        </p:tgtEl>
                                        <p:attrNameLst>
                                          <p:attrName>ppt_y</p:attrName>
                                        </p:attrNameLst>
                                      </p:cBhvr>
                                      <p:tavLst>
                                        <p:tav tm="0">
                                          <p:val>
                                            <p:strVal val="#ppt_y+.1"/>
                                          </p:val>
                                        </p:tav>
                                        <p:tav tm="100000">
                                          <p:val>
                                            <p:strVal val="#ppt_y"/>
                                          </p:val>
                                        </p:tav>
                                      </p:tavLst>
                                    </p:anim>
                                  </p:childTnLst>
                                </p:cTn>
                              </p:par>
                            </p:childTnLst>
                          </p:cTn>
                        </p:par>
                        <p:par>
                          <p:cTn id="60" fill="hold">
                            <p:stCondLst>
                              <p:cond delay="6000"/>
                            </p:stCondLst>
                            <p:childTnLst>
                              <p:par>
                                <p:cTn id="61" presetID="21" presetClass="entr" presetSubtype="1" fill="hold" grpId="0" nodeType="afterEffect">
                                  <p:stCondLst>
                                    <p:cond delay="0"/>
                                  </p:stCondLst>
                                  <p:childTnLst>
                                    <p:set>
                                      <p:cBhvr>
                                        <p:cTn id="62" dur="1" fill="hold">
                                          <p:stCondLst>
                                            <p:cond delay="0"/>
                                          </p:stCondLst>
                                        </p:cTn>
                                        <p:tgtEl>
                                          <p:spTgt spid="55"/>
                                        </p:tgtEl>
                                        <p:attrNameLst>
                                          <p:attrName>style.visibility</p:attrName>
                                        </p:attrNameLst>
                                      </p:cBhvr>
                                      <p:to>
                                        <p:strVal val="visible"/>
                                      </p:to>
                                    </p:set>
                                    <p:animEffect transition="in" filter="wheel(1)">
                                      <p:cBhvr>
                                        <p:cTn id="63" dur="2000"/>
                                        <p:tgtEl>
                                          <p:spTgt spid="55"/>
                                        </p:tgtEl>
                                      </p:cBhvr>
                                    </p:animEffect>
                                  </p:childTnLst>
                                </p:cTn>
                              </p:par>
                            </p:childTnLst>
                          </p:cTn>
                        </p:par>
                        <p:par>
                          <p:cTn id="64" fill="hold">
                            <p:stCondLst>
                              <p:cond delay="8000"/>
                            </p:stCondLst>
                            <p:childTnLst>
                              <p:par>
                                <p:cTn id="65" presetID="42" presetClass="entr" presetSubtype="0" fill="hold" grpId="0" nodeType="afterEffect">
                                  <p:stCondLst>
                                    <p:cond delay="0"/>
                                  </p:stCondLst>
                                  <p:childTnLst>
                                    <p:set>
                                      <p:cBhvr>
                                        <p:cTn id="66" dur="1" fill="hold">
                                          <p:stCondLst>
                                            <p:cond delay="0"/>
                                          </p:stCondLst>
                                        </p:cTn>
                                        <p:tgtEl>
                                          <p:spTgt spid="59"/>
                                        </p:tgtEl>
                                        <p:attrNameLst>
                                          <p:attrName>style.visibility</p:attrName>
                                        </p:attrNameLst>
                                      </p:cBhvr>
                                      <p:to>
                                        <p:strVal val="visible"/>
                                      </p:to>
                                    </p:set>
                                    <p:animEffect transition="in" filter="fade">
                                      <p:cBhvr>
                                        <p:cTn id="67" dur="1000"/>
                                        <p:tgtEl>
                                          <p:spTgt spid="59"/>
                                        </p:tgtEl>
                                      </p:cBhvr>
                                    </p:animEffect>
                                    <p:anim calcmode="lin" valueType="num">
                                      <p:cBhvr>
                                        <p:cTn id="68" dur="1000" fill="hold"/>
                                        <p:tgtEl>
                                          <p:spTgt spid="59"/>
                                        </p:tgtEl>
                                        <p:attrNameLst>
                                          <p:attrName>ppt_x</p:attrName>
                                        </p:attrNameLst>
                                      </p:cBhvr>
                                      <p:tavLst>
                                        <p:tav tm="0">
                                          <p:val>
                                            <p:strVal val="#ppt_x"/>
                                          </p:val>
                                        </p:tav>
                                        <p:tav tm="100000">
                                          <p:val>
                                            <p:strVal val="#ppt_x"/>
                                          </p:val>
                                        </p:tav>
                                      </p:tavLst>
                                    </p:anim>
                                    <p:anim calcmode="lin" valueType="num">
                                      <p:cBhvr>
                                        <p:cTn id="69" dur="1000" fill="hold"/>
                                        <p:tgtEl>
                                          <p:spTgt spid="59"/>
                                        </p:tgtEl>
                                        <p:attrNameLst>
                                          <p:attrName>ppt_y</p:attrName>
                                        </p:attrNameLst>
                                      </p:cBhvr>
                                      <p:tavLst>
                                        <p:tav tm="0">
                                          <p:val>
                                            <p:strVal val="#ppt_y+.1"/>
                                          </p:val>
                                        </p:tav>
                                        <p:tav tm="100000">
                                          <p:val>
                                            <p:strVal val="#ppt_y"/>
                                          </p:val>
                                        </p:tav>
                                      </p:tavLst>
                                    </p:anim>
                                  </p:childTnLst>
                                </p:cTn>
                              </p:par>
                            </p:childTnLst>
                          </p:cTn>
                        </p:par>
                        <p:par>
                          <p:cTn id="70" fill="hold">
                            <p:stCondLst>
                              <p:cond delay="9000"/>
                            </p:stCondLst>
                            <p:childTnLst>
                              <p:par>
                                <p:cTn id="71" presetID="42" presetClass="entr" presetSubtype="0" fill="hold" grpId="0" nodeType="afterEffect">
                                  <p:stCondLst>
                                    <p:cond delay="0"/>
                                  </p:stCondLst>
                                  <p:childTnLst>
                                    <p:set>
                                      <p:cBhvr>
                                        <p:cTn id="72" dur="1" fill="hold">
                                          <p:stCondLst>
                                            <p:cond delay="0"/>
                                          </p:stCondLst>
                                        </p:cTn>
                                        <p:tgtEl>
                                          <p:spTgt spid="60"/>
                                        </p:tgtEl>
                                        <p:attrNameLst>
                                          <p:attrName>style.visibility</p:attrName>
                                        </p:attrNameLst>
                                      </p:cBhvr>
                                      <p:to>
                                        <p:strVal val="visible"/>
                                      </p:to>
                                    </p:set>
                                    <p:animEffect transition="in" filter="fade">
                                      <p:cBhvr>
                                        <p:cTn id="73" dur="1000"/>
                                        <p:tgtEl>
                                          <p:spTgt spid="60"/>
                                        </p:tgtEl>
                                      </p:cBhvr>
                                    </p:animEffect>
                                    <p:anim calcmode="lin" valueType="num">
                                      <p:cBhvr>
                                        <p:cTn id="74" dur="1000" fill="hold"/>
                                        <p:tgtEl>
                                          <p:spTgt spid="60"/>
                                        </p:tgtEl>
                                        <p:attrNameLst>
                                          <p:attrName>ppt_x</p:attrName>
                                        </p:attrNameLst>
                                      </p:cBhvr>
                                      <p:tavLst>
                                        <p:tav tm="0">
                                          <p:val>
                                            <p:strVal val="#ppt_x"/>
                                          </p:val>
                                        </p:tav>
                                        <p:tav tm="100000">
                                          <p:val>
                                            <p:strVal val="#ppt_x"/>
                                          </p:val>
                                        </p:tav>
                                      </p:tavLst>
                                    </p:anim>
                                    <p:anim calcmode="lin" valueType="num">
                                      <p:cBhvr>
                                        <p:cTn id="75" dur="1000" fill="hold"/>
                                        <p:tgtEl>
                                          <p:spTgt spid="60"/>
                                        </p:tgtEl>
                                        <p:attrNameLst>
                                          <p:attrName>ppt_y</p:attrName>
                                        </p:attrNameLst>
                                      </p:cBhvr>
                                      <p:tavLst>
                                        <p:tav tm="0">
                                          <p:val>
                                            <p:strVal val="#ppt_y+.1"/>
                                          </p:val>
                                        </p:tav>
                                        <p:tav tm="100000">
                                          <p:val>
                                            <p:strVal val="#ppt_y"/>
                                          </p:val>
                                        </p:tav>
                                      </p:tavLst>
                                    </p:anim>
                                  </p:childTnLst>
                                </p:cTn>
                              </p:par>
                              <p:par>
                                <p:cTn id="76" presetID="42" presetClass="entr" presetSubtype="0" fill="hold" grpId="0" nodeType="withEffect">
                                  <p:stCondLst>
                                    <p:cond delay="0"/>
                                  </p:stCondLst>
                                  <p:childTnLst>
                                    <p:set>
                                      <p:cBhvr>
                                        <p:cTn id="77" dur="1" fill="hold">
                                          <p:stCondLst>
                                            <p:cond delay="0"/>
                                          </p:stCondLst>
                                        </p:cTn>
                                        <p:tgtEl>
                                          <p:spTgt spid="61"/>
                                        </p:tgtEl>
                                        <p:attrNameLst>
                                          <p:attrName>style.visibility</p:attrName>
                                        </p:attrNameLst>
                                      </p:cBhvr>
                                      <p:to>
                                        <p:strVal val="visible"/>
                                      </p:to>
                                    </p:set>
                                    <p:animEffect transition="in" filter="fade">
                                      <p:cBhvr>
                                        <p:cTn id="78" dur="1000"/>
                                        <p:tgtEl>
                                          <p:spTgt spid="61"/>
                                        </p:tgtEl>
                                      </p:cBhvr>
                                    </p:animEffect>
                                    <p:anim calcmode="lin" valueType="num">
                                      <p:cBhvr>
                                        <p:cTn id="79" dur="1000" fill="hold"/>
                                        <p:tgtEl>
                                          <p:spTgt spid="61"/>
                                        </p:tgtEl>
                                        <p:attrNameLst>
                                          <p:attrName>ppt_x</p:attrName>
                                        </p:attrNameLst>
                                      </p:cBhvr>
                                      <p:tavLst>
                                        <p:tav tm="0">
                                          <p:val>
                                            <p:strVal val="#ppt_x"/>
                                          </p:val>
                                        </p:tav>
                                        <p:tav tm="100000">
                                          <p:val>
                                            <p:strVal val="#ppt_x"/>
                                          </p:val>
                                        </p:tav>
                                      </p:tavLst>
                                    </p:anim>
                                    <p:anim calcmode="lin" valueType="num">
                                      <p:cBhvr>
                                        <p:cTn id="80" dur="1000" fill="hold"/>
                                        <p:tgtEl>
                                          <p:spTgt spid="61"/>
                                        </p:tgtEl>
                                        <p:attrNameLst>
                                          <p:attrName>ppt_y</p:attrName>
                                        </p:attrNameLst>
                                      </p:cBhvr>
                                      <p:tavLst>
                                        <p:tav tm="0">
                                          <p:val>
                                            <p:strVal val="#ppt_y+.1"/>
                                          </p:val>
                                        </p:tav>
                                        <p:tav tm="100000">
                                          <p:val>
                                            <p:strVal val="#ppt_y"/>
                                          </p:val>
                                        </p:tav>
                                      </p:tavLst>
                                    </p:anim>
                                  </p:childTnLst>
                                </p:cTn>
                              </p:par>
                              <p:par>
                                <p:cTn id="81" presetID="42" presetClass="entr" presetSubtype="0" fill="hold" nodeType="withEffect">
                                  <p:stCondLst>
                                    <p:cond delay="0"/>
                                  </p:stCondLst>
                                  <p:childTnLst>
                                    <p:set>
                                      <p:cBhvr>
                                        <p:cTn id="82" dur="1" fill="hold">
                                          <p:stCondLst>
                                            <p:cond delay="0"/>
                                          </p:stCondLst>
                                        </p:cTn>
                                        <p:tgtEl>
                                          <p:spTgt spid="63"/>
                                        </p:tgtEl>
                                        <p:attrNameLst>
                                          <p:attrName>style.visibility</p:attrName>
                                        </p:attrNameLst>
                                      </p:cBhvr>
                                      <p:to>
                                        <p:strVal val="visible"/>
                                      </p:to>
                                    </p:set>
                                    <p:animEffect transition="in" filter="fade">
                                      <p:cBhvr>
                                        <p:cTn id="83" dur="1000"/>
                                        <p:tgtEl>
                                          <p:spTgt spid="63"/>
                                        </p:tgtEl>
                                      </p:cBhvr>
                                    </p:animEffect>
                                    <p:anim calcmode="lin" valueType="num">
                                      <p:cBhvr>
                                        <p:cTn id="84" dur="1000" fill="hold"/>
                                        <p:tgtEl>
                                          <p:spTgt spid="63"/>
                                        </p:tgtEl>
                                        <p:attrNameLst>
                                          <p:attrName>ppt_x</p:attrName>
                                        </p:attrNameLst>
                                      </p:cBhvr>
                                      <p:tavLst>
                                        <p:tav tm="0">
                                          <p:val>
                                            <p:strVal val="#ppt_x"/>
                                          </p:val>
                                        </p:tav>
                                        <p:tav tm="100000">
                                          <p:val>
                                            <p:strVal val="#ppt_x"/>
                                          </p:val>
                                        </p:tav>
                                      </p:tavLst>
                                    </p:anim>
                                    <p:anim calcmode="lin" valueType="num">
                                      <p:cBhvr>
                                        <p:cTn id="85" dur="1000" fill="hold"/>
                                        <p:tgtEl>
                                          <p:spTgt spid="63"/>
                                        </p:tgtEl>
                                        <p:attrNameLst>
                                          <p:attrName>ppt_y</p:attrName>
                                        </p:attrNameLst>
                                      </p:cBhvr>
                                      <p:tavLst>
                                        <p:tav tm="0">
                                          <p:val>
                                            <p:strVal val="#ppt_y+.1"/>
                                          </p:val>
                                        </p:tav>
                                        <p:tav tm="100000">
                                          <p:val>
                                            <p:strVal val="#ppt_y"/>
                                          </p:val>
                                        </p:tav>
                                      </p:tavLst>
                                    </p:anim>
                                  </p:childTnLst>
                                </p:cTn>
                              </p:par>
                              <p:par>
                                <p:cTn id="86" presetID="42" presetClass="entr" presetSubtype="0" fill="hold" nodeType="withEffect">
                                  <p:stCondLst>
                                    <p:cond delay="0"/>
                                  </p:stCondLst>
                                  <p:childTnLst>
                                    <p:set>
                                      <p:cBhvr>
                                        <p:cTn id="87" dur="1" fill="hold">
                                          <p:stCondLst>
                                            <p:cond delay="0"/>
                                          </p:stCondLst>
                                        </p:cTn>
                                        <p:tgtEl>
                                          <p:spTgt spid="74"/>
                                        </p:tgtEl>
                                        <p:attrNameLst>
                                          <p:attrName>style.visibility</p:attrName>
                                        </p:attrNameLst>
                                      </p:cBhvr>
                                      <p:to>
                                        <p:strVal val="visible"/>
                                      </p:to>
                                    </p:set>
                                    <p:animEffect transition="in" filter="fade">
                                      <p:cBhvr>
                                        <p:cTn id="88" dur="1000"/>
                                        <p:tgtEl>
                                          <p:spTgt spid="74"/>
                                        </p:tgtEl>
                                      </p:cBhvr>
                                    </p:animEffect>
                                    <p:anim calcmode="lin" valueType="num">
                                      <p:cBhvr>
                                        <p:cTn id="89" dur="1000" fill="hold"/>
                                        <p:tgtEl>
                                          <p:spTgt spid="74"/>
                                        </p:tgtEl>
                                        <p:attrNameLst>
                                          <p:attrName>ppt_x</p:attrName>
                                        </p:attrNameLst>
                                      </p:cBhvr>
                                      <p:tavLst>
                                        <p:tav tm="0">
                                          <p:val>
                                            <p:strVal val="#ppt_x"/>
                                          </p:val>
                                        </p:tav>
                                        <p:tav tm="100000">
                                          <p:val>
                                            <p:strVal val="#ppt_x"/>
                                          </p:val>
                                        </p:tav>
                                      </p:tavLst>
                                    </p:anim>
                                    <p:anim calcmode="lin" valueType="num">
                                      <p:cBhvr>
                                        <p:cTn id="90" dur="1000" fill="hold"/>
                                        <p:tgtEl>
                                          <p:spTgt spid="74"/>
                                        </p:tgtEl>
                                        <p:attrNameLst>
                                          <p:attrName>ppt_y</p:attrName>
                                        </p:attrNameLst>
                                      </p:cBhvr>
                                      <p:tavLst>
                                        <p:tav tm="0">
                                          <p:val>
                                            <p:strVal val="#ppt_y+.1"/>
                                          </p:val>
                                        </p:tav>
                                        <p:tav tm="100000">
                                          <p:val>
                                            <p:strVal val="#ppt_y"/>
                                          </p:val>
                                        </p:tav>
                                      </p:tavLst>
                                    </p:anim>
                                  </p:childTnLst>
                                </p:cTn>
                              </p:par>
                            </p:childTnLst>
                          </p:cTn>
                        </p:par>
                        <p:par>
                          <p:cTn id="91" fill="hold">
                            <p:stCondLst>
                              <p:cond delay="10000"/>
                            </p:stCondLst>
                            <p:childTnLst>
                              <p:par>
                                <p:cTn id="92" presetID="21" presetClass="entr" presetSubtype="1" fill="hold" grpId="0" nodeType="afterEffect">
                                  <p:stCondLst>
                                    <p:cond delay="0"/>
                                  </p:stCondLst>
                                  <p:childTnLst>
                                    <p:set>
                                      <p:cBhvr>
                                        <p:cTn id="93" dur="1" fill="hold">
                                          <p:stCondLst>
                                            <p:cond delay="0"/>
                                          </p:stCondLst>
                                        </p:cTn>
                                        <p:tgtEl>
                                          <p:spTgt spid="62"/>
                                        </p:tgtEl>
                                        <p:attrNameLst>
                                          <p:attrName>style.visibility</p:attrName>
                                        </p:attrNameLst>
                                      </p:cBhvr>
                                      <p:to>
                                        <p:strVal val="visible"/>
                                      </p:to>
                                    </p:set>
                                    <p:animEffect transition="in" filter="wheel(1)">
                                      <p:cBhvr>
                                        <p:cTn id="94" dur="2000"/>
                                        <p:tgtEl>
                                          <p:spTgt spid="62"/>
                                        </p:tgtEl>
                                      </p:cBhvr>
                                    </p:animEffect>
                                  </p:childTnLst>
                                </p:cTn>
                              </p:par>
                            </p:childTnLst>
                          </p:cTn>
                        </p:par>
                        <p:par>
                          <p:cTn id="95" fill="hold">
                            <p:stCondLst>
                              <p:cond delay="12000"/>
                            </p:stCondLst>
                            <p:childTnLst>
                              <p:par>
                                <p:cTn id="96" presetID="42" presetClass="entr" presetSubtype="0" fill="hold" grpId="0" nodeType="afterEffect">
                                  <p:stCondLst>
                                    <p:cond delay="0"/>
                                  </p:stCondLst>
                                  <p:childTnLst>
                                    <p:set>
                                      <p:cBhvr>
                                        <p:cTn id="97" dur="1" fill="hold">
                                          <p:stCondLst>
                                            <p:cond delay="0"/>
                                          </p:stCondLst>
                                        </p:cTn>
                                        <p:tgtEl>
                                          <p:spTgt spid="66"/>
                                        </p:tgtEl>
                                        <p:attrNameLst>
                                          <p:attrName>style.visibility</p:attrName>
                                        </p:attrNameLst>
                                      </p:cBhvr>
                                      <p:to>
                                        <p:strVal val="visible"/>
                                      </p:to>
                                    </p:set>
                                    <p:animEffect transition="in" filter="fade">
                                      <p:cBhvr>
                                        <p:cTn id="98" dur="1000"/>
                                        <p:tgtEl>
                                          <p:spTgt spid="66"/>
                                        </p:tgtEl>
                                      </p:cBhvr>
                                    </p:animEffect>
                                    <p:anim calcmode="lin" valueType="num">
                                      <p:cBhvr>
                                        <p:cTn id="99" dur="1000" fill="hold"/>
                                        <p:tgtEl>
                                          <p:spTgt spid="66"/>
                                        </p:tgtEl>
                                        <p:attrNameLst>
                                          <p:attrName>ppt_x</p:attrName>
                                        </p:attrNameLst>
                                      </p:cBhvr>
                                      <p:tavLst>
                                        <p:tav tm="0">
                                          <p:val>
                                            <p:strVal val="#ppt_x"/>
                                          </p:val>
                                        </p:tav>
                                        <p:tav tm="100000">
                                          <p:val>
                                            <p:strVal val="#ppt_x"/>
                                          </p:val>
                                        </p:tav>
                                      </p:tavLst>
                                    </p:anim>
                                    <p:anim calcmode="lin" valueType="num">
                                      <p:cBhvr>
                                        <p:cTn id="100" dur="1000" fill="hold"/>
                                        <p:tgtEl>
                                          <p:spTgt spid="66"/>
                                        </p:tgtEl>
                                        <p:attrNameLst>
                                          <p:attrName>ppt_y</p:attrName>
                                        </p:attrNameLst>
                                      </p:cBhvr>
                                      <p:tavLst>
                                        <p:tav tm="0">
                                          <p:val>
                                            <p:strVal val="#ppt_y+.1"/>
                                          </p:val>
                                        </p:tav>
                                        <p:tav tm="100000">
                                          <p:val>
                                            <p:strVal val="#ppt_y"/>
                                          </p:val>
                                        </p:tav>
                                      </p:tavLst>
                                    </p:anim>
                                  </p:childTnLst>
                                </p:cTn>
                              </p:par>
                            </p:childTnLst>
                          </p:cTn>
                        </p:par>
                        <p:par>
                          <p:cTn id="101" fill="hold">
                            <p:stCondLst>
                              <p:cond delay="13000"/>
                            </p:stCondLst>
                            <p:childTnLst>
                              <p:par>
                                <p:cTn id="102" presetID="42" presetClass="entr" presetSubtype="0" fill="hold" grpId="0" nodeType="afterEffect">
                                  <p:stCondLst>
                                    <p:cond delay="0"/>
                                  </p:stCondLst>
                                  <p:childTnLst>
                                    <p:set>
                                      <p:cBhvr>
                                        <p:cTn id="103" dur="1" fill="hold">
                                          <p:stCondLst>
                                            <p:cond delay="0"/>
                                          </p:stCondLst>
                                        </p:cTn>
                                        <p:tgtEl>
                                          <p:spTgt spid="67"/>
                                        </p:tgtEl>
                                        <p:attrNameLst>
                                          <p:attrName>style.visibility</p:attrName>
                                        </p:attrNameLst>
                                      </p:cBhvr>
                                      <p:to>
                                        <p:strVal val="visible"/>
                                      </p:to>
                                    </p:set>
                                    <p:animEffect transition="in" filter="fade">
                                      <p:cBhvr>
                                        <p:cTn id="104" dur="1000"/>
                                        <p:tgtEl>
                                          <p:spTgt spid="67"/>
                                        </p:tgtEl>
                                      </p:cBhvr>
                                    </p:animEffect>
                                    <p:anim calcmode="lin" valueType="num">
                                      <p:cBhvr>
                                        <p:cTn id="105" dur="1000" fill="hold"/>
                                        <p:tgtEl>
                                          <p:spTgt spid="67"/>
                                        </p:tgtEl>
                                        <p:attrNameLst>
                                          <p:attrName>ppt_x</p:attrName>
                                        </p:attrNameLst>
                                      </p:cBhvr>
                                      <p:tavLst>
                                        <p:tav tm="0">
                                          <p:val>
                                            <p:strVal val="#ppt_x"/>
                                          </p:val>
                                        </p:tav>
                                        <p:tav tm="100000">
                                          <p:val>
                                            <p:strVal val="#ppt_x"/>
                                          </p:val>
                                        </p:tav>
                                      </p:tavLst>
                                    </p:anim>
                                    <p:anim calcmode="lin" valueType="num">
                                      <p:cBhvr>
                                        <p:cTn id="106" dur="1000" fill="hold"/>
                                        <p:tgtEl>
                                          <p:spTgt spid="67"/>
                                        </p:tgtEl>
                                        <p:attrNameLst>
                                          <p:attrName>ppt_y</p:attrName>
                                        </p:attrNameLst>
                                      </p:cBhvr>
                                      <p:tavLst>
                                        <p:tav tm="0">
                                          <p:val>
                                            <p:strVal val="#ppt_y+.1"/>
                                          </p:val>
                                        </p:tav>
                                        <p:tav tm="100000">
                                          <p:val>
                                            <p:strVal val="#ppt_y"/>
                                          </p:val>
                                        </p:tav>
                                      </p:tavLst>
                                    </p:anim>
                                  </p:childTnLst>
                                </p:cTn>
                              </p:par>
                              <p:par>
                                <p:cTn id="107" presetID="42" presetClass="entr" presetSubtype="0" fill="hold" grpId="0" nodeType="withEffect">
                                  <p:stCondLst>
                                    <p:cond delay="0"/>
                                  </p:stCondLst>
                                  <p:childTnLst>
                                    <p:set>
                                      <p:cBhvr>
                                        <p:cTn id="108" dur="1" fill="hold">
                                          <p:stCondLst>
                                            <p:cond delay="0"/>
                                          </p:stCondLst>
                                        </p:cTn>
                                        <p:tgtEl>
                                          <p:spTgt spid="68"/>
                                        </p:tgtEl>
                                        <p:attrNameLst>
                                          <p:attrName>style.visibility</p:attrName>
                                        </p:attrNameLst>
                                      </p:cBhvr>
                                      <p:to>
                                        <p:strVal val="visible"/>
                                      </p:to>
                                    </p:set>
                                    <p:animEffect transition="in" filter="fade">
                                      <p:cBhvr>
                                        <p:cTn id="109" dur="1000"/>
                                        <p:tgtEl>
                                          <p:spTgt spid="68"/>
                                        </p:tgtEl>
                                      </p:cBhvr>
                                    </p:animEffect>
                                    <p:anim calcmode="lin" valueType="num">
                                      <p:cBhvr>
                                        <p:cTn id="110" dur="1000" fill="hold"/>
                                        <p:tgtEl>
                                          <p:spTgt spid="68"/>
                                        </p:tgtEl>
                                        <p:attrNameLst>
                                          <p:attrName>ppt_x</p:attrName>
                                        </p:attrNameLst>
                                      </p:cBhvr>
                                      <p:tavLst>
                                        <p:tav tm="0">
                                          <p:val>
                                            <p:strVal val="#ppt_x"/>
                                          </p:val>
                                        </p:tav>
                                        <p:tav tm="100000">
                                          <p:val>
                                            <p:strVal val="#ppt_x"/>
                                          </p:val>
                                        </p:tav>
                                      </p:tavLst>
                                    </p:anim>
                                    <p:anim calcmode="lin" valueType="num">
                                      <p:cBhvr>
                                        <p:cTn id="111" dur="1000" fill="hold"/>
                                        <p:tgtEl>
                                          <p:spTgt spid="68"/>
                                        </p:tgtEl>
                                        <p:attrNameLst>
                                          <p:attrName>ppt_y</p:attrName>
                                        </p:attrNameLst>
                                      </p:cBhvr>
                                      <p:tavLst>
                                        <p:tav tm="0">
                                          <p:val>
                                            <p:strVal val="#ppt_y+.1"/>
                                          </p:val>
                                        </p:tav>
                                        <p:tav tm="100000">
                                          <p:val>
                                            <p:strVal val="#ppt_y"/>
                                          </p:val>
                                        </p:tav>
                                      </p:tavLst>
                                    </p:anim>
                                  </p:childTnLst>
                                </p:cTn>
                              </p:par>
                              <p:par>
                                <p:cTn id="112" presetID="42" presetClass="entr" presetSubtype="0" fill="hold" nodeType="withEffect">
                                  <p:stCondLst>
                                    <p:cond delay="0"/>
                                  </p:stCondLst>
                                  <p:childTnLst>
                                    <p:set>
                                      <p:cBhvr>
                                        <p:cTn id="113" dur="1" fill="hold">
                                          <p:stCondLst>
                                            <p:cond delay="0"/>
                                          </p:stCondLst>
                                        </p:cTn>
                                        <p:tgtEl>
                                          <p:spTgt spid="70"/>
                                        </p:tgtEl>
                                        <p:attrNameLst>
                                          <p:attrName>style.visibility</p:attrName>
                                        </p:attrNameLst>
                                      </p:cBhvr>
                                      <p:to>
                                        <p:strVal val="visible"/>
                                      </p:to>
                                    </p:set>
                                    <p:animEffect transition="in" filter="fade">
                                      <p:cBhvr>
                                        <p:cTn id="114" dur="1000"/>
                                        <p:tgtEl>
                                          <p:spTgt spid="70"/>
                                        </p:tgtEl>
                                      </p:cBhvr>
                                    </p:animEffect>
                                    <p:anim calcmode="lin" valueType="num">
                                      <p:cBhvr>
                                        <p:cTn id="115" dur="1000" fill="hold"/>
                                        <p:tgtEl>
                                          <p:spTgt spid="70"/>
                                        </p:tgtEl>
                                        <p:attrNameLst>
                                          <p:attrName>ppt_x</p:attrName>
                                        </p:attrNameLst>
                                      </p:cBhvr>
                                      <p:tavLst>
                                        <p:tav tm="0">
                                          <p:val>
                                            <p:strVal val="#ppt_x"/>
                                          </p:val>
                                        </p:tav>
                                        <p:tav tm="100000">
                                          <p:val>
                                            <p:strVal val="#ppt_x"/>
                                          </p:val>
                                        </p:tav>
                                      </p:tavLst>
                                    </p:anim>
                                    <p:anim calcmode="lin" valueType="num">
                                      <p:cBhvr>
                                        <p:cTn id="116" dur="1000" fill="hold"/>
                                        <p:tgtEl>
                                          <p:spTgt spid="70"/>
                                        </p:tgtEl>
                                        <p:attrNameLst>
                                          <p:attrName>ppt_y</p:attrName>
                                        </p:attrNameLst>
                                      </p:cBhvr>
                                      <p:tavLst>
                                        <p:tav tm="0">
                                          <p:val>
                                            <p:strVal val="#ppt_y+.1"/>
                                          </p:val>
                                        </p:tav>
                                        <p:tav tm="100000">
                                          <p:val>
                                            <p:strVal val="#ppt_y"/>
                                          </p:val>
                                        </p:tav>
                                      </p:tavLst>
                                    </p:anim>
                                  </p:childTnLst>
                                </p:cTn>
                              </p:par>
                              <p:par>
                                <p:cTn id="117" presetID="42" presetClass="entr" presetSubtype="0" fill="hold" nodeType="withEffect">
                                  <p:stCondLst>
                                    <p:cond delay="0"/>
                                  </p:stCondLst>
                                  <p:childTnLst>
                                    <p:set>
                                      <p:cBhvr>
                                        <p:cTn id="118" dur="1" fill="hold">
                                          <p:stCondLst>
                                            <p:cond delay="0"/>
                                          </p:stCondLst>
                                        </p:cTn>
                                        <p:tgtEl>
                                          <p:spTgt spid="23"/>
                                        </p:tgtEl>
                                        <p:attrNameLst>
                                          <p:attrName>style.visibility</p:attrName>
                                        </p:attrNameLst>
                                      </p:cBhvr>
                                      <p:to>
                                        <p:strVal val="visible"/>
                                      </p:to>
                                    </p:set>
                                    <p:animEffect transition="in" filter="fade">
                                      <p:cBhvr>
                                        <p:cTn id="119" dur="1000"/>
                                        <p:tgtEl>
                                          <p:spTgt spid="23"/>
                                        </p:tgtEl>
                                      </p:cBhvr>
                                    </p:animEffect>
                                    <p:anim calcmode="lin" valueType="num">
                                      <p:cBhvr>
                                        <p:cTn id="120" dur="1000" fill="hold"/>
                                        <p:tgtEl>
                                          <p:spTgt spid="23"/>
                                        </p:tgtEl>
                                        <p:attrNameLst>
                                          <p:attrName>ppt_x</p:attrName>
                                        </p:attrNameLst>
                                      </p:cBhvr>
                                      <p:tavLst>
                                        <p:tav tm="0">
                                          <p:val>
                                            <p:strVal val="#ppt_x"/>
                                          </p:val>
                                        </p:tav>
                                        <p:tav tm="100000">
                                          <p:val>
                                            <p:strVal val="#ppt_x"/>
                                          </p:val>
                                        </p:tav>
                                      </p:tavLst>
                                    </p:anim>
                                    <p:anim calcmode="lin" valueType="num">
                                      <p:cBhvr>
                                        <p:cTn id="121" dur="1000" fill="hold"/>
                                        <p:tgtEl>
                                          <p:spTgt spid="23"/>
                                        </p:tgtEl>
                                        <p:attrNameLst>
                                          <p:attrName>ppt_y</p:attrName>
                                        </p:attrNameLst>
                                      </p:cBhvr>
                                      <p:tavLst>
                                        <p:tav tm="0">
                                          <p:val>
                                            <p:strVal val="#ppt_y+.1"/>
                                          </p:val>
                                        </p:tav>
                                        <p:tav tm="100000">
                                          <p:val>
                                            <p:strVal val="#ppt_y"/>
                                          </p:val>
                                        </p:tav>
                                      </p:tavLst>
                                    </p:anim>
                                  </p:childTnLst>
                                </p:cTn>
                              </p:par>
                            </p:childTnLst>
                          </p:cTn>
                        </p:par>
                        <p:par>
                          <p:cTn id="122" fill="hold">
                            <p:stCondLst>
                              <p:cond delay="14000"/>
                            </p:stCondLst>
                            <p:childTnLst>
                              <p:par>
                                <p:cTn id="123" presetID="21" presetClass="entr" presetSubtype="1" fill="hold" grpId="0" nodeType="afterEffect">
                                  <p:stCondLst>
                                    <p:cond delay="0"/>
                                  </p:stCondLst>
                                  <p:childTnLst>
                                    <p:set>
                                      <p:cBhvr>
                                        <p:cTn id="124" dur="1" fill="hold">
                                          <p:stCondLst>
                                            <p:cond delay="0"/>
                                          </p:stCondLst>
                                        </p:cTn>
                                        <p:tgtEl>
                                          <p:spTgt spid="69"/>
                                        </p:tgtEl>
                                        <p:attrNameLst>
                                          <p:attrName>style.visibility</p:attrName>
                                        </p:attrNameLst>
                                      </p:cBhvr>
                                      <p:to>
                                        <p:strVal val="visible"/>
                                      </p:to>
                                    </p:set>
                                    <p:animEffect transition="in" filter="wheel(1)">
                                      <p:cBhvr>
                                        <p:cTn id="125" dur="2000"/>
                                        <p:tgtEl>
                                          <p:spTgt spid="69"/>
                                        </p:tgtEl>
                                      </p:cBhvr>
                                    </p:animEffect>
                                  </p:childTnLst>
                                </p:cTn>
                              </p:par>
                            </p:childTnLst>
                          </p:cTn>
                        </p:par>
                        <p:par>
                          <p:cTn id="126" fill="hold">
                            <p:stCondLst>
                              <p:cond delay="16000"/>
                            </p:stCondLst>
                            <p:childTnLst>
                              <p:par>
                                <p:cTn id="127" presetID="42" presetClass="entr" presetSubtype="0" fill="hold" grpId="0" nodeType="afterEffect">
                                  <p:stCondLst>
                                    <p:cond delay="0"/>
                                  </p:stCondLst>
                                  <p:childTnLst>
                                    <p:set>
                                      <p:cBhvr>
                                        <p:cTn id="128" dur="1" fill="hold">
                                          <p:stCondLst>
                                            <p:cond delay="0"/>
                                          </p:stCondLst>
                                        </p:cTn>
                                        <p:tgtEl>
                                          <p:spTgt spid="73"/>
                                        </p:tgtEl>
                                        <p:attrNameLst>
                                          <p:attrName>style.visibility</p:attrName>
                                        </p:attrNameLst>
                                      </p:cBhvr>
                                      <p:to>
                                        <p:strVal val="visible"/>
                                      </p:to>
                                    </p:set>
                                    <p:animEffect transition="in" filter="fade">
                                      <p:cBhvr>
                                        <p:cTn id="129" dur="1000"/>
                                        <p:tgtEl>
                                          <p:spTgt spid="73"/>
                                        </p:tgtEl>
                                      </p:cBhvr>
                                    </p:animEffect>
                                    <p:anim calcmode="lin" valueType="num">
                                      <p:cBhvr>
                                        <p:cTn id="130" dur="1000" fill="hold"/>
                                        <p:tgtEl>
                                          <p:spTgt spid="73"/>
                                        </p:tgtEl>
                                        <p:attrNameLst>
                                          <p:attrName>ppt_x</p:attrName>
                                        </p:attrNameLst>
                                      </p:cBhvr>
                                      <p:tavLst>
                                        <p:tav tm="0">
                                          <p:val>
                                            <p:strVal val="#ppt_x"/>
                                          </p:val>
                                        </p:tav>
                                        <p:tav tm="100000">
                                          <p:val>
                                            <p:strVal val="#ppt_x"/>
                                          </p:val>
                                        </p:tav>
                                      </p:tavLst>
                                    </p:anim>
                                    <p:anim calcmode="lin" valueType="num">
                                      <p:cBhvr>
                                        <p:cTn id="131" dur="1000" fill="hold"/>
                                        <p:tgtEl>
                                          <p:spTgt spid="7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7" grpId="0" animBg="1"/>
      <p:bldP spid="68" grpId="0" animBg="1"/>
      <p:bldP spid="60" grpId="0" animBg="1"/>
      <p:bldP spid="53" grpId="0" animBg="1"/>
      <p:bldP spid="54" grpId="0" animBg="1"/>
      <p:bldP spid="61" grpId="0" animBg="1"/>
      <p:bldP spid="28" grpId="0" animBg="1"/>
      <p:bldP spid="30" grpId="0" animBg="1"/>
      <p:bldP spid="14" grpId="0" animBg="1"/>
      <p:bldP spid="29" grpId="0"/>
      <p:bldP spid="55" grpId="0" animBg="1"/>
      <p:bldP spid="59" grpId="0"/>
      <p:bldP spid="62" grpId="0" animBg="1"/>
      <p:bldP spid="66" grpId="0"/>
      <p:bldP spid="69" grpId="0" animBg="1"/>
      <p:bldP spid="73" grpId="0"/>
      <p:bldP spid="79" grpId="0"/>
    </p:bldLst>
  </p:timing>
</p:sld>
</file>

<file path=ppt/slides/slide2.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17000" b="-17000"/>
          </a:stretch>
        </a:blipFill>
        <a:effectLst/>
      </p:bgPr>
    </p:bg>
    <p:spTree>
      <p:nvGrpSpPr>
        <p:cNvPr id="1" name=""/>
        <p:cNvGrpSpPr/>
        <p:nvPr/>
      </p:nvGrpSpPr>
      <p:grpSpPr>
        <a:xfrm>
          <a:off x="0" y="0"/>
          <a:ext cx="0" cy="0"/>
          <a:chOff x="0" y="0"/>
          <a:chExt cx="0" cy="0"/>
        </a:xfrm>
      </p:grpSpPr>
      <p:grpSp>
        <p:nvGrpSpPr>
          <p:cNvPr id="13" name="Group 12">
            <a:extLst>
              <a:ext uri="{FF2B5EF4-FFF2-40B4-BE49-F238E27FC236}">
                <a16:creationId xmlns:a16="http://schemas.microsoft.com/office/drawing/2014/main" id="{79BD1D87-F8B3-4214-80CE-BEF701E8EA2B}"/>
              </a:ext>
            </a:extLst>
          </p:cNvPr>
          <p:cNvGrpSpPr/>
          <p:nvPr/>
        </p:nvGrpSpPr>
        <p:grpSpPr>
          <a:xfrm>
            <a:off x="9610242" y="2103120"/>
            <a:ext cx="2200758" cy="3657600"/>
            <a:chOff x="9610242" y="2103120"/>
            <a:chExt cx="2200758" cy="3657600"/>
          </a:xfrm>
        </p:grpSpPr>
        <p:grpSp>
          <p:nvGrpSpPr>
            <p:cNvPr id="16" name="Group 15">
              <a:extLst>
                <a:ext uri="{FF2B5EF4-FFF2-40B4-BE49-F238E27FC236}">
                  <a16:creationId xmlns:a16="http://schemas.microsoft.com/office/drawing/2014/main" id="{0934147D-4E09-4041-B932-5A2F17BC62A5}"/>
                </a:ext>
              </a:extLst>
            </p:cNvPr>
            <p:cNvGrpSpPr/>
            <p:nvPr/>
          </p:nvGrpSpPr>
          <p:grpSpPr>
            <a:xfrm>
              <a:off x="9610242" y="2103120"/>
              <a:ext cx="2200758" cy="3657600"/>
              <a:chOff x="8822734" y="1641507"/>
              <a:chExt cx="2726734" cy="4531755"/>
            </a:xfrm>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p:grpSpPr>
          <p:sp>
            <p:nvSpPr>
              <p:cNvPr id="10" name="Round Same Side Corner Rectangle 9"/>
              <p:cNvSpPr/>
              <p:nvPr/>
            </p:nvSpPr>
            <p:spPr>
              <a:xfrm rot="5400000" flipH="1">
                <a:off x="7920225" y="2544019"/>
                <a:ext cx="4531752" cy="2726733"/>
              </a:xfrm>
              <a:prstGeom prst="round2SameRect">
                <a:avLst>
                  <a:gd name="adj1" fmla="val 2589"/>
                  <a:gd name="adj2" fmla="val 0"/>
                </a:avLst>
              </a:prstGeom>
              <a:solidFill>
                <a:schemeClr val="bg1"/>
              </a:solidFill>
              <a:ln>
                <a:noFill/>
              </a:ln>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5" name="Round Same Side Corner Rectangle 14"/>
              <p:cNvSpPr/>
              <p:nvPr/>
            </p:nvSpPr>
            <p:spPr>
              <a:xfrm rot="5400000" flipH="1">
                <a:off x="9341196" y="1123046"/>
                <a:ext cx="1689811" cy="2726733"/>
              </a:xfrm>
              <a:prstGeom prst="round2SameRect">
                <a:avLst>
                  <a:gd name="adj1" fmla="val 2589"/>
                  <a:gd name="adj2" fmla="val 0"/>
                </a:avLst>
              </a:prstGeom>
              <a:solidFill>
                <a:srgbClr val="8DA1BB"/>
              </a:solidFill>
              <a:ln>
                <a:noFill/>
              </a:ln>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rgbClr val="548235"/>
                  </a:solidFill>
                </a:endParaRPr>
              </a:p>
            </p:txBody>
          </p:sp>
        </p:grpSp>
        <p:sp>
          <p:nvSpPr>
            <p:cNvPr id="63" name="TextBox 62">
              <a:extLst>
                <a:ext uri="{FF2B5EF4-FFF2-40B4-BE49-F238E27FC236}">
                  <a16:creationId xmlns:a16="http://schemas.microsoft.com/office/drawing/2014/main" id="{6C2CEB51-A701-4327-AA0A-1F62DFADCD82}"/>
                </a:ext>
              </a:extLst>
            </p:cNvPr>
            <p:cNvSpPr txBox="1"/>
            <p:nvPr/>
          </p:nvSpPr>
          <p:spPr>
            <a:xfrm>
              <a:off x="10074580" y="2395259"/>
              <a:ext cx="1267976" cy="246221"/>
            </a:xfrm>
            <a:prstGeom prst="rect">
              <a:avLst/>
            </a:prstGeom>
            <a:noFill/>
          </p:spPr>
          <p:txBody>
            <a:bodyPr wrap="none" lIns="0" tIns="0" rIns="0" bIns="0" rtlCol="0" anchor="t">
              <a:spAutoFit/>
            </a:bodyPr>
            <a:lstStyle/>
            <a:p>
              <a:pPr algn="ctr"/>
              <a:r>
                <a:rPr lang="en-US" sz="1600" dirty="0">
                  <a:solidFill>
                    <a:schemeClr val="bg1"/>
                  </a:solidFill>
                  <a:latin typeface="Bernard MT Condensed" panose="02050806060905020404" pitchFamily="18" charset="0"/>
                </a:rPr>
                <a:t>LOREM IPSUM 05</a:t>
              </a:r>
            </a:p>
          </p:txBody>
        </p:sp>
      </p:grpSp>
      <p:sp>
        <p:nvSpPr>
          <p:cNvPr id="64" name="TextBox 63">
            <a:extLst>
              <a:ext uri="{FF2B5EF4-FFF2-40B4-BE49-F238E27FC236}">
                <a16:creationId xmlns:a16="http://schemas.microsoft.com/office/drawing/2014/main" id="{E28E19AD-FA4D-41D6-9595-D2B510263007}"/>
              </a:ext>
            </a:extLst>
          </p:cNvPr>
          <p:cNvSpPr txBox="1"/>
          <p:nvPr/>
        </p:nvSpPr>
        <p:spPr>
          <a:xfrm>
            <a:off x="9838943" y="4269181"/>
            <a:ext cx="1743355" cy="1261606"/>
          </a:xfrm>
          <a:prstGeom prst="rect">
            <a:avLst/>
          </a:prstGeom>
          <a:noFill/>
        </p:spPr>
        <p:txBody>
          <a:bodyPr wrap="square" rtlCol="0">
            <a:spAutoFit/>
          </a:bodyPr>
          <a:lstStyle/>
          <a:p>
            <a:pPr algn="ctr"/>
            <a:r>
              <a:rPr lang="en-US" sz="1200" b="1" dirty="0">
                <a:solidFill>
                  <a:srgbClr val="454545"/>
                </a:solidFill>
                <a:latin typeface="Candara" panose="020E0502030303020204" pitchFamily="34" charset="0"/>
              </a:rPr>
              <a:t>VARIABLE ONE</a:t>
            </a:r>
          </a:p>
          <a:p>
            <a:pPr algn="ctr"/>
            <a:r>
              <a:rPr lang="en-US" sz="800" dirty="0">
                <a:solidFill>
                  <a:srgbClr val="454545"/>
                </a:solidFill>
                <a:latin typeface="Candara" panose="020E0502030303020204" pitchFamily="34" charset="0"/>
              </a:rPr>
              <a:t>----------------------------------------------------</a:t>
            </a:r>
          </a:p>
          <a:p>
            <a:pPr algn="ctr"/>
            <a:r>
              <a:rPr lang="en-US" sz="1200" b="1" dirty="0">
                <a:solidFill>
                  <a:srgbClr val="454545"/>
                </a:solidFill>
                <a:latin typeface="Candara" panose="020E0502030303020204" pitchFamily="34" charset="0"/>
              </a:rPr>
              <a:t>VARIABLE TWO</a:t>
            </a:r>
          </a:p>
          <a:p>
            <a:pPr algn="ctr"/>
            <a:r>
              <a:rPr lang="en-US" sz="800" dirty="0">
                <a:solidFill>
                  <a:srgbClr val="454545"/>
                </a:solidFill>
                <a:latin typeface="Candara" panose="020E0502030303020204" pitchFamily="34" charset="0"/>
              </a:rPr>
              <a:t>----------------------------------------------------</a:t>
            </a:r>
            <a:endParaRPr lang="en-US" sz="1200" dirty="0">
              <a:solidFill>
                <a:srgbClr val="454545"/>
              </a:solidFill>
              <a:latin typeface="Candara" panose="020E0502030303020204" pitchFamily="34" charset="0"/>
            </a:endParaRPr>
          </a:p>
          <a:p>
            <a:pPr algn="ctr"/>
            <a:r>
              <a:rPr lang="en-US" sz="1200" b="1" dirty="0">
                <a:solidFill>
                  <a:srgbClr val="454545"/>
                </a:solidFill>
                <a:latin typeface="Candara" panose="020E0502030303020204" pitchFamily="34" charset="0"/>
              </a:rPr>
              <a:t>VARIABLE THREE</a:t>
            </a:r>
          </a:p>
          <a:p>
            <a:pPr algn="ctr"/>
            <a:r>
              <a:rPr lang="en-US" sz="800" dirty="0">
                <a:solidFill>
                  <a:srgbClr val="454545"/>
                </a:solidFill>
                <a:latin typeface="Candara" panose="020E0502030303020204" pitchFamily="34" charset="0"/>
              </a:rPr>
              <a:t>----------------------------------------------------</a:t>
            </a:r>
          </a:p>
          <a:p>
            <a:pPr algn="ctr"/>
            <a:r>
              <a:rPr lang="en-US" sz="1200" b="1" dirty="0">
                <a:solidFill>
                  <a:srgbClr val="454545"/>
                </a:solidFill>
                <a:latin typeface="Candara" panose="020E0502030303020204" pitchFamily="34" charset="0"/>
              </a:rPr>
              <a:t>VARIABLE FOUR</a:t>
            </a:r>
          </a:p>
          <a:p>
            <a:pPr algn="ctr"/>
            <a:r>
              <a:rPr lang="en-US" sz="800" dirty="0">
                <a:solidFill>
                  <a:srgbClr val="454545"/>
                </a:solidFill>
                <a:latin typeface="Candara" panose="020E0502030303020204" pitchFamily="34" charset="0"/>
              </a:rPr>
              <a:t>----------------------------------------------------</a:t>
            </a:r>
          </a:p>
        </p:txBody>
      </p:sp>
      <p:grpSp>
        <p:nvGrpSpPr>
          <p:cNvPr id="7" name="Group 6">
            <a:extLst>
              <a:ext uri="{FF2B5EF4-FFF2-40B4-BE49-F238E27FC236}">
                <a16:creationId xmlns:a16="http://schemas.microsoft.com/office/drawing/2014/main" id="{3A7B59DC-FFE2-4B3B-9547-CDD35A4338F1}"/>
              </a:ext>
            </a:extLst>
          </p:cNvPr>
          <p:cNvGrpSpPr/>
          <p:nvPr/>
        </p:nvGrpSpPr>
        <p:grpSpPr>
          <a:xfrm>
            <a:off x="10013278" y="2728283"/>
            <a:ext cx="1394684" cy="1424724"/>
            <a:chOff x="10013278" y="2728283"/>
            <a:chExt cx="1394684" cy="1424724"/>
          </a:xfrm>
        </p:grpSpPr>
        <p:grpSp>
          <p:nvGrpSpPr>
            <p:cNvPr id="2" name="Group 1">
              <a:extLst>
                <a:ext uri="{FF2B5EF4-FFF2-40B4-BE49-F238E27FC236}">
                  <a16:creationId xmlns:a16="http://schemas.microsoft.com/office/drawing/2014/main" id="{7E719448-77DC-4DD3-9DA4-4E09C45A3F40}"/>
                </a:ext>
              </a:extLst>
            </p:cNvPr>
            <p:cNvGrpSpPr>
              <a:grpSpLocks noChangeAspect="1"/>
            </p:cNvGrpSpPr>
            <p:nvPr/>
          </p:nvGrpSpPr>
          <p:grpSpPr>
            <a:xfrm>
              <a:off x="10013278" y="2728283"/>
              <a:ext cx="1394684" cy="1424724"/>
              <a:chOff x="7184616" y="-434076"/>
              <a:chExt cx="1969263" cy="2011680"/>
            </a:xfrm>
            <a:effectLst/>
          </p:grpSpPr>
          <p:sp>
            <p:nvSpPr>
              <p:cNvPr id="58" name="Hexagon 57">
                <a:extLst>
                  <a:ext uri="{FF2B5EF4-FFF2-40B4-BE49-F238E27FC236}">
                    <a16:creationId xmlns:a16="http://schemas.microsoft.com/office/drawing/2014/main" id="{2FAEF049-5014-4040-A87B-68CC5951F1AB}"/>
                  </a:ext>
                </a:extLst>
              </p:cNvPr>
              <p:cNvSpPr/>
              <p:nvPr/>
            </p:nvSpPr>
            <p:spPr>
              <a:xfrm rot="16200000">
                <a:off x="7163408" y="-412868"/>
                <a:ext cx="2011680" cy="1969263"/>
              </a:xfrm>
              <a:prstGeom prst="hexagon">
                <a:avLst>
                  <a:gd name="adj" fmla="val 21731"/>
                  <a:gd name="vf" fmla="val 115470"/>
                </a:avLst>
              </a:prstGeom>
              <a:solidFill>
                <a:srgbClr val="8DA1BB"/>
              </a:solidFill>
              <a:ln>
                <a:noFill/>
              </a:ln>
              <a:effectLst>
                <a:outerShdw blurRad="12700" dist="12700" dir="5400000" algn="t"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62" name="Hexagon 61">
                <a:extLst>
                  <a:ext uri="{FF2B5EF4-FFF2-40B4-BE49-F238E27FC236}">
                    <a16:creationId xmlns:a16="http://schemas.microsoft.com/office/drawing/2014/main" id="{82A84221-F483-487F-8453-D7D60323E775}"/>
                  </a:ext>
                </a:extLst>
              </p:cNvPr>
              <p:cNvSpPr>
                <a:spLocks noChangeAspect="1"/>
              </p:cNvSpPr>
              <p:nvPr/>
            </p:nvSpPr>
            <p:spPr>
              <a:xfrm rot="16200000">
                <a:off x="7216190" y="-351329"/>
                <a:ext cx="1885951" cy="1846184"/>
              </a:xfrm>
              <a:prstGeom prst="hexagon">
                <a:avLst>
                  <a:gd name="adj" fmla="val 21630"/>
                  <a:gd name="vf" fmla="val 115470"/>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sp>
          <p:nvSpPr>
            <p:cNvPr id="66" name="TextBox 65">
              <a:extLst>
                <a:ext uri="{FF2B5EF4-FFF2-40B4-BE49-F238E27FC236}">
                  <a16:creationId xmlns:a16="http://schemas.microsoft.com/office/drawing/2014/main" id="{738BEB16-2AD7-4DE3-89CB-DF2B72AFEFDC}"/>
                </a:ext>
              </a:extLst>
            </p:cNvPr>
            <p:cNvSpPr txBox="1"/>
            <p:nvPr/>
          </p:nvSpPr>
          <p:spPr>
            <a:xfrm>
              <a:off x="10308620" y="3232672"/>
              <a:ext cx="799899" cy="492443"/>
            </a:xfrm>
            <a:prstGeom prst="rect">
              <a:avLst/>
            </a:prstGeom>
            <a:noFill/>
          </p:spPr>
          <p:txBody>
            <a:bodyPr wrap="none" lIns="0" tIns="0" rIns="0" bIns="0" rtlCol="0" anchor="t">
              <a:spAutoFit/>
            </a:bodyPr>
            <a:lstStyle/>
            <a:p>
              <a:pPr algn="ctr"/>
              <a:r>
                <a:rPr lang="en-US" sz="1600" dirty="0">
                  <a:solidFill>
                    <a:srgbClr val="8DA1BB"/>
                  </a:solidFill>
                  <a:latin typeface="Bernard MT Condensed" panose="02050806060905020404" pitchFamily="18" charset="0"/>
                </a:rPr>
                <a:t>$450</a:t>
              </a:r>
              <a:br>
                <a:rPr lang="en-US" sz="1600" dirty="0">
                  <a:solidFill>
                    <a:srgbClr val="8DA1BB"/>
                  </a:solidFill>
                  <a:latin typeface="Bernard MT Condensed" panose="02050806060905020404" pitchFamily="18" charset="0"/>
                </a:rPr>
              </a:br>
              <a:r>
                <a:rPr lang="en-US" sz="1600" dirty="0">
                  <a:solidFill>
                    <a:srgbClr val="8DA1BB"/>
                  </a:solidFill>
                  <a:latin typeface="Bernard MT Condensed" panose="02050806060905020404" pitchFamily="18" charset="0"/>
                </a:rPr>
                <a:t>Per Month</a:t>
              </a:r>
            </a:p>
          </p:txBody>
        </p:sp>
      </p:grpSp>
      <p:grpSp>
        <p:nvGrpSpPr>
          <p:cNvPr id="12" name="Group 11">
            <a:extLst>
              <a:ext uri="{FF2B5EF4-FFF2-40B4-BE49-F238E27FC236}">
                <a16:creationId xmlns:a16="http://schemas.microsoft.com/office/drawing/2014/main" id="{2BF06618-CF8D-4A5D-B5F2-D7B1B9F460DD}"/>
              </a:ext>
            </a:extLst>
          </p:cNvPr>
          <p:cNvGrpSpPr/>
          <p:nvPr/>
        </p:nvGrpSpPr>
        <p:grpSpPr>
          <a:xfrm>
            <a:off x="7324242" y="2103120"/>
            <a:ext cx="2200758" cy="3657600"/>
            <a:chOff x="7324242" y="2103120"/>
            <a:chExt cx="2200758" cy="3657600"/>
          </a:xfrm>
        </p:grpSpPr>
        <p:grpSp>
          <p:nvGrpSpPr>
            <p:cNvPr id="74" name="Group 73">
              <a:extLst>
                <a:ext uri="{FF2B5EF4-FFF2-40B4-BE49-F238E27FC236}">
                  <a16:creationId xmlns:a16="http://schemas.microsoft.com/office/drawing/2014/main" id="{64D43078-907D-4287-9552-806ABE847B21}"/>
                </a:ext>
              </a:extLst>
            </p:cNvPr>
            <p:cNvGrpSpPr/>
            <p:nvPr/>
          </p:nvGrpSpPr>
          <p:grpSpPr>
            <a:xfrm>
              <a:off x="7324242" y="2103120"/>
              <a:ext cx="2200758" cy="3657600"/>
              <a:chOff x="8822734" y="1641507"/>
              <a:chExt cx="2726734" cy="4531755"/>
            </a:xfrm>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p:grpSpPr>
          <p:sp>
            <p:nvSpPr>
              <p:cNvPr id="80" name="Round Same Side Corner Rectangle 9">
                <a:extLst>
                  <a:ext uri="{FF2B5EF4-FFF2-40B4-BE49-F238E27FC236}">
                    <a16:creationId xmlns:a16="http://schemas.microsoft.com/office/drawing/2014/main" id="{59770B6A-EA4E-4FB3-BBC8-3BF9540471E6}"/>
                  </a:ext>
                </a:extLst>
              </p:cNvPr>
              <p:cNvSpPr/>
              <p:nvPr/>
            </p:nvSpPr>
            <p:spPr>
              <a:xfrm rot="5400000" flipH="1">
                <a:off x="7920223" y="2544020"/>
                <a:ext cx="4531753" cy="2726732"/>
              </a:xfrm>
              <a:prstGeom prst="round2SameRect">
                <a:avLst>
                  <a:gd name="adj1" fmla="val 2589"/>
                  <a:gd name="adj2" fmla="val 0"/>
                </a:avLst>
              </a:prstGeom>
              <a:solidFill>
                <a:schemeClr val="bg1"/>
              </a:solidFill>
              <a:ln>
                <a:noFill/>
              </a:ln>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81" name="Round Same Side Corner Rectangle 14">
                <a:extLst>
                  <a:ext uri="{FF2B5EF4-FFF2-40B4-BE49-F238E27FC236}">
                    <a16:creationId xmlns:a16="http://schemas.microsoft.com/office/drawing/2014/main" id="{3640FB87-8B26-44C2-A532-E8AD47587BF8}"/>
                  </a:ext>
                </a:extLst>
              </p:cNvPr>
              <p:cNvSpPr/>
              <p:nvPr/>
            </p:nvSpPr>
            <p:spPr>
              <a:xfrm rot="5400000" flipH="1">
                <a:off x="9341196" y="1123046"/>
                <a:ext cx="1689811" cy="2726733"/>
              </a:xfrm>
              <a:prstGeom prst="round2SameRect">
                <a:avLst>
                  <a:gd name="adj1" fmla="val 2589"/>
                  <a:gd name="adj2" fmla="val 0"/>
                </a:avLst>
              </a:prstGeom>
              <a:solidFill>
                <a:srgbClr val="72869F"/>
              </a:solidFill>
              <a:ln>
                <a:noFill/>
              </a:ln>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rgbClr val="548235"/>
                  </a:solidFill>
                </a:endParaRPr>
              </a:p>
            </p:txBody>
          </p:sp>
        </p:grpSp>
        <p:sp>
          <p:nvSpPr>
            <p:cNvPr id="76" name="TextBox 75">
              <a:extLst>
                <a:ext uri="{FF2B5EF4-FFF2-40B4-BE49-F238E27FC236}">
                  <a16:creationId xmlns:a16="http://schemas.microsoft.com/office/drawing/2014/main" id="{DD821E4B-2E89-4C57-8F13-26FC1FDBC982}"/>
                </a:ext>
              </a:extLst>
            </p:cNvPr>
            <p:cNvSpPr txBox="1"/>
            <p:nvPr/>
          </p:nvSpPr>
          <p:spPr>
            <a:xfrm>
              <a:off x="7788580" y="2395259"/>
              <a:ext cx="1267976" cy="246221"/>
            </a:xfrm>
            <a:prstGeom prst="rect">
              <a:avLst/>
            </a:prstGeom>
            <a:noFill/>
          </p:spPr>
          <p:txBody>
            <a:bodyPr wrap="none" lIns="0" tIns="0" rIns="0" bIns="0" rtlCol="0" anchor="t">
              <a:spAutoFit/>
            </a:bodyPr>
            <a:lstStyle/>
            <a:p>
              <a:pPr algn="ctr"/>
              <a:r>
                <a:rPr lang="en-US" sz="1600" dirty="0">
                  <a:solidFill>
                    <a:schemeClr val="bg1"/>
                  </a:solidFill>
                  <a:latin typeface="Bernard MT Condensed" panose="02050806060905020404" pitchFamily="18" charset="0"/>
                </a:rPr>
                <a:t>LOREM IPSUM 04</a:t>
              </a:r>
            </a:p>
          </p:txBody>
        </p:sp>
      </p:grpSp>
      <p:sp>
        <p:nvSpPr>
          <p:cNvPr id="77" name="TextBox 76">
            <a:extLst>
              <a:ext uri="{FF2B5EF4-FFF2-40B4-BE49-F238E27FC236}">
                <a16:creationId xmlns:a16="http://schemas.microsoft.com/office/drawing/2014/main" id="{0207DB74-F5A7-47E0-A926-6C98E3BE67CC}"/>
              </a:ext>
            </a:extLst>
          </p:cNvPr>
          <p:cNvSpPr txBox="1"/>
          <p:nvPr/>
        </p:nvSpPr>
        <p:spPr>
          <a:xfrm>
            <a:off x="7552943" y="4269181"/>
            <a:ext cx="1743355" cy="1261606"/>
          </a:xfrm>
          <a:prstGeom prst="rect">
            <a:avLst/>
          </a:prstGeom>
          <a:noFill/>
        </p:spPr>
        <p:txBody>
          <a:bodyPr wrap="square" rtlCol="0">
            <a:spAutoFit/>
          </a:bodyPr>
          <a:lstStyle/>
          <a:p>
            <a:pPr algn="ctr"/>
            <a:r>
              <a:rPr lang="en-US" sz="1200" b="1" dirty="0">
                <a:solidFill>
                  <a:srgbClr val="454545"/>
                </a:solidFill>
                <a:latin typeface="Candara" panose="020E0502030303020204" pitchFamily="34" charset="0"/>
              </a:rPr>
              <a:t>VARIABLE ONE</a:t>
            </a:r>
          </a:p>
          <a:p>
            <a:pPr algn="ctr"/>
            <a:r>
              <a:rPr lang="en-US" sz="800" dirty="0">
                <a:solidFill>
                  <a:srgbClr val="454545"/>
                </a:solidFill>
                <a:latin typeface="Candara" panose="020E0502030303020204" pitchFamily="34" charset="0"/>
              </a:rPr>
              <a:t>----------------------------------------------------</a:t>
            </a:r>
          </a:p>
          <a:p>
            <a:pPr algn="ctr"/>
            <a:r>
              <a:rPr lang="en-US" sz="1200" b="1" dirty="0">
                <a:solidFill>
                  <a:srgbClr val="454545"/>
                </a:solidFill>
                <a:latin typeface="Candara" panose="020E0502030303020204" pitchFamily="34" charset="0"/>
              </a:rPr>
              <a:t>VARIABLE TWO</a:t>
            </a:r>
          </a:p>
          <a:p>
            <a:pPr algn="ctr"/>
            <a:r>
              <a:rPr lang="en-US" sz="800" dirty="0">
                <a:solidFill>
                  <a:srgbClr val="454545"/>
                </a:solidFill>
                <a:latin typeface="Candara" panose="020E0502030303020204" pitchFamily="34" charset="0"/>
              </a:rPr>
              <a:t>----------------------------------------------------</a:t>
            </a:r>
            <a:endParaRPr lang="en-US" sz="1200" dirty="0">
              <a:solidFill>
                <a:srgbClr val="454545"/>
              </a:solidFill>
              <a:latin typeface="Candara" panose="020E0502030303020204" pitchFamily="34" charset="0"/>
            </a:endParaRPr>
          </a:p>
          <a:p>
            <a:pPr algn="ctr"/>
            <a:r>
              <a:rPr lang="en-US" sz="1200" b="1" dirty="0">
                <a:solidFill>
                  <a:srgbClr val="454545"/>
                </a:solidFill>
                <a:latin typeface="Candara" panose="020E0502030303020204" pitchFamily="34" charset="0"/>
              </a:rPr>
              <a:t>VARIABLE THREE</a:t>
            </a:r>
          </a:p>
          <a:p>
            <a:pPr algn="ctr"/>
            <a:r>
              <a:rPr lang="en-US" sz="800" dirty="0">
                <a:solidFill>
                  <a:srgbClr val="454545"/>
                </a:solidFill>
                <a:latin typeface="Candara" panose="020E0502030303020204" pitchFamily="34" charset="0"/>
              </a:rPr>
              <a:t>----------------------------------------------------</a:t>
            </a:r>
          </a:p>
          <a:p>
            <a:pPr algn="ctr"/>
            <a:r>
              <a:rPr lang="en-US" sz="1200" b="1" dirty="0">
                <a:solidFill>
                  <a:srgbClr val="454545"/>
                </a:solidFill>
                <a:latin typeface="Candara" panose="020E0502030303020204" pitchFamily="34" charset="0"/>
              </a:rPr>
              <a:t>VARIABLE FOUR</a:t>
            </a:r>
          </a:p>
          <a:p>
            <a:pPr algn="ctr"/>
            <a:r>
              <a:rPr lang="en-US" sz="800" dirty="0">
                <a:solidFill>
                  <a:srgbClr val="454545"/>
                </a:solidFill>
                <a:latin typeface="Candara" panose="020E0502030303020204" pitchFamily="34" charset="0"/>
              </a:rPr>
              <a:t>----------------------------------------------------</a:t>
            </a:r>
          </a:p>
        </p:txBody>
      </p:sp>
      <p:grpSp>
        <p:nvGrpSpPr>
          <p:cNvPr id="6" name="Group 5">
            <a:extLst>
              <a:ext uri="{FF2B5EF4-FFF2-40B4-BE49-F238E27FC236}">
                <a16:creationId xmlns:a16="http://schemas.microsoft.com/office/drawing/2014/main" id="{F9B7E1E4-0948-4428-9479-DC582A366324}"/>
              </a:ext>
            </a:extLst>
          </p:cNvPr>
          <p:cNvGrpSpPr/>
          <p:nvPr/>
        </p:nvGrpSpPr>
        <p:grpSpPr>
          <a:xfrm>
            <a:off x="7727278" y="2728283"/>
            <a:ext cx="1394684" cy="1424724"/>
            <a:chOff x="7727278" y="2728283"/>
            <a:chExt cx="1394684" cy="1424724"/>
          </a:xfrm>
        </p:grpSpPr>
        <p:grpSp>
          <p:nvGrpSpPr>
            <p:cNvPr id="75" name="Group 74">
              <a:extLst>
                <a:ext uri="{FF2B5EF4-FFF2-40B4-BE49-F238E27FC236}">
                  <a16:creationId xmlns:a16="http://schemas.microsoft.com/office/drawing/2014/main" id="{34997304-3E73-4700-8B76-62BBE9377736}"/>
                </a:ext>
              </a:extLst>
            </p:cNvPr>
            <p:cNvGrpSpPr>
              <a:grpSpLocks noChangeAspect="1"/>
            </p:cNvGrpSpPr>
            <p:nvPr/>
          </p:nvGrpSpPr>
          <p:grpSpPr>
            <a:xfrm>
              <a:off x="7727278" y="2728283"/>
              <a:ext cx="1394684" cy="1424724"/>
              <a:chOff x="7184616" y="-434076"/>
              <a:chExt cx="1969263" cy="2011680"/>
            </a:xfrm>
            <a:effectLst/>
          </p:grpSpPr>
          <p:sp>
            <p:nvSpPr>
              <p:cNvPr id="78" name="Hexagon 77">
                <a:extLst>
                  <a:ext uri="{FF2B5EF4-FFF2-40B4-BE49-F238E27FC236}">
                    <a16:creationId xmlns:a16="http://schemas.microsoft.com/office/drawing/2014/main" id="{39667AAB-FB30-488A-8A6F-241B6997B0E9}"/>
                  </a:ext>
                </a:extLst>
              </p:cNvPr>
              <p:cNvSpPr/>
              <p:nvPr/>
            </p:nvSpPr>
            <p:spPr>
              <a:xfrm rot="16200000">
                <a:off x="7163408" y="-412868"/>
                <a:ext cx="2011680" cy="1969263"/>
              </a:xfrm>
              <a:prstGeom prst="hexagon">
                <a:avLst>
                  <a:gd name="adj" fmla="val 21731"/>
                  <a:gd name="vf" fmla="val 115470"/>
                </a:avLst>
              </a:prstGeom>
              <a:solidFill>
                <a:srgbClr val="72869F"/>
              </a:solidFill>
              <a:ln>
                <a:noFill/>
              </a:ln>
              <a:effectLst>
                <a:outerShdw blurRad="12700" dist="12700" dir="5400000" algn="t"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79" name="Hexagon 78">
                <a:extLst>
                  <a:ext uri="{FF2B5EF4-FFF2-40B4-BE49-F238E27FC236}">
                    <a16:creationId xmlns:a16="http://schemas.microsoft.com/office/drawing/2014/main" id="{7577FAF5-B7A4-4CAB-879F-1A8240C93D0D}"/>
                  </a:ext>
                </a:extLst>
              </p:cNvPr>
              <p:cNvSpPr>
                <a:spLocks noChangeAspect="1"/>
              </p:cNvSpPr>
              <p:nvPr/>
            </p:nvSpPr>
            <p:spPr>
              <a:xfrm rot="16200000">
                <a:off x="7216190" y="-351329"/>
                <a:ext cx="1885951" cy="1846184"/>
              </a:xfrm>
              <a:prstGeom prst="hexagon">
                <a:avLst>
                  <a:gd name="adj" fmla="val 21630"/>
                  <a:gd name="vf" fmla="val 115470"/>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sp>
          <p:nvSpPr>
            <p:cNvPr id="73" name="TextBox 72">
              <a:extLst>
                <a:ext uri="{FF2B5EF4-FFF2-40B4-BE49-F238E27FC236}">
                  <a16:creationId xmlns:a16="http://schemas.microsoft.com/office/drawing/2014/main" id="{1B20D30D-5C6D-4BF8-8ED6-1833543718B9}"/>
                </a:ext>
              </a:extLst>
            </p:cNvPr>
            <p:cNvSpPr txBox="1"/>
            <p:nvPr/>
          </p:nvSpPr>
          <p:spPr>
            <a:xfrm>
              <a:off x="8022620" y="3232672"/>
              <a:ext cx="799899" cy="492443"/>
            </a:xfrm>
            <a:prstGeom prst="rect">
              <a:avLst/>
            </a:prstGeom>
            <a:noFill/>
          </p:spPr>
          <p:txBody>
            <a:bodyPr wrap="none" lIns="0" tIns="0" rIns="0" bIns="0" rtlCol="0" anchor="t">
              <a:spAutoFit/>
            </a:bodyPr>
            <a:lstStyle/>
            <a:p>
              <a:pPr algn="ctr"/>
              <a:r>
                <a:rPr lang="en-US" sz="1600" dirty="0">
                  <a:solidFill>
                    <a:srgbClr val="72869F"/>
                  </a:solidFill>
                  <a:latin typeface="Bernard MT Condensed" panose="02050806060905020404" pitchFamily="18" charset="0"/>
                </a:rPr>
                <a:t>$349</a:t>
              </a:r>
              <a:br>
                <a:rPr lang="en-US" sz="1600" dirty="0">
                  <a:solidFill>
                    <a:srgbClr val="72869F"/>
                  </a:solidFill>
                  <a:latin typeface="Bernard MT Condensed" panose="02050806060905020404" pitchFamily="18" charset="0"/>
                </a:rPr>
              </a:br>
              <a:r>
                <a:rPr lang="en-US" sz="1600" dirty="0">
                  <a:solidFill>
                    <a:srgbClr val="72869F"/>
                  </a:solidFill>
                  <a:latin typeface="Bernard MT Condensed" panose="02050806060905020404" pitchFamily="18" charset="0"/>
                </a:rPr>
                <a:t>Per Month</a:t>
              </a:r>
            </a:p>
          </p:txBody>
        </p:sp>
      </p:grpSp>
      <p:grpSp>
        <p:nvGrpSpPr>
          <p:cNvPr id="8" name="Group 7">
            <a:extLst>
              <a:ext uri="{FF2B5EF4-FFF2-40B4-BE49-F238E27FC236}">
                <a16:creationId xmlns:a16="http://schemas.microsoft.com/office/drawing/2014/main" id="{20088CAE-BCF7-45CB-BC83-CB6C8BE54856}"/>
              </a:ext>
            </a:extLst>
          </p:cNvPr>
          <p:cNvGrpSpPr/>
          <p:nvPr/>
        </p:nvGrpSpPr>
        <p:grpSpPr>
          <a:xfrm>
            <a:off x="466242" y="2103120"/>
            <a:ext cx="2200758" cy="3657600"/>
            <a:chOff x="466242" y="2103120"/>
            <a:chExt cx="2200758" cy="3657600"/>
          </a:xfrm>
        </p:grpSpPr>
        <p:grpSp>
          <p:nvGrpSpPr>
            <p:cNvPr id="85" name="Group 84">
              <a:extLst>
                <a:ext uri="{FF2B5EF4-FFF2-40B4-BE49-F238E27FC236}">
                  <a16:creationId xmlns:a16="http://schemas.microsoft.com/office/drawing/2014/main" id="{4219E5F3-D1B9-4B23-89AA-DFF1E21DED91}"/>
                </a:ext>
              </a:extLst>
            </p:cNvPr>
            <p:cNvGrpSpPr/>
            <p:nvPr/>
          </p:nvGrpSpPr>
          <p:grpSpPr>
            <a:xfrm>
              <a:off x="466242" y="2103120"/>
              <a:ext cx="2200758" cy="3657600"/>
              <a:chOff x="8822734" y="1641507"/>
              <a:chExt cx="2726734" cy="4531755"/>
            </a:xfrm>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p:grpSpPr>
          <p:sp>
            <p:nvSpPr>
              <p:cNvPr id="91" name="Round Same Side Corner Rectangle 9">
                <a:extLst>
                  <a:ext uri="{FF2B5EF4-FFF2-40B4-BE49-F238E27FC236}">
                    <a16:creationId xmlns:a16="http://schemas.microsoft.com/office/drawing/2014/main" id="{89D0CC3B-BFB9-459B-BE83-04AEBC85195C}"/>
                  </a:ext>
                </a:extLst>
              </p:cNvPr>
              <p:cNvSpPr/>
              <p:nvPr/>
            </p:nvSpPr>
            <p:spPr>
              <a:xfrm rot="5400000" flipH="1">
                <a:off x="7920225" y="2544019"/>
                <a:ext cx="4531752" cy="2726733"/>
              </a:xfrm>
              <a:prstGeom prst="round2SameRect">
                <a:avLst>
                  <a:gd name="adj1" fmla="val 2589"/>
                  <a:gd name="adj2" fmla="val 0"/>
                </a:avLst>
              </a:prstGeom>
              <a:solidFill>
                <a:schemeClr val="bg1"/>
              </a:solidFill>
              <a:ln>
                <a:noFill/>
              </a:ln>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92" name="Round Same Side Corner Rectangle 14">
                <a:extLst>
                  <a:ext uri="{FF2B5EF4-FFF2-40B4-BE49-F238E27FC236}">
                    <a16:creationId xmlns:a16="http://schemas.microsoft.com/office/drawing/2014/main" id="{8878C167-CC40-4FAD-9A87-FBBF2669DC97}"/>
                  </a:ext>
                </a:extLst>
              </p:cNvPr>
              <p:cNvSpPr/>
              <p:nvPr/>
            </p:nvSpPr>
            <p:spPr>
              <a:xfrm rot="5400000" flipH="1">
                <a:off x="9341196" y="1123046"/>
                <a:ext cx="1689811" cy="2726733"/>
              </a:xfrm>
              <a:prstGeom prst="round2SameRect">
                <a:avLst>
                  <a:gd name="adj1" fmla="val 2589"/>
                  <a:gd name="adj2" fmla="val 0"/>
                </a:avLst>
              </a:prstGeom>
              <a:solidFill>
                <a:srgbClr val="EF3425"/>
              </a:solidFill>
              <a:ln>
                <a:noFill/>
              </a:ln>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rgbClr val="548235"/>
                  </a:solidFill>
                </a:endParaRPr>
              </a:p>
            </p:txBody>
          </p:sp>
        </p:grpSp>
        <p:sp>
          <p:nvSpPr>
            <p:cNvPr id="87" name="TextBox 86">
              <a:extLst>
                <a:ext uri="{FF2B5EF4-FFF2-40B4-BE49-F238E27FC236}">
                  <a16:creationId xmlns:a16="http://schemas.microsoft.com/office/drawing/2014/main" id="{99E3F814-5F4C-4747-AFC7-141C5FDF708C}"/>
                </a:ext>
              </a:extLst>
            </p:cNvPr>
            <p:cNvSpPr txBox="1"/>
            <p:nvPr/>
          </p:nvSpPr>
          <p:spPr>
            <a:xfrm>
              <a:off x="971663" y="2395259"/>
              <a:ext cx="1185811" cy="234717"/>
            </a:xfrm>
            <a:prstGeom prst="rect">
              <a:avLst/>
            </a:prstGeom>
            <a:noFill/>
          </p:spPr>
          <p:txBody>
            <a:bodyPr wrap="none" lIns="0" tIns="0" rIns="0" bIns="0" rtlCol="0" anchor="t">
              <a:spAutoFit/>
            </a:bodyPr>
            <a:lstStyle/>
            <a:p>
              <a:pPr algn="ctr"/>
              <a:r>
                <a:rPr lang="en-US" sz="1600" dirty="0">
                  <a:solidFill>
                    <a:schemeClr val="bg1"/>
                  </a:solidFill>
                  <a:latin typeface="Bernard MT Condensed" panose="02050806060905020404" pitchFamily="18" charset="0"/>
                </a:rPr>
                <a:t>LOREM IPSUM 01</a:t>
              </a:r>
            </a:p>
          </p:txBody>
        </p:sp>
      </p:grpSp>
      <p:sp>
        <p:nvSpPr>
          <p:cNvPr id="88" name="TextBox 87">
            <a:extLst>
              <a:ext uri="{FF2B5EF4-FFF2-40B4-BE49-F238E27FC236}">
                <a16:creationId xmlns:a16="http://schemas.microsoft.com/office/drawing/2014/main" id="{F8FFAAD7-FB8D-433F-A840-AC953F422873}"/>
              </a:ext>
            </a:extLst>
          </p:cNvPr>
          <p:cNvSpPr txBox="1"/>
          <p:nvPr/>
        </p:nvSpPr>
        <p:spPr>
          <a:xfrm>
            <a:off x="694943" y="4269181"/>
            <a:ext cx="1743355" cy="1261606"/>
          </a:xfrm>
          <a:prstGeom prst="rect">
            <a:avLst/>
          </a:prstGeom>
          <a:noFill/>
        </p:spPr>
        <p:txBody>
          <a:bodyPr wrap="square" rtlCol="0">
            <a:spAutoFit/>
          </a:bodyPr>
          <a:lstStyle/>
          <a:p>
            <a:pPr algn="ctr"/>
            <a:r>
              <a:rPr lang="en-US" sz="1200" b="1" dirty="0">
                <a:solidFill>
                  <a:srgbClr val="454545"/>
                </a:solidFill>
                <a:latin typeface="Candara" panose="020E0502030303020204" pitchFamily="34" charset="0"/>
              </a:rPr>
              <a:t>VARIABLE ONE</a:t>
            </a:r>
          </a:p>
          <a:p>
            <a:pPr algn="ctr"/>
            <a:r>
              <a:rPr lang="en-US" sz="800" dirty="0">
                <a:solidFill>
                  <a:srgbClr val="454545"/>
                </a:solidFill>
                <a:latin typeface="Candara" panose="020E0502030303020204" pitchFamily="34" charset="0"/>
              </a:rPr>
              <a:t>----------------------------------------------------</a:t>
            </a:r>
          </a:p>
          <a:p>
            <a:pPr algn="ctr"/>
            <a:r>
              <a:rPr lang="en-US" sz="1200" b="1" dirty="0">
                <a:solidFill>
                  <a:srgbClr val="454545"/>
                </a:solidFill>
                <a:latin typeface="Candara" panose="020E0502030303020204" pitchFamily="34" charset="0"/>
              </a:rPr>
              <a:t>VARIABLE TWO</a:t>
            </a:r>
          </a:p>
          <a:p>
            <a:pPr algn="ctr"/>
            <a:r>
              <a:rPr lang="en-US" sz="800" dirty="0">
                <a:solidFill>
                  <a:srgbClr val="454545"/>
                </a:solidFill>
                <a:latin typeface="Candara" panose="020E0502030303020204" pitchFamily="34" charset="0"/>
              </a:rPr>
              <a:t>----------------------------------------------------</a:t>
            </a:r>
            <a:endParaRPr lang="en-US" sz="1200" dirty="0">
              <a:solidFill>
                <a:srgbClr val="454545"/>
              </a:solidFill>
              <a:latin typeface="Candara" panose="020E0502030303020204" pitchFamily="34" charset="0"/>
            </a:endParaRPr>
          </a:p>
          <a:p>
            <a:pPr algn="ctr"/>
            <a:r>
              <a:rPr lang="en-US" sz="1200" b="1" dirty="0">
                <a:solidFill>
                  <a:srgbClr val="454545"/>
                </a:solidFill>
                <a:latin typeface="Candara" panose="020E0502030303020204" pitchFamily="34" charset="0"/>
              </a:rPr>
              <a:t>VARIABLE THREE</a:t>
            </a:r>
          </a:p>
          <a:p>
            <a:pPr algn="ctr"/>
            <a:r>
              <a:rPr lang="en-US" sz="800" dirty="0">
                <a:solidFill>
                  <a:srgbClr val="454545"/>
                </a:solidFill>
                <a:latin typeface="Candara" panose="020E0502030303020204" pitchFamily="34" charset="0"/>
              </a:rPr>
              <a:t>----------------------------------------------------</a:t>
            </a:r>
          </a:p>
          <a:p>
            <a:pPr algn="ctr"/>
            <a:r>
              <a:rPr lang="en-US" sz="1200" b="1" dirty="0">
                <a:solidFill>
                  <a:srgbClr val="454545"/>
                </a:solidFill>
                <a:latin typeface="Candara" panose="020E0502030303020204" pitchFamily="34" charset="0"/>
              </a:rPr>
              <a:t>VARIABLE FOUR</a:t>
            </a:r>
          </a:p>
          <a:p>
            <a:pPr algn="ctr"/>
            <a:r>
              <a:rPr lang="en-US" sz="800" dirty="0">
                <a:solidFill>
                  <a:srgbClr val="454545"/>
                </a:solidFill>
                <a:latin typeface="Candara" panose="020E0502030303020204" pitchFamily="34" charset="0"/>
              </a:rPr>
              <a:t>----------------------------------------------------</a:t>
            </a:r>
          </a:p>
        </p:txBody>
      </p:sp>
      <p:grpSp>
        <p:nvGrpSpPr>
          <p:cNvPr id="3" name="Group 2">
            <a:extLst>
              <a:ext uri="{FF2B5EF4-FFF2-40B4-BE49-F238E27FC236}">
                <a16:creationId xmlns:a16="http://schemas.microsoft.com/office/drawing/2014/main" id="{DB742ADF-2C46-4944-9B9E-4F6BE9855BB0}"/>
              </a:ext>
            </a:extLst>
          </p:cNvPr>
          <p:cNvGrpSpPr/>
          <p:nvPr/>
        </p:nvGrpSpPr>
        <p:grpSpPr>
          <a:xfrm>
            <a:off x="869278" y="2728283"/>
            <a:ext cx="1394684" cy="1424724"/>
            <a:chOff x="869278" y="2728283"/>
            <a:chExt cx="1394684" cy="1424724"/>
          </a:xfrm>
        </p:grpSpPr>
        <p:grpSp>
          <p:nvGrpSpPr>
            <p:cNvPr id="86" name="Group 85">
              <a:extLst>
                <a:ext uri="{FF2B5EF4-FFF2-40B4-BE49-F238E27FC236}">
                  <a16:creationId xmlns:a16="http://schemas.microsoft.com/office/drawing/2014/main" id="{CEEA59B0-0B7E-49F4-ADBC-6AE840278ABA}"/>
                </a:ext>
              </a:extLst>
            </p:cNvPr>
            <p:cNvGrpSpPr>
              <a:grpSpLocks noChangeAspect="1"/>
            </p:cNvGrpSpPr>
            <p:nvPr/>
          </p:nvGrpSpPr>
          <p:grpSpPr>
            <a:xfrm>
              <a:off x="869278" y="2728283"/>
              <a:ext cx="1394684" cy="1424724"/>
              <a:chOff x="7184616" y="-434076"/>
              <a:chExt cx="1969263" cy="2011680"/>
            </a:xfrm>
            <a:effectLst/>
          </p:grpSpPr>
          <p:sp>
            <p:nvSpPr>
              <p:cNvPr id="89" name="Hexagon 88">
                <a:extLst>
                  <a:ext uri="{FF2B5EF4-FFF2-40B4-BE49-F238E27FC236}">
                    <a16:creationId xmlns:a16="http://schemas.microsoft.com/office/drawing/2014/main" id="{1177EBCD-BF76-48E8-B265-56C39819645A}"/>
                  </a:ext>
                </a:extLst>
              </p:cNvPr>
              <p:cNvSpPr/>
              <p:nvPr/>
            </p:nvSpPr>
            <p:spPr>
              <a:xfrm rot="16200000">
                <a:off x="7163408" y="-412868"/>
                <a:ext cx="2011680" cy="1969263"/>
              </a:xfrm>
              <a:prstGeom prst="hexagon">
                <a:avLst>
                  <a:gd name="adj" fmla="val 21731"/>
                  <a:gd name="vf" fmla="val 115470"/>
                </a:avLst>
              </a:prstGeom>
              <a:solidFill>
                <a:srgbClr val="EF3425"/>
              </a:solidFill>
              <a:ln>
                <a:noFill/>
              </a:ln>
              <a:effectLst>
                <a:outerShdw blurRad="12700" dist="12700" dir="5400000" algn="t"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90" name="Hexagon 89">
                <a:extLst>
                  <a:ext uri="{FF2B5EF4-FFF2-40B4-BE49-F238E27FC236}">
                    <a16:creationId xmlns:a16="http://schemas.microsoft.com/office/drawing/2014/main" id="{B270A5DF-A813-45CB-B4BC-8FFAB0B9F82D}"/>
                  </a:ext>
                </a:extLst>
              </p:cNvPr>
              <p:cNvSpPr>
                <a:spLocks noChangeAspect="1"/>
              </p:cNvSpPr>
              <p:nvPr/>
            </p:nvSpPr>
            <p:spPr>
              <a:xfrm rot="16200000">
                <a:off x="7216190" y="-351329"/>
                <a:ext cx="1885951" cy="1846184"/>
              </a:xfrm>
              <a:prstGeom prst="hexagon">
                <a:avLst>
                  <a:gd name="adj" fmla="val 21630"/>
                  <a:gd name="vf" fmla="val 115470"/>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sp>
          <p:nvSpPr>
            <p:cNvPr id="84" name="TextBox 83">
              <a:extLst>
                <a:ext uri="{FF2B5EF4-FFF2-40B4-BE49-F238E27FC236}">
                  <a16:creationId xmlns:a16="http://schemas.microsoft.com/office/drawing/2014/main" id="{9BF534D9-60AC-400C-BDB2-74EF2525E0D8}"/>
                </a:ext>
              </a:extLst>
            </p:cNvPr>
            <p:cNvSpPr txBox="1"/>
            <p:nvPr/>
          </p:nvSpPr>
          <p:spPr>
            <a:xfrm>
              <a:off x="1164284" y="3220086"/>
              <a:ext cx="804672" cy="493776"/>
            </a:xfrm>
            <a:prstGeom prst="rect">
              <a:avLst/>
            </a:prstGeom>
            <a:noFill/>
          </p:spPr>
          <p:txBody>
            <a:bodyPr wrap="none" lIns="0" tIns="0" rIns="0" bIns="0" rtlCol="0" anchor="t">
              <a:spAutoFit/>
            </a:bodyPr>
            <a:lstStyle/>
            <a:p>
              <a:pPr algn="ctr"/>
              <a:r>
                <a:rPr lang="en-US" sz="1600" dirty="0">
                  <a:solidFill>
                    <a:srgbClr val="EF3425"/>
                  </a:solidFill>
                  <a:latin typeface="Bernard MT Condensed" panose="02050806060905020404" pitchFamily="18" charset="0"/>
                </a:rPr>
                <a:t>$223</a:t>
              </a:r>
              <a:br>
                <a:rPr lang="en-US" sz="1600" dirty="0">
                  <a:solidFill>
                    <a:srgbClr val="EF3425"/>
                  </a:solidFill>
                  <a:latin typeface="Bernard MT Condensed" panose="02050806060905020404" pitchFamily="18" charset="0"/>
                </a:rPr>
              </a:br>
              <a:r>
                <a:rPr lang="en-US" sz="1600" dirty="0">
                  <a:solidFill>
                    <a:srgbClr val="EF3425"/>
                  </a:solidFill>
                  <a:latin typeface="Bernard MT Condensed" panose="02050806060905020404" pitchFamily="18" charset="0"/>
                </a:rPr>
                <a:t>Per Month</a:t>
              </a:r>
            </a:p>
          </p:txBody>
        </p:sp>
      </p:grpSp>
      <p:grpSp>
        <p:nvGrpSpPr>
          <p:cNvPr id="11" name="Group 10">
            <a:extLst>
              <a:ext uri="{FF2B5EF4-FFF2-40B4-BE49-F238E27FC236}">
                <a16:creationId xmlns:a16="http://schemas.microsoft.com/office/drawing/2014/main" id="{8ABE4135-296F-42C8-BF83-037254AAB11C}"/>
              </a:ext>
            </a:extLst>
          </p:cNvPr>
          <p:cNvGrpSpPr/>
          <p:nvPr/>
        </p:nvGrpSpPr>
        <p:grpSpPr>
          <a:xfrm>
            <a:off x="5038242" y="2103120"/>
            <a:ext cx="2200758" cy="3657600"/>
            <a:chOff x="5038242" y="2103120"/>
            <a:chExt cx="2200758" cy="3657600"/>
          </a:xfrm>
        </p:grpSpPr>
        <p:grpSp>
          <p:nvGrpSpPr>
            <p:cNvPr id="107" name="Group 106">
              <a:extLst>
                <a:ext uri="{FF2B5EF4-FFF2-40B4-BE49-F238E27FC236}">
                  <a16:creationId xmlns:a16="http://schemas.microsoft.com/office/drawing/2014/main" id="{4000430D-83EA-4CF0-A6EE-673D40E39F85}"/>
                </a:ext>
              </a:extLst>
            </p:cNvPr>
            <p:cNvGrpSpPr/>
            <p:nvPr/>
          </p:nvGrpSpPr>
          <p:grpSpPr>
            <a:xfrm>
              <a:off x="5038242" y="2103120"/>
              <a:ext cx="2200758" cy="3657600"/>
              <a:chOff x="8822734" y="1641507"/>
              <a:chExt cx="2726734" cy="4531755"/>
            </a:xfrm>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p:grpSpPr>
          <p:sp>
            <p:nvSpPr>
              <p:cNvPr id="113" name="Round Same Side Corner Rectangle 9">
                <a:extLst>
                  <a:ext uri="{FF2B5EF4-FFF2-40B4-BE49-F238E27FC236}">
                    <a16:creationId xmlns:a16="http://schemas.microsoft.com/office/drawing/2014/main" id="{A8543D6B-F572-4765-A356-E2ED6E2ADCF7}"/>
                  </a:ext>
                </a:extLst>
              </p:cNvPr>
              <p:cNvSpPr/>
              <p:nvPr/>
            </p:nvSpPr>
            <p:spPr>
              <a:xfrm rot="5400000" flipH="1">
                <a:off x="7920225" y="2544019"/>
                <a:ext cx="4531752" cy="2726733"/>
              </a:xfrm>
              <a:prstGeom prst="round2SameRect">
                <a:avLst>
                  <a:gd name="adj1" fmla="val 2589"/>
                  <a:gd name="adj2" fmla="val 0"/>
                </a:avLst>
              </a:prstGeom>
              <a:solidFill>
                <a:schemeClr val="bg1"/>
              </a:solidFill>
              <a:ln>
                <a:noFill/>
              </a:ln>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14" name="Round Same Side Corner Rectangle 14">
                <a:extLst>
                  <a:ext uri="{FF2B5EF4-FFF2-40B4-BE49-F238E27FC236}">
                    <a16:creationId xmlns:a16="http://schemas.microsoft.com/office/drawing/2014/main" id="{18CF84DC-FB82-40E2-B6D1-F23262A9F0D1}"/>
                  </a:ext>
                </a:extLst>
              </p:cNvPr>
              <p:cNvSpPr/>
              <p:nvPr/>
            </p:nvSpPr>
            <p:spPr>
              <a:xfrm rot="5400000" flipH="1">
                <a:off x="9341196" y="1123046"/>
                <a:ext cx="1689811" cy="2726733"/>
              </a:xfrm>
              <a:prstGeom prst="round2SameRect">
                <a:avLst>
                  <a:gd name="adj1" fmla="val 2589"/>
                  <a:gd name="adj2" fmla="val 0"/>
                </a:avLst>
              </a:prstGeom>
              <a:solidFill>
                <a:srgbClr val="5C7089"/>
              </a:solidFill>
              <a:ln>
                <a:noFill/>
              </a:ln>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rgbClr val="548235"/>
                  </a:solidFill>
                </a:endParaRPr>
              </a:p>
            </p:txBody>
          </p:sp>
        </p:grpSp>
        <p:sp>
          <p:nvSpPr>
            <p:cNvPr id="109" name="TextBox 108">
              <a:extLst>
                <a:ext uri="{FF2B5EF4-FFF2-40B4-BE49-F238E27FC236}">
                  <a16:creationId xmlns:a16="http://schemas.microsoft.com/office/drawing/2014/main" id="{CA94CF14-74CC-4451-8F6E-29FD470A6D51}"/>
                </a:ext>
              </a:extLst>
            </p:cNvPr>
            <p:cNvSpPr txBox="1"/>
            <p:nvPr/>
          </p:nvSpPr>
          <p:spPr>
            <a:xfrm>
              <a:off x="5502580" y="2395259"/>
              <a:ext cx="1267976" cy="246221"/>
            </a:xfrm>
            <a:prstGeom prst="rect">
              <a:avLst/>
            </a:prstGeom>
            <a:noFill/>
          </p:spPr>
          <p:txBody>
            <a:bodyPr wrap="none" lIns="0" tIns="0" rIns="0" bIns="0" rtlCol="0" anchor="t">
              <a:spAutoFit/>
            </a:bodyPr>
            <a:lstStyle/>
            <a:p>
              <a:pPr algn="ctr"/>
              <a:r>
                <a:rPr lang="en-US" sz="1600" dirty="0">
                  <a:solidFill>
                    <a:schemeClr val="bg1"/>
                  </a:solidFill>
                  <a:latin typeface="Bernard MT Condensed" panose="02050806060905020404" pitchFamily="18" charset="0"/>
                </a:rPr>
                <a:t>LOREM IPSUM 03</a:t>
              </a:r>
            </a:p>
          </p:txBody>
        </p:sp>
      </p:grpSp>
      <p:sp>
        <p:nvSpPr>
          <p:cNvPr id="110" name="TextBox 109">
            <a:extLst>
              <a:ext uri="{FF2B5EF4-FFF2-40B4-BE49-F238E27FC236}">
                <a16:creationId xmlns:a16="http://schemas.microsoft.com/office/drawing/2014/main" id="{EC52404B-7CDD-4200-A41E-36385B47B3EE}"/>
              </a:ext>
            </a:extLst>
          </p:cNvPr>
          <p:cNvSpPr txBox="1"/>
          <p:nvPr/>
        </p:nvSpPr>
        <p:spPr>
          <a:xfrm>
            <a:off x="5266943" y="4269181"/>
            <a:ext cx="1743355" cy="1261606"/>
          </a:xfrm>
          <a:prstGeom prst="rect">
            <a:avLst/>
          </a:prstGeom>
          <a:noFill/>
        </p:spPr>
        <p:txBody>
          <a:bodyPr wrap="square" rtlCol="0">
            <a:spAutoFit/>
          </a:bodyPr>
          <a:lstStyle/>
          <a:p>
            <a:pPr algn="ctr"/>
            <a:r>
              <a:rPr lang="en-US" sz="1200" b="1" dirty="0">
                <a:solidFill>
                  <a:srgbClr val="454545"/>
                </a:solidFill>
                <a:latin typeface="Candara" panose="020E0502030303020204" pitchFamily="34" charset="0"/>
              </a:rPr>
              <a:t>VARIABLE ONE</a:t>
            </a:r>
          </a:p>
          <a:p>
            <a:pPr algn="ctr"/>
            <a:r>
              <a:rPr lang="en-US" sz="800" dirty="0">
                <a:solidFill>
                  <a:srgbClr val="454545"/>
                </a:solidFill>
                <a:latin typeface="Candara" panose="020E0502030303020204" pitchFamily="34" charset="0"/>
              </a:rPr>
              <a:t>----------------------------------------------------</a:t>
            </a:r>
          </a:p>
          <a:p>
            <a:pPr algn="ctr"/>
            <a:r>
              <a:rPr lang="en-US" sz="1200" b="1" dirty="0">
                <a:solidFill>
                  <a:srgbClr val="454545"/>
                </a:solidFill>
                <a:latin typeface="Candara" panose="020E0502030303020204" pitchFamily="34" charset="0"/>
              </a:rPr>
              <a:t>VARIABLE TWO</a:t>
            </a:r>
          </a:p>
          <a:p>
            <a:pPr algn="ctr"/>
            <a:r>
              <a:rPr lang="en-US" sz="800" dirty="0">
                <a:solidFill>
                  <a:srgbClr val="454545"/>
                </a:solidFill>
                <a:latin typeface="Candara" panose="020E0502030303020204" pitchFamily="34" charset="0"/>
              </a:rPr>
              <a:t>----------------------------------------------------</a:t>
            </a:r>
            <a:endParaRPr lang="en-US" sz="1200" dirty="0">
              <a:solidFill>
                <a:srgbClr val="454545"/>
              </a:solidFill>
              <a:latin typeface="Candara" panose="020E0502030303020204" pitchFamily="34" charset="0"/>
            </a:endParaRPr>
          </a:p>
          <a:p>
            <a:pPr algn="ctr"/>
            <a:r>
              <a:rPr lang="en-US" sz="1200" b="1" dirty="0">
                <a:solidFill>
                  <a:srgbClr val="454545"/>
                </a:solidFill>
                <a:latin typeface="Candara" panose="020E0502030303020204" pitchFamily="34" charset="0"/>
              </a:rPr>
              <a:t>VARIABLE THREE</a:t>
            </a:r>
          </a:p>
          <a:p>
            <a:pPr algn="ctr"/>
            <a:r>
              <a:rPr lang="en-US" sz="800" dirty="0">
                <a:solidFill>
                  <a:srgbClr val="454545"/>
                </a:solidFill>
                <a:latin typeface="Candara" panose="020E0502030303020204" pitchFamily="34" charset="0"/>
              </a:rPr>
              <a:t>----------------------------------------------------</a:t>
            </a:r>
          </a:p>
          <a:p>
            <a:pPr algn="ctr"/>
            <a:r>
              <a:rPr lang="en-US" sz="1200" b="1" dirty="0">
                <a:solidFill>
                  <a:srgbClr val="454545"/>
                </a:solidFill>
                <a:latin typeface="Candara" panose="020E0502030303020204" pitchFamily="34" charset="0"/>
              </a:rPr>
              <a:t>VARIABLE FOUR</a:t>
            </a:r>
          </a:p>
          <a:p>
            <a:pPr algn="ctr"/>
            <a:r>
              <a:rPr lang="en-US" sz="800" dirty="0">
                <a:solidFill>
                  <a:srgbClr val="454545"/>
                </a:solidFill>
                <a:latin typeface="Candara" panose="020E0502030303020204" pitchFamily="34" charset="0"/>
              </a:rPr>
              <a:t>----------------------------------------------------</a:t>
            </a:r>
          </a:p>
        </p:txBody>
      </p:sp>
      <p:grpSp>
        <p:nvGrpSpPr>
          <p:cNvPr id="5" name="Group 4">
            <a:extLst>
              <a:ext uri="{FF2B5EF4-FFF2-40B4-BE49-F238E27FC236}">
                <a16:creationId xmlns:a16="http://schemas.microsoft.com/office/drawing/2014/main" id="{9995DDF7-6278-4898-B0DC-33C4EB281AA7}"/>
              </a:ext>
            </a:extLst>
          </p:cNvPr>
          <p:cNvGrpSpPr/>
          <p:nvPr/>
        </p:nvGrpSpPr>
        <p:grpSpPr>
          <a:xfrm>
            <a:off x="5441278" y="2728283"/>
            <a:ext cx="1394684" cy="1424724"/>
            <a:chOff x="5441278" y="2728283"/>
            <a:chExt cx="1394684" cy="1424724"/>
          </a:xfrm>
        </p:grpSpPr>
        <p:grpSp>
          <p:nvGrpSpPr>
            <p:cNvPr id="108" name="Group 107">
              <a:extLst>
                <a:ext uri="{FF2B5EF4-FFF2-40B4-BE49-F238E27FC236}">
                  <a16:creationId xmlns:a16="http://schemas.microsoft.com/office/drawing/2014/main" id="{47BB3E0E-214D-445B-AC70-78FFA77B3E6A}"/>
                </a:ext>
              </a:extLst>
            </p:cNvPr>
            <p:cNvGrpSpPr>
              <a:grpSpLocks noChangeAspect="1"/>
            </p:cNvGrpSpPr>
            <p:nvPr/>
          </p:nvGrpSpPr>
          <p:grpSpPr>
            <a:xfrm>
              <a:off x="5441278" y="2728283"/>
              <a:ext cx="1394684" cy="1424724"/>
              <a:chOff x="7184616" y="-434076"/>
              <a:chExt cx="1969263" cy="2011680"/>
            </a:xfrm>
            <a:effectLst/>
          </p:grpSpPr>
          <p:sp>
            <p:nvSpPr>
              <p:cNvPr id="111" name="Hexagon 110">
                <a:extLst>
                  <a:ext uri="{FF2B5EF4-FFF2-40B4-BE49-F238E27FC236}">
                    <a16:creationId xmlns:a16="http://schemas.microsoft.com/office/drawing/2014/main" id="{156064D5-0443-4AD1-87E4-F5FCE8E519B9}"/>
                  </a:ext>
                </a:extLst>
              </p:cNvPr>
              <p:cNvSpPr/>
              <p:nvPr/>
            </p:nvSpPr>
            <p:spPr>
              <a:xfrm rot="16200000">
                <a:off x="7163408" y="-412868"/>
                <a:ext cx="2011680" cy="1969263"/>
              </a:xfrm>
              <a:prstGeom prst="hexagon">
                <a:avLst>
                  <a:gd name="adj" fmla="val 21731"/>
                  <a:gd name="vf" fmla="val 115470"/>
                </a:avLst>
              </a:prstGeom>
              <a:solidFill>
                <a:srgbClr val="5C7089"/>
              </a:solidFill>
              <a:ln>
                <a:noFill/>
              </a:ln>
              <a:effectLst>
                <a:outerShdw blurRad="12700" dist="12700" dir="5400000" algn="t"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112" name="Hexagon 111">
                <a:extLst>
                  <a:ext uri="{FF2B5EF4-FFF2-40B4-BE49-F238E27FC236}">
                    <a16:creationId xmlns:a16="http://schemas.microsoft.com/office/drawing/2014/main" id="{9ACB2068-01CF-4761-8AC0-BBF3E9693E74}"/>
                  </a:ext>
                </a:extLst>
              </p:cNvPr>
              <p:cNvSpPr>
                <a:spLocks noChangeAspect="1"/>
              </p:cNvSpPr>
              <p:nvPr/>
            </p:nvSpPr>
            <p:spPr>
              <a:xfrm rot="16200000">
                <a:off x="7216190" y="-351329"/>
                <a:ext cx="1885951" cy="1846184"/>
              </a:xfrm>
              <a:prstGeom prst="hexagon">
                <a:avLst>
                  <a:gd name="adj" fmla="val 21630"/>
                  <a:gd name="vf" fmla="val 115470"/>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sp>
          <p:nvSpPr>
            <p:cNvPr id="106" name="TextBox 105">
              <a:extLst>
                <a:ext uri="{FF2B5EF4-FFF2-40B4-BE49-F238E27FC236}">
                  <a16:creationId xmlns:a16="http://schemas.microsoft.com/office/drawing/2014/main" id="{2B7853B7-CD7D-4D54-8B6C-5A058CA28F09}"/>
                </a:ext>
              </a:extLst>
            </p:cNvPr>
            <p:cNvSpPr txBox="1"/>
            <p:nvPr/>
          </p:nvSpPr>
          <p:spPr>
            <a:xfrm>
              <a:off x="5736620" y="3232672"/>
              <a:ext cx="799899" cy="492443"/>
            </a:xfrm>
            <a:prstGeom prst="rect">
              <a:avLst/>
            </a:prstGeom>
            <a:noFill/>
          </p:spPr>
          <p:txBody>
            <a:bodyPr wrap="none" lIns="0" tIns="0" rIns="0" bIns="0" rtlCol="0" anchor="t">
              <a:spAutoFit/>
            </a:bodyPr>
            <a:lstStyle/>
            <a:p>
              <a:pPr algn="ctr"/>
              <a:r>
                <a:rPr lang="en-US" sz="1600" dirty="0">
                  <a:solidFill>
                    <a:srgbClr val="5C7089"/>
                  </a:solidFill>
                  <a:latin typeface="Bernard MT Condensed" panose="02050806060905020404" pitchFamily="18" charset="0"/>
                </a:rPr>
                <a:t>$315</a:t>
              </a:r>
              <a:br>
                <a:rPr lang="en-US" sz="1600" dirty="0">
                  <a:solidFill>
                    <a:srgbClr val="5C7089"/>
                  </a:solidFill>
                  <a:latin typeface="Bernard MT Condensed" panose="02050806060905020404" pitchFamily="18" charset="0"/>
                </a:rPr>
              </a:br>
              <a:r>
                <a:rPr lang="en-US" sz="1600" dirty="0">
                  <a:solidFill>
                    <a:srgbClr val="5C7089"/>
                  </a:solidFill>
                  <a:latin typeface="Bernard MT Condensed" panose="02050806060905020404" pitchFamily="18" charset="0"/>
                </a:rPr>
                <a:t>Per Month</a:t>
              </a:r>
            </a:p>
          </p:txBody>
        </p:sp>
      </p:grpSp>
      <p:grpSp>
        <p:nvGrpSpPr>
          <p:cNvPr id="9" name="Group 8">
            <a:extLst>
              <a:ext uri="{FF2B5EF4-FFF2-40B4-BE49-F238E27FC236}">
                <a16:creationId xmlns:a16="http://schemas.microsoft.com/office/drawing/2014/main" id="{F1CEC0B3-E420-4AB1-B17F-4102F92189F4}"/>
              </a:ext>
            </a:extLst>
          </p:cNvPr>
          <p:cNvGrpSpPr/>
          <p:nvPr/>
        </p:nvGrpSpPr>
        <p:grpSpPr>
          <a:xfrm>
            <a:off x="2419481" y="1600200"/>
            <a:ext cx="2695929" cy="4480560"/>
            <a:chOff x="2419481" y="1600200"/>
            <a:chExt cx="2695929" cy="4480560"/>
          </a:xfrm>
        </p:grpSpPr>
        <p:grpSp>
          <p:nvGrpSpPr>
            <p:cNvPr id="57" name="Group 56">
              <a:extLst>
                <a:ext uri="{FF2B5EF4-FFF2-40B4-BE49-F238E27FC236}">
                  <a16:creationId xmlns:a16="http://schemas.microsoft.com/office/drawing/2014/main" id="{404708D7-C17B-45BD-BA47-E7A0D29A83FF}"/>
                </a:ext>
              </a:extLst>
            </p:cNvPr>
            <p:cNvGrpSpPr/>
            <p:nvPr/>
          </p:nvGrpSpPr>
          <p:grpSpPr>
            <a:xfrm>
              <a:off x="2419481" y="1600200"/>
              <a:ext cx="2695929" cy="4480560"/>
              <a:chOff x="8822734" y="1641507"/>
              <a:chExt cx="2726734" cy="4531755"/>
            </a:xfrm>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p:grpSpPr>
          <p:sp>
            <p:nvSpPr>
              <p:cNvPr id="69" name="Round Same Side Corner Rectangle 9">
                <a:extLst>
                  <a:ext uri="{FF2B5EF4-FFF2-40B4-BE49-F238E27FC236}">
                    <a16:creationId xmlns:a16="http://schemas.microsoft.com/office/drawing/2014/main" id="{75358259-2DD4-439D-8C3F-A840CEAF5D7F}"/>
                  </a:ext>
                </a:extLst>
              </p:cNvPr>
              <p:cNvSpPr/>
              <p:nvPr/>
            </p:nvSpPr>
            <p:spPr>
              <a:xfrm rot="5400000" flipH="1">
                <a:off x="7920225" y="2544019"/>
                <a:ext cx="4531752" cy="2726733"/>
              </a:xfrm>
              <a:prstGeom prst="round2SameRect">
                <a:avLst>
                  <a:gd name="adj1" fmla="val 2589"/>
                  <a:gd name="adj2" fmla="val 0"/>
                </a:avLst>
              </a:prstGeom>
              <a:solidFill>
                <a:schemeClr val="bg1"/>
              </a:solidFill>
              <a:ln>
                <a:noFill/>
              </a:ln>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70" name="Round Same Side Corner Rectangle 14">
                <a:extLst>
                  <a:ext uri="{FF2B5EF4-FFF2-40B4-BE49-F238E27FC236}">
                    <a16:creationId xmlns:a16="http://schemas.microsoft.com/office/drawing/2014/main" id="{D17039DF-4242-4602-B1B0-F0EA63930FC5}"/>
                  </a:ext>
                </a:extLst>
              </p:cNvPr>
              <p:cNvSpPr/>
              <p:nvPr/>
            </p:nvSpPr>
            <p:spPr>
              <a:xfrm rot="5400000" flipH="1">
                <a:off x="9341196" y="1123046"/>
                <a:ext cx="1689811" cy="2726733"/>
              </a:xfrm>
              <a:prstGeom prst="round2SameRect">
                <a:avLst>
                  <a:gd name="adj1" fmla="val 2589"/>
                  <a:gd name="adj2" fmla="val 0"/>
                </a:avLst>
              </a:prstGeom>
              <a:solidFill>
                <a:srgbClr val="44546B"/>
              </a:solidFill>
              <a:ln>
                <a:noFill/>
              </a:ln>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rgbClr val="548235"/>
                  </a:solidFill>
                </a:endParaRPr>
              </a:p>
            </p:txBody>
          </p:sp>
        </p:grpSp>
        <p:sp>
          <p:nvSpPr>
            <p:cNvPr id="60" name="TextBox 59">
              <a:extLst>
                <a:ext uri="{FF2B5EF4-FFF2-40B4-BE49-F238E27FC236}">
                  <a16:creationId xmlns:a16="http://schemas.microsoft.com/office/drawing/2014/main" id="{F80025A4-F693-46BF-AB27-F04BA979AE9A}"/>
                </a:ext>
              </a:extLst>
            </p:cNvPr>
            <p:cNvSpPr txBox="1"/>
            <p:nvPr/>
          </p:nvSpPr>
          <p:spPr>
            <a:xfrm>
              <a:off x="3130943" y="1958070"/>
              <a:ext cx="1267976" cy="246221"/>
            </a:xfrm>
            <a:prstGeom prst="rect">
              <a:avLst/>
            </a:prstGeom>
            <a:noFill/>
          </p:spPr>
          <p:txBody>
            <a:bodyPr wrap="none" lIns="0" tIns="0" rIns="0" bIns="0" rtlCol="0" anchor="t">
              <a:spAutoFit/>
            </a:bodyPr>
            <a:lstStyle/>
            <a:p>
              <a:pPr algn="ctr"/>
              <a:r>
                <a:rPr lang="en-US" sz="1600" dirty="0">
                  <a:solidFill>
                    <a:schemeClr val="bg1"/>
                  </a:solidFill>
                  <a:latin typeface="Bernard MT Condensed" panose="02050806060905020404" pitchFamily="18" charset="0"/>
                </a:rPr>
                <a:t>LOREM IPSUM 02</a:t>
              </a:r>
            </a:p>
          </p:txBody>
        </p:sp>
      </p:grpSp>
      <p:sp>
        <p:nvSpPr>
          <p:cNvPr id="61" name="TextBox 60">
            <a:extLst>
              <a:ext uri="{FF2B5EF4-FFF2-40B4-BE49-F238E27FC236}">
                <a16:creationId xmlns:a16="http://schemas.microsoft.com/office/drawing/2014/main" id="{8260DDDE-E67F-4B72-B233-3FB8CC79B05E}"/>
              </a:ext>
            </a:extLst>
          </p:cNvPr>
          <p:cNvSpPr txBox="1"/>
          <p:nvPr/>
        </p:nvSpPr>
        <p:spPr>
          <a:xfrm>
            <a:off x="2699640" y="4253624"/>
            <a:ext cx="2135610" cy="1545467"/>
          </a:xfrm>
          <a:prstGeom prst="rect">
            <a:avLst/>
          </a:prstGeom>
          <a:noFill/>
        </p:spPr>
        <p:txBody>
          <a:bodyPr wrap="square" rtlCol="0">
            <a:spAutoFit/>
          </a:bodyPr>
          <a:lstStyle/>
          <a:p>
            <a:pPr algn="ctr"/>
            <a:r>
              <a:rPr lang="en-US" sz="1200" b="1" dirty="0">
                <a:solidFill>
                  <a:srgbClr val="454545"/>
                </a:solidFill>
                <a:latin typeface="Candara" panose="020E0502030303020204" pitchFamily="34" charset="0"/>
              </a:rPr>
              <a:t>VARIABLE ONE</a:t>
            </a:r>
          </a:p>
          <a:p>
            <a:pPr algn="ctr"/>
            <a:r>
              <a:rPr lang="en-US" sz="800" dirty="0">
                <a:solidFill>
                  <a:srgbClr val="454545"/>
                </a:solidFill>
                <a:latin typeface="Candara" panose="020E0502030303020204" pitchFamily="34" charset="0"/>
              </a:rPr>
              <a:t>----------------------------------------------------</a:t>
            </a:r>
          </a:p>
          <a:p>
            <a:pPr algn="ctr"/>
            <a:r>
              <a:rPr lang="en-US" sz="1200" b="1" dirty="0">
                <a:solidFill>
                  <a:srgbClr val="454545"/>
                </a:solidFill>
                <a:latin typeface="Candara" panose="020E0502030303020204" pitchFamily="34" charset="0"/>
              </a:rPr>
              <a:t>VARIABLE TWO</a:t>
            </a:r>
          </a:p>
          <a:p>
            <a:pPr algn="ctr"/>
            <a:r>
              <a:rPr lang="en-US" sz="800" dirty="0">
                <a:solidFill>
                  <a:srgbClr val="454545"/>
                </a:solidFill>
                <a:latin typeface="Candara" panose="020E0502030303020204" pitchFamily="34" charset="0"/>
              </a:rPr>
              <a:t>----------------------------------------------------</a:t>
            </a:r>
            <a:endParaRPr lang="en-US" sz="1200" dirty="0">
              <a:solidFill>
                <a:srgbClr val="454545"/>
              </a:solidFill>
              <a:latin typeface="Candara" panose="020E0502030303020204" pitchFamily="34" charset="0"/>
            </a:endParaRPr>
          </a:p>
          <a:p>
            <a:pPr algn="ctr"/>
            <a:r>
              <a:rPr lang="en-US" sz="1200" b="1" dirty="0">
                <a:solidFill>
                  <a:srgbClr val="454545"/>
                </a:solidFill>
                <a:latin typeface="Candara" panose="020E0502030303020204" pitchFamily="34" charset="0"/>
              </a:rPr>
              <a:t>VARIABLE THREE</a:t>
            </a:r>
          </a:p>
          <a:p>
            <a:pPr algn="ctr"/>
            <a:r>
              <a:rPr lang="en-US" sz="800" dirty="0">
                <a:solidFill>
                  <a:srgbClr val="454545"/>
                </a:solidFill>
                <a:latin typeface="Candara" panose="020E0502030303020204" pitchFamily="34" charset="0"/>
              </a:rPr>
              <a:t>----------------------------------------------------</a:t>
            </a:r>
          </a:p>
          <a:p>
            <a:pPr algn="ctr"/>
            <a:r>
              <a:rPr lang="en-US" sz="1200" b="1" dirty="0">
                <a:solidFill>
                  <a:srgbClr val="454545"/>
                </a:solidFill>
                <a:latin typeface="Candara" panose="020E0502030303020204" pitchFamily="34" charset="0"/>
              </a:rPr>
              <a:t>VARIABLE FOUR</a:t>
            </a:r>
          </a:p>
          <a:p>
            <a:pPr algn="ctr"/>
            <a:r>
              <a:rPr lang="en-US" sz="800" dirty="0">
                <a:solidFill>
                  <a:srgbClr val="454545"/>
                </a:solidFill>
                <a:latin typeface="Candara" panose="020E0502030303020204" pitchFamily="34" charset="0"/>
              </a:rPr>
              <a:t>----------------------------------------------------</a:t>
            </a:r>
          </a:p>
        </p:txBody>
      </p:sp>
      <p:grpSp>
        <p:nvGrpSpPr>
          <p:cNvPr id="4" name="Group 3">
            <a:extLst>
              <a:ext uri="{FF2B5EF4-FFF2-40B4-BE49-F238E27FC236}">
                <a16:creationId xmlns:a16="http://schemas.microsoft.com/office/drawing/2014/main" id="{83EEF8D8-DD2F-4B35-ADA5-4B1E87C9F4BD}"/>
              </a:ext>
            </a:extLst>
          </p:cNvPr>
          <p:cNvGrpSpPr/>
          <p:nvPr/>
        </p:nvGrpSpPr>
        <p:grpSpPr>
          <a:xfrm>
            <a:off x="2913201" y="2366024"/>
            <a:ext cx="1708488" cy="1745287"/>
            <a:chOff x="2913201" y="2366024"/>
            <a:chExt cx="1708488" cy="1745287"/>
          </a:xfrm>
        </p:grpSpPr>
        <p:grpSp>
          <p:nvGrpSpPr>
            <p:cNvPr id="59" name="Group 58">
              <a:extLst>
                <a:ext uri="{FF2B5EF4-FFF2-40B4-BE49-F238E27FC236}">
                  <a16:creationId xmlns:a16="http://schemas.microsoft.com/office/drawing/2014/main" id="{D93B2DB7-EE9D-40A1-804F-8B10E1D76F09}"/>
                </a:ext>
              </a:extLst>
            </p:cNvPr>
            <p:cNvGrpSpPr>
              <a:grpSpLocks noChangeAspect="1"/>
            </p:cNvGrpSpPr>
            <p:nvPr/>
          </p:nvGrpSpPr>
          <p:grpSpPr>
            <a:xfrm>
              <a:off x="2913201" y="2366024"/>
              <a:ext cx="1708488" cy="1745287"/>
              <a:chOff x="7184616" y="-434076"/>
              <a:chExt cx="1969263" cy="2011680"/>
            </a:xfrm>
            <a:effectLst/>
          </p:grpSpPr>
          <p:sp>
            <p:nvSpPr>
              <p:cNvPr id="67" name="Hexagon 66">
                <a:extLst>
                  <a:ext uri="{FF2B5EF4-FFF2-40B4-BE49-F238E27FC236}">
                    <a16:creationId xmlns:a16="http://schemas.microsoft.com/office/drawing/2014/main" id="{474B9E93-263E-4818-A4D4-7A3BBCA3C94D}"/>
                  </a:ext>
                </a:extLst>
              </p:cNvPr>
              <p:cNvSpPr/>
              <p:nvPr/>
            </p:nvSpPr>
            <p:spPr>
              <a:xfrm rot="16200000">
                <a:off x="7163408" y="-412868"/>
                <a:ext cx="2011680" cy="1969263"/>
              </a:xfrm>
              <a:prstGeom prst="hexagon">
                <a:avLst>
                  <a:gd name="adj" fmla="val 21731"/>
                  <a:gd name="vf" fmla="val 115470"/>
                </a:avLst>
              </a:prstGeom>
              <a:solidFill>
                <a:srgbClr val="44546B"/>
              </a:solidFill>
              <a:ln>
                <a:noFill/>
              </a:ln>
              <a:effectLst>
                <a:outerShdw blurRad="12700" dist="12700" dir="5400000" algn="t"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68" name="Hexagon 67">
                <a:extLst>
                  <a:ext uri="{FF2B5EF4-FFF2-40B4-BE49-F238E27FC236}">
                    <a16:creationId xmlns:a16="http://schemas.microsoft.com/office/drawing/2014/main" id="{2EA0BDD8-F9AD-4067-8480-150684BFCCC6}"/>
                  </a:ext>
                </a:extLst>
              </p:cNvPr>
              <p:cNvSpPr>
                <a:spLocks noChangeAspect="1"/>
              </p:cNvSpPr>
              <p:nvPr/>
            </p:nvSpPr>
            <p:spPr>
              <a:xfrm rot="16200000">
                <a:off x="7216190" y="-351329"/>
                <a:ext cx="1885951" cy="1846184"/>
              </a:xfrm>
              <a:prstGeom prst="hexagon">
                <a:avLst>
                  <a:gd name="adj" fmla="val 21630"/>
                  <a:gd name="vf" fmla="val 115470"/>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sp>
          <p:nvSpPr>
            <p:cNvPr id="56" name="TextBox 55">
              <a:extLst>
                <a:ext uri="{FF2B5EF4-FFF2-40B4-BE49-F238E27FC236}">
                  <a16:creationId xmlns:a16="http://schemas.microsoft.com/office/drawing/2014/main" id="{EF1D3FBD-7019-40F7-A0A8-55325AF0DDAF}"/>
                </a:ext>
              </a:extLst>
            </p:cNvPr>
            <p:cNvSpPr txBox="1"/>
            <p:nvPr/>
          </p:nvSpPr>
          <p:spPr>
            <a:xfrm>
              <a:off x="3364983" y="2983901"/>
              <a:ext cx="799899" cy="492443"/>
            </a:xfrm>
            <a:prstGeom prst="rect">
              <a:avLst/>
            </a:prstGeom>
            <a:noFill/>
          </p:spPr>
          <p:txBody>
            <a:bodyPr wrap="none" lIns="0" tIns="0" rIns="0" bIns="0" rtlCol="0" anchor="t">
              <a:spAutoFit/>
            </a:bodyPr>
            <a:lstStyle/>
            <a:p>
              <a:pPr algn="ctr"/>
              <a:r>
                <a:rPr lang="en-US" sz="1600" dirty="0">
                  <a:solidFill>
                    <a:srgbClr val="44546B"/>
                  </a:solidFill>
                  <a:latin typeface="Bernard MT Condensed" panose="02050806060905020404" pitchFamily="18" charset="0"/>
                </a:rPr>
                <a:t>$297</a:t>
              </a:r>
              <a:br>
                <a:rPr lang="en-US" sz="1600" dirty="0">
                  <a:solidFill>
                    <a:srgbClr val="44546B"/>
                  </a:solidFill>
                  <a:latin typeface="Bernard MT Condensed" panose="02050806060905020404" pitchFamily="18" charset="0"/>
                </a:rPr>
              </a:br>
              <a:r>
                <a:rPr lang="en-US" sz="1600" dirty="0">
                  <a:solidFill>
                    <a:srgbClr val="44546B"/>
                  </a:solidFill>
                  <a:latin typeface="Bernard MT Condensed" panose="02050806060905020404" pitchFamily="18" charset="0"/>
                </a:rPr>
                <a:t>Per Month</a:t>
              </a:r>
            </a:p>
          </p:txBody>
        </p:sp>
      </p:grpSp>
      <p:sp>
        <p:nvSpPr>
          <p:cNvPr id="115" name="TextBox 114">
            <a:extLst>
              <a:ext uri="{FF2B5EF4-FFF2-40B4-BE49-F238E27FC236}">
                <a16:creationId xmlns:a16="http://schemas.microsoft.com/office/drawing/2014/main" id="{80657FFB-1416-49B2-92D5-7B07408FF258}"/>
              </a:ext>
            </a:extLst>
          </p:cNvPr>
          <p:cNvSpPr txBox="1"/>
          <p:nvPr/>
        </p:nvSpPr>
        <p:spPr>
          <a:xfrm>
            <a:off x="6310489" y="258228"/>
            <a:ext cx="5508978" cy="1200329"/>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chemeClr val="bg1"/>
              </a:solidFill>
            </a:endParaRPr>
          </a:p>
        </p:txBody>
      </p:sp>
    </p:spTree>
    <p:extLst>
      <p:ext uri="{BB962C8B-B14F-4D97-AF65-F5344CB8AC3E}">
        <p14:creationId xmlns:p14="http://schemas.microsoft.com/office/powerpoint/2010/main" val="267148672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115"/>
                                        </p:tgtEl>
                                        <p:attrNameLst>
                                          <p:attrName>style.visibility</p:attrName>
                                        </p:attrNameLst>
                                      </p:cBhvr>
                                      <p:to>
                                        <p:strVal val="visible"/>
                                      </p:to>
                                    </p:set>
                                    <p:animEffect transition="in" filter="wipe(right)">
                                      <p:cBhvr>
                                        <p:cTn id="7" dur="1000"/>
                                        <p:tgtEl>
                                          <p:spTgt spid="115"/>
                                        </p:tgtEl>
                                      </p:cBhvr>
                                    </p:animEffect>
                                  </p:childTnLst>
                                </p:cTn>
                              </p:par>
                            </p:childTnLst>
                          </p:cTn>
                        </p:par>
                        <p:par>
                          <p:cTn id="8" fill="hold">
                            <p:stCondLst>
                              <p:cond delay="1000"/>
                            </p:stCondLst>
                            <p:childTnLst>
                              <p:par>
                                <p:cTn id="9" presetID="42" presetClass="entr" presetSubtype="0" fill="hold"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fade">
                                      <p:cBhvr>
                                        <p:cTn id="11" dur="1000"/>
                                        <p:tgtEl>
                                          <p:spTgt spid="8"/>
                                        </p:tgtEl>
                                      </p:cBhvr>
                                    </p:animEffect>
                                    <p:anim calcmode="lin" valueType="num">
                                      <p:cBhvr>
                                        <p:cTn id="12" dur="1000" fill="hold"/>
                                        <p:tgtEl>
                                          <p:spTgt spid="8"/>
                                        </p:tgtEl>
                                        <p:attrNameLst>
                                          <p:attrName>ppt_x</p:attrName>
                                        </p:attrNameLst>
                                      </p:cBhvr>
                                      <p:tavLst>
                                        <p:tav tm="0">
                                          <p:val>
                                            <p:strVal val="#ppt_x"/>
                                          </p:val>
                                        </p:tav>
                                        <p:tav tm="100000">
                                          <p:val>
                                            <p:strVal val="#ppt_x"/>
                                          </p:val>
                                        </p:tav>
                                      </p:tavLst>
                                    </p:anim>
                                    <p:anim calcmode="lin" valueType="num">
                                      <p:cBhvr>
                                        <p:cTn id="13" dur="1000" fill="hold"/>
                                        <p:tgtEl>
                                          <p:spTgt spid="8"/>
                                        </p:tgtEl>
                                        <p:attrNameLst>
                                          <p:attrName>ppt_y</p:attrName>
                                        </p:attrNameLst>
                                      </p:cBhvr>
                                      <p:tavLst>
                                        <p:tav tm="0">
                                          <p:val>
                                            <p:strVal val="#ppt_y+.1"/>
                                          </p:val>
                                        </p:tav>
                                        <p:tav tm="100000">
                                          <p:val>
                                            <p:strVal val="#ppt_y"/>
                                          </p:val>
                                        </p:tav>
                                      </p:tavLst>
                                    </p:anim>
                                  </p:childTnLst>
                                </p:cTn>
                              </p:par>
                            </p:childTnLst>
                          </p:cTn>
                        </p:par>
                        <p:par>
                          <p:cTn id="14" fill="hold">
                            <p:stCondLst>
                              <p:cond delay="2000"/>
                            </p:stCondLst>
                            <p:childTnLst>
                              <p:par>
                                <p:cTn id="15" presetID="47" presetClass="entr" presetSubtype="0" fill="hold" nodeType="afterEffect">
                                  <p:stCondLst>
                                    <p:cond delay="0"/>
                                  </p:stCondLst>
                                  <p:childTnLst>
                                    <p:set>
                                      <p:cBhvr>
                                        <p:cTn id="16" dur="1" fill="hold">
                                          <p:stCondLst>
                                            <p:cond delay="0"/>
                                          </p:stCondLst>
                                        </p:cTn>
                                        <p:tgtEl>
                                          <p:spTgt spid="3"/>
                                        </p:tgtEl>
                                        <p:attrNameLst>
                                          <p:attrName>style.visibility</p:attrName>
                                        </p:attrNameLst>
                                      </p:cBhvr>
                                      <p:to>
                                        <p:strVal val="visible"/>
                                      </p:to>
                                    </p:set>
                                    <p:animEffect transition="in" filter="fade">
                                      <p:cBhvr>
                                        <p:cTn id="17" dur="1000"/>
                                        <p:tgtEl>
                                          <p:spTgt spid="3"/>
                                        </p:tgtEl>
                                      </p:cBhvr>
                                    </p:animEffect>
                                    <p:anim calcmode="lin" valueType="num">
                                      <p:cBhvr>
                                        <p:cTn id="18" dur="1000" fill="hold"/>
                                        <p:tgtEl>
                                          <p:spTgt spid="3"/>
                                        </p:tgtEl>
                                        <p:attrNameLst>
                                          <p:attrName>ppt_x</p:attrName>
                                        </p:attrNameLst>
                                      </p:cBhvr>
                                      <p:tavLst>
                                        <p:tav tm="0">
                                          <p:val>
                                            <p:strVal val="#ppt_x"/>
                                          </p:val>
                                        </p:tav>
                                        <p:tav tm="100000">
                                          <p:val>
                                            <p:strVal val="#ppt_x"/>
                                          </p:val>
                                        </p:tav>
                                      </p:tavLst>
                                    </p:anim>
                                    <p:anim calcmode="lin" valueType="num">
                                      <p:cBhvr>
                                        <p:cTn id="19" dur="1000" fill="hold"/>
                                        <p:tgtEl>
                                          <p:spTgt spid="3"/>
                                        </p:tgtEl>
                                        <p:attrNameLst>
                                          <p:attrName>ppt_y</p:attrName>
                                        </p:attrNameLst>
                                      </p:cBhvr>
                                      <p:tavLst>
                                        <p:tav tm="0">
                                          <p:val>
                                            <p:strVal val="#ppt_y-.1"/>
                                          </p:val>
                                        </p:tav>
                                        <p:tav tm="100000">
                                          <p:val>
                                            <p:strVal val="#ppt_y"/>
                                          </p:val>
                                        </p:tav>
                                      </p:tavLst>
                                    </p:anim>
                                  </p:childTnLst>
                                </p:cTn>
                              </p:par>
                            </p:childTnLst>
                          </p:cTn>
                        </p:par>
                        <p:par>
                          <p:cTn id="20" fill="hold">
                            <p:stCondLst>
                              <p:cond delay="3000"/>
                            </p:stCondLst>
                            <p:childTnLst>
                              <p:par>
                                <p:cTn id="21" presetID="42" presetClass="entr" presetSubtype="0" fill="hold" grpId="0" nodeType="afterEffect">
                                  <p:stCondLst>
                                    <p:cond delay="0"/>
                                  </p:stCondLst>
                                  <p:childTnLst>
                                    <p:set>
                                      <p:cBhvr>
                                        <p:cTn id="22" dur="1" fill="hold">
                                          <p:stCondLst>
                                            <p:cond delay="0"/>
                                          </p:stCondLst>
                                        </p:cTn>
                                        <p:tgtEl>
                                          <p:spTgt spid="88">
                                            <p:txEl>
                                              <p:pRg st="0" end="0"/>
                                            </p:txEl>
                                          </p:spTgt>
                                        </p:tgtEl>
                                        <p:attrNameLst>
                                          <p:attrName>style.visibility</p:attrName>
                                        </p:attrNameLst>
                                      </p:cBhvr>
                                      <p:to>
                                        <p:strVal val="visible"/>
                                      </p:to>
                                    </p:set>
                                    <p:animEffect transition="in" filter="fade">
                                      <p:cBhvr>
                                        <p:cTn id="23" dur="750"/>
                                        <p:tgtEl>
                                          <p:spTgt spid="88">
                                            <p:txEl>
                                              <p:pRg st="0" end="0"/>
                                            </p:txEl>
                                          </p:spTgt>
                                        </p:tgtEl>
                                      </p:cBhvr>
                                    </p:animEffect>
                                    <p:anim calcmode="lin" valueType="num">
                                      <p:cBhvr>
                                        <p:cTn id="24" dur="750" fill="hold"/>
                                        <p:tgtEl>
                                          <p:spTgt spid="88">
                                            <p:txEl>
                                              <p:pRg st="0" end="0"/>
                                            </p:txEl>
                                          </p:spTgt>
                                        </p:tgtEl>
                                        <p:attrNameLst>
                                          <p:attrName>ppt_x</p:attrName>
                                        </p:attrNameLst>
                                      </p:cBhvr>
                                      <p:tavLst>
                                        <p:tav tm="0">
                                          <p:val>
                                            <p:strVal val="#ppt_x"/>
                                          </p:val>
                                        </p:tav>
                                        <p:tav tm="100000">
                                          <p:val>
                                            <p:strVal val="#ppt_x"/>
                                          </p:val>
                                        </p:tav>
                                      </p:tavLst>
                                    </p:anim>
                                    <p:anim calcmode="lin" valueType="num">
                                      <p:cBhvr>
                                        <p:cTn id="25" dur="750" fill="hold"/>
                                        <p:tgtEl>
                                          <p:spTgt spid="88">
                                            <p:txEl>
                                              <p:pRg st="0" end="0"/>
                                            </p:txEl>
                                          </p:spTgt>
                                        </p:tgtEl>
                                        <p:attrNameLst>
                                          <p:attrName>ppt_y</p:attrName>
                                        </p:attrNameLst>
                                      </p:cBhvr>
                                      <p:tavLst>
                                        <p:tav tm="0">
                                          <p:val>
                                            <p:strVal val="#ppt_y+.1"/>
                                          </p:val>
                                        </p:tav>
                                        <p:tav tm="100000">
                                          <p:val>
                                            <p:strVal val="#ppt_y"/>
                                          </p:val>
                                        </p:tav>
                                      </p:tavLst>
                                    </p:anim>
                                  </p:childTnLst>
                                </p:cTn>
                              </p:par>
                              <p:par>
                                <p:cTn id="26" presetID="42" presetClass="entr" presetSubtype="0" fill="hold" grpId="0" nodeType="withEffect">
                                  <p:stCondLst>
                                    <p:cond delay="0"/>
                                  </p:stCondLst>
                                  <p:childTnLst>
                                    <p:set>
                                      <p:cBhvr>
                                        <p:cTn id="27" dur="1" fill="hold">
                                          <p:stCondLst>
                                            <p:cond delay="0"/>
                                          </p:stCondLst>
                                        </p:cTn>
                                        <p:tgtEl>
                                          <p:spTgt spid="88">
                                            <p:txEl>
                                              <p:pRg st="1" end="1"/>
                                            </p:txEl>
                                          </p:spTgt>
                                        </p:tgtEl>
                                        <p:attrNameLst>
                                          <p:attrName>style.visibility</p:attrName>
                                        </p:attrNameLst>
                                      </p:cBhvr>
                                      <p:to>
                                        <p:strVal val="visible"/>
                                      </p:to>
                                    </p:set>
                                    <p:animEffect transition="in" filter="fade">
                                      <p:cBhvr>
                                        <p:cTn id="28" dur="750"/>
                                        <p:tgtEl>
                                          <p:spTgt spid="88">
                                            <p:txEl>
                                              <p:pRg st="1" end="1"/>
                                            </p:txEl>
                                          </p:spTgt>
                                        </p:tgtEl>
                                      </p:cBhvr>
                                    </p:animEffect>
                                    <p:anim calcmode="lin" valueType="num">
                                      <p:cBhvr>
                                        <p:cTn id="29" dur="750" fill="hold"/>
                                        <p:tgtEl>
                                          <p:spTgt spid="88">
                                            <p:txEl>
                                              <p:pRg st="1" end="1"/>
                                            </p:txEl>
                                          </p:spTgt>
                                        </p:tgtEl>
                                        <p:attrNameLst>
                                          <p:attrName>ppt_x</p:attrName>
                                        </p:attrNameLst>
                                      </p:cBhvr>
                                      <p:tavLst>
                                        <p:tav tm="0">
                                          <p:val>
                                            <p:strVal val="#ppt_x"/>
                                          </p:val>
                                        </p:tav>
                                        <p:tav tm="100000">
                                          <p:val>
                                            <p:strVal val="#ppt_x"/>
                                          </p:val>
                                        </p:tav>
                                      </p:tavLst>
                                    </p:anim>
                                    <p:anim calcmode="lin" valueType="num">
                                      <p:cBhvr>
                                        <p:cTn id="30" dur="750" fill="hold"/>
                                        <p:tgtEl>
                                          <p:spTgt spid="88">
                                            <p:txEl>
                                              <p:pRg st="1" end="1"/>
                                            </p:txEl>
                                          </p:spTgt>
                                        </p:tgtEl>
                                        <p:attrNameLst>
                                          <p:attrName>ppt_y</p:attrName>
                                        </p:attrNameLst>
                                      </p:cBhvr>
                                      <p:tavLst>
                                        <p:tav tm="0">
                                          <p:val>
                                            <p:strVal val="#ppt_y+.1"/>
                                          </p:val>
                                        </p:tav>
                                        <p:tav tm="100000">
                                          <p:val>
                                            <p:strVal val="#ppt_y"/>
                                          </p:val>
                                        </p:tav>
                                      </p:tavLst>
                                    </p:anim>
                                  </p:childTnLst>
                                </p:cTn>
                              </p:par>
                            </p:childTnLst>
                          </p:cTn>
                        </p:par>
                        <p:par>
                          <p:cTn id="31" fill="hold">
                            <p:stCondLst>
                              <p:cond delay="3750"/>
                            </p:stCondLst>
                            <p:childTnLst>
                              <p:par>
                                <p:cTn id="32" presetID="42" presetClass="entr" presetSubtype="0" fill="hold" grpId="0" nodeType="afterEffect">
                                  <p:stCondLst>
                                    <p:cond delay="0"/>
                                  </p:stCondLst>
                                  <p:childTnLst>
                                    <p:set>
                                      <p:cBhvr>
                                        <p:cTn id="33" dur="1" fill="hold">
                                          <p:stCondLst>
                                            <p:cond delay="0"/>
                                          </p:stCondLst>
                                        </p:cTn>
                                        <p:tgtEl>
                                          <p:spTgt spid="88">
                                            <p:txEl>
                                              <p:pRg st="2" end="2"/>
                                            </p:txEl>
                                          </p:spTgt>
                                        </p:tgtEl>
                                        <p:attrNameLst>
                                          <p:attrName>style.visibility</p:attrName>
                                        </p:attrNameLst>
                                      </p:cBhvr>
                                      <p:to>
                                        <p:strVal val="visible"/>
                                      </p:to>
                                    </p:set>
                                    <p:animEffect transition="in" filter="fade">
                                      <p:cBhvr>
                                        <p:cTn id="34" dur="750"/>
                                        <p:tgtEl>
                                          <p:spTgt spid="88">
                                            <p:txEl>
                                              <p:pRg st="2" end="2"/>
                                            </p:txEl>
                                          </p:spTgt>
                                        </p:tgtEl>
                                      </p:cBhvr>
                                    </p:animEffect>
                                    <p:anim calcmode="lin" valueType="num">
                                      <p:cBhvr>
                                        <p:cTn id="35" dur="750" fill="hold"/>
                                        <p:tgtEl>
                                          <p:spTgt spid="88">
                                            <p:txEl>
                                              <p:pRg st="2" end="2"/>
                                            </p:txEl>
                                          </p:spTgt>
                                        </p:tgtEl>
                                        <p:attrNameLst>
                                          <p:attrName>ppt_x</p:attrName>
                                        </p:attrNameLst>
                                      </p:cBhvr>
                                      <p:tavLst>
                                        <p:tav tm="0">
                                          <p:val>
                                            <p:strVal val="#ppt_x"/>
                                          </p:val>
                                        </p:tav>
                                        <p:tav tm="100000">
                                          <p:val>
                                            <p:strVal val="#ppt_x"/>
                                          </p:val>
                                        </p:tav>
                                      </p:tavLst>
                                    </p:anim>
                                    <p:anim calcmode="lin" valueType="num">
                                      <p:cBhvr>
                                        <p:cTn id="36" dur="750" fill="hold"/>
                                        <p:tgtEl>
                                          <p:spTgt spid="88">
                                            <p:txEl>
                                              <p:pRg st="2" end="2"/>
                                            </p:txEl>
                                          </p:spTgt>
                                        </p:tgtEl>
                                        <p:attrNameLst>
                                          <p:attrName>ppt_y</p:attrName>
                                        </p:attrNameLst>
                                      </p:cBhvr>
                                      <p:tavLst>
                                        <p:tav tm="0">
                                          <p:val>
                                            <p:strVal val="#ppt_y+.1"/>
                                          </p:val>
                                        </p:tav>
                                        <p:tav tm="100000">
                                          <p:val>
                                            <p:strVal val="#ppt_y"/>
                                          </p:val>
                                        </p:tav>
                                      </p:tavLst>
                                    </p:anim>
                                  </p:childTnLst>
                                </p:cTn>
                              </p:par>
                              <p:par>
                                <p:cTn id="37" presetID="42" presetClass="entr" presetSubtype="0" fill="hold" grpId="0" nodeType="withEffect">
                                  <p:stCondLst>
                                    <p:cond delay="0"/>
                                  </p:stCondLst>
                                  <p:childTnLst>
                                    <p:set>
                                      <p:cBhvr>
                                        <p:cTn id="38" dur="1" fill="hold">
                                          <p:stCondLst>
                                            <p:cond delay="0"/>
                                          </p:stCondLst>
                                        </p:cTn>
                                        <p:tgtEl>
                                          <p:spTgt spid="88">
                                            <p:txEl>
                                              <p:pRg st="3" end="3"/>
                                            </p:txEl>
                                          </p:spTgt>
                                        </p:tgtEl>
                                        <p:attrNameLst>
                                          <p:attrName>style.visibility</p:attrName>
                                        </p:attrNameLst>
                                      </p:cBhvr>
                                      <p:to>
                                        <p:strVal val="visible"/>
                                      </p:to>
                                    </p:set>
                                    <p:animEffect transition="in" filter="fade">
                                      <p:cBhvr>
                                        <p:cTn id="39" dur="750"/>
                                        <p:tgtEl>
                                          <p:spTgt spid="88">
                                            <p:txEl>
                                              <p:pRg st="3" end="3"/>
                                            </p:txEl>
                                          </p:spTgt>
                                        </p:tgtEl>
                                      </p:cBhvr>
                                    </p:animEffect>
                                    <p:anim calcmode="lin" valueType="num">
                                      <p:cBhvr>
                                        <p:cTn id="40" dur="750" fill="hold"/>
                                        <p:tgtEl>
                                          <p:spTgt spid="88">
                                            <p:txEl>
                                              <p:pRg st="3" end="3"/>
                                            </p:txEl>
                                          </p:spTgt>
                                        </p:tgtEl>
                                        <p:attrNameLst>
                                          <p:attrName>ppt_x</p:attrName>
                                        </p:attrNameLst>
                                      </p:cBhvr>
                                      <p:tavLst>
                                        <p:tav tm="0">
                                          <p:val>
                                            <p:strVal val="#ppt_x"/>
                                          </p:val>
                                        </p:tav>
                                        <p:tav tm="100000">
                                          <p:val>
                                            <p:strVal val="#ppt_x"/>
                                          </p:val>
                                        </p:tav>
                                      </p:tavLst>
                                    </p:anim>
                                    <p:anim calcmode="lin" valueType="num">
                                      <p:cBhvr>
                                        <p:cTn id="41" dur="750" fill="hold"/>
                                        <p:tgtEl>
                                          <p:spTgt spid="88">
                                            <p:txEl>
                                              <p:pRg st="3" end="3"/>
                                            </p:txEl>
                                          </p:spTgt>
                                        </p:tgtEl>
                                        <p:attrNameLst>
                                          <p:attrName>ppt_y</p:attrName>
                                        </p:attrNameLst>
                                      </p:cBhvr>
                                      <p:tavLst>
                                        <p:tav tm="0">
                                          <p:val>
                                            <p:strVal val="#ppt_y+.1"/>
                                          </p:val>
                                        </p:tav>
                                        <p:tav tm="100000">
                                          <p:val>
                                            <p:strVal val="#ppt_y"/>
                                          </p:val>
                                        </p:tav>
                                      </p:tavLst>
                                    </p:anim>
                                  </p:childTnLst>
                                </p:cTn>
                              </p:par>
                            </p:childTnLst>
                          </p:cTn>
                        </p:par>
                        <p:par>
                          <p:cTn id="42" fill="hold">
                            <p:stCondLst>
                              <p:cond delay="4500"/>
                            </p:stCondLst>
                            <p:childTnLst>
                              <p:par>
                                <p:cTn id="43" presetID="42" presetClass="entr" presetSubtype="0" fill="hold" grpId="0" nodeType="afterEffect">
                                  <p:stCondLst>
                                    <p:cond delay="0"/>
                                  </p:stCondLst>
                                  <p:childTnLst>
                                    <p:set>
                                      <p:cBhvr>
                                        <p:cTn id="44" dur="1" fill="hold">
                                          <p:stCondLst>
                                            <p:cond delay="0"/>
                                          </p:stCondLst>
                                        </p:cTn>
                                        <p:tgtEl>
                                          <p:spTgt spid="88">
                                            <p:txEl>
                                              <p:pRg st="4" end="4"/>
                                            </p:txEl>
                                          </p:spTgt>
                                        </p:tgtEl>
                                        <p:attrNameLst>
                                          <p:attrName>style.visibility</p:attrName>
                                        </p:attrNameLst>
                                      </p:cBhvr>
                                      <p:to>
                                        <p:strVal val="visible"/>
                                      </p:to>
                                    </p:set>
                                    <p:animEffect transition="in" filter="fade">
                                      <p:cBhvr>
                                        <p:cTn id="45" dur="750"/>
                                        <p:tgtEl>
                                          <p:spTgt spid="88">
                                            <p:txEl>
                                              <p:pRg st="4" end="4"/>
                                            </p:txEl>
                                          </p:spTgt>
                                        </p:tgtEl>
                                      </p:cBhvr>
                                    </p:animEffect>
                                    <p:anim calcmode="lin" valueType="num">
                                      <p:cBhvr>
                                        <p:cTn id="46" dur="750" fill="hold"/>
                                        <p:tgtEl>
                                          <p:spTgt spid="88">
                                            <p:txEl>
                                              <p:pRg st="4" end="4"/>
                                            </p:txEl>
                                          </p:spTgt>
                                        </p:tgtEl>
                                        <p:attrNameLst>
                                          <p:attrName>ppt_x</p:attrName>
                                        </p:attrNameLst>
                                      </p:cBhvr>
                                      <p:tavLst>
                                        <p:tav tm="0">
                                          <p:val>
                                            <p:strVal val="#ppt_x"/>
                                          </p:val>
                                        </p:tav>
                                        <p:tav tm="100000">
                                          <p:val>
                                            <p:strVal val="#ppt_x"/>
                                          </p:val>
                                        </p:tav>
                                      </p:tavLst>
                                    </p:anim>
                                    <p:anim calcmode="lin" valueType="num">
                                      <p:cBhvr>
                                        <p:cTn id="47" dur="750" fill="hold"/>
                                        <p:tgtEl>
                                          <p:spTgt spid="88">
                                            <p:txEl>
                                              <p:pRg st="4" end="4"/>
                                            </p:txEl>
                                          </p:spTgt>
                                        </p:tgtEl>
                                        <p:attrNameLst>
                                          <p:attrName>ppt_y</p:attrName>
                                        </p:attrNameLst>
                                      </p:cBhvr>
                                      <p:tavLst>
                                        <p:tav tm="0">
                                          <p:val>
                                            <p:strVal val="#ppt_y+.1"/>
                                          </p:val>
                                        </p:tav>
                                        <p:tav tm="100000">
                                          <p:val>
                                            <p:strVal val="#ppt_y"/>
                                          </p:val>
                                        </p:tav>
                                      </p:tavLst>
                                    </p:anim>
                                  </p:childTnLst>
                                </p:cTn>
                              </p:par>
                              <p:par>
                                <p:cTn id="48" presetID="42" presetClass="entr" presetSubtype="0" fill="hold" grpId="0" nodeType="withEffect">
                                  <p:stCondLst>
                                    <p:cond delay="0"/>
                                  </p:stCondLst>
                                  <p:childTnLst>
                                    <p:set>
                                      <p:cBhvr>
                                        <p:cTn id="49" dur="1" fill="hold">
                                          <p:stCondLst>
                                            <p:cond delay="0"/>
                                          </p:stCondLst>
                                        </p:cTn>
                                        <p:tgtEl>
                                          <p:spTgt spid="88">
                                            <p:txEl>
                                              <p:pRg st="5" end="5"/>
                                            </p:txEl>
                                          </p:spTgt>
                                        </p:tgtEl>
                                        <p:attrNameLst>
                                          <p:attrName>style.visibility</p:attrName>
                                        </p:attrNameLst>
                                      </p:cBhvr>
                                      <p:to>
                                        <p:strVal val="visible"/>
                                      </p:to>
                                    </p:set>
                                    <p:animEffect transition="in" filter="fade">
                                      <p:cBhvr>
                                        <p:cTn id="50" dur="750"/>
                                        <p:tgtEl>
                                          <p:spTgt spid="88">
                                            <p:txEl>
                                              <p:pRg st="5" end="5"/>
                                            </p:txEl>
                                          </p:spTgt>
                                        </p:tgtEl>
                                      </p:cBhvr>
                                    </p:animEffect>
                                    <p:anim calcmode="lin" valueType="num">
                                      <p:cBhvr>
                                        <p:cTn id="51" dur="750" fill="hold"/>
                                        <p:tgtEl>
                                          <p:spTgt spid="88">
                                            <p:txEl>
                                              <p:pRg st="5" end="5"/>
                                            </p:txEl>
                                          </p:spTgt>
                                        </p:tgtEl>
                                        <p:attrNameLst>
                                          <p:attrName>ppt_x</p:attrName>
                                        </p:attrNameLst>
                                      </p:cBhvr>
                                      <p:tavLst>
                                        <p:tav tm="0">
                                          <p:val>
                                            <p:strVal val="#ppt_x"/>
                                          </p:val>
                                        </p:tav>
                                        <p:tav tm="100000">
                                          <p:val>
                                            <p:strVal val="#ppt_x"/>
                                          </p:val>
                                        </p:tav>
                                      </p:tavLst>
                                    </p:anim>
                                    <p:anim calcmode="lin" valueType="num">
                                      <p:cBhvr>
                                        <p:cTn id="52" dur="750" fill="hold"/>
                                        <p:tgtEl>
                                          <p:spTgt spid="88">
                                            <p:txEl>
                                              <p:pRg st="5" end="5"/>
                                            </p:txEl>
                                          </p:spTgt>
                                        </p:tgtEl>
                                        <p:attrNameLst>
                                          <p:attrName>ppt_y</p:attrName>
                                        </p:attrNameLst>
                                      </p:cBhvr>
                                      <p:tavLst>
                                        <p:tav tm="0">
                                          <p:val>
                                            <p:strVal val="#ppt_y+.1"/>
                                          </p:val>
                                        </p:tav>
                                        <p:tav tm="100000">
                                          <p:val>
                                            <p:strVal val="#ppt_y"/>
                                          </p:val>
                                        </p:tav>
                                      </p:tavLst>
                                    </p:anim>
                                  </p:childTnLst>
                                </p:cTn>
                              </p:par>
                            </p:childTnLst>
                          </p:cTn>
                        </p:par>
                        <p:par>
                          <p:cTn id="53" fill="hold">
                            <p:stCondLst>
                              <p:cond delay="5250"/>
                            </p:stCondLst>
                            <p:childTnLst>
                              <p:par>
                                <p:cTn id="54" presetID="42" presetClass="entr" presetSubtype="0" fill="hold" grpId="0" nodeType="afterEffect">
                                  <p:stCondLst>
                                    <p:cond delay="0"/>
                                  </p:stCondLst>
                                  <p:childTnLst>
                                    <p:set>
                                      <p:cBhvr>
                                        <p:cTn id="55" dur="1" fill="hold">
                                          <p:stCondLst>
                                            <p:cond delay="0"/>
                                          </p:stCondLst>
                                        </p:cTn>
                                        <p:tgtEl>
                                          <p:spTgt spid="88">
                                            <p:txEl>
                                              <p:pRg st="6" end="6"/>
                                            </p:txEl>
                                          </p:spTgt>
                                        </p:tgtEl>
                                        <p:attrNameLst>
                                          <p:attrName>style.visibility</p:attrName>
                                        </p:attrNameLst>
                                      </p:cBhvr>
                                      <p:to>
                                        <p:strVal val="visible"/>
                                      </p:to>
                                    </p:set>
                                    <p:animEffect transition="in" filter="fade">
                                      <p:cBhvr>
                                        <p:cTn id="56" dur="750"/>
                                        <p:tgtEl>
                                          <p:spTgt spid="88">
                                            <p:txEl>
                                              <p:pRg st="6" end="6"/>
                                            </p:txEl>
                                          </p:spTgt>
                                        </p:tgtEl>
                                      </p:cBhvr>
                                    </p:animEffect>
                                    <p:anim calcmode="lin" valueType="num">
                                      <p:cBhvr>
                                        <p:cTn id="57" dur="750" fill="hold"/>
                                        <p:tgtEl>
                                          <p:spTgt spid="88">
                                            <p:txEl>
                                              <p:pRg st="6" end="6"/>
                                            </p:txEl>
                                          </p:spTgt>
                                        </p:tgtEl>
                                        <p:attrNameLst>
                                          <p:attrName>ppt_x</p:attrName>
                                        </p:attrNameLst>
                                      </p:cBhvr>
                                      <p:tavLst>
                                        <p:tav tm="0">
                                          <p:val>
                                            <p:strVal val="#ppt_x"/>
                                          </p:val>
                                        </p:tav>
                                        <p:tav tm="100000">
                                          <p:val>
                                            <p:strVal val="#ppt_x"/>
                                          </p:val>
                                        </p:tav>
                                      </p:tavLst>
                                    </p:anim>
                                    <p:anim calcmode="lin" valueType="num">
                                      <p:cBhvr>
                                        <p:cTn id="58" dur="750" fill="hold"/>
                                        <p:tgtEl>
                                          <p:spTgt spid="88">
                                            <p:txEl>
                                              <p:pRg st="6" end="6"/>
                                            </p:txEl>
                                          </p:spTgt>
                                        </p:tgtEl>
                                        <p:attrNameLst>
                                          <p:attrName>ppt_y</p:attrName>
                                        </p:attrNameLst>
                                      </p:cBhvr>
                                      <p:tavLst>
                                        <p:tav tm="0">
                                          <p:val>
                                            <p:strVal val="#ppt_y+.1"/>
                                          </p:val>
                                        </p:tav>
                                        <p:tav tm="100000">
                                          <p:val>
                                            <p:strVal val="#ppt_y"/>
                                          </p:val>
                                        </p:tav>
                                      </p:tavLst>
                                    </p:anim>
                                  </p:childTnLst>
                                </p:cTn>
                              </p:par>
                              <p:par>
                                <p:cTn id="59" presetID="42" presetClass="entr" presetSubtype="0" fill="hold" grpId="0" nodeType="withEffect">
                                  <p:stCondLst>
                                    <p:cond delay="0"/>
                                  </p:stCondLst>
                                  <p:childTnLst>
                                    <p:set>
                                      <p:cBhvr>
                                        <p:cTn id="60" dur="1" fill="hold">
                                          <p:stCondLst>
                                            <p:cond delay="0"/>
                                          </p:stCondLst>
                                        </p:cTn>
                                        <p:tgtEl>
                                          <p:spTgt spid="88">
                                            <p:txEl>
                                              <p:pRg st="7" end="7"/>
                                            </p:txEl>
                                          </p:spTgt>
                                        </p:tgtEl>
                                        <p:attrNameLst>
                                          <p:attrName>style.visibility</p:attrName>
                                        </p:attrNameLst>
                                      </p:cBhvr>
                                      <p:to>
                                        <p:strVal val="visible"/>
                                      </p:to>
                                    </p:set>
                                    <p:animEffect transition="in" filter="fade">
                                      <p:cBhvr>
                                        <p:cTn id="61" dur="750"/>
                                        <p:tgtEl>
                                          <p:spTgt spid="88">
                                            <p:txEl>
                                              <p:pRg st="7" end="7"/>
                                            </p:txEl>
                                          </p:spTgt>
                                        </p:tgtEl>
                                      </p:cBhvr>
                                    </p:animEffect>
                                    <p:anim calcmode="lin" valueType="num">
                                      <p:cBhvr>
                                        <p:cTn id="62" dur="750" fill="hold"/>
                                        <p:tgtEl>
                                          <p:spTgt spid="88">
                                            <p:txEl>
                                              <p:pRg st="7" end="7"/>
                                            </p:txEl>
                                          </p:spTgt>
                                        </p:tgtEl>
                                        <p:attrNameLst>
                                          <p:attrName>ppt_x</p:attrName>
                                        </p:attrNameLst>
                                      </p:cBhvr>
                                      <p:tavLst>
                                        <p:tav tm="0">
                                          <p:val>
                                            <p:strVal val="#ppt_x"/>
                                          </p:val>
                                        </p:tav>
                                        <p:tav tm="100000">
                                          <p:val>
                                            <p:strVal val="#ppt_x"/>
                                          </p:val>
                                        </p:tav>
                                      </p:tavLst>
                                    </p:anim>
                                    <p:anim calcmode="lin" valueType="num">
                                      <p:cBhvr>
                                        <p:cTn id="63" dur="750" fill="hold"/>
                                        <p:tgtEl>
                                          <p:spTgt spid="88">
                                            <p:txEl>
                                              <p:pRg st="7" end="7"/>
                                            </p:txEl>
                                          </p:spTgt>
                                        </p:tgtEl>
                                        <p:attrNameLst>
                                          <p:attrName>ppt_y</p:attrName>
                                        </p:attrNameLst>
                                      </p:cBhvr>
                                      <p:tavLst>
                                        <p:tav tm="0">
                                          <p:val>
                                            <p:strVal val="#ppt_y+.1"/>
                                          </p:val>
                                        </p:tav>
                                        <p:tav tm="100000">
                                          <p:val>
                                            <p:strVal val="#ppt_y"/>
                                          </p:val>
                                        </p:tav>
                                      </p:tavLst>
                                    </p:anim>
                                  </p:childTnLst>
                                </p:cTn>
                              </p:par>
                            </p:childTnLst>
                          </p:cTn>
                        </p:par>
                        <p:par>
                          <p:cTn id="64" fill="hold">
                            <p:stCondLst>
                              <p:cond delay="6000"/>
                            </p:stCondLst>
                            <p:childTnLst>
                              <p:par>
                                <p:cTn id="65" presetID="42" presetClass="entr" presetSubtype="0" fill="hold" nodeType="afterEffect">
                                  <p:stCondLst>
                                    <p:cond delay="0"/>
                                  </p:stCondLst>
                                  <p:childTnLst>
                                    <p:set>
                                      <p:cBhvr>
                                        <p:cTn id="66" dur="1" fill="hold">
                                          <p:stCondLst>
                                            <p:cond delay="0"/>
                                          </p:stCondLst>
                                        </p:cTn>
                                        <p:tgtEl>
                                          <p:spTgt spid="9"/>
                                        </p:tgtEl>
                                        <p:attrNameLst>
                                          <p:attrName>style.visibility</p:attrName>
                                        </p:attrNameLst>
                                      </p:cBhvr>
                                      <p:to>
                                        <p:strVal val="visible"/>
                                      </p:to>
                                    </p:set>
                                    <p:animEffect transition="in" filter="fade">
                                      <p:cBhvr>
                                        <p:cTn id="67" dur="1000"/>
                                        <p:tgtEl>
                                          <p:spTgt spid="9"/>
                                        </p:tgtEl>
                                      </p:cBhvr>
                                    </p:animEffect>
                                    <p:anim calcmode="lin" valueType="num">
                                      <p:cBhvr>
                                        <p:cTn id="68" dur="1000" fill="hold"/>
                                        <p:tgtEl>
                                          <p:spTgt spid="9"/>
                                        </p:tgtEl>
                                        <p:attrNameLst>
                                          <p:attrName>ppt_x</p:attrName>
                                        </p:attrNameLst>
                                      </p:cBhvr>
                                      <p:tavLst>
                                        <p:tav tm="0">
                                          <p:val>
                                            <p:strVal val="#ppt_x"/>
                                          </p:val>
                                        </p:tav>
                                        <p:tav tm="100000">
                                          <p:val>
                                            <p:strVal val="#ppt_x"/>
                                          </p:val>
                                        </p:tav>
                                      </p:tavLst>
                                    </p:anim>
                                    <p:anim calcmode="lin" valueType="num">
                                      <p:cBhvr>
                                        <p:cTn id="69" dur="1000" fill="hold"/>
                                        <p:tgtEl>
                                          <p:spTgt spid="9"/>
                                        </p:tgtEl>
                                        <p:attrNameLst>
                                          <p:attrName>ppt_y</p:attrName>
                                        </p:attrNameLst>
                                      </p:cBhvr>
                                      <p:tavLst>
                                        <p:tav tm="0">
                                          <p:val>
                                            <p:strVal val="#ppt_y+.1"/>
                                          </p:val>
                                        </p:tav>
                                        <p:tav tm="100000">
                                          <p:val>
                                            <p:strVal val="#ppt_y"/>
                                          </p:val>
                                        </p:tav>
                                      </p:tavLst>
                                    </p:anim>
                                  </p:childTnLst>
                                </p:cTn>
                              </p:par>
                            </p:childTnLst>
                          </p:cTn>
                        </p:par>
                        <p:par>
                          <p:cTn id="70" fill="hold">
                            <p:stCondLst>
                              <p:cond delay="7000"/>
                            </p:stCondLst>
                            <p:childTnLst>
                              <p:par>
                                <p:cTn id="71" presetID="47" presetClass="entr" presetSubtype="0" fill="hold" nodeType="afterEffect">
                                  <p:stCondLst>
                                    <p:cond delay="0"/>
                                  </p:stCondLst>
                                  <p:childTnLst>
                                    <p:set>
                                      <p:cBhvr>
                                        <p:cTn id="72" dur="1" fill="hold">
                                          <p:stCondLst>
                                            <p:cond delay="0"/>
                                          </p:stCondLst>
                                        </p:cTn>
                                        <p:tgtEl>
                                          <p:spTgt spid="4"/>
                                        </p:tgtEl>
                                        <p:attrNameLst>
                                          <p:attrName>style.visibility</p:attrName>
                                        </p:attrNameLst>
                                      </p:cBhvr>
                                      <p:to>
                                        <p:strVal val="visible"/>
                                      </p:to>
                                    </p:set>
                                    <p:animEffect transition="in" filter="fade">
                                      <p:cBhvr>
                                        <p:cTn id="73" dur="1000"/>
                                        <p:tgtEl>
                                          <p:spTgt spid="4"/>
                                        </p:tgtEl>
                                      </p:cBhvr>
                                    </p:animEffect>
                                    <p:anim calcmode="lin" valueType="num">
                                      <p:cBhvr>
                                        <p:cTn id="74" dur="1000" fill="hold"/>
                                        <p:tgtEl>
                                          <p:spTgt spid="4"/>
                                        </p:tgtEl>
                                        <p:attrNameLst>
                                          <p:attrName>ppt_x</p:attrName>
                                        </p:attrNameLst>
                                      </p:cBhvr>
                                      <p:tavLst>
                                        <p:tav tm="0">
                                          <p:val>
                                            <p:strVal val="#ppt_x"/>
                                          </p:val>
                                        </p:tav>
                                        <p:tav tm="100000">
                                          <p:val>
                                            <p:strVal val="#ppt_x"/>
                                          </p:val>
                                        </p:tav>
                                      </p:tavLst>
                                    </p:anim>
                                    <p:anim calcmode="lin" valueType="num">
                                      <p:cBhvr>
                                        <p:cTn id="75" dur="1000" fill="hold"/>
                                        <p:tgtEl>
                                          <p:spTgt spid="4"/>
                                        </p:tgtEl>
                                        <p:attrNameLst>
                                          <p:attrName>ppt_y</p:attrName>
                                        </p:attrNameLst>
                                      </p:cBhvr>
                                      <p:tavLst>
                                        <p:tav tm="0">
                                          <p:val>
                                            <p:strVal val="#ppt_y-.1"/>
                                          </p:val>
                                        </p:tav>
                                        <p:tav tm="100000">
                                          <p:val>
                                            <p:strVal val="#ppt_y"/>
                                          </p:val>
                                        </p:tav>
                                      </p:tavLst>
                                    </p:anim>
                                  </p:childTnLst>
                                </p:cTn>
                              </p:par>
                            </p:childTnLst>
                          </p:cTn>
                        </p:par>
                        <p:par>
                          <p:cTn id="76" fill="hold">
                            <p:stCondLst>
                              <p:cond delay="8000"/>
                            </p:stCondLst>
                            <p:childTnLst>
                              <p:par>
                                <p:cTn id="77" presetID="42" presetClass="entr" presetSubtype="0" fill="hold" grpId="0" nodeType="afterEffect">
                                  <p:stCondLst>
                                    <p:cond delay="0"/>
                                  </p:stCondLst>
                                  <p:childTnLst>
                                    <p:set>
                                      <p:cBhvr>
                                        <p:cTn id="78" dur="1" fill="hold">
                                          <p:stCondLst>
                                            <p:cond delay="0"/>
                                          </p:stCondLst>
                                        </p:cTn>
                                        <p:tgtEl>
                                          <p:spTgt spid="61">
                                            <p:txEl>
                                              <p:pRg st="0" end="0"/>
                                            </p:txEl>
                                          </p:spTgt>
                                        </p:tgtEl>
                                        <p:attrNameLst>
                                          <p:attrName>style.visibility</p:attrName>
                                        </p:attrNameLst>
                                      </p:cBhvr>
                                      <p:to>
                                        <p:strVal val="visible"/>
                                      </p:to>
                                    </p:set>
                                    <p:animEffect transition="in" filter="fade">
                                      <p:cBhvr>
                                        <p:cTn id="79" dur="750"/>
                                        <p:tgtEl>
                                          <p:spTgt spid="61">
                                            <p:txEl>
                                              <p:pRg st="0" end="0"/>
                                            </p:txEl>
                                          </p:spTgt>
                                        </p:tgtEl>
                                      </p:cBhvr>
                                    </p:animEffect>
                                    <p:anim calcmode="lin" valueType="num">
                                      <p:cBhvr>
                                        <p:cTn id="80" dur="750" fill="hold"/>
                                        <p:tgtEl>
                                          <p:spTgt spid="61">
                                            <p:txEl>
                                              <p:pRg st="0" end="0"/>
                                            </p:txEl>
                                          </p:spTgt>
                                        </p:tgtEl>
                                        <p:attrNameLst>
                                          <p:attrName>ppt_x</p:attrName>
                                        </p:attrNameLst>
                                      </p:cBhvr>
                                      <p:tavLst>
                                        <p:tav tm="0">
                                          <p:val>
                                            <p:strVal val="#ppt_x"/>
                                          </p:val>
                                        </p:tav>
                                        <p:tav tm="100000">
                                          <p:val>
                                            <p:strVal val="#ppt_x"/>
                                          </p:val>
                                        </p:tav>
                                      </p:tavLst>
                                    </p:anim>
                                    <p:anim calcmode="lin" valueType="num">
                                      <p:cBhvr>
                                        <p:cTn id="81" dur="750" fill="hold"/>
                                        <p:tgtEl>
                                          <p:spTgt spid="61">
                                            <p:txEl>
                                              <p:pRg st="0" end="0"/>
                                            </p:txEl>
                                          </p:spTgt>
                                        </p:tgtEl>
                                        <p:attrNameLst>
                                          <p:attrName>ppt_y</p:attrName>
                                        </p:attrNameLst>
                                      </p:cBhvr>
                                      <p:tavLst>
                                        <p:tav tm="0">
                                          <p:val>
                                            <p:strVal val="#ppt_y+.1"/>
                                          </p:val>
                                        </p:tav>
                                        <p:tav tm="100000">
                                          <p:val>
                                            <p:strVal val="#ppt_y"/>
                                          </p:val>
                                        </p:tav>
                                      </p:tavLst>
                                    </p:anim>
                                  </p:childTnLst>
                                </p:cTn>
                              </p:par>
                              <p:par>
                                <p:cTn id="82" presetID="42" presetClass="entr" presetSubtype="0" fill="hold" grpId="0" nodeType="withEffect">
                                  <p:stCondLst>
                                    <p:cond delay="0"/>
                                  </p:stCondLst>
                                  <p:childTnLst>
                                    <p:set>
                                      <p:cBhvr>
                                        <p:cTn id="83" dur="1" fill="hold">
                                          <p:stCondLst>
                                            <p:cond delay="0"/>
                                          </p:stCondLst>
                                        </p:cTn>
                                        <p:tgtEl>
                                          <p:spTgt spid="61">
                                            <p:txEl>
                                              <p:pRg st="1" end="1"/>
                                            </p:txEl>
                                          </p:spTgt>
                                        </p:tgtEl>
                                        <p:attrNameLst>
                                          <p:attrName>style.visibility</p:attrName>
                                        </p:attrNameLst>
                                      </p:cBhvr>
                                      <p:to>
                                        <p:strVal val="visible"/>
                                      </p:to>
                                    </p:set>
                                    <p:animEffect transition="in" filter="fade">
                                      <p:cBhvr>
                                        <p:cTn id="84" dur="750"/>
                                        <p:tgtEl>
                                          <p:spTgt spid="61">
                                            <p:txEl>
                                              <p:pRg st="1" end="1"/>
                                            </p:txEl>
                                          </p:spTgt>
                                        </p:tgtEl>
                                      </p:cBhvr>
                                    </p:animEffect>
                                    <p:anim calcmode="lin" valueType="num">
                                      <p:cBhvr>
                                        <p:cTn id="85" dur="750" fill="hold"/>
                                        <p:tgtEl>
                                          <p:spTgt spid="61">
                                            <p:txEl>
                                              <p:pRg st="1" end="1"/>
                                            </p:txEl>
                                          </p:spTgt>
                                        </p:tgtEl>
                                        <p:attrNameLst>
                                          <p:attrName>ppt_x</p:attrName>
                                        </p:attrNameLst>
                                      </p:cBhvr>
                                      <p:tavLst>
                                        <p:tav tm="0">
                                          <p:val>
                                            <p:strVal val="#ppt_x"/>
                                          </p:val>
                                        </p:tav>
                                        <p:tav tm="100000">
                                          <p:val>
                                            <p:strVal val="#ppt_x"/>
                                          </p:val>
                                        </p:tav>
                                      </p:tavLst>
                                    </p:anim>
                                    <p:anim calcmode="lin" valueType="num">
                                      <p:cBhvr>
                                        <p:cTn id="86" dur="750" fill="hold"/>
                                        <p:tgtEl>
                                          <p:spTgt spid="61">
                                            <p:txEl>
                                              <p:pRg st="1" end="1"/>
                                            </p:txEl>
                                          </p:spTgt>
                                        </p:tgtEl>
                                        <p:attrNameLst>
                                          <p:attrName>ppt_y</p:attrName>
                                        </p:attrNameLst>
                                      </p:cBhvr>
                                      <p:tavLst>
                                        <p:tav tm="0">
                                          <p:val>
                                            <p:strVal val="#ppt_y+.1"/>
                                          </p:val>
                                        </p:tav>
                                        <p:tav tm="100000">
                                          <p:val>
                                            <p:strVal val="#ppt_y"/>
                                          </p:val>
                                        </p:tav>
                                      </p:tavLst>
                                    </p:anim>
                                  </p:childTnLst>
                                </p:cTn>
                              </p:par>
                            </p:childTnLst>
                          </p:cTn>
                        </p:par>
                        <p:par>
                          <p:cTn id="87" fill="hold">
                            <p:stCondLst>
                              <p:cond delay="8750"/>
                            </p:stCondLst>
                            <p:childTnLst>
                              <p:par>
                                <p:cTn id="88" presetID="42" presetClass="entr" presetSubtype="0" fill="hold" grpId="0" nodeType="afterEffect">
                                  <p:stCondLst>
                                    <p:cond delay="0"/>
                                  </p:stCondLst>
                                  <p:childTnLst>
                                    <p:set>
                                      <p:cBhvr>
                                        <p:cTn id="89" dur="1" fill="hold">
                                          <p:stCondLst>
                                            <p:cond delay="0"/>
                                          </p:stCondLst>
                                        </p:cTn>
                                        <p:tgtEl>
                                          <p:spTgt spid="61">
                                            <p:txEl>
                                              <p:pRg st="2" end="2"/>
                                            </p:txEl>
                                          </p:spTgt>
                                        </p:tgtEl>
                                        <p:attrNameLst>
                                          <p:attrName>style.visibility</p:attrName>
                                        </p:attrNameLst>
                                      </p:cBhvr>
                                      <p:to>
                                        <p:strVal val="visible"/>
                                      </p:to>
                                    </p:set>
                                    <p:animEffect transition="in" filter="fade">
                                      <p:cBhvr>
                                        <p:cTn id="90" dur="750"/>
                                        <p:tgtEl>
                                          <p:spTgt spid="61">
                                            <p:txEl>
                                              <p:pRg st="2" end="2"/>
                                            </p:txEl>
                                          </p:spTgt>
                                        </p:tgtEl>
                                      </p:cBhvr>
                                    </p:animEffect>
                                    <p:anim calcmode="lin" valueType="num">
                                      <p:cBhvr>
                                        <p:cTn id="91" dur="750" fill="hold"/>
                                        <p:tgtEl>
                                          <p:spTgt spid="61">
                                            <p:txEl>
                                              <p:pRg st="2" end="2"/>
                                            </p:txEl>
                                          </p:spTgt>
                                        </p:tgtEl>
                                        <p:attrNameLst>
                                          <p:attrName>ppt_x</p:attrName>
                                        </p:attrNameLst>
                                      </p:cBhvr>
                                      <p:tavLst>
                                        <p:tav tm="0">
                                          <p:val>
                                            <p:strVal val="#ppt_x"/>
                                          </p:val>
                                        </p:tav>
                                        <p:tav tm="100000">
                                          <p:val>
                                            <p:strVal val="#ppt_x"/>
                                          </p:val>
                                        </p:tav>
                                      </p:tavLst>
                                    </p:anim>
                                    <p:anim calcmode="lin" valueType="num">
                                      <p:cBhvr>
                                        <p:cTn id="92" dur="750" fill="hold"/>
                                        <p:tgtEl>
                                          <p:spTgt spid="61">
                                            <p:txEl>
                                              <p:pRg st="2" end="2"/>
                                            </p:txEl>
                                          </p:spTgt>
                                        </p:tgtEl>
                                        <p:attrNameLst>
                                          <p:attrName>ppt_y</p:attrName>
                                        </p:attrNameLst>
                                      </p:cBhvr>
                                      <p:tavLst>
                                        <p:tav tm="0">
                                          <p:val>
                                            <p:strVal val="#ppt_y+.1"/>
                                          </p:val>
                                        </p:tav>
                                        <p:tav tm="100000">
                                          <p:val>
                                            <p:strVal val="#ppt_y"/>
                                          </p:val>
                                        </p:tav>
                                      </p:tavLst>
                                    </p:anim>
                                  </p:childTnLst>
                                </p:cTn>
                              </p:par>
                              <p:par>
                                <p:cTn id="93" presetID="42" presetClass="entr" presetSubtype="0" fill="hold" grpId="0" nodeType="withEffect">
                                  <p:stCondLst>
                                    <p:cond delay="0"/>
                                  </p:stCondLst>
                                  <p:childTnLst>
                                    <p:set>
                                      <p:cBhvr>
                                        <p:cTn id="94" dur="1" fill="hold">
                                          <p:stCondLst>
                                            <p:cond delay="0"/>
                                          </p:stCondLst>
                                        </p:cTn>
                                        <p:tgtEl>
                                          <p:spTgt spid="61">
                                            <p:txEl>
                                              <p:pRg st="3" end="3"/>
                                            </p:txEl>
                                          </p:spTgt>
                                        </p:tgtEl>
                                        <p:attrNameLst>
                                          <p:attrName>style.visibility</p:attrName>
                                        </p:attrNameLst>
                                      </p:cBhvr>
                                      <p:to>
                                        <p:strVal val="visible"/>
                                      </p:to>
                                    </p:set>
                                    <p:animEffect transition="in" filter="fade">
                                      <p:cBhvr>
                                        <p:cTn id="95" dur="750"/>
                                        <p:tgtEl>
                                          <p:spTgt spid="61">
                                            <p:txEl>
                                              <p:pRg st="3" end="3"/>
                                            </p:txEl>
                                          </p:spTgt>
                                        </p:tgtEl>
                                      </p:cBhvr>
                                    </p:animEffect>
                                    <p:anim calcmode="lin" valueType="num">
                                      <p:cBhvr>
                                        <p:cTn id="96" dur="750" fill="hold"/>
                                        <p:tgtEl>
                                          <p:spTgt spid="61">
                                            <p:txEl>
                                              <p:pRg st="3" end="3"/>
                                            </p:txEl>
                                          </p:spTgt>
                                        </p:tgtEl>
                                        <p:attrNameLst>
                                          <p:attrName>ppt_x</p:attrName>
                                        </p:attrNameLst>
                                      </p:cBhvr>
                                      <p:tavLst>
                                        <p:tav tm="0">
                                          <p:val>
                                            <p:strVal val="#ppt_x"/>
                                          </p:val>
                                        </p:tav>
                                        <p:tav tm="100000">
                                          <p:val>
                                            <p:strVal val="#ppt_x"/>
                                          </p:val>
                                        </p:tav>
                                      </p:tavLst>
                                    </p:anim>
                                    <p:anim calcmode="lin" valueType="num">
                                      <p:cBhvr>
                                        <p:cTn id="97" dur="750" fill="hold"/>
                                        <p:tgtEl>
                                          <p:spTgt spid="61">
                                            <p:txEl>
                                              <p:pRg st="3" end="3"/>
                                            </p:txEl>
                                          </p:spTgt>
                                        </p:tgtEl>
                                        <p:attrNameLst>
                                          <p:attrName>ppt_y</p:attrName>
                                        </p:attrNameLst>
                                      </p:cBhvr>
                                      <p:tavLst>
                                        <p:tav tm="0">
                                          <p:val>
                                            <p:strVal val="#ppt_y+.1"/>
                                          </p:val>
                                        </p:tav>
                                        <p:tav tm="100000">
                                          <p:val>
                                            <p:strVal val="#ppt_y"/>
                                          </p:val>
                                        </p:tav>
                                      </p:tavLst>
                                    </p:anim>
                                  </p:childTnLst>
                                </p:cTn>
                              </p:par>
                            </p:childTnLst>
                          </p:cTn>
                        </p:par>
                        <p:par>
                          <p:cTn id="98" fill="hold">
                            <p:stCondLst>
                              <p:cond delay="9500"/>
                            </p:stCondLst>
                            <p:childTnLst>
                              <p:par>
                                <p:cTn id="99" presetID="42" presetClass="entr" presetSubtype="0" fill="hold" grpId="0" nodeType="afterEffect">
                                  <p:stCondLst>
                                    <p:cond delay="0"/>
                                  </p:stCondLst>
                                  <p:childTnLst>
                                    <p:set>
                                      <p:cBhvr>
                                        <p:cTn id="100" dur="1" fill="hold">
                                          <p:stCondLst>
                                            <p:cond delay="0"/>
                                          </p:stCondLst>
                                        </p:cTn>
                                        <p:tgtEl>
                                          <p:spTgt spid="61">
                                            <p:txEl>
                                              <p:pRg st="4" end="4"/>
                                            </p:txEl>
                                          </p:spTgt>
                                        </p:tgtEl>
                                        <p:attrNameLst>
                                          <p:attrName>style.visibility</p:attrName>
                                        </p:attrNameLst>
                                      </p:cBhvr>
                                      <p:to>
                                        <p:strVal val="visible"/>
                                      </p:to>
                                    </p:set>
                                    <p:animEffect transition="in" filter="fade">
                                      <p:cBhvr>
                                        <p:cTn id="101" dur="750"/>
                                        <p:tgtEl>
                                          <p:spTgt spid="61">
                                            <p:txEl>
                                              <p:pRg st="4" end="4"/>
                                            </p:txEl>
                                          </p:spTgt>
                                        </p:tgtEl>
                                      </p:cBhvr>
                                    </p:animEffect>
                                    <p:anim calcmode="lin" valueType="num">
                                      <p:cBhvr>
                                        <p:cTn id="102" dur="750" fill="hold"/>
                                        <p:tgtEl>
                                          <p:spTgt spid="61">
                                            <p:txEl>
                                              <p:pRg st="4" end="4"/>
                                            </p:txEl>
                                          </p:spTgt>
                                        </p:tgtEl>
                                        <p:attrNameLst>
                                          <p:attrName>ppt_x</p:attrName>
                                        </p:attrNameLst>
                                      </p:cBhvr>
                                      <p:tavLst>
                                        <p:tav tm="0">
                                          <p:val>
                                            <p:strVal val="#ppt_x"/>
                                          </p:val>
                                        </p:tav>
                                        <p:tav tm="100000">
                                          <p:val>
                                            <p:strVal val="#ppt_x"/>
                                          </p:val>
                                        </p:tav>
                                      </p:tavLst>
                                    </p:anim>
                                    <p:anim calcmode="lin" valueType="num">
                                      <p:cBhvr>
                                        <p:cTn id="103" dur="750" fill="hold"/>
                                        <p:tgtEl>
                                          <p:spTgt spid="61">
                                            <p:txEl>
                                              <p:pRg st="4" end="4"/>
                                            </p:txEl>
                                          </p:spTgt>
                                        </p:tgtEl>
                                        <p:attrNameLst>
                                          <p:attrName>ppt_y</p:attrName>
                                        </p:attrNameLst>
                                      </p:cBhvr>
                                      <p:tavLst>
                                        <p:tav tm="0">
                                          <p:val>
                                            <p:strVal val="#ppt_y+.1"/>
                                          </p:val>
                                        </p:tav>
                                        <p:tav tm="100000">
                                          <p:val>
                                            <p:strVal val="#ppt_y"/>
                                          </p:val>
                                        </p:tav>
                                      </p:tavLst>
                                    </p:anim>
                                  </p:childTnLst>
                                </p:cTn>
                              </p:par>
                              <p:par>
                                <p:cTn id="104" presetID="42" presetClass="entr" presetSubtype="0" fill="hold" grpId="0" nodeType="withEffect">
                                  <p:stCondLst>
                                    <p:cond delay="0"/>
                                  </p:stCondLst>
                                  <p:childTnLst>
                                    <p:set>
                                      <p:cBhvr>
                                        <p:cTn id="105" dur="1" fill="hold">
                                          <p:stCondLst>
                                            <p:cond delay="0"/>
                                          </p:stCondLst>
                                        </p:cTn>
                                        <p:tgtEl>
                                          <p:spTgt spid="61">
                                            <p:txEl>
                                              <p:pRg st="5" end="5"/>
                                            </p:txEl>
                                          </p:spTgt>
                                        </p:tgtEl>
                                        <p:attrNameLst>
                                          <p:attrName>style.visibility</p:attrName>
                                        </p:attrNameLst>
                                      </p:cBhvr>
                                      <p:to>
                                        <p:strVal val="visible"/>
                                      </p:to>
                                    </p:set>
                                    <p:animEffect transition="in" filter="fade">
                                      <p:cBhvr>
                                        <p:cTn id="106" dur="750"/>
                                        <p:tgtEl>
                                          <p:spTgt spid="61">
                                            <p:txEl>
                                              <p:pRg st="5" end="5"/>
                                            </p:txEl>
                                          </p:spTgt>
                                        </p:tgtEl>
                                      </p:cBhvr>
                                    </p:animEffect>
                                    <p:anim calcmode="lin" valueType="num">
                                      <p:cBhvr>
                                        <p:cTn id="107" dur="750" fill="hold"/>
                                        <p:tgtEl>
                                          <p:spTgt spid="61">
                                            <p:txEl>
                                              <p:pRg st="5" end="5"/>
                                            </p:txEl>
                                          </p:spTgt>
                                        </p:tgtEl>
                                        <p:attrNameLst>
                                          <p:attrName>ppt_x</p:attrName>
                                        </p:attrNameLst>
                                      </p:cBhvr>
                                      <p:tavLst>
                                        <p:tav tm="0">
                                          <p:val>
                                            <p:strVal val="#ppt_x"/>
                                          </p:val>
                                        </p:tav>
                                        <p:tav tm="100000">
                                          <p:val>
                                            <p:strVal val="#ppt_x"/>
                                          </p:val>
                                        </p:tav>
                                      </p:tavLst>
                                    </p:anim>
                                    <p:anim calcmode="lin" valueType="num">
                                      <p:cBhvr>
                                        <p:cTn id="108" dur="750" fill="hold"/>
                                        <p:tgtEl>
                                          <p:spTgt spid="61">
                                            <p:txEl>
                                              <p:pRg st="5" end="5"/>
                                            </p:txEl>
                                          </p:spTgt>
                                        </p:tgtEl>
                                        <p:attrNameLst>
                                          <p:attrName>ppt_y</p:attrName>
                                        </p:attrNameLst>
                                      </p:cBhvr>
                                      <p:tavLst>
                                        <p:tav tm="0">
                                          <p:val>
                                            <p:strVal val="#ppt_y+.1"/>
                                          </p:val>
                                        </p:tav>
                                        <p:tav tm="100000">
                                          <p:val>
                                            <p:strVal val="#ppt_y"/>
                                          </p:val>
                                        </p:tav>
                                      </p:tavLst>
                                    </p:anim>
                                  </p:childTnLst>
                                </p:cTn>
                              </p:par>
                            </p:childTnLst>
                          </p:cTn>
                        </p:par>
                        <p:par>
                          <p:cTn id="109" fill="hold">
                            <p:stCondLst>
                              <p:cond delay="10250"/>
                            </p:stCondLst>
                            <p:childTnLst>
                              <p:par>
                                <p:cTn id="110" presetID="42" presetClass="entr" presetSubtype="0" fill="hold" grpId="0" nodeType="afterEffect">
                                  <p:stCondLst>
                                    <p:cond delay="0"/>
                                  </p:stCondLst>
                                  <p:childTnLst>
                                    <p:set>
                                      <p:cBhvr>
                                        <p:cTn id="111" dur="1" fill="hold">
                                          <p:stCondLst>
                                            <p:cond delay="0"/>
                                          </p:stCondLst>
                                        </p:cTn>
                                        <p:tgtEl>
                                          <p:spTgt spid="61">
                                            <p:txEl>
                                              <p:pRg st="6" end="6"/>
                                            </p:txEl>
                                          </p:spTgt>
                                        </p:tgtEl>
                                        <p:attrNameLst>
                                          <p:attrName>style.visibility</p:attrName>
                                        </p:attrNameLst>
                                      </p:cBhvr>
                                      <p:to>
                                        <p:strVal val="visible"/>
                                      </p:to>
                                    </p:set>
                                    <p:animEffect transition="in" filter="fade">
                                      <p:cBhvr>
                                        <p:cTn id="112" dur="750"/>
                                        <p:tgtEl>
                                          <p:spTgt spid="61">
                                            <p:txEl>
                                              <p:pRg st="6" end="6"/>
                                            </p:txEl>
                                          </p:spTgt>
                                        </p:tgtEl>
                                      </p:cBhvr>
                                    </p:animEffect>
                                    <p:anim calcmode="lin" valueType="num">
                                      <p:cBhvr>
                                        <p:cTn id="113" dur="750" fill="hold"/>
                                        <p:tgtEl>
                                          <p:spTgt spid="61">
                                            <p:txEl>
                                              <p:pRg st="6" end="6"/>
                                            </p:txEl>
                                          </p:spTgt>
                                        </p:tgtEl>
                                        <p:attrNameLst>
                                          <p:attrName>ppt_x</p:attrName>
                                        </p:attrNameLst>
                                      </p:cBhvr>
                                      <p:tavLst>
                                        <p:tav tm="0">
                                          <p:val>
                                            <p:strVal val="#ppt_x"/>
                                          </p:val>
                                        </p:tav>
                                        <p:tav tm="100000">
                                          <p:val>
                                            <p:strVal val="#ppt_x"/>
                                          </p:val>
                                        </p:tav>
                                      </p:tavLst>
                                    </p:anim>
                                    <p:anim calcmode="lin" valueType="num">
                                      <p:cBhvr>
                                        <p:cTn id="114" dur="750" fill="hold"/>
                                        <p:tgtEl>
                                          <p:spTgt spid="61">
                                            <p:txEl>
                                              <p:pRg st="6" end="6"/>
                                            </p:txEl>
                                          </p:spTgt>
                                        </p:tgtEl>
                                        <p:attrNameLst>
                                          <p:attrName>ppt_y</p:attrName>
                                        </p:attrNameLst>
                                      </p:cBhvr>
                                      <p:tavLst>
                                        <p:tav tm="0">
                                          <p:val>
                                            <p:strVal val="#ppt_y+.1"/>
                                          </p:val>
                                        </p:tav>
                                        <p:tav tm="100000">
                                          <p:val>
                                            <p:strVal val="#ppt_y"/>
                                          </p:val>
                                        </p:tav>
                                      </p:tavLst>
                                    </p:anim>
                                  </p:childTnLst>
                                </p:cTn>
                              </p:par>
                              <p:par>
                                <p:cTn id="115" presetID="42" presetClass="entr" presetSubtype="0" fill="hold" grpId="0" nodeType="withEffect">
                                  <p:stCondLst>
                                    <p:cond delay="0"/>
                                  </p:stCondLst>
                                  <p:childTnLst>
                                    <p:set>
                                      <p:cBhvr>
                                        <p:cTn id="116" dur="1" fill="hold">
                                          <p:stCondLst>
                                            <p:cond delay="0"/>
                                          </p:stCondLst>
                                        </p:cTn>
                                        <p:tgtEl>
                                          <p:spTgt spid="61">
                                            <p:txEl>
                                              <p:pRg st="7" end="7"/>
                                            </p:txEl>
                                          </p:spTgt>
                                        </p:tgtEl>
                                        <p:attrNameLst>
                                          <p:attrName>style.visibility</p:attrName>
                                        </p:attrNameLst>
                                      </p:cBhvr>
                                      <p:to>
                                        <p:strVal val="visible"/>
                                      </p:to>
                                    </p:set>
                                    <p:animEffect transition="in" filter="fade">
                                      <p:cBhvr>
                                        <p:cTn id="117" dur="750"/>
                                        <p:tgtEl>
                                          <p:spTgt spid="61">
                                            <p:txEl>
                                              <p:pRg st="7" end="7"/>
                                            </p:txEl>
                                          </p:spTgt>
                                        </p:tgtEl>
                                      </p:cBhvr>
                                    </p:animEffect>
                                    <p:anim calcmode="lin" valueType="num">
                                      <p:cBhvr>
                                        <p:cTn id="118" dur="750" fill="hold"/>
                                        <p:tgtEl>
                                          <p:spTgt spid="61">
                                            <p:txEl>
                                              <p:pRg st="7" end="7"/>
                                            </p:txEl>
                                          </p:spTgt>
                                        </p:tgtEl>
                                        <p:attrNameLst>
                                          <p:attrName>ppt_x</p:attrName>
                                        </p:attrNameLst>
                                      </p:cBhvr>
                                      <p:tavLst>
                                        <p:tav tm="0">
                                          <p:val>
                                            <p:strVal val="#ppt_x"/>
                                          </p:val>
                                        </p:tav>
                                        <p:tav tm="100000">
                                          <p:val>
                                            <p:strVal val="#ppt_x"/>
                                          </p:val>
                                        </p:tav>
                                      </p:tavLst>
                                    </p:anim>
                                    <p:anim calcmode="lin" valueType="num">
                                      <p:cBhvr>
                                        <p:cTn id="119" dur="750" fill="hold"/>
                                        <p:tgtEl>
                                          <p:spTgt spid="61">
                                            <p:txEl>
                                              <p:pRg st="7" end="7"/>
                                            </p:txEl>
                                          </p:spTgt>
                                        </p:tgtEl>
                                        <p:attrNameLst>
                                          <p:attrName>ppt_y</p:attrName>
                                        </p:attrNameLst>
                                      </p:cBhvr>
                                      <p:tavLst>
                                        <p:tav tm="0">
                                          <p:val>
                                            <p:strVal val="#ppt_y+.1"/>
                                          </p:val>
                                        </p:tav>
                                        <p:tav tm="100000">
                                          <p:val>
                                            <p:strVal val="#ppt_y"/>
                                          </p:val>
                                        </p:tav>
                                      </p:tavLst>
                                    </p:anim>
                                  </p:childTnLst>
                                </p:cTn>
                              </p:par>
                            </p:childTnLst>
                          </p:cTn>
                        </p:par>
                        <p:par>
                          <p:cTn id="120" fill="hold">
                            <p:stCondLst>
                              <p:cond delay="11000"/>
                            </p:stCondLst>
                            <p:childTnLst>
                              <p:par>
                                <p:cTn id="121" presetID="42" presetClass="entr" presetSubtype="0" fill="hold" nodeType="afterEffect">
                                  <p:stCondLst>
                                    <p:cond delay="0"/>
                                  </p:stCondLst>
                                  <p:childTnLst>
                                    <p:set>
                                      <p:cBhvr>
                                        <p:cTn id="122" dur="1" fill="hold">
                                          <p:stCondLst>
                                            <p:cond delay="0"/>
                                          </p:stCondLst>
                                        </p:cTn>
                                        <p:tgtEl>
                                          <p:spTgt spid="11"/>
                                        </p:tgtEl>
                                        <p:attrNameLst>
                                          <p:attrName>style.visibility</p:attrName>
                                        </p:attrNameLst>
                                      </p:cBhvr>
                                      <p:to>
                                        <p:strVal val="visible"/>
                                      </p:to>
                                    </p:set>
                                    <p:animEffect transition="in" filter="fade">
                                      <p:cBhvr>
                                        <p:cTn id="123" dur="1000"/>
                                        <p:tgtEl>
                                          <p:spTgt spid="11"/>
                                        </p:tgtEl>
                                      </p:cBhvr>
                                    </p:animEffect>
                                    <p:anim calcmode="lin" valueType="num">
                                      <p:cBhvr>
                                        <p:cTn id="124" dur="1000" fill="hold"/>
                                        <p:tgtEl>
                                          <p:spTgt spid="11"/>
                                        </p:tgtEl>
                                        <p:attrNameLst>
                                          <p:attrName>ppt_x</p:attrName>
                                        </p:attrNameLst>
                                      </p:cBhvr>
                                      <p:tavLst>
                                        <p:tav tm="0">
                                          <p:val>
                                            <p:strVal val="#ppt_x"/>
                                          </p:val>
                                        </p:tav>
                                        <p:tav tm="100000">
                                          <p:val>
                                            <p:strVal val="#ppt_x"/>
                                          </p:val>
                                        </p:tav>
                                      </p:tavLst>
                                    </p:anim>
                                    <p:anim calcmode="lin" valueType="num">
                                      <p:cBhvr>
                                        <p:cTn id="125" dur="1000" fill="hold"/>
                                        <p:tgtEl>
                                          <p:spTgt spid="11"/>
                                        </p:tgtEl>
                                        <p:attrNameLst>
                                          <p:attrName>ppt_y</p:attrName>
                                        </p:attrNameLst>
                                      </p:cBhvr>
                                      <p:tavLst>
                                        <p:tav tm="0">
                                          <p:val>
                                            <p:strVal val="#ppt_y+.1"/>
                                          </p:val>
                                        </p:tav>
                                        <p:tav tm="100000">
                                          <p:val>
                                            <p:strVal val="#ppt_y"/>
                                          </p:val>
                                        </p:tav>
                                      </p:tavLst>
                                    </p:anim>
                                  </p:childTnLst>
                                </p:cTn>
                              </p:par>
                            </p:childTnLst>
                          </p:cTn>
                        </p:par>
                        <p:par>
                          <p:cTn id="126" fill="hold">
                            <p:stCondLst>
                              <p:cond delay="12000"/>
                            </p:stCondLst>
                            <p:childTnLst>
                              <p:par>
                                <p:cTn id="127" presetID="47" presetClass="entr" presetSubtype="0" fill="hold" nodeType="afterEffect">
                                  <p:stCondLst>
                                    <p:cond delay="0"/>
                                  </p:stCondLst>
                                  <p:childTnLst>
                                    <p:set>
                                      <p:cBhvr>
                                        <p:cTn id="128" dur="1" fill="hold">
                                          <p:stCondLst>
                                            <p:cond delay="0"/>
                                          </p:stCondLst>
                                        </p:cTn>
                                        <p:tgtEl>
                                          <p:spTgt spid="5"/>
                                        </p:tgtEl>
                                        <p:attrNameLst>
                                          <p:attrName>style.visibility</p:attrName>
                                        </p:attrNameLst>
                                      </p:cBhvr>
                                      <p:to>
                                        <p:strVal val="visible"/>
                                      </p:to>
                                    </p:set>
                                    <p:animEffect transition="in" filter="fade">
                                      <p:cBhvr>
                                        <p:cTn id="129" dur="1000"/>
                                        <p:tgtEl>
                                          <p:spTgt spid="5"/>
                                        </p:tgtEl>
                                      </p:cBhvr>
                                    </p:animEffect>
                                    <p:anim calcmode="lin" valueType="num">
                                      <p:cBhvr>
                                        <p:cTn id="130" dur="1000" fill="hold"/>
                                        <p:tgtEl>
                                          <p:spTgt spid="5"/>
                                        </p:tgtEl>
                                        <p:attrNameLst>
                                          <p:attrName>ppt_x</p:attrName>
                                        </p:attrNameLst>
                                      </p:cBhvr>
                                      <p:tavLst>
                                        <p:tav tm="0">
                                          <p:val>
                                            <p:strVal val="#ppt_x"/>
                                          </p:val>
                                        </p:tav>
                                        <p:tav tm="100000">
                                          <p:val>
                                            <p:strVal val="#ppt_x"/>
                                          </p:val>
                                        </p:tav>
                                      </p:tavLst>
                                    </p:anim>
                                    <p:anim calcmode="lin" valueType="num">
                                      <p:cBhvr>
                                        <p:cTn id="131" dur="1000" fill="hold"/>
                                        <p:tgtEl>
                                          <p:spTgt spid="5"/>
                                        </p:tgtEl>
                                        <p:attrNameLst>
                                          <p:attrName>ppt_y</p:attrName>
                                        </p:attrNameLst>
                                      </p:cBhvr>
                                      <p:tavLst>
                                        <p:tav tm="0">
                                          <p:val>
                                            <p:strVal val="#ppt_y-.1"/>
                                          </p:val>
                                        </p:tav>
                                        <p:tav tm="100000">
                                          <p:val>
                                            <p:strVal val="#ppt_y"/>
                                          </p:val>
                                        </p:tav>
                                      </p:tavLst>
                                    </p:anim>
                                  </p:childTnLst>
                                </p:cTn>
                              </p:par>
                            </p:childTnLst>
                          </p:cTn>
                        </p:par>
                        <p:par>
                          <p:cTn id="132" fill="hold">
                            <p:stCondLst>
                              <p:cond delay="13000"/>
                            </p:stCondLst>
                            <p:childTnLst>
                              <p:par>
                                <p:cTn id="133" presetID="42" presetClass="entr" presetSubtype="0" fill="hold" grpId="0" nodeType="afterEffect">
                                  <p:stCondLst>
                                    <p:cond delay="0"/>
                                  </p:stCondLst>
                                  <p:childTnLst>
                                    <p:set>
                                      <p:cBhvr>
                                        <p:cTn id="134" dur="1" fill="hold">
                                          <p:stCondLst>
                                            <p:cond delay="0"/>
                                          </p:stCondLst>
                                        </p:cTn>
                                        <p:tgtEl>
                                          <p:spTgt spid="110">
                                            <p:txEl>
                                              <p:pRg st="0" end="0"/>
                                            </p:txEl>
                                          </p:spTgt>
                                        </p:tgtEl>
                                        <p:attrNameLst>
                                          <p:attrName>style.visibility</p:attrName>
                                        </p:attrNameLst>
                                      </p:cBhvr>
                                      <p:to>
                                        <p:strVal val="visible"/>
                                      </p:to>
                                    </p:set>
                                    <p:animEffect transition="in" filter="fade">
                                      <p:cBhvr>
                                        <p:cTn id="135" dur="750"/>
                                        <p:tgtEl>
                                          <p:spTgt spid="110">
                                            <p:txEl>
                                              <p:pRg st="0" end="0"/>
                                            </p:txEl>
                                          </p:spTgt>
                                        </p:tgtEl>
                                      </p:cBhvr>
                                    </p:animEffect>
                                    <p:anim calcmode="lin" valueType="num">
                                      <p:cBhvr>
                                        <p:cTn id="136" dur="750" fill="hold"/>
                                        <p:tgtEl>
                                          <p:spTgt spid="110">
                                            <p:txEl>
                                              <p:pRg st="0" end="0"/>
                                            </p:txEl>
                                          </p:spTgt>
                                        </p:tgtEl>
                                        <p:attrNameLst>
                                          <p:attrName>ppt_x</p:attrName>
                                        </p:attrNameLst>
                                      </p:cBhvr>
                                      <p:tavLst>
                                        <p:tav tm="0">
                                          <p:val>
                                            <p:strVal val="#ppt_x"/>
                                          </p:val>
                                        </p:tav>
                                        <p:tav tm="100000">
                                          <p:val>
                                            <p:strVal val="#ppt_x"/>
                                          </p:val>
                                        </p:tav>
                                      </p:tavLst>
                                    </p:anim>
                                    <p:anim calcmode="lin" valueType="num">
                                      <p:cBhvr>
                                        <p:cTn id="137" dur="750" fill="hold"/>
                                        <p:tgtEl>
                                          <p:spTgt spid="110">
                                            <p:txEl>
                                              <p:pRg st="0" end="0"/>
                                            </p:txEl>
                                          </p:spTgt>
                                        </p:tgtEl>
                                        <p:attrNameLst>
                                          <p:attrName>ppt_y</p:attrName>
                                        </p:attrNameLst>
                                      </p:cBhvr>
                                      <p:tavLst>
                                        <p:tav tm="0">
                                          <p:val>
                                            <p:strVal val="#ppt_y+.1"/>
                                          </p:val>
                                        </p:tav>
                                        <p:tav tm="100000">
                                          <p:val>
                                            <p:strVal val="#ppt_y"/>
                                          </p:val>
                                        </p:tav>
                                      </p:tavLst>
                                    </p:anim>
                                  </p:childTnLst>
                                </p:cTn>
                              </p:par>
                              <p:par>
                                <p:cTn id="138" presetID="42" presetClass="entr" presetSubtype="0" fill="hold" grpId="0" nodeType="withEffect">
                                  <p:stCondLst>
                                    <p:cond delay="0"/>
                                  </p:stCondLst>
                                  <p:childTnLst>
                                    <p:set>
                                      <p:cBhvr>
                                        <p:cTn id="139" dur="1" fill="hold">
                                          <p:stCondLst>
                                            <p:cond delay="0"/>
                                          </p:stCondLst>
                                        </p:cTn>
                                        <p:tgtEl>
                                          <p:spTgt spid="110">
                                            <p:txEl>
                                              <p:pRg st="1" end="1"/>
                                            </p:txEl>
                                          </p:spTgt>
                                        </p:tgtEl>
                                        <p:attrNameLst>
                                          <p:attrName>style.visibility</p:attrName>
                                        </p:attrNameLst>
                                      </p:cBhvr>
                                      <p:to>
                                        <p:strVal val="visible"/>
                                      </p:to>
                                    </p:set>
                                    <p:animEffect transition="in" filter="fade">
                                      <p:cBhvr>
                                        <p:cTn id="140" dur="750"/>
                                        <p:tgtEl>
                                          <p:spTgt spid="110">
                                            <p:txEl>
                                              <p:pRg st="1" end="1"/>
                                            </p:txEl>
                                          </p:spTgt>
                                        </p:tgtEl>
                                      </p:cBhvr>
                                    </p:animEffect>
                                    <p:anim calcmode="lin" valueType="num">
                                      <p:cBhvr>
                                        <p:cTn id="141" dur="750" fill="hold"/>
                                        <p:tgtEl>
                                          <p:spTgt spid="110">
                                            <p:txEl>
                                              <p:pRg st="1" end="1"/>
                                            </p:txEl>
                                          </p:spTgt>
                                        </p:tgtEl>
                                        <p:attrNameLst>
                                          <p:attrName>ppt_x</p:attrName>
                                        </p:attrNameLst>
                                      </p:cBhvr>
                                      <p:tavLst>
                                        <p:tav tm="0">
                                          <p:val>
                                            <p:strVal val="#ppt_x"/>
                                          </p:val>
                                        </p:tav>
                                        <p:tav tm="100000">
                                          <p:val>
                                            <p:strVal val="#ppt_x"/>
                                          </p:val>
                                        </p:tav>
                                      </p:tavLst>
                                    </p:anim>
                                    <p:anim calcmode="lin" valueType="num">
                                      <p:cBhvr>
                                        <p:cTn id="142" dur="750" fill="hold"/>
                                        <p:tgtEl>
                                          <p:spTgt spid="110">
                                            <p:txEl>
                                              <p:pRg st="1" end="1"/>
                                            </p:txEl>
                                          </p:spTgt>
                                        </p:tgtEl>
                                        <p:attrNameLst>
                                          <p:attrName>ppt_y</p:attrName>
                                        </p:attrNameLst>
                                      </p:cBhvr>
                                      <p:tavLst>
                                        <p:tav tm="0">
                                          <p:val>
                                            <p:strVal val="#ppt_y+.1"/>
                                          </p:val>
                                        </p:tav>
                                        <p:tav tm="100000">
                                          <p:val>
                                            <p:strVal val="#ppt_y"/>
                                          </p:val>
                                        </p:tav>
                                      </p:tavLst>
                                    </p:anim>
                                  </p:childTnLst>
                                </p:cTn>
                              </p:par>
                            </p:childTnLst>
                          </p:cTn>
                        </p:par>
                        <p:par>
                          <p:cTn id="143" fill="hold">
                            <p:stCondLst>
                              <p:cond delay="13750"/>
                            </p:stCondLst>
                            <p:childTnLst>
                              <p:par>
                                <p:cTn id="144" presetID="42" presetClass="entr" presetSubtype="0" fill="hold" grpId="0" nodeType="afterEffect">
                                  <p:stCondLst>
                                    <p:cond delay="0"/>
                                  </p:stCondLst>
                                  <p:childTnLst>
                                    <p:set>
                                      <p:cBhvr>
                                        <p:cTn id="145" dur="1" fill="hold">
                                          <p:stCondLst>
                                            <p:cond delay="0"/>
                                          </p:stCondLst>
                                        </p:cTn>
                                        <p:tgtEl>
                                          <p:spTgt spid="110">
                                            <p:txEl>
                                              <p:pRg st="2" end="2"/>
                                            </p:txEl>
                                          </p:spTgt>
                                        </p:tgtEl>
                                        <p:attrNameLst>
                                          <p:attrName>style.visibility</p:attrName>
                                        </p:attrNameLst>
                                      </p:cBhvr>
                                      <p:to>
                                        <p:strVal val="visible"/>
                                      </p:to>
                                    </p:set>
                                    <p:animEffect transition="in" filter="fade">
                                      <p:cBhvr>
                                        <p:cTn id="146" dur="750"/>
                                        <p:tgtEl>
                                          <p:spTgt spid="110">
                                            <p:txEl>
                                              <p:pRg st="2" end="2"/>
                                            </p:txEl>
                                          </p:spTgt>
                                        </p:tgtEl>
                                      </p:cBhvr>
                                    </p:animEffect>
                                    <p:anim calcmode="lin" valueType="num">
                                      <p:cBhvr>
                                        <p:cTn id="147" dur="750" fill="hold"/>
                                        <p:tgtEl>
                                          <p:spTgt spid="110">
                                            <p:txEl>
                                              <p:pRg st="2" end="2"/>
                                            </p:txEl>
                                          </p:spTgt>
                                        </p:tgtEl>
                                        <p:attrNameLst>
                                          <p:attrName>ppt_x</p:attrName>
                                        </p:attrNameLst>
                                      </p:cBhvr>
                                      <p:tavLst>
                                        <p:tav tm="0">
                                          <p:val>
                                            <p:strVal val="#ppt_x"/>
                                          </p:val>
                                        </p:tav>
                                        <p:tav tm="100000">
                                          <p:val>
                                            <p:strVal val="#ppt_x"/>
                                          </p:val>
                                        </p:tav>
                                      </p:tavLst>
                                    </p:anim>
                                    <p:anim calcmode="lin" valueType="num">
                                      <p:cBhvr>
                                        <p:cTn id="148" dur="750" fill="hold"/>
                                        <p:tgtEl>
                                          <p:spTgt spid="110">
                                            <p:txEl>
                                              <p:pRg st="2" end="2"/>
                                            </p:txEl>
                                          </p:spTgt>
                                        </p:tgtEl>
                                        <p:attrNameLst>
                                          <p:attrName>ppt_y</p:attrName>
                                        </p:attrNameLst>
                                      </p:cBhvr>
                                      <p:tavLst>
                                        <p:tav tm="0">
                                          <p:val>
                                            <p:strVal val="#ppt_y+.1"/>
                                          </p:val>
                                        </p:tav>
                                        <p:tav tm="100000">
                                          <p:val>
                                            <p:strVal val="#ppt_y"/>
                                          </p:val>
                                        </p:tav>
                                      </p:tavLst>
                                    </p:anim>
                                  </p:childTnLst>
                                </p:cTn>
                              </p:par>
                              <p:par>
                                <p:cTn id="149" presetID="42" presetClass="entr" presetSubtype="0" fill="hold" grpId="0" nodeType="withEffect">
                                  <p:stCondLst>
                                    <p:cond delay="0"/>
                                  </p:stCondLst>
                                  <p:childTnLst>
                                    <p:set>
                                      <p:cBhvr>
                                        <p:cTn id="150" dur="1" fill="hold">
                                          <p:stCondLst>
                                            <p:cond delay="0"/>
                                          </p:stCondLst>
                                        </p:cTn>
                                        <p:tgtEl>
                                          <p:spTgt spid="110">
                                            <p:txEl>
                                              <p:pRg st="3" end="3"/>
                                            </p:txEl>
                                          </p:spTgt>
                                        </p:tgtEl>
                                        <p:attrNameLst>
                                          <p:attrName>style.visibility</p:attrName>
                                        </p:attrNameLst>
                                      </p:cBhvr>
                                      <p:to>
                                        <p:strVal val="visible"/>
                                      </p:to>
                                    </p:set>
                                    <p:animEffect transition="in" filter="fade">
                                      <p:cBhvr>
                                        <p:cTn id="151" dur="750"/>
                                        <p:tgtEl>
                                          <p:spTgt spid="110">
                                            <p:txEl>
                                              <p:pRg st="3" end="3"/>
                                            </p:txEl>
                                          </p:spTgt>
                                        </p:tgtEl>
                                      </p:cBhvr>
                                    </p:animEffect>
                                    <p:anim calcmode="lin" valueType="num">
                                      <p:cBhvr>
                                        <p:cTn id="152" dur="750" fill="hold"/>
                                        <p:tgtEl>
                                          <p:spTgt spid="110">
                                            <p:txEl>
                                              <p:pRg st="3" end="3"/>
                                            </p:txEl>
                                          </p:spTgt>
                                        </p:tgtEl>
                                        <p:attrNameLst>
                                          <p:attrName>ppt_x</p:attrName>
                                        </p:attrNameLst>
                                      </p:cBhvr>
                                      <p:tavLst>
                                        <p:tav tm="0">
                                          <p:val>
                                            <p:strVal val="#ppt_x"/>
                                          </p:val>
                                        </p:tav>
                                        <p:tav tm="100000">
                                          <p:val>
                                            <p:strVal val="#ppt_x"/>
                                          </p:val>
                                        </p:tav>
                                      </p:tavLst>
                                    </p:anim>
                                    <p:anim calcmode="lin" valueType="num">
                                      <p:cBhvr>
                                        <p:cTn id="153" dur="750" fill="hold"/>
                                        <p:tgtEl>
                                          <p:spTgt spid="110">
                                            <p:txEl>
                                              <p:pRg st="3" end="3"/>
                                            </p:txEl>
                                          </p:spTgt>
                                        </p:tgtEl>
                                        <p:attrNameLst>
                                          <p:attrName>ppt_y</p:attrName>
                                        </p:attrNameLst>
                                      </p:cBhvr>
                                      <p:tavLst>
                                        <p:tav tm="0">
                                          <p:val>
                                            <p:strVal val="#ppt_y+.1"/>
                                          </p:val>
                                        </p:tav>
                                        <p:tav tm="100000">
                                          <p:val>
                                            <p:strVal val="#ppt_y"/>
                                          </p:val>
                                        </p:tav>
                                      </p:tavLst>
                                    </p:anim>
                                  </p:childTnLst>
                                </p:cTn>
                              </p:par>
                            </p:childTnLst>
                          </p:cTn>
                        </p:par>
                        <p:par>
                          <p:cTn id="154" fill="hold">
                            <p:stCondLst>
                              <p:cond delay="14500"/>
                            </p:stCondLst>
                            <p:childTnLst>
                              <p:par>
                                <p:cTn id="155" presetID="42" presetClass="entr" presetSubtype="0" fill="hold" grpId="0" nodeType="afterEffect">
                                  <p:stCondLst>
                                    <p:cond delay="0"/>
                                  </p:stCondLst>
                                  <p:childTnLst>
                                    <p:set>
                                      <p:cBhvr>
                                        <p:cTn id="156" dur="1" fill="hold">
                                          <p:stCondLst>
                                            <p:cond delay="0"/>
                                          </p:stCondLst>
                                        </p:cTn>
                                        <p:tgtEl>
                                          <p:spTgt spid="110">
                                            <p:txEl>
                                              <p:pRg st="4" end="4"/>
                                            </p:txEl>
                                          </p:spTgt>
                                        </p:tgtEl>
                                        <p:attrNameLst>
                                          <p:attrName>style.visibility</p:attrName>
                                        </p:attrNameLst>
                                      </p:cBhvr>
                                      <p:to>
                                        <p:strVal val="visible"/>
                                      </p:to>
                                    </p:set>
                                    <p:animEffect transition="in" filter="fade">
                                      <p:cBhvr>
                                        <p:cTn id="157" dur="750"/>
                                        <p:tgtEl>
                                          <p:spTgt spid="110">
                                            <p:txEl>
                                              <p:pRg st="4" end="4"/>
                                            </p:txEl>
                                          </p:spTgt>
                                        </p:tgtEl>
                                      </p:cBhvr>
                                    </p:animEffect>
                                    <p:anim calcmode="lin" valueType="num">
                                      <p:cBhvr>
                                        <p:cTn id="158" dur="750" fill="hold"/>
                                        <p:tgtEl>
                                          <p:spTgt spid="110">
                                            <p:txEl>
                                              <p:pRg st="4" end="4"/>
                                            </p:txEl>
                                          </p:spTgt>
                                        </p:tgtEl>
                                        <p:attrNameLst>
                                          <p:attrName>ppt_x</p:attrName>
                                        </p:attrNameLst>
                                      </p:cBhvr>
                                      <p:tavLst>
                                        <p:tav tm="0">
                                          <p:val>
                                            <p:strVal val="#ppt_x"/>
                                          </p:val>
                                        </p:tav>
                                        <p:tav tm="100000">
                                          <p:val>
                                            <p:strVal val="#ppt_x"/>
                                          </p:val>
                                        </p:tav>
                                      </p:tavLst>
                                    </p:anim>
                                    <p:anim calcmode="lin" valueType="num">
                                      <p:cBhvr>
                                        <p:cTn id="159" dur="750" fill="hold"/>
                                        <p:tgtEl>
                                          <p:spTgt spid="110">
                                            <p:txEl>
                                              <p:pRg st="4" end="4"/>
                                            </p:txEl>
                                          </p:spTgt>
                                        </p:tgtEl>
                                        <p:attrNameLst>
                                          <p:attrName>ppt_y</p:attrName>
                                        </p:attrNameLst>
                                      </p:cBhvr>
                                      <p:tavLst>
                                        <p:tav tm="0">
                                          <p:val>
                                            <p:strVal val="#ppt_y+.1"/>
                                          </p:val>
                                        </p:tav>
                                        <p:tav tm="100000">
                                          <p:val>
                                            <p:strVal val="#ppt_y"/>
                                          </p:val>
                                        </p:tav>
                                      </p:tavLst>
                                    </p:anim>
                                  </p:childTnLst>
                                </p:cTn>
                              </p:par>
                              <p:par>
                                <p:cTn id="160" presetID="42" presetClass="entr" presetSubtype="0" fill="hold" grpId="0" nodeType="withEffect">
                                  <p:stCondLst>
                                    <p:cond delay="0"/>
                                  </p:stCondLst>
                                  <p:childTnLst>
                                    <p:set>
                                      <p:cBhvr>
                                        <p:cTn id="161" dur="1" fill="hold">
                                          <p:stCondLst>
                                            <p:cond delay="0"/>
                                          </p:stCondLst>
                                        </p:cTn>
                                        <p:tgtEl>
                                          <p:spTgt spid="110">
                                            <p:txEl>
                                              <p:pRg st="5" end="5"/>
                                            </p:txEl>
                                          </p:spTgt>
                                        </p:tgtEl>
                                        <p:attrNameLst>
                                          <p:attrName>style.visibility</p:attrName>
                                        </p:attrNameLst>
                                      </p:cBhvr>
                                      <p:to>
                                        <p:strVal val="visible"/>
                                      </p:to>
                                    </p:set>
                                    <p:animEffect transition="in" filter="fade">
                                      <p:cBhvr>
                                        <p:cTn id="162" dur="750"/>
                                        <p:tgtEl>
                                          <p:spTgt spid="110">
                                            <p:txEl>
                                              <p:pRg st="5" end="5"/>
                                            </p:txEl>
                                          </p:spTgt>
                                        </p:tgtEl>
                                      </p:cBhvr>
                                    </p:animEffect>
                                    <p:anim calcmode="lin" valueType="num">
                                      <p:cBhvr>
                                        <p:cTn id="163" dur="750" fill="hold"/>
                                        <p:tgtEl>
                                          <p:spTgt spid="110">
                                            <p:txEl>
                                              <p:pRg st="5" end="5"/>
                                            </p:txEl>
                                          </p:spTgt>
                                        </p:tgtEl>
                                        <p:attrNameLst>
                                          <p:attrName>ppt_x</p:attrName>
                                        </p:attrNameLst>
                                      </p:cBhvr>
                                      <p:tavLst>
                                        <p:tav tm="0">
                                          <p:val>
                                            <p:strVal val="#ppt_x"/>
                                          </p:val>
                                        </p:tav>
                                        <p:tav tm="100000">
                                          <p:val>
                                            <p:strVal val="#ppt_x"/>
                                          </p:val>
                                        </p:tav>
                                      </p:tavLst>
                                    </p:anim>
                                    <p:anim calcmode="lin" valueType="num">
                                      <p:cBhvr>
                                        <p:cTn id="164" dur="750" fill="hold"/>
                                        <p:tgtEl>
                                          <p:spTgt spid="110">
                                            <p:txEl>
                                              <p:pRg st="5" end="5"/>
                                            </p:txEl>
                                          </p:spTgt>
                                        </p:tgtEl>
                                        <p:attrNameLst>
                                          <p:attrName>ppt_y</p:attrName>
                                        </p:attrNameLst>
                                      </p:cBhvr>
                                      <p:tavLst>
                                        <p:tav tm="0">
                                          <p:val>
                                            <p:strVal val="#ppt_y+.1"/>
                                          </p:val>
                                        </p:tav>
                                        <p:tav tm="100000">
                                          <p:val>
                                            <p:strVal val="#ppt_y"/>
                                          </p:val>
                                        </p:tav>
                                      </p:tavLst>
                                    </p:anim>
                                  </p:childTnLst>
                                </p:cTn>
                              </p:par>
                            </p:childTnLst>
                          </p:cTn>
                        </p:par>
                        <p:par>
                          <p:cTn id="165" fill="hold">
                            <p:stCondLst>
                              <p:cond delay="15250"/>
                            </p:stCondLst>
                            <p:childTnLst>
                              <p:par>
                                <p:cTn id="166" presetID="42" presetClass="entr" presetSubtype="0" fill="hold" grpId="0" nodeType="afterEffect">
                                  <p:stCondLst>
                                    <p:cond delay="0"/>
                                  </p:stCondLst>
                                  <p:childTnLst>
                                    <p:set>
                                      <p:cBhvr>
                                        <p:cTn id="167" dur="1" fill="hold">
                                          <p:stCondLst>
                                            <p:cond delay="0"/>
                                          </p:stCondLst>
                                        </p:cTn>
                                        <p:tgtEl>
                                          <p:spTgt spid="110">
                                            <p:txEl>
                                              <p:pRg st="6" end="6"/>
                                            </p:txEl>
                                          </p:spTgt>
                                        </p:tgtEl>
                                        <p:attrNameLst>
                                          <p:attrName>style.visibility</p:attrName>
                                        </p:attrNameLst>
                                      </p:cBhvr>
                                      <p:to>
                                        <p:strVal val="visible"/>
                                      </p:to>
                                    </p:set>
                                    <p:animEffect transition="in" filter="fade">
                                      <p:cBhvr>
                                        <p:cTn id="168" dur="750"/>
                                        <p:tgtEl>
                                          <p:spTgt spid="110">
                                            <p:txEl>
                                              <p:pRg st="6" end="6"/>
                                            </p:txEl>
                                          </p:spTgt>
                                        </p:tgtEl>
                                      </p:cBhvr>
                                    </p:animEffect>
                                    <p:anim calcmode="lin" valueType="num">
                                      <p:cBhvr>
                                        <p:cTn id="169" dur="750" fill="hold"/>
                                        <p:tgtEl>
                                          <p:spTgt spid="110">
                                            <p:txEl>
                                              <p:pRg st="6" end="6"/>
                                            </p:txEl>
                                          </p:spTgt>
                                        </p:tgtEl>
                                        <p:attrNameLst>
                                          <p:attrName>ppt_x</p:attrName>
                                        </p:attrNameLst>
                                      </p:cBhvr>
                                      <p:tavLst>
                                        <p:tav tm="0">
                                          <p:val>
                                            <p:strVal val="#ppt_x"/>
                                          </p:val>
                                        </p:tav>
                                        <p:tav tm="100000">
                                          <p:val>
                                            <p:strVal val="#ppt_x"/>
                                          </p:val>
                                        </p:tav>
                                      </p:tavLst>
                                    </p:anim>
                                    <p:anim calcmode="lin" valueType="num">
                                      <p:cBhvr>
                                        <p:cTn id="170" dur="750" fill="hold"/>
                                        <p:tgtEl>
                                          <p:spTgt spid="110">
                                            <p:txEl>
                                              <p:pRg st="6" end="6"/>
                                            </p:txEl>
                                          </p:spTgt>
                                        </p:tgtEl>
                                        <p:attrNameLst>
                                          <p:attrName>ppt_y</p:attrName>
                                        </p:attrNameLst>
                                      </p:cBhvr>
                                      <p:tavLst>
                                        <p:tav tm="0">
                                          <p:val>
                                            <p:strVal val="#ppt_y+.1"/>
                                          </p:val>
                                        </p:tav>
                                        <p:tav tm="100000">
                                          <p:val>
                                            <p:strVal val="#ppt_y"/>
                                          </p:val>
                                        </p:tav>
                                      </p:tavLst>
                                    </p:anim>
                                  </p:childTnLst>
                                </p:cTn>
                              </p:par>
                              <p:par>
                                <p:cTn id="171" presetID="42" presetClass="entr" presetSubtype="0" fill="hold" grpId="0" nodeType="withEffect">
                                  <p:stCondLst>
                                    <p:cond delay="0"/>
                                  </p:stCondLst>
                                  <p:childTnLst>
                                    <p:set>
                                      <p:cBhvr>
                                        <p:cTn id="172" dur="1" fill="hold">
                                          <p:stCondLst>
                                            <p:cond delay="0"/>
                                          </p:stCondLst>
                                        </p:cTn>
                                        <p:tgtEl>
                                          <p:spTgt spid="110">
                                            <p:txEl>
                                              <p:pRg st="7" end="7"/>
                                            </p:txEl>
                                          </p:spTgt>
                                        </p:tgtEl>
                                        <p:attrNameLst>
                                          <p:attrName>style.visibility</p:attrName>
                                        </p:attrNameLst>
                                      </p:cBhvr>
                                      <p:to>
                                        <p:strVal val="visible"/>
                                      </p:to>
                                    </p:set>
                                    <p:animEffect transition="in" filter="fade">
                                      <p:cBhvr>
                                        <p:cTn id="173" dur="750"/>
                                        <p:tgtEl>
                                          <p:spTgt spid="110">
                                            <p:txEl>
                                              <p:pRg st="7" end="7"/>
                                            </p:txEl>
                                          </p:spTgt>
                                        </p:tgtEl>
                                      </p:cBhvr>
                                    </p:animEffect>
                                    <p:anim calcmode="lin" valueType="num">
                                      <p:cBhvr>
                                        <p:cTn id="174" dur="750" fill="hold"/>
                                        <p:tgtEl>
                                          <p:spTgt spid="110">
                                            <p:txEl>
                                              <p:pRg st="7" end="7"/>
                                            </p:txEl>
                                          </p:spTgt>
                                        </p:tgtEl>
                                        <p:attrNameLst>
                                          <p:attrName>ppt_x</p:attrName>
                                        </p:attrNameLst>
                                      </p:cBhvr>
                                      <p:tavLst>
                                        <p:tav tm="0">
                                          <p:val>
                                            <p:strVal val="#ppt_x"/>
                                          </p:val>
                                        </p:tav>
                                        <p:tav tm="100000">
                                          <p:val>
                                            <p:strVal val="#ppt_x"/>
                                          </p:val>
                                        </p:tav>
                                      </p:tavLst>
                                    </p:anim>
                                    <p:anim calcmode="lin" valueType="num">
                                      <p:cBhvr>
                                        <p:cTn id="175" dur="750" fill="hold"/>
                                        <p:tgtEl>
                                          <p:spTgt spid="110">
                                            <p:txEl>
                                              <p:pRg st="7" end="7"/>
                                            </p:txEl>
                                          </p:spTgt>
                                        </p:tgtEl>
                                        <p:attrNameLst>
                                          <p:attrName>ppt_y</p:attrName>
                                        </p:attrNameLst>
                                      </p:cBhvr>
                                      <p:tavLst>
                                        <p:tav tm="0">
                                          <p:val>
                                            <p:strVal val="#ppt_y+.1"/>
                                          </p:val>
                                        </p:tav>
                                        <p:tav tm="100000">
                                          <p:val>
                                            <p:strVal val="#ppt_y"/>
                                          </p:val>
                                        </p:tav>
                                      </p:tavLst>
                                    </p:anim>
                                  </p:childTnLst>
                                </p:cTn>
                              </p:par>
                            </p:childTnLst>
                          </p:cTn>
                        </p:par>
                        <p:par>
                          <p:cTn id="176" fill="hold">
                            <p:stCondLst>
                              <p:cond delay="16000"/>
                            </p:stCondLst>
                            <p:childTnLst>
                              <p:par>
                                <p:cTn id="177" presetID="42" presetClass="entr" presetSubtype="0" fill="hold" nodeType="afterEffect">
                                  <p:stCondLst>
                                    <p:cond delay="0"/>
                                  </p:stCondLst>
                                  <p:childTnLst>
                                    <p:set>
                                      <p:cBhvr>
                                        <p:cTn id="178" dur="1" fill="hold">
                                          <p:stCondLst>
                                            <p:cond delay="0"/>
                                          </p:stCondLst>
                                        </p:cTn>
                                        <p:tgtEl>
                                          <p:spTgt spid="12"/>
                                        </p:tgtEl>
                                        <p:attrNameLst>
                                          <p:attrName>style.visibility</p:attrName>
                                        </p:attrNameLst>
                                      </p:cBhvr>
                                      <p:to>
                                        <p:strVal val="visible"/>
                                      </p:to>
                                    </p:set>
                                    <p:animEffect transition="in" filter="fade">
                                      <p:cBhvr>
                                        <p:cTn id="179" dur="1000"/>
                                        <p:tgtEl>
                                          <p:spTgt spid="12"/>
                                        </p:tgtEl>
                                      </p:cBhvr>
                                    </p:animEffect>
                                    <p:anim calcmode="lin" valueType="num">
                                      <p:cBhvr>
                                        <p:cTn id="180" dur="1000" fill="hold"/>
                                        <p:tgtEl>
                                          <p:spTgt spid="12"/>
                                        </p:tgtEl>
                                        <p:attrNameLst>
                                          <p:attrName>ppt_x</p:attrName>
                                        </p:attrNameLst>
                                      </p:cBhvr>
                                      <p:tavLst>
                                        <p:tav tm="0">
                                          <p:val>
                                            <p:strVal val="#ppt_x"/>
                                          </p:val>
                                        </p:tav>
                                        <p:tav tm="100000">
                                          <p:val>
                                            <p:strVal val="#ppt_x"/>
                                          </p:val>
                                        </p:tav>
                                      </p:tavLst>
                                    </p:anim>
                                    <p:anim calcmode="lin" valueType="num">
                                      <p:cBhvr>
                                        <p:cTn id="181" dur="1000" fill="hold"/>
                                        <p:tgtEl>
                                          <p:spTgt spid="12"/>
                                        </p:tgtEl>
                                        <p:attrNameLst>
                                          <p:attrName>ppt_y</p:attrName>
                                        </p:attrNameLst>
                                      </p:cBhvr>
                                      <p:tavLst>
                                        <p:tav tm="0">
                                          <p:val>
                                            <p:strVal val="#ppt_y+.1"/>
                                          </p:val>
                                        </p:tav>
                                        <p:tav tm="100000">
                                          <p:val>
                                            <p:strVal val="#ppt_y"/>
                                          </p:val>
                                        </p:tav>
                                      </p:tavLst>
                                    </p:anim>
                                  </p:childTnLst>
                                </p:cTn>
                              </p:par>
                            </p:childTnLst>
                          </p:cTn>
                        </p:par>
                        <p:par>
                          <p:cTn id="182" fill="hold">
                            <p:stCondLst>
                              <p:cond delay="17000"/>
                            </p:stCondLst>
                            <p:childTnLst>
                              <p:par>
                                <p:cTn id="183" presetID="47" presetClass="entr" presetSubtype="0" fill="hold" nodeType="afterEffect">
                                  <p:stCondLst>
                                    <p:cond delay="0"/>
                                  </p:stCondLst>
                                  <p:childTnLst>
                                    <p:set>
                                      <p:cBhvr>
                                        <p:cTn id="184" dur="1" fill="hold">
                                          <p:stCondLst>
                                            <p:cond delay="0"/>
                                          </p:stCondLst>
                                        </p:cTn>
                                        <p:tgtEl>
                                          <p:spTgt spid="6"/>
                                        </p:tgtEl>
                                        <p:attrNameLst>
                                          <p:attrName>style.visibility</p:attrName>
                                        </p:attrNameLst>
                                      </p:cBhvr>
                                      <p:to>
                                        <p:strVal val="visible"/>
                                      </p:to>
                                    </p:set>
                                    <p:animEffect transition="in" filter="fade">
                                      <p:cBhvr>
                                        <p:cTn id="185" dur="1000"/>
                                        <p:tgtEl>
                                          <p:spTgt spid="6"/>
                                        </p:tgtEl>
                                      </p:cBhvr>
                                    </p:animEffect>
                                    <p:anim calcmode="lin" valueType="num">
                                      <p:cBhvr>
                                        <p:cTn id="186" dur="1000" fill="hold"/>
                                        <p:tgtEl>
                                          <p:spTgt spid="6"/>
                                        </p:tgtEl>
                                        <p:attrNameLst>
                                          <p:attrName>ppt_x</p:attrName>
                                        </p:attrNameLst>
                                      </p:cBhvr>
                                      <p:tavLst>
                                        <p:tav tm="0">
                                          <p:val>
                                            <p:strVal val="#ppt_x"/>
                                          </p:val>
                                        </p:tav>
                                        <p:tav tm="100000">
                                          <p:val>
                                            <p:strVal val="#ppt_x"/>
                                          </p:val>
                                        </p:tav>
                                      </p:tavLst>
                                    </p:anim>
                                    <p:anim calcmode="lin" valueType="num">
                                      <p:cBhvr>
                                        <p:cTn id="187" dur="1000" fill="hold"/>
                                        <p:tgtEl>
                                          <p:spTgt spid="6"/>
                                        </p:tgtEl>
                                        <p:attrNameLst>
                                          <p:attrName>ppt_y</p:attrName>
                                        </p:attrNameLst>
                                      </p:cBhvr>
                                      <p:tavLst>
                                        <p:tav tm="0">
                                          <p:val>
                                            <p:strVal val="#ppt_y-.1"/>
                                          </p:val>
                                        </p:tav>
                                        <p:tav tm="100000">
                                          <p:val>
                                            <p:strVal val="#ppt_y"/>
                                          </p:val>
                                        </p:tav>
                                      </p:tavLst>
                                    </p:anim>
                                  </p:childTnLst>
                                </p:cTn>
                              </p:par>
                            </p:childTnLst>
                          </p:cTn>
                        </p:par>
                        <p:par>
                          <p:cTn id="188" fill="hold">
                            <p:stCondLst>
                              <p:cond delay="18000"/>
                            </p:stCondLst>
                            <p:childTnLst>
                              <p:par>
                                <p:cTn id="189" presetID="42" presetClass="entr" presetSubtype="0" fill="hold" grpId="0" nodeType="afterEffect">
                                  <p:stCondLst>
                                    <p:cond delay="0"/>
                                  </p:stCondLst>
                                  <p:childTnLst>
                                    <p:set>
                                      <p:cBhvr>
                                        <p:cTn id="190" dur="1" fill="hold">
                                          <p:stCondLst>
                                            <p:cond delay="0"/>
                                          </p:stCondLst>
                                        </p:cTn>
                                        <p:tgtEl>
                                          <p:spTgt spid="77">
                                            <p:txEl>
                                              <p:pRg st="0" end="0"/>
                                            </p:txEl>
                                          </p:spTgt>
                                        </p:tgtEl>
                                        <p:attrNameLst>
                                          <p:attrName>style.visibility</p:attrName>
                                        </p:attrNameLst>
                                      </p:cBhvr>
                                      <p:to>
                                        <p:strVal val="visible"/>
                                      </p:to>
                                    </p:set>
                                    <p:animEffect transition="in" filter="fade">
                                      <p:cBhvr>
                                        <p:cTn id="191" dur="750"/>
                                        <p:tgtEl>
                                          <p:spTgt spid="77">
                                            <p:txEl>
                                              <p:pRg st="0" end="0"/>
                                            </p:txEl>
                                          </p:spTgt>
                                        </p:tgtEl>
                                      </p:cBhvr>
                                    </p:animEffect>
                                    <p:anim calcmode="lin" valueType="num">
                                      <p:cBhvr>
                                        <p:cTn id="192" dur="750" fill="hold"/>
                                        <p:tgtEl>
                                          <p:spTgt spid="77">
                                            <p:txEl>
                                              <p:pRg st="0" end="0"/>
                                            </p:txEl>
                                          </p:spTgt>
                                        </p:tgtEl>
                                        <p:attrNameLst>
                                          <p:attrName>ppt_x</p:attrName>
                                        </p:attrNameLst>
                                      </p:cBhvr>
                                      <p:tavLst>
                                        <p:tav tm="0">
                                          <p:val>
                                            <p:strVal val="#ppt_x"/>
                                          </p:val>
                                        </p:tav>
                                        <p:tav tm="100000">
                                          <p:val>
                                            <p:strVal val="#ppt_x"/>
                                          </p:val>
                                        </p:tav>
                                      </p:tavLst>
                                    </p:anim>
                                    <p:anim calcmode="lin" valueType="num">
                                      <p:cBhvr>
                                        <p:cTn id="193" dur="750" fill="hold"/>
                                        <p:tgtEl>
                                          <p:spTgt spid="77">
                                            <p:txEl>
                                              <p:pRg st="0" end="0"/>
                                            </p:txEl>
                                          </p:spTgt>
                                        </p:tgtEl>
                                        <p:attrNameLst>
                                          <p:attrName>ppt_y</p:attrName>
                                        </p:attrNameLst>
                                      </p:cBhvr>
                                      <p:tavLst>
                                        <p:tav tm="0">
                                          <p:val>
                                            <p:strVal val="#ppt_y+.1"/>
                                          </p:val>
                                        </p:tav>
                                        <p:tav tm="100000">
                                          <p:val>
                                            <p:strVal val="#ppt_y"/>
                                          </p:val>
                                        </p:tav>
                                      </p:tavLst>
                                    </p:anim>
                                  </p:childTnLst>
                                </p:cTn>
                              </p:par>
                              <p:par>
                                <p:cTn id="194" presetID="42" presetClass="entr" presetSubtype="0" fill="hold" grpId="0" nodeType="withEffect">
                                  <p:stCondLst>
                                    <p:cond delay="0"/>
                                  </p:stCondLst>
                                  <p:childTnLst>
                                    <p:set>
                                      <p:cBhvr>
                                        <p:cTn id="195" dur="1" fill="hold">
                                          <p:stCondLst>
                                            <p:cond delay="0"/>
                                          </p:stCondLst>
                                        </p:cTn>
                                        <p:tgtEl>
                                          <p:spTgt spid="77">
                                            <p:txEl>
                                              <p:pRg st="1" end="1"/>
                                            </p:txEl>
                                          </p:spTgt>
                                        </p:tgtEl>
                                        <p:attrNameLst>
                                          <p:attrName>style.visibility</p:attrName>
                                        </p:attrNameLst>
                                      </p:cBhvr>
                                      <p:to>
                                        <p:strVal val="visible"/>
                                      </p:to>
                                    </p:set>
                                    <p:animEffect transition="in" filter="fade">
                                      <p:cBhvr>
                                        <p:cTn id="196" dur="750"/>
                                        <p:tgtEl>
                                          <p:spTgt spid="77">
                                            <p:txEl>
                                              <p:pRg st="1" end="1"/>
                                            </p:txEl>
                                          </p:spTgt>
                                        </p:tgtEl>
                                      </p:cBhvr>
                                    </p:animEffect>
                                    <p:anim calcmode="lin" valueType="num">
                                      <p:cBhvr>
                                        <p:cTn id="197" dur="750" fill="hold"/>
                                        <p:tgtEl>
                                          <p:spTgt spid="77">
                                            <p:txEl>
                                              <p:pRg st="1" end="1"/>
                                            </p:txEl>
                                          </p:spTgt>
                                        </p:tgtEl>
                                        <p:attrNameLst>
                                          <p:attrName>ppt_x</p:attrName>
                                        </p:attrNameLst>
                                      </p:cBhvr>
                                      <p:tavLst>
                                        <p:tav tm="0">
                                          <p:val>
                                            <p:strVal val="#ppt_x"/>
                                          </p:val>
                                        </p:tav>
                                        <p:tav tm="100000">
                                          <p:val>
                                            <p:strVal val="#ppt_x"/>
                                          </p:val>
                                        </p:tav>
                                      </p:tavLst>
                                    </p:anim>
                                    <p:anim calcmode="lin" valueType="num">
                                      <p:cBhvr>
                                        <p:cTn id="198" dur="750" fill="hold"/>
                                        <p:tgtEl>
                                          <p:spTgt spid="77">
                                            <p:txEl>
                                              <p:pRg st="1" end="1"/>
                                            </p:txEl>
                                          </p:spTgt>
                                        </p:tgtEl>
                                        <p:attrNameLst>
                                          <p:attrName>ppt_y</p:attrName>
                                        </p:attrNameLst>
                                      </p:cBhvr>
                                      <p:tavLst>
                                        <p:tav tm="0">
                                          <p:val>
                                            <p:strVal val="#ppt_y+.1"/>
                                          </p:val>
                                        </p:tav>
                                        <p:tav tm="100000">
                                          <p:val>
                                            <p:strVal val="#ppt_y"/>
                                          </p:val>
                                        </p:tav>
                                      </p:tavLst>
                                    </p:anim>
                                  </p:childTnLst>
                                </p:cTn>
                              </p:par>
                            </p:childTnLst>
                          </p:cTn>
                        </p:par>
                        <p:par>
                          <p:cTn id="199" fill="hold">
                            <p:stCondLst>
                              <p:cond delay="18750"/>
                            </p:stCondLst>
                            <p:childTnLst>
                              <p:par>
                                <p:cTn id="200" presetID="42" presetClass="entr" presetSubtype="0" fill="hold" grpId="0" nodeType="afterEffect">
                                  <p:stCondLst>
                                    <p:cond delay="0"/>
                                  </p:stCondLst>
                                  <p:childTnLst>
                                    <p:set>
                                      <p:cBhvr>
                                        <p:cTn id="201" dur="1" fill="hold">
                                          <p:stCondLst>
                                            <p:cond delay="0"/>
                                          </p:stCondLst>
                                        </p:cTn>
                                        <p:tgtEl>
                                          <p:spTgt spid="77">
                                            <p:txEl>
                                              <p:pRg st="2" end="2"/>
                                            </p:txEl>
                                          </p:spTgt>
                                        </p:tgtEl>
                                        <p:attrNameLst>
                                          <p:attrName>style.visibility</p:attrName>
                                        </p:attrNameLst>
                                      </p:cBhvr>
                                      <p:to>
                                        <p:strVal val="visible"/>
                                      </p:to>
                                    </p:set>
                                    <p:animEffect transition="in" filter="fade">
                                      <p:cBhvr>
                                        <p:cTn id="202" dur="750"/>
                                        <p:tgtEl>
                                          <p:spTgt spid="77">
                                            <p:txEl>
                                              <p:pRg st="2" end="2"/>
                                            </p:txEl>
                                          </p:spTgt>
                                        </p:tgtEl>
                                      </p:cBhvr>
                                    </p:animEffect>
                                    <p:anim calcmode="lin" valueType="num">
                                      <p:cBhvr>
                                        <p:cTn id="203" dur="750" fill="hold"/>
                                        <p:tgtEl>
                                          <p:spTgt spid="77">
                                            <p:txEl>
                                              <p:pRg st="2" end="2"/>
                                            </p:txEl>
                                          </p:spTgt>
                                        </p:tgtEl>
                                        <p:attrNameLst>
                                          <p:attrName>ppt_x</p:attrName>
                                        </p:attrNameLst>
                                      </p:cBhvr>
                                      <p:tavLst>
                                        <p:tav tm="0">
                                          <p:val>
                                            <p:strVal val="#ppt_x"/>
                                          </p:val>
                                        </p:tav>
                                        <p:tav tm="100000">
                                          <p:val>
                                            <p:strVal val="#ppt_x"/>
                                          </p:val>
                                        </p:tav>
                                      </p:tavLst>
                                    </p:anim>
                                    <p:anim calcmode="lin" valueType="num">
                                      <p:cBhvr>
                                        <p:cTn id="204" dur="750" fill="hold"/>
                                        <p:tgtEl>
                                          <p:spTgt spid="77">
                                            <p:txEl>
                                              <p:pRg st="2" end="2"/>
                                            </p:txEl>
                                          </p:spTgt>
                                        </p:tgtEl>
                                        <p:attrNameLst>
                                          <p:attrName>ppt_y</p:attrName>
                                        </p:attrNameLst>
                                      </p:cBhvr>
                                      <p:tavLst>
                                        <p:tav tm="0">
                                          <p:val>
                                            <p:strVal val="#ppt_y+.1"/>
                                          </p:val>
                                        </p:tav>
                                        <p:tav tm="100000">
                                          <p:val>
                                            <p:strVal val="#ppt_y"/>
                                          </p:val>
                                        </p:tav>
                                      </p:tavLst>
                                    </p:anim>
                                  </p:childTnLst>
                                </p:cTn>
                              </p:par>
                              <p:par>
                                <p:cTn id="205" presetID="42" presetClass="entr" presetSubtype="0" fill="hold" grpId="0" nodeType="withEffect">
                                  <p:stCondLst>
                                    <p:cond delay="0"/>
                                  </p:stCondLst>
                                  <p:childTnLst>
                                    <p:set>
                                      <p:cBhvr>
                                        <p:cTn id="206" dur="1" fill="hold">
                                          <p:stCondLst>
                                            <p:cond delay="0"/>
                                          </p:stCondLst>
                                        </p:cTn>
                                        <p:tgtEl>
                                          <p:spTgt spid="77">
                                            <p:txEl>
                                              <p:pRg st="3" end="3"/>
                                            </p:txEl>
                                          </p:spTgt>
                                        </p:tgtEl>
                                        <p:attrNameLst>
                                          <p:attrName>style.visibility</p:attrName>
                                        </p:attrNameLst>
                                      </p:cBhvr>
                                      <p:to>
                                        <p:strVal val="visible"/>
                                      </p:to>
                                    </p:set>
                                    <p:animEffect transition="in" filter="fade">
                                      <p:cBhvr>
                                        <p:cTn id="207" dur="750"/>
                                        <p:tgtEl>
                                          <p:spTgt spid="77">
                                            <p:txEl>
                                              <p:pRg st="3" end="3"/>
                                            </p:txEl>
                                          </p:spTgt>
                                        </p:tgtEl>
                                      </p:cBhvr>
                                    </p:animEffect>
                                    <p:anim calcmode="lin" valueType="num">
                                      <p:cBhvr>
                                        <p:cTn id="208" dur="750" fill="hold"/>
                                        <p:tgtEl>
                                          <p:spTgt spid="77">
                                            <p:txEl>
                                              <p:pRg st="3" end="3"/>
                                            </p:txEl>
                                          </p:spTgt>
                                        </p:tgtEl>
                                        <p:attrNameLst>
                                          <p:attrName>ppt_x</p:attrName>
                                        </p:attrNameLst>
                                      </p:cBhvr>
                                      <p:tavLst>
                                        <p:tav tm="0">
                                          <p:val>
                                            <p:strVal val="#ppt_x"/>
                                          </p:val>
                                        </p:tav>
                                        <p:tav tm="100000">
                                          <p:val>
                                            <p:strVal val="#ppt_x"/>
                                          </p:val>
                                        </p:tav>
                                      </p:tavLst>
                                    </p:anim>
                                    <p:anim calcmode="lin" valueType="num">
                                      <p:cBhvr>
                                        <p:cTn id="209" dur="750" fill="hold"/>
                                        <p:tgtEl>
                                          <p:spTgt spid="77">
                                            <p:txEl>
                                              <p:pRg st="3" end="3"/>
                                            </p:txEl>
                                          </p:spTgt>
                                        </p:tgtEl>
                                        <p:attrNameLst>
                                          <p:attrName>ppt_y</p:attrName>
                                        </p:attrNameLst>
                                      </p:cBhvr>
                                      <p:tavLst>
                                        <p:tav tm="0">
                                          <p:val>
                                            <p:strVal val="#ppt_y+.1"/>
                                          </p:val>
                                        </p:tav>
                                        <p:tav tm="100000">
                                          <p:val>
                                            <p:strVal val="#ppt_y"/>
                                          </p:val>
                                        </p:tav>
                                      </p:tavLst>
                                    </p:anim>
                                  </p:childTnLst>
                                </p:cTn>
                              </p:par>
                            </p:childTnLst>
                          </p:cTn>
                        </p:par>
                        <p:par>
                          <p:cTn id="210" fill="hold">
                            <p:stCondLst>
                              <p:cond delay="19500"/>
                            </p:stCondLst>
                            <p:childTnLst>
                              <p:par>
                                <p:cTn id="211" presetID="42" presetClass="entr" presetSubtype="0" fill="hold" grpId="0" nodeType="afterEffect">
                                  <p:stCondLst>
                                    <p:cond delay="0"/>
                                  </p:stCondLst>
                                  <p:childTnLst>
                                    <p:set>
                                      <p:cBhvr>
                                        <p:cTn id="212" dur="1" fill="hold">
                                          <p:stCondLst>
                                            <p:cond delay="0"/>
                                          </p:stCondLst>
                                        </p:cTn>
                                        <p:tgtEl>
                                          <p:spTgt spid="77">
                                            <p:txEl>
                                              <p:pRg st="4" end="4"/>
                                            </p:txEl>
                                          </p:spTgt>
                                        </p:tgtEl>
                                        <p:attrNameLst>
                                          <p:attrName>style.visibility</p:attrName>
                                        </p:attrNameLst>
                                      </p:cBhvr>
                                      <p:to>
                                        <p:strVal val="visible"/>
                                      </p:to>
                                    </p:set>
                                    <p:animEffect transition="in" filter="fade">
                                      <p:cBhvr>
                                        <p:cTn id="213" dur="750"/>
                                        <p:tgtEl>
                                          <p:spTgt spid="77">
                                            <p:txEl>
                                              <p:pRg st="4" end="4"/>
                                            </p:txEl>
                                          </p:spTgt>
                                        </p:tgtEl>
                                      </p:cBhvr>
                                    </p:animEffect>
                                    <p:anim calcmode="lin" valueType="num">
                                      <p:cBhvr>
                                        <p:cTn id="214" dur="750" fill="hold"/>
                                        <p:tgtEl>
                                          <p:spTgt spid="77">
                                            <p:txEl>
                                              <p:pRg st="4" end="4"/>
                                            </p:txEl>
                                          </p:spTgt>
                                        </p:tgtEl>
                                        <p:attrNameLst>
                                          <p:attrName>ppt_x</p:attrName>
                                        </p:attrNameLst>
                                      </p:cBhvr>
                                      <p:tavLst>
                                        <p:tav tm="0">
                                          <p:val>
                                            <p:strVal val="#ppt_x"/>
                                          </p:val>
                                        </p:tav>
                                        <p:tav tm="100000">
                                          <p:val>
                                            <p:strVal val="#ppt_x"/>
                                          </p:val>
                                        </p:tav>
                                      </p:tavLst>
                                    </p:anim>
                                    <p:anim calcmode="lin" valueType="num">
                                      <p:cBhvr>
                                        <p:cTn id="215" dur="750" fill="hold"/>
                                        <p:tgtEl>
                                          <p:spTgt spid="77">
                                            <p:txEl>
                                              <p:pRg st="4" end="4"/>
                                            </p:txEl>
                                          </p:spTgt>
                                        </p:tgtEl>
                                        <p:attrNameLst>
                                          <p:attrName>ppt_y</p:attrName>
                                        </p:attrNameLst>
                                      </p:cBhvr>
                                      <p:tavLst>
                                        <p:tav tm="0">
                                          <p:val>
                                            <p:strVal val="#ppt_y+.1"/>
                                          </p:val>
                                        </p:tav>
                                        <p:tav tm="100000">
                                          <p:val>
                                            <p:strVal val="#ppt_y"/>
                                          </p:val>
                                        </p:tav>
                                      </p:tavLst>
                                    </p:anim>
                                  </p:childTnLst>
                                </p:cTn>
                              </p:par>
                              <p:par>
                                <p:cTn id="216" presetID="42" presetClass="entr" presetSubtype="0" fill="hold" grpId="0" nodeType="withEffect">
                                  <p:stCondLst>
                                    <p:cond delay="0"/>
                                  </p:stCondLst>
                                  <p:childTnLst>
                                    <p:set>
                                      <p:cBhvr>
                                        <p:cTn id="217" dur="1" fill="hold">
                                          <p:stCondLst>
                                            <p:cond delay="0"/>
                                          </p:stCondLst>
                                        </p:cTn>
                                        <p:tgtEl>
                                          <p:spTgt spid="77">
                                            <p:txEl>
                                              <p:pRg st="5" end="5"/>
                                            </p:txEl>
                                          </p:spTgt>
                                        </p:tgtEl>
                                        <p:attrNameLst>
                                          <p:attrName>style.visibility</p:attrName>
                                        </p:attrNameLst>
                                      </p:cBhvr>
                                      <p:to>
                                        <p:strVal val="visible"/>
                                      </p:to>
                                    </p:set>
                                    <p:animEffect transition="in" filter="fade">
                                      <p:cBhvr>
                                        <p:cTn id="218" dur="750"/>
                                        <p:tgtEl>
                                          <p:spTgt spid="77">
                                            <p:txEl>
                                              <p:pRg st="5" end="5"/>
                                            </p:txEl>
                                          </p:spTgt>
                                        </p:tgtEl>
                                      </p:cBhvr>
                                    </p:animEffect>
                                    <p:anim calcmode="lin" valueType="num">
                                      <p:cBhvr>
                                        <p:cTn id="219" dur="750" fill="hold"/>
                                        <p:tgtEl>
                                          <p:spTgt spid="77">
                                            <p:txEl>
                                              <p:pRg st="5" end="5"/>
                                            </p:txEl>
                                          </p:spTgt>
                                        </p:tgtEl>
                                        <p:attrNameLst>
                                          <p:attrName>ppt_x</p:attrName>
                                        </p:attrNameLst>
                                      </p:cBhvr>
                                      <p:tavLst>
                                        <p:tav tm="0">
                                          <p:val>
                                            <p:strVal val="#ppt_x"/>
                                          </p:val>
                                        </p:tav>
                                        <p:tav tm="100000">
                                          <p:val>
                                            <p:strVal val="#ppt_x"/>
                                          </p:val>
                                        </p:tav>
                                      </p:tavLst>
                                    </p:anim>
                                    <p:anim calcmode="lin" valueType="num">
                                      <p:cBhvr>
                                        <p:cTn id="220" dur="750" fill="hold"/>
                                        <p:tgtEl>
                                          <p:spTgt spid="77">
                                            <p:txEl>
                                              <p:pRg st="5" end="5"/>
                                            </p:txEl>
                                          </p:spTgt>
                                        </p:tgtEl>
                                        <p:attrNameLst>
                                          <p:attrName>ppt_y</p:attrName>
                                        </p:attrNameLst>
                                      </p:cBhvr>
                                      <p:tavLst>
                                        <p:tav tm="0">
                                          <p:val>
                                            <p:strVal val="#ppt_y+.1"/>
                                          </p:val>
                                        </p:tav>
                                        <p:tav tm="100000">
                                          <p:val>
                                            <p:strVal val="#ppt_y"/>
                                          </p:val>
                                        </p:tav>
                                      </p:tavLst>
                                    </p:anim>
                                  </p:childTnLst>
                                </p:cTn>
                              </p:par>
                            </p:childTnLst>
                          </p:cTn>
                        </p:par>
                        <p:par>
                          <p:cTn id="221" fill="hold">
                            <p:stCondLst>
                              <p:cond delay="20250"/>
                            </p:stCondLst>
                            <p:childTnLst>
                              <p:par>
                                <p:cTn id="222" presetID="42" presetClass="entr" presetSubtype="0" fill="hold" grpId="0" nodeType="afterEffect">
                                  <p:stCondLst>
                                    <p:cond delay="0"/>
                                  </p:stCondLst>
                                  <p:childTnLst>
                                    <p:set>
                                      <p:cBhvr>
                                        <p:cTn id="223" dur="1" fill="hold">
                                          <p:stCondLst>
                                            <p:cond delay="0"/>
                                          </p:stCondLst>
                                        </p:cTn>
                                        <p:tgtEl>
                                          <p:spTgt spid="77">
                                            <p:txEl>
                                              <p:pRg st="6" end="6"/>
                                            </p:txEl>
                                          </p:spTgt>
                                        </p:tgtEl>
                                        <p:attrNameLst>
                                          <p:attrName>style.visibility</p:attrName>
                                        </p:attrNameLst>
                                      </p:cBhvr>
                                      <p:to>
                                        <p:strVal val="visible"/>
                                      </p:to>
                                    </p:set>
                                    <p:animEffect transition="in" filter="fade">
                                      <p:cBhvr>
                                        <p:cTn id="224" dur="750"/>
                                        <p:tgtEl>
                                          <p:spTgt spid="77">
                                            <p:txEl>
                                              <p:pRg st="6" end="6"/>
                                            </p:txEl>
                                          </p:spTgt>
                                        </p:tgtEl>
                                      </p:cBhvr>
                                    </p:animEffect>
                                    <p:anim calcmode="lin" valueType="num">
                                      <p:cBhvr>
                                        <p:cTn id="225" dur="750" fill="hold"/>
                                        <p:tgtEl>
                                          <p:spTgt spid="77">
                                            <p:txEl>
                                              <p:pRg st="6" end="6"/>
                                            </p:txEl>
                                          </p:spTgt>
                                        </p:tgtEl>
                                        <p:attrNameLst>
                                          <p:attrName>ppt_x</p:attrName>
                                        </p:attrNameLst>
                                      </p:cBhvr>
                                      <p:tavLst>
                                        <p:tav tm="0">
                                          <p:val>
                                            <p:strVal val="#ppt_x"/>
                                          </p:val>
                                        </p:tav>
                                        <p:tav tm="100000">
                                          <p:val>
                                            <p:strVal val="#ppt_x"/>
                                          </p:val>
                                        </p:tav>
                                      </p:tavLst>
                                    </p:anim>
                                    <p:anim calcmode="lin" valueType="num">
                                      <p:cBhvr>
                                        <p:cTn id="226" dur="750" fill="hold"/>
                                        <p:tgtEl>
                                          <p:spTgt spid="77">
                                            <p:txEl>
                                              <p:pRg st="6" end="6"/>
                                            </p:txEl>
                                          </p:spTgt>
                                        </p:tgtEl>
                                        <p:attrNameLst>
                                          <p:attrName>ppt_y</p:attrName>
                                        </p:attrNameLst>
                                      </p:cBhvr>
                                      <p:tavLst>
                                        <p:tav tm="0">
                                          <p:val>
                                            <p:strVal val="#ppt_y+.1"/>
                                          </p:val>
                                        </p:tav>
                                        <p:tav tm="100000">
                                          <p:val>
                                            <p:strVal val="#ppt_y"/>
                                          </p:val>
                                        </p:tav>
                                      </p:tavLst>
                                    </p:anim>
                                  </p:childTnLst>
                                </p:cTn>
                              </p:par>
                              <p:par>
                                <p:cTn id="227" presetID="42" presetClass="entr" presetSubtype="0" fill="hold" grpId="0" nodeType="withEffect">
                                  <p:stCondLst>
                                    <p:cond delay="0"/>
                                  </p:stCondLst>
                                  <p:childTnLst>
                                    <p:set>
                                      <p:cBhvr>
                                        <p:cTn id="228" dur="1" fill="hold">
                                          <p:stCondLst>
                                            <p:cond delay="0"/>
                                          </p:stCondLst>
                                        </p:cTn>
                                        <p:tgtEl>
                                          <p:spTgt spid="77">
                                            <p:txEl>
                                              <p:pRg st="7" end="7"/>
                                            </p:txEl>
                                          </p:spTgt>
                                        </p:tgtEl>
                                        <p:attrNameLst>
                                          <p:attrName>style.visibility</p:attrName>
                                        </p:attrNameLst>
                                      </p:cBhvr>
                                      <p:to>
                                        <p:strVal val="visible"/>
                                      </p:to>
                                    </p:set>
                                    <p:animEffect transition="in" filter="fade">
                                      <p:cBhvr>
                                        <p:cTn id="229" dur="750"/>
                                        <p:tgtEl>
                                          <p:spTgt spid="77">
                                            <p:txEl>
                                              <p:pRg st="7" end="7"/>
                                            </p:txEl>
                                          </p:spTgt>
                                        </p:tgtEl>
                                      </p:cBhvr>
                                    </p:animEffect>
                                    <p:anim calcmode="lin" valueType="num">
                                      <p:cBhvr>
                                        <p:cTn id="230" dur="750" fill="hold"/>
                                        <p:tgtEl>
                                          <p:spTgt spid="77">
                                            <p:txEl>
                                              <p:pRg st="7" end="7"/>
                                            </p:txEl>
                                          </p:spTgt>
                                        </p:tgtEl>
                                        <p:attrNameLst>
                                          <p:attrName>ppt_x</p:attrName>
                                        </p:attrNameLst>
                                      </p:cBhvr>
                                      <p:tavLst>
                                        <p:tav tm="0">
                                          <p:val>
                                            <p:strVal val="#ppt_x"/>
                                          </p:val>
                                        </p:tav>
                                        <p:tav tm="100000">
                                          <p:val>
                                            <p:strVal val="#ppt_x"/>
                                          </p:val>
                                        </p:tav>
                                      </p:tavLst>
                                    </p:anim>
                                    <p:anim calcmode="lin" valueType="num">
                                      <p:cBhvr>
                                        <p:cTn id="231" dur="750" fill="hold"/>
                                        <p:tgtEl>
                                          <p:spTgt spid="77">
                                            <p:txEl>
                                              <p:pRg st="7" end="7"/>
                                            </p:txEl>
                                          </p:spTgt>
                                        </p:tgtEl>
                                        <p:attrNameLst>
                                          <p:attrName>ppt_y</p:attrName>
                                        </p:attrNameLst>
                                      </p:cBhvr>
                                      <p:tavLst>
                                        <p:tav tm="0">
                                          <p:val>
                                            <p:strVal val="#ppt_y+.1"/>
                                          </p:val>
                                        </p:tav>
                                        <p:tav tm="100000">
                                          <p:val>
                                            <p:strVal val="#ppt_y"/>
                                          </p:val>
                                        </p:tav>
                                      </p:tavLst>
                                    </p:anim>
                                  </p:childTnLst>
                                </p:cTn>
                              </p:par>
                            </p:childTnLst>
                          </p:cTn>
                        </p:par>
                        <p:par>
                          <p:cTn id="232" fill="hold">
                            <p:stCondLst>
                              <p:cond delay="21000"/>
                            </p:stCondLst>
                            <p:childTnLst>
                              <p:par>
                                <p:cTn id="233" presetID="42" presetClass="entr" presetSubtype="0" fill="hold" nodeType="afterEffect">
                                  <p:stCondLst>
                                    <p:cond delay="0"/>
                                  </p:stCondLst>
                                  <p:childTnLst>
                                    <p:set>
                                      <p:cBhvr>
                                        <p:cTn id="234" dur="1" fill="hold">
                                          <p:stCondLst>
                                            <p:cond delay="0"/>
                                          </p:stCondLst>
                                        </p:cTn>
                                        <p:tgtEl>
                                          <p:spTgt spid="13"/>
                                        </p:tgtEl>
                                        <p:attrNameLst>
                                          <p:attrName>style.visibility</p:attrName>
                                        </p:attrNameLst>
                                      </p:cBhvr>
                                      <p:to>
                                        <p:strVal val="visible"/>
                                      </p:to>
                                    </p:set>
                                    <p:animEffect transition="in" filter="fade">
                                      <p:cBhvr>
                                        <p:cTn id="235" dur="1000"/>
                                        <p:tgtEl>
                                          <p:spTgt spid="13"/>
                                        </p:tgtEl>
                                      </p:cBhvr>
                                    </p:animEffect>
                                    <p:anim calcmode="lin" valueType="num">
                                      <p:cBhvr>
                                        <p:cTn id="236" dur="1000" fill="hold"/>
                                        <p:tgtEl>
                                          <p:spTgt spid="13"/>
                                        </p:tgtEl>
                                        <p:attrNameLst>
                                          <p:attrName>ppt_x</p:attrName>
                                        </p:attrNameLst>
                                      </p:cBhvr>
                                      <p:tavLst>
                                        <p:tav tm="0">
                                          <p:val>
                                            <p:strVal val="#ppt_x"/>
                                          </p:val>
                                        </p:tav>
                                        <p:tav tm="100000">
                                          <p:val>
                                            <p:strVal val="#ppt_x"/>
                                          </p:val>
                                        </p:tav>
                                      </p:tavLst>
                                    </p:anim>
                                    <p:anim calcmode="lin" valueType="num">
                                      <p:cBhvr>
                                        <p:cTn id="237" dur="1000" fill="hold"/>
                                        <p:tgtEl>
                                          <p:spTgt spid="13"/>
                                        </p:tgtEl>
                                        <p:attrNameLst>
                                          <p:attrName>ppt_y</p:attrName>
                                        </p:attrNameLst>
                                      </p:cBhvr>
                                      <p:tavLst>
                                        <p:tav tm="0">
                                          <p:val>
                                            <p:strVal val="#ppt_y+.1"/>
                                          </p:val>
                                        </p:tav>
                                        <p:tav tm="100000">
                                          <p:val>
                                            <p:strVal val="#ppt_y"/>
                                          </p:val>
                                        </p:tav>
                                      </p:tavLst>
                                    </p:anim>
                                  </p:childTnLst>
                                </p:cTn>
                              </p:par>
                            </p:childTnLst>
                          </p:cTn>
                        </p:par>
                        <p:par>
                          <p:cTn id="238" fill="hold">
                            <p:stCondLst>
                              <p:cond delay="22000"/>
                            </p:stCondLst>
                            <p:childTnLst>
                              <p:par>
                                <p:cTn id="239" presetID="47" presetClass="entr" presetSubtype="0" fill="hold" nodeType="afterEffect">
                                  <p:stCondLst>
                                    <p:cond delay="0"/>
                                  </p:stCondLst>
                                  <p:childTnLst>
                                    <p:set>
                                      <p:cBhvr>
                                        <p:cTn id="240" dur="1" fill="hold">
                                          <p:stCondLst>
                                            <p:cond delay="0"/>
                                          </p:stCondLst>
                                        </p:cTn>
                                        <p:tgtEl>
                                          <p:spTgt spid="7"/>
                                        </p:tgtEl>
                                        <p:attrNameLst>
                                          <p:attrName>style.visibility</p:attrName>
                                        </p:attrNameLst>
                                      </p:cBhvr>
                                      <p:to>
                                        <p:strVal val="visible"/>
                                      </p:to>
                                    </p:set>
                                    <p:animEffect transition="in" filter="fade">
                                      <p:cBhvr>
                                        <p:cTn id="241" dur="1000"/>
                                        <p:tgtEl>
                                          <p:spTgt spid="7"/>
                                        </p:tgtEl>
                                      </p:cBhvr>
                                    </p:animEffect>
                                    <p:anim calcmode="lin" valueType="num">
                                      <p:cBhvr>
                                        <p:cTn id="242" dur="1000" fill="hold"/>
                                        <p:tgtEl>
                                          <p:spTgt spid="7"/>
                                        </p:tgtEl>
                                        <p:attrNameLst>
                                          <p:attrName>ppt_x</p:attrName>
                                        </p:attrNameLst>
                                      </p:cBhvr>
                                      <p:tavLst>
                                        <p:tav tm="0">
                                          <p:val>
                                            <p:strVal val="#ppt_x"/>
                                          </p:val>
                                        </p:tav>
                                        <p:tav tm="100000">
                                          <p:val>
                                            <p:strVal val="#ppt_x"/>
                                          </p:val>
                                        </p:tav>
                                      </p:tavLst>
                                    </p:anim>
                                    <p:anim calcmode="lin" valueType="num">
                                      <p:cBhvr>
                                        <p:cTn id="243" dur="1000" fill="hold"/>
                                        <p:tgtEl>
                                          <p:spTgt spid="7"/>
                                        </p:tgtEl>
                                        <p:attrNameLst>
                                          <p:attrName>ppt_y</p:attrName>
                                        </p:attrNameLst>
                                      </p:cBhvr>
                                      <p:tavLst>
                                        <p:tav tm="0">
                                          <p:val>
                                            <p:strVal val="#ppt_y-.1"/>
                                          </p:val>
                                        </p:tav>
                                        <p:tav tm="100000">
                                          <p:val>
                                            <p:strVal val="#ppt_y"/>
                                          </p:val>
                                        </p:tav>
                                      </p:tavLst>
                                    </p:anim>
                                  </p:childTnLst>
                                </p:cTn>
                              </p:par>
                            </p:childTnLst>
                          </p:cTn>
                        </p:par>
                        <p:par>
                          <p:cTn id="244" fill="hold">
                            <p:stCondLst>
                              <p:cond delay="23000"/>
                            </p:stCondLst>
                            <p:childTnLst>
                              <p:par>
                                <p:cTn id="245" presetID="42" presetClass="entr" presetSubtype="0" fill="hold" grpId="0" nodeType="afterEffect">
                                  <p:stCondLst>
                                    <p:cond delay="0"/>
                                  </p:stCondLst>
                                  <p:childTnLst>
                                    <p:set>
                                      <p:cBhvr>
                                        <p:cTn id="246" dur="1" fill="hold">
                                          <p:stCondLst>
                                            <p:cond delay="0"/>
                                          </p:stCondLst>
                                        </p:cTn>
                                        <p:tgtEl>
                                          <p:spTgt spid="64">
                                            <p:txEl>
                                              <p:pRg st="0" end="0"/>
                                            </p:txEl>
                                          </p:spTgt>
                                        </p:tgtEl>
                                        <p:attrNameLst>
                                          <p:attrName>style.visibility</p:attrName>
                                        </p:attrNameLst>
                                      </p:cBhvr>
                                      <p:to>
                                        <p:strVal val="visible"/>
                                      </p:to>
                                    </p:set>
                                    <p:animEffect transition="in" filter="fade">
                                      <p:cBhvr>
                                        <p:cTn id="247" dur="750"/>
                                        <p:tgtEl>
                                          <p:spTgt spid="64">
                                            <p:txEl>
                                              <p:pRg st="0" end="0"/>
                                            </p:txEl>
                                          </p:spTgt>
                                        </p:tgtEl>
                                      </p:cBhvr>
                                    </p:animEffect>
                                    <p:anim calcmode="lin" valueType="num">
                                      <p:cBhvr>
                                        <p:cTn id="248" dur="750" fill="hold"/>
                                        <p:tgtEl>
                                          <p:spTgt spid="64">
                                            <p:txEl>
                                              <p:pRg st="0" end="0"/>
                                            </p:txEl>
                                          </p:spTgt>
                                        </p:tgtEl>
                                        <p:attrNameLst>
                                          <p:attrName>ppt_x</p:attrName>
                                        </p:attrNameLst>
                                      </p:cBhvr>
                                      <p:tavLst>
                                        <p:tav tm="0">
                                          <p:val>
                                            <p:strVal val="#ppt_x"/>
                                          </p:val>
                                        </p:tav>
                                        <p:tav tm="100000">
                                          <p:val>
                                            <p:strVal val="#ppt_x"/>
                                          </p:val>
                                        </p:tav>
                                      </p:tavLst>
                                    </p:anim>
                                    <p:anim calcmode="lin" valueType="num">
                                      <p:cBhvr>
                                        <p:cTn id="249" dur="750" fill="hold"/>
                                        <p:tgtEl>
                                          <p:spTgt spid="64">
                                            <p:txEl>
                                              <p:pRg st="0" end="0"/>
                                            </p:txEl>
                                          </p:spTgt>
                                        </p:tgtEl>
                                        <p:attrNameLst>
                                          <p:attrName>ppt_y</p:attrName>
                                        </p:attrNameLst>
                                      </p:cBhvr>
                                      <p:tavLst>
                                        <p:tav tm="0">
                                          <p:val>
                                            <p:strVal val="#ppt_y+.1"/>
                                          </p:val>
                                        </p:tav>
                                        <p:tav tm="100000">
                                          <p:val>
                                            <p:strVal val="#ppt_y"/>
                                          </p:val>
                                        </p:tav>
                                      </p:tavLst>
                                    </p:anim>
                                  </p:childTnLst>
                                </p:cTn>
                              </p:par>
                              <p:par>
                                <p:cTn id="250" presetID="42" presetClass="entr" presetSubtype="0" fill="hold" grpId="0" nodeType="withEffect">
                                  <p:stCondLst>
                                    <p:cond delay="0"/>
                                  </p:stCondLst>
                                  <p:childTnLst>
                                    <p:set>
                                      <p:cBhvr>
                                        <p:cTn id="251" dur="1" fill="hold">
                                          <p:stCondLst>
                                            <p:cond delay="0"/>
                                          </p:stCondLst>
                                        </p:cTn>
                                        <p:tgtEl>
                                          <p:spTgt spid="64">
                                            <p:txEl>
                                              <p:pRg st="1" end="1"/>
                                            </p:txEl>
                                          </p:spTgt>
                                        </p:tgtEl>
                                        <p:attrNameLst>
                                          <p:attrName>style.visibility</p:attrName>
                                        </p:attrNameLst>
                                      </p:cBhvr>
                                      <p:to>
                                        <p:strVal val="visible"/>
                                      </p:to>
                                    </p:set>
                                    <p:animEffect transition="in" filter="fade">
                                      <p:cBhvr>
                                        <p:cTn id="252" dur="750"/>
                                        <p:tgtEl>
                                          <p:spTgt spid="64">
                                            <p:txEl>
                                              <p:pRg st="1" end="1"/>
                                            </p:txEl>
                                          </p:spTgt>
                                        </p:tgtEl>
                                      </p:cBhvr>
                                    </p:animEffect>
                                    <p:anim calcmode="lin" valueType="num">
                                      <p:cBhvr>
                                        <p:cTn id="253" dur="750" fill="hold"/>
                                        <p:tgtEl>
                                          <p:spTgt spid="64">
                                            <p:txEl>
                                              <p:pRg st="1" end="1"/>
                                            </p:txEl>
                                          </p:spTgt>
                                        </p:tgtEl>
                                        <p:attrNameLst>
                                          <p:attrName>ppt_x</p:attrName>
                                        </p:attrNameLst>
                                      </p:cBhvr>
                                      <p:tavLst>
                                        <p:tav tm="0">
                                          <p:val>
                                            <p:strVal val="#ppt_x"/>
                                          </p:val>
                                        </p:tav>
                                        <p:tav tm="100000">
                                          <p:val>
                                            <p:strVal val="#ppt_x"/>
                                          </p:val>
                                        </p:tav>
                                      </p:tavLst>
                                    </p:anim>
                                    <p:anim calcmode="lin" valueType="num">
                                      <p:cBhvr>
                                        <p:cTn id="254" dur="750" fill="hold"/>
                                        <p:tgtEl>
                                          <p:spTgt spid="64">
                                            <p:txEl>
                                              <p:pRg st="1" end="1"/>
                                            </p:txEl>
                                          </p:spTgt>
                                        </p:tgtEl>
                                        <p:attrNameLst>
                                          <p:attrName>ppt_y</p:attrName>
                                        </p:attrNameLst>
                                      </p:cBhvr>
                                      <p:tavLst>
                                        <p:tav tm="0">
                                          <p:val>
                                            <p:strVal val="#ppt_y+.1"/>
                                          </p:val>
                                        </p:tav>
                                        <p:tav tm="100000">
                                          <p:val>
                                            <p:strVal val="#ppt_y"/>
                                          </p:val>
                                        </p:tav>
                                      </p:tavLst>
                                    </p:anim>
                                  </p:childTnLst>
                                </p:cTn>
                              </p:par>
                            </p:childTnLst>
                          </p:cTn>
                        </p:par>
                        <p:par>
                          <p:cTn id="255" fill="hold">
                            <p:stCondLst>
                              <p:cond delay="23750"/>
                            </p:stCondLst>
                            <p:childTnLst>
                              <p:par>
                                <p:cTn id="256" presetID="42" presetClass="entr" presetSubtype="0" fill="hold" grpId="0" nodeType="afterEffect">
                                  <p:stCondLst>
                                    <p:cond delay="0"/>
                                  </p:stCondLst>
                                  <p:childTnLst>
                                    <p:set>
                                      <p:cBhvr>
                                        <p:cTn id="257" dur="1" fill="hold">
                                          <p:stCondLst>
                                            <p:cond delay="0"/>
                                          </p:stCondLst>
                                        </p:cTn>
                                        <p:tgtEl>
                                          <p:spTgt spid="64">
                                            <p:txEl>
                                              <p:pRg st="2" end="2"/>
                                            </p:txEl>
                                          </p:spTgt>
                                        </p:tgtEl>
                                        <p:attrNameLst>
                                          <p:attrName>style.visibility</p:attrName>
                                        </p:attrNameLst>
                                      </p:cBhvr>
                                      <p:to>
                                        <p:strVal val="visible"/>
                                      </p:to>
                                    </p:set>
                                    <p:animEffect transition="in" filter="fade">
                                      <p:cBhvr>
                                        <p:cTn id="258" dur="750"/>
                                        <p:tgtEl>
                                          <p:spTgt spid="64">
                                            <p:txEl>
                                              <p:pRg st="2" end="2"/>
                                            </p:txEl>
                                          </p:spTgt>
                                        </p:tgtEl>
                                      </p:cBhvr>
                                    </p:animEffect>
                                    <p:anim calcmode="lin" valueType="num">
                                      <p:cBhvr>
                                        <p:cTn id="259" dur="750" fill="hold"/>
                                        <p:tgtEl>
                                          <p:spTgt spid="64">
                                            <p:txEl>
                                              <p:pRg st="2" end="2"/>
                                            </p:txEl>
                                          </p:spTgt>
                                        </p:tgtEl>
                                        <p:attrNameLst>
                                          <p:attrName>ppt_x</p:attrName>
                                        </p:attrNameLst>
                                      </p:cBhvr>
                                      <p:tavLst>
                                        <p:tav tm="0">
                                          <p:val>
                                            <p:strVal val="#ppt_x"/>
                                          </p:val>
                                        </p:tav>
                                        <p:tav tm="100000">
                                          <p:val>
                                            <p:strVal val="#ppt_x"/>
                                          </p:val>
                                        </p:tav>
                                      </p:tavLst>
                                    </p:anim>
                                    <p:anim calcmode="lin" valueType="num">
                                      <p:cBhvr>
                                        <p:cTn id="260" dur="750" fill="hold"/>
                                        <p:tgtEl>
                                          <p:spTgt spid="64">
                                            <p:txEl>
                                              <p:pRg st="2" end="2"/>
                                            </p:txEl>
                                          </p:spTgt>
                                        </p:tgtEl>
                                        <p:attrNameLst>
                                          <p:attrName>ppt_y</p:attrName>
                                        </p:attrNameLst>
                                      </p:cBhvr>
                                      <p:tavLst>
                                        <p:tav tm="0">
                                          <p:val>
                                            <p:strVal val="#ppt_y+.1"/>
                                          </p:val>
                                        </p:tav>
                                        <p:tav tm="100000">
                                          <p:val>
                                            <p:strVal val="#ppt_y"/>
                                          </p:val>
                                        </p:tav>
                                      </p:tavLst>
                                    </p:anim>
                                  </p:childTnLst>
                                </p:cTn>
                              </p:par>
                              <p:par>
                                <p:cTn id="261" presetID="42" presetClass="entr" presetSubtype="0" fill="hold" grpId="0" nodeType="withEffect">
                                  <p:stCondLst>
                                    <p:cond delay="0"/>
                                  </p:stCondLst>
                                  <p:childTnLst>
                                    <p:set>
                                      <p:cBhvr>
                                        <p:cTn id="262" dur="1" fill="hold">
                                          <p:stCondLst>
                                            <p:cond delay="0"/>
                                          </p:stCondLst>
                                        </p:cTn>
                                        <p:tgtEl>
                                          <p:spTgt spid="64">
                                            <p:txEl>
                                              <p:pRg st="3" end="3"/>
                                            </p:txEl>
                                          </p:spTgt>
                                        </p:tgtEl>
                                        <p:attrNameLst>
                                          <p:attrName>style.visibility</p:attrName>
                                        </p:attrNameLst>
                                      </p:cBhvr>
                                      <p:to>
                                        <p:strVal val="visible"/>
                                      </p:to>
                                    </p:set>
                                    <p:animEffect transition="in" filter="fade">
                                      <p:cBhvr>
                                        <p:cTn id="263" dur="750"/>
                                        <p:tgtEl>
                                          <p:spTgt spid="64">
                                            <p:txEl>
                                              <p:pRg st="3" end="3"/>
                                            </p:txEl>
                                          </p:spTgt>
                                        </p:tgtEl>
                                      </p:cBhvr>
                                    </p:animEffect>
                                    <p:anim calcmode="lin" valueType="num">
                                      <p:cBhvr>
                                        <p:cTn id="264" dur="750" fill="hold"/>
                                        <p:tgtEl>
                                          <p:spTgt spid="64">
                                            <p:txEl>
                                              <p:pRg st="3" end="3"/>
                                            </p:txEl>
                                          </p:spTgt>
                                        </p:tgtEl>
                                        <p:attrNameLst>
                                          <p:attrName>ppt_x</p:attrName>
                                        </p:attrNameLst>
                                      </p:cBhvr>
                                      <p:tavLst>
                                        <p:tav tm="0">
                                          <p:val>
                                            <p:strVal val="#ppt_x"/>
                                          </p:val>
                                        </p:tav>
                                        <p:tav tm="100000">
                                          <p:val>
                                            <p:strVal val="#ppt_x"/>
                                          </p:val>
                                        </p:tav>
                                      </p:tavLst>
                                    </p:anim>
                                    <p:anim calcmode="lin" valueType="num">
                                      <p:cBhvr>
                                        <p:cTn id="265" dur="750" fill="hold"/>
                                        <p:tgtEl>
                                          <p:spTgt spid="64">
                                            <p:txEl>
                                              <p:pRg st="3" end="3"/>
                                            </p:txEl>
                                          </p:spTgt>
                                        </p:tgtEl>
                                        <p:attrNameLst>
                                          <p:attrName>ppt_y</p:attrName>
                                        </p:attrNameLst>
                                      </p:cBhvr>
                                      <p:tavLst>
                                        <p:tav tm="0">
                                          <p:val>
                                            <p:strVal val="#ppt_y+.1"/>
                                          </p:val>
                                        </p:tav>
                                        <p:tav tm="100000">
                                          <p:val>
                                            <p:strVal val="#ppt_y"/>
                                          </p:val>
                                        </p:tav>
                                      </p:tavLst>
                                    </p:anim>
                                  </p:childTnLst>
                                </p:cTn>
                              </p:par>
                            </p:childTnLst>
                          </p:cTn>
                        </p:par>
                        <p:par>
                          <p:cTn id="266" fill="hold">
                            <p:stCondLst>
                              <p:cond delay="24500"/>
                            </p:stCondLst>
                            <p:childTnLst>
                              <p:par>
                                <p:cTn id="267" presetID="42" presetClass="entr" presetSubtype="0" fill="hold" grpId="0" nodeType="afterEffect">
                                  <p:stCondLst>
                                    <p:cond delay="0"/>
                                  </p:stCondLst>
                                  <p:childTnLst>
                                    <p:set>
                                      <p:cBhvr>
                                        <p:cTn id="268" dur="1" fill="hold">
                                          <p:stCondLst>
                                            <p:cond delay="0"/>
                                          </p:stCondLst>
                                        </p:cTn>
                                        <p:tgtEl>
                                          <p:spTgt spid="64">
                                            <p:txEl>
                                              <p:pRg st="4" end="4"/>
                                            </p:txEl>
                                          </p:spTgt>
                                        </p:tgtEl>
                                        <p:attrNameLst>
                                          <p:attrName>style.visibility</p:attrName>
                                        </p:attrNameLst>
                                      </p:cBhvr>
                                      <p:to>
                                        <p:strVal val="visible"/>
                                      </p:to>
                                    </p:set>
                                    <p:animEffect transition="in" filter="fade">
                                      <p:cBhvr>
                                        <p:cTn id="269" dur="750"/>
                                        <p:tgtEl>
                                          <p:spTgt spid="64">
                                            <p:txEl>
                                              <p:pRg st="4" end="4"/>
                                            </p:txEl>
                                          </p:spTgt>
                                        </p:tgtEl>
                                      </p:cBhvr>
                                    </p:animEffect>
                                    <p:anim calcmode="lin" valueType="num">
                                      <p:cBhvr>
                                        <p:cTn id="270" dur="750" fill="hold"/>
                                        <p:tgtEl>
                                          <p:spTgt spid="64">
                                            <p:txEl>
                                              <p:pRg st="4" end="4"/>
                                            </p:txEl>
                                          </p:spTgt>
                                        </p:tgtEl>
                                        <p:attrNameLst>
                                          <p:attrName>ppt_x</p:attrName>
                                        </p:attrNameLst>
                                      </p:cBhvr>
                                      <p:tavLst>
                                        <p:tav tm="0">
                                          <p:val>
                                            <p:strVal val="#ppt_x"/>
                                          </p:val>
                                        </p:tav>
                                        <p:tav tm="100000">
                                          <p:val>
                                            <p:strVal val="#ppt_x"/>
                                          </p:val>
                                        </p:tav>
                                      </p:tavLst>
                                    </p:anim>
                                    <p:anim calcmode="lin" valueType="num">
                                      <p:cBhvr>
                                        <p:cTn id="271" dur="750" fill="hold"/>
                                        <p:tgtEl>
                                          <p:spTgt spid="64">
                                            <p:txEl>
                                              <p:pRg st="4" end="4"/>
                                            </p:txEl>
                                          </p:spTgt>
                                        </p:tgtEl>
                                        <p:attrNameLst>
                                          <p:attrName>ppt_y</p:attrName>
                                        </p:attrNameLst>
                                      </p:cBhvr>
                                      <p:tavLst>
                                        <p:tav tm="0">
                                          <p:val>
                                            <p:strVal val="#ppt_y+.1"/>
                                          </p:val>
                                        </p:tav>
                                        <p:tav tm="100000">
                                          <p:val>
                                            <p:strVal val="#ppt_y"/>
                                          </p:val>
                                        </p:tav>
                                      </p:tavLst>
                                    </p:anim>
                                  </p:childTnLst>
                                </p:cTn>
                              </p:par>
                              <p:par>
                                <p:cTn id="272" presetID="42" presetClass="entr" presetSubtype="0" fill="hold" grpId="0" nodeType="withEffect">
                                  <p:stCondLst>
                                    <p:cond delay="0"/>
                                  </p:stCondLst>
                                  <p:childTnLst>
                                    <p:set>
                                      <p:cBhvr>
                                        <p:cTn id="273" dur="1" fill="hold">
                                          <p:stCondLst>
                                            <p:cond delay="0"/>
                                          </p:stCondLst>
                                        </p:cTn>
                                        <p:tgtEl>
                                          <p:spTgt spid="64">
                                            <p:txEl>
                                              <p:pRg st="5" end="5"/>
                                            </p:txEl>
                                          </p:spTgt>
                                        </p:tgtEl>
                                        <p:attrNameLst>
                                          <p:attrName>style.visibility</p:attrName>
                                        </p:attrNameLst>
                                      </p:cBhvr>
                                      <p:to>
                                        <p:strVal val="visible"/>
                                      </p:to>
                                    </p:set>
                                    <p:animEffect transition="in" filter="fade">
                                      <p:cBhvr>
                                        <p:cTn id="274" dur="750"/>
                                        <p:tgtEl>
                                          <p:spTgt spid="64">
                                            <p:txEl>
                                              <p:pRg st="5" end="5"/>
                                            </p:txEl>
                                          </p:spTgt>
                                        </p:tgtEl>
                                      </p:cBhvr>
                                    </p:animEffect>
                                    <p:anim calcmode="lin" valueType="num">
                                      <p:cBhvr>
                                        <p:cTn id="275" dur="750" fill="hold"/>
                                        <p:tgtEl>
                                          <p:spTgt spid="64">
                                            <p:txEl>
                                              <p:pRg st="5" end="5"/>
                                            </p:txEl>
                                          </p:spTgt>
                                        </p:tgtEl>
                                        <p:attrNameLst>
                                          <p:attrName>ppt_x</p:attrName>
                                        </p:attrNameLst>
                                      </p:cBhvr>
                                      <p:tavLst>
                                        <p:tav tm="0">
                                          <p:val>
                                            <p:strVal val="#ppt_x"/>
                                          </p:val>
                                        </p:tav>
                                        <p:tav tm="100000">
                                          <p:val>
                                            <p:strVal val="#ppt_x"/>
                                          </p:val>
                                        </p:tav>
                                      </p:tavLst>
                                    </p:anim>
                                    <p:anim calcmode="lin" valueType="num">
                                      <p:cBhvr>
                                        <p:cTn id="276" dur="750" fill="hold"/>
                                        <p:tgtEl>
                                          <p:spTgt spid="64">
                                            <p:txEl>
                                              <p:pRg st="5" end="5"/>
                                            </p:txEl>
                                          </p:spTgt>
                                        </p:tgtEl>
                                        <p:attrNameLst>
                                          <p:attrName>ppt_y</p:attrName>
                                        </p:attrNameLst>
                                      </p:cBhvr>
                                      <p:tavLst>
                                        <p:tav tm="0">
                                          <p:val>
                                            <p:strVal val="#ppt_y+.1"/>
                                          </p:val>
                                        </p:tav>
                                        <p:tav tm="100000">
                                          <p:val>
                                            <p:strVal val="#ppt_y"/>
                                          </p:val>
                                        </p:tav>
                                      </p:tavLst>
                                    </p:anim>
                                  </p:childTnLst>
                                </p:cTn>
                              </p:par>
                            </p:childTnLst>
                          </p:cTn>
                        </p:par>
                        <p:par>
                          <p:cTn id="277" fill="hold">
                            <p:stCondLst>
                              <p:cond delay="25250"/>
                            </p:stCondLst>
                            <p:childTnLst>
                              <p:par>
                                <p:cTn id="278" presetID="42" presetClass="entr" presetSubtype="0" fill="hold" grpId="0" nodeType="afterEffect">
                                  <p:stCondLst>
                                    <p:cond delay="0"/>
                                  </p:stCondLst>
                                  <p:childTnLst>
                                    <p:set>
                                      <p:cBhvr>
                                        <p:cTn id="279" dur="1" fill="hold">
                                          <p:stCondLst>
                                            <p:cond delay="0"/>
                                          </p:stCondLst>
                                        </p:cTn>
                                        <p:tgtEl>
                                          <p:spTgt spid="64">
                                            <p:txEl>
                                              <p:pRg st="6" end="6"/>
                                            </p:txEl>
                                          </p:spTgt>
                                        </p:tgtEl>
                                        <p:attrNameLst>
                                          <p:attrName>style.visibility</p:attrName>
                                        </p:attrNameLst>
                                      </p:cBhvr>
                                      <p:to>
                                        <p:strVal val="visible"/>
                                      </p:to>
                                    </p:set>
                                    <p:animEffect transition="in" filter="fade">
                                      <p:cBhvr>
                                        <p:cTn id="280" dur="750"/>
                                        <p:tgtEl>
                                          <p:spTgt spid="64">
                                            <p:txEl>
                                              <p:pRg st="6" end="6"/>
                                            </p:txEl>
                                          </p:spTgt>
                                        </p:tgtEl>
                                      </p:cBhvr>
                                    </p:animEffect>
                                    <p:anim calcmode="lin" valueType="num">
                                      <p:cBhvr>
                                        <p:cTn id="281" dur="750" fill="hold"/>
                                        <p:tgtEl>
                                          <p:spTgt spid="64">
                                            <p:txEl>
                                              <p:pRg st="6" end="6"/>
                                            </p:txEl>
                                          </p:spTgt>
                                        </p:tgtEl>
                                        <p:attrNameLst>
                                          <p:attrName>ppt_x</p:attrName>
                                        </p:attrNameLst>
                                      </p:cBhvr>
                                      <p:tavLst>
                                        <p:tav tm="0">
                                          <p:val>
                                            <p:strVal val="#ppt_x"/>
                                          </p:val>
                                        </p:tav>
                                        <p:tav tm="100000">
                                          <p:val>
                                            <p:strVal val="#ppt_x"/>
                                          </p:val>
                                        </p:tav>
                                      </p:tavLst>
                                    </p:anim>
                                    <p:anim calcmode="lin" valueType="num">
                                      <p:cBhvr>
                                        <p:cTn id="282" dur="750" fill="hold"/>
                                        <p:tgtEl>
                                          <p:spTgt spid="64">
                                            <p:txEl>
                                              <p:pRg st="6" end="6"/>
                                            </p:txEl>
                                          </p:spTgt>
                                        </p:tgtEl>
                                        <p:attrNameLst>
                                          <p:attrName>ppt_y</p:attrName>
                                        </p:attrNameLst>
                                      </p:cBhvr>
                                      <p:tavLst>
                                        <p:tav tm="0">
                                          <p:val>
                                            <p:strVal val="#ppt_y+.1"/>
                                          </p:val>
                                        </p:tav>
                                        <p:tav tm="100000">
                                          <p:val>
                                            <p:strVal val="#ppt_y"/>
                                          </p:val>
                                        </p:tav>
                                      </p:tavLst>
                                    </p:anim>
                                  </p:childTnLst>
                                </p:cTn>
                              </p:par>
                              <p:par>
                                <p:cTn id="283" presetID="42" presetClass="entr" presetSubtype="0" fill="hold" grpId="0" nodeType="withEffect">
                                  <p:stCondLst>
                                    <p:cond delay="0"/>
                                  </p:stCondLst>
                                  <p:childTnLst>
                                    <p:set>
                                      <p:cBhvr>
                                        <p:cTn id="284" dur="1" fill="hold">
                                          <p:stCondLst>
                                            <p:cond delay="0"/>
                                          </p:stCondLst>
                                        </p:cTn>
                                        <p:tgtEl>
                                          <p:spTgt spid="64">
                                            <p:txEl>
                                              <p:pRg st="7" end="7"/>
                                            </p:txEl>
                                          </p:spTgt>
                                        </p:tgtEl>
                                        <p:attrNameLst>
                                          <p:attrName>style.visibility</p:attrName>
                                        </p:attrNameLst>
                                      </p:cBhvr>
                                      <p:to>
                                        <p:strVal val="visible"/>
                                      </p:to>
                                    </p:set>
                                    <p:animEffect transition="in" filter="fade">
                                      <p:cBhvr>
                                        <p:cTn id="285" dur="750"/>
                                        <p:tgtEl>
                                          <p:spTgt spid="64">
                                            <p:txEl>
                                              <p:pRg st="7" end="7"/>
                                            </p:txEl>
                                          </p:spTgt>
                                        </p:tgtEl>
                                      </p:cBhvr>
                                    </p:animEffect>
                                    <p:anim calcmode="lin" valueType="num">
                                      <p:cBhvr>
                                        <p:cTn id="286" dur="750" fill="hold"/>
                                        <p:tgtEl>
                                          <p:spTgt spid="64">
                                            <p:txEl>
                                              <p:pRg st="7" end="7"/>
                                            </p:txEl>
                                          </p:spTgt>
                                        </p:tgtEl>
                                        <p:attrNameLst>
                                          <p:attrName>ppt_x</p:attrName>
                                        </p:attrNameLst>
                                      </p:cBhvr>
                                      <p:tavLst>
                                        <p:tav tm="0">
                                          <p:val>
                                            <p:strVal val="#ppt_x"/>
                                          </p:val>
                                        </p:tav>
                                        <p:tav tm="100000">
                                          <p:val>
                                            <p:strVal val="#ppt_x"/>
                                          </p:val>
                                        </p:tav>
                                      </p:tavLst>
                                    </p:anim>
                                    <p:anim calcmode="lin" valueType="num">
                                      <p:cBhvr>
                                        <p:cTn id="287" dur="750" fill="hold"/>
                                        <p:tgtEl>
                                          <p:spTgt spid="64">
                                            <p:txEl>
                                              <p:pRg st="7" end="7"/>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4" grpId="0" uiExpand="1" build="p"/>
      <p:bldP spid="77" grpId="0" build="p"/>
      <p:bldP spid="88" grpId="0" build="p"/>
      <p:bldP spid="110" grpId="0" build="p"/>
      <p:bldP spid="61" grpId="0" build="p"/>
      <p:bldP spid="115" grpId="0"/>
    </p:bldLst>
  </p:timing>
</p:sld>
</file>

<file path=ppt/slides/slide2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21" name="Partial Circle 20">
            <a:extLst>
              <a:ext uri="{FF2B5EF4-FFF2-40B4-BE49-F238E27FC236}">
                <a16:creationId xmlns:a16="http://schemas.microsoft.com/office/drawing/2014/main" id="{7CD01A7B-EBE5-4B5E-BC15-CE25C121AAF4}"/>
              </a:ext>
            </a:extLst>
          </p:cNvPr>
          <p:cNvSpPr>
            <a:spLocks noChangeAspect="1"/>
          </p:cNvSpPr>
          <p:nvPr/>
        </p:nvSpPr>
        <p:spPr>
          <a:xfrm rot="600000" flipV="1">
            <a:off x="4781153" y="3601271"/>
            <a:ext cx="1963615" cy="1963615"/>
          </a:xfrm>
          <a:prstGeom prst="pie">
            <a:avLst>
              <a:gd name="adj1" fmla="val 14622770"/>
              <a:gd name="adj2" fmla="val 5331151"/>
            </a:avLst>
          </a:prstGeom>
          <a:solidFill>
            <a:srgbClr val="44546B"/>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8" name="Partial Circle 17">
            <a:extLst>
              <a:ext uri="{FF2B5EF4-FFF2-40B4-BE49-F238E27FC236}">
                <a16:creationId xmlns:a16="http://schemas.microsoft.com/office/drawing/2014/main" id="{C2E94FAB-66E6-4A2B-AB07-C5AD68082AEA}"/>
              </a:ext>
            </a:extLst>
          </p:cNvPr>
          <p:cNvSpPr>
            <a:spLocks noChangeAspect="1"/>
          </p:cNvSpPr>
          <p:nvPr/>
        </p:nvSpPr>
        <p:spPr>
          <a:xfrm rot="600000" flipV="1">
            <a:off x="2106372" y="3567843"/>
            <a:ext cx="1963615" cy="1963615"/>
          </a:xfrm>
          <a:prstGeom prst="pie">
            <a:avLst>
              <a:gd name="adj1" fmla="val 12275353"/>
              <a:gd name="adj2" fmla="val 5331151"/>
            </a:avLst>
          </a:prstGeom>
          <a:solidFill>
            <a:srgbClr val="5C708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4" name="Partial Circle 13">
            <a:extLst>
              <a:ext uri="{FF2B5EF4-FFF2-40B4-BE49-F238E27FC236}">
                <a16:creationId xmlns:a16="http://schemas.microsoft.com/office/drawing/2014/main" id="{6D547F25-D3E7-4333-AB8E-6180E878E0F3}"/>
              </a:ext>
            </a:extLst>
          </p:cNvPr>
          <p:cNvSpPr>
            <a:spLocks noChangeAspect="1"/>
          </p:cNvSpPr>
          <p:nvPr/>
        </p:nvSpPr>
        <p:spPr>
          <a:xfrm rot="600000" flipV="1">
            <a:off x="3479214" y="1303927"/>
            <a:ext cx="1963615" cy="1963615"/>
          </a:xfrm>
          <a:prstGeom prst="pie">
            <a:avLst>
              <a:gd name="adj1" fmla="val 9271275"/>
              <a:gd name="adj2" fmla="val 5331151"/>
            </a:avLst>
          </a:prstGeom>
          <a:solidFill>
            <a:srgbClr val="EF34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nvGrpSpPr>
          <p:cNvPr id="38" name="Group 37">
            <a:extLst>
              <a:ext uri="{FF2B5EF4-FFF2-40B4-BE49-F238E27FC236}">
                <a16:creationId xmlns:a16="http://schemas.microsoft.com/office/drawing/2014/main" id="{7F9FBB91-5452-4A9B-BAB1-11D6045A1CEE}"/>
              </a:ext>
            </a:extLst>
          </p:cNvPr>
          <p:cNvGrpSpPr/>
          <p:nvPr/>
        </p:nvGrpSpPr>
        <p:grpSpPr>
          <a:xfrm>
            <a:off x="1371600" y="2835547"/>
            <a:ext cx="3455963" cy="3455962"/>
            <a:chOff x="1371600" y="2835547"/>
            <a:chExt cx="3455963" cy="3455962"/>
          </a:xfrm>
        </p:grpSpPr>
        <p:sp>
          <p:nvSpPr>
            <p:cNvPr id="23" name="Freeform: Shape 22">
              <a:extLst>
                <a:ext uri="{FF2B5EF4-FFF2-40B4-BE49-F238E27FC236}">
                  <a16:creationId xmlns:a16="http://schemas.microsoft.com/office/drawing/2014/main" id="{4223CF9A-0798-4C3B-AF25-D90CA39B9214}"/>
                </a:ext>
              </a:extLst>
            </p:cNvPr>
            <p:cNvSpPr>
              <a:spLocks noChangeAspect="1"/>
            </p:cNvSpPr>
            <p:nvPr/>
          </p:nvSpPr>
          <p:spPr>
            <a:xfrm>
              <a:off x="1371600" y="2835547"/>
              <a:ext cx="3455963" cy="3455962"/>
            </a:xfrm>
            <a:custGeom>
              <a:avLst/>
              <a:gdLst>
                <a:gd name="connsiteX0" fmla="*/ 2011680 w 4023360"/>
                <a:gd name="connsiteY0" fmla="*/ 914400 h 4023360"/>
                <a:gd name="connsiteX1" fmla="*/ 914400 w 4023360"/>
                <a:gd name="connsiteY1" fmla="*/ 2011680 h 4023360"/>
                <a:gd name="connsiteX2" fmla="*/ 2011680 w 4023360"/>
                <a:gd name="connsiteY2" fmla="*/ 3108960 h 4023360"/>
                <a:gd name="connsiteX3" fmla="*/ 3108960 w 4023360"/>
                <a:gd name="connsiteY3" fmla="*/ 2011680 h 4023360"/>
                <a:gd name="connsiteX4" fmla="*/ 2011680 w 4023360"/>
                <a:gd name="connsiteY4" fmla="*/ 914400 h 4023360"/>
                <a:gd name="connsiteX5" fmla="*/ 2011680 w 4023360"/>
                <a:gd name="connsiteY5" fmla="*/ 0 h 4023360"/>
                <a:gd name="connsiteX6" fmla="*/ 4023360 w 4023360"/>
                <a:gd name="connsiteY6" fmla="*/ 2011680 h 4023360"/>
                <a:gd name="connsiteX7" fmla="*/ 2011680 w 4023360"/>
                <a:gd name="connsiteY7" fmla="*/ 4023360 h 4023360"/>
                <a:gd name="connsiteX8" fmla="*/ 0 w 4023360"/>
                <a:gd name="connsiteY8" fmla="*/ 2011680 h 4023360"/>
                <a:gd name="connsiteX9" fmla="*/ 2011680 w 4023360"/>
                <a:gd name="connsiteY9" fmla="*/ 0 h 4023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023360" h="4023360">
                  <a:moveTo>
                    <a:pt x="2011680" y="914400"/>
                  </a:moveTo>
                  <a:cubicBezTo>
                    <a:pt x="1405669" y="914400"/>
                    <a:pt x="914400" y="1405669"/>
                    <a:pt x="914400" y="2011680"/>
                  </a:cubicBezTo>
                  <a:cubicBezTo>
                    <a:pt x="914400" y="2617691"/>
                    <a:pt x="1405669" y="3108960"/>
                    <a:pt x="2011680" y="3108960"/>
                  </a:cubicBezTo>
                  <a:cubicBezTo>
                    <a:pt x="2617691" y="3108960"/>
                    <a:pt x="3108960" y="2617691"/>
                    <a:pt x="3108960" y="2011680"/>
                  </a:cubicBezTo>
                  <a:cubicBezTo>
                    <a:pt x="3108960" y="1405669"/>
                    <a:pt x="2617691" y="914400"/>
                    <a:pt x="2011680" y="914400"/>
                  </a:cubicBezTo>
                  <a:close/>
                  <a:moveTo>
                    <a:pt x="2011680" y="0"/>
                  </a:moveTo>
                  <a:cubicBezTo>
                    <a:pt x="3122700" y="0"/>
                    <a:pt x="4023360" y="900660"/>
                    <a:pt x="4023360" y="2011680"/>
                  </a:cubicBezTo>
                  <a:cubicBezTo>
                    <a:pt x="4023360" y="3122700"/>
                    <a:pt x="3122700" y="4023360"/>
                    <a:pt x="2011680" y="4023360"/>
                  </a:cubicBezTo>
                  <a:cubicBezTo>
                    <a:pt x="900660" y="4023360"/>
                    <a:pt x="0" y="3122700"/>
                    <a:pt x="0" y="2011680"/>
                  </a:cubicBezTo>
                  <a:cubicBezTo>
                    <a:pt x="0" y="900660"/>
                    <a:pt x="900660" y="0"/>
                    <a:pt x="2011680" y="0"/>
                  </a:cubicBez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TextBox 12">
              <a:extLst>
                <a:ext uri="{FF2B5EF4-FFF2-40B4-BE49-F238E27FC236}">
                  <a16:creationId xmlns:a16="http://schemas.microsoft.com/office/drawing/2014/main" id="{22193B01-CCBC-47D5-B198-3D84088963FC}"/>
                </a:ext>
              </a:extLst>
            </p:cNvPr>
            <p:cNvSpPr txBox="1"/>
            <p:nvPr/>
          </p:nvSpPr>
          <p:spPr>
            <a:xfrm>
              <a:off x="1503422" y="4246280"/>
              <a:ext cx="640080" cy="800219"/>
            </a:xfrm>
            <a:prstGeom prst="rect">
              <a:avLst/>
            </a:prstGeom>
            <a:noFill/>
          </p:spPr>
          <p:txBody>
            <a:bodyPr wrap="square" rtlCol="0">
              <a:spAutoFit/>
            </a:bodyPr>
            <a:lstStyle/>
            <a:p>
              <a:pPr algn="ctr"/>
              <a:r>
                <a:rPr lang="en-US" sz="2800" dirty="0">
                  <a:solidFill>
                    <a:srgbClr val="4D4D4D"/>
                  </a:solidFill>
                  <a:latin typeface="Bernard MT Condensed" panose="02050806060905020404" pitchFamily="18" charset="0"/>
                </a:rPr>
                <a:t>03</a:t>
              </a:r>
            </a:p>
            <a:p>
              <a:pPr algn="ctr"/>
              <a:r>
                <a:rPr lang="en-US" sz="900" b="1" dirty="0">
                  <a:solidFill>
                    <a:srgbClr val="4D4D4D"/>
                  </a:solidFill>
                </a:rPr>
                <a:t>OPTION</a:t>
              </a:r>
            </a:p>
          </p:txBody>
        </p:sp>
        <p:sp>
          <p:nvSpPr>
            <p:cNvPr id="19" name="Oval 18">
              <a:extLst>
                <a:ext uri="{FF2B5EF4-FFF2-40B4-BE49-F238E27FC236}">
                  <a16:creationId xmlns:a16="http://schemas.microsoft.com/office/drawing/2014/main" id="{A44EC1A2-2296-420B-9FE9-586E079B3F61}"/>
                </a:ext>
              </a:extLst>
            </p:cNvPr>
            <p:cNvSpPr/>
            <p:nvPr/>
          </p:nvSpPr>
          <p:spPr>
            <a:xfrm>
              <a:off x="2313380" y="3776110"/>
              <a:ext cx="1570892" cy="1570892"/>
            </a:xfrm>
            <a:prstGeom prst="ellipse">
              <a:avLst/>
            </a:pr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9" name="Group 38">
            <a:extLst>
              <a:ext uri="{FF2B5EF4-FFF2-40B4-BE49-F238E27FC236}">
                <a16:creationId xmlns:a16="http://schemas.microsoft.com/office/drawing/2014/main" id="{7A4E3EF0-FBE6-4182-A35E-AF833709FAB3}"/>
              </a:ext>
            </a:extLst>
          </p:cNvPr>
          <p:cNvGrpSpPr/>
          <p:nvPr/>
        </p:nvGrpSpPr>
        <p:grpSpPr>
          <a:xfrm>
            <a:off x="4042117" y="2859992"/>
            <a:ext cx="3455963" cy="3455962"/>
            <a:chOff x="4042117" y="2859992"/>
            <a:chExt cx="3455963" cy="3455962"/>
          </a:xfrm>
        </p:grpSpPr>
        <p:sp>
          <p:nvSpPr>
            <p:cNvPr id="11" name="Freeform: Shape 10">
              <a:extLst>
                <a:ext uri="{FF2B5EF4-FFF2-40B4-BE49-F238E27FC236}">
                  <a16:creationId xmlns:a16="http://schemas.microsoft.com/office/drawing/2014/main" id="{6665F686-4452-4E1F-9C9D-332FE4D19699}"/>
                </a:ext>
              </a:extLst>
            </p:cNvPr>
            <p:cNvSpPr>
              <a:spLocks noChangeAspect="1"/>
            </p:cNvSpPr>
            <p:nvPr/>
          </p:nvSpPr>
          <p:spPr>
            <a:xfrm>
              <a:off x="4042117" y="2859992"/>
              <a:ext cx="3455963" cy="3455962"/>
            </a:xfrm>
            <a:custGeom>
              <a:avLst/>
              <a:gdLst>
                <a:gd name="connsiteX0" fmla="*/ 2011680 w 4023360"/>
                <a:gd name="connsiteY0" fmla="*/ 914400 h 4023360"/>
                <a:gd name="connsiteX1" fmla="*/ 914400 w 4023360"/>
                <a:gd name="connsiteY1" fmla="*/ 2011680 h 4023360"/>
                <a:gd name="connsiteX2" fmla="*/ 2011680 w 4023360"/>
                <a:gd name="connsiteY2" fmla="*/ 3108960 h 4023360"/>
                <a:gd name="connsiteX3" fmla="*/ 3108960 w 4023360"/>
                <a:gd name="connsiteY3" fmla="*/ 2011680 h 4023360"/>
                <a:gd name="connsiteX4" fmla="*/ 2011680 w 4023360"/>
                <a:gd name="connsiteY4" fmla="*/ 914400 h 4023360"/>
                <a:gd name="connsiteX5" fmla="*/ 2011680 w 4023360"/>
                <a:gd name="connsiteY5" fmla="*/ 0 h 4023360"/>
                <a:gd name="connsiteX6" fmla="*/ 4023360 w 4023360"/>
                <a:gd name="connsiteY6" fmla="*/ 2011680 h 4023360"/>
                <a:gd name="connsiteX7" fmla="*/ 2011680 w 4023360"/>
                <a:gd name="connsiteY7" fmla="*/ 4023360 h 4023360"/>
                <a:gd name="connsiteX8" fmla="*/ 0 w 4023360"/>
                <a:gd name="connsiteY8" fmla="*/ 2011680 h 4023360"/>
                <a:gd name="connsiteX9" fmla="*/ 2011680 w 4023360"/>
                <a:gd name="connsiteY9" fmla="*/ 0 h 4023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023360" h="4023360">
                  <a:moveTo>
                    <a:pt x="2011680" y="914400"/>
                  </a:moveTo>
                  <a:cubicBezTo>
                    <a:pt x="1405669" y="914400"/>
                    <a:pt x="914400" y="1405669"/>
                    <a:pt x="914400" y="2011680"/>
                  </a:cubicBezTo>
                  <a:cubicBezTo>
                    <a:pt x="914400" y="2617691"/>
                    <a:pt x="1405669" y="3108960"/>
                    <a:pt x="2011680" y="3108960"/>
                  </a:cubicBezTo>
                  <a:cubicBezTo>
                    <a:pt x="2617691" y="3108960"/>
                    <a:pt x="3108960" y="2617691"/>
                    <a:pt x="3108960" y="2011680"/>
                  </a:cubicBezTo>
                  <a:cubicBezTo>
                    <a:pt x="3108960" y="1405669"/>
                    <a:pt x="2617691" y="914400"/>
                    <a:pt x="2011680" y="914400"/>
                  </a:cubicBezTo>
                  <a:close/>
                  <a:moveTo>
                    <a:pt x="2011680" y="0"/>
                  </a:moveTo>
                  <a:cubicBezTo>
                    <a:pt x="3122700" y="0"/>
                    <a:pt x="4023360" y="900660"/>
                    <a:pt x="4023360" y="2011680"/>
                  </a:cubicBezTo>
                  <a:cubicBezTo>
                    <a:pt x="4023360" y="3122700"/>
                    <a:pt x="3122700" y="4023360"/>
                    <a:pt x="2011680" y="4023360"/>
                  </a:cubicBezTo>
                  <a:cubicBezTo>
                    <a:pt x="900660" y="4023360"/>
                    <a:pt x="0" y="3122700"/>
                    <a:pt x="0" y="2011680"/>
                  </a:cubicBezTo>
                  <a:cubicBezTo>
                    <a:pt x="0" y="900660"/>
                    <a:pt x="900660" y="0"/>
                    <a:pt x="2011680" y="0"/>
                  </a:cubicBezTo>
                  <a:close/>
                </a:path>
              </a:pathLst>
            </a:custGeom>
            <a:solidFill>
              <a:schemeClr val="bg1"/>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TextBox 11">
              <a:extLst>
                <a:ext uri="{FF2B5EF4-FFF2-40B4-BE49-F238E27FC236}">
                  <a16:creationId xmlns:a16="http://schemas.microsoft.com/office/drawing/2014/main" id="{2B19D82B-3BE0-4687-8230-A7645F8FC311}"/>
                </a:ext>
              </a:extLst>
            </p:cNvPr>
            <p:cNvSpPr txBox="1"/>
            <p:nvPr/>
          </p:nvSpPr>
          <p:spPr>
            <a:xfrm>
              <a:off x="6749151" y="4246279"/>
              <a:ext cx="640080" cy="800219"/>
            </a:xfrm>
            <a:prstGeom prst="rect">
              <a:avLst/>
            </a:prstGeom>
            <a:noFill/>
            <a:effectLst/>
          </p:spPr>
          <p:txBody>
            <a:bodyPr wrap="square" rtlCol="0">
              <a:spAutoFit/>
            </a:bodyPr>
            <a:lstStyle/>
            <a:p>
              <a:pPr algn="ctr"/>
              <a:r>
                <a:rPr lang="en-US" sz="2800" dirty="0">
                  <a:solidFill>
                    <a:srgbClr val="4D4D4D"/>
                  </a:solidFill>
                  <a:latin typeface="Bernard MT Condensed" panose="02050806060905020404" pitchFamily="18" charset="0"/>
                </a:rPr>
                <a:t>02</a:t>
              </a:r>
            </a:p>
            <a:p>
              <a:pPr algn="ctr"/>
              <a:r>
                <a:rPr lang="en-US" sz="900" b="1" dirty="0">
                  <a:solidFill>
                    <a:srgbClr val="4D4D4D"/>
                  </a:solidFill>
                </a:rPr>
                <a:t>OPTION</a:t>
              </a:r>
            </a:p>
          </p:txBody>
        </p:sp>
        <p:sp>
          <p:nvSpPr>
            <p:cNvPr id="22" name="Oval 21">
              <a:extLst>
                <a:ext uri="{FF2B5EF4-FFF2-40B4-BE49-F238E27FC236}">
                  <a16:creationId xmlns:a16="http://schemas.microsoft.com/office/drawing/2014/main" id="{CEF7CA65-23C5-40F2-AA41-5DAD7117084A}"/>
                </a:ext>
              </a:extLst>
            </p:cNvPr>
            <p:cNvSpPr/>
            <p:nvPr/>
          </p:nvSpPr>
          <p:spPr>
            <a:xfrm>
              <a:off x="4991752" y="3791881"/>
              <a:ext cx="1570892" cy="1570892"/>
            </a:xfrm>
            <a:prstGeom prst="ellipse">
              <a:avLst/>
            </a:pr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7" name="Group 36">
            <a:extLst>
              <a:ext uri="{FF2B5EF4-FFF2-40B4-BE49-F238E27FC236}">
                <a16:creationId xmlns:a16="http://schemas.microsoft.com/office/drawing/2014/main" id="{32898FE8-B99D-4621-9706-3DC105EA2AB9}"/>
              </a:ext>
            </a:extLst>
          </p:cNvPr>
          <p:cNvGrpSpPr/>
          <p:nvPr/>
        </p:nvGrpSpPr>
        <p:grpSpPr>
          <a:xfrm>
            <a:off x="2733040" y="542045"/>
            <a:ext cx="3455963" cy="3455962"/>
            <a:chOff x="2733040" y="542045"/>
            <a:chExt cx="3455963" cy="3455962"/>
          </a:xfrm>
        </p:grpSpPr>
        <p:sp>
          <p:nvSpPr>
            <p:cNvPr id="10" name="Freeform: Shape 9">
              <a:extLst>
                <a:ext uri="{FF2B5EF4-FFF2-40B4-BE49-F238E27FC236}">
                  <a16:creationId xmlns:a16="http://schemas.microsoft.com/office/drawing/2014/main" id="{FF4B5AD5-2629-40DE-BC09-84D5D29F390B}"/>
                </a:ext>
              </a:extLst>
            </p:cNvPr>
            <p:cNvSpPr>
              <a:spLocks noChangeAspect="1"/>
            </p:cNvSpPr>
            <p:nvPr/>
          </p:nvSpPr>
          <p:spPr>
            <a:xfrm>
              <a:off x="2733040" y="542045"/>
              <a:ext cx="3455963" cy="3455962"/>
            </a:xfrm>
            <a:custGeom>
              <a:avLst/>
              <a:gdLst>
                <a:gd name="connsiteX0" fmla="*/ 2011680 w 4023360"/>
                <a:gd name="connsiteY0" fmla="*/ 914400 h 4023360"/>
                <a:gd name="connsiteX1" fmla="*/ 914400 w 4023360"/>
                <a:gd name="connsiteY1" fmla="*/ 2011680 h 4023360"/>
                <a:gd name="connsiteX2" fmla="*/ 2011680 w 4023360"/>
                <a:gd name="connsiteY2" fmla="*/ 3108960 h 4023360"/>
                <a:gd name="connsiteX3" fmla="*/ 3108960 w 4023360"/>
                <a:gd name="connsiteY3" fmla="*/ 2011680 h 4023360"/>
                <a:gd name="connsiteX4" fmla="*/ 2011680 w 4023360"/>
                <a:gd name="connsiteY4" fmla="*/ 914400 h 4023360"/>
                <a:gd name="connsiteX5" fmla="*/ 2011680 w 4023360"/>
                <a:gd name="connsiteY5" fmla="*/ 0 h 4023360"/>
                <a:gd name="connsiteX6" fmla="*/ 4023360 w 4023360"/>
                <a:gd name="connsiteY6" fmla="*/ 2011680 h 4023360"/>
                <a:gd name="connsiteX7" fmla="*/ 2011680 w 4023360"/>
                <a:gd name="connsiteY7" fmla="*/ 4023360 h 4023360"/>
                <a:gd name="connsiteX8" fmla="*/ 0 w 4023360"/>
                <a:gd name="connsiteY8" fmla="*/ 2011680 h 4023360"/>
                <a:gd name="connsiteX9" fmla="*/ 2011680 w 4023360"/>
                <a:gd name="connsiteY9" fmla="*/ 0 h 4023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023360" h="4023360">
                  <a:moveTo>
                    <a:pt x="2011680" y="914400"/>
                  </a:moveTo>
                  <a:cubicBezTo>
                    <a:pt x="1405669" y="914400"/>
                    <a:pt x="914400" y="1405669"/>
                    <a:pt x="914400" y="2011680"/>
                  </a:cubicBezTo>
                  <a:cubicBezTo>
                    <a:pt x="914400" y="2617691"/>
                    <a:pt x="1405669" y="3108960"/>
                    <a:pt x="2011680" y="3108960"/>
                  </a:cubicBezTo>
                  <a:cubicBezTo>
                    <a:pt x="2617691" y="3108960"/>
                    <a:pt x="3108960" y="2617691"/>
                    <a:pt x="3108960" y="2011680"/>
                  </a:cubicBezTo>
                  <a:cubicBezTo>
                    <a:pt x="3108960" y="1405669"/>
                    <a:pt x="2617691" y="914400"/>
                    <a:pt x="2011680" y="914400"/>
                  </a:cubicBezTo>
                  <a:close/>
                  <a:moveTo>
                    <a:pt x="2011680" y="0"/>
                  </a:moveTo>
                  <a:cubicBezTo>
                    <a:pt x="3122700" y="0"/>
                    <a:pt x="4023360" y="900660"/>
                    <a:pt x="4023360" y="2011680"/>
                  </a:cubicBezTo>
                  <a:cubicBezTo>
                    <a:pt x="4023360" y="3122700"/>
                    <a:pt x="3122700" y="4023360"/>
                    <a:pt x="2011680" y="4023360"/>
                  </a:cubicBezTo>
                  <a:cubicBezTo>
                    <a:pt x="900660" y="4023360"/>
                    <a:pt x="0" y="3122700"/>
                    <a:pt x="0" y="2011680"/>
                  </a:cubicBezTo>
                  <a:cubicBezTo>
                    <a:pt x="0" y="900660"/>
                    <a:pt x="900660" y="0"/>
                    <a:pt x="2011680" y="0"/>
                  </a:cubicBezTo>
                  <a:close/>
                </a:path>
              </a:pathLst>
            </a:custGeom>
            <a:solidFill>
              <a:schemeClr val="bg1"/>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Box 7">
              <a:extLst>
                <a:ext uri="{FF2B5EF4-FFF2-40B4-BE49-F238E27FC236}">
                  <a16:creationId xmlns:a16="http://schemas.microsoft.com/office/drawing/2014/main" id="{52206CAA-7C08-46D7-8711-75FC338C63D2}"/>
                </a:ext>
              </a:extLst>
            </p:cNvPr>
            <p:cNvSpPr txBox="1"/>
            <p:nvPr/>
          </p:nvSpPr>
          <p:spPr>
            <a:xfrm>
              <a:off x="4164733" y="612984"/>
              <a:ext cx="640080" cy="800219"/>
            </a:xfrm>
            <a:prstGeom prst="rect">
              <a:avLst/>
            </a:prstGeom>
            <a:noFill/>
          </p:spPr>
          <p:txBody>
            <a:bodyPr wrap="square" rtlCol="0">
              <a:spAutoFit/>
            </a:bodyPr>
            <a:lstStyle/>
            <a:p>
              <a:pPr algn="ctr"/>
              <a:r>
                <a:rPr lang="en-US" sz="2800" dirty="0">
                  <a:solidFill>
                    <a:srgbClr val="4D4D4D"/>
                  </a:solidFill>
                  <a:latin typeface="Bernard MT Condensed" panose="02050806060905020404" pitchFamily="18" charset="0"/>
                </a:rPr>
                <a:t>01</a:t>
              </a:r>
            </a:p>
            <a:p>
              <a:pPr algn="ctr"/>
              <a:r>
                <a:rPr lang="en-US" sz="900" b="1" dirty="0">
                  <a:solidFill>
                    <a:srgbClr val="4D4D4D"/>
                  </a:solidFill>
                </a:rPr>
                <a:t>OPTION</a:t>
              </a:r>
            </a:p>
          </p:txBody>
        </p:sp>
        <p:sp>
          <p:nvSpPr>
            <p:cNvPr id="2" name="Oval 1">
              <a:extLst>
                <a:ext uri="{FF2B5EF4-FFF2-40B4-BE49-F238E27FC236}">
                  <a16:creationId xmlns:a16="http://schemas.microsoft.com/office/drawing/2014/main" id="{369B58FE-151E-4CDA-824F-FFE2751829AF}"/>
                </a:ext>
              </a:extLst>
            </p:cNvPr>
            <p:cNvSpPr/>
            <p:nvPr/>
          </p:nvSpPr>
          <p:spPr>
            <a:xfrm>
              <a:off x="3675575" y="1494832"/>
              <a:ext cx="1570892" cy="1570892"/>
            </a:xfrm>
            <a:prstGeom prst="ellipse">
              <a:avLst/>
            </a:pr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9" name="Freeform: Shape 28">
            <a:extLst>
              <a:ext uri="{FF2B5EF4-FFF2-40B4-BE49-F238E27FC236}">
                <a16:creationId xmlns:a16="http://schemas.microsoft.com/office/drawing/2014/main" id="{15AE5F7B-2DE7-4B24-BC73-766F85965EF7}"/>
              </a:ext>
            </a:extLst>
          </p:cNvPr>
          <p:cNvSpPr>
            <a:spLocks noChangeAspect="1"/>
          </p:cNvSpPr>
          <p:nvPr/>
        </p:nvSpPr>
        <p:spPr>
          <a:xfrm>
            <a:off x="1411786" y="2827693"/>
            <a:ext cx="2477821" cy="1585432"/>
          </a:xfrm>
          <a:custGeom>
            <a:avLst/>
            <a:gdLst>
              <a:gd name="connsiteX0" fmla="*/ 1964896 w 2884628"/>
              <a:gd name="connsiteY0" fmla="*/ 0 h 1845727"/>
              <a:gd name="connsiteX1" fmla="*/ 2837043 w 2884628"/>
              <a:gd name="connsiteY1" fmla="*/ 198374 h 1845727"/>
              <a:gd name="connsiteX2" fmla="*/ 2884628 w 2884628"/>
              <a:gd name="connsiteY2" fmla="*/ 224592 h 1845727"/>
              <a:gd name="connsiteX3" fmla="*/ 2427264 w 2884628"/>
              <a:gd name="connsiteY3" fmla="*/ 1020677 h 1845727"/>
              <a:gd name="connsiteX4" fmla="*/ 2342178 w 2884628"/>
              <a:gd name="connsiteY4" fmla="*/ 980983 h 1845727"/>
              <a:gd name="connsiteX5" fmla="*/ 1964896 w 2884628"/>
              <a:gd name="connsiteY5" fmla="*/ 914400 h 1845727"/>
              <a:gd name="connsiteX6" fmla="*/ 889909 w 2884628"/>
              <a:gd name="connsiteY6" fmla="*/ 1790540 h 1845727"/>
              <a:gd name="connsiteX7" fmla="*/ 884346 w 2884628"/>
              <a:gd name="connsiteY7" fmla="*/ 1845727 h 1845727"/>
              <a:gd name="connsiteX8" fmla="*/ 0 w 2884628"/>
              <a:gd name="connsiteY8" fmla="*/ 1584613 h 1845727"/>
              <a:gd name="connsiteX9" fmla="*/ 36452 w 2884628"/>
              <a:gd name="connsiteY9" fmla="*/ 1437152 h 1845727"/>
              <a:gd name="connsiteX10" fmla="*/ 1964896 w 2884628"/>
              <a:gd name="connsiteY10" fmla="*/ 0 h 1845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884628" h="1845727">
                <a:moveTo>
                  <a:pt x="1964896" y="0"/>
                </a:moveTo>
                <a:cubicBezTo>
                  <a:pt x="2277371" y="0"/>
                  <a:pt x="2573206" y="71244"/>
                  <a:pt x="2837043" y="198374"/>
                </a:cubicBezTo>
                <a:lnTo>
                  <a:pt x="2884628" y="224592"/>
                </a:lnTo>
                <a:lnTo>
                  <a:pt x="2427264" y="1020677"/>
                </a:lnTo>
                <a:lnTo>
                  <a:pt x="2342178" y="980983"/>
                </a:lnTo>
                <a:cubicBezTo>
                  <a:pt x="2224536" y="937908"/>
                  <a:pt x="2097461" y="914400"/>
                  <a:pt x="1964896" y="914400"/>
                </a:cubicBezTo>
                <a:cubicBezTo>
                  <a:pt x="1434637" y="914400"/>
                  <a:pt x="992226" y="1290528"/>
                  <a:pt x="889909" y="1790540"/>
                </a:cubicBezTo>
                <a:lnTo>
                  <a:pt x="884346" y="1845727"/>
                </a:lnTo>
                <a:lnTo>
                  <a:pt x="0" y="1584613"/>
                </a:lnTo>
                <a:lnTo>
                  <a:pt x="36452" y="1437152"/>
                </a:lnTo>
                <a:cubicBezTo>
                  <a:pt x="283684" y="606066"/>
                  <a:pt x="1053513" y="0"/>
                  <a:pt x="1964896" y="0"/>
                </a:cubicBezTo>
                <a:close/>
              </a:path>
            </a:pathLst>
          </a:custGeom>
          <a:solidFill>
            <a:schemeClr val="bg1"/>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30" name="Graphic 29" descr="Microscope">
            <a:extLst>
              <a:ext uri="{FF2B5EF4-FFF2-40B4-BE49-F238E27FC236}">
                <a16:creationId xmlns:a16="http://schemas.microsoft.com/office/drawing/2014/main" id="{3D65DA8A-4488-42BA-BF11-D52C51E80C63}"/>
              </a:ext>
            </a:extLst>
          </p:cNvPr>
          <p:cNvPicPr>
            <a:picLocks noChangeAspect="1"/>
          </p:cNvPicPr>
          <p:nvPr/>
        </p:nvPicPr>
        <p:blipFill>
          <a:blip r:embed="rId3" cstate="print">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4214099" y="1592693"/>
            <a:ext cx="411480" cy="411480"/>
          </a:xfrm>
          <a:prstGeom prst="rect">
            <a:avLst/>
          </a:prstGeom>
        </p:spPr>
      </p:pic>
      <p:pic>
        <p:nvPicPr>
          <p:cNvPr id="31" name="Graphic 30" descr="Beaker">
            <a:extLst>
              <a:ext uri="{FF2B5EF4-FFF2-40B4-BE49-F238E27FC236}">
                <a16:creationId xmlns:a16="http://schemas.microsoft.com/office/drawing/2014/main" id="{71847BBF-B252-4227-91A1-7FF928A9D328}"/>
              </a:ext>
            </a:extLst>
          </p:cNvPr>
          <p:cNvPicPr>
            <a:picLocks noChangeAspect="1"/>
          </p:cNvPicPr>
          <p:nvPr/>
        </p:nvPicPr>
        <p:blipFill>
          <a:blip r:embed="rId5" cstate="print">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5554100" y="3886234"/>
            <a:ext cx="431995" cy="431995"/>
          </a:xfrm>
          <a:prstGeom prst="rect">
            <a:avLst/>
          </a:prstGeom>
        </p:spPr>
      </p:pic>
      <p:pic>
        <p:nvPicPr>
          <p:cNvPr id="32" name="Graphic 31" descr="Medicine">
            <a:extLst>
              <a:ext uri="{FF2B5EF4-FFF2-40B4-BE49-F238E27FC236}">
                <a16:creationId xmlns:a16="http://schemas.microsoft.com/office/drawing/2014/main" id="{2FCE6433-0D62-4293-945B-784C57516848}"/>
              </a:ext>
            </a:extLst>
          </p:cNvPr>
          <p:cNvPicPr>
            <a:picLocks noChangeAspect="1"/>
          </p:cNvPicPr>
          <p:nvPr/>
        </p:nvPicPr>
        <p:blipFill>
          <a:blip r:embed="rId7" cstate="print">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2872182" y="3946037"/>
            <a:ext cx="431995" cy="431995"/>
          </a:xfrm>
          <a:prstGeom prst="rect">
            <a:avLst/>
          </a:prstGeom>
        </p:spPr>
      </p:pic>
      <p:sp>
        <p:nvSpPr>
          <p:cNvPr id="33" name="TextBox 32">
            <a:extLst>
              <a:ext uri="{FF2B5EF4-FFF2-40B4-BE49-F238E27FC236}">
                <a16:creationId xmlns:a16="http://schemas.microsoft.com/office/drawing/2014/main" id="{EA03E342-6ECA-463F-BBEA-AA94EBD4A351}"/>
              </a:ext>
            </a:extLst>
          </p:cNvPr>
          <p:cNvSpPr txBox="1"/>
          <p:nvPr/>
        </p:nvSpPr>
        <p:spPr>
          <a:xfrm>
            <a:off x="3786807" y="2044306"/>
            <a:ext cx="1459660" cy="800219"/>
          </a:xfrm>
          <a:prstGeom prst="rect">
            <a:avLst/>
          </a:prstGeom>
          <a:noFill/>
        </p:spPr>
        <p:txBody>
          <a:bodyPr wrap="square" rtlCol="0">
            <a:spAutoFit/>
          </a:bodyPr>
          <a:lstStyle/>
          <a:p>
            <a:pPr algn="ctr"/>
            <a:r>
              <a:rPr lang="en-US" sz="1300" dirty="0">
                <a:solidFill>
                  <a:srgbClr val="454545"/>
                </a:solidFill>
                <a:latin typeface="Bernard MT Condensed" panose="02050806060905020404" pitchFamily="18" charset="0"/>
              </a:rPr>
              <a:t>LOREM IPSUM 82%</a:t>
            </a:r>
          </a:p>
          <a:p>
            <a:pPr algn="ctr"/>
            <a:r>
              <a:rPr lang="en-US" sz="1100" dirty="0">
                <a:solidFill>
                  <a:srgbClr val="454545"/>
                </a:solidFill>
                <a:latin typeface="Candara" panose="020E0502030303020204" pitchFamily="34" charset="0"/>
              </a:rPr>
              <a:t>Lorem ipsum dolor sit amet, consectetur adipiscing elit. </a:t>
            </a:r>
            <a:endParaRPr lang="en-US" sz="1100" dirty="0">
              <a:solidFill>
                <a:srgbClr val="454545"/>
              </a:solidFill>
            </a:endParaRPr>
          </a:p>
        </p:txBody>
      </p:sp>
      <p:sp>
        <p:nvSpPr>
          <p:cNvPr id="34" name="TextBox 33">
            <a:extLst>
              <a:ext uri="{FF2B5EF4-FFF2-40B4-BE49-F238E27FC236}">
                <a16:creationId xmlns:a16="http://schemas.microsoft.com/office/drawing/2014/main" id="{BC597CDE-D839-4300-9976-612966A36CBF}"/>
              </a:ext>
            </a:extLst>
          </p:cNvPr>
          <p:cNvSpPr txBox="1"/>
          <p:nvPr/>
        </p:nvSpPr>
        <p:spPr>
          <a:xfrm>
            <a:off x="5031440" y="4391654"/>
            <a:ext cx="1463040" cy="800219"/>
          </a:xfrm>
          <a:prstGeom prst="rect">
            <a:avLst/>
          </a:prstGeom>
          <a:noFill/>
        </p:spPr>
        <p:txBody>
          <a:bodyPr wrap="square" rtlCol="0">
            <a:spAutoFit/>
          </a:bodyPr>
          <a:lstStyle/>
          <a:p>
            <a:pPr algn="ctr"/>
            <a:r>
              <a:rPr lang="en-US" sz="1300" dirty="0">
                <a:solidFill>
                  <a:srgbClr val="454545"/>
                </a:solidFill>
                <a:latin typeface="Bernard MT Condensed" panose="02050806060905020404" pitchFamily="18" charset="0"/>
              </a:rPr>
              <a:t>LOREM IPSUM 64%</a:t>
            </a:r>
          </a:p>
          <a:p>
            <a:pPr algn="ctr"/>
            <a:r>
              <a:rPr lang="en-US" sz="1100" dirty="0">
                <a:solidFill>
                  <a:srgbClr val="454545"/>
                </a:solidFill>
                <a:latin typeface="Candara" panose="020E0502030303020204" pitchFamily="34" charset="0"/>
              </a:rPr>
              <a:t>Lorem ipsum dolor sit amet, consectetur adipiscing elit. </a:t>
            </a:r>
            <a:endParaRPr lang="en-US" sz="1100" dirty="0">
              <a:solidFill>
                <a:srgbClr val="454545"/>
              </a:solidFill>
            </a:endParaRPr>
          </a:p>
        </p:txBody>
      </p:sp>
      <p:sp>
        <p:nvSpPr>
          <p:cNvPr id="35" name="TextBox 34">
            <a:extLst>
              <a:ext uri="{FF2B5EF4-FFF2-40B4-BE49-F238E27FC236}">
                <a16:creationId xmlns:a16="http://schemas.microsoft.com/office/drawing/2014/main" id="{560B48E2-E2B2-403C-9321-1C607310B132}"/>
              </a:ext>
            </a:extLst>
          </p:cNvPr>
          <p:cNvSpPr txBox="1"/>
          <p:nvPr/>
        </p:nvSpPr>
        <p:spPr>
          <a:xfrm>
            <a:off x="2367306" y="4391654"/>
            <a:ext cx="1463040" cy="800219"/>
          </a:xfrm>
          <a:prstGeom prst="rect">
            <a:avLst/>
          </a:prstGeom>
          <a:noFill/>
        </p:spPr>
        <p:txBody>
          <a:bodyPr wrap="square" rtlCol="0">
            <a:spAutoFit/>
          </a:bodyPr>
          <a:lstStyle/>
          <a:p>
            <a:pPr algn="ctr"/>
            <a:r>
              <a:rPr lang="en-US" sz="1300" dirty="0">
                <a:solidFill>
                  <a:srgbClr val="454545"/>
                </a:solidFill>
                <a:latin typeface="Bernard MT Condensed" panose="02050806060905020404" pitchFamily="18" charset="0"/>
              </a:rPr>
              <a:t>LOREM IPSUM 72%</a:t>
            </a:r>
          </a:p>
          <a:p>
            <a:pPr algn="ctr"/>
            <a:r>
              <a:rPr lang="en-US" sz="1100" dirty="0">
                <a:solidFill>
                  <a:srgbClr val="454545"/>
                </a:solidFill>
                <a:latin typeface="Candara" panose="020E0502030303020204" pitchFamily="34" charset="0"/>
              </a:rPr>
              <a:t>Lorem ipsum dolor sit amet, consectetur adipiscing elit. </a:t>
            </a:r>
            <a:endParaRPr lang="en-US" sz="1100" dirty="0">
              <a:solidFill>
                <a:srgbClr val="454545"/>
              </a:solidFill>
            </a:endParaRPr>
          </a:p>
        </p:txBody>
      </p:sp>
      <p:sp>
        <p:nvSpPr>
          <p:cNvPr id="41" name="TextBox 40">
            <a:extLst>
              <a:ext uri="{FF2B5EF4-FFF2-40B4-BE49-F238E27FC236}">
                <a16:creationId xmlns:a16="http://schemas.microsoft.com/office/drawing/2014/main" id="{D812C66A-F9E1-48F9-82AC-933E8BC1CB24}"/>
              </a:ext>
            </a:extLst>
          </p:cNvPr>
          <p:cNvSpPr txBox="1"/>
          <p:nvPr/>
        </p:nvSpPr>
        <p:spPr>
          <a:xfrm>
            <a:off x="7985760" y="609600"/>
            <a:ext cx="3138311" cy="172354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42" name="TextBox 41">
            <a:extLst>
              <a:ext uri="{FF2B5EF4-FFF2-40B4-BE49-F238E27FC236}">
                <a16:creationId xmlns:a16="http://schemas.microsoft.com/office/drawing/2014/main" id="{F43128DF-36F6-4440-8A0B-12552041C6D8}"/>
              </a:ext>
            </a:extLst>
          </p:cNvPr>
          <p:cNvSpPr txBox="1"/>
          <p:nvPr/>
        </p:nvSpPr>
        <p:spPr>
          <a:xfrm>
            <a:off x="7985760" y="2971800"/>
            <a:ext cx="3749040" cy="3600986"/>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p:txBody>
      </p:sp>
    </p:spTree>
    <p:extLst>
      <p:ext uri="{BB962C8B-B14F-4D97-AF65-F5344CB8AC3E}">
        <p14:creationId xmlns:p14="http://schemas.microsoft.com/office/powerpoint/2010/main" val="340733117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1"/>
                                        </p:tgtEl>
                                        <p:attrNameLst>
                                          <p:attrName>style.visibility</p:attrName>
                                        </p:attrNameLst>
                                      </p:cBhvr>
                                      <p:to>
                                        <p:strVal val="visible"/>
                                      </p:to>
                                    </p:set>
                                    <p:animEffect transition="in" filter="wipe(left)">
                                      <p:cBhvr>
                                        <p:cTn id="7" dur="500"/>
                                        <p:tgtEl>
                                          <p:spTgt spid="41"/>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42">
                                            <p:txEl>
                                              <p:pRg st="0" end="0"/>
                                            </p:txEl>
                                          </p:spTgt>
                                        </p:tgtEl>
                                        <p:attrNameLst>
                                          <p:attrName>style.visibility</p:attrName>
                                        </p:attrNameLst>
                                      </p:cBhvr>
                                      <p:to>
                                        <p:strVal val="visible"/>
                                      </p:to>
                                    </p:set>
                                    <p:animEffect transition="in" filter="fade">
                                      <p:cBhvr>
                                        <p:cTn id="11" dur="750"/>
                                        <p:tgtEl>
                                          <p:spTgt spid="42">
                                            <p:txEl>
                                              <p:pRg st="0" end="0"/>
                                            </p:txEl>
                                          </p:spTgt>
                                        </p:tgtEl>
                                      </p:cBhvr>
                                    </p:animEffect>
                                    <p:anim calcmode="lin" valueType="num">
                                      <p:cBhvr>
                                        <p:cTn id="12" dur="750" fill="hold"/>
                                        <p:tgtEl>
                                          <p:spTgt spid="42">
                                            <p:txEl>
                                              <p:pRg st="0" end="0"/>
                                            </p:txEl>
                                          </p:spTgt>
                                        </p:tgtEl>
                                        <p:attrNameLst>
                                          <p:attrName>ppt_x</p:attrName>
                                        </p:attrNameLst>
                                      </p:cBhvr>
                                      <p:tavLst>
                                        <p:tav tm="0">
                                          <p:val>
                                            <p:strVal val="#ppt_x"/>
                                          </p:val>
                                        </p:tav>
                                        <p:tav tm="100000">
                                          <p:val>
                                            <p:strVal val="#ppt_x"/>
                                          </p:val>
                                        </p:tav>
                                      </p:tavLst>
                                    </p:anim>
                                    <p:anim calcmode="lin" valueType="num">
                                      <p:cBhvr>
                                        <p:cTn id="13" dur="750" fill="hold"/>
                                        <p:tgtEl>
                                          <p:spTgt spid="42">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250"/>
                            </p:stCondLst>
                            <p:childTnLst>
                              <p:par>
                                <p:cTn id="15" presetID="42" presetClass="entr" presetSubtype="0" fill="hold" grpId="0" nodeType="afterEffect">
                                  <p:stCondLst>
                                    <p:cond delay="0"/>
                                  </p:stCondLst>
                                  <p:childTnLst>
                                    <p:set>
                                      <p:cBhvr>
                                        <p:cTn id="16" dur="1" fill="hold">
                                          <p:stCondLst>
                                            <p:cond delay="0"/>
                                          </p:stCondLst>
                                        </p:cTn>
                                        <p:tgtEl>
                                          <p:spTgt spid="42">
                                            <p:txEl>
                                              <p:pRg st="2" end="2"/>
                                            </p:txEl>
                                          </p:spTgt>
                                        </p:tgtEl>
                                        <p:attrNameLst>
                                          <p:attrName>style.visibility</p:attrName>
                                        </p:attrNameLst>
                                      </p:cBhvr>
                                      <p:to>
                                        <p:strVal val="visible"/>
                                      </p:to>
                                    </p:set>
                                    <p:animEffect transition="in" filter="fade">
                                      <p:cBhvr>
                                        <p:cTn id="17" dur="750"/>
                                        <p:tgtEl>
                                          <p:spTgt spid="42">
                                            <p:txEl>
                                              <p:pRg st="2" end="2"/>
                                            </p:txEl>
                                          </p:spTgt>
                                        </p:tgtEl>
                                      </p:cBhvr>
                                    </p:animEffect>
                                    <p:anim calcmode="lin" valueType="num">
                                      <p:cBhvr>
                                        <p:cTn id="18" dur="750" fill="hold"/>
                                        <p:tgtEl>
                                          <p:spTgt spid="42">
                                            <p:txEl>
                                              <p:pRg st="2" end="2"/>
                                            </p:txEl>
                                          </p:spTgt>
                                        </p:tgtEl>
                                        <p:attrNameLst>
                                          <p:attrName>ppt_x</p:attrName>
                                        </p:attrNameLst>
                                      </p:cBhvr>
                                      <p:tavLst>
                                        <p:tav tm="0">
                                          <p:val>
                                            <p:strVal val="#ppt_x"/>
                                          </p:val>
                                        </p:tav>
                                        <p:tav tm="100000">
                                          <p:val>
                                            <p:strVal val="#ppt_x"/>
                                          </p:val>
                                        </p:tav>
                                      </p:tavLst>
                                    </p:anim>
                                    <p:anim calcmode="lin" valueType="num">
                                      <p:cBhvr>
                                        <p:cTn id="19" dur="750" fill="hold"/>
                                        <p:tgtEl>
                                          <p:spTgt spid="42">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2000"/>
                            </p:stCondLst>
                            <p:childTnLst>
                              <p:par>
                                <p:cTn id="21" presetID="42" presetClass="entr" presetSubtype="0" fill="hold" grpId="0" nodeType="afterEffect">
                                  <p:stCondLst>
                                    <p:cond delay="0"/>
                                  </p:stCondLst>
                                  <p:childTnLst>
                                    <p:set>
                                      <p:cBhvr>
                                        <p:cTn id="22" dur="1" fill="hold">
                                          <p:stCondLst>
                                            <p:cond delay="0"/>
                                          </p:stCondLst>
                                        </p:cTn>
                                        <p:tgtEl>
                                          <p:spTgt spid="42">
                                            <p:txEl>
                                              <p:pRg st="4" end="4"/>
                                            </p:txEl>
                                          </p:spTgt>
                                        </p:tgtEl>
                                        <p:attrNameLst>
                                          <p:attrName>style.visibility</p:attrName>
                                        </p:attrNameLst>
                                      </p:cBhvr>
                                      <p:to>
                                        <p:strVal val="visible"/>
                                      </p:to>
                                    </p:set>
                                    <p:animEffect transition="in" filter="fade">
                                      <p:cBhvr>
                                        <p:cTn id="23" dur="750"/>
                                        <p:tgtEl>
                                          <p:spTgt spid="42">
                                            <p:txEl>
                                              <p:pRg st="4" end="4"/>
                                            </p:txEl>
                                          </p:spTgt>
                                        </p:tgtEl>
                                      </p:cBhvr>
                                    </p:animEffect>
                                    <p:anim calcmode="lin" valueType="num">
                                      <p:cBhvr>
                                        <p:cTn id="24" dur="750" fill="hold"/>
                                        <p:tgtEl>
                                          <p:spTgt spid="42">
                                            <p:txEl>
                                              <p:pRg st="4" end="4"/>
                                            </p:txEl>
                                          </p:spTgt>
                                        </p:tgtEl>
                                        <p:attrNameLst>
                                          <p:attrName>ppt_x</p:attrName>
                                        </p:attrNameLst>
                                      </p:cBhvr>
                                      <p:tavLst>
                                        <p:tav tm="0">
                                          <p:val>
                                            <p:strVal val="#ppt_x"/>
                                          </p:val>
                                        </p:tav>
                                        <p:tav tm="100000">
                                          <p:val>
                                            <p:strVal val="#ppt_x"/>
                                          </p:val>
                                        </p:tav>
                                      </p:tavLst>
                                    </p:anim>
                                    <p:anim calcmode="lin" valueType="num">
                                      <p:cBhvr>
                                        <p:cTn id="25" dur="750" fill="hold"/>
                                        <p:tgtEl>
                                          <p:spTgt spid="42">
                                            <p:txEl>
                                              <p:pRg st="4" end="4"/>
                                            </p:txEl>
                                          </p:spTgt>
                                        </p:tgtEl>
                                        <p:attrNameLst>
                                          <p:attrName>ppt_y</p:attrName>
                                        </p:attrNameLst>
                                      </p:cBhvr>
                                      <p:tavLst>
                                        <p:tav tm="0">
                                          <p:val>
                                            <p:strVal val="#ppt_y+.1"/>
                                          </p:val>
                                        </p:tav>
                                        <p:tav tm="100000">
                                          <p:val>
                                            <p:strVal val="#ppt_y"/>
                                          </p:val>
                                        </p:tav>
                                      </p:tavLst>
                                    </p:anim>
                                  </p:childTnLst>
                                </p:cTn>
                              </p:par>
                            </p:childTnLst>
                          </p:cTn>
                        </p:par>
                        <p:par>
                          <p:cTn id="26" fill="hold">
                            <p:stCondLst>
                              <p:cond delay="2750"/>
                            </p:stCondLst>
                            <p:childTnLst>
                              <p:par>
                                <p:cTn id="27" presetID="42" presetClass="entr" presetSubtype="0" fill="hold" grpId="0" nodeType="afterEffect">
                                  <p:stCondLst>
                                    <p:cond delay="0"/>
                                  </p:stCondLst>
                                  <p:childTnLst>
                                    <p:set>
                                      <p:cBhvr>
                                        <p:cTn id="28" dur="1" fill="hold">
                                          <p:stCondLst>
                                            <p:cond delay="0"/>
                                          </p:stCondLst>
                                        </p:cTn>
                                        <p:tgtEl>
                                          <p:spTgt spid="42">
                                            <p:txEl>
                                              <p:pRg st="5" end="5"/>
                                            </p:txEl>
                                          </p:spTgt>
                                        </p:tgtEl>
                                        <p:attrNameLst>
                                          <p:attrName>style.visibility</p:attrName>
                                        </p:attrNameLst>
                                      </p:cBhvr>
                                      <p:to>
                                        <p:strVal val="visible"/>
                                      </p:to>
                                    </p:set>
                                    <p:animEffect transition="in" filter="fade">
                                      <p:cBhvr>
                                        <p:cTn id="29" dur="750"/>
                                        <p:tgtEl>
                                          <p:spTgt spid="42">
                                            <p:txEl>
                                              <p:pRg st="5" end="5"/>
                                            </p:txEl>
                                          </p:spTgt>
                                        </p:tgtEl>
                                      </p:cBhvr>
                                    </p:animEffect>
                                    <p:anim calcmode="lin" valueType="num">
                                      <p:cBhvr>
                                        <p:cTn id="30" dur="750" fill="hold"/>
                                        <p:tgtEl>
                                          <p:spTgt spid="42">
                                            <p:txEl>
                                              <p:pRg st="5" end="5"/>
                                            </p:txEl>
                                          </p:spTgt>
                                        </p:tgtEl>
                                        <p:attrNameLst>
                                          <p:attrName>ppt_x</p:attrName>
                                        </p:attrNameLst>
                                      </p:cBhvr>
                                      <p:tavLst>
                                        <p:tav tm="0">
                                          <p:val>
                                            <p:strVal val="#ppt_x"/>
                                          </p:val>
                                        </p:tav>
                                        <p:tav tm="100000">
                                          <p:val>
                                            <p:strVal val="#ppt_x"/>
                                          </p:val>
                                        </p:tav>
                                      </p:tavLst>
                                    </p:anim>
                                    <p:anim calcmode="lin" valueType="num">
                                      <p:cBhvr>
                                        <p:cTn id="31" dur="750" fill="hold"/>
                                        <p:tgtEl>
                                          <p:spTgt spid="42">
                                            <p:txEl>
                                              <p:pRg st="5" end="5"/>
                                            </p:txEl>
                                          </p:spTgt>
                                        </p:tgtEl>
                                        <p:attrNameLst>
                                          <p:attrName>ppt_y</p:attrName>
                                        </p:attrNameLst>
                                      </p:cBhvr>
                                      <p:tavLst>
                                        <p:tav tm="0">
                                          <p:val>
                                            <p:strVal val="#ppt_y+.1"/>
                                          </p:val>
                                        </p:tav>
                                        <p:tav tm="100000">
                                          <p:val>
                                            <p:strVal val="#ppt_y"/>
                                          </p:val>
                                        </p:tav>
                                      </p:tavLst>
                                    </p:anim>
                                  </p:childTnLst>
                                </p:cTn>
                              </p:par>
                            </p:childTnLst>
                          </p:cTn>
                        </p:par>
                        <p:par>
                          <p:cTn id="32" fill="hold">
                            <p:stCondLst>
                              <p:cond delay="3500"/>
                            </p:stCondLst>
                            <p:childTnLst>
                              <p:par>
                                <p:cTn id="33" presetID="42" presetClass="entr" presetSubtype="0" fill="hold" grpId="0" nodeType="afterEffect">
                                  <p:stCondLst>
                                    <p:cond delay="0"/>
                                  </p:stCondLst>
                                  <p:childTnLst>
                                    <p:set>
                                      <p:cBhvr>
                                        <p:cTn id="34" dur="1" fill="hold">
                                          <p:stCondLst>
                                            <p:cond delay="0"/>
                                          </p:stCondLst>
                                        </p:cTn>
                                        <p:tgtEl>
                                          <p:spTgt spid="42">
                                            <p:txEl>
                                              <p:pRg st="6" end="6"/>
                                            </p:txEl>
                                          </p:spTgt>
                                        </p:tgtEl>
                                        <p:attrNameLst>
                                          <p:attrName>style.visibility</p:attrName>
                                        </p:attrNameLst>
                                      </p:cBhvr>
                                      <p:to>
                                        <p:strVal val="visible"/>
                                      </p:to>
                                    </p:set>
                                    <p:animEffect transition="in" filter="fade">
                                      <p:cBhvr>
                                        <p:cTn id="35" dur="750"/>
                                        <p:tgtEl>
                                          <p:spTgt spid="42">
                                            <p:txEl>
                                              <p:pRg st="6" end="6"/>
                                            </p:txEl>
                                          </p:spTgt>
                                        </p:tgtEl>
                                      </p:cBhvr>
                                    </p:animEffect>
                                    <p:anim calcmode="lin" valueType="num">
                                      <p:cBhvr>
                                        <p:cTn id="36" dur="750" fill="hold"/>
                                        <p:tgtEl>
                                          <p:spTgt spid="42">
                                            <p:txEl>
                                              <p:pRg st="6" end="6"/>
                                            </p:txEl>
                                          </p:spTgt>
                                        </p:tgtEl>
                                        <p:attrNameLst>
                                          <p:attrName>ppt_x</p:attrName>
                                        </p:attrNameLst>
                                      </p:cBhvr>
                                      <p:tavLst>
                                        <p:tav tm="0">
                                          <p:val>
                                            <p:strVal val="#ppt_x"/>
                                          </p:val>
                                        </p:tav>
                                        <p:tav tm="100000">
                                          <p:val>
                                            <p:strVal val="#ppt_x"/>
                                          </p:val>
                                        </p:tav>
                                      </p:tavLst>
                                    </p:anim>
                                    <p:anim calcmode="lin" valueType="num">
                                      <p:cBhvr>
                                        <p:cTn id="37" dur="750" fill="hold"/>
                                        <p:tgtEl>
                                          <p:spTgt spid="42">
                                            <p:txEl>
                                              <p:pRg st="6" end="6"/>
                                            </p:txEl>
                                          </p:spTgt>
                                        </p:tgtEl>
                                        <p:attrNameLst>
                                          <p:attrName>ppt_y</p:attrName>
                                        </p:attrNameLst>
                                      </p:cBhvr>
                                      <p:tavLst>
                                        <p:tav tm="0">
                                          <p:val>
                                            <p:strVal val="#ppt_y+.1"/>
                                          </p:val>
                                        </p:tav>
                                        <p:tav tm="100000">
                                          <p:val>
                                            <p:strVal val="#ppt_y"/>
                                          </p:val>
                                        </p:tav>
                                      </p:tavLst>
                                    </p:anim>
                                  </p:childTnLst>
                                </p:cTn>
                              </p:par>
                            </p:childTnLst>
                          </p:cTn>
                        </p:par>
                        <p:par>
                          <p:cTn id="38" fill="hold">
                            <p:stCondLst>
                              <p:cond delay="4250"/>
                            </p:stCondLst>
                            <p:childTnLst>
                              <p:par>
                                <p:cTn id="39" presetID="42" presetClass="entr" presetSubtype="0" fill="hold" grpId="0" nodeType="afterEffect">
                                  <p:stCondLst>
                                    <p:cond delay="0"/>
                                  </p:stCondLst>
                                  <p:childTnLst>
                                    <p:set>
                                      <p:cBhvr>
                                        <p:cTn id="40" dur="1" fill="hold">
                                          <p:stCondLst>
                                            <p:cond delay="0"/>
                                          </p:stCondLst>
                                        </p:cTn>
                                        <p:tgtEl>
                                          <p:spTgt spid="42">
                                            <p:txEl>
                                              <p:pRg st="7" end="7"/>
                                            </p:txEl>
                                          </p:spTgt>
                                        </p:tgtEl>
                                        <p:attrNameLst>
                                          <p:attrName>style.visibility</p:attrName>
                                        </p:attrNameLst>
                                      </p:cBhvr>
                                      <p:to>
                                        <p:strVal val="visible"/>
                                      </p:to>
                                    </p:set>
                                    <p:animEffect transition="in" filter="fade">
                                      <p:cBhvr>
                                        <p:cTn id="41" dur="750"/>
                                        <p:tgtEl>
                                          <p:spTgt spid="42">
                                            <p:txEl>
                                              <p:pRg st="7" end="7"/>
                                            </p:txEl>
                                          </p:spTgt>
                                        </p:tgtEl>
                                      </p:cBhvr>
                                    </p:animEffect>
                                    <p:anim calcmode="lin" valueType="num">
                                      <p:cBhvr>
                                        <p:cTn id="42" dur="750" fill="hold"/>
                                        <p:tgtEl>
                                          <p:spTgt spid="42">
                                            <p:txEl>
                                              <p:pRg st="7" end="7"/>
                                            </p:txEl>
                                          </p:spTgt>
                                        </p:tgtEl>
                                        <p:attrNameLst>
                                          <p:attrName>ppt_x</p:attrName>
                                        </p:attrNameLst>
                                      </p:cBhvr>
                                      <p:tavLst>
                                        <p:tav tm="0">
                                          <p:val>
                                            <p:strVal val="#ppt_x"/>
                                          </p:val>
                                        </p:tav>
                                        <p:tav tm="100000">
                                          <p:val>
                                            <p:strVal val="#ppt_x"/>
                                          </p:val>
                                        </p:tav>
                                      </p:tavLst>
                                    </p:anim>
                                    <p:anim calcmode="lin" valueType="num">
                                      <p:cBhvr>
                                        <p:cTn id="43" dur="750" fill="hold"/>
                                        <p:tgtEl>
                                          <p:spTgt spid="42">
                                            <p:txEl>
                                              <p:pRg st="7" end="7"/>
                                            </p:txEl>
                                          </p:spTgt>
                                        </p:tgtEl>
                                        <p:attrNameLst>
                                          <p:attrName>ppt_y</p:attrName>
                                        </p:attrNameLst>
                                      </p:cBhvr>
                                      <p:tavLst>
                                        <p:tav tm="0">
                                          <p:val>
                                            <p:strVal val="#ppt_y+.1"/>
                                          </p:val>
                                        </p:tav>
                                        <p:tav tm="100000">
                                          <p:val>
                                            <p:strVal val="#ppt_y"/>
                                          </p:val>
                                        </p:tav>
                                      </p:tavLst>
                                    </p:anim>
                                  </p:childTnLst>
                                </p:cTn>
                              </p:par>
                            </p:childTnLst>
                          </p:cTn>
                        </p:par>
                        <p:par>
                          <p:cTn id="44" fill="hold">
                            <p:stCondLst>
                              <p:cond delay="5000"/>
                            </p:stCondLst>
                            <p:childTnLst>
                              <p:par>
                                <p:cTn id="45" presetID="47" presetClass="entr" presetSubtype="0" fill="hold" nodeType="afterEffect">
                                  <p:stCondLst>
                                    <p:cond delay="0"/>
                                  </p:stCondLst>
                                  <p:childTnLst>
                                    <p:set>
                                      <p:cBhvr>
                                        <p:cTn id="46" dur="1" fill="hold">
                                          <p:stCondLst>
                                            <p:cond delay="0"/>
                                          </p:stCondLst>
                                        </p:cTn>
                                        <p:tgtEl>
                                          <p:spTgt spid="37"/>
                                        </p:tgtEl>
                                        <p:attrNameLst>
                                          <p:attrName>style.visibility</p:attrName>
                                        </p:attrNameLst>
                                      </p:cBhvr>
                                      <p:to>
                                        <p:strVal val="visible"/>
                                      </p:to>
                                    </p:set>
                                    <p:animEffect transition="in" filter="fade">
                                      <p:cBhvr>
                                        <p:cTn id="47" dur="1500"/>
                                        <p:tgtEl>
                                          <p:spTgt spid="37"/>
                                        </p:tgtEl>
                                      </p:cBhvr>
                                    </p:animEffect>
                                    <p:anim calcmode="lin" valueType="num">
                                      <p:cBhvr>
                                        <p:cTn id="48" dur="1500" fill="hold"/>
                                        <p:tgtEl>
                                          <p:spTgt spid="37"/>
                                        </p:tgtEl>
                                        <p:attrNameLst>
                                          <p:attrName>ppt_x</p:attrName>
                                        </p:attrNameLst>
                                      </p:cBhvr>
                                      <p:tavLst>
                                        <p:tav tm="0">
                                          <p:val>
                                            <p:strVal val="#ppt_x"/>
                                          </p:val>
                                        </p:tav>
                                        <p:tav tm="100000">
                                          <p:val>
                                            <p:strVal val="#ppt_x"/>
                                          </p:val>
                                        </p:tav>
                                      </p:tavLst>
                                    </p:anim>
                                    <p:anim calcmode="lin" valueType="num">
                                      <p:cBhvr>
                                        <p:cTn id="49" dur="1500" fill="hold"/>
                                        <p:tgtEl>
                                          <p:spTgt spid="37"/>
                                        </p:tgtEl>
                                        <p:attrNameLst>
                                          <p:attrName>ppt_y</p:attrName>
                                        </p:attrNameLst>
                                      </p:cBhvr>
                                      <p:tavLst>
                                        <p:tav tm="0">
                                          <p:val>
                                            <p:strVal val="#ppt_y-.1"/>
                                          </p:val>
                                        </p:tav>
                                        <p:tav tm="100000">
                                          <p:val>
                                            <p:strVal val="#ppt_y"/>
                                          </p:val>
                                        </p:tav>
                                      </p:tavLst>
                                    </p:anim>
                                  </p:childTnLst>
                                </p:cTn>
                              </p:par>
                              <p:par>
                                <p:cTn id="50" presetID="42" presetClass="entr" presetSubtype="0" fill="hold" nodeType="withEffect">
                                  <p:stCondLst>
                                    <p:cond delay="0"/>
                                  </p:stCondLst>
                                  <p:childTnLst>
                                    <p:set>
                                      <p:cBhvr>
                                        <p:cTn id="51" dur="1" fill="hold">
                                          <p:stCondLst>
                                            <p:cond delay="0"/>
                                          </p:stCondLst>
                                        </p:cTn>
                                        <p:tgtEl>
                                          <p:spTgt spid="39"/>
                                        </p:tgtEl>
                                        <p:attrNameLst>
                                          <p:attrName>style.visibility</p:attrName>
                                        </p:attrNameLst>
                                      </p:cBhvr>
                                      <p:to>
                                        <p:strVal val="visible"/>
                                      </p:to>
                                    </p:set>
                                    <p:animEffect transition="in" filter="fade">
                                      <p:cBhvr>
                                        <p:cTn id="52" dur="1500"/>
                                        <p:tgtEl>
                                          <p:spTgt spid="39"/>
                                        </p:tgtEl>
                                      </p:cBhvr>
                                    </p:animEffect>
                                    <p:anim calcmode="lin" valueType="num">
                                      <p:cBhvr>
                                        <p:cTn id="53" dur="1500" fill="hold"/>
                                        <p:tgtEl>
                                          <p:spTgt spid="39"/>
                                        </p:tgtEl>
                                        <p:attrNameLst>
                                          <p:attrName>ppt_x</p:attrName>
                                        </p:attrNameLst>
                                      </p:cBhvr>
                                      <p:tavLst>
                                        <p:tav tm="0">
                                          <p:val>
                                            <p:strVal val="#ppt_x"/>
                                          </p:val>
                                        </p:tav>
                                        <p:tav tm="100000">
                                          <p:val>
                                            <p:strVal val="#ppt_x"/>
                                          </p:val>
                                        </p:tav>
                                      </p:tavLst>
                                    </p:anim>
                                    <p:anim calcmode="lin" valueType="num">
                                      <p:cBhvr>
                                        <p:cTn id="54" dur="1500" fill="hold"/>
                                        <p:tgtEl>
                                          <p:spTgt spid="39"/>
                                        </p:tgtEl>
                                        <p:attrNameLst>
                                          <p:attrName>ppt_y</p:attrName>
                                        </p:attrNameLst>
                                      </p:cBhvr>
                                      <p:tavLst>
                                        <p:tav tm="0">
                                          <p:val>
                                            <p:strVal val="#ppt_y+.1"/>
                                          </p:val>
                                        </p:tav>
                                        <p:tav tm="100000">
                                          <p:val>
                                            <p:strVal val="#ppt_y"/>
                                          </p:val>
                                        </p:tav>
                                      </p:tavLst>
                                    </p:anim>
                                  </p:childTnLst>
                                </p:cTn>
                              </p:par>
                              <p:par>
                                <p:cTn id="55" presetID="42" presetClass="entr" presetSubtype="0" fill="hold" nodeType="withEffect">
                                  <p:stCondLst>
                                    <p:cond delay="0"/>
                                  </p:stCondLst>
                                  <p:childTnLst>
                                    <p:set>
                                      <p:cBhvr>
                                        <p:cTn id="56" dur="1" fill="hold">
                                          <p:stCondLst>
                                            <p:cond delay="0"/>
                                          </p:stCondLst>
                                        </p:cTn>
                                        <p:tgtEl>
                                          <p:spTgt spid="38"/>
                                        </p:tgtEl>
                                        <p:attrNameLst>
                                          <p:attrName>style.visibility</p:attrName>
                                        </p:attrNameLst>
                                      </p:cBhvr>
                                      <p:to>
                                        <p:strVal val="visible"/>
                                      </p:to>
                                    </p:set>
                                    <p:animEffect transition="in" filter="fade">
                                      <p:cBhvr>
                                        <p:cTn id="57" dur="1500"/>
                                        <p:tgtEl>
                                          <p:spTgt spid="38"/>
                                        </p:tgtEl>
                                      </p:cBhvr>
                                    </p:animEffect>
                                    <p:anim calcmode="lin" valueType="num">
                                      <p:cBhvr>
                                        <p:cTn id="58" dur="1500" fill="hold"/>
                                        <p:tgtEl>
                                          <p:spTgt spid="38"/>
                                        </p:tgtEl>
                                        <p:attrNameLst>
                                          <p:attrName>ppt_x</p:attrName>
                                        </p:attrNameLst>
                                      </p:cBhvr>
                                      <p:tavLst>
                                        <p:tav tm="0">
                                          <p:val>
                                            <p:strVal val="#ppt_x"/>
                                          </p:val>
                                        </p:tav>
                                        <p:tav tm="100000">
                                          <p:val>
                                            <p:strVal val="#ppt_x"/>
                                          </p:val>
                                        </p:tav>
                                      </p:tavLst>
                                    </p:anim>
                                    <p:anim calcmode="lin" valueType="num">
                                      <p:cBhvr>
                                        <p:cTn id="59" dur="1500" fill="hold"/>
                                        <p:tgtEl>
                                          <p:spTgt spid="38"/>
                                        </p:tgtEl>
                                        <p:attrNameLst>
                                          <p:attrName>ppt_y</p:attrName>
                                        </p:attrNameLst>
                                      </p:cBhvr>
                                      <p:tavLst>
                                        <p:tav tm="0">
                                          <p:val>
                                            <p:strVal val="#ppt_y+.1"/>
                                          </p:val>
                                        </p:tav>
                                        <p:tav tm="100000">
                                          <p:val>
                                            <p:strVal val="#ppt_y"/>
                                          </p:val>
                                        </p:tav>
                                      </p:tavLst>
                                    </p:anim>
                                  </p:childTnLst>
                                </p:cTn>
                              </p:par>
                              <p:par>
                                <p:cTn id="60" presetID="42" presetClass="entr" presetSubtype="0" fill="hold" grpId="0" nodeType="withEffect">
                                  <p:stCondLst>
                                    <p:cond delay="0"/>
                                  </p:stCondLst>
                                  <p:childTnLst>
                                    <p:set>
                                      <p:cBhvr>
                                        <p:cTn id="61" dur="1" fill="hold">
                                          <p:stCondLst>
                                            <p:cond delay="0"/>
                                          </p:stCondLst>
                                        </p:cTn>
                                        <p:tgtEl>
                                          <p:spTgt spid="29"/>
                                        </p:tgtEl>
                                        <p:attrNameLst>
                                          <p:attrName>style.visibility</p:attrName>
                                        </p:attrNameLst>
                                      </p:cBhvr>
                                      <p:to>
                                        <p:strVal val="visible"/>
                                      </p:to>
                                    </p:set>
                                    <p:animEffect transition="in" filter="fade">
                                      <p:cBhvr>
                                        <p:cTn id="62" dur="1500"/>
                                        <p:tgtEl>
                                          <p:spTgt spid="29"/>
                                        </p:tgtEl>
                                      </p:cBhvr>
                                    </p:animEffect>
                                    <p:anim calcmode="lin" valueType="num">
                                      <p:cBhvr>
                                        <p:cTn id="63" dur="1500" fill="hold"/>
                                        <p:tgtEl>
                                          <p:spTgt spid="29"/>
                                        </p:tgtEl>
                                        <p:attrNameLst>
                                          <p:attrName>ppt_x</p:attrName>
                                        </p:attrNameLst>
                                      </p:cBhvr>
                                      <p:tavLst>
                                        <p:tav tm="0">
                                          <p:val>
                                            <p:strVal val="#ppt_x"/>
                                          </p:val>
                                        </p:tav>
                                        <p:tav tm="100000">
                                          <p:val>
                                            <p:strVal val="#ppt_x"/>
                                          </p:val>
                                        </p:tav>
                                      </p:tavLst>
                                    </p:anim>
                                    <p:anim calcmode="lin" valueType="num">
                                      <p:cBhvr>
                                        <p:cTn id="64" dur="1500" fill="hold"/>
                                        <p:tgtEl>
                                          <p:spTgt spid="29"/>
                                        </p:tgtEl>
                                        <p:attrNameLst>
                                          <p:attrName>ppt_y</p:attrName>
                                        </p:attrNameLst>
                                      </p:cBhvr>
                                      <p:tavLst>
                                        <p:tav tm="0">
                                          <p:val>
                                            <p:strVal val="#ppt_y+.1"/>
                                          </p:val>
                                        </p:tav>
                                        <p:tav tm="100000">
                                          <p:val>
                                            <p:strVal val="#ppt_y"/>
                                          </p:val>
                                        </p:tav>
                                      </p:tavLst>
                                    </p:anim>
                                  </p:childTnLst>
                                </p:cTn>
                              </p:par>
                            </p:childTnLst>
                          </p:cTn>
                        </p:par>
                        <p:par>
                          <p:cTn id="65" fill="hold">
                            <p:stCondLst>
                              <p:cond delay="6500"/>
                            </p:stCondLst>
                            <p:childTnLst>
                              <p:par>
                                <p:cTn id="66" presetID="42" presetClass="entr" presetSubtype="0" fill="hold" nodeType="afterEffect">
                                  <p:stCondLst>
                                    <p:cond delay="0"/>
                                  </p:stCondLst>
                                  <p:childTnLst>
                                    <p:set>
                                      <p:cBhvr>
                                        <p:cTn id="67" dur="1" fill="hold">
                                          <p:stCondLst>
                                            <p:cond delay="0"/>
                                          </p:stCondLst>
                                        </p:cTn>
                                        <p:tgtEl>
                                          <p:spTgt spid="30"/>
                                        </p:tgtEl>
                                        <p:attrNameLst>
                                          <p:attrName>style.visibility</p:attrName>
                                        </p:attrNameLst>
                                      </p:cBhvr>
                                      <p:to>
                                        <p:strVal val="visible"/>
                                      </p:to>
                                    </p:set>
                                    <p:animEffect transition="in" filter="fade">
                                      <p:cBhvr>
                                        <p:cTn id="68" dur="1000"/>
                                        <p:tgtEl>
                                          <p:spTgt spid="30"/>
                                        </p:tgtEl>
                                      </p:cBhvr>
                                    </p:animEffect>
                                    <p:anim calcmode="lin" valueType="num">
                                      <p:cBhvr>
                                        <p:cTn id="69" dur="1000" fill="hold"/>
                                        <p:tgtEl>
                                          <p:spTgt spid="30"/>
                                        </p:tgtEl>
                                        <p:attrNameLst>
                                          <p:attrName>ppt_x</p:attrName>
                                        </p:attrNameLst>
                                      </p:cBhvr>
                                      <p:tavLst>
                                        <p:tav tm="0">
                                          <p:val>
                                            <p:strVal val="#ppt_x"/>
                                          </p:val>
                                        </p:tav>
                                        <p:tav tm="100000">
                                          <p:val>
                                            <p:strVal val="#ppt_x"/>
                                          </p:val>
                                        </p:tav>
                                      </p:tavLst>
                                    </p:anim>
                                    <p:anim calcmode="lin" valueType="num">
                                      <p:cBhvr>
                                        <p:cTn id="70" dur="1000" fill="hold"/>
                                        <p:tgtEl>
                                          <p:spTgt spid="30"/>
                                        </p:tgtEl>
                                        <p:attrNameLst>
                                          <p:attrName>ppt_y</p:attrName>
                                        </p:attrNameLst>
                                      </p:cBhvr>
                                      <p:tavLst>
                                        <p:tav tm="0">
                                          <p:val>
                                            <p:strVal val="#ppt_y+.1"/>
                                          </p:val>
                                        </p:tav>
                                        <p:tav tm="100000">
                                          <p:val>
                                            <p:strVal val="#ppt_y"/>
                                          </p:val>
                                        </p:tav>
                                      </p:tavLst>
                                    </p:anim>
                                  </p:childTnLst>
                                </p:cTn>
                              </p:par>
                              <p:par>
                                <p:cTn id="71" presetID="42" presetClass="entr" presetSubtype="0" fill="hold" grpId="0" nodeType="withEffect">
                                  <p:stCondLst>
                                    <p:cond delay="0"/>
                                  </p:stCondLst>
                                  <p:childTnLst>
                                    <p:set>
                                      <p:cBhvr>
                                        <p:cTn id="72" dur="1" fill="hold">
                                          <p:stCondLst>
                                            <p:cond delay="0"/>
                                          </p:stCondLst>
                                        </p:cTn>
                                        <p:tgtEl>
                                          <p:spTgt spid="33"/>
                                        </p:tgtEl>
                                        <p:attrNameLst>
                                          <p:attrName>style.visibility</p:attrName>
                                        </p:attrNameLst>
                                      </p:cBhvr>
                                      <p:to>
                                        <p:strVal val="visible"/>
                                      </p:to>
                                    </p:set>
                                    <p:animEffect transition="in" filter="fade">
                                      <p:cBhvr>
                                        <p:cTn id="73" dur="1000"/>
                                        <p:tgtEl>
                                          <p:spTgt spid="33"/>
                                        </p:tgtEl>
                                      </p:cBhvr>
                                    </p:animEffect>
                                    <p:anim calcmode="lin" valueType="num">
                                      <p:cBhvr>
                                        <p:cTn id="74" dur="1000" fill="hold"/>
                                        <p:tgtEl>
                                          <p:spTgt spid="33"/>
                                        </p:tgtEl>
                                        <p:attrNameLst>
                                          <p:attrName>ppt_x</p:attrName>
                                        </p:attrNameLst>
                                      </p:cBhvr>
                                      <p:tavLst>
                                        <p:tav tm="0">
                                          <p:val>
                                            <p:strVal val="#ppt_x"/>
                                          </p:val>
                                        </p:tav>
                                        <p:tav tm="100000">
                                          <p:val>
                                            <p:strVal val="#ppt_x"/>
                                          </p:val>
                                        </p:tav>
                                      </p:tavLst>
                                    </p:anim>
                                    <p:anim calcmode="lin" valueType="num">
                                      <p:cBhvr>
                                        <p:cTn id="75" dur="1000" fill="hold"/>
                                        <p:tgtEl>
                                          <p:spTgt spid="33"/>
                                        </p:tgtEl>
                                        <p:attrNameLst>
                                          <p:attrName>ppt_y</p:attrName>
                                        </p:attrNameLst>
                                      </p:cBhvr>
                                      <p:tavLst>
                                        <p:tav tm="0">
                                          <p:val>
                                            <p:strVal val="#ppt_y+.1"/>
                                          </p:val>
                                        </p:tav>
                                        <p:tav tm="100000">
                                          <p:val>
                                            <p:strVal val="#ppt_y"/>
                                          </p:val>
                                        </p:tav>
                                      </p:tavLst>
                                    </p:anim>
                                  </p:childTnLst>
                                </p:cTn>
                              </p:par>
                            </p:childTnLst>
                          </p:cTn>
                        </p:par>
                        <p:par>
                          <p:cTn id="76" fill="hold">
                            <p:stCondLst>
                              <p:cond delay="7500"/>
                            </p:stCondLst>
                            <p:childTnLst>
                              <p:par>
                                <p:cTn id="77" presetID="21" presetClass="entr" presetSubtype="1" fill="hold" grpId="0" nodeType="afterEffect">
                                  <p:stCondLst>
                                    <p:cond delay="0"/>
                                  </p:stCondLst>
                                  <p:childTnLst>
                                    <p:set>
                                      <p:cBhvr>
                                        <p:cTn id="78" dur="1" fill="hold">
                                          <p:stCondLst>
                                            <p:cond delay="0"/>
                                          </p:stCondLst>
                                        </p:cTn>
                                        <p:tgtEl>
                                          <p:spTgt spid="14"/>
                                        </p:tgtEl>
                                        <p:attrNameLst>
                                          <p:attrName>style.visibility</p:attrName>
                                        </p:attrNameLst>
                                      </p:cBhvr>
                                      <p:to>
                                        <p:strVal val="visible"/>
                                      </p:to>
                                    </p:set>
                                    <p:animEffect transition="in" filter="wheel(1)">
                                      <p:cBhvr>
                                        <p:cTn id="79" dur="2500"/>
                                        <p:tgtEl>
                                          <p:spTgt spid="14"/>
                                        </p:tgtEl>
                                      </p:cBhvr>
                                    </p:animEffect>
                                  </p:childTnLst>
                                </p:cTn>
                              </p:par>
                            </p:childTnLst>
                          </p:cTn>
                        </p:par>
                        <p:par>
                          <p:cTn id="80" fill="hold">
                            <p:stCondLst>
                              <p:cond delay="10000"/>
                            </p:stCondLst>
                            <p:childTnLst>
                              <p:par>
                                <p:cTn id="81" presetID="42" presetClass="entr" presetSubtype="0" fill="hold" nodeType="afterEffect">
                                  <p:stCondLst>
                                    <p:cond delay="0"/>
                                  </p:stCondLst>
                                  <p:childTnLst>
                                    <p:set>
                                      <p:cBhvr>
                                        <p:cTn id="82" dur="1" fill="hold">
                                          <p:stCondLst>
                                            <p:cond delay="0"/>
                                          </p:stCondLst>
                                        </p:cTn>
                                        <p:tgtEl>
                                          <p:spTgt spid="31"/>
                                        </p:tgtEl>
                                        <p:attrNameLst>
                                          <p:attrName>style.visibility</p:attrName>
                                        </p:attrNameLst>
                                      </p:cBhvr>
                                      <p:to>
                                        <p:strVal val="visible"/>
                                      </p:to>
                                    </p:set>
                                    <p:animEffect transition="in" filter="fade">
                                      <p:cBhvr>
                                        <p:cTn id="83" dur="1000"/>
                                        <p:tgtEl>
                                          <p:spTgt spid="31"/>
                                        </p:tgtEl>
                                      </p:cBhvr>
                                    </p:animEffect>
                                    <p:anim calcmode="lin" valueType="num">
                                      <p:cBhvr>
                                        <p:cTn id="84" dur="1000" fill="hold"/>
                                        <p:tgtEl>
                                          <p:spTgt spid="31"/>
                                        </p:tgtEl>
                                        <p:attrNameLst>
                                          <p:attrName>ppt_x</p:attrName>
                                        </p:attrNameLst>
                                      </p:cBhvr>
                                      <p:tavLst>
                                        <p:tav tm="0">
                                          <p:val>
                                            <p:strVal val="#ppt_x"/>
                                          </p:val>
                                        </p:tav>
                                        <p:tav tm="100000">
                                          <p:val>
                                            <p:strVal val="#ppt_x"/>
                                          </p:val>
                                        </p:tav>
                                      </p:tavLst>
                                    </p:anim>
                                    <p:anim calcmode="lin" valueType="num">
                                      <p:cBhvr>
                                        <p:cTn id="85" dur="1000" fill="hold"/>
                                        <p:tgtEl>
                                          <p:spTgt spid="31"/>
                                        </p:tgtEl>
                                        <p:attrNameLst>
                                          <p:attrName>ppt_y</p:attrName>
                                        </p:attrNameLst>
                                      </p:cBhvr>
                                      <p:tavLst>
                                        <p:tav tm="0">
                                          <p:val>
                                            <p:strVal val="#ppt_y+.1"/>
                                          </p:val>
                                        </p:tav>
                                        <p:tav tm="100000">
                                          <p:val>
                                            <p:strVal val="#ppt_y"/>
                                          </p:val>
                                        </p:tav>
                                      </p:tavLst>
                                    </p:anim>
                                  </p:childTnLst>
                                </p:cTn>
                              </p:par>
                              <p:par>
                                <p:cTn id="86" presetID="42" presetClass="entr" presetSubtype="0" fill="hold" grpId="0" nodeType="withEffect">
                                  <p:stCondLst>
                                    <p:cond delay="0"/>
                                  </p:stCondLst>
                                  <p:childTnLst>
                                    <p:set>
                                      <p:cBhvr>
                                        <p:cTn id="87" dur="1" fill="hold">
                                          <p:stCondLst>
                                            <p:cond delay="0"/>
                                          </p:stCondLst>
                                        </p:cTn>
                                        <p:tgtEl>
                                          <p:spTgt spid="34"/>
                                        </p:tgtEl>
                                        <p:attrNameLst>
                                          <p:attrName>style.visibility</p:attrName>
                                        </p:attrNameLst>
                                      </p:cBhvr>
                                      <p:to>
                                        <p:strVal val="visible"/>
                                      </p:to>
                                    </p:set>
                                    <p:animEffect transition="in" filter="fade">
                                      <p:cBhvr>
                                        <p:cTn id="88" dur="1000"/>
                                        <p:tgtEl>
                                          <p:spTgt spid="34"/>
                                        </p:tgtEl>
                                      </p:cBhvr>
                                    </p:animEffect>
                                    <p:anim calcmode="lin" valueType="num">
                                      <p:cBhvr>
                                        <p:cTn id="89" dur="1000" fill="hold"/>
                                        <p:tgtEl>
                                          <p:spTgt spid="34"/>
                                        </p:tgtEl>
                                        <p:attrNameLst>
                                          <p:attrName>ppt_x</p:attrName>
                                        </p:attrNameLst>
                                      </p:cBhvr>
                                      <p:tavLst>
                                        <p:tav tm="0">
                                          <p:val>
                                            <p:strVal val="#ppt_x"/>
                                          </p:val>
                                        </p:tav>
                                        <p:tav tm="100000">
                                          <p:val>
                                            <p:strVal val="#ppt_x"/>
                                          </p:val>
                                        </p:tav>
                                      </p:tavLst>
                                    </p:anim>
                                    <p:anim calcmode="lin" valueType="num">
                                      <p:cBhvr>
                                        <p:cTn id="90" dur="1000" fill="hold"/>
                                        <p:tgtEl>
                                          <p:spTgt spid="34"/>
                                        </p:tgtEl>
                                        <p:attrNameLst>
                                          <p:attrName>ppt_y</p:attrName>
                                        </p:attrNameLst>
                                      </p:cBhvr>
                                      <p:tavLst>
                                        <p:tav tm="0">
                                          <p:val>
                                            <p:strVal val="#ppt_y+.1"/>
                                          </p:val>
                                        </p:tav>
                                        <p:tav tm="100000">
                                          <p:val>
                                            <p:strVal val="#ppt_y"/>
                                          </p:val>
                                        </p:tav>
                                      </p:tavLst>
                                    </p:anim>
                                  </p:childTnLst>
                                </p:cTn>
                              </p:par>
                            </p:childTnLst>
                          </p:cTn>
                        </p:par>
                        <p:par>
                          <p:cTn id="91" fill="hold">
                            <p:stCondLst>
                              <p:cond delay="11000"/>
                            </p:stCondLst>
                            <p:childTnLst>
                              <p:par>
                                <p:cTn id="92" presetID="21" presetClass="entr" presetSubtype="1" fill="hold" grpId="0" nodeType="afterEffect">
                                  <p:stCondLst>
                                    <p:cond delay="0"/>
                                  </p:stCondLst>
                                  <p:childTnLst>
                                    <p:set>
                                      <p:cBhvr>
                                        <p:cTn id="93" dur="1" fill="hold">
                                          <p:stCondLst>
                                            <p:cond delay="0"/>
                                          </p:stCondLst>
                                        </p:cTn>
                                        <p:tgtEl>
                                          <p:spTgt spid="21"/>
                                        </p:tgtEl>
                                        <p:attrNameLst>
                                          <p:attrName>style.visibility</p:attrName>
                                        </p:attrNameLst>
                                      </p:cBhvr>
                                      <p:to>
                                        <p:strVal val="visible"/>
                                      </p:to>
                                    </p:set>
                                    <p:animEffect transition="in" filter="wheel(1)">
                                      <p:cBhvr>
                                        <p:cTn id="94" dur="2500"/>
                                        <p:tgtEl>
                                          <p:spTgt spid="21"/>
                                        </p:tgtEl>
                                      </p:cBhvr>
                                    </p:animEffect>
                                  </p:childTnLst>
                                </p:cTn>
                              </p:par>
                            </p:childTnLst>
                          </p:cTn>
                        </p:par>
                        <p:par>
                          <p:cTn id="95" fill="hold">
                            <p:stCondLst>
                              <p:cond delay="13500"/>
                            </p:stCondLst>
                            <p:childTnLst>
                              <p:par>
                                <p:cTn id="96" presetID="42" presetClass="entr" presetSubtype="0" fill="hold" nodeType="afterEffect">
                                  <p:stCondLst>
                                    <p:cond delay="0"/>
                                  </p:stCondLst>
                                  <p:childTnLst>
                                    <p:set>
                                      <p:cBhvr>
                                        <p:cTn id="97" dur="1" fill="hold">
                                          <p:stCondLst>
                                            <p:cond delay="0"/>
                                          </p:stCondLst>
                                        </p:cTn>
                                        <p:tgtEl>
                                          <p:spTgt spid="32"/>
                                        </p:tgtEl>
                                        <p:attrNameLst>
                                          <p:attrName>style.visibility</p:attrName>
                                        </p:attrNameLst>
                                      </p:cBhvr>
                                      <p:to>
                                        <p:strVal val="visible"/>
                                      </p:to>
                                    </p:set>
                                    <p:animEffect transition="in" filter="fade">
                                      <p:cBhvr>
                                        <p:cTn id="98" dur="1000"/>
                                        <p:tgtEl>
                                          <p:spTgt spid="32"/>
                                        </p:tgtEl>
                                      </p:cBhvr>
                                    </p:animEffect>
                                    <p:anim calcmode="lin" valueType="num">
                                      <p:cBhvr>
                                        <p:cTn id="99" dur="1000" fill="hold"/>
                                        <p:tgtEl>
                                          <p:spTgt spid="32"/>
                                        </p:tgtEl>
                                        <p:attrNameLst>
                                          <p:attrName>ppt_x</p:attrName>
                                        </p:attrNameLst>
                                      </p:cBhvr>
                                      <p:tavLst>
                                        <p:tav tm="0">
                                          <p:val>
                                            <p:strVal val="#ppt_x"/>
                                          </p:val>
                                        </p:tav>
                                        <p:tav tm="100000">
                                          <p:val>
                                            <p:strVal val="#ppt_x"/>
                                          </p:val>
                                        </p:tav>
                                      </p:tavLst>
                                    </p:anim>
                                    <p:anim calcmode="lin" valueType="num">
                                      <p:cBhvr>
                                        <p:cTn id="100" dur="1000" fill="hold"/>
                                        <p:tgtEl>
                                          <p:spTgt spid="32"/>
                                        </p:tgtEl>
                                        <p:attrNameLst>
                                          <p:attrName>ppt_y</p:attrName>
                                        </p:attrNameLst>
                                      </p:cBhvr>
                                      <p:tavLst>
                                        <p:tav tm="0">
                                          <p:val>
                                            <p:strVal val="#ppt_y+.1"/>
                                          </p:val>
                                        </p:tav>
                                        <p:tav tm="100000">
                                          <p:val>
                                            <p:strVal val="#ppt_y"/>
                                          </p:val>
                                        </p:tav>
                                      </p:tavLst>
                                    </p:anim>
                                  </p:childTnLst>
                                </p:cTn>
                              </p:par>
                              <p:par>
                                <p:cTn id="101" presetID="42" presetClass="entr" presetSubtype="0" fill="hold" grpId="0" nodeType="withEffect">
                                  <p:stCondLst>
                                    <p:cond delay="0"/>
                                  </p:stCondLst>
                                  <p:childTnLst>
                                    <p:set>
                                      <p:cBhvr>
                                        <p:cTn id="102" dur="1" fill="hold">
                                          <p:stCondLst>
                                            <p:cond delay="0"/>
                                          </p:stCondLst>
                                        </p:cTn>
                                        <p:tgtEl>
                                          <p:spTgt spid="35"/>
                                        </p:tgtEl>
                                        <p:attrNameLst>
                                          <p:attrName>style.visibility</p:attrName>
                                        </p:attrNameLst>
                                      </p:cBhvr>
                                      <p:to>
                                        <p:strVal val="visible"/>
                                      </p:to>
                                    </p:set>
                                    <p:animEffect transition="in" filter="fade">
                                      <p:cBhvr>
                                        <p:cTn id="103" dur="1000"/>
                                        <p:tgtEl>
                                          <p:spTgt spid="35"/>
                                        </p:tgtEl>
                                      </p:cBhvr>
                                    </p:animEffect>
                                    <p:anim calcmode="lin" valueType="num">
                                      <p:cBhvr>
                                        <p:cTn id="104" dur="1000" fill="hold"/>
                                        <p:tgtEl>
                                          <p:spTgt spid="35"/>
                                        </p:tgtEl>
                                        <p:attrNameLst>
                                          <p:attrName>ppt_x</p:attrName>
                                        </p:attrNameLst>
                                      </p:cBhvr>
                                      <p:tavLst>
                                        <p:tav tm="0">
                                          <p:val>
                                            <p:strVal val="#ppt_x"/>
                                          </p:val>
                                        </p:tav>
                                        <p:tav tm="100000">
                                          <p:val>
                                            <p:strVal val="#ppt_x"/>
                                          </p:val>
                                        </p:tav>
                                      </p:tavLst>
                                    </p:anim>
                                    <p:anim calcmode="lin" valueType="num">
                                      <p:cBhvr>
                                        <p:cTn id="105" dur="1000" fill="hold"/>
                                        <p:tgtEl>
                                          <p:spTgt spid="35"/>
                                        </p:tgtEl>
                                        <p:attrNameLst>
                                          <p:attrName>ppt_y</p:attrName>
                                        </p:attrNameLst>
                                      </p:cBhvr>
                                      <p:tavLst>
                                        <p:tav tm="0">
                                          <p:val>
                                            <p:strVal val="#ppt_y+.1"/>
                                          </p:val>
                                        </p:tav>
                                        <p:tav tm="100000">
                                          <p:val>
                                            <p:strVal val="#ppt_y"/>
                                          </p:val>
                                        </p:tav>
                                      </p:tavLst>
                                    </p:anim>
                                  </p:childTnLst>
                                </p:cTn>
                              </p:par>
                            </p:childTnLst>
                          </p:cTn>
                        </p:par>
                        <p:par>
                          <p:cTn id="106" fill="hold">
                            <p:stCondLst>
                              <p:cond delay="14500"/>
                            </p:stCondLst>
                            <p:childTnLst>
                              <p:par>
                                <p:cTn id="107" presetID="21" presetClass="entr" presetSubtype="1" fill="hold" grpId="0" nodeType="afterEffect">
                                  <p:stCondLst>
                                    <p:cond delay="0"/>
                                  </p:stCondLst>
                                  <p:childTnLst>
                                    <p:set>
                                      <p:cBhvr>
                                        <p:cTn id="108" dur="1" fill="hold">
                                          <p:stCondLst>
                                            <p:cond delay="0"/>
                                          </p:stCondLst>
                                        </p:cTn>
                                        <p:tgtEl>
                                          <p:spTgt spid="18"/>
                                        </p:tgtEl>
                                        <p:attrNameLst>
                                          <p:attrName>style.visibility</p:attrName>
                                        </p:attrNameLst>
                                      </p:cBhvr>
                                      <p:to>
                                        <p:strVal val="visible"/>
                                      </p:to>
                                    </p:set>
                                    <p:animEffect transition="in" filter="wheel(1)">
                                      <p:cBhvr>
                                        <p:cTn id="109" dur="2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animBg="1"/>
      <p:bldP spid="18" grpId="0" animBg="1"/>
      <p:bldP spid="14" grpId="0" animBg="1"/>
      <p:bldP spid="29" grpId="0" animBg="1"/>
      <p:bldP spid="33" grpId="0"/>
      <p:bldP spid="34" grpId="0"/>
      <p:bldP spid="35" grpId="0"/>
      <p:bldP spid="41" grpId="0"/>
      <p:bldP spid="42" grpId="0" build="p"/>
    </p:bldLst>
  </p:timing>
</p:sld>
</file>

<file path=ppt/slides/slide2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grpSp>
        <p:nvGrpSpPr>
          <p:cNvPr id="59" name="Group 58">
            <a:extLst>
              <a:ext uri="{FF2B5EF4-FFF2-40B4-BE49-F238E27FC236}">
                <a16:creationId xmlns:a16="http://schemas.microsoft.com/office/drawing/2014/main" id="{FFA75378-D82C-4864-BBAD-889CD35B3BE4}"/>
              </a:ext>
            </a:extLst>
          </p:cNvPr>
          <p:cNvGrpSpPr/>
          <p:nvPr/>
        </p:nvGrpSpPr>
        <p:grpSpPr>
          <a:xfrm>
            <a:off x="7891272" y="1801368"/>
            <a:ext cx="2279220" cy="1142999"/>
            <a:chOff x="2074122" y="1828800"/>
            <a:chExt cx="2279220" cy="1142999"/>
          </a:xfrm>
        </p:grpSpPr>
        <p:sp>
          <p:nvSpPr>
            <p:cNvPr id="60" name="Freeform: Shape 59">
              <a:extLst>
                <a:ext uri="{FF2B5EF4-FFF2-40B4-BE49-F238E27FC236}">
                  <a16:creationId xmlns:a16="http://schemas.microsoft.com/office/drawing/2014/main" id="{0BE7CC70-2319-42E3-A1E3-91E9DA425283}"/>
                </a:ext>
              </a:extLst>
            </p:cNvPr>
            <p:cNvSpPr/>
            <p:nvPr/>
          </p:nvSpPr>
          <p:spPr>
            <a:xfrm rot="10800000">
              <a:off x="2074122" y="1828800"/>
              <a:ext cx="2279220" cy="1142999"/>
            </a:xfrm>
            <a:custGeom>
              <a:avLst/>
              <a:gdLst>
                <a:gd name="connsiteX0" fmla="*/ 2127269 w 2279220"/>
                <a:gd name="connsiteY0" fmla="*/ 1142999 h 1142999"/>
                <a:gd name="connsiteX1" fmla="*/ 151951 w 2279220"/>
                <a:gd name="connsiteY1" fmla="*/ 1142999 h 1142999"/>
                <a:gd name="connsiteX2" fmla="*/ 0 w 2279220"/>
                <a:gd name="connsiteY2" fmla="*/ 991048 h 1142999"/>
                <a:gd name="connsiteX3" fmla="*/ 0 w 2279220"/>
                <a:gd name="connsiteY3" fmla="*/ 759739 h 1142999"/>
                <a:gd name="connsiteX4" fmla="*/ 0 w 2279220"/>
                <a:gd name="connsiteY4" fmla="*/ 383260 h 1142999"/>
                <a:gd name="connsiteX5" fmla="*/ 0 w 2279220"/>
                <a:gd name="connsiteY5" fmla="*/ 151951 h 1142999"/>
                <a:gd name="connsiteX6" fmla="*/ 151951 w 2279220"/>
                <a:gd name="connsiteY6" fmla="*/ 0 h 1142999"/>
                <a:gd name="connsiteX7" fmla="*/ 2127269 w 2279220"/>
                <a:gd name="connsiteY7" fmla="*/ 0 h 1142999"/>
                <a:gd name="connsiteX8" fmla="*/ 2279220 w 2279220"/>
                <a:gd name="connsiteY8" fmla="*/ 151951 h 1142999"/>
                <a:gd name="connsiteX9" fmla="*/ 2279220 w 2279220"/>
                <a:gd name="connsiteY9" fmla="*/ 383260 h 1142999"/>
                <a:gd name="connsiteX10" fmla="*/ 2279220 w 2279220"/>
                <a:gd name="connsiteY10" fmla="*/ 759739 h 1142999"/>
                <a:gd name="connsiteX11" fmla="*/ 2279220 w 2279220"/>
                <a:gd name="connsiteY11" fmla="*/ 991048 h 1142999"/>
                <a:gd name="connsiteX12" fmla="*/ 2127269 w 2279220"/>
                <a:gd name="connsiteY12" fmla="*/ 1142999 h 1142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79220" h="1142999">
                  <a:moveTo>
                    <a:pt x="2127269" y="1142999"/>
                  </a:moveTo>
                  <a:lnTo>
                    <a:pt x="151951" y="1142999"/>
                  </a:lnTo>
                  <a:cubicBezTo>
                    <a:pt x="68031" y="1142999"/>
                    <a:pt x="0" y="1074968"/>
                    <a:pt x="0" y="991048"/>
                  </a:cubicBezTo>
                  <a:lnTo>
                    <a:pt x="0" y="759739"/>
                  </a:lnTo>
                  <a:lnTo>
                    <a:pt x="0" y="383260"/>
                  </a:lnTo>
                  <a:lnTo>
                    <a:pt x="0" y="151951"/>
                  </a:lnTo>
                  <a:cubicBezTo>
                    <a:pt x="0" y="68031"/>
                    <a:pt x="68031" y="0"/>
                    <a:pt x="151951" y="0"/>
                  </a:cubicBezTo>
                  <a:lnTo>
                    <a:pt x="2127269" y="0"/>
                  </a:lnTo>
                  <a:cubicBezTo>
                    <a:pt x="2211189" y="0"/>
                    <a:pt x="2279220" y="68031"/>
                    <a:pt x="2279220" y="151951"/>
                  </a:cubicBezTo>
                  <a:lnTo>
                    <a:pt x="2279220" y="383260"/>
                  </a:lnTo>
                  <a:lnTo>
                    <a:pt x="2279220" y="759739"/>
                  </a:lnTo>
                  <a:lnTo>
                    <a:pt x="2279220" y="991048"/>
                  </a:lnTo>
                  <a:cubicBezTo>
                    <a:pt x="2279220" y="1074968"/>
                    <a:pt x="2211189" y="1142999"/>
                    <a:pt x="2127269" y="1142999"/>
                  </a:cubicBezTo>
                  <a:close/>
                </a:path>
              </a:pathLst>
            </a:custGeom>
            <a:blipFill dpi="0" rotWithShape="0">
              <a:blip r:embed="rId3"/>
              <a:srcRect/>
              <a:stretch>
                <a:fillRect/>
              </a:stretch>
            </a:blipFill>
            <a:ln w="50800">
              <a:solidFill>
                <a:srgbClr val="44546B"/>
              </a:solidFill>
            </a:ln>
            <a:effectLst>
              <a:outerShdw blurRad="50800" dist="127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61" name="Freeform: Shape 60">
              <a:extLst>
                <a:ext uri="{FF2B5EF4-FFF2-40B4-BE49-F238E27FC236}">
                  <a16:creationId xmlns:a16="http://schemas.microsoft.com/office/drawing/2014/main" id="{A8A1CD65-F0C3-4A03-B95D-195277BCE76C}"/>
                </a:ext>
              </a:extLst>
            </p:cNvPr>
            <p:cNvSpPr/>
            <p:nvPr/>
          </p:nvSpPr>
          <p:spPr>
            <a:xfrm rot="10800000">
              <a:off x="2074122" y="2535516"/>
              <a:ext cx="2279220" cy="436283"/>
            </a:xfrm>
            <a:custGeom>
              <a:avLst/>
              <a:gdLst>
                <a:gd name="connsiteX0" fmla="*/ 2279220 w 2279220"/>
                <a:gd name="connsiteY0" fmla="*/ 436283 h 436283"/>
                <a:gd name="connsiteX1" fmla="*/ 0 w 2279220"/>
                <a:gd name="connsiteY1" fmla="*/ 436283 h 436283"/>
                <a:gd name="connsiteX2" fmla="*/ 0 w 2279220"/>
                <a:gd name="connsiteY2" fmla="*/ 383260 h 436283"/>
                <a:gd name="connsiteX3" fmla="*/ 0 w 2279220"/>
                <a:gd name="connsiteY3" fmla="*/ 151951 h 436283"/>
                <a:gd name="connsiteX4" fmla="*/ 151951 w 2279220"/>
                <a:gd name="connsiteY4" fmla="*/ 0 h 436283"/>
                <a:gd name="connsiteX5" fmla="*/ 2127269 w 2279220"/>
                <a:gd name="connsiteY5" fmla="*/ 0 h 436283"/>
                <a:gd name="connsiteX6" fmla="*/ 2279220 w 2279220"/>
                <a:gd name="connsiteY6" fmla="*/ 151951 h 436283"/>
                <a:gd name="connsiteX7" fmla="*/ 2279220 w 2279220"/>
                <a:gd name="connsiteY7" fmla="*/ 383260 h 436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79220" h="436283">
                  <a:moveTo>
                    <a:pt x="2279220" y="436283"/>
                  </a:moveTo>
                  <a:lnTo>
                    <a:pt x="0" y="436283"/>
                  </a:lnTo>
                  <a:lnTo>
                    <a:pt x="0" y="383260"/>
                  </a:lnTo>
                  <a:lnTo>
                    <a:pt x="0" y="151951"/>
                  </a:lnTo>
                  <a:cubicBezTo>
                    <a:pt x="0" y="68031"/>
                    <a:pt x="68031" y="0"/>
                    <a:pt x="151951" y="0"/>
                  </a:cubicBezTo>
                  <a:lnTo>
                    <a:pt x="2127269" y="0"/>
                  </a:lnTo>
                  <a:cubicBezTo>
                    <a:pt x="2211189" y="0"/>
                    <a:pt x="2279220" y="68031"/>
                    <a:pt x="2279220" y="151951"/>
                  </a:cubicBezTo>
                  <a:lnTo>
                    <a:pt x="2279220" y="383260"/>
                  </a:lnTo>
                  <a:close/>
                </a:path>
              </a:pathLst>
            </a:custGeom>
            <a:solidFill>
              <a:schemeClr val="bg2">
                <a:lumMod val="10000"/>
                <a:alpha val="50000"/>
              </a:schemeClr>
            </a:solidFill>
            <a:ln w="3175">
              <a:noFill/>
            </a:ln>
            <a:effectLst>
              <a:outerShdw blurRad="50800" dist="127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62" name="TextBox 61">
              <a:extLst>
                <a:ext uri="{FF2B5EF4-FFF2-40B4-BE49-F238E27FC236}">
                  <a16:creationId xmlns:a16="http://schemas.microsoft.com/office/drawing/2014/main" id="{4AEB0B97-60E5-477B-9B3B-1ABC1FE22657}"/>
                </a:ext>
              </a:extLst>
            </p:cNvPr>
            <p:cNvSpPr txBox="1"/>
            <p:nvPr/>
          </p:nvSpPr>
          <p:spPr>
            <a:xfrm>
              <a:off x="2628869" y="2570713"/>
              <a:ext cx="1008914"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$4,749</a:t>
              </a:r>
            </a:p>
          </p:txBody>
        </p:sp>
      </p:grpSp>
      <p:grpSp>
        <p:nvGrpSpPr>
          <p:cNvPr id="6" name="Group 5">
            <a:extLst>
              <a:ext uri="{FF2B5EF4-FFF2-40B4-BE49-F238E27FC236}">
                <a16:creationId xmlns:a16="http://schemas.microsoft.com/office/drawing/2014/main" id="{F8F649BA-F4CE-4870-A397-A4795AFFF02B}"/>
              </a:ext>
            </a:extLst>
          </p:cNvPr>
          <p:cNvGrpSpPr/>
          <p:nvPr/>
        </p:nvGrpSpPr>
        <p:grpSpPr>
          <a:xfrm>
            <a:off x="2011680" y="1828800"/>
            <a:ext cx="2279220" cy="1142999"/>
            <a:chOff x="2074122" y="1828800"/>
            <a:chExt cx="2279220" cy="1142999"/>
          </a:xfrm>
        </p:grpSpPr>
        <p:sp>
          <p:nvSpPr>
            <p:cNvPr id="57" name="Freeform: Shape 56">
              <a:extLst>
                <a:ext uri="{FF2B5EF4-FFF2-40B4-BE49-F238E27FC236}">
                  <a16:creationId xmlns:a16="http://schemas.microsoft.com/office/drawing/2014/main" id="{250FDAE8-AEA4-479C-8285-D201CB76D205}"/>
                </a:ext>
              </a:extLst>
            </p:cNvPr>
            <p:cNvSpPr/>
            <p:nvPr/>
          </p:nvSpPr>
          <p:spPr>
            <a:xfrm rot="10800000">
              <a:off x="2074122" y="1828800"/>
              <a:ext cx="2279220" cy="1142999"/>
            </a:xfrm>
            <a:custGeom>
              <a:avLst/>
              <a:gdLst>
                <a:gd name="connsiteX0" fmla="*/ 2127269 w 2279220"/>
                <a:gd name="connsiteY0" fmla="*/ 1142999 h 1142999"/>
                <a:gd name="connsiteX1" fmla="*/ 151951 w 2279220"/>
                <a:gd name="connsiteY1" fmla="*/ 1142999 h 1142999"/>
                <a:gd name="connsiteX2" fmla="*/ 0 w 2279220"/>
                <a:gd name="connsiteY2" fmla="*/ 991048 h 1142999"/>
                <a:gd name="connsiteX3" fmla="*/ 0 w 2279220"/>
                <a:gd name="connsiteY3" fmla="*/ 759739 h 1142999"/>
                <a:gd name="connsiteX4" fmla="*/ 0 w 2279220"/>
                <a:gd name="connsiteY4" fmla="*/ 383260 h 1142999"/>
                <a:gd name="connsiteX5" fmla="*/ 0 w 2279220"/>
                <a:gd name="connsiteY5" fmla="*/ 151951 h 1142999"/>
                <a:gd name="connsiteX6" fmla="*/ 151951 w 2279220"/>
                <a:gd name="connsiteY6" fmla="*/ 0 h 1142999"/>
                <a:gd name="connsiteX7" fmla="*/ 2127269 w 2279220"/>
                <a:gd name="connsiteY7" fmla="*/ 0 h 1142999"/>
                <a:gd name="connsiteX8" fmla="*/ 2279220 w 2279220"/>
                <a:gd name="connsiteY8" fmla="*/ 151951 h 1142999"/>
                <a:gd name="connsiteX9" fmla="*/ 2279220 w 2279220"/>
                <a:gd name="connsiteY9" fmla="*/ 383260 h 1142999"/>
                <a:gd name="connsiteX10" fmla="*/ 2279220 w 2279220"/>
                <a:gd name="connsiteY10" fmla="*/ 759739 h 1142999"/>
                <a:gd name="connsiteX11" fmla="*/ 2279220 w 2279220"/>
                <a:gd name="connsiteY11" fmla="*/ 991048 h 1142999"/>
                <a:gd name="connsiteX12" fmla="*/ 2127269 w 2279220"/>
                <a:gd name="connsiteY12" fmla="*/ 1142999 h 1142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79220" h="1142999">
                  <a:moveTo>
                    <a:pt x="2127269" y="1142999"/>
                  </a:moveTo>
                  <a:lnTo>
                    <a:pt x="151951" y="1142999"/>
                  </a:lnTo>
                  <a:cubicBezTo>
                    <a:pt x="68031" y="1142999"/>
                    <a:pt x="0" y="1074968"/>
                    <a:pt x="0" y="991048"/>
                  </a:cubicBezTo>
                  <a:lnTo>
                    <a:pt x="0" y="759739"/>
                  </a:lnTo>
                  <a:lnTo>
                    <a:pt x="0" y="383260"/>
                  </a:lnTo>
                  <a:lnTo>
                    <a:pt x="0" y="151951"/>
                  </a:lnTo>
                  <a:cubicBezTo>
                    <a:pt x="0" y="68031"/>
                    <a:pt x="68031" y="0"/>
                    <a:pt x="151951" y="0"/>
                  </a:cubicBezTo>
                  <a:lnTo>
                    <a:pt x="2127269" y="0"/>
                  </a:lnTo>
                  <a:cubicBezTo>
                    <a:pt x="2211189" y="0"/>
                    <a:pt x="2279220" y="68031"/>
                    <a:pt x="2279220" y="151951"/>
                  </a:cubicBezTo>
                  <a:lnTo>
                    <a:pt x="2279220" y="383260"/>
                  </a:lnTo>
                  <a:lnTo>
                    <a:pt x="2279220" y="759739"/>
                  </a:lnTo>
                  <a:lnTo>
                    <a:pt x="2279220" y="991048"/>
                  </a:lnTo>
                  <a:cubicBezTo>
                    <a:pt x="2279220" y="1074968"/>
                    <a:pt x="2211189" y="1142999"/>
                    <a:pt x="2127269" y="1142999"/>
                  </a:cubicBezTo>
                  <a:close/>
                </a:path>
              </a:pathLst>
            </a:custGeom>
            <a:blipFill dpi="0" rotWithShape="0">
              <a:blip r:embed="rId4"/>
              <a:srcRect/>
              <a:stretch>
                <a:fillRect/>
              </a:stretch>
            </a:blipFill>
            <a:ln w="50800">
              <a:solidFill>
                <a:srgbClr val="EF3425"/>
              </a:solidFill>
            </a:ln>
            <a:effectLst>
              <a:outerShdw blurRad="50800" dist="127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56" name="Freeform: Shape 55">
              <a:extLst>
                <a:ext uri="{FF2B5EF4-FFF2-40B4-BE49-F238E27FC236}">
                  <a16:creationId xmlns:a16="http://schemas.microsoft.com/office/drawing/2014/main" id="{E1414828-FA3E-4FC5-A9AA-5CBCA390074C}"/>
                </a:ext>
              </a:extLst>
            </p:cNvPr>
            <p:cNvSpPr/>
            <p:nvPr/>
          </p:nvSpPr>
          <p:spPr>
            <a:xfrm rot="10800000">
              <a:off x="2074122" y="2535516"/>
              <a:ext cx="2279220" cy="436283"/>
            </a:xfrm>
            <a:custGeom>
              <a:avLst/>
              <a:gdLst>
                <a:gd name="connsiteX0" fmla="*/ 2279220 w 2279220"/>
                <a:gd name="connsiteY0" fmla="*/ 436283 h 436283"/>
                <a:gd name="connsiteX1" fmla="*/ 0 w 2279220"/>
                <a:gd name="connsiteY1" fmla="*/ 436283 h 436283"/>
                <a:gd name="connsiteX2" fmla="*/ 0 w 2279220"/>
                <a:gd name="connsiteY2" fmla="*/ 383260 h 436283"/>
                <a:gd name="connsiteX3" fmla="*/ 0 w 2279220"/>
                <a:gd name="connsiteY3" fmla="*/ 151951 h 436283"/>
                <a:gd name="connsiteX4" fmla="*/ 151951 w 2279220"/>
                <a:gd name="connsiteY4" fmla="*/ 0 h 436283"/>
                <a:gd name="connsiteX5" fmla="*/ 2127269 w 2279220"/>
                <a:gd name="connsiteY5" fmla="*/ 0 h 436283"/>
                <a:gd name="connsiteX6" fmla="*/ 2279220 w 2279220"/>
                <a:gd name="connsiteY6" fmla="*/ 151951 h 436283"/>
                <a:gd name="connsiteX7" fmla="*/ 2279220 w 2279220"/>
                <a:gd name="connsiteY7" fmla="*/ 383260 h 436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79220" h="436283">
                  <a:moveTo>
                    <a:pt x="2279220" y="436283"/>
                  </a:moveTo>
                  <a:lnTo>
                    <a:pt x="0" y="436283"/>
                  </a:lnTo>
                  <a:lnTo>
                    <a:pt x="0" y="383260"/>
                  </a:lnTo>
                  <a:lnTo>
                    <a:pt x="0" y="151951"/>
                  </a:lnTo>
                  <a:cubicBezTo>
                    <a:pt x="0" y="68031"/>
                    <a:pt x="68031" y="0"/>
                    <a:pt x="151951" y="0"/>
                  </a:cubicBezTo>
                  <a:lnTo>
                    <a:pt x="2127269" y="0"/>
                  </a:lnTo>
                  <a:cubicBezTo>
                    <a:pt x="2211189" y="0"/>
                    <a:pt x="2279220" y="68031"/>
                    <a:pt x="2279220" y="151951"/>
                  </a:cubicBezTo>
                  <a:lnTo>
                    <a:pt x="2279220" y="383260"/>
                  </a:lnTo>
                  <a:close/>
                </a:path>
              </a:pathLst>
            </a:custGeom>
            <a:solidFill>
              <a:schemeClr val="bg2">
                <a:lumMod val="10000"/>
                <a:alpha val="50000"/>
              </a:schemeClr>
            </a:solidFill>
            <a:ln w="3175">
              <a:noFill/>
            </a:ln>
            <a:effectLst>
              <a:outerShdw blurRad="50800" dist="127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29" name="TextBox 28">
              <a:extLst>
                <a:ext uri="{FF2B5EF4-FFF2-40B4-BE49-F238E27FC236}">
                  <a16:creationId xmlns:a16="http://schemas.microsoft.com/office/drawing/2014/main" id="{BFD473FA-9F00-4865-86CB-277D5C0044DF}"/>
                </a:ext>
              </a:extLst>
            </p:cNvPr>
            <p:cNvSpPr txBox="1"/>
            <p:nvPr/>
          </p:nvSpPr>
          <p:spPr>
            <a:xfrm>
              <a:off x="2628869" y="2570713"/>
              <a:ext cx="1008914"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$5,329</a:t>
              </a:r>
            </a:p>
          </p:txBody>
        </p:sp>
      </p:grpSp>
      <p:sp>
        <p:nvSpPr>
          <p:cNvPr id="95" name="TextBox 94">
            <a:extLst>
              <a:ext uri="{FF2B5EF4-FFF2-40B4-BE49-F238E27FC236}">
                <a16:creationId xmlns:a16="http://schemas.microsoft.com/office/drawing/2014/main" id="{FFAD162F-5A54-4E96-A884-8DAD383CA035}"/>
              </a:ext>
            </a:extLst>
          </p:cNvPr>
          <p:cNvSpPr txBox="1"/>
          <p:nvPr/>
        </p:nvSpPr>
        <p:spPr>
          <a:xfrm>
            <a:off x="2995012" y="258364"/>
            <a:ext cx="6025078" cy="1261884"/>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a:t>
            </a:r>
          </a:p>
          <a:p>
            <a:pPr algn="ctr"/>
            <a:endParaRPr lang="en-US" dirty="0">
              <a:solidFill>
                <a:schemeClr val="bg1"/>
              </a:solidFill>
              <a:latin typeface="Candara" panose="020E0502030303020204" pitchFamily="34" charset="0"/>
            </a:endParaRPr>
          </a:p>
        </p:txBody>
      </p:sp>
      <p:sp>
        <p:nvSpPr>
          <p:cNvPr id="37" name="Freeform: Shape 36">
            <a:extLst>
              <a:ext uri="{FF2B5EF4-FFF2-40B4-BE49-F238E27FC236}">
                <a16:creationId xmlns:a16="http://schemas.microsoft.com/office/drawing/2014/main" id="{1CFA2CF1-9CC6-41DF-8578-4CA6C8CD12AF}"/>
              </a:ext>
            </a:extLst>
          </p:cNvPr>
          <p:cNvSpPr/>
          <p:nvPr/>
        </p:nvSpPr>
        <p:spPr>
          <a:xfrm rot="10800000">
            <a:off x="381000" y="2310617"/>
            <a:ext cx="5557717" cy="4242583"/>
          </a:xfrm>
          <a:custGeom>
            <a:avLst/>
            <a:gdLst>
              <a:gd name="connsiteX0" fmla="*/ 5410463 w 5557717"/>
              <a:gd name="connsiteY0" fmla="*/ 4242583 h 4242583"/>
              <a:gd name="connsiteX1" fmla="*/ 3754235 w 5557717"/>
              <a:gd name="connsiteY1" fmla="*/ 4242583 h 4242583"/>
              <a:gd name="connsiteX2" fmla="*/ 3614225 w 5557717"/>
              <a:gd name="connsiteY2" fmla="*/ 4149778 h 4242583"/>
              <a:gd name="connsiteX3" fmla="*/ 3612602 w 5557717"/>
              <a:gd name="connsiteY3" fmla="*/ 4141739 h 4242583"/>
              <a:gd name="connsiteX4" fmla="*/ 3293974 w 5557717"/>
              <a:gd name="connsiteY4" fmla="*/ 3604399 h 4242583"/>
              <a:gd name="connsiteX5" fmla="*/ 2269555 w 5557717"/>
              <a:gd name="connsiteY5" fmla="*/ 3604399 h 4242583"/>
              <a:gd name="connsiteX6" fmla="*/ 1950927 w 5557717"/>
              <a:gd name="connsiteY6" fmla="*/ 4141739 h 4242583"/>
              <a:gd name="connsiteX7" fmla="*/ 1949303 w 5557717"/>
              <a:gd name="connsiteY7" fmla="*/ 4149778 h 4242583"/>
              <a:gd name="connsiteX8" fmla="*/ 1809293 w 5557717"/>
              <a:gd name="connsiteY8" fmla="*/ 4242583 h 4242583"/>
              <a:gd name="connsiteX9" fmla="*/ 153066 w 5557717"/>
              <a:gd name="connsiteY9" fmla="*/ 4242583 h 4242583"/>
              <a:gd name="connsiteX10" fmla="*/ 1114 w 5557717"/>
              <a:gd name="connsiteY10" fmla="*/ 4090631 h 4242583"/>
              <a:gd name="connsiteX11" fmla="*/ 1114 w 5557717"/>
              <a:gd name="connsiteY11" fmla="*/ 3604398 h 4242583"/>
              <a:gd name="connsiteX12" fmla="*/ 1114 w 5557717"/>
              <a:gd name="connsiteY12" fmla="*/ 3483721 h 4242583"/>
              <a:gd name="connsiteX13" fmla="*/ 0 w 5557717"/>
              <a:gd name="connsiteY13" fmla="*/ 3483721 h 4242583"/>
              <a:gd name="connsiteX14" fmla="*/ 0 w 5557717"/>
              <a:gd name="connsiteY14" fmla="*/ 2264522 h 4242583"/>
              <a:gd name="connsiteX15" fmla="*/ 0 w 5557717"/>
              <a:gd name="connsiteY15" fmla="*/ 1427225 h 4242583"/>
              <a:gd name="connsiteX16" fmla="*/ 0 w 5557717"/>
              <a:gd name="connsiteY16" fmla="*/ 208025 h 4242583"/>
              <a:gd name="connsiteX17" fmla="*/ 208025 w 5557717"/>
              <a:gd name="connsiteY17" fmla="*/ 0 h 4242583"/>
              <a:gd name="connsiteX18" fmla="*/ 5358598 w 5557717"/>
              <a:gd name="connsiteY18" fmla="*/ 0 h 4242583"/>
              <a:gd name="connsiteX19" fmla="*/ 5550276 w 5557717"/>
              <a:gd name="connsiteY19" fmla="*/ 127053 h 4242583"/>
              <a:gd name="connsiteX20" fmla="*/ 5557717 w 5557717"/>
              <a:gd name="connsiteY20" fmla="*/ 163911 h 4242583"/>
              <a:gd name="connsiteX21" fmla="*/ 5557717 w 5557717"/>
              <a:gd name="connsiteY21" fmla="*/ 1383110 h 4242583"/>
              <a:gd name="connsiteX22" fmla="*/ 5557717 w 5557717"/>
              <a:gd name="connsiteY22" fmla="*/ 2894697 h 4242583"/>
              <a:gd name="connsiteX23" fmla="*/ 5557717 w 5557717"/>
              <a:gd name="connsiteY23" fmla="*/ 4113896 h 4242583"/>
              <a:gd name="connsiteX24" fmla="*/ 5550473 w 5557717"/>
              <a:gd name="connsiteY24" fmla="*/ 4149778 h 4242583"/>
              <a:gd name="connsiteX25" fmla="*/ 5410463 w 5557717"/>
              <a:gd name="connsiteY25" fmla="*/ 4242583 h 4242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557717" h="4242583">
                <a:moveTo>
                  <a:pt x="5410463" y="4242583"/>
                </a:moveTo>
                <a:lnTo>
                  <a:pt x="3754235" y="4242583"/>
                </a:lnTo>
                <a:cubicBezTo>
                  <a:pt x="3691295" y="4242583"/>
                  <a:pt x="3637292" y="4204315"/>
                  <a:pt x="3614225" y="4149778"/>
                </a:cubicBezTo>
                <a:lnTo>
                  <a:pt x="3612602" y="4141739"/>
                </a:lnTo>
                <a:lnTo>
                  <a:pt x="3293974" y="3604399"/>
                </a:lnTo>
                <a:lnTo>
                  <a:pt x="2269555" y="3604399"/>
                </a:lnTo>
                <a:lnTo>
                  <a:pt x="1950927" y="4141739"/>
                </a:lnTo>
                <a:lnTo>
                  <a:pt x="1949303" y="4149778"/>
                </a:lnTo>
                <a:cubicBezTo>
                  <a:pt x="1926236" y="4204315"/>
                  <a:pt x="1872233" y="4242583"/>
                  <a:pt x="1809293" y="4242583"/>
                </a:cubicBezTo>
                <a:lnTo>
                  <a:pt x="153066" y="4242583"/>
                </a:lnTo>
                <a:cubicBezTo>
                  <a:pt x="69146" y="4242583"/>
                  <a:pt x="1114" y="4174551"/>
                  <a:pt x="1114" y="4090631"/>
                </a:cubicBezTo>
                <a:lnTo>
                  <a:pt x="1114" y="3604398"/>
                </a:lnTo>
                <a:lnTo>
                  <a:pt x="1114" y="3483721"/>
                </a:lnTo>
                <a:lnTo>
                  <a:pt x="0" y="3483721"/>
                </a:lnTo>
                <a:lnTo>
                  <a:pt x="0" y="2264522"/>
                </a:lnTo>
                <a:lnTo>
                  <a:pt x="0" y="1427225"/>
                </a:lnTo>
                <a:lnTo>
                  <a:pt x="0" y="208025"/>
                </a:lnTo>
                <a:cubicBezTo>
                  <a:pt x="0" y="93136"/>
                  <a:pt x="93137" y="0"/>
                  <a:pt x="208025" y="0"/>
                </a:cubicBezTo>
                <a:lnTo>
                  <a:pt x="5358598" y="0"/>
                </a:lnTo>
                <a:cubicBezTo>
                  <a:pt x="5444764" y="0"/>
                  <a:pt x="5518696" y="52390"/>
                  <a:pt x="5550276" y="127053"/>
                </a:cubicBezTo>
                <a:lnTo>
                  <a:pt x="5557717" y="163911"/>
                </a:lnTo>
                <a:lnTo>
                  <a:pt x="5557717" y="1383110"/>
                </a:lnTo>
                <a:lnTo>
                  <a:pt x="5557717" y="2894697"/>
                </a:lnTo>
                <a:lnTo>
                  <a:pt x="5557717" y="4113896"/>
                </a:lnTo>
                <a:lnTo>
                  <a:pt x="5550473" y="4149778"/>
                </a:lnTo>
                <a:cubicBezTo>
                  <a:pt x="5527406" y="4204316"/>
                  <a:pt x="5473403" y="4242583"/>
                  <a:pt x="5410463" y="4242583"/>
                </a:cubicBezTo>
                <a:close/>
              </a:path>
            </a:pathLst>
          </a:cu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TextBox 26">
            <a:extLst>
              <a:ext uri="{FF2B5EF4-FFF2-40B4-BE49-F238E27FC236}">
                <a16:creationId xmlns:a16="http://schemas.microsoft.com/office/drawing/2014/main" id="{5273AB77-58D9-444F-AFFB-E83E2868BE28}"/>
              </a:ext>
            </a:extLst>
          </p:cNvPr>
          <p:cNvSpPr txBox="1"/>
          <p:nvPr/>
        </p:nvSpPr>
        <p:spPr>
          <a:xfrm>
            <a:off x="552743" y="2580093"/>
            <a:ext cx="1873452" cy="323165"/>
          </a:xfrm>
          <a:prstGeom prst="rect">
            <a:avLst/>
          </a:prstGeom>
          <a:noFill/>
        </p:spPr>
        <p:txBody>
          <a:bodyPr wrap="square" rtlCol="0">
            <a:spAutoFit/>
          </a:bodyPr>
          <a:lstStyle/>
          <a:p>
            <a:r>
              <a:rPr lang="en-US" sz="1500" dirty="0">
                <a:solidFill>
                  <a:srgbClr val="454545"/>
                </a:solidFill>
                <a:latin typeface="Bernard MT Condensed" panose="02050806060905020404" pitchFamily="18" charset="0"/>
              </a:rPr>
              <a:t>Lorem Ipsum 01</a:t>
            </a:r>
            <a:endParaRPr lang="en-US" sz="1500" dirty="0">
              <a:solidFill>
                <a:srgbClr val="454545"/>
              </a:solidFill>
              <a:latin typeface="Candara" panose="020E0502030303020204" pitchFamily="34" charset="0"/>
            </a:endParaRPr>
          </a:p>
        </p:txBody>
      </p:sp>
      <p:sp>
        <p:nvSpPr>
          <p:cNvPr id="88" name="TextBox 87">
            <a:extLst>
              <a:ext uri="{FF2B5EF4-FFF2-40B4-BE49-F238E27FC236}">
                <a16:creationId xmlns:a16="http://schemas.microsoft.com/office/drawing/2014/main" id="{D7C467CA-D73C-44E2-92D3-B653B57A893F}"/>
              </a:ext>
            </a:extLst>
          </p:cNvPr>
          <p:cNvSpPr txBox="1"/>
          <p:nvPr/>
        </p:nvSpPr>
        <p:spPr>
          <a:xfrm>
            <a:off x="607142" y="3130094"/>
            <a:ext cx="5213179" cy="1371600"/>
          </a:xfrm>
          <a:prstGeom prst="rect">
            <a:avLst/>
          </a:prstGeom>
          <a:noFill/>
        </p:spPr>
        <p:txBody>
          <a:bodyPr wrap="square" rtlCol="0">
            <a:spAutoFit/>
          </a:bodyPr>
          <a:lstStyle/>
          <a:p>
            <a:r>
              <a:rPr lang="en-US" sz="1300" dirty="0">
                <a:solidFill>
                  <a:srgbClr val="454545"/>
                </a:solidFill>
                <a:latin typeface="Candara" panose="020E0502030303020204" pitchFamily="34" charset="0"/>
              </a:rPr>
              <a:t>Lorem ipsum dolor sit amet, consectetur adipiscing elit, sed do eiusmod tempor incididunt ut labore et dolore magna aliqua. Ut enim ad minim veniam. </a:t>
            </a:r>
          </a:p>
          <a:p>
            <a:endParaRPr lang="en-US" sz="600" b="1" dirty="0">
              <a:solidFill>
                <a:srgbClr val="454545"/>
              </a:solidFill>
              <a:latin typeface="Candara" panose="020E0502030303020204" pitchFamily="34" charset="0"/>
            </a:endParaRPr>
          </a:p>
          <a:p>
            <a:r>
              <a:rPr lang="en-US" sz="1300" dirty="0">
                <a:solidFill>
                  <a:srgbClr val="454545"/>
                </a:solidFill>
                <a:latin typeface="Candara" panose="020E0502030303020204" pitchFamily="34" charset="0"/>
              </a:rPr>
              <a:t>Lorem ipsum dolor sit amet, consectetur adipiscing elit, sed do eiusmod tempor incididunt ut labore et dolore magna aliqua. Ut enim ad minim veniam. </a:t>
            </a:r>
          </a:p>
        </p:txBody>
      </p:sp>
      <p:sp>
        <p:nvSpPr>
          <p:cNvPr id="38" name="TextBox 37">
            <a:extLst>
              <a:ext uri="{FF2B5EF4-FFF2-40B4-BE49-F238E27FC236}">
                <a16:creationId xmlns:a16="http://schemas.microsoft.com/office/drawing/2014/main" id="{9B3AB9A3-88B9-4C2E-AEFB-9624D305A151}"/>
              </a:ext>
            </a:extLst>
          </p:cNvPr>
          <p:cNvSpPr txBox="1"/>
          <p:nvPr/>
        </p:nvSpPr>
        <p:spPr>
          <a:xfrm>
            <a:off x="839720" y="4572000"/>
            <a:ext cx="4961321" cy="1754326"/>
          </a:xfrm>
          <a:prstGeom prst="rect">
            <a:avLst/>
          </a:prstGeom>
          <a:noFill/>
        </p:spPr>
        <p:txBody>
          <a:bodyPr wrap="square" rtlCol="0">
            <a:spAutoFit/>
          </a:bodyPr>
          <a:lstStyle/>
          <a:p>
            <a:pPr marL="228600" indent="-228600">
              <a:buFont typeface="+mj-lt"/>
              <a:buAutoNum type="arabicPeriod"/>
            </a:pPr>
            <a:r>
              <a:rPr lang="en-US" sz="1200" dirty="0">
                <a:solidFill>
                  <a:srgbClr val="454545"/>
                </a:solidFill>
                <a:latin typeface="Candara" panose="020E0502030303020204" pitchFamily="34" charset="0"/>
              </a:rPr>
              <a:t>Lorem ipsum dolor sit amet, consectetur adipiscing elit, sed do eiusmod tempor incididunt ut labore et dolore magna aliqua. Ut enim ad minim veniam, quis nostrud exercitation.</a:t>
            </a:r>
          </a:p>
          <a:p>
            <a:pPr marL="228600" indent="-228600">
              <a:buFont typeface="+mj-lt"/>
              <a:buAutoNum type="arabicPeriod"/>
            </a:pPr>
            <a:r>
              <a:rPr lang="en-US" sz="1200" dirty="0">
                <a:solidFill>
                  <a:srgbClr val="454545"/>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marL="228600" indent="-228600">
              <a:buFont typeface="+mj-lt"/>
              <a:buAutoNum type="arabicPeriod"/>
            </a:pPr>
            <a:r>
              <a:rPr lang="en-US" sz="1200" dirty="0">
                <a:solidFill>
                  <a:srgbClr val="454545"/>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nvGrpSpPr>
          <p:cNvPr id="43" name="Group 72">
            <a:extLst>
              <a:ext uri="{FF2B5EF4-FFF2-40B4-BE49-F238E27FC236}">
                <a16:creationId xmlns:a16="http://schemas.microsoft.com/office/drawing/2014/main" id="{DD0F7476-C4A0-4106-A44B-CD6E3D6FE900}"/>
              </a:ext>
            </a:extLst>
          </p:cNvPr>
          <p:cNvGrpSpPr>
            <a:grpSpLocks noChangeAspect="1"/>
          </p:cNvGrpSpPr>
          <p:nvPr/>
        </p:nvGrpSpPr>
        <p:grpSpPr>
          <a:xfrm>
            <a:off x="4805424" y="2447125"/>
            <a:ext cx="548640" cy="518162"/>
            <a:chOff x="5530851" y="1866899"/>
            <a:chExt cx="285750" cy="269875"/>
          </a:xfrm>
          <a:solidFill>
            <a:srgbClr val="454545"/>
          </a:solidFill>
        </p:grpSpPr>
        <p:sp>
          <p:nvSpPr>
            <p:cNvPr id="44" name="Oval 190">
              <a:extLst>
                <a:ext uri="{FF2B5EF4-FFF2-40B4-BE49-F238E27FC236}">
                  <a16:creationId xmlns:a16="http://schemas.microsoft.com/office/drawing/2014/main" id="{427EE27A-4DED-4DA0-8DDD-F90AB8FA4DA8}"/>
                </a:ext>
              </a:extLst>
            </p:cNvPr>
            <p:cNvSpPr>
              <a:spLocks noChangeArrowheads="1"/>
            </p:cNvSpPr>
            <p:nvPr/>
          </p:nvSpPr>
          <p:spPr bwMode="auto">
            <a:xfrm>
              <a:off x="5661026" y="1912936"/>
              <a:ext cx="68263" cy="68263"/>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5" name="Freeform 191">
              <a:extLst>
                <a:ext uri="{FF2B5EF4-FFF2-40B4-BE49-F238E27FC236}">
                  <a16:creationId xmlns:a16="http://schemas.microsoft.com/office/drawing/2014/main" id="{9C17182B-F7E1-41D9-96C2-E1E33C8AAC7D}"/>
                </a:ext>
              </a:extLst>
            </p:cNvPr>
            <p:cNvSpPr>
              <a:spLocks noEditPoints="1"/>
            </p:cNvSpPr>
            <p:nvPr/>
          </p:nvSpPr>
          <p:spPr bwMode="auto">
            <a:xfrm>
              <a:off x="5530851" y="1866899"/>
              <a:ext cx="285750" cy="269875"/>
            </a:xfrm>
            <a:custGeom>
              <a:avLst/>
              <a:gdLst/>
              <a:ahLst/>
              <a:cxnLst>
                <a:cxn ang="0">
                  <a:pos x="100" y="75"/>
                </a:cxn>
                <a:cxn ang="0">
                  <a:pos x="97" y="77"/>
                </a:cxn>
                <a:cxn ang="0">
                  <a:pos x="96" y="77"/>
                </a:cxn>
                <a:cxn ang="0">
                  <a:pos x="90" y="57"/>
                </a:cxn>
                <a:cxn ang="0">
                  <a:pos x="84" y="53"/>
                </a:cxn>
                <a:cxn ang="0">
                  <a:pos x="82" y="53"/>
                </a:cxn>
                <a:cxn ang="0">
                  <a:pos x="60" y="53"/>
                </a:cxn>
                <a:cxn ang="0">
                  <a:pos x="55" y="57"/>
                </a:cxn>
                <a:cxn ang="0">
                  <a:pos x="48" y="76"/>
                </a:cxn>
                <a:cxn ang="0">
                  <a:pos x="47" y="76"/>
                </a:cxn>
                <a:cxn ang="0">
                  <a:pos x="46" y="75"/>
                </a:cxn>
                <a:cxn ang="0">
                  <a:pos x="46" y="20"/>
                </a:cxn>
                <a:cxn ang="0">
                  <a:pos x="73" y="9"/>
                </a:cxn>
                <a:cxn ang="0">
                  <a:pos x="100" y="20"/>
                </a:cxn>
                <a:cxn ang="0">
                  <a:pos x="111" y="48"/>
                </a:cxn>
                <a:cxn ang="0">
                  <a:pos x="100" y="75"/>
                </a:cxn>
                <a:cxn ang="0">
                  <a:pos x="78" y="78"/>
                </a:cxn>
                <a:cxn ang="0">
                  <a:pos x="73" y="83"/>
                </a:cxn>
                <a:cxn ang="0">
                  <a:pos x="71" y="83"/>
                </a:cxn>
                <a:cxn ang="0">
                  <a:pos x="66" y="78"/>
                </a:cxn>
                <a:cxn ang="0">
                  <a:pos x="66" y="76"/>
                </a:cxn>
                <a:cxn ang="0">
                  <a:pos x="68" y="63"/>
                </a:cxn>
                <a:cxn ang="0">
                  <a:pos x="68" y="60"/>
                </a:cxn>
                <a:cxn ang="0">
                  <a:pos x="69" y="59"/>
                </a:cxn>
                <a:cxn ang="0">
                  <a:pos x="75" y="59"/>
                </a:cxn>
                <a:cxn ang="0">
                  <a:pos x="76" y="60"/>
                </a:cxn>
                <a:cxn ang="0">
                  <a:pos x="76" y="63"/>
                </a:cxn>
                <a:cxn ang="0">
                  <a:pos x="79" y="76"/>
                </a:cxn>
                <a:cxn ang="0">
                  <a:pos x="78" y="78"/>
                </a:cxn>
                <a:cxn ang="0">
                  <a:pos x="106" y="14"/>
                </a:cxn>
                <a:cxn ang="0">
                  <a:pos x="73" y="0"/>
                </a:cxn>
                <a:cxn ang="0">
                  <a:pos x="39" y="14"/>
                </a:cxn>
                <a:cxn ang="0">
                  <a:pos x="25" y="42"/>
                </a:cxn>
                <a:cxn ang="0">
                  <a:pos x="32" y="71"/>
                </a:cxn>
                <a:cxn ang="0">
                  <a:pos x="31" y="76"/>
                </a:cxn>
                <a:cxn ang="0">
                  <a:pos x="6" y="101"/>
                </a:cxn>
                <a:cxn ang="0">
                  <a:pos x="4" y="115"/>
                </a:cxn>
                <a:cxn ang="0">
                  <a:pos x="5" y="116"/>
                </a:cxn>
                <a:cxn ang="0">
                  <a:pos x="10" y="118"/>
                </a:cxn>
                <a:cxn ang="0">
                  <a:pos x="19" y="114"/>
                </a:cxn>
                <a:cxn ang="0">
                  <a:pos x="44" y="89"/>
                </a:cxn>
                <a:cxn ang="0">
                  <a:pos x="44" y="89"/>
                </a:cxn>
                <a:cxn ang="0">
                  <a:pos x="47" y="88"/>
                </a:cxn>
                <a:cxn ang="0">
                  <a:pos x="49" y="88"/>
                </a:cxn>
                <a:cxn ang="0">
                  <a:pos x="54" y="91"/>
                </a:cxn>
                <a:cxn ang="0">
                  <a:pos x="57" y="92"/>
                </a:cxn>
                <a:cxn ang="0">
                  <a:pos x="61" y="94"/>
                </a:cxn>
                <a:cxn ang="0">
                  <a:pos x="73" y="95"/>
                </a:cxn>
                <a:cxn ang="0">
                  <a:pos x="88" y="93"/>
                </a:cxn>
                <a:cxn ang="0">
                  <a:pos x="90" y="92"/>
                </a:cxn>
                <a:cxn ang="0">
                  <a:pos x="100" y="87"/>
                </a:cxn>
                <a:cxn ang="0">
                  <a:pos x="106" y="81"/>
                </a:cxn>
                <a:cxn ang="0">
                  <a:pos x="106" y="14"/>
                </a:cxn>
              </a:cxnLst>
              <a:rect l="0" t="0" r="r" b="b"/>
              <a:pathLst>
                <a:path w="125" h="118">
                  <a:moveTo>
                    <a:pt x="100" y="75"/>
                  </a:moveTo>
                  <a:cubicBezTo>
                    <a:pt x="99" y="75"/>
                    <a:pt x="98" y="76"/>
                    <a:pt x="97" y="77"/>
                  </a:cubicBezTo>
                  <a:cubicBezTo>
                    <a:pt x="97" y="77"/>
                    <a:pt x="97" y="77"/>
                    <a:pt x="96" y="77"/>
                  </a:cubicBezTo>
                  <a:cubicBezTo>
                    <a:pt x="90" y="57"/>
                    <a:pt x="90" y="57"/>
                    <a:pt x="90" y="57"/>
                  </a:cubicBezTo>
                  <a:cubicBezTo>
                    <a:pt x="89" y="55"/>
                    <a:pt x="86" y="53"/>
                    <a:pt x="84" y="53"/>
                  </a:cubicBezTo>
                  <a:cubicBezTo>
                    <a:pt x="83" y="53"/>
                    <a:pt x="83" y="53"/>
                    <a:pt x="82" y="53"/>
                  </a:cubicBezTo>
                  <a:cubicBezTo>
                    <a:pt x="60" y="53"/>
                    <a:pt x="60" y="53"/>
                    <a:pt x="60" y="53"/>
                  </a:cubicBezTo>
                  <a:cubicBezTo>
                    <a:pt x="58" y="53"/>
                    <a:pt x="55" y="55"/>
                    <a:pt x="55" y="57"/>
                  </a:cubicBezTo>
                  <a:cubicBezTo>
                    <a:pt x="48" y="76"/>
                    <a:pt x="48" y="76"/>
                    <a:pt x="48" y="76"/>
                  </a:cubicBezTo>
                  <a:cubicBezTo>
                    <a:pt x="48" y="77"/>
                    <a:pt x="48" y="77"/>
                    <a:pt x="47" y="76"/>
                  </a:cubicBezTo>
                  <a:cubicBezTo>
                    <a:pt x="47" y="76"/>
                    <a:pt x="46" y="75"/>
                    <a:pt x="46" y="75"/>
                  </a:cubicBezTo>
                  <a:cubicBezTo>
                    <a:pt x="31" y="60"/>
                    <a:pt x="31" y="35"/>
                    <a:pt x="46" y="20"/>
                  </a:cubicBezTo>
                  <a:cubicBezTo>
                    <a:pt x="53" y="13"/>
                    <a:pt x="62" y="9"/>
                    <a:pt x="73" y="9"/>
                  </a:cubicBezTo>
                  <a:cubicBezTo>
                    <a:pt x="83" y="9"/>
                    <a:pt x="93" y="13"/>
                    <a:pt x="100" y="20"/>
                  </a:cubicBezTo>
                  <a:cubicBezTo>
                    <a:pt x="107" y="28"/>
                    <a:pt x="111" y="37"/>
                    <a:pt x="111" y="48"/>
                  </a:cubicBezTo>
                  <a:cubicBezTo>
                    <a:pt x="111" y="58"/>
                    <a:pt x="107" y="67"/>
                    <a:pt x="100" y="75"/>
                  </a:cubicBezTo>
                  <a:moveTo>
                    <a:pt x="78" y="78"/>
                  </a:moveTo>
                  <a:cubicBezTo>
                    <a:pt x="73" y="83"/>
                    <a:pt x="73" y="83"/>
                    <a:pt x="73" y="83"/>
                  </a:cubicBezTo>
                  <a:cubicBezTo>
                    <a:pt x="73" y="83"/>
                    <a:pt x="72" y="83"/>
                    <a:pt x="71" y="83"/>
                  </a:cubicBezTo>
                  <a:cubicBezTo>
                    <a:pt x="66" y="78"/>
                    <a:pt x="66" y="78"/>
                    <a:pt x="66" y="78"/>
                  </a:cubicBezTo>
                  <a:cubicBezTo>
                    <a:pt x="66" y="78"/>
                    <a:pt x="65" y="77"/>
                    <a:pt x="66" y="76"/>
                  </a:cubicBezTo>
                  <a:cubicBezTo>
                    <a:pt x="66" y="76"/>
                    <a:pt x="68" y="66"/>
                    <a:pt x="68" y="63"/>
                  </a:cubicBezTo>
                  <a:cubicBezTo>
                    <a:pt x="68" y="63"/>
                    <a:pt x="68" y="60"/>
                    <a:pt x="68" y="60"/>
                  </a:cubicBezTo>
                  <a:cubicBezTo>
                    <a:pt x="68" y="60"/>
                    <a:pt x="69" y="59"/>
                    <a:pt x="69" y="59"/>
                  </a:cubicBezTo>
                  <a:cubicBezTo>
                    <a:pt x="75" y="59"/>
                    <a:pt x="75" y="59"/>
                    <a:pt x="75" y="59"/>
                  </a:cubicBezTo>
                  <a:cubicBezTo>
                    <a:pt x="76" y="59"/>
                    <a:pt x="76" y="60"/>
                    <a:pt x="76" y="60"/>
                  </a:cubicBezTo>
                  <a:cubicBezTo>
                    <a:pt x="76" y="60"/>
                    <a:pt x="76" y="63"/>
                    <a:pt x="76" y="63"/>
                  </a:cubicBezTo>
                  <a:cubicBezTo>
                    <a:pt x="77" y="66"/>
                    <a:pt x="79" y="76"/>
                    <a:pt x="79" y="76"/>
                  </a:cubicBezTo>
                  <a:cubicBezTo>
                    <a:pt x="79" y="77"/>
                    <a:pt x="79" y="78"/>
                    <a:pt x="78" y="78"/>
                  </a:cubicBezTo>
                  <a:moveTo>
                    <a:pt x="106" y="14"/>
                  </a:moveTo>
                  <a:cubicBezTo>
                    <a:pt x="97" y="5"/>
                    <a:pt x="85" y="0"/>
                    <a:pt x="73" y="0"/>
                  </a:cubicBezTo>
                  <a:cubicBezTo>
                    <a:pt x="60" y="0"/>
                    <a:pt x="48" y="5"/>
                    <a:pt x="39" y="14"/>
                  </a:cubicBezTo>
                  <a:cubicBezTo>
                    <a:pt x="31" y="21"/>
                    <a:pt x="26" y="31"/>
                    <a:pt x="25" y="42"/>
                  </a:cubicBezTo>
                  <a:cubicBezTo>
                    <a:pt x="24" y="52"/>
                    <a:pt x="26" y="62"/>
                    <a:pt x="32" y="71"/>
                  </a:cubicBezTo>
                  <a:cubicBezTo>
                    <a:pt x="32" y="73"/>
                    <a:pt x="33" y="75"/>
                    <a:pt x="31" y="76"/>
                  </a:cubicBezTo>
                  <a:cubicBezTo>
                    <a:pt x="6" y="101"/>
                    <a:pt x="6" y="101"/>
                    <a:pt x="6" y="101"/>
                  </a:cubicBezTo>
                  <a:cubicBezTo>
                    <a:pt x="2" y="105"/>
                    <a:pt x="0" y="111"/>
                    <a:pt x="4" y="115"/>
                  </a:cubicBezTo>
                  <a:cubicBezTo>
                    <a:pt x="5" y="116"/>
                    <a:pt x="5" y="116"/>
                    <a:pt x="5" y="116"/>
                  </a:cubicBezTo>
                  <a:cubicBezTo>
                    <a:pt x="6" y="117"/>
                    <a:pt x="8" y="118"/>
                    <a:pt x="10" y="118"/>
                  </a:cubicBezTo>
                  <a:cubicBezTo>
                    <a:pt x="13" y="118"/>
                    <a:pt x="16" y="117"/>
                    <a:pt x="19" y="114"/>
                  </a:cubicBezTo>
                  <a:cubicBezTo>
                    <a:pt x="44" y="89"/>
                    <a:pt x="44" y="89"/>
                    <a:pt x="44" y="89"/>
                  </a:cubicBezTo>
                  <a:cubicBezTo>
                    <a:pt x="44" y="89"/>
                    <a:pt x="44" y="89"/>
                    <a:pt x="44" y="89"/>
                  </a:cubicBezTo>
                  <a:cubicBezTo>
                    <a:pt x="45" y="88"/>
                    <a:pt x="46" y="88"/>
                    <a:pt x="47" y="88"/>
                  </a:cubicBezTo>
                  <a:cubicBezTo>
                    <a:pt x="48" y="88"/>
                    <a:pt x="49" y="88"/>
                    <a:pt x="49" y="88"/>
                  </a:cubicBezTo>
                  <a:cubicBezTo>
                    <a:pt x="51" y="90"/>
                    <a:pt x="52" y="90"/>
                    <a:pt x="54" y="91"/>
                  </a:cubicBezTo>
                  <a:cubicBezTo>
                    <a:pt x="55" y="92"/>
                    <a:pt x="56" y="92"/>
                    <a:pt x="57" y="92"/>
                  </a:cubicBezTo>
                  <a:cubicBezTo>
                    <a:pt x="58" y="93"/>
                    <a:pt x="59" y="93"/>
                    <a:pt x="61" y="94"/>
                  </a:cubicBezTo>
                  <a:cubicBezTo>
                    <a:pt x="65" y="95"/>
                    <a:pt x="69" y="95"/>
                    <a:pt x="73" y="95"/>
                  </a:cubicBezTo>
                  <a:cubicBezTo>
                    <a:pt x="78" y="95"/>
                    <a:pt x="83" y="94"/>
                    <a:pt x="88" y="93"/>
                  </a:cubicBezTo>
                  <a:cubicBezTo>
                    <a:pt x="89" y="93"/>
                    <a:pt x="89" y="92"/>
                    <a:pt x="90" y="92"/>
                  </a:cubicBezTo>
                  <a:cubicBezTo>
                    <a:pt x="94" y="91"/>
                    <a:pt x="97" y="89"/>
                    <a:pt x="100" y="87"/>
                  </a:cubicBezTo>
                  <a:cubicBezTo>
                    <a:pt x="102" y="85"/>
                    <a:pt x="104" y="83"/>
                    <a:pt x="106" y="81"/>
                  </a:cubicBezTo>
                  <a:cubicBezTo>
                    <a:pt x="125" y="63"/>
                    <a:pt x="125" y="32"/>
                    <a:pt x="106" y="14"/>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48" name="Freeform: Shape 47">
            <a:extLst>
              <a:ext uri="{FF2B5EF4-FFF2-40B4-BE49-F238E27FC236}">
                <a16:creationId xmlns:a16="http://schemas.microsoft.com/office/drawing/2014/main" id="{C989D9C0-4BA9-4CF4-A66D-8B0C4C929326}"/>
              </a:ext>
            </a:extLst>
          </p:cNvPr>
          <p:cNvSpPr/>
          <p:nvPr/>
        </p:nvSpPr>
        <p:spPr>
          <a:xfrm rot="10800000">
            <a:off x="6249451" y="2277567"/>
            <a:ext cx="5557717" cy="4242583"/>
          </a:xfrm>
          <a:custGeom>
            <a:avLst/>
            <a:gdLst>
              <a:gd name="connsiteX0" fmla="*/ 5410463 w 5557717"/>
              <a:gd name="connsiteY0" fmla="*/ 4242583 h 4242583"/>
              <a:gd name="connsiteX1" fmla="*/ 3754235 w 5557717"/>
              <a:gd name="connsiteY1" fmla="*/ 4242583 h 4242583"/>
              <a:gd name="connsiteX2" fmla="*/ 3614225 w 5557717"/>
              <a:gd name="connsiteY2" fmla="*/ 4149778 h 4242583"/>
              <a:gd name="connsiteX3" fmla="*/ 3612602 w 5557717"/>
              <a:gd name="connsiteY3" fmla="*/ 4141739 h 4242583"/>
              <a:gd name="connsiteX4" fmla="*/ 3293974 w 5557717"/>
              <a:gd name="connsiteY4" fmla="*/ 3604399 h 4242583"/>
              <a:gd name="connsiteX5" fmla="*/ 2269555 w 5557717"/>
              <a:gd name="connsiteY5" fmla="*/ 3604399 h 4242583"/>
              <a:gd name="connsiteX6" fmla="*/ 1950927 w 5557717"/>
              <a:gd name="connsiteY6" fmla="*/ 4141739 h 4242583"/>
              <a:gd name="connsiteX7" fmla="*/ 1949303 w 5557717"/>
              <a:gd name="connsiteY7" fmla="*/ 4149778 h 4242583"/>
              <a:gd name="connsiteX8" fmla="*/ 1809293 w 5557717"/>
              <a:gd name="connsiteY8" fmla="*/ 4242583 h 4242583"/>
              <a:gd name="connsiteX9" fmla="*/ 153066 w 5557717"/>
              <a:gd name="connsiteY9" fmla="*/ 4242583 h 4242583"/>
              <a:gd name="connsiteX10" fmla="*/ 1114 w 5557717"/>
              <a:gd name="connsiteY10" fmla="*/ 4090631 h 4242583"/>
              <a:gd name="connsiteX11" fmla="*/ 1114 w 5557717"/>
              <a:gd name="connsiteY11" fmla="*/ 3604398 h 4242583"/>
              <a:gd name="connsiteX12" fmla="*/ 1114 w 5557717"/>
              <a:gd name="connsiteY12" fmla="*/ 3483721 h 4242583"/>
              <a:gd name="connsiteX13" fmla="*/ 0 w 5557717"/>
              <a:gd name="connsiteY13" fmla="*/ 3483721 h 4242583"/>
              <a:gd name="connsiteX14" fmla="*/ 0 w 5557717"/>
              <a:gd name="connsiteY14" fmla="*/ 2264522 h 4242583"/>
              <a:gd name="connsiteX15" fmla="*/ 0 w 5557717"/>
              <a:gd name="connsiteY15" fmla="*/ 1427225 h 4242583"/>
              <a:gd name="connsiteX16" fmla="*/ 0 w 5557717"/>
              <a:gd name="connsiteY16" fmla="*/ 208025 h 4242583"/>
              <a:gd name="connsiteX17" fmla="*/ 208025 w 5557717"/>
              <a:gd name="connsiteY17" fmla="*/ 0 h 4242583"/>
              <a:gd name="connsiteX18" fmla="*/ 5358598 w 5557717"/>
              <a:gd name="connsiteY18" fmla="*/ 0 h 4242583"/>
              <a:gd name="connsiteX19" fmla="*/ 5550276 w 5557717"/>
              <a:gd name="connsiteY19" fmla="*/ 127053 h 4242583"/>
              <a:gd name="connsiteX20" fmla="*/ 5557717 w 5557717"/>
              <a:gd name="connsiteY20" fmla="*/ 163911 h 4242583"/>
              <a:gd name="connsiteX21" fmla="*/ 5557717 w 5557717"/>
              <a:gd name="connsiteY21" fmla="*/ 1383110 h 4242583"/>
              <a:gd name="connsiteX22" fmla="*/ 5557717 w 5557717"/>
              <a:gd name="connsiteY22" fmla="*/ 2894697 h 4242583"/>
              <a:gd name="connsiteX23" fmla="*/ 5557717 w 5557717"/>
              <a:gd name="connsiteY23" fmla="*/ 4113896 h 4242583"/>
              <a:gd name="connsiteX24" fmla="*/ 5550473 w 5557717"/>
              <a:gd name="connsiteY24" fmla="*/ 4149778 h 4242583"/>
              <a:gd name="connsiteX25" fmla="*/ 5410463 w 5557717"/>
              <a:gd name="connsiteY25" fmla="*/ 4242583 h 4242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557717" h="4242583">
                <a:moveTo>
                  <a:pt x="5410463" y="4242583"/>
                </a:moveTo>
                <a:lnTo>
                  <a:pt x="3754235" y="4242583"/>
                </a:lnTo>
                <a:cubicBezTo>
                  <a:pt x="3691295" y="4242583"/>
                  <a:pt x="3637292" y="4204315"/>
                  <a:pt x="3614225" y="4149778"/>
                </a:cubicBezTo>
                <a:lnTo>
                  <a:pt x="3612602" y="4141739"/>
                </a:lnTo>
                <a:lnTo>
                  <a:pt x="3293974" y="3604399"/>
                </a:lnTo>
                <a:lnTo>
                  <a:pt x="2269555" y="3604399"/>
                </a:lnTo>
                <a:lnTo>
                  <a:pt x="1950927" y="4141739"/>
                </a:lnTo>
                <a:lnTo>
                  <a:pt x="1949303" y="4149778"/>
                </a:lnTo>
                <a:cubicBezTo>
                  <a:pt x="1926236" y="4204315"/>
                  <a:pt x="1872233" y="4242583"/>
                  <a:pt x="1809293" y="4242583"/>
                </a:cubicBezTo>
                <a:lnTo>
                  <a:pt x="153066" y="4242583"/>
                </a:lnTo>
                <a:cubicBezTo>
                  <a:pt x="69146" y="4242583"/>
                  <a:pt x="1114" y="4174551"/>
                  <a:pt x="1114" y="4090631"/>
                </a:cubicBezTo>
                <a:lnTo>
                  <a:pt x="1114" y="3604398"/>
                </a:lnTo>
                <a:lnTo>
                  <a:pt x="1114" y="3483721"/>
                </a:lnTo>
                <a:lnTo>
                  <a:pt x="0" y="3483721"/>
                </a:lnTo>
                <a:lnTo>
                  <a:pt x="0" y="2264522"/>
                </a:lnTo>
                <a:lnTo>
                  <a:pt x="0" y="1427225"/>
                </a:lnTo>
                <a:lnTo>
                  <a:pt x="0" y="208025"/>
                </a:lnTo>
                <a:cubicBezTo>
                  <a:pt x="0" y="93136"/>
                  <a:pt x="93137" y="0"/>
                  <a:pt x="208025" y="0"/>
                </a:cubicBezTo>
                <a:lnTo>
                  <a:pt x="5358598" y="0"/>
                </a:lnTo>
                <a:cubicBezTo>
                  <a:pt x="5444764" y="0"/>
                  <a:pt x="5518696" y="52390"/>
                  <a:pt x="5550276" y="127053"/>
                </a:cubicBezTo>
                <a:lnTo>
                  <a:pt x="5557717" y="163911"/>
                </a:lnTo>
                <a:lnTo>
                  <a:pt x="5557717" y="1383110"/>
                </a:lnTo>
                <a:lnTo>
                  <a:pt x="5557717" y="2894697"/>
                </a:lnTo>
                <a:lnTo>
                  <a:pt x="5557717" y="4113896"/>
                </a:lnTo>
                <a:lnTo>
                  <a:pt x="5550473" y="4149778"/>
                </a:lnTo>
                <a:cubicBezTo>
                  <a:pt x="5527406" y="4204316"/>
                  <a:pt x="5473403" y="4242583"/>
                  <a:pt x="5410463" y="4242583"/>
                </a:cubicBezTo>
                <a:close/>
              </a:path>
            </a:pathLst>
          </a:cu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TextBox 48">
            <a:extLst>
              <a:ext uri="{FF2B5EF4-FFF2-40B4-BE49-F238E27FC236}">
                <a16:creationId xmlns:a16="http://schemas.microsoft.com/office/drawing/2014/main" id="{D5BF0BC3-D693-4E9C-8ECE-258D84E684C5}"/>
              </a:ext>
            </a:extLst>
          </p:cNvPr>
          <p:cNvSpPr txBox="1"/>
          <p:nvPr/>
        </p:nvSpPr>
        <p:spPr>
          <a:xfrm>
            <a:off x="6421194" y="2547043"/>
            <a:ext cx="1873452" cy="323165"/>
          </a:xfrm>
          <a:prstGeom prst="rect">
            <a:avLst/>
          </a:prstGeom>
          <a:noFill/>
        </p:spPr>
        <p:txBody>
          <a:bodyPr wrap="square" rtlCol="0">
            <a:spAutoFit/>
          </a:bodyPr>
          <a:lstStyle/>
          <a:p>
            <a:r>
              <a:rPr lang="en-US" sz="1500" dirty="0">
                <a:solidFill>
                  <a:srgbClr val="454545"/>
                </a:solidFill>
                <a:latin typeface="Bernard MT Condensed" panose="02050806060905020404" pitchFamily="18" charset="0"/>
              </a:rPr>
              <a:t>Lorem Ipsum 02</a:t>
            </a:r>
            <a:endParaRPr lang="en-US" sz="1500" dirty="0">
              <a:solidFill>
                <a:srgbClr val="454545"/>
              </a:solidFill>
              <a:latin typeface="Candara" panose="020E0502030303020204" pitchFamily="34" charset="0"/>
            </a:endParaRPr>
          </a:p>
        </p:txBody>
      </p:sp>
      <p:sp>
        <p:nvSpPr>
          <p:cNvPr id="50" name="TextBox 49">
            <a:extLst>
              <a:ext uri="{FF2B5EF4-FFF2-40B4-BE49-F238E27FC236}">
                <a16:creationId xmlns:a16="http://schemas.microsoft.com/office/drawing/2014/main" id="{934431A3-E731-48DA-8E57-37AB73809CE5}"/>
              </a:ext>
            </a:extLst>
          </p:cNvPr>
          <p:cNvSpPr txBox="1"/>
          <p:nvPr/>
        </p:nvSpPr>
        <p:spPr>
          <a:xfrm>
            <a:off x="6475593" y="3097044"/>
            <a:ext cx="5213179" cy="1371600"/>
          </a:xfrm>
          <a:prstGeom prst="rect">
            <a:avLst/>
          </a:prstGeom>
          <a:noFill/>
        </p:spPr>
        <p:txBody>
          <a:bodyPr wrap="square" rtlCol="0">
            <a:spAutoFit/>
          </a:bodyPr>
          <a:lstStyle/>
          <a:p>
            <a:r>
              <a:rPr lang="en-US" sz="1300" dirty="0">
                <a:solidFill>
                  <a:srgbClr val="454545"/>
                </a:solidFill>
                <a:latin typeface="Candara" panose="020E0502030303020204" pitchFamily="34" charset="0"/>
              </a:rPr>
              <a:t>Lorem ipsum dolor sit amet, consectetur adipiscing elit, sed do eiusmod tempor incididunt ut labore et dolore magna aliqua. Ut enim ad minim veniam. </a:t>
            </a:r>
          </a:p>
          <a:p>
            <a:endParaRPr lang="en-US" sz="600" b="1" dirty="0">
              <a:solidFill>
                <a:srgbClr val="454545"/>
              </a:solidFill>
              <a:latin typeface="Candara" panose="020E0502030303020204" pitchFamily="34" charset="0"/>
            </a:endParaRPr>
          </a:p>
          <a:p>
            <a:r>
              <a:rPr lang="en-US" sz="1300" dirty="0">
                <a:solidFill>
                  <a:srgbClr val="454545"/>
                </a:solidFill>
                <a:latin typeface="Candara" panose="020E0502030303020204" pitchFamily="34" charset="0"/>
              </a:rPr>
              <a:t>Lorem ipsum dolor sit amet, consectetur adipiscing elit, sed do eiusmod tempor incididunt ut labore et dolore magna aliqua. Ut enim ad minim veniam. </a:t>
            </a:r>
          </a:p>
        </p:txBody>
      </p:sp>
      <p:sp>
        <p:nvSpPr>
          <p:cNvPr id="51" name="TextBox 50">
            <a:extLst>
              <a:ext uri="{FF2B5EF4-FFF2-40B4-BE49-F238E27FC236}">
                <a16:creationId xmlns:a16="http://schemas.microsoft.com/office/drawing/2014/main" id="{1DBD6231-C0B7-4109-A115-5035FE2582E9}"/>
              </a:ext>
            </a:extLst>
          </p:cNvPr>
          <p:cNvSpPr txBox="1"/>
          <p:nvPr/>
        </p:nvSpPr>
        <p:spPr>
          <a:xfrm>
            <a:off x="6708171" y="4538950"/>
            <a:ext cx="4961321" cy="1754326"/>
          </a:xfrm>
          <a:prstGeom prst="rect">
            <a:avLst/>
          </a:prstGeom>
          <a:noFill/>
        </p:spPr>
        <p:txBody>
          <a:bodyPr wrap="square" rtlCol="0">
            <a:spAutoFit/>
          </a:bodyPr>
          <a:lstStyle/>
          <a:p>
            <a:pPr marL="228600" indent="-228600">
              <a:buFont typeface="+mj-lt"/>
              <a:buAutoNum type="arabicPeriod"/>
            </a:pPr>
            <a:r>
              <a:rPr lang="en-US" sz="1200" dirty="0">
                <a:solidFill>
                  <a:srgbClr val="454545"/>
                </a:solidFill>
                <a:latin typeface="Candara" panose="020E0502030303020204" pitchFamily="34" charset="0"/>
              </a:rPr>
              <a:t>Lorem ipsum dolor sit amet, consectetur adipiscing elit, sed do eiusmod tempor incididunt ut labore et dolore magna aliqua. Ut enim ad minim veniam, quis nostrud exercitation.</a:t>
            </a:r>
          </a:p>
          <a:p>
            <a:pPr marL="228600" indent="-228600">
              <a:buFont typeface="+mj-lt"/>
              <a:buAutoNum type="arabicPeriod"/>
            </a:pPr>
            <a:r>
              <a:rPr lang="en-US" sz="1200" dirty="0">
                <a:solidFill>
                  <a:srgbClr val="454545"/>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marL="228600" indent="-228600">
              <a:buFont typeface="+mj-lt"/>
              <a:buAutoNum type="arabicPeriod"/>
            </a:pPr>
            <a:r>
              <a:rPr lang="en-US" sz="1200" dirty="0">
                <a:solidFill>
                  <a:srgbClr val="454545"/>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sp>
        <p:nvSpPr>
          <p:cNvPr id="42" name="Freeform 236">
            <a:extLst>
              <a:ext uri="{FF2B5EF4-FFF2-40B4-BE49-F238E27FC236}">
                <a16:creationId xmlns:a16="http://schemas.microsoft.com/office/drawing/2014/main" id="{865411D6-FA6B-4783-9836-058565EA09D2}"/>
              </a:ext>
            </a:extLst>
          </p:cNvPr>
          <p:cNvSpPr>
            <a:spLocks noEditPoints="1"/>
          </p:cNvSpPr>
          <p:nvPr/>
        </p:nvSpPr>
        <p:spPr bwMode="auto">
          <a:xfrm>
            <a:off x="10538542" y="2450876"/>
            <a:ext cx="475938" cy="475938"/>
          </a:xfrm>
          <a:custGeom>
            <a:avLst/>
            <a:gdLst>
              <a:gd name="T0" fmla="*/ 111 w 114"/>
              <a:gd name="T1" fmla="*/ 48 h 114"/>
              <a:gd name="T2" fmla="*/ 104 w 114"/>
              <a:gd name="T3" fmla="*/ 48 h 114"/>
              <a:gd name="T4" fmla="*/ 96 w 114"/>
              <a:gd name="T5" fmla="*/ 29 h 114"/>
              <a:gd name="T6" fmla="*/ 101 w 114"/>
              <a:gd name="T7" fmla="*/ 24 h 114"/>
              <a:gd name="T8" fmla="*/ 102 w 114"/>
              <a:gd name="T9" fmla="*/ 22 h 114"/>
              <a:gd name="T10" fmla="*/ 101 w 114"/>
              <a:gd name="T11" fmla="*/ 20 h 114"/>
              <a:gd name="T12" fmla="*/ 92 w 114"/>
              <a:gd name="T13" fmla="*/ 12 h 114"/>
              <a:gd name="T14" fmla="*/ 89 w 114"/>
              <a:gd name="T15" fmla="*/ 12 h 114"/>
              <a:gd name="T16" fmla="*/ 84 w 114"/>
              <a:gd name="T17" fmla="*/ 17 h 114"/>
              <a:gd name="T18" fmla="*/ 65 w 114"/>
              <a:gd name="T19" fmla="*/ 9 h 114"/>
              <a:gd name="T20" fmla="*/ 65 w 114"/>
              <a:gd name="T21" fmla="*/ 2 h 114"/>
              <a:gd name="T22" fmla="*/ 62 w 114"/>
              <a:gd name="T23" fmla="*/ 0 h 114"/>
              <a:gd name="T24" fmla="*/ 50 w 114"/>
              <a:gd name="T25" fmla="*/ 0 h 114"/>
              <a:gd name="T26" fmla="*/ 48 w 114"/>
              <a:gd name="T27" fmla="*/ 2 h 114"/>
              <a:gd name="T28" fmla="*/ 48 w 114"/>
              <a:gd name="T29" fmla="*/ 9 h 114"/>
              <a:gd name="T30" fmla="*/ 29 w 114"/>
              <a:gd name="T31" fmla="*/ 17 h 114"/>
              <a:gd name="T32" fmla="*/ 24 w 114"/>
              <a:gd name="T33" fmla="*/ 12 h 114"/>
              <a:gd name="T34" fmla="*/ 20 w 114"/>
              <a:gd name="T35" fmla="*/ 12 h 114"/>
              <a:gd name="T36" fmla="*/ 12 w 114"/>
              <a:gd name="T37" fmla="*/ 21 h 114"/>
              <a:gd name="T38" fmla="*/ 11 w 114"/>
              <a:gd name="T39" fmla="*/ 22 h 114"/>
              <a:gd name="T40" fmla="*/ 12 w 114"/>
              <a:gd name="T41" fmla="*/ 24 h 114"/>
              <a:gd name="T42" fmla="*/ 17 w 114"/>
              <a:gd name="T43" fmla="*/ 29 h 114"/>
              <a:gd name="T44" fmla="*/ 8 w 114"/>
              <a:gd name="T45" fmla="*/ 48 h 114"/>
              <a:gd name="T46" fmla="*/ 2 w 114"/>
              <a:gd name="T47" fmla="*/ 48 h 114"/>
              <a:gd name="T48" fmla="*/ 0 w 114"/>
              <a:gd name="T49" fmla="*/ 51 h 114"/>
              <a:gd name="T50" fmla="*/ 0 w 114"/>
              <a:gd name="T51" fmla="*/ 63 h 114"/>
              <a:gd name="T52" fmla="*/ 2 w 114"/>
              <a:gd name="T53" fmla="*/ 65 h 114"/>
              <a:gd name="T54" fmla="*/ 8 w 114"/>
              <a:gd name="T55" fmla="*/ 65 h 114"/>
              <a:gd name="T56" fmla="*/ 16 w 114"/>
              <a:gd name="T57" fmla="*/ 85 h 114"/>
              <a:gd name="T58" fmla="*/ 12 w 114"/>
              <a:gd name="T59" fmla="*/ 89 h 114"/>
              <a:gd name="T60" fmla="*/ 12 w 114"/>
              <a:gd name="T61" fmla="*/ 93 h 114"/>
              <a:gd name="T62" fmla="*/ 20 w 114"/>
              <a:gd name="T63" fmla="*/ 101 h 114"/>
              <a:gd name="T64" fmla="*/ 22 w 114"/>
              <a:gd name="T65" fmla="*/ 102 h 114"/>
              <a:gd name="T66" fmla="*/ 24 w 114"/>
              <a:gd name="T67" fmla="*/ 101 h 114"/>
              <a:gd name="T68" fmla="*/ 28 w 114"/>
              <a:gd name="T69" fmla="*/ 97 h 114"/>
              <a:gd name="T70" fmla="*/ 48 w 114"/>
              <a:gd name="T71" fmla="*/ 105 h 114"/>
              <a:gd name="T72" fmla="*/ 48 w 114"/>
              <a:gd name="T73" fmla="*/ 111 h 114"/>
              <a:gd name="T74" fmla="*/ 50 w 114"/>
              <a:gd name="T75" fmla="*/ 114 h 114"/>
              <a:gd name="T76" fmla="*/ 62 w 114"/>
              <a:gd name="T77" fmla="*/ 114 h 114"/>
              <a:gd name="T78" fmla="*/ 65 w 114"/>
              <a:gd name="T79" fmla="*/ 111 h 114"/>
              <a:gd name="T80" fmla="*/ 65 w 114"/>
              <a:gd name="T81" fmla="*/ 105 h 114"/>
              <a:gd name="T82" fmla="*/ 85 w 114"/>
              <a:gd name="T83" fmla="*/ 97 h 114"/>
              <a:gd name="T84" fmla="*/ 89 w 114"/>
              <a:gd name="T85" fmla="*/ 102 h 114"/>
              <a:gd name="T86" fmla="*/ 93 w 114"/>
              <a:gd name="T87" fmla="*/ 102 h 114"/>
              <a:gd name="T88" fmla="*/ 101 w 114"/>
              <a:gd name="T89" fmla="*/ 93 h 114"/>
              <a:gd name="T90" fmla="*/ 101 w 114"/>
              <a:gd name="T91" fmla="*/ 89 h 114"/>
              <a:gd name="T92" fmla="*/ 97 w 114"/>
              <a:gd name="T93" fmla="*/ 85 h 114"/>
              <a:gd name="T94" fmla="*/ 104 w 114"/>
              <a:gd name="T95" fmla="*/ 65 h 114"/>
              <a:gd name="T96" fmla="*/ 111 w 114"/>
              <a:gd name="T97" fmla="*/ 65 h 114"/>
              <a:gd name="T98" fmla="*/ 114 w 114"/>
              <a:gd name="T99" fmla="*/ 63 h 114"/>
              <a:gd name="T100" fmla="*/ 114 w 114"/>
              <a:gd name="T101" fmla="*/ 51 h 114"/>
              <a:gd name="T102" fmla="*/ 111 w 114"/>
              <a:gd name="T103" fmla="*/ 48 h 114"/>
              <a:gd name="T104" fmla="*/ 67 w 114"/>
              <a:gd name="T105" fmla="*/ 57 h 114"/>
              <a:gd name="T106" fmla="*/ 57 w 114"/>
              <a:gd name="T107" fmla="*/ 67 h 114"/>
              <a:gd name="T108" fmla="*/ 47 w 114"/>
              <a:gd name="T109" fmla="*/ 57 h 114"/>
              <a:gd name="T110" fmla="*/ 57 w 114"/>
              <a:gd name="T111" fmla="*/ 47 h 114"/>
              <a:gd name="T112" fmla="*/ 67 w 114"/>
              <a:gd name="T113" fmla="*/ 57 h 114"/>
              <a:gd name="T114" fmla="*/ 57 w 114"/>
              <a:gd name="T115" fmla="*/ 83 h 114"/>
              <a:gd name="T116" fmla="*/ 30 w 114"/>
              <a:gd name="T117" fmla="*/ 57 h 114"/>
              <a:gd name="T118" fmla="*/ 57 w 114"/>
              <a:gd name="T119" fmla="*/ 30 h 114"/>
              <a:gd name="T120" fmla="*/ 83 w 114"/>
              <a:gd name="T121" fmla="*/ 57 h 114"/>
              <a:gd name="T122" fmla="*/ 57 w 114"/>
              <a:gd name="T123" fmla="*/ 83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4" h="114">
                <a:moveTo>
                  <a:pt x="111" y="48"/>
                </a:moveTo>
                <a:cubicBezTo>
                  <a:pt x="104" y="48"/>
                  <a:pt x="104" y="48"/>
                  <a:pt x="104" y="48"/>
                </a:cubicBezTo>
                <a:cubicBezTo>
                  <a:pt x="103" y="41"/>
                  <a:pt x="100" y="35"/>
                  <a:pt x="96" y="29"/>
                </a:cubicBezTo>
                <a:cubicBezTo>
                  <a:pt x="101" y="24"/>
                  <a:pt x="101" y="24"/>
                  <a:pt x="101" y="24"/>
                </a:cubicBezTo>
                <a:cubicBezTo>
                  <a:pt x="101" y="24"/>
                  <a:pt x="102" y="23"/>
                  <a:pt x="102" y="22"/>
                </a:cubicBezTo>
                <a:cubicBezTo>
                  <a:pt x="102" y="22"/>
                  <a:pt x="101" y="21"/>
                  <a:pt x="101" y="20"/>
                </a:cubicBezTo>
                <a:cubicBezTo>
                  <a:pt x="92" y="12"/>
                  <a:pt x="92" y="12"/>
                  <a:pt x="92" y="12"/>
                </a:cubicBezTo>
                <a:cubicBezTo>
                  <a:pt x="91" y="11"/>
                  <a:pt x="90" y="11"/>
                  <a:pt x="89" y="12"/>
                </a:cubicBezTo>
                <a:cubicBezTo>
                  <a:pt x="84" y="17"/>
                  <a:pt x="84" y="17"/>
                  <a:pt x="84" y="17"/>
                </a:cubicBezTo>
                <a:cubicBezTo>
                  <a:pt x="78" y="13"/>
                  <a:pt x="72" y="10"/>
                  <a:pt x="65" y="9"/>
                </a:cubicBezTo>
                <a:cubicBezTo>
                  <a:pt x="65" y="2"/>
                  <a:pt x="65" y="2"/>
                  <a:pt x="65" y="2"/>
                </a:cubicBezTo>
                <a:cubicBezTo>
                  <a:pt x="65" y="1"/>
                  <a:pt x="64" y="0"/>
                  <a:pt x="62" y="0"/>
                </a:cubicBezTo>
                <a:cubicBezTo>
                  <a:pt x="50" y="0"/>
                  <a:pt x="50" y="0"/>
                  <a:pt x="50" y="0"/>
                </a:cubicBezTo>
                <a:cubicBezTo>
                  <a:pt x="49" y="0"/>
                  <a:pt x="48" y="1"/>
                  <a:pt x="48" y="2"/>
                </a:cubicBezTo>
                <a:cubicBezTo>
                  <a:pt x="48" y="9"/>
                  <a:pt x="48" y="9"/>
                  <a:pt x="48" y="9"/>
                </a:cubicBezTo>
                <a:cubicBezTo>
                  <a:pt x="41" y="10"/>
                  <a:pt x="34" y="13"/>
                  <a:pt x="29" y="17"/>
                </a:cubicBezTo>
                <a:cubicBezTo>
                  <a:pt x="24" y="12"/>
                  <a:pt x="24" y="12"/>
                  <a:pt x="24" y="12"/>
                </a:cubicBezTo>
                <a:cubicBezTo>
                  <a:pt x="23" y="11"/>
                  <a:pt x="21" y="11"/>
                  <a:pt x="20" y="12"/>
                </a:cubicBezTo>
                <a:cubicBezTo>
                  <a:pt x="12" y="21"/>
                  <a:pt x="12" y="21"/>
                  <a:pt x="12" y="21"/>
                </a:cubicBezTo>
                <a:cubicBezTo>
                  <a:pt x="11" y="21"/>
                  <a:pt x="11" y="22"/>
                  <a:pt x="11" y="22"/>
                </a:cubicBezTo>
                <a:cubicBezTo>
                  <a:pt x="11" y="23"/>
                  <a:pt x="11" y="24"/>
                  <a:pt x="12" y="24"/>
                </a:cubicBezTo>
                <a:cubicBezTo>
                  <a:pt x="17" y="29"/>
                  <a:pt x="17" y="29"/>
                  <a:pt x="17" y="29"/>
                </a:cubicBezTo>
                <a:cubicBezTo>
                  <a:pt x="13" y="35"/>
                  <a:pt x="10" y="41"/>
                  <a:pt x="8" y="48"/>
                </a:cubicBezTo>
                <a:cubicBezTo>
                  <a:pt x="2" y="48"/>
                  <a:pt x="2" y="48"/>
                  <a:pt x="2" y="48"/>
                </a:cubicBezTo>
                <a:cubicBezTo>
                  <a:pt x="1" y="48"/>
                  <a:pt x="0" y="49"/>
                  <a:pt x="0" y="51"/>
                </a:cubicBezTo>
                <a:cubicBezTo>
                  <a:pt x="0" y="63"/>
                  <a:pt x="0" y="63"/>
                  <a:pt x="0" y="63"/>
                </a:cubicBezTo>
                <a:cubicBezTo>
                  <a:pt x="0" y="64"/>
                  <a:pt x="1" y="65"/>
                  <a:pt x="2" y="65"/>
                </a:cubicBezTo>
                <a:cubicBezTo>
                  <a:pt x="8" y="65"/>
                  <a:pt x="8" y="65"/>
                  <a:pt x="8" y="65"/>
                </a:cubicBezTo>
                <a:cubicBezTo>
                  <a:pt x="9" y="72"/>
                  <a:pt x="12" y="79"/>
                  <a:pt x="16" y="85"/>
                </a:cubicBezTo>
                <a:cubicBezTo>
                  <a:pt x="12" y="89"/>
                  <a:pt x="12" y="89"/>
                  <a:pt x="12" y="89"/>
                </a:cubicBezTo>
                <a:cubicBezTo>
                  <a:pt x="11" y="90"/>
                  <a:pt x="11" y="92"/>
                  <a:pt x="12" y="93"/>
                </a:cubicBezTo>
                <a:cubicBezTo>
                  <a:pt x="20" y="101"/>
                  <a:pt x="20" y="101"/>
                  <a:pt x="20" y="101"/>
                </a:cubicBezTo>
                <a:cubicBezTo>
                  <a:pt x="21" y="102"/>
                  <a:pt x="21" y="102"/>
                  <a:pt x="22" y="102"/>
                </a:cubicBezTo>
                <a:cubicBezTo>
                  <a:pt x="23" y="102"/>
                  <a:pt x="23" y="102"/>
                  <a:pt x="24" y="101"/>
                </a:cubicBezTo>
                <a:cubicBezTo>
                  <a:pt x="28" y="97"/>
                  <a:pt x="28" y="97"/>
                  <a:pt x="28" y="97"/>
                </a:cubicBezTo>
                <a:cubicBezTo>
                  <a:pt x="34" y="101"/>
                  <a:pt x="41" y="104"/>
                  <a:pt x="48" y="105"/>
                </a:cubicBezTo>
                <a:cubicBezTo>
                  <a:pt x="48" y="111"/>
                  <a:pt x="48" y="111"/>
                  <a:pt x="48" y="111"/>
                </a:cubicBezTo>
                <a:cubicBezTo>
                  <a:pt x="48" y="113"/>
                  <a:pt x="49" y="114"/>
                  <a:pt x="50" y="114"/>
                </a:cubicBezTo>
                <a:cubicBezTo>
                  <a:pt x="62" y="114"/>
                  <a:pt x="62" y="114"/>
                  <a:pt x="62" y="114"/>
                </a:cubicBezTo>
                <a:cubicBezTo>
                  <a:pt x="64" y="114"/>
                  <a:pt x="65" y="113"/>
                  <a:pt x="65" y="111"/>
                </a:cubicBezTo>
                <a:cubicBezTo>
                  <a:pt x="65" y="105"/>
                  <a:pt x="65" y="105"/>
                  <a:pt x="65" y="105"/>
                </a:cubicBezTo>
                <a:cubicBezTo>
                  <a:pt x="72" y="104"/>
                  <a:pt x="79" y="101"/>
                  <a:pt x="85" y="97"/>
                </a:cubicBezTo>
                <a:cubicBezTo>
                  <a:pt x="89" y="102"/>
                  <a:pt x="89" y="102"/>
                  <a:pt x="89" y="102"/>
                </a:cubicBezTo>
                <a:cubicBezTo>
                  <a:pt x="90" y="102"/>
                  <a:pt x="92" y="102"/>
                  <a:pt x="93" y="102"/>
                </a:cubicBezTo>
                <a:cubicBezTo>
                  <a:pt x="101" y="93"/>
                  <a:pt x="101" y="93"/>
                  <a:pt x="101" y="93"/>
                </a:cubicBezTo>
                <a:cubicBezTo>
                  <a:pt x="102" y="92"/>
                  <a:pt x="102" y="90"/>
                  <a:pt x="101" y="89"/>
                </a:cubicBezTo>
                <a:cubicBezTo>
                  <a:pt x="97" y="85"/>
                  <a:pt x="97" y="85"/>
                  <a:pt x="97" y="85"/>
                </a:cubicBezTo>
                <a:cubicBezTo>
                  <a:pt x="101" y="79"/>
                  <a:pt x="103" y="72"/>
                  <a:pt x="104" y="65"/>
                </a:cubicBezTo>
                <a:cubicBezTo>
                  <a:pt x="111" y="65"/>
                  <a:pt x="111" y="65"/>
                  <a:pt x="111" y="65"/>
                </a:cubicBezTo>
                <a:cubicBezTo>
                  <a:pt x="113" y="65"/>
                  <a:pt x="114" y="64"/>
                  <a:pt x="114" y="63"/>
                </a:cubicBezTo>
                <a:cubicBezTo>
                  <a:pt x="114" y="51"/>
                  <a:pt x="114" y="51"/>
                  <a:pt x="114" y="51"/>
                </a:cubicBezTo>
                <a:cubicBezTo>
                  <a:pt x="114" y="49"/>
                  <a:pt x="113" y="48"/>
                  <a:pt x="111" y="48"/>
                </a:cubicBezTo>
                <a:close/>
                <a:moveTo>
                  <a:pt x="67" y="57"/>
                </a:moveTo>
                <a:cubicBezTo>
                  <a:pt x="67" y="62"/>
                  <a:pt x="62" y="67"/>
                  <a:pt x="57" y="67"/>
                </a:cubicBezTo>
                <a:cubicBezTo>
                  <a:pt x="51" y="67"/>
                  <a:pt x="47" y="62"/>
                  <a:pt x="47" y="57"/>
                </a:cubicBezTo>
                <a:cubicBezTo>
                  <a:pt x="47" y="51"/>
                  <a:pt x="51" y="47"/>
                  <a:pt x="57" y="47"/>
                </a:cubicBezTo>
                <a:cubicBezTo>
                  <a:pt x="62" y="47"/>
                  <a:pt x="67" y="51"/>
                  <a:pt x="67" y="57"/>
                </a:cubicBezTo>
                <a:close/>
                <a:moveTo>
                  <a:pt x="57" y="83"/>
                </a:moveTo>
                <a:cubicBezTo>
                  <a:pt x="42" y="83"/>
                  <a:pt x="30" y="71"/>
                  <a:pt x="30" y="57"/>
                </a:cubicBezTo>
                <a:cubicBezTo>
                  <a:pt x="30" y="42"/>
                  <a:pt x="42" y="30"/>
                  <a:pt x="57" y="30"/>
                </a:cubicBezTo>
                <a:cubicBezTo>
                  <a:pt x="71" y="30"/>
                  <a:pt x="83" y="42"/>
                  <a:pt x="83" y="57"/>
                </a:cubicBezTo>
                <a:cubicBezTo>
                  <a:pt x="83" y="71"/>
                  <a:pt x="71" y="83"/>
                  <a:pt x="57" y="83"/>
                </a:cubicBezTo>
                <a:close/>
              </a:path>
            </a:pathLst>
          </a:custGeom>
          <a:solidFill>
            <a:srgbClr val="454545"/>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Tree>
    <p:extLst>
      <p:ext uri="{BB962C8B-B14F-4D97-AF65-F5344CB8AC3E}">
        <p14:creationId xmlns:p14="http://schemas.microsoft.com/office/powerpoint/2010/main" val="198519534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5"/>
                                        </p:tgtEl>
                                        <p:attrNameLst>
                                          <p:attrName>style.visibility</p:attrName>
                                        </p:attrNameLst>
                                      </p:cBhvr>
                                      <p:to>
                                        <p:strVal val="visible"/>
                                      </p:to>
                                    </p:set>
                                    <p:animEffect transition="in" filter="wipe(left)">
                                      <p:cBhvr>
                                        <p:cTn id="7" dur="1000"/>
                                        <p:tgtEl>
                                          <p:spTgt spid="95"/>
                                        </p:tgtEl>
                                      </p:cBhvr>
                                    </p:animEffect>
                                  </p:childTnLst>
                                </p:cTn>
                              </p:par>
                            </p:childTnLst>
                          </p:cTn>
                        </p:par>
                        <p:par>
                          <p:cTn id="8" fill="hold">
                            <p:stCondLst>
                              <p:cond delay="1000"/>
                            </p:stCondLst>
                            <p:childTnLst>
                              <p:par>
                                <p:cTn id="9" presetID="47" presetClass="entr" presetSubtype="0" fill="hold" grpId="0" nodeType="afterEffect">
                                  <p:stCondLst>
                                    <p:cond delay="0"/>
                                  </p:stCondLst>
                                  <p:childTnLst>
                                    <p:set>
                                      <p:cBhvr>
                                        <p:cTn id="10" dur="1" fill="hold">
                                          <p:stCondLst>
                                            <p:cond delay="0"/>
                                          </p:stCondLst>
                                        </p:cTn>
                                        <p:tgtEl>
                                          <p:spTgt spid="37"/>
                                        </p:tgtEl>
                                        <p:attrNameLst>
                                          <p:attrName>style.visibility</p:attrName>
                                        </p:attrNameLst>
                                      </p:cBhvr>
                                      <p:to>
                                        <p:strVal val="visible"/>
                                      </p:to>
                                    </p:set>
                                    <p:animEffect transition="in" filter="fade">
                                      <p:cBhvr>
                                        <p:cTn id="11" dur="1500"/>
                                        <p:tgtEl>
                                          <p:spTgt spid="37"/>
                                        </p:tgtEl>
                                      </p:cBhvr>
                                    </p:animEffect>
                                    <p:anim calcmode="lin" valueType="num">
                                      <p:cBhvr>
                                        <p:cTn id="12" dur="1500" fill="hold"/>
                                        <p:tgtEl>
                                          <p:spTgt spid="37"/>
                                        </p:tgtEl>
                                        <p:attrNameLst>
                                          <p:attrName>ppt_x</p:attrName>
                                        </p:attrNameLst>
                                      </p:cBhvr>
                                      <p:tavLst>
                                        <p:tav tm="0">
                                          <p:val>
                                            <p:strVal val="#ppt_x"/>
                                          </p:val>
                                        </p:tav>
                                        <p:tav tm="100000">
                                          <p:val>
                                            <p:strVal val="#ppt_x"/>
                                          </p:val>
                                        </p:tav>
                                      </p:tavLst>
                                    </p:anim>
                                    <p:anim calcmode="lin" valueType="num">
                                      <p:cBhvr>
                                        <p:cTn id="13" dur="1500" fill="hold"/>
                                        <p:tgtEl>
                                          <p:spTgt spid="37"/>
                                        </p:tgtEl>
                                        <p:attrNameLst>
                                          <p:attrName>ppt_y</p:attrName>
                                        </p:attrNameLst>
                                      </p:cBhvr>
                                      <p:tavLst>
                                        <p:tav tm="0">
                                          <p:val>
                                            <p:strVal val="#ppt_y-.1"/>
                                          </p:val>
                                        </p:tav>
                                        <p:tav tm="100000">
                                          <p:val>
                                            <p:strVal val="#ppt_y"/>
                                          </p:val>
                                        </p:tav>
                                      </p:tavLst>
                                    </p:anim>
                                  </p:childTnLst>
                                </p:cTn>
                              </p:par>
                              <p:par>
                                <p:cTn id="14" presetID="47" presetClass="entr" presetSubtype="0" fill="hold" grpId="0" nodeType="withEffect">
                                  <p:stCondLst>
                                    <p:cond delay="0"/>
                                  </p:stCondLst>
                                  <p:childTnLst>
                                    <p:set>
                                      <p:cBhvr>
                                        <p:cTn id="15" dur="1" fill="hold">
                                          <p:stCondLst>
                                            <p:cond delay="0"/>
                                          </p:stCondLst>
                                        </p:cTn>
                                        <p:tgtEl>
                                          <p:spTgt spid="27"/>
                                        </p:tgtEl>
                                        <p:attrNameLst>
                                          <p:attrName>style.visibility</p:attrName>
                                        </p:attrNameLst>
                                      </p:cBhvr>
                                      <p:to>
                                        <p:strVal val="visible"/>
                                      </p:to>
                                    </p:set>
                                    <p:animEffect transition="in" filter="fade">
                                      <p:cBhvr>
                                        <p:cTn id="16" dur="1500"/>
                                        <p:tgtEl>
                                          <p:spTgt spid="27"/>
                                        </p:tgtEl>
                                      </p:cBhvr>
                                    </p:animEffect>
                                    <p:anim calcmode="lin" valueType="num">
                                      <p:cBhvr>
                                        <p:cTn id="17" dur="1500" fill="hold"/>
                                        <p:tgtEl>
                                          <p:spTgt spid="27"/>
                                        </p:tgtEl>
                                        <p:attrNameLst>
                                          <p:attrName>ppt_x</p:attrName>
                                        </p:attrNameLst>
                                      </p:cBhvr>
                                      <p:tavLst>
                                        <p:tav tm="0">
                                          <p:val>
                                            <p:strVal val="#ppt_x"/>
                                          </p:val>
                                        </p:tav>
                                        <p:tav tm="100000">
                                          <p:val>
                                            <p:strVal val="#ppt_x"/>
                                          </p:val>
                                        </p:tav>
                                      </p:tavLst>
                                    </p:anim>
                                    <p:anim calcmode="lin" valueType="num">
                                      <p:cBhvr>
                                        <p:cTn id="18" dur="1500" fill="hold"/>
                                        <p:tgtEl>
                                          <p:spTgt spid="27"/>
                                        </p:tgtEl>
                                        <p:attrNameLst>
                                          <p:attrName>ppt_y</p:attrName>
                                        </p:attrNameLst>
                                      </p:cBhvr>
                                      <p:tavLst>
                                        <p:tav tm="0">
                                          <p:val>
                                            <p:strVal val="#ppt_y-.1"/>
                                          </p:val>
                                        </p:tav>
                                        <p:tav tm="100000">
                                          <p:val>
                                            <p:strVal val="#ppt_y"/>
                                          </p:val>
                                        </p:tav>
                                      </p:tavLst>
                                    </p:anim>
                                  </p:childTnLst>
                                </p:cTn>
                              </p:par>
                              <p:par>
                                <p:cTn id="19" presetID="47" presetClass="entr" presetSubtype="0" fill="hold" grpId="0" nodeType="withEffect">
                                  <p:stCondLst>
                                    <p:cond delay="0"/>
                                  </p:stCondLst>
                                  <p:childTnLst>
                                    <p:set>
                                      <p:cBhvr>
                                        <p:cTn id="20" dur="1" fill="hold">
                                          <p:stCondLst>
                                            <p:cond delay="0"/>
                                          </p:stCondLst>
                                        </p:cTn>
                                        <p:tgtEl>
                                          <p:spTgt spid="88"/>
                                        </p:tgtEl>
                                        <p:attrNameLst>
                                          <p:attrName>style.visibility</p:attrName>
                                        </p:attrNameLst>
                                      </p:cBhvr>
                                      <p:to>
                                        <p:strVal val="visible"/>
                                      </p:to>
                                    </p:set>
                                    <p:animEffect transition="in" filter="fade">
                                      <p:cBhvr>
                                        <p:cTn id="21" dur="1500"/>
                                        <p:tgtEl>
                                          <p:spTgt spid="88"/>
                                        </p:tgtEl>
                                      </p:cBhvr>
                                    </p:animEffect>
                                    <p:anim calcmode="lin" valueType="num">
                                      <p:cBhvr>
                                        <p:cTn id="22" dur="1500" fill="hold"/>
                                        <p:tgtEl>
                                          <p:spTgt spid="88"/>
                                        </p:tgtEl>
                                        <p:attrNameLst>
                                          <p:attrName>ppt_x</p:attrName>
                                        </p:attrNameLst>
                                      </p:cBhvr>
                                      <p:tavLst>
                                        <p:tav tm="0">
                                          <p:val>
                                            <p:strVal val="#ppt_x"/>
                                          </p:val>
                                        </p:tav>
                                        <p:tav tm="100000">
                                          <p:val>
                                            <p:strVal val="#ppt_x"/>
                                          </p:val>
                                        </p:tav>
                                      </p:tavLst>
                                    </p:anim>
                                    <p:anim calcmode="lin" valueType="num">
                                      <p:cBhvr>
                                        <p:cTn id="23" dur="1500" fill="hold"/>
                                        <p:tgtEl>
                                          <p:spTgt spid="88"/>
                                        </p:tgtEl>
                                        <p:attrNameLst>
                                          <p:attrName>ppt_y</p:attrName>
                                        </p:attrNameLst>
                                      </p:cBhvr>
                                      <p:tavLst>
                                        <p:tav tm="0">
                                          <p:val>
                                            <p:strVal val="#ppt_y-.1"/>
                                          </p:val>
                                        </p:tav>
                                        <p:tav tm="100000">
                                          <p:val>
                                            <p:strVal val="#ppt_y"/>
                                          </p:val>
                                        </p:tav>
                                      </p:tavLst>
                                    </p:anim>
                                  </p:childTnLst>
                                </p:cTn>
                              </p:par>
                              <p:par>
                                <p:cTn id="24" presetID="47" presetClass="entr" presetSubtype="0" fill="hold" grpId="0" nodeType="withEffect">
                                  <p:stCondLst>
                                    <p:cond delay="0"/>
                                  </p:stCondLst>
                                  <p:childTnLst>
                                    <p:set>
                                      <p:cBhvr>
                                        <p:cTn id="25" dur="1" fill="hold">
                                          <p:stCondLst>
                                            <p:cond delay="0"/>
                                          </p:stCondLst>
                                        </p:cTn>
                                        <p:tgtEl>
                                          <p:spTgt spid="38"/>
                                        </p:tgtEl>
                                        <p:attrNameLst>
                                          <p:attrName>style.visibility</p:attrName>
                                        </p:attrNameLst>
                                      </p:cBhvr>
                                      <p:to>
                                        <p:strVal val="visible"/>
                                      </p:to>
                                    </p:set>
                                    <p:animEffect transition="in" filter="fade">
                                      <p:cBhvr>
                                        <p:cTn id="26" dur="1500"/>
                                        <p:tgtEl>
                                          <p:spTgt spid="38"/>
                                        </p:tgtEl>
                                      </p:cBhvr>
                                    </p:animEffect>
                                    <p:anim calcmode="lin" valueType="num">
                                      <p:cBhvr>
                                        <p:cTn id="27" dur="1500" fill="hold"/>
                                        <p:tgtEl>
                                          <p:spTgt spid="38"/>
                                        </p:tgtEl>
                                        <p:attrNameLst>
                                          <p:attrName>ppt_x</p:attrName>
                                        </p:attrNameLst>
                                      </p:cBhvr>
                                      <p:tavLst>
                                        <p:tav tm="0">
                                          <p:val>
                                            <p:strVal val="#ppt_x"/>
                                          </p:val>
                                        </p:tav>
                                        <p:tav tm="100000">
                                          <p:val>
                                            <p:strVal val="#ppt_x"/>
                                          </p:val>
                                        </p:tav>
                                      </p:tavLst>
                                    </p:anim>
                                    <p:anim calcmode="lin" valueType="num">
                                      <p:cBhvr>
                                        <p:cTn id="28" dur="1500" fill="hold"/>
                                        <p:tgtEl>
                                          <p:spTgt spid="38"/>
                                        </p:tgtEl>
                                        <p:attrNameLst>
                                          <p:attrName>ppt_y</p:attrName>
                                        </p:attrNameLst>
                                      </p:cBhvr>
                                      <p:tavLst>
                                        <p:tav tm="0">
                                          <p:val>
                                            <p:strVal val="#ppt_y-.1"/>
                                          </p:val>
                                        </p:tav>
                                        <p:tav tm="100000">
                                          <p:val>
                                            <p:strVal val="#ppt_y"/>
                                          </p:val>
                                        </p:tav>
                                      </p:tavLst>
                                    </p:anim>
                                  </p:childTnLst>
                                </p:cTn>
                              </p:par>
                              <p:par>
                                <p:cTn id="29" presetID="47" presetClass="entr" presetSubtype="0" fill="hold" nodeType="withEffect">
                                  <p:stCondLst>
                                    <p:cond delay="0"/>
                                  </p:stCondLst>
                                  <p:childTnLst>
                                    <p:set>
                                      <p:cBhvr>
                                        <p:cTn id="30" dur="1" fill="hold">
                                          <p:stCondLst>
                                            <p:cond delay="0"/>
                                          </p:stCondLst>
                                        </p:cTn>
                                        <p:tgtEl>
                                          <p:spTgt spid="43"/>
                                        </p:tgtEl>
                                        <p:attrNameLst>
                                          <p:attrName>style.visibility</p:attrName>
                                        </p:attrNameLst>
                                      </p:cBhvr>
                                      <p:to>
                                        <p:strVal val="visible"/>
                                      </p:to>
                                    </p:set>
                                    <p:animEffect transition="in" filter="fade">
                                      <p:cBhvr>
                                        <p:cTn id="31" dur="1500"/>
                                        <p:tgtEl>
                                          <p:spTgt spid="43"/>
                                        </p:tgtEl>
                                      </p:cBhvr>
                                    </p:animEffect>
                                    <p:anim calcmode="lin" valueType="num">
                                      <p:cBhvr>
                                        <p:cTn id="32" dur="1500" fill="hold"/>
                                        <p:tgtEl>
                                          <p:spTgt spid="43"/>
                                        </p:tgtEl>
                                        <p:attrNameLst>
                                          <p:attrName>ppt_x</p:attrName>
                                        </p:attrNameLst>
                                      </p:cBhvr>
                                      <p:tavLst>
                                        <p:tav tm="0">
                                          <p:val>
                                            <p:strVal val="#ppt_x"/>
                                          </p:val>
                                        </p:tav>
                                        <p:tav tm="100000">
                                          <p:val>
                                            <p:strVal val="#ppt_x"/>
                                          </p:val>
                                        </p:tav>
                                      </p:tavLst>
                                    </p:anim>
                                    <p:anim calcmode="lin" valueType="num">
                                      <p:cBhvr>
                                        <p:cTn id="33" dur="1500" fill="hold"/>
                                        <p:tgtEl>
                                          <p:spTgt spid="43"/>
                                        </p:tgtEl>
                                        <p:attrNameLst>
                                          <p:attrName>ppt_y</p:attrName>
                                        </p:attrNameLst>
                                      </p:cBhvr>
                                      <p:tavLst>
                                        <p:tav tm="0">
                                          <p:val>
                                            <p:strVal val="#ppt_y-.1"/>
                                          </p:val>
                                        </p:tav>
                                        <p:tav tm="100000">
                                          <p:val>
                                            <p:strVal val="#ppt_y"/>
                                          </p:val>
                                        </p:tav>
                                      </p:tavLst>
                                    </p:anim>
                                  </p:childTnLst>
                                </p:cTn>
                              </p:par>
                            </p:childTnLst>
                          </p:cTn>
                        </p:par>
                        <p:par>
                          <p:cTn id="34" fill="hold">
                            <p:stCondLst>
                              <p:cond delay="2500"/>
                            </p:stCondLst>
                            <p:childTnLst>
                              <p:par>
                                <p:cTn id="35" presetID="42" presetClass="entr" presetSubtype="0" fill="hold" nodeType="afterEffect">
                                  <p:stCondLst>
                                    <p:cond delay="0"/>
                                  </p:stCondLst>
                                  <p:childTnLst>
                                    <p:set>
                                      <p:cBhvr>
                                        <p:cTn id="36" dur="1" fill="hold">
                                          <p:stCondLst>
                                            <p:cond delay="0"/>
                                          </p:stCondLst>
                                        </p:cTn>
                                        <p:tgtEl>
                                          <p:spTgt spid="6"/>
                                        </p:tgtEl>
                                        <p:attrNameLst>
                                          <p:attrName>style.visibility</p:attrName>
                                        </p:attrNameLst>
                                      </p:cBhvr>
                                      <p:to>
                                        <p:strVal val="visible"/>
                                      </p:to>
                                    </p:set>
                                    <p:animEffect transition="in" filter="fade">
                                      <p:cBhvr>
                                        <p:cTn id="37" dur="1500"/>
                                        <p:tgtEl>
                                          <p:spTgt spid="6"/>
                                        </p:tgtEl>
                                      </p:cBhvr>
                                    </p:animEffect>
                                    <p:anim calcmode="lin" valueType="num">
                                      <p:cBhvr>
                                        <p:cTn id="38" dur="1500" fill="hold"/>
                                        <p:tgtEl>
                                          <p:spTgt spid="6"/>
                                        </p:tgtEl>
                                        <p:attrNameLst>
                                          <p:attrName>ppt_x</p:attrName>
                                        </p:attrNameLst>
                                      </p:cBhvr>
                                      <p:tavLst>
                                        <p:tav tm="0">
                                          <p:val>
                                            <p:strVal val="#ppt_x"/>
                                          </p:val>
                                        </p:tav>
                                        <p:tav tm="100000">
                                          <p:val>
                                            <p:strVal val="#ppt_x"/>
                                          </p:val>
                                        </p:tav>
                                      </p:tavLst>
                                    </p:anim>
                                    <p:anim calcmode="lin" valueType="num">
                                      <p:cBhvr>
                                        <p:cTn id="39" dur="1500" fill="hold"/>
                                        <p:tgtEl>
                                          <p:spTgt spid="6"/>
                                        </p:tgtEl>
                                        <p:attrNameLst>
                                          <p:attrName>ppt_y</p:attrName>
                                        </p:attrNameLst>
                                      </p:cBhvr>
                                      <p:tavLst>
                                        <p:tav tm="0">
                                          <p:val>
                                            <p:strVal val="#ppt_y+.1"/>
                                          </p:val>
                                        </p:tav>
                                        <p:tav tm="100000">
                                          <p:val>
                                            <p:strVal val="#ppt_y"/>
                                          </p:val>
                                        </p:tav>
                                      </p:tavLst>
                                    </p:anim>
                                  </p:childTnLst>
                                </p:cTn>
                              </p:par>
                            </p:childTnLst>
                          </p:cTn>
                        </p:par>
                        <p:par>
                          <p:cTn id="40" fill="hold">
                            <p:stCondLst>
                              <p:cond delay="4000"/>
                            </p:stCondLst>
                            <p:childTnLst>
                              <p:par>
                                <p:cTn id="41" presetID="47" presetClass="entr" presetSubtype="0" fill="hold" grpId="0" nodeType="afterEffect">
                                  <p:stCondLst>
                                    <p:cond delay="0"/>
                                  </p:stCondLst>
                                  <p:childTnLst>
                                    <p:set>
                                      <p:cBhvr>
                                        <p:cTn id="42" dur="1" fill="hold">
                                          <p:stCondLst>
                                            <p:cond delay="0"/>
                                          </p:stCondLst>
                                        </p:cTn>
                                        <p:tgtEl>
                                          <p:spTgt spid="48"/>
                                        </p:tgtEl>
                                        <p:attrNameLst>
                                          <p:attrName>style.visibility</p:attrName>
                                        </p:attrNameLst>
                                      </p:cBhvr>
                                      <p:to>
                                        <p:strVal val="visible"/>
                                      </p:to>
                                    </p:set>
                                    <p:animEffect transition="in" filter="fade">
                                      <p:cBhvr>
                                        <p:cTn id="43" dur="1500"/>
                                        <p:tgtEl>
                                          <p:spTgt spid="48"/>
                                        </p:tgtEl>
                                      </p:cBhvr>
                                    </p:animEffect>
                                    <p:anim calcmode="lin" valueType="num">
                                      <p:cBhvr>
                                        <p:cTn id="44" dur="1500" fill="hold"/>
                                        <p:tgtEl>
                                          <p:spTgt spid="48"/>
                                        </p:tgtEl>
                                        <p:attrNameLst>
                                          <p:attrName>ppt_x</p:attrName>
                                        </p:attrNameLst>
                                      </p:cBhvr>
                                      <p:tavLst>
                                        <p:tav tm="0">
                                          <p:val>
                                            <p:strVal val="#ppt_x"/>
                                          </p:val>
                                        </p:tav>
                                        <p:tav tm="100000">
                                          <p:val>
                                            <p:strVal val="#ppt_x"/>
                                          </p:val>
                                        </p:tav>
                                      </p:tavLst>
                                    </p:anim>
                                    <p:anim calcmode="lin" valueType="num">
                                      <p:cBhvr>
                                        <p:cTn id="45" dur="1500" fill="hold"/>
                                        <p:tgtEl>
                                          <p:spTgt spid="48"/>
                                        </p:tgtEl>
                                        <p:attrNameLst>
                                          <p:attrName>ppt_y</p:attrName>
                                        </p:attrNameLst>
                                      </p:cBhvr>
                                      <p:tavLst>
                                        <p:tav tm="0">
                                          <p:val>
                                            <p:strVal val="#ppt_y-.1"/>
                                          </p:val>
                                        </p:tav>
                                        <p:tav tm="100000">
                                          <p:val>
                                            <p:strVal val="#ppt_y"/>
                                          </p:val>
                                        </p:tav>
                                      </p:tavLst>
                                    </p:anim>
                                  </p:childTnLst>
                                </p:cTn>
                              </p:par>
                              <p:par>
                                <p:cTn id="46" presetID="47" presetClass="entr" presetSubtype="0" fill="hold" grpId="0" nodeType="withEffect">
                                  <p:stCondLst>
                                    <p:cond delay="0"/>
                                  </p:stCondLst>
                                  <p:childTnLst>
                                    <p:set>
                                      <p:cBhvr>
                                        <p:cTn id="47" dur="1" fill="hold">
                                          <p:stCondLst>
                                            <p:cond delay="0"/>
                                          </p:stCondLst>
                                        </p:cTn>
                                        <p:tgtEl>
                                          <p:spTgt spid="49"/>
                                        </p:tgtEl>
                                        <p:attrNameLst>
                                          <p:attrName>style.visibility</p:attrName>
                                        </p:attrNameLst>
                                      </p:cBhvr>
                                      <p:to>
                                        <p:strVal val="visible"/>
                                      </p:to>
                                    </p:set>
                                    <p:animEffect transition="in" filter="fade">
                                      <p:cBhvr>
                                        <p:cTn id="48" dur="1500"/>
                                        <p:tgtEl>
                                          <p:spTgt spid="49"/>
                                        </p:tgtEl>
                                      </p:cBhvr>
                                    </p:animEffect>
                                    <p:anim calcmode="lin" valueType="num">
                                      <p:cBhvr>
                                        <p:cTn id="49" dur="1500" fill="hold"/>
                                        <p:tgtEl>
                                          <p:spTgt spid="49"/>
                                        </p:tgtEl>
                                        <p:attrNameLst>
                                          <p:attrName>ppt_x</p:attrName>
                                        </p:attrNameLst>
                                      </p:cBhvr>
                                      <p:tavLst>
                                        <p:tav tm="0">
                                          <p:val>
                                            <p:strVal val="#ppt_x"/>
                                          </p:val>
                                        </p:tav>
                                        <p:tav tm="100000">
                                          <p:val>
                                            <p:strVal val="#ppt_x"/>
                                          </p:val>
                                        </p:tav>
                                      </p:tavLst>
                                    </p:anim>
                                    <p:anim calcmode="lin" valueType="num">
                                      <p:cBhvr>
                                        <p:cTn id="50" dur="1500" fill="hold"/>
                                        <p:tgtEl>
                                          <p:spTgt spid="49"/>
                                        </p:tgtEl>
                                        <p:attrNameLst>
                                          <p:attrName>ppt_y</p:attrName>
                                        </p:attrNameLst>
                                      </p:cBhvr>
                                      <p:tavLst>
                                        <p:tav tm="0">
                                          <p:val>
                                            <p:strVal val="#ppt_y-.1"/>
                                          </p:val>
                                        </p:tav>
                                        <p:tav tm="100000">
                                          <p:val>
                                            <p:strVal val="#ppt_y"/>
                                          </p:val>
                                        </p:tav>
                                      </p:tavLst>
                                    </p:anim>
                                  </p:childTnLst>
                                </p:cTn>
                              </p:par>
                              <p:par>
                                <p:cTn id="51" presetID="47" presetClass="entr" presetSubtype="0" fill="hold" grpId="0" nodeType="withEffect">
                                  <p:stCondLst>
                                    <p:cond delay="0"/>
                                  </p:stCondLst>
                                  <p:childTnLst>
                                    <p:set>
                                      <p:cBhvr>
                                        <p:cTn id="52" dur="1" fill="hold">
                                          <p:stCondLst>
                                            <p:cond delay="0"/>
                                          </p:stCondLst>
                                        </p:cTn>
                                        <p:tgtEl>
                                          <p:spTgt spid="42"/>
                                        </p:tgtEl>
                                        <p:attrNameLst>
                                          <p:attrName>style.visibility</p:attrName>
                                        </p:attrNameLst>
                                      </p:cBhvr>
                                      <p:to>
                                        <p:strVal val="visible"/>
                                      </p:to>
                                    </p:set>
                                    <p:animEffect transition="in" filter="fade">
                                      <p:cBhvr>
                                        <p:cTn id="53" dur="1500"/>
                                        <p:tgtEl>
                                          <p:spTgt spid="42"/>
                                        </p:tgtEl>
                                      </p:cBhvr>
                                    </p:animEffect>
                                    <p:anim calcmode="lin" valueType="num">
                                      <p:cBhvr>
                                        <p:cTn id="54" dur="1500" fill="hold"/>
                                        <p:tgtEl>
                                          <p:spTgt spid="42"/>
                                        </p:tgtEl>
                                        <p:attrNameLst>
                                          <p:attrName>ppt_x</p:attrName>
                                        </p:attrNameLst>
                                      </p:cBhvr>
                                      <p:tavLst>
                                        <p:tav tm="0">
                                          <p:val>
                                            <p:strVal val="#ppt_x"/>
                                          </p:val>
                                        </p:tav>
                                        <p:tav tm="100000">
                                          <p:val>
                                            <p:strVal val="#ppt_x"/>
                                          </p:val>
                                        </p:tav>
                                      </p:tavLst>
                                    </p:anim>
                                    <p:anim calcmode="lin" valueType="num">
                                      <p:cBhvr>
                                        <p:cTn id="55" dur="1500" fill="hold"/>
                                        <p:tgtEl>
                                          <p:spTgt spid="42"/>
                                        </p:tgtEl>
                                        <p:attrNameLst>
                                          <p:attrName>ppt_y</p:attrName>
                                        </p:attrNameLst>
                                      </p:cBhvr>
                                      <p:tavLst>
                                        <p:tav tm="0">
                                          <p:val>
                                            <p:strVal val="#ppt_y-.1"/>
                                          </p:val>
                                        </p:tav>
                                        <p:tav tm="100000">
                                          <p:val>
                                            <p:strVal val="#ppt_y"/>
                                          </p:val>
                                        </p:tav>
                                      </p:tavLst>
                                    </p:anim>
                                  </p:childTnLst>
                                </p:cTn>
                              </p:par>
                              <p:par>
                                <p:cTn id="56" presetID="47" presetClass="entr" presetSubtype="0" fill="hold" grpId="0" nodeType="withEffect">
                                  <p:stCondLst>
                                    <p:cond delay="0"/>
                                  </p:stCondLst>
                                  <p:childTnLst>
                                    <p:set>
                                      <p:cBhvr>
                                        <p:cTn id="57" dur="1" fill="hold">
                                          <p:stCondLst>
                                            <p:cond delay="0"/>
                                          </p:stCondLst>
                                        </p:cTn>
                                        <p:tgtEl>
                                          <p:spTgt spid="50"/>
                                        </p:tgtEl>
                                        <p:attrNameLst>
                                          <p:attrName>style.visibility</p:attrName>
                                        </p:attrNameLst>
                                      </p:cBhvr>
                                      <p:to>
                                        <p:strVal val="visible"/>
                                      </p:to>
                                    </p:set>
                                    <p:animEffect transition="in" filter="fade">
                                      <p:cBhvr>
                                        <p:cTn id="58" dur="1500"/>
                                        <p:tgtEl>
                                          <p:spTgt spid="50"/>
                                        </p:tgtEl>
                                      </p:cBhvr>
                                    </p:animEffect>
                                    <p:anim calcmode="lin" valueType="num">
                                      <p:cBhvr>
                                        <p:cTn id="59" dur="1500" fill="hold"/>
                                        <p:tgtEl>
                                          <p:spTgt spid="50"/>
                                        </p:tgtEl>
                                        <p:attrNameLst>
                                          <p:attrName>ppt_x</p:attrName>
                                        </p:attrNameLst>
                                      </p:cBhvr>
                                      <p:tavLst>
                                        <p:tav tm="0">
                                          <p:val>
                                            <p:strVal val="#ppt_x"/>
                                          </p:val>
                                        </p:tav>
                                        <p:tav tm="100000">
                                          <p:val>
                                            <p:strVal val="#ppt_x"/>
                                          </p:val>
                                        </p:tav>
                                      </p:tavLst>
                                    </p:anim>
                                    <p:anim calcmode="lin" valueType="num">
                                      <p:cBhvr>
                                        <p:cTn id="60" dur="1500" fill="hold"/>
                                        <p:tgtEl>
                                          <p:spTgt spid="50"/>
                                        </p:tgtEl>
                                        <p:attrNameLst>
                                          <p:attrName>ppt_y</p:attrName>
                                        </p:attrNameLst>
                                      </p:cBhvr>
                                      <p:tavLst>
                                        <p:tav tm="0">
                                          <p:val>
                                            <p:strVal val="#ppt_y-.1"/>
                                          </p:val>
                                        </p:tav>
                                        <p:tav tm="100000">
                                          <p:val>
                                            <p:strVal val="#ppt_y"/>
                                          </p:val>
                                        </p:tav>
                                      </p:tavLst>
                                    </p:anim>
                                  </p:childTnLst>
                                </p:cTn>
                              </p:par>
                              <p:par>
                                <p:cTn id="61" presetID="47" presetClass="entr" presetSubtype="0" fill="hold" grpId="0" nodeType="withEffect">
                                  <p:stCondLst>
                                    <p:cond delay="0"/>
                                  </p:stCondLst>
                                  <p:childTnLst>
                                    <p:set>
                                      <p:cBhvr>
                                        <p:cTn id="62" dur="1" fill="hold">
                                          <p:stCondLst>
                                            <p:cond delay="0"/>
                                          </p:stCondLst>
                                        </p:cTn>
                                        <p:tgtEl>
                                          <p:spTgt spid="51"/>
                                        </p:tgtEl>
                                        <p:attrNameLst>
                                          <p:attrName>style.visibility</p:attrName>
                                        </p:attrNameLst>
                                      </p:cBhvr>
                                      <p:to>
                                        <p:strVal val="visible"/>
                                      </p:to>
                                    </p:set>
                                    <p:animEffect transition="in" filter="fade">
                                      <p:cBhvr>
                                        <p:cTn id="63" dur="1500"/>
                                        <p:tgtEl>
                                          <p:spTgt spid="51"/>
                                        </p:tgtEl>
                                      </p:cBhvr>
                                    </p:animEffect>
                                    <p:anim calcmode="lin" valueType="num">
                                      <p:cBhvr>
                                        <p:cTn id="64" dur="1500" fill="hold"/>
                                        <p:tgtEl>
                                          <p:spTgt spid="51"/>
                                        </p:tgtEl>
                                        <p:attrNameLst>
                                          <p:attrName>ppt_x</p:attrName>
                                        </p:attrNameLst>
                                      </p:cBhvr>
                                      <p:tavLst>
                                        <p:tav tm="0">
                                          <p:val>
                                            <p:strVal val="#ppt_x"/>
                                          </p:val>
                                        </p:tav>
                                        <p:tav tm="100000">
                                          <p:val>
                                            <p:strVal val="#ppt_x"/>
                                          </p:val>
                                        </p:tav>
                                      </p:tavLst>
                                    </p:anim>
                                    <p:anim calcmode="lin" valueType="num">
                                      <p:cBhvr>
                                        <p:cTn id="65" dur="1500" fill="hold"/>
                                        <p:tgtEl>
                                          <p:spTgt spid="51"/>
                                        </p:tgtEl>
                                        <p:attrNameLst>
                                          <p:attrName>ppt_y</p:attrName>
                                        </p:attrNameLst>
                                      </p:cBhvr>
                                      <p:tavLst>
                                        <p:tav tm="0">
                                          <p:val>
                                            <p:strVal val="#ppt_y-.1"/>
                                          </p:val>
                                        </p:tav>
                                        <p:tav tm="100000">
                                          <p:val>
                                            <p:strVal val="#ppt_y"/>
                                          </p:val>
                                        </p:tav>
                                      </p:tavLst>
                                    </p:anim>
                                  </p:childTnLst>
                                </p:cTn>
                              </p:par>
                            </p:childTnLst>
                          </p:cTn>
                        </p:par>
                        <p:par>
                          <p:cTn id="66" fill="hold">
                            <p:stCondLst>
                              <p:cond delay="5500"/>
                            </p:stCondLst>
                            <p:childTnLst>
                              <p:par>
                                <p:cTn id="67" presetID="42" presetClass="entr" presetSubtype="0" fill="hold" nodeType="afterEffect">
                                  <p:stCondLst>
                                    <p:cond delay="0"/>
                                  </p:stCondLst>
                                  <p:childTnLst>
                                    <p:set>
                                      <p:cBhvr>
                                        <p:cTn id="68" dur="1" fill="hold">
                                          <p:stCondLst>
                                            <p:cond delay="0"/>
                                          </p:stCondLst>
                                        </p:cTn>
                                        <p:tgtEl>
                                          <p:spTgt spid="59"/>
                                        </p:tgtEl>
                                        <p:attrNameLst>
                                          <p:attrName>style.visibility</p:attrName>
                                        </p:attrNameLst>
                                      </p:cBhvr>
                                      <p:to>
                                        <p:strVal val="visible"/>
                                      </p:to>
                                    </p:set>
                                    <p:animEffect transition="in" filter="fade">
                                      <p:cBhvr>
                                        <p:cTn id="69" dur="1500"/>
                                        <p:tgtEl>
                                          <p:spTgt spid="59"/>
                                        </p:tgtEl>
                                      </p:cBhvr>
                                    </p:animEffect>
                                    <p:anim calcmode="lin" valueType="num">
                                      <p:cBhvr>
                                        <p:cTn id="70" dur="1500" fill="hold"/>
                                        <p:tgtEl>
                                          <p:spTgt spid="59"/>
                                        </p:tgtEl>
                                        <p:attrNameLst>
                                          <p:attrName>ppt_x</p:attrName>
                                        </p:attrNameLst>
                                      </p:cBhvr>
                                      <p:tavLst>
                                        <p:tav tm="0">
                                          <p:val>
                                            <p:strVal val="#ppt_x"/>
                                          </p:val>
                                        </p:tav>
                                        <p:tav tm="100000">
                                          <p:val>
                                            <p:strVal val="#ppt_x"/>
                                          </p:val>
                                        </p:tav>
                                      </p:tavLst>
                                    </p:anim>
                                    <p:anim calcmode="lin" valueType="num">
                                      <p:cBhvr>
                                        <p:cTn id="71" dur="1500" fill="hold"/>
                                        <p:tgtEl>
                                          <p:spTgt spid="5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5" grpId="0"/>
      <p:bldP spid="37" grpId="0" animBg="1"/>
      <p:bldP spid="27" grpId="0"/>
      <p:bldP spid="88" grpId="0"/>
      <p:bldP spid="38" grpId="0"/>
      <p:bldP spid="48" grpId="0" animBg="1"/>
      <p:bldP spid="49" grpId="0"/>
      <p:bldP spid="50" grpId="0"/>
      <p:bldP spid="51" grpId="0"/>
      <p:bldP spid="42" grpId="0" animBg="1"/>
    </p:bldLst>
  </p:timing>
</p:sld>
</file>

<file path=ppt/slides/slide2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39" name="Rectangle: Rounded Corners 38">
            <a:extLst>
              <a:ext uri="{FF2B5EF4-FFF2-40B4-BE49-F238E27FC236}">
                <a16:creationId xmlns:a16="http://schemas.microsoft.com/office/drawing/2014/main" id="{05BCA8AE-0EBE-4E3A-92A6-299BA805877D}"/>
              </a:ext>
            </a:extLst>
          </p:cNvPr>
          <p:cNvSpPr/>
          <p:nvPr/>
        </p:nvSpPr>
        <p:spPr>
          <a:xfrm rot="10800000">
            <a:off x="1446921" y="1981200"/>
            <a:ext cx="1537482" cy="614994"/>
          </a:xfrm>
          <a:prstGeom prst="roundRect">
            <a:avLst/>
          </a:prstGeom>
          <a:solidFill>
            <a:srgbClr val="EF3425"/>
          </a:solidFill>
          <a:ln>
            <a:noFill/>
          </a:ln>
          <a:effectLst>
            <a:outerShdw blurRad="50800" dist="127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2" name="Freeform: Shape 51">
            <a:extLst>
              <a:ext uri="{FF2B5EF4-FFF2-40B4-BE49-F238E27FC236}">
                <a16:creationId xmlns:a16="http://schemas.microsoft.com/office/drawing/2014/main" id="{C6CA8F58-3E75-40D6-A74C-75C982E88AAE}"/>
              </a:ext>
            </a:extLst>
          </p:cNvPr>
          <p:cNvSpPr/>
          <p:nvPr/>
        </p:nvSpPr>
        <p:spPr>
          <a:xfrm rot="10800000">
            <a:off x="304800" y="2100609"/>
            <a:ext cx="3749040" cy="2039467"/>
          </a:xfrm>
          <a:custGeom>
            <a:avLst/>
            <a:gdLst>
              <a:gd name="connsiteX0" fmla="*/ 213570 w 5705856"/>
              <a:gd name="connsiteY0" fmla="*/ 0 h 3103965"/>
              <a:gd name="connsiteX1" fmla="*/ 5501430 w 5705856"/>
              <a:gd name="connsiteY1" fmla="*/ 0 h 3103965"/>
              <a:gd name="connsiteX2" fmla="*/ 5698217 w 5705856"/>
              <a:gd name="connsiteY2" fmla="*/ 130439 h 3103965"/>
              <a:gd name="connsiteX3" fmla="*/ 5705856 w 5705856"/>
              <a:gd name="connsiteY3" fmla="*/ 168279 h 3103965"/>
              <a:gd name="connsiteX4" fmla="*/ 5705856 w 5705856"/>
              <a:gd name="connsiteY4" fmla="*/ 2971848 h 3103965"/>
              <a:gd name="connsiteX5" fmla="*/ 5698419 w 5705856"/>
              <a:gd name="connsiteY5" fmla="*/ 3008686 h 3103965"/>
              <a:gd name="connsiteX6" fmla="*/ 5554677 w 5705856"/>
              <a:gd name="connsiteY6" fmla="*/ 3103965 h 3103965"/>
              <a:gd name="connsiteX7" fmla="*/ 3854303 w 5705856"/>
              <a:gd name="connsiteY7" fmla="*/ 3103965 h 3103965"/>
              <a:gd name="connsiteX8" fmla="*/ 3710561 w 5705856"/>
              <a:gd name="connsiteY8" fmla="*/ 3008686 h 3103965"/>
              <a:gd name="connsiteX9" fmla="*/ 3708895 w 5705856"/>
              <a:gd name="connsiteY9" fmla="*/ 3000433 h 3103965"/>
              <a:gd name="connsiteX10" fmla="*/ 3381774 w 5705856"/>
              <a:gd name="connsiteY10" fmla="*/ 2448772 h 3103965"/>
              <a:gd name="connsiteX11" fmla="*/ 2330049 w 5705856"/>
              <a:gd name="connsiteY11" fmla="*/ 2448772 h 3103965"/>
              <a:gd name="connsiteX12" fmla="*/ 2002928 w 5705856"/>
              <a:gd name="connsiteY12" fmla="*/ 3000433 h 3103965"/>
              <a:gd name="connsiteX13" fmla="*/ 2001261 w 5705856"/>
              <a:gd name="connsiteY13" fmla="*/ 3008686 h 3103965"/>
              <a:gd name="connsiteX14" fmla="*/ 1857519 w 5705856"/>
              <a:gd name="connsiteY14" fmla="*/ 3103965 h 3103965"/>
              <a:gd name="connsiteX15" fmla="*/ 157146 w 5705856"/>
              <a:gd name="connsiteY15" fmla="*/ 3103965 h 3103965"/>
              <a:gd name="connsiteX16" fmla="*/ 1144 w 5705856"/>
              <a:gd name="connsiteY16" fmla="*/ 2947963 h 3103965"/>
              <a:gd name="connsiteX17" fmla="*/ 1144 w 5705856"/>
              <a:gd name="connsiteY17" fmla="*/ 2448771 h 3103965"/>
              <a:gd name="connsiteX18" fmla="*/ 1144 w 5705856"/>
              <a:gd name="connsiteY18" fmla="*/ 2324877 h 3103965"/>
              <a:gd name="connsiteX19" fmla="*/ 0 w 5705856"/>
              <a:gd name="connsiteY19" fmla="*/ 2324877 h 3103965"/>
              <a:gd name="connsiteX20" fmla="*/ 0 w 5705856"/>
              <a:gd name="connsiteY20" fmla="*/ 213570 h 3103965"/>
              <a:gd name="connsiteX21" fmla="*/ 213570 w 5705856"/>
              <a:gd name="connsiteY21" fmla="*/ 0 h 31039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705856" h="3103965">
                <a:moveTo>
                  <a:pt x="213570" y="0"/>
                </a:moveTo>
                <a:lnTo>
                  <a:pt x="5501430" y="0"/>
                </a:lnTo>
                <a:cubicBezTo>
                  <a:pt x="5589893" y="0"/>
                  <a:pt x="5665795" y="53786"/>
                  <a:pt x="5698217" y="130439"/>
                </a:cubicBezTo>
                <a:lnTo>
                  <a:pt x="5705856" y="168279"/>
                </a:lnTo>
                <a:lnTo>
                  <a:pt x="5705856" y="2971848"/>
                </a:lnTo>
                <a:lnTo>
                  <a:pt x="5698419" y="3008686"/>
                </a:lnTo>
                <a:cubicBezTo>
                  <a:pt x="5674737" y="3064678"/>
                  <a:pt x="5619295" y="3103965"/>
                  <a:pt x="5554677" y="3103965"/>
                </a:cubicBezTo>
                <a:lnTo>
                  <a:pt x="3854303" y="3103965"/>
                </a:lnTo>
                <a:cubicBezTo>
                  <a:pt x="3789685" y="3103965"/>
                  <a:pt x="3734243" y="3064677"/>
                  <a:pt x="3710561" y="3008686"/>
                </a:cubicBezTo>
                <a:lnTo>
                  <a:pt x="3708895" y="3000433"/>
                </a:lnTo>
                <a:lnTo>
                  <a:pt x="3381774" y="2448772"/>
                </a:lnTo>
                <a:lnTo>
                  <a:pt x="2330049" y="2448772"/>
                </a:lnTo>
                <a:lnTo>
                  <a:pt x="2002928" y="3000433"/>
                </a:lnTo>
                <a:lnTo>
                  <a:pt x="2001261" y="3008686"/>
                </a:lnTo>
                <a:cubicBezTo>
                  <a:pt x="1977579" y="3064677"/>
                  <a:pt x="1922137" y="3103965"/>
                  <a:pt x="1857519" y="3103965"/>
                </a:cubicBezTo>
                <a:lnTo>
                  <a:pt x="157146" y="3103965"/>
                </a:lnTo>
                <a:cubicBezTo>
                  <a:pt x="70989" y="3103965"/>
                  <a:pt x="1144" y="3034120"/>
                  <a:pt x="1144" y="2947963"/>
                </a:cubicBezTo>
                <a:lnTo>
                  <a:pt x="1144" y="2448771"/>
                </a:lnTo>
                <a:lnTo>
                  <a:pt x="1144" y="2324877"/>
                </a:lnTo>
                <a:lnTo>
                  <a:pt x="0" y="2324877"/>
                </a:lnTo>
                <a:lnTo>
                  <a:pt x="0" y="213570"/>
                </a:lnTo>
                <a:cubicBezTo>
                  <a:pt x="0" y="95619"/>
                  <a:pt x="95619" y="0"/>
                  <a:pt x="213570" y="0"/>
                </a:cubicBezTo>
                <a:close/>
              </a:path>
            </a:pathLst>
          </a:cu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TextBox 26">
            <a:extLst>
              <a:ext uri="{FF2B5EF4-FFF2-40B4-BE49-F238E27FC236}">
                <a16:creationId xmlns:a16="http://schemas.microsoft.com/office/drawing/2014/main" id="{5273AB77-58D9-444F-AFFB-E83E2868BE28}"/>
              </a:ext>
            </a:extLst>
          </p:cNvPr>
          <p:cNvSpPr txBox="1"/>
          <p:nvPr/>
        </p:nvSpPr>
        <p:spPr>
          <a:xfrm>
            <a:off x="377483" y="2259821"/>
            <a:ext cx="1425998" cy="267945"/>
          </a:xfrm>
          <a:prstGeom prst="rect">
            <a:avLst/>
          </a:prstGeom>
          <a:noFill/>
        </p:spPr>
        <p:txBody>
          <a:bodyPr wrap="square" rtlCol="0">
            <a:spAutoFit/>
          </a:bodyPr>
          <a:lstStyle/>
          <a:p>
            <a:r>
              <a:rPr lang="en-US" sz="1400" dirty="0">
                <a:solidFill>
                  <a:srgbClr val="454545"/>
                </a:solidFill>
                <a:latin typeface="Bernard MT Condensed" panose="02050806060905020404" pitchFamily="18" charset="0"/>
              </a:rPr>
              <a:t>Lorem Ipsum 01</a:t>
            </a:r>
            <a:endParaRPr lang="en-US" sz="1400" dirty="0">
              <a:solidFill>
                <a:srgbClr val="454545"/>
              </a:solidFill>
              <a:latin typeface="Candara" panose="020E0502030303020204" pitchFamily="34" charset="0"/>
            </a:endParaRPr>
          </a:p>
        </p:txBody>
      </p:sp>
      <p:sp>
        <p:nvSpPr>
          <p:cNvPr id="29" name="TextBox 28">
            <a:extLst>
              <a:ext uri="{FF2B5EF4-FFF2-40B4-BE49-F238E27FC236}">
                <a16:creationId xmlns:a16="http://schemas.microsoft.com/office/drawing/2014/main" id="{BFD473FA-9F00-4865-86CB-277D5C0044DF}"/>
              </a:ext>
            </a:extLst>
          </p:cNvPr>
          <p:cNvSpPr txBox="1"/>
          <p:nvPr/>
        </p:nvSpPr>
        <p:spPr>
          <a:xfrm>
            <a:off x="1745019" y="2100609"/>
            <a:ext cx="867159" cy="348329"/>
          </a:xfrm>
          <a:prstGeom prst="rect">
            <a:avLst/>
          </a:prstGeom>
          <a:noFill/>
        </p:spPr>
        <p:txBody>
          <a:bodyPr wrap="square" rtlCol="0">
            <a:spAutoFit/>
          </a:bodyPr>
          <a:lstStyle/>
          <a:p>
            <a:pPr algn="ctr"/>
            <a:r>
              <a:rPr lang="en-US" sz="1700" dirty="0">
                <a:solidFill>
                  <a:schemeClr val="bg1"/>
                </a:solidFill>
                <a:latin typeface="Bernard MT Condensed" panose="02050806060905020404" pitchFamily="18" charset="0"/>
              </a:rPr>
              <a:t>$5,329</a:t>
            </a:r>
          </a:p>
        </p:txBody>
      </p:sp>
      <p:pic>
        <p:nvPicPr>
          <p:cNvPr id="81" name="Graphic 80" descr="Microscope">
            <a:extLst>
              <a:ext uri="{FF2B5EF4-FFF2-40B4-BE49-F238E27FC236}">
                <a16:creationId xmlns:a16="http://schemas.microsoft.com/office/drawing/2014/main" id="{9F2B4CE7-B644-407C-B80D-CAC67F06F1FB}"/>
              </a:ext>
            </a:extLst>
          </p:cNvPr>
          <p:cNvPicPr>
            <a:picLocks noChangeAspect="1"/>
          </p:cNvPicPr>
          <p:nvPr/>
        </p:nvPicPr>
        <p:blipFill>
          <a:blip r:embed="rId3" cstate="print">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3104007" y="2194560"/>
            <a:ext cx="411480" cy="411480"/>
          </a:xfrm>
          <a:prstGeom prst="rect">
            <a:avLst/>
          </a:prstGeom>
        </p:spPr>
      </p:pic>
      <p:sp>
        <p:nvSpPr>
          <p:cNvPr id="88" name="TextBox 87">
            <a:extLst>
              <a:ext uri="{FF2B5EF4-FFF2-40B4-BE49-F238E27FC236}">
                <a16:creationId xmlns:a16="http://schemas.microsoft.com/office/drawing/2014/main" id="{D7C467CA-D73C-44E2-92D3-B653B57A893F}"/>
              </a:ext>
            </a:extLst>
          </p:cNvPr>
          <p:cNvSpPr txBox="1"/>
          <p:nvPr/>
        </p:nvSpPr>
        <p:spPr>
          <a:xfrm>
            <a:off x="457346" y="2678548"/>
            <a:ext cx="3516627" cy="1352019"/>
          </a:xfrm>
          <a:prstGeom prst="rect">
            <a:avLst/>
          </a:prstGeom>
          <a:noFill/>
        </p:spPr>
        <p:txBody>
          <a:bodyPr wrap="square" rtlCol="0">
            <a:spAutoFit/>
          </a:bodyPr>
          <a:lstStyle/>
          <a:p>
            <a:r>
              <a:rPr lang="en-US" sz="1300" dirty="0">
                <a:solidFill>
                  <a:srgbClr val="454545"/>
                </a:solidFill>
                <a:latin typeface="Candara" panose="020E0502030303020204" pitchFamily="34" charset="0"/>
              </a:rPr>
              <a:t>Lorem ipsum dolor sit amet, consectetur adipiscing elit, sed do eiusmod tempor incididunt ut labore et dolore magna aliqua. </a:t>
            </a:r>
          </a:p>
          <a:p>
            <a:endParaRPr lang="en-US" sz="600" b="1" dirty="0">
              <a:solidFill>
                <a:srgbClr val="454545"/>
              </a:solidFill>
              <a:latin typeface="Candara" panose="020E0502030303020204" pitchFamily="34" charset="0"/>
            </a:endParaRPr>
          </a:p>
          <a:p>
            <a:r>
              <a:rPr lang="en-US" sz="1300" dirty="0">
                <a:solidFill>
                  <a:srgbClr val="454545"/>
                </a:solidFill>
                <a:latin typeface="Candara" panose="020E0502030303020204" pitchFamily="34" charset="0"/>
              </a:rPr>
              <a:t>Lorem ipsum dolor sit amet, consectetur adipiscing elit, sed do eiusmod tempor incididunt ut labore et dolore magna aliqua. </a:t>
            </a:r>
          </a:p>
        </p:txBody>
      </p:sp>
      <p:sp>
        <p:nvSpPr>
          <p:cNvPr id="111" name="Rectangle: Rounded Corners 110">
            <a:extLst>
              <a:ext uri="{FF2B5EF4-FFF2-40B4-BE49-F238E27FC236}">
                <a16:creationId xmlns:a16="http://schemas.microsoft.com/office/drawing/2014/main" id="{290F9E91-77BB-4968-AA02-8B5479015365}"/>
              </a:ext>
            </a:extLst>
          </p:cNvPr>
          <p:cNvSpPr/>
          <p:nvPr/>
        </p:nvSpPr>
        <p:spPr>
          <a:xfrm rot="10800000">
            <a:off x="5348508" y="1981200"/>
            <a:ext cx="1537482" cy="614994"/>
          </a:xfrm>
          <a:prstGeom prst="roundRect">
            <a:avLst/>
          </a:prstGeom>
          <a:solidFill>
            <a:srgbClr val="44546B"/>
          </a:solidFill>
          <a:ln>
            <a:noFill/>
          </a:ln>
          <a:effectLst>
            <a:outerShdw blurRad="50800" dist="127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2" name="Freeform: Shape 111">
            <a:extLst>
              <a:ext uri="{FF2B5EF4-FFF2-40B4-BE49-F238E27FC236}">
                <a16:creationId xmlns:a16="http://schemas.microsoft.com/office/drawing/2014/main" id="{C722AD1D-6206-456F-BC89-64E113881554}"/>
              </a:ext>
            </a:extLst>
          </p:cNvPr>
          <p:cNvSpPr/>
          <p:nvPr/>
        </p:nvSpPr>
        <p:spPr>
          <a:xfrm rot="10800000">
            <a:off x="4206387" y="2100609"/>
            <a:ext cx="3749040" cy="2039467"/>
          </a:xfrm>
          <a:custGeom>
            <a:avLst/>
            <a:gdLst>
              <a:gd name="connsiteX0" fmla="*/ 213570 w 5705856"/>
              <a:gd name="connsiteY0" fmla="*/ 0 h 3103965"/>
              <a:gd name="connsiteX1" fmla="*/ 5501430 w 5705856"/>
              <a:gd name="connsiteY1" fmla="*/ 0 h 3103965"/>
              <a:gd name="connsiteX2" fmla="*/ 5698217 w 5705856"/>
              <a:gd name="connsiteY2" fmla="*/ 130439 h 3103965"/>
              <a:gd name="connsiteX3" fmla="*/ 5705856 w 5705856"/>
              <a:gd name="connsiteY3" fmla="*/ 168279 h 3103965"/>
              <a:gd name="connsiteX4" fmla="*/ 5705856 w 5705856"/>
              <a:gd name="connsiteY4" fmla="*/ 2971848 h 3103965"/>
              <a:gd name="connsiteX5" fmla="*/ 5698419 w 5705856"/>
              <a:gd name="connsiteY5" fmla="*/ 3008686 h 3103965"/>
              <a:gd name="connsiteX6" fmla="*/ 5554677 w 5705856"/>
              <a:gd name="connsiteY6" fmla="*/ 3103965 h 3103965"/>
              <a:gd name="connsiteX7" fmla="*/ 3854303 w 5705856"/>
              <a:gd name="connsiteY7" fmla="*/ 3103965 h 3103965"/>
              <a:gd name="connsiteX8" fmla="*/ 3710561 w 5705856"/>
              <a:gd name="connsiteY8" fmla="*/ 3008686 h 3103965"/>
              <a:gd name="connsiteX9" fmla="*/ 3708895 w 5705856"/>
              <a:gd name="connsiteY9" fmla="*/ 3000433 h 3103965"/>
              <a:gd name="connsiteX10" fmla="*/ 3381774 w 5705856"/>
              <a:gd name="connsiteY10" fmla="*/ 2448772 h 3103965"/>
              <a:gd name="connsiteX11" fmla="*/ 2330049 w 5705856"/>
              <a:gd name="connsiteY11" fmla="*/ 2448772 h 3103965"/>
              <a:gd name="connsiteX12" fmla="*/ 2002928 w 5705856"/>
              <a:gd name="connsiteY12" fmla="*/ 3000433 h 3103965"/>
              <a:gd name="connsiteX13" fmla="*/ 2001261 w 5705856"/>
              <a:gd name="connsiteY13" fmla="*/ 3008686 h 3103965"/>
              <a:gd name="connsiteX14" fmla="*/ 1857519 w 5705856"/>
              <a:gd name="connsiteY14" fmla="*/ 3103965 h 3103965"/>
              <a:gd name="connsiteX15" fmla="*/ 157146 w 5705856"/>
              <a:gd name="connsiteY15" fmla="*/ 3103965 h 3103965"/>
              <a:gd name="connsiteX16" fmla="*/ 1144 w 5705856"/>
              <a:gd name="connsiteY16" fmla="*/ 2947963 h 3103965"/>
              <a:gd name="connsiteX17" fmla="*/ 1144 w 5705856"/>
              <a:gd name="connsiteY17" fmla="*/ 2448771 h 3103965"/>
              <a:gd name="connsiteX18" fmla="*/ 1144 w 5705856"/>
              <a:gd name="connsiteY18" fmla="*/ 2324877 h 3103965"/>
              <a:gd name="connsiteX19" fmla="*/ 0 w 5705856"/>
              <a:gd name="connsiteY19" fmla="*/ 2324877 h 3103965"/>
              <a:gd name="connsiteX20" fmla="*/ 0 w 5705856"/>
              <a:gd name="connsiteY20" fmla="*/ 213570 h 3103965"/>
              <a:gd name="connsiteX21" fmla="*/ 213570 w 5705856"/>
              <a:gd name="connsiteY21" fmla="*/ 0 h 31039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705856" h="3103965">
                <a:moveTo>
                  <a:pt x="213570" y="0"/>
                </a:moveTo>
                <a:lnTo>
                  <a:pt x="5501430" y="0"/>
                </a:lnTo>
                <a:cubicBezTo>
                  <a:pt x="5589893" y="0"/>
                  <a:pt x="5665795" y="53786"/>
                  <a:pt x="5698217" y="130439"/>
                </a:cubicBezTo>
                <a:lnTo>
                  <a:pt x="5705856" y="168279"/>
                </a:lnTo>
                <a:lnTo>
                  <a:pt x="5705856" y="2971848"/>
                </a:lnTo>
                <a:lnTo>
                  <a:pt x="5698419" y="3008686"/>
                </a:lnTo>
                <a:cubicBezTo>
                  <a:pt x="5674737" y="3064678"/>
                  <a:pt x="5619295" y="3103965"/>
                  <a:pt x="5554677" y="3103965"/>
                </a:cubicBezTo>
                <a:lnTo>
                  <a:pt x="3854303" y="3103965"/>
                </a:lnTo>
                <a:cubicBezTo>
                  <a:pt x="3789685" y="3103965"/>
                  <a:pt x="3734243" y="3064677"/>
                  <a:pt x="3710561" y="3008686"/>
                </a:cubicBezTo>
                <a:lnTo>
                  <a:pt x="3708895" y="3000433"/>
                </a:lnTo>
                <a:lnTo>
                  <a:pt x="3381774" y="2448772"/>
                </a:lnTo>
                <a:lnTo>
                  <a:pt x="2330049" y="2448772"/>
                </a:lnTo>
                <a:lnTo>
                  <a:pt x="2002928" y="3000433"/>
                </a:lnTo>
                <a:lnTo>
                  <a:pt x="2001261" y="3008686"/>
                </a:lnTo>
                <a:cubicBezTo>
                  <a:pt x="1977579" y="3064677"/>
                  <a:pt x="1922137" y="3103965"/>
                  <a:pt x="1857519" y="3103965"/>
                </a:cubicBezTo>
                <a:lnTo>
                  <a:pt x="157146" y="3103965"/>
                </a:lnTo>
                <a:cubicBezTo>
                  <a:pt x="70989" y="3103965"/>
                  <a:pt x="1144" y="3034120"/>
                  <a:pt x="1144" y="2947963"/>
                </a:cubicBezTo>
                <a:lnTo>
                  <a:pt x="1144" y="2448771"/>
                </a:lnTo>
                <a:lnTo>
                  <a:pt x="1144" y="2324877"/>
                </a:lnTo>
                <a:lnTo>
                  <a:pt x="0" y="2324877"/>
                </a:lnTo>
                <a:lnTo>
                  <a:pt x="0" y="213570"/>
                </a:lnTo>
                <a:cubicBezTo>
                  <a:pt x="0" y="95619"/>
                  <a:pt x="95619" y="0"/>
                  <a:pt x="213570" y="0"/>
                </a:cubicBezTo>
                <a:close/>
              </a:path>
            </a:pathLst>
          </a:cu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3" name="TextBox 112">
            <a:extLst>
              <a:ext uri="{FF2B5EF4-FFF2-40B4-BE49-F238E27FC236}">
                <a16:creationId xmlns:a16="http://schemas.microsoft.com/office/drawing/2014/main" id="{A2D8F83F-78B1-4F6B-B04C-20CA278CE9A1}"/>
              </a:ext>
            </a:extLst>
          </p:cNvPr>
          <p:cNvSpPr txBox="1"/>
          <p:nvPr/>
        </p:nvSpPr>
        <p:spPr>
          <a:xfrm>
            <a:off x="4279070" y="2259821"/>
            <a:ext cx="1425998" cy="307777"/>
          </a:xfrm>
          <a:prstGeom prst="rect">
            <a:avLst/>
          </a:prstGeom>
          <a:noFill/>
        </p:spPr>
        <p:txBody>
          <a:bodyPr wrap="square" rtlCol="0">
            <a:spAutoFit/>
          </a:bodyPr>
          <a:lstStyle/>
          <a:p>
            <a:r>
              <a:rPr lang="en-US" sz="1400" dirty="0">
                <a:solidFill>
                  <a:srgbClr val="454545"/>
                </a:solidFill>
                <a:latin typeface="Bernard MT Condensed" panose="02050806060905020404" pitchFamily="18" charset="0"/>
              </a:rPr>
              <a:t>Lorem Ipsum 02</a:t>
            </a:r>
            <a:endParaRPr lang="en-US" sz="1400" dirty="0">
              <a:solidFill>
                <a:srgbClr val="454545"/>
              </a:solidFill>
              <a:latin typeface="Candara" panose="020E0502030303020204" pitchFamily="34" charset="0"/>
            </a:endParaRPr>
          </a:p>
        </p:txBody>
      </p:sp>
      <p:sp>
        <p:nvSpPr>
          <p:cNvPr id="114" name="TextBox 113">
            <a:extLst>
              <a:ext uri="{FF2B5EF4-FFF2-40B4-BE49-F238E27FC236}">
                <a16:creationId xmlns:a16="http://schemas.microsoft.com/office/drawing/2014/main" id="{BB88D1F0-BD96-46C7-AEC2-6A4133B403CE}"/>
              </a:ext>
            </a:extLst>
          </p:cNvPr>
          <p:cNvSpPr txBox="1"/>
          <p:nvPr/>
        </p:nvSpPr>
        <p:spPr>
          <a:xfrm>
            <a:off x="5646606" y="2100609"/>
            <a:ext cx="867159" cy="353943"/>
          </a:xfrm>
          <a:prstGeom prst="rect">
            <a:avLst/>
          </a:prstGeom>
          <a:noFill/>
        </p:spPr>
        <p:txBody>
          <a:bodyPr wrap="square" rtlCol="0">
            <a:spAutoFit/>
          </a:bodyPr>
          <a:lstStyle/>
          <a:p>
            <a:pPr algn="ctr"/>
            <a:r>
              <a:rPr lang="en-US" sz="1700" dirty="0">
                <a:solidFill>
                  <a:schemeClr val="bg1"/>
                </a:solidFill>
                <a:latin typeface="Bernard MT Condensed" panose="02050806060905020404" pitchFamily="18" charset="0"/>
              </a:rPr>
              <a:t>$4,747</a:t>
            </a:r>
          </a:p>
        </p:txBody>
      </p:sp>
      <p:sp>
        <p:nvSpPr>
          <p:cNvPr id="116" name="TextBox 115">
            <a:extLst>
              <a:ext uri="{FF2B5EF4-FFF2-40B4-BE49-F238E27FC236}">
                <a16:creationId xmlns:a16="http://schemas.microsoft.com/office/drawing/2014/main" id="{D404BDB4-49CA-4FDE-8AE2-0C3FF7F4B531}"/>
              </a:ext>
            </a:extLst>
          </p:cNvPr>
          <p:cNvSpPr txBox="1"/>
          <p:nvPr/>
        </p:nvSpPr>
        <p:spPr>
          <a:xfrm>
            <a:off x="4358933" y="2678548"/>
            <a:ext cx="3516627" cy="1352019"/>
          </a:xfrm>
          <a:prstGeom prst="rect">
            <a:avLst/>
          </a:prstGeom>
          <a:noFill/>
        </p:spPr>
        <p:txBody>
          <a:bodyPr wrap="square" rtlCol="0">
            <a:spAutoFit/>
          </a:bodyPr>
          <a:lstStyle/>
          <a:p>
            <a:r>
              <a:rPr lang="en-US" sz="1300" dirty="0">
                <a:solidFill>
                  <a:srgbClr val="454545"/>
                </a:solidFill>
                <a:latin typeface="Candara" panose="020E0502030303020204" pitchFamily="34" charset="0"/>
              </a:rPr>
              <a:t>Lorem ipsum dolor sit amet, consectetur adipiscing elit, sed do eiusmod tempor incididunt ut labore et dolore magna aliqua. </a:t>
            </a:r>
          </a:p>
          <a:p>
            <a:endParaRPr lang="en-US" sz="600" b="1" dirty="0">
              <a:solidFill>
                <a:srgbClr val="454545"/>
              </a:solidFill>
              <a:latin typeface="Candara" panose="020E0502030303020204" pitchFamily="34" charset="0"/>
            </a:endParaRPr>
          </a:p>
          <a:p>
            <a:r>
              <a:rPr lang="en-US" sz="1300" dirty="0">
                <a:solidFill>
                  <a:srgbClr val="454545"/>
                </a:solidFill>
                <a:latin typeface="Candara" panose="020E0502030303020204" pitchFamily="34" charset="0"/>
              </a:rPr>
              <a:t>Lorem ipsum dolor sit amet, consectetur adipiscing elit, sed do eiusmod tempor incididunt ut labore et dolore magna aliqua. </a:t>
            </a:r>
          </a:p>
        </p:txBody>
      </p:sp>
      <p:sp>
        <p:nvSpPr>
          <p:cNvPr id="118" name="Rectangle: Rounded Corners 117">
            <a:extLst>
              <a:ext uri="{FF2B5EF4-FFF2-40B4-BE49-F238E27FC236}">
                <a16:creationId xmlns:a16="http://schemas.microsoft.com/office/drawing/2014/main" id="{93964B2E-80CE-40E7-A76E-B57BBF60CA27}"/>
              </a:ext>
            </a:extLst>
          </p:cNvPr>
          <p:cNvSpPr/>
          <p:nvPr/>
        </p:nvSpPr>
        <p:spPr>
          <a:xfrm rot="10800000">
            <a:off x="9261752" y="1981199"/>
            <a:ext cx="1537482" cy="614994"/>
          </a:xfrm>
          <a:prstGeom prst="roundRect">
            <a:avLst/>
          </a:prstGeom>
          <a:solidFill>
            <a:srgbClr val="5C7089"/>
          </a:solidFill>
          <a:ln>
            <a:noFill/>
          </a:ln>
          <a:effectLst>
            <a:outerShdw blurRad="50800" dist="127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9" name="Freeform: Shape 118">
            <a:extLst>
              <a:ext uri="{FF2B5EF4-FFF2-40B4-BE49-F238E27FC236}">
                <a16:creationId xmlns:a16="http://schemas.microsoft.com/office/drawing/2014/main" id="{0398E9DB-C4C5-4D41-8D02-D2D04849218C}"/>
              </a:ext>
            </a:extLst>
          </p:cNvPr>
          <p:cNvSpPr/>
          <p:nvPr/>
        </p:nvSpPr>
        <p:spPr>
          <a:xfrm rot="10800000">
            <a:off x="8119631" y="2100608"/>
            <a:ext cx="3749040" cy="2039467"/>
          </a:xfrm>
          <a:custGeom>
            <a:avLst/>
            <a:gdLst>
              <a:gd name="connsiteX0" fmla="*/ 213570 w 5705856"/>
              <a:gd name="connsiteY0" fmla="*/ 0 h 3103965"/>
              <a:gd name="connsiteX1" fmla="*/ 5501430 w 5705856"/>
              <a:gd name="connsiteY1" fmla="*/ 0 h 3103965"/>
              <a:gd name="connsiteX2" fmla="*/ 5698217 w 5705856"/>
              <a:gd name="connsiteY2" fmla="*/ 130439 h 3103965"/>
              <a:gd name="connsiteX3" fmla="*/ 5705856 w 5705856"/>
              <a:gd name="connsiteY3" fmla="*/ 168279 h 3103965"/>
              <a:gd name="connsiteX4" fmla="*/ 5705856 w 5705856"/>
              <a:gd name="connsiteY4" fmla="*/ 2971848 h 3103965"/>
              <a:gd name="connsiteX5" fmla="*/ 5698419 w 5705856"/>
              <a:gd name="connsiteY5" fmla="*/ 3008686 h 3103965"/>
              <a:gd name="connsiteX6" fmla="*/ 5554677 w 5705856"/>
              <a:gd name="connsiteY6" fmla="*/ 3103965 h 3103965"/>
              <a:gd name="connsiteX7" fmla="*/ 3854303 w 5705856"/>
              <a:gd name="connsiteY7" fmla="*/ 3103965 h 3103965"/>
              <a:gd name="connsiteX8" fmla="*/ 3710561 w 5705856"/>
              <a:gd name="connsiteY8" fmla="*/ 3008686 h 3103965"/>
              <a:gd name="connsiteX9" fmla="*/ 3708895 w 5705856"/>
              <a:gd name="connsiteY9" fmla="*/ 3000433 h 3103965"/>
              <a:gd name="connsiteX10" fmla="*/ 3381774 w 5705856"/>
              <a:gd name="connsiteY10" fmla="*/ 2448772 h 3103965"/>
              <a:gd name="connsiteX11" fmla="*/ 2330049 w 5705856"/>
              <a:gd name="connsiteY11" fmla="*/ 2448772 h 3103965"/>
              <a:gd name="connsiteX12" fmla="*/ 2002928 w 5705856"/>
              <a:gd name="connsiteY12" fmla="*/ 3000433 h 3103965"/>
              <a:gd name="connsiteX13" fmla="*/ 2001261 w 5705856"/>
              <a:gd name="connsiteY13" fmla="*/ 3008686 h 3103965"/>
              <a:gd name="connsiteX14" fmla="*/ 1857519 w 5705856"/>
              <a:gd name="connsiteY14" fmla="*/ 3103965 h 3103965"/>
              <a:gd name="connsiteX15" fmla="*/ 157146 w 5705856"/>
              <a:gd name="connsiteY15" fmla="*/ 3103965 h 3103965"/>
              <a:gd name="connsiteX16" fmla="*/ 1144 w 5705856"/>
              <a:gd name="connsiteY16" fmla="*/ 2947963 h 3103965"/>
              <a:gd name="connsiteX17" fmla="*/ 1144 w 5705856"/>
              <a:gd name="connsiteY17" fmla="*/ 2448771 h 3103965"/>
              <a:gd name="connsiteX18" fmla="*/ 1144 w 5705856"/>
              <a:gd name="connsiteY18" fmla="*/ 2324877 h 3103965"/>
              <a:gd name="connsiteX19" fmla="*/ 0 w 5705856"/>
              <a:gd name="connsiteY19" fmla="*/ 2324877 h 3103965"/>
              <a:gd name="connsiteX20" fmla="*/ 0 w 5705856"/>
              <a:gd name="connsiteY20" fmla="*/ 213570 h 3103965"/>
              <a:gd name="connsiteX21" fmla="*/ 213570 w 5705856"/>
              <a:gd name="connsiteY21" fmla="*/ 0 h 31039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705856" h="3103965">
                <a:moveTo>
                  <a:pt x="213570" y="0"/>
                </a:moveTo>
                <a:lnTo>
                  <a:pt x="5501430" y="0"/>
                </a:lnTo>
                <a:cubicBezTo>
                  <a:pt x="5589893" y="0"/>
                  <a:pt x="5665795" y="53786"/>
                  <a:pt x="5698217" y="130439"/>
                </a:cubicBezTo>
                <a:lnTo>
                  <a:pt x="5705856" y="168279"/>
                </a:lnTo>
                <a:lnTo>
                  <a:pt x="5705856" y="2971848"/>
                </a:lnTo>
                <a:lnTo>
                  <a:pt x="5698419" y="3008686"/>
                </a:lnTo>
                <a:cubicBezTo>
                  <a:pt x="5674737" y="3064678"/>
                  <a:pt x="5619295" y="3103965"/>
                  <a:pt x="5554677" y="3103965"/>
                </a:cubicBezTo>
                <a:lnTo>
                  <a:pt x="3854303" y="3103965"/>
                </a:lnTo>
                <a:cubicBezTo>
                  <a:pt x="3789685" y="3103965"/>
                  <a:pt x="3734243" y="3064677"/>
                  <a:pt x="3710561" y="3008686"/>
                </a:cubicBezTo>
                <a:lnTo>
                  <a:pt x="3708895" y="3000433"/>
                </a:lnTo>
                <a:lnTo>
                  <a:pt x="3381774" y="2448772"/>
                </a:lnTo>
                <a:lnTo>
                  <a:pt x="2330049" y="2448772"/>
                </a:lnTo>
                <a:lnTo>
                  <a:pt x="2002928" y="3000433"/>
                </a:lnTo>
                <a:lnTo>
                  <a:pt x="2001261" y="3008686"/>
                </a:lnTo>
                <a:cubicBezTo>
                  <a:pt x="1977579" y="3064677"/>
                  <a:pt x="1922137" y="3103965"/>
                  <a:pt x="1857519" y="3103965"/>
                </a:cubicBezTo>
                <a:lnTo>
                  <a:pt x="157146" y="3103965"/>
                </a:lnTo>
                <a:cubicBezTo>
                  <a:pt x="70989" y="3103965"/>
                  <a:pt x="1144" y="3034120"/>
                  <a:pt x="1144" y="2947963"/>
                </a:cubicBezTo>
                <a:lnTo>
                  <a:pt x="1144" y="2448771"/>
                </a:lnTo>
                <a:lnTo>
                  <a:pt x="1144" y="2324877"/>
                </a:lnTo>
                <a:lnTo>
                  <a:pt x="0" y="2324877"/>
                </a:lnTo>
                <a:lnTo>
                  <a:pt x="0" y="213570"/>
                </a:lnTo>
                <a:cubicBezTo>
                  <a:pt x="0" y="95619"/>
                  <a:pt x="95619" y="0"/>
                  <a:pt x="213570" y="0"/>
                </a:cubicBezTo>
                <a:close/>
              </a:path>
            </a:pathLst>
          </a:cu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0" name="TextBox 119">
            <a:extLst>
              <a:ext uri="{FF2B5EF4-FFF2-40B4-BE49-F238E27FC236}">
                <a16:creationId xmlns:a16="http://schemas.microsoft.com/office/drawing/2014/main" id="{95C11B20-B693-4DBF-AC2F-8C539EB972AA}"/>
              </a:ext>
            </a:extLst>
          </p:cNvPr>
          <p:cNvSpPr txBox="1"/>
          <p:nvPr/>
        </p:nvSpPr>
        <p:spPr>
          <a:xfrm>
            <a:off x="8192314" y="2259820"/>
            <a:ext cx="1425998" cy="307777"/>
          </a:xfrm>
          <a:prstGeom prst="rect">
            <a:avLst/>
          </a:prstGeom>
          <a:noFill/>
        </p:spPr>
        <p:txBody>
          <a:bodyPr wrap="square" rtlCol="0">
            <a:spAutoFit/>
          </a:bodyPr>
          <a:lstStyle/>
          <a:p>
            <a:r>
              <a:rPr lang="en-US" sz="1400" dirty="0">
                <a:solidFill>
                  <a:srgbClr val="454545"/>
                </a:solidFill>
                <a:latin typeface="Bernard MT Condensed" panose="02050806060905020404" pitchFamily="18" charset="0"/>
              </a:rPr>
              <a:t>Lorem Ipsum 03</a:t>
            </a:r>
            <a:endParaRPr lang="en-US" sz="1400" dirty="0">
              <a:solidFill>
                <a:srgbClr val="454545"/>
              </a:solidFill>
              <a:latin typeface="Candara" panose="020E0502030303020204" pitchFamily="34" charset="0"/>
            </a:endParaRPr>
          </a:p>
        </p:txBody>
      </p:sp>
      <p:sp>
        <p:nvSpPr>
          <p:cNvPr id="121" name="TextBox 120">
            <a:extLst>
              <a:ext uri="{FF2B5EF4-FFF2-40B4-BE49-F238E27FC236}">
                <a16:creationId xmlns:a16="http://schemas.microsoft.com/office/drawing/2014/main" id="{C617F366-87CF-4908-87C5-7935C4175B42}"/>
              </a:ext>
            </a:extLst>
          </p:cNvPr>
          <p:cNvSpPr txBox="1"/>
          <p:nvPr/>
        </p:nvSpPr>
        <p:spPr>
          <a:xfrm>
            <a:off x="9559850" y="2100608"/>
            <a:ext cx="867159" cy="353943"/>
          </a:xfrm>
          <a:prstGeom prst="rect">
            <a:avLst/>
          </a:prstGeom>
          <a:noFill/>
        </p:spPr>
        <p:txBody>
          <a:bodyPr wrap="square" rtlCol="0">
            <a:spAutoFit/>
          </a:bodyPr>
          <a:lstStyle/>
          <a:p>
            <a:pPr algn="ctr"/>
            <a:r>
              <a:rPr lang="en-US" sz="1700" dirty="0">
                <a:solidFill>
                  <a:schemeClr val="bg1"/>
                </a:solidFill>
                <a:latin typeface="Bernard MT Condensed" panose="02050806060905020404" pitchFamily="18" charset="0"/>
              </a:rPr>
              <a:t>$6,418</a:t>
            </a:r>
          </a:p>
        </p:txBody>
      </p:sp>
      <p:sp>
        <p:nvSpPr>
          <p:cNvPr id="123" name="TextBox 122">
            <a:extLst>
              <a:ext uri="{FF2B5EF4-FFF2-40B4-BE49-F238E27FC236}">
                <a16:creationId xmlns:a16="http://schemas.microsoft.com/office/drawing/2014/main" id="{DE8A9E9E-74CF-4A0B-983B-6A684894CA82}"/>
              </a:ext>
            </a:extLst>
          </p:cNvPr>
          <p:cNvSpPr txBox="1"/>
          <p:nvPr/>
        </p:nvSpPr>
        <p:spPr>
          <a:xfrm>
            <a:off x="8272177" y="2678547"/>
            <a:ext cx="3516627" cy="1352019"/>
          </a:xfrm>
          <a:prstGeom prst="rect">
            <a:avLst/>
          </a:prstGeom>
          <a:noFill/>
        </p:spPr>
        <p:txBody>
          <a:bodyPr wrap="square" rtlCol="0">
            <a:spAutoFit/>
          </a:bodyPr>
          <a:lstStyle/>
          <a:p>
            <a:r>
              <a:rPr lang="en-US" sz="1300" dirty="0">
                <a:solidFill>
                  <a:srgbClr val="454545"/>
                </a:solidFill>
                <a:latin typeface="Candara" panose="020E0502030303020204" pitchFamily="34" charset="0"/>
              </a:rPr>
              <a:t>Lorem ipsum dolor sit amet, consectetur adipiscing elit, sed do eiusmod tempor incididunt ut labore et dolore magna aliqua. </a:t>
            </a:r>
          </a:p>
          <a:p>
            <a:endParaRPr lang="en-US" sz="600" b="1" dirty="0">
              <a:solidFill>
                <a:srgbClr val="454545"/>
              </a:solidFill>
              <a:latin typeface="Candara" panose="020E0502030303020204" pitchFamily="34" charset="0"/>
            </a:endParaRPr>
          </a:p>
          <a:p>
            <a:r>
              <a:rPr lang="en-US" sz="1300" dirty="0">
                <a:solidFill>
                  <a:srgbClr val="454545"/>
                </a:solidFill>
                <a:latin typeface="Candara" panose="020E0502030303020204" pitchFamily="34" charset="0"/>
              </a:rPr>
              <a:t>Lorem ipsum dolor sit amet, consectetur adipiscing elit, sed do eiusmod tempor incididunt ut labore et dolore magna aliqua. </a:t>
            </a:r>
          </a:p>
        </p:txBody>
      </p:sp>
      <p:sp>
        <p:nvSpPr>
          <p:cNvPr id="125" name="Rectangle: Rounded Corners 124">
            <a:extLst>
              <a:ext uri="{FF2B5EF4-FFF2-40B4-BE49-F238E27FC236}">
                <a16:creationId xmlns:a16="http://schemas.microsoft.com/office/drawing/2014/main" id="{7F2A22E1-CE76-4770-ABEE-F23216B16EED}"/>
              </a:ext>
            </a:extLst>
          </p:cNvPr>
          <p:cNvSpPr/>
          <p:nvPr/>
        </p:nvSpPr>
        <p:spPr>
          <a:xfrm rot="10800000">
            <a:off x="1446920" y="4402385"/>
            <a:ext cx="1537482" cy="614994"/>
          </a:xfrm>
          <a:prstGeom prst="roundRect">
            <a:avLst/>
          </a:prstGeom>
          <a:solidFill>
            <a:srgbClr val="72869F"/>
          </a:solidFill>
          <a:ln>
            <a:noFill/>
          </a:ln>
          <a:effectLst>
            <a:outerShdw blurRad="50800" dist="127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6" name="Freeform: Shape 125">
            <a:extLst>
              <a:ext uri="{FF2B5EF4-FFF2-40B4-BE49-F238E27FC236}">
                <a16:creationId xmlns:a16="http://schemas.microsoft.com/office/drawing/2014/main" id="{33F727E9-5B60-4C45-B6C9-651ED4B2F07E}"/>
              </a:ext>
            </a:extLst>
          </p:cNvPr>
          <p:cNvSpPr/>
          <p:nvPr/>
        </p:nvSpPr>
        <p:spPr>
          <a:xfrm rot="10800000">
            <a:off x="304799" y="4521794"/>
            <a:ext cx="3749040" cy="2039467"/>
          </a:xfrm>
          <a:custGeom>
            <a:avLst/>
            <a:gdLst>
              <a:gd name="connsiteX0" fmla="*/ 213570 w 5705856"/>
              <a:gd name="connsiteY0" fmla="*/ 0 h 3103965"/>
              <a:gd name="connsiteX1" fmla="*/ 5501430 w 5705856"/>
              <a:gd name="connsiteY1" fmla="*/ 0 h 3103965"/>
              <a:gd name="connsiteX2" fmla="*/ 5698217 w 5705856"/>
              <a:gd name="connsiteY2" fmla="*/ 130439 h 3103965"/>
              <a:gd name="connsiteX3" fmla="*/ 5705856 w 5705856"/>
              <a:gd name="connsiteY3" fmla="*/ 168279 h 3103965"/>
              <a:gd name="connsiteX4" fmla="*/ 5705856 w 5705856"/>
              <a:gd name="connsiteY4" fmla="*/ 2971848 h 3103965"/>
              <a:gd name="connsiteX5" fmla="*/ 5698419 w 5705856"/>
              <a:gd name="connsiteY5" fmla="*/ 3008686 h 3103965"/>
              <a:gd name="connsiteX6" fmla="*/ 5554677 w 5705856"/>
              <a:gd name="connsiteY6" fmla="*/ 3103965 h 3103965"/>
              <a:gd name="connsiteX7" fmla="*/ 3854303 w 5705856"/>
              <a:gd name="connsiteY7" fmla="*/ 3103965 h 3103965"/>
              <a:gd name="connsiteX8" fmla="*/ 3710561 w 5705856"/>
              <a:gd name="connsiteY8" fmla="*/ 3008686 h 3103965"/>
              <a:gd name="connsiteX9" fmla="*/ 3708895 w 5705856"/>
              <a:gd name="connsiteY9" fmla="*/ 3000433 h 3103965"/>
              <a:gd name="connsiteX10" fmla="*/ 3381774 w 5705856"/>
              <a:gd name="connsiteY10" fmla="*/ 2448772 h 3103965"/>
              <a:gd name="connsiteX11" fmla="*/ 2330049 w 5705856"/>
              <a:gd name="connsiteY11" fmla="*/ 2448772 h 3103965"/>
              <a:gd name="connsiteX12" fmla="*/ 2002928 w 5705856"/>
              <a:gd name="connsiteY12" fmla="*/ 3000433 h 3103965"/>
              <a:gd name="connsiteX13" fmla="*/ 2001261 w 5705856"/>
              <a:gd name="connsiteY13" fmla="*/ 3008686 h 3103965"/>
              <a:gd name="connsiteX14" fmla="*/ 1857519 w 5705856"/>
              <a:gd name="connsiteY14" fmla="*/ 3103965 h 3103965"/>
              <a:gd name="connsiteX15" fmla="*/ 157146 w 5705856"/>
              <a:gd name="connsiteY15" fmla="*/ 3103965 h 3103965"/>
              <a:gd name="connsiteX16" fmla="*/ 1144 w 5705856"/>
              <a:gd name="connsiteY16" fmla="*/ 2947963 h 3103965"/>
              <a:gd name="connsiteX17" fmla="*/ 1144 w 5705856"/>
              <a:gd name="connsiteY17" fmla="*/ 2448771 h 3103965"/>
              <a:gd name="connsiteX18" fmla="*/ 1144 w 5705856"/>
              <a:gd name="connsiteY18" fmla="*/ 2324877 h 3103965"/>
              <a:gd name="connsiteX19" fmla="*/ 0 w 5705856"/>
              <a:gd name="connsiteY19" fmla="*/ 2324877 h 3103965"/>
              <a:gd name="connsiteX20" fmla="*/ 0 w 5705856"/>
              <a:gd name="connsiteY20" fmla="*/ 213570 h 3103965"/>
              <a:gd name="connsiteX21" fmla="*/ 213570 w 5705856"/>
              <a:gd name="connsiteY21" fmla="*/ 0 h 31039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705856" h="3103965">
                <a:moveTo>
                  <a:pt x="213570" y="0"/>
                </a:moveTo>
                <a:lnTo>
                  <a:pt x="5501430" y="0"/>
                </a:lnTo>
                <a:cubicBezTo>
                  <a:pt x="5589893" y="0"/>
                  <a:pt x="5665795" y="53786"/>
                  <a:pt x="5698217" y="130439"/>
                </a:cubicBezTo>
                <a:lnTo>
                  <a:pt x="5705856" y="168279"/>
                </a:lnTo>
                <a:lnTo>
                  <a:pt x="5705856" y="2971848"/>
                </a:lnTo>
                <a:lnTo>
                  <a:pt x="5698419" y="3008686"/>
                </a:lnTo>
                <a:cubicBezTo>
                  <a:pt x="5674737" y="3064678"/>
                  <a:pt x="5619295" y="3103965"/>
                  <a:pt x="5554677" y="3103965"/>
                </a:cubicBezTo>
                <a:lnTo>
                  <a:pt x="3854303" y="3103965"/>
                </a:lnTo>
                <a:cubicBezTo>
                  <a:pt x="3789685" y="3103965"/>
                  <a:pt x="3734243" y="3064677"/>
                  <a:pt x="3710561" y="3008686"/>
                </a:cubicBezTo>
                <a:lnTo>
                  <a:pt x="3708895" y="3000433"/>
                </a:lnTo>
                <a:lnTo>
                  <a:pt x="3381774" y="2448772"/>
                </a:lnTo>
                <a:lnTo>
                  <a:pt x="2330049" y="2448772"/>
                </a:lnTo>
                <a:lnTo>
                  <a:pt x="2002928" y="3000433"/>
                </a:lnTo>
                <a:lnTo>
                  <a:pt x="2001261" y="3008686"/>
                </a:lnTo>
                <a:cubicBezTo>
                  <a:pt x="1977579" y="3064677"/>
                  <a:pt x="1922137" y="3103965"/>
                  <a:pt x="1857519" y="3103965"/>
                </a:cubicBezTo>
                <a:lnTo>
                  <a:pt x="157146" y="3103965"/>
                </a:lnTo>
                <a:cubicBezTo>
                  <a:pt x="70989" y="3103965"/>
                  <a:pt x="1144" y="3034120"/>
                  <a:pt x="1144" y="2947963"/>
                </a:cubicBezTo>
                <a:lnTo>
                  <a:pt x="1144" y="2448771"/>
                </a:lnTo>
                <a:lnTo>
                  <a:pt x="1144" y="2324877"/>
                </a:lnTo>
                <a:lnTo>
                  <a:pt x="0" y="2324877"/>
                </a:lnTo>
                <a:lnTo>
                  <a:pt x="0" y="213570"/>
                </a:lnTo>
                <a:cubicBezTo>
                  <a:pt x="0" y="95619"/>
                  <a:pt x="95619" y="0"/>
                  <a:pt x="213570" y="0"/>
                </a:cubicBezTo>
                <a:close/>
              </a:path>
            </a:pathLst>
          </a:cu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7" name="TextBox 126">
            <a:extLst>
              <a:ext uri="{FF2B5EF4-FFF2-40B4-BE49-F238E27FC236}">
                <a16:creationId xmlns:a16="http://schemas.microsoft.com/office/drawing/2014/main" id="{3D30C610-54A6-4F32-A233-362A4C7D9806}"/>
              </a:ext>
            </a:extLst>
          </p:cNvPr>
          <p:cNvSpPr txBox="1"/>
          <p:nvPr/>
        </p:nvSpPr>
        <p:spPr>
          <a:xfrm>
            <a:off x="377482" y="4681006"/>
            <a:ext cx="1425998" cy="307777"/>
          </a:xfrm>
          <a:prstGeom prst="rect">
            <a:avLst/>
          </a:prstGeom>
          <a:noFill/>
        </p:spPr>
        <p:txBody>
          <a:bodyPr wrap="square" rtlCol="0">
            <a:spAutoFit/>
          </a:bodyPr>
          <a:lstStyle/>
          <a:p>
            <a:r>
              <a:rPr lang="en-US" sz="1400" dirty="0">
                <a:solidFill>
                  <a:srgbClr val="454545"/>
                </a:solidFill>
                <a:latin typeface="Bernard MT Condensed" panose="02050806060905020404" pitchFamily="18" charset="0"/>
              </a:rPr>
              <a:t>Lorem Ipsum 04</a:t>
            </a:r>
            <a:endParaRPr lang="en-US" sz="1400" dirty="0">
              <a:solidFill>
                <a:srgbClr val="454545"/>
              </a:solidFill>
              <a:latin typeface="Candara" panose="020E0502030303020204" pitchFamily="34" charset="0"/>
            </a:endParaRPr>
          </a:p>
        </p:txBody>
      </p:sp>
      <p:sp>
        <p:nvSpPr>
          <p:cNvPr id="128" name="TextBox 127">
            <a:extLst>
              <a:ext uri="{FF2B5EF4-FFF2-40B4-BE49-F238E27FC236}">
                <a16:creationId xmlns:a16="http://schemas.microsoft.com/office/drawing/2014/main" id="{DEEEBE65-4499-4B4F-ACCE-C34290ADDA02}"/>
              </a:ext>
            </a:extLst>
          </p:cNvPr>
          <p:cNvSpPr txBox="1"/>
          <p:nvPr/>
        </p:nvSpPr>
        <p:spPr>
          <a:xfrm>
            <a:off x="1745018" y="4521794"/>
            <a:ext cx="867159" cy="353943"/>
          </a:xfrm>
          <a:prstGeom prst="rect">
            <a:avLst/>
          </a:prstGeom>
          <a:noFill/>
        </p:spPr>
        <p:txBody>
          <a:bodyPr wrap="square" rtlCol="0">
            <a:spAutoFit/>
          </a:bodyPr>
          <a:lstStyle/>
          <a:p>
            <a:pPr algn="ctr"/>
            <a:r>
              <a:rPr lang="en-US" sz="1700" dirty="0">
                <a:solidFill>
                  <a:schemeClr val="bg1"/>
                </a:solidFill>
                <a:latin typeface="Bernard MT Condensed" panose="02050806060905020404" pitchFamily="18" charset="0"/>
              </a:rPr>
              <a:t>$2,694</a:t>
            </a:r>
          </a:p>
        </p:txBody>
      </p:sp>
      <p:sp>
        <p:nvSpPr>
          <p:cNvPr id="130" name="TextBox 129">
            <a:extLst>
              <a:ext uri="{FF2B5EF4-FFF2-40B4-BE49-F238E27FC236}">
                <a16:creationId xmlns:a16="http://schemas.microsoft.com/office/drawing/2014/main" id="{7168285F-EDD4-4D91-AC70-E7C747CA5C7A}"/>
              </a:ext>
            </a:extLst>
          </p:cNvPr>
          <p:cNvSpPr txBox="1"/>
          <p:nvPr/>
        </p:nvSpPr>
        <p:spPr>
          <a:xfrm>
            <a:off x="457345" y="5099733"/>
            <a:ext cx="3516627" cy="1352019"/>
          </a:xfrm>
          <a:prstGeom prst="rect">
            <a:avLst/>
          </a:prstGeom>
          <a:noFill/>
        </p:spPr>
        <p:txBody>
          <a:bodyPr wrap="square" rtlCol="0">
            <a:spAutoFit/>
          </a:bodyPr>
          <a:lstStyle/>
          <a:p>
            <a:r>
              <a:rPr lang="en-US" sz="1300" dirty="0">
                <a:solidFill>
                  <a:srgbClr val="454545"/>
                </a:solidFill>
                <a:latin typeface="Candara" panose="020E0502030303020204" pitchFamily="34" charset="0"/>
              </a:rPr>
              <a:t>Lorem ipsum dolor sit amet, consectetur adipiscing elit, sed do eiusmod tempor incididunt ut labore et dolore magna aliqua. </a:t>
            </a:r>
          </a:p>
          <a:p>
            <a:endParaRPr lang="en-US" sz="600" b="1" dirty="0">
              <a:solidFill>
                <a:srgbClr val="454545"/>
              </a:solidFill>
              <a:latin typeface="Candara" panose="020E0502030303020204" pitchFamily="34" charset="0"/>
            </a:endParaRPr>
          </a:p>
          <a:p>
            <a:r>
              <a:rPr lang="en-US" sz="1300" dirty="0">
                <a:solidFill>
                  <a:srgbClr val="454545"/>
                </a:solidFill>
                <a:latin typeface="Candara" panose="020E0502030303020204" pitchFamily="34" charset="0"/>
              </a:rPr>
              <a:t>Lorem ipsum dolor sit amet, consectetur adipiscing elit, sed do eiusmod tempor incididunt ut labore et dolore magna aliqua. </a:t>
            </a:r>
          </a:p>
        </p:txBody>
      </p:sp>
      <p:sp>
        <p:nvSpPr>
          <p:cNvPr id="132" name="Rectangle: Rounded Corners 131">
            <a:extLst>
              <a:ext uri="{FF2B5EF4-FFF2-40B4-BE49-F238E27FC236}">
                <a16:creationId xmlns:a16="http://schemas.microsoft.com/office/drawing/2014/main" id="{B65E21DA-C3CA-4234-A4A8-C73AF5DBF873}"/>
              </a:ext>
            </a:extLst>
          </p:cNvPr>
          <p:cNvSpPr/>
          <p:nvPr/>
        </p:nvSpPr>
        <p:spPr>
          <a:xfrm rot="10800000">
            <a:off x="5348507" y="4402385"/>
            <a:ext cx="1537482" cy="614994"/>
          </a:xfrm>
          <a:prstGeom prst="roundRect">
            <a:avLst/>
          </a:prstGeom>
          <a:solidFill>
            <a:srgbClr val="8DA1BB"/>
          </a:solidFill>
          <a:ln>
            <a:noFill/>
          </a:ln>
          <a:effectLst>
            <a:outerShdw blurRad="50800" dist="127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3" name="Freeform: Shape 132">
            <a:extLst>
              <a:ext uri="{FF2B5EF4-FFF2-40B4-BE49-F238E27FC236}">
                <a16:creationId xmlns:a16="http://schemas.microsoft.com/office/drawing/2014/main" id="{0DB8C416-A70F-4D62-A878-2429C03225DB}"/>
              </a:ext>
            </a:extLst>
          </p:cNvPr>
          <p:cNvSpPr/>
          <p:nvPr/>
        </p:nvSpPr>
        <p:spPr>
          <a:xfrm rot="10800000">
            <a:off x="4206386" y="4521794"/>
            <a:ext cx="3749040" cy="2039467"/>
          </a:xfrm>
          <a:custGeom>
            <a:avLst/>
            <a:gdLst>
              <a:gd name="connsiteX0" fmla="*/ 213570 w 5705856"/>
              <a:gd name="connsiteY0" fmla="*/ 0 h 3103965"/>
              <a:gd name="connsiteX1" fmla="*/ 5501430 w 5705856"/>
              <a:gd name="connsiteY1" fmla="*/ 0 h 3103965"/>
              <a:gd name="connsiteX2" fmla="*/ 5698217 w 5705856"/>
              <a:gd name="connsiteY2" fmla="*/ 130439 h 3103965"/>
              <a:gd name="connsiteX3" fmla="*/ 5705856 w 5705856"/>
              <a:gd name="connsiteY3" fmla="*/ 168279 h 3103965"/>
              <a:gd name="connsiteX4" fmla="*/ 5705856 w 5705856"/>
              <a:gd name="connsiteY4" fmla="*/ 2971848 h 3103965"/>
              <a:gd name="connsiteX5" fmla="*/ 5698419 w 5705856"/>
              <a:gd name="connsiteY5" fmla="*/ 3008686 h 3103965"/>
              <a:gd name="connsiteX6" fmla="*/ 5554677 w 5705856"/>
              <a:gd name="connsiteY6" fmla="*/ 3103965 h 3103965"/>
              <a:gd name="connsiteX7" fmla="*/ 3854303 w 5705856"/>
              <a:gd name="connsiteY7" fmla="*/ 3103965 h 3103965"/>
              <a:gd name="connsiteX8" fmla="*/ 3710561 w 5705856"/>
              <a:gd name="connsiteY8" fmla="*/ 3008686 h 3103965"/>
              <a:gd name="connsiteX9" fmla="*/ 3708895 w 5705856"/>
              <a:gd name="connsiteY9" fmla="*/ 3000433 h 3103965"/>
              <a:gd name="connsiteX10" fmla="*/ 3381774 w 5705856"/>
              <a:gd name="connsiteY10" fmla="*/ 2448772 h 3103965"/>
              <a:gd name="connsiteX11" fmla="*/ 2330049 w 5705856"/>
              <a:gd name="connsiteY11" fmla="*/ 2448772 h 3103965"/>
              <a:gd name="connsiteX12" fmla="*/ 2002928 w 5705856"/>
              <a:gd name="connsiteY12" fmla="*/ 3000433 h 3103965"/>
              <a:gd name="connsiteX13" fmla="*/ 2001261 w 5705856"/>
              <a:gd name="connsiteY13" fmla="*/ 3008686 h 3103965"/>
              <a:gd name="connsiteX14" fmla="*/ 1857519 w 5705856"/>
              <a:gd name="connsiteY14" fmla="*/ 3103965 h 3103965"/>
              <a:gd name="connsiteX15" fmla="*/ 157146 w 5705856"/>
              <a:gd name="connsiteY15" fmla="*/ 3103965 h 3103965"/>
              <a:gd name="connsiteX16" fmla="*/ 1144 w 5705856"/>
              <a:gd name="connsiteY16" fmla="*/ 2947963 h 3103965"/>
              <a:gd name="connsiteX17" fmla="*/ 1144 w 5705856"/>
              <a:gd name="connsiteY17" fmla="*/ 2448771 h 3103965"/>
              <a:gd name="connsiteX18" fmla="*/ 1144 w 5705856"/>
              <a:gd name="connsiteY18" fmla="*/ 2324877 h 3103965"/>
              <a:gd name="connsiteX19" fmla="*/ 0 w 5705856"/>
              <a:gd name="connsiteY19" fmla="*/ 2324877 h 3103965"/>
              <a:gd name="connsiteX20" fmla="*/ 0 w 5705856"/>
              <a:gd name="connsiteY20" fmla="*/ 213570 h 3103965"/>
              <a:gd name="connsiteX21" fmla="*/ 213570 w 5705856"/>
              <a:gd name="connsiteY21" fmla="*/ 0 h 31039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705856" h="3103965">
                <a:moveTo>
                  <a:pt x="213570" y="0"/>
                </a:moveTo>
                <a:lnTo>
                  <a:pt x="5501430" y="0"/>
                </a:lnTo>
                <a:cubicBezTo>
                  <a:pt x="5589893" y="0"/>
                  <a:pt x="5665795" y="53786"/>
                  <a:pt x="5698217" y="130439"/>
                </a:cubicBezTo>
                <a:lnTo>
                  <a:pt x="5705856" y="168279"/>
                </a:lnTo>
                <a:lnTo>
                  <a:pt x="5705856" y="2971848"/>
                </a:lnTo>
                <a:lnTo>
                  <a:pt x="5698419" y="3008686"/>
                </a:lnTo>
                <a:cubicBezTo>
                  <a:pt x="5674737" y="3064678"/>
                  <a:pt x="5619295" y="3103965"/>
                  <a:pt x="5554677" y="3103965"/>
                </a:cubicBezTo>
                <a:lnTo>
                  <a:pt x="3854303" y="3103965"/>
                </a:lnTo>
                <a:cubicBezTo>
                  <a:pt x="3789685" y="3103965"/>
                  <a:pt x="3734243" y="3064677"/>
                  <a:pt x="3710561" y="3008686"/>
                </a:cubicBezTo>
                <a:lnTo>
                  <a:pt x="3708895" y="3000433"/>
                </a:lnTo>
                <a:lnTo>
                  <a:pt x="3381774" y="2448772"/>
                </a:lnTo>
                <a:lnTo>
                  <a:pt x="2330049" y="2448772"/>
                </a:lnTo>
                <a:lnTo>
                  <a:pt x="2002928" y="3000433"/>
                </a:lnTo>
                <a:lnTo>
                  <a:pt x="2001261" y="3008686"/>
                </a:lnTo>
                <a:cubicBezTo>
                  <a:pt x="1977579" y="3064677"/>
                  <a:pt x="1922137" y="3103965"/>
                  <a:pt x="1857519" y="3103965"/>
                </a:cubicBezTo>
                <a:lnTo>
                  <a:pt x="157146" y="3103965"/>
                </a:lnTo>
                <a:cubicBezTo>
                  <a:pt x="70989" y="3103965"/>
                  <a:pt x="1144" y="3034120"/>
                  <a:pt x="1144" y="2947963"/>
                </a:cubicBezTo>
                <a:lnTo>
                  <a:pt x="1144" y="2448771"/>
                </a:lnTo>
                <a:lnTo>
                  <a:pt x="1144" y="2324877"/>
                </a:lnTo>
                <a:lnTo>
                  <a:pt x="0" y="2324877"/>
                </a:lnTo>
                <a:lnTo>
                  <a:pt x="0" y="213570"/>
                </a:lnTo>
                <a:cubicBezTo>
                  <a:pt x="0" y="95619"/>
                  <a:pt x="95619" y="0"/>
                  <a:pt x="213570" y="0"/>
                </a:cubicBezTo>
                <a:close/>
              </a:path>
            </a:pathLst>
          </a:cu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4" name="TextBox 133">
            <a:extLst>
              <a:ext uri="{FF2B5EF4-FFF2-40B4-BE49-F238E27FC236}">
                <a16:creationId xmlns:a16="http://schemas.microsoft.com/office/drawing/2014/main" id="{C59778DB-CE5C-410B-92F3-E212279AED7F}"/>
              </a:ext>
            </a:extLst>
          </p:cNvPr>
          <p:cNvSpPr txBox="1"/>
          <p:nvPr/>
        </p:nvSpPr>
        <p:spPr>
          <a:xfrm>
            <a:off x="4279069" y="4681006"/>
            <a:ext cx="1425998" cy="307777"/>
          </a:xfrm>
          <a:prstGeom prst="rect">
            <a:avLst/>
          </a:prstGeom>
          <a:noFill/>
        </p:spPr>
        <p:txBody>
          <a:bodyPr wrap="square" rtlCol="0">
            <a:spAutoFit/>
          </a:bodyPr>
          <a:lstStyle/>
          <a:p>
            <a:r>
              <a:rPr lang="en-US" sz="1400" dirty="0">
                <a:solidFill>
                  <a:srgbClr val="454545"/>
                </a:solidFill>
                <a:latin typeface="Bernard MT Condensed" panose="02050806060905020404" pitchFamily="18" charset="0"/>
              </a:rPr>
              <a:t>Lorem Ipsum 05</a:t>
            </a:r>
            <a:endParaRPr lang="en-US" sz="1400" dirty="0">
              <a:solidFill>
                <a:srgbClr val="454545"/>
              </a:solidFill>
              <a:latin typeface="Candara" panose="020E0502030303020204" pitchFamily="34" charset="0"/>
            </a:endParaRPr>
          </a:p>
        </p:txBody>
      </p:sp>
      <p:sp>
        <p:nvSpPr>
          <p:cNvPr id="135" name="TextBox 134">
            <a:extLst>
              <a:ext uri="{FF2B5EF4-FFF2-40B4-BE49-F238E27FC236}">
                <a16:creationId xmlns:a16="http://schemas.microsoft.com/office/drawing/2014/main" id="{D16B04A5-69F7-442B-AE8E-B4A2E22F29B4}"/>
              </a:ext>
            </a:extLst>
          </p:cNvPr>
          <p:cNvSpPr txBox="1"/>
          <p:nvPr/>
        </p:nvSpPr>
        <p:spPr>
          <a:xfrm>
            <a:off x="5646605" y="4521794"/>
            <a:ext cx="867159" cy="353943"/>
          </a:xfrm>
          <a:prstGeom prst="rect">
            <a:avLst/>
          </a:prstGeom>
          <a:noFill/>
        </p:spPr>
        <p:txBody>
          <a:bodyPr wrap="square" rtlCol="0">
            <a:spAutoFit/>
          </a:bodyPr>
          <a:lstStyle/>
          <a:p>
            <a:pPr algn="ctr"/>
            <a:r>
              <a:rPr lang="en-US" sz="1700" dirty="0">
                <a:solidFill>
                  <a:schemeClr val="bg1"/>
                </a:solidFill>
                <a:latin typeface="Bernard MT Condensed" panose="02050806060905020404" pitchFamily="18" charset="0"/>
              </a:rPr>
              <a:t>$5,874</a:t>
            </a:r>
          </a:p>
        </p:txBody>
      </p:sp>
      <p:sp>
        <p:nvSpPr>
          <p:cNvPr id="137" name="TextBox 136">
            <a:extLst>
              <a:ext uri="{FF2B5EF4-FFF2-40B4-BE49-F238E27FC236}">
                <a16:creationId xmlns:a16="http://schemas.microsoft.com/office/drawing/2014/main" id="{D5038EEB-9C59-4D48-936B-9BFD6DAA0281}"/>
              </a:ext>
            </a:extLst>
          </p:cNvPr>
          <p:cNvSpPr txBox="1"/>
          <p:nvPr/>
        </p:nvSpPr>
        <p:spPr>
          <a:xfrm>
            <a:off x="4358932" y="5099733"/>
            <a:ext cx="3516627" cy="1352019"/>
          </a:xfrm>
          <a:prstGeom prst="rect">
            <a:avLst/>
          </a:prstGeom>
          <a:noFill/>
        </p:spPr>
        <p:txBody>
          <a:bodyPr wrap="square" rtlCol="0">
            <a:spAutoFit/>
          </a:bodyPr>
          <a:lstStyle/>
          <a:p>
            <a:r>
              <a:rPr lang="en-US" sz="1300" dirty="0">
                <a:solidFill>
                  <a:srgbClr val="454545"/>
                </a:solidFill>
                <a:latin typeface="Candara" panose="020E0502030303020204" pitchFamily="34" charset="0"/>
              </a:rPr>
              <a:t>Lorem ipsum dolor sit amet, consectetur adipiscing elit, sed do eiusmod tempor incididunt ut labore et dolore magna aliqua. </a:t>
            </a:r>
          </a:p>
          <a:p>
            <a:endParaRPr lang="en-US" sz="600" b="1" dirty="0">
              <a:solidFill>
                <a:srgbClr val="454545"/>
              </a:solidFill>
              <a:latin typeface="Candara" panose="020E0502030303020204" pitchFamily="34" charset="0"/>
            </a:endParaRPr>
          </a:p>
          <a:p>
            <a:r>
              <a:rPr lang="en-US" sz="1300" dirty="0">
                <a:solidFill>
                  <a:srgbClr val="454545"/>
                </a:solidFill>
                <a:latin typeface="Candara" panose="020E0502030303020204" pitchFamily="34" charset="0"/>
              </a:rPr>
              <a:t>Lorem ipsum dolor sit amet, consectetur adipiscing elit, sed do eiusmod tempor incididunt ut labore et dolore magna aliqua. </a:t>
            </a:r>
          </a:p>
        </p:txBody>
      </p:sp>
      <p:sp>
        <p:nvSpPr>
          <p:cNvPr id="139" name="Rectangle: Rounded Corners 138">
            <a:extLst>
              <a:ext uri="{FF2B5EF4-FFF2-40B4-BE49-F238E27FC236}">
                <a16:creationId xmlns:a16="http://schemas.microsoft.com/office/drawing/2014/main" id="{F8D187B3-CD08-4D6C-81AF-B21A8101A008}"/>
              </a:ext>
            </a:extLst>
          </p:cNvPr>
          <p:cNvSpPr/>
          <p:nvPr/>
        </p:nvSpPr>
        <p:spPr>
          <a:xfrm rot="10800000">
            <a:off x="9261751" y="4402384"/>
            <a:ext cx="1537482" cy="614994"/>
          </a:xfrm>
          <a:prstGeom prst="roundRect">
            <a:avLst/>
          </a:prstGeom>
          <a:solidFill>
            <a:srgbClr val="B5B5B5"/>
          </a:solidFill>
          <a:ln>
            <a:noFill/>
          </a:ln>
          <a:effectLst>
            <a:outerShdw blurRad="50800" dist="127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0" name="Freeform: Shape 139">
            <a:extLst>
              <a:ext uri="{FF2B5EF4-FFF2-40B4-BE49-F238E27FC236}">
                <a16:creationId xmlns:a16="http://schemas.microsoft.com/office/drawing/2014/main" id="{AAA3061F-F330-4801-BC40-E0F4F7E8EDF3}"/>
              </a:ext>
            </a:extLst>
          </p:cNvPr>
          <p:cNvSpPr/>
          <p:nvPr/>
        </p:nvSpPr>
        <p:spPr>
          <a:xfrm rot="10800000">
            <a:off x="8119630" y="4521793"/>
            <a:ext cx="3749040" cy="2039467"/>
          </a:xfrm>
          <a:custGeom>
            <a:avLst/>
            <a:gdLst>
              <a:gd name="connsiteX0" fmla="*/ 213570 w 5705856"/>
              <a:gd name="connsiteY0" fmla="*/ 0 h 3103965"/>
              <a:gd name="connsiteX1" fmla="*/ 5501430 w 5705856"/>
              <a:gd name="connsiteY1" fmla="*/ 0 h 3103965"/>
              <a:gd name="connsiteX2" fmla="*/ 5698217 w 5705856"/>
              <a:gd name="connsiteY2" fmla="*/ 130439 h 3103965"/>
              <a:gd name="connsiteX3" fmla="*/ 5705856 w 5705856"/>
              <a:gd name="connsiteY3" fmla="*/ 168279 h 3103965"/>
              <a:gd name="connsiteX4" fmla="*/ 5705856 w 5705856"/>
              <a:gd name="connsiteY4" fmla="*/ 2971848 h 3103965"/>
              <a:gd name="connsiteX5" fmla="*/ 5698419 w 5705856"/>
              <a:gd name="connsiteY5" fmla="*/ 3008686 h 3103965"/>
              <a:gd name="connsiteX6" fmla="*/ 5554677 w 5705856"/>
              <a:gd name="connsiteY6" fmla="*/ 3103965 h 3103965"/>
              <a:gd name="connsiteX7" fmla="*/ 3854303 w 5705856"/>
              <a:gd name="connsiteY7" fmla="*/ 3103965 h 3103965"/>
              <a:gd name="connsiteX8" fmla="*/ 3710561 w 5705856"/>
              <a:gd name="connsiteY8" fmla="*/ 3008686 h 3103965"/>
              <a:gd name="connsiteX9" fmla="*/ 3708895 w 5705856"/>
              <a:gd name="connsiteY9" fmla="*/ 3000433 h 3103965"/>
              <a:gd name="connsiteX10" fmla="*/ 3381774 w 5705856"/>
              <a:gd name="connsiteY10" fmla="*/ 2448772 h 3103965"/>
              <a:gd name="connsiteX11" fmla="*/ 2330049 w 5705856"/>
              <a:gd name="connsiteY11" fmla="*/ 2448772 h 3103965"/>
              <a:gd name="connsiteX12" fmla="*/ 2002928 w 5705856"/>
              <a:gd name="connsiteY12" fmla="*/ 3000433 h 3103965"/>
              <a:gd name="connsiteX13" fmla="*/ 2001261 w 5705856"/>
              <a:gd name="connsiteY13" fmla="*/ 3008686 h 3103965"/>
              <a:gd name="connsiteX14" fmla="*/ 1857519 w 5705856"/>
              <a:gd name="connsiteY14" fmla="*/ 3103965 h 3103965"/>
              <a:gd name="connsiteX15" fmla="*/ 157146 w 5705856"/>
              <a:gd name="connsiteY15" fmla="*/ 3103965 h 3103965"/>
              <a:gd name="connsiteX16" fmla="*/ 1144 w 5705856"/>
              <a:gd name="connsiteY16" fmla="*/ 2947963 h 3103965"/>
              <a:gd name="connsiteX17" fmla="*/ 1144 w 5705856"/>
              <a:gd name="connsiteY17" fmla="*/ 2448771 h 3103965"/>
              <a:gd name="connsiteX18" fmla="*/ 1144 w 5705856"/>
              <a:gd name="connsiteY18" fmla="*/ 2324877 h 3103965"/>
              <a:gd name="connsiteX19" fmla="*/ 0 w 5705856"/>
              <a:gd name="connsiteY19" fmla="*/ 2324877 h 3103965"/>
              <a:gd name="connsiteX20" fmla="*/ 0 w 5705856"/>
              <a:gd name="connsiteY20" fmla="*/ 213570 h 3103965"/>
              <a:gd name="connsiteX21" fmla="*/ 213570 w 5705856"/>
              <a:gd name="connsiteY21" fmla="*/ 0 h 31039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705856" h="3103965">
                <a:moveTo>
                  <a:pt x="213570" y="0"/>
                </a:moveTo>
                <a:lnTo>
                  <a:pt x="5501430" y="0"/>
                </a:lnTo>
                <a:cubicBezTo>
                  <a:pt x="5589893" y="0"/>
                  <a:pt x="5665795" y="53786"/>
                  <a:pt x="5698217" y="130439"/>
                </a:cubicBezTo>
                <a:lnTo>
                  <a:pt x="5705856" y="168279"/>
                </a:lnTo>
                <a:lnTo>
                  <a:pt x="5705856" y="2971848"/>
                </a:lnTo>
                <a:lnTo>
                  <a:pt x="5698419" y="3008686"/>
                </a:lnTo>
                <a:cubicBezTo>
                  <a:pt x="5674737" y="3064678"/>
                  <a:pt x="5619295" y="3103965"/>
                  <a:pt x="5554677" y="3103965"/>
                </a:cubicBezTo>
                <a:lnTo>
                  <a:pt x="3854303" y="3103965"/>
                </a:lnTo>
                <a:cubicBezTo>
                  <a:pt x="3789685" y="3103965"/>
                  <a:pt x="3734243" y="3064677"/>
                  <a:pt x="3710561" y="3008686"/>
                </a:cubicBezTo>
                <a:lnTo>
                  <a:pt x="3708895" y="3000433"/>
                </a:lnTo>
                <a:lnTo>
                  <a:pt x="3381774" y="2448772"/>
                </a:lnTo>
                <a:lnTo>
                  <a:pt x="2330049" y="2448772"/>
                </a:lnTo>
                <a:lnTo>
                  <a:pt x="2002928" y="3000433"/>
                </a:lnTo>
                <a:lnTo>
                  <a:pt x="2001261" y="3008686"/>
                </a:lnTo>
                <a:cubicBezTo>
                  <a:pt x="1977579" y="3064677"/>
                  <a:pt x="1922137" y="3103965"/>
                  <a:pt x="1857519" y="3103965"/>
                </a:cubicBezTo>
                <a:lnTo>
                  <a:pt x="157146" y="3103965"/>
                </a:lnTo>
                <a:cubicBezTo>
                  <a:pt x="70989" y="3103965"/>
                  <a:pt x="1144" y="3034120"/>
                  <a:pt x="1144" y="2947963"/>
                </a:cubicBezTo>
                <a:lnTo>
                  <a:pt x="1144" y="2448771"/>
                </a:lnTo>
                <a:lnTo>
                  <a:pt x="1144" y="2324877"/>
                </a:lnTo>
                <a:lnTo>
                  <a:pt x="0" y="2324877"/>
                </a:lnTo>
                <a:lnTo>
                  <a:pt x="0" y="213570"/>
                </a:lnTo>
                <a:cubicBezTo>
                  <a:pt x="0" y="95619"/>
                  <a:pt x="95619" y="0"/>
                  <a:pt x="213570" y="0"/>
                </a:cubicBezTo>
                <a:close/>
              </a:path>
            </a:pathLst>
          </a:cu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1" name="TextBox 140">
            <a:extLst>
              <a:ext uri="{FF2B5EF4-FFF2-40B4-BE49-F238E27FC236}">
                <a16:creationId xmlns:a16="http://schemas.microsoft.com/office/drawing/2014/main" id="{21DC2B1E-A0C0-4D26-80EF-EC4B2D2AC8E7}"/>
              </a:ext>
            </a:extLst>
          </p:cNvPr>
          <p:cNvSpPr txBox="1"/>
          <p:nvPr/>
        </p:nvSpPr>
        <p:spPr>
          <a:xfrm>
            <a:off x="8192313" y="4681005"/>
            <a:ext cx="1425998" cy="307777"/>
          </a:xfrm>
          <a:prstGeom prst="rect">
            <a:avLst/>
          </a:prstGeom>
          <a:noFill/>
        </p:spPr>
        <p:txBody>
          <a:bodyPr wrap="square" rtlCol="0">
            <a:spAutoFit/>
          </a:bodyPr>
          <a:lstStyle/>
          <a:p>
            <a:r>
              <a:rPr lang="en-US" sz="1400" dirty="0">
                <a:solidFill>
                  <a:srgbClr val="454545"/>
                </a:solidFill>
                <a:latin typeface="Bernard MT Condensed" panose="02050806060905020404" pitchFamily="18" charset="0"/>
              </a:rPr>
              <a:t>Lorem Ipsum 06</a:t>
            </a:r>
            <a:endParaRPr lang="en-US" sz="1400" dirty="0">
              <a:solidFill>
                <a:srgbClr val="454545"/>
              </a:solidFill>
              <a:latin typeface="Candara" panose="020E0502030303020204" pitchFamily="34" charset="0"/>
            </a:endParaRPr>
          </a:p>
        </p:txBody>
      </p:sp>
      <p:sp>
        <p:nvSpPr>
          <p:cNvPr id="142" name="TextBox 141">
            <a:extLst>
              <a:ext uri="{FF2B5EF4-FFF2-40B4-BE49-F238E27FC236}">
                <a16:creationId xmlns:a16="http://schemas.microsoft.com/office/drawing/2014/main" id="{CED000E3-69BC-46E0-8468-9CCC0DF97781}"/>
              </a:ext>
            </a:extLst>
          </p:cNvPr>
          <p:cNvSpPr txBox="1"/>
          <p:nvPr/>
        </p:nvSpPr>
        <p:spPr>
          <a:xfrm>
            <a:off x="9559849" y="4521793"/>
            <a:ext cx="867159" cy="353943"/>
          </a:xfrm>
          <a:prstGeom prst="rect">
            <a:avLst/>
          </a:prstGeom>
          <a:noFill/>
        </p:spPr>
        <p:txBody>
          <a:bodyPr wrap="square" rtlCol="0">
            <a:spAutoFit/>
          </a:bodyPr>
          <a:lstStyle/>
          <a:p>
            <a:pPr algn="ctr"/>
            <a:r>
              <a:rPr lang="en-US" sz="1700" dirty="0">
                <a:solidFill>
                  <a:schemeClr val="bg1"/>
                </a:solidFill>
                <a:latin typeface="Bernard MT Condensed" panose="02050806060905020404" pitchFamily="18" charset="0"/>
              </a:rPr>
              <a:t>$4,937</a:t>
            </a:r>
          </a:p>
        </p:txBody>
      </p:sp>
      <p:sp>
        <p:nvSpPr>
          <p:cNvPr id="144" name="TextBox 143">
            <a:extLst>
              <a:ext uri="{FF2B5EF4-FFF2-40B4-BE49-F238E27FC236}">
                <a16:creationId xmlns:a16="http://schemas.microsoft.com/office/drawing/2014/main" id="{819D6560-D9B6-4232-9765-68E6705D7FC9}"/>
              </a:ext>
            </a:extLst>
          </p:cNvPr>
          <p:cNvSpPr txBox="1"/>
          <p:nvPr/>
        </p:nvSpPr>
        <p:spPr>
          <a:xfrm>
            <a:off x="8272176" y="5099732"/>
            <a:ext cx="3516627" cy="1352019"/>
          </a:xfrm>
          <a:prstGeom prst="rect">
            <a:avLst/>
          </a:prstGeom>
          <a:noFill/>
        </p:spPr>
        <p:txBody>
          <a:bodyPr wrap="square" rtlCol="0">
            <a:spAutoFit/>
          </a:bodyPr>
          <a:lstStyle/>
          <a:p>
            <a:r>
              <a:rPr lang="en-US" sz="1300" dirty="0">
                <a:solidFill>
                  <a:srgbClr val="454545"/>
                </a:solidFill>
                <a:latin typeface="Candara" panose="020E0502030303020204" pitchFamily="34" charset="0"/>
              </a:rPr>
              <a:t>Lorem ipsum dolor sit amet, consectetur adipiscing elit, sed do eiusmod tempor incididunt ut labore et dolore magna aliqua. </a:t>
            </a:r>
          </a:p>
          <a:p>
            <a:endParaRPr lang="en-US" sz="600" b="1" dirty="0">
              <a:solidFill>
                <a:srgbClr val="454545"/>
              </a:solidFill>
              <a:latin typeface="Candara" panose="020E0502030303020204" pitchFamily="34" charset="0"/>
            </a:endParaRPr>
          </a:p>
          <a:p>
            <a:r>
              <a:rPr lang="en-US" sz="1300" dirty="0">
                <a:solidFill>
                  <a:srgbClr val="454545"/>
                </a:solidFill>
                <a:latin typeface="Candara" panose="020E0502030303020204" pitchFamily="34" charset="0"/>
              </a:rPr>
              <a:t>Lorem ipsum dolor sit amet, consectetur adipiscing elit, sed do eiusmod tempor incididunt ut labore et dolore magna aliqua. </a:t>
            </a:r>
          </a:p>
        </p:txBody>
      </p:sp>
      <p:sp>
        <p:nvSpPr>
          <p:cNvPr id="145" name="TextBox 144">
            <a:extLst>
              <a:ext uri="{FF2B5EF4-FFF2-40B4-BE49-F238E27FC236}">
                <a16:creationId xmlns:a16="http://schemas.microsoft.com/office/drawing/2014/main" id="{51CADD1E-80B2-480E-A235-E6BB7B8D2EC1}"/>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pic>
        <p:nvPicPr>
          <p:cNvPr id="146" name="Graphic 145" descr="Stethoscope">
            <a:extLst>
              <a:ext uri="{FF2B5EF4-FFF2-40B4-BE49-F238E27FC236}">
                <a16:creationId xmlns:a16="http://schemas.microsoft.com/office/drawing/2014/main" id="{611DD44A-2A93-4D28-AA7C-C8C76E044EED}"/>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7038536" y="2194560"/>
            <a:ext cx="411480" cy="411480"/>
          </a:xfrm>
          <a:prstGeom prst="rect">
            <a:avLst/>
          </a:prstGeom>
        </p:spPr>
      </p:pic>
      <p:pic>
        <p:nvPicPr>
          <p:cNvPr id="147" name="Graphic 146" descr="Heartbeat">
            <a:extLst>
              <a:ext uri="{FF2B5EF4-FFF2-40B4-BE49-F238E27FC236}">
                <a16:creationId xmlns:a16="http://schemas.microsoft.com/office/drawing/2014/main" id="{F5BD7912-B16F-43A3-A0E7-22D1CB0B8615}"/>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10963438" y="2194560"/>
            <a:ext cx="411480" cy="411480"/>
          </a:xfrm>
          <a:prstGeom prst="rect">
            <a:avLst/>
          </a:prstGeom>
        </p:spPr>
      </p:pic>
      <p:pic>
        <p:nvPicPr>
          <p:cNvPr id="148" name="Graphic 147" descr="Needle">
            <a:extLst>
              <a:ext uri="{FF2B5EF4-FFF2-40B4-BE49-F238E27FC236}">
                <a16:creationId xmlns:a16="http://schemas.microsoft.com/office/drawing/2014/main" id="{C1342669-542F-4692-91FD-F811512A57F4}"/>
              </a:ext>
            </a:extLst>
          </p:cNvPr>
          <p:cNvPicPr>
            <a:picLocks noChangeAspect="1"/>
          </p:cNvPicPr>
          <p:nvPr/>
        </p:nvPicPr>
        <p:blipFill>
          <a:blip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3136948" y="4612712"/>
            <a:ext cx="411480" cy="411480"/>
          </a:xfrm>
          <a:prstGeom prst="rect">
            <a:avLst/>
          </a:prstGeom>
        </p:spPr>
      </p:pic>
      <p:pic>
        <p:nvPicPr>
          <p:cNvPr id="149" name="Graphic 148" descr="IV">
            <a:extLst>
              <a:ext uri="{FF2B5EF4-FFF2-40B4-BE49-F238E27FC236}">
                <a16:creationId xmlns:a16="http://schemas.microsoft.com/office/drawing/2014/main" id="{60CC649E-E1AE-4124-9542-FB006EB91385}"/>
              </a:ext>
            </a:extLst>
          </p:cNvPr>
          <p:cNvPicPr>
            <a:picLocks noChangeAspect="1"/>
          </p:cNvPicPr>
          <p:nvPr/>
        </p:nvPicPr>
        <p:blipFill>
          <a:blip r:embed="rId11">
            <a:extLst>
              <a:ext uri="{28A0092B-C50C-407E-A947-70E740481C1C}">
                <a14:useLocalDpi xmlns:a14="http://schemas.microsoft.com/office/drawing/2010/main" val="0"/>
              </a:ext>
              <a:ext uri="{96DAC541-7B7A-43D3-8B79-37D633B846F1}">
                <asvg:svgBlip xmlns:asvg="http://schemas.microsoft.com/office/drawing/2016/SVG/main" r:embed="rId12"/>
              </a:ext>
            </a:extLst>
          </a:blip>
          <a:stretch>
            <a:fillRect/>
          </a:stretch>
        </p:blipFill>
        <p:spPr>
          <a:xfrm>
            <a:off x="7054988" y="4617720"/>
            <a:ext cx="411480" cy="411480"/>
          </a:xfrm>
          <a:prstGeom prst="rect">
            <a:avLst/>
          </a:prstGeom>
        </p:spPr>
      </p:pic>
      <p:pic>
        <p:nvPicPr>
          <p:cNvPr id="150" name="Graphic 149" descr="Medicine">
            <a:extLst>
              <a:ext uri="{FF2B5EF4-FFF2-40B4-BE49-F238E27FC236}">
                <a16:creationId xmlns:a16="http://schemas.microsoft.com/office/drawing/2014/main" id="{C0B8A8B6-FAC4-4389-B3D6-2F8297AFEBC5}"/>
              </a:ext>
            </a:extLst>
          </p:cNvPr>
          <p:cNvPicPr>
            <a:picLocks noChangeAspect="1"/>
          </p:cNvPicPr>
          <p:nvPr/>
        </p:nvPicPr>
        <p:blipFill>
          <a:blip r:embed="rId13">
            <a:extLst>
              <a:ext uri="{28A0092B-C50C-407E-A947-70E740481C1C}">
                <a14:useLocalDpi xmlns:a14="http://schemas.microsoft.com/office/drawing/2010/main" val="0"/>
              </a:ext>
              <a:ext uri="{96DAC541-7B7A-43D3-8B79-37D633B846F1}">
                <asvg:svgBlip xmlns:asvg="http://schemas.microsoft.com/office/drawing/2016/SVG/main" r:embed="rId14"/>
              </a:ext>
            </a:extLst>
          </a:blip>
          <a:stretch>
            <a:fillRect/>
          </a:stretch>
        </p:blipFill>
        <p:spPr>
          <a:xfrm>
            <a:off x="10999833" y="4617720"/>
            <a:ext cx="411480" cy="411480"/>
          </a:xfrm>
          <a:prstGeom prst="rect">
            <a:avLst/>
          </a:prstGeom>
        </p:spPr>
      </p:pic>
    </p:spTree>
    <p:extLst>
      <p:ext uri="{BB962C8B-B14F-4D97-AF65-F5344CB8AC3E}">
        <p14:creationId xmlns:p14="http://schemas.microsoft.com/office/powerpoint/2010/main" val="333334063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45"/>
                                        </p:tgtEl>
                                        <p:attrNameLst>
                                          <p:attrName>style.visibility</p:attrName>
                                        </p:attrNameLst>
                                      </p:cBhvr>
                                      <p:to>
                                        <p:strVal val="visible"/>
                                      </p:to>
                                    </p:set>
                                    <p:animEffect transition="in" filter="wipe(left)">
                                      <p:cBhvr>
                                        <p:cTn id="7" dur="1000"/>
                                        <p:tgtEl>
                                          <p:spTgt spid="145"/>
                                        </p:tgtEl>
                                      </p:cBhvr>
                                    </p:animEffect>
                                  </p:childTnLst>
                                </p:cTn>
                              </p:par>
                            </p:childTnLst>
                          </p:cTn>
                        </p:par>
                        <p:par>
                          <p:cTn id="8" fill="hold">
                            <p:stCondLst>
                              <p:cond delay="1000"/>
                            </p:stCondLst>
                            <p:childTnLst>
                              <p:par>
                                <p:cTn id="9" presetID="47" presetClass="entr" presetSubtype="0" fill="hold" grpId="0" nodeType="afterEffect">
                                  <p:stCondLst>
                                    <p:cond delay="0"/>
                                  </p:stCondLst>
                                  <p:childTnLst>
                                    <p:set>
                                      <p:cBhvr>
                                        <p:cTn id="10" dur="1" fill="hold">
                                          <p:stCondLst>
                                            <p:cond delay="0"/>
                                          </p:stCondLst>
                                        </p:cTn>
                                        <p:tgtEl>
                                          <p:spTgt spid="52"/>
                                        </p:tgtEl>
                                        <p:attrNameLst>
                                          <p:attrName>style.visibility</p:attrName>
                                        </p:attrNameLst>
                                      </p:cBhvr>
                                      <p:to>
                                        <p:strVal val="visible"/>
                                      </p:to>
                                    </p:set>
                                    <p:animEffect transition="in" filter="fade">
                                      <p:cBhvr>
                                        <p:cTn id="11" dur="1000"/>
                                        <p:tgtEl>
                                          <p:spTgt spid="52"/>
                                        </p:tgtEl>
                                      </p:cBhvr>
                                    </p:animEffect>
                                    <p:anim calcmode="lin" valueType="num">
                                      <p:cBhvr>
                                        <p:cTn id="12" dur="1000" fill="hold"/>
                                        <p:tgtEl>
                                          <p:spTgt spid="52"/>
                                        </p:tgtEl>
                                        <p:attrNameLst>
                                          <p:attrName>ppt_x</p:attrName>
                                        </p:attrNameLst>
                                      </p:cBhvr>
                                      <p:tavLst>
                                        <p:tav tm="0">
                                          <p:val>
                                            <p:strVal val="#ppt_x"/>
                                          </p:val>
                                        </p:tav>
                                        <p:tav tm="100000">
                                          <p:val>
                                            <p:strVal val="#ppt_x"/>
                                          </p:val>
                                        </p:tav>
                                      </p:tavLst>
                                    </p:anim>
                                    <p:anim calcmode="lin" valueType="num">
                                      <p:cBhvr>
                                        <p:cTn id="13" dur="1000" fill="hold"/>
                                        <p:tgtEl>
                                          <p:spTgt spid="52"/>
                                        </p:tgtEl>
                                        <p:attrNameLst>
                                          <p:attrName>ppt_y</p:attrName>
                                        </p:attrNameLst>
                                      </p:cBhvr>
                                      <p:tavLst>
                                        <p:tav tm="0">
                                          <p:val>
                                            <p:strVal val="#ppt_y-.1"/>
                                          </p:val>
                                        </p:tav>
                                        <p:tav tm="100000">
                                          <p:val>
                                            <p:strVal val="#ppt_y"/>
                                          </p:val>
                                        </p:tav>
                                      </p:tavLst>
                                    </p:anim>
                                  </p:childTnLst>
                                </p:cTn>
                              </p:par>
                              <p:par>
                                <p:cTn id="14" presetID="47" presetClass="entr" presetSubtype="0" fill="hold" grpId="0" nodeType="withEffect">
                                  <p:stCondLst>
                                    <p:cond delay="0"/>
                                  </p:stCondLst>
                                  <p:childTnLst>
                                    <p:set>
                                      <p:cBhvr>
                                        <p:cTn id="15" dur="1" fill="hold">
                                          <p:stCondLst>
                                            <p:cond delay="0"/>
                                          </p:stCondLst>
                                        </p:cTn>
                                        <p:tgtEl>
                                          <p:spTgt spid="88"/>
                                        </p:tgtEl>
                                        <p:attrNameLst>
                                          <p:attrName>style.visibility</p:attrName>
                                        </p:attrNameLst>
                                      </p:cBhvr>
                                      <p:to>
                                        <p:strVal val="visible"/>
                                      </p:to>
                                    </p:set>
                                    <p:animEffect transition="in" filter="fade">
                                      <p:cBhvr>
                                        <p:cTn id="16" dur="1000"/>
                                        <p:tgtEl>
                                          <p:spTgt spid="88"/>
                                        </p:tgtEl>
                                      </p:cBhvr>
                                    </p:animEffect>
                                    <p:anim calcmode="lin" valueType="num">
                                      <p:cBhvr>
                                        <p:cTn id="17" dur="1000" fill="hold"/>
                                        <p:tgtEl>
                                          <p:spTgt spid="88"/>
                                        </p:tgtEl>
                                        <p:attrNameLst>
                                          <p:attrName>ppt_x</p:attrName>
                                        </p:attrNameLst>
                                      </p:cBhvr>
                                      <p:tavLst>
                                        <p:tav tm="0">
                                          <p:val>
                                            <p:strVal val="#ppt_x"/>
                                          </p:val>
                                        </p:tav>
                                        <p:tav tm="100000">
                                          <p:val>
                                            <p:strVal val="#ppt_x"/>
                                          </p:val>
                                        </p:tav>
                                      </p:tavLst>
                                    </p:anim>
                                    <p:anim calcmode="lin" valueType="num">
                                      <p:cBhvr>
                                        <p:cTn id="18" dur="1000" fill="hold"/>
                                        <p:tgtEl>
                                          <p:spTgt spid="88"/>
                                        </p:tgtEl>
                                        <p:attrNameLst>
                                          <p:attrName>ppt_y</p:attrName>
                                        </p:attrNameLst>
                                      </p:cBhvr>
                                      <p:tavLst>
                                        <p:tav tm="0">
                                          <p:val>
                                            <p:strVal val="#ppt_y-.1"/>
                                          </p:val>
                                        </p:tav>
                                        <p:tav tm="100000">
                                          <p:val>
                                            <p:strVal val="#ppt_y"/>
                                          </p:val>
                                        </p:tav>
                                      </p:tavLst>
                                    </p:anim>
                                  </p:childTnLst>
                                </p:cTn>
                              </p:par>
                              <p:par>
                                <p:cTn id="19" presetID="47" presetClass="entr" presetSubtype="0" fill="hold" grpId="0" nodeType="withEffect">
                                  <p:stCondLst>
                                    <p:cond delay="0"/>
                                  </p:stCondLst>
                                  <p:childTnLst>
                                    <p:set>
                                      <p:cBhvr>
                                        <p:cTn id="20" dur="1" fill="hold">
                                          <p:stCondLst>
                                            <p:cond delay="0"/>
                                          </p:stCondLst>
                                        </p:cTn>
                                        <p:tgtEl>
                                          <p:spTgt spid="27"/>
                                        </p:tgtEl>
                                        <p:attrNameLst>
                                          <p:attrName>style.visibility</p:attrName>
                                        </p:attrNameLst>
                                      </p:cBhvr>
                                      <p:to>
                                        <p:strVal val="visible"/>
                                      </p:to>
                                    </p:set>
                                    <p:animEffect transition="in" filter="fade">
                                      <p:cBhvr>
                                        <p:cTn id="21" dur="1000"/>
                                        <p:tgtEl>
                                          <p:spTgt spid="27"/>
                                        </p:tgtEl>
                                      </p:cBhvr>
                                    </p:animEffect>
                                    <p:anim calcmode="lin" valueType="num">
                                      <p:cBhvr>
                                        <p:cTn id="22" dur="1000" fill="hold"/>
                                        <p:tgtEl>
                                          <p:spTgt spid="27"/>
                                        </p:tgtEl>
                                        <p:attrNameLst>
                                          <p:attrName>ppt_x</p:attrName>
                                        </p:attrNameLst>
                                      </p:cBhvr>
                                      <p:tavLst>
                                        <p:tav tm="0">
                                          <p:val>
                                            <p:strVal val="#ppt_x"/>
                                          </p:val>
                                        </p:tav>
                                        <p:tav tm="100000">
                                          <p:val>
                                            <p:strVal val="#ppt_x"/>
                                          </p:val>
                                        </p:tav>
                                      </p:tavLst>
                                    </p:anim>
                                    <p:anim calcmode="lin" valueType="num">
                                      <p:cBhvr>
                                        <p:cTn id="23" dur="1000" fill="hold"/>
                                        <p:tgtEl>
                                          <p:spTgt spid="27"/>
                                        </p:tgtEl>
                                        <p:attrNameLst>
                                          <p:attrName>ppt_y</p:attrName>
                                        </p:attrNameLst>
                                      </p:cBhvr>
                                      <p:tavLst>
                                        <p:tav tm="0">
                                          <p:val>
                                            <p:strVal val="#ppt_y-.1"/>
                                          </p:val>
                                        </p:tav>
                                        <p:tav tm="100000">
                                          <p:val>
                                            <p:strVal val="#ppt_y"/>
                                          </p:val>
                                        </p:tav>
                                      </p:tavLst>
                                    </p:anim>
                                  </p:childTnLst>
                                </p:cTn>
                              </p:par>
                              <p:par>
                                <p:cTn id="24" presetID="47" presetClass="entr" presetSubtype="0" fill="hold" nodeType="withEffect">
                                  <p:stCondLst>
                                    <p:cond delay="0"/>
                                  </p:stCondLst>
                                  <p:childTnLst>
                                    <p:set>
                                      <p:cBhvr>
                                        <p:cTn id="25" dur="1" fill="hold">
                                          <p:stCondLst>
                                            <p:cond delay="0"/>
                                          </p:stCondLst>
                                        </p:cTn>
                                        <p:tgtEl>
                                          <p:spTgt spid="81"/>
                                        </p:tgtEl>
                                        <p:attrNameLst>
                                          <p:attrName>style.visibility</p:attrName>
                                        </p:attrNameLst>
                                      </p:cBhvr>
                                      <p:to>
                                        <p:strVal val="visible"/>
                                      </p:to>
                                    </p:set>
                                    <p:animEffect transition="in" filter="fade">
                                      <p:cBhvr>
                                        <p:cTn id="26" dur="1000"/>
                                        <p:tgtEl>
                                          <p:spTgt spid="81"/>
                                        </p:tgtEl>
                                      </p:cBhvr>
                                    </p:animEffect>
                                    <p:anim calcmode="lin" valueType="num">
                                      <p:cBhvr>
                                        <p:cTn id="27" dur="1000" fill="hold"/>
                                        <p:tgtEl>
                                          <p:spTgt spid="81"/>
                                        </p:tgtEl>
                                        <p:attrNameLst>
                                          <p:attrName>ppt_x</p:attrName>
                                        </p:attrNameLst>
                                      </p:cBhvr>
                                      <p:tavLst>
                                        <p:tav tm="0">
                                          <p:val>
                                            <p:strVal val="#ppt_x"/>
                                          </p:val>
                                        </p:tav>
                                        <p:tav tm="100000">
                                          <p:val>
                                            <p:strVal val="#ppt_x"/>
                                          </p:val>
                                        </p:tav>
                                      </p:tavLst>
                                    </p:anim>
                                    <p:anim calcmode="lin" valueType="num">
                                      <p:cBhvr>
                                        <p:cTn id="28" dur="1000" fill="hold"/>
                                        <p:tgtEl>
                                          <p:spTgt spid="81"/>
                                        </p:tgtEl>
                                        <p:attrNameLst>
                                          <p:attrName>ppt_y</p:attrName>
                                        </p:attrNameLst>
                                      </p:cBhvr>
                                      <p:tavLst>
                                        <p:tav tm="0">
                                          <p:val>
                                            <p:strVal val="#ppt_y-.1"/>
                                          </p:val>
                                        </p:tav>
                                        <p:tav tm="100000">
                                          <p:val>
                                            <p:strVal val="#ppt_y"/>
                                          </p:val>
                                        </p:tav>
                                      </p:tavLst>
                                    </p:anim>
                                  </p:childTnLst>
                                </p:cTn>
                              </p:par>
                            </p:childTnLst>
                          </p:cTn>
                        </p:par>
                        <p:par>
                          <p:cTn id="29" fill="hold">
                            <p:stCondLst>
                              <p:cond delay="2000"/>
                            </p:stCondLst>
                            <p:childTnLst>
                              <p:par>
                                <p:cTn id="30" presetID="42" presetClass="entr" presetSubtype="0" fill="hold" grpId="0" nodeType="afterEffect">
                                  <p:stCondLst>
                                    <p:cond delay="0"/>
                                  </p:stCondLst>
                                  <p:childTnLst>
                                    <p:set>
                                      <p:cBhvr>
                                        <p:cTn id="31" dur="1" fill="hold">
                                          <p:stCondLst>
                                            <p:cond delay="0"/>
                                          </p:stCondLst>
                                        </p:cTn>
                                        <p:tgtEl>
                                          <p:spTgt spid="39"/>
                                        </p:tgtEl>
                                        <p:attrNameLst>
                                          <p:attrName>style.visibility</p:attrName>
                                        </p:attrNameLst>
                                      </p:cBhvr>
                                      <p:to>
                                        <p:strVal val="visible"/>
                                      </p:to>
                                    </p:set>
                                    <p:animEffect transition="in" filter="fade">
                                      <p:cBhvr>
                                        <p:cTn id="32" dur="1000"/>
                                        <p:tgtEl>
                                          <p:spTgt spid="39"/>
                                        </p:tgtEl>
                                      </p:cBhvr>
                                    </p:animEffect>
                                    <p:anim calcmode="lin" valueType="num">
                                      <p:cBhvr>
                                        <p:cTn id="33" dur="1000" fill="hold"/>
                                        <p:tgtEl>
                                          <p:spTgt spid="39"/>
                                        </p:tgtEl>
                                        <p:attrNameLst>
                                          <p:attrName>ppt_x</p:attrName>
                                        </p:attrNameLst>
                                      </p:cBhvr>
                                      <p:tavLst>
                                        <p:tav tm="0">
                                          <p:val>
                                            <p:strVal val="#ppt_x"/>
                                          </p:val>
                                        </p:tav>
                                        <p:tav tm="100000">
                                          <p:val>
                                            <p:strVal val="#ppt_x"/>
                                          </p:val>
                                        </p:tav>
                                      </p:tavLst>
                                    </p:anim>
                                    <p:anim calcmode="lin" valueType="num">
                                      <p:cBhvr>
                                        <p:cTn id="34" dur="1000" fill="hold"/>
                                        <p:tgtEl>
                                          <p:spTgt spid="39"/>
                                        </p:tgtEl>
                                        <p:attrNameLst>
                                          <p:attrName>ppt_y</p:attrName>
                                        </p:attrNameLst>
                                      </p:cBhvr>
                                      <p:tavLst>
                                        <p:tav tm="0">
                                          <p:val>
                                            <p:strVal val="#ppt_y+.1"/>
                                          </p:val>
                                        </p:tav>
                                        <p:tav tm="100000">
                                          <p:val>
                                            <p:strVal val="#ppt_y"/>
                                          </p:val>
                                        </p:tav>
                                      </p:tavLst>
                                    </p:anim>
                                  </p:childTnLst>
                                </p:cTn>
                              </p:par>
                              <p:par>
                                <p:cTn id="35" presetID="42" presetClass="entr" presetSubtype="0" fill="hold" grpId="0" nodeType="withEffect">
                                  <p:stCondLst>
                                    <p:cond delay="0"/>
                                  </p:stCondLst>
                                  <p:childTnLst>
                                    <p:set>
                                      <p:cBhvr>
                                        <p:cTn id="36" dur="1" fill="hold">
                                          <p:stCondLst>
                                            <p:cond delay="0"/>
                                          </p:stCondLst>
                                        </p:cTn>
                                        <p:tgtEl>
                                          <p:spTgt spid="29"/>
                                        </p:tgtEl>
                                        <p:attrNameLst>
                                          <p:attrName>style.visibility</p:attrName>
                                        </p:attrNameLst>
                                      </p:cBhvr>
                                      <p:to>
                                        <p:strVal val="visible"/>
                                      </p:to>
                                    </p:set>
                                    <p:animEffect transition="in" filter="fade">
                                      <p:cBhvr>
                                        <p:cTn id="37" dur="1000"/>
                                        <p:tgtEl>
                                          <p:spTgt spid="29"/>
                                        </p:tgtEl>
                                      </p:cBhvr>
                                    </p:animEffect>
                                    <p:anim calcmode="lin" valueType="num">
                                      <p:cBhvr>
                                        <p:cTn id="38" dur="1000" fill="hold"/>
                                        <p:tgtEl>
                                          <p:spTgt spid="29"/>
                                        </p:tgtEl>
                                        <p:attrNameLst>
                                          <p:attrName>ppt_x</p:attrName>
                                        </p:attrNameLst>
                                      </p:cBhvr>
                                      <p:tavLst>
                                        <p:tav tm="0">
                                          <p:val>
                                            <p:strVal val="#ppt_x"/>
                                          </p:val>
                                        </p:tav>
                                        <p:tav tm="100000">
                                          <p:val>
                                            <p:strVal val="#ppt_x"/>
                                          </p:val>
                                        </p:tav>
                                      </p:tavLst>
                                    </p:anim>
                                    <p:anim calcmode="lin" valueType="num">
                                      <p:cBhvr>
                                        <p:cTn id="39" dur="1000" fill="hold"/>
                                        <p:tgtEl>
                                          <p:spTgt spid="29"/>
                                        </p:tgtEl>
                                        <p:attrNameLst>
                                          <p:attrName>ppt_y</p:attrName>
                                        </p:attrNameLst>
                                      </p:cBhvr>
                                      <p:tavLst>
                                        <p:tav tm="0">
                                          <p:val>
                                            <p:strVal val="#ppt_y+.1"/>
                                          </p:val>
                                        </p:tav>
                                        <p:tav tm="100000">
                                          <p:val>
                                            <p:strVal val="#ppt_y"/>
                                          </p:val>
                                        </p:tav>
                                      </p:tavLst>
                                    </p:anim>
                                  </p:childTnLst>
                                </p:cTn>
                              </p:par>
                            </p:childTnLst>
                          </p:cTn>
                        </p:par>
                        <p:par>
                          <p:cTn id="40" fill="hold">
                            <p:stCondLst>
                              <p:cond delay="3000"/>
                            </p:stCondLst>
                            <p:childTnLst>
                              <p:par>
                                <p:cTn id="41" presetID="47" presetClass="entr" presetSubtype="0" fill="hold" grpId="0" nodeType="afterEffect">
                                  <p:stCondLst>
                                    <p:cond delay="0"/>
                                  </p:stCondLst>
                                  <p:childTnLst>
                                    <p:set>
                                      <p:cBhvr>
                                        <p:cTn id="42" dur="1" fill="hold">
                                          <p:stCondLst>
                                            <p:cond delay="0"/>
                                          </p:stCondLst>
                                        </p:cTn>
                                        <p:tgtEl>
                                          <p:spTgt spid="112"/>
                                        </p:tgtEl>
                                        <p:attrNameLst>
                                          <p:attrName>style.visibility</p:attrName>
                                        </p:attrNameLst>
                                      </p:cBhvr>
                                      <p:to>
                                        <p:strVal val="visible"/>
                                      </p:to>
                                    </p:set>
                                    <p:animEffect transition="in" filter="fade">
                                      <p:cBhvr>
                                        <p:cTn id="43" dur="1000"/>
                                        <p:tgtEl>
                                          <p:spTgt spid="112"/>
                                        </p:tgtEl>
                                      </p:cBhvr>
                                    </p:animEffect>
                                    <p:anim calcmode="lin" valueType="num">
                                      <p:cBhvr>
                                        <p:cTn id="44" dur="1000" fill="hold"/>
                                        <p:tgtEl>
                                          <p:spTgt spid="112"/>
                                        </p:tgtEl>
                                        <p:attrNameLst>
                                          <p:attrName>ppt_x</p:attrName>
                                        </p:attrNameLst>
                                      </p:cBhvr>
                                      <p:tavLst>
                                        <p:tav tm="0">
                                          <p:val>
                                            <p:strVal val="#ppt_x"/>
                                          </p:val>
                                        </p:tav>
                                        <p:tav tm="100000">
                                          <p:val>
                                            <p:strVal val="#ppt_x"/>
                                          </p:val>
                                        </p:tav>
                                      </p:tavLst>
                                    </p:anim>
                                    <p:anim calcmode="lin" valueType="num">
                                      <p:cBhvr>
                                        <p:cTn id="45" dur="1000" fill="hold"/>
                                        <p:tgtEl>
                                          <p:spTgt spid="112"/>
                                        </p:tgtEl>
                                        <p:attrNameLst>
                                          <p:attrName>ppt_y</p:attrName>
                                        </p:attrNameLst>
                                      </p:cBhvr>
                                      <p:tavLst>
                                        <p:tav tm="0">
                                          <p:val>
                                            <p:strVal val="#ppt_y-.1"/>
                                          </p:val>
                                        </p:tav>
                                        <p:tav tm="100000">
                                          <p:val>
                                            <p:strVal val="#ppt_y"/>
                                          </p:val>
                                        </p:tav>
                                      </p:tavLst>
                                    </p:anim>
                                  </p:childTnLst>
                                </p:cTn>
                              </p:par>
                              <p:par>
                                <p:cTn id="46" presetID="47" presetClass="entr" presetSubtype="0" fill="hold" grpId="0" nodeType="withEffect">
                                  <p:stCondLst>
                                    <p:cond delay="0"/>
                                  </p:stCondLst>
                                  <p:childTnLst>
                                    <p:set>
                                      <p:cBhvr>
                                        <p:cTn id="47" dur="1" fill="hold">
                                          <p:stCondLst>
                                            <p:cond delay="0"/>
                                          </p:stCondLst>
                                        </p:cTn>
                                        <p:tgtEl>
                                          <p:spTgt spid="113"/>
                                        </p:tgtEl>
                                        <p:attrNameLst>
                                          <p:attrName>style.visibility</p:attrName>
                                        </p:attrNameLst>
                                      </p:cBhvr>
                                      <p:to>
                                        <p:strVal val="visible"/>
                                      </p:to>
                                    </p:set>
                                    <p:animEffect transition="in" filter="fade">
                                      <p:cBhvr>
                                        <p:cTn id="48" dur="1000"/>
                                        <p:tgtEl>
                                          <p:spTgt spid="113"/>
                                        </p:tgtEl>
                                      </p:cBhvr>
                                    </p:animEffect>
                                    <p:anim calcmode="lin" valueType="num">
                                      <p:cBhvr>
                                        <p:cTn id="49" dur="1000" fill="hold"/>
                                        <p:tgtEl>
                                          <p:spTgt spid="113"/>
                                        </p:tgtEl>
                                        <p:attrNameLst>
                                          <p:attrName>ppt_x</p:attrName>
                                        </p:attrNameLst>
                                      </p:cBhvr>
                                      <p:tavLst>
                                        <p:tav tm="0">
                                          <p:val>
                                            <p:strVal val="#ppt_x"/>
                                          </p:val>
                                        </p:tav>
                                        <p:tav tm="100000">
                                          <p:val>
                                            <p:strVal val="#ppt_x"/>
                                          </p:val>
                                        </p:tav>
                                      </p:tavLst>
                                    </p:anim>
                                    <p:anim calcmode="lin" valueType="num">
                                      <p:cBhvr>
                                        <p:cTn id="50" dur="1000" fill="hold"/>
                                        <p:tgtEl>
                                          <p:spTgt spid="113"/>
                                        </p:tgtEl>
                                        <p:attrNameLst>
                                          <p:attrName>ppt_y</p:attrName>
                                        </p:attrNameLst>
                                      </p:cBhvr>
                                      <p:tavLst>
                                        <p:tav tm="0">
                                          <p:val>
                                            <p:strVal val="#ppt_y-.1"/>
                                          </p:val>
                                        </p:tav>
                                        <p:tav tm="100000">
                                          <p:val>
                                            <p:strVal val="#ppt_y"/>
                                          </p:val>
                                        </p:tav>
                                      </p:tavLst>
                                    </p:anim>
                                  </p:childTnLst>
                                </p:cTn>
                              </p:par>
                              <p:par>
                                <p:cTn id="51" presetID="47" presetClass="entr" presetSubtype="0" fill="hold" grpId="0" nodeType="withEffect">
                                  <p:stCondLst>
                                    <p:cond delay="0"/>
                                  </p:stCondLst>
                                  <p:childTnLst>
                                    <p:set>
                                      <p:cBhvr>
                                        <p:cTn id="52" dur="1" fill="hold">
                                          <p:stCondLst>
                                            <p:cond delay="0"/>
                                          </p:stCondLst>
                                        </p:cTn>
                                        <p:tgtEl>
                                          <p:spTgt spid="116"/>
                                        </p:tgtEl>
                                        <p:attrNameLst>
                                          <p:attrName>style.visibility</p:attrName>
                                        </p:attrNameLst>
                                      </p:cBhvr>
                                      <p:to>
                                        <p:strVal val="visible"/>
                                      </p:to>
                                    </p:set>
                                    <p:animEffect transition="in" filter="fade">
                                      <p:cBhvr>
                                        <p:cTn id="53" dur="1000"/>
                                        <p:tgtEl>
                                          <p:spTgt spid="116"/>
                                        </p:tgtEl>
                                      </p:cBhvr>
                                    </p:animEffect>
                                    <p:anim calcmode="lin" valueType="num">
                                      <p:cBhvr>
                                        <p:cTn id="54" dur="1000" fill="hold"/>
                                        <p:tgtEl>
                                          <p:spTgt spid="116"/>
                                        </p:tgtEl>
                                        <p:attrNameLst>
                                          <p:attrName>ppt_x</p:attrName>
                                        </p:attrNameLst>
                                      </p:cBhvr>
                                      <p:tavLst>
                                        <p:tav tm="0">
                                          <p:val>
                                            <p:strVal val="#ppt_x"/>
                                          </p:val>
                                        </p:tav>
                                        <p:tav tm="100000">
                                          <p:val>
                                            <p:strVal val="#ppt_x"/>
                                          </p:val>
                                        </p:tav>
                                      </p:tavLst>
                                    </p:anim>
                                    <p:anim calcmode="lin" valueType="num">
                                      <p:cBhvr>
                                        <p:cTn id="55" dur="1000" fill="hold"/>
                                        <p:tgtEl>
                                          <p:spTgt spid="116"/>
                                        </p:tgtEl>
                                        <p:attrNameLst>
                                          <p:attrName>ppt_y</p:attrName>
                                        </p:attrNameLst>
                                      </p:cBhvr>
                                      <p:tavLst>
                                        <p:tav tm="0">
                                          <p:val>
                                            <p:strVal val="#ppt_y-.1"/>
                                          </p:val>
                                        </p:tav>
                                        <p:tav tm="100000">
                                          <p:val>
                                            <p:strVal val="#ppt_y"/>
                                          </p:val>
                                        </p:tav>
                                      </p:tavLst>
                                    </p:anim>
                                  </p:childTnLst>
                                </p:cTn>
                              </p:par>
                              <p:par>
                                <p:cTn id="56" presetID="47" presetClass="entr" presetSubtype="0" fill="hold" nodeType="withEffect">
                                  <p:stCondLst>
                                    <p:cond delay="0"/>
                                  </p:stCondLst>
                                  <p:childTnLst>
                                    <p:set>
                                      <p:cBhvr>
                                        <p:cTn id="57" dur="1" fill="hold">
                                          <p:stCondLst>
                                            <p:cond delay="0"/>
                                          </p:stCondLst>
                                        </p:cTn>
                                        <p:tgtEl>
                                          <p:spTgt spid="146"/>
                                        </p:tgtEl>
                                        <p:attrNameLst>
                                          <p:attrName>style.visibility</p:attrName>
                                        </p:attrNameLst>
                                      </p:cBhvr>
                                      <p:to>
                                        <p:strVal val="visible"/>
                                      </p:to>
                                    </p:set>
                                    <p:animEffect transition="in" filter="fade">
                                      <p:cBhvr>
                                        <p:cTn id="58" dur="1000"/>
                                        <p:tgtEl>
                                          <p:spTgt spid="146"/>
                                        </p:tgtEl>
                                      </p:cBhvr>
                                    </p:animEffect>
                                    <p:anim calcmode="lin" valueType="num">
                                      <p:cBhvr>
                                        <p:cTn id="59" dur="1000" fill="hold"/>
                                        <p:tgtEl>
                                          <p:spTgt spid="146"/>
                                        </p:tgtEl>
                                        <p:attrNameLst>
                                          <p:attrName>ppt_x</p:attrName>
                                        </p:attrNameLst>
                                      </p:cBhvr>
                                      <p:tavLst>
                                        <p:tav tm="0">
                                          <p:val>
                                            <p:strVal val="#ppt_x"/>
                                          </p:val>
                                        </p:tav>
                                        <p:tav tm="100000">
                                          <p:val>
                                            <p:strVal val="#ppt_x"/>
                                          </p:val>
                                        </p:tav>
                                      </p:tavLst>
                                    </p:anim>
                                    <p:anim calcmode="lin" valueType="num">
                                      <p:cBhvr>
                                        <p:cTn id="60" dur="1000" fill="hold"/>
                                        <p:tgtEl>
                                          <p:spTgt spid="146"/>
                                        </p:tgtEl>
                                        <p:attrNameLst>
                                          <p:attrName>ppt_y</p:attrName>
                                        </p:attrNameLst>
                                      </p:cBhvr>
                                      <p:tavLst>
                                        <p:tav tm="0">
                                          <p:val>
                                            <p:strVal val="#ppt_y-.1"/>
                                          </p:val>
                                        </p:tav>
                                        <p:tav tm="100000">
                                          <p:val>
                                            <p:strVal val="#ppt_y"/>
                                          </p:val>
                                        </p:tav>
                                      </p:tavLst>
                                    </p:anim>
                                  </p:childTnLst>
                                </p:cTn>
                              </p:par>
                            </p:childTnLst>
                          </p:cTn>
                        </p:par>
                        <p:par>
                          <p:cTn id="61" fill="hold">
                            <p:stCondLst>
                              <p:cond delay="4000"/>
                            </p:stCondLst>
                            <p:childTnLst>
                              <p:par>
                                <p:cTn id="62" presetID="42" presetClass="entr" presetSubtype="0" fill="hold" grpId="0" nodeType="afterEffect">
                                  <p:stCondLst>
                                    <p:cond delay="0"/>
                                  </p:stCondLst>
                                  <p:childTnLst>
                                    <p:set>
                                      <p:cBhvr>
                                        <p:cTn id="63" dur="1" fill="hold">
                                          <p:stCondLst>
                                            <p:cond delay="0"/>
                                          </p:stCondLst>
                                        </p:cTn>
                                        <p:tgtEl>
                                          <p:spTgt spid="111"/>
                                        </p:tgtEl>
                                        <p:attrNameLst>
                                          <p:attrName>style.visibility</p:attrName>
                                        </p:attrNameLst>
                                      </p:cBhvr>
                                      <p:to>
                                        <p:strVal val="visible"/>
                                      </p:to>
                                    </p:set>
                                    <p:animEffect transition="in" filter="fade">
                                      <p:cBhvr>
                                        <p:cTn id="64" dur="1000"/>
                                        <p:tgtEl>
                                          <p:spTgt spid="111"/>
                                        </p:tgtEl>
                                      </p:cBhvr>
                                    </p:animEffect>
                                    <p:anim calcmode="lin" valueType="num">
                                      <p:cBhvr>
                                        <p:cTn id="65" dur="1000" fill="hold"/>
                                        <p:tgtEl>
                                          <p:spTgt spid="111"/>
                                        </p:tgtEl>
                                        <p:attrNameLst>
                                          <p:attrName>ppt_x</p:attrName>
                                        </p:attrNameLst>
                                      </p:cBhvr>
                                      <p:tavLst>
                                        <p:tav tm="0">
                                          <p:val>
                                            <p:strVal val="#ppt_x"/>
                                          </p:val>
                                        </p:tav>
                                        <p:tav tm="100000">
                                          <p:val>
                                            <p:strVal val="#ppt_x"/>
                                          </p:val>
                                        </p:tav>
                                      </p:tavLst>
                                    </p:anim>
                                    <p:anim calcmode="lin" valueType="num">
                                      <p:cBhvr>
                                        <p:cTn id="66" dur="1000" fill="hold"/>
                                        <p:tgtEl>
                                          <p:spTgt spid="111"/>
                                        </p:tgtEl>
                                        <p:attrNameLst>
                                          <p:attrName>ppt_y</p:attrName>
                                        </p:attrNameLst>
                                      </p:cBhvr>
                                      <p:tavLst>
                                        <p:tav tm="0">
                                          <p:val>
                                            <p:strVal val="#ppt_y+.1"/>
                                          </p:val>
                                        </p:tav>
                                        <p:tav tm="100000">
                                          <p:val>
                                            <p:strVal val="#ppt_y"/>
                                          </p:val>
                                        </p:tav>
                                      </p:tavLst>
                                    </p:anim>
                                  </p:childTnLst>
                                </p:cTn>
                              </p:par>
                              <p:par>
                                <p:cTn id="67" presetID="42" presetClass="entr" presetSubtype="0" fill="hold" grpId="0" nodeType="withEffect">
                                  <p:stCondLst>
                                    <p:cond delay="0"/>
                                  </p:stCondLst>
                                  <p:childTnLst>
                                    <p:set>
                                      <p:cBhvr>
                                        <p:cTn id="68" dur="1" fill="hold">
                                          <p:stCondLst>
                                            <p:cond delay="0"/>
                                          </p:stCondLst>
                                        </p:cTn>
                                        <p:tgtEl>
                                          <p:spTgt spid="114"/>
                                        </p:tgtEl>
                                        <p:attrNameLst>
                                          <p:attrName>style.visibility</p:attrName>
                                        </p:attrNameLst>
                                      </p:cBhvr>
                                      <p:to>
                                        <p:strVal val="visible"/>
                                      </p:to>
                                    </p:set>
                                    <p:animEffect transition="in" filter="fade">
                                      <p:cBhvr>
                                        <p:cTn id="69" dur="1000"/>
                                        <p:tgtEl>
                                          <p:spTgt spid="114"/>
                                        </p:tgtEl>
                                      </p:cBhvr>
                                    </p:animEffect>
                                    <p:anim calcmode="lin" valueType="num">
                                      <p:cBhvr>
                                        <p:cTn id="70" dur="1000" fill="hold"/>
                                        <p:tgtEl>
                                          <p:spTgt spid="114"/>
                                        </p:tgtEl>
                                        <p:attrNameLst>
                                          <p:attrName>ppt_x</p:attrName>
                                        </p:attrNameLst>
                                      </p:cBhvr>
                                      <p:tavLst>
                                        <p:tav tm="0">
                                          <p:val>
                                            <p:strVal val="#ppt_x"/>
                                          </p:val>
                                        </p:tav>
                                        <p:tav tm="100000">
                                          <p:val>
                                            <p:strVal val="#ppt_x"/>
                                          </p:val>
                                        </p:tav>
                                      </p:tavLst>
                                    </p:anim>
                                    <p:anim calcmode="lin" valueType="num">
                                      <p:cBhvr>
                                        <p:cTn id="71" dur="1000" fill="hold"/>
                                        <p:tgtEl>
                                          <p:spTgt spid="114"/>
                                        </p:tgtEl>
                                        <p:attrNameLst>
                                          <p:attrName>ppt_y</p:attrName>
                                        </p:attrNameLst>
                                      </p:cBhvr>
                                      <p:tavLst>
                                        <p:tav tm="0">
                                          <p:val>
                                            <p:strVal val="#ppt_y+.1"/>
                                          </p:val>
                                        </p:tav>
                                        <p:tav tm="100000">
                                          <p:val>
                                            <p:strVal val="#ppt_y"/>
                                          </p:val>
                                        </p:tav>
                                      </p:tavLst>
                                    </p:anim>
                                  </p:childTnLst>
                                </p:cTn>
                              </p:par>
                            </p:childTnLst>
                          </p:cTn>
                        </p:par>
                        <p:par>
                          <p:cTn id="72" fill="hold">
                            <p:stCondLst>
                              <p:cond delay="5000"/>
                            </p:stCondLst>
                            <p:childTnLst>
                              <p:par>
                                <p:cTn id="73" presetID="47" presetClass="entr" presetSubtype="0" fill="hold" grpId="0" nodeType="afterEffect">
                                  <p:stCondLst>
                                    <p:cond delay="0"/>
                                  </p:stCondLst>
                                  <p:childTnLst>
                                    <p:set>
                                      <p:cBhvr>
                                        <p:cTn id="74" dur="1" fill="hold">
                                          <p:stCondLst>
                                            <p:cond delay="0"/>
                                          </p:stCondLst>
                                        </p:cTn>
                                        <p:tgtEl>
                                          <p:spTgt spid="119"/>
                                        </p:tgtEl>
                                        <p:attrNameLst>
                                          <p:attrName>style.visibility</p:attrName>
                                        </p:attrNameLst>
                                      </p:cBhvr>
                                      <p:to>
                                        <p:strVal val="visible"/>
                                      </p:to>
                                    </p:set>
                                    <p:animEffect transition="in" filter="fade">
                                      <p:cBhvr>
                                        <p:cTn id="75" dur="1000"/>
                                        <p:tgtEl>
                                          <p:spTgt spid="119"/>
                                        </p:tgtEl>
                                      </p:cBhvr>
                                    </p:animEffect>
                                    <p:anim calcmode="lin" valueType="num">
                                      <p:cBhvr>
                                        <p:cTn id="76" dur="1000" fill="hold"/>
                                        <p:tgtEl>
                                          <p:spTgt spid="119"/>
                                        </p:tgtEl>
                                        <p:attrNameLst>
                                          <p:attrName>ppt_x</p:attrName>
                                        </p:attrNameLst>
                                      </p:cBhvr>
                                      <p:tavLst>
                                        <p:tav tm="0">
                                          <p:val>
                                            <p:strVal val="#ppt_x"/>
                                          </p:val>
                                        </p:tav>
                                        <p:tav tm="100000">
                                          <p:val>
                                            <p:strVal val="#ppt_x"/>
                                          </p:val>
                                        </p:tav>
                                      </p:tavLst>
                                    </p:anim>
                                    <p:anim calcmode="lin" valueType="num">
                                      <p:cBhvr>
                                        <p:cTn id="77" dur="1000" fill="hold"/>
                                        <p:tgtEl>
                                          <p:spTgt spid="119"/>
                                        </p:tgtEl>
                                        <p:attrNameLst>
                                          <p:attrName>ppt_y</p:attrName>
                                        </p:attrNameLst>
                                      </p:cBhvr>
                                      <p:tavLst>
                                        <p:tav tm="0">
                                          <p:val>
                                            <p:strVal val="#ppt_y-.1"/>
                                          </p:val>
                                        </p:tav>
                                        <p:tav tm="100000">
                                          <p:val>
                                            <p:strVal val="#ppt_y"/>
                                          </p:val>
                                        </p:tav>
                                      </p:tavLst>
                                    </p:anim>
                                  </p:childTnLst>
                                </p:cTn>
                              </p:par>
                              <p:par>
                                <p:cTn id="78" presetID="47" presetClass="entr" presetSubtype="0" fill="hold" grpId="0" nodeType="withEffect">
                                  <p:stCondLst>
                                    <p:cond delay="0"/>
                                  </p:stCondLst>
                                  <p:childTnLst>
                                    <p:set>
                                      <p:cBhvr>
                                        <p:cTn id="79" dur="1" fill="hold">
                                          <p:stCondLst>
                                            <p:cond delay="0"/>
                                          </p:stCondLst>
                                        </p:cTn>
                                        <p:tgtEl>
                                          <p:spTgt spid="120"/>
                                        </p:tgtEl>
                                        <p:attrNameLst>
                                          <p:attrName>style.visibility</p:attrName>
                                        </p:attrNameLst>
                                      </p:cBhvr>
                                      <p:to>
                                        <p:strVal val="visible"/>
                                      </p:to>
                                    </p:set>
                                    <p:animEffect transition="in" filter="fade">
                                      <p:cBhvr>
                                        <p:cTn id="80" dur="1000"/>
                                        <p:tgtEl>
                                          <p:spTgt spid="120"/>
                                        </p:tgtEl>
                                      </p:cBhvr>
                                    </p:animEffect>
                                    <p:anim calcmode="lin" valueType="num">
                                      <p:cBhvr>
                                        <p:cTn id="81" dur="1000" fill="hold"/>
                                        <p:tgtEl>
                                          <p:spTgt spid="120"/>
                                        </p:tgtEl>
                                        <p:attrNameLst>
                                          <p:attrName>ppt_x</p:attrName>
                                        </p:attrNameLst>
                                      </p:cBhvr>
                                      <p:tavLst>
                                        <p:tav tm="0">
                                          <p:val>
                                            <p:strVal val="#ppt_x"/>
                                          </p:val>
                                        </p:tav>
                                        <p:tav tm="100000">
                                          <p:val>
                                            <p:strVal val="#ppt_x"/>
                                          </p:val>
                                        </p:tav>
                                      </p:tavLst>
                                    </p:anim>
                                    <p:anim calcmode="lin" valueType="num">
                                      <p:cBhvr>
                                        <p:cTn id="82" dur="1000" fill="hold"/>
                                        <p:tgtEl>
                                          <p:spTgt spid="120"/>
                                        </p:tgtEl>
                                        <p:attrNameLst>
                                          <p:attrName>ppt_y</p:attrName>
                                        </p:attrNameLst>
                                      </p:cBhvr>
                                      <p:tavLst>
                                        <p:tav tm="0">
                                          <p:val>
                                            <p:strVal val="#ppt_y-.1"/>
                                          </p:val>
                                        </p:tav>
                                        <p:tav tm="100000">
                                          <p:val>
                                            <p:strVal val="#ppt_y"/>
                                          </p:val>
                                        </p:tav>
                                      </p:tavLst>
                                    </p:anim>
                                  </p:childTnLst>
                                </p:cTn>
                              </p:par>
                              <p:par>
                                <p:cTn id="83" presetID="47" presetClass="entr" presetSubtype="0" fill="hold" grpId="0" nodeType="withEffect">
                                  <p:stCondLst>
                                    <p:cond delay="0"/>
                                  </p:stCondLst>
                                  <p:childTnLst>
                                    <p:set>
                                      <p:cBhvr>
                                        <p:cTn id="84" dur="1" fill="hold">
                                          <p:stCondLst>
                                            <p:cond delay="0"/>
                                          </p:stCondLst>
                                        </p:cTn>
                                        <p:tgtEl>
                                          <p:spTgt spid="123"/>
                                        </p:tgtEl>
                                        <p:attrNameLst>
                                          <p:attrName>style.visibility</p:attrName>
                                        </p:attrNameLst>
                                      </p:cBhvr>
                                      <p:to>
                                        <p:strVal val="visible"/>
                                      </p:to>
                                    </p:set>
                                    <p:animEffect transition="in" filter="fade">
                                      <p:cBhvr>
                                        <p:cTn id="85" dur="1000"/>
                                        <p:tgtEl>
                                          <p:spTgt spid="123"/>
                                        </p:tgtEl>
                                      </p:cBhvr>
                                    </p:animEffect>
                                    <p:anim calcmode="lin" valueType="num">
                                      <p:cBhvr>
                                        <p:cTn id="86" dur="1000" fill="hold"/>
                                        <p:tgtEl>
                                          <p:spTgt spid="123"/>
                                        </p:tgtEl>
                                        <p:attrNameLst>
                                          <p:attrName>ppt_x</p:attrName>
                                        </p:attrNameLst>
                                      </p:cBhvr>
                                      <p:tavLst>
                                        <p:tav tm="0">
                                          <p:val>
                                            <p:strVal val="#ppt_x"/>
                                          </p:val>
                                        </p:tav>
                                        <p:tav tm="100000">
                                          <p:val>
                                            <p:strVal val="#ppt_x"/>
                                          </p:val>
                                        </p:tav>
                                      </p:tavLst>
                                    </p:anim>
                                    <p:anim calcmode="lin" valueType="num">
                                      <p:cBhvr>
                                        <p:cTn id="87" dur="1000" fill="hold"/>
                                        <p:tgtEl>
                                          <p:spTgt spid="123"/>
                                        </p:tgtEl>
                                        <p:attrNameLst>
                                          <p:attrName>ppt_y</p:attrName>
                                        </p:attrNameLst>
                                      </p:cBhvr>
                                      <p:tavLst>
                                        <p:tav tm="0">
                                          <p:val>
                                            <p:strVal val="#ppt_y-.1"/>
                                          </p:val>
                                        </p:tav>
                                        <p:tav tm="100000">
                                          <p:val>
                                            <p:strVal val="#ppt_y"/>
                                          </p:val>
                                        </p:tav>
                                      </p:tavLst>
                                    </p:anim>
                                  </p:childTnLst>
                                </p:cTn>
                              </p:par>
                              <p:par>
                                <p:cTn id="88" presetID="47" presetClass="entr" presetSubtype="0" fill="hold" nodeType="withEffect">
                                  <p:stCondLst>
                                    <p:cond delay="0"/>
                                  </p:stCondLst>
                                  <p:childTnLst>
                                    <p:set>
                                      <p:cBhvr>
                                        <p:cTn id="89" dur="1" fill="hold">
                                          <p:stCondLst>
                                            <p:cond delay="0"/>
                                          </p:stCondLst>
                                        </p:cTn>
                                        <p:tgtEl>
                                          <p:spTgt spid="147"/>
                                        </p:tgtEl>
                                        <p:attrNameLst>
                                          <p:attrName>style.visibility</p:attrName>
                                        </p:attrNameLst>
                                      </p:cBhvr>
                                      <p:to>
                                        <p:strVal val="visible"/>
                                      </p:to>
                                    </p:set>
                                    <p:animEffect transition="in" filter="fade">
                                      <p:cBhvr>
                                        <p:cTn id="90" dur="1000"/>
                                        <p:tgtEl>
                                          <p:spTgt spid="147"/>
                                        </p:tgtEl>
                                      </p:cBhvr>
                                    </p:animEffect>
                                    <p:anim calcmode="lin" valueType="num">
                                      <p:cBhvr>
                                        <p:cTn id="91" dur="1000" fill="hold"/>
                                        <p:tgtEl>
                                          <p:spTgt spid="147"/>
                                        </p:tgtEl>
                                        <p:attrNameLst>
                                          <p:attrName>ppt_x</p:attrName>
                                        </p:attrNameLst>
                                      </p:cBhvr>
                                      <p:tavLst>
                                        <p:tav tm="0">
                                          <p:val>
                                            <p:strVal val="#ppt_x"/>
                                          </p:val>
                                        </p:tav>
                                        <p:tav tm="100000">
                                          <p:val>
                                            <p:strVal val="#ppt_x"/>
                                          </p:val>
                                        </p:tav>
                                      </p:tavLst>
                                    </p:anim>
                                    <p:anim calcmode="lin" valueType="num">
                                      <p:cBhvr>
                                        <p:cTn id="92" dur="1000" fill="hold"/>
                                        <p:tgtEl>
                                          <p:spTgt spid="147"/>
                                        </p:tgtEl>
                                        <p:attrNameLst>
                                          <p:attrName>ppt_y</p:attrName>
                                        </p:attrNameLst>
                                      </p:cBhvr>
                                      <p:tavLst>
                                        <p:tav tm="0">
                                          <p:val>
                                            <p:strVal val="#ppt_y-.1"/>
                                          </p:val>
                                        </p:tav>
                                        <p:tav tm="100000">
                                          <p:val>
                                            <p:strVal val="#ppt_y"/>
                                          </p:val>
                                        </p:tav>
                                      </p:tavLst>
                                    </p:anim>
                                  </p:childTnLst>
                                </p:cTn>
                              </p:par>
                            </p:childTnLst>
                          </p:cTn>
                        </p:par>
                        <p:par>
                          <p:cTn id="93" fill="hold">
                            <p:stCondLst>
                              <p:cond delay="6000"/>
                            </p:stCondLst>
                            <p:childTnLst>
                              <p:par>
                                <p:cTn id="94" presetID="42" presetClass="entr" presetSubtype="0" fill="hold" grpId="0" nodeType="afterEffect">
                                  <p:stCondLst>
                                    <p:cond delay="0"/>
                                  </p:stCondLst>
                                  <p:childTnLst>
                                    <p:set>
                                      <p:cBhvr>
                                        <p:cTn id="95" dur="1" fill="hold">
                                          <p:stCondLst>
                                            <p:cond delay="0"/>
                                          </p:stCondLst>
                                        </p:cTn>
                                        <p:tgtEl>
                                          <p:spTgt spid="118"/>
                                        </p:tgtEl>
                                        <p:attrNameLst>
                                          <p:attrName>style.visibility</p:attrName>
                                        </p:attrNameLst>
                                      </p:cBhvr>
                                      <p:to>
                                        <p:strVal val="visible"/>
                                      </p:to>
                                    </p:set>
                                    <p:animEffect transition="in" filter="fade">
                                      <p:cBhvr>
                                        <p:cTn id="96" dur="1000"/>
                                        <p:tgtEl>
                                          <p:spTgt spid="118"/>
                                        </p:tgtEl>
                                      </p:cBhvr>
                                    </p:animEffect>
                                    <p:anim calcmode="lin" valueType="num">
                                      <p:cBhvr>
                                        <p:cTn id="97" dur="1000" fill="hold"/>
                                        <p:tgtEl>
                                          <p:spTgt spid="118"/>
                                        </p:tgtEl>
                                        <p:attrNameLst>
                                          <p:attrName>ppt_x</p:attrName>
                                        </p:attrNameLst>
                                      </p:cBhvr>
                                      <p:tavLst>
                                        <p:tav tm="0">
                                          <p:val>
                                            <p:strVal val="#ppt_x"/>
                                          </p:val>
                                        </p:tav>
                                        <p:tav tm="100000">
                                          <p:val>
                                            <p:strVal val="#ppt_x"/>
                                          </p:val>
                                        </p:tav>
                                      </p:tavLst>
                                    </p:anim>
                                    <p:anim calcmode="lin" valueType="num">
                                      <p:cBhvr>
                                        <p:cTn id="98" dur="1000" fill="hold"/>
                                        <p:tgtEl>
                                          <p:spTgt spid="118"/>
                                        </p:tgtEl>
                                        <p:attrNameLst>
                                          <p:attrName>ppt_y</p:attrName>
                                        </p:attrNameLst>
                                      </p:cBhvr>
                                      <p:tavLst>
                                        <p:tav tm="0">
                                          <p:val>
                                            <p:strVal val="#ppt_y+.1"/>
                                          </p:val>
                                        </p:tav>
                                        <p:tav tm="100000">
                                          <p:val>
                                            <p:strVal val="#ppt_y"/>
                                          </p:val>
                                        </p:tav>
                                      </p:tavLst>
                                    </p:anim>
                                  </p:childTnLst>
                                </p:cTn>
                              </p:par>
                              <p:par>
                                <p:cTn id="99" presetID="42" presetClass="entr" presetSubtype="0" fill="hold" grpId="0" nodeType="withEffect">
                                  <p:stCondLst>
                                    <p:cond delay="0"/>
                                  </p:stCondLst>
                                  <p:childTnLst>
                                    <p:set>
                                      <p:cBhvr>
                                        <p:cTn id="100" dur="1" fill="hold">
                                          <p:stCondLst>
                                            <p:cond delay="0"/>
                                          </p:stCondLst>
                                        </p:cTn>
                                        <p:tgtEl>
                                          <p:spTgt spid="121"/>
                                        </p:tgtEl>
                                        <p:attrNameLst>
                                          <p:attrName>style.visibility</p:attrName>
                                        </p:attrNameLst>
                                      </p:cBhvr>
                                      <p:to>
                                        <p:strVal val="visible"/>
                                      </p:to>
                                    </p:set>
                                    <p:animEffect transition="in" filter="fade">
                                      <p:cBhvr>
                                        <p:cTn id="101" dur="1000"/>
                                        <p:tgtEl>
                                          <p:spTgt spid="121"/>
                                        </p:tgtEl>
                                      </p:cBhvr>
                                    </p:animEffect>
                                    <p:anim calcmode="lin" valueType="num">
                                      <p:cBhvr>
                                        <p:cTn id="102" dur="1000" fill="hold"/>
                                        <p:tgtEl>
                                          <p:spTgt spid="121"/>
                                        </p:tgtEl>
                                        <p:attrNameLst>
                                          <p:attrName>ppt_x</p:attrName>
                                        </p:attrNameLst>
                                      </p:cBhvr>
                                      <p:tavLst>
                                        <p:tav tm="0">
                                          <p:val>
                                            <p:strVal val="#ppt_x"/>
                                          </p:val>
                                        </p:tav>
                                        <p:tav tm="100000">
                                          <p:val>
                                            <p:strVal val="#ppt_x"/>
                                          </p:val>
                                        </p:tav>
                                      </p:tavLst>
                                    </p:anim>
                                    <p:anim calcmode="lin" valueType="num">
                                      <p:cBhvr>
                                        <p:cTn id="103" dur="1000" fill="hold"/>
                                        <p:tgtEl>
                                          <p:spTgt spid="121"/>
                                        </p:tgtEl>
                                        <p:attrNameLst>
                                          <p:attrName>ppt_y</p:attrName>
                                        </p:attrNameLst>
                                      </p:cBhvr>
                                      <p:tavLst>
                                        <p:tav tm="0">
                                          <p:val>
                                            <p:strVal val="#ppt_y+.1"/>
                                          </p:val>
                                        </p:tav>
                                        <p:tav tm="100000">
                                          <p:val>
                                            <p:strVal val="#ppt_y"/>
                                          </p:val>
                                        </p:tav>
                                      </p:tavLst>
                                    </p:anim>
                                  </p:childTnLst>
                                </p:cTn>
                              </p:par>
                            </p:childTnLst>
                          </p:cTn>
                        </p:par>
                        <p:par>
                          <p:cTn id="104" fill="hold">
                            <p:stCondLst>
                              <p:cond delay="7000"/>
                            </p:stCondLst>
                            <p:childTnLst>
                              <p:par>
                                <p:cTn id="105" presetID="47" presetClass="entr" presetSubtype="0" fill="hold" grpId="0" nodeType="afterEffect">
                                  <p:stCondLst>
                                    <p:cond delay="0"/>
                                  </p:stCondLst>
                                  <p:childTnLst>
                                    <p:set>
                                      <p:cBhvr>
                                        <p:cTn id="106" dur="1" fill="hold">
                                          <p:stCondLst>
                                            <p:cond delay="0"/>
                                          </p:stCondLst>
                                        </p:cTn>
                                        <p:tgtEl>
                                          <p:spTgt spid="126"/>
                                        </p:tgtEl>
                                        <p:attrNameLst>
                                          <p:attrName>style.visibility</p:attrName>
                                        </p:attrNameLst>
                                      </p:cBhvr>
                                      <p:to>
                                        <p:strVal val="visible"/>
                                      </p:to>
                                    </p:set>
                                    <p:animEffect transition="in" filter="fade">
                                      <p:cBhvr>
                                        <p:cTn id="107" dur="1000"/>
                                        <p:tgtEl>
                                          <p:spTgt spid="126"/>
                                        </p:tgtEl>
                                      </p:cBhvr>
                                    </p:animEffect>
                                    <p:anim calcmode="lin" valueType="num">
                                      <p:cBhvr>
                                        <p:cTn id="108" dur="1000" fill="hold"/>
                                        <p:tgtEl>
                                          <p:spTgt spid="126"/>
                                        </p:tgtEl>
                                        <p:attrNameLst>
                                          <p:attrName>ppt_x</p:attrName>
                                        </p:attrNameLst>
                                      </p:cBhvr>
                                      <p:tavLst>
                                        <p:tav tm="0">
                                          <p:val>
                                            <p:strVal val="#ppt_x"/>
                                          </p:val>
                                        </p:tav>
                                        <p:tav tm="100000">
                                          <p:val>
                                            <p:strVal val="#ppt_x"/>
                                          </p:val>
                                        </p:tav>
                                      </p:tavLst>
                                    </p:anim>
                                    <p:anim calcmode="lin" valueType="num">
                                      <p:cBhvr>
                                        <p:cTn id="109" dur="1000" fill="hold"/>
                                        <p:tgtEl>
                                          <p:spTgt spid="126"/>
                                        </p:tgtEl>
                                        <p:attrNameLst>
                                          <p:attrName>ppt_y</p:attrName>
                                        </p:attrNameLst>
                                      </p:cBhvr>
                                      <p:tavLst>
                                        <p:tav tm="0">
                                          <p:val>
                                            <p:strVal val="#ppt_y-.1"/>
                                          </p:val>
                                        </p:tav>
                                        <p:tav tm="100000">
                                          <p:val>
                                            <p:strVal val="#ppt_y"/>
                                          </p:val>
                                        </p:tav>
                                      </p:tavLst>
                                    </p:anim>
                                  </p:childTnLst>
                                </p:cTn>
                              </p:par>
                              <p:par>
                                <p:cTn id="110" presetID="47" presetClass="entr" presetSubtype="0" fill="hold" grpId="0" nodeType="withEffect">
                                  <p:stCondLst>
                                    <p:cond delay="0"/>
                                  </p:stCondLst>
                                  <p:childTnLst>
                                    <p:set>
                                      <p:cBhvr>
                                        <p:cTn id="111" dur="1" fill="hold">
                                          <p:stCondLst>
                                            <p:cond delay="0"/>
                                          </p:stCondLst>
                                        </p:cTn>
                                        <p:tgtEl>
                                          <p:spTgt spid="127"/>
                                        </p:tgtEl>
                                        <p:attrNameLst>
                                          <p:attrName>style.visibility</p:attrName>
                                        </p:attrNameLst>
                                      </p:cBhvr>
                                      <p:to>
                                        <p:strVal val="visible"/>
                                      </p:to>
                                    </p:set>
                                    <p:animEffect transition="in" filter="fade">
                                      <p:cBhvr>
                                        <p:cTn id="112" dur="1000"/>
                                        <p:tgtEl>
                                          <p:spTgt spid="127"/>
                                        </p:tgtEl>
                                      </p:cBhvr>
                                    </p:animEffect>
                                    <p:anim calcmode="lin" valueType="num">
                                      <p:cBhvr>
                                        <p:cTn id="113" dur="1000" fill="hold"/>
                                        <p:tgtEl>
                                          <p:spTgt spid="127"/>
                                        </p:tgtEl>
                                        <p:attrNameLst>
                                          <p:attrName>ppt_x</p:attrName>
                                        </p:attrNameLst>
                                      </p:cBhvr>
                                      <p:tavLst>
                                        <p:tav tm="0">
                                          <p:val>
                                            <p:strVal val="#ppt_x"/>
                                          </p:val>
                                        </p:tav>
                                        <p:tav tm="100000">
                                          <p:val>
                                            <p:strVal val="#ppt_x"/>
                                          </p:val>
                                        </p:tav>
                                      </p:tavLst>
                                    </p:anim>
                                    <p:anim calcmode="lin" valueType="num">
                                      <p:cBhvr>
                                        <p:cTn id="114" dur="1000" fill="hold"/>
                                        <p:tgtEl>
                                          <p:spTgt spid="127"/>
                                        </p:tgtEl>
                                        <p:attrNameLst>
                                          <p:attrName>ppt_y</p:attrName>
                                        </p:attrNameLst>
                                      </p:cBhvr>
                                      <p:tavLst>
                                        <p:tav tm="0">
                                          <p:val>
                                            <p:strVal val="#ppt_y-.1"/>
                                          </p:val>
                                        </p:tav>
                                        <p:tav tm="100000">
                                          <p:val>
                                            <p:strVal val="#ppt_y"/>
                                          </p:val>
                                        </p:tav>
                                      </p:tavLst>
                                    </p:anim>
                                  </p:childTnLst>
                                </p:cTn>
                              </p:par>
                              <p:par>
                                <p:cTn id="115" presetID="47" presetClass="entr" presetSubtype="0" fill="hold" grpId="0" nodeType="withEffect">
                                  <p:stCondLst>
                                    <p:cond delay="0"/>
                                  </p:stCondLst>
                                  <p:childTnLst>
                                    <p:set>
                                      <p:cBhvr>
                                        <p:cTn id="116" dur="1" fill="hold">
                                          <p:stCondLst>
                                            <p:cond delay="0"/>
                                          </p:stCondLst>
                                        </p:cTn>
                                        <p:tgtEl>
                                          <p:spTgt spid="130"/>
                                        </p:tgtEl>
                                        <p:attrNameLst>
                                          <p:attrName>style.visibility</p:attrName>
                                        </p:attrNameLst>
                                      </p:cBhvr>
                                      <p:to>
                                        <p:strVal val="visible"/>
                                      </p:to>
                                    </p:set>
                                    <p:animEffect transition="in" filter="fade">
                                      <p:cBhvr>
                                        <p:cTn id="117" dur="1000"/>
                                        <p:tgtEl>
                                          <p:spTgt spid="130"/>
                                        </p:tgtEl>
                                      </p:cBhvr>
                                    </p:animEffect>
                                    <p:anim calcmode="lin" valueType="num">
                                      <p:cBhvr>
                                        <p:cTn id="118" dur="1000" fill="hold"/>
                                        <p:tgtEl>
                                          <p:spTgt spid="130"/>
                                        </p:tgtEl>
                                        <p:attrNameLst>
                                          <p:attrName>ppt_x</p:attrName>
                                        </p:attrNameLst>
                                      </p:cBhvr>
                                      <p:tavLst>
                                        <p:tav tm="0">
                                          <p:val>
                                            <p:strVal val="#ppt_x"/>
                                          </p:val>
                                        </p:tav>
                                        <p:tav tm="100000">
                                          <p:val>
                                            <p:strVal val="#ppt_x"/>
                                          </p:val>
                                        </p:tav>
                                      </p:tavLst>
                                    </p:anim>
                                    <p:anim calcmode="lin" valueType="num">
                                      <p:cBhvr>
                                        <p:cTn id="119" dur="1000" fill="hold"/>
                                        <p:tgtEl>
                                          <p:spTgt spid="130"/>
                                        </p:tgtEl>
                                        <p:attrNameLst>
                                          <p:attrName>ppt_y</p:attrName>
                                        </p:attrNameLst>
                                      </p:cBhvr>
                                      <p:tavLst>
                                        <p:tav tm="0">
                                          <p:val>
                                            <p:strVal val="#ppt_y-.1"/>
                                          </p:val>
                                        </p:tav>
                                        <p:tav tm="100000">
                                          <p:val>
                                            <p:strVal val="#ppt_y"/>
                                          </p:val>
                                        </p:tav>
                                      </p:tavLst>
                                    </p:anim>
                                  </p:childTnLst>
                                </p:cTn>
                              </p:par>
                              <p:par>
                                <p:cTn id="120" presetID="47" presetClass="entr" presetSubtype="0" fill="hold" nodeType="withEffect">
                                  <p:stCondLst>
                                    <p:cond delay="0"/>
                                  </p:stCondLst>
                                  <p:childTnLst>
                                    <p:set>
                                      <p:cBhvr>
                                        <p:cTn id="121" dur="1" fill="hold">
                                          <p:stCondLst>
                                            <p:cond delay="0"/>
                                          </p:stCondLst>
                                        </p:cTn>
                                        <p:tgtEl>
                                          <p:spTgt spid="148"/>
                                        </p:tgtEl>
                                        <p:attrNameLst>
                                          <p:attrName>style.visibility</p:attrName>
                                        </p:attrNameLst>
                                      </p:cBhvr>
                                      <p:to>
                                        <p:strVal val="visible"/>
                                      </p:to>
                                    </p:set>
                                    <p:animEffect transition="in" filter="fade">
                                      <p:cBhvr>
                                        <p:cTn id="122" dur="1000"/>
                                        <p:tgtEl>
                                          <p:spTgt spid="148"/>
                                        </p:tgtEl>
                                      </p:cBhvr>
                                    </p:animEffect>
                                    <p:anim calcmode="lin" valueType="num">
                                      <p:cBhvr>
                                        <p:cTn id="123" dur="1000" fill="hold"/>
                                        <p:tgtEl>
                                          <p:spTgt spid="148"/>
                                        </p:tgtEl>
                                        <p:attrNameLst>
                                          <p:attrName>ppt_x</p:attrName>
                                        </p:attrNameLst>
                                      </p:cBhvr>
                                      <p:tavLst>
                                        <p:tav tm="0">
                                          <p:val>
                                            <p:strVal val="#ppt_x"/>
                                          </p:val>
                                        </p:tav>
                                        <p:tav tm="100000">
                                          <p:val>
                                            <p:strVal val="#ppt_x"/>
                                          </p:val>
                                        </p:tav>
                                      </p:tavLst>
                                    </p:anim>
                                    <p:anim calcmode="lin" valueType="num">
                                      <p:cBhvr>
                                        <p:cTn id="124" dur="1000" fill="hold"/>
                                        <p:tgtEl>
                                          <p:spTgt spid="148"/>
                                        </p:tgtEl>
                                        <p:attrNameLst>
                                          <p:attrName>ppt_y</p:attrName>
                                        </p:attrNameLst>
                                      </p:cBhvr>
                                      <p:tavLst>
                                        <p:tav tm="0">
                                          <p:val>
                                            <p:strVal val="#ppt_y-.1"/>
                                          </p:val>
                                        </p:tav>
                                        <p:tav tm="100000">
                                          <p:val>
                                            <p:strVal val="#ppt_y"/>
                                          </p:val>
                                        </p:tav>
                                      </p:tavLst>
                                    </p:anim>
                                  </p:childTnLst>
                                </p:cTn>
                              </p:par>
                            </p:childTnLst>
                          </p:cTn>
                        </p:par>
                        <p:par>
                          <p:cTn id="125" fill="hold">
                            <p:stCondLst>
                              <p:cond delay="8000"/>
                            </p:stCondLst>
                            <p:childTnLst>
                              <p:par>
                                <p:cTn id="126" presetID="42" presetClass="entr" presetSubtype="0" fill="hold" grpId="0" nodeType="afterEffect">
                                  <p:stCondLst>
                                    <p:cond delay="0"/>
                                  </p:stCondLst>
                                  <p:childTnLst>
                                    <p:set>
                                      <p:cBhvr>
                                        <p:cTn id="127" dur="1" fill="hold">
                                          <p:stCondLst>
                                            <p:cond delay="0"/>
                                          </p:stCondLst>
                                        </p:cTn>
                                        <p:tgtEl>
                                          <p:spTgt spid="125"/>
                                        </p:tgtEl>
                                        <p:attrNameLst>
                                          <p:attrName>style.visibility</p:attrName>
                                        </p:attrNameLst>
                                      </p:cBhvr>
                                      <p:to>
                                        <p:strVal val="visible"/>
                                      </p:to>
                                    </p:set>
                                    <p:animEffect transition="in" filter="fade">
                                      <p:cBhvr>
                                        <p:cTn id="128" dur="1000"/>
                                        <p:tgtEl>
                                          <p:spTgt spid="125"/>
                                        </p:tgtEl>
                                      </p:cBhvr>
                                    </p:animEffect>
                                    <p:anim calcmode="lin" valueType="num">
                                      <p:cBhvr>
                                        <p:cTn id="129" dur="1000" fill="hold"/>
                                        <p:tgtEl>
                                          <p:spTgt spid="125"/>
                                        </p:tgtEl>
                                        <p:attrNameLst>
                                          <p:attrName>ppt_x</p:attrName>
                                        </p:attrNameLst>
                                      </p:cBhvr>
                                      <p:tavLst>
                                        <p:tav tm="0">
                                          <p:val>
                                            <p:strVal val="#ppt_x"/>
                                          </p:val>
                                        </p:tav>
                                        <p:tav tm="100000">
                                          <p:val>
                                            <p:strVal val="#ppt_x"/>
                                          </p:val>
                                        </p:tav>
                                      </p:tavLst>
                                    </p:anim>
                                    <p:anim calcmode="lin" valueType="num">
                                      <p:cBhvr>
                                        <p:cTn id="130" dur="1000" fill="hold"/>
                                        <p:tgtEl>
                                          <p:spTgt spid="125"/>
                                        </p:tgtEl>
                                        <p:attrNameLst>
                                          <p:attrName>ppt_y</p:attrName>
                                        </p:attrNameLst>
                                      </p:cBhvr>
                                      <p:tavLst>
                                        <p:tav tm="0">
                                          <p:val>
                                            <p:strVal val="#ppt_y+.1"/>
                                          </p:val>
                                        </p:tav>
                                        <p:tav tm="100000">
                                          <p:val>
                                            <p:strVal val="#ppt_y"/>
                                          </p:val>
                                        </p:tav>
                                      </p:tavLst>
                                    </p:anim>
                                  </p:childTnLst>
                                </p:cTn>
                              </p:par>
                              <p:par>
                                <p:cTn id="131" presetID="42" presetClass="entr" presetSubtype="0" fill="hold" grpId="0" nodeType="withEffect">
                                  <p:stCondLst>
                                    <p:cond delay="0"/>
                                  </p:stCondLst>
                                  <p:childTnLst>
                                    <p:set>
                                      <p:cBhvr>
                                        <p:cTn id="132" dur="1" fill="hold">
                                          <p:stCondLst>
                                            <p:cond delay="0"/>
                                          </p:stCondLst>
                                        </p:cTn>
                                        <p:tgtEl>
                                          <p:spTgt spid="128"/>
                                        </p:tgtEl>
                                        <p:attrNameLst>
                                          <p:attrName>style.visibility</p:attrName>
                                        </p:attrNameLst>
                                      </p:cBhvr>
                                      <p:to>
                                        <p:strVal val="visible"/>
                                      </p:to>
                                    </p:set>
                                    <p:animEffect transition="in" filter="fade">
                                      <p:cBhvr>
                                        <p:cTn id="133" dur="1000"/>
                                        <p:tgtEl>
                                          <p:spTgt spid="128"/>
                                        </p:tgtEl>
                                      </p:cBhvr>
                                    </p:animEffect>
                                    <p:anim calcmode="lin" valueType="num">
                                      <p:cBhvr>
                                        <p:cTn id="134" dur="1000" fill="hold"/>
                                        <p:tgtEl>
                                          <p:spTgt spid="128"/>
                                        </p:tgtEl>
                                        <p:attrNameLst>
                                          <p:attrName>ppt_x</p:attrName>
                                        </p:attrNameLst>
                                      </p:cBhvr>
                                      <p:tavLst>
                                        <p:tav tm="0">
                                          <p:val>
                                            <p:strVal val="#ppt_x"/>
                                          </p:val>
                                        </p:tav>
                                        <p:tav tm="100000">
                                          <p:val>
                                            <p:strVal val="#ppt_x"/>
                                          </p:val>
                                        </p:tav>
                                      </p:tavLst>
                                    </p:anim>
                                    <p:anim calcmode="lin" valueType="num">
                                      <p:cBhvr>
                                        <p:cTn id="135" dur="1000" fill="hold"/>
                                        <p:tgtEl>
                                          <p:spTgt spid="128"/>
                                        </p:tgtEl>
                                        <p:attrNameLst>
                                          <p:attrName>ppt_y</p:attrName>
                                        </p:attrNameLst>
                                      </p:cBhvr>
                                      <p:tavLst>
                                        <p:tav tm="0">
                                          <p:val>
                                            <p:strVal val="#ppt_y+.1"/>
                                          </p:val>
                                        </p:tav>
                                        <p:tav tm="100000">
                                          <p:val>
                                            <p:strVal val="#ppt_y"/>
                                          </p:val>
                                        </p:tav>
                                      </p:tavLst>
                                    </p:anim>
                                  </p:childTnLst>
                                </p:cTn>
                              </p:par>
                            </p:childTnLst>
                          </p:cTn>
                        </p:par>
                        <p:par>
                          <p:cTn id="136" fill="hold">
                            <p:stCondLst>
                              <p:cond delay="9000"/>
                            </p:stCondLst>
                            <p:childTnLst>
                              <p:par>
                                <p:cTn id="137" presetID="47" presetClass="entr" presetSubtype="0" fill="hold" grpId="0" nodeType="afterEffect">
                                  <p:stCondLst>
                                    <p:cond delay="0"/>
                                  </p:stCondLst>
                                  <p:childTnLst>
                                    <p:set>
                                      <p:cBhvr>
                                        <p:cTn id="138" dur="1" fill="hold">
                                          <p:stCondLst>
                                            <p:cond delay="0"/>
                                          </p:stCondLst>
                                        </p:cTn>
                                        <p:tgtEl>
                                          <p:spTgt spid="133"/>
                                        </p:tgtEl>
                                        <p:attrNameLst>
                                          <p:attrName>style.visibility</p:attrName>
                                        </p:attrNameLst>
                                      </p:cBhvr>
                                      <p:to>
                                        <p:strVal val="visible"/>
                                      </p:to>
                                    </p:set>
                                    <p:animEffect transition="in" filter="fade">
                                      <p:cBhvr>
                                        <p:cTn id="139" dur="1000"/>
                                        <p:tgtEl>
                                          <p:spTgt spid="133"/>
                                        </p:tgtEl>
                                      </p:cBhvr>
                                    </p:animEffect>
                                    <p:anim calcmode="lin" valueType="num">
                                      <p:cBhvr>
                                        <p:cTn id="140" dur="1000" fill="hold"/>
                                        <p:tgtEl>
                                          <p:spTgt spid="133"/>
                                        </p:tgtEl>
                                        <p:attrNameLst>
                                          <p:attrName>ppt_x</p:attrName>
                                        </p:attrNameLst>
                                      </p:cBhvr>
                                      <p:tavLst>
                                        <p:tav tm="0">
                                          <p:val>
                                            <p:strVal val="#ppt_x"/>
                                          </p:val>
                                        </p:tav>
                                        <p:tav tm="100000">
                                          <p:val>
                                            <p:strVal val="#ppt_x"/>
                                          </p:val>
                                        </p:tav>
                                      </p:tavLst>
                                    </p:anim>
                                    <p:anim calcmode="lin" valueType="num">
                                      <p:cBhvr>
                                        <p:cTn id="141" dur="1000" fill="hold"/>
                                        <p:tgtEl>
                                          <p:spTgt spid="133"/>
                                        </p:tgtEl>
                                        <p:attrNameLst>
                                          <p:attrName>ppt_y</p:attrName>
                                        </p:attrNameLst>
                                      </p:cBhvr>
                                      <p:tavLst>
                                        <p:tav tm="0">
                                          <p:val>
                                            <p:strVal val="#ppt_y-.1"/>
                                          </p:val>
                                        </p:tav>
                                        <p:tav tm="100000">
                                          <p:val>
                                            <p:strVal val="#ppt_y"/>
                                          </p:val>
                                        </p:tav>
                                      </p:tavLst>
                                    </p:anim>
                                  </p:childTnLst>
                                </p:cTn>
                              </p:par>
                              <p:par>
                                <p:cTn id="142" presetID="47" presetClass="entr" presetSubtype="0" fill="hold" grpId="0" nodeType="withEffect">
                                  <p:stCondLst>
                                    <p:cond delay="0"/>
                                  </p:stCondLst>
                                  <p:childTnLst>
                                    <p:set>
                                      <p:cBhvr>
                                        <p:cTn id="143" dur="1" fill="hold">
                                          <p:stCondLst>
                                            <p:cond delay="0"/>
                                          </p:stCondLst>
                                        </p:cTn>
                                        <p:tgtEl>
                                          <p:spTgt spid="134"/>
                                        </p:tgtEl>
                                        <p:attrNameLst>
                                          <p:attrName>style.visibility</p:attrName>
                                        </p:attrNameLst>
                                      </p:cBhvr>
                                      <p:to>
                                        <p:strVal val="visible"/>
                                      </p:to>
                                    </p:set>
                                    <p:animEffect transition="in" filter="fade">
                                      <p:cBhvr>
                                        <p:cTn id="144" dur="1000"/>
                                        <p:tgtEl>
                                          <p:spTgt spid="134"/>
                                        </p:tgtEl>
                                      </p:cBhvr>
                                    </p:animEffect>
                                    <p:anim calcmode="lin" valueType="num">
                                      <p:cBhvr>
                                        <p:cTn id="145" dur="1000" fill="hold"/>
                                        <p:tgtEl>
                                          <p:spTgt spid="134"/>
                                        </p:tgtEl>
                                        <p:attrNameLst>
                                          <p:attrName>ppt_x</p:attrName>
                                        </p:attrNameLst>
                                      </p:cBhvr>
                                      <p:tavLst>
                                        <p:tav tm="0">
                                          <p:val>
                                            <p:strVal val="#ppt_x"/>
                                          </p:val>
                                        </p:tav>
                                        <p:tav tm="100000">
                                          <p:val>
                                            <p:strVal val="#ppt_x"/>
                                          </p:val>
                                        </p:tav>
                                      </p:tavLst>
                                    </p:anim>
                                    <p:anim calcmode="lin" valueType="num">
                                      <p:cBhvr>
                                        <p:cTn id="146" dur="1000" fill="hold"/>
                                        <p:tgtEl>
                                          <p:spTgt spid="134"/>
                                        </p:tgtEl>
                                        <p:attrNameLst>
                                          <p:attrName>ppt_y</p:attrName>
                                        </p:attrNameLst>
                                      </p:cBhvr>
                                      <p:tavLst>
                                        <p:tav tm="0">
                                          <p:val>
                                            <p:strVal val="#ppt_y-.1"/>
                                          </p:val>
                                        </p:tav>
                                        <p:tav tm="100000">
                                          <p:val>
                                            <p:strVal val="#ppt_y"/>
                                          </p:val>
                                        </p:tav>
                                      </p:tavLst>
                                    </p:anim>
                                  </p:childTnLst>
                                </p:cTn>
                              </p:par>
                              <p:par>
                                <p:cTn id="147" presetID="47" presetClass="entr" presetSubtype="0" fill="hold" nodeType="withEffect">
                                  <p:stCondLst>
                                    <p:cond delay="0"/>
                                  </p:stCondLst>
                                  <p:childTnLst>
                                    <p:set>
                                      <p:cBhvr>
                                        <p:cTn id="148" dur="1" fill="hold">
                                          <p:stCondLst>
                                            <p:cond delay="0"/>
                                          </p:stCondLst>
                                        </p:cTn>
                                        <p:tgtEl>
                                          <p:spTgt spid="149"/>
                                        </p:tgtEl>
                                        <p:attrNameLst>
                                          <p:attrName>style.visibility</p:attrName>
                                        </p:attrNameLst>
                                      </p:cBhvr>
                                      <p:to>
                                        <p:strVal val="visible"/>
                                      </p:to>
                                    </p:set>
                                    <p:animEffect transition="in" filter="fade">
                                      <p:cBhvr>
                                        <p:cTn id="149" dur="1000"/>
                                        <p:tgtEl>
                                          <p:spTgt spid="149"/>
                                        </p:tgtEl>
                                      </p:cBhvr>
                                    </p:animEffect>
                                    <p:anim calcmode="lin" valueType="num">
                                      <p:cBhvr>
                                        <p:cTn id="150" dur="1000" fill="hold"/>
                                        <p:tgtEl>
                                          <p:spTgt spid="149"/>
                                        </p:tgtEl>
                                        <p:attrNameLst>
                                          <p:attrName>ppt_x</p:attrName>
                                        </p:attrNameLst>
                                      </p:cBhvr>
                                      <p:tavLst>
                                        <p:tav tm="0">
                                          <p:val>
                                            <p:strVal val="#ppt_x"/>
                                          </p:val>
                                        </p:tav>
                                        <p:tav tm="100000">
                                          <p:val>
                                            <p:strVal val="#ppt_x"/>
                                          </p:val>
                                        </p:tav>
                                      </p:tavLst>
                                    </p:anim>
                                    <p:anim calcmode="lin" valueType="num">
                                      <p:cBhvr>
                                        <p:cTn id="151" dur="1000" fill="hold"/>
                                        <p:tgtEl>
                                          <p:spTgt spid="149"/>
                                        </p:tgtEl>
                                        <p:attrNameLst>
                                          <p:attrName>ppt_y</p:attrName>
                                        </p:attrNameLst>
                                      </p:cBhvr>
                                      <p:tavLst>
                                        <p:tav tm="0">
                                          <p:val>
                                            <p:strVal val="#ppt_y-.1"/>
                                          </p:val>
                                        </p:tav>
                                        <p:tav tm="100000">
                                          <p:val>
                                            <p:strVal val="#ppt_y"/>
                                          </p:val>
                                        </p:tav>
                                      </p:tavLst>
                                    </p:anim>
                                  </p:childTnLst>
                                </p:cTn>
                              </p:par>
                              <p:par>
                                <p:cTn id="152" presetID="47" presetClass="entr" presetSubtype="0" fill="hold" grpId="0" nodeType="withEffect">
                                  <p:stCondLst>
                                    <p:cond delay="0"/>
                                  </p:stCondLst>
                                  <p:childTnLst>
                                    <p:set>
                                      <p:cBhvr>
                                        <p:cTn id="153" dur="1" fill="hold">
                                          <p:stCondLst>
                                            <p:cond delay="0"/>
                                          </p:stCondLst>
                                        </p:cTn>
                                        <p:tgtEl>
                                          <p:spTgt spid="137"/>
                                        </p:tgtEl>
                                        <p:attrNameLst>
                                          <p:attrName>style.visibility</p:attrName>
                                        </p:attrNameLst>
                                      </p:cBhvr>
                                      <p:to>
                                        <p:strVal val="visible"/>
                                      </p:to>
                                    </p:set>
                                    <p:animEffect transition="in" filter="fade">
                                      <p:cBhvr>
                                        <p:cTn id="154" dur="1000"/>
                                        <p:tgtEl>
                                          <p:spTgt spid="137"/>
                                        </p:tgtEl>
                                      </p:cBhvr>
                                    </p:animEffect>
                                    <p:anim calcmode="lin" valueType="num">
                                      <p:cBhvr>
                                        <p:cTn id="155" dur="1000" fill="hold"/>
                                        <p:tgtEl>
                                          <p:spTgt spid="137"/>
                                        </p:tgtEl>
                                        <p:attrNameLst>
                                          <p:attrName>ppt_x</p:attrName>
                                        </p:attrNameLst>
                                      </p:cBhvr>
                                      <p:tavLst>
                                        <p:tav tm="0">
                                          <p:val>
                                            <p:strVal val="#ppt_x"/>
                                          </p:val>
                                        </p:tav>
                                        <p:tav tm="100000">
                                          <p:val>
                                            <p:strVal val="#ppt_x"/>
                                          </p:val>
                                        </p:tav>
                                      </p:tavLst>
                                    </p:anim>
                                    <p:anim calcmode="lin" valueType="num">
                                      <p:cBhvr>
                                        <p:cTn id="156" dur="1000" fill="hold"/>
                                        <p:tgtEl>
                                          <p:spTgt spid="137"/>
                                        </p:tgtEl>
                                        <p:attrNameLst>
                                          <p:attrName>ppt_y</p:attrName>
                                        </p:attrNameLst>
                                      </p:cBhvr>
                                      <p:tavLst>
                                        <p:tav tm="0">
                                          <p:val>
                                            <p:strVal val="#ppt_y-.1"/>
                                          </p:val>
                                        </p:tav>
                                        <p:tav tm="100000">
                                          <p:val>
                                            <p:strVal val="#ppt_y"/>
                                          </p:val>
                                        </p:tav>
                                      </p:tavLst>
                                    </p:anim>
                                  </p:childTnLst>
                                </p:cTn>
                              </p:par>
                            </p:childTnLst>
                          </p:cTn>
                        </p:par>
                        <p:par>
                          <p:cTn id="157" fill="hold">
                            <p:stCondLst>
                              <p:cond delay="10000"/>
                            </p:stCondLst>
                            <p:childTnLst>
                              <p:par>
                                <p:cTn id="158" presetID="42" presetClass="entr" presetSubtype="0" fill="hold" grpId="0" nodeType="afterEffect">
                                  <p:stCondLst>
                                    <p:cond delay="0"/>
                                  </p:stCondLst>
                                  <p:childTnLst>
                                    <p:set>
                                      <p:cBhvr>
                                        <p:cTn id="159" dur="1" fill="hold">
                                          <p:stCondLst>
                                            <p:cond delay="0"/>
                                          </p:stCondLst>
                                        </p:cTn>
                                        <p:tgtEl>
                                          <p:spTgt spid="132"/>
                                        </p:tgtEl>
                                        <p:attrNameLst>
                                          <p:attrName>style.visibility</p:attrName>
                                        </p:attrNameLst>
                                      </p:cBhvr>
                                      <p:to>
                                        <p:strVal val="visible"/>
                                      </p:to>
                                    </p:set>
                                    <p:animEffect transition="in" filter="fade">
                                      <p:cBhvr>
                                        <p:cTn id="160" dur="1000"/>
                                        <p:tgtEl>
                                          <p:spTgt spid="132"/>
                                        </p:tgtEl>
                                      </p:cBhvr>
                                    </p:animEffect>
                                    <p:anim calcmode="lin" valueType="num">
                                      <p:cBhvr>
                                        <p:cTn id="161" dur="1000" fill="hold"/>
                                        <p:tgtEl>
                                          <p:spTgt spid="132"/>
                                        </p:tgtEl>
                                        <p:attrNameLst>
                                          <p:attrName>ppt_x</p:attrName>
                                        </p:attrNameLst>
                                      </p:cBhvr>
                                      <p:tavLst>
                                        <p:tav tm="0">
                                          <p:val>
                                            <p:strVal val="#ppt_x"/>
                                          </p:val>
                                        </p:tav>
                                        <p:tav tm="100000">
                                          <p:val>
                                            <p:strVal val="#ppt_x"/>
                                          </p:val>
                                        </p:tav>
                                      </p:tavLst>
                                    </p:anim>
                                    <p:anim calcmode="lin" valueType="num">
                                      <p:cBhvr>
                                        <p:cTn id="162" dur="1000" fill="hold"/>
                                        <p:tgtEl>
                                          <p:spTgt spid="132"/>
                                        </p:tgtEl>
                                        <p:attrNameLst>
                                          <p:attrName>ppt_y</p:attrName>
                                        </p:attrNameLst>
                                      </p:cBhvr>
                                      <p:tavLst>
                                        <p:tav tm="0">
                                          <p:val>
                                            <p:strVal val="#ppt_y+.1"/>
                                          </p:val>
                                        </p:tav>
                                        <p:tav tm="100000">
                                          <p:val>
                                            <p:strVal val="#ppt_y"/>
                                          </p:val>
                                        </p:tav>
                                      </p:tavLst>
                                    </p:anim>
                                  </p:childTnLst>
                                </p:cTn>
                              </p:par>
                              <p:par>
                                <p:cTn id="163" presetID="42" presetClass="entr" presetSubtype="0" fill="hold" grpId="0" nodeType="withEffect">
                                  <p:stCondLst>
                                    <p:cond delay="0"/>
                                  </p:stCondLst>
                                  <p:childTnLst>
                                    <p:set>
                                      <p:cBhvr>
                                        <p:cTn id="164" dur="1" fill="hold">
                                          <p:stCondLst>
                                            <p:cond delay="0"/>
                                          </p:stCondLst>
                                        </p:cTn>
                                        <p:tgtEl>
                                          <p:spTgt spid="135"/>
                                        </p:tgtEl>
                                        <p:attrNameLst>
                                          <p:attrName>style.visibility</p:attrName>
                                        </p:attrNameLst>
                                      </p:cBhvr>
                                      <p:to>
                                        <p:strVal val="visible"/>
                                      </p:to>
                                    </p:set>
                                    <p:animEffect transition="in" filter="fade">
                                      <p:cBhvr>
                                        <p:cTn id="165" dur="1000"/>
                                        <p:tgtEl>
                                          <p:spTgt spid="135"/>
                                        </p:tgtEl>
                                      </p:cBhvr>
                                    </p:animEffect>
                                    <p:anim calcmode="lin" valueType="num">
                                      <p:cBhvr>
                                        <p:cTn id="166" dur="1000" fill="hold"/>
                                        <p:tgtEl>
                                          <p:spTgt spid="135"/>
                                        </p:tgtEl>
                                        <p:attrNameLst>
                                          <p:attrName>ppt_x</p:attrName>
                                        </p:attrNameLst>
                                      </p:cBhvr>
                                      <p:tavLst>
                                        <p:tav tm="0">
                                          <p:val>
                                            <p:strVal val="#ppt_x"/>
                                          </p:val>
                                        </p:tav>
                                        <p:tav tm="100000">
                                          <p:val>
                                            <p:strVal val="#ppt_x"/>
                                          </p:val>
                                        </p:tav>
                                      </p:tavLst>
                                    </p:anim>
                                    <p:anim calcmode="lin" valueType="num">
                                      <p:cBhvr>
                                        <p:cTn id="167" dur="1000" fill="hold"/>
                                        <p:tgtEl>
                                          <p:spTgt spid="135"/>
                                        </p:tgtEl>
                                        <p:attrNameLst>
                                          <p:attrName>ppt_y</p:attrName>
                                        </p:attrNameLst>
                                      </p:cBhvr>
                                      <p:tavLst>
                                        <p:tav tm="0">
                                          <p:val>
                                            <p:strVal val="#ppt_y+.1"/>
                                          </p:val>
                                        </p:tav>
                                        <p:tav tm="100000">
                                          <p:val>
                                            <p:strVal val="#ppt_y"/>
                                          </p:val>
                                        </p:tav>
                                      </p:tavLst>
                                    </p:anim>
                                  </p:childTnLst>
                                </p:cTn>
                              </p:par>
                            </p:childTnLst>
                          </p:cTn>
                        </p:par>
                        <p:par>
                          <p:cTn id="168" fill="hold">
                            <p:stCondLst>
                              <p:cond delay="11000"/>
                            </p:stCondLst>
                            <p:childTnLst>
                              <p:par>
                                <p:cTn id="169" presetID="47" presetClass="entr" presetSubtype="0" fill="hold" grpId="0" nodeType="afterEffect">
                                  <p:stCondLst>
                                    <p:cond delay="0"/>
                                  </p:stCondLst>
                                  <p:childTnLst>
                                    <p:set>
                                      <p:cBhvr>
                                        <p:cTn id="170" dur="1" fill="hold">
                                          <p:stCondLst>
                                            <p:cond delay="0"/>
                                          </p:stCondLst>
                                        </p:cTn>
                                        <p:tgtEl>
                                          <p:spTgt spid="140"/>
                                        </p:tgtEl>
                                        <p:attrNameLst>
                                          <p:attrName>style.visibility</p:attrName>
                                        </p:attrNameLst>
                                      </p:cBhvr>
                                      <p:to>
                                        <p:strVal val="visible"/>
                                      </p:to>
                                    </p:set>
                                    <p:animEffect transition="in" filter="fade">
                                      <p:cBhvr>
                                        <p:cTn id="171" dur="1000"/>
                                        <p:tgtEl>
                                          <p:spTgt spid="140"/>
                                        </p:tgtEl>
                                      </p:cBhvr>
                                    </p:animEffect>
                                    <p:anim calcmode="lin" valueType="num">
                                      <p:cBhvr>
                                        <p:cTn id="172" dur="1000" fill="hold"/>
                                        <p:tgtEl>
                                          <p:spTgt spid="140"/>
                                        </p:tgtEl>
                                        <p:attrNameLst>
                                          <p:attrName>ppt_x</p:attrName>
                                        </p:attrNameLst>
                                      </p:cBhvr>
                                      <p:tavLst>
                                        <p:tav tm="0">
                                          <p:val>
                                            <p:strVal val="#ppt_x"/>
                                          </p:val>
                                        </p:tav>
                                        <p:tav tm="100000">
                                          <p:val>
                                            <p:strVal val="#ppt_x"/>
                                          </p:val>
                                        </p:tav>
                                      </p:tavLst>
                                    </p:anim>
                                    <p:anim calcmode="lin" valueType="num">
                                      <p:cBhvr>
                                        <p:cTn id="173" dur="1000" fill="hold"/>
                                        <p:tgtEl>
                                          <p:spTgt spid="140"/>
                                        </p:tgtEl>
                                        <p:attrNameLst>
                                          <p:attrName>ppt_y</p:attrName>
                                        </p:attrNameLst>
                                      </p:cBhvr>
                                      <p:tavLst>
                                        <p:tav tm="0">
                                          <p:val>
                                            <p:strVal val="#ppt_y-.1"/>
                                          </p:val>
                                        </p:tav>
                                        <p:tav tm="100000">
                                          <p:val>
                                            <p:strVal val="#ppt_y"/>
                                          </p:val>
                                        </p:tav>
                                      </p:tavLst>
                                    </p:anim>
                                  </p:childTnLst>
                                </p:cTn>
                              </p:par>
                              <p:par>
                                <p:cTn id="174" presetID="47" presetClass="entr" presetSubtype="0" fill="hold" grpId="0" nodeType="withEffect">
                                  <p:stCondLst>
                                    <p:cond delay="0"/>
                                  </p:stCondLst>
                                  <p:childTnLst>
                                    <p:set>
                                      <p:cBhvr>
                                        <p:cTn id="175" dur="1" fill="hold">
                                          <p:stCondLst>
                                            <p:cond delay="0"/>
                                          </p:stCondLst>
                                        </p:cTn>
                                        <p:tgtEl>
                                          <p:spTgt spid="141"/>
                                        </p:tgtEl>
                                        <p:attrNameLst>
                                          <p:attrName>style.visibility</p:attrName>
                                        </p:attrNameLst>
                                      </p:cBhvr>
                                      <p:to>
                                        <p:strVal val="visible"/>
                                      </p:to>
                                    </p:set>
                                    <p:animEffect transition="in" filter="fade">
                                      <p:cBhvr>
                                        <p:cTn id="176" dur="1000"/>
                                        <p:tgtEl>
                                          <p:spTgt spid="141"/>
                                        </p:tgtEl>
                                      </p:cBhvr>
                                    </p:animEffect>
                                    <p:anim calcmode="lin" valueType="num">
                                      <p:cBhvr>
                                        <p:cTn id="177" dur="1000" fill="hold"/>
                                        <p:tgtEl>
                                          <p:spTgt spid="141"/>
                                        </p:tgtEl>
                                        <p:attrNameLst>
                                          <p:attrName>ppt_x</p:attrName>
                                        </p:attrNameLst>
                                      </p:cBhvr>
                                      <p:tavLst>
                                        <p:tav tm="0">
                                          <p:val>
                                            <p:strVal val="#ppt_x"/>
                                          </p:val>
                                        </p:tav>
                                        <p:tav tm="100000">
                                          <p:val>
                                            <p:strVal val="#ppt_x"/>
                                          </p:val>
                                        </p:tav>
                                      </p:tavLst>
                                    </p:anim>
                                    <p:anim calcmode="lin" valueType="num">
                                      <p:cBhvr>
                                        <p:cTn id="178" dur="1000" fill="hold"/>
                                        <p:tgtEl>
                                          <p:spTgt spid="141"/>
                                        </p:tgtEl>
                                        <p:attrNameLst>
                                          <p:attrName>ppt_y</p:attrName>
                                        </p:attrNameLst>
                                      </p:cBhvr>
                                      <p:tavLst>
                                        <p:tav tm="0">
                                          <p:val>
                                            <p:strVal val="#ppt_y-.1"/>
                                          </p:val>
                                        </p:tav>
                                        <p:tav tm="100000">
                                          <p:val>
                                            <p:strVal val="#ppt_y"/>
                                          </p:val>
                                        </p:tav>
                                      </p:tavLst>
                                    </p:anim>
                                  </p:childTnLst>
                                </p:cTn>
                              </p:par>
                              <p:par>
                                <p:cTn id="179" presetID="47" presetClass="entr" presetSubtype="0" fill="hold" grpId="0" nodeType="withEffect">
                                  <p:stCondLst>
                                    <p:cond delay="0"/>
                                  </p:stCondLst>
                                  <p:childTnLst>
                                    <p:set>
                                      <p:cBhvr>
                                        <p:cTn id="180" dur="1" fill="hold">
                                          <p:stCondLst>
                                            <p:cond delay="0"/>
                                          </p:stCondLst>
                                        </p:cTn>
                                        <p:tgtEl>
                                          <p:spTgt spid="144"/>
                                        </p:tgtEl>
                                        <p:attrNameLst>
                                          <p:attrName>style.visibility</p:attrName>
                                        </p:attrNameLst>
                                      </p:cBhvr>
                                      <p:to>
                                        <p:strVal val="visible"/>
                                      </p:to>
                                    </p:set>
                                    <p:animEffect transition="in" filter="fade">
                                      <p:cBhvr>
                                        <p:cTn id="181" dur="1000"/>
                                        <p:tgtEl>
                                          <p:spTgt spid="144"/>
                                        </p:tgtEl>
                                      </p:cBhvr>
                                    </p:animEffect>
                                    <p:anim calcmode="lin" valueType="num">
                                      <p:cBhvr>
                                        <p:cTn id="182" dur="1000" fill="hold"/>
                                        <p:tgtEl>
                                          <p:spTgt spid="144"/>
                                        </p:tgtEl>
                                        <p:attrNameLst>
                                          <p:attrName>ppt_x</p:attrName>
                                        </p:attrNameLst>
                                      </p:cBhvr>
                                      <p:tavLst>
                                        <p:tav tm="0">
                                          <p:val>
                                            <p:strVal val="#ppt_x"/>
                                          </p:val>
                                        </p:tav>
                                        <p:tav tm="100000">
                                          <p:val>
                                            <p:strVal val="#ppt_x"/>
                                          </p:val>
                                        </p:tav>
                                      </p:tavLst>
                                    </p:anim>
                                    <p:anim calcmode="lin" valueType="num">
                                      <p:cBhvr>
                                        <p:cTn id="183" dur="1000" fill="hold"/>
                                        <p:tgtEl>
                                          <p:spTgt spid="144"/>
                                        </p:tgtEl>
                                        <p:attrNameLst>
                                          <p:attrName>ppt_y</p:attrName>
                                        </p:attrNameLst>
                                      </p:cBhvr>
                                      <p:tavLst>
                                        <p:tav tm="0">
                                          <p:val>
                                            <p:strVal val="#ppt_y-.1"/>
                                          </p:val>
                                        </p:tav>
                                        <p:tav tm="100000">
                                          <p:val>
                                            <p:strVal val="#ppt_y"/>
                                          </p:val>
                                        </p:tav>
                                      </p:tavLst>
                                    </p:anim>
                                  </p:childTnLst>
                                </p:cTn>
                              </p:par>
                              <p:par>
                                <p:cTn id="184" presetID="47" presetClass="entr" presetSubtype="0" fill="hold" nodeType="withEffect">
                                  <p:stCondLst>
                                    <p:cond delay="0"/>
                                  </p:stCondLst>
                                  <p:childTnLst>
                                    <p:set>
                                      <p:cBhvr>
                                        <p:cTn id="185" dur="1" fill="hold">
                                          <p:stCondLst>
                                            <p:cond delay="0"/>
                                          </p:stCondLst>
                                        </p:cTn>
                                        <p:tgtEl>
                                          <p:spTgt spid="150"/>
                                        </p:tgtEl>
                                        <p:attrNameLst>
                                          <p:attrName>style.visibility</p:attrName>
                                        </p:attrNameLst>
                                      </p:cBhvr>
                                      <p:to>
                                        <p:strVal val="visible"/>
                                      </p:to>
                                    </p:set>
                                    <p:animEffect transition="in" filter="fade">
                                      <p:cBhvr>
                                        <p:cTn id="186" dur="1000"/>
                                        <p:tgtEl>
                                          <p:spTgt spid="150"/>
                                        </p:tgtEl>
                                      </p:cBhvr>
                                    </p:animEffect>
                                    <p:anim calcmode="lin" valueType="num">
                                      <p:cBhvr>
                                        <p:cTn id="187" dur="1000" fill="hold"/>
                                        <p:tgtEl>
                                          <p:spTgt spid="150"/>
                                        </p:tgtEl>
                                        <p:attrNameLst>
                                          <p:attrName>ppt_x</p:attrName>
                                        </p:attrNameLst>
                                      </p:cBhvr>
                                      <p:tavLst>
                                        <p:tav tm="0">
                                          <p:val>
                                            <p:strVal val="#ppt_x"/>
                                          </p:val>
                                        </p:tav>
                                        <p:tav tm="100000">
                                          <p:val>
                                            <p:strVal val="#ppt_x"/>
                                          </p:val>
                                        </p:tav>
                                      </p:tavLst>
                                    </p:anim>
                                    <p:anim calcmode="lin" valueType="num">
                                      <p:cBhvr>
                                        <p:cTn id="188" dur="1000" fill="hold"/>
                                        <p:tgtEl>
                                          <p:spTgt spid="150"/>
                                        </p:tgtEl>
                                        <p:attrNameLst>
                                          <p:attrName>ppt_y</p:attrName>
                                        </p:attrNameLst>
                                      </p:cBhvr>
                                      <p:tavLst>
                                        <p:tav tm="0">
                                          <p:val>
                                            <p:strVal val="#ppt_y-.1"/>
                                          </p:val>
                                        </p:tav>
                                        <p:tav tm="100000">
                                          <p:val>
                                            <p:strVal val="#ppt_y"/>
                                          </p:val>
                                        </p:tav>
                                      </p:tavLst>
                                    </p:anim>
                                  </p:childTnLst>
                                </p:cTn>
                              </p:par>
                            </p:childTnLst>
                          </p:cTn>
                        </p:par>
                        <p:par>
                          <p:cTn id="189" fill="hold">
                            <p:stCondLst>
                              <p:cond delay="12000"/>
                            </p:stCondLst>
                            <p:childTnLst>
                              <p:par>
                                <p:cTn id="190" presetID="42" presetClass="entr" presetSubtype="0" fill="hold" grpId="0" nodeType="afterEffect">
                                  <p:stCondLst>
                                    <p:cond delay="0"/>
                                  </p:stCondLst>
                                  <p:childTnLst>
                                    <p:set>
                                      <p:cBhvr>
                                        <p:cTn id="191" dur="1" fill="hold">
                                          <p:stCondLst>
                                            <p:cond delay="0"/>
                                          </p:stCondLst>
                                        </p:cTn>
                                        <p:tgtEl>
                                          <p:spTgt spid="139"/>
                                        </p:tgtEl>
                                        <p:attrNameLst>
                                          <p:attrName>style.visibility</p:attrName>
                                        </p:attrNameLst>
                                      </p:cBhvr>
                                      <p:to>
                                        <p:strVal val="visible"/>
                                      </p:to>
                                    </p:set>
                                    <p:animEffect transition="in" filter="fade">
                                      <p:cBhvr>
                                        <p:cTn id="192" dur="1000"/>
                                        <p:tgtEl>
                                          <p:spTgt spid="139"/>
                                        </p:tgtEl>
                                      </p:cBhvr>
                                    </p:animEffect>
                                    <p:anim calcmode="lin" valueType="num">
                                      <p:cBhvr>
                                        <p:cTn id="193" dur="1000" fill="hold"/>
                                        <p:tgtEl>
                                          <p:spTgt spid="139"/>
                                        </p:tgtEl>
                                        <p:attrNameLst>
                                          <p:attrName>ppt_x</p:attrName>
                                        </p:attrNameLst>
                                      </p:cBhvr>
                                      <p:tavLst>
                                        <p:tav tm="0">
                                          <p:val>
                                            <p:strVal val="#ppt_x"/>
                                          </p:val>
                                        </p:tav>
                                        <p:tav tm="100000">
                                          <p:val>
                                            <p:strVal val="#ppt_x"/>
                                          </p:val>
                                        </p:tav>
                                      </p:tavLst>
                                    </p:anim>
                                    <p:anim calcmode="lin" valueType="num">
                                      <p:cBhvr>
                                        <p:cTn id="194" dur="1000" fill="hold"/>
                                        <p:tgtEl>
                                          <p:spTgt spid="139"/>
                                        </p:tgtEl>
                                        <p:attrNameLst>
                                          <p:attrName>ppt_y</p:attrName>
                                        </p:attrNameLst>
                                      </p:cBhvr>
                                      <p:tavLst>
                                        <p:tav tm="0">
                                          <p:val>
                                            <p:strVal val="#ppt_y+.1"/>
                                          </p:val>
                                        </p:tav>
                                        <p:tav tm="100000">
                                          <p:val>
                                            <p:strVal val="#ppt_y"/>
                                          </p:val>
                                        </p:tav>
                                      </p:tavLst>
                                    </p:anim>
                                  </p:childTnLst>
                                </p:cTn>
                              </p:par>
                              <p:par>
                                <p:cTn id="195" presetID="42" presetClass="entr" presetSubtype="0" fill="hold" grpId="0" nodeType="withEffect">
                                  <p:stCondLst>
                                    <p:cond delay="0"/>
                                  </p:stCondLst>
                                  <p:childTnLst>
                                    <p:set>
                                      <p:cBhvr>
                                        <p:cTn id="196" dur="1" fill="hold">
                                          <p:stCondLst>
                                            <p:cond delay="0"/>
                                          </p:stCondLst>
                                        </p:cTn>
                                        <p:tgtEl>
                                          <p:spTgt spid="142"/>
                                        </p:tgtEl>
                                        <p:attrNameLst>
                                          <p:attrName>style.visibility</p:attrName>
                                        </p:attrNameLst>
                                      </p:cBhvr>
                                      <p:to>
                                        <p:strVal val="visible"/>
                                      </p:to>
                                    </p:set>
                                    <p:animEffect transition="in" filter="fade">
                                      <p:cBhvr>
                                        <p:cTn id="197" dur="1000"/>
                                        <p:tgtEl>
                                          <p:spTgt spid="142"/>
                                        </p:tgtEl>
                                      </p:cBhvr>
                                    </p:animEffect>
                                    <p:anim calcmode="lin" valueType="num">
                                      <p:cBhvr>
                                        <p:cTn id="198" dur="1000" fill="hold"/>
                                        <p:tgtEl>
                                          <p:spTgt spid="142"/>
                                        </p:tgtEl>
                                        <p:attrNameLst>
                                          <p:attrName>ppt_x</p:attrName>
                                        </p:attrNameLst>
                                      </p:cBhvr>
                                      <p:tavLst>
                                        <p:tav tm="0">
                                          <p:val>
                                            <p:strVal val="#ppt_x"/>
                                          </p:val>
                                        </p:tav>
                                        <p:tav tm="100000">
                                          <p:val>
                                            <p:strVal val="#ppt_x"/>
                                          </p:val>
                                        </p:tav>
                                      </p:tavLst>
                                    </p:anim>
                                    <p:anim calcmode="lin" valueType="num">
                                      <p:cBhvr>
                                        <p:cTn id="199" dur="1000" fill="hold"/>
                                        <p:tgtEl>
                                          <p:spTgt spid="14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 grpId="0" animBg="1"/>
      <p:bldP spid="52" grpId="0" animBg="1"/>
      <p:bldP spid="27" grpId="0"/>
      <p:bldP spid="29" grpId="0"/>
      <p:bldP spid="88" grpId="0"/>
      <p:bldP spid="111" grpId="0" animBg="1"/>
      <p:bldP spid="112" grpId="0" animBg="1"/>
      <p:bldP spid="113" grpId="0"/>
      <p:bldP spid="114" grpId="0"/>
      <p:bldP spid="116" grpId="0"/>
      <p:bldP spid="118" grpId="0" animBg="1"/>
      <p:bldP spid="119" grpId="0" animBg="1"/>
      <p:bldP spid="120" grpId="0"/>
      <p:bldP spid="121" grpId="0"/>
      <p:bldP spid="123" grpId="0"/>
      <p:bldP spid="125" grpId="0" animBg="1"/>
      <p:bldP spid="126" grpId="0" animBg="1"/>
      <p:bldP spid="127" grpId="0"/>
      <p:bldP spid="128" grpId="0"/>
      <p:bldP spid="130" grpId="0"/>
      <p:bldP spid="132" grpId="0" animBg="1"/>
      <p:bldP spid="133" grpId="0" animBg="1"/>
      <p:bldP spid="134" grpId="0"/>
      <p:bldP spid="135" grpId="0"/>
      <p:bldP spid="137" grpId="0"/>
      <p:bldP spid="139" grpId="0" animBg="1"/>
      <p:bldP spid="140" grpId="0" animBg="1"/>
      <p:bldP spid="141" grpId="0"/>
      <p:bldP spid="142" grpId="0"/>
      <p:bldP spid="144" grpId="0"/>
      <p:bldP spid="145" grpId="0"/>
    </p:bldLst>
  </p:timing>
</p:sld>
</file>

<file path=ppt/slides/slide2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39" name="Rectangle: Rounded Corners 38">
            <a:extLst>
              <a:ext uri="{FF2B5EF4-FFF2-40B4-BE49-F238E27FC236}">
                <a16:creationId xmlns:a16="http://schemas.microsoft.com/office/drawing/2014/main" id="{05BCA8AE-0EBE-4E3A-92A6-299BA805877D}"/>
              </a:ext>
            </a:extLst>
          </p:cNvPr>
          <p:cNvSpPr/>
          <p:nvPr/>
        </p:nvSpPr>
        <p:spPr>
          <a:xfrm rot="10800000">
            <a:off x="2634097" y="1497831"/>
            <a:ext cx="1766038" cy="706417"/>
          </a:xfrm>
          <a:prstGeom prst="roundRect">
            <a:avLst/>
          </a:prstGeom>
          <a:solidFill>
            <a:srgbClr val="EF3425"/>
          </a:solidFill>
          <a:ln>
            <a:noFill/>
          </a:ln>
          <a:effectLst>
            <a:outerShdw blurRad="50800" dist="127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2" name="Freeform: Shape 51">
            <a:extLst>
              <a:ext uri="{FF2B5EF4-FFF2-40B4-BE49-F238E27FC236}">
                <a16:creationId xmlns:a16="http://schemas.microsoft.com/office/drawing/2014/main" id="{C6CA8F58-3E75-40D6-A74C-75C982E88AAE}"/>
              </a:ext>
            </a:extLst>
          </p:cNvPr>
          <p:cNvSpPr/>
          <p:nvPr/>
        </p:nvSpPr>
        <p:spPr>
          <a:xfrm rot="10800000">
            <a:off x="1322193" y="1634991"/>
            <a:ext cx="4306358" cy="2342648"/>
          </a:xfrm>
          <a:custGeom>
            <a:avLst/>
            <a:gdLst>
              <a:gd name="connsiteX0" fmla="*/ 213570 w 5705856"/>
              <a:gd name="connsiteY0" fmla="*/ 0 h 3103965"/>
              <a:gd name="connsiteX1" fmla="*/ 5501430 w 5705856"/>
              <a:gd name="connsiteY1" fmla="*/ 0 h 3103965"/>
              <a:gd name="connsiteX2" fmla="*/ 5698217 w 5705856"/>
              <a:gd name="connsiteY2" fmla="*/ 130439 h 3103965"/>
              <a:gd name="connsiteX3" fmla="*/ 5705856 w 5705856"/>
              <a:gd name="connsiteY3" fmla="*/ 168279 h 3103965"/>
              <a:gd name="connsiteX4" fmla="*/ 5705856 w 5705856"/>
              <a:gd name="connsiteY4" fmla="*/ 2971848 h 3103965"/>
              <a:gd name="connsiteX5" fmla="*/ 5698419 w 5705856"/>
              <a:gd name="connsiteY5" fmla="*/ 3008686 h 3103965"/>
              <a:gd name="connsiteX6" fmla="*/ 5554677 w 5705856"/>
              <a:gd name="connsiteY6" fmla="*/ 3103965 h 3103965"/>
              <a:gd name="connsiteX7" fmla="*/ 3854303 w 5705856"/>
              <a:gd name="connsiteY7" fmla="*/ 3103965 h 3103965"/>
              <a:gd name="connsiteX8" fmla="*/ 3710561 w 5705856"/>
              <a:gd name="connsiteY8" fmla="*/ 3008686 h 3103965"/>
              <a:gd name="connsiteX9" fmla="*/ 3708895 w 5705856"/>
              <a:gd name="connsiteY9" fmla="*/ 3000433 h 3103965"/>
              <a:gd name="connsiteX10" fmla="*/ 3381774 w 5705856"/>
              <a:gd name="connsiteY10" fmla="*/ 2448772 h 3103965"/>
              <a:gd name="connsiteX11" fmla="*/ 2330049 w 5705856"/>
              <a:gd name="connsiteY11" fmla="*/ 2448772 h 3103965"/>
              <a:gd name="connsiteX12" fmla="*/ 2002928 w 5705856"/>
              <a:gd name="connsiteY12" fmla="*/ 3000433 h 3103965"/>
              <a:gd name="connsiteX13" fmla="*/ 2001261 w 5705856"/>
              <a:gd name="connsiteY13" fmla="*/ 3008686 h 3103965"/>
              <a:gd name="connsiteX14" fmla="*/ 1857519 w 5705856"/>
              <a:gd name="connsiteY14" fmla="*/ 3103965 h 3103965"/>
              <a:gd name="connsiteX15" fmla="*/ 157146 w 5705856"/>
              <a:gd name="connsiteY15" fmla="*/ 3103965 h 3103965"/>
              <a:gd name="connsiteX16" fmla="*/ 1144 w 5705856"/>
              <a:gd name="connsiteY16" fmla="*/ 2947963 h 3103965"/>
              <a:gd name="connsiteX17" fmla="*/ 1144 w 5705856"/>
              <a:gd name="connsiteY17" fmla="*/ 2448771 h 3103965"/>
              <a:gd name="connsiteX18" fmla="*/ 1144 w 5705856"/>
              <a:gd name="connsiteY18" fmla="*/ 2324877 h 3103965"/>
              <a:gd name="connsiteX19" fmla="*/ 0 w 5705856"/>
              <a:gd name="connsiteY19" fmla="*/ 2324877 h 3103965"/>
              <a:gd name="connsiteX20" fmla="*/ 0 w 5705856"/>
              <a:gd name="connsiteY20" fmla="*/ 213570 h 3103965"/>
              <a:gd name="connsiteX21" fmla="*/ 213570 w 5705856"/>
              <a:gd name="connsiteY21" fmla="*/ 0 h 31039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705856" h="3103965">
                <a:moveTo>
                  <a:pt x="213570" y="0"/>
                </a:moveTo>
                <a:lnTo>
                  <a:pt x="5501430" y="0"/>
                </a:lnTo>
                <a:cubicBezTo>
                  <a:pt x="5589893" y="0"/>
                  <a:pt x="5665795" y="53786"/>
                  <a:pt x="5698217" y="130439"/>
                </a:cubicBezTo>
                <a:lnTo>
                  <a:pt x="5705856" y="168279"/>
                </a:lnTo>
                <a:lnTo>
                  <a:pt x="5705856" y="2971848"/>
                </a:lnTo>
                <a:lnTo>
                  <a:pt x="5698419" y="3008686"/>
                </a:lnTo>
                <a:cubicBezTo>
                  <a:pt x="5674737" y="3064678"/>
                  <a:pt x="5619295" y="3103965"/>
                  <a:pt x="5554677" y="3103965"/>
                </a:cubicBezTo>
                <a:lnTo>
                  <a:pt x="3854303" y="3103965"/>
                </a:lnTo>
                <a:cubicBezTo>
                  <a:pt x="3789685" y="3103965"/>
                  <a:pt x="3734243" y="3064677"/>
                  <a:pt x="3710561" y="3008686"/>
                </a:cubicBezTo>
                <a:lnTo>
                  <a:pt x="3708895" y="3000433"/>
                </a:lnTo>
                <a:lnTo>
                  <a:pt x="3381774" y="2448772"/>
                </a:lnTo>
                <a:lnTo>
                  <a:pt x="2330049" y="2448772"/>
                </a:lnTo>
                <a:lnTo>
                  <a:pt x="2002928" y="3000433"/>
                </a:lnTo>
                <a:lnTo>
                  <a:pt x="2001261" y="3008686"/>
                </a:lnTo>
                <a:cubicBezTo>
                  <a:pt x="1977579" y="3064677"/>
                  <a:pt x="1922137" y="3103965"/>
                  <a:pt x="1857519" y="3103965"/>
                </a:cubicBezTo>
                <a:lnTo>
                  <a:pt x="157146" y="3103965"/>
                </a:lnTo>
                <a:cubicBezTo>
                  <a:pt x="70989" y="3103965"/>
                  <a:pt x="1144" y="3034120"/>
                  <a:pt x="1144" y="2947963"/>
                </a:cubicBezTo>
                <a:lnTo>
                  <a:pt x="1144" y="2448771"/>
                </a:lnTo>
                <a:lnTo>
                  <a:pt x="1144" y="2324877"/>
                </a:lnTo>
                <a:lnTo>
                  <a:pt x="0" y="2324877"/>
                </a:lnTo>
                <a:lnTo>
                  <a:pt x="0" y="213570"/>
                </a:lnTo>
                <a:cubicBezTo>
                  <a:pt x="0" y="95619"/>
                  <a:pt x="95619" y="0"/>
                  <a:pt x="213570" y="0"/>
                </a:cubicBezTo>
                <a:close/>
              </a:path>
            </a:pathLst>
          </a:cu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3" name="Rectangle: Rounded Corners 72">
            <a:extLst>
              <a:ext uri="{FF2B5EF4-FFF2-40B4-BE49-F238E27FC236}">
                <a16:creationId xmlns:a16="http://schemas.microsoft.com/office/drawing/2014/main" id="{573C3E5D-6975-412A-A28E-6F050555D90D}"/>
              </a:ext>
            </a:extLst>
          </p:cNvPr>
          <p:cNvSpPr/>
          <p:nvPr/>
        </p:nvSpPr>
        <p:spPr>
          <a:xfrm rot="10800000">
            <a:off x="2634096" y="4149591"/>
            <a:ext cx="1766038" cy="706417"/>
          </a:xfrm>
          <a:prstGeom prst="roundRect">
            <a:avLst/>
          </a:prstGeom>
          <a:solidFill>
            <a:srgbClr val="5C7089"/>
          </a:solidFill>
          <a:ln>
            <a:noFill/>
          </a:ln>
          <a:effectLst>
            <a:outerShdw blurRad="50800" dist="127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4" name="Freeform: Shape 73">
            <a:extLst>
              <a:ext uri="{FF2B5EF4-FFF2-40B4-BE49-F238E27FC236}">
                <a16:creationId xmlns:a16="http://schemas.microsoft.com/office/drawing/2014/main" id="{A27A4E1E-897C-48F7-9D32-01E039E5F38E}"/>
              </a:ext>
            </a:extLst>
          </p:cNvPr>
          <p:cNvSpPr/>
          <p:nvPr/>
        </p:nvSpPr>
        <p:spPr>
          <a:xfrm rot="10800000">
            <a:off x="1322192" y="4286751"/>
            <a:ext cx="4306358" cy="2342648"/>
          </a:xfrm>
          <a:custGeom>
            <a:avLst/>
            <a:gdLst>
              <a:gd name="connsiteX0" fmla="*/ 213570 w 5705856"/>
              <a:gd name="connsiteY0" fmla="*/ 0 h 3103965"/>
              <a:gd name="connsiteX1" fmla="*/ 5501430 w 5705856"/>
              <a:gd name="connsiteY1" fmla="*/ 0 h 3103965"/>
              <a:gd name="connsiteX2" fmla="*/ 5698217 w 5705856"/>
              <a:gd name="connsiteY2" fmla="*/ 130439 h 3103965"/>
              <a:gd name="connsiteX3" fmla="*/ 5705856 w 5705856"/>
              <a:gd name="connsiteY3" fmla="*/ 168279 h 3103965"/>
              <a:gd name="connsiteX4" fmla="*/ 5705856 w 5705856"/>
              <a:gd name="connsiteY4" fmla="*/ 2971848 h 3103965"/>
              <a:gd name="connsiteX5" fmla="*/ 5698419 w 5705856"/>
              <a:gd name="connsiteY5" fmla="*/ 3008686 h 3103965"/>
              <a:gd name="connsiteX6" fmla="*/ 5554677 w 5705856"/>
              <a:gd name="connsiteY6" fmla="*/ 3103965 h 3103965"/>
              <a:gd name="connsiteX7" fmla="*/ 3854303 w 5705856"/>
              <a:gd name="connsiteY7" fmla="*/ 3103965 h 3103965"/>
              <a:gd name="connsiteX8" fmla="*/ 3710561 w 5705856"/>
              <a:gd name="connsiteY8" fmla="*/ 3008686 h 3103965"/>
              <a:gd name="connsiteX9" fmla="*/ 3708895 w 5705856"/>
              <a:gd name="connsiteY9" fmla="*/ 3000433 h 3103965"/>
              <a:gd name="connsiteX10" fmla="*/ 3381774 w 5705856"/>
              <a:gd name="connsiteY10" fmla="*/ 2448772 h 3103965"/>
              <a:gd name="connsiteX11" fmla="*/ 2330049 w 5705856"/>
              <a:gd name="connsiteY11" fmla="*/ 2448772 h 3103965"/>
              <a:gd name="connsiteX12" fmla="*/ 2002928 w 5705856"/>
              <a:gd name="connsiteY12" fmla="*/ 3000433 h 3103965"/>
              <a:gd name="connsiteX13" fmla="*/ 2001261 w 5705856"/>
              <a:gd name="connsiteY13" fmla="*/ 3008686 h 3103965"/>
              <a:gd name="connsiteX14" fmla="*/ 1857519 w 5705856"/>
              <a:gd name="connsiteY14" fmla="*/ 3103965 h 3103965"/>
              <a:gd name="connsiteX15" fmla="*/ 157146 w 5705856"/>
              <a:gd name="connsiteY15" fmla="*/ 3103965 h 3103965"/>
              <a:gd name="connsiteX16" fmla="*/ 1144 w 5705856"/>
              <a:gd name="connsiteY16" fmla="*/ 2947963 h 3103965"/>
              <a:gd name="connsiteX17" fmla="*/ 1144 w 5705856"/>
              <a:gd name="connsiteY17" fmla="*/ 2448771 h 3103965"/>
              <a:gd name="connsiteX18" fmla="*/ 1144 w 5705856"/>
              <a:gd name="connsiteY18" fmla="*/ 2324877 h 3103965"/>
              <a:gd name="connsiteX19" fmla="*/ 0 w 5705856"/>
              <a:gd name="connsiteY19" fmla="*/ 2324877 h 3103965"/>
              <a:gd name="connsiteX20" fmla="*/ 0 w 5705856"/>
              <a:gd name="connsiteY20" fmla="*/ 213570 h 3103965"/>
              <a:gd name="connsiteX21" fmla="*/ 213570 w 5705856"/>
              <a:gd name="connsiteY21" fmla="*/ 0 h 31039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705856" h="3103965">
                <a:moveTo>
                  <a:pt x="213570" y="0"/>
                </a:moveTo>
                <a:lnTo>
                  <a:pt x="5501430" y="0"/>
                </a:lnTo>
                <a:cubicBezTo>
                  <a:pt x="5589893" y="0"/>
                  <a:pt x="5665795" y="53786"/>
                  <a:pt x="5698217" y="130439"/>
                </a:cubicBezTo>
                <a:lnTo>
                  <a:pt x="5705856" y="168279"/>
                </a:lnTo>
                <a:lnTo>
                  <a:pt x="5705856" y="2971848"/>
                </a:lnTo>
                <a:lnTo>
                  <a:pt x="5698419" y="3008686"/>
                </a:lnTo>
                <a:cubicBezTo>
                  <a:pt x="5674737" y="3064678"/>
                  <a:pt x="5619295" y="3103965"/>
                  <a:pt x="5554677" y="3103965"/>
                </a:cubicBezTo>
                <a:lnTo>
                  <a:pt x="3854303" y="3103965"/>
                </a:lnTo>
                <a:cubicBezTo>
                  <a:pt x="3789685" y="3103965"/>
                  <a:pt x="3734243" y="3064677"/>
                  <a:pt x="3710561" y="3008686"/>
                </a:cubicBezTo>
                <a:lnTo>
                  <a:pt x="3708895" y="3000433"/>
                </a:lnTo>
                <a:lnTo>
                  <a:pt x="3381774" y="2448772"/>
                </a:lnTo>
                <a:lnTo>
                  <a:pt x="2330049" y="2448772"/>
                </a:lnTo>
                <a:lnTo>
                  <a:pt x="2002928" y="3000433"/>
                </a:lnTo>
                <a:lnTo>
                  <a:pt x="2001261" y="3008686"/>
                </a:lnTo>
                <a:cubicBezTo>
                  <a:pt x="1977579" y="3064677"/>
                  <a:pt x="1922137" y="3103965"/>
                  <a:pt x="1857519" y="3103965"/>
                </a:cubicBezTo>
                <a:lnTo>
                  <a:pt x="157146" y="3103965"/>
                </a:lnTo>
                <a:cubicBezTo>
                  <a:pt x="70989" y="3103965"/>
                  <a:pt x="1144" y="3034120"/>
                  <a:pt x="1144" y="2947963"/>
                </a:cubicBezTo>
                <a:lnTo>
                  <a:pt x="1144" y="2448771"/>
                </a:lnTo>
                <a:lnTo>
                  <a:pt x="1144" y="2324877"/>
                </a:lnTo>
                <a:lnTo>
                  <a:pt x="0" y="2324877"/>
                </a:lnTo>
                <a:lnTo>
                  <a:pt x="0" y="213570"/>
                </a:lnTo>
                <a:cubicBezTo>
                  <a:pt x="0" y="95619"/>
                  <a:pt x="95619" y="0"/>
                  <a:pt x="213570" y="0"/>
                </a:cubicBezTo>
                <a:close/>
              </a:path>
            </a:pathLst>
          </a:cu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6" name="Rectangle: Rounded Corners 75">
            <a:extLst>
              <a:ext uri="{FF2B5EF4-FFF2-40B4-BE49-F238E27FC236}">
                <a16:creationId xmlns:a16="http://schemas.microsoft.com/office/drawing/2014/main" id="{9AD24232-7F76-4836-B1F8-2BB6ACD1537F}"/>
              </a:ext>
            </a:extLst>
          </p:cNvPr>
          <p:cNvSpPr/>
          <p:nvPr/>
        </p:nvSpPr>
        <p:spPr>
          <a:xfrm rot="10800000">
            <a:off x="7673546" y="1497831"/>
            <a:ext cx="1766038" cy="706417"/>
          </a:xfrm>
          <a:prstGeom prst="roundRect">
            <a:avLst/>
          </a:prstGeom>
          <a:solidFill>
            <a:srgbClr val="44546B"/>
          </a:solidFill>
          <a:ln>
            <a:noFill/>
          </a:ln>
          <a:effectLst>
            <a:outerShdw blurRad="50800" dist="127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7" name="Freeform: Shape 76">
            <a:extLst>
              <a:ext uri="{FF2B5EF4-FFF2-40B4-BE49-F238E27FC236}">
                <a16:creationId xmlns:a16="http://schemas.microsoft.com/office/drawing/2014/main" id="{D5AE3CAF-4A9E-44AD-9946-A0D3275B75FF}"/>
              </a:ext>
            </a:extLst>
          </p:cNvPr>
          <p:cNvSpPr/>
          <p:nvPr/>
        </p:nvSpPr>
        <p:spPr>
          <a:xfrm rot="10800000">
            <a:off x="6361642" y="1634991"/>
            <a:ext cx="4306358" cy="2342648"/>
          </a:xfrm>
          <a:custGeom>
            <a:avLst/>
            <a:gdLst>
              <a:gd name="connsiteX0" fmla="*/ 213570 w 5705856"/>
              <a:gd name="connsiteY0" fmla="*/ 0 h 3103965"/>
              <a:gd name="connsiteX1" fmla="*/ 5501430 w 5705856"/>
              <a:gd name="connsiteY1" fmla="*/ 0 h 3103965"/>
              <a:gd name="connsiteX2" fmla="*/ 5698217 w 5705856"/>
              <a:gd name="connsiteY2" fmla="*/ 130439 h 3103965"/>
              <a:gd name="connsiteX3" fmla="*/ 5705856 w 5705856"/>
              <a:gd name="connsiteY3" fmla="*/ 168279 h 3103965"/>
              <a:gd name="connsiteX4" fmla="*/ 5705856 w 5705856"/>
              <a:gd name="connsiteY4" fmla="*/ 2971848 h 3103965"/>
              <a:gd name="connsiteX5" fmla="*/ 5698419 w 5705856"/>
              <a:gd name="connsiteY5" fmla="*/ 3008686 h 3103965"/>
              <a:gd name="connsiteX6" fmla="*/ 5554677 w 5705856"/>
              <a:gd name="connsiteY6" fmla="*/ 3103965 h 3103965"/>
              <a:gd name="connsiteX7" fmla="*/ 3854303 w 5705856"/>
              <a:gd name="connsiteY7" fmla="*/ 3103965 h 3103965"/>
              <a:gd name="connsiteX8" fmla="*/ 3710561 w 5705856"/>
              <a:gd name="connsiteY8" fmla="*/ 3008686 h 3103965"/>
              <a:gd name="connsiteX9" fmla="*/ 3708895 w 5705856"/>
              <a:gd name="connsiteY9" fmla="*/ 3000433 h 3103965"/>
              <a:gd name="connsiteX10" fmla="*/ 3381774 w 5705856"/>
              <a:gd name="connsiteY10" fmla="*/ 2448772 h 3103965"/>
              <a:gd name="connsiteX11" fmla="*/ 2330049 w 5705856"/>
              <a:gd name="connsiteY11" fmla="*/ 2448772 h 3103965"/>
              <a:gd name="connsiteX12" fmla="*/ 2002928 w 5705856"/>
              <a:gd name="connsiteY12" fmla="*/ 3000433 h 3103965"/>
              <a:gd name="connsiteX13" fmla="*/ 2001261 w 5705856"/>
              <a:gd name="connsiteY13" fmla="*/ 3008686 h 3103965"/>
              <a:gd name="connsiteX14" fmla="*/ 1857519 w 5705856"/>
              <a:gd name="connsiteY14" fmla="*/ 3103965 h 3103965"/>
              <a:gd name="connsiteX15" fmla="*/ 157146 w 5705856"/>
              <a:gd name="connsiteY15" fmla="*/ 3103965 h 3103965"/>
              <a:gd name="connsiteX16" fmla="*/ 1144 w 5705856"/>
              <a:gd name="connsiteY16" fmla="*/ 2947963 h 3103965"/>
              <a:gd name="connsiteX17" fmla="*/ 1144 w 5705856"/>
              <a:gd name="connsiteY17" fmla="*/ 2448771 h 3103965"/>
              <a:gd name="connsiteX18" fmla="*/ 1144 w 5705856"/>
              <a:gd name="connsiteY18" fmla="*/ 2324877 h 3103965"/>
              <a:gd name="connsiteX19" fmla="*/ 0 w 5705856"/>
              <a:gd name="connsiteY19" fmla="*/ 2324877 h 3103965"/>
              <a:gd name="connsiteX20" fmla="*/ 0 w 5705856"/>
              <a:gd name="connsiteY20" fmla="*/ 213570 h 3103965"/>
              <a:gd name="connsiteX21" fmla="*/ 213570 w 5705856"/>
              <a:gd name="connsiteY21" fmla="*/ 0 h 31039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705856" h="3103965">
                <a:moveTo>
                  <a:pt x="213570" y="0"/>
                </a:moveTo>
                <a:lnTo>
                  <a:pt x="5501430" y="0"/>
                </a:lnTo>
                <a:cubicBezTo>
                  <a:pt x="5589893" y="0"/>
                  <a:pt x="5665795" y="53786"/>
                  <a:pt x="5698217" y="130439"/>
                </a:cubicBezTo>
                <a:lnTo>
                  <a:pt x="5705856" y="168279"/>
                </a:lnTo>
                <a:lnTo>
                  <a:pt x="5705856" y="2971848"/>
                </a:lnTo>
                <a:lnTo>
                  <a:pt x="5698419" y="3008686"/>
                </a:lnTo>
                <a:cubicBezTo>
                  <a:pt x="5674737" y="3064678"/>
                  <a:pt x="5619295" y="3103965"/>
                  <a:pt x="5554677" y="3103965"/>
                </a:cubicBezTo>
                <a:lnTo>
                  <a:pt x="3854303" y="3103965"/>
                </a:lnTo>
                <a:cubicBezTo>
                  <a:pt x="3789685" y="3103965"/>
                  <a:pt x="3734243" y="3064677"/>
                  <a:pt x="3710561" y="3008686"/>
                </a:cubicBezTo>
                <a:lnTo>
                  <a:pt x="3708895" y="3000433"/>
                </a:lnTo>
                <a:lnTo>
                  <a:pt x="3381774" y="2448772"/>
                </a:lnTo>
                <a:lnTo>
                  <a:pt x="2330049" y="2448772"/>
                </a:lnTo>
                <a:lnTo>
                  <a:pt x="2002928" y="3000433"/>
                </a:lnTo>
                <a:lnTo>
                  <a:pt x="2001261" y="3008686"/>
                </a:lnTo>
                <a:cubicBezTo>
                  <a:pt x="1977579" y="3064677"/>
                  <a:pt x="1922137" y="3103965"/>
                  <a:pt x="1857519" y="3103965"/>
                </a:cubicBezTo>
                <a:lnTo>
                  <a:pt x="157146" y="3103965"/>
                </a:lnTo>
                <a:cubicBezTo>
                  <a:pt x="70989" y="3103965"/>
                  <a:pt x="1144" y="3034120"/>
                  <a:pt x="1144" y="2947963"/>
                </a:cubicBezTo>
                <a:lnTo>
                  <a:pt x="1144" y="2448771"/>
                </a:lnTo>
                <a:lnTo>
                  <a:pt x="1144" y="2324877"/>
                </a:lnTo>
                <a:lnTo>
                  <a:pt x="0" y="2324877"/>
                </a:lnTo>
                <a:lnTo>
                  <a:pt x="0" y="213570"/>
                </a:lnTo>
                <a:cubicBezTo>
                  <a:pt x="0" y="95619"/>
                  <a:pt x="95619" y="0"/>
                  <a:pt x="213570" y="0"/>
                </a:cubicBezTo>
                <a:close/>
              </a:path>
            </a:pathLst>
          </a:cu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 name="Rectangle: Rounded Corners 78">
            <a:extLst>
              <a:ext uri="{FF2B5EF4-FFF2-40B4-BE49-F238E27FC236}">
                <a16:creationId xmlns:a16="http://schemas.microsoft.com/office/drawing/2014/main" id="{EC601B05-5A13-421E-AB8F-BC6AFB70690A}"/>
              </a:ext>
            </a:extLst>
          </p:cNvPr>
          <p:cNvSpPr/>
          <p:nvPr/>
        </p:nvSpPr>
        <p:spPr>
          <a:xfrm rot="10800000">
            <a:off x="7673545" y="4149591"/>
            <a:ext cx="1766038" cy="706417"/>
          </a:xfrm>
          <a:prstGeom prst="roundRect">
            <a:avLst/>
          </a:prstGeom>
          <a:solidFill>
            <a:srgbClr val="72869F"/>
          </a:solidFill>
          <a:ln>
            <a:noFill/>
          </a:ln>
          <a:effectLst>
            <a:outerShdw blurRad="50800" dist="127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0" name="Freeform: Shape 79">
            <a:extLst>
              <a:ext uri="{FF2B5EF4-FFF2-40B4-BE49-F238E27FC236}">
                <a16:creationId xmlns:a16="http://schemas.microsoft.com/office/drawing/2014/main" id="{3FF78667-561D-4BFA-B86B-9B5BAFA647D6}"/>
              </a:ext>
            </a:extLst>
          </p:cNvPr>
          <p:cNvSpPr/>
          <p:nvPr/>
        </p:nvSpPr>
        <p:spPr>
          <a:xfrm rot="10800000">
            <a:off x="6361641" y="4286751"/>
            <a:ext cx="4306358" cy="2342648"/>
          </a:xfrm>
          <a:custGeom>
            <a:avLst/>
            <a:gdLst>
              <a:gd name="connsiteX0" fmla="*/ 213570 w 5705856"/>
              <a:gd name="connsiteY0" fmla="*/ 0 h 3103965"/>
              <a:gd name="connsiteX1" fmla="*/ 5501430 w 5705856"/>
              <a:gd name="connsiteY1" fmla="*/ 0 h 3103965"/>
              <a:gd name="connsiteX2" fmla="*/ 5698217 w 5705856"/>
              <a:gd name="connsiteY2" fmla="*/ 130439 h 3103965"/>
              <a:gd name="connsiteX3" fmla="*/ 5705856 w 5705856"/>
              <a:gd name="connsiteY3" fmla="*/ 168279 h 3103965"/>
              <a:gd name="connsiteX4" fmla="*/ 5705856 w 5705856"/>
              <a:gd name="connsiteY4" fmla="*/ 2971848 h 3103965"/>
              <a:gd name="connsiteX5" fmla="*/ 5698419 w 5705856"/>
              <a:gd name="connsiteY5" fmla="*/ 3008686 h 3103965"/>
              <a:gd name="connsiteX6" fmla="*/ 5554677 w 5705856"/>
              <a:gd name="connsiteY6" fmla="*/ 3103965 h 3103965"/>
              <a:gd name="connsiteX7" fmla="*/ 3854303 w 5705856"/>
              <a:gd name="connsiteY7" fmla="*/ 3103965 h 3103965"/>
              <a:gd name="connsiteX8" fmla="*/ 3710561 w 5705856"/>
              <a:gd name="connsiteY8" fmla="*/ 3008686 h 3103965"/>
              <a:gd name="connsiteX9" fmla="*/ 3708895 w 5705856"/>
              <a:gd name="connsiteY9" fmla="*/ 3000433 h 3103965"/>
              <a:gd name="connsiteX10" fmla="*/ 3381774 w 5705856"/>
              <a:gd name="connsiteY10" fmla="*/ 2448772 h 3103965"/>
              <a:gd name="connsiteX11" fmla="*/ 2330049 w 5705856"/>
              <a:gd name="connsiteY11" fmla="*/ 2448772 h 3103965"/>
              <a:gd name="connsiteX12" fmla="*/ 2002928 w 5705856"/>
              <a:gd name="connsiteY12" fmla="*/ 3000433 h 3103965"/>
              <a:gd name="connsiteX13" fmla="*/ 2001261 w 5705856"/>
              <a:gd name="connsiteY13" fmla="*/ 3008686 h 3103965"/>
              <a:gd name="connsiteX14" fmla="*/ 1857519 w 5705856"/>
              <a:gd name="connsiteY14" fmla="*/ 3103965 h 3103965"/>
              <a:gd name="connsiteX15" fmla="*/ 157146 w 5705856"/>
              <a:gd name="connsiteY15" fmla="*/ 3103965 h 3103965"/>
              <a:gd name="connsiteX16" fmla="*/ 1144 w 5705856"/>
              <a:gd name="connsiteY16" fmla="*/ 2947963 h 3103965"/>
              <a:gd name="connsiteX17" fmla="*/ 1144 w 5705856"/>
              <a:gd name="connsiteY17" fmla="*/ 2448771 h 3103965"/>
              <a:gd name="connsiteX18" fmla="*/ 1144 w 5705856"/>
              <a:gd name="connsiteY18" fmla="*/ 2324877 h 3103965"/>
              <a:gd name="connsiteX19" fmla="*/ 0 w 5705856"/>
              <a:gd name="connsiteY19" fmla="*/ 2324877 h 3103965"/>
              <a:gd name="connsiteX20" fmla="*/ 0 w 5705856"/>
              <a:gd name="connsiteY20" fmla="*/ 213570 h 3103965"/>
              <a:gd name="connsiteX21" fmla="*/ 213570 w 5705856"/>
              <a:gd name="connsiteY21" fmla="*/ 0 h 31039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705856" h="3103965">
                <a:moveTo>
                  <a:pt x="213570" y="0"/>
                </a:moveTo>
                <a:lnTo>
                  <a:pt x="5501430" y="0"/>
                </a:lnTo>
                <a:cubicBezTo>
                  <a:pt x="5589893" y="0"/>
                  <a:pt x="5665795" y="53786"/>
                  <a:pt x="5698217" y="130439"/>
                </a:cubicBezTo>
                <a:lnTo>
                  <a:pt x="5705856" y="168279"/>
                </a:lnTo>
                <a:lnTo>
                  <a:pt x="5705856" y="2971848"/>
                </a:lnTo>
                <a:lnTo>
                  <a:pt x="5698419" y="3008686"/>
                </a:lnTo>
                <a:cubicBezTo>
                  <a:pt x="5674737" y="3064678"/>
                  <a:pt x="5619295" y="3103965"/>
                  <a:pt x="5554677" y="3103965"/>
                </a:cubicBezTo>
                <a:lnTo>
                  <a:pt x="3854303" y="3103965"/>
                </a:lnTo>
                <a:cubicBezTo>
                  <a:pt x="3789685" y="3103965"/>
                  <a:pt x="3734243" y="3064677"/>
                  <a:pt x="3710561" y="3008686"/>
                </a:cubicBezTo>
                <a:lnTo>
                  <a:pt x="3708895" y="3000433"/>
                </a:lnTo>
                <a:lnTo>
                  <a:pt x="3381774" y="2448772"/>
                </a:lnTo>
                <a:lnTo>
                  <a:pt x="2330049" y="2448772"/>
                </a:lnTo>
                <a:lnTo>
                  <a:pt x="2002928" y="3000433"/>
                </a:lnTo>
                <a:lnTo>
                  <a:pt x="2001261" y="3008686"/>
                </a:lnTo>
                <a:cubicBezTo>
                  <a:pt x="1977579" y="3064677"/>
                  <a:pt x="1922137" y="3103965"/>
                  <a:pt x="1857519" y="3103965"/>
                </a:cubicBezTo>
                <a:lnTo>
                  <a:pt x="157146" y="3103965"/>
                </a:lnTo>
                <a:cubicBezTo>
                  <a:pt x="70989" y="3103965"/>
                  <a:pt x="1144" y="3034120"/>
                  <a:pt x="1144" y="2947963"/>
                </a:cubicBezTo>
                <a:lnTo>
                  <a:pt x="1144" y="2448771"/>
                </a:lnTo>
                <a:lnTo>
                  <a:pt x="1144" y="2324877"/>
                </a:lnTo>
                <a:lnTo>
                  <a:pt x="0" y="2324877"/>
                </a:lnTo>
                <a:lnTo>
                  <a:pt x="0" y="213570"/>
                </a:lnTo>
                <a:cubicBezTo>
                  <a:pt x="0" y="95619"/>
                  <a:pt x="95619" y="0"/>
                  <a:pt x="213570" y="0"/>
                </a:cubicBezTo>
                <a:close/>
              </a:path>
            </a:pathLst>
          </a:cu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 name="TextBox 26">
            <a:extLst>
              <a:ext uri="{FF2B5EF4-FFF2-40B4-BE49-F238E27FC236}">
                <a16:creationId xmlns:a16="http://schemas.microsoft.com/office/drawing/2014/main" id="{5273AB77-58D9-444F-AFFB-E83E2868BE28}"/>
              </a:ext>
            </a:extLst>
          </p:cNvPr>
          <p:cNvSpPr txBox="1"/>
          <p:nvPr/>
        </p:nvSpPr>
        <p:spPr>
          <a:xfrm>
            <a:off x="1405681" y="1817871"/>
            <a:ext cx="1637981" cy="307777"/>
          </a:xfrm>
          <a:prstGeom prst="rect">
            <a:avLst/>
          </a:prstGeom>
          <a:noFill/>
        </p:spPr>
        <p:txBody>
          <a:bodyPr wrap="square" rtlCol="0">
            <a:spAutoFit/>
          </a:bodyPr>
          <a:lstStyle/>
          <a:p>
            <a:r>
              <a:rPr lang="en-US" sz="1400" dirty="0">
                <a:solidFill>
                  <a:srgbClr val="454545"/>
                </a:solidFill>
                <a:latin typeface="Bernard MT Condensed" panose="02050806060905020404" pitchFamily="18" charset="0"/>
              </a:rPr>
              <a:t>Lorem Ipsum 01</a:t>
            </a:r>
            <a:endParaRPr lang="en-US" sz="1400" dirty="0">
              <a:solidFill>
                <a:srgbClr val="454545"/>
              </a:solidFill>
              <a:latin typeface="Candara" panose="020E0502030303020204" pitchFamily="34" charset="0"/>
            </a:endParaRPr>
          </a:p>
        </p:txBody>
      </p:sp>
      <p:sp>
        <p:nvSpPr>
          <p:cNvPr id="29" name="TextBox 28">
            <a:extLst>
              <a:ext uri="{FF2B5EF4-FFF2-40B4-BE49-F238E27FC236}">
                <a16:creationId xmlns:a16="http://schemas.microsoft.com/office/drawing/2014/main" id="{BFD473FA-9F00-4865-86CB-277D5C0044DF}"/>
              </a:ext>
            </a:extLst>
          </p:cNvPr>
          <p:cNvSpPr txBox="1"/>
          <p:nvPr/>
        </p:nvSpPr>
        <p:spPr>
          <a:xfrm>
            <a:off x="2976510" y="1634991"/>
            <a:ext cx="996068" cy="40011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$5,329</a:t>
            </a:r>
          </a:p>
        </p:txBody>
      </p:sp>
      <p:pic>
        <p:nvPicPr>
          <p:cNvPr id="81" name="Graphic 80" descr="Microscope">
            <a:extLst>
              <a:ext uri="{FF2B5EF4-FFF2-40B4-BE49-F238E27FC236}">
                <a16:creationId xmlns:a16="http://schemas.microsoft.com/office/drawing/2014/main" id="{9F2B4CE7-B644-407C-B80D-CAC67F06F1FB}"/>
              </a:ext>
            </a:extLst>
          </p:cNvPr>
          <p:cNvPicPr>
            <a:picLocks noChangeAspect="1"/>
          </p:cNvPicPr>
          <p:nvPr/>
        </p:nvPicPr>
        <p:blipFill>
          <a:blip r:embed="rId3" cstate="print">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4588749" y="1726431"/>
            <a:ext cx="411480" cy="411480"/>
          </a:xfrm>
          <a:prstGeom prst="rect">
            <a:avLst/>
          </a:prstGeom>
        </p:spPr>
      </p:pic>
      <p:pic>
        <p:nvPicPr>
          <p:cNvPr id="82" name="Graphic 81" descr="Test tubes">
            <a:extLst>
              <a:ext uri="{FF2B5EF4-FFF2-40B4-BE49-F238E27FC236}">
                <a16:creationId xmlns:a16="http://schemas.microsoft.com/office/drawing/2014/main" id="{8F15B989-B657-451E-BC68-C98A5E869EFC}"/>
              </a:ext>
            </a:extLst>
          </p:cNvPr>
          <p:cNvPicPr>
            <a:picLocks noChangeAspect="1"/>
          </p:cNvPicPr>
          <p:nvPr/>
        </p:nvPicPr>
        <p:blipFill>
          <a:blip r:embed="rId5" cstate="print">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9673217" y="4378191"/>
            <a:ext cx="411480" cy="411480"/>
          </a:xfrm>
          <a:prstGeom prst="rect">
            <a:avLst/>
          </a:prstGeom>
        </p:spPr>
      </p:pic>
      <p:pic>
        <p:nvPicPr>
          <p:cNvPr id="83" name="Graphic 82" descr="Beaker">
            <a:extLst>
              <a:ext uri="{FF2B5EF4-FFF2-40B4-BE49-F238E27FC236}">
                <a16:creationId xmlns:a16="http://schemas.microsoft.com/office/drawing/2014/main" id="{98BC1CD2-D70C-4121-AB87-276385696DD9}"/>
              </a:ext>
            </a:extLst>
          </p:cNvPr>
          <p:cNvPicPr>
            <a:picLocks noChangeAspect="1"/>
          </p:cNvPicPr>
          <p:nvPr/>
        </p:nvPicPr>
        <p:blipFill>
          <a:blip r:embed="rId7" cstate="print">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9650998" y="1726431"/>
            <a:ext cx="411480" cy="411480"/>
          </a:xfrm>
          <a:prstGeom prst="rect">
            <a:avLst/>
          </a:prstGeom>
        </p:spPr>
      </p:pic>
      <p:pic>
        <p:nvPicPr>
          <p:cNvPr id="84" name="Graphic 83" descr="Medicine">
            <a:extLst>
              <a:ext uri="{FF2B5EF4-FFF2-40B4-BE49-F238E27FC236}">
                <a16:creationId xmlns:a16="http://schemas.microsoft.com/office/drawing/2014/main" id="{65BBBB1B-8F4A-44F0-89B6-A284A60B9592}"/>
              </a:ext>
            </a:extLst>
          </p:cNvPr>
          <p:cNvPicPr>
            <a:picLocks noChangeAspect="1"/>
          </p:cNvPicPr>
          <p:nvPr/>
        </p:nvPicPr>
        <p:blipFill>
          <a:blip r:embed="rId9" cstate="print">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4685875" y="4378191"/>
            <a:ext cx="411480" cy="411480"/>
          </a:xfrm>
          <a:prstGeom prst="rect">
            <a:avLst/>
          </a:prstGeom>
        </p:spPr>
      </p:pic>
      <p:sp>
        <p:nvSpPr>
          <p:cNvPr id="85" name="TextBox 84">
            <a:extLst>
              <a:ext uri="{FF2B5EF4-FFF2-40B4-BE49-F238E27FC236}">
                <a16:creationId xmlns:a16="http://schemas.microsoft.com/office/drawing/2014/main" id="{AF199F24-0E00-4F8E-A982-04326B456E51}"/>
              </a:ext>
            </a:extLst>
          </p:cNvPr>
          <p:cNvSpPr txBox="1"/>
          <p:nvPr/>
        </p:nvSpPr>
        <p:spPr>
          <a:xfrm>
            <a:off x="2976510" y="4286751"/>
            <a:ext cx="996068" cy="40011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$6,547</a:t>
            </a:r>
          </a:p>
        </p:txBody>
      </p:sp>
      <p:sp>
        <p:nvSpPr>
          <p:cNvPr id="86" name="TextBox 85">
            <a:extLst>
              <a:ext uri="{FF2B5EF4-FFF2-40B4-BE49-F238E27FC236}">
                <a16:creationId xmlns:a16="http://schemas.microsoft.com/office/drawing/2014/main" id="{A2DB6034-E64F-4C07-9F72-11767A5CD9D9}"/>
              </a:ext>
            </a:extLst>
          </p:cNvPr>
          <p:cNvSpPr txBox="1"/>
          <p:nvPr/>
        </p:nvSpPr>
        <p:spPr>
          <a:xfrm>
            <a:off x="8020502" y="1634991"/>
            <a:ext cx="996068" cy="40011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$4,814</a:t>
            </a:r>
          </a:p>
        </p:txBody>
      </p:sp>
      <p:sp>
        <p:nvSpPr>
          <p:cNvPr id="87" name="TextBox 86">
            <a:extLst>
              <a:ext uri="{FF2B5EF4-FFF2-40B4-BE49-F238E27FC236}">
                <a16:creationId xmlns:a16="http://schemas.microsoft.com/office/drawing/2014/main" id="{5A238A1C-E721-4CAA-A0B1-6002F6669AC7}"/>
              </a:ext>
            </a:extLst>
          </p:cNvPr>
          <p:cNvSpPr txBox="1"/>
          <p:nvPr/>
        </p:nvSpPr>
        <p:spPr>
          <a:xfrm>
            <a:off x="8006979" y="4286751"/>
            <a:ext cx="996068" cy="40011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$3,117</a:t>
            </a:r>
          </a:p>
        </p:txBody>
      </p:sp>
      <p:sp>
        <p:nvSpPr>
          <p:cNvPr id="88" name="TextBox 87">
            <a:extLst>
              <a:ext uri="{FF2B5EF4-FFF2-40B4-BE49-F238E27FC236}">
                <a16:creationId xmlns:a16="http://schemas.microsoft.com/office/drawing/2014/main" id="{D7C467CA-D73C-44E2-92D3-B653B57A893F}"/>
              </a:ext>
            </a:extLst>
          </p:cNvPr>
          <p:cNvSpPr txBox="1"/>
          <p:nvPr/>
        </p:nvSpPr>
        <p:spPr>
          <a:xfrm>
            <a:off x="1497416" y="2298845"/>
            <a:ext cx="4039395" cy="1384995"/>
          </a:xfrm>
          <a:prstGeom prst="rect">
            <a:avLst/>
          </a:prstGeom>
          <a:noFill/>
        </p:spPr>
        <p:txBody>
          <a:bodyPr wrap="square" rtlCol="0">
            <a:spAutoFit/>
          </a:bodyPr>
          <a:lstStyle/>
          <a:p>
            <a:r>
              <a:rPr lang="en-US" sz="1300" dirty="0">
                <a:solidFill>
                  <a:srgbClr val="454545"/>
                </a:solidFill>
                <a:latin typeface="Candara" panose="020E0502030303020204" pitchFamily="34" charset="0"/>
              </a:rPr>
              <a:t>Lorem ipsum dolor sit amet, consectetur adipiscing elit, sed do eiusmod tempor incididunt ut labore et dolore magna aliqua. Ut enim ad minim veniam. </a:t>
            </a:r>
          </a:p>
          <a:p>
            <a:endParaRPr lang="en-US" sz="600" b="1" dirty="0">
              <a:solidFill>
                <a:srgbClr val="454545"/>
              </a:solidFill>
              <a:latin typeface="Candara" panose="020E0502030303020204" pitchFamily="34" charset="0"/>
            </a:endParaRPr>
          </a:p>
          <a:p>
            <a:r>
              <a:rPr lang="en-US" sz="1300" dirty="0">
                <a:solidFill>
                  <a:srgbClr val="454545"/>
                </a:solidFill>
                <a:latin typeface="Candara" panose="020E0502030303020204" pitchFamily="34" charset="0"/>
              </a:rPr>
              <a:t>Lorem ipsum dolor sit amet, consectetur adipiscing elit, sed do eiusmod tempor incididunt ut labore et dolore magna aliqua. Ut enim ad minim veniam. </a:t>
            </a:r>
          </a:p>
        </p:txBody>
      </p:sp>
      <p:sp>
        <p:nvSpPr>
          <p:cNvPr id="89" name="TextBox 88">
            <a:extLst>
              <a:ext uri="{FF2B5EF4-FFF2-40B4-BE49-F238E27FC236}">
                <a16:creationId xmlns:a16="http://schemas.microsoft.com/office/drawing/2014/main" id="{771AA0C1-72C0-4E01-8DDD-DE753C3FF27E}"/>
              </a:ext>
            </a:extLst>
          </p:cNvPr>
          <p:cNvSpPr txBox="1"/>
          <p:nvPr/>
        </p:nvSpPr>
        <p:spPr>
          <a:xfrm>
            <a:off x="6531113" y="1817871"/>
            <a:ext cx="1637981" cy="307777"/>
          </a:xfrm>
          <a:prstGeom prst="rect">
            <a:avLst/>
          </a:prstGeom>
          <a:noFill/>
        </p:spPr>
        <p:txBody>
          <a:bodyPr wrap="square" rtlCol="0">
            <a:spAutoFit/>
          </a:bodyPr>
          <a:lstStyle/>
          <a:p>
            <a:r>
              <a:rPr lang="en-US" sz="1400" dirty="0">
                <a:solidFill>
                  <a:srgbClr val="454545"/>
                </a:solidFill>
                <a:latin typeface="Bernard MT Condensed" panose="02050806060905020404" pitchFamily="18" charset="0"/>
              </a:rPr>
              <a:t>Lorem Ipsum 02</a:t>
            </a:r>
            <a:endParaRPr lang="en-US" sz="1400" dirty="0">
              <a:solidFill>
                <a:srgbClr val="454545"/>
              </a:solidFill>
              <a:latin typeface="Candara" panose="020E0502030303020204" pitchFamily="34" charset="0"/>
            </a:endParaRPr>
          </a:p>
        </p:txBody>
      </p:sp>
      <p:sp>
        <p:nvSpPr>
          <p:cNvPr id="90" name="TextBox 89">
            <a:extLst>
              <a:ext uri="{FF2B5EF4-FFF2-40B4-BE49-F238E27FC236}">
                <a16:creationId xmlns:a16="http://schemas.microsoft.com/office/drawing/2014/main" id="{CFB237B6-D712-44B9-BDFD-5E9600D5D7DE}"/>
              </a:ext>
            </a:extLst>
          </p:cNvPr>
          <p:cNvSpPr txBox="1"/>
          <p:nvPr/>
        </p:nvSpPr>
        <p:spPr>
          <a:xfrm>
            <a:off x="6622848" y="2295340"/>
            <a:ext cx="4039395" cy="1384995"/>
          </a:xfrm>
          <a:prstGeom prst="rect">
            <a:avLst/>
          </a:prstGeom>
          <a:noFill/>
        </p:spPr>
        <p:txBody>
          <a:bodyPr wrap="square" rtlCol="0">
            <a:spAutoFit/>
          </a:bodyPr>
          <a:lstStyle/>
          <a:p>
            <a:r>
              <a:rPr lang="en-US" sz="1300" dirty="0">
                <a:solidFill>
                  <a:srgbClr val="454545"/>
                </a:solidFill>
                <a:latin typeface="Candara" panose="020E0502030303020204" pitchFamily="34" charset="0"/>
              </a:rPr>
              <a:t>Lorem ipsum dolor sit amet, consectetur adipiscing elit, sed do eiusmod tempor incididunt ut labore et dolore magna aliqua. Ut enim ad minim veniam. </a:t>
            </a:r>
          </a:p>
          <a:p>
            <a:endParaRPr lang="en-US" sz="600" b="1" dirty="0">
              <a:solidFill>
                <a:srgbClr val="454545"/>
              </a:solidFill>
              <a:latin typeface="Candara" panose="020E0502030303020204" pitchFamily="34" charset="0"/>
            </a:endParaRPr>
          </a:p>
          <a:p>
            <a:r>
              <a:rPr lang="en-US" sz="1300" dirty="0">
                <a:solidFill>
                  <a:srgbClr val="454545"/>
                </a:solidFill>
                <a:latin typeface="Candara" panose="020E0502030303020204" pitchFamily="34" charset="0"/>
              </a:rPr>
              <a:t>Lorem ipsum dolor sit amet, consectetur adipiscing elit, sed do eiusmod tempor incididunt ut labore et dolore magna aliqua. Ut enim ad minim veniam. </a:t>
            </a:r>
          </a:p>
        </p:txBody>
      </p:sp>
      <p:sp>
        <p:nvSpPr>
          <p:cNvPr id="91" name="TextBox 90">
            <a:extLst>
              <a:ext uri="{FF2B5EF4-FFF2-40B4-BE49-F238E27FC236}">
                <a16:creationId xmlns:a16="http://schemas.microsoft.com/office/drawing/2014/main" id="{E36A14F2-3109-417F-A200-D3A9AA14EB01}"/>
              </a:ext>
            </a:extLst>
          </p:cNvPr>
          <p:cNvSpPr txBox="1"/>
          <p:nvPr/>
        </p:nvSpPr>
        <p:spPr>
          <a:xfrm>
            <a:off x="1407482" y="4469631"/>
            <a:ext cx="1637981" cy="307777"/>
          </a:xfrm>
          <a:prstGeom prst="rect">
            <a:avLst/>
          </a:prstGeom>
          <a:noFill/>
        </p:spPr>
        <p:txBody>
          <a:bodyPr wrap="square" rtlCol="0">
            <a:spAutoFit/>
          </a:bodyPr>
          <a:lstStyle/>
          <a:p>
            <a:r>
              <a:rPr lang="en-US" sz="1400" dirty="0">
                <a:solidFill>
                  <a:srgbClr val="454545"/>
                </a:solidFill>
                <a:latin typeface="Bernard MT Condensed" panose="02050806060905020404" pitchFamily="18" charset="0"/>
              </a:rPr>
              <a:t>Lorem Ipsum 03</a:t>
            </a:r>
            <a:endParaRPr lang="en-US" sz="1400" dirty="0">
              <a:solidFill>
                <a:srgbClr val="454545"/>
              </a:solidFill>
              <a:latin typeface="Candara" panose="020E0502030303020204" pitchFamily="34" charset="0"/>
            </a:endParaRPr>
          </a:p>
        </p:txBody>
      </p:sp>
      <p:sp>
        <p:nvSpPr>
          <p:cNvPr id="92" name="TextBox 91">
            <a:extLst>
              <a:ext uri="{FF2B5EF4-FFF2-40B4-BE49-F238E27FC236}">
                <a16:creationId xmlns:a16="http://schemas.microsoft.com/office/drawing/2014/main" id="{C4E718AA-592B-4B30-825C-57901D5EB9BB}"/>
              </a:ext>
            </a:extLst>
          </p:cNvPr>
          <p:cNvSpPr txBox="1"/>
          <p:nvPr/>
        </p:nvSpPr>
        <p:spPr>
          <a:xfrm>
            <a:off x="1499217" y="4936393"/>
            <a:ext cx="4039395" cy="1384995"/>
          </a:xfrm>
          <a:prstGeom prst="rect">
            <a:avLst/>
          </a:prstGeom>
          <a:noFill/>
        </p:spPr>
        <p:txBody>
          <a:bodyPr wrap="square" rtlCol="0">
            <a:spAutoFit/>
          </a:bodyPr>
          <a:lstStyle/>
          <a:p>
            <a:r>
              <a:rPr lang="en-US" sz="1300" dirty="0">
                <a:solidFill>
                  <a:srgbClr val="454545"/>
                </a:solidFill>
                <a:latin typeface="Candara" panose="020E0502030303020204" pitchFamily="34" charset="0"/>
              </a:rPr>
              <a:t>Lorem ipsum dolor sit amet, consectetur adipiscing elit, sed do eiusmod tempor incididunt ut labore et dolore magna aliqua. Ut enim ad minim veniam. </a:t>
            </a:r>
          </a:p>
          <a:p>
            <a:endParaRPr lang="en-US" sz="600" b="1" dirty="0">
              <a:solidFill>
                <a:srgbClr val="454545"/>
              </a:solidFill>
              <a:latin typeface="Candara" panose="020E0502030303020204" pitchFamily="34" charset="0"/>
            </a:endParaRPr>
          </a:p>
          <a:p>
            <a:r>
              <a:rPr lang="en-US" sz="1300" dirty="0">
                <a:solidFill>
                  <a:srgbClr val="454545"/>
                </a:solidFill>
                <a:latin typeface="Candara" panose="020E0502030303020204" pitchFamily="34" charset="0"/>
              </a:rPr>
              <a:t>Lorem ipsum dolor sit amet, consectetur adipiscing elit, sed do eiusmod tempor incididunt ut labore et dolore magna aliqua. Ut enim ad minim veniam. </a:t>
            </a:r>
          </a:p>
        </p:txBody>
      </p:sp>
      <p:sp>
        <p:nvSpPr>
          <p:cNvPr id="93" name="TextBox 92">
            <a:extLst>
              <a:ext uri="{FF2B5EF4-FFF2-40B4-BE49-F238E27FC236}">
                <a16:creationId xmlns:a16="http://schemas.microsoft.com/office/drawing/2014/main" id="{B2B7E34E-0142-45B9-B0B2-50CF561008F2}"/>
              </a:ext>
            </a:extLst>
          </p:cNvPr>
          <p:cNvSpPr txBox="1"/>
          <p:nvPr/>
        </p:nvSpPr>
        <p:spPr>
          <a:xfrm>
            <a:off x="6472180" y="4469631"/>
            <a:ext cx="1637981" cy="307777"/>
          </a:xfrm>
          <a:prstGeom prst="rect">
            <a:avLst/>
          </a:prstGeom>
          <a:noFill/>
        </p:spPr>
        <p:txBody>
          <a:bodyPr wrap="square" rtlCol="0">
            <a:spAutoFit/>
          </a:bodyPr>
          <a:lstStyle/>
          <a:p>
            <a:r>
              <a:rPr lang="en-US" sz="1400" dirty="0">
                <a:solidFill>
                  <a:srgbClr val="454545"/>
                </a:solidFill>
                <a:latin typeface="Bernard MT Condensed" panose="02050806060905020404" pitchFamily="18" charset="0"/>
              </a:rPr>
              <a:t>Lorem Ipsum 04</a:t>
            </a:r>
            <a:endParaRPr lang="en-US" sz="1400" dirty="0">
              <a:solidFill>
                <a:srgbClr val="454545"/>
              </a:solidFill>
              <a:latin typeface="Candara" panose="020E0502030303020204" pitchFamily="34" charset="0"/>
            </a:endParaRPr>
          </a:p>
        </p:txBody>
      </p:sp>
      <p:sp>
        <p:nvSpPr>
          <p:cNvPr id="94" name="TextBox 93">
            <a:extLst>
              <a:ext uri="{FF2B5EF4-FFF2-40B4-BE49-F238E27FC236}">
                <a16:creationId xmlns:a16="http://schemas.microsoft.com/office/drawing/2014/main" id="{16CEA0A4-3A71-455D-88FE-A7C7F5843A4F}"/>
              </a:ext>
            </a:extLst>
          </p:cNvPr>
          <p:cNvSpPr txBox="1"/>
          <p:nvPr/>
        </p:nvSpPr>
        <p:spPr>
          <a:xfrm>
            <a:off x="6563915" y="5021149"/>
            <a:ext cx="4039395" cy="1384995"/>
          </a:xfrm>
          <a:prstGeom prst="rect">
            <a:avLst/>
          </a:prstGeom>
          <a:noFill/>
        </p:spPr>
        <p:txBody>
          <a:bodyPr wrap="square" rtlCol="0">
            <a:spAutoFit/>
          </a:bodyPr>
          <a:lstStyle/>
          <a:p>
            <a:r>
              <a:rPr lang="en-US" sz="1300" dirty="0">
                <a:solidFill>
                  <a:srgbClr val="454545"/>
                </a:solidFill>
                <a:latin typeface="Candara" panose="020E0502030303020204" pitchFamily="34" charset="0"/>
              </a:rPr>
              <a:t>Lorem ipsum dolor sit amet, consectetur adipiscing elit, sed do eiusmod tempor incididunt ut labore et dolore magna aliqua. Ut enim ad minim veniam. </a:t>
            </a:r>
          </a:p>
          <a:p>
            <a:endParaRPr lang="en-US" sz="600" b="1" dirty="0">
              <a:solidFill>
                <a:srgbClr val="454545"/>
              </a:solidFill>
              <a:latin typeface="Candara" panose="020E0502030303020204" pitchFamily="34" charset="0"/>
            </a:endParaRPr>
          </a:p>
          <a:p>
            <a:r>
              <a:rPr lang="en-US" sz="1300" dirty="0">
                <a:solidFill>
                  <a:srgbClr val="454545"/>
                </a:solidFill>
                <a:latin typeface="Candara" panose="020E0502030303020204" pitchFamily="34" charset="0"/>
              </a:rPr>
              <a:t>Lorem ipsum dolor sit amet, consectetur adipiscing elit, sed do eiusmod tempor incididunt ut labore et dolore magna aliqua. Ut enim ad minim veniam. </a:t>
            </a:r>
          </a:p>
        </p:txBody>
      </p:sp>
      <p:sp>
        <p:nvSpPr>
          <p:cNvPr id="95" name="TextBox 94">
            <a:extLst>
              <a:ext uri="{FF2B5EF4-FFF2-40B4-BE49-F238E27FC236}">
                <a16:creationId xmlns:a16="http://schemas.microsoft.com/office/drawing/2014/main" id="{FFAD162F-5A54-4E96-A884-8DAD383CA035}"/>
              </a:ext>
            </a:extLst>
          </p:cNvPr>
          <p:cNvSpPr txBox="1"/>
          <p:nvPr/>
        </p:nvSpPr>
        <p:spPr>
          <a:xfrm>
            <a:off x="2995012" y="258364"/>
            <a:ext cx="6025078" cy="1261884"/>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a:t>
            </a:r>
          </a:p>
          <a:p>
            <a:pPr algn="ct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322902734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5"/>
                                        </p:tgtEl>
                                        <p:attrNameLst>
                                          <p:attrName>style.visibility</p:attrName>
                                        </p:attrNameLst>
                                      </p:cBhvr>
                                      <p:to>
                                        <p:strVal val="visible"/>
                                      </p:to>
                                    </p:set>
                                    <p:animEffect transition="in" filter="wipe(left)">
                                      <p:cBhvr>
                                        <p:cTn id="7" dur="1000"/>
                                        <p:tgtEl>
                                          <p:spTgt spid="95"/>
                                        </p:tgtEl>
                                      </p:cBhvr>
                                    </p:animEffect>
                                  </p:childTnLst>
                                </p:cTn>
                              </p:par>
                            </p:childTnLst>
                          </p:cTn>
                        </p:par>
                        <p:par>
                          <p:cTn id="8" fill="hold">
                            <p:stCondLst>
                              <p:cond delay="1000"/>
                            </p:stCondLst>
                            <p:childTnLst>
                              <p:par>
                                <p:cTn id="9" presetID="47" presetClass="entr" presetSubtype="0" fill="hold" grpId="0" nodeType="afterEffect">
                                  <p:stCondLst>
                                    <p:cond delay="0"/>
                                  </p:stCondLst>
                                  <p:childTnLst>
                                    <p:set>
                                      <p:cBhvr>
                                        <p:cTn id="10" dur="1" fill="hold">
                                          <p:stCondLst>
                                            <p:cond delay="0"/>
                                          </p:stCondLst>
                                        </p:cTn>
                                        <p:tgtEl>
                                          <p:spTgt spid="52"/>
                                        </p:tgtEl>
                                        <p:attrNameLst>
                                          <p:attrName>style.visibility</p:attrName>
                                        </p:attrNameLst>
                                      </p:cBhvr>
                                      <p:to>
                                        <p:strVal val="visible"/>
                                      </p:to>
                                    </p:set>
                                    <p:animEffect transition="in" filter="fade">
                                      <p:cBhvr>
                                        <p:cTn id="11" dur="1250"/>
                                        <p:tgtEl>
                                          <p:spTgt spid="52"/>
                                        </p:tgtEl>
                                      </p:cBhvr>
                                    </p:animEffect>
                                    <p:anim calcmode="lin" valueType="num">
                                      <p:cBhvr>
                                        <p:cTn id="12" dur="1250" fill="hold"/>
                                        <p:tgtEl>
                                          <p:spTgt spid="52"/>
                                        </p:tgtEl>
                                        <p:attrNameLst>
                                          <p:attrName>ppt_x</p:attrName>
                                        </p:attrNameLst>
                                      </p:cBhvr>
                                      <p:tavLst>
                                        <p:tav tm="0">
                                          <p:val>
                                            <p:strVal val="#ppt_x"/>
                                          </p:val>
                                        </p:tav>
                                        <p:tav tm="100000">
                                          <p:val>
                                            <p:strVal val="#ppt_x"/>
                                          </p:val>
                                        </p:tav>
                                      </p:tavLst>
                                    </p:anim>
                                    <p:anim calcmode="lin" valueType="num">
                                      <p:cBhvr>
                                        <p:cTn id="13" dur="1250" fill="hold"/>
                                        <p:tgtEl>
                                          <p:spTgt spid="52"/>
                                        </p:tgtEl>
                                        <p:attrNameLst>
                                          <p:attrName>ppt_y</p:attrName>
                                        </p:attrNameLst>
                                      </p:cBhvr>
                                      <p:tavLst>
                                        <p:tav tm="0">
                                          <p:val>
                                            <p:strVal val="#ppt_y-.1"/>
                                          </p:val>
                                        </p:tav>
                                        <p:tav tm="100000">
                                          <p:val>
                                            <p:strVal val="#ppt_y"/>
                                          </p:val>
                                        </p:tav>
                                      </p:tavLst>
                                    </p:anim>
                                  </p:childTnLst>
                                </p:cTn>
                              </p:par>
                              <p:par>
                                <p:cTn id="14" presetID="47" presetClass="entr" presetSubtype="0" fill="hold" grpId="0" nodeType="withEffect">
                                  <p:stCondLst>
                                    <p:cond delay="0"/>
                                  </p:stCondLst>
                                  <p:childTnLst>
                                    <p:set>
                                      <p:cBhvr>
                                        <p:cTn id="15" dur="1" fill="hold">
                                          <p:stCondLst>
                                            <p:cond delay="0"/>
                                          </p:stCondLst>
                                        </p:cTn>
                                        <p:tgtEl>
                                          <p:spTgt spid="27"/>
                                        </p:tgtEl>
                                        <p:attrNameLst>
                                          <p:attrName>style.visibility</p:attrName>
                                        </p:attrNameLst>
                                      </p:cBhvr>
                                      <p:to>
                                        <p:strVal val="visible"/>
                                      </p:to>
                                    </p:set>
                                    <p:animEffect transition="in" filter="fade">
                                      <p:cBhvr>
                                        <p:cTn id="16" dur="1250"/>
                                        <p:tgtEl>
                                          <p:spTgt spid="27"/>
                                        </p:tgtEl>
                                      </p:cBhvr>
                                    </p:animEffect>
                                    <p:anim calcmode="lin" valueType="num">
                                      <p:cBhvr>
                                        <p:cTn id="17" dur="1250" fill="hold"/>
                                        <p:tgtEl>
                                          <p:spTgt spid="27"/>
                                        </p:tgtEl>
                                        <p:attrNameLst>
                                          <p:attrName>ppt_x</p:attrName>
                                        </p:attrNameLst>
                                      </p:cBhvr>
                                      <p:tavLst>
                                        <p:tav tm="0">
                                          <p:val>
                                            <p:strVal val="#ppt_x"/>
                                          </p:val>
                                        </p:tav>
                                        <p:tav tm="100000">
                                          <p:val>
                                            <p:strVal val="#ppt_x"/>
                                          </p:val>
                                        </p:tav>
                                      </p:tavLst>
                                    </p:anim>
                                    <p:anim calcmode="lin" valueType="num">
                                      <p:cBhvr>
                                        <p:cTn id="18" dur="1250" fill="hold"/>
                                        <p:tgtEl>
                                          <p:spTgt spid="27"/>
                                        </p:tgtEl>
                                        <p:attrNameLst>
                                          <p:attrName>ppt_y</p:attrName>
                                        </p:attrNameLst>
                                      </p:cBhvr>
                                      <p:tavLst>
                                        <p:tav tm="0">
                                          <p:val>
                                            <p:strVal val="#ppt_y-.1"/>
                                          </p:val>
                                        </p:tav>
                                        <p:tav tm="100000">
                                          <p:val>
                                            <p:strVal val="#ppt_y"/>
                                          </p:val>
                                        </p:tav>
                                      </p:tavLst>
                                    </p:anim>
                                  </p:childTnLst>
                                </p:cTn>
                              </p:par>
                              <p:par>
                                <p:cTn id="19" presetID="47" presetClass="entr" presetSubtype="0" fill="hold" nodeType="withEffect">
                                  <p:stCondLst>
                                    <p:cond delay="0"/>
                                  </p:stCondLst>
                                  <p:childTnLst>
                                    <p:set>
                                      <p:cBhvr>
                                        <p:cTn id="20" dur="1" fill="hold">
                                          <p:stCondLst>
                                            <p:cond delay="0"/>
                                          </p:stCondLst>
                                        </p:cTn>
                                        <p:tgtEl>
                                          <p:spTgt spid="81"/>
                                        </p:tgtEl>
                                        <p:attrNameLst>
                                          <p:attrName>style.visibility</p:attrName>
                                        </p:attrNameLst>
                                      </p:cBhvr>
                                      <p:to>
                                        <p:strVal val="visible"/>
                                      </p:to>
                                    </p:set>
                                    <p:animEffect transition="in" filter="fade">
                                      <p:cBhvr>
                                        <p:cTn id="21" dur="1250"/>
                                        <p:tgtEl>
                                          <p:spTgt spid="81"/>
                                        </p:tgtEl>
                                      </p:cBhvr>
                                    </p:animEffect>
                                    <p:anim calcmode="lin" valueType="num">
                                      <p:cBhvr>
                                        <p:cTn id="22" dur="1250" fill="hold"/>
                                        <p:tgtEl>
                                          <p:spTgt spid="81"/>
                                        </p:tgtEl>
                                        <p:attrNameLst>
                                          <p:attrName>ppt_x</p:attrName>
                                        </p:attrNameLst>
                                      </p:cBhvr>
                                      <p:tavLst>
                                        <p:tav tm="0">
                                          <p:val>
                                            <p:strVal val="#ppt_x"/>
                                          </p:val>
                                        </p:tav>
                                        <p:tav tm="100000">
                                          <p:val>
                                            <p:strVal val="#ppt_x"/>
                                          </p:val>
                                        </p:tav>
                                      </p:tavLst>
                                    </p:anim>
                                    <p:anim calcmode="lin" valueType="num">
                                      <p:cBhvr>
                                        <p:cTn id="23" dur="1250" fill="hold"/>
                                        <p:tgtEl>
                                          <p:spTgt spid="81"/>
                                        </p:tgtEl>
                                        <p:attrNameLst>
                                          <p:attrName>ppt_y</p:attrName>
                                        </p:attrNameLst>
                                      </p:cBhvr>
                                      <p:tavLst>
                                        <p:tav tm="0">
                                          <p:val>
                                            <p:strVal val="#ppt_y-.1"/>
                                          </p:val>
                                        </p:tav>
                                        <p:tav tm="100000">
                                          <p:val>
                                            <p:strVal val="#ppt_y"/>
                                          </p:val>
                                        </p:tav>
                                      </p:tavLst>
                                    </p:anim>
                                  </p:childTnLst>
                                </p:cTn>
                              </p:par>
                              <p:par>
                                <p:cTn id="24" presetID="47" presetClass="entr" presetSubtype="0" fill="hold" grpId="0" nodeType="withEffect">
                                  <p:stCondLst>
                                    <p:cond delay="0"/>
                                  </p:stCondLst>
                                  <p:childTnLst>
                                    <p:set>
                                      <p:cBhvr>
                                        <p:cTn id="25" dur="1" fill="hold">
                                          <p:stCondLst>
                                            <p:cond delay="0"/>
                                          </p:stCondLst>
                                        </p:cTn>
                                        <p:tgtEl>
                                          <p:spTgt spid="88"/>
                                        </p:tgtEl>
                                        <p:attrNameLst>
                                          <p:attrName>style.visibility</p:attrName>
                                        </p:attrNameLst>
                                      </p:cBhvr>
                                      <p:to>
                                        <p:strVal val="visible"/>
                                      </p:to>
                                    </p:set>
                                    <p:animEffect transition="in" filter="fade">
                                      <p:cBhvr>
                                        <p:cTn id="26" dur="1250"/>
                                        <p:tgtEl>
                                          <p:spTgt spid="88"/>
                                        </p:tgtEl>
                                      </p:cBhvr>
                                    </p:animEffect>
                                    <p:anim calcmode="lin" valueType="num">
                                      <p:cBhvr>
                                        <p:cTn id="27" dur="1250" fill="hold"/>
                                        <p:tgtEl>
                                          <p:spTgt spid="88"/>
                                        </p:tgtEl>
                                        <p:attrNameLst>
                                          <p:attrName>ppt_x</p:attrName>
                                        </p:attrNameLst>
                                      </p:cBhvr>
                                      <p:tavLst>
                                        <p:tav tm="0">
                                          <p:val>
                                            <p:strVal val="#ppt_x"/>
                                          </p:val>
                                        </p:tav>
                                        <p:tav tm="100000">
                                          <p:val>
                                            <p:strVal val="#ppt_x"/>
                                          </p:val>
                                        </p:tav>
                                      </p:tavLst>
                                    </p:anim>
                                    <p:anim calcmode="lin" valueType="num">
                                      <p:cBhvr>
                                        <p:cTn id="28" dur="1250" fill="hold"/>
                                        <p:tgtEl>
                                          <p:spTgt spid="88"/>
                                        </p:tgtEl>
                                        <p:attrNameLst>
                                          <p:attrName>ppt_y</p:attrName>
                                        </p:attrNameLst>
                                      </p:cBhvr>
                                      <p:tavLst>
                                        <p:tav tm="0">
                                          <p:val>
                                            <p:strVal val="#ppt_y-.1"/>
                                          </p:val>
                                        </p:tav>
                                        <p:tav tm="100000">
                                          <p:val>
                                            <p:strVal val="#ppt_y"/>
                                          </p:val>
                                        </p:tav>
                                      </p:tavLst>
                                    </p:anim>
                                  </p:childTnLst>
                                </p:cTn>
                              </p:par>
                            </p:childTnLst>
                          </p:cTn>
                        </p:par>
                        <p:par>
                          <p:cTn id="29" fill="hold">
                            <p:stCondLst>
                              <p:cond delay="2250"/>
                            </p:stCondLst>
                            <p:childTnLst>
                              <p:par>
                                <p:cTn id="30" presetID="42" presetClass="entr" presetSubtype="0" fill="hold" grpId="0" nodeType="afterEffect">
                                  <p:stCondLst>
                                    <p:cond delay="0"/>
                                  </p:stCondLst>
                                  <p:childTnLst>
                                    <p:set>
                                      <p:cBhvr>
                                        <p:cTn id="31" dur="1" fill="hold">
                                          <p:stCondLst>
                                            <p:cond delay="0"/>
                                          </p:stCondLst>
                                        </p:cTn>
                                        <p:tgtEl>
                                          <p:spTgt spid="39"/>
                                        </p:tgtEl>
                                        <p:attrNameLst>
                                          <p:attrName>style.visibility</p:attrName>
                                        </p:attrNameLst>
                                      </p:cBhvr>
                                      <p:to>
                                        <p:strVal val="visible"/>
                                      </p:to>
                                    </p:set>
                                    <p:animEffect transition="in" filter="fade">
                                      <p:cBhvr>
                                        <p:cTn id="32" dur="1250"/>
                                        <p:tgtEl>
                                          <p:spTgt spid="39"/>
                                        </p:tgtEl>
                                      </p:cBhvr>
                                    </p:animEffect>
                                    <p:anim calcmode="lin" valueType="num">
                                      <p:cBhvr>
                                        <p:cTn id="33" dur="1250" fill="hold"/>
                                        <p:tgtEl>
                                          <p:spTgt spid="39"/>
                                        </p:tgtEl>
                                        <p:attrNameLst>
                                          <p:attrName>ppt_x</p:attrName>
                                        </p:attrNameLst>
                                      </p:cBhvr>
                                      <p:tavLst>
                                        <p:tav tm="0">
                                          <p:val>
                                            <p:strVal val="#ppt_x"/>
                                          </p:val>
                                        </p:tav>
                                        <p:tav tm="100000">
                                          <p:val>
                                            <p:strVal val="#ppt_x"/>
                                          </p:val>
                                        </p:tav>
                                      </p:tavLst>
                                    </p:anim>
                                    <p:anim calcmode="lin" valueType="num">
                                      <p:cBhvr>
                                        <p:cTn id="34" dur="1250" fill="hold"/>
                                        <p:tgtEl>
                                          <p:spTgt spid="39"/>
                                        </p:tgtEl>
                                        <p:attrNameLst>
                                          <p:attrName>ppt_y</p:attrName>
                                        </p:attrNameLst>
                                      </p:cBhvr>
                                      <p:tavLst>
                                        <p:tav tm="0">
                                          <p:val>
                                            <p:strVal val="#ppt_y+.1"/>
                                          </p:val>
                                        </p:tav>
                                        <p:tav tm="100000">
                                          <p:val>
                                            <p:strVal val="#ppt_y"/>
                                          </p:val>
                                        </p:tav>
                                      </p:tavLst>
                                    </p:anim>
                                  </p:childTnLst>
                                </p:cTn>
                              </p:par>
                              <p:par>
                                <p:cTn id="35" presetID="42" presetClass="entr" presetSubtype="0" fill="hold" grpId="0" nodeType="withEffect">
                                  <p:stCondLst>
                                    <p:cond delay="0"/>
                                  </p:stCondLst>
                                  <p:childTnLst>
                                    <p:set>
                                      <p:cBhvr>
                                        <p:cTn id="36" dur="1" fill="hold">
                                          <p:stCondLst>
                                            <p:cond delay="0"/>
                                          </p:stCondLst>
                                        </p:cTn>
                                        <p:tgtEl>
                                          <p:spTgt spid="29"/>
                                        </p:tgtEl>
                                        <p:attrNameLst>
                                          <p:attrName>style.visibility</p:attrName>
                                        </p:attrNameLst>
                                      </p:cBhvr>
                                      <p:to>
                                        <p:strVal val="visible"/>
                                      </p:to>
                                    </p:set>
                                    <p:animEffect transition="in" filter="fade">
                                      <p:cBhvr>
                                        <p:cTn id="37" dur="1250"/>
                                        <p:tgtEl>
                                          <p:spTgt spid="29"/>
                                        </p:tgtEl>
                                      </p:cBhvr>
                                    </p:animEffect>
                                    <p:anim calcmode="lin" valueType="num">
                                      <p:cBhvr>
                                        <p:cTn id="38" dur="1250" fill="hold"/>
                                        <p:tgtEl>
                                          <p:spTgt spid="29"/>
                                        </p:tgtEl>
                                        <p:attrNameLst>
                                          <p:attrName>ppt_x</p:attrName>
                                        </p:attrNameLst>
                                      </p:cBhvr>
                                      <p:tavLst>
                                        <p:tav tm="0">
                                          <p:val>
                                            <p:strVal val="#ppt_x"/>
                                          </p:val>
                                        </p:tav>
                                        <p:tav tm="100000">
                                          <p:val>
                                            <p:strVal val="#ppt_x"/>
                                          </p:val>
                                        </p:tav>
                                      </p:tavLst>
                                    </p:anim>
                                    <p:anim calcmode="lin" valueType="num">
                                      <p:cBhvr>
                                        <p:cTn id="39" dur="1250" fill="hold"/>
                                        <p:tgtEl>
                                          <p:spTgt spid="29"/>
                                        </p:tgtEl>
                                        <p:attrNameLst>
                                          <p:attrName>ppt_y</p:attrName>
                                        </p:attrNameLst>
                                      </p:cBhvr>
                                      <p:tavLst>
                                        <p:tav tm="0">
                                          <p:val>
                                            <p:strVal val="#ppt_y+.1"/>
                                          </p:val>
                                        </p:tav>
                                        <p:tav tm="100000">
                                          <p:val>
                                            <p:strVal val="#ppt_y"/>
                                          </p:val>
                                        </p:tav>
                                      </p:tavLst>
                                    </p:anim>
                                  </p:childTnLst>
                                </p:cTn>
                              </p:par>
                            </p:childTnLst>
                          </p:cTn>
                        </p:par>
                        <p:par>
                          <p:cTn id="40" fill="hold">
                            <p:stCondLst>
                              <p:cond delay="3500"/>
                            </p:stCondLst>
                            <p:childTnLst>
                              <p:par>
                                <p:cTn id="41" presetID="47" presetClass="entr" presetSubtype="0" fill="hold" grpId="0" nodeType="afterEffect">
                                  <p:stCondLst>
                                    <p:cond delay="0"/>
                                  </p:stCondLst>
                                  <p:childTnLst>
                                    <p:set>
                                      <p:cBhvr>
                                        <p:cTn id="42" dur="1" fill="hold">
                                          <p:stCondLst>
                                            <p:cond delay="0"/>
                                          </p:stCondLst>
                                        </p:cTn>
                                        <p:tgtEl>
                                          <p:spTgt spid="77"/>
                                        </p:tgtEl>
                                        <p:attrNameLst>
                                          <p:attrName>style.visibility</p:attrName>
                                        </p:attrNameLst>
                                      </p:cBhvr>
                                      <p:to>
                                        <p:strVal val="visible"/>
                                      </p:to>
                                    </p:set>
                                    <p:animEffect transition="in" filter="fade">
                                      <p:cBhvr>
                                        <p:cTn id="43" dur="1250"/>
                                        <p:tgtEl>
                                          <p:spTgt spid="77"/>
                                        </p:tgtEl>
                                      </p:cBhvr>
                                    </p:animEffect>
                                    <p:anim calcmode="lin" valueType="num">
                                      <p:cBhvr>
                                        <p:cTn id="44" dur="1250" fill="hold"/>
                                        <p:tgtEl>
                                          <p:spTgt spid="77"/>
                                        </p:tgtEl>
                                        <p:attrNameLst>
                                          <p:attrName>ppt_x</p:attrName>
                                        </p:attrNameLst>
                                      </p:cBhvr>
                                      <p:tavLst>
                                        <p:tav tm="0">
                                          <p:val>
                                            <p:strVal val="#ppt_x"/>
                                          </p:val>
                                        </p:tav>
                                        <p:tav tm="100000">
                                          <p:val>
                                            <p:strVal val="#ppt_x"/>
                                          </p:val>
                                        </p:tav>
                                      </p:tavLst>
                                    </p:anim>
                                    <p:anim calcmode="lin" valueType="num">
                                      <p:cBhvr>
                                        <p:cTn id="45" dur="1250" fill="hold"/>
                                        <p:tgtEl>
                                          <p:spTgt spid="77"/>
                                        </p:tgtEl>
                                        <p:attrNameLst>
                                          <p:attrName>ppt_y</p:attrName>
                                        </p:attrNameLst>
                                      </p:cBhvr>
                                      <p:tavLst>
                                        <p:tav tm="0">
                                          <p:val>
                                            <p:strVal val="#ppt_y-.1"/>
                                          </p:val>
                                        </p:tav>
                                        <p:tav tm="100000">
                                          <p:val>
                                            <p:strVal val="#ppt_y"/>
                                          </p:val>
                                        </p:tav>
                                      </p:tavLst>
                                    </p:anim>
                                  </p:childTnLst>
                                </p:cTn>
                              </p:par>
                              <p:par>
                                <p:cTn id="46" presetID="47" presetClass="entr" presetSubtype="0" fill="hold" grpId="0" nodeType="withEffect">
                                  <p:stCondLst>
                                    <p:cond delay="0"/>
                                  </p:stCondLst>
                                  <p:childTnLst>
                                    <p:set>
                                      <p:cBhvr>
                                        <p:cTn id="47" dur="1" fill="hold">
                                          <p:stCondLst>
                                            <p:cond delay="0"/>
                                          </p:stCondLst>
                                        </p:cTn>
                                        <p:tgtEl>
                                          <p:spTgt spid="89"/>
                                        </p:tgtEl>
                                        <p:attrNameLst>
                                          <p:attrName>style.visibility</p:attrName>
                                        </p:attrNameLst>
                                      </p:cBhvr>
                                      <p:to>
                                        <p:strVal val="visible"/>
                                      </p:to>
                                    </p:set>
                                    <p:animEffect transition="in" filter="fade">
                                      <p:cBhvr>
                                        <p:cTn id="48" dur="1250"/>
                                        <p:tgtEl>
                                          <p:spTgt spid="89"/>
                                        </p:tgtEl>
                                      </p:cBhvr>
                                    </p:animEffect>
                                    <p:anim calcmode="lin" valueType="num">
                                      <p:cBhvr>
                                        <p:cTn id="49" dur="1250" fill="hold"/>
                                        <p:tgtEl>
                                          <p:spTgt spid="89"/>
                                        </p:tgtEl>
                                        <p:attrNameLst>
                                          <p:attrName>ppt_x</p:attrName>
                                        </p:attrNameLst>
                                      </p:cBhvr>
                                      <p:tavLst>
                                        <p:tav tm="0">
                                          <p:val>
                                            <p:strVal val="#ppt_x"/>
                                          </p:val>
                                        </p:tav>
                                        <p:tav tm="100000">
                                          <p:val>
                                            <p:strVal val="#ppt_x"/>
                                          </p:val>
                                        </p:tav>
                                      </p:tavLst>
                                    </p:anim>
                                    <p:anim calcmode="lin" valueType="num">
                                      <p:cBhvr>
                                        <p:cTn id="50" dur="1250" fill="hold"/>
                                        <p:tgtEl>
                                          <p:spTgt spid="89"/>
                                        </p:tgtEl>
                                        <p:attrNameLst>
                                          <p:attrName>ppt_y</p:attrName>
                                        </p:attrNameLst>
                                      </p:cBhvr>
                                      <p:tavLst>
                                        <p:tav tm="0">
                                          <p:val>
                                            <p:strVal val="#ppt_y-.1"/>
                                          </p:val>
                                        </p:tav>
                                        <p:tav tm="100000">
                                          <p:val>
                                            <p:strVal val="#ppt_y"/>
                                          </p:val>
                                        </p:tav>
                                      </p:tavLst>
                                    </p:anim>
                                  </p:childTnLst>
                                </p:cTn>
                              </p:par>
                              <p:par>
                                <p:cTn id="51" presetID="47" presetClass="entr" presetSubtype="0" fill="hold" grpId="0" nodeType="withEffect">
                                  <p:stCondLst>
                                    <p:cond delay="0"/>
                                  </p:stCondLst>
                                  <p:childTnLst>
                                    <p:set>
                                      <p:cBhvr>
                                        <p:cTn id="52" dur="1" fill="hold">
                                          <p:stCondLst>
                                            <p:cond delay="0"/>
                                          </p:stCondLst>
                                        </p:cTn>
                                        <p:tgtEl>
                                          <p:spTgt spid="90"/>
                                        </p:tgtEl>
                                        <p:attrNameLst>
                                          <p:attrName>style.visibility</p:attrName>
                                        </p:attrNameLst>
                                      </p:cBhvr>
                                      <p:to>
                                        <p:strVal val="visible"/>
                                      </p:to>
                                    </p:set>
                                    <p:animEffect transition="in" filter="fade">
                                      <p:cBhvr>
                                        <p:cTn id="53" dur="1250"/>
                                        <p:tgtEl>
                                          <p:spTgt spid="90"/>
                                        </p:tgtEl>
                                      </p:cBhvr>
                                    </p:animEffect>
                                    <p:anim calcmode="lin" valueType="num">
                                      <p:cBhvr>
                                        <p:cTn id="54" dur="1250" fill="hold"/>
                                        <p:tgtEl>
                                          <p:spTgt spid="90"/>
                                        </p:tgtEl>
                                        <p:attrNameLst>
                                          <p:attrName>ppt_x</p:attrName>
                                        </p:attrNameLst>
                                      </p:cBhvr>
                                      <p:tavLst>
                                        <p:tav tm="0">
                                          <p:val>
                                            <p:strVal val="#ppt_x"/>
                                          </p:val>
                                        </p:tav>
                                        <p:tav tm="100000">
                                          <p:val>
                                            <p:strVal val="#ppt_x"/>
                                          </p:val>
                                        </p:tav>
                                      </p:tavLst>
                                    </p:anim>
                                    <p:anim calcmode="lin" valueType="num">
                                      <p:cBhvr>
                                        <p:cTn id="55" dur="1250" fill="hold"/>
                                        <p:tgtEl>
                                          <p:spTgt spid="90"/>
                                        </p:tgtEl>
                                        <p:attrNameLst>
                                          <p:attrName>ppt_y</p:attrName>
                                        </p:attrNameLst>
                                      </p:cBhvr>
                                      <p:tavLst>
                                        <p:tav tm="0">
                                          <p:val>
                                            <p:strVal val="#ppt_y-.1"/>
                                          </p:val>
                                        </p:tav>
                                        <p:tav tm="100000">
                                          <p:val>
                                            <p:strVal val="#ppt_y"/>
                                          </p:val>
                                        </p:tav>
                                      </p:tavLst>
                                    </p:anim>
                                  </p:childTnLst>
                                </p:cTn>
                              </p:par>
                              <p:par>
                                <p:cTn id="56" presetID="47" presetClass="entr" presetSubtype="0" fill="hold" nodeType="withEffect">
                                  <p:stCondLst>
                                    <p:cond delay="0"/>
                                  </p:stCondLst>
                                  <p:childTnLst>
                                    <p:set>
                                      <p:cBhvr>
                                        <p:cTn id="57" dur="1" fill="hold">
                                          <p:stCondLst>
                                            <p:cond delay="0"/>
                                          </p:stCondLst>
                                        </p:cTn>
                                        <p:tgtEl>
                                          <p:spTgt spid="83"/>
                                        </p:tgtEl>
                                        <p:attrNameLst>
                                          <p:attrName>style.visibility</p:attrName>
                                        </p:attrNameLst>
                                      </p:cBhvr>
                                      <p:to>
                                        <p:strVal val="visible"/>
                                      </p:to>
                                    </p:set>
                                    <p:animEffect transition="in" filter="fade">
                                      <p:cBhvr>
                                        <p:cTn id="58" dur="1250"/>
                                        <p:tgtEl>
                                          <p:spTgt spid="83"/>
                                        </p:tgtEl>
                                      </p:cBhvr>
                                    </p:animEffect>
                                    <p:anim calcmode="lin" valueType="num">
                                      <p:cBhvr>
                                        <p:cTn id="59" dur="1250" fill="hold"/>
                                        <p:tgtEl>
                                          <p:spTgt spid="83"/>
                                        </p:tgtEl>
                                        <p:attrNameLst>
                                          <p:attrName>ppt_x</p:attrName>
                                        </p:attrNameLst>
                                      </p:cBhvr>
                                      <p:tavLst>
                                        <p:tav tm="0">
                                          <p:val>
                                            <p:strVal val="#ppt_x"/>
                                          </p:val>
                                        </p:tav>
                                        <p:tav tm="100000">
                                          <p:val>
                                            <p:strVal val="#ppt_x"/>
                                          </p:val>
                                        </p:tav>
                                      </p:tavLst>
                                    </p:anim>
                                    <p:anim calcmode="lin" valueType="num">
                                      <p:cBhvr>
                                        <p:cTn id="60" dur="1250" fill="hold"/>
                                        <p:tgtEl>
                                          <p:spTgt spid="83"/>
                                        </p:tgtEl>
                                        <p:attrNameLst>
                                          <p:attrName>ppt_y</p:attrName>
                                        </p:attrNameLst>
                                      </p:cBhvr>
                                      <p:tavLst>
                                        <p:tav tm="0">
                                          <p:val>
                                            <p:strVal val="#ppt_y-.1"/>
                                          </p:val>
                                        </p:tav>
                                        <p:tav tm="100000">
                                          <p:val>
                                            <p:strVal val="#ppt_y"/>
                                          </p:val>
                                        </p:tav>
                                      </p:tavLst>
                                    </p:anim>
                                  </p:childTnLst>
                                </p:cTn>
                              </p:par>
                            </p:childTnLst>
                          </p:cTn>
                        </p:par>
                        <p:par>
                          <p:cTn id="61" fill="hold">
                            <p:stCondLst>
                              <p:cond delay="4750"/>
                            </p:stCondLst>
                            <p:childTnLst>
                              <p:par>
                                <p:cTn id="62" presetID="42" presetClass="entr" presetSubtype="0" fill="hold" grpId="0" nodeType="afterEffect">
                                  <p:stCondLst>
                                    <p:cond delay="0"/>
                                  </p:stCondLst>
                                  <p:childTnLst>
                                    <p:set>
                                      <p:cBhvr>
                                        <p:cTn id="63" dur="1" fill="hold">
                                          <p:stCondLst>
                                            <p:cond delay="0"/>
                                          </p:stCondLst>
                                        </p:cTn>
                                        <p:tgtEl>
                                          <p:spTgt spid="76"/>
                                        </p:tgtEl>
                                        <p:attrNameLst>
                                          <p:attrName>style.visibility</p:attrName>
                                        </p:attrNameLst>
                                      </p:cBhvr>
                                      <p:to>
                                        <p:strVal val="visible"/>
                                      </p:to>
                                    </p:set>
                                    <p:animEffect transition="in" filter="fade">
                                      <p:cBhvr>
                                        <p:cTn id="64" dur="1250"/>
                                        <p:tgtEl>
                                          <p:spTgt spid="76"/>
                                        </p:tgtEl>
                                      </p:cBhvr>
                                    </p:animEffect>
                                    <p:anim calcmode="lin" valueType="num">
                                      <p:cBhvr>
                                        <p:cTn id="65" dur="1250" fill="hold"/>
                                        <p:tgtEl>
                                          <p:spTgt spid="76"/>
                                        </p:tgtEl>
                                        <p:attrNameLst>
                                          <p:attrName>ppt_x</p:attrName>
                                        </p:attrNameLst>
                                      </p:cBhvr>
                                      <p:tavLst>
                                        <p:tav tm="0">
                                          <p:val>
                                            <p:strVal val="#ppt_x"/>
                                          </p:val>
                                        </p:tav>
                                        <p:tav tm="100000">
                                          <p:val>
                                            <p:strVal val="#ppt_x"/>
                                          </p:val>
                                        </p:tav>
                                      </p:tavLst>
                                    </p:anim>
                                    <p:anim calcmode="lin" valueType="num">
                                      <p:cBhvr>
                                        <p:cTn id="66" dur="1250" fill="hold"/>
                                        <p:tgtEl>
                                          <p:spTgt spid="76"/>
                                        </p:tgtEl>
                                        <p:attrNameLst>
                                          <p:attrName>ppt_y</p:attrName>
                                        </p:attrNameLst>
                                      </p:cBhvr>
                                      <p:tavLst>
                                        <p:tav tm="0">
                                          <p:val>
                                            <p:strVal val="#ppt_y+.1"/>
                                          </p:val>
                                        </p:tav>
                                        <p:tav tm="100000">
                                          <p:val>
                                            <p:strVal val="#ppt_y"/>
                                          </p:val>
                                        </p:tav>
                                      </p:tavLst>
                                    </p:anim>
                                  </p:childTnLst>
                                </p:cTn>
                              </p:par>
                              <p:par>
                                <p:cTn id="67" presetID="42" presetClass="entr" presetSubtype="0" fill="hold" grpId="0" nodeType="withEffect">
                                  <p:stCondLst>
                                    <p:cond delay="0"/>
                                  </p:stCondLst>
                                  <p:childTnLst>
                                    <p:set>
                                      <p:cBhvr>
                                        <p:cTn id="68" dur="1" fill="hold">
                                          <p:stCondLst>
                                            <p:cond delay="0"/>
                                          </p:stCondLst>
                                        </p:cTn>
                                        <p:tgtEl>
                                          <p:spTgt spid="86"/>
                                        </p:tgtEl>
                                        <p:attrNameLst>
                                          <p:attrName>style.visibility</p:attrName>
                                        </p:attrNameLst>
                                      </p:cBhvr>
                                      <p:to>
                                        <p:strVal val="visible"/>
                                      </p:to>
                                    </p:set>
                                    <p:animEffect transition="in" filter="fade">
                                      <p:cBhvr>
                                        <p:cTn id="69" dur="1250"/>
                                        <p:tgtEl>
                                          <p:spTgt spid="86"/>
                                        </p:tgtEl>
                                      </p:cBhvr>
                                    </p:animEffect>
                                    <p:anim calcmode="lin" valueType="num">
                                      <p:cBhvr>
                                        <p:cTn id="70" dur="1250" fill="hold"/>
                                        <p:tgtEl>
                                          <p:spTgt spid="86"/>
                                        </p:tgtEl>
                                        <p:attrNameLst>
                                          <p:attrName>ppt_x</p:attrName>
                                        </p:attrNameLst>
                                      </p:cBhvr>
                                      <p:tavLst>
                                        <p:tav tm="0">
                                          <p:val>
                                            <p:strVal val="#ppt_x"/>
                                          </p:val>
                                        </p:tav>
                                        <p:tav tm="100000">
                                          <p:val>
                                            <p:strVal val="#ppt_x"/>
                                          </p:val>
                                        </p:tav>
                                      </p:tavLst>
                                    </p:anim>
                                    <p:anim calcmode="lin" valueType="num">
                                      <p:cBhvr>
                                        <p:cTn id="71" dur="1250" fill="hold"/>
                                        <p:tgtEl>
                                          <p:spTgt spid="86"/>
                                        </p:tgtEl>
                                        <p:attrNameLst>
                                          <p:attrName>ppt_y</p:attrName>
                                        </p:attrNameLst>
                                      </p:cBhvr>
                                      <p:tavLst>
                                        <p:tav tm="0">
                                          <p:val>
                                            <p:strVal val="#ppt_y+.1"/>
                                          </p:val>
                                        </p:tav>
                                        <p:tav tm="100000">
                                          <p:val>
                                            <p:strVal val="#ppt_y"/>
                                          </p:val>
                                        </p:tav>
                                      </p:tavLst>
                                    </p:anim>
                                  </p:childTnLst>
                                </p:cTn>
                              </p:par>
                            </p:childTnLst>
                          </p:cTn>
                        </p:par>
                        <p:par>
                          <p:cTn id="72" fill="hold">
                            <p:stCondLst>
                              <p:cond delay="6000"/>
                            </p:stCondLst>
                            <p:childTnLst>
                              <p:par>
                                <p:cTn id="73" presetID="47" presetClass="entr" presetSubtype="0" fill="hold" grpId="0" nodeType="afterEffect">
                                  <p:stCondLst>
                                    <p:cond delay="0"/>
                                  </p:stCondLst>
                                  <p:childTnLst>
                                    <p:set>
                                      <p:cBhvr>
                                        <p:cTn id="74" dur="1" fill="hold">
                                          <p:stCondLst>
                                            <p:cond delay="0"/>
                                          </p:stCondLst>
                                        </p:cTn>
                                        <p:tgtEl>
                                          <p:spTgt spid="74"/>
                                        </p:tgtEl>
                                        <p:attrNameLst>
                                          <p:attrName>style.visibility</p:attrName>
                                        </p:attrNameLst>
                                      </p:cBhvr>
                                      <p:to>
                                        <p:strVal val="visible"/>
                                      </p:to>
                                    </p:set>
                                    <p:animEffect transition="in" filter="fade">
                                      <p:cBhvr>
                                        <p:cTn id="75" dur="1250"/>
                                        <p:tgtEl>
                                          <p:spTgt spid="74"/>
                                        </p:tgtEl>
                                      </p:cBhvr>
                                    </p:animEffect>
                                    <p:anim calcmode="lin" valueType="num">
                                      <p:cBhvr>
                                        <p:cTn id="76" dur="1250" fill="hold"/>
                                        <p:tgtEl>
                                          <p:spTgt spid="74"/>
                                        </p:tgtEl>
                                        <p:attrNameLst>
                                          <p:attrName>ppt_x</p:attrName>
                                        </p:attrNameLst>
                                      </p:cBhvr>
                                      <p:tavLst>
                                        <p:tav tm="0">
                                          <p:val>
                                            <p:strVal val="#ppt_x"/>
                                          </p:val>
                                        </p:tav>
                                        <p:tav tm="100000">
                                          <p:val>
                                            <p:strVal val="#ppt_x"/>
                                          </p:val>
                                        </p:tav>
                                      </p:tavLst>
                                    </p:anim>
                                    <p:anim calcmode="lin" valueType="num">
                                      <p:cBhvr>
                                        <p:cTn id="77" dur="1250" fill="hold"/>
                                        <p:tgtEl>
                                          <p:spTgt spid="74"/>
                                        </p:tgtEl>
                                        <p:attrNameLst>
                                          <p:attrName>ppt_y</p:attrName>
                                        </p:attrNameLst>
                                      </p:cBhvr>
                                      <p:tavLst>
                                        <p:tav tm="0">
                                          <p:val>
                                            <p:strVal val="#ppt_y-.1"/>
                                          </p:val>
                                        </p:tav>
                                        <p:tav tm="100000">
                                          <p:val>
                                            <p:strVal val="#ppt_y"/>
                                          </p:val>
                                        </p:tav>
                                      </p:tavLst>
                                    </p:anim>
                                  </p:childTnLst>
                                </p:cTn>
                              </p:par>
                              <p:par>
                                <p:cTn id="78" presetID="47" presetClass="entr" presetSubtype="0" fill="hold" grpId="0" nodeType="withEffect">
                                  <p:stCondLst>
                                    <p:cond delay="0"/>
                                  </p:stCondLst>
                                  <p:childTnLst>
                                    <p:set>
                                      <p:cBhvr>
                                        <p:cTn id="79" dur="1" fill="hold">
                                          <p:stCondLst>
                                            <p:cond delay="0"/>
                                          </p:stCondLst>
                                        </p:cTn>
                                        <p:tgtEl>
                                          <p:spTgt spid="91"/>
                                        </p:tgtEl>
                                        <p:attrNameLst>
                                          <p:attrName>style.visibility</p:attrName>
                                        </p:attrNameLst>
                                      </p:cBhvr>
                                      <p:to>
                                        <p:strVal val="visible"/>
                                      </p:to>
                                    </p:set>
                                    <p:animEffect transition="in" filter="fade">
                                      <p:cBhvr>
                                        <p:cTn id="80" dur="1250"/>
                                        <p:tgtEl>
                                          <p:spTgt spid="91"/>
                                        </p:tgtEl>
                                      </p:cBhvr>
                                    </p:animEffect>
                                    <p:anim calcmode="lin" valueType="num">
                                      <p:cBhvr>
                                        <p:cTn id="81" dur="1250" fill="hold"/>
                                        <p:tgtEl>
                                          <p:spTgt spid="91"/>
                                        </p:tgtEl>
                                        <p:attrNameLst>
                                          <p:attrName>ppt_x</p:attrName>
                                        </p:attrNameLst>
                                      </p:cBhvr>
                                      <p:tavLst>
                                        <p:tav tm="0">
                                          <p:val>
                                            <p:strVal val="#ppt_x"/>
                                          </p:val>
                                        </p:tav>
                                        <p:tav tm="100000">
                                          <p:val>
                                            <p:strVal val="#ppt_x"/>
                                          </p:val>
                                        </p:tav>
                                      </p:tavLst>
                                    </p:anim>
                                    <p:anim calcmode="lin" valueType="num">
                                      <p:cBhvr>
                                        <p:cTn id="82" dur="1250" fill="hold"/>
                                        <p:tgtEl>
                                          <p:spTgt spid="91"/>
                                        </p:tgtEl>
                                        <p:attrNameLst>
                                          <p:attrName>ppt_y</p:attrName>
                                        </p:attrNameLst>
                                      </p:cBhvr>
                                      <p:tavLst>
                                        <p:tav tm="0">
                                          <p:val>
                                            <p:strVal val="#ppt_y-.1"/>
                                          </p:val>
                                        </p:tav>
                                        <p:tav tm="100000">
                                          <p:val>
                                            <p:strVal val="#ppt_y"/>
                                          </p:val>
                                        </p:tav>
                                      </p:tavLst>
                                    </p:anim>
                                  </p:childTnLst>
                                </p:cTn>
                              </p:par>
                              <p:par>
                                <p:cTn id="83" presetID="47" presetClass="entr" presetSubtype="0" fill="hold" nodeType="withEffect">
                                  <p:stCondLst>
                                    <p:cond delay="0"/>
                                  </p:stCondLst>
                                  <p:childTnLst>
                                    <p:set>
                                      <p:cBhvr>
                                        <p:cTn id="84" dur="1" fill="hold">
                                          <p:stCondLst>
                                            <p:cond delay="0"/>
                                          </p:stCondLst>
                                        </p:cTn>
                                        <p:tgtEl>
                                          <p:spTgt spid="84"/>
                                        </p:tgtEl>
                                        <p:attrNameLst>
                                          <p:attrName>style.visibility</p:attrName>
                                        </p:attrNameLst>
                                      </p:cBhvr>
                                      <p:to>
                                        <p:strVal val="visible"/>
                                      </p:to>
                                    </p:set>
                                    <p:animEffect transition="in" filter="fade">
                                      <p:cBhvr>
                                        <p:cTn id="85" dur="1250"/>
                                        <p:tgtEl>
                                          <p:spTgt spid="84"/>
                                        </p:tgtEl>
                                      </p:cBhvr>
                                    </p:animEffect>
                                    <p:anim calcmode="lin" valueType="num">
                                      <p:cBhvr>
                                        <p:cTn id="86" dur="1250" fill="hold"/>
                                        <p:tgtEl>
                                          <p:spTgt spid="84"/>
                                        </p:tgtEl>
                                        <p:attrNameLst>
                                          <p:attrName>ppt_x</p:attrName>
                                        </p:attrNameLst>
                                      </p:cBhvr>
                                      <p:tavLst>
                                        <p:tav tm="0">
                                          <p:val>
                                            <p:strVal val="#ppt_x"/>
                                          </p:val>
                                        </p:tav>
                                        <p:tav tm="100000">
                                          <p:val>
                                            <p:strVal val="#ppt_x"/>
                                          </p:val>
                                        </p:tav>
                                      </p:tavLst>
                                    </p:anim>
                                    <p:anim calcmode="lin" valueType="num">
                                      <p:cBhvr>
                                        <p:cTn id="87" dur="1250" fill="hold"/>
                                        <p:tgtEl>
                                          <p:spTgt spid="84"/>
                                        </p:tgtEl>
                                        <p:attrNameLst>
                                          <p:attrName>ppt_y</p:attrName>
                                        </p:attrNameLst>
                                      </p:cBhvr>
                                      <p:tavLst>
                                        <p:tav tm="0">
                                          <p:val>
                                            <p:strVal val="#ppt_y-.1"/>
                                          </p:val>
                                        </p:tav>
                                        <p:tav tm="100000">
                                          <p:val>
                                            <p:strVal val="#ppt_y"/>
                                          </p:val>
                                        </p:tav>
                                      </p:tavLst>
                                    </p:anim>
                                  </p:childTnLst>
                                </p:cTn>
                              </p:par>
                              <p:par>
                                <p:cTn id="88" presetID="47" presetClass="entr" presetSubtype="0" fill="hold" grpId="0" nodeType="withEffect">
                                  <p:stCondLst>
                                    <p:cond delay="0"/>
                                  </p:stCondLst>
                                  <p:childTnLst>
                                    <p:set>
                                      <p:cBhvr>
                                        <p:cTn id="89" dur="1" fill="hold">
                                          <p:stCondLst>
                                            <p:cond delay="0"/>
                                          </p:stCondLst>
                                        </p:cTn>
                                        <p:tgtEl>
                                          <p:spTgt spid="92"/>
                                        </p:tgtEl>
                                        <p:attrNameLst>
                                          <p:attrName>style.visibility</p:attrName>
                                        </p:attrNameLst>
                                      </p:cBhvr>
                                      <p:to>
                                        <p:strVal val="visible"/>
                                      </p:to>
                                    </p:set>
                                    <p:animEffect transition="in" filter="fade">
                                      <p:cBhvr>
                                        <p:cTn id="90" dur="1250"/>
                                        <p:tgtEl>
                                          <p:spTgt spid="92"/>
                                        </p:tgtEl>
                                      </p:cBhvr>
                                    </p:animEffect>
                                    <p:anim calcmode="lin" valueType="num">
                                      <p:cBhvr>
                                        <p:cTn id="91" dur="1250" fill="hold"/>
                                        <p:tgtEl>
                                          <p:spTgt spid="92"/>
                                        </p:tgtEl>
                                        <p:attrNameLst>
                                          <p:attrName>ppt_x</p:attrName>
                                        </p:attrNameLst>
                                      </p:cBhvr>
                                      <p:tavLst>
                                        <p:tav tm="0">
                                          <p:val>
                                            <p:strVal val="#ppt_x"/>
                                          </p:val>
                                        </p:tav>
                                        <p:tav tm="100000">
                                          <p:val>
                                            <p:strVal val="#ppt_x"/>
                                          </p:val>
                                        </p:tav>
                                      </p:tavLst>
                                    </p:anim>
                                    <p:anim calcmode="lin" valueType="num">
                                      <p:cBhvr>
                                        <p:cTn id="92" dur="1250" fill="hold"/>
                                        <p:tgtEl>
                                          <p:spTgt spid="92"/>
                                        </p:tgtEl>
                                        <p:attrNameLst>
                                          <p:attrName>ppt_y</p:attrName>
                                        </p:attrNameLst>
                                      </p:cBhvr>
                                      <p:tavLst>
                                        <p:tav tm="0">
                                          <p:val>
                                            <p:strVal val="#ppt_y-.1"/>
                                          </p:val>
                                        </p:tav>
                                        <p:tav tm="100000">
                                          <p:val>
                                            <p:strVal val="#ppt_y"/>
                                          </p:val>
                                        </p:tav>
                                      </p:tavLst>
                                    </p:anim>
                                  </p:childTnLst>
                                </p:cTn>
                              </p:par>
                            </p:childTnLst>
                          </p:cTn>
                        </p:par>
                        <p:par>
                          <p:cTn id="93" fill="hold">
                            <p:stCondLst>
                              <p:cond delay="7250"/>
                            </p:stCondLst>
                            <p:childTnLst>
                              <p:par>
                                <p:cTn id="94" presetID="42" presetClass="entr" presetSubtype="0" fill="hold" grpId="0" nodeType="afterEffect">
                                  <p:stCondLst>
                                    <p:cond delay="0"/>
                                  </p:stCondLst>
                                  <p:childTnLst>
                                    <p:set>
                                      <p:cBhvr>
                                        <p:cTn id="95" dur="1" fill="hold">
                                          <p:stCondLst>
                                            <p:cond delay="0"/>
                                          </p:stCondLst>
                                        </p:cTn>
                                        <p:tgtEl>
                                          <p:spTgt spid="73"/>
                                        </p:tgtEl>
                                        <p:attrNameLst>
                                          <p:attrName>style.visibility</p:attrName>
                                        </p:attrNameLst>
                                      </p:cBhvr>
                                      <p:to>
                                        <p:strVal val="visible"/>
                                      </p:to>
                                    </p:set>
                                    <p:animEffect transition="in" filter="fade">
                                      <p:cBhvr>
                                        <p:cTn id="96" dur="1250"/>
                                        <p:tgtEl>
                                          <p:spTgt spid="73"/>
                                        </p:tgtEl>
                                      </p:cBhvr>
                                    </p:animEffect>
                                    <p:anim calcmode="lin" valueType="num">
                                      <p:cBhvr>
                                        <p:cTn id="97" dur="1250" fill="hold"/>
                                        <p:tgtEl>
                                          <p:spTgt spid="73"/>
                                        </p:tgtEl>
                                        <p:attrNameLst>
                                          <p:attrName>ppt_x</p:attrName>
                                        </p:attrNameLst>
                                      </p:cBhvr>
                                      <p:tavLst>
                                        <p:tav tm="0">
                                          <p:val>
                                            <p:strVal val="#ppt_x"/>
                                          </p:val>
                                        </p:tav>
                                        <p:tav tm="100000">
                                          <p:val>
                                            <p:strVal val="#ppt_x"/>
                                          </p:val>
                                        </p:tav>
                                      </p:tavLst>
                                    </p:anim>
                                    <p:anim calcmode="lin" valueType="num">
                                      <p:cBhvr>
                                        <p:cTn id="98" dur="1250" fill="hold"/>
                                        <p:tgtEl>
                                          <p:spTgt spid="73"/>
                                        </p:tgtEl>
                                        <p:attrNameLst>
                                          <p:attrName>ppt_y</p:attrName>
                                        </p:attrNameLst>
                                      </p:cBhvr>
                                      <p:tavLst>
                                        <p:tav tm="0">
                                          <p:val>
                                            <p:strVal val="#ppt_y+.1"/>
                                          </p:val>
                                        </p:tav>
                                        <p:tav tm="100000">
                                          <p:val>
                                            <p:strVal val="#ppt_y"/>
                                          </p:val>
                                        </p:tav>
                                      </p:tavLst>
                                    </p:anim>
                                  </p:childTnLst>
                                </p:cTn>
                              </p:par>
                              <p:par>
                                <p:cTn id="99" presetID="42" presetClass="entr" presetSubtype="0" fill="hold" grpId="0" nodeType="withEffect">
                                  <p:stCondLst>
                                    <p:cond delay="0"/>
                                  </p:stCondLst>
                                  <p:childTnLst>
                                    <p:set>
                                      <p:cBhvr>
                                        <p:cTn id="100" dur="1" fill="hold">
                                          <p:stCondLst>
                                            <p:cond delay="0"/>
                                          </p:stCondLst>
                                        </p:cTn>
                                        <p:tgtEl>
                                          <p:spTgt spid="85"/>
                                        </p:tgtEl>
                                        <p:attrNameLst>
                                          <p:attrName>style.visibility</p:attrName>
                                        </p:attrNameLst>
                                      </p:cBhvr>
                                      <p:to>
                                        <p:strVal val="visible"/>
                                      </p:to>
                                    </p:set>
                                    <p:animEffect transition="in" filter="fade">
                                      <p:cBhvr>
                                        <p:cTn id="101" dur="1250"/>
                                        <p:tgtEl>
                                          <p:spTgt spid="85"/>
                                        </p:tgtEl>
                                      </p:cBhvr>
                                    </p:animEffect>
                                    <p:anim calcmode="lin" valueType="num">
                                      <p:cBhvr>
                                        <p:cTn id="102" dur="1250" fill="hold"/>
                                        <p:tgtEl>
                                          <p:spTgt spid="85"/>
                                        </p:tgtEl>
                                        <p:attrNameLst>
                                          <p:attrName>ppt_x</p:attrName>
                                        </p:attrNameLst>
                                      </p:cBhvr>
                                      <p:tavLst>
                                        <p:tav tm="0">
                                          <p:val>
                                            <p:strVal val="#ppt_x"/>
                                          </p:val>
                                        </p:tav>
                                        <p:tav tm="100000">
                                          <p:val>
                                            <p:strVal val="#ppt_x"/>
                                          </p:val>
                                        </p:tav>
                                      </p:tavLst>
                                    </p:anim>
                                    <p:anim calcmode="lin" valueType="num">
                                      <p:cBhvr>
                                        <p:cTn id="103" dur="1250" fill="hold"/>
                                        <p:tgtEl>
                                          <p:spTgt spid="85"/>
                                        </p:tgtEl>
                                        <p:attrNameLst>
                                          <p:attrName>ppt_y</p:attrName>
                                        </p:attrNameLst>
                                      </p:cBhvr>
                                      <p:tavLst>
                                        <p:tav tm="0">
                                          <p:val>
                                            <p:strVal val="#ppt_y+.1"/>
                                          </p:val>
                                        </p:tav>
                                        <p:tav tm="100000">
                                          <p:val>
                                            <p:strVal val="#ppt_y"/>
                                          </p:val>
                                        </p:tav>
                                      </p:tavLst>
                                    </p:anim>
                                  </p:childTnLst>
                                </p:cTn>
                              </p:par>
                            </p:childTnLst>
                          </p:cTn>
                        </p:par>
                        <p:par>
                          <p:cTn id="104" fill="hold">
                            <p:stCondLst>
                              <p:cond delay="8500"/>
                            </p:stCondLst>
                            <p:childTnLst>
                              <p:par>
                                <p:cTn id="105" presetID="47" presetClass="entr" presetSubtype="0" fill="hold" grpId="0" nodeType="afterEffect">
                                  <p:stCondLst>
                                    <p:cond delay="0"/>
                                  </p:stCondLst>
                                  <p:childTnLst>
                                    <p:set>
                                      <p:cBhvr>
                                        <p:cTn id="106" dur="1" fill="hold">
                                          <p:stCondLst>
                                            <p:cond delay="0"/>
                                          </p:stCondLst>
                                        </p:cTn>
                                        <p:tgtEl>
                                          <p:spTgt spid="80"/>
                                        </p:tgtEl>
                                        <p:attrNameLst>
                                          <p:attrName>style.visibility</p:attrName>
                                        </p:attrNameLst>
                                      </p:cBhvr>
                                      <p:to>
                                        <p:strVal val="visible"/>
                                      </p:to>
                                    </p:set>
                                    <p:animEffect transition="in" filter="fade">
                                      <p:cBhvr>
                                        <p:cTn id="107" dur="1250"/>
                                        <p:tgtEl>
                                          <p:spTgt spid="80"/>
                                        </p:tgtEl>
                                      </p:cBhvr>
                                    </p:animEffect>
                                    <p:anim calcmode="lin" valueType="num">
                                      <p:cBhvr>
                                        <p:cTn id="108" dur="1250" fill="hold"/>
                                        <p:tgtEl>
                                          <p:spTgt spid="80"/>
                                        </p:tgtEl>
                                        <p:attrNameLst>
                                          <p:attrName>ppt_x</p:attrName>
                                        </p:attrNameLst>
                                      </p:cBhvr>
                                      <p:tavLst>
                                        <p:tav tm="0">
                                          <p:val>
                                            <p:strVal val="#ppt_x"/>
                                          </p:val>
                                        </p:tav>
                                        <p:tav tm="100000">
                                          <p:val>
                                            <p:strVal val="#ppt_x"/>
                                          </p:val>
                                        </p:tav>
                                      </p:tavLst>
                                    </p:anim>
                                    <p:anim calcmode="lin" valueType="num">
                                      <p:cBhvr>
                                        <p:cTn id="109" dur="1250" fill="hold"/>
                                        <p:tgtEl>
                                          <p:spTgt spid="80"/>
                                        </p:tgtEl>
                                        <p:attrNameLst>
                                          <p:attrName>ppt_y</p:attrName>
                                        </p:attrNameLst>
                                      </p:cBhvr>
                                      <p:tavLst>
                                        <p:tav tm="0">
                                          <p:val>
                                            <p:strVal val="#ppt_y-.1"/>
                                          </p:val>
                                        </p:tav>
                                        <p:tav tm="100000">
                                          <p:val>
                                            <p:strVal val="#ppt_y"/>
                                          </p:val>
                                        </p:tav>
                                      </p:tavLst>
                                    </p:anim>
                                  </p:childTnLst>
                                </p:cTn>
                              </p:par>
                              <p:par>
                                <p:cTn id="110" presetID="47" presetClass="entr" presetSubtype="0" fill="hold" grpId="0" nodeType="withEffect">
                                  <p:stCondLst>
                                    <p:cond delay="0"/>
                                  </p:stCondLst>
                                  <p:childTnLst>
                                    <p:set>
                                      <p:cBhvr>
                                        <p:cTn id="111" dur="1" fill="hold">
                                          <p:stCondLst>
                                            <p:cond delay="0"/>
                                          </p:stCondLst>
                                        </p:cTn>
                                        <p:tgtEl>
                                          <p:spTgt spid="93"/>
                                        </p:tgtEl>
                                        <p:attrNameLst>
                                          <p:attrName>style.visibility</p:attrName>
                                        </p:attrNameLst>
                                      </p:cBhvr>
                                      <p:to>
                                        <p:strVal val="visible"/>
                                      </p:to>
                                    </p:set>
                                    <p:animEffect transition="in" filter="fade">
                                      <p:cBhvr>
                                        <p:cTn id="112" dur="1250"/>
                                        <p:tgtEl>
                                          <p:spTgt spid="93"/>
                                        </p:tgtEl>
                                      </p:cBhvr>
                                    </p:animEffect>
                                    <p:anim calcmode="lin" valueType="num">
                                      <p:cBhvr>
                                        <p:cTn id="113" dur="1250" fill="hold"/>
                                        <p:tgtEl>
                                          <p:spTgt spid="93"/>
                                        </p:tgtEl>
                                        <p:attrNameLst>
                                          <p:attrName>ppt_x</p:attrName>
                                        </p:attrNameLst>
                                      </p:cBhvr>
                                      <p:tavLst>
                                        <p:tav tm="0">
                                          <p:val>
                                            <p:strVal val="#ppt_x"/>
                                          </p:val>
                                        </p:tav>
                                        <p:tav tm="100000">
                                          <p:val>
                                            <p:strVal val="#ppt_x"/>
                                          </p:val>
                                        </p:tav>
                                      </p:tavLst>
                                    </p:anim>
                                    <p:anim calcmode="lin" valueType="num">
                                      <p:cBhvr>
                                        <p:cTn id="114" dur="1250" fill="hold"/>
                                        <p:tgtEl>
                                          <p:spTgt spid="93"/>
                                        </p:tgtEl>
                                        <p:attrNameLst>
                                          <p:attrName>ppt_y</p:attrName>
                                        </p:attrNameLst>
                                      </p:cBhvr>
                                      <p:tavLst>
                                        <p:tav tm="0">
                                          <p:val>
                                            <p:strVal val="#ppt_y-.1"/>
                                          </p:val>
                                        </p:tav>
                                        <p:tav tm="100000">
                                          <p:val>
                                            <p:strVal val="#ppt_y"/>
                                          </p:val>
                                        </p:tav>
                                      </p:tavLst>
                                    </p:anim>
                                  </p:childTnLst>
                                </p:cTn>
                              </p:par>
                              <p:par>
                                <p:cTn id="115" presetID="47" presetClass="entr" presetSubtype="0" fill="hold" nodeType="withEffect">
                                  <p:stCondLst>
                                    <p:cond delay="0"/>
                                  </p:stCondLst>
                                  <p:childTnLst>
                                    <p:set>
                                      <p:cBhvr>
                                        <p:cTn id="116" dur="1" fill="hold">
                                          <p:stCondLst>
                                            <p:cond delay="0"/>
                                          </p:stCondLst>
                                        </p:cTn>
                                        <p:tgtEl>
                                          <p:spTgt spid="82"/>
                                        </p:tgtEl>
                                        <p:attrNameLst>
                                          <p:attrName>style.visibility</p:attrName>
                                        </p:attrNameLst>
                                      </p:cBhvr>
                                      <p:to>
                                        <p:strVal val="visible"/>
                                      </p:to>
                                    </p:set>
                                    <p:animEffect transition="in" filter="fade">
                                      <p:cBhvr>
                                        <p:cTn id="117" dur="1250"/>
                                        <p:tgtEl>
                                          <p:spTgt spid="82"/>
                                        </p:tgtEl>
                                      </p:cBhvr>
                                    </p:animEffect>
                                    <p:anim calcmode="lin" valueType="num">
                                      <p:cBhvr>
                                        <p:cTn id="118" dur="1250" fill="hold"/>
                                        <p:tgtEl>
                                          <p:spTgt spid="82"/>
                                        </p:tgtEl>
                                        <p:attrNameLst>
                                          <p:attrName>ppt_x</p:attrName>
                                        </p:attrNameLst>
                                      </p:cBhvr>
                                      <p:tavLst>
                                        <p:tav tm="0">
                                          <p:val>
                                            <p:strVal val="#ppt_x"/>
                                          </p:val>
                                        </p:tav>
                                        <p:tav tm="100000">
                                          <p:val>
                                            <p:strVal val="#ppt_x"/>
                                          </p:val>
                                        </p:tav>
                                      </p:tavLst>
                                    </p:anim>
                                    <p:anim calcmode="lin" valueType="num">
                                      <p:cBhvr>
                                        <p:cTn id="119" dur="1250" fill="hold"/>
                                        <p:tgtEl>
                                          <p:spTgt spid="82"/>
                                        </p:tgtEl>
                                        <p:attrNameLst>
                                          <p:attrName>ppt_y</p:attrName>
                                        </p:attrNameLst>
                                      </p:cBhvr>
                                      <p:tavLst>
                                        <p:tav tm="0">
                                          <p:val>
                                            <p:strVal val="#ppt_y-.1"/>
                                          </p:val>
                                        </p:tav>
                                        <p:tav tm="100000">
                                          <p:val>
                                            <p:strVal val="#ppt_y"/>
                                          </p:val>
                                        </p:tav>
                                      </p:tavLst>
                                    </p:anim>
                                  </p:childTnLst>
                                </p:cTn>
                              </p:par>
                              <p:par>
                                <p:cTn id="120" presetID="47" presetClass="entr" presetSubtype="0" fill="hold" grpId="0" nodeType="withEffect">
                                  <p:stCondLst>
                                    <p:cond delay="0"/>
                                  </p:stCondLst>
                                  <p:childTnLst>
                                    <p:set>
                                      <p:cBhvr>
                                        <p:cTn id="121" dur="1" fill="hold">
                                          <p:stCondLst>
                                            <p:cond delay="0"/>
                                          </p:stCondLst>
                                        </p:cTn>
                                        <p:tgtEl>
                                          <p:spTgt spid="94"/>
                                        </p:tgtEl>
                                        <p:attrNameLst>
                                          <p:attrName>style.visibility</p:attrName>
                                        </p:attrNameLst>
                                      </p:cBhvr>
                                      <p:to>
                                        <p:strVal val="visible"/>
                                      </p:to>
                                    </p:set>
                                    <p:animEffect transition="in" filter="fade">
                                      <p:cBhvr>
                                        <p:cTn id="122" dur="1250"/>
                                        <p:tgtEl>
                                          <p:spTgt spid="94"/>
                                        </p:tgtEl>
                                      </p:cBhvr>
                                    </p:animEffect>
                                    <p:anim calcmode="lin" valueType="num">
                                      <p:cBhvr>
                                        <p:cTn id="123" dur="1250" fill="hold"/>
                                        <p:tgtEl>
                                          <p:spTgt spid="94"/>
                                        </p:tgtEl>
                                        <p:attrNameLst>
                                          <p:attrName>ppt_x</p:attrName>
                                        </p:attrNameLst>
                                      </p:cBhvr>
                                      <p:tavLst>
                                        <p:tav tm="0">
                                          <p:val>
                                            <p:strVal val="#ppt_x"/>
                                          </p:val>
                                        </p:tav>
                                        <p:tav tm="100000">
                                          <p:val>
                                            <p:strVal val="#ppt_x"/>
                                          </p:val>
                                        </p:tav>
                                      </p:tavLst>
                                    </p:anim>
                                    <p:anim calcmode="lin" valueType="num">
                                      <p:cBhvr>
                                        <p:cTn id="124" dur="1250" fill="hold"/>
                                        <p:tgtEl>
                                          <p:spTgt spid="94"/>
                                        </p:tgtEl>
                                        <p:attrNameLst>
                                          <p:attrName>ppt_y</p:attrName>
                                        </p:attrNameLst>
                                      </p:cBhvr>
                                      <p:tavLst>
                                        <p:tav tm="0">
                                          <p:val>
                                            <p:strVal val="#ppt_y-.1"/>
                                          </p:val>
                                        </p:tav>
                                        <p:tav tm="100000">
                                          <p:val>
                                            <p:strVal val="#ppt_y"/>
                                          </p:val>
                                        </p:tav>
                                      </p:tavLst>
                                    </p:anim>
                                  </p:childTnLst>
                                </p:cTn>
                              </p:par>
                            </p:childTnLst>
                          </p:cTn>
                        </p:par>
                        <p:par>
                          <p:cTn id="125" fill="hold">
                            <p:stCondLst>
                              <p:cond delay="9750"/>
                            </p:stCondLst>
                            <p:childTnLst>
                              <p:par>
                                <p:cTn id="126" presetID="42" presetClass="entr" presetSubtype="0" fill="hold" grpId="0" nodeType="afterEffect">
                                  <p:stCondLst>
                                    <p:cond delay="0"/>
                                  </p:stCondLst>
                                  <p:childTnLst>
                                    <p:set>
                                      <p:cBhvr>
                                        <p:cTn id="127" dur="1" fill="hold">
                                          <p:stCondLst>
                                            <p:cond delay="0"/>
                                          </p:stCondLst>
                                        </p:cTn>
                                        <p:tgtEl>
                                          <p:spTgt spid="79"/>
                                        </p:tgtEl>
                                        <p:attrNameLst>
                                          <p:attrName>style.visibility</p:attrName>
                                        </p:attrNameLst>
                                      </p:cBhvr>
                                      <p:to>
                                        <p:strVal val="visible"/>
                                      </p:to>
                                    </p:set>
                                    <p:animEffect transition="in" filter="fade">
                                      <p:cBhvr>
                                        <p:cTn id="128" dur="1250"/>
                                        <p:tgtEl>
                                          <p:spTgt spid="79"/>
                                        </p:tgtEl>
                                      </p:cBhvr>
                                    </p:animEffect>
                                    <p:anim calcmode="lin" valueType="num">
                                      <p:cBhvr>
                                        <p:cTn id="129" dur="1250" fill="hold"/>
                                        <p:tgtEl>
                                          <p:spTgt spid="79"/>
                                        </p:tgtEl>
                                        <p:attrNameLst>
                                          <p:attrName>ppt_x</p:attrName>
                                        </p:attrNameLst>
                                      </p:cBhvr>
                                      <p:tavLst>
                                        <p:tav tm="0">
                                          <p:val>
                                            <p:strVal val="#ppt_x"/>
                                          </p:val>
                                        </p:tav>
                                        <p:tav tm="100000">
                                          <p:val>
                                            <p:strVal val="#ppt_x"/>
                                          </p:val>
                                        </p:tav>
                                      </p:tavLst>
                                    </p:anim>
                                    <p:anim calcmode="lin" valueType="num">
                                      <p:cBhvr>
                                        <p:cTn id="130" dur="1250" fill="hold"/>
                                        <p:tgtEl>
                                          <p:spTgt spid="79"/>
                                        </p:tgtEl>
                                        <p:attrNameLst>
                                          <p:attrName>ppt_y</p:attrName>
                                        </p:attrNameLst>
                                      </p:cBhvr>
                                      <p:tavLst>
                                        <p:tav tm="0">
                                          <p:val>
                                            <p:strVal val="#ppt_y+.1"/>
                                          </p:val>
                                        </p:tav>
                                        <p:tav tm="100000">
                                          <p:val>
                                            <p:strVal val="#ppt_y"/>
                                          </p:val>
                                        </p:tav>
                                      </p:tavLst>
                                    </p:anim>
                                  </p:childTnLst>
                                </p:cTn>
                              </p:par>
                              <p:par>
                                <p:cTn id="131" presetID="42" presetClass="entr" presetSubtype="0" fill="hold" grpId="0" nodeType="withEffect">
                                  <p:stCondLst>
                                    <p:cond delay="0"/>
                                  </p:stCondLst>
                                  <p:childTnLst>
                                    <p:set>
                                      <p:cBhvr>
                                        <p:cTn id="132" dur="1" fill="hold">
                                          <p:stCondLst>
                                            <p:cond delay="0"/>
                                          </p:stCondLst>
                                        </p:cTn>
                                        <p:tgtEl>
                                          <p:spTgt spid="87"/>
                                        </p:tgtEl>
                                        <p:attrNameLst>
                                          <p:attrName>style.visibility</p:attrName>
                                        </p:attrNameLst>
                                      </p:cBhvr>
                                      <p:to>
                                        <p:strVal val="visible"/>
                                      </p:to>
                                    </p:set>
                                    <p:animEffect transition="in" filter="fade">
                                      <p:cBhvr>
                                        <p:cTn id="133" dur="1250"/>
                                        <p:tgtEl>
                                          <p:spTgt spid="87"/>
                                        </p:tgtEl>
                                      </p:cBhvr>
                                    </p:animEffect>
                                    <p:anim calcmode="lin" valueType="num">
                                      <p:cBhvr>
                                        <p:cTn id="134" dur="1250" fill="hold"/>
                                        <p:tgtEl>
                                          <p:spTgt spid="87"/>
                                        </p:tgtEl>
                                        <p:attrNameLst>
                                          <p:attrName>ppt_x</p:attrName>
                                        </p:attrNameLst>
                                      </p:cBhvr>
                                      <p:tavLst>
                                        <p:tav tm="0">
                                          <p:val>
                                            <p:strVal val="#ppt_x"/>
                                          </p:val>
                                        </p:tav>
                                        <p:tav tm="100000">
                                          <p:val>
                                            <p:strVal val="#ppt_x"/>
                                          </p:val>
                                        </p:tav>
                                      </p:tavLst>
                                    </p:anim>
                                    <p:anim calcmode="lin" valueType="num">
                                      <p:cBhvr>
                                        <p:cTn id="135" dur="1250" fill="hold"/>
                                        <p:tgtEl>
                                          <p:spTgt spid="8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 grpId="0" animBg="1"/>
      <p:bldP spid="52" grpId="0" animBg="1"/>
      <p:bldP spid="73" grpId="0" animBg="1"/>
      <p:bldP spid="74" grpId="0" animBg="1"/>
      <p:bldP spid="76" grpId="0" animBg="1"/>
      <p:bldP spid="77" grpId="0" animBg="1"/>
      <p:bldP spid="79" grpId="0" animBg="1"/>
      <p:bldP spid="80" grpId="0" animBg="1"/>
      <p:bldP spid="27" grpId="0"/>
      <p:bldP spid="29" grpId="0"/>
      <p:bldP spid="85" grpId="0"/>
      <p:bldP spid="86" grpId="0"/>
      <p:bldP spid="87" grpId="0"/>
      <p:bldP spid="88" grpId="0"/>
      <p:bldP spid="89" grpId="0"/>
      <p:bldP spid="90" grpId="0"/>
      <p:bldP spid="91" grpId="0"/>
      <p:bldP spid="92" grpId="0"/>
      <p:bldP spid="93" grpId="0"/>
      <p:bldP spid="94" grpId="0"/>
      <p:bldP spid="95" grpId="0"/>
    </p:bldLst>
  </p:timing>
</p:sld>
</file>

<file path=ppt/slides/slide2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grpSp>
        <p:nvGrpSpPr>
          <p:cNvPr id="48" name="Group 47">
            <a:extLst>
              <a:ext uri="{FF2B5EF4-FFF2-40B4-BE49-F238E27FC236}">
                <a16:creationId xmlns:a16="http://schemas.microsoft.com/office/drawing/2014/main" id="{998F9AD9-3052-4094-AE18-AA779E31A4AA}"/>
              </a:ext>
            </a:extLst>
          </p:cNvPr>
          <p:cNvGrpSpPr/>
          <p:nvPr/>
        </p:nvGrpSpPr>
        <p:grpSpPr>
          <a:xfrm>
            <a:off x="1524000" y="5062838"/>
            <a:ext cx="6858000" cy="1566562"/>
            <a:chOff x="1524000" y="5062838"/>
            <a:chExt cx="6858000" cy="1566562"/>
          </a:xfrm>
        </p:grpSpPr>
        <p:sp>
          <p:nvSpPr>
            <p:cNvPr id="18" name="Freeform: Shape 17">
              <a:extLst>
                <a:ext uri="{FF2B5EF4-FFF2-40B4-BE49-F238E27FC236}">
                  <a16:creationId xmlns:a16="http://schemas.microsoft.com/office/drawing/2014/main" id="{FDF371E1-CC6A-4FDB-90ED-66E5CC3B7B84}"/>
                </a:ext>
              </a:extLst>
            </p:cNvPr>
            <p:cNvSpPr/>
            <p:nvPr/>
          </p:nvSpPr>
          <p:spPr>
            <a:xfrm>
              <a:off x="1524000" y="5062838"/>
              <a:ext cx="6858000" cy="1566562"/>
            </a:xfrm>
            <a:custGeom>
              <a:avLst/>
              <a:gdLst>
                <a:gd name="connsiteX0" fmla="*/ 2563545 w 8006051"/>
                <a:gd name="connsiteY0" fmla="*/ 0 h 1828804"/>
                <a:gd name="connsiteX1" fmla="*/ 4812149 w 8006051"/>
                <a:gd name="connsiteY1" fmla="*/ 0 h 1828804"/>
                <a:gd name="connsiteX2" fmla="*/ 5674749 w 8006051"/>
                <a:gd name="connsiteY2" fmla="*/ 0 h 1828804"/>
                <a:gd name="connsiteX3" fmla="*/ 7923353 w 8006051"/>
                <a:gd name="connsiteY3" fmla="*/ 0 h 1828804"/>
                <a:gd name="connsiteX4" fmla="*/ 8006051 w 8006051"/>
                <a:gd name="connsiteY4" fmla="*/ 82698 h 1828804"/>
                <a:gd name="connsiteX5" fmla="*/ 8006051 w 8006051"/>
                <a:gd name="connsiteY5" fmla="*/ 1746102 h 1828804"/>
                <a:gd name="connsiteX6" fmla="*/ 7923353 w 8006051"/>
                <a:gd name="connsiteY6" fmla="*/ 1828800 h 1828804"/>
                <a:gd name="connsiteX7" fmla="*/ 5674749 w 8006051"/>
                <a:gd name="connsiteY7" fmla="*/ 1828800 h 1828804"/>
                <a:gd name="connsiteX8" fmla="*/ 4812149 w 8006051"/>
                <a:gd name="connsiteY8" fmla="*/ 1828800 h 1828804"/>
                <a:gd name="connsiteX9" fmla="*/ 3193922 w 8006051"/>
                <a:gd name="connsiteY9" fmla="*/ 1828800 h 1828804"/>
                <a:gd name="connsiteX10" fmla="*/ 3193902 w 8006051"/>
                <a:gd name="connsiteY10" fmla="*/ 1828804 h 1828804"/>
                <a:gd name="connsiteX11" fmla="*/ 82698 w 8006051"/>
                <a:gd name="connsiteY11" fmla="*/ 1828804 h 1828804"/>
                <a:gd name="connsiteX12" fmla="*/ 0 w 8006051"/>
                <a:gd name="connsiteY12" fmla="*/ 1746106 h 1828804"/>
                <a:gd name="connsiteX13" fmla="*/ 0 w 8006051"/>
                <a:gd name="connsiteY13" fmla="*/ 82702 h 1828804"/>
                <a:gd name="connsiteX14" fmla="*/ 82698 w 8006051"/>
                <a:gd name="connsiteY14" fmla="*/ 4 h 1828804"/>
                <a:gd name="connsiteX15" fmla="*/ 2563526 w 8006051"/>
                <a:gd name="connsiteY15" fmla="*/ 4 h 1828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6051" h="1828804">
                  <a:moveTo>
                    <a:pt x="2563545" y="0"/>
                  </a:moveTo>
                  <a:lnTo>
                    <a:pt x="4812149" y="0"/>
                  </a:lnTo>
                  <a:lnTo>
                    <a:pt x="5674749" y="0"/>
                  </a:lnTo>
                  <a:lnTo>
                    <a:pt x="7923353" y="0"/>
                  </a:lnTo>
                  <a:cubicBezTo>
                    <a:pt x="7969026" y="0"/>
                    <a:pt x="8006051" y="37025"/>
                    <a:pt x="8006051" y="82698"/>
                  </a:cubicBezTo>
                  <a:lnTo>
                    <a:pt x="8006051" y="1746102"/>
                  </a:lnTo>
                  <a:cubicBezTo>
                    <a:pt x="8006051" y="1791775"/>
                    <a:pt x="7969026" y="1828800"/>
                    <a:pt x="7923353" y="1828800"/>
                  </a:cubicBezTo>
                  <a:lnTo>
                    <a:pt x="5674749" y="1828800"/>
                  </a:lnTo>
                  <a:lnTo>
                    <a:pt x="4812149" y="1828800"/>
                  </a:lnTo>
                  <a:lnTo>
                    <a:pt x="3193922" y="1828800"/>
                  </a:lnTo>
                  <a:lnTo>
                    <a:pt x="3193902" y="1828804"/>
                  </a:lnTo>
                  <a:lnTo>
                    <a:pt x="82698" y="1828804"/>
                  </a:lnTo>
                  <a:cubicBezTo>
                    <a:pt x="37025" y="1828804"/>
                    <a:pt x="0" y="1791779"/>
                    <a:pt x="0" y="1746106"/>
                  </a:cubicBezTo>
                  <a:lnTo>
                    <a:pt x="0" y="82702"/>
                  </a:lnTo>
                  <a:cubicBezTo>
                    <a:pt x="0" y="37029"/>
                    <a:pt x="37025" y="4"/>
                    <a:pt x="82698" y="4"/>
                  </a:cubicBezTo>
                  <a:lnTo>
                    <a:pt x="2563526" y="4"/>
                  </a:lnTo>
                  <a:close/>
                </a:path>
              </a:pathLst>
            </a:cu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Freeform: Shape 13">
              <a:extLst>
                <a:ext uri="{FF2B5EF4-FFF2-40B4-BE49-F238E27FC236}">
                  <a16:creationId xmlns:a16="http://schemas.microsoft.com/office/drawing/2014/main" id="{19F7FF01-B074-46EA-AA38-212EEF18AB91}"/>
                </a:ext>
              </a:extLst>
            </p:cNvPr>
            <p:cNvSpPr/>
            <p:nvPr/>
          </p:nvSpPr>
          <p:spPr>
            <a:xfrm rot="16200000">
              <a:off x="5001747" y="5370933"/>
              <a:ext cx="1566559" cy="950376"/>
            </a:xfrm>
            <a:custGeom>
              <a:avLst/>
              <a:gdLst>
                <a:gd name="connsiteX0" fmla="*/ 1828800 w 1828801"/>
                <a:gd name="connsiteY0" fmla="*/ 1101130 h 1109472"/>
                <a:gd name="connsiteX1" fmla="*/ 1828800 w 1828801"/>
                <a:gd name="connsiteY1" fmla="*/ 1101131 h 1109472"/>
                <a:gd name="connsiteX2" fmla="*/ 1 w 1828801"/>
                <a:gd name="connsiteY2" fmla="*/ 1101131 h 1109472"/>
                <a:gd name="connsiteX3" fmla="*/ 1 w 1828801"/>
                <a:gd name="connsiteY3" fmla="*/ 1109472 h 1109472"/>
                <a:gd name="connsiteX4" fmla="*/ 0 w 1828801"/>
                <a:gd name="connsiteY4" fmla="*/ 1109472 h 1109472"/>
                <a:gd name="connsiteX5" fmla="*/ 0 w 1828801"/>
                <a:gd name="connsiteY5" fmla="*/ 800100 h 1109472"/>
                <a:gd name="connsiteX6" fmla="*/ 344037 w 1828801"/>
                <a:gd name="connsiteY6" fmla="*/ 800100 h 1109472"/>
                <a:gd name="connsiteX7" fmla="*/ 2 w 1828801"/>
                <a:gd name="connsiteY7" fmla="*/ 1101130 h 1109472"/>
                <a:gd name="connsiteX8" fmla="*/ 1828800 w 1828801"/>
                <a:gd name="connsiteY8" fmla="*/ 800100 h 1109472"/>
                <a:gd name="connsiteX9" fmla="*/ 1828800 w 1828801"/>
                <a:gd name="connsiteY9" fmla="*/ 1101129 h 1109472"/>
                <a:gd name="connsiteX10" fmla="*/ 1484767 w 1828801"/>
                <a:gd name="connsiteY10" fmla="*/ 800100 h 1109472"/>
                <a:gd name="connsiteX11" fmla="*/ 1828801 w 1828801"/>
                <a:gd name="connsiteY11" fmla="*/ 800099 h 1109472"/>
                <a:gd name="connsiteX12" fmla="*/ 1484766 w 1828801"/>
                <a:gd name="connsiteY12" fmla="*/ 800099 h 1109472"/>
                <a:gd name="connsiteX13" fmla="*/ 914402 w 1828801"/>
                <a:gd name="connsiteY13" fmla="*/ 301031 h 1109472"/>
                <a:gd name="connsiteX14" fmla="*/ 344038 w 1828801"/>
                <a:gd name="connsiteY14" fmla="*/ 800099 h 1109472"/>
                <a:gd name="connsiteX15" fmla="*/ 1 w 1828801"/>
                <a:gd name="connsiteY15" fmla="*/ 800099 h 1109472"/>
                <a:gd name="connsiteX16" fmla="*/ 914401 w 1828801"/>
                <a:gd name="connsiteY16" fmla="*/ 0 h 1109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28801" h="1109472">
                  <a:moveTo>
                    <a:pt x="1828800" y="1101130"/>
                  </a:moveTo>
                  <a:lnTo>
                    <a:pt x="1828800" y="1101131"/>
                  </a:lnTo>
                  <a:lnTo>
                    <a:pt x="1" y="1101131"/>
                  </a:lnTo>
                  <a:lnTo>
                    <a:pt x="1" y="1109472"/>
                  </a:lnTo>
                  <a:lnTo>
                    <a:pt x="0" y="1109472"/>
                  </a:lnTo>
                  <a:lnTo>
                    <a:pt x="0" y="800100"/>
                  </a:lnTo>
                  <a:lnTo>
                    <a:pt x="344037" y="800100"/>
                  </a:lnTo>
                  <a:lnTo>
                    <a:pt x="2" y="1101130"/>
                  </a:lnTo>
                  <a:close/>
                  <a:moveTo>
                    <a:pt x="1828800" y="800100"/>
                  </a:moveTo>
                  <a:lnTo>
                    <a:pt x="1828800" y="1101129"/>
                  </a:lnTo>
                  <a:lnTo>
                    <a:pt x="1484767" y="800100"/>
                  </a:lnTo>
                  <a:close/>
                  <a:moveTo>
                    <a:pt x="1828801" y="800099"/>
                  </a:moveTo>
                  <a:lnTo>
                    <a:pt x="1484766" y="800099"/>
                  </a:lnTo>
                  <a:lnTo>
                    <a:pt x="914402" y="301031"/>
                  </a:lnTo>
                  <a:lnTo>
                    <a:pt x="344038" y="800099"/>
                  </a:lnTo>
                  <a:lnTo>
                    <a:pt x="1" y="800099"/>
                  </a:lnTo>
                  <a:lnTo>
                    <a:pt x="914401" y="0"/>
                  </a:lnTo>
                  <a:close/>
                </a:path>
              </a:pathLst>
            </a:custGeom>
            <a:solidFill>
              <a:schemeClr val="bg1"/>
            </a:solidFill>
            <a:ln>
              <a:noFill/>
            </a:ln>
            <a:effectLst>
              <a:outerShdw blurRad="50800" dist="127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Freeform: Shape 27">
              <a:extLst>
                <a:ext uri="{FF2B5EF4-FFF2-40B4-BE49-F238E27FC236}">
                  <a16:creationId xmlns:a16="http://schemas.microsoft.com/office/drawing/2014/main" id="{B6A8F7CF-01F4-4E2B-9745-A8C705D28003}"/>
                </a:ext>
              </a:extLst>
            </p:cNvPr>
            <p:cNvSpPr/>
            <p:nvPr/>
          </p:nvSpPr>
          <p:spPr>
            <a:xfrm rot="16200000">
              <a:off x="6315574" y="4562973"/>
              <a:ext cx="1566559" cy="2566293"/>
            </a:xfrm>
            <a:custGeom>
              <a:avLst/>
              <a:gdLst/>
              <a:ahLst/>
              <a:cxnLst/>
              <a:rect l="l" t="t" r="r" b="b"/>
              <a:pathLst>
                <a:path w="1828801" h="2995899">
                  <a:moveTo>
                    <a:pt x="1189479" y="570446"/>
                  </a:moveTo>
                  <a:cubicBezTo>
                    <a:pt x="1189479" y="579872"/>
                    <a:pt x="1186068" y="586631"/>
                    <a:pt x="1179247" y="590724"/>
                  </a:cubicBezTo>
                  <a:cubicBezTo>
                    <a:pt x="1172425" y="594816"/>
                    <a:pt x="1160209" y="596863"/>
                    <a:pt x="1142598" y="596863"/>
                  </a:cubicBezTo>
                  <a:lnTo>
                    <a:pt x="711740" y="596863"/>
                  </a:lnTo>
                  <a:cubicBezTo>
                    <a:pt x="701819" y="596863"/>
                    <a:pt x="693261" y="594320"/>
                    <a:pt x="686068" y="589235"/>
                  </a:cubicBezTo>
                  <a:cubicBezTo>
                    <a:pt x="678874" y="584150"/>
                    <a:pt x="675278" y="577391"/>
                    <a:pt x="675278" y="568958"/>
                  </a:cubicBezTo>
                  <a:cubicBezTo>
                    <a:pt x="675278" y="551594"/>
                    <a:pt x="687432" y="542913"/>
                    <a:pt x="711740" y="542913"/>
                  </a:cubicBezTo>
                  <a:lnTo>
                    <a:pt x="1142598" y="542913"/>
                  </a:lnTo>
                  <a:cubicBezTo>
                    <a:pt x="1173852" y="542913"/>
                    <a:pt x="1189479" y="552090"/>
                    <a:pt x="1189479" y="570446"/>
                  </a:cubicBezTo>
                  <a:close/>
                  <a:moveTo>
                    <a:pt x="1237848" y="573422"/>
                  </a:moveTo>
                  <a:cubicBezTo>
                    <a:pt x="1237848" y="523813"/>
                    <a:pt x="1212051" y="482699"/>
                    <a:pt x="1160457" y="450081"/>
                  </a:cubicBezTo>
                  <a:cubicBezTo>
                    <a:pt x="1108863" y="417463"/>
                    <a:pt x="1032217" y="401154"/>
                    <a:pt x="930518" y="401154"/>
                  </a:cubicBezTo>
                  <a:cubicBezTo>
                    <a:pt x="828322" y="401154"/>
                    <a:pt x="752420" y="417649"/>
                    <a:pt x="702811" y="450639"/>
                  </a:cubicBezTo>
                  <a:cubicBezTo>
                    <a:pt x="653201" y="483629"/>
                    <a:pt x="628397" y="522945"/>
                    <a:pt x="628397" y="568585"/>
                  </a:cubicBezTo>
                  <a:cubicBezTo>
                    <a:pt x="628397" y="616707"/>
                    <a:pt x="654442" y="657572"/>
                    <a:pt x="706531" y="691183"/>
                  </a:cubicBezTo>
                  <a:cubicBezTo>
                    <a:pt x="758621" y="724793"/>
                    <a:pt x="835268" y="741598"/>
                    <a:pt x="936471" y="741598"/>
                  </a:cubicBezTo>
                  <a:cubicBezTo>
                    <a:pt x="997242" y="741598"/>
                    <a:pt x="1049766" y="734901"/>
                    <a:pt x="1094043" y="721506"/>
                  </a:cubicBezTo>
                  <a:cubicBezTo>
                    <a:pt x="1138319" y="708112"/>
                    <a:pt x="1173356" y="688020"/>
                    <a:pt x="1199153" y="661231"/>
                  </a:cubicBezTo>
                  <a:cubicBezTo>
                    <a:pt x="1224949" y="634442"/>
                    <a:pt x="1237848" y="605172"/>
                    <a:pt x="1237848" y="573422"/>
                  </a:cubicBezTo>
                  <a:close/>
                  <a:moveTo>
                    <a:pt x="1243429" y="954646"/>
                  </a:moveTo>
                  <a:cubicBezTo>
                    <a:pt x="1243429" y="909501"/>
                    <a:pt x="1230530" y="873658"/>
                    <a:pt x="1204734" y="847117"/>
                  </a:cubicBezTo>
                  <a:cubicBezTo>
                    <a:pt x="1178937" y="820576"/>
                    <a:pt x="1148923" y="807306"/>
                    <a:pt x="1114693" y="807306"/>
                  </a:cubicBezTo>
                  <a:cubicBezTo>
                    <a:pt x="1095097" y="807306"/>
                    <a:pt x="1078726" y="811957"/>
                    <a:pt x="1065579" y="821258"/>
                  </a:cubicBezTo>
                  <a:cubicBezTo>
                    <a:pt x="1052433" y="830560"/>
                    <a:pt x="1045860" y="843521"/>
                    <a:pt x="1045860" y="860140"/>
                  </a:cubicBezTo>
                  <a:cubicBezTo>
                    <a:pt x="1045860" y="873534"/>
                    <a:pt x="1050076" y="885068"/>
                    <a:pt x="1058510" y="894742"/>
                  </a:cubicBezTo>
                  <a:cubicBezTo>
                    <a:pt x="1066944" y="904416"/>
                    <a:pt x="1078354" y="909253"/>
                    <a:pt x="1092740" y="909253"/>
                  </a:cubicBezTo>
                  <a:cubicBezTo>
                    <a:pt x="1101422" y="909253"/>
                    <a:pt x="1114320" y="907641"/>
                    <a:pt x="1131436" y="904416"/>
                  </a:cubicBezTo>
                  <a:cubicBezTo>
                    <a:pt x="1143590" y="902184"/>
                    <a:pt x="1152892" y="901067"/>
                    <a:pt x="1159341" y="901067"/>
                  </a:cubicBezTo>
                  <a:cubicBezTo>
                    <a:pt x="1169015" y="901067"/>
                    <a:pt x="1176952" y="904602"/>
                    <a:pt x="1183154" y="911671"/>
                  </a:cubicBezTo>
                  <a:cubicBezTo>
                    <a:pt x="1189355" y="918741"/>
                    <a:pt x="1192455" y="926988"/>
                    <a:pt x="1192455" y="936414"/>
                  </a:cubicBezTo>
                  <a:cubicBezTo>
                    <a:pt x="1192455" y="951793"/>
                    <a:pt x="1184642" y="961963"/>
                    <a:pt x="1169015" y="966924"/>
                  </a:cubicBezTo>
                  <a:cubicBezTo>
                    <a:pt x="1153388" y="971885"/>
                    <a:pt x="1121886" y="974365"/>
                    <a:pt x="1074509" y="974365"/>
                  </a:cubicBezTo>
                  <a:cubicBezTo>
                    <a:pt x="1041023" y="974365"/>
                    <a:pt x="1019319" y="972257"/>
                    <a:pt x="1009397" y="968040"/>
                  </a:cubicBezTo>
                  <a:cubicBezTo>
                    <a:pt x="999475" y="963823"/>
                    <a:pt x="992095" y="955576"/>
                    <a:pt x="987258" y="943297"/>
                  </a:cubicBezTo>
                  <a:cubicBezTo>
                    <a:pt x="982422" y="931019"/>
                    <a:pt x="980003" y="910741"/>
                    <a:pt x="980003" y="882464"/>
                  </a:cubicBezTo>
                  <a:cubicBezTo>
                    <a:pt x="980003" y="871302"/>
                    <a:pt x="974422" y="865721"/>
                    <a:pt x="963260" y="865721"/>
                  </a:cubicBezTo>
                  <a:cubicBezTo>
                    <a:pt x="961524" y="865721"/>
                    <a:pt x="959787" y="865845"/>
                    <a:pt x="958051" y="866093"/>
                  </a:cubicBezTo>
                  <a:lnTo>
                    <a:pt x="941680" y="866837"/>
                  </a:lnTo>
                  <a:cubicBezTo>
                    <a:pt x="934487" y="867333"/>
                    <a:pt x="930890" y="871302"/>
                    <a:pt x="930890" y="878743"/>
                  </a:cubicBezTo>
                  <a:lnTo>
                    <a:pt x="931262" y="889533"/>
                  </a:lnTo>
                  <a:cubicBezTo>
                    <a:pt x="931262" y="909873"/>
                    <a:pt x="930332" y="924694"/>
                    <a:pt x="928471" y="933996"/>
                  </a:cubicBezTo>
                  <a:cubicBezTo>
                    <a:pt x="926611" y="943297"/>
                    <a:pt x="921464" y="952165"/>
                    <a:pt x="913030" y="960599"/>
                  </a:cubicBezTo>
                  <a:cubicBezTo>
                    <a:pt x="904597" y="969032"/>
                    <a:pt x="891326" y="975109"/>
                    <a:pt x="873219" y="978830"/>
                  </a:cubicBezTo>
                  <a:lnTo>
                    <a:pt x="781318" y="983295"/>
                  </a:lnTo>
                  <a:cubicBezTo>
                    <a:pt x="773876" y="983791"/>
                    <a:pt x="766435" y="984039"/>
                    <a:pt x="758993" y="984039"/>
                  </a:cubicBezTo>
                  <a:cubicBezTo>
                    <a:pt x="730220" y="984039"/>
                    <a:pt x="709322" y="980256"/>
                    <a:pt x="696300" y="972691"/>
                  </a:cubicBezTo>
                  <a:cubicBezTo>
                    <a:pt x="683277" y="965126"/>
                    <a:pt x="676766" y="953529"/>
                    <a:pt x="676766" y="937902"/>
                  </a:cubicBezTo>
                  <a:cubicBezTo>
                    <a:pt x="676766" y="925996"/>
                    <a:pt x="680549" y="916694"/>
                    <a:pt x="688114" y="909997"/>
                  </a:cubicBezTo>
                  <a:cubicBezTo>
                    <a:pt x="695679" y="903300"/>
                    <a:pt x="704795" y="899951"/>
                    <a:pt x="715461" y="899951"/>
                  </a:cubicBezTo>
                  <a:cubicBezTo>
                    <a:pt x="721166" y="899951"/>
                    <a:pt x="727491" y="900695"/>
                    <a:pt x="734437" y="902184"/>
                  </a:cubicBezTo>
                  <a:cubicBezTo>
                    <a:pt x="750312" y="904912"/>
                    <a:pt x="761598" y="906276"/>
                    <a:pt x="768295" y="906276"/>
                  </a:cubicBezTo>
                  <a:cubicBezTo>
                    <a:pt x="784666" y="906276"/>
                    <a:pt x="798433" y="901812"/>
                    <a:pt x="809595" y="892882"/>
                  </a:cubicBezTo>
                  <a:cubicBezTo>
                    <a:pt x="820757" y="883952"/>
                    <a:pt x="826338" y="871302"/>
                    <a:pt x="826338" y="854931"/>
                  </a:cubicBezTo>
                  <a:cubicBezTo>
                    <a:pt x="826338" y="838064"/>
                    <a:pt x="820013" y="825041"/>
                    <a:pt x="807362" y="815863"/>
                  </a:cubicBezTo>
                  <a:cubicBezTo>
                    <a:pt x="794712" y="806686"/>
                    <a:pt x="779457" y="802097"/>
                    <a:pt x="761598" y="802097"/>
                  </a:cubicBezTo>
                  <a:cubicBezTo>
                    <a:pt x="726127" y="802097"/>
                    <a:pt x="695059" y="815181"/>
                    <a:pt x="668394" y="841350"/>
                  </a:cubicBezTo>
                  <a:cubicBezTo>
                    <a:pt x="641729" y="867519"/>
                    <a:pt x="628397" y="902308"/>
                    <a:pt x="628397" y="945716"/>
                  </a:cubicBezTo>
                  <a:cubicBezTo>
                    <a:pt x="628397" y="977962"/>
                    <a:pt x="635528" y="1008410"/>
                    <a:pt x="649791" y="1037059"/>
                  </a:cubicBezTo>
                  <a:cubicBezTo>
                    <a:pt x="664053" y="1065709"/>
                    <a:pt x="684207" y="1088219"/>
                    <a:pt x="710252" y="1104590"/>
                  </a:cubicBezTo>
                  <a:cubicBezTo>
                    <a:pt x="736297" y="1120961"/>
                    <a:pt x="766559" y="1129147"/>
                    <a:pt x="801037" y="1129147"/>
                  </a:cubicBezTo>
                  <a:cubicBezTo>
                    <a:pt x="882149" y="1129147"/>
                    <a:pt x="934238" y="1084746"/>
                    <a:pt x="957307" y="995945"/>
                  </a:cubicBezTo>
                  <a:lnTo>
                    <a:pt x="960655" y="1007108"/>
                  </a:lnTo>
                  <a:cubicBezTo>
                    <a:pt x="970825" y="1042082"/>
                    <a:pt x="987631" y="1068747"/>
                    <a:pt x="1011071" y="1087103"/>
                  </a:cubicBezTo>
                  <a:cubicBezTo>
                    <a:pt x="1034511" y="1105458"/>
                    <a:pt x="1061114" y="1114636"/>
                    <a:pt x="1090880" y="1114636"/>
                  </a:cubicBezTo>
                  <a:cubicBezTo>
                    <a:pt x="1129079" y="1114636"/>
                    <a:pt x="1164054" y="1100993"/>
                    <a:pt x="1195804" y="1073708"/>
                  </a:cubicBezTo>
                  <a:cubicBezTo>
                    <a:pt x="1227554" y="1046423"/>
                    <a:pt x="1243429" y="1006735"/>
                    <a:pt x="1243429" y="954646"/>
                  </a:cubicBezTo>
                  <a:close/>
                  <a:moveTo>
                    <a:pt x="1828800" y="800100"/>
                  </a:moveTo>
                  <a:lnTo>
                    <a:pt x="1828800" y="2913201"/>
                  </a:lnTo>
                  <a:cubicBezTo>
                    <a:pt x="1828800" y="2958874"/>
                    <a:pt x="1791775" y="2995899"/>
                    <a:pt x="1746102" y="2995899"/>
                  </a:cubicBezTo>
                  <a:lnTo>
                    <a:pt x="82698" y="2995899"/>
                  </a:lnTo>
                  <a:cubicBezTo>
                    <a:pt x="37025" y="2995899"/>
                    <a:pt x="0" y="2958874"/>
                    <a:pt x="0" y="2913201"/>
                  </a:cubicBezTo>
                  <a:lnTo>
                    <a:pt x="0" y="800100"/>
                  </a:lnTo>
                  <a:close/>
                  <a:moveTo>
                    <a:pt x="1828801" y="800099"/>
                  </a:moveTo>
                  <a:lnTo>
                    <a:pt x="1" y="800099"/>
                  </a:lnTo>
                  <a:lnTo>
                    <a:pt x="914401" y="0"/>
                  </a:lnTo>
                  <a:close/>
                </a:path>
              </a:pathLst>
            </a:custGeom>
            <a:solidFill>
              <a:schemeClr val="bg1"/>
            </a:solidFill>
            <a:ln>
              <a:noFill/>
            </a:ln>
            <a:effectLst>
              <a:outerShdw blurRad="50800" dist="127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0" name="TextBox 19">
            <a:extLst>
              <a:ext uri="{FF2B5EF4-FFF2-40B4-BE49-F238E27FC236}">
                <a16:creationId xmlns:a16="http://schemas.microsoft.com/office/drawing/2014/main" id="{BAE01651-E361-4EDC-97A6-8969113F4902}"/>
              </a:ext>
            </a:extLst>
          </p:cNvPr>
          <p:cNvSpPr txBox="1"/>
          <p:nvPr/>
        </p:nvSpPr>
        <p:spPr>
          <a:xfrm>
            <a:off x="1739968" y="5160648"/>
            <a:ext cx="3645931" cy="1384995"/>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6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 incididunt ut labore et dolore magna aliqua. </a:t>
            </a:r>
          </a:p>
        </p:txBody>
      </p:sp>
      <p:sp>
        <p:nvSpPr>
          <p:cNvPr id="27" name="Text Box 10">
            <a:extLst>
              <a:ext uri="{FF2B5EF4-FFF2-40B4-BE49-F238E27FC236}">
                <a16:creationId xmlns:a16="http://schemas.microsoft.com/office/drawing/2014/main" id="{F1A2ADDE-2254-40D8-BC6C-1D761EDF0A18}"/>
              </a:ext>
            </a:extLst>
          </p:cNvPr>
          <p:cNvSpPr txBox="1">
            <a:spLocks noChangeArrowheads="1"/>
          </p:cNvSpPr>
          <p:nvPr/>
        </p:nvSpPr>
        <p:spPr bwMode="auto">
          <a:xfrm>
            <a:off x="6868728" y="5915974"/>
            <a:ext cx="1387051" cy="290007"/>
          </a:xfrm>
          <a:prstGeom prst="rect">
            <a:avLst/>
          </a:prstGeom>
          <a:noFill/>
          <a:ln w="9525">
            <a:noFill/>
            <a:miter lim="800000"/>
            <a:headEnd/>
            <a:tailEnd/>
          </a:ln>
        </p:spPr>
        <p:txBody>
          <a:bodyPr wrap="square" lIns="60960" tIns="30480" rIns="60960" bIns="30480">
            <a:spAutoFit/>
          </a:bodyPr>
          <a:lstStyle/>
          <a:p>
            <a:pPr algn="ctr"/>
            <a:r>
              <a:rPr lang="en-US" dirty="0">
                <a:solidFill>
                  <a:srgbClr val="4D4D4D"/>
                </a:solidFill>
                <a:latin typeface="Bernard MT Condensed" panose="02050806060905020404" pitchFamily="18" charset="0"/>
              </a:rPr>
              <a:t>Lorem Ipsum</a:t>
            </a:r>
          </a:p>
        </p:txBody>
      </p:sp>
      <p:grpSp>
        <p:nvGrpSpPr>
          <p:cNvPr id="46" name="Group 45">
            <a:extLst>
              <a:ext uri="{FF2B5EF4-FFF2-40B4-BE49-F238E27FC236}">
                <a16:creationId xmlns:a16="http://schemas.microsoft.com/office/drawing/2014/main" id="{32628282-3235-4E7A-807C-0F37367678A2}"/>
              </a:ext>
            </a:extLst>
          </p:cNvPr>
          <p:cNvGrpSpPr/>
          <p:nvPr/>
        </p:nvGrpSpPr>
        <p:grpSpPr>
          <a:xfrm>
            <a:off x="1524000" y="1712976"/>
            <a:ext cx="6845159" cy="1563624"/>
            <a:chOff x="1524000" y="1712976"/>
            <a:chExt cx="6845159" cy="1563624"/>
          </a:xfrm>
        </p:grpSpPr>
        <p:sp>
          <p:nvSpPr>
            <p:cNvPr id="31" name="Freeform: Shape 30">
              <a:extLst>
                <a:ext uri="{FF2B5EF4-FFF2-40B4-BE49-F238E27FC236}">
                  <a16:creationId xmlns:a16="http://schemas.microsoft.com/office/drawing/2014/main" id="{674C0B37-20EB-4058-A456-1041382625AF}"/>
                </a:ext>
              </a:extLst>
            </p:cNvPr>
            <p:cNvSpPr/>
            <p:nvPr/>
          </p:nvSpPr>
          <p:spPr>
            <a:xfrm>
              <a:off x="1524000" y="1712976"/>
              <a:ext cx="6845159" cy="1563624"/>
            </a:xfrm>
            <a:custGeom>
              <a:avLst/>
              <a:gdLst>
                <a:gd name="connsiteX0" fmla="*/ 2563545 w 8006051"/>
                <a:gd name="connsiteY0" fmla="*/ 0 h 1828804"/>
                <a:gd name="connsiteX1" fmla="*/ 4812149 w 8006051"/>
                <a:gd name="connsiteY1" fmla="*/ 0 h 1828804"/>
                <a:gd name="connsiteX2" fmla="*/ 5674749 w 8006051"/>
                <a:gd name="connsiteY2" fmla="*/ 0 h 1828804"/>
                <a:gd name="connsiteX3" fmla="*/ 7923353 w 8006051"/>
                <a:gd name="connsiteY3" fmla="*/ 0 h 1828804"/>
                <a:gd name="connsiteX4" fmla="*/ 8006051 w 8006051"/>
                <a:gd name="connsiteY4" fmla="*/ 82698 h 1828804"/>
                <a:gd name="connsiteX5" fmla="*/ 8006051 w 8006051"/>
                <a:gd name="connsiteY5" fmla="*/ 1746102 h 1828804"/>
                <a:gd name="connsiteX6" fmla="*/ 7923353 w 8006051"/>
                <a:gd name="connsiteY6" fmla="*/ 1828800 h 1828804"/>
                <a:gd name="connsiteX7" fmla="*/ 5674749 w 8006051"/>
                <a:gd name="connsiteY7" fmla="*/ 1828800 h 1828804"/>
                <a:gd name="connsiteX8" fmla="*/ 4812149 w 8006051"/>
                <a:gd name="connsiteY8" fmla="*/ 1828800 h 1828804"/>
                <a:gd name="connsiteX9" fmla="*/ 3193922 w 8006051"/>
                <a:gd name="connsiteY9" fmla="*/ 1828800 h 1828804"/>
                <a:gd name="connsiteX10" fmla="*/ 3193902 w 8006051"/>
                <a:gd name="connsiteY10" fmla="*/ 1828804 h 1828804"/>
                <a:gd name="connsiteX11" fmla="*/ 82698 w 8006051"/>
                <a:gd name="connsiteY11" fmla="*/ 1828804 h 1828804"/>
                <a:gd name="connsiteX12" fmla="*/ 0 w 8006051"/>
                <a:gd name="connsiteY12" fmla="*/ 1746106 h 1828804"/>
                <a:gd name="connsiteX13" fmla="*/ 0 w 8006051"/>
                <a:gd name="connsiteY13" fmla="*/ 82702 h 1828804"/>
                <a:gd name="connsiteX14" fmla="*/ 82698 w 8006051"/>
                <a:gd name="connsiteY14" fmla="*/ 4 h 1828804"/>
                <a:gd name="connsiteX15" fmla="*/ 2563526 w 8006051"/>
                <a:gd name="connsiteY15" fmla="*/ 4 h 1828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6051" h="1828804">
                  <a:moveTo>
                    <a:pt x="2563545" y="0"/>
                  </a:moveTo>
                  <a:lnTo>
                    <a:pt x="4812149" y="0"/>
                  </a:lnTo>
                  <a:lnTo>
                    <a:pt x="5674749" y="0"/>
                  </a:lnTo>
                  <a:lnTo>
                    <a:pt x="7923353" y="0"/>
                  </a:lnTo>
                  <a:cubicBezTo>
                    <a:pt x="7969026" y="0"/>
                    <a:pt x="8006051" y="37025"/>
                    <a:pt x="8006051" y="82698"/>
                  </a:cubicBezTo>
                  <a:lnTo>
                    <a:pt x="8006051" y="1746102"/>
                  </a:lnTo>
                  <a:cubicBezTo>
                    <a:pt x="8006051" y="1791775"/>
                    <a:pt x="7969026" y="1828800"/>
                    <a:pt x="7923353" y="1828800"/>
                  </a:cubicBezTo>
                  <a:lnTo>
                    <a:pt x="5674749" y="1828800"/>
                  </a:lnTo>
                  <a:lnTo>
                    <a:pt x="4812149" y="1828800"/>
                  </a:lnTo>
                  <a:lnTo>
                    <a:pt x="3193922" y="1828800"/>
                  </a:lnTo>
                  <a:lnTo>
                    <a:pt x="3193902" y="1828804"/>
                  </a:lnTo>
                  <a:lnTo>
                    <a:pt x="82698" y="1828804"/>
                  </a:lnTo>
                  <a:cubicBezTo>
                    <a:pt x="37025" y="1828804"/>
                    <a:pt x="0" y="1791779"/>
                    <a:pt x="0" y="1746106"/>
                  </a:cubicBezTo>
                  <a:lnTo>
                    <a:pt x="0" y="82702"/>
                  </a:lnTo>
                  <a:cubicBezTo>
                    <a:pt x="0" y="37029"/>
                    <a:pt x="37025" y="4"/>
                    <a:pt x="82698" y="4"/>
                  </a:cubicBezTo>
                  <a:lnTo>
                    <a:pt x="2563526" y="4"/>
                  </a:lnTo>
                  <a:close/>
                </a:path>
              </a:pathLst>
            </a:custGeom>
            <a:solidFill>
              <a:srgbClr val="EF34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Freeform: Shape 31">
              <a:extLst>
                <a:ext uri="{FF2B5EF4-FFF2-40B4-BE49-F238E27FC236}">
                  <a16:creationId xmlns:a16="http://schemas.microsoft.com/office/drawing/2014/main" id="{8A2CD1D0-C706-4B3C-A1BA-D9DA51334D76}"/>
                </a:ext>
              </a:extLst>
            </p:cNvPr>
            <p:cNvSpPr/>
            <p:nvPr/>
          </p:nvSpPr>
          <p:spPr>
            <a:xfrm rot="16200000">
              <a:off x="4995238" y="2020491"/>
              <a:ext cx="1563621" cy="948597"/>
            </a:xfrm>
            <a:custGeom>
              <a:avLst/>
              <a:gdLst>
                <a:gd name="connsiteX0" fmla="*/ 1828800 w 1828801"/>
                <a:gd name="connsiteY0" fmla="*/ 1101130 h 1109472"/>
                <a:gd name="connsiteX1" fmla="*/ 1828800 w 1828801"/>
                <a:gd name="connsiteY1" fmla="*/ 1101131 h 1109472"/>
                <a:gd name="connsiteX2" fmla="*/ 1 w 1828801"/>
                <a:gd name="connsiteY2" fmla="*/ 1101131 h 1109472"/>
                <a:gd name="connsiteX3" fmla="*/ 1 w 1828801"/>
                <a:gd name="connsiteY3" fmla="*/ 1109472 h 1109472"/>
                <a:gd name="connsiteX4" fmla="*/ 0 w 1828801"/>
                <a:gd name="connsiteY4" fmla="*/ 1109472 h 1109472"/>
                <a:gd name="connsiteX5" fmla="*/ 0 w 1828801"/>
                <a:gd name="connsiteY5" fmla="*/ 800100 h 1109472"/>
                <a:gd name="connsiteX6" fmla="*/ 344037 w 1828801"/>
                <a:gd name="connsiteY6" fmla="*/ 800100 h 1109472"/>
                <a:gd name="connsiteX7" fmla="*/ 2 w 1828801"/>
                <a:gd name="connsiteY7" fmla="*/ 1101130 h 1109472"/>
                <a:gd name="connsiteX8" fmla="*/ 1828800 w 1828801"/>
                <a:gd name="connsiteY8" fmla="*/ 800100 h 1109472"/>
                <a:gd name="connsiteX9" fmla="*/ 1828800 w 1828801"/>
                <a:gd name="connsiteY9" fmla="*/ 1101129 h 1109472"/>
                <a:gd name="connsiteX10" fmla="*/ 1484767 w 1828801"/>
                <a:gd name="connsiteY10" fmla="*/ 800100 h 1109472"/>
                <a:gd name="connsiteX11" fmla="*/ 1828801 w 1828801"/>
                <a:gd name="connsiteY11" fmla="*/ 800099 h 1109472"/>
                <a:gd name="connsiteX12" fmla="*/ 1484766 w 1828801"/>
                <a:gd name="connsiteY12" fmla="*/ 800099 h 1109472"/>
                <a:gd name="connsiteX13" fmla="*/ 914402 w 1828801"/>
                <a:gd name="connsiteY13" fmla="*/ 301031 h 1109472"/>
                <a:gd name="connsiteX14" fmla="*/ 344038 w 1828801"/>
                <a:gd name="connsiteY14" fmla="*/ 800099 h 1109472"/>
                <a:gd name="connsiteX15" fmla="*/ 1 w 1828801"/>
                <a:gd name="connsiteY15" fmla="*/ 800099 h 1109472"/>
                <a:gd name="connsiteX16" fmla="*/ 914401 w 1828801"/>
                <a:gd name="connsiteY16" fmla="*/ 0 h 1109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28801" h="1109472">
                  <a:moveTo>
                    <a:pt x="1828800" y="1101130"/>
                  </a:moveTo>
                  <a:lnTo>
                    <a:pt x="1828800" y="1101131"/>
                  </a:lnTo>
                  <a:lnTo>
                    <a:pt x="1" y="1101131"/>
                  </a:lnTo>
                  <a:lnTo>
                    <a:pt x="1" y="1109472"/>
                  </a:lnTo>
                  <a:lnTo>
                    <a:pt x="0" y="1109472"/>
                  </a:lnTo>
                  <a:lnTo>
                    <a:pt x="0" y="800100"/>
                  </a:lnTo>
                  <a:lnTo>
                    <a:pt x="344037" y="800100"/>
                  </a:lnTo>
                  <a:lnTo>
                    <a:pt x="2" y="1101130"/>
                  </a:lnTo>
                  <a:close/>
                  <a:moveTo>
                    <a:pt x="1828800" y="800100"/>
                  </a:moveTo>
                  <a:lnTo>
                    <a:pt x="1828800" y="1101129"/>
                  </a:lnTo>
                  <a:lnTo>
                    <a:pt x="1484767" y="800100"/>
                  </a:lnTo>
                  <a:close/>
                  <a:moveTo>
                    <a:pt x="1828801" y="800099"/>
                  </a:moveTo>
                  <a:lnTo>
                    <a:pt x="1484766" y="800099"/>
                  </a:lnTo>
                  <a:lnTo>
                    <a:pt x="914402" y="301031"/>
                  </a:lnTo>
                  <a:lnTo>
                    <a:pt x="344038" y="800099"/>
                  </a:lnTo>
                  <a:lnTo>
                    <a:pt x="1" y="800099"/>
                  </a:lnTo>
                  <a:lnTo>
                    <a:pt x="914401" y="0"/>
                  </a:lnTo>
                  <a:close/>
                </a:path>
              </a:pathLst>
            </a:custGeom>
            <a:solidFill>
              <a:schemeClr val="bg1"/>
            </a:solidFill>
            <a:ln>
              <a:noFill/>
            </a:ln>
            <a:effectLst>
              <a:outerShdw blurRad="50800" dist="127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Freeform: Shape 32">
              <a:extLst>
                <a:ext uri="{FF2B5EF4-FFF2-40B4-BE49-F238E27FC236}">
                  <a16:creationId xmlns:a16="http://schemas.microsoft.com/office/drawing/2014/main" id="{EA878EE9-6E42-4E80-980A-340607C72342}"/>
                </a:ext>
              </a:extLst>
            </p:cNvPr>
            <p:cNvSpPr/>
            <p:nvPr/>
          </p:nvSpPr>
          <p:spPr>
            <a:xfrm rot="16200000">
              <a:off x="6306604" y="1214044"/>
              <a:ext cx="1563621" cy="2561488"/>
            </a:xfrm>
            <a:custGeom>
              <a:avLst/>
              <a:gdLst/>
              <a:ahLst/>
              <a:cxnLst/>
              <a:rect l="l" t="t" r="r" b="b"/>
              <a:pathLst>
                <a:path w="1828801" h="2995899">
                  <a:moveTo>
                    <a:pt x="1189479" y="608578"/>
                  </a:moveTo>
                  <a:cubicBezTo>
                    <a:pt x="1189479" y="618004"/>
                    <a:pt x="1186068" y="624763"/>
                    <a:pt x="1179247" y="628856"/>
                  </a:cubicBezTo>
                  <a:cubicBezTo>
                    <a:pt x="1172425" y="632948"/>
                    <a:pt x="1160209" y="634995"/>
                    <a:pt x="1142598" y="634995"/>
                  </a:cubicBezTo>
                  <a:lnTo>
                    <a:pt x="711740" y="634995"/>
                  </a:lnTo>
                  <a:cubicBezTo>
                    <a:pt x="701819" y="634995"/>
                    <a:pt x="693261" y="632452"/>
                    <a:pt x="686068" y="627367"/>
                  </a:cubicBezTo>
                  <a:cubicBezTo>
                    <a:pt x="678874" y="622282"/>
                    <a:pt x="675278" y="615523"/>
                    <a:pt x="675278" y="607090"/>
                  </a:cubicBezTo>
                  <a:cubicBezTo>
                    <a:pt x="675278" y="589726"/>
                    <a:pt x="687432" y="581045"/>
                    <a:pt x="711740" y="581045"/>
                  </a:cubicBezTo>
                  <a:lnTo>
                    <a:pt x="1142598" y="581045"/>
                  </a:lnTo>
                  <a:cubicBezTo>
                    <a:pt x="1173852" y="581045"/>
                    <a:pt x="1189479" y="590222"/>
                    <a:pt x="1189479" y="608578"/>
                  </a:cubicBezTo>
                  <a:close/>
                  <a:moveTo>
                    <a:pt x="1237848" y="611554"/>
                  </a:moveTo>
                  <a:cubicBezTo>
                    <a:pt x="1237848" y="561945"/>
                    <a:pt x="1212051" y="520831"/>
                    <a:pt x="1160457" y="488213"/>
                  </a:cubicBezTo>
                  <a:cubicBezTo>
                    <a:pt x="1108863" y="455595"/>
                    <a:pt x="1032217" y="439286"/>
                    <a:pt x="930518" y="439286"/>
                  </a:cubicBezTo>
                  <a:cubicBezTo>
                    <a:pt x="828322" y="439286"/>
                    <a:pt x="752420" y="455781"/>
                    <a:pt x="702811" y="488771"/>
                  </a:cubicBezTo>
                  <a:cubicBezTo>
                    <a:pt x="653201" y="521761"/>
                    <a:pt x="628397" y="561077"/>
                    <a:pt x="628397" y="606717"/>
                  </a:cubicBezTo>
                  <a:cubicBezTo>
                    <a:pt x="628397" y="654839"/>
                    <a:pt x="654442" y="695704"/>
                    <a:pt x="706531" y="729315"/>
                  </a:cubicBezTo>
                  <a:cubicBezTo>
                    <a:pt x="758621" y="762925"/>
                    <a:pt x="835268" y="779730"/>
                    <a:pt x="936471" y="779730"/>
                  </a:cubicBezTo>
                  <a:cubicBezTo>
                    <a:pt x="997242" y="779730"/>
                    <a:pt x="1049766" y="773033"/>
                    <a:pt x="1094043" y="759638"/>
                  </a:cubicBezTo>
                  <a:cubicBezTo>
                    <a:pt x="1138319" y="746244"/>
                    <a:pt x="1173356" y="726152"/>
                    <a:pt x="1199153" y="699363"/>
                  </a:cubicBezTo>
                  <a:cubicBezTo>
                    <a:pt x="1224949" y="672574"/>
                    <a:pt x="1237848" y="643304"/>
                    <a:pt x="1237848" y="611554"/>
                  </a:cubicBezTo>
                  <a:close/>
                  <a:moveTo>
                    <a:pt x="1238592" y="992778"/>
                  </a:moveTo>
                  <a:cubicBezTo>
                    <a:pt x="1238592" y="986080"/>
                    <a:pt x="1237786" y="981367"/>
                    <a:pt x="1236174" y="978639"/>
                  </a:cubicBezTo>
                  <a:cubicBezTo>
                    <a:pt x="1234561" y="975910"/>
                    <a:pt x="1223957" y="966981"/>
                    <a:pt x="1204362" y="951850"/>
                  </a:cubicBezTo>
                  <a:cubicBezTo>
                    <a:pt x="1179061" y="932254"/>
                    <a:pt x="1158845" y="912162"/>
                    <a:pt x="1143714" y="891574"/>
                  </a:cubicBezTo>
                  <a:cubicBezTo>
                    <a:pt x="1128583" y="870987"/>
                    <a:pt x="1118537" y="854740"/>
                    <a:pt x="1113576" y="842833"/>
                  </a:cubicBezTo>
                  <a:cubicBezTo>
                    <a:pt x="1110104" y="833904"/>
                    <a:pt x="1106941" y="828323"/>
                    <a:pt x="1104089" y="826090"/>
                  </a:cubicBezTo>
                  <a:cubicBezTo>
                    <a:pt x="1101236" y="823858"/>
                    <a:pt x="1096957" y="822741"/>
                    <a:pt x="1091252" y="822741"/>
                  </a:cubicBezTo>
                  <a:lnTo>
                    <a:pt x="1076369" y="822741"/>
                  </a:lnTo>
                  <a:cubicBezTo>
                    <a:pt x="1067936" y="822741"/>
                    <a:pt x="1063719" y="826586"/>
                    <a:pt x="1063719" y="834276"/>
                  </a:cubicBezTo>
                  <a:cubicBezTo>
                    <a:pt x="1063719" y="849903"/>
                    <a:pt x="1067564" y="868878"/>
                    <a:pt x="1075253" y="891202"/>
                  </a:cubicBezTo>
                  <a:lnTo>
                    <a:pt x="704299" y="891202"/>
                  </a:lnTo>
                  <a:cubicBezTo>
                    <a:pt x="696361" y="891202"/>
                    <a:pt x="690284" y="884257"/>
                    <a:pt x="686068" y="870366"/>
                  </a:cubicBezTo>
                  <a:cubicBezTo>
                    <a:pt x="683339" y="861437"/>
                    <a:pt x="680487" y="856290"/>
                    <a:pt x="677510" y="854926"/>
                  </a:cubicBezTo>
                  <a:cubicBezTo>
                    <a:pt x="674533" y="853561"/>
                    <a:pt x="666844" y="852879"/>
                    <a:pt x="654442" y="852879"/>
                  </a:cubicBezTo>
                  <a:cubicBezTo>
                    <a:pt x="645760" y="852879"/>
                    <a:pt x="640303" y="853685"/>
                    <a:pt x="638071" y="855298"/>
                  </a:cubicBezTo>
                  <a:cubicBezTo>
                    <a:pt x="635838" y="856910"/>
                    <a:pt x="634722" y="861313"/>
                    <a:pt x="634722" y="868506"/>
                  </a:cubicBezTo>
                  <a:lnTo>
                    <a:pt x="634722" y="1038914"/>
                  </a:lnTo>
                  <a:cubicBezTo>
                    <a:pt x="634722" y="1047596"/>
                    <a:pt x="637946" y="1051937"/>
                    <a:pt x="644396" y="1051937"/>
                  </a:cubicBezTo>
                  <a:cubicBezTo>
                    <a:pt x="660767" y="1051937"/>
                    <a:pt x="670875" y="1051131"/>
                    <a:pt x="674719" y="1049518"/>
                  </a:cubicBezTo>
                  <a:cubicBezTo>
                    <a:pt x="678564" y="1047906"/>
                    <a:pt x="682223" y="1043503"/>
                    <a:pt x="685696" y="1036310"/>
                  </a:cubicBezTo>
                  <a:cubicBezTo>
                    <a:pt x="689912" y="1027876"/>
                    <a:pt x="694749" y="1023659"/>
                    <a:pt x="700206" y="1023659"/>
                  </a:cubicBezTo>
                  <a:lnTo>
                    <a:pt x="1238592" y="1023659"/>
                  </a:lnTo>
                  <a:close/>
                  <a:moveTo>
                    <a:pt x="1828800" y="800100"/>
                  </a:moveTo>
                  <a:lnTo>
                    <a:pt x="1828800" y="2913201"/>
                  </a:lnTo>
                  <a:cubicBezTo>
                    <a:pt x="1828800" y="2958874"/>
                    <a:pt x="1791775" y="2995899"/>
                    <a:pt x="1746102" y="2995899"/>
                  </a:cubicBezTo>
                  <a:lnTo>
                    <a:pt x="82698" y="2995899"/>
                  </a:lnTo>
                  <a:cubicBezTo>
                    <a:pt x="37025" y="2995899"/>
                    <a:pt x="0" y="2958874"/>
                    <a:pt x="0" y="2913201"/>
                  </a:cubicBezTo>
                  <a:lnTo>
                    <a:pt x="0" y="800100"/>
                  </a:lnTo>
                  <a:close/>
                  <a:moveTo>
                    <a:pt x="1828801" y="800099"/>
                  </a:moveTo>
                  <a:lnTo>
                    <a:pt x="1" y="800099"/>
                  </a:lnTo>
                  <a:lnTo>
                    <a:pt x="914401" y="0"/>
                  </a:lnTo>
                  <a:close/>
                </a:path>
              </a:pathLst>
            </a:custGeom>
            <a:solidFill>
              <a:schemeClr val="bg1"/>
            </a:solidFill>
            <a:ln>
              <a:noFill/>
            </a:ln>
            <a:effectLst>
              <a:outerShdw blurRad="50800" dist="127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4" name="TextBox 33">
            <a:extLst>
              <a:ext uri="{FF2B5EF4-FFF2-40B4-BE49-F238E27FC236}">
                <a16:creationId xmlns:a16="http://schemas.microsoft.com/office/drawing/2014/main" id="{D8A9C2A9-0838-4D3A-82E7-4B0E4B2ED6BA}"/>
              </a:ext>
            </a:extLst>
          </p:cNvPr>
          <p:cNvSpPr txBox="1"/>
          <p:nvPr/>
        </p:nvSpPr>
        <p:spPr>
          <a:xfrm>
            <a:off x="1739564" y="1810602"/>
            <a:ext cx="3639105" cy="1384995"/>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6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 incididunt ut labore et dolore magna aliqua. </a:t>
            </a:r>
            <a:endParaRPr lang="en-US" sz="1100" dirty="0">
              <a:solidFill>
                <a:schemeClr val="bg1"/>
              </a:solidFill>
              <a:latin typeface="Candara" panose="020E0502030303020204" pitchFamily="34" charset="0"/>
            </a:endParaRPr>
          </a:p>
        </p:txBody>
      </p:sp>
      <p:sp>
        <p:nvSpPr>
          <p:cNvPr id="35" name="Freeform 3">
            <a:extLst>
              <a:ext uri="{FF2B5EF4-FFF2-40B4-BE49-F238E27FC236}">
                <a16:creationId xmlns:a16="http://schemas.microsoft.com/office/drawing/2014/main" id="{DB93C72A-87F9-4B8E-AE37-AEFB7DD130A9}"/>
              </a:ext>
            </a:extLst>
          </p:cNvPr>
          <p:cNvSpPr>
            <a:spLocks noChangeAspect="1" noChangeArrowheads="1"/>
          </p:cNvSpPr>
          <p:nvPr/>
        </p:nvSpPr>
        <p:spPr bwMode="auto">
          <a:xfrm>
            <a:off x="7301324" y="2069263"/>
            <a:ext cx="424618" cy="365760"/>
          </a:xfrm>
          <a:custGeom>
            <a:avLst/>
            <a:gdLst>
              <a:gd name="T0" fmla="*/ 592 w 889"/>
              <a:gd name="T1" fmla="*/ 134 h 769"/>
              <a:gd name="T2" fmla="*/ 655 w 889"/>
              <a:gd name="T3" fmla="*/ 64 h 769"/>
              <a:gd name="T4" fmla="*/ 592 w 889"/>
              <a:gd name="T5" fmla="*/ 0 h 769"/>
              <a:gd name="T6" fmla="*/ 528 w 889"/>
              <a:gd name="T7" fmla="*/ 64 h 769"/>
              <a:gd name="T8" fmla="*/ 592 w 889"/>
              <a:gd name="T9" fmla="*/ 134 h 769"/>
              <a:gd name="T10" fmla="*/ 705 w 889"/>
              <a:gd name="T11" fmla="*/ 395 h 769"/>
              <a:gd name="T12" fmla="*/ 521 w 889"/>
              <a:gd name="T13" fmla="*/ 578 h 769"/>
              <a:gd name="T14" fmla="*/ 705 w 889"/>
              <a:gd name="T15" fmla="*/ 768 h 769"/>
              <a:gd name="T16" fmla="*/ 888 w 889"/>
              <a:gd name="T17" fmla="*/ 578 h 769"/>
              <a:gd name="T18" fmla="*/ 705 w 889"/>
              <a:gd name="T19" fmla="*/ 395 h 769"/>
              <a:gd name="T20" fmla="*/ 705 w 889"/>
              <a:gd name="T21" fmla="*/ 712 h 769"/>
              <a:gd name="T22" fmla="*/ 571 w 889"/>
              <a:gd name="T23" fmla="*/ 578 h 769"/>
              <a:gd name="T24" fmla="*/ 705 w 889"/>
              <a:gd name="T25" fmla="*/ 451 h 769"/>
              <a:gd name="T26" fmla="*/ 831 w 889"/>
              <a:gd name="T27" fmla="*/ 578 h 769"/>
              <a:gd name="T28" fmla="*/ 705 w 889"/>
              <a:gd name="T29" fmla="*/ 712 h 769"/>
              <a:gd name="T30" fmla="*/ 549 w 889"/>
              <a:gd name="T31" fmla="*/ 324 h 769"/>
              <a:gd name="T32" fmla="*/ 705 w 889"/>
              <a:gd name="T33" fmla="*/ 324 h 769"/>
              <a:gd name="T34" fmla="*/ 705 w 889"/>
              <a:gd name="T35" fmla="*/ 254 h 769"/>
              <a:gd name="T36" fmla="*/ 585 w 889"/>
              <a:gd name="T37" fmla="*/ 254 h 769"/>
              <a:gd name="T38" fmla="*/ 514 w 889"/>
              <a:gd name="T39" fmla="*/ 134 h 769"/>
              <a:gd name="T40" fmla="*/ 458 w 889"/>
              <a:gd name="T41" fmla="*/ 106 h 769"/>
              <a:gd name="T42" fmla="*/ 416 w 889"/>
              <a:gd name="T43" fmla="*/ 127 h 769"/>
              <a:gd name="T44" fmla="*/ 282 w 889"/>
              <a:gd name="T45" fmla="*/ 261 h 769"/>
              <a:gd name="T46" fmla="*/ 261 w 889"/>
              <a:gd name="T47" fmla="*/ 303 h 769"/>
              <a:gd name="T48" fmla="*/ 289 w 889"/>
              <a:gd name="T49" fmla="*/ 360 h 769"/>
              <a:gd name="T50" fmla="*/ 416 w 889"/>
              <a:gd name="T51" fmla="*/ 437 h 769"/>
              <a:gd name="T52" fmla="*/ 416 w 889"/>
              <a:gd name="T53" fmla="*/ 620 h 769"/>
              <a:gd name="T54" fmla="*/ 479 w 889"/>
              <a:gd name="T55" fmla="*/ 620 h 769"/>
              <a:gd name="T56" fmla="*/ 479 w 889"/>
              <a:gd name="T57" fmla="*/ 381 h 769"/>
              <a:gd name="T58" fmla="*/ 401 w 889"/>
              <a:gd name="T59" fmla="*/ 317 h 769"/>
              <a:gd name="T60" fmla="*/ 486 w 889"/>
              <a:gd name="T61" fmla="*/ 233 h 769"/>
              <a:gd name="T62" fmla="*/ 549 w 889"/>
              <a:gd name="T63" fmla="*/ 324 h 769"/>
              <a:gd name="T64" fmla="*/ 190 w 889"/>
              <a:gd name="T65" fmla="*/ 395 h 769"/>
              <a:gd name="T66" fmla="*/ 0 w 889"/>
              <a:gd name="T67" fmla="*/ 578 h 769"/>
              <a:gd name="T68" fmla="*/ 190 w 889"/>
              <a:gd name="T69" fmla="*/ 768 h 769"/>
              <a:gd name="T70" fmla="*/ 373 w 889"/>
              <a:gd name="T71" fmla="*/ 578 h 769"/>
              <a:gd name="T72" fmla="*/ 190 w 889"/>
              <a:gd name="T73" fmla="*/ 395 h 769"/>
              <a:gd name="T74" fmla="*/ 190 w 889"/>
              <a:gd name="T75" fmla="*/ 712 h 769"/>
              <a:gd name="T76" fmla="*/ 56 w 889"/>
              <a:gd name="T77" fmla="*/ 578 h 769"/>
              <a:gd name="T78" fmla="*/ 190 w 889"/>
              <a:gd name="T79" fmla="*/ 451 h 769"/>
              <a:gd name="T80" fmla="*/ 317 w 889"/>
              <a:gd name="T81" fmla="*/ 578 h 769"/>
              <a:gd name="T82" fmla="*/ 190 w 889"/>
              <a:gd name="T83" fmla="*/ 712 h 7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89" h="769">
                <a:moveTo>
                  <a:pt x="592" y="134"/>
                </a:moveTo>
                <a:cubicBezTo>
                  <a:pt x="627" y="134"/>
                  <a:pt x="655" y="99"/>
                  <a:pt x="655" y="64"/>
                </a:cubicBezTo>
                <a:cubicBezTo>
                  <a:pt x="655" y="28"/>
                  <a:pt x="627" y="0"/>
                  <a:pt x="592" y="0"/>
                </a:cubicBezTo>
                <a:cubicBezTo>
                  <a:pt x="557" y="0"/>
                  <a:pt x="528" y="28"/>
                  <a:pt x="528" y="64"/>
                </a:cubicBezTo>
                <a:cubicBezTo>
                  <a:pt x="528" y="99"/>
                  <a:pt x="557" y="134"/>
                  <a:pt x="592" y="134"/>
                </a:cubicBezTo>
                <a:close/>
                <a:moveTo>
                  <a:pt x="705" y="395"/>
                </a:moveTo>
                <a:cubicBezTo>
                  <a:pt x="599" y="395"/>
                  <a:pt x="521" y="476"/>
                  <a:pt x="521" y="578"/>
                </a:cubicBezTo>
                <a:cubicBezTo>
                  <a:pt x="521" y="680"/>
                  <a:pt x="602" y="768"/>
                  <a:pt x="705" y="768"/>
                </a:cubicBezTo>
                <a:cubicBezTo>
                  <a:pt x="807" y="768"/>
                  <a:pt x="888" y="680"/>
                  <a:pt x="888" y="578"/>
                </a:cubicBezTo>
                <a:cubicBezTo>
                  <a:pt x="888" y="476"/>
                  <a:pt x="803" y="395"/>
                  <a:pt x="705" y="395"/>
                </a:cubicBezTo>
                <a:close/>
                <a:moveTo>
                  <a:pt x="705" y="712"/>
                </a:moveTo>
                <a:cubicBezTo>
                  <a:pt x="634" y="712"/>
                  <a:pt x="571" y="645"/>
                  <a:pt x="571" y="578"/>
                </a:cubicBezTo>
                <a:cubicBezTo>
                  <a:pt x="571" y="511"/>
                  <a:pt x="634" y="451"/>
                  <a:pt x="705" y="451"/>
                </a:cubicBezTo>
                <a:cubicBezTo>
                  <a:pt x="775" y="451"/>
                  <a:pt x="831" y="511"/>
                  <a:pt x="831" y="578"/>
                </a:cubicBezTo>
                <a:cubicBezTo>
                  <a:pt x="831" y="645"/>
                  <a:pt x="775" y="712"/>
                  <a:pt x="705" y="712"/>
                </a:cubicBezTo>
                <a:close/>
                <a:moveTo>
                  <a:pt x="549" y="324"/>
                </a:moveTo>
                <a:lnTo>
                  <a:pt x="705" y="324"/>
                </a:lnTo>
                <a:lnTo>
                  <a:pt x="705" y="254"/>
                </a:lnTo>
                <a:lnTo>
                  <a:pt x="585" y="254"/>
                </a:lnTo>
                <a:lnTo>
                  <a:pt x="514" y="134"/>
                </a:lnTo>
                <a:cubicBezTo>
                  <a:pt x="507" y="120"/>
                  <a:pt x="486" y="106"/>
                  <a:pt x="458" y="106"/>
                </a:cubicBezTo>
                <a:cubicBezTo>
                  <a:pt x="444" y="106"/>
                  <a:pt x="430" y="113"/>
                  <a:pt x="416" y="127"/>
                </a:cubicBezTo>
                <a:lnTo>
                  <a:pt x="282" y="261"/>
                </a:lnTo>
                <a:cubicBezTo>
                  <a:pt x="268" y="275"/>
                  <a:pt x="261" y="289"/>
                  <a:pt x="261" y="303"/>
                </a:cubicBezTo>
                <a:cubicBezTo>
                  <a:pt x="261" y="324"/>
                  <a:pt x="275" y="346"/>
                  <a:pt x="289" y="360"/>
                </a:cubicBezTo>
                <a:lnTo>
                  <a:pt x="416" y="437"/>
                </a:lnTo>
                <a:lnTo>
                  <a:pt x="416" y="620"/>
                </a:lnTo>
                <a:lnTo>
                  <a:pt x="479" y="620"/>
                </a:lnTo>
                <a:lnTo>
                  <a:pt x="479" y="381"/>
                </a:lnTo>
                <a:lnTo>
                  <a:pt x="401" y="317"/>
                </a:lnTo>
                <a:lnTo>
                  <a:pt x="486" y="233"/>
                </a:lnTo>
                <a:lnTo>
                  <a:pt x="549" y="324"/>
                </a:lnTo>
                <a:close/>
                <a:moveTo>
                  <a:pt x="190" y="395"/>
                </a:moveTo>
                <a:cubicBezTo>
                  <a:pt x="84" y="395"/>
                  <a:pt x="0" y="476"/>
                  <a:pt x="0" y="578"/>
                </a:cubicBezTo>
                <a:cubicBezTo>
                  <a:pt x="0" y="680"/>
                  <a:pt x="88" y="768"/>
                  <a:pt x="190" y="768"/>
                </a:cubicBezTo>
                <a:cubicBezTo>
                  <a:pt x="292" y="768"/>
                  <a:pt x="373" y="680"/>
                  <a:pt x="373" y="578"/>
                </a:cubicBezTo>
                <a:cubicBezTo>
                  <a:pt x="373" y="476"/>
                  <a:pt x="289" y="395"/>
                  <a:pt x="190" y="395"/>
                </a:cubicBezTo>
                <a:close/>
                <a:moveTo>
                  <a:pt x="190" y="712"/>
                </a:moveTo>
                <a:cubicBezTo>
                  <a:pt x="120" y="712"/>
                  <a:pt x="56" y="645"/>
                  <a:pt x="56" y="578"/>
                </a:cubicBezTo>
                <a:cubicBezTo>
                  <a:pt x="56" y="511"/>
                  <a:pt x="123" y="451"/>
                  <a:pt x="190" y="451"/>
                </a:cubicBezTo>
                <a:cubicBezTo>
                  <a:pt x="257" y="451"/>
                  <a:pt x="317" y="511"/>
                  <a:pt x="317" y="578"/>
                </a:cubicBezTo>
                <a:cubicBezTo>
                  <a:pt x="317" y="645"/>
                  <a:pt x="253" y="712"/>
                  <a:pt x="190" y="712"/>
                </a:cubicBezTo>
                <a:close/>
              </a:path>
            </a:pathLst>
          </a:custGeom>
          <a:solidFill>
            <a:srgbClr val="4D4D4D"/>
          </a:solidFill>
          <a:ln>
            <a:noFill/>
          </a:ln>
          <a:effectLst/>
        </p:spPr>
        <p:txBody>
          <a:bodyPr wrap="none" anchor="ctr"/>
          <a:lstStyle/>
          <a:p>
            <a:endParaRPr lang="en-US"/>
          </a:p>
        </p:txBody>
      </p:sp>
      <p:sp>
        <p:nvSpPr>
          <p:cNvPr id="36" name="Text Box 10">
            <a:extLst>
              <a:ext uri="{FF2B5EF4-FFF2-40B4-BE49-F238E27FC236}">
                <a16:creationId xmlns:a16="http://schemas.microsoft.com/office/drawing/2014/main" id="{907FB492-1463-45AB-B773-106FDA5421B1}"/>
              </a:ext>
            </a:extLst>
          </p:cNvPr>
          <p:cNvSpPr txBox="1">
            <a:spLocks noChangeArrowheads="1"/>
          </p:cNvSpPr>
          <p:nvPr/>
        </p:nvSpPr>
        <p:spPr bwMode="auto">
          <a:xfrm>
            <a:off x="6858721" y="2564512"/>
            <a:ext cx="1384454" cy="289463"/>
          </a:xfrm>
          <a:prstGeom prst="rect">
            <a:avLst/>
          </a:prstGeom>
          <a:noFill/>
          <a:ln w="9525">
            <a:noFill/>
            <a:miter lim="800000"/>
            <a:headEnd/>
            <a:tailEnd/>
          </a:ln>
        </p:spPr>
        <p:txBody>
          <a:bodyPr wrap="square" lIns="60960" tIns="30480" rIns="60960" bIns="30480">
            <a:spAutoFit/>
          </a:bodyPr>
          <a:lstStyle/>
          <a:p>
            <a:pPr algn="ctr"/>
            <a:r>
              <a:rPr lang="en-US" dirty="0">
                <a:solidFill>
                  <a:srgbClr val="4D4D4D"/>
                </a:solidFill>
                <a:latin typeface="Bernard MT Condensed" panose="02050806060905020404" pitchFamily="18" charset="0"/>
              </a:rPr>
              <a:t>Lorem Ipsum</a:t>
            </a:r>
          </a:p>
        </p:txBody>
      </p:sp>
      <p:grpSp>
        <p:nvGrpSpPr>
          <p:cNvPr id="47" name="Group 46">
            <a:extLst>
              <a:ext uri="{FF2B5EF4-FFF2-40B4-BE49-F238E27FC236}">
                <a16:creationId xmlns:a16="http://schemas.microsoft.com/office/drawing/2014/main" id="{8C361776-5BAE-4850-B011-62353607C09C}"/>
              </a:ext>
            </a:extLst>
          </p:cNvPr>
          <p:cNvGrpSpPr/>
          <p:nvPr/>
        </p:nvGrpSpPr>
        <p:grpSpPr>
          <a:xfrm>
            <a:off x="4267200" y="3402075"/>
            <a:ext cx="6789567" cy="1556297"/>
            <a:chOff x="4267200" y="3402075"/>
            <a:chExt cx="6789567" cy="1556297"/>
          </a:xfrm>
        </p:grpSpPr>
        <p:sp>
          <p:nvSpPr>
            <p:cNvPr id="38" name="Freeform: Shape 37">
              <a:extLst>
                <a:ext uri="{FF2B5EF4-FFF2-40B4-BE49-F238E27FC236}">
                  <a16:creationId xmlns:a16="http://schemas.microsoft.com/office/drawing/2014/main" id="{CCC4F81D-81DD-460F-BDBB-D54FE6E2F23B}"/>
                </a:ext>
              </a:extLst>
            </p:cNvPr>
            <p:cNvSpPr/>
            <p:nvPr/>
          </p:nvSpPr>
          <p:spPr>
            <a:xfrm>
              <a:off x="4267200" y="3402075"/>
              <a:ext cx="6789567" cy="1550925"/>
            </a:xfrm>
            <a:custGeom>
              <a:avLst/>
              <a:gdLst>
                <a:gd name="connsiteX0" fmla="*/ 2563545 w 8006051"/>
                <a:gd name="connsiteY0" fmla="*/ 0 h 1828804"/>
                <a:gd name="connsiteX1" fmla="*/ 4812149 w 8006051"/>
                <a:gd name="connsiteY1" fmla="*/ 0 h 1828804"/>
                <a:gd name="connsiteX2" fmla="*/ 5674749 w 8006051"/>
                <a:gd name="connsiteY2" fmla="*/ 0 h 1828804"/>
                <a:gd name="connsiteX3" fmla="*/ 7923353 w 8006051"/>
                <a:gd name="connsiteY3" fmla="*/ 0 h 1828804"/>
                <a:gd name="connsiteX4" fmla="*/ 8006051 w 8006051"/>
                <a:gd name="connsiteY4" fmla="*/ 82698 h 1828804"/>
                <a:gd name="connsiteX5" fmla="*/ 8006051 w 8006051"/>
                <a:gd name="connsiteY5" fmla="*/ 1746102 h 1828804"/>
                <a:gd name="connsiteX6" fmla="*/ 7923353 w 8006051"/>
                <a:gd name="connsiteY6" fmla="*/ 1828800 h 1828804"/>
                <a:gd name="connsiteX7" fmla="*/ 5674749 w 8006051"/>
                <a:gd name="connsiteY7" fmla="*/ 1828800 h 1828804"/>
                <a:gd name="connsiteX8" fmla="*/ 4812149 w 8006051"/>
                <a:gd name="connsiteY8" fmla="*/ 1828800 h 1828804"/>
                <a:gd name="connsiteX9" fmla="*/ 3193922 w 8006051"/>
                <a:gd name="connsiteY9" fmla="*/ 1828800 h 1828804"/>
                <a:gd name="connsiteX10" fmla="*/ 3193902 w 8006051"/>
                <a:gd name="connsiteY10" fmla="*/ 1828804 h 1828804"/>
                <a:gd name="connsiteX11" fmla="*/ 82698 w 8006051"/>
                <a:gd name="connsiteY11" fmla="*/ 1828804 h 1828804"/>
                <a:gd name="connsiteX12" fmla="*/ 0 w 8006051"/>
                <a:gd name="connsiteY12" fmla="*/ 1746106 h 1828804"/>
                <a:gd name="connsiteX13" fmla="*/ 0 w 8006051"/>
                <a:gd name="connsiteY13" fmla="*/ 82702 h 1828804"/>
                <a:gd name="connsiteX14" fmla="*/ 82698 w 8006051"/>
                <a:gd name="connsiteY14" fmla="*/ 4 h 1828804"/>
                <a:gd name="connsiteX15" fmla="*/ 2563526 w 8006051"/>
                <a:gd name="connsiteY15" fmla="*/ 4 h 1828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6051" h="1828804">
                  <a:moveTo>
                    <a:pt x="2563545" y="0"/>
                  </a:moveTo>
                  <a:lnTo>
                    <a:pt x="4812149" y="0"/>
                  </a:lnTo>
                  <a:lnTo>
                    <a:pt x="5674749" y="0"/>
                  </a:lnTo>
                  <a:lnTo>
                    <a:pt x="7923353" y="0"/>
                  </a:lnTo>
                  <a:cubicBezTo>
                    <a:pt x="7969026" y="0"/>
                    <a:pt x="8006051" y="37025"/>
                    <a:pt x="8006051" y="82698"/>
                  </a:cubicBezTo>
                  <a:lnTo>
                    <a:pt x="8006051" y="1746102"/>
                  </a:lnTo>
                  <a:cubicBezTo>
                    <a:pt x="8006051" y="1791775"/>
                    <a:pt x="7969026" y="1828800"/>
                    <a:pt x="7923353" y="1828800"/>
                  </a:cubicBezTo>
                  <a:lnTo>
                    <a:pt x="5674749" y="1828800"/>
                  </a:lnTo>
                  <a:lnTo>
                    <a:pt x="4812149" y="1828800"/>
                  </a:lnTo>
                  <a:lnTo>
                    <a:pt x="3193922" y="1828800"/>
                  </a:lnTo>
                  <a:lnTo>
                    <a:pt x="3193902" y="1828804"/>
                  </a:lnTo>
                  <a:lnTo>
                    <a:pt x="82698" y="1828804"/>
                  </a:lnTo>
                  <a:cubicBezTo>
                    <a:pt x="37025" y="1828804"/>
                    <a:pt x="0" y="1791779"/>
                    <a:pt x="0" y="1746106"/>
                  </a:cubicBezTo>
                  <a:lnTo>
                    <a:pt x="0" y="82702"/>
                  </a:lnTo>
                  <a:cubicBezTo>
                    <a:pt x="0" y="37029"/>
                    <a:pt x="37025" y="4"/>
                    <a:pt x="82698" y="4"/>
                  </a:cubicBezTo>
                  <a:lnTo>
                    <a:pt x="2563526" y="4"/>
                  </a:ln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Freeform: Shape 38">
              <a:extLst>
                <a:ext uri="{FF2B5EF4-FFF2-40B4-BE49-F238E27FC236}">
                  <a16:creationId xmlns:a16="http://schemas.microsoft.com/office/drawing/2014/main" id="{B1D3244E-C013-46B9-BE66-A9B163D9A8FA}"/>
                </a:ext>
              </a:extLst>
            </p:cNvPr>
            <p:cNvSpPr/>
            <p:nvPr/>
          </p:nvSpPr>
          <p:spPr>
            <a:xfrm rot="5400000" flipH="1">
              <a:off x="6071616" y="3712464"/>
              <a:ext cx="1550923" cy="940893"/>
            </a:xfrm>
            <a:custGeom>
              <a:avLst/>
              <a:gdLst>
                <a:gd name="connsiteX0" fmla="*/ 1828800 w 1828801"/>
                <a:gd name="connsiteY0" fmla="*/ 1101130 h 1109472"/>
                <a:gd name="connsiteX1" fmla="*/ 1828800 w 1828801"/>
                <a:gd name="connsiteY1" fmla="*/ 1101131 h 1109472"/>
                <a:gd name="connsiteX2" fmla="*/ 1 w 1828801"/>
                <a:gd name="connsiteY2" fmla="*/ 1101131 h 1109472"/>
                <a:gd name="connsiteX3" fmla="*/ 1 w 1828801"/>
                <a:gd name="connsiteY3" fmla="*/ 1109472 h 1109472"/>
                <a:gd name="connsiteX4" fmla="*/ 0 w 1828801"/>
                <a:gd name="connsiteY4" fmla="*/ 1109472 h 1109472"/>
                <a:gd name="connsiteX5" fmla="*/ 0 w 1828801"/>
                <a:gd name="connsiteY5" fmla="*/ 800100 h 1109472"/>
                <a:gd name="connsiteX6" fmla="*/ 344037 w 1828801"/>
                <a:gd name="connsiteY6" fmla="*/ 800100 h 1109472"/>
                <a:gd name="connsiteX7" fmla="*/ 2 w 1828801"/>
                <a:gd name="connsiteY7" fmla="*/ 1101130 h 1109472"/>
                <a:gd name="connsiteX8" fmla="*/ 1828800 w 1828801"/>
                <a:gd name="connsiteY8" fmla="*/ 800100 h 1109472"/>
                <a:gd name="connsiteX9" fmla="*/ 1828800 w 1828801"/>
                <a:gd name="connsiteY9" fmla="*/ 1101129 h 1109472"/>
                <a:gd name="connsiteX10" fmla="*/ 1484767 w 1828801"/>
                <a:gd name="connsiteY10" fmla="*/ 800100 h 1109472"/>
                <a:gd name="connsiteX11" fmla="*/ 1828801 w 1828801"/>
                <a:gd name="connsiteY11" fmla="*/ 800099 h 1109472"/>
                <a:gd name="connsiteX12" fmla="*/ 1484766 w 1828801"/>
                <a:gd name="connsiteY12" fmla="*/ 800099 h 1109472"/>
                <a:gd name="connsiteX13" fmla="*/ 914402 w 1828801"/>
                <a:gd name="connsiteY13" fmla="*/ 301031 h 1109472"/>
                <a:gd name="connsiteX14" fmla="*/ 344038 w 1828801"/>
                <a:gd name="connsiteY14" fmla="*/ 800099 h 1109472"/>
                <a:gd name="connsiteX15" fmla="*/ 1 w 1828801"/>
                <a:gd name="connsiteY15" fmla="*/ 800099 h 1109472"/>
                <a:gd name="connsiteX16" fmla="*/ 914401 w 1828801"/>
                <a:gd name="connsiteY16" fmla="*/ 0 h 1109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28801" h="1109472">
                  <a:moveTo>
                    <a:pt x="1828800" y="1101130"/>
                  </a:moveTo>
                  <a:lnTo>
                    <a:pt x="1828800" y="1101131"/>
                  </a:lnTo>
                  <a:lnTo>
                    <a:pt x="1" y="1101131"/>
                  </a:lnTo>
                  <a:lnTo>
                    <a:pt x="1" y="1109472"/>
                  </a:lnTo>
                  <a:lnTo>
                    <a:pt x="0" y="1109472"/>
                  </a:lnTo>
                  <a:lnTo>
                    <a:pt x="0" y="800100"/>
                  </a:lnTo>
                  <a:lnTo>
                    <a:pt x="344037" y="800100"/>
                  </a:lnTo>
                  <a:lnTo>
                    <a:pt x="2" y="1101130"/>
                  </a:lnTo>
                  <a:close/>
                  <a:moveTo>
                    <a:pt x="1828800" y="800100"/>
                  </a:moveTo>
                  <a:lnTo>
                    <a:pt x="1828800" y="1101129"/>
                  </a:lnTo>
                  <a:lnTo>
                    <a:pt x="1484767" y="800100"/>
                  </a:lnTo>
                  <a:close/>
                  <a:moveTo>
                    <a:pt x="1828801" y="800099"/>
                  </a:moveTo>
                  <a:lnTo>
                    <a:pt x="1484766" y="800099"/>
                  </a:lnTo>
                  <a:lnTo>
                    <a:pt x="914402" y="301031"/>
                  </a:lnTo>
                  <a:lnTo>
                    <a:pt x="344038" y="800099"/>
                  </a:lnTo>
                  <a:lnTo>
                    <a:pt x="1" y="800099"/>
                  </a:lnTo>
                  <a:lnTo>
                    <a:pt x="914401" y="0"/>
                  </a:lnTo>
                  <a:close/>
                </a:path>
              </a:pathLst>
            </a:custGeom>
            <a:solidFill>
              <a:schemeClr val="bg1"/>
            </a:solidFill>
            <a:ln>
              <a:noFill/>
            </a:ln>
            <a:effectLst>
              <a:outerShdw blurRad="50800" dist="127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0" name="Freeform: Shape 39">
              <a:extLst>
                <a:ext uri="{FF2B5EF4-FFF2-40B4-BE49-F238E27FC236}">
                  <a16:creationId xmlns:a16="http://schemas.microsoft.com/office/drawing/2014/main" id="{0FBB5E26-02F6-434A-9035-0765C59A2D9B}"/>
                </a:ext>
              </a:extLst>
            </p:cNvPr>
            <p:cNvSpPr/>
            <p:nvPr/>
          </p:nvSpPr>
          <p:spPr>
            <a:xfrm rot="5400000" flipH="1">
              <a:off x="4763495" y="2907196"/>
              <a:ext cx="1550923" cy="2540685"/>
            </a:xfrm>
            <a:custGeom>
              <a:avLst/>
              <a:gdLst/>
              <a:ahLst/>
              <a:cxnLst/>
              <a:rect l="l" t="t" r="r" b="b"/>
              <a:pathLst>
                <a:path w="1828801" h="2995899">
                  <a:moveTo>
                    <a:pt x="1187056" y="725003"/>
                  </a:moveTo>
                  <a:cubicBezTo>
                    <a:pt x="1187056" y="709872"/>
                    <a:pt x="1181041" y="698276"/>
                    <a:pt x="1169010" y="690214"/>
                  </a:cubicBezTo>
                  <a:cubicBezTo>
                    <a:pt x="1156980" y="682153"/>
                    <a:pt x="1130005" y="678122"/>
                    <a:pt x="1088085" y="678122"/>
                  </a:cubicBezTo>
                  <a:cubicBezTo>
                    <a:pt x="1037980" y="678122"/>
                    <a:pt x="997920" y="683703"/>
                    <a:pt x="967906" y="694865"/>
                  </a:cubicBezTo>
                  <a:cubicBezTo>
                    <a:pt x="937893" y="706027"/>
                    <a:pt x="899197" y="730522"/>
                    <a:pt x="851820" y="768349"/>
                  </a:cubicBezTo>
                  <a:lnTo>
                    <a:pt x="812983" y="800099"/>
                  </a:lnTo>
                  <a:lnTo>
                    <a:pt x="1029628" y="800099"/>
                  </a:lnTo>
                  <a:lnTo>
                    <a:pt x="1031717" y="790348"/>
                  </a:lnTo>
                  <a:cubicBezTo>
                    <a:pt x="1034817" y="783805"/>
                    <a:pt x="1039468" y="777961"/>
                    <a:pt x="1045669" y="772814"/>
                  </a:cubicBezTo>
                  <a:cubicBezTo>
                    <a:pt x="1058072" y="762520"/>
                    <a:pt x="1075559" y="757373"/>
                    <a:pt x="1098131" y="757373"/>
                  </a:cubicBezTo>
                  <a:cubicBezTo>
                    <a:pt x="1108549" y="757373"/>
                    <a:pt x="1119339" y="758117"/>
                    <a:pt x="1130501" y="759605"/>
                  </a:cubicBezTo>
                  <a:cubicBezTo>
                    <a:pt x="1138935" y="760846"/>
                    <a:pt x="1146128" y="761466"/>
                    <a:pt x="1152081" y="761466"/>
                  </a:cubicBezTo>
                  <a:cubicBezTo>
                    <a:pt x="1162499" y="761466"/>
                    <a:pt x="1170933" y="758241"/>
                    <a:pt x="1177382" y="751792"/>
                  </a:cubicBezTo>
                  <a:cubicBezTo>
                    <a:pt x="1183831" y="745343"/>
                    <a:pt x="1187056" y="736413"/>
                    <a:pt x="1187056" y="725003"/>
                  </a:cubicBezTo>
                  <a:close/>
                  <a:moveTo>
                    <a:pt x="1188172" y="1093948"/>
                  </a:moveTo>
                  <a:cubicBezTo>
                    <a:pt x="1188172" y="1084522"/>
                    <a:pt x="1184761" y="1077762"/>
                    <a:pt x="1177940" y="1073670"/>
                  </a:cubicBezTo>
                  <a:cubicBezTo>
                    <a:pt x="1171119" y="1069577"/>
                    <a:pt x="1158903" y="1067531"/>
                    <a:pt x="1141291" y="1067531"/>
                  </a:cubicBezTo>
                  <a:lnTo>
                    <a:pt x="710434" y="1067531"/>
                  </a:lnTo>
                  <a:cubicBezTo>
                    <a:pt x="700512" y="1067531"/>
                    <a:pt x="691954" y="1070073"/>
                    <a:pt x="684761" y="1075158"/>
                  </a:cubicBezTo>
                  <a:cubicBezTo>
                    <a:pt x="677568" y="1080243"/>
                    <a:pt x="673971" y="1087002"/>
                    <a:pt x="673971" y="1095436"/>
                  </a:cubicBezTo>
                  <a:cubicBezTo>
                    <a:pt x="673971" y="1112799"/>
                    <a:pt x="686125" y="1121481"/>
                    <a:pt x="710434" y="1121481"/>
                  </a:cubicBezTo>
                  <a:lnTo>
                    <a:pt x="1141291" y="1121481"/>
                  </a:lnTo>
                  <a:cubicBezTo>
                    <a:pt x="1172545" y="1121481"/>
                    <a:pt x="1188172" y="1112303"/>
                    <a:pt x="1188172" y="1093948"/>
                  </a:cubicBezTo>
                  <a:close/>
                  <a:moveTo>
                    <a:pt x="1236541" y="1090971"/>
                  </a:moveTo>
                  <a:cubicBezTo>
                    <a:pt x="1236541" y="1140580"/>
                    <a:pt x="1210744" y="1181694"/>
                    <a:pt x="1159151" y="1214312"/>
                  </a:cubicBezTo>
                  <a:cubicBezTo>
                    <a:pt x="1107557" y="1246930"/>
                    <a:pt x="1030910" y="1263240"/>
                    <a:pt x="929211" y="1263240"/>
                  </a:cubicBezTo>
                  <a:cubicBezTo>
                    <a:pt x="827016" y="1263240"/>
                    <a:pt x="751113" y="1246744"/>
                    <a:pt x="701504" y="1213754"/>
                  </a:cubicBezTo>
                  <a:cubicBezTo>
                    <a:pt x="651895" y="1180764"/>
                    <a:pt x="627090" y="1141449"/>
                    <a:pt x="627090" y="1095808"/>
                  </a:cubicBezTo>
                  <a:cubicBezTo>
                    <a:pt x="627090" y="1047687"/>
                    <a:pt x="653135" y="1006821"/>
                    <a:pt x="705225" y="973211"/>
                  </a:cubicBezTo>
                  <a:cubicBezTo>
                    <a:pt x="757315" y="939600"/>
                    <a:pt x="833961" y="922795"/>
                    <a:pt x="935164" y="922795"/>
                  </a:cubicBezTo>
                  <a:cubicBezTo>
                    <a:pt x="995936" y="922795"/>
                    <a:pt x="1048460" y="929492"/>
                    <a:pt x="1092736" y="942887"/>
                  </a:cubicBezTo>
                  <a:cubicBezTo>
                    <a:pt x="1137012" y="956282"/>
                    <a:pt x="1172049" y="976373"/>
                    <a:pt x="1197846" y="1003162"/>
                  </a:cubicBezTo>
                  <a:cubicBezTo>
                    <a:pt x="1223643" y="1029951"/>
                    <a:pt x="1236541" y="1059221"/>
                    <a:pt x="1236541" y="1090971"/>
                  </a:cubicBezTo>
                  <a:close/>
                  <a:moveTo>
                    <a:pt x="1828800" y="2913201"/>
                  </a:moveTo>
                  <a:lnTo>
                    <a:pt x="1828800" y="800100"/>
                  </a:lnTo>
                  <a:lnTo>
                    <a:pt x="1209317" y="800100"/>
                  </a:lnTo>
                  <a:lnTo>
                    <a:pt x="1195427" y="823229"/>
                  </a:lnTo>
                  <a:cubicBezTo>
                    <a:pt x="1168018" y="852499"/>
                    <a:pt x="1134718" y="867134"/>
                    <a:pt x="1095527" y="867134"/>
                  </a:cubicBezTo>
                  <a:cubicBezTo>
                    <a:pt x="1076675" y="867134"/>
                    <a:pt x="1060552" y="862173"/>
                    <a:pt x="1047157" y="852251"/>
                  </a:cubicBezTo>
                  <a:cubicBezTo>
                    <a:pt x="1033763" y="842329"/>
                    <a:pt x="1027066" y="828934"/>
                    <a:pt x="1027066" y="812067"/>
                  </a:cubicBezTo>
                  <a:lnTo>
                    <a:pt x="1029628" y="800100"/>
                  </a:lnTo>
                  <a:lnTo>
                    <a:pt x="812982" y="800100"/>
                  </a:lnTo>
                  <a:lnTo>
                    <a:pt x="794987" y="814811"/>
                  </a:lnTo>
                  <a:cubicBezTo>
                    <a:pt x="780786" y="826873"/>
                    <a:pt x="771329" y="835508"/>
                    <a:pt x="766616" y="840717"/>
                  </a:cubicBezTo>
                  <a:cubicBezTo>
                    <a:pt x="748013" y="861553"/>
                    <a:pt x="732634" y="871970"/>
                    <a:pt x="720480" y="871970"/>
                  </a:cubicBezTo>
                  <a:lnTo>
                    <a:pt x="633415" y="871970"/>
                  </a:lnTo>
                  <a:lnTo>
                    <a:pt x="633415" y="800100"/>
                  </a:lnTo>
                  <a:lnTo>
                    <a:pt x="0" y="800100"/>
                  </a:lnTo>
                  <a:lnTo>
                    <a:pt x="0" y="2913201"/>
                  </a:lnTo>
                  <a:cubicBezTo>
                    <a:pt x="0" y="2958874"/>
                    <a:pt x="37025" y="2995899"/>
                    <a:pt x="82698" y="2995899"/>
                  </a:cubicBezTo>
                  <a:lnTo>
                    <a:pt x="1746102" y="2995899"/>
                  </a:lnTo>
                  <a:cubicBezTo>
                    <a:pt x="1791775" y="2995899"/>
                    <a:pt x="1828800" y="2958874"/>
                    <a:pt x="1828800" y="2913201"/>
                  </a:cubicBezTo>
                  <a:close/>
                  <a:moveTo>
                    <a:pt x="1828801" y="800099"/>
                  </a:moveTo>
                  <a:lnTo>
                    <a:pt x="914401" y="0"/>
                  </a:lnTo>
                  <a:lnTo>
                    <a:pt x="1" y="800099"/>
                  </a:lnTo>
                  <a:lnTo>
                    <a:pt x="633415" y="800099"/>
                  </a:lnTo>
                  <a:lnTo>
                    <a:pt x="633415" y="578407"/>
                  </a:lnTo>
                  <a:cubicBezTo>
                    <a:pt x="633415" y="568981"/>
                    <a:pt x="634407" y="563214"/>
                    <a:pt x="636392" y="561106"/>
                  </a:cubicBezTo>
                  <a:cubicBezTo>
                    <a:pt x="638376" y="558997"/>
                    <a:pt x="649600" y="555773"/>
                    <a:pt x="670064" y="551432"/>
                  </a:cubicBezTo>
                  <a:cubicBezTo>
                    <a:pt x="690528" y="547091"/>
                    <a:pt x="714527" y="542688"/>
                    <a:pt x="742060" y="538223"/>
                  </a:cubicBezTo>
                  <a:cubicBezTo>
                    <a:pt x="767361" y="534255"/>
                    <a:pt x="783360" y="531650"/>
                    <a:pt x="790057" y="530410"/>
                  </a:cubicBezTo>
                  <a:cubicBezTo>
                    <a:pt x="793033" y="529666"/>
                    <a:pt x="795638" y="529294"/>
                    <a:pt x="797870" y="529294"/>
                  </a:cubicBezTo>
                  <a:cubicBezTo>
                    <a:pt x="804568" y="529294"/>
                    <a:pt x="807916" y="536983"/>
                    <a:pt x="807916" y="552362"/>
                  </a:cubicBezTo>
                  <a:cubicBezTo>
                    <a:pt x="807916" y="562780"/>
                    <a:pt x="806738" y="569601"/>
                    <a:pt x="804382" y="572826"/>
                  </a:cubicBezTo>
                  <a:cubicBezTo>
                    <a:pt x="802025" y="576051"/>
                    <a:pt x="797250" y="578407"/>
                    <a:pt x="790057" y="579895"/>
                  </a:cubicBezTo>
                  <a:cubicBezTo>
                    <a:pt x="772694" y="583368"/>
                    <a:pt x="760849" y="587523"/>
                    <a:pt x="754524" y="592360"/>
                  </a:cubicBezTo>
                  <a:cubicBezTo>
                    <a:pt x="748199" y="597197"/>
                    <a:pt x="745036" y="603832"/>
                    <a:pt x="745036" y="612265"/>
                  </a:cubicBezTo>
                  <a:lnTo>
                    <a:pt x="745036" y="798673"/>
                  </a:lnTo>
                  <a:cubicBezTo>
                    <a:pt x="771329" y="774860"/>
                    <a:pt x="804692" y="736909"/>
                    <a:pt x="845123" y="684819"/>
                  </a:cubicBezTo>
                  <a:cubicBezTo>
                    <a:pt x="874889" y="646868"/>
                    <a:pt x="899632" y="618032"/>
                    <a:pt x="919351" y="598313"/>
                  </a:cubicBezTo>
                  <a:cubicBezTo>
                    <a:pt x="939071" y="578593"/>
                    <a:pt x="961643" y="563028"/>
                    <a:pt x="987068" y="551618"/>
                  </a:cubicBezTo>
                  <a:cubicBezTo>
                    <a:pt x="1012493" y="540208"/>
                    <a:pt x="1039096" y="534503"/>
                    <a:pt x="1066877" y="534503"/>
                  </a:cubicBezTo>
                  <a:cubicBezTo>
                    <a:pt x="1116983" y="534503"/>
                    <a:pt x="1157786" y="550564"/>
                    <a:pt x="1189288" y="582686"/>
                  </a:cubicBezTo>
                  <a:cubicBezTo>
                    <a:pt x="1220790" y="614808"/>
                    <a:pt x="1236541" y="655798"/>
                    <a:pt x="1236541" y="705655"/>
                  </a:cubicBezTo>
                  <a:cubicBezTo>
                    <a:pt x="1236541" y="730212"/>
                    <a:pt x="1233115" y="752288"/>
                    <a:pt x="1226263" y="771884"/>
                  </a:cubicBezTo>
                  <a:lnTo>
                    <a:pt x="1209318" y="800099"/>
                  </a:lnTo>
                  <a:close/>
                </a:path>
              </a:pathLst>
            </a:custGeom>
            <a:solidFill>
              <a:schemeClr val="bg1"/>
            </a:solidFill>
            <a:ln>
              <a:noFill/>
            </a:ln>
            <a:effectLst>
              <a:outerShdw blurRad="50800" dist="127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1" name="TextBox 40">
            <a:extLst>
              <a:ext uri="{FF2B5EF4-FFF2-40B4-BE49-F238E27FC236}">
                <a16:creationId xmlns:a16="http://schemas.microsoft.com/office/drawing/2014/main" id="{C7E60B33-273D-45B9-B573-A15ACF413463}"/>
              </a:ext>
            </a:extLst>
          </p:cNvPr>
          <p:cNvSpPr txBox="1"/>
          <p:nvPr/>
        </p:nvSpPr>
        <p:spPr>
          <a:xfrm>
            <a:off x="7399364" y="3494577"/>
            <a:ext cx="3609550" cy="1384995"/>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6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 incididunt ut labore et dolore magna aliqua. </a:t>
            </a:r>
            <a:endParaRPr lang="en-US" sz="1100" dirty="0">
              <a:solidFill>
                <a:schemeClr val="bg1"/>
              </a:solidFill>
              <a:latin typeface="Candara" panose="020E0502030303020204" pitchFamily="34" charset="0"/>
            </a:endParaRPr>
          </a:p>
        </p:txBody>
      </p:sp>
      <p:sp>
        <p:nvSpPr>
          <p:cNvPr id="42" name="Text Box 10">
            <a:extLst>
              <a:ext uri="{FF2B5EF4-FFF2-40B4-BE49-F238E27FC236}">
                <a16:creationId xmlns:a16="http://schemas.microsoft.com/office/drawing/2014/main" id="{3911C22C-9046-41FE-8078-EDD7CF1C5E1E}"/>
              </a:ext>
            </a:extLst>
          </p:cNvPr>
          <p:cNvSpPr txBox="1">
            <a:spLocks noChangeArrowheads="1"/>
          </p:cNvSpPr>
          <p:nvPr/>
        </p:nvSpPr>
        <p:spPr bwMode="auto">
          <a:xfrm>
            <a:off x="4281480" y="4344886"/>
            <a:ext cx="1373210" cy="287112"/>
          </a:xfrm>
          <a:prstGeom prst="rect">
            <a:avLst/>
          </a:prstGeom>
          <a:noFill/>
          <a:ln w="9525">
            <a:noFill/>
            <a:miter lim="800000"/>
            <a:headEnd/>
            <a:tailEnd/>
          </a:ln>
        </p:spPr>
        <p:txBody>
          <a:bodyPr wrap="square" lIns="60960" tIns="30480" rIns="60960" bIns="30480">
            <a:spAutoFit/>
          </a:bodyPr>
          <a:lstStyle/>
          <a:p>
            <a:pPr algn="ctr"/>
            <a:r>
              <a:rPr lang="en-US" dirty="0">
                <a:solidFill>
                  <a:srgbClr val="4D4D4D"/>
                </a:solidFill>
                <a:latin typeface="Bernard MT Condensed" panose="02050806060905020404" pitchFamily="18" charset="0"/>
              </a:rPr>
              <a:t>Lorem Ipsum</a:t>
            </a:r>
          </a:p>
        </p:txBody>
      </p:sp>
      <p:sp>
        <p:nvSpPr>
          <p:cNvPr id="43" name="Freeform 4">
            <a:extLst>
              <a:ext uri="{FF2B5EF4-FFF2-40B4-BE49-F238E27FC236}">
                <a16:creationId xmlns:a16="http://schemas.microsoft.com/office/drawing/2014/main" id="{A167A715-2263-453A-9110-92B6EEED9DE2}"/>
              </a:ext>
            </a:extLst>
          </p:cNvPr>
          <p:cNvSpPr>
            <a:spLocks noChangeAspect="1" noChangeArrowheads="1"/>
          </p:cNvSpPr>
          <p:nvPr/>
        </p:nvSpPr>
        <p:spPr bwMode="auto">
          <a:xfrm>
            <a:off x="4812993" y="3805152"/>
            <a:ext cx="310184" cy="368054"/>
          </a:xfrm>
          <a:custGeom>
            <a:avLst/>
            <a:gdLst>
              <a:gd name="T0" fmla="*/ 0 w 593"/>
              <a:gd name="T1" fmla="*/ 515 h 699"/>
              <a:gd name="T2" fmla="*/ 35 w 593"/>
              <a:gd name="T3" fmla="*/ 600 h 699"/>
              <a:gd name="T4" fmla="*/ 35 w 593"/>
              <a:gd name="T5" fmla="*/ 663 h 699"/>
              <a:gd name="T6" fmla="*/ 71 w 593"/>
              <a:gd name="T7" fmla="*/ 698 h 699"/>
              <a:gd name="T8" fmla="*/ 113 w 593"/>
              <a:gd name="T9" fmla="*/ 698 h 699"/>
              <a:gd name="T10" fmla="*/ 148 w 593"/>
              <a:gd name="T11" fmla="*/ 663 h 699"/>
              <a:gd name="T12" fmla="*/ 148 w 593"/>
              <a:gd name="T13" fmla="*/ 628 h 699"/>
              <a:gd name="T14" fmla="*/ 444 w 593"/>
              <a:gd name="T15" fmla="*/ 628 h 699"/>
              <a:gd name="T16" fmla="*/ 444 w 593"/>
              <a:gd name="T17" fmla="*/ 663 h 699"/>
              <a:gd name="T18" fmla="*/ 479 w 593"/>
              <a:gd name="T19" fmla="*/ 698 h 699"/>
              <a:gd name="T20" fmla="*/ 515 w 593"/>
              <a:gd name="T21" fmla="*/ 698 h 699"/>
              <a:gd name="T22" fmla="*/ 550 w 593"/>
              <a:gd name="T23" fmla="*/ 663 h 699"/>
              <a:gd name="T24" fmla="*/ 550 w 593"/>
              <a:gd name="T25" fmla="*/ 600 h 699"/>
              <a:gd name="T26" fmla="*/ 592 w 593"/>
              <a:gd name="T27" fmla="*/ 515 h 699"/>
              <a:gd name="T28" fmla="*/ 592 w 593"/>
              <a:gd name="T29" fmla="*/ 148 h 699"/>
              <a:gd name="T30" fmla="*/ 296 w 593"/>
              <a:gd name="T31" fmla="*/ 0 h 699"/>
              <a:gd name="T32" fmla="*/ 0 w 593"/>
              <a:gd name="T33" fmla="*/ 148 h 699"/>
              <a:gd name="T34" fmla="*/ 0 w 593"/>
              <a:gd name="T35" fmla="*/ 515 h 699"/>
              <a:gd name="T36" fmla="*/ 127 w 593"/>
              <a:gd name="T37" fmla="*/ 550 h 699"/>
              <a:gd name="T38" fmla="*/ 71 w 593"/>
              <a:gd name="T39" fmla="*/ 501 h 699"/>
              <a:gd name="T40" fmla="*/ 127 w 593"/>
              <a:gd name="T41" fmla="*/ 444 h 699"/>
              <a:gd name="T42" fmla="*/ 183 w 593"/>
              <a:gd name="T43" fmla="*/ 501 h 699"/>
              <a:gd name="T44" fmla="*/ 127 w 593"/>
              <a:gd name="T45" fmla="*/ 550 h 699"/>
              <a:gd name="T46" fmla="*/ 458 w 593"/>
              <a:gd name="T47" fmla="*/ 550 h 699"/>
              <a:gd name="T48" fmla="*/ 402 w 593"/>
              <a:gd name="T49" fmla="*/ 501 h 699"/>
              <a:gd name="T50" fmla="*/ 458 w 593"/>
              <a:gd name="T51" fmla="*/ 444 h 699"/>
              <a:gd name="T52" fmla="*/ 515 w 593"/>
              <a:gd name="T53" fmla="*/ 501 h 699"/>
              <a:gd name="T54" fmla="*/ 458 w 593"/>
              <a:gd name="T55" fmla="*/ 550 h 699"/>
              <a:gd name="T56" fmla="*/ 515 w 593"/>
              <a:gd name="T57" fmla="*/ 332 h 699"/>
              <a:gd name="T58" fmla="*/ 71 w 593"/>
              <a:gd name="T59" fmla="*/ 332 h 699"/>
              <a:gd name="T60" fmla="*/ 71 w 593"/>
              <a:gd name="T61" fmla="*/ 148 h 699"/>
              <a:gd name="T62" fmla="*/ 515 w 593"/>
              <a:gd name="T63" fmla="*/ 148 h 699"/>
              <a:gd name="T64" fmla="*/ 515 w 593"/>
              <a:gd name="T65" fmla="*/ 332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93" h="699">
                <a:moveTo>
                  <a:pt x="0" y="515"/>
                </a:moveTo>
                <a:cubicBezTo>
                  <a:pt x="0" y="550"/>
                  <a:pt x="14" y="578"/>
                  <a:pt x="35" y="600"/>
                </a:cubicBezTo>
                <a:lnTo>
                  <a:pt x="35" y="663"/>
                </a:lnTo>
                <a:cubicBezTo>
                  <a:pt x="35" y="684"/>
                  <a:pt x="50" y="698"/>
                  <a:pt x="71" y="698"/>
                </a:cubicBezTo>
                <a:lnTo>
                  <a:pt x="113" y="698"/>
                </a:lnTo>
                <a:cubicBezTo>
                  <a:pt x="134" y="698"/>
                  <a:pt x="148" y="684"/>
                  <a:pt x="148" y="663"/>
                </a:cubicBezTo>
                <a:lnTo>
                  <a:pt x="148" y="628"/>
                </a:lnTo>
                <a:lnTo>
                  <a:pt x="444" y="628"/>
                </a:lnTo>
                <a:lnTo>
                  <a:pt x="444" y="663"/>
                </a:lnTo>
                <a:cubicBezTo>
                  <a:pt x="444" y="684"/>
                  <a:pt x="458" y="698"/>
                  <a:pt x="479" y="698"/>
                </a:cubicBezTo>
                <a:lnTo>
                  <a:pt x="515" y="698"/>
                </a:lnTo>
                <a:cubicBezTo>
                  <a:pt x="536" y="698"/>
                  <a:pt x="550" y="684"/>
                  <a:pt x="550" y="663"/>
                </a:cubicBezTo>
                <a:lnTo>
                  <a:pt x="550" y="600"/>
                </a:lnTo>
                <a:cubicBezTo>
                  <a:pt x="571" y="578"/>
                  <a:pt x="592" y="550"/>
                  <a:pt x="592" y="515"/>
                </a:cubicBezTo>
                <a:lnTo>
                  <a:pt x="592" y="148"/>
                </a:lnTo>
                <a:cubicBezTo>
                  <a:pt x="592" y="22"/>
                  <a:pt x="458" y="0"/>
                  <a:pt x="296" y="0"/>
                </a:cubicBezTo>
                <a:cubicBezTo>
                  <a:pt x="134" y="0"/>
                  <a:pt x="0" y="22"/>
                  <a:pt x="0" y="148"/>
                </a:cubicBezTo>
                <a:lnTo>
                  <a:pt x="0" y="515"/>
                </a:lnTo>
                <a:close/>
                <a:moveTo>
                  <a:pt x="127" y="550"/>
                </a:moveTo>
                <a:cubicBezTo>
                  <a:pt x="99" y="550"/>
                  <a:pt x="71" y="533"/>
                  <a:pt x="71" y="501"/>
                </a:cubicBezTo>
                <a:cubicBezTo>
                  <a:pt x="71" y="469"/>
                  <a:pt x="99" y="444"/>
                  <a:pt x="127" y="444"/>
                </a:cubicBezTo>
                <a:cubicBezTo>
                  <a:pt x="155" y="444"/>
                  <a:pt x="183" y="469"/>
                  <a:pt x="183" y="501"/>
                </a:cubicBezTo>
                <a:cubicBezTo>
                  <a:pt x="183" y="533"/>
                  <a:pt x="155" y="550"/>
                  <a:pt x="127" y="550"/>
                </a:cubicBezTo>
                <a:close/>
                <a:moveTo>
                  <a:pt x="458" y="550"/>
                </a:moveTo>
                <a:cubicBezTo>
                  <a:pt x="430" y="550"/>
                  <a:pt x="402" y="533"/>
                  <a:pt x="402" y="501"/>
                </a:cubicBezTo>
                <a:cubicBezTo>
                  <a:pt x="402" y="469"/>
                  <a:pt x="430" y="444"/>
                  <a:pt x="458" y="444"/>
                </a:cubicBezTo>
                <a:cubicBezTo>
                  <a:pt x="486" y="444"/>
                  <a:pt x="515" y="469"/>
                  <a:pt x="515" y="501"/>
                </a:cubicBezTo>
                <a:cubicBezTo>
                  <a:pt x="515" y="533"/>
                  <a:pt x="486" y="550"/>
                  <a:pt x="458" y="550"/>
                </a:cubicBezTo>
                <a:close/>
                <a:moveTo>
                  <a:pt x="515" y="332"/>
                </a:moveTo>
                <a:lnTo>
                  <a:pt x="71" y="332"/>
                </a:lnTo>
                <a:lnTo>
                  <a:pt x="71" y="148"/>
                </a:lnTo>
                <a:lnTo>
                  <a:pt x="515" y="148"/>
                </a:lnTo>
                <a:lnTo>
                  <a:pt x="515" y="332"/>
                </a:lnTo>
                <a:close/>
              </a:path>
            </a:pathLst>
          </a:custGeom>
          <a:solidFill>
            <a:srgbClr val="4D4D4D"/>
          </a:solidFill>
          <a:ln>
            <a:noFill/>
          </a:ln>
          <a:effectLst/>
        </p:spPr>
        <p:txBody>
          <a:bodyPr wrap="none" anchor="ctr"/>
          <a:lstStyle/>
          <a:p>
            <a:endParaRPr lang="en-US"/>
          </a:p>
        </p:txBody>
      </p:sp>
      <p:sp>
        <p:nvSpPr>
          <p:cNvPr id="44" name="TextBox 43">
            <a:extLst>
              <a:ext uri="{FF2B5EF4-FFF2-40B4-BE49-F238E27FC236}">
                <a16:creationId xmlns:a16="http://schemas.microsoft.com/office/drawing/2014/main" id="{9CD8579F-7F9A-4B6D-8471-41A38CCA9207}"/>
              </a:ext>
            </a:extLst>
          </p:cNvPr>
          <p:cNvSpPr txBox="1"/>
          <p:nvPr/>
        </p:nvSpPr>
        <p:spPr>
          <a:xfrm>
            <a:off x="6310489" y="258228"/>
            <a:ext cx="5508978" cy="1200329"/>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chemeClr val="bg1"/>
              </a:solidFill>
            </a:endParaRPr>
          </a:p>
        </p:txBody>
      </p:sp>
      <p:sp>
        <p:nvSpPr>
          <p:cNvPr id="45" name="Freeform 5">
            <a:extLst>
              <a:ext uri="{FF2B5EF4-FFF2-40B4-BE49-F238E27FC236}">
                <a16:creationId xmlns:a16="http://schemas.microsoft.com/office/drawing/2014/main" id="{A54EF197-0B3D-4F4B-AA01-2312F334F050}"/>
              </a:ext>
            </a:extLst>
          </p:cNvPr>
          <p:cNvSpPr>
            <a:spLocks noChangeAspect="1" noChangeArrowheads="1"/>
          </p:cNvSpPr>
          <p:nvPr/>
        </p:nvSpPr>
        <p:spPr bwMode="auto">
          <a:xfrm>
            <a:off x="7330753" y="5441950"/>
            <a:ext cx="365760" cy="324583"/>
          </a:xfrm>
          <a:custGeom>
            <a:avLst/>
            <a:gdLst>
              <a:gd name="T0" fmla="*/ 585 w 664"/>
              <a:gd name="T1" fmla="*/ 35 h 593"/>
              <a:gd name="T2" fmla="*/ 536 w 664"/>
              <a:gd name="T3" fmla="*/ 0 h 593"/>
              <a:gd name="T4" fmla="*/ 127 w 664"/>
              <a:gd name="T5" fmla="*/ 0 h 593"/>
              <a:gd name="T6" fmla="*/ 78 w 664"/>
              <a:gd name="T7" fmla="*/ 35 h 593"/>
              <a:gd name="T8" fmla="*/ 0 w 664"/>
              <a:gd name="T9" fmla="*/ 260 h 593"/>
              <a:gd name="T10" fmla="*/ 0 w 664"/>
              <a:gd name="T11" fmla="*/ 556 h 593"/>
              <a:gd name="T12" fmla="*/ 36 w 664"/>
              <a:gd name="T13" fmla="*/ 592 h 593"/>
              <a:gd name="T14" fmla="*/ 78 w 664"/>
              <a:gd name="T15" fmla="*/ 592 h 593"/>
              <a:gd name="T16" fmla="*/ 113 w 664"/>
              <a:gd name="T17" fmla="*/ 556 h 593"/>
              <a:gd name="T18" fmla="*/ 113 w 664"/>
              <a:gd name="T19" fmla="*/ 514 h 593"/>
              <a:gd name="T20" fmla="*/ 557 w 664"/>
              <a:gd name="T21" fmla="*/ 514 h 593"/>
              <a:gd name="T22" fmla="*/ 557 w 664"/>
              <a:gd name="T23" fmla="*/ 556 h 593"/>
              <a:gd name="T24" fmla="*/ 592 w 664"/>
              <a:gd name="T25" fmla="*/ 592 h 593"/>
              <a:gd name="T26" fmla="*/ 628 w 664"/>
              <a:gd name="T27" fmla="*/ 592 h 593"/>
              <a:gd name="T28" fmla="*/ 663 w 664"/>
              <a:gd name="T29" fmla="*/ 556 h 593"/>
              <a:gd name="T30" fmla="*/ 663 w 664"/>
              <a:gd name="T31" fmla="*/ 260 h 593"/>
              <a:gd name="T32" fmla="*/ 585 w 664"/>
              <a:gd name="T33" fmla="*/ 35 h 593"/>
              <a:gd name="T34" fmla="*/ 127 w 664"/>
              <a:gd name="T35" fmla="*/ 408 h 593"/>
              <a:gd name="T36" fmla="*/ 78 w 664"/>
              <a:gd name="T37" fmla="*/ 352 h 593"/>
              <a:gd name="T38" fmla="*/ 127 w 664"/>
              <a:gd name="T39" fmla="*/ 296 h 593"/>
              <a:gd name="T40" fmla="*/ 184 w 664"/>
              <a:gd name="T41" fmla="*/ 352 h 593"/>
              <a:gd name="T42" fmla="*/ 127 w 664"/>
              <a:gd name="T43" fmla="*/ 408 h 593"/>
              <a:gd name="T44" fmla="*/ 536 w 664"/>
              <a:gd name="T45" fmla="*/ 408 h 593"/>
              <a:gd name="T46" fmla="*/ 480 w 664"/>
              <a:gd name="T47" fmla="*/ 352 h 593"/>
              <a:gd name="T48" fmla="*/ 536 w 664"/>
              <a:gd name="T49" fmla="*/ 296 h 593"/>
              <a:gd name="T50" fmla="*/ 592 w 664"/>
              <a:gd name="T51" fmla="*/ 352 h 593"/>
              <a:gd name="T52" fmla="*/ 536 w 664"/>
              <a:gd name="T53" fmla="*/ 408 h 593"/>
              <a:gd name="T54" fmla="*/ 78 w 664"/>
              <a:gd name="T55" fmla="*/ 225 h 593"/>
              <a:gd name="T56" fmla="*/ 127 w 664"/>
              <a:gd name="T57" fmla="*/ 56 h 593"/>
              <a:gd name="T58" fmla="*/ 536 w 664"/>
              <a:gd name="T59" fmla="*/ 56 h 593"/>
              <a:gd name="T60" fmla="*/ 592 w 664"/>
              <a:gd name="T61" fmla="*/ 225 h 593"/>
              <a:gd name="T62" fmla="*/ 78 w 664"/>
              <a:gd name="T63" fmla="*/ 225 h 5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64" h="593">
                <a:moveTo>
                  <a:pt x="585" y="35"/>
                </a:moveTo>
                <a:cubicBezTo>
                  <a:pt x="578" y="14"/>
                  <a:pt x="557" y="0"/>
                  <a:pt x="536" y="0"/>
                </a:cubicBezTo>
                <a:lnTo>
                  <a:pt x="127" y="0"/>
                </a:lnTo>
                <a:cubicBezTo>
                  <a:pt x="106" y="0"/>
                  <a:pt x="85" y="14"/>
                  <a:pt x="78" y="35"/>
                </a:cubicBezTo>
                <a:lnTo>
                  <a:pt x="0" y="260"/>
                </a:lnTo>
                <a:lnTo>
                  <a:pt x="0" y="556"/>
                </a:lnTo>
                <a:cubicBezTo>
                  <a:pt x="0" y="578"/>
                  <a:pt x="14" y="592"/>
                  <a:pt x="36" y="592"/>
                </a:cubicBezTo>
                <a:lnTo>
                  <a:pt x="78" y="592"/>
                </a:lnTo>
                <a:cubicBezTo>
                  <a:pt x="99" y="592"/>
                  <a:pt x="113" y="578"/>
                  <a:pt x="113" y="556"/>
                </a:cubicBezTo>
                <a:lnTo>
                  <a:pt x="113" y="514"/>
                </a:lnTo>
                <a:lnTo>
                  <a:pt x="557" y="514"/>
                </a:lnTo>
                <a:lnTo>
                  <a:pt x="557" y="556"/>
                </a:lnTo>
                <a:cubicBezTo>
                  <a:pt x="557" y="578"/>
                  <a:pt x="571" y="592"/>
                  <a:pt x="592" y="592"/>
                </a:cubicBezTo>
                <a:lnTo>
                  <a:pt x="628" y="592"/>
                </a:lnTo>
                <a:cubicBezTo>
                  <a:pt x="649" y="592"/>
                  <a:pt x="663" y="578"/>
                  <a:pt x="663" y="556"/>
                </a:cubicBezTo>
                <a:lnTo>
                  <a:pt x="663" y="260"/>
                </a:lnTo>
                <a:lnTo>
                  <a:pt x="585" y="35"/>
                </a:lnTo>
                <a:close/>
                <a:moveTo>
                  <a:pt x="127" y="408"/>
                </a:moveTo>
                <a:cubicBezTo>
                  <a:pt x="99" y="408"/>
                  <a:pt x="78" y="380"/>
                  <a:pt x="78" y="352"/>
                </a:cubicBezTo>
                <a:cubicBezTo>
                  <a:pt x="78" y="324"/>
                  <a:pt x="95" y="296"/>
                  <a:pt x="127" y="296"/>
                </a:cubicBezTo>
                <a:cubicBezTo>
                  <a:pt x="159" y="296"/>
                  <a:pt x="184" y="324"/>
                  <a:pt x="184" y="352"/>
                </a:cubicBezTo>
                <a:cubicBezTo>
                  <a:pt x="184" y="380"/>
                  <a:pt x="162" y="408"/>
                  <a:pt x="127" y="408"/>
                </a:cubicBezTo>
                <a:close/>
                <a:moveTo>
                  <a:pt x="536" y="408"/>
                </a:moveTo>
                <a:cubicBezTo>
                  <a:pt x="508" y="408"/>
                  <a:pt x="480" y="380"/>
                  <a:pt x="480" y="352"/>
                </a:cubicBezTo>
                <a:cubicBezTo>
                  <a:pt x="480" y="324"/>
                  <a:pt x="508" y="296"/>
                  <a:pt x="536" y="296"/>
                </a:cubicBezTo>
                <a:cubicBezTo>
                  <a:pt x="564" y="296"/>
                  <a:pt x="592" y="324"/>
                  <a:pt x="592" y="352"/>
                </a:cubicBezTo>
                <a:cubicBezTo>
                  <a:pt x="592" y="380"/>
                  <a:pt x="564" y="408"/>
                  <a:pt x="536" y="408"/>
                </a:cubicBezTo>
                <a:close/>
                <a:moveTo>
                  <a:pt x="78" y="225"/>
                </a:moveTo>
                <a:lnTo>
                  <a:pt x="127" y="56"/>
                </a:lnTo>
                <a:lnTo>
                  <a:pt x="536" y="56"/>
                </a:lnTo>
                <a:lnTo>
                  <a:pt x="592" y="225"/>
                </a:lnTo>
                <a:lnTo>
                  <a:pt x="78" y="225"/>
                </a:lnTo>
                <a:close/>
              </a:path>
            </a:pathLst>
          </a:custGeom>
          <a:solidFill>
            <a:srgbClr val="4D4D4D"/>
          </a:solidFill>
          <a:ln>
            <a:noFill/>
          </a:ln>
          <a:effectLst/>
        </p:spPr>
        <p:txBody>
          <a:bodyPr wrap="none" anchor="ctr"/>
          <a:lstStyle/>
          <a:p>
            <a:endParaRPr lang="en-US"/>
          </a:p>
        </p:txBody>
      </p:sp>
    </p:spTree>
    <p:extLst>
      <p:ext uri="{BB962C8B-B14F-4D97-AF65-F5344CB8AC3E}">
        <p14:creationId xmlns:p14="http://schemas.microsoft.com/office/powerpoint/2010/main" val="210256481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44"/>
                                        </p:tgtEl>
                                        <p:attrNameLst>
                                          <p:attrName>style.visibility</p:attrName>
                                        </p:attrNameLst>
                                      </p:cBhvr>
                                      <p:to>
                                        <p:strVal val="visible"/>
                                      </p:to>
                                    </p:set>
                                    <p:animEffect transition="in" filter="wipe(right)">
                                      <p:cBhvr>
                                        <p:cTn id="7" dur="1000"/>
                                        <p:tgtEl>
                                          <p:spTgt spid="44"/>
                                        </p:tgtEl>
                                      </p:cBhvr>
                                    </p:animEffect>
                                  </p:childTnLst>
                                </p:cTn>
                              </p:par>
                            </p:childTnLst>
                          </p:cTn>
                        </p:par>
                        <p:par>
                          <p:cTn id="8" fill="hold">
                            <p:stCondLst>
                              <p:cond delay="1000"/>
                            </p:stCondLst>
                            <p:childTnLst>
                              <p:par>
                                <p:cTn id="9" presetID="22" presetClass="entr" presetSubtype="2" fill="hold" nodeType="afterEffect">
                                  <p:stCondLst>
                                    <p:cond delay="0"/>
                                  </p:stCondLst>
                                  <p:childTnLst>
                                    <p:set>
                                      <p:cBhvr>
                                        <p:cTn id="10" dur="1" fill="hold">
                                          <p:stCondLst>
                                            <p:cond delay="0"/>
                                          </p:stCondLst>
                                        </p:cTn>
                                        <p:tgtEl>
                                          <p:spTgt spid="46"/>
                                        </p:tgtEl>
                                        <p:attrNameLst>
                                          <p:attrName>style.visibility</p:attrName>
                                        </p:attrNameLst>
                                      </p:cBhvr>
                                      <p:to>
                                        <p:strVal val="visible"/>
                                      </p:to>
                                    </p:set>
                                    <p:animEffect transition="in" filter="wipe(right)">
                                      <p:cBhvr>
                                        <p:cTn id="11" dur="500"/>
                                        <p:tgtEl>
                                          <p:spTgt spid="46"/>
                                        </p:tgtEl>
                                      </p:cBhvr>
                                    </p:animEffect>
                                  </p:childTnLst>
                                </p:cTn>
                              </p:par>
                            </p:childTnLst>
                          </p:cTn>
                        </p:par>
                        <p:par>
                          <p:cTn id="12" fill="hold">
                            <p:stCondLst>
                              <p:cond delay="1500"/>
                            </p:stCondLst>
                            <p:childTnLst>
                              <p:par>
                                <p:cTn id="13" presetID="42" presetClass="entr" presetSubtype="0" fill="hold" grpId="0" nodeType="afterEffect">
                                  <p:stCondLst>
                                    <p:cond delay="0"/>
                                  </p:stCondLst>
                                  <p:childTnLst>
                                    <p:set>
                                      <p:cBhvr>
                                        <p:cTn id="14" dur="1" fill="hold">
                                          <p:stCondLst>
                                            <p:cond delay="0"/>
                                          </p:stCondLst>
                                        </p:cTn>
                                        <p:tgtEl>
                                          <p:spTgt spid="35"/>
                                        </p:tgtEl>
                                        <p:attrNameLst>
                                          <p:attrName>style.visibility</p:attrName>
                                        </p:attrNameLst>
                                      </p:cBhvr>
                                      <p:to>
                                        <p:strVal val="visible"/>
                                      </p:to>
                                    </p:set>
                                    <p:animEffect transition="in" filter="fade">
                                      <p:cBhvr>
                                        <p:cTn id="15" dur="1000"/>
                                        <p:tgtEl>
                                          <p:spTgt spid="35"/>
                                        </p:tgtEl>
                                      </p:cBhvr>
                                    </p:animEffect>
                                    <p:anim calcmode="lin" valueType="num">
                                      <p:cBhvr>
                                        <p:cTn id="16" dur="1000" fill="hold"/>
                                        <p:tgtEl>
                                          <p:spTgt spid="35"/>
                                        </p:tgtEl>
                                        <p:attrNameLst>
                                          <p:attrName>ppt_x</p:attrName>
                                        </p:attrNameLst>
                                      </p:cBhvr>
                                      <p:tavLst>
                                        <p:tav tm="0">
                                          <p:val>
                                            <p:strVal val="#ppt_x"/>
                                          </p:val>
                                        </p:tav>
                                        <p:tav tm="100000">
                                          <p:val>
                                            <p:strVal val="#ppt_x"/>
                                          </p:val>
                                        </p:tav>
                                      </p:tavLst>
                                    </p:anim>
                                    <p:anim calcmode="lin" valueType="num">
                                      <p:cBhvr>
                                        <p:cTn id="17" dur="1000" fill="hold"/>
                                        <p:tgtEl>
                                          <p:spTgt spid="35"/>
                                        </p:tgtEl>
                                        <p:attrNameLst>
                                          <p:attrName>ppt_y</p:attrName>
                                        </p:attrNameLst>
                                      </p:cBhvr>
                                      <p:tavLst>
                                        <p:tav tm="0">
                                          <p:val>
                                            <p:strVal val="#ppt_y+.1"/>
                                          </p:val>
                                        </p:tav>
                                        <p:tav tm="100000">
                                          <p:val>
                                            <p:strVal val="#ppt_y"/>
                                          </p:val>
                                        </p:tav>
                                      </p:tavLst>
                                    </p:anim>
                                  </p:childTnLst>
                                </p:cTn>
                              </p:par>
                              <p:par>
                                <p:cTn id="18" presetID="42" presetClass="entr" presetSubtype="0" fill="hold" grpId="0" nodeType="withEffect">
                                  <p:stCondLst>
                                    <p:cond delay="0"/>
                                  </p:stCondLst>
                                  <p:childTnLst>
                                    <p:set>
                                      <p:cBhvr>
                                        <p:cTn id="19" dur="1" fill="hold">
                                          <p:stCondLst>
                                            <p:cond delay="0"/>
                                          </p:stCondLst>
                                        </p:cTn>
                                        <p:tgtEl>
                                          <p:spTgt spid="36"/>
                                        </p:tgtEl>
                                        <p:attrNameLst>
                                          <p:attrName>style.visibility</p:attrName>
                                        </p:attrNameLst>
                                      </p:cBhvr>
                                      <p:to>
                                        <p:strVal val="visible"/>
                                      </p:to>
                                    </p:set>
                                    <p:animEffect transition="in" filter="fade">
                                      <p:cBhvr>
                                        <p:cTn id="20" dur="1000"/>
                                        <p:tgtEl>
                                          <p:spTgt spid="36"/>
                                        </p:tgtEl>
                                      </p:cBhvr>
                                    </p:animEffect>
                                    <p:anim calcmode="lin" valueType="num">
                                      <p:cBhvr>
                                        <p:cTn id="21" dur="1000" fill="hold"/>
                                        <p:tgtEl>
                                          <p:spTgt spid="36"/>
                                        </p:tgtEl>
                                        <p:attrNameLst>
                                          <p:attrName>ppt_x</p:attrName>
                                        </p:attrNameLst>
                                      </p:cBhvr>
                                      <p:tavLst>
                                        <p:tav tm="0">
                                          <p:val>
                                            <p:strVal val="#ppt_x"/>
                                          </p:val>
                                        </p:tav>
                                        <p:tav tm="100000">
                                          <p:val>
                                            <p:strVal val="#ppt_x"/>
                                          </p:val>
                                        </p:tav>
                                      </p:tavLst>
                                    </p:anim>
                                    <p:anim calcmode="lin" valueType="num">
                                      <p:cBhvr>
                                        <p:cTn id="22" dur="1000" fill="hold"/>
                                        <p:tgtEl>
                                          <p:spTgt spid="36"/>
                                        </p:tgtEl>
                                        <p:attrNameLst>
                                          <p:attrName>ppt_y</p:attrName>
                                        </p:attrNameLst>
                                      </p:cBhvr>
                                      <p:tavLst>
                                        <p:tav tm="0">
                                          <p:val>
                                            <p:strVal val="#ppt_y+.1"/>
                                          </p:val>
                                        </p:tav>
                                        <p:tav tm="100000">
                                          <p:val>
                                            <p:strVal val="#ppt_y"/>
                                          </p:val>
                                        </p:tav>
                                      </p:tavLst>
                                    </p:anim>
                                  </p:childTnLst>
                                </p:cTn>
                              </p:par>
                            </p:childTnLst>
                          </p:cTn>
                        </p:par>
                        <p:par>
                          <p:cTn id="23" fill="hold">
                            <p:stCondLst>
                              <p:cond delay="2500"/>
                            </p:stCondLst>
                            <p:childTnLst>
                              <p:par>
                                <p:cTn id="24" presetID="22" presetClass="entr" presetSubtype="8" fill="hold" grpId="0" nodeType="afterEffect">
                                  <p:stCondLst>
                                    <p:cond delay="0"/>
                                  </p:stCondLst>
                                  <p:childTnLst>
                                    <p:set>
                                      <p:cBhvr>
                                        <p:cTn id="25" dur="1" fill="hold">
                                          <p:stCondLst>
                                            <p:cond delay="0"/>
                                          </p:stCondLst>
                                        </p:cTn>
                                        <p:tgtEl>
                                          <p:spTgt spid="34"/>
                                        </p:tgtEl>
                                        <p:attrNameLst>
                                          <p:attrName>style.visibility</p:attrName>
                                        </p:attrNameLst>
                                      </p:cBhvr>
                                      <p:to>
                                        <p:strVal val="visible"/>
                                      </p:to>
                                    </p:set>
                                    <p:animEffect transition="in" filter="wipe(left)">
                                      <p:cBhvr>
                                        <p:cTn id="26" dur="1000"/>
                                        <p:tgtEl>
                                          <p:spTgt spid="34"/>
                                        </p:tgtEl>
                                      </p:cBhvr>
                                    </p:animEffect>
                                  </p:childTnLst>
                                </p:cTn>
                              </p:par>
                            </p:childTnLst>
                          </p:cTn>
                        </p:par>
                        <p:par>
                          <p:cTn id="27" fill="hold">
                            <p:stCondLst>
                              <p:cond delay="3500"/>
                            </p:stCondLst>
                            <p:childTnLst>
                              <p:par>
                                <p:cTn id="28" presetID="22" presetClass="entr" presetSubtype="8" fill="hold" nodeType="afterEffect">
                                  <p:stCondLst>
                                    <p:cond delay="0"/>
                                  </p:stCondLst>
                                  <p:childTnLst>
                                    <p:set>
                                      <p:cBhvr>
                                        <p:cTn id="29" dur="1" fill="hold">
                                          <p:stCondLst>
                                            <p:cond delay="0"/>
                                          </p:stCondLst>
                                        </p:cTn>
                                        <p:tgtEl>
                                          <p:spTgt spid="47"/>
                                        </p:tgtEl>
                                        <p:attrNameLst>
                                          <p:attrName>style.visibility</p:attrName>
                                        </p:attrNameLst>
                                      </p:cBhvr>
                                      <p:to>
                                        <p:strVal val="visible"/>
                                      </p:to>
                                    </p:set>
                                    <p:animEffect transition="in" filter="wipe(left)">
                                      <p:cBhvr>
                                        <p:cTn id="30" dur="500"/>
                                        <p:tgtEl>
                                          <p:spTgt spid="47"/>
                                        </p:tgtEl>
                                      </p:cBhvr>
                                    </p:animEffect>
                                  </p:childTnLst>
                                </p:cTn>
                              </p:par>
                            </p:childTnLst>
                          </p:cTn>
                        </p:par>
                        <p:par>
                          <p:cTn id="31" fill="hold">
                            <p:stCondLst>
                              <p:cond delay="4000"/>
                            </p:stCondLst>
                            <p:childTnLst>
                              <p:par>
                                <p:cTn id="32" presetID="42" presetClass="entr" presetSubtype="0" fill="hold" grpId="0" nodeType="afterEffect">
                                  <p:stCondLst>
                                    <p:cond delay="0"/>
                                  </p:stCondLst>
                                  <p:childTnLst>
                                    <p:set>
                                      <p:cBhvr>
                                        <p:cTn id="33" dur="1" fill="hold">
                                          <p:stCondLst>
                                            <p:cond delay="0"/>
                                          </p:stCondLst>
                                        </p:cTn>
                                        <p:tgtEl>
                                          <p:spTgt spid="43"/>
                                        </p:tgtEl>
                                        <p:attrNameLst>
                                          <p:attrName>style.visibility</p:attrName>
                                        </p:attrNameLst>
                                      </p:cBhvr>
                                      <p:to>
                                        <p:strVal val="visible"/>
                                      </p:to>
                                    </p:set>
                                    <p:animEffect transition="in" filter="fade">
                                      <p:cBhvr>
                                        <p:cTn id="34" dur="1000"/>
                                        <p:tgtEl>
                                          <p:spTgt spid="43"/>
                                        </p:tgtEl>
                                      </p:cBhvr>
                                    </p:animEffect>
                                    <p:anim calcmode="lin" valueType="num">
                                      <p:cBhvr>
                                        <p:cTn id="35" dur="1000" fill="hold"/>
                                        <p:tgtEl>
                                          <p:spTgt spid="43"/>
                                        </p:tgtEl>
                                        <p:attrNameLst>
                                          <p:attrName>ppt_x</p:attrName>
                                        </p:attrNameLst>
                                      </p:cBhvr>
                                      <p:tavLst>
                                        <p:tav tm="0">
                                          <p:val>
                                            <p:strVal val="#ppt_x"/>
                                          </p:val>
                                        </p:tav>
                                        <p:tav tm="100000">
                                          <p:val>
                                            <p:strVal val="#ppt_x"/>
                                          </p:val>
                                        </p:tav>
                                      </p:tavLst>
                                    </p:anim>
                                    <p:anim calcmode="lin" valueType="num">
                                      <p:cBhvr>
                                        <p:cTn id="36" dur="1000" fill="hold"/>
                                        <p:tgtEl>
                                          <p:spTgt spid="43"/>
                                        </p:tgtEl>
                                        <p:attrNameLst>
                                          <p:attrName>ppt_y</p:attrName>
                                        </p:attrNameLst>
                                      </p:cBhvr>
                                      <p:tavLst>
                                        <p:tav tm="0">
                                          <p:val>
                                            <p:strVal val="#ppt_y+.1"/>
                                          </p:val>
                                        </p:tav>
                                        <p:tav tm="100000">
                                          <p:val>
                                            <p:strVal val="#ppt_y"/>
                                          </p:val>
                                        </p:tav>
                                      </p:tavLst>
                                    </p:anim>
                                  </p:childTnLst>
                                </p:cTn>
                              </p:par>
                              <p:par>
                                <p:cTn id="37" presetID="42" presetClass="entr" presetSubtype="0" fill="hold" grpId="0" nodeType="withEffect">
                                  <p:stCondLst>
                                    <p:cond delay="0"/>
                                  </p:stCondLst>
                                  <p:childTnLst>
                                    <p:set>
                                      <p:cBhvr>
                                        <p:cTn id="38" dur="1" fill="hold">
                                          <p:stCondLst>
                                            <p:cond delay="0"/>
                                          </p:stCondLst>
                                        </p:cTn>
                                        <p:tgtEl>
                                          <p:spTgt spid="42"/>
                                        </p:tgtEl>
                                        <p:attrNameLst>
                                          <p:attrName>style.visibility</p:attrName>
                                        </p:attrNameLst>
                                      </p:cBhvr>
                                      <p:to>
                                        <p:strVal val="visible"/>
                                      </p:to>
                                    </p:set>
                                    <p:animEffect transition="in" filter="fade">
                                      <p:cBhvr>
                                        <p:cTn id="39" dur="1000"/>
                                        <p:tgtEl>
                                          <p:spTgt spid="42"/>
                                        </p:tgtEl>
                                      </p:cBhvr>
                                    </p:animEffect>
                                    <p:anim calcmode="lin" valueType="num">
                                      <p:cBhvr>
                                        <p:cTn id="40" dur="1000" fill="hold"/>
                                        <p:tgtEl>
                                          <p:spTgt spid="42"/>
                                        </p:tgtEl>
                                        <p:attrNameLst>
                                          <p:attrName>ppt_x</p:attrName>
                                        </p:attrNameLst>
                                      </p:cBhvr>
                                      <p:tavLst>
                                        <p:tav tm="0">
                                          <p:val>
                                            <p:strVal val="#ppt_x"/>
                                          </p:val>
                                        </p:tav>
                                        <p:tav tm="100000">
                                          <p:val>
                                            <p:strVal val="#ppt_x"/>
                                          </p:val>
                                        </p:tav>
                                      </p:tavLst>
                                    </p:anim>
                                    <p:anim calcmode="lin" valueType="num">
                                      <p:cBhvr>
                                        <p:cTn id="41" dur="1000" fill="hold"/>
                                        <p:tgtEl>
                                          <p:spTgt spid="42"/>
                                        </p:tgtEl>
                                        <p:attrNameLst>
                                          <p:attrName>ppt_y</p:attrName>
                                        </p:attrNameLst>
                                      </p:cBhvr>
                                      <p:tavLst>
                                        <p:tav tm="0">
                                          <p:val>
                                            <p:strVal val="#ppt_y+.1"/>
                                          </p:val>
                                        </p:tav>
                                        <p:tav tm="100000">
                                          <p:val>
                                            <p:strVal val="#ppt_y"/>
                                          </p:val>
                                        </p:tav>
                                      </p:tavLst>
                                    </p:anim>
                                  </p:childTnLst>
                                </p:cTn>
                              </p:par>
                            </p:childTnLst>
                          </p:cTn>
                        </p:par>
                        <p:par>
                          <p:cTn id="42" fill="hold">
                            <p:stCondLst>
                              <p:cond delay="5000"/>
                            </p:stCondLst>
                            <p:childTnLst>
                              <p:par>
                                <p:cTn id="43" presetID="22" presetClass="entr" presetSubtype="8" fill="hold" grpId="0" nodeType="afterEffect">
                                  <p:stCondLst>
                                    <p:cond delay="0"/>
                                  </p:stCondLst>
                                  <p:childTnLst>
                                    <p:set>
                                      <p:cBhvr>
                                        <p:cTn id="44" dur="1" fill="hold">
                                          <p:stCondLst>
                                            <p:cond delay="0"/>
                                          </p:stCondLst>
                                        </p:cTn>
                                        <p:tgtEl>
                                          <p:spTgt spid="41"/>
                                        </p:tgtEl>
                                        <p:attrNameLst>
                                          <p:attrName>style.visibility</p:attrName>
                                        </p:attrNameLst>
                                      </p:cBhvr>
                                      <p:to>
                                        <p:strVal val="visible"/>
                                      </p:to>
                                    </p:set>
                                    <p:animEffect transition="in" filter="wipe(left)">
                                      <p:cBhvr>
                                        <p:cTn id="45" dur="1000"/>
                                        <p:tgtEl>
                                          <p:spTgt spid="41"/>
                                        </p:tgtEl>
                                      </p:cBhvr>
                                    </p:animEffect>
                                  </p:childTnLst>
                                </p:cTn>
                              </p:par>
                            </p:childTnLst>
                          </p:cTn>
                        </p:par>
                        <p:par>
                          <p:cTn id="46" fill="hold">
                            <p:stCondLst>
                              <p:cond delay="6000"/>
                            </p:stCondLst>
                            <p:childTnLst>
                              <p:par>
                                <p:cTn id="47" presetID="22" presetClass="entr" presetSubtype="2" fill="hold" nodeType="afterEffect">
                                  <p:stCondLst>
                                    <p:cond delay="0"/>
                                  </p:stCondLst>
                                  <p:childTnLst>
                                    <p:set>
                                      <p:cBhvr>
                                        <p:cTn id="48" dur="1" fill="hold">
                                          <p:stCondLst>
                                            <p:cond delay="0"/>
                                          </p:stCondLst>
                                        </p:cTn>
                                        <p:tgtEl>
                                          <p:spTgt spid="48"/>
                                        </p:tgtEl>
                                        <p:attrNameLst>
                                          <p:attrName>style.visibility</p:attrName>
                                        </p:attrNameLst>
                                      </p:cBhvr>
                                      <p:to>
                                        <p:strVal val="visible"/>
                                      </p:to>
                                    </p:set>
                                    <p:animEffect transition="in" filter="wipe(right)">
                                      <p:cBhvr>
                                        <p:cTn id="49" dur="500"/>
                                        <p:tgtEl>
                                          <p:spTgt spid="48"/>
                                        </p:tgtEl>
                                      </p:cBhvr>
                                    </p:animEffect>
                                  </p:childTnLst>
                                </p:cTn>
                              </p:par>
                            </p:childTnLst>
                          </p:cTn>
                        </p:par>
                        <p:par>
                          <p:cTn id="50" fill="hold">
                            <p:stCondLst>
                              <p:cond delay="6500"/>
                            </p:stCondLst>
                            <p:childTnLst>
                              <p:par>
                                <p:cTn id="51" presetID="42" presetClass="entr" presetSubtype="0" fill="hold" grpId="0" nodeType="afterEffect">
                                  <p:stCondLst>
                                    <p:cond delay="0"/>
                                  </p:stCondLst>
                                  <p:childTnLst>
                                    <p:set>
                                      <p:cBhvr>
                                        <p:cTn id="52" dur="1" fill="hold">
                                          <p:stCondLst>
                                            <p:cond delay="0"/>
                                          </p:stCondLst>
                                        </p:cTn>
                                        <p:tgtEl>
                                          <p:spTgt spid="45"/>
                                        </p:tgtEl>
                                        <p:attrNameLst>
                                          <p:attrName>style.visibility</p:attrName>
                                        </p:attrNameLst>
                                      </p:cBhvr>
                                      <p:to>
                                        <p:strVal val="visible"/>
                                      </p:to>
                                    </p:set>
                                    <p:animEffect transition="in" filter="fade">
                                      <p:cBhvr>
                                        <p:cTn id="53" dur="1000"/>
                                        <p:tgtEl>
                                          <p:spTgt spid="45"/>
                                        </p:tgtEl>
                                      </p:cBhvr>
                                    </p:animEffect>
                                    <p:anim calcmode="lin" valueType="num">
                                      <p:cBhvr>
                                        <p:cTn id="54" dur="1000" fill="hold"/>
                                        <p:tgtEl>
                                          <p:spTgt spid="45"/>
                                        </p:tgtEl>
                                        <p:attrNameLst>
                                          <p:attrName>ppt_x</p:attrName>
                                        </p:attrNameLst>
                                      </p:cBhvr>
                                      <p:tavLst>
                                        <p:tav tm="0">
                                          <p:val>
                                            <p:strVal val="#ppt_x"/>
                                          </p:val>
                                        </p:tav>
                                        <p:tav tm="100000">
                                          <p:val>
                                            <p:strVal val="#ppt_x"/>
                                          </p:val>
                                        </p:tav>
                                      </p:tavLst>
                                    </p:anim>
                                    <p:anim calcmode="lin" valueType="num">
                                      <p:cBhvr>
                                        <p:cTn id="55" dur="1000" fill="hold"/>
                                        <p:tgtEl>
                                          <p:spTgt spid="45"/>
                                        </p:tgtEl>
                                        <p:attrNameLst>
                                          <p:attrName>ppt_y</p:attrName>
                                        </p:attrNameLst>
                                      </p:cBhvr>
                                      <p:tavLst>
                                        <p:tav tm="0">
                                          <p:val>
                                            <p:strVal val="#ppt_y+.1"/>
                                          </p:val>
                                        </p:tav>
                                        <p:tav tm="100000">
                                          <p:val>
                                            <p:strVal val="#ppt_y"/>
                                          </p:val>
                                        </p:tav>
                                      </p:tavLst>
                                    </p:anim>
                                  </p:childTnLst>
                                </p:cTn>
                              </p:par>
                              <p:par>
                                <p:cTn id="56" presetID="42" presetClass="entr" presetSubtype="0" fill="hold" grpId="0" nodeType="withEffect">
                                  <p:stCondLst>
                                    <p:cond delay="0"/>
                                  </p:stCondLst>
                                  <p:childTnLst>
                                    <p:set>
                                      <p:cBhvr>
                                        <p:cTn id="57" dur="1" fill="hold">
                                          <p:stCondLst>
                                            <p:cond delay="0"/>
                                          </p:stCondLst>
                                        </p:cTn>
                                        <p:tgtEl>
                                          <p:spTgt spid="27"/>
                                        </p:tgtEl>
                                        <p:attrNameLst>
                                          <p:attrName>style.visibility</p:attrName>
                                        </p:attrNameLst>
                                      </p:cBhvr>
                                      <p:to>
                                        <p:strVal val="visible"/>
                                      </p:to>
                                    </p:set>
                                    <p:animEffect transition="in" filter="fade">
                                      <p:cBhvr>
                                        <p:cTn id="58" dur="1000"/>
                                        <p:tgtEl>
                                          <p:spTgt spid="27"/>
                                        </p:tgtEl>
                                      </p:cBhvr>
                                    </p:animEffect>
                                    <p:anim calcmode="lin" valueType="num">
                                      <p:cBhvr>
                                        <p:cTn id="59" dur="1000" fill="hold"/>
                                        <p:tgtEl>
                                          <p:spTgt spid="27"/>
                                        </p:tgtEl>
                                        <p:attrNameLst>
                                          <p:attrName>ppt_x</p:attrName>
                                        </p:attrNameLst>
                                      </p:cBhvr>
                                      <p:tavLst>
                                        <p:tav tm="0">
                                          <p:val>
                                            <p:strVal val="#ppt_x"/>
                                          </p:val>
                                        </p:tav>
                                        <p:tav tm="100000">
                                          <p:val>
                                            <p:strVal val="#ppt_x"/>
                                          </p:val>
                                        </p:tav>
                                      </p:tavLst>
                                    </p:anim>
                                    <p:anim calcmode="lin" valueType="num">
                                      <p:cBhvr>
                                        <p:cTn id="60" dur="1000" fill="hold"/>
                                        <p:tgtEl>
                                          <p:spTgt spid="27"/>
                                        </p:tgtEl>
                                        <p:attrNameLst>
                                          <p:attrName>ppt_y</p:attrName>
                                        </p:attrNameLst>
                                      </p:cBhvr>
                                      <p:tavLst>
                                        <p:tav tm="0">
                                          <p:val>
                                            <p:strVal val="#ppt_y+.1"/>
                                          </p:val>
                                        </p:tav>
                                        <p:tav tm="100000">
                                          <p:val>
                                            <p:strVal val="#ppt_y"/>
                                          </p:val>
                                        </p:tav>
                                      </p:tavLst>
                                    </p:anim>
                                  </p:childTnLst>
                                </p:cTn>
                              </p:par>
                            </p:childTnLst>
                          </p:cTn>
                        </p:par>
                        <p:par>
                          <p:cTn id="61" fill="hold">
                            <p:stCondLst>
                              <p:cond delay="7500"/>
                            </p:stCondLst>
                            <p:childTnLst>
                              <p:par>
                                <p:cTn id="62" presetID="22" presetClass="entr" presetSubtype="8" fill="hold" grpId="0" nodeType="afterEffect">
                                  <p:stCondLst>
                                    <p:cond delay="0"/>
                                  </p:stCondLst>
                                  <p:childTnLst>
                                    <p:set>
                                      <p:cBhvr>
                                        <p:cTn id="63" dur="1" fill="hold">
                                          <p:stCondLst>
                                            <p:cond delay="0"/>
                                          </p:stCondLst>
                                        </p:cTn>
                                        <p:tgtEl>
                                          <p:spTgt spid="20"/>
                                        </p:tgtEl>
                                        <p:attrNameLst>
                                          <p:attrName>style.visibility</p:attrName>
                                        </p:attrNameLst>
                                      </p:cBhvr>
                                      <p:to>
                                        <p:strVal val="visible"/>
                                      </p:to>
                                    </p:set>
                                    <p:animEffect transition="in" filter="wipe(left)">
                                      <p:cBhvr>
                                        <p:cTn id="64" dur="10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27" grpId="0"/>
      <p:bldP spid="34" grpId="0"/>
      <p:bldP spid="35" grpId="0" animBg="1"/>
      <p:bldP spid="36" grpId="0"/>
      <p:bldP spid="41" grpId="0"/>
      <p:bldP spid="42" grpId="0"/>
      <p:bldP spid="43" grpId="0" animBg="1"/>
      <p:bldP spid="44" grpId="0"/>
      <p:bldP spid="45" grpId="0" animBg="1"/>
    </p:bldLst>
  </p:timing>
</p:sld>
</file>

<file path=ppt/slides/slide2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grpSp>
        <p:nvGrpSpPr>
          <p:cNvPr id="7" name="Group 6">
            <a:extLst>
              <a:ext uri="{FF2B5EF4-FFF2-40B4-BE49-F238E27FC236}">
                <a16:creationId xmlns:a16="http://schemas.microsoft.com/office/drawing/2014/main" id="{8FB6DADD-6402-4740-864B-629E644C2C32}"/>
              </a:ext>
            </a:extLst>
          </p:cNvPr>
          <p:cNvGrpSpPr/>
          <p:nvPr/>
        </p:nvGrpSpPr>
        <p:grpSpPr>
          <a:xfrm>
            <a:off x="365760" y="5236111"/>
            <a:ext cx="5604207" cy="1280160"/>
            <a:chOff x="365760" y="5236111"/>
            <a:chExt cx="5604207" cy="1280160"/>
          </a:xfrm>
        </p:grpSpPr>
        <p:sp>
          <p:nvSpPr>
            <p:cNvPr id="18" name="Freeform: Shape 17">
              <a:extLst>
                <a:ext uri="{FF2B5EF4-FFF2-40B4-BE49-F238E27FC236}">
                  <a16:creationId xmlns:a16="http://schemas.microsoft.com/office/drawing/2014/main" id="{FDF371E1-CC6A-4FDB-90ED-66E5CC3B7B84}"/>
                </a:ext>
              </a:extLst>
            </p:cNvPr>
            <p:cNvSpPr/>
            <p:nvPr/>
          </p:nvSpPr>
          <p:spPr>
            <a:xfrm>
              <a:off x="365760" y="5236111"/>
              <a:ext cx="5604207" cy="1280160"/>
            </a:xfrm>
            <a:custGeom>
              <a:avLst/>
              <a:gdLst>
                <a:gd name="connsiteX0" fmla="*/ 2563545 w 8006051"/>
                <a:gd name="connsiteY0" fmla="*/ 0 h 1828804"/>
                <a:gd name="connsiteX1" fmla="*/ 4812149 w 8006051"/>
                <a:gd name="connsiteY1" fmla="*/ 0 h 1828804"/>
                <a:gd name="connsiteX2" fmla="*/ 5674749 w 8006051"/>
                <a:gd name="connsiteY2" fmla="*/ 0 h 1828804"/>
                <a:gd name="connsiteX3" fmla="*/ 7923353 w 8006051"/>
                <a:gd name="connsiteY3" fmla="*/ 0 h 1828804"/>
                <a:gd name="connsiteX4" fmla="*/ 8006051 w 8006051"/>
                <a:gd name="connsiteY4" fmla="*/ 82698 h 1828804"/>
                <a:gd name="connsiteX5" fmla="*/ 8006051 w 8006051"/>
                <a:gd name="connsiteY5" fmla="*/ 1746102 h 1828804"/>
                <a:gd name="connsiteX6" fmla="*/ 7923353 w 8006051"/>
                <a:gd name="connsiteY6" fmla="*/ 1828800 h 1828804"/>
                <a:gd name="connsiteX7" fmla="*/ 5674749 w 8006051"/>
                <a:gd name="connsiteY7" fmla="*/ 1828800 h 1828804"/>
                <a:gd name="connsiteX8" fmla="*/ 4812149 w 8006051"/>
                <a:gd name="connsiteY8" fmla="*/ 1828800 h 1828804"/>
                <a:gd name="connsiteX9" fmla="*/ 3193922 w 8006051"/>
                <a:gd name="connsiteY9" fmla="*/ 1828800 h 1828804"/>
                <a:gd name="connsiteX10" fmla="*/ 3193902 w 8006051"/>
                <a:gd name="connsiteY10" fmla="*/ 1828804 h 1828804"/>
                <a:gd name="connsiteX11" fmla="*/ 82698 w 8006051"/>
                <a:gd name="connsiteY11" fmla="*/ 1828804 h 1828804"/>
                <a:gd name="connsiteX12" fmla="*/ 0 w 8006051"/>
                <a:gd name="connsiteY12" fmla="*/ 1746106 h 1828804"/>
                <a:gd name="connsiteX13" fmla="*/ 0 w 8006051"/>
                <a:gd name="connsiteY13" fmla="*/ 82702 h 1828804"/>
                <a:gd name="connsiteX14" fmla="*/ 82698 w 8006051"/>
                <a:gd name="connsiteY14" fmla="*/ 4 h 1828804"/>
                <a:gd name="connsiteX15" fmla="*/ 2563526 w 8006051"/>
                <a:gd name="connsiteY15" fmla="*/ 4 h 1828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6051" h="1828804">
                  <a:moveTo>
                    <a:pt x="2563545" y="0"/>
                  </a:moveTo>
                  <a:lnTo>
                    <a:pt x="4812149" y="0"/>
                  </a:lnTo>
                  <a:lnTo>
                    <a:pt x="5674749" y="0"/>
                  </a:lnTo>
                  <a:lnTo>
                    <a:pt x="7923353" y="0"/>
                  </a:lnTo>
                  <a:cubicBezTo>
                    <a:pt x="7969026" y="0"/>
                    <a:pt x="8006051" y="37025"/>
                    <a:pt x="8006051" y="82698"/>
                  </a:cubicBezTo>
                  <a:lnTo>
                    <a:pt x="8006051" y="1746102"/>
                  </a:lnTo>
                  <a:cubicBezTo>
                    <a:pt x="8006051" y="1791775"/>
                    <a:pt x="7969026" y="1828800"/>
                    <a:pt x="7923353" y="1828800"/>
                  </a:cubicBezTo>
                  <a:lnTo>
                    <a:pt x="5674749" y="1828800"/>
                  </a:lnTo>
                  <a:lnTo>
                    <a:pt x="4812149" y="1828800"/>
                  </a:lnTo>
                  <a:lnTo>
                    <a:pt x="3193922" y="1828800"/>
                  </a:lnTo>
                  <a:lnTo>
                    <a:pt x="3193902" y="1828804"/>
                  </a:lnTo>
                  <a:lnTo>
                    <a:pt x="82698" y="1828804"/>
                  </a:lnTo>
                  <a:cubicBezTo>
                    <a:pt x="37025" y="1828804"/>
                    <a:pt x="0" y="1791779"/>
                    <a:pt x="0" y="1746106"/>
                  </a:cubicBezTo>
                  <a:lnTo>
                    <a:pt x="0" y="82702"/>
                  </a:lnTo>
                  <a:cubicBezTo>
                    <a:pt x="0" y="37029"/>
                    <a:pt x="37025" y="4"/>
                    <a:pt x="82698" y="4"/>
                  </a:cubicBezTo>
                  <a:lnTo>
                    <a:pt x="2563526" y="4"/>
                  </a:lnTo>
                  <a:close/>
                </a:path>
              </a:pathLst>
            </a:custGeom>
            <a:solidFill>
              <a:srgbClr val="8DA1B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Freeform: Shape 13">
              <a:extLst>
                <a:ext uri="{FF2B5EF4-FFF2-40B4-BE49-F238E27FC236}">
                  <a16:creationId xmlns:a16="http://schemas.microsoft.com/office/drawing/2014/main" id="{19F7FF01-B074-46EA-AA38-212EEF18AB91}"/>
                </a:ext>
              </a:extLst>
            </p:cNvPr>
            <p:cNvSpPr/>
            <p:nvPr/>
          </p:nvSpPr>
          <p:spPr>
            <a:xfrm rot="16200000">
              <a:off x="3207699" y="5487879"/>
              <a:ext cx="1280158" cy="776626"/>
            </a:xfrm>
            <a:custGeom>
              <a:avLst/>
              <a:gdLst>
                <a:gd name="connsiteX0" fmla="*/ 1828800 w 1828801"/>
                <a:gd name="connsiteY0" fmla="*/ 1101130 h 1109472"/>
                <a:gd name="connsiteX1" fmla="*/ 1828800 w 1828801"/>
                <a:gd name="connsiteY1" fmla="*/ 1101131 h 1109472"/>
                <a:gd name="connsiteX2" fmla="*/ 1 w 1828801"/>
                <a:gd name="connsiteY2" fmla="*/ 1101131 h 1109472"/>
                <a:gd name="connsiteX3" fmla="*/ 1 w 1828801"/>
                <a:gd name="connsiteY3" fmla="*/ 1109472 h 1109472"/>
                <a:gd name="connsiteX4" fmla="*/ 0 w 1828801"/>
                <a:gd name="connsiteY4" fmla="*/ 1109472 h 1109472"/>
                <a:gd name="connsiteX5" fmla="*/ 0 w 1828801"/>
                <a:gd name="connsiteY5" fmla="*/ 800100 h 1109472"/>
                <a:gd name="connsiteX6" fmla="*/ 344037 w 1828801"/>
                <a:gd name="connsiteY6" fmla="*/ 800100 h 1109472"/>
                <a:gd name="connsiteX7" fmla="*/ 2 w 1828801"/>
                <a:gd name="connsiteY7" fmla="*/ 1101130 h 1109472"/>
                <a:gd name="connsiteX8" fmla="*/ 1828800 w 1828801"/>
                <a:gd name="connsiteY8" fmla="*/ 800100 h 1109472"/>
                <a:gd name="connsiteX9" fmla="*/ 1828800 w 1828801"/>
                <a:gd name="connsiteY9" fmla="*/ 1101129 h 1109472"/>
                <a:gd name="connsiteX10" fmla="*/ 1484767 w 1828801"/>
                <a:gd name="connsiteY10" fmla="*/ 800100 h 1109472"/>
                <a:gd name="connsiteX11" fmla="*/ 1828801 w 1828801"/>
                <a:gd name="connsiteY11" fmla="*/ 800099 h 1109472"/>
                <a:gd name="connsiteX12" fmla="*/ 1484766 w 1828801"/>
                <a:gd name="connsiteY12" fmla="*/ 800099 h 1109472"/>
                <a:gd name="connsiteX13" fmla="*/ 914402 w 1828801"/>
                <a:gd name="connsiteY13" fmla="*/ 301031 h 1109472"/>
                <a:gd name="connsiteX14" fmla="*/ 344038 w 1828801"/>
                <a:gd name="connsiteY14" fmla="*/ 800099 h 1109472"/>
                <a:gd name="connsiteX15" fmla="*/ 1 w 1828801"/>
                <a:gd name="connsiteY15" fmla="*/ 800099 h 1109472"/>
                <a:gd name="connsiteX16" fmla="*/ 914401 w 1828801"/>
                <a:gd name="connsiteY16" fmla="*/ 0 h 1109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28801" h="1109472">
                  <a:moveTo>
                    <a:pt x="1828800" y="1101130"/>
                  </a:moveTo>
                  <a:lnTo>
                    <a:pt x="1828800" y="1101131"/>
                  </a:lnTo>
                  <a:lnTo>
                    <a:pt x="1" y="1101131"/>
                  </a:lnTo>
                  <a:lnTo>
                    <a:pt x="1" y="1109472"/>
                  </a:lnTo>
                  <a:lnTo>
                    <a:pt x="0" y="1109472"/>
                  </a:lnTo>
                  <a:lnTo>
                    <a:pt x="0" y="800100"/>
                  </a:lnTo>
                  <a:lnTo>
                    <a:pt x="344037" y="800100"/>
                  </a:lnTo>
                  <a:lnTo>
                    <a:pt x="2" y="1101130"/>
                  </a:lnTo>
                  <a:close/>
                  <a:moveTo>
                    <a:pt x="1828800" y="800100"/>
                  </a:moveTo>
                  <a:lnTo>
                    <a:pt x="1828800" y="1101129"/>
                  </a:lnTo>
                  <a:lnTo>
                    <a:pt x="1484767" y="800100"/>
                  </a:lnTo>
                  <a:close/>
                  <a:moveTo>
                    <a:pt x="1828801" y="800099"/>
                  </a:moveTo>
                  <a:lnTo>
                    <a:pt x="1484766" y="800099"/>
                  </a:lnTo>
                  <a:lnTo>
                    <a:pt x="914402" y="301031"/>
                  </a:lnTo>
                  <a:lnTo>
                    <a:pt x="344038" y="800099"/>
                  </a:lnTo>
                  <a:lnTo>
                    <a:pt x="1" y="800099"/>
                  </a:lnTo>
                  <a:lnTo>
                    <a:pt x="914401" y="0"/>
                  </a:lnTo>
                  <a:close/>
                </a:path>
              </a:pathLst>
            </a:custGeom>
            <a:solidFill>
              <a:schemeClr val="bg1"/>
            </a:solidFill>
            <a:ln>
              <a:noFill/>
            </a:ln>
            <a:effectLst>
              <a:outerShdw blurRad="50800" dist="127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9" name="Freeform: Shape 88">
              <a:extLst>
                <a:ext uri="{FF2B5EF4-FFF2-40B4-BE49-F238E27FC236}">
                  <a16:creationId xmlns:a16="http://schemas.microsoft.com/office/drawing/2014/main" id="{1F0ADEAC-280A-43E4-8F68-61B688F9FF7F}"/>
                </a:ext>
              </a:extLst>
            </p:cNvPr>
            <p:cNvSpPr/>
            <p:nvPr/>
          </p:nvSpPr>
          <p:spPr>
            <a:xfrm rot="16200000">
              <a:off x="4281329" y="4827632"/>
              <a:ext cx="1280158" cy="2097119"/>
            </a:xfrm>
            <a:custGeom>
              <a:avLst/>
              <a:gdLst/>
              <a:ahLst/>
              <a:cxnLst/>
              <a:rect l="l" t="t" r="r" b="b"/>
              <a:pathLst>
                <a:path w="1280158" h="2097119">
                  <a:moveTo>
                    <a:pt x="845140" y="408816"/>
                  </a:moveTo>
                  <a:cubicBezTo>
                    <a:pt x="845140" y="415768"/>
                    <a:pt x="842625" y="420753"/>
                    <a:pt x="837594" y="423771"/>
                  </a:cubicBezTo>
                  <a:cubicBezTo>
                    <a:pt x="832563" y="426790"/>
                    <a:pt x="823554" y="428299"/>
                    <a:pt x="810565" y="428299"/>
                  </a:cubicBezTo>
                  <a:lnTo>
                    <a:pt x="492808" y="428299"/>
                  </a:lnTo>
                  <a:cubicBezTo>
                    <a:pt x="485491" y="428299"/>
                    <a:pt x="479179" y="426424"/>
                    <a:pt x="473874" y="422674"/>
                  </a:cubicBezTo>
                  <a:cubicBezTo>
                    <a:pt x="468569" y="418923"/>
                    <a:pt x="465917" y="413938"/>
                    <a:pt x="465917" y="407719"/>
                  </a:cubicBezTo>
                  <a:cubicBezTo>
                    <a:pt x="465917" y="394913"/>
                    <a:pt x="474880" y="388511"/>
                    <a:pt x="492808" y="388511"/>
                  </a:cubicBezTo>
                  <a:lnTo>
                    <a:pt x="810565" y="388511"/>
                  </a:lnTo>
                  <a:cubicBezTo>
                    <a:pt x="833615" y="388511"/>
                    <a:pt x="845140" y="395279"/>
                    <a:pt x="845140" y="408816"/>
                  </a:cubicBezTo>
                  <a:close/>
                  <a:moveTo>
                    <a:pt x="880812" y="411012"/>
                  </a:moveTo>
                  <a:cubicBezTo>
                    <a:pt x="880812" y="374425"/>
                    <a:pt x="861787" y="344103"/>
                    <a:pt x="823737" y="320047"/>
                  </a:cubicBezTo>
                  <a:cubicBezTo>
                    <a:pt x="785686" y="295991"/>
                    <a:pt x="729159" y="283963"/>
                    <a:pt x="654156" y="283963"/>
                  </a:cubicBezTo>
                  <a:cubicBezTo>
                    <a:pt x="578787" y="283963"/>
                    <a:pt x="522809" y="296128"/>
                    <a:pt x="486222" y="320459"/>
                  </a:cubicBezTo>
                  <a:cubicBezTo>
                    <a:pt x="449635" y="344789"/>
                    <a:pt x="431342" y="373784"/>
                    <a:pt x="431342" y="407444"/>
                  </a:cubicBezTo>
                  <a:cubicBezTo>
                    <a:pt x="431342" y="442934"/>
                    <a:pt x="450550" y="473072"/>
                    <a:pt x="488966" y="497860"/>
                  </a:cubicBezTo>
                  <a:cubicBezTo>
                    <a:pt x="527383" y="522647"/>
                    <a:pt x="583909" y="535041"/>
                    <a:pt x="658547" y="535041"/>
                  </a:cubicBezTo>
                  <a:cubicBezTo>
                    <a:pt x="703366" y="535041"/>
                    <a:pt x="742102" y="530102"/>
                    <a:pt x="774756" y="520223"/>
                  </a:cubicBezTo>
                  <a:cubicBezTo>
                    <a:pt x="807410" y="510345"/>
                    <a:pt x="833249" y="495527"/>
                    <a:pt x="852274" y="475770"/>
                  </a:cubicBezTo>
                  <a:cubicBezTo>
                    <a:pt x="871300" y="456013"/>
                    <a:pt x="880812" y="434427"/>
                    <a:pt x="880812" y="411012"/>
                  </a:cubicBezTo>
                  <a:close/>
                  <a:moveTo>
                    <a:pt x="885203" y="776808"/>
                  </a:moveTo>
                  <a:cubicBezTo>
                    <a:pt x="885203" y="771869"/>
                    <a:pt x="884882" y="768622"/>
                    <a:pt x="884242" y="767067"/>
                  </a:cubicBezTo>
                  <a:cubicBezTo>
                    <a:pt x="883602" y="765512"/>
                    <a:pt x="881635" y="763179"/>
                    <a:pt x="878343" y="760069"/>
                  </a:cubicBezTo>
                  <a:cubicBezTo>
                    <a:pt x="875599" y="757508"/>
                    <a:pt x="874227" y="753392"/>
                    <a:pt x="874227" y="747721"/>
                  </a:cubicBezTo>
                  <a:lnTo>
                    <a:pt x="874227" y="616064"/>
                  </a:lnTo>
                  <a:lnTo>
                    <a:pt x="652784" y="602014"/>
                  </a:lnTo>
                  <a:cubicBezTo>
                    <a:pt x="649491" y="601831"/>
                    <a:pt x="647022" y="601739"/>
                    <a:pt x="645375" y="601739"/>
                  </a:cubicBezTo>
                  <a:cubicBezTo>
                    <a:pt x="640070" y="601739"/>
                    <a:pt x="637418" y="605032"/>
                    <a:pt x="637418" y="611618"/>
                  </a:cubicBezTo>
                  <a:lnTo>
                    <a:pt x="637967" y="623966"/>
                  </a:lnTo>
                  <a:cubicBezTo>
                    <a:pt x="638149" y="628722"/>
                    <a:pt x="639064" y="632061"/>
                    <a:pt x="640711" y="633982"/>
                  </a:cubicBezTo>
                  <a:cubicBezTo>
                    <a:pt x="642357" y="635902"/>
                    <a:pt x="646107" y="637778"/>
                    <a:pt x="651961" y="639607"/>
                  </a:cubicBezTo>
                  <a:cubicBezTo>
                    <a:pt x="677023" y="647473"/>
                    <a:pt x="689554" y="661193"/>
                    <a:pt x="689554" y="680767"/>
                  </a:cubicBezTo>
                  <a:cubicBezTo>
                    <a:pt x="689554" y="694670"/>
                    <a:pt x="682603" y="704457"/>
                    <a:pt x="668700" y="710128"/>
                  </a:cubicBezTo>
                  <a:cubicBezTo>
                    <a:pt x="654796" y="715799"/>
                    <a:pt x="629094" y="718635"/>
                    <a:pt x="591593" y="718635"/>
                  </a:cubicBezTo>
                  <a:lnTo>
                    <a:pt x="542475" y="719183"/>
                  </a:lnTo>
                  <a:cubicBezTo>
                    <a:pt x="517596" y="719183"/>
                    <a:pt x="501040" y="718269"/>
                    <a:pt x="492808" y="716439"/>
                  </a:cubicBezTo>
                  <a:cubicBezTo>
                    <a:pt x="484576" y="714610"/>
                    <a:pt x="478219" y="710768"/>
                    <a:pt x="473737" y="704915"/>
                  </a:cubicBezTo>
                  <a:cubicBezTo>
                    <a:pt x="469255" y="699061"/>
                    <a:pt x="467014" y="691835"/>
                    <a:pt x="467014" y="683237"/>
                  </a:cubicBezTo>
                  <a:cubicBezTo>
                    <a:pt x="467014" y="673358"/>
                    <a:pt x="469941" y="665995"/>
                    <a:pt x="475795" y="661147"/>
                  </a:cubicBezTo>
                  <a:cubicBezTo>
                    <a:pt x="481649" y="656300"/>
                    <a:pt x="487686" y="653876"/>
                    <a:pt x="493906" y="653876"/>
                  </a:cubicBezTo>
                  <a:cubicBezTo>
                    <a:pt x="497198" y="653876"/>
                    <a:pt x="504241" y="655065"/>
                    <a:pt x="515034" y="657443"/>
                  </a:cubicBezTo>
                  <a:cubicBezTo>
                    <a:pt x="521437" y="658906"/>
                    <a:pt x="527566" y="659638"/>
                    <a:pt x="533419" y="659638"/>
                  </a:cubicBezTo>
                  <a:cubicBezTo>
                    <a:pt x="546225" y="659638"/>
                    <a:pt x="556378" y="656345"/>
                    <a:pt x="563878" y="649760"/>
                  </a:cubicBezTo>
                  <a:cubicBezTo>
                    <a:pt x="571378" y="643174"/>
                    <a:pt x="575128" y="634302"/>
                    <a:pt x="575128" y="623143"/>
                  </a:cubicBezTo>
                  <a:cubicBezTo>
                    <a:pt x="575128" y="610520"/>
                    <a:pt x="570326" y="600825"/>
                    <a:pt x="560722" y="594056"/>
                  </a:cubicBezTo>
                  <a:cubicBezTo>
                    <a:pt x="551118" y="587288"/>
                    <a:pt x="539914" y="583903"/>
                    <a:pt x="527108" y="583903"/>
                  </a:cubicBezTo>
                  <a:cubicBezTo>
                    <a:pt x="504607" y="583903"/>
                    <a:pt x="483021" y="592776"/>
                    <a:pt x="462349" y="610520"/>
                  </a:cubicBezTo>
                  <a:cubicBezTo>
                    <a:pt x="441678" y="628265"/>
                    <a:pt x="431342" y="653510"/>
                    <a:pt x="431342" y="686255"/>
                  </a:cubicBezTo>
                  <a:cubicBezTo>
                    <a:pt x="431342" y="725769"/>
                    <a:pt x="445428" y="758834"/>
                    <a:pt x="473600" y="785451"/>
                  </a:cubicBezTo>
                  <a:cubicBezTo>
                    <a:pt x="501772" y="812068"/>
                    <a:pt x="538633" y="825377"/>
                    <a:pt x="584184" y="825377"/>
                  </a:cubicBezTo>
                  <a:cubicBezTo>
                    <a:pt x="626259" y="825377"/>
                    <a:pt x="660833" y="813852"/>
                    <a:pt x="687908" y="790802"/>
                  </a:cubicBezTo>
                  <a:cubicBezTo>
                    <a:pt x="714982" y="767753"/>
                    <a:pt x="728519" y="738117"/>
                    <a:pt x="728519" y="701896"/>
                  </a:cubicBezTo>
                  <a:cubicBezTo>
                    <a:pt x="728519" y="679761"/>
                    <a:pt x="722482" y="659730"/>
                    <a:pt x="710409" y="641802"/>
                  </a:cubicBezTo>
                  <a:lnTo>
                    <a:pt x="794924" y="646467"/>
                  </a:lnTo>
                  <a:lnTo>
                    <a:pt x="794924" y="775436"/>
                  </a:lnTo>
                  <a:cubicBezTo>
                    <a:pt x="794924" y="780741"/>
                    <a:pt x="795656" y="784079"/>
                    <a:pt x="797120" y="785451"/>
                  </a:cubicBezTo>
                  <a:cubicBezTo>
                    <a:pt x="798583" y="786823"/>
                    <a:pt x="802150" y="787784"/>
                    <a:pt x="807821" y="788333"/>
                  </a:cubicBezTo>
                  <a:lnTo>
                    <a:pt x="866543" y="793272"/>
                  </a:lnTo>
                  <a:cubicBezTo>
                    <a:pt x="872397" y="793821"/>
                    <a:pt x="875690" y="794095"/>
                    <a:pt x="876422" y="794095"/>
                  </a:cubicBezTo>
                  <a:cubicBezTo>
                    <a:pt x="879897" y="794095"/>
                    <a:pt x="882230" y="793089"/>
                    <a:pt x="883419" y="791077"/>
                  </a:cubicBezTo>
                  <a:cubicBezTo>
                    <a:pt x="884608" y="789064"/>
                    <a:pt x="885203" y="784308"/>
                    <a:pt x="885203" y="776808"/>
                  </a:cubicBezTo>
                  <a:close/>
                  <a:moveTo>
                    <a:pt x="1280158" y="560067"/>
                  </a:moveTo>
                  <a:lnTo>
                    <a:pt x="937984" y="560067"/>
                  </a:lnTo>
                  <a:lnTo>
                    <a:pt x="937984" y="560068"/>
                  </a:lnTo>
                  <a:lnTo>
                    <a:pt x="1280158" y="560068"/>
                  </a:lnTo>
                  <a:lnTo>
                    <a:pt x="1280158" y="2039231"/>
                  </a:lnTo>
                  <a:cubicBezTo>
                    <a:pt x="1280158" y="2071202"/>
                    <a:pt x="1254240" y="2097119"/>
                    <a:pt x="1222269" y="2097119"/>
                  </a:cubicBezTo>
                  <a:lnTo>
                    <a:pt x="57889" y="2097119"/>
                  </a:lnTo>
                  <a:cubicBezTo>
                    <a:pt x="25918" y="2097119"/>
                    <a:pt x="0" y="2071202"/>
                    <a:pt x="0" y="2039231"/>
                  </a:cubicBezTo>
                  <a:lnTo>
                    <a:pt x="0" y="560068"/>
                  </a:lnTo>
                  <a:lnTo>
                    <a:pt x="364527" y="560068"/>
                  </a:lnTo>
                  <a:lnTo>
                    <a:pt x="364527" y="560067"/>
                  </a:lnTo>
                  <a:lnTo>
                    <a:pt x="1" y="560067"/>
                  </a:lnTo>
                  <a:lnTo>
                    <a:pt x="640080" y="0"/>
                  </a:lnTo>
                  <a:close/>
                </a:path>
              </a:pathLst>
            </a:custGeom>
            <a:solidFill>
              <a:schemeClr val="bg1"/>
            </a:solidFill>
            <a:ln>
              <a:noFill/>
            </a:ln>
            <a:effectLst>
              <a:outerShdw blurRad="50800" dist="127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0" name="TextBox 19">
            <a:extLst>
              <a:ext uri="{FF2B5EF4-FFF2-40B4-BE49-F238E27FC236}">
                <a16:creationId xmlns:a16="http://schemas.microsoft.com/office/drawing/2014/main" id="{BAE01651-E361-4EDC-97A6-8969113F4902}"/>
              </a:ext>
            </a:extLst>
          </p:cNvPr>
          <p:cNvSpPr txBox="1"/>
          <p:nvPr/>
        </p:nvSpPr>
        <p:spPr>
          <a:xfrm>
            <a:off x="542244" y="5316039"/>
            <a:ext cx="2979374" cy="1200329"/>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6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magna aliqua. </a:t>
            </a:r>
          </a:p>
        </p:txBody>
      </p:sp>
      <p:sp>
        <p:nvSpPr>
          <p:cNvPr id="27" name="Text Box 10">
            <a:extLst>
              <a:ext uri="{FF2B5EF4-FFF2-40B4-BE49-F238E27FC236}">
                <a16:creationId xmlns:a16="http://schemas.microsoft.com/office/drawing/2014/main" id="{F1A2ADDE-2254-40D8-BC6C-1D761EDF0A18}"/>
              </a:ext>
            </a:extLst>
          </p:cNvPr>
          <p:cNvSpPr txBox="1">
            <a:spLocks noChangeArrowheads="1"/>
          </p:cNvSpPr>
          <p:nvPr/>
        </p:nvSpPr>
        <p:spPr bwMode="auto">
          <a:xfrm>
            <a:off x="4766077" y="5924083"/>
            <a:ext cx="1133468" cy="276999"/>
          </a:xfrm>
          <a:prstGeom prst="rect">
            <a:avLst/>
          </a:prstGeom>
          <a:noFill/>
          <a:ln w="9525">
            <a:noFill/>
            <a:miter lim="800000"/>
            <a:headEnd/>
            <a:tailEnd/>
          </a:ln>
        </p:spPr>
        <p:txBody>
          <a:bodyPr wrap="square" lIns="60960" tIns="30480" rIns="60960" bIns="30480">
            <a:spAutoFit/>
          </a:bodyPr>
          <a:lstStyle/>
          <a:p>
            <a:pPr algn="ctr"/>
            <a:r>
              <a:rPr lang="en-US" sz="1400" dirty="0">
                <a:solidFill>
                  <a:srgbClr val="4D4D4D"/>
                </a:solidFill>
                <a:latin typeface="Bernard MT Condensed" panose="02050806060905020404" pitchFamily="18" charset="0"/>
              </a:rPr>
              <a:t>Lorem Ipsum</a:t>
            </a:r>
          </a:p>
        </p:txBody>
      </p:sp>
      <p:grpSp>
        <p:nvGrpSpPr>
          <p:cNvPr id="3" name="Group 2">
            <a:extLst>
              <a:ext uri="{FF2B5EF4-FFF2-40B4-BE49-F238E27FC236}">
                <a16:creationId xmlns:a16="http://schemas.microsoft.com/office/drawing/2014/main" id="{DD8EA59D-ED2B-4F5F-A869-C7CC7EFF1D21}"/>
              </a:ext>
            </a:extLst>
          </p:cNvPr>
          <p:cNvGrpSpPr/>
          <p:nvPr/>
        </p:nvGrpSpPr>
        <p:grpSpPr>
          <a:xfrm>
            <a:off x="365760" y="1996343"/>
            <a:ext cx="5604223" cy="1280161"/>
            <a:chOff x="365760" y="1996343"/>
            <a:chExt cx="5604223" cy="1280161"/>
          </a:xfrm>
        </p:grpSpPr>
        <p:sp>
          <p:nvSpPr>
            <p:cNvPr id="31" name="Freeform: Shape 30">
              <a:extLst>
                <a:ext uri="{FF2B5EF4-FFF2-40B4-BE49-F238E27FC236}">
                  <a16:creationId xmlns:a16="http://schemas.microsoft.com/office/drawing/2014/main" id="{674C0B37-20EB-4058-A456-1041382625AF}"/>
                </a:ext>
              </a:extLst>
            </p:cNvPr>
            <p:cNvSpPr/>
            <p:nvPr/>
          </p:nvSpPr>
          <p:spPr>
            <a:xfrm>
              <a:off x="365760" y="1996343"/>
              <a:ext cx="5604223" cy="1280160"/>
            </a:xfrm>
            <a:custGeom>
              <a:avLst/>
              <a:gdLst>
                <a:gd name="connsiteX0" fmla="*/ 2563545 w 8006051"/>
                <a:gd name="connsiteY0" fmla="*/ 0 h 1828804"/>
                <a:gd name="connsiteX1" fmla="*/ 4812149 w 8006051"/>
                <a:gd name="connsiteY1" fmla="*/ 0 h 1828804"/>
                <a:gd name="connsiteX2" fmla="*/ 5674749 w 8006051"/>
                <a:gd name="connsiteY2" fmla="*/ 0 h 1828804"/>
                <a:gd name="connsiteX3" fmla="*/ 7923353 w 8006051"/>
                <a:gd name="connsiteY3" fmla="*/ 0 h 1828804"/>
                <a:gd name="connsiteX4" fmla="*/ 8006051 w 8006051"/>
                <a:gd name="connsiteY4" fmla="*/ 82698 h 1828804"/>
                <a:gd name="connsiteX5" fmla="*/ 8006051 w 8006051"/>
                <a:gd name="connsiteY5" fmla="*/ 1746102 h 1828804"/>
                <a:gd name="connsiteX6" fmla="*/ 7923353 w 8006051"/>
                <a:gd name="connsiteY6" fmla="*/ 1828800 h 1828804"/>
                <a:gd name="connsiteX7" fmla="*/ 5674749 w 8006051"/>
                <a:gd name="connsiteY7" fmla="*/ 1828800 h 1828804"/>
                <a:gd name="connsiteX8" fmla="*/ 4812149 w 8006051"/>
                <a:gd name="connsiteY8" fmla="*/ 1828800 h 1828804"/>
                <a:gd name="connsiteX9" fmla="*/ 3193922 w 8006051"/>
                <a:gd name="connsiteY9" fmla="*/ 1828800 h 1828804"/>
                <a:gd name="connsiteX10" fmla="*/ 3193902 w 8006051"/>
                <a:gd name="connsiteY10" fmla="*/ 1828804 h 1828804"/>
                <a:gd name="connsiteX11" fmla="*/ 82698 w 8006051"/>
                <a:gd name="connsiteY11" fmla="*/ 1828804 h 1828804"/>
                <a:gd name="connsiteX12" fmla="*/ 0 w 8006051"/>
                <a:gd name="connsiteY12" fmla="*/ 1746106 h 1828804"/>
                <a:gd name="connsiteX13" fmla="*/ 0 w 8006051"/>
                <a:gd name="connsiteY13" fmla="*/ 82702 h 1828804"/>
                <a:gd name="connsiteX14" fmla="*/ 82698 w 8006051"/>
                <a:gd name="connsiteY14" fmla="*/ 4 h 1828804"/>
                <a:gd name="connsiteX15" fmla="*/ 2563526 w 8006051"/>
                <a:gd name="connsiteY15" fmla="*/ 4 h 1828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6051" h="1828804">
                  <a:moveTo>
                    <a:pt x="2563545" y="0"/>
                  </a:moveTo>
                  <a:lnTo>
                    <a:pt x="4812149" y="0"/>
                  </a:lnTo>
                  <a:lnTo>
                    <a:pt x="5674749" y="0"/>
                  </a:lnTo>
                  <a:lnTo>
                    <a:pt x="7923353" y="0"/>
                  </a:lnTo>
                  <a:cubicBezTo>
                    <a:pt x="7969026" y="0"/>
                    <a:pt x="8006051" y="37025"/>
                    <a:pt x="8006051" y="82698"/>
                  </a:cubicBezTo>
                  <a:lnTo>
                    <a:pt x="8006051" y="1746102"/>
                  </a:lnTo>
                  <a:cubicBezTo>
                    <a:pt x="8006051" y="1791775"/>
                    <a:pt x="7969026" y="1828800"/>
                    <a:pt x="7923353" y="1828800"/>
                  </a:cubicBezTo>
                  <a:lnTo>
                    <a:pt x="5674749" y="1828800"/>
                  </a:lnTo>
                  <a:lnTo>
                    <a:pt x="4812149" y="1828800"/>
                  </a:lnTo>
                  <a:lnTo>
                    <a:pt x="3193922" y="1828800"/>
                  </a:lnTo>
                  <a:lnTo>
                    <a:pt x="3193902" y="1828804"/>
                  </a:lnTo>
                  <a:lnTo>
                    <a:pt x="82698" y="1828804"/>
                  </a:lnTo>
                  <a:cubicBezTo>
                    <a:pt x="37025" y="1828804"/>
                    <a:pt x="0" y="1791779"/>
                    <a:pt x="0" y="1746106"/>
                  </a:cubicBezTo>
                  <a:lnTo>
                    <a:pt x="0" y="82702"/>
                  </a:lnTo>
                  <a:cubicBezTo>
                    <a:pt x="0" y="37029"/>
                    <a:pt x="37025" y="4"/>
                    <a:pt x="82698" y="4"/>
                  </a:cubicBezTo>
                  <a:lnTo>
                    <a:pt x="2563526" y="4"/>
                  </a:lnTo>
                  <a:close/>
                </a:path>
              </a:pathLst>
            </a:custGeom>
            <a:solidFill>
              <a:srgbClr val="EF34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2" name="Freeform: Shape 31">
              <a:extLst>
                <a:ext uri="{FF2B5EF4-FFF2-40B4-BE49-F238E27FC236}">
                  <a16:creationId xmlns:a16="http://schemas.microsoft.com/office/drawing/2014/main" id="{8A2CD1D0-C706-4B3C-A1BA-D9DA51334D76}"/>
                </a:ext>
              </a:extLst>
            </p:cNvPr>
            <p:cNvSpPr/>
            <p:nvPr/>
          </p:nvSpPr>
          <p:spPr>
            <a:xfrm rot="16200000">
              <a:off x="3207709" y="2248110"/>
              <a:ext cx="1280158" cy="776629"/>
            </a:xfrm>
            <a:custGeom>
              <a:avLst/>
              <a:gdLst>
                <a:gd name="connsiteX0" fmla="*/ 1828800 w 1828801"/>
                <a:gd name="connsiteY0" fmla="*/ 1101130 h 1109472"/>
                <a:gd name="connsiteX1" fmla="*/ 1828800 w 1828801"/>
                <a:gd name="connsiteY1" fmla="*/ 1101131 h 1109472"/>
                <a:gd name="connsiteX2" fmla="*/ 1 w 1828801"/>
                <a:gd name="connsiteY2" fmla="*/ 1101131 h 1109472"/>
                <a:gd name="connsiteX3" fmla="*/ 1 w 1828801"/>
                <a:gd name="connsiteY3" fmla="*/ 1109472 h 1109472"/>
                <a:gd name="connsiteX4" fmla="*/ 0 w 1828801"/>
                <a:gd name="connsiteY4" fmla="*/ 1109472 h 1109472"/>
                <a:gd name="connsiteX5" fmla="*/ 0 w 1828801"/>
                <a:gd name="connsiteY5" fmla="*/ 800100 h 1109472"/>
                <a:gd name="connsiteX6" fmla="*/ 344037 w 1828801"/>
                <a:gd name="connsiteY6" fmla="*/ 800100 h 1109472"/>
                <a:gd name="connsiteX7" fmla="*/ 2 w 1828801"/>
                <a:gd name="connsiteY7" fmla="*/ 1101130 h 1109472"/>
                <a:gd name="connsiteX8" fmla="*/ 1828800 w 1828801"/>
                <a:gd name="connsiteY8" fmla="*/ 800100 h 1109472"/>
                <a:gd name="connsiteX9" fmla="*/ 1828800 w 1828801"/>
                <a:gd name="connsiteY9" fmla="*/ 1101129 h 1109472"/>
                <a:gd name="connsiteX10" fmla="*/ 1484767 w 1828801"/>
                <a:gd name="connsiteY10" fmla="*/ 800100 h 1109472"/>
                <a:gd name="connsiteX11" fmla="*/ 1828801 w 1828801"/>
                <a:gd name="connsiteY11" fmla="*/ 800099 h 1109472"/>
                <a:gd name="connsiteX12" fmla="*/ 1484766 w 1828801"/>
                <a:gd name="connsiteY12" fmla="*/ 800099 h 1109472"/>
                <a:gd name="connsiteX13" fmla="*/ 914402 w 1828801"/>
                <a:gd name="connsiteY13" fmla="*/ 301031 h 1109472"/>
                <a:gd name="connsiteX14" fmla="*/ 344038 w 1828801"/>
                <a:gd name="connsiteY14" fmla="*/ 800099 h 1109472"/>
                <a:gd name="connsiteX15" fmla="*/ 1 w 1828801"/>
                <a:gd name="connsiteY15" fmla="*/ 800099 h 1109472"/>
                <a:gd name="connsiteX16" fmla="*/ 914401 w 1828801"/>
                <a:gd name="connsiteY16" fmla="*/ 0 h 1109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28801" h="1109472">
                  <a:moveTo>
                    <a:pt x="1828800" y="1101130"/>
                  </a:moveTo>
                  <a:lnTo>
                    <a:pt x="1828800" y="1101131"/>
                  </a:lnTo>
                  <a:lnTo>
                    <a:pt x="1" y="1101131"/>
                  </a:lnTo>
                  <a:lnTo>
                    <a:pt x="1" y="1109472"/>
                  </a:lnTo>
                  <a:lnTo>
                    <a:pt x="0" y="1109472"/>
                  </a:lnTo>
                  <a:lnTo>
                    <a:pt x="0" y="800100"/>
                  </a:lnTo>
                  <a:lnTo>
                    <a:pt x="344037" y="800100"/>
                  </a:lnTo>
                  <a:lnTo>
                    <a:pt x="2" y="1101130"/>
                  </a:lnTo>
                  <a:close/>
                  <a:moveTo>
                    <a:pt x="1828800" y="800100"/>
                  </a:moveTo>
                  <a:lnTo>
                    <a:pt x="1828800" y="1101129"/>
                  </a:lnTo>
                  <a:lnTo>
                    <a:pt x="1484767" y="800100"/>
                  </a:lnTo>
                  <a:close/>
                  <a:moveTo>
                    <a:pt x="1828801" y="800099"/>
                  </a:moveTo>
                  <a:lnTo>
                    <a:pt x="1484766" y="800099"/>
                  </a:lnTo>
                  <a:lnTo>
                    <a:pt x="914402" y="301031"/>
                  </a:lnTo>
                  <a:lnTo>
                    <a:pt x="344038" y="800099"/>
                  </a:lnTo>
                  <a:lnTo>
                    <a:pt x="1" y="800099"/>
                  </a:lnTo>
                  <a:lnTo>
                    <a:pt x="914401" y="0"/>
                  </a:lnTo>
                  <a:close/>
                </a:path>
              </a:pathLst>
            </a:custGeom>
            <a:solidFill>
              <a:schemeClr val="bg1"/>
            </a:solidFill>
            <a:ln>
              <a:noFill/>
            </a:ln>
            <a:effectLst>
              <a:outerShdw blurRad="50800" dist="127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Freeform: Shape 32">
              <a:extLst>
                <a:ext uri="{FF2B5EF4-FFF2-40B4-BE49-F238E27FC236}">
                  <a16:creationId xmlns:a16="http://schemas.microsoft.com/office/drawing/2014/main" id="{EA878EE9-6E42-4E80-980A-340607C72342}"/>
                </a:ext>
              </a:extLst>
            </p:cNvPr>
            <p:cNvSpPr/>
            <p:nvPr/>
          </p:nvSpPr>
          <p:spPr>
            <a:xfrm rot="16200000">
              <a:off x="4281342" y="1587861"/>
              <a:ext cx="1280158" cy="2097125"/>
            </a:xfrm>
            <a:custGeom>
              <a:avLst/>
              <a:gdLst/>
              <a:ahLst/>
              <a:cxnLst/>
              <a:rect l="l" t="t" r="r" b="b"/>
              <a:pathLst>
                <a:path w="1828801" h="2995899">
                  <a:moveTo>
                    <a:pt x="1189479" y="608578"/>
                  </a:moveTo>
                  <a:cubicBezTo>
                    <a:pt x="1189479" y="618004"/>
                    <a:pt x="1186068" y="624763"/>
                    <a:pt x="1179247" y="628856"/>
                  </a:cubicBezTo>
                  <a:cubicBezTo>
                    <a:pt x="1172425" y="632948"/>
                    <a:pt x="1160209" y="634995"/>
                    <a:pt x="1142598" y="634995"/>
                  </a:cubicBezTo>
                  <a:lnTo>
                    <a:pt x="711740" y="634995"/>
                  </a:lnTo>
                  <a:cubicBezTo>
                    <a:pt x="701819" y="634995"/>
                    <a:pt x="693261" y="632452"/>
                    <a:pt x="686068" y="627367"/>
                  </a:cubicBezTo>
                  <a:cubicBezTo>
                    <a:pt x="678874" y="622282"/>
                    <a:pt x="675278" y="615523"/>
                    <a:pt x="675278" y="607090"/>
                  </a:cubicBezTo>
                  <a:cubicBezTo>
                    <a:pt x="675278" y="589726"/>
                    <a:pt x="687432" y="581045"/>
                    <a:pt x="711740" y="581045"/>
                  </a:cubicBezTo>
                  <a:lnTo>
                    <a:pt x="1142598" y="581045"/>
                  </a:lnTo>
                  <a:cubicBezTo>
                    <a:pt x="1173852" y="581045"/>
                    <a:pt x="1189479" y="590222"/>
                    <a:pt x="1189479" y="608578"/>
                  </a:cubicBezTo>
                  <a:close/>
                  <a:moveTo>
                    <a:pt x="1237848" y="611554"/>
                  </a:moveTo>
                  <a:cubicBezTo>
                    <a:pt x="1237848" y="561945"/>
                    <a:pt x="1212051" y="520831"/>
                    <a:pt x="1160457" y="488213"/>
                  </a:cubicBezTo>
                  <a:cubicBezTo>
                    <a:pt x="1108863" y="455595"/>
                    <a:pt x="1032217" y="439286"/>
                    <a:pt x="930518" y="439286"/>
                  </a:cubicBezTo>
                  <a:cubicBezTo>
                    <a:pt x="828322" y="439286"/>
                    <a:pt x="752420" y="455781"/>
                    <a:pt x="702811" y="488771"/>
                  </a:cubicBezTo>
                  <a:cubicBezTo>
                    <a:pt x="653201" y="521761"/>
                    <a:pt x="628397" y="561077"/>
                    <a:pt x="628397" y="606717"/>
                  </a:cubicBezTo>
                  <a:cubicBezTo>
                    <a:pt x="628397" y="654839"/>
                    <a:pt x="654442" y="695704"/>
                    <a:pt x="706531" y="729315"/>
                  </a:cubicBezTo>
                  <a:cubicBezTo>
                    <a:pt x="758621" y="762925"/>
                    <a:pt x="835268" y="779730"/>
                    <a:pt x="936471" y="779730"/>
                  </a:cubicBezTo>
                  <a:cubicBezTo>
                    <a:pt x="997242" y="779730"/>
                    <a:pt x="1049766" y="773033"/>
                    <a:pt x="1094043" y="759638"/>
                  </a:cubicBezTo>
                  <a:cubicBezTo>
                    <a:pt x="1138319" y="746244"/>
                    <a:pt x="1173356" y="726152"/>
                    <a:pt x="1199153" y="699363"/>
                  </a:cubicBezTo>
                  <a:cubicBezTo>
                    <a:pt x="1224949" y="672574"/>
                    <a:pt x="1237848" y="643304"/>
                    <a:pt x="1237848" y="611554"/>
                  </a:cubicBezTo>
                  <a:close/>
                  <a:moveTo>
                    <a:pt x="1238592" y="992778"/>
                  </a:moveTo>
                  <a:cubicBezTo>
                    <a:pt x="1238592" y="986080"/>
                    <a:pt x="1237786" y="981367"/>
                    <a:pt x="1236174" y="978639"/>
                  </a:cubicBezTo>
                  <a:cubicBezTo>
                    <a:pt x="1234561" y="975910"/>
                    <a:pt x="1223957" y="966981"/>
                    <a:pt x="1204362" y="951850"/>
                  </a:cubicBezTo>
                  <a:cubicBezTo>
                    <a:pt x="1179061" y="932254"/>
                    <a:pt x="1158845" y="912162"/>
                    <a:pt x="1143714" y="891574"/>
                  </a:cubicBezTo>
                  <a:cubicBezTo>
                    <a:pt x="1128583" y="870987"/>
                    <a:pt x="1118537" y="854740"/>
                    <a:pt x="1113576" y="842833"/>
                  </a:cubicBezTo>
                  <a:cubicBezTo>
                    <a:pt x="1110104" y="833904"/>
                    <a:pt x="1106941" y="828323"/>
                    <a:pt x="1104089" y="826090"/>
                  </a:cubicBezTo>
                  <a:cubicBezTo>
                    <a:pt x="1101236" y="823858"/>
                    <a:pt x="1096957" y="822741"/>
                    <a:pt x="1091252" y="822741"/>
                  </a:cubicBezTo>
                  <a:lnTo>
                    <a:pt x="1076369" y="822741"/>
                  </a:lnTo>
                  <a:cubicBezTo>
                    <a:pt x="1067936" y="822741"/>
                    <a:pt x="1063719" y="826586"/>
                    <a:pt x="1063719" y="834276"/>
                  </a:cubicBezTo>
                  <a:cubicBezTo>
                    <a:pt x="1063719" y="849903"/>
                    <a:pt x="1067564" y="868878"/>
                    <a:pt x="1075253" y="891202"/>
                  </a:cubicBezTo>
                  <a:lnTo>
                    <a:pt x="704299" y="891202"/>
                  </a:lnTo>
                  <a:cubicBezTo>
                    <a:pt x="696361" y="891202"/>
                    <a:pt x="690284" y="884257"/>
                    <a:pt x="686068" y="870366"/>
                  </a:cubicBezTo>
                  <a:cubicBezTo>
                    <a:pt x="683339" y="861437"/>
                    <a:pt x="680487" y="856290"/>
                    <a:pt x="677510" y="854926"/>
                  </a:cubicBezTo>
                  <a:cubicBezTo>
                    <a:pt x="674533" y="853561"/>
                    <a:pt x="666844" y="852879"/>
                    <a:pt x="654442" y="852879"/>
                  </a:cubicBezTo>
                  <a:cubicBezTo>
                    <a:pt x="645760" y="852879"/>
                    <a:pt x="640303" y="853685"/>
                    <a:pt x="638071" y="855298"/>
                  </a:cubicBezTo>
                  <a:cubicBezTo>
                    <a:pt x="635838" y="856910"/>
                    <a:pt x="634722" y="861313"/>
                    <a:pt x="634722" y="868506"/>
                  </a:cubicBezTo>
                  <a:lnTo>
                    <a:pt x="634722" y="1038914"/>
                  </a:lnTo>
                  <a:cubicBezTo>
                    <a:pt x="634722" y="1047596"/>
                    <a:pt x="637946" y="1051937"/>
                    <a:pt x="644396" y="1051937"/>
                  </a:cubicBezTo>
                  <a:cubicBezTo>
                    <a:pt x="660767" y="1051937"/>
                    <a:pt x="670875" y="1051131"/>
                    <a:pt x="674719" y="1049518"/>
                  </a:cubicBezTo>
                  <a:cubicBezTo>
                    <a:pt x="678564" y="1047906"/>
                    <a:pt x="682223" y="1043503"/>
                    <a:pt x="685696" y="1036310"/>
                  </a:cubicBezTo>
                  <a:cubicBezTo>
                    <a:pt x="689912" y="1027876"/>
                    <a:pt x="694749" y="1023659"/>
                    <a:pt x="700206" y="1023659"/>
                  </a:cubicBezTo>
                  <a:lnTo>
                    <a:pt x="1238592" y="1023659"/>
                  </a:lnTo>
                  <a:close/>
                  <a:moveTo>
                    <a:pt x="1828800" y="800100"/>
                  </a:moveTo>
                  <a:lnTo>
                    <a:pt x="1828800" y="2913201"/>
                  </a:lnTo>
                  <a:cubicBezTo>
                    <a:pt x="1828800" y="2958874"/>
                    <a:pt x="1791775" y="2995899"/>
                    <a:pt x="1746102" y="2995899"/>
                  </a:cubicBezTo>
                  <a:lnTo>
                    <a:pt x="82698" y="2995899"/>
                  </a:lnTo>
                  <a:cubicBezTo>
                    <a:pt x="37025" y="2995899"/>
                    <a:pt x="0" y="2958874"/>
                    <a:pt x="0" y="2913201"/>
                  </a:cubicBezTo>
                  <a:lnTo>
                    <a:pt x="0" y="800100"/>
                  </a:lnTo>
                  <a:close/>
                  <a:moveTo>
                    <a:pt x="1828801" y="800099"/>
                  </a:moveTo>
                  <a:lnTo>
                    <a:pt x="1" y="800099"/>
                  </a:lnTo>
                  <a:lnTo>
                    <a:pt x="914401" y="0"/>
                  </a:lnTo>
                  <a:close/>
                </a:path>
              </a:pathLst>
            </a:custGeom>
            <a:solidFill>
              <a:schemeClr val="bg1"/>
            </a:solidFill>
            <a:ln>
              <a:noFill/>
            </a:ln>
            <a:effectLst>
              <a:outerShdw blurRad="50800" dist="127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4" name="TextBox 33">
            <a:extLst>
              <a:ext uri="{FF2B5EF4-FFF2-40B4-BE49-F238E27FC236}">
                <a16:creationId xmlns:a16="http://schemas.microsoft.com/office/drawing/2014/main" id="{D8A9C2A9-0838-4D3A-82E7-4B0E4B2ED6BA}"/>
              </a:ext>
            </a:extLst>
          </p:cNvPr>
          <p:cNvSpPr txBox="1"/>
          <p:nvPr/>
        </p:nvSpPr>
        <p:spPr>
          <a:xfrm>
            <a:off x="542245" y="2076271"/>
            <a:ext cx="2979384" cy="1200329"/>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6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100" dirty="0">
              <a:solidFill>
                <a:schemeClr val="bg1"/>
              </a:solidFill>
              <a:latin typeface="Candara" panose="020E0502030303020204" pitchFamily="34" charset="0"/>
            </a:endParaRPr>
          </a:p>
        </p:txBody>
      </p:sp>
      <p:sp>
        <p:nvSpPr>
          <p:cNvPr id="35" name="Freeform 3">
            <a:extLst>
              <a:ext uri="{FF2B5EF4-FFF2-40B4-BE49-F238E27FC236}">
                <a16:creationId xmlns:a16="http://schemas.microsoft.com/office/drawing/2014/main" id="{DB93C72A-87F9-4B8E-AE37-AEFB7DD130A9}"/>
              </a:ext>
            </a:extLst>
          </p:cNvPr>
          <p:cNvSpPr>
            <a:spLocks noChangeAspect="1" noChangeArrowheads="1"/>
          </p:cNvSpPr>
          <p:nvPr/>
        </p:nvSpPr>
        <p:spPr bwMode="auto">
          <a:xfrm>
            <a:off x="5145565" y="2348569"/>
            <a:ext cx="339693" cy="292608"/>
          </a:xfrm>
          <a:custGeom>
            <a:avLst/>
            <a:gdLst>
              <a:gd name="T0" fmla="*/ 592 w 889"/>
              <a:gd name="T1" fmla="*/ 134 h 769"/>
              <a:gd name="T2" fmla="*/ 655 w 889"/>
              <a:gd name="T3" fmla="*/ 64 h 769"/>
              <a:gd name="T4" fmla="*/ 592 w 889"/>
              <a:gd name="T5" fmla="*/ 0 h 769"/>
              <a:gd name="T6" fmla="*/ 528 w 889"/>
              <a:gd name="T7" fmla="*/ 64 h 769"/>
              <a:gd name="T8" fmla="*/ 592 w 889"/>
              <a:gd name="T9" fmla="*/ 134 h 769"/>
              <a:gd name="T10" fmla="*/ 705 w 889"/>
              <a:gd name="T11" fmla="*/ 395 h 769"/>
              <a:gd name="T12" fmla="*/ 521 w 889"/>
              <a:gd name="T13" fmla="*/ 578 h 769"/>
              <a:gd name="T14" fmla="*/ 705 w 889"/>
              <a:gd name="T15" fmla="*/ 768 h 769"/>
              <a:gd name="T16" fmla="*/ 888 w 889"/>
              <a:gd name="T17" fmla="*/ 578 h 769"/>
              <a:gd name="T18" fmla="*/ 705 w 889"/>
              <a:gd name="T19" fmla="*/ 395 h 769"/>
              <a:gd name="T20" fmla="*/ 705 w 889"/>
              <a:gd name="T21" fmla="*/ 712 h 769"/>
              <a:gd name="T22" fmla="*/ 571 w 889"/>
              <a:gd name="T23" fmla="*/ 578 h 769"/>
              <a:gd name="T24" fmla="*/ 705 w 889"/>
              <a:gd name="T25" fmla="*/ 451 h 769"/>
              <a:gd name="T26" fmla="*/ 831 w 889"/>
              <a:gd name="T27" fmla="*/ 578 h 769"/>
              <a:gd name="T28" fmla="*/ 705 w 889"/>
              <a:gd name="T29" fmla="*/ 712 h 769"/>
              <a:gd name="T30" fmla="*/ 549 w 889"/>
              <a:gd name="T31" fmla="*/ 324 h 769"/>
              <a:gd name="T32" fmla="*/ 705 w 889"/>
              <a:gd name="T33" fmla="*/ 324 h 769"/>
              <a:gd name="T34" fmla="*/ 705 w 889"/>
              <a:gd name="T35" fmla="*/ 254 h 769"/>
              <a:gd name="T36" fmla="*/ 585 w 889"/>
              <a:gd name="T37" fmla="*/ 254 h 769"/>
              <a:gd name="T38" fmla="*/ 514 w 889"/>
              <a:gd name="T39" fmla="*/ 134 h 769"/>
              <a:gd name="T40" fmla="*/ 458 w 889"/>
              <a:gd name="T41" fmla="*/ 106 h 769"/>
              <a:gd name="T42" fmla="*/ 416 w 889"/>
              <a:gd name="T43" fmla="*/ 127 h 769"/>
              <a:gd name="T44" fmla="*/ 282 w 889"/>
              <a:gd name="T45" fmla="*/ 261 h 769"/>
              <a:gd name="T46" fmla="*/ 261 w 889"/>
              <a:gd name="T47" fmla="*/ 303 h 769"/>
              <a:gd name="T48" fmla="*/ 289 w 889"/>
              <a:gd name="T49" fmla="*/ 360 h 769"/>
              <a:gd name="T50" fmla="*/ 416 w 889"/>
              <a:gd name="T51" fmla="*/ 437 h 769"/>
              <a:gd name="T52" fmla="*/ 416 w 889"/>
              <a:gd name="T53" fmla="*/ 620 h 769"/>
              <a:gd name="T54" fmla="*/ 479 w 889"/>
              <a:gd name="T55" fmla="*/ 620 h 769"/>
              <a:gd name="T56" fmla="*/ 479 w 889"/>
              <a:gd name="T57" fmla="*/ 381 h 769"/>
              <a:gd name="T58" fmla="*/ 401 w 889"/>
              <a:gd name="T59" fmla="*/ 317 h 769"/>
              <a:gd name="T60" fmla="*/ 486 w 889"/>
              <a:gd name="T61" fmla="*/ 233 h 769"/>
              <a:gd name="T62" fmla="*/ 549 w 889"/>
              <a:gd name="T63" fmla="*/ 324 h 769"/>
              <a:gd name="T64" fmla="*/ 190 w 889"/>
              <a:gd name="T65" fmla="*/ 395 h 769"/>
              <a:gd name="T66" fmla="*/ 0 w 889"/>
              <a:gd name="T67" fmla="*/ 578 h 769"/>
              <a:gd name="T68" fmla="*/ 190 w 889"/>
              <a:gd name="T69" fmla="*/ 768 h 769"/>
              <a:gd name="T70" fmla="*/ 373 w 889"/>
              <a:gd name="T71" fmla="*/ 578 h 769"/>
              <a:gd name="T72" fmla="*/ 190 w 889"/>
              <a:gd name="T73" fmla="*/ 395 h 769"/>
              <a:gd name="T74" fmla="*/ 190 w 889"/>
              <a:gd name="T75" fmla="*/ 712 h 769"/>
              <a:gd name="T76" fmla="*/ 56 w 889"/>
              <a:gd name="T77" fmla="*/ 578 h 769"/>
              <a:gd name="T78" fmla="*/ 190 w 889"/>
              <a:gd name="T79" fmla="*/ 451 h 769"/>
              <a:gd name="T80" fmla="*/ 317 w 889"/>
              <a:gd name="T81" fmla="*/ 578 h 769"/>
              <a:gd name="T82" fmla="*/ 190 w 889"/>
              <a:gd name="T83" fmla="*/ 712 h 7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89" h="769">
                <a:moveTo>
                  <a:pt x="592" y="134"/>
                </a:moveTo>
                <a:cubicBezTo>
                  <a:pt x="627" y="134"/>
                  <a:pt x="655" y="99"/>
                  <a:pt x="655" y="64"/>
                </a:cubicBezTo>
                <a:cubicBezTo>
                  <a:pt x="655" y="28"/>
                  <a:pt x="627" y="0"/>
                  <a:pt x="592" y="0"/>
                </a:cubicBezTo>
                <a:cubicBezTo>
                  <a:pt x="557" y="0"/>
                  <a:pt x="528" y="28"/>
                  <a:pt x="528" y="64"/>
                </a:cubicBezTo>
                <a:cubicBezTo>
                  <a:pt x="528" y="99"/>
                  <a:pt x="557" y="134"/>
                  <a:pt x="592" y="134"/>
                </a:cubicBezTo>
                <a:close/>
                <a:moveTo>
                  <a:pt x="705" y="395"/>
                </a:moveTo>
                <a:cubicBezTo>
                  <a:pt x="599" y="395"/>
                  <a:pt x="521" y="476"/>
                  <a:pt x="521" y="578"/>
                </a:cubicBezTo>
                <a:cubicBezTo>
                  <a:pt x="521" y="680"/>
                  <a:pt x="602" y="768"/>
                  <a:pt x="705" y="768"/>
                </a:cubicBezTo>
                <a:cubicBezTo>
                  <a:pt x="807" y="768"/>
                  <a:pt x="888" y="680"/>
                  <a:pt x="888" y="578"/>
                </a:cubicBezTo>
                <a:cubicBezTo>
                  <a:pt x="888" y="476"/>
                  <a:pt x="803" y="395"/>
                  <a:pt x="705" y="395"/>
                </a:cubicBezTo>
                <a:close/>
                <a:moveTo>
                  <a:pt x="705" y="712"/>
                </a:moveTo>
                <a:cubicBezTo>
                  <a:pt x="634" y="712"/>
                  <a:pt x="571" y="645"/>
                  <a:pt x="571" y="578"/>
                </a:cubicBezTo>
                <a:cubicBezTo>
                  <a:pt x="571" y="511"/>
                  <a:pt x="634" y="451"/>
                  <a:pt x="705" y="451"/>
                </a:cubicBezTo>
                <a:cubicBezTo>
                  <a:pt x="775" y="451"/>
                  <a:pt x="831" y="511"/>
                  <a:pt x="831" y="578"/>
                </a:cubicBezTo>
                <a:cubicBezTo>
                  <a:pt x="831" y="645"/>
                  <a:pt x="775" y="712"/>
                  <a:pt x="705" y="712"/>
                </a:cubicBezTo>
                <a:close/>
                <a:moveTo>
                  <a:pt x="549" y="324"/>
                </a:moveTo>
                <a:lnTo>
                  <a:pt x="705" y="324"/>
                </a:lnTo>
                <a:lnTo>
                  <a:pt x="705" y="254"/>
                </a:lnTo>
                <a:lnTo>
                  <a:pt x="585" y="254"/>
                </a:lnTo>
                <a:lnTo>
                  <a:pt x="514" y="134"/>
                </a:lnTo>
                <a:cubicBezTo>
                  <a:pt x="507" y="120"/>
                  <a:pt x="486" y="106"/>
                  <a:pt x="458" y="106"/>
                </a:cubicBezTo>
                <a:cubicBezTo>
                  <a:pt x="444" y="106"/>
                  <a:pt x="430" y="113"/>
                  <a:pt x="416" y="127"/>
                </a:cubicBezTo>
                <a:lnTo>
                  <a:pt x="282" y="261"/>
                </a:lnTo>
                <a:cubicBezTo>
                  <a:pt x="268" y="275"/>
                  <a:pt x="261" y="289"/>
                  <a:pt x="261" y="303"/>
                </a:cubicBezTo>
                <a:cubicBezTo>
                  <a:pt x="261" y="324"/>
                  <a:pt x="275" y="346"/>
                  <a:pt x="289" y="360"/>
                </a:cubicBezTo>
                <a:lnTo>
                  <a:pt x="416" y="437"/>
                </a:lnTo>
                <a:lnTo>
                  <a:pt x="416" y="620"/>
                </a:lnTo>
                <a:lnTo>
                  <a:pt x="479" y="620"/>
                </a:lnTo>
                <a:lnTo>
                  <a:pt x="479" y="381"/>
                </a:lnTo>
                <a:lnTo>
                  <a:pt x="401" y="317"/>
                </a:lnTo>
                <a:lnTo>
                  <a:pt x="486" y="233"/>
                </a:lnTo>
                <a:lnTo>
                  <a:pt x="549" y="324"/>
                </a:lnTo>
                <a:close/>
                <a:moveTo>
                  <a:pt x="190" y="395"/>
                </a:moveTo>
                <a:cubicBezTo>
                  <a:pt x="84" y="395"/>
                  <a:pt x="0" y="476"/>
                  <a:pt x="0" y="578"/>
                </a:cubicBezTo>
                <a:cubicBezTo>
                  <a:pt x="0" y="680"/>
                  <a:pt x="88" y="768"/>
                  <a:pt x="190" y="768"/>
                </a:cubicBezTo>
                <a:cubicBezTo>
                  <a:pt x="292" y="768"/>
                  <a:pt x="373" y="680"/>
                  <a:pt x="373" y="578"/>
                </a:cubicBezTo>
                <a:cubicBezTo>
                  <a:pt x="373" y="476"/>
                  <a:pt x="289" y="395"/>
                  <a:pt x="190" y="395"/>
                </a:cubicBezTo>
                <a:close/>
                <a:moveTo>
                  <a:pt x="190" y="712"/>
                </a:moveTo>
                <a:cubicBezTo>
                  <a:pt x="120" y="712"/>
                  <a:pt x="56" y="645"/>
                  <a:pt x="56" y="578"/>
                </a:cubicBezTo>
                <a:cubicBezTo>
                  <a:pt x="56" y="511"/>
                  <a:pt x="123" y="451"/>
                  <a:pt x="190" y="451"/>
                </a:cubicBezTo>
                <a:cubicBezTo>
                  <a:pt x="257" y="451"/>
                  <a:pt x="317" y="511"/>
                  <a:pt x="317" y="578"/>
                </a:cubicBezTo>
                <a:cubicBezTo>
                  <a:pt x="317" y="645"/>
                  <a:pt x="253" y="712"/>
                  <a:pt x="190" y="712"/>
                </a:cubicBezTo>
                <a:close/>
              </a:path>
            </a:pathLst>
          </a:custGeom>
          <a:solidFill>
            <a:srgbClr val="4D4D4D"/>
          </a:solidFill>
          <a:ln>
            <a:noFill/>
          </a:ln>
          <a:effectLst/>
        </p:spPr>
        <p:txBody>
          <a:bodyPr wrap="none" anchor="ctr"/>
          <a:lstStyle/>
          <a:p>
            <a:endParaRPr lang="en-US"/>
          </a:p>
        </p:txBody>
      </p:sp>
      <p:sp>
        <p:nvSpPr>
          <p:cNvPr id="36" name="Text Box 10">
            <a:extLst>
              <a:ext uri="{FF2B5EF4-FFF2-40B4-BE49-F238E27FC236}">
                <a16:creationId xmlns:a16="http://schemas.microsoft.com/office/drawing/2014/main" id="{907FB492-1463-45AB-B773-106FDA5421B1}"/>
              </a:ext>
            </a:extLst>
          </p:cNvPr>
          <p:cNvSpPr txBox="1">
            <a:spLocks noChangeArrowheads="1"/>
          </p:cNvSpPr>
          <p:nvPr/>
        </p:nvSpPr>
        <p:spPr bwMode="auto">
          <a:xfrm>
            <a:off x="4754048" y="2782552"/>
            <a:ext cx="1133471" cy="276999"/>
          </a:xfrm>
          <a:prstGeom prst="rect">
            <a:avLst/>
          </a:prstGeom>
          <a:noFill/>
          <a:ln w="9525">
            <a:noFill/>
            <a:miter lim="800000"/>
            <a:headEnd/>
            <a:tailEnd/>
          </a:ln>
        </p:spPr>
        <p:txBody>
          <a:bodyPr wrap="square" lIns="60960" tIns="30480" rIns="60960" bIns="30480">
            <a:spAutoFit/>
          </a:bodyPr>
          <a:lstStyle/>
          <a:p>
            <a:pPr algn="ctr"/>
            <a:r>
              <a:rPr lang="en-US" sz="1400" dirty="0">
                <a:solidFill>
                  <a:srgbClr val="4D4D4D"/>
                </a:solidFill>
                <a:latin typeface="Bernard MT Condensed" panose="02050806060905020404" pitchFamily="18" charset="0"/>
              </a:rPr>
              <a:t>Lorem Ipsum</a:t>
            </a:r>
          </a:p>
        </p:txBody>
      </p:sp>
      <p:grpSp>
        <p:nvGrpSpPr>
          <p:cNvPr id="5" name="Group 4">
            <a:extLst>
              <a:ext uri="{FF2B5EF4-FFF2-40B4-BE49-F238E27FC236}">
                <a16:creationId xmlns:a16="http://schemas.microsoft.com/office/drawing/2014/main" id="{82A230E0-A2EC-4CFB-BCD8-01CBD5BF9E21}"/>
              </a:ext>
            </a:extLst>
          </p:cNvPr>
          <p:cNvGrpSpPr/>
          <p:nvPr/>
        </p:nvGrpSpPr>
        <p:grpSpPr>
          <a:xfrm>
            <a:off x="365760" y="3663730"/>
            <a:ext cx="5558709" cy="1269944"/>
            <a:chOff x="365760" y="3663730"/>
            <a:chExt cx="5558709" cy="1269944"/>
          </a:xfrm>
        </p:grpSpPr>
        <p:sp>
          <p:nvSpPr>
            <p:cNvPr id="38" name="Freeform: Shape 37">
              <a:extLst>
                <a:ext uri="{FF2B5EF4-FFF2-40B4-BE49-F238E27FC236}">
                  <a16:creationId xmlns:a16="http://schemas.microsoft.com/office/drawing/2014/main" id="{CCC4F81D-81DD-460F-BDBB-D54FE6E2F23B}"/>
                </a:ext>
              </a:extLst>
            </p:cNvPr>
            <p:cNvSpPr/>
            <p:nvPr/>
          </p:nvSpPr>
          <p:spPr>
            <a:xfrm>
              <a:off x="365760" y="3663730"/>
              <a:ext cx="5558709" cy="1269764"/>
            </a:xfrm>
            <a:custGeom>
              <a:avLst/>
              <a:gdLst>
                <a:gd name="connsiteX0" fmla="*/ 2563545 w 8006051"/>
                <a:gd name="connsiteY0" fmla="*/ 0 h 1828804"/>
                <a:gd name="connsiteX1" fmla="*/ 4812149 w 8006051"/>
                <a:gd name="connsiteY1" fmla="*/ 0 h 1828804"/>
                <a:gd name="connsiteX2" fmla="*/ 5674749 w 8006051"/>
                <a:gd name="connsiteY2" fmla="*/ 0 h 1828804"/>
                <a:gd name="connsiteX3" fmla="*/ 7923353 w 8006051"/>
                <a:gd name="connsiteY3" fmla="*/ 0 h 1828804"/>
                <a:gd name="connsiteX4" fmla="*/ 8006051 w 8006051"/>
                <a:gd name="connsiteY4" fmla="*/ 82698 h 1828804"/>
                <a:gd name="connsiteX5" fmla="*/ 8006051 w 8006051"/>
                <a:gd name="connsiteY5" fmla="*/ 1746102 h 1828804"/>
                <a:gd name="connsiteX6" fmla="*/ 7923353 w 8006051"/>
                <a:gd name="connsiteY6" fmla="*/ 1828800 h 1828804"/>
                <a:gd name="connsiteX7" fmla="*/ 5674749 w 8006051"/>
                <a:gd name="connsiteY7" fmla="*/ 1828800 h 1828804"/>
                <a:gd name="connsiteX8" fmla="*/ 4812149 w 8006051"/>
                <a:gd name="connsiteY8" fmla="*/ 1828800 h 1828804"/>
                <a:gd name="connsiteX9" fmla="*/ 3193922 w 8006051"/>
                <a:gd name="connsiteY9" fmla="*/ 1828800 h 1828804"/>
                <a:gd name="connsiteX10" fmla="*/ 3193902 w 8006051"/>
                <a:gd name="connsiteY10" fmla="*/ 1828804 h 1828804"/>
                <a:gd name="connsiteX11" fmla="*/ 82698 w 8006051"/>
                <a:gd name="connsiteY11" fmla="*/ 1828804 h 1828804"/>
                <a:gd name="connsiteX12" fmla="*/ 0 w 8006051"/>
                <a:gd name="connsiteY12" fmla="*/ 1746106 h 1828804"/>
                <a:gd name="connsiteX13" fmla="*/ 0 w 8006051"/>
                <a:gd name="connsiteY13" fmla="*/ 82702 h 1828804"/>
                <a:gd name="connsiteX14" fmla="*/ 82698 w 8006051"/>
                <a:gd name="connsiteY14" fmla="*/ 4 h 1828804"/>
                <a:gd name="connsiteX15" fmla="*/ 2563526 w 8006051"/>
                <a:gd name="connsiteY15" fmla="*/ 4 h 1828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6051" h="1828804">
                  <a:moveTo>
                    <a:pt x="2563545" y="0"/>
                  </a:moveTo>
                  <a:lnTo>
                    <a:pt x="4812149" y="0"/>
                  </a:lnTo>
                  <a:lnTo>
                    <a:pt x="5674749" y="0"/>
                  </a:lnTo>
                  <a:lnTo>
                    <a:pt x="7923353" y="0"/>
                  </a:lnTo>
                  <a:cubicBezTo>
                    <a:pt x="7969026" y="0"/>
                    <a:pt x="8006051" y="37025"/>
                    <a:pt x="8006051" y="82698"/>
                  </a:cubicBezTo>
                  <a:lnTo>
                    <a:pt x="8006051" y="1746102"/>
                  </a:lnTo>
                  <a:cubicBezTo>
                    <a:pt x="8006051" y="1791775"/>
                    <a:pt x="7969026" y="1828800"/>
                    <a:pt x="7923353" y="1828800"/>
                  </a:cubicBezTo>
                  <a:lnTo>
                    <a:pt x="5674749" y="1828800"/>
                  </a:lnTo>
                  <a:lnTo>
                    <a:pt x="4812149" y="1828800"/>
                  </a:lnTo>
                  <a:lnTo>
                    <a:pt x="3193922" y="1828800"/>
                  </a:lnTo>
                  <a:lnTo>
                    <a:pt x="3193902" y="1828804"/>
                  </a:lnTo>
                  <a:lnTo>
                    <a:pt x="82698" y="1828804"/>
                  </a:lnTo>
                  <a:cubicBezTo>
                    <a:pt x="37025" y="1828804"/>
                    <a:pt x="0" y="1791779"/>
                    <a:pt x="0" y="1746106"/>
                  </a:cubicBezTo>
                  <a:lnTo>
                    <a:pt x="0" y="82702"/>
                  </a:lnTo>
                  <a:cubicBezTo>
                    <a:pt x="0" y="37029"/>
                    <a:pt x="37025" y="4"/>
                    <a:pt x="82698" y="4"/>
                  </a:cubicBezTo>
                  <a:lnTo>
                    <a:pt x="2563526" y="4"/>
                  </a:lnTo>
                  <a:close/>
                </a:path>
              </a:pathLst>
            </a:cu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9" name="Freeform: Shape 38">
              <a:extLst>
                <a:ext uri="{FF2B5EF4-FFF2-40B4-BE49-F238E27FC236}">
                  <a16:creationId xmlns:a16="http://schemas.microsoft.com/office/drawing/2014/main" id="{B1D3244E-C013-46B9-BE66-A9B163D9A8FA}"/>
                </a:ext>
              </a:extLst>
            </p:cNvPr>
            <p:cNvSpPr/>
            <p:nvPr/>
          </p:nvSpPr>
          <p:spPr>
            <a:xfrm rot="5400000" flipH="1">
              <a:off x="1838682" y="3913632"/>
              <a:ext cx="1269762" cy="770321"/>
            </a:xfrm>
            <a:custGeom>
              <a:avLst/>
              <a:gdLst>
                <a:gd name="connsiteX0" fmla="*/ 1828800 w 1828801"/>
                <a:gd name="connsiteY0" fmla="*/ 1101130 h 1109472"/>
                <a:gd name="connsiteX1" fmla="*/ 1828800 w 1828801"/>
                <a:gd name="connsiteY1" fmla="*/ 1101131 h 1109472"/>
                <a:gd name="connsiteX2" fmla="*/ 1 w 1828801"/>
                <a:gd name="connsiteY2" fmla="*/ 1101131 h 1109472"/>
                <a:gd name="connsiteX3" fmla="*/ 1 w 1828801"/>
                <a:gd name="connsiteY3" fmla="*/ 1109472 h 1109472"/>
                <a:gd name="connsiteX4" fmla="*/ 0 w 1828801"/>
                <a:gd name="connsiteY4" fmla="*/ 1109472 h 1109472"/>
                <a:gd name="connsiteX5" fmla="*/ 0 w 1828801"/>
                <a:gd name="connsiteY5" fmla="*/ 800100 h 1109472"/>
                <a:gd name="connsiteX6" fmla="*/ 344037 w 1828801"/>
                <a:gd name="connsiteY6" fmla="*/ 800100 h 1109472"/>
                <a:gd name="connsiteX7" fmla="*/ 2 w 1828801"/>
                <a:gd name="connsiteY7" fmla="*/ 1101130 h 1109472"/>
                <a:gd name="connsiteX8" fmla="*/ 1828800 w 1828801"/>
                <a:gd name="connsiteY8" fmla="*/ 800100 h 1109472"/>
                <a:gd name="connsiteX9" fmla="*/ 1828800 w 1828801"/>
                <a:gd name="connsiteY9" fmla="*/ 1101129 h 1109472"/>
                <a:gd name="connsiteX10" fmla="*/ 1484767 w 1828801"/>
                <a:gd name="connsiteY10" fmla="*/ 800100 h 1109472"/>
                <a:gd name="connsiteX11" fmla="*/ 1828801 w 1828801"/>
                <a:gd name="connsiteY11" fmla="*/ 800099 h 1109472"/>
                <a:gd name="connsiteX12" fmla="*/ 1484766 w 1828801"/>
                <a:gd name="connsiteY12" fmla="*/ 800099 h 1109472"/>
                <a:gd name="connsiteX13" fmla="*/ 914402 w 1828801"/>
                <a:gd name="connsiteY13" fmla="*/ 301031 h 1109472"/>
                <a:gd name="connsiteX14" fmla="*/ 344038 w 1828801"/>
                <a:gd name="connsiteY14" fmla="*/ 800099 h 1109472"/>
                <a:gd name="connsiteX15" fmla="*/ 1 w 1828801"/>
                <a:gd name="connsiteY15" fmla="*/ 800099 h 1109472"/>
                <a:gd name="connsiteX16" fmla="*/ 914401 w 1828801"/>
                <a:gd name="connsiteY16" fmla="*/ 0 h 1109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28801" h="1109472">
                  <a:moveTo>
                    <a:pt x="1828800" y="1101130"/>
                  </a:moveTo>
                  <a:lnTo>
                    <a:pt x="1828800" y="1101131"/>
                  </a:lnTo>
                  <a:lnTo>
                    <a:pt x="1" y="1101131"/>
                  </a:lnTo>
                  <a:lnTo>
                    <a:pt x="1" y="1109472"/>
                  </a:lnTo>
                  <a:lnTo>
                    <a:pt x="0" y="1109472"/>
                  </a:lnTo>
                  <a:lnTo>
                    <a:pt x="0" y="800100"/>
                  </a:lnTo>
                  <a:lnTo>
                    <a:pt x="344037" y="800100"/>
                  </a:lnTo>
                  <a:lnTo>
                    <a:pt x="2" y="1101130"/>
                  </a:lnTo>
                  <a:close/>
                  <a:moveTo>
                    <a:pt x="1828800" y="800100"/>
                  </a:moveTo>
                  <a:lnTo>
                    <a:pt x="1828800" y="1101129"/>
                  </a:lnTo>
                  <a:lnTo>
                    <a:pt x="1484767" y="800100"/>
                  </a:lnTo>
                  <a:close/>
                  <a:moveTo>
                    <a:pt x="1828801" y="800099"/>
                  </a:moveTo>
                  <a:lnTo>
                    <a:pt x="1484766" y="800099"/>
                  </a:lnTo>
                  <a:lnTo>
                    <a:pt x="914402" y="301031"/>
                  </a:lnTo>
                  <a:lnTo>
                    <a:pt x="344038" y="800099"/>
                  </a:lnTo>
                  <a:lnTo>
                    <a:pt x="1" y="800099"/>
                  </a:lnTo>
                  <a:lnTo>
                    <a:pt x="914401" y="0"/>
                  </a:lnTo>
                  <a:close/>
                </a:path>
              </a:pathLst>
            </a:custGeom>
            <a:solidFill>
              <a:schemeClr val="bg1"/>
            </a:solidFill>
            <a:ln>
              <a:noFill/>
            </a:ln>
            <a:effectLst>
              <a:outerShdw blurRad="50800" dist="127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7" name="Freeform: Shape 86">
              <a:extLst>
                <a:ext uri="{FF2B5EF4-FFF2-40B4-BE49-F238E27FC236}">
                  <a16:creationId xmlns:a16="http://schemas.microsoft.com/office/drawing/2014/main" id="{6096FB0A-7EC8-440D-9C82-B0D62D947339}"/>
                </a:ext>
              </a:extLst>
            </p:cNvPr>
            <p:cNvSpPr/>
            <p:nvPr/>
          </p:nvSpPr>
          <p:spPr>
            <a:xfrm rot="5400000" flipH="1">
              <a:off x="772083" y="3258566"/>
              <a:ext cx="1269762" cy="2080093"/>
            </a:xfrm>
            <a:custGeom>
              <a:avLst/>
              <a:gdLst/>
              <a:ahLst/>
              <a:cxnLst/>
              <a:rect l="l" t="t" r="r" b="b"/>
              <a:pathLst>
                <a:path w="1269762" h="2080093">
                  <a:moveTo>
                    <a:pt x="843488" y="711759"/>
                  </a:moveTo>
                  <a:cubicBezTo>
                    <a:pt x="843488" y="704807"/>
                    <a:pt x="840972" y="699822"/>
                    <a:pt x="835942" y="696804"/>
                  </a:cubicBezTo>
                  <a:cubicBezTo>
                    <a:pt x="830911" y="693786"/>
                    <a:pt x="821902" y="692276"/>
                    <a:pt x="808913" y="692276"/>
                  </a:cubicBezTo>
                  <a:lnTo>
                    <a:pt x="491156" y="692276"/>
                  </a:lnTo>
                  <a:cubicBezTo>
                    <a:pt x="483839" y="692276"/>
                    <a:pt x="477527" y="694151"/>
                    <a:pt x="472222" y="697902"/>
                  </a:cubicBezTo>
                  <a:cubicBezTo>
                    <a:pt x="466917" y="701652"/>
                    <a:pt x="464265" y="706637"/>
                    <a:pt x="464265" y="712856"/>
                  </a:cubicBezTo>
                  <a:cubicBezTo>
                    <a:pt x="464265" y="725662"/>
                    <a:pt x="473228" y="732065"/>
                    <a:pt x="491156" y="732065"/>
                  </a:cubicBezTo>
                  <a:lnTo>
                    <a:pt x="808913" y="732065"/>
                  </a:lnTo>
                  <a:cubicBezTo>
                    <a:pt x="831963" y="732065"/>
                    <a:pt x="843488" y="725296"/>
                    <a:pt x="843488" y="711759"/>
                  </a:cubicBezTo>
                  <a:close/>
                  <a:moveTo>
                    <a:pt x="879160" y="709564"/>
                  </a:moveTo>
                  <a:cubicBezTo>
                    <a:pt x="879160" y="746151"/>
                    <a:pt x="860135" y="776472"/>
                    <a:pt x="822084" y="800528"/>
                  </a:cubicBezTo>
                  <a:cubicBezTo>
                    <a:pt x="784034" y="824584"/>
                    <a:pt x="727507" y="836612"/>
                    <a:pt x="652504" y="836612"/>
                  </a:cubicBezTo>
                  <a:cubicBezTo>
                    <a:pt x="577135" y="836612"/>
                    <a:pt x="521157" y="824447"/>
                    <a:pt x="484570" y="800116"/>
                  </a:cubicBezTo>
                  <a:cubicBezTo>
                    <a:pt x="447983" y="775786"/>
                    <a:pt x="429690" y="746791"/>
                    <a:pt x="429690" y="713131"/>
                  </a:cubicBezTo>
                  <a:cubicBezTo>
                    <a:pt x="429690" y="677642"/>
                    <a:pt x="448898" y="647503"/>
                    <a:pt x="487314" y="622715"/>
                  </a:cubicBezTo>
                  <a:cubicBezTo>
                    <a:pt x="525731" y="597928"/>
                    <a:pt x="582257" y="585534"/>
                    <a:pt x="656895" y="585534"/>
                  </a:cubicBezTo>
                  <a:cubicBezTo>
                    <a:pt x="701714" y="585534"/>
                    <a:pt x="740450" y="590473"/>
                    <a:pt x="773104" y="600352"/>
                  </a:cubicBezTo>
                  <a:cubicBezTo>
                    <a:pt x="805758" y="610230"/>
                    <a:pt x="831597" y="625048"/>
                    <a:pt x="850622" y="644805"/>
                  </a:cubicBezTo>
                  <a:cubicBezTo>
                    <a:pt x="869647" y="664562"/>
                    <a:pt x="879160" y="686148"/>
                    <a:pt x="879160" y="709564"/>
                  </a:cubicBezTo>
                  <a:close/>
                  <a:moveTo>
                    <a:pt x="883276" y="421149"/>
                  </a:moveTo>
                  <a:cubicBezTo>
                    <a:pt x="883276" y="454443"/>
                    <a:pt x="873763" y="480877"/>
                    <a:pt x="854738" y="500451"/>
                  </a:cubicBezTo>
                  <a:cubicBezTo>
                    <a:pt x="835713" y="520025"/>
                    <a:pt x="813578" y="529812"/>
                    <a:pt x="788333" y="529812"/>
                  </a:cubicBezTo>
                  <a:cubicBezTo>
                    <a:pt x="773881" y="529812"/>
                    <a:pt x="761808" y="526382"/>
                    <a:pt x="752112" y="519522"/>
                  </a:cubicBezTo>
                  <a:cubicBezTo>
                    <a:pt x="742416" y="512662"/>
                    <a:pt x="737569" y="503103"/>
                    <a:pt x="737569" y="490847"/>
                  </a:cubicBezTo>
                  <a:cubicBezTo>
                    <a:pt x="737569" y="480968"/>
                    <a:pt x="740679" y="472462"/>
                    <a:pt x="746898" y="465327"/>
                  </a:cubicBezTo>
                  <a:cubicBezTo>
                    <a:pt x="753118" y="458193"/>
                    <a:pt x="761533" y="454626"/>
                    <a:pt x="772143" y="454626"/>
                  </a:cubicBezTo>
                  <a:cubicBezTo>
                    <a:pt x="778546" y="454626"/>
                    <a:pt x="788059" y="455815"/>
                    <a:pt x="800681" y="458193"/>
                  </a:cubicBezTo>
                  <a:cubicBezTo>
                    <a:pt x="809645" y="459839"/>
                    <a:pt x="816505" y="460663"/>
                    <a:pt x="821261" y="460663"/>
                  </a:cubicBezTo>
                  <a:cubicBezTo>
                    <a:pt x="828396" y="460663"/>
                    <a:pt x="834250" y="458056"/>
                    <a:pt x="838823" y="452842"/>
                  </a:cubicBezTo>
                  <a:cubicBezTo>
                    <a:pt x="843396" y="447628"/>
                    <a:pt x="845683" y="441546"/>
                    <a:pt x="845683" y="434594"/>
                  </a:cubicBezTo>
                  <a:cubicBezTo>
                    <a:pt x="845683" y="423252"/>
                    <a:pt x="839921" y="415752"/>
                    <a:pt x="828396" y="412093"/>
                  </a:cubicBezTo>
                  <a:cubicBezTo>
                    <a:pt x="816871" y="408435"/>
                    <a:pt x="793638" y="406605"/>
                    <a:pt x="758698" y="406605"/>
                  </a:cubicBezTo>
                  <a:cubicBezTo>
                    <a:pt x="734002" y="406605"/>
                    <a:pt x="717995" y="408160"/>
                    <a:pt x="710677" y="411270"/>
                  </a:cubicBezTo>
                  <a:cubicBezTo>
                    <a:pt x="703360" y="414380"/>
                    <a:pt x="697918" y="420463"/>
                    <a:pt x="694351" y="429518"/>
                  </a:cubicBezTo>
                  <a:cubicBezTo>
                    <a:pt x="690783" y="438573"/>
                    <a:pt x="689000" y="453528"/>
                    <a:pt x="689000" y="474383"/>
                  </a:cubicBezTo>
                  <a:cubicBezTo>
                    <a:pt x="689000" y="482615"/>
                    <a:pt x="684884" y="486731"/>
                    <a:pt x="676652" y="486731"/>
                  </a:cubicBezTo>
                  <a:cubicBezTo>
                    <a:pt x="675371" y="486731"/>
                    <a:pt x="674091" y="486639"/>
                    <a:pt x="672810" y="486456"/>
                  </a:cubicBezTo>
                  <a:lnTo>
                    <a:pt x="660736" y="485908"/>
                  </a:lnTo>
                  <a:cubicBezTo>
                    <a:pt x="655431" y="485542"/>
                    <a:pt x="652779" y="482615"/>
                    <a:pt x="652779" y="477127"/>
                  </a:cubicBezTo>
                  <a:lnTo>
                    <a:pt x="653053" y="469169"/>
                  </a:lnTo>
                  <a:cubicBezTo>
                    <a:pt x="653053" y="454168"/>
                    <a:pt x="652367" y="443238"/>
                    <a:pt x="650995" y="436378"/>
                  </a:cubicBezTo>
                  <a:cubicBezTo>
                    <a:pt x="649623" y="429518"/>
                    <a:pt x="645827" y="422978"/>
                    <a:pt x="639607" y="416758"/>
                  </a:cubicBezTo>
                  <a:cubicBezTo>
                    <a:pt x="633388" y="410538"/>
                    <a:pt x="623601" y="406057"/>
                    <a:pt x="610246" y="403313"/>
                  </a:cubicBezTo>
                  <a:lnTo>
                    <a:pt x="542469" y="400020"/>
                  </a:lnTo>
                  <a:cubicBezTo>
                    <a:pt x="536981" y="399654"/>
                    <a:pt x="531493" y="399471"/>
                    <a:pt x="526005" y="399471"/>
                  </a:cubicBezTo>
                  <a:cubicBezTo>
                    <a:pt x="504785" y="399471"/>
                    <a:pt x="489372" y="402261"/>
                    <a:pt x="479768" y="407840"/>
                  </a:cubicBezTo>
                  <a:cubicBezTo>
                    <a:pt x="470164" y="413420"/>
                    <a:pt x="465362" y="421972"/>
                    <a:pt x="465362" y="433497"/>
                  </a:cubicBezTo>
                  <a:cubicBezTo>
                    <a:pt x="465362" y="442278"/>
                    <a:pt x="468152" y="449138"/>
                    <a:pt x="473731" y="454077"/>
                  </a:cubicBezTo>
                  <a:cubicBezTo>
                    <a:pt x="479311" y="459016"/>
                    <a:pt x="486034" y="461486"/>
                    <a:pt x="493900" y="461486"/>
                  </a:cubicBezTo>
                  <a:cubicBezTo>
                    <a:pt x="498107" y="461486"/>
                    <a:pt x="502772" y="460937"/>
                    <a:pt x="507894" y="459839"/>
                  </a:cubicBezTo>
                  <a:cubicBezTo>
                    <a:pt x="519602" y="457827"/>
                    <a:pt x="527926" y="456821"/>
                    <a:pt x="532865" y="456821"/>
                  </a:cubicBezTo>
                  <a:cubicBezTo>
                    <a:pt x="544939" y="456821"/>
                    <a:pt x="555092" y="460114"/>
                    <a:pt x="563324" y="466699"/>
                  </a:cubicBezTo>
                  <a:cubicBezTo>
                    <a:pt x="571556" y="473285"/>
                    <a:pt x="575672" y="482615"/>
                    <a:pt x="575672" y="494688"/>
                  </a:cubicBezTo>
                  <a:cubicBezTo>
                    <a:pt x="575672" y="507128"/>
                    <a:pt x="571007" y="516732"/>
                    <a:pt x="561677" y="523501"/>
                  </a:cubicBezTo>
                  <a:cubicBezTo>
                    <a:pt x="552348" y="530269"/>
                    <a:pt x="541097" y="533653"/>
                    <a:pt x="527926" y="533653"/>
                  </a:cubicBezTo>
                  <a:cubicBezTo>
                    <a:pt x="501766" y="533653"/>
                    <a:pt x="478854" y="524004"/>
                    <a:pt x="459188" y="504704"/>
                  </a:cubicBezTo>
                  <a:cubicBezTo>
                    <a:pt x="439523" y="485404"/>
                    <a:pt x="429690" y="459748"/>
                    <a:pt x="429690" y="427734"/>
                  </a:cubicBezTo>
                  <a:cubicBezTo>
                    <a:pt x="429690" y="403953"/>
                    <a:pt x="434949" y="381498"/>
                    <a:pt x="445468" y="360369"/>
                  </a:cubicBezTo>
                  <a:cubicBezTo>
                    <a:pt x="455987" y="339240"/>
                    <a:pt x="470850" y="322639"/>
                    <a:pt x="490058" y="310565"/>
                  </a:cubicBezTo>
                  <a:cubicBezTo>
                    <a:pt x="509266" y="298491"/>
                    <a:pt x="531585" y="292454"/>
                    <a:pt x="557012" y="292454"/>
                  </a:cubicBezTo>
                  <a:cubicBezTo>
                    <a:pt x="616832" y="292454"/>
                    <a:pt x="655248" y="325200"/>
                    <a:pt x="672261" y="390690"/>
                  </a:cubicBezTo>
                  <a:lnTo>
                    <a:pt x="674731" y="382458"/>
                  </a:lnTo>
                  <a:cubicBezTo>
                    <a:pt x="682231" y="356664"/>
                    <a:pt x="694625" y="336999"/>
                    <a:pt x="711912" y="323462"/>
                  </a:cubicBezTo>
                  <a:cubicBezTo>
                    <a:pt x="729200" y="309925"/>
                    <a:pt x="748819" y="303156"/>
                    <a:pt x="770771" y="303156"/>
                  </a:cubicBezTo>
                  <a:cubicBezTo>
                    <a:pt x="798943" y="303156"/>
                    <a:pt x="824737" y="313218"/>
                    <a:pt x="848153" y="333340"/>
                  </a:cubicBezTo>
                  <a:cubicBezTo>
                    <a:pt x="871568" y="353463"/>
                    <a:pt x="883276" y="382732"/>
                    <a:pt x="883276" y="421149"/>
                  </a:cubicBezTo>
                  <a:close/>
                  <a:moveTo>
                    <a:pt x="1269762" y="555519"/>
                  </a:moveTo>
                  <a:lnTo>
                    <a:pt x="634882" y="0"/>
                  </a:lnTo>
                  <a:lnTo>
                    <a:pt x="1" y="555519"/>
                  </a:lnTo>
                  <a:lnTo>
                    <a:pt x="291187" y="555519"/>
                  </a:lnTo>
                  <a:lnTo>
                    <a:pt x="291187" y="555520"/>
                  </a:lnTo>
                  <a:lnTo>
                    <a:pt x="0" y="555520"/>
                  </a:lnTo>
                  <a:lnTo>
                    <a:pt x="0" y="2022675"/>
                  </a:lnTo>
                  <a:cubicBezTo>
                    <a:pt x="0" y="2054386"/>
                    <a:pt x="25707" y="2080093"/>
                    <a:pt x="57419" y="2080093"/>
                  </a:cubicBezTo>
                  <a:lnTo>
                    <a:pt x="1212343" y="2080093"/>
                  </a:lnTo>
                  <a:cubicBezTo>
                    <a:pt x="1244055" y="2080093"/>
                    <a:pt x="1269761" y="2054386"/>
                    <a:pt x="1269761" y="2022675"/>
                  </a:cubicBezTo>
                  <a:lnTo>
                    <a:pt x="1269761" y="555520"/>
                  </a:lnTo>
                  <a:lnTo>
                    <a:pt x="939759" y="555520"/>
                  </a:lnTo>
                  <a:lnTo>
                    <a:pt x="939759" y="555519"/>
                  </a:lnTo>
                  <a:close/>
                </a:path>
              </a:pathLst>
            </a:custGeom>
            <a:solidFill>
              <a:schemeClr val="bg1"/>
            </a:solidFill>
            <a:ln>
              <a:noFill/>
            </a:ln>
            <a:effectLst>
              <a:outerShdw blurRad="50800" dist="127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1" name="TextBox 40">
            <a:extLst>
              <a:ext uri="{FF2B5EF4-FFF2-40B4-BE49-F238E27FC236}">
                <a16:creationId xmlns:a16="http://schemas.microsoft.com/office/drawing/2014/main" id="{C7E60B33-273D-45B9-B573-A15ACF413463}"/>
              </a:ext>
            </a:extLst>
          </p:cNvPr>
          <p:cNvSpPr txBox="1"/>
          <p:nvPr/>
        </p:nvSpPr>
        <p:spPr>
          <a:xfrm>
            <a:off x="2930105" y="3739463"/>
            <a:ext cx="2955187" cy="1200330"/>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6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100" dirty="0">
              <a:solidFill>
                <a:schemeClr val="bg1"/>
              </a:solidFill>
              <a:latin typeface="Candara" panose="020E0502030303020204" pitchFamily="34" charset="0"/>
            </a:endParaRPr>
          </a:p>
        </p:txBody>
      </p:sp>
      <p:sp>
        <p:nvSpPr>
          <p:cNvPr id="42" name="Text Box 10">
            <a:extLst>
              <a:ext uri="{FF2B5EF4-FFF2-40B4-BE49-F238E27FC236}">
                <a16:creationId xmlns:a16="http://schemas.microsoft.com/office/drawing/2014/main" id="{3911C22C-9046-41FE-8078-EDD7CF1C5E1E}"/>
              </a:ext>
            </a:extLst>
          </p:cNvPr>
          <p:cNvSpPr txBox="1">
            <a:spLocks noChangeArrowheads="1"/>
          </p:cNvSpPr>
          <p:nvPr/>
        </p:nvSpPr>
        <p:spPr bwMode="auto">
          <a:xfrm>
            <a:off x="399930" y="4438219"/>
            <a:ext cx="1124266" cy="276999"/>
          </a:xfrm>
          <a:prstGeom prst="rect">
            <a:avLst/>
          </a:prstGeom>
          <a:noFill/>
          <a:ln w="9525">
            <a:noFill/>
            <a:miter lim="800000"/>
            <a:headEnd/>
            <a:tailEnd/>
          </a:ln>
        </p:spPr>
        <p:txBody>
          <a:bodyPr wrap="square" lIns="60960" tIns="30480" rIns="60960" bIns="30480">
            <a:spAutoFit/>
          </a:bodyPr>
          <a:lstStyle/>
          <a:p>
            <a:pPr algn="ctr"/>
            <a:r>
              <a:rPr lang="en-US" sz="1400" dirty="0">
                <a:solidFill>
                  <a:srgbClr val="4D4D4D"/>
                </a:solidFill>
                <a:latin typeface="Bernard MT Condensed" panose="02050806060905020404" pitchFamily="18" charset="0"/>
              </a:rPr>
              <a:t>Lorem Ipsum</a:t>
            </a:r>
          </a:p>
        </p:txBody>
      </p:sp>
      <p:grpSp>
        <p:nvGrpSpPr>
          <p:cNvPr id="6" name="Group 5">
            <a:extLst>
              <a:ext uri="{FF2B5EF4-FFF2-40B4-BE49-F238E27FC236}">
                <a16:creationId xmlns:a16="http://schemas.microsoft.com/office/drawing/2014/main" id="{15E08ECA-6C89-4E9A-8A76-C1CA65FBB00F}"/>
              </a:ext>
            </a:extLst>
          </p:cNvPr>
          <p:cNvGrpSpPr/>
          <p:nvPr/>
        </p:nvGrpSpPr>
        <p:grpSpPr>
          <a:xfrm>
            <a:off x="6126480" y="3668144"/>
            <a:ext cx="5604225" cy="1280161"/>
            <a:chOff x="6126480" y="3668144"/>
            <a:chExt cx="5604225" cy="1280161"/>
          </a:xfrm>
        </p:grpSpPr>
        <p:sp>
          <p:nvSpPr>
            <p:cNvPr id="49" name="Freeform: Shape 48">
              <a:extLst>
                <a:ext uri="{FF2B5EF4-FFF2-40B4-BE49-F238E27FC236}">
                  <a16:creationId xmlns:a16="http://schemas.microsoft.com/office/drawing/2014/main" id="{FBBCF1F6-F8D5-4391-ADA5-F0F651C205E6}"/>
                </a:ext>
              </a:extLst>
            </p:cNvPr>
            <p:cNvSpPr/>
            <p:nvPr/>
          </p:nvSpPr>
          <p:spPr>
            <a:xfrm>
              <a:off x="6126480" y="3668144"/>
              <a:ext cx="5604223" cy="1280160"/>
            </a:xfrm>
            <a:custGeom>
              <a:avLst/>
              <a:gdLst>
                <a:gd name="connsiteX0" fmla="*/ 2563545 w 8006051"/>
                <a:gd name="connsiteY0" fmla="*/ 0 h 1828804"/>
                <a:gd name="connsiteX1" fmla="*/ 4812149 w 8006051"/>
                <a:gd name="connsiteY1" fmla="*/ 0 h 1828804"/>
                <a:gd name="connsiteX2" fmla="*/ 5674749 w 8006051"/>
                <a:gd name="connsiteY2" fmla="*/ 0 h 1828804"/>
                <a:gd name="connsiteX3" fmla="*/ 7923353 w 8006051"/>
                <a:gd name="connsiteY3" fmla="*/ 0 h 1828804"/>
                <a:gd name="connsiteX4" fmla="*/ 8006051 w 8006051"/>
                <a:gd name="connsiteY4" fmla="*/ 82698 h 1828804"/>
                <a:gd name="connsiteX5" fmla="*/ 8006051 w 8006051"/>
                <a:gd name="connsiteY5" fmla="*/ 1746102 h 1828804"/>
                <a:gd name="connsiteX6" fmla="*/ 7923353 w 8006051"/>
                <a:gd name="connsiteY6" fmla="*/ 1828800 h 1828804"/>
                <a:gd name="connsiteX7" fmla="*/ 5674749 w 8006051"/>
                <a:gd name="connsiteY7" fmla="*/ 1828800 h 1828804"/>
                <a:gd name="connsiteX8" fmla="*/ 4812149 w 8006051"/>
                <a:gd name="connsiteY8" fmla="*/ 1828800 h 1828804"/>
                <a:gd name="connsiteX9" fmla="*/ 3193922 w 8006051"/>
                <a:gd name="connsiteY9" fmla="*/ 1828800 h 1828804"/>
                <a:gd name="connsiteX10" fmla="*/ 3193902 w 8006051"/>
                <a:gd name="connsiteY10" fmla="*/ 1828804 h 1828804"/>
                <a:gd name="connsiteX11" fmla="*/ 82698 w 8006051"/>
                <a:gd name="connsiteY11" fmla="*/ 1828804 h 1828804"/>
                <a:gd name="connsiteX12" fmla="*/ 0 w 8006051"/>
                <a:gd name="connsiteY12" fmla="*/ 1746106 h 1828804"/>
                <a:gd name="connsiteX13" fmla="*/ 0 w 8006051"/>
                <a:gd name="connsiteY13" fmla="*/ 82702 h 1828804"/>
                <a:gd name="connsiteX14" fmla="*/ 82698 w 8006051"/>
                <a:gd name="connsiteY14" fmla="*/ 4 h 1828804"/>
                <a:gd name="connsiteX15" fmla="*/ 2563526 w 8006051"/>
                <a:gd name="connsiteY15" fmla="*/ 4 h 1828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6051" h="1828804">
                  <a:moveTo>
                    <a:pt x="2563545" y="0"/>
                  </a:moveTo>
                  <a:lnTo>
                    <a:pt x="4812149" y="0"/>
                  </a:lnTo>
                  <a:lnTo>
                    <a:pt x="5674749" y="0"/>
                  </a:lnTo>
                  <a:lnTo>
                    <a:pt x="7923353" y="0"/>
                  </a:lnTo>
                  <a:cubicBezTo>
                    <a:pt x="7969026" y="0"/>
                    <a:pt x="8006051" y="37025"/>
                    <a:pt x="8006051" y="82698"/>
                  </a:cubicBezTo>
                  <a:lnTo>
                    <a:pt x="8006051" y="1746102"/>
                  </a:lnTo>
                  <a:cubicBezTo>
                    <a:pt x="8006051" y="1791775"/>
                    <a:pt x="7969026" y="1828800"/>
                    <a:pt x="7923353" y="1828800"/>
                  </a:cubicBezTo>
                  <a:lnTo>
                    <a:pt x="5674749" y="1828800"/>
                  </a:lnTo>
                  <a:lnTo>
                    <a:pt x="4812149" y="1828800"/>
                  </a:lnTo>
                  <a:lnTo>
                    <a:pt x="3193922" y="1828800"/>
                  </a:lnTo>
                  <a:lnTo>
                    <a:pt x="3193902" y="1828804"/>
                  </a:lnTo>
                  <a:lnTo>
                    <a:pt x="82698" y="1828804"/>
                  </a:lnTo>
                  <a:cubicBezTo>
                    <a:pt x="37025" y="1828804"/>
                    <a:pt x="0" y="1791779"/>
                    <a:pt x="0" y="1746106"/>
                  </a:cubicBezTo>
                  <a:lnTo>
                    <a:pt x="0" y="82702"/>
                  </a:lnTo>
                  <a:cubicBezTo>
                    <a:pt x="0" y="37029"/>
                    <a:pt x="37025" y="4"/>
                    <a:pt x="82698" y="4"/>
                  </a:cubicBezTo>
                  <a:lnTo>
                    <a:pt x="2563526" y="4"/>
                  </a:lnTo>
                  <a:close/>
                </a:path>
              </a:pathLst>
            </a:custGeom>
            <a:solidFill>
              <a:srgbClr val="72869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0" name="Freeform: Shape 49">
              <a:extLst>
                <a:ext uri="{FF2B5EF4-FFF2-40B4-BE49-F238E27FC236}">
                  <a16:creationId xmlns:a16="http://schemas.microsoft.com/office/drawing/2014/main" id="{EDE87944-8968-47B2-8AB7-E7609638620A}"/>
                </a:ext>
              </a:extLst>
            </p:cNvPr>
            <p:cNvSpPr/>
            <p:nvPr/>
          </p:nvSpPr>
          <p:spPr>
            <a:xfrm rot="16200000">
              <a:off x="8968429" y="3919911"/>
              <a:ext cx="1280158" cy="776629"/>
            </a:xfrm>
            <a:custGeom>
              <a:avLst/>
              <a:gdLst>
                <a:gd name="connsiteX0" fmla="*/ 1828800 w 1828801"/>
                <a:gd name="connsiteY0" fmla="*/ 1101130 h 1109472"/>
                <a:gd name="connsiteX1" fmla="*/ 1828800 w 1828801"/>
                <a:gd name="connsiteY1" fmla="*/ 1101131 h 1109472"/>
                <a:gd name="connsiteX2" fmla="*/ 1 w 1828801"/>
                <a:gd name="connsiteY2" fmla="*/ 1101131 h 1109472"/>
                <a:gd name="connsiteX3" fmla="*/ 1 w 1828801"/>
                <a:gd name="connsiteY3" fmla="*/ 1109472 h 1109472"/>
                <a:gd name="connsiteX4" fmla="*/ 0 w 1828801"/>
                <a:gd name="connsiteY4" fmla="*/ 1109472 h 1109472"/>
                <a:gd name="connsiteX5" fmla="*/ 0 w 1828801"/>
                <a:gd name="connsiteY5" fmla="*/ 800100 h 1109472"/>
                <a:gd name="connsiteX6" fmla="*/ 344037 w 1828801"/>
                <a:gd name="connsiteY6" fmla="*/ 800100 h 1109472"/>
                <a:gd name="connsiteX7" fmla="*/ 2 w 1828801"/>
                <a:gd name="connsiteY7" fmla="*/ 1101130 h 1109472"/>
                <a:gd name="connsiteX8" fmla="*/ 1828800 w 1828801"/>
                <a:gd name="connsiteY8" fmla="*/ 800100 h 1109472"/>
                <a:gd name="connsiteX9" fmla="*/ 1828800 w 1828801"/>
                <a:gd name="connsiteY9" fmla="*/ 1101129 h 1109472"/>
                <a:gd name="connsiteX10" fmla="*/ 1484767 w 1828801"/>
                <a:gd name="connsiteY10" fmla="*/ 800100 h 1109472"/>
                <a:gd name="connsiteX11" fmla="*/ 1828801 w 1828801"/>
                <a:gd name="connsiteY11" fmla="*/ 800099 h 1109472"/>
                <a:gd name="connsiteX12" fmla="*/ 1484766 w 1828801"/>
                <a:gd name="connsiteY12" fmla="*/ 800099 h 1109472"/>
                <a:gd name="connsiteX13" fmla="*/ 914402 w 1828801"/>
                <a:gd name="connsiteY13" fmla="*/ 301031 h 1109472"/>
                <a:gd name="connsiteX14" fmla="*/ 344038 w 1828801"/>
                <a:gd name="connsiteY14" fmla="*/ 800099 h 1109472"/>
                <a:gd name="connsiteX15" fmla="*/ 1 w 1828801"/>
                <a:gd name="connsiteY15" fmla="*/ 800099 h 1109472"/>
                <a:gd name="connsiteX16" fmla="*/ 914401 w 1828801"/>
                <a:gd name="connsiteY16" fmla="*/ 0 h 1109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28801" h="1109472">
                  <a:moveTo>
                    <a:pt x="1828800" y="1101130"/>
                  </a:moveTo>
                  <a:lnTo>
                    <a:pt x="1828800" y="1101131"/>
                  </a:lnTo>
                  <a:lnTo>
                    <a:pt x="1" y="1101131"/>
                  </a:lnTo>
                  <a:lnTo>
                    <a:pt x="1" y="1109472"/>
                  </a:lnTo>
                  <a:lnTo>
                    <a:pt x="0" y="1109472"/>
                  </a:lnTo>
                  <a:lnTo>
                    <a:pt x="0" y="800100"/>
                  </a:lnTo>
                  <a:lnTo>
                    <a:pt x="344037" y="800100"/>
                  </a:lnTo>
                  <a:lnTo>
                    <a:pt x="2" y="1101130"/>
                  </a:lnTo>
                  <a:close/>
                  <a:moveTo>
                    <a:pt x="1828800" y="800100"/>
                  </a:moveTo>
                  <a:lnTo>
                    <a:pt x="1828800" y="1101129"/>
                  </a:lnTo>
                  <a:lnTo>
                    <a:pt x="1484767" y="800100"/>
                  </a:lnTo>
                  <a:close/>
                  <a:moveTo>
                    <a:pt x="1828801" y="800099"/>
                  </a:moveTo>
                  <a:lnTo>
                    <a:pt x="1484766" y="800099"/>
                  </a:lnTo>
                  <a:lnTo>
                    <a:pt x="914402" y="301031"/>
                  </a:lnTo>
                  <a:lnTo>
                    <a:pt x="344038" y="800099"/>
                  </a:lnTo>
                  <a:lnTo>
                    <a:pt x="1" y="800099"/>
                  </a:lnTo>
                  <a:lnTo>
                    <a:pt x="914401" y="0"/>
                  </a:lnTo>
                  <a:close/>
                </a:path>
              </a:pathLst>
            </a:custGeom>
            <a:solidFill>
              <a:schemeClr val="bg1"/>
            </a:solidFill>
            <a:ln>
              <a:noFill/>
            </a:ln>
            <a:effectLst>
              <a:outerShdw blurRad="50800" dist="127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8" name="Freeform: Shape 87">
              <a:extLst>
                <a:ext uri="{FF2B5EF4-FFF2-40B4-BE49-F238E27FC236}">
                  <a16:creationId xmlns:a16="http://schemas.microsoft.com/office/drawing/2014/main" id="{926406D7-C5FB-4A4A-8E77-ED03FC020AB5}"/>
                </a:ext>
              </a:extLst>
            </p:cNvPr>
            <p:cNvSpPr/>
            <p:nvPr/>
          </p:nvSpPr>
          <p:spPr>
            <a:xfrm rot="16200000">
              <a:off x="10042063" y="3259661"/>
              <a:ext cx="1280158" cy="2097126"/>
            </a:xfrm>
            <a:custGeom>
              <a:avLst/>
              <a:gdLst/>
              <a:ahLst/>
              <a:cxnLst/>
              <a:rect l="l" t="t" r="r" b="b"/>
              <a:pathLst>
                <a:path w="1280158" h="2097126">
                  <a:moveTo>
                    <a:pt x="729068" y="686360"/>
                  </a:moveTo>
                  <a:lnTo>
                    <a:pt x="594611" y="686360"/>
                  </a:lnTo>
                  <a:lnTo>
                    <a:pt x="594611" y="602118"/>
                  </a:lnTo>
                  <a:close/>
                  <a:moveTo>
                    <a:pt x="845140" y="397122"/>
                  </a:moveTo>
                  <a:cubicBezTo>
                    <a:pt x="845140" y="404073"/>
                    <a:pt x="842624" y="409058"/>
                    <a:pt x="837594" y="412076"/>
                  </a:cubicBezTo>
                  <a:cubicBezTo>
                    <a:pt x="832563" y="415095"/>
                    <a:pt x="823554" y="416604"/>
                    <a:pt x="810565" y="416604"/>
                  </a:cubicBezTo>
                  <a:lnTo>
                    <a:pt x="492808" y="416604"/>
                  </a:lnTo>
                  <a:cubicBezTo>
                    <a:pt x="485491" y="416604"/>
                    <a:pt x="479179" y="414729"/>
                    <a:pt x="473874" y="410979"/>
                  </a:cubicBezTo>
                  <a:cubicBezTo>
                    <a:pt x="468569" y="407229"/>
                    <a:pt x="465917" y="402244"/>
                    <a:pt x="465917" y="396024"/>
                  </a:cubicBezTo>
                  <a:cubicBezTo>
                    <a:pt x="465917" y="383219"/>
                    <a:pt x="474880" y="376816"/>
                    <a:pt x="492808" y="376816"/>
                  </a:cubicBezTo>
                  <a:lnTo>
                    <a:pt x="810565" y="376816"/>
                  </a:lnTo>
                  <a:cubicBezTo>
                    <a:pt x="833615" y="376816"/>
                    <a:pt x="845140" y="383584"/>
                    <a:pt x="845140" y="397122"/>
                  </a:cubicBezTo>
                  <a:close/>
                  <a:moveTo>
                    <a:pt x="880812" y="763968"/>
                  </a:moveTo>
                  <a:cubicBezTo>
                    <a:pt x="880812" y="753518"/>
                    <a:pt x="880040" y="746322"/>
                    <a:pt x="878495" y="742378"/>
                  </a:cubicBezTo>
                  <a:cubicBezTo>
                    <a:pt x="876950" y="738435"/>
                    <a:pt x="873998" y="735089"/>
                    <a:pt x="869639" y="732339"/>
                  </a:cubicBezTo>
                  <a:lnTo>
                    <a:pt x="622922" y="578172"/>
                  </a:lnTo>
                  <a:cubicBezTo>
                    <a:pt x="611211" y="570858"/>
                    <a:pt x="604395" y="566926"/>
                    <a:pt x="602474" y="566378"/>
                  </a:cubicBezTo>
                  <a:cubicBezTo>
                    <a:pt x="600554" y="565829"/>
                    <a:pt x="597947" y="565554"/>
                    <a:pt x="594654" y="565554"/>
                  </a:cubicBezTo>
                  <a:lnTo>
                    <a:pt x="562793" y="565623"/>
                  </a:lnTo>
                  <a:cubicBezTo>
                    <a:pt x="557848" y="565623"/>
                    <a:pt x="554689" y="566172"/>
                    <a:pt x="553316" y="567269"/>
                  </a:cubicBezTo>
                  <a:cubicBezTo>
                    <a:pt x="551942" y="568367"/>
                    <a:pt x="551256" y="571843"/>
                    <a:pt x="551256" y="577697"/>
                  </a:cubicBezTo>
                  <a:lnTo>
                    <a:pt x="551256" y="686360"/>
                  </a:lnTo>
                  <a:lnTo>
                    <a:pt x="489515" y="686360"/>
                  </a:lnTo>
                  <a:cubicBezTo>
                    <a:pt x="482381" y="686360"/>
                    <a:pt x="476801" y="682884"/>
                    <a:pt x="472777" y="675932"/>
                  </a:cubicBezTo>
                  <a:cubicBezTo>
                    <a:pt x="469667" y="670444"/>
                    <a:pt x="464819" y="667700"/>
                    <a:pt x="458233" y="667700"/>
                  </a:cubicBezTo>
                  <a:cubicBezTo>
                    <a:pt x="447257" y="667700"/>
                    <a:pt x="440809" y="668341"/>
                    <a:pt x="438888" y="669621"/>
                  </a:cubicBezTo>
                  <a:cubicBezTo>
                    <a:pt x="436967" y="670902"/>
                    <a:pt x="436007" y="674286"/>
                    <a:pt x="436007" y="679774"/>
                  </a:cubicBezTo>
                  <a:lnTo>
                    <a:pt x="436007" y="795297"/>
                  </a:lnTo>
                  <a:cubicBezTo>
                    <a:pt x="436007" y="800602"/>
                    <a:pt x="436556" y="803987"/>
                    <a:pt x="437653" y="805450"/>
                  </a:cubicBezTo>
                  <a:cubicBezTo>
                    <a:pt x="438751" y="806914"/>
                    <a:pt x="441312" y="807645"/>
                    <a:pt x="445336" y="807645"/>
                  </a:cubicBezTo>
                  <a:lnTo>
                    <a:pt x="457685" y="807645"/>
                  </a:lnTo>
                  <a:cubicBezTo>
                    <a:pt x="465002" y="807645"/>
                    <a:pt x="470124" y="804810"/>
                    <a:pt x="473051" y="799139"/>
                  </a:cubicBezTo>
                  <a:cubicBezTo>
                    <a:pt x="478539" y="788712"/>
                    <a:pt x="487411" y="783498"/>
                    <a:pt x="499668" y="783498"/>
                  </a:cubicBezTo>
                  <a:lnTo>
                    <a:pt x="551256" y="783498"/>
                  </a:lnTo>
                  <a:lnTo>
                    <a:pt x="551256" y="808468"/>
                  </a:lnTo>
                  <a:cubicBezTo>
                    <a:pt x="551256" y="813957"/>
                    <a:pt x="552079" y="817432"/>
                    <a:pt x="553725" y="818896"/>
                  </a:cubicBezTo>
                  <a:cubicBezTo>
                    <a:pt x="555372" y="820359"/>
                    <a:pt x="558573" y="821091"/>
                    <a:pt x="563329" y="821091"/>
                  </a:cubicBezTo>
                  <a:lnTo>
                    <a:pt x="579519" y="821091"/>
                  </a:lnTo>
                  <a:cubicBezTo>
                    <a:pt x="585556" y="821091"/>
                    <a:pt x="589580" y="820176"/>
                    <a:pt x="591593" y="818347"/>
                  </a:cubicBezTo>
                  <a:cubicBezTo>
                    <a:pt x="593605" y="816518"/>
                    <a:pt x="594611" y="812676"/>
                    <a:pt x="594611" y="806822"/>
                  </a:cubicBezTo>
                  <a:lnTo>
                    <a:pt x="594611" y="783498"/>
                  </a:lnTo>
                  <a:lnTo>
                    <a:pt x="869287" y="783498"/>
                  </a:lnTo>
                  <a:cubicBezTo>
                    <a:pt x="874592" y="783498"/>
                    <a:pt x="877839" y="782765"/>
                    <a:pt x="879028" y="781298"/>
                  </a:cubicBezTo>
                  <a:cubicBezTo>
                    <a:pt x="880218" y="779832"/>
                    <a:pt x="880812" y="774055"/>
                    <a:pt x="880812" y="763968"/>
                  </a:cubicBezTo>
                  <a:close/>
                  <a:moveTo>
                    <a:pt x="880812" y="399317"/>
                  </a:moveTo>
                  <a:cubicBezTo>
                    <a:pt x="880812" y="362730"/>
                    <a:pt x="861787" y="332408"/>
                    <a:pt x="823736" y="308353"/>
                  </a:cubicBezTo>
                  <a:cubicBezTo>
                    <a:pt x="785686" y="284297"/>
                    <a:pt x="729159" y="272269"/>
                    <a:pt x="654156" y="272269"/>
                  </a:cubicBezTo>
                  <a:cubicBezTo>
                    <a:pt x="578787" y="272269"/>
                    <a:pt x="522809" y="284434"/>
                    <a:pt x="486222" y="308764"/>
                  </a:cubicBezTo>
                  <a:cubicBezTo>
                    <a:pt x="449635" y="333094"/>
                    <a:pt x="431342" y="362090"/>
                    <a:pt x="431342" y="395750"/>
                  </a:cubicBezTo>
                  <a:cubicBezTo>
                    <a:pt x="431342" y="431239"/>
                    <a:pt x="450550" y="461377"/>
                    <a:pt x="488966" y="486165"/>
                  </a:cubicBezTo>
                  <a:cubicBezTo>
                    <a:pt x="527383" y="510953"/>
                    <a:pt x="583909" y="523346"/>
                    <a:pt x="658547" y="523346"/>
                  </a:cubicBezTo>
                  <a:cubicBezTo>
                    <a:pt x="703366" y="523346"/>
                    <a:pt x="742102" y="518407"/>
                    <a:pt x="774756" y="508529"/>
                  </a:cubicBezTo>
                  <a:cubicBezTo>
                    <a:pt x="807410" y="498650"/>
                    <a:pt x="833249" y="483832"/>
                    <a:pt x="852274" y="464076"/>
                  </a:cubicBezTo>
                  <a:cubicBezTo>
                    <a:pt x="871299" y="444319"/>
                    <a:pt x="880812" y="422732"/>
                    <a:pt x="880812" y="399317"/>
                  </a:cubicBezTo>
                  <a:close/>
                  <a:moveTo>
                    <a:pt x="1280158" y="560070"/>
                  </a:moveTo>
                  <a:lnTo>
                    <a:pt x="1280157" y="560070"/>
                  </a:lnTo>
                  <a:lnTo>
                    <a:pt x="1280157" y="2039238"/>
                  </a:lnTo>
                  <a:cubicBezTo>
                    <a:pt x="1280157" y="2071208"/>
                    <a:pt x="1254240" y="2097126"/>
                    <a:pt x="1222269" y="2097126"/>
                  </a:cubicBezTo>
                  <a:lnTo>
                    <a:pt x="57889" y="2097126"/>
                  </a:lnTo>
                  <a:cubicBezTo>
                    <a:pt x="25918" y="2097126"/>
                    <a:pt x="0" y="2071208"/>
                    <a:pt x="0" y="2039238"/>
                  </a:cubicBezTo>
                  <a:lnTo>
                    <a:pt x="0" y="560070"/>
                  </a:lnTo>
                  <a:lnTo>
                    <a:pt x="1" y="560070"/>
                  </a:lnTo>
                  <a:lnTo>
                    <a:pt x="640080" y="0"/>
                  </a:lnTo>
                  <a:close/>
                </a:path>
              </a:pathLst>
            </a:custGeom>
            <a:solidFill>
              <a:schemeClr val="bg1"/>
            </a:solidFill>
            <a:ln>
              <a:noFill/>
            </a:ln>
            <a:effectLst>
              <a:outerShdw blurRad="50800" dist="127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52" name="TextBox 51">
            <a:extLst>
              <a:ext uri="{FF2B5EF4-FFF2-40B4-BE49-F238E27FC236}">
                <a16:creationId xmlns:a16="http://schemas.microsoft.com/office/drawing/2014/main" id="{83F2D31F-1853-4EC5-99FA-16072EE9DC3F}"/>
              </a:ext>
            </a:extLst>
          </p:cNvPr>
          <p:cNvSpPr txBox="1"/>
          <p:nvPr/>
        </p:nvSpPr>
        <p:spPr>
          <a:xfrm>
            <a:off x="6302965" y="3748072"/>
            <a:ext cx="2979384" cy="1200329"/>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6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100" dirty="0">
              <a:solidFill>
                <a:schemeClr val="bg1"/>
              </a:solidFill>
              <a:latin typeface="Candara" panose="020E0502030303020204" pitchFamily="34" charset="0"/>
            </a:endParaRPr>
          </a:p>
        </p:txBody>
      </p:sp>
      <p:sp>
        <p:nvSpPr>
          <p:cNvPr id="54" name="Text Box 10">
            <a:extLst>
              <a:ext uri="{FF2B5EF4-FFF2-40B4-BE49-F238E27FC236}">
                <a16:creationId xmlns:a16="http://schemas.microsoft.com/office/drawing/2014/main" id="{6DEEC06B-4C4A-4675-B28F-D03EED667BE4}"/>
              </a:ext>
            </a:extLst>
          </p:cNvPr>
          <p:cNvSpPr txBox="1">
            <a:spLocks noChangeArrowheads="1"/>
          </p:cNvSpPr>
          <p:nvPr/>
        </p:nvSpPr>
        <p:spPr bwMode="auto">
          <a:xfrm>
            <a:off x="10515767" y="4360133"/>
            <a:ext cx="1133471" cy="276999"/>
          </a:xfrm>
          <a:prstGeom prst="rect">
            <a:avLst/>
          </a:prstGeom>
          <a:noFill/>
          <a:ln w="9525">
            <a:noFill/>
            <a:miter lim="800000"/>
            <a:headEnd/>
            <a:tailEnd/>
          </a:ln>
        </p:spPr>
        <p:txBody>
          <a:bodyPr wrap="square" lIns="60960" tIns="30480" rIns="60960" bIns="30480">
            <a:spAutoFit/>
          </a:bodyPr>
          <a:lstStyle/>
          <a:p>
            <a:pPr algn="ctr"/>
            <a:r>
              <a:rPr lang="en-US" sz="1400" dirty="0">
                <a:solidFill>
                  <a:srgbClr val="4D4D4D"/>
                </a:solidFill>
                <a:latin typeface="Bernard MT Condensed" panose="02050806060905020404" pitchFamily="18" charset="0"/>
              </a:rPr>
              <a:t>Lorem Ipsum</a:t>
            </a:r>
          </a:p>
        </p:txBody>
      </p:sp>
      <p:grpSp>
        <p:nvGrpSpPr>
          <p:cNvPr id="4" name="Group 3">
            <a:extLst>
              <a:ext uri="{FF2B5EF4-FFF2-40B4-BE49-F238E27FC236}">
                <a16:creationId xmlns:a16="http://schemas.microsoft.com/office/drawing/2014/main" id="{FBC20F3F-13DB-42E6-9BCD-C65A3EA6226F}"/>
              </a:ext>
            </a:extLst>
          </p:cNvPr>
          <p:cNvGrpSpPr/>
          <p:nvPr/>
        </p:nvGrpSpPr>
        <p:grpSpPr>
          <a:xfrm>
            <a:off x="6129066" y="2006740"/>
            <a:ext cx="5558709" cy="1271870"/>
            <a:chOff x="6129066" y="2006740"/>
            <a:chExt cx="5558709" cy="1271870"/>
          </a:xfrm>
        </p:grpSpPr>
        <p:sp>
          <p:nvSpPr>
            <p:cNvPr id="62" name="Freeform: Shape 61">
              <a:extLst>
                <a:ext uri="{FF2B5EF4-FFF2-40B4-BE49-F238E27FC236}">
                  <a16:creationId xmlns:a16="http://schemas.microsoft.com/office/drawing/2014/main" id="{FE612964-EFF5-4648-AF9A-D9424A86045D}"/>
                </a:ext>
              </a:extLst>
            </p:cNvPr>
            <p:cNvSpPr/>
            <p:nvPr/>
          </p:nvSpPr>
          <p:spPr>
            <a:xfrm>
              <a:off x="6129066" y="2006740"/>
              <a:ext cx="5558709" cy="1269764"/>
            </a:xfrm>
            <a:custGeom>
              <a:avLst/>
              <a:gdLst>
                <a:gd name="connsiteX0" fmla="*/ 2563545 w 8006051"/>
                <a:gd name="connsiteY0" fmla="*/ 0 h 1828804"/>
                <a:gd name="connsiteX1" fmla="*/ 4812149 w 8006051"/>
                <a:gd name="connsiteY1" fmla="*/ 0 h 1828804"/>
                <a:gd name="connsiteX2" fmla="*/ 5674749 w 8006051"/>
                <a:gd name="connsiteY2" fmla="*/ 0 h 1828804"/>
                <a:gd name="connsiteX3" fmla="*/ 7923353 w 8006051"/>
                <a:gd name="connsiteY3" fmla="*/ 0 h 1828804"/>
                <a:gd name="connsiteX4" fmla="*/ 8006051 w 8006051"/>
                <a:gd name="connsiteY4" fmla="*/ 82698 h 1828804"/>
                <a:gd name="connsiteX5" fmla="*/ 8006051 w 8006051"/>
                <a:gd name="connsiteY5" fmla="*/ 1746102 h 1828804"/>
                <a:gd name="connsiteX6" fmla="*/ 7923353 w 8006051"/>
                <a:gd name="connsiteY6" fmla="*/ 1828800 h 1828804"/>
                <a:gd name="connsiteX7" fmla="*/ 5674749 w 8006051"/>
                <a:gd name="connsiteY7" fmla="*/ 1828800 h 1828804"/>
                <a:gd name="connsiteX8" fmla="*/ 4812149 w 8006051"/>
                <a:gd name="connsiteY8" fmla="*/ 1828800 h 1828804"/>
                <a:gd name="connsiteX9" fmla="*/ 3193922 w 8006051"/>
                <a:gd name="connsiteY9" fmla="*/ 1828800 h 1828804"/>
                <a:gd name="connsiteX10" fmla="*/ 3193902 w 8006051"/>
                <a:gd name="connsiteY10" fmla="*/ 1828804 h 1828804"/>
                <a:gd name="connsiteX11" fmla="*/ 82698 w 8006051"/>
                <a:gd name="connsiteY11" fmla="*/ 1828804 h 1828804"/>
                <a:gd name="connsiteX12" fmla="*/ 0 w 8006051"/>
                <a:gd name="connsiteY12" fmla="*/ 1746106 h 1828804"/>
                <a:gd name="connsiteX13" fmla="*/ 0 w 8006051"/>
                <a:gd name="connsiteY13" fmla="*/ 82702 h 1828804"/>
                <a:gd name="connsiteX14" fmla="*/ 82698 w 8006051"/>
                <a:gd name="connsiteY14" fmla="*/ 4 h 1828804"/>
                <a:gd name="connsiteX15" fmla="*/ 2563526 w 8006051"/>
                <a:gd name="connsiteY15" fmla="*/ 4 h 1828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6051" h="1828804">
                  <a:moveTo>
                    <a:pt x="2563545" y="0"/>
                  </a:moveTo>
                  <a:lnTo>
                    <a:pt x="4812149" y="0"/>
                  </a:lnTo>
                  <a:lnTo>
                    <a:pt x="5674749" y="0"/>
                  </a:lnTo>
                  <a:lnTo>
                    <a:pt x="7923353" y="0"/>
                  </a:lnTo>
                  <a:cubicBezTo>
                    <a:pt x="7969026" y="0"/>
                    <a:pt x="8006051" y="37025"/>
                    <a:pt x="8006051" y="82698"/>
                  </a:cubicBezTo>
                  <a:lnTo>
                    <a:pt x="8006051" y="1746102"/>
                  </a:lnTo>
                  <a:cubicBezTo>
                    <a:pt x="8006051" y="1791775"/>
                    <a:pt x="7969026" y="1828800"/>
                    <a:pt x="7923353" y="1828800"/>
                  </a:cubicBezTo>
                  <a:lnTo>
                    <a:pt x="5674749" y="1828800"/>
                  </a:lnTo>
                  <a:lnTo>
                    <a:pt x="4812149" y="1828800"/>
                  </a:lnTo>
                  <a:lnTo>
                    <a:pt x="3193922" y="1828800"/>
                  </a:lnTo>
                  <a:lnTo>
                    <a:pt x="3193902" y="1828804"/>
                  </a:lnTo>
                  <a:lnTo>
                    <a:pt x="82698" y="1828804"/>
                  </a:lnTo>
                  <a:cubicBezTo>
                    <a:pt x="37025" y="1828804"/>
                    <a:pt x="0" y="1791779"/>
                    <a:pt x="0" y="1746106"/>
                  </a:cubicBezTo>
                  <a:lnTo>
                    <a:pt x="0" y="82702"/>
                  </a:lnTo>
                  <a:cubicBezTo>
                    <a:pt x="0" y="37029"/>
                    <a:pt x="37025" y="4"/>
                    <a:pt x="82698" y="4"/>
                  </a:cubicBezTo>
                  <a:lnTo>
                    <a:pt x="2563526" y="4"/>
                  </a:ln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3" name="Freeform: Shape 62">
              <a:extLst>
                <a:ext uri="{FF2B5EF4-FFF2-40B4-BE49-F238E27FC236}">
                  <a16:creationId xmlns:a16="http://schemas.microsoft.com/office/drawing/2014/main" id="{8ED5F79C-7669-4FFE-8A4D-732B7FDBBC71}"/>
                </a:ext>
              </a:extLst>
            </p:cNvPr>
            <p:cNvSpPr/>
            <p:nvPr/>
          </p:nvSpPr>
          <p:spPr>
            <a:xfrm rot="5400000" flipH="1">
              <a:off x="7601988" y="2258568"/>
              <a:ext cx="1269762" cy="770321"/>
            </a:xfrm>
            <a:custGeom>
              <a:avLst/>
              <a:gdLst>
                <a:gd name="connsiteX0" fmla="*/ 1828800 w 1828801"/>
                <a:gd name="connsiteY0" fmla="*/ 1101130 h 1109472"/>
                <a:gd name="connsiteX1" fmla="*/ 1828800 w 1828801"/>
                <a:gd name="connsiteY1" fmla="*/ 1101131 h 1109472"/>
                <a:gd name="connsiteX2" fmla="*/ 1 w 1828801"/>
                <a:gd name="connsiteY2" fmla="*/ 1101131 h 1109472"/>
                <a:gd name="connsiteX3" fmla="*/ 1 w 1828801"/>
                <a:gd name="connsiteY3" fmla="*/ 1109472 h 1109472"/>
                <a:gd name="connsiteX4" fmla="*/ 0 w 1828801"/>
                <a:gd name="connsiteY4" fmla="*/ 1109472 h 1109472"/>
                <a:gd name="connsiteX5" fmla="*/ 0 w 1828801"/>
                <a:gd name="connsiteY5" fmla="*/ 800100 h 1109472"/>
                <a:gd name="connsiteX6" fmla="*/ 344037 w 1828801"/>
                <a:gd name="connsiteY6" fmla="*/ 800100 h 1109472"/>
                <a:gd name="connsiteX7" fmla="*/ 2 w 1828801"/>
                <a:gd name="connsiteY7" fmla="*/ 1101130 h 1109472"/>
                <a:gd name="connsiteX8" fmla="*/ 1828800 w 1828801"/>
                <a:gd name="connsiteY8" fmla="*/ 800100 h 1109472"/>
                <a:gd name="connsiteX9" fmla="*/ 1828800 w 1828801"/>
                <a:gd name="connsiteY9" fmla="*/ 1101129 h 1109472"/>
                <a:gd name="connsiteX10" fmla="*/ 1484767 w 1828801"/>
                <a:gd name="connsiteY10" fmla="*/ 800100 h 1109472"/>
                <a:gd name="connsiteX11" fmla="*/ 1828801 w 1828801"/>
                <a:gd name="connsiteY11" fmla="*/ 800099 h 1109472"/>
                <a:gd name="connsiteX12" fmla="*/ 1484766 w 1828801"/>
                <a:gd name="connsiteY12" fmla="*/ 800099 h 1109472"/>
                <a:gd name="connsiteX13" fmla="*/ 914402 w 1828801"/>
                <a:gd name="connsiteY13" fmla="*/ 301031 h 1109472"/>
                <a:gd name="connsiteX14" fmla="*/ 344038 w 1828801"/>
                <a:gd name="connsiteY14" fmla="*/ 800099 h 1109472"/>
                <a:gd name="connsiteX15" fmla="*/ 1 w 1828801"/>
                <a:gd name="connsiteY15" fmla="*/ 800099 h 1109472"/>
                <a:gd name="connsiteX16" fmla="*/ 914401 w 1828801"/>
                <a:gd name="connsiteY16" fmla="*/ 0 h 1109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28801" h="1109472">
                  <a:moveTo>
                    <a:pt x="1828800" y="1101130"/>
                  </a:moveTo>
                  <a:lnTo>
                    <a:pt x="1828800" y="1101131"/>
                  </a:lnTo>
                  <a:lnTo>
                    <a:pt x="1" y="1101131"/>
                  </a:lnTo>
                  <a:lnTo>
                    <a:pt x="1" y="1109472"/>
                  </a:lnTo>
                  <a:lnTo>
                    <a:pt x="0" y="1109472"/>
                  </a:lnTo>
                  <a:lnTo>
                    <a:pt x="0" y="800100"/>
                  </a:lnTo>
                  <a:lnTo>
                    <a:pt x="344037" y="800100"/>
                  </a:lnTo>
                  <a:lnTo>
                    <a:pt x="2" y="1101130"/>
                  </a:lnTo>
                  <a:close/>
                  <a:moveTo>
                    <a:pt x="1828800" y="800100"/>
                  </a:moveTo>
                  <a:lnTo>
                    <a:pt x="1828800" y="1101129"/>
                  </a:lnTo>
                  <a:lnTo>
                    <a:pt x="1484767" y="800100"/>
                  </a:lnTo>
                  <a:close/>
                  <a:moveTo>
                    <a:pt x="1828801" y="800099"/>
                  </a:moveTo>
                  <a:lnTo>
                    <a:pt x="1484766" y="800099"/>
                  </a:lnTo>
                  <a:lnTo>
                    <a:pt x="914402" y="301031"/>
                  </a:lnTo>
                  <a:lnTo>
                    <a:pt x="344038" y="800099"/>
                  </a:lnTo>
                  <a:lnTo>
                    <a:pt x="1" y="800099"/>
                  </a:lnTo>
                  <a:lnTo>
                    <a:pt x="914401" y="0"/>
                  </a:lnTo>
                  <a:close/>
                </a:path>
              </a:pathLst>
            </a:custGeom>
            <a:solidFill>
              <a:schemeClr val="bg1"/>
            </a:solidFill>
            <a:ln>
              <a:noFill/>
            </a:ln>
            <a:effectLst>
              <a:outerShdw blurRad="50800" dist="127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Freeform: Shape 63">
              <a:extLst>
                <a:ext uri="{FF2B5EF4-FFF2-40B4-BE49-F238E27FC236}">
                  <a16:creationId xmlns:a16="http://schemas.microsoft.com/office/drawing/2014/main" id="{F546651C-C6A5-46C8-B052-D4A50016B018}"/>
                </a:ext>
              </a:extLst>
            </p:cNvPr>
            <p:cNvSpPr/>
            <p:nvPr/>
          </p:nvSpPr>
          <p:spPr>
            <a:xfrm rot="5400000" flipH="1">
              <a:off x="6535389" y="1601576"/>
              <a:ext cx="1269762" cy="2080093"/>
            </a:xfrm>
            <a:custGeom>
              <a:avLst/>
              <a:gdLst/>
              <a:ahLst/>
              <a:cxnLst/>
              <a:rect l="l" t="t" r="r" b="b"/>
              <a:pathLst>
                <a:path w="1828801" h="2995899">
                  <a:moveTo>
                    <a:pt x="1187056" y="725003"/>
                  </a:moveTo>
                  <a:cubicBezTo>
                    <a:pt x="1187056" y="709872"/>
                    <a:pt x="1181041" y="698276"/>
                    <a:pt x="1169010" y="690214"/>
                  </a:cubicBezTo>
                  <a:cubicBezTo>
                    <a:pt x="1156980" y="682153"/>
                    <a:pt x="1130005" y="678122"/>
                    <a:pt x="1088085" y="678122"/>
                  </a:cubicBezTo>
                  <a:cubicBezTo>
                    <a:pt x="1037980" y="678122"/>
                    <a:pt x="997920" y="683703"/>
                    <a:pt x="967906" y="694865"/>
                  </a:cubicBezTo>
                  <a:cubicBezTo>
                    <a:pt x="937893" y="706027"/>
                    <a:pt x="899197" y="730522"/>
                    <a:pt x="851820" y="768349"/>
                  </a:cubicBezTo>
                  <a:lnTo>
                    <a:pt x="812983" y="800099"/>
                  </a:lnTo>
                  <a:lnTo>
                    <a:pt x="1029628" y="800099"/>
                  </a:lnTo>
                  <a:lnTo>
                    <a:pt x="1031717" y="790348"/>
                  </a:lnTo>
                  <a:cubicBezTo>
                    <a:pt x="1034817" y="783805"/>
                    <a:pt x="1039468" y="777961"/>
                    <a:pt x="1045669" y="772814"/>
                  </a:cubicBezTo>
                  <a:cubicBezTo>
                    <a:pt x="1058072" y="762520"/>
                    <a:pt x="1075559" y="757373"/>
                    <a:pt x="1098131" y="757373"/>
                  </a:cubicBezTo>
                  <a:cubicBezTo>
                    <a:pt x="1108549" y="757373"/>
                    <a:pt x="1119339" y="758117"/>
                    <a:pt x="1130501" y="759605"/>
                  </a:cubicBezTo>
                  <a:cubicBezTo>
                    <a:pt x="1138935" y="760846"/>
                    <a:pt x="1146128" y="761466"/>
                    <a:pt x="1152081" y="761466"/>
                  </a:cubicBezTo>
                  <a:cubicBezTo>
                    <a:pt x="1162499" y="761466"/>
                    <a:pt x="1170933" y="758241"/>
                    <a:pt x="1177382" y="751792"/>
                  </a:cubicBezTo>
                  <a:cubicBezTo>
                    <a:pt x="1183831" y="745343"/>
                    <a:pt x="1187056" y="736413"/>
                    <a:pt x="1187056" y="725003"/>
                  </a:cubicBezTo>
                  <a:close/>
                  <a:moveTo>
                    <a:pt x="1188172" y="1093948"/>
                  </a:moveTo>
                  <a:cubicBezTo>
                    <a:pt x="1188172" y="1084522"/>
                    <a:pt x="1184761" y="1077762"/>
                    <a:pt x="1177940" y="1073670"/>
                  </a:cubicBezTo>
                  <a:cubicBezTo>
                    <a:pt x="1171119" y="1069577"/>
                    <a:pt x="1158903" y="1067531"/>
                    <a:pt x="1141291" y="1067531"/>
                  </a:cubicBezTo>
                  <a:lnTo>
                    <a:pt x="710434" y="1067531"/>
                  </a:lnTo>
                  <a:cubicBezTo>
                    <a:pt x="700512" y="1067531"/>
                    <a:pt x="691954" y="1070073"/>
                    <a:pt x="684761" y="1075158"/>
                  </a:cubicBezTo>
                  <a:cubicBezTo>
                    <a:pt x="677568" y="1080243"/>
                    <a:pt x="673971" y="1087002"/>
                    <a:pt x="673971" y="1095436"/>
                  </a:cubicBezTo>
                  <a:cubicBezTo>
                    <a:pt x="673971" y="1112799"/>
                    <a:pt x="686125" y="1121481"/>
                    <a:pt x="710434" y="1121481"/>
                  </a:cubicBezTo>
                  <a:lnTo>
                    <a:pt x="1141291" y="1121481"/>
                  </a:lnTo>
                  <a:cubicBezTo>
                    <a:pt x="1172545" y="1121481"/>
                    <a:pt x="1188172" y="1112303"/>
                    <a:pt x="1188172" y="1093948"/>
                  </a:cubicBezTo>
                  <a:close/>
                  <a:moveTo>
                    <a:pt x="1236541" y="1090971"/>
                  </a:moveTo>
                  <a:cubicBezTo>
                    <a:pt x="1236541" y="1140580"/>
                    <a:pt x="1210744" y="1181694"/>
                    <a:pt x="1159151" y="1214312"/>
                  </a:cubicBezTo>
                  <a:cubicBezTo>
                    <a:pt x="1107557" y="1246930"/>
                    <a:pt x="1030910" y="1263240"/>
                    <a:pt x="929211" y="1263240"/>
                  </a:cubicBezTo>
                  <a:cubicBezTo>
                    <a:pt x="827016" y="1263240"/>
                    <a:pt x="751113" y="1246744"/>
                    <a:pt x="701504" y="1213754"/>
                  </a:cubicBezTo>
                  <a:cubicBezTo>
                    <a:pt x="651895" y="1180764"/>
                    <a:pt x="627090" y="1141449"/>
                    <a:pt x="627090" y="1095808"/>
                  </a:cubicBezTo>
                  <a:cubicBezTo>
                    <a:pt x="627090" y="1047687"/>
                    <a:pt x="653135" y="1006821"/>
                    <a:pt x="705225" y="973211"/>
                  </a:cubicBezTo>
                  <a:cubicBezTo>
                    <a:pt x="757315" y="939600"/>
                    <a:pt x="833961" y="922795"/>
                    <a:pt x="935164" y="922795"/>
                  </a:cubicBezTo>
                  <a:cubicBezTo>
                    <a:pt x="995936" y="922795"/>
                    <a:pt x="1048460" y="929492"/>
                    <a:pt x="1092736" y="942887"/>
                  </a:cubicBezTo>
                  <a:cubicBezTo>
                    <a:pt x="1137012" y="956282"/>
                    <a:pt x="1172049" y="976373"/>
                    <a:pt x="1197846" y="1003162"/>
                  </a:cubicBezTo>
                  <a:cubicBezTo>
                    <a:pt x="1223643" y="1029951"/>
                    <a:pt x="1236541" y="1059221"/>
                    <a:pt x="1236541" y="1090971"/>
                  </a:cubicBezTo>
                  <a:close/>
                  <a:moveTo>
                    <a:pt x="1828800" y="2913201"/>
                  </a:moveTo>
                  <a:lnTo>
                    <a:pt x="1828800" y="800100"/>
                  </a:lnTo>
                  <a:lnTo>
                    <a:pt x="1209317" y="800100"/>
                  </a:lnTo>
                  <a:lnTo>
                    <a:pt x="1195427" y="823229"/>
                  </a:lnTo>
                  <a:cubicBezTo>
                    <a:pt x="1168018" y="852499"/>
                    <a:pt x="1134718" y="867134"/>
                    <a:pt x="1095527" y="867134"/>
                  </a:cubicBezTo>
                  <a:cubicBezTo>
                    <a:pt x="1076675" y="867134"/>
                    <a:pt x="1060552" y="862173"/>
                    <a:pt x="1047157" y="852251"/>
                  </a:cubicBezTo>
                  <a:cubicBezTo>
                    <a:pt x="1033763" y="842329"/>
                    <a:pt x="1027066" y="828934"/>
                    <a:pt x="1027066" y="812067"/>
                  </a:cubicBezTo>
                  <a:lnTo>
                    <a:pt x="1029628" y="800100"/>
                  </a:lnTo>
                  <a:lnTo>
                    <a:pt x="812982" y="800100"/>
                  </a:lnTo>
                  <a:lnTo>
                    <a:pt x="794987" y="814811"/>
                  </a:lnTo>
                  <a:cubicBezTo>
                    <a:pt x="780786" y="826873"/>
                    <a:pt x="771329" y="835508"/>
                    <a:pt x="766616" y="840717"/>
                  </a:cubicBezTo>
                  <a:cubicBezTo>
                    <a:pt x="748013" y="861553"/>
                    <a:pt x="732634" y="871970"/>
                    <a:pt x="720480" y="871970"/>
                  </a:cubicBezTo>
                  <a:lnTo>
                    <a:pt x="633415" y="871970"/>
                  </a:lnTo>
                  <a:lnTo>
                    <a:pt x="633415" y="800100"/>
                  </a:lnTo>
                  <a:lnTo>
                    <a:pt x="0" y="800100"/>
                  </a:lnTo>
                  <a:lnTo>
                    <a:pt x="0" y="2913201"/>
                  </a:lnTo>
                  <a:cubicBezTo>
                    <a:pt x="0" y="2958874"/>
                    <a:pt x="37025" y="2995899"/>
                    <a:pt x="82698" y="2995899"/>
                  </a:cubicBezTo>
                  <a:lnTo>
                    <a:pt x="1746102" y="2995899"/>
                  </a:lnTo>
                  <a:cubicBezTo>
                    <a:pt x="1791775" y="2995899"/>
                    <a:pt x="1828800" y="2958874"/>
                    <a:pt x="1828800" y="2913201"/>
                  </a:cubicBezTo>
                  <a:close/>
                  <a:moveTo>
                    <a:pt x="1828801" y="800099"/>
                  </a:moveTo>
                  <a:lnTo>
                    <a:pt x="914401" y="0"/>
                  </a:lnTo>
                  <a:lnTo>
                    <a:pt x="1" y="800099"/>
                  </a:lnTo>
                  <a:lnTo>
                    <a:pt x="633415" y="800099"/>
                  </a:lnTo>
                  <a:lnTo>
                    <a:pt x="633415" y="578407"/>
                  </a:lnTo>
                  <a:cubicBezTo>
                    <a:pt x="633415" y="568981"/>
                    <a:pt x="634407" y="563214"/>
                    <a:pt x="636392" y="561106"/>
                  </a:cubicBezTo>
                  <a:cubicBezTo>
                    <a:pt x="638376" y="558997"/>
                    <a:pt x="649600" y="555773"/>
                    <a:pt x="670064" y="551432"/>
                  </a:cubicBezTo>
                  <a:cubicBezTo>
                    <a:pt x="690528" y="547091"/>
                    <a:pt x="714527" y="542688"/>
                    <a:pt x="742060" y="538223"/>
                  </a:cubicBezTo>
                  <a:cubicBezTo>
                    <a:pt x="767361" y="534255"/>
                    <a:pt x="783360" y="531650"/>
                    <a:pt x="790057" y="530410"/>
                  </a:cubicBezTo>
                  <a:cubicBezTo>
                    <a:pt x="793033" y="529666"/>
                    <a:pt x="795638" y="529294"/>
                    <a:pt x="797870" y="529294"/>
                  </a:cubicBezTo>
                  <a:cubicBezTo>
                    <a:pt x="804568" y="529294"/>
                    <a:pt x="807916" y="536983"/>
                    <a:pt x="807916" y="552362"/>
                  </a:cubicBezTo>
                  <a:cubicBezTo>
                    <a:pt x="807916" y="562780"/>
                    <a:pt x="806738" y="569601"/>
                    <a:pt x="804382" y="572826"/>
                  </a:cubicBezTo>
                  <a:cubicBezTo>
                    <a:pt x="802025" y="576051"/>
                    <a:pt x="797250" y="578407"/>
                    <a:pt x="790057" y="579895"/>
                  </a:cubicBezTo>
                  <a:cubicBezTo>
                    <a:pt x="772694" y="583368"/>
                    <a:pt x="760849" y="587523"/>
                    <a:pt x="754524" y="592360"/>
                  </a:cubicBezTo>
                  <a:cubicBezTo>
                    <a:pt x="748199" y="597197"/>
                    <a:pt x="745036" y="603832"/>
                    <a:pt x="745036" y="612265"/>
                  </a:cubicBezTo>
                  <a:lnTo>
                    <a:pt x="745036" y="798673"/>
                  </a:lnTo>
                  <a:cubicBezTo>
                    <a:pt x="771329" y="774860"/>
                    <a:pt x="804692" y="736909"/>
                    <a:pt x="845123" y="684819"/>
                  </a:cubicBezTo>
                  <a:cubicBezTo>
                    <a:pt x="874889" y="646868"/>
                    <a:pt x="899632" y="618032"/>
                    <a:pt x="919351" y="598313"/>
                  </a:cubicBezTo>
                  <a:cubicBezTo>
                    <a:pt x="939071" y="578593"/>
                    <a:pt x="961643" y="563028"/>
                    <a:pt x="987068" y="551618"/>
                  </a:cubicBezTo>
                  <a:cubicBezTo>
                    <a:pt x="1012493" y="540208"/>
                    <a:pt x="1039096" y="534503"/>
                    <a:pt x="1066877" y="534503"/>
                  </a:cubicBezTo>
                  <a:cubicBezTo>
                    <a:pt x="1116983" y="534503"/>
                    <a:pt x="1157786" y="550564"/>
                    <a:pt x="1189288" y="582686"/>
                  </a:cubicBezTo>
                  <a:cubicBezTo>
                    <a:pt x="1220790" y="614808"/>
                    <a:pt x="1236541" y="655798"/>
                    <a:pt x="1236541" y="705655"/>
                  </a:cubicBezTo>
                  <a:cubicBezTo>
                    <a:pt x="1236541" y="730212"/>
                    <a:pt x="1233115" y="752288"/>
                    <a:pt x="1226263" y="771884"/>
                  </a:cubicBezTo>
                  <a:lnTo>
                    <a:pt x="1209318" y="800099"/>
                  </a:lnTo>
                  <a:close/>
                </a:path>
              </a:pathLst>
            </a:custGeom>
            <a:solidFill>
              <a:schemeClr val="bg1"/>
            </a:solidFill>
            <a:ln>
              <a:noFill/>
            </a:ln>
            <a:effectLst>
              <a:outerShdw blurRad="50800" dist="127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65" name="TextBox 64">
            <a:extLst>
              <a:ext uri="{FF2B5EF4-FFF2-40B4-BE49-F238E27FC236}">
                <a16:creationId xmlns:a16="http://schemas.microsoft.com/office/drawing/2014/main" id="{A5611062-A79F-4B6C-9AFE-3C6199DA7368}"/>
              </a:ext>
            </a:extLst>
          </p:cNvPr>
          <p:cNvSpPr txBox="1"/>
          <p:nvPr/>
        </p:nvSpPr>
        <p:spPr>
          <a:xfrm>
            <a:off x="8693411" y="2082473"/>
            <a:ext cx="2955187" cy="1200330"/>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6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100" dirty="0">
              <a:solidFill>
                <a:schemeClr val="bg1"/>
              </a:solidFill>
              <a:latin typeface="Candara" panose="020E0502030303020204" pitchFamily="34" charset="0"/>
            </a:endParaRPr>
          </a:p>
        </p:txBody>
      </p:sp>
      <p:sp>
        <p:nvSpPr>
          <p:cNvPr id="66" name="Text Box 10">
            <a:extLst>
              <a:ext uri="{FF2B5EF4-FFF2-40B4-BE49-F238E27FC236}">
                <a16:creationId xmlns:a16="http://schemas.microsoft.com/office/drawing/2014/main" id="{8BB5CBB1-96DA-44A0-BBF4-C2A7EEDAA688}"/>
              </a:ext>
            </a:extLst>
          </p:cNvPr>
          <p:cNvSpPr txBox="1">
            <a:spLocks noChangeArrowheads="1"/>
          </p:cNvSpPr>
          <p:nvPr/>
        </p:nvSpPr>
        <p:spPr bwMode="auto">
          <a:xfrm>
            <a:off x="6202164" y="2788853"/>
            <a:ext cx="1124266" cy="276999"/>
          </a:xfrm>
          <a:prstGeom prst="rect">
            <a:avLst/>
          </a:prstGeom>
          <a:noFill/>
          <a:ln w="9525">
            <a:noFill/>
            <a:miter lim="800000"/>
            <a:headEnd/>
            <a:tailEnd/>
          </a:ln>
        </p:spPr>
        <p:txBody>
          <a:bodyPr wrap="square" lIns="60960" tIns="30480" rIns="60960" bIns="30480">
            <a:spAutoFit/>
          </a:bodyPr>
          <a:lstStyle/>
          <a:p>
            <a:pPr algn="ctr"/>
            <a:r>
              <a:rPr lang="en-US" sz="1400" dirty="0">
                <a:solidFill>
                  <a:srgbClr val="4D4D4D"/>
                </a:solidFill>
                <a:latin typeface="Bernard MT Condensed" panose="02050806060905020404" pitchFamily="18" charset="0"/>
              </a:rPr>
              <a:t>Lorem Ipsum</a:t>
            </a:r>
          </a:p>
        </p:txBody>
      </p:sp>
      <p:sp>
        <p:nvSpPr>
          <p:cNvPr id="67" name="Freeform 4">
            <a:extLst>
              <a:ext uri="{FF2B5EF4-FFF2-40B4-BE49-F238E27FC236}">
                <a16:creationId xmlns:a16="http://schemas.microsoft.com/office/drawing/2014/main" id="{B14DB887-923F-46EE-AC07-D0075595FE7E}"/>
              </a:ext>
            </a:extLst>
          </p:cNvPr>
          <p:cNvSpPr>
            <a:spLocks noChangeAspect="1" noChangeArrowheads="1"/>
          </p:cNvSpPr>
          <p:nvPr/>
        </p:nvSpPr>
        <p:spPr bwMode="auto">
          <a:xfrm>
            <a:off x="6575914" y="2336745"/>
            <a:ext cx="253952" cy="301331"/>
          </a:xfrm>
          <a:custGeom>
            <a:avLst/>
            <a:gdLst>
              <a:gd name="T0" fmla="*/ 0 w 593"/>
              <a:gd name="T1" fmla="*/ 515 h 699"/>
              <a:gd name="T2" fmla="*/ 35 w 593"/>
              <a:gd name="T3" fmla="*/ 600 h 699"/>
              <a:gd name="T4" fmla="*/ 35 w 593"/>
              <a:gd name="T5" fmla="*/ 663 h 699"/>
              <a:gd name="T6" fmla="*/ 71 w 593"/>
              <a:gd name="T7" fmla="*/ 698 h 699"/>
              <a:gd name="T8" fmla="*/ 113 w 593"/>
              <a:gd name="T9" fmla="*/ 698 h 699"/>
              <a:gd name="T10" fmla="*/ 148 w 593"/>
              <a:gd name="T11" fmla="*/ 663 h 699"/>
              <a:gd name="T12" fmla="*/ 148 w 593"/>
              <a:gd name="T13" fmla="*/ 628 h 699"/>
              <a:gd name="T14" fmla="*/ 444 w 593"/>
              <a:gd name="T15" fmla="*/ 628 h 699"/>
              <a:gd name="T16" fmla="*/ 444 w 593"/>
              <a:gd name="T17" fmla="*/ 663 h 699"/>
              <a:gd name="T18" fmla="*/ 479 w 593"/>
              <a:gd name="T19" fmla="*/ 698 h 699"/>
              <a:gd name="T20" fmla="*/ 515 w 593"/>
              <a:gd name="T21" fmla="*/ 698 h 699"/>
              <a:gd name="T22" fmla="*/ 550 w 593"/>
              <a:gd name="T23" fmla="*/ 663 h 699"/>
              <a:gd name="T24" fmla="*/ 550 w 593"/>
              <a:gd name="T25" fmla="*/ 600 h 699"/>
              <a:gd name="T26" fmla="*/ 592 w 593"/>
              <a:gd name="T27" fmla="*/ 515 h 699"/>
              <a:gd name="T28" fmla="*/ 592 w 593"/>
              <a:gd name="T29" fmla="*/ 148 h 699"/>
              <a:gd name="T30" fmla="*/ 296 w 593"/>
              <a:gd name="T31" fmla="*/ 0 h 699"/>
              <a:gd name="T32" fmla="*/ 0 w 593"/>
              <a:gd name="T33" fmla="*/ 148 h 699"/>
              <a:gd name="T34" fmla="*/ 0 w 593"/>
              <a:gd name="T35" fmla="*/ 515 h 699"/>
              <a:gd name="T36" fmla="*/ 127 w 593"/>
              <a:gd name="T37" fmla="*/ 550 h 699"/>
              <a:gd name="T38" fmla="*/ 71 w 593"/>
              <a:gd name="T39" fmla="*/ 501 h 699"/>
              <a:gd name="T40" fmla="*/ 127 w 593"/>
              <a:gd name="T41" fmla="*/ 444 h 699"/>
              <a:gd name="T42" fmla="*/ 183 w 593"/>
              <a:gd name="T43" fmla="*/ 501 h 699"/>
              <a:gd name="T44" fmla="*/ 127 w 593"/>
              <a:gd name="T45" fmla="*/ 550 h 699"/>
              <a:gd name="T46" fmla="*/ 458 w 593"/>
              <a:gd name="T47" fmla="*/ 550 h 699"/>
              <a:gd name="T48" fmla="*/ 402 w 593"/>
              <a:gd name="T49" fmla="*/ 501 h 699"/>
              <a:gd name="T50" fmla="*/ 458 w 593"/>
              <a:gd name="T51" fmla="*/ 444 h 699"/>
              <a:gd name="T52" fmla="*/ 515 w 593"/>
              <a:gd name="T53" fmla="*/ 501 h 699"/>
              <a:gd name="T54" fmla="*/ 458 w 593"/>
              <a:gd name="T55" fmla="*/ 550 h 699"/>
              <a:gd name="T56" fmla="*/ 515 w 593"/>
              <a:gd name="T57" fmla="*/ 332 h 699"/>
              <a:gd name="T58" fmla="*/ 71 w 593"/>
              <a:gd name="T59" fmla="*/ 332 h 699"/>
              <a:gd name="T60" fmla="*/ 71 w 593"/>
              <a:gd name="T61" fmla="*/ 148 h 699"/>
              <a:gd name="T62" fmla="*/ 515 w 593"/>
              <a:gd name="T63" fmla="*/ 148 h 699"/>
              <a:gd name="T64" fmla="*/ 515 w 593"/>
              <a:gd name="T65" fmla="*/ 332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93" h="699">
                <a:moveTo>
                  <a:pt x="0" y="515"/>
                </a:moveTo>
                <a:cubicBezTo>
                  <a:pt x="0" y="550"/>
                  <a:pt x="14" y="578"/>
                  <a:pt x="35" y="600"/>
                </a:cubicBezTo>
                <a:lnTo>
                  <a:pt x="35" y="663"/>
                </a:lnTo>
                <a:cubicBezTo>
                  <a:pt x="35" y="684"/>
                  <a:pt x="50" y="698"/>
                  <a:pt x="71" y="698"/>
                </a:cubicBezTo>
                <a:lnTo>
                  <a:pt x="113" y="698"/>
                </a:lnTo>
                <a:cubicBezTo>
                  <a:pt x="134" y="698"/>
                  <a:pt x="148" y="684"/>
                  <a:pt x="148" y="663"/>
                </a:cubicBezTo>
                <a:lnTo>
                  <a:pt x="148" y="628"/>
                </a:lnTo>
                <a:lnTo>
                  <a:pt x="444" y="628"/>
                </a:lnTo>
                <a:lnTo>
                  <a:pt x="444" y="663"/>
                </a:lnTo>
                <a:cubicBezTo>
                  <a:pt x="444" y="684"/>
                  <a:pt x="458" y="698"/>
                  <a:pt x="479" y="698"/>
                </a:cubicBezTo>
                <a:lnTo>
                  <a:pt x="515" y="698"/>
                </a:lnTo>
                <a:cubicBezTo>
                  <a:pt x="536" y="698"/>
                  <a:pt x="550" y="684"/>
                  <a:pt x="550" y="663"/>
                </a:cubicBezTo>
                <a:lnTo>
                  <a:pt x="550" y="600"/>
                </a:lnTo>
                <a:cubicBezTo>
                  <a:pt x="571" y="578"/>
                  <a:pt x="592" y="550"/>
                  <a:pt x="592" y="515"/>
                </a:cubicBezTo>
                <a:lnTo>
                  <a:pt x="592" y="148"/>
                </a:lnTo>
                <a:cubicBezTo>
                  <a:pt x="592" y="22"/>
                  <a:pt x="458" y="0"/>
                  <a:pt x="296" y="0"/>
                </a:cubicBezTo>
                <a:cubicBezTo>
                  <a:pt x="134" y="0"/>
                  <a:pt x="0" y="22"/>
                  <a:pt x="0" y="148"/>
                </a:cubicBezTo>
                <a:lnTo>
                  <a:pt x="0" y="515"/>
                </a:lnTo>
                <a:close/>
                <a:moveTo>
                  <a:pt x="127" y="550"/>
                </a:moveTo>
                <a:cubicBezTo>
                  <a:pt x="99" y="550"/>
                  <a:pt x="71" y="533"/>
                  <a:pt x="71" y="501"/>
                </a:cubicBezTo>
                <a:cubicBezTo>
                  <a:pt x="71" y="469"/>
                  <a:pt x="99" y="444"/>
                  <a:pt x="127" y="444"/>
                </a:cubicBezTo>
                <a:cubicBezTo>
                  <a:pt x="155" y="444"/>
                  <a:pt x="183" y="469"/>
                  <a:pt x="183" y="501"/>
                </a:cubicBezTo>
                <a:cubicBezTo>
                  <a:pt x="183" y="533"/>
                  <a:pt x="155" y="550"/>
                  <a:pt x="127" y="550"/>
                </a:cubicBezTo>
                <a:close/>
                <a:moveTo>
                  <a:pt x="458" y="550"/>
                </a:moveTo>
                <a:cubicBezTo>
                  <a:pt x="430" y="550"/>
                  <a:pt x="402" y="533"/>
                  <a:pt x="402" y="501"/>
                </a:cubicBezTo>
                <a:cubicBezTo>
                  <a:pt x="402" y="469"/>
                  <a:pt x="430" y="444"/>
                  <a:pt x="458" y="444"/>
                </a:cubicBezTo>
                <a:cubicBezTo>
                  <a:pt x="486" y="444"/>
                  <a:pt x="515" y="469"/>
                  <a:pt x="515" y="501"/>
                </a:cubicBezTo>
                <a:cubicBezTo>
                  <a:pt x="515" y="533"/>
                  <a:pt x="486" y="550"/>
                  <a:pt x="458" y="550"/>
                </a:cubicBezTo>
                <a:close/>
                <a:moveTo>
                  <a:pt x="515" y="332"/>
                </a:moveTo>
                <a:lnTo>
                  <a:pt x="71" y="332"/>
                </a:lnTo>
                <a:lnTo>
                  <a:pt x="71" y="148"/>
                </a:lnTo>
                <a:lnTo>
                  <a:pt x="515" y="148"/>
                </a:lnTo>
                <a:lnTo>
                  <a:pt x="515" y="332"/>
                </a:lnTo>
                <a:close/>
              </a:path>
            </a:pathLst>
          </a:custGeom>
          <a:solidFill>
            <a:srgbClr val="4D4D4D"/>
          </a:solidFill>
          <a:ln>
            <a:noFill/>
          </a:ln>
          <a:effectLst/>
        </p:spPr>
        <p:txBody>
          <a:bodyPr wrap="none" anchor="ctr"/>
          <a:lstStyle/>
          <a:p>
            <a:endParaRPr lang="en-US"/>
          </a:p>
        </p:txBody>
      </p:sp>
      <p:grpSp>
        <p:nvGrpSpPr>
          <p:cNvPr id="8" name="Group 7">
            <a:extLst>
              <a:ext uri="{FF2B5EF4-FFF2-40B4-BE49-F238E27FC236}">
                <a16:creationId xmlns:a16="http://schemas.microsoft.com/office/drawing/2014/main" id="{E80960DA-E524-46B4-B750-E9FCE5DCEC80}"/>
              </a:ext>
            </a:extLst>
          </p:cNvPr>
          <p:cNvGrpSpPr/>
          <p:nvPr/>
        </p:nvGrpSpPr>
        <p:grpSpPr>
          <a:xfrm>
            <a:off x="6126480" y="5233680"/>
            <a:ext cx="5558709" cy="1272762"/>
            <a:chOff x="6126480" y="5233680"/>
            <a:chExt cx="5558709" cy="1272762"/>
          </a:xfrm>
        </p:grpSpPr>
        <p:sp>
          <p:nvSpPr>
            <p:cNvPr id="69" name="Freeform: Shape 68">
              <a:extLst>
                <a:ext uri="{FF2B5EF4-FFF2-40B4-BE49-F238E27FC236}">
                  <a16:creationId xmlns:a16="http://schemas.microsoft.com/office/drawing/2014/main" id="{55915A00-013C-485A-9ADC-24ED7E2D17CD}"/>
                </a:ext>
              </a:extLst>
            </p:cNvPr>
            <p:cNvSpPr/>
            <p:nvPr/>
          </p:nvSpPr>
          <p:spPr>
            <a:xfrm>
              <a:off x="6126480" y="5233680"/>
              <a:ext cx="5558709" cy="1269764"/>
            </a:xfrm>
            <a:custGeom>
              <a:avLst/>
              <a:gdLst>
                <a:gd name="connsiteX0" fmla="*/ 2563545 w 8006051"/>
                <a:gd name="connsiteY0" fmla="*/ 0 h 1828804"/>
                <a:gd name="connsiteX1" fmla="*/ 4812149 w 8006051"/>
                <a:gd name="connsiteY1" fmla="*/ 0 h 1828804"/>
                <a:gd name="connsiteX2" fmla="*/ 5674749 w 8006051"/>
                <a:gd name="connsiteY2" fmla="*/ 0 h 1828804"/>
                <a:gd name="connsiteX3" fmla="*/ 7923353 w 8006051"/>
                <a:gd name="connsiteY3" fmla="*/ 0 h 1828804"/>
                <a:gd name="connsiteX4" fmla="*/ 8006051 w 8006051"/>
                <a:gd name="connsiteY4" fmla="*/ 82698 h 1828804"/>
                <a:gd name="connsiteX5" fmla="*/ 8006051 w 8006051"/>
                <a:gd name="connsiteY5" fmla="*/ 1746102 h 1828804"/>
                <a:gd name="connsiteX6" fmla="*/ 7923353 w 8006051"/>
                <a:gd name="connsiteY6" fmla="*/ 1828800 h 1828804"/>
                <a:gd name="connsiteX7" fmla="*/ 5674749 w 8006051"/>
                <a:gd name="connsiteY7" fmla="*/ 1828800 h 1828804"/>
                <a:gd name="connsiteX8" fmla="*/ 4812149 w 8006051"/>
                <a:gd name="connsiteY8" fmla="*/ 1828800 h 1828804"/>
                <a:gd name="connsiteX9" fmla="*/ 3193922 w 8006051"/>
                <a:gd name="connsiteY9" fmla="*/ 1828800 h 1828804"/>
                <a:gd name="connsiteX10" fmla="*/ 3193902 w 8006051"/>
                <a:gd name="connsiteY10" fmla="*/ 1828804 h 1828804"/>
                <a:gd name="connsiteX11" fmla="*/ 82698 w 8006051"/>
                <a:gd name="connsiteY11" fmla="*/ 1828804 h 1828804"/>
                <a:gd name="connsiteX12" fmla="*/ 0 w 8006051"/>
                <a:gd name="connsiteY12" fmla="*/ 1746106 h 1828804"/>
                <a:gd name="connsiteX13" fmla="*/ 0 w 8006051"/>
                <a:gd name="connsiteY13" fmla="*/ 82702 h 1828804"/>
                <a:gd name="connsiteX14" fmla="*/ 82698 w 8006051"/>
                <a:gd name="connsiteY14" fmla="*/ 4 h 1828804"/>
                <a:gd name="connsiteX15" fmla="*/ 2563526 w 8006051"/>
                <a:gd name="connsiteY15" fmla="*/ 4 h 1828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6051" h="1828804">
                  <a:moveTo>
                    <a:pt x="2563545" y="0"/>
                  </a:moveTo>
                  <a:lnTo>
                    <a:pt x="4812149" y="0"/>
                  </a:lnTo>
                  <a:lnTo>
                    <a:pt x="5674749" y="0"/>
                  </a:lnTo>
                  <a:lnTo>
                    <a:pt x="7923353" y="0"/>
                  </a:lnTo>
                  <a:cubicBezTo>
                    <a:pt x="7969026" y="0"/>
                    <a:pt x="8006051" y="37025"/>
                    <a:pt x="8006051" y="82698"/>
                  </a:cubicBezTo>
                  <a:lnTo>
                    <a:pt x="8006051" y="1746102"/>
                  </a:lnTo>
                  <a:cubicBezTo>
                    <a:pt x="8006051" y="1791775"/>
                    <a:pt x="7969026" y="1828800"/>
                    <a:pt x="7923353" y="1828800"/>
                  </a:cubicBezTo>
                  <a:lnTo>
                    <a:pt x="5674749" y="1828800"/>
                  </a:lnTo>
                  <a:lnTo>
                    <a:pt x="4812149" y="1828800"/>
                  </a:lnTo>
                  <a:lnTo>
                    <a:pt x="3193922" y="1828800"/>
                  </a:lnTo>
                  <a:lnTo>
                    <a:pt x="3193902" y="1828804"/>
                  </a:lnTo>
                  <a:lnTo>
                    <a:pt x="82698" y="1828804"/>
                  </a:lnTo>
                  <a:cubicBezTo>
                    <a:pt x="37025" y="1828804"/>
                    <a:pt x="0" y="1791779"/>
                    <a:pt x="0" y="1746106"/>
                  </a:cubicBezTo>
                  <a:lnTo>
                    <a:pt x="0" y="82702"/>
                  </a:lnTo>
                  <a:cubicBezTo>
                    <a:pt x="0" y="37029"/>
                    <a:pt x="37025" y="4"/>
                    <a:pt x="82698" y="4"/>
                  </a:cubicBezTo>
                  <a:lnTo>
                    <a:pt x="2563526" y="4"/>
                  </a:lnTo>
                  <a:close/>
                </a:path>
              </a:pathLst>
            </a:custGeom>
            <a:solidFill>
              <a:srgbClr val="B5B5B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0" name="Freeform: Shape 69">
              <a:extLst>
                <a:ext uri="{FF2B5EF4-FFF2-40B4-BE49-F238E27FC236}">
                  <a16:creationId xmlns:a16="http://schemas.microsoft.com/office/drawing/2014/main" id="{A25E454F-EE53-4634-AAE2-1B44100AB0CA}"/>
                </a:ext>
              </a:extLst>
            </p:cNvPr>
            <p:cNvSpPr/>
            <p:nvPr/>
          </p:nvSpPr>
          <p:spPr>
            <a:xfrm rot="5400000" flipH="1">
              <a:off x="7599402" y="5486400"/>
              <a:ext cx="1269762" cy="770321"/>
            </a:xfrm>
            <a:custGeom>
              <a:avLst/>
              <a:gdLst>
                <a:gd name="connsiteX0" fmla="*/ 1828800 w 1828801"/>
                <a:gd name="connsiteY0" fmla="*/ 1101130 h 1109472"/>
                <a:gd name="connsiteX1" fmla="*/ 1828800 w 1828801"/>
                <a:gd name="connsiteY1" fmla="*/ 1101131 h 1109472"/>
                <a:gd name="connsiteX2" fmla="*/ 1 w 1828801"/>
                <a:gd name="connsiteY2" fmla="*/ 1101131 h 1109472"/>
                <a:gd name="connsiteX3" fmla="*/ 1 w 1828801"/>
                <a:gd name="connsiteY3" fmla="*/ 1109472 h 1109472"/>
                <a:gd name="connsiteX4" fmla="*/ 0 w 1828801"/>
                <a:gd name="connsiteY4" fmla="*/ 1109472 h 1109472"/>
                <a:gd name="connsiteX5" fmla="*/ 0 w 1828801"/>
                <a:gd name="connsiteY5" fmla="*/ 800100 h 1109472"/>
                <a:gd name="connsiteX6" fmla="*/ 344037 w 1828801"/>
                <a:gd name="connsiteY6" fmla="*/ 800100 h 1109472"/>
                <a:gd name="connsiteX7" fmla="*/ 2 w 1828801"/>
                <a:gd name="connsiteY7" fmla="*/ 1101130 h 1109472"/>
                <a:gd name="connsiteX8" fmla="*/ 1828800 w 1828801"/>
                <a:gd name="connsiteY8" fmla="*/ 800100 h 1109472"/>
                <a:gd name="connsiteX9" fmla="*/ 1828800 w 1828801"/>
                <a:gd name="connsiteY9" fmla="*/ 1101129 h 1109472"/>
                <a:gd name="connsiteX10" fmla="*/ 1484767 w 1828801"/>
                <a:gd name="connsiteY10" fmla="*/ 800100 h 1109472"/>
                <a:gd name="connsiteX11" fmla="*/ 1828801 w 1828801"/>
                <a:gd name="connsiteY11" fmla="*/ 800099 h 1109472"/>
                <a:gd name="connsiteX12" fmla="*/ 1484766 w 1828801"/>
                <a:gd name="connsiteY12" fmla="*/ 800099 h 1109472"/>
                <a:gd name="connsiteX13" fmla="*/ 914402 w 1828801"/>
                <a:gd name="connsiteY13" fmla="*/ 301031 h 1109472"/>
                <a:gd name="connsiteX14" fmla="*/ 344038 w 1828801"/>
                <a:gd name="connsiteY14" fmla="*/ 800099 h 1109472"/>
                <a:gd name="connsiteX15" fmla="*/ 1 w 1828801"/>
                <a:gd name="connsiteY15" fmla="*/ 800099 h 1109472"/>
                <a:gd name="connsiteX16" fmla="*/ 914401 w 1828801"/>
                <a:gd name="connsiteY16" fmla="*/ 0 h 1109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28801" h="1109472">
                  <a:moveTo>
                    <a:pt x="1828800" y="1101130"/>
                  </a:moveTo>
                  <a:lnTo>
                    <a:pt x="1828800" y="1101131"/>
                  </a:lnTo>
                  <a:lnTo>
                    <a:pt x="1" y="1101131"/>
                  </a:lnTo>
                  <a:lnTo>
                    <a:pt x="1" y="1109472"/>
                  </a:lnTo>
                  <a:lnTo>
                    <a:pt x="0" y="1109472"/>
                  </a:lnTo>
                  <a:lnTo>
                    <a:pt x="0" y="800100"/>
                  </a:lnTo>
                  <a:lnTo>
                    <a:pt x="344037" y="800100"/>
                  </a:lnTo>
                  <a:lnTo>
                    <a:pt x="2" y="1101130"/>
                  </a:lnTo>
                  <a:close/>
                  <a:moveTo>
                    <a:pt x="1828800" y="800100"/>
                  </a:moveTo>
                  <a:lnTo>
                    <a:pt x="1828800" y="1101129"/>
                  </a:lnTo>
                  <a:lnTo>
                    <a:pt x="1484767" y="800100"/>
                  </a:lnTo>
                  <a:close/>
                  <a:moveTo>
                    <a:pt x="1828801" y="800099"/>
                  </a:moveTo>
                  <a:lnTo>
                    <a:pt x="1484766" y="800099"/>
                  </a:lnTo>
                  <a:lnTo>
                    <a:pt x="914402" y="301031"/>
                  </a:lnTo>
                  <a:lnTo>
                    <a:pt x="344038" y="800099"/>
                  </a:lnTo>
                  <a:lnTo>
                    <a:pt x="1" y="800099"/>
                  </a:lnTo>
                  <a:lnTo>
                    <a:pt x="914401" y="0"/>
                  </a:lnTo>
                  <a:close/>
                </a:path>
              </a:pathLst>
            </a:custGeom>
            <a:solidFill>
              <a:schemeClr val="bg1"/>
            </a:solidFill>
            <a:ln>
              <a:noFill/>
            </a:ln>
            <a:effectLst>
              <a:outerShdw blurRad="50800" dist="127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0" name="Freeform: Shape 89">
              <a:extLst>
                <a:ext uri="{FF2B5EF4-FFF2-40B4-BE49-F238E27FC236}">
                  <a16:creationId xmlns:a16="http://schemas.microsoft.com/office/drawing/2014/main" id="{0321D0A1-9F5E-4941-A422-FA50250737C2}"/>
                </a:ext>
              </a:extLst>
            </p:cNvPr>
            <p:cNvSpPr/>
            <p:nvPr/>
          </p:nvSpPr>
          <p:spPr>
            <a:xfrm rot="5400000" flipH="1">
              <a:off x="6532803" y="4828516"/>
              <a:ext cx="1269762" cy="2080093"/>
            </a:xfrm>
            <a:custGeom>
              <a:avLst/>
              <a:gdLst/>
              <a:ahLst/>
              <a:cxnLst/>
              <a:rect l="l" t="t" r="r" b="b"/>
              <a:pathLst>
                <a:path w="1269762" h="2080093">
                  <a:moveTo>
                    <a:pt x="700874" y="429604"/>
                  </a:moveTo>
                  <a:cubicBezTo>
                    <a:pt x="700874" y="423933"/>
                    <a:pt x="698814" y="419451"/>
                    <a:pt x="694694" y="416158"/>
                  </a:cubicBezTo>
                  <a:cubicBezTo>
                    <a:pt x="690574" y="412865"/>
                    <a:pt x="685491" y="411219"/>
                    <a:pt x="679445" y="411219"/>
                  </a:cubicBezTo>
                  <a:lnTo>
                    <a:pt x="496492" y="411219"/>
                  </a:lnTo>
                  <a:cubicBezTo>
                    <a:pt x="479093" y="411219"/>
                    <a:pt x="467647" y="412957"/>
                    <a:pt x="462153" y="416432"/>
                  </a:cubicBezTo>
                  <a:cubicBezTo>
                    <a:pt x="456660" y="419908"/>
                    <a:pt x="453913" y="424847"/>
                    <a:pt x="453913" y="431250"/>
                  </a:cubicBezTo>
                  <a:cubicBezTo>
                    <a:pt x="453913" y="436555"/>
                    <a:pt x="455744" y="441128"/>
                    <a:pt x="459407" y="444970"/>
                  </a:cubicBezTo>
                  <a:cubicBezTo>
                    <a:pt x="463070" y="448812"/>
                    <a:pt x="467649" y="450733"/>
                    <a:pt x="473142" y="450733"/>
                  </a:cubicBezTo>
                  <a:lnTo>
                    <a:pt x="669284" y="450733"/>
                  </a:lnTo>
                  <a:cubicBezTo>
                    <a:pt x="690344" y="450733"/>
                    <a:pt x="700874" y="443690"/>
                    <a:pt x="700874" y="429604"/>
                  </a:cubicBezTo>
                  <a:close/>
                  <a:moveTo>
                    <a:pt x="832313" y="727348"/>
                  </a:moveTo>
                  <a:cubicBezTo>
                    <a:pt x="832313" y="720397"/>
                    <a:pt x="829798" y="715412"/>
                    <a:pt x="824767" y="712393"/>
                  </a:cubicBezTo>
                  <a:cubicBezTo>
                    <a:pt x="819736" y="709375"/>
                    <a:pt x="810727" y="707866"/>
                    <a:pt x="797738" y="707866"/>
                  </a:cubicBezTo>
                  <a:lnTo>
                    <a:pt x="479981" y="707866"/>
                  </a:lnTo>
                  <a:cubicBezTo>
                    <a:pt x="472664" y="707866"/>
                    <a:pt x="466352" y="709741"/>
                    <a:pt x="461047" y="713491"/>
                  </a:cubicBezTo>
                  <a:cubicBezTo>
                    <a:pt x="455742" y="717241"/>
                    <a:pt x="453090" y="722226"/>
                    <a:pt x="453090" y="728446"/>
                  </a:cubicBezTo>
                  <a:cubicBezTo>
                    <a:pt x="453090" y="741251"/>
                    <a:pt x="462053" y="747654"/>
                    <a:pt x="479981" y="747654"/>
                  </a:cubicBezTo>
                  <a:lnTo>
                    <a:pt x="797738" y="747654"/>
                  </a:lnTo>
                  <a:cubicBezTo>
                    <a:pt x="820788" y="747654"/>
                    <a:pt x="832313" y="740885"/>
                    <a:pt x="832313" y="727348"/>
                  </a:cubicBezTo>
                  <a:close/>
                  <a:moveTo>
                    <a:pt x="867985" y="725153"/>
                  </a:moveTo>
                  <a:cubicBezTo>
                    <a:pt x="867985" y="761740"/>
                    <a:pt x="848960" y="792061"/>
                    <a:pt x="810910" y="816117"/>
                  </a:cubicBezTo>
                  <a:cubicBezTo>
                    <a:pt x="772859" y="840173"/>
                    <a:pt x="716332" y="852201"/>
                    <a:pt x="641329" y="852201"/>
                  </a:cubicBezTo>
                  <a:cubicBezTo>
                    <a:pt x="565960" y="852201"/>
                    <a:pt x="509982" y="840036"/>
                    <a:pt x="473395" y="815706"/>
                  </a:cubicBezTo>
                  <a:cubicBezTo>
                    <a:pt x="436808" y="791375"/>
                    <a:pt x="418515" y="762380"/>
                    <a:pt x="418515" y="728720"/>
                  </a:cubicBezTo>
                  <a:cubicBezTo>
                    <a:pt x="418515" y="693231"/>
                    <a:pt x="437723" y="663092"/>
                    <a:pt x="476139" y="638305"/>
                  </a:cubicBezTo>
                  <a:cubicBezTo>
                    <a:pt x="514556" y="613517"/>
                    <a:pt x="571082" y="601123"/>
                    <a:pt x="645720" y="601123"/>
                  </a:cubicBezTo>
                  <a:cubicBezTo>
                    <a:pt x="690539" y="601123"/>
                    <a:pt x="729275" y="606063"/>
                    <a:pt x="761929" y="615941"/>
                  </a:cubicBezTo>
                  <a:cubicBezTo>
                    <a:pt x="794583" y="625820"/>
                    <a:pt x="820422" y="640637"/>
                    <a:pt x="839447" y="660394"/>
                  </a:cubicBezTo>
                  <a:cubicBezTo>
                    <a:pt x="858473" y="680151"/>
                    <a:pt x="867985" y="701737"/>
                    <a:pt x="867985" y="725153"/>
                  </a:cubicBezTo>
                  <a:close/>
                  <a:moveTo>
                    <a:pt x="868534" y="361826"/>
                  </a:moveTo>
                  <a:cubicBezTo>
                    <a:pt x="868534" y="397133"/>
                    <a:pt x="860617" y="430381"/>
                    <a:pt x="844783" y="461571"/>
                  </a:cubicBezTo>
                  <a:cubicBezTo>
                    <a:pt x="828949" y="492762"/>
                    <a:pt x="803003" y="516680"/>
                    <a:pt x="766943" y="533328"/>
                  </a:cubicBezTo>
                  <a:cubicBezTo>
                    <a:pt x="730884" y="549975"/>
                    <a:pt x="683383" y="558298"/>
                    <a:pt x="624441" y="558298"/>
                  </a:cubicBezTo>
                  <a:cubicBezTo>
                    <a:pt x="575751" y="558298"/>
                    <a:pt x="536168" y="552719"/>
                    <a:pt x="505691" y="541560"/>
                  </a:cubicBezTo>
                  <a:cubicBezTo>
                    <a:pt x="475214" y="530401"/>
                    <a:pt x="453065" y="515720"/>
                    <a:pt x="439245" y="497518"/>
                  </a:cubicBezTo>
                  <a:cubicBezTo>
                    <a:pt x="425425" y="479316"/>
                    <a:pt x="418515" y="457501"/>
                    <a:pt x="418515" y="432073"/>
                  </a:cubicBezTo>
                  <a:cubicBezTo>
                    <a:pt x="418515" y="393657"/>
                    <a:pt x="435268" y="362878"/>
                    <a:pt x="468773" y="339737"/>
                  </a:cubicBezTo>
                  <a:cubicBezTo>
                    <a:pt x="502279" y="316596"/>
                    <a:pt x="544756" y="305025"/>
                    <a:pt x="596203" y="305025"/>
                  </a:cubicBezTo>
                  <a:cubicBezTo>
                    <a:pt x="645269" y="305042"/>
                    <a:pt x="682710" y="314331"/>
                    <a:pt x="708526" y="332890"/>
                  </a:cubicBezTo>
                  <a:cubicBezTo>
                    <a:pt x="734341" y="351449"/>
                    <a:pt x="747248" y="373626"/>
                    <a:pt x="747248" y="399419"/>
                  </a:cubicBezTo>
                  <a:cubicBezTo>
                    <a:pt x="747248" y="418628"/>
                    <a:pt x="737827" y="436555"/>
                    <a:pt x="718985" y="453202"/>
                  </a:cubicBezTo>
                  <a:cubicBezTo>
                    <a:pt x="748437" y="453202"/>
                    <a:pt x="770435" y="449635"/>
                    <a:pt x="784979" y="442500"/>
                  </a:cubicBezTo>
                  <a:cubicBezTo>
                    <a:pt x="799522" y="435366"/>
                    <a:pt x="810772" y="422789"/>
                    <a:pt x="818730" y="404770"/>
                  </a:cubicBezTo>
                  <a:cubicBezTo>
                    <a:pt x="826688" y="386751"/>
                    <a:pt x="830667" y="369235"/>
                    <a:pt x="830667" y="352222"/>
                  </a:cubicBezTo>
                  <a:cubicBezTo>
                    <a:pt x="830667" y="344539"/>
                    <a:pt x="831993" y="340057"/>
                    <a:pt x="834645" y="338777"/>
                  </a:cubicBezTo>
                  <a:cubicBezTo>
                    <a:pt x="837298" y="337496"/>
                    <a:pt x="845484" y="336856"/>
                    <a:pt x="859204" y="336856"/>
                  </a:cubicBezTo>
                  <a:cubicBezTo>
                    <a:pt x="862863" y="336856"/>
                    <a:pt x="865333" y="338639"/>
                    <a:pt x="866613" y="342207"/>
                  </a:cubicBezTo>
                  <a:cubicBezTo>
                    <a:pt x="867894" y="345774"/>
                    <a:pt x="868534" y="352314"/>
                    <a:pt x="868534" y="361826"/>
                  </a:cubicBezTo>
                  <a:close/>
                  <a:moveTo>
                    <a:pt x="1269762" y="2022675"/>
                  </a:moveTo>
                  <a:lnTo>
                    <a:pt x="1269762" y="555520"/>
                  </a:lnTo>
                  <a:lnTo>
                    <a:pt x="634882" y="0"/>
                  </a:lnTo>
                  <a:lnTo>
                    <a:pt x="1" y="555520"/>
                  </a:lnTo>
                  <a:lnTo>
                    <a:pt x="0" y="555520"/>
                  </a:lnTo>
                  <a:lnTo>
                    <a:pt x="0" y="2022675"/>
                  </a:lnTo>
                  <a:cubicBezTo>
                    <a:pt x="0" y="2054386"/>
                    <a:pt x="25707" y="2080093"/>
                    <a:pt x="57419" y="2080093"/>
                  </a:cubicBezTo>
                  <a:lnTo>
                    <a:pt x="1212343" y="2080093"/>
                  </a:lnTo>
                  <a:cubicBezTo>
                    <a:pt x="1244055" y="2080093"/>
                    <a:pt x="1269762" y="2054386"/>
                    <a:pt x="1269762" y="2022675"/>
                  </a:cubicBezTo>
                  <a:close/>
                </a:path>
              </a:pathLst>
            </a:custGeom>
            <a:solidFill>
              <a:schemeClr val="bg1"/>
            </a:solidFill>
            <a:ln>
              <a:noFill/>
            </a:ln>
            <a:effectLst>
              <a:outerShdw blurRad="50800" dist="127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72" name="TextBox 71">
            <a:extLst>
              <a:ext uri="{FF2B5EF4-FFF2-40B4-BE49-F238E27FC236}">
                <a16:creationId xmlns:a16="http://schemas.microsoft.com/office/drawing/2014/main" id="{0F7E4E6B-F8DF-4025-9F04-64A2F18D5555}"/>
              </a:ext>
            </a:extLst>
          </p:cNvPr>
          <p:cNvSpPr txBox="1"/>
          <p:nvPr/>
        </p:nvSpPr>
        <p:spPr>
          <a:xfrm>
            <a:off x="8690825" y="5309413"/>
            <a:ext cx="2955187" cy="1200330"/>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6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100" dirty="0">
              <a:solidFill>
                <a:schemeClr val="bg1"/>
              </a:solidFill>
              <a:latin typeface="Candara" panose="020E0502030303020204" pitchFamily="34" charset="0"/>
            </a:endParaRPr>
          </a:p>
        </p:txBody>
      </p:sp>
      <p:sp>
        <p:nvSpPr>
          <p:cNvPr id="73" name="Text Box 10">
            <a:extLst>
              <a:ext uri="{FF2B5EF4-FFF2-40B4-BE49-F238E27FC236}">
                <a16:creationId xmlns:a16="http://schemas.microsoft.com/office/drawing/2014/main" id="{116F27FA-2585-4C79-9DF9-542073EA3E8E}"/>
              </a:ext>
            </a:extLst>
          </p:cNvPr>
          <p:cNvSpPr txBox="1">
            <a:spLocks noChangeArrowheads="1"/>
          </p:cNvSpPr>
          <p:nvPr/>
        </p:nvSpPr>
        <p:spPr bwMode="auto">
          <a:xfrm>
            <a:off x="6162145" y="5928167"/>
            <a:ext cx="1124266" cy="276999"/>
          </a:xfrm>
          <a:prstGeom prst="rect">
            <a:avLst/>
          </a:prstGeom>
          <a:noFill/>
          <a:ln w="9525">
            <a:noFill/>
            <a:miter lim="800000"/>
            <a:headEnd/>
            <a:tailEnd/>
          </a:ln>
        </p:spPr>
        <p:txBody>
          <a:bodyPr wrap="square" lIns="60960" tIns="30480" rIns="60960" bIns="30480">
            <a:spAutoFit/>
          </a:bodyPr>
          <a:lstStyle/>
          <a:p>
            <a:pPr algn="ctr"/>
            <a:r>
              <a:rPr lang="en-US" sz="1400" dirty="0">
                <a:solidFill>
                  <a:srgbClr val="4D4D4D"/>
                </a:solidFill>
                <a:latin typeface="Bernard MT Condensed" panose="02050806060905020404" pitchFamily="18" charset="0"/>
              </a:rPr>
              <a:t>Lorem Ipsum</a:t>
            </a:r>
          </a:p>
        </p:txBody>
      </p:sp>
      <p:sp>
        <p:nvSpPr>
          <p:cNvPr id="75" name="TextBox 74">
            <a:extLst>
              <a:ext uri="{FF2B5EF4-FFF2-40B4-BE49-F238E27FC236}">
                <a16:creationId xmlns:a16="http://schemas.microsoft.com/office/drawing/2014/main" id="{11708E31-67E5-44E4-B502-EEE4B6BD4081}"/>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
        <p:nvSpPr>
          <p:cNvPr id="91" name="Freeform 5">
            <a:extLst>
              <a:ext uri="{FF2B5EF4-FFF2-40B4-BE49-F238E27FC236}">
                <a16:creationId xmlns:a16="http://schemas.microsoft.com/office/drawing/2014/main" id="{78FFDDF8-65D3-4BC5-AAD2-E270A7F36242}"/>
              </a:ext>
            </a:extLst>
          </p:cNvPr>
          <p:cNvSpPr>
            <a:spLocks noChangeAspect="1" noChangeArrowheads="1"/>
          </p:cNvSpPr>
          <p:nvPr/>
        </p:nvSpPr>
        <p:spPr bwMode="auto">
          <a:xfrm>
            <a:off x="10940966" y="4008354"/>
            <a:ext cx="274320" cy="243437"/>
          </a:xfrm>
          <a:custGeom>
            <a:avLst/>
            <a:gdLst>
              <a:gd name="T0" fmla="*/ 585 w 664"/>
              <a:gd name="T1" fmla="*/ 35 h 593"/>
              <a:gd name="T2" fmla="*/ 536 w 664"/>
              <a:gd name="T3" fmla="*/ 0 h 593"/>
              <a:gd name="T4" fmla="*/ 127 w 664"/>
              <a:gd name="T5" fmla="*/ 0 h 593"/>
              <a:gd name="T6" fmla="*/ 78 w 664"/>
              <a:gd name="T7" fmla="*/ 35 h 593"/>
              <a:gd name="T8" fmla="*/ 0 w 664"/>
              <a:gd name="T9" fmla="*/ 260 h 593"/>
              <a:gd name="T10" fmla="*/ 0 w 664"/>
              <a:gd name="T11" fmla="*/ 556 h 593"/>
              <a:gd name="T12" fmla="*/ 36 w 664"/>
              <a:gd name="T13" fmla="*/ 592 h 593"/>
              <a:gd name="T14" fmla="*/ 78 w 664"/>
              <a:gd name="T15" fmla="*/ 592 h 593"/>
              <a:gd name="T16" fmla="*/ 113 w 664"/>
              <a:gd name="T17" fmla="*/ 556 h 593"/>
              <a:gd name="T18" fmla="*/ 113 w 664"/>
              <a:gd name="T19" fmla="*/ 514 h 593"/>
              <a:gd name="T20" fmla="*/ 557 w 664"/>
              <a:gd name="T21" fmla="*/ 514 h 593"/>
              <a:gd name="T22" fmla="*/ 557 w 664"/>
              <a:gd name="T23" fmla="*/ 556 h 593"/>
              <a:gd name="T24" fmla="*/ 592 w 664"/>
              <a:gd name="T25" fmla="*/ 592 h 593"/>
              <a:gd name="T26" fmla="*/ 628 w 664"/>
              <a:gd name="T27" fmla="*/ 592 h 593"/>
              <a:gd name="T28" fmla="*/ 663 w 664"/>
              <a:gd name="T29" fmla="*/ 556 h 593"/>
              <a:gd name="T30" fmla="*/ 663 w 664"/>
              <a:gd name="T31" fmla="*/ 260 h 593"/>
              <a:gd name="T32" fmla="*/ 585 w 664"/>
              <a:gd name="T33" fmla="*/ 35 h 593"/>
              <a:gd name="T34" fmla="*/ 127 w 664"/>
              <a:gd name="T35" fmla="*/ 408 h 593"/>
              <a:gd name="T36" fmla="*/ 78 w 664"/>
              <a:gd name="T37" fmla="*/ 352 h 593"/>
              <a:gd name="T38" fmla="*/ 127 w 664"/>
              <a:gd name="T39" fmla="*/ 296 h 593"/>
              <a:gd name="T40" fmla="*/ 184 w 664"/>
              <a:gd name="T41" fmla="*/ 352 h 593"/>
              <a:gd name="T42" fmla="*/ 127 w 664"/>
              <a:gd name="T43" fmla="*/ 408 h 593"/>
              <a:gd name="T44" fmla="*/ 536 w 664"/>
              <a:gd name="T45" fmla="*/ 408 h 593"/>
              <a:gd name="T46" fmla="*/ 480 w 664"/>
              <a:gd name="T47" fmla="*/ 352 h 593"/>
              <a:gd name="T48" fmla="*/ 536 w 664"/>
              <a:gd name="T49" fmla="*/ 296 h 593"/>
              <a:gd name="T50" fmla="*/ 592 w 664"/>
              <a:gd name="T51" fmla="*/ 352 h 593"/>
              <a:gd name="T52" fmla="*/ 536 w 664"/>
              <a:gd name="T53" fmla="*/ 408 h 593"/>
              <a:gd name="T54" fmla="*/ 78 w 664"/>
              <a:gd name="T55" fmla="*/ 225 h 593"/>
              <a:gd name="T56" fmla="*/ 127 w 664"/>
              <a:gd name="T57" fmla="*/ 56 h 593"/>
              <a:gd name="T58" fmla="*/ 536 w 664"/>
              <a:gd name="T59" fmla="*/ 56 h 593"/>
              <a:gd name="T60" fmla="*/ 592 w 664"/>
              <a:gd name="T61" fmla="*/ 225 h 593"/>
              <a:gd name="T62" fmla="*/ 78 w 664"/>
              <a:gd name="T63" fmla="*/ 225 h 5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64" h="593">
                <a:moveTo>
                  <a:pt x="585" y="35"/>
                </a:moveTo>
                <a:cubicBezTo>
                  <a:pt x="578" y="14"/>
                  <a:pt x="557" y="0"/>
                  <a:pt x="536" y="0"/>
                </a:cubicBezTo>
                <a:lnTo>
                  <a:pt x="127" y="0"/>
                </a:lnTo>
                <a:cubicBezTo>
                  <a:pt x="106" y="0"/>
                  <a:pt x="85" y="14"/>
                  <a:pt x="78" y="35"/>
                </a:cubicBezTo>
                <a:lnTo>
                  <a:pt x="0" y="260"/>
                </a:lnTo>
                <a:lnTo>
                  <a:pt x="0" y="556"/>
                </a:lnTo>
                <a:cubicBezTo>
                  <a:pt x="0" y="578"/>
                  <a:pt x="14" y="592"/>
                  <a:pt x="36" y="592"/>
                </a:cubicBezTo>
                <a:lnTo>
                  <a:pt x="78" y="592"/>
                </a:lnTo>
                <a:cubicBezTo>
                  <a:pt x="99" y="592"/>
                  <a:pt x="113" y="578"/>
                  <a:pt x="113" y="556"/>
                </a:cubicBezTo>
                <a:lnTo>
                  <a:pt x="113" y="514"/>
                </a:lnTo>
                <a:lnTo>
                  <a:pt x="557" y="514"/>
                </a:lnTo>
                <a:lnTo>
                  <a:pt x="557" y="556"/>
                </a:lnTo>
                <a:cubicBezTo>
                  <a:pt x="557" y="578"/>
                  <a:pt x="571" y="592"/>
                  <a:pt x="592" y="592"/>
                </a:cubicBezTo>
                <a:lnTo>
                  <a:pt x="628" y="592"/>
                </a:lnTo>
                <a:cubicBezTo>
                  <a:pt x="649" y="592"/>
                  <a:pt x="663" y="578"/>
                  <a:pt x="663" y="556"/>
                </a:cubicBezTo>
                <a:lnTo>
                  <a:pt x="663" y="260"/>
                </a:lnTo>
                <a:lnTo>
                  <a:pt x="585" y="35"/>
                </a:lnTo>
                <a:close/>
                <a:moveTo>
                  <a:pt x="127" y="408"/>
                </a:moveTo>
                <a:cubicBezTo>
                  <a:pt x="99" y="408"/>
                  <a:pt x="78" y="380"/>
                  <a:pt x="78" y="352"/>
                </a:cubicBezTo>
                <a:cubicBezTo>
                  <a:pt x="78" y="324"/>
                  <a:pt x="95" y="296"/>
                  <a:pt x="127" y="296"/>
                </a:cubicBezTo>
                <a:cubicBezTo>
                  <a:pt x="159" y="296"/>
                  <a:pt x="184" y="324"/>
                  <a:pt x="184" y="352"/>
                </a:cubicBezTo>
                <a:cubicBezTo>
                  <a:pt x="184" y="380"/>
                  <a:pt x="162" y="408"/>
                  <a:pt x="127" y="408"/>
                </a:cubicBezTo>
                <a:close/>
                <a:moveTo>
                  <a:pt x="536" y="408"/>
                </a:moveTo>
                <a:cubicBezTo>
                  <a:pt x="508" y="408"/>
                  <a:pt x="480" y="380"/>
                  <a:pt x="480" y="352"/>
                </a:cubicBezTo>
                <a:cubicBezTo>
                  <a:pt x="480" y="324"/>
                  <a:pt x="508" y="296"/>
                  <a:pt x="536" y="296"/>
                </a:cubicBezTo>
                <a:cubicBezTo>
                  <a:pt x="564" y="296"/>
                  <a:pt x="592" y="324"/>
                  <a:pt x="592" y="352"/>
                </a:cubicBezTo>
                <a:cubicBezTo>
                  <a:pt x="592" y="380"/>
                  <a:pt x="564" y="408"/>
                  <a:pt x="536" y="408"/>
                </a:cubicBezTo>
                <a:close/>
                <a:moveTo>
                  <a:pt x="78" y="225"/>
                </a:moveTo>
                <a:lnTo>
                  <a:pt x="127" y="56"/>
                </a:lnTo>
                <a:lnTo>
                  <a:pt x="536" y="56"/>
                </a:lnTo>
                <a:lnTo>
                  <a:pt x="592" y="225"/>
                </a:lnTo>
                <a:lnTo>
                  <a:pt x="78" y="225"/>
                </a:lnTo>
                <a:close/>
              </a:path>
            </a:pathLst>
          </a:custGeom>
          <a:solidFill>
            <a:srgbClr val="4D4D4D"/>
          </a:solidFill>
          <a:ln>
            <a:noFill/>
          </a:ln>
          <a:effectLst/>
        </p:spPr>
        <p:txBody>
          <a:bodyPr wrap="none" anchor="ctr"/>
          <a:lstStyle/>
          <a:p>
            <a:endParaRPr lang="en-US"/>
          </a:p>
        </p:txBody>
      </p:sp>
      <p:sp>
        <p:nvSpPr>
          <p:cNvPr id="92" name="Freeform 7">
            <a:extLst>
              <a:ext uri="{FF2B5EF4-FFF2-40B4-BE49-F238E27FC236}">
                <a16:creationId xmlns:a16="http://schemas.microsoft.com/office/drawing/2014/main" id="{9DE52654-C4A4-449C-8970-ECC5311C972F}"/>
              </a:ext>
            </a:extLst>
          </p:cNvPr>
          <p:cNvSpPr>
            <a:spLocks noChangeAspect="1" noChangeArrowheads="1"/>
          </p:cNvSpPr>
          <p:nvPr/>
        </p:nvSpPr>
        <p:spPr bwMode="auto">
          <a:xfrm>
            <a:off x="6573448" y="5565854"/>
            <a:ext cx="256418" cy="320040"/>
          </a:xfrm>
          <a:custGeom>
            <a:avLst/>
            <a:gdLst>
              <a:gd name="T0" fmla="*/ 0 w 586"/>
              <a:gd name="T1" fmla="*/ 536 h 734"/>
              <a:gd name="T2" fmla="*/ 127 w 586"/>
              <a:gd name="T3" fmla="*/ 663 h 734"/>
              <a:gd name="T4" fmla="*/ 71 w 586"/>
              <a:gd name="T5" fmla="*/ 719 h 734"/>
              <a:gd name="T6" fmla="*/ 71 w 586"/>
              <a:gd name="T7" fmla="*/ 733 h 734"/>
              <a:gd name="T8" fmla="*/ 515 w 586"/>
              <a:gd name="T9" fmla="*/ 733 h 734"/>
              <a:gd name="T10" fmla="*/ 515 w 586"/>
              <a:gd name="T11" fmla="*/ 719 h 734"/>
              <a:gd name="T12" fmla="*/ 458 w 586"/>
              <a:gd name="T13" fmla="*/ 663 h 734"/>
              <a:gd name="T14" fmla="*/ 585 w 586"/>
              <a:gd name="T15" fmla="*/ 536 h 734"/>
              <a:gd name="T16" fmla="*/ 585 w 586"/>
              <a:gd name="T17" fmla="*/ 148 h 734"/>
              <a:gd name="T18" fmla="*/ 289 w 586"/>
              <a:gd name="T19" fmla="*/ 0 h 734"/>
              <a:gd name="T20" fmla="*/ 0 w 586"/>
              <a:gd name="T21" fmla="*/ 148 h 734"/>
              <a:gd name="T22" fmla="*/ 0 w 586"/>
              <a:gd name="T23" fmla="*/ 536 h 734"/>
              <a:gd name="T24" fmla="*/ 289 w 586"/>
              <a:gd name="T25" fmla="*/ 592 h 734"/>
              <a:gd name="T26" fmla="*/ 219 w 586"/>
              <a:gd name="T27" fmla="*/ 515 h 734"/>
              <a:gd name="T28" fmla="*/ 289 w 586"/>
              <a:gd name="T29" fmla="*/ 444 h 734"/>
              <a:gd name="T30" fmla="*/ 367 w 586"/>
              <a:gd name="T31" fmla="*/ 515 h 734"/>
              <a:gd name="T32" fmla="*/ 289 w 586"/>
              <a:gd name="T33" fmla="*/ 592 h 734"/>
              <a:gd name="T34" fmla="*/ 515 w 586"/>
              <a:gd name="T35" fmla="*/ 331 h 734"/>
              <a:gd name="T36" fmla="*/ 71 w 586"/>
              <a:gd name="T37" fmla="*/ 331 h 734"/>
              <a:gd name="T38" fmla="*/ 71 w 586"/>
              <a:gd name="T39" fmla="*/ 148 h 734"/>
              <a:gd name="T40" fmla="*/ 515 w 586"/>
              <a:gd name="T41" fmla="*/ 148 h 734"/>
              <a:gd name="T42" fmla="*/ 515 w 586"/>
              <a:gd name="T43" fmla="*/ 331 h 7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86" h="734">
                <a:moveTo>
                  <a:pt x="0" y="536"/>
                </a:moveTo>
                <a:cubicBezTo>
                  <a:pt x="0" y="606"/>
                  <a:pt x="57" y="663"/>
                  <a:pt x="127" y="663"/>
                </a:cubicBezTo>
                <a:lnTo>
                  <a:pt x="71" y="719"/>
                </a:lnTo>
                <a:lnTo>
                  <a:pt x="71" y="733"/>
                </a:lnTo>
                <a:lnTo>
                  <a:pt x="515" y="733"/>
                </a:lnTo>
                <a:lnTo>
                  <a:pt x="515" y="719"/>
                </a:lnTo>
                <a:lnTo>
                  <a:pt x="458" y="663"/>
                </a:lnTo>
                <a:cubicBezTo>
                  <a:pt x="529" y="663"/>
                  <a:pt x="585" y="606"/>
                  <a:pt x="585" y="536"/>
                </a:cubicBezTo>
                <a:lnTo>
                  <a:pt x="585" y="148"/>
                </a:lnTo>
                <a:cubicBezTo>
                  <a:pt x="585" y="14"/>
                  <a:pt x="451" y="0"/>
                  <a:pt x="289" y="0"/>
                </a:cubicBezTo>
                <a:cubicBezTo>
                  <a:pt x="127" y="0"/>
                  <a:pt x="0" y="14"/>
                  <a:pt x="0" y="148"/>
                </a:cubicBezTo>
                <a:lnTo>
                  <a:pt x="0" y="536"/>
                </a:lnTo>
                <a:close/>
                <a:moveTo>
                  <a:pt x="289" y="592"/>
                </a:moveTo>
                <a:cubicBezTo>
                  <a:pt x="254" y="592"/>
                  <a:pt x="219" y="557"/>
                  <a:pt x="219" y="515"/>
                </a:cubicBezTo>
                <a:cubicBezTo>
                  <a:pt x="219" y="472"/>
                  <a:pt x="250" y="444"/>
                  <a:pt x="289" y="444"/>
                </a:cubicBezTo>
                <a:cubicBezTo>
                  <a:pt x="328" y="444"/>
                  <a:pt x="367" y="472"/>
                  <a:pt x="367" y="515"/>
                </a:cubicBezTo>
                <a:cubicBezTo>
                  <a:pt x="367" y="557"/>
                  <a:pt x="331" y="592"/>
                  <a:pt x="289" y="592"/>
                </a:cubicBezTo>
                <a:close/>
                <a:moveTo>
                  <a:pt x="515" y="331"/>
                </a:moveTo>
                <a:lnTo>
                  <a:pt x="71" y="331"/>
                </a:lnTo>
                <a:lnTo>
                  <a:pt x="71" y="148"/>
                </a:lnTo>
                <a:lnTo>
                  <a:pt x="515" y="148"/>
                </a:lnTo>
                <a:lnTo>
                  <a:pt x="515" y="331"/>
                </a:lnTo>
                <a:close/>
              </a:path>
            </a:pathLst>
          </a:custGeom>
          <a:solidFill>
            <a:srgbClr val="4D4D4D"/>
          </a:solidFill>
          <a:ln>
            <a:noFill/>
          </a:ln>
          <a:effectLst/>
        </p:spPr>
        <p:txBody>
          <a:bodyPr wrap="none" anchor="ctr"/>
          <a:lstStyle/>
          <a:p>
            <a:endParaRPr lang="en-US"/>
          </a:p>
        </p:txBody>
      </p:sp>
      <p:sp>
        <p:nvSpPr>
          <p:cNvPr id="93" name="Freeform 9">
            <a:extLst>
              <a:ext uri="{FF2B5EF4-FFF2-40B4-BE49-F238E27FC236}">
                <a16:creationId xmlns:a16="http://schemas.microsoft.com/office/drawing/2014/main" id="{BF5E9C04-3943-4B36-8719-868F3F2A3A63}"/>
              </a:ext>
            </a:extLst>
          </p:cNvPr>
          <p:cNvSpPr>
            <a:spLocks noChangeAspect="1" noChangeArrowheads="1"/>
          </p:cNvSpPr>
          <p:nvPr/>
        </p:nvSpPr>
        <p:spPr bwMode="auto">
          <a:xfrm>
            <a:off x="5227735" y="5520134"/>
            <a:ext cx="219053" cy="365760"/>
          </a:xfrm>
          <a:custGeom>
            <a:avLst/>
            <a:gdLst>
              <a:gd name="T0" fmla="*/ 296 w 480"/>
              <a:gd name="T1" fmla="*/ 134 h 804"/>
              <a:gd name="T2" fmla="*/ 366 w 480"/>
              <a:gd name="T3" fmla="*/ 63 h 804"/>
              <a:gd name="T4" fmla="*/ 296 w 480"/>
              <a:gd name="T5" fmla="*/ 0 h 804"/>
              <a:gd name="T6" fmla="*/ 232 w 480"/>
              <a:gd name="T7" fmla="*/ 63 h 804"/>
              <a:gd name="T8" fmla="*/ 296 w 480"/>
              <a:gd name="T9" fmla="*/ 134 h 804"/>
              <a:gd name="T10" fmla="*/ 303 w 480"/>
              <a:gd name="T11" fmla="*/ 359 h 804"/>
              <a:gd name="T12" fmla="*/ 479 w 480"/>
              <a:gd name="T13" fmla="*/ 359 h 804"/>
              <a:gd name="T14" fmla="*/ 479 w 480"/>
              <a:gd name="T15" fmla="*/ 296 h 804"/>
              <a:gd name="T16" fmla="*/ 345 w 480"/>
              <a:gd name="T17" fmla="*/ 296 h 804"/>
              <a:gd name="T18" fmla="*/ 275 w 480"/>
              <a:gd name="T19" fmla="*/ 169 h 804"/>
              <a:gd name="T20" fmla="*/ 218 w 480"/>
              <a:gd name="T21" fmla="*/ 141 h 804"/>
              <a:gd name="T22" fmla="*/ 204 w 480"/>
              <a:gd name="T23" fmla="*/ 141 h 804"/>
              <a:gd name="T24" fmla="*/ 0 w 480"/>
              <a:gd name="T25" fmla="*/ 204 h 804"/>
              <a:gd name="T26" fmla="*/ 0 w 480"/>
              <a:gd name="T27" fmla="*/ 395 h 804"/>
              <a:gd name="T28" fmla="*/ 70 w 480"/>
              <a:gd name="T29" fmla="*/ 395 h 804"/>
              <a:gd name="T30" fmla="*/ 70 w 480"/>
              <a:gd name="T31" fmla="*/ 261 h 804"/>
              <a:gd name="T32" fmla="*/ 148 w 480"/>
              <a:gd name="T33" fmla="*/ 233 h 804"/>
              <a:gd name="T34" fmla="*/ 0 w 480"/>
              <a:gd name="T35" fmla="*/ 803 h 804"/>
              <a:gd name="T36" fmla="*/ 70 w 480"/>
              <a:gd name="T37" fmla="*/ 803 h 804"/>
              <a:gd name="T38" fmla="*/ 176 w 480"/>
              <a:gd name="T39" fmla="*/ 500 h 804"/>
              <a:gd name="T40" fmla="*/ 260 w 480"/>
              <a:gd name="T41" fmla="*/ 620 h 804"/>
              <a:gd name="T42" fmla="*/ 260 w 480"/>
              <a:gd name="T43" fmla="*/ 803 h 804"/>
              <a:gd name="T44" fmla="*/ 324 w 480"/>
              <a:gd name="T45" fmla="*/ 803 h 804"/>
              <a:gd name="T46" fmla="*/ 324 w 480"/>
              <a:gd name="T47" fmla="*/ 564 h 804"/>
              <a:gd name="T48" fmla="*/ 232 w 480"/>
              <a:gd name="T49" fmla="*/ 402 h 804"/>
              <a:gd name="T50" fmla="*/ 260 w 480"/>
              <a:gd name="T51" fmla="*/ 296 h 804"/>
              <a:gd name="T52" fmla="*/ 303 w 480"/>
              <a:gd name="T53" fmla="*/ 359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80" h="804">
                <a:moveTo>
                  <a:pt x="296" y="134"/>
                </a:moveTo>
                <a:cubicBezTo>
                  <a:pt x="331" y="134"/>
                  <a:pt x="366" y="99"/>
                  <a:pt x="366" y="63"/>
                </a:cubicBezTo>
                <a:cubicBezTo>
                  <a:pt x="366" y="28"/>
                  <a:pt x="331" y="0"/>
                  <a:pt x="296" y="0"/>
                </a:cubicBezTo>
                <a:cubicBezTo>
                  <a:pt x="260" y="0"/>
                  <a:pt x="232" y="28"/>
                  <a:pt x="232" y="63"/>
                </a:cubicBezTo>
                <a:cubicBezTo>
                  <a:pt x="232" y="99"/>
                  <a:pt x="260" y="134"/>
                  <a:pt x="296" y="134"/>
                </a:cubicBezTo>
                <a:close/>
                <a:moveTo>
                  <a:pt x="303" y="359"/>
                </a:moveTo>
                <a:lnTo>
                  <a:pt x="479" y="359"/>
                </a:lnTo>
                <a:lnTo>
                  <a:pt x="479" y="296"/>
                </a:lnTo>
                <a:lnTo>
                  <a:pt x="345" y="296"/>
                </a:lnTo>
                <a:lnTo>
                  <a:pt x="275" y="169"/>
                </a:lnTo>
                <a:cubicBezTo>
                  <a:pt x="260" y="155"/>
                  <a:pt x="239" y="141"/>
                  <a:pt x="218" y="141"/>
                </a:cubicBezTo>
                <a:cubicBezTo>
                  <a:pt x="211" y="141"/>
                  <a:pt x="211" y="141"/>
                  <a:pt x="204" y="141"/>
                </a:cubicBezTo>
                <a:lnTo>
                  <a:pt x="0" y="204"/>
                </a:lnTo>
                <a:lnTo>
                  <a:pt x="0" y="395"/>
                </a:lnTo>
                <a:lnTo>
                  <a:pt x="70" y="395"/>
                </a:lnTo>
                <a:lnTo>
                  <a:pt x="70" y="261"/>
                </a:lnTo>
                <a:lnTo>
                  <a:pt x="148" y="233"/>
                </a:lnTo>
                <a:lnTo>
                  <a:pt x="0" y="803"/>
                </a:lnTo>
                <a:lnTo>
                  <a:pt x="70" y="803"/>
                </a:lnTo>
                <a:lnTo>
                  <a:pt x="176" y="500"/>
                </a:lnTo>
                <a:lnTo>
                  <a:pt x="260" y="620"/>
                </a:lnTo>
                <a:lnTo>
                  <a:pt x="260" y="803"/>
                </a:lnTo>
                <a:lnTo>
                  <a:pt x="324" y="803"/>
                </a:lnTo>
                <a:lnTo>
                  <a:pt x="324" y="564"/>
                </a:lnTo>
                <a:lnTo>
                  <a:pt x="232" y="402"/>
                </a:lnTo>
                <a:lnTo>
                  <a:pt x="260" y="296"/>
                </a:lnTo>
                <a:lnTo>
                  <a:pt x="303" y="359"/>
                </a:lnTo>
                <a:close/>
              </a:path>
            </a:pathLst>
          </a:custGeom>
          <a:solidFill>
            <a:srgbClr val="4D4D4D"/>
          </a:solidFill>
          <a:ln>
            <a:noFill/>
          </a:ln>
          <a:effectLst/>
        </p:spPr>
        <p:txBody>
          <a:bodyPr wrap="none" anchor="ctr"/>
          <a:lstStyle/>
          <a:p>
            <a:endParaRPr lang="en-US"/>
          </a:p>
        </p:txBody>
      </p:sp>
      <p:sp>
        <p:nvSpPr>
          <p:cNvPr id="94" name="Freeform 11">
            <a:extLst>
              <a:ext uri="{FF2B5EF4-FFF2-40B4-BE49-F238E27FC236}">
                <a16:creationId xmlns:a16="http://schemas.microsoft.com/office/drawing/2014/main" id="{91B97A26-8DA8-4519-B5D2-C82F31B6E212}"/>
              </a:ext>
            </a:extLst>
          </p:cNvPr>
          <p:cNvSpPr>
            <a:spLocks noChangeAspect="1" noChangeArrowheads="1"/>
          </p:cNvSpPr>
          <p:nvPr/>
        </p:nvSpPr>
        <p:spPr bwMode="auto">
          <a:xfrm>
            <a:off x="818198" y="4075188"/>
            <a:ext cx="317031" cy="301752"/>
          </a:xfrm>
          <a:custGeom>
            <a:avLst/>
            <a:gdLst>
              <a:gd name="T0" fmla="*/ 733 w 734"/>
              <a:gd name="T1" fmla="*/ 352 h 698"/>
              <a:gd name="T2" fmla="*/ 677 w 734"/>
              <a:gd name="T3" fmla="*/ 296 h 698"/>
              <a:gd name="T4" fmla="*/ 479 w 734"/>
              <a:gd name="T5" fmla="*/ 296 h 698"/>
              <a:gd name="T6" fmla="*/ 289 w 734"/>
              <a:gd name="T7" fmla="*/ 0 h 698"/>
              <a:gd name="T8" fmla="*/ 219 w 734"/>
              <a:gd name="T9" fmla="*/ 0 h 698"/>
              <a:gd name="T10" fmla="*/ 310 w 734"/>
              <a:gd name="T11" fmla="*/ 296 h 698"/>
              <a:gd name="T12" fmla="*/ 106 w 734"/>
              <a:gd name="T13" fmla="*/ 296 h 698"/>
              <a:gd name="T14" fmla="*/ 50 w 734"/>
              <a:gd name="T15" fmla="*/ 218 h 698"/>
              <a:gd name="T16" fmla="*/ 0 w 734"/>
              <a:gd name="T17" fmla="*/ 218 h 698"/>
              <a:gd name="T18" fmla="*/ 35 w 734"/>
              <a:gd name="T19" fmla="*/ 352 h 698"/>
              <a:gd name="T20" fmla="*/ 0 w 734"/>
              <a:gd name="T21" fmla="*/ 479 h 698"/>
              <a:gd name="T22" fmla="*/ 50 w 734"/>
              <a:gd name="T23" fmla="*/ 479 h 698"/>
              <a:gd name="T24" fmla="*/ 106 w 734"/>
              <a:gd name="T25" fmla="*/ 408 h 698"/>
              <a:gd name="T26" fmla="*/ 310 w 734"/>
              <a:gd name="T27" fmla="*/ 408 h 698"/>
              <a:gd name="T28" fmla="*/ 219 w 734"/>
              <a:gd name="T29" fmla="*/ 697 h 698"/>
              <a:gd name="T30" fmla="*/ 289 w 734"/>
              <a:gd name="T31" fmla="*/ 697 h 698"/>
              <a:gd name="T32" fmla="*/ 479 w 734"/>
              <a:gd name="T33" fmla="*/ 408 h 698"/>
              <a:gd name="T34" fmla="*/ 677 w 734"/>
              <a:gd name="T35" fmla="*/ 408 h 698"/>
              <a:gd name="T36" fmla="*/ 733 w 734"/>
              <a:gd name="T37" fmla="*/ 352 h 6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34" h="698">
                <a:moveTo>
                  <a:pt x="733" y="352"/>
                </a:moveTo>
                <a:cubicBezTo>
                  <a:pt x="733" y="324"/>
                  <a:pt x="712" y="296"/>
                  <a:pt x="677" y="296"/>
                </a:cubicBezTo>
                <a:lnTo>
                  <a:pt x="479" y="296"/>
                </a:lnTo>
                <a:lnTo>
                  <a:pt x="289" y="0"/>
                </a:lnTo>
                <a:lnTo>
                  <a:pt x="219" y="0"/>
                </a:lnTo>
                <a:lnTo>
                  <a:pt x="310" y="296"/>
                </a:lnTo>
                <a:lnTo>
                  <a:pt x="106" y="296"/>
                </a:lnTo>
                <a:lnTo>
                  <a:pt x="50" y="218"/>
                </a:lnTo>
                <a:lnTo>
                  <a:pt x="0" y="218"/>
                </a:lnTo>
                <a:lnTo>
                  <a:pt x="35" y="352"/>
                </a:lnTo>
                <a:lnTo>
                  <a:pt x="0" y="479"/>
                </a:lnTo>
                <a:lnTo>
                  <a:pt x="50" y="479"/>
                </a:lnTo>
                <a:lnTo>
                  <a:pt x="106" y="408"/>
                </a:lnTo>
                <a:lnTo>
                  <a:pt x="310" y="408"/>
                </a:lnTo>
                <a:lnTo>
                  <a:pt x="219" y="697"/>
                </a:lnTo>
                <a:lnTo>
                  <a:pt x="289" y="697"/>
                </a:lnTo>
                <a:lnTo>
                  <a:pt x="479" y="408"/>
                </a:lnTo>
                <a:lnTo>
                  <a:pt x="677" y="408"/>
                </a:lnTo>
                <a:cubicBezTo>
                  <a:pt x="712" y="408"/>
                  <a:pt x="733" y="380"/>
                  <a:pt x="733" y="352"/>
                </a:cubicBezTo>
              </a:path>
            </a:pathLst>
          </a:custGeom>
          <a:solidFill>
            <a:srgbClr val="4D4D4D"/>
          </a:solidFill>
          <a:ln>
            <a:noFill/>
          </a:ln>
          <a:effectLst/>
        </p:spPr>
        <p:txBody>
          <a:bodyPr wrap="none" anchor="ctr"/>
          <a:lstStyle/>
          <a:p>
            <a:endParaRPr lang="en-US"/>
          </a:p>
        </p:txBody>
      </p:sp>
    </p:spTree>
    <p:extLst>
      <p:ext uri="{BB962C8B-B14F-4D97-AF65-F5344CB8AC3E}">
        <p14:creationId xmlns:p14="http://schemas.microsoft.com/office/powerpoint/2010/main" val="18108856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5"/>
                                        </p:tgtEl>
                                        <p:attrNameLst>
                                          <p:attrName>style.visibility</p:attrName>
                                        </p:attrNameLst>
                                      </p:cBhvr>
                                      <p:to>
                                        <p:strVal val="visible"/>
                                      </p:to>
                                    </p:set>
                                    <p:animEffect transition="in" filter="wipe(left)">
                                      <p:cBhvr>
                                        <p:cTn id="7" dur="1000"/>
                                        <p:tgtEl>
                                          <p:spTgt spid="75"/>
                                        </p:tgtEl>
                                      </p:cBhvr>
                                    </p:animEffect>
                                  </p:childTnLst>
                                </p:cTn>
                              </p:par>
                            </p:childTnLst>
                          </p:cTn>
                        </p:par>
                        <p:par>
                          <p:cTn id="8" fill="hold">
                            <p:stCondLst>
                              <p:cond delay="1000"/>
                            </p:stCondLst>
                            <p:childTnLst>
                              <p:par>
                                <p:cTn id="9" presetID="22" presetClass="entr" presetSubtype="2"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wipe(right)">
                                      <p:cBhvr>
                                        <p:cTn id="11" dur="500"/>
                                        <p:tgtEl>
                                          <p:spTgt spid="3"/>
                                        </p:tgtEl>
                                      </p:cBhvr>
                                    </p:animEffect>
                                  </p:childTnLst>
                                </p:cTn>
                              </p:par>
                            </p:childTnLst>
                          </p:cTn>
                        </p:par>
                        <p:par>
                          <p:cTn id="12" fill="hold">
                            <p:stCondLst>
                              <p:cond delay="1500"/>
                            </p:stCondLst>
                            <p:childTnLst>
                              <p:par>
                                <p:cTn id="13" presetID="42" presetClass="entr" presetSubtype="0" fill="hold" grpId="0" nodeType="afterEffect">
                                  <p:stCondLst>
                                    <p:cond delay="0"/>
                                  </p:stCondLst>
                                  <p:childTnLst>
                                    <p:set>
                                      <p:cBhvr>
                                        <p:cTn id="14" dur="1" fill="hold">
                                          <p:stCondLst>
                                            <p:cond delay="0"/>
                                          </p:stCondLst>
                                        </p:cTn>
                                        <p:tgtEl>
                                          <p:spTgt spid="35"/>
                                        </p:tgtEl>
                                        <p:attrNameLst>
                                          <p:attrName>style.visibility</p:attrName>
                                        </p:attrNameLst>
                                      </p:cBhvr>
                                      <p:to>
                                        <p:strVal val="visible"/>
                                      </p:to>
                                    </p:set>
                                    <p:animEffect transition="in" filter="fade">
                                      <p:cBhvr>
                                        <p:cTn id="15" dur="1000"/>
                                        <p:tgtEl>
                                          <p:spTgt spid="35"/>
                                        </p:tgtEl>
                                      </p:cBhvr>
                                    </p:animEffect>
                                    <p:anim calcmode="lin" valueType="num">
                                      <p:cBhvr>
                                        <p:cTn id="16" dur="1000" fill="hold"/>
                                        <p:tgtEl>
                                          <p:spTgt spid="35"/>
                                        </p:tgtEl>
                                        <p:attrNameLst>
                                          <p:attrName>ppt_x</p:attrName>
                                        </p:attrNameLst>
                                      </p:cBhvr>
                                      <p:tavLst>
                                        <p:tav tm="0">
                                          <p:val>
                                            <p:strVal val="#ppt_x"/>
                                          </p:val>
                                        </p:tav>
                                        <p:tav tm="100000">
                                          <p:val>
                                            <p:strVal val="#ppt_x"/>
                                          </p:val>
                                        </p:tav>
                                      </p:tavLst>
                                    </p:anim>
                                    <p:anim calcmode="lin" valueType="num">
                                      <p:cBhvr>
                                        <p:cTn id="17" dur="1000" fill="hold"/>
                                        <p:tgtEl>
                                          <p:spTgt spid="35"/>
                                        </p:tgtEl>
                                        <p:attrNameLst>
                                          <p:attrName>ppt_y</p:attrName>
                                        </p:attrNameLst>
                                      </p:cBhvr>
                                      <p:tavLst>
                                        <p:tav tm="0">
                                          <p:val>
                                            <p:strVal val="#ppt_y+.1"/>
                                          </p:val>
                                        </p:tav>
                                        <p:tav tm="100000">
                                          <p:val>
                                            <p:strVal val="#ppt_y"/>
                                          </p:val>
                                        </p:tav>
                                      </p:tavLst>
                                    </p:anim>
                                  </p:childTnLst>
                                </p:cTn>
                              </p:par>
                              <p:par>
                                <p:cTn id="18" presetID="42" presetClass="entr" presetSubtype="0" fill="hold" grpId="0" nodeType="withEffect">
                                  <p:stCondLst>
                                    <p:cond delay="0"/>
                                  </p:stCondLst>
                                  <p:childTnLst>
                                    <p:set>
                                      <p:cBhvr>
                                        <p:cTn id="19" dur="1" fill="hold">
                                          <p:stCondLst>
                                            <p:cond delay="0"/>
                                          </p:stCondLst>
                                        </p:cTn>
                                        <p:tgtEl>
                                          <p:spTgt spid="36"/>
                                        </p:tgtEl>
                                        <p:attrNameLst>
                                          <p:attrName>style.visibility</p:attrName>
                                        </p:attrNameLst>
                                      </p:cBhvr>
                                      <p:to>
                                        <p:strVal val="visible"/>
                                      </p:to>
                                    </p:set>
                                    <p:animEffect transition="in" filter="fade">
                                      <p:cBhvr>
                                        <p:cTn id="20" dur="1000"/>
                                        <p:tgtEl>
                                          <p:spTgt spid="36"/>
                                        </p:tgtEl>
                                      </p:cBhvr>
                                    </p:animEffect>
                                    <p:anim calcmode="lin" valueType="num">
                                      <p:cBhvr>
                                        <p:cTn id="21" dur="1000" fill="hold"/>
                                        <p:tgtEl>
                                          <p:spTgt spid="36"/>
                                        </p:tgtEl>
                                        <p:attrNameLst>
                                          <p:attrName>ppt_x</p:attrName>
                                        </p:attrNameLst>
                                      </p:cBhvr>
                                      <p:tavLst>
                                        <p:tav tm="0">
                                          <p:val>
                                            <p:strVal val="#ppt_x"/>
                                          </p:val>
                                        </p:tav>
                                        <p:tav tm="100000">
                                          <p:val>
                                            <p:strVal val="#ppt_x"/>
                                          </p:val>
                                        </p:tav>
                                      </p:tavLst>
                                    </p:anim>
                                    <p:anim calcmode="lin" valueType="num">
                                      <p:cBhvr>
                                        <p:cTn id="22" dur="1000" fill="hold"/>
                                        <p:tgtEl>
                                          <p:spTgt spid="36"/>
                                        </p:tgtEl>
                                        <p:attrNameLst>
                                          <p:attrName>ppt_y</p:attrName>
                                        </p:attrNameLst>
                                      </p:cBhvr>
                                      <p:tavLst>
                                        <p:tav tm="0">
                                          <p:val>
                                            <p:strVal val="#ppt_y+.1"/>
                                          </p:val>
                                        </p:tav>
                                        <p:tav tm="100000">
                                          <p:val>
                                            <p:strVal val="#ppt_y"/>
                                          </p:val>
                                        </p:tav>
                                      </p:tavLst>
                                    </p:anim>
                                  </p:childTnLst>
                                </p:cTn>
                              </p:par>
                            </p:childTnLst>
                          </p:cTn>
                        </p:par>
                        <p:par>
                          <p:cTn id="23" fill="hold">
                            <p:stCondLst>
                              <p:cond delay="2500"/>
                            </p:stCondLst>
                            <p:childTnLst>
                              <p:par>
                                <p:cTn id="24" presetID="22" presetClass="entr" presetSubtype="8" fill="hold" grpId="0" nodeType="afterEffect">
                                  <p:stCondLst>
                                    <p:cond delay="0"/>
                                  </p:stCondLst>
                                  <p:childTnLst>
                                    <p:set>
                                      <p:cBhvr>
                                        <p:cTn id="25" dur="1" fill="hold">
                                          <p:stCondLst>
                                            <p:cond delay="0"/>
                                          </p:stCondLst>
                                        </p:cTn>
                                        <p:tgtEl>
                                          <p:spTgt spid="34"/>
                                        </p:tgtEl>
                                        <p:attrNameLst>
                                          <p:attrName>style.visibility</p:attrName>
                                        </p:attrNameLst>
                                      </p:cBhvr>
                                      <p:to>
                                        <p:strVal val="visible"/>
                                      </p:to>
                                    </p:set>
                                    <p:animEffect transition="in" filter="wipe(left)">
                                      <p:cBhvr>
                                        <p:cTn id="26" dur="1000"/>
                                        <p:tgtEl>
                                          <p:spTgt spid="34"/>
                                        </p:tgtEl>
                                      </p:cBhvr>
                                    </p:animEffect>
                                  </p:childTnLst>
                                </p:cTn>
                              </p:par>
                            </p:childTnLst>
                          </p:cTn>
                        </p:par>
                        <p:par>
                          <p:cTn id="27" fill="hold">
                            <p:stCondLst>
                              <p:cond delay="3500"/>
                            </p:stCondLst>
                            <p:childTnLst>
                              <p:par>
                                <p:cTn id="28" presetID="22" presetClass="entr" presetSubtype="8" fill="hold" nodeType="afterEffect">
                                  <p:stCondLst>
                                    <p:cond delay="0"/>
                                  </p:stCondLst>
                                  <p:childTnLst>
                                    <p:set>
                                      <p:cBhvr>
                                        <p:cTn id="29" dur="1" fill="hold">
                                          <p:stCondLst>
                                            <p:cond delay="0"/>
                                          </p:stCondLst>
                                        </p:cTn>
                                        <p:tgtEl>
                                          <p:spTgt spid="4"/>
                                        </p:tgtEl>
                                        <p:attrNameLst>
                                          <p:attrName>style.visibility</p:attrName>
                                        </p:attrNameLst>
                                      </p:cBhvr>
                                      <p:to>
                                        <p:strVal val="visible"/>
                                      </p:to>
                                    </p:set>
                                    <p:animEffect transition="in" filter="wipe(left)">
                                      <p:cBhvr>
                                        <p:cTn id="30" dur="500"/>
                                        <p:tgtEl>
                                          <p:spTgt spid="4"/>
                                        </p:tgtEl>
                                      </p:cBhvr>
                                    </p:animEffect>
                                  </p:childTnLst>
                                </p:cTn>
                              </p:par>
                            </p:childTnLst>
                          </p:cTn>
                        </p:par>
                        <p:par>
                          <p:cTn id="31" fill="hold">
                            <p:stCondLst>
                              <p:cond delay="4000"/>
                            </p:stCondLst>
                            <p:childTnLst>
                              <p:par>
                                <p:cTn id="32" presetID="42" presetClass="entr" presetSubtype="0" fill="hold" grpId="0" nodeType="afterEffect">
                                  <p:stCondLst>
                                    <p:cond delay="0"/>
                                  </p:stCondLst>
                                  <p:childTnLst>
                                    <p:set>
                                      <p:cBhvr>
                                        <p:cTn id="33" dur="1" fill="hold">
                                          <p:stCondLst>
                                            <p:cond delay="0"/>
                                          </p:stCondLst>
                                        </p:cTn>
                                        <p:tgtEl>
                                          <p:spTgt spid="67"/>
                                        </p:tgtEl>
                                        <p:attrNameLst>
                                          <p:attrName>style.visibility</p:attrName>
                                        </p:attrNameLst>
                                      </p:cBhvr>
                                      <p:to>
                                        <p:strVal val="visible"/>
                                      </p:to>
                                    </p:set>
                                    <p:animEffect transition="in" filter="fade">
                                      <p:cBhvr>
                                        <p:cTn id="34" dur="1000"/>
                                        <p:tgtEl>
                                          <p:spTgt spid="67"/>
                                        </p:tgtEl>
                                      </p:cBhvr>
                                    </p:animEffect>
                                    <p:anim calcmode="lin" valueType="num">
                                      <p:cBhvr>
                                        <p:cTn id="35" dur="1000" fill="hold"/>
                                        <p:tgtEl>
                                          <p:spTgt spid="67"/>
                                        </p:tgtEl>
                                        <p:attrNameLst>
                                          <p:attrName>ppt_x</p:attrName>
                                        </p:attrNameLst>
                                      </p:cBhvr>
                                      <p:tavLst>
                                        <p:tav tm="0">
                                          <p:val>
                                            <p:strVal val="#ppt_x"/>
                                          </p:val>
                                        </p:tav>
                                        <p:tav tm="100000">
                                          <p:val>
                                            <p:strVal val="#ppt_x"/>
                                          </p:val>
                                        </p:tav>
                                      </p:tavLst>
                                    </p:anim>
                                    <p:anim calcmode="lin" valueType="num">
                                      <p:cBhvr>
                                        <p:cTn id="36" dur="1000" fill="hold"/>
                                        <p:tgtEl>
                                          <p:spTgt spid="67"/>
                                        </p:tgtEl>
                                        <p:attrNameLst>
                                          <p:attrName>ppt_y</p:attrName>
                                        </p:attrNameLst>
                                      </p:cBhvr>
                                      <p:tavLst>
                                        <p:tav tm="0">
                                          <p:val>
                                            <p:strVal val="#ppt_y+.1"/>
                                          </p:val>
                                        </p:tav>
                                        <p:tav tm="100000">
                                          <p:val>
                                            <p:strVal val="#ppt_y"/>
                                          </p:val>
                                        </p:tav>
                                      </p:tavLst>
                                    </p:anim>
                                  </p:childTnLst>
                                </p:cTn>
                              </p:par>
                              <p:par>
                                <p:cTn id="37" presetID="42" presetClass="entr" presetSubtype="0" fill="hold" grpId="0" nodeType="withEffect">
                                  <p:stCondLst>
                                    <p:cond delay="0"/>
                                  </p:stCondLst>
                                  <p:childTnLst>
                                    <p:set>
                                      <p:cBhvr>
                                        <p:cTn id="38" dur="1" fill="hold">
                                          <p:stCondLst>
                                            <p:cond delay="0"/>
                                          </p:stCondLst>
                                        </p:cTn>
                                        <p:tgtEl>
                                          <p:spTgt spid="66"/>
                                        </p:tgtEl>
                                        <p:attrNameLst>
                                          <p:attrName>style.visibility</p:attrName>
                                        </p:attrNameLst>
                                      </p:cBhvr>
                                      <p:to>
                                        <p:strVal val="visible"/>
                                      </p:to>
                                    </p:set>
                                    <p:animEffect transition="in" filter="fade">
                                      <p:cBhvr>
                                        <p:cTn id="39" dur="1000"/>
                                        <p:tgtEl>
                                          <p:spTgt spid="66"/>
                                        </p:tgtEl>
                                      </p:cBhvr>
                                    </p:animEffect>
                                    <p:anim calcmode="lin" valueType="num">
                                      <p:cBhvr>
                                        <p:cTn id="40" dur="1000" fill="hold"/>
                                        <p:tgtEl>
                                          <p:spTgt spid="66"/>
                                        </p:tgtEl>
                                        <p:attrNameLst>
                                          <p:attrName>ppt_x</p:attrName>
                                        </p:attrNameLst>
                                      </p:cBhvr>
                                      <p:tavLst>
                                        <p:tav tm="0">
                                          <p:val>
                                            <p:strVal val="#ppt_x"/>
                                          </p:val>
                                        </p:tav>
                                        <p:tav tm="100000">
                                          <p:val>
                                            <p:strVal val="#ppt_x"/>
                                          </p:val>
                                        </p:tav>
                                      </p:tavLst>
                                    </p:anim>
                                    <p:anim calcmode="lin" valueType="num">
                                      <p:cBhvr>
                                        <p:cTn id="41" dur="1000" fill="hold"/>
                                        <p:tgtEl>
                                          <p:spTgt spid="66"/>
                                        </p:tgtEl>
                                        <p:attrNameLst>
                                          <p:attrName>ppt_y</p:attrName>
                                        </p:attrNameLst>
                                      </p:cBhvr>
                                      <p:tavLst>
                                        <p:tav tm="0">
                                          <p:val>
                                            <p:strVal val="#ppt_y+.1"/>
                                          </p:val>
                                        </p:tav>
                                        <p:tav tm="100000">
                                          <p:val>
                                            <p:strVal val="#ppt_y"/>
                                          </p:val>
                                        </p:tav>
                                      </p:tavLst>
                                    </p:anim>
                                  </p:childTnLst>
                                </p:cTn>
                              </p:par>
                            </p:childTnLst>
                          </p:cTn>
                        </p:par>
                        <p:par>
                          <p:cTn id="42" fill="hold">
                            <p:stCondLst>
                              <p:cond delay="5000"/>
                            </p:stCondLst>
                            <p:childTnLst>
                              <p:par>
                                <p:cTn id="43" presetID="22" presetClass="entr" presetSubtype="8" fill="hold" grpId="0" nodeType="afterEffect">
                                  <p:stCondLst>
                                    <p:cond delay="0"/>
                                  </p:stCondLst>
                                  <p:childTnLst>
                                    <p:set>
                                      <p:cBhvr>
                                        <p:cTn id="44" dur="1" fill="hold">
                                          <p:stCondLst>
                                            <p:cond delay="0"/>
                                          </p:stCondLst>
                                        </p:cTn>
                                        <p:tgtEl>
                                          <p:spTgt spid="65"/>
                                        </p:tgtEl>
                                        <p:attrNameLst>
                                          <p:attrName>style.visibility</p:attrName>
                                        </p:attrNameLst>
                                      </p:cBhvr>
                                      <p:to>
                                        <p:strVal val="visible"/>
                                      </p:to>
                                    </p:set>
                                    <p:animEffect transition="in" filter="wipe(left)">
                                      <p:cBhvr>
                                        <p:cTn id="45" dur="1000"/>
                                        <p:tgtEl>
                                          <p:spTgt spid="65"/>
                                        </p:tgtEl>
                                      </p:cBhvr>
                                    </p:animEffect>
                                  </p:childTnLst>
                                </p:cTn>
                              </p:par>
                            </p:childTnLst>
                          </p:cTn>
                        </p:par>
                        <p:par>
                          <p:cTn id="46" fill="hold">
                            <p:stCondLst>
                              <p:cond delay="6000"/>
                            </p:stCondLst>
                            <p:childTnLst>
                              <p:par>
                                <p:cTn id="47" presetID="22" presetClass="entr" presetSubtype="8" fill="hold" nodeType="afterEffect">
                                  <p:stCondLst>
                                    <p:cond delay="0"/>
                                  </p:stCondLst>
                                  <p:childTnLst>
                                    <p:set>
                                      <p:cBhvr>
                                        <p:cTn id="48" dur="1" fill="hold">
                                          <p:stCondLst>
                                            <p:cond delay="0"/>
                                          </p:stCondLst>
                                        </p:cTn>
                                        <p:tgtEl>
                                          <p:spTgt spid="5"/>
                                        </p:tgtEl>
                                        <p:attrNameLst>
                                          <p:attrName>style.visibility</p:attrName>
                                        </p:attrNameLst>
                                      </p:cBhvr>
                                      <p:to>
                                        <p:strVal val="visible"/>
                                      </p:to>
                                    </p:set>
                                    <p:animEffect transition="in" filter="wipe(left)">
                                      <p:cBhvr>
                                        <p:cTn id="49" dur="500"/>
                                        <p:tgtEl>
                                          <p:spTgt spid="5"/>
                                        </p:tgtEl>
                                      </p:cBhvr>
                                    </p:animEffect>
                                  </p:childTnLst>
                                </p:cTn>
                              </p:par>
                            </p:childTnLst>
                          </p:cTn>
                        </p:par>
                        <p:par>
                          <p:cTn id="50" fill="hold">
                            <p:stCondLst>
                              <p:cond delay="6500"/>
                            </p:stCondLst>
                            <p:childTnLst>
                              <p:par>
                                <p:cTn id="51" presetID="42" presetClass="entr" presetSubtype="0" fill="hold" grpId="0" nodeType="afterEffect">
                                  <p:stCondLst>
                                    <p:cond delay="0"/>
                                  </p:stCondLst>
                                  <p:childTnLst>
                                    <p:set>
                                      <p:cBhvr>
                                        <p:cTn id="52" dur="1" fill="hold">
                                          <p:stCondLst>
                                            <p:cond delay="0"/>
                                          </p:stCondLst>
                                        </p:cTn>
                                        <p:tgtEl>
                                          <p:spTgt spid="94"/>
                                        </p:tgtEl>
                                        <p:attrNameLst>
                                          <p:attrName>style.visibility</p:attrName>
                                        </p:attrNameLst>
                                      </p:cBhvr>
                                      <p:to>
                                        <p:strVal val="visible"/>
                                      </p:to>
                                    </p:set>
                                    <p:animEffect transition="in" filter="fade">
                                      <p:cBhvr>
                                        <p:cTn id="53" dur="1000"/>
                                        <p:tgtEl>
                                          <p:spTgt spid="94"/>
                                        </p:tgtEl>
                                      </p:cBhvr>
                                    </p:animEffect>
                                    <p:anim calcmode="lin" valueType="num">
                                      <p:cBhvr>
                                        <p:cTn id="54" dur="1000" fill="hold"/>
                                        <p:tgtEl>
                                          <p:spTgt spid="94"/>
                                        </p:tgtEl>
                                        <p:attrNameLst>
                                          <p:attrName>ppt_x</p:attrName>
                                        </p:attrNameLst>
                                      </p:cBhvr>
                                      <p:tavLst>
                                        <p:tav tm="0">
                                          <p:val>
                                            <p:strVal val="#ppt_x"/>
                                          </p:val>
                                        </p:tav>
                                        <p:tav tm="100000">
                                          <p:val>
                                            <p:strVal val="#ppt_x"/>
                                          </p:val>
                                        </p:tav>
                                      </p:tavLst>
                                    </p:anim>
                                    <p:anim calcmode="lin" valueType="num">
                                      <p:cBhvr>
                                        <p:cTn id="55" dur="1000" fill="hold"/>
                                        <p:tgtEl>
                                          <p:spTgt spid="94"/>
                                        </p:tgtEl>
                                        <p:attrNameLst>
                                          <p:attrName>ppt_y</p:attrName>
                                        </p:attrNameLst>
                                      </p:cBhvr>
                                      <p:tavLst>
                                        <p:tav tm="0">
                                          <p:val>
                                            <p:strVal val="#ppt_y+.1"/>
                                          </p:val>
                                        </p:tav>
                                        <p:tav tm="100000">
                                          <p:val>
                                            <p:strVal val="#ppt_y"/>
                                          </p:val>
                                        </p:tav>
                                      </p:tavLst>
                                    </p:anim>
                                  </p:childTnLst>
                                </p:cTn>
                              </p:par>
                              <p:par>
                                <p:cTn id="56" presetID="42" presetClass="entr" presetSubtype="0" fill="hold" grpId="0" nodeType="withEffect">
                                  <p:stCondLst>
                                    <p:cond delay="0"/>
                                  </p:stCondLst>
                                  <p:childTnLst>
                                    <p:set>
                                      <p:cBhvr>
                                        <p:cTn id="57" dur="1" fill="hold">
                                          <p:stCondLst>
                                            <p:cond delay="0"/>
                                          </p:stCondLst>
                                        </p:cTn>
                                        <p:tgtEl>
                                          <p:spTgt spid="42"/>
                                        </p:tgtEl>
                                        <p:attrNameLst>
                                          <p:attrName>style.visibility</p:attrName>
                                        </p:attrNameLst>
                                      </p:cBhvr>
                                      <p:to>
                                        <p:strVal val="visible"/>
                                      </p:to>
                                    </p:set>
                                    <p:animEffect transition="in" filter="fade">
                                      <p:cBhvr>
                                        <p:cTn id="58" dur="1000"/>
                                        <p:tgtEl>
                                          <p:spTgt spid="42"/>
                                        </p:tgtEl>
                                      </p:cBhvr>
                                    </p:animEffect>
                                    <p:anim calcmode="lin" valueType="num">
                                      <p:cBhvr>
                                        <p:cTn id="59" dur="1000" fill="hold"/>
                                        <p:tgtEl>
                                          <p:spTgt spid="42"/>
                                        </p:tgtEl>
                                        <p:attrNameLst>
                                          <p:attrName>ppt_x</p:attrName>
                                        </p:attrNameLst>
                                      </p:cBhvr>
                                      <p:tavLst>
                                        <p:tav tm="0">
                                          <p:val>
                                            <p:strVal val="#ppt_x"/>
                                          </p:val>
                                        </p:tav>
                                        <p:tav tm="100000">
                                          <p:val>
                                            <p:strVal val="#ppt_x"/>
                                          </p:val>
                                        </p:tav>
                                      </p:tavLst>
                                    </p:anim>
                                    <p:anim calcmode="lin" valueType="num">
                                      <p:cBhvr>
                                        <p:cTn id="60" dur="1000" fill="hold"/>
                                        <p:tgtEl>
                                          <p:spTgt spid="42"/>
                                        </p:tgtEl>
                                        <p:attrNameLst>
                                          <p:attrName>ppt_y</p:attrName>
                                        </p:attrNameLst>
                                      </p:cBhvr>
                                      <p:tavLst>
                                        <p:tav tm="0">
                                          <p:val>
                                            <p:strVal val="#ppt_y+.1"/>
                                          </p:val>
                                        </p:tav>
                                        <p:tav tm="100000">
                                          <p:val>
                                            <p:strVal val="#ppt_y"/>
                                          </p:val>
                                        </p:tav>
                                      </p:tavLst>
                                    </p:anim>
                                  </p:childTnLst>
                                </p:cTn>
                              </p:par>
                            </p:childTnLst>
                          </p:cTn>
                        </p:par>
                        <p:par>
                          <p:cTn id="61" fill="hold">
                            <p:stCondLst>
                              <p:cond delay="7500"/>
                            </p:stCondLst>
                            <p:childTnLst>
                              <p:par>
                                <p:cTn id="62" presetID="22" presetClass="entr" presetSubtype="8" fill="hold" grpId="0" nodeType="afterEffect">
                                  <p:stCondLst>
                                    <p:cond delay="0"/>
                                  </p:stCondLst>
                                  <p:childTnLst>
                                    <p:set>
                                      <p:cBhvr>
                                        <p:cTn id="63" dur="1" fill="hold">
                                          <p:stCondLst>
                                            <p:cond delay="0"/>
                                          </p:stCondLst>
                                        </p:cTn>
                                        <p:tgtEl>
                                          <p:spTgt spid="41"/>
                                        </p:tgtEl>
                                        <p:attrNameLst>
                                          <p:attrName>style.visibility</p:attrName>
                                        </p:attrNameLst>
                                      </p:cBhvr>
                                      <p:to>
                                        <p:strVal val="visible"/>
                                      </p:to>
                                    </p:set>
                                    <p:animEffect transition="in" filter="wipe(left)">
                                      <p:cBhvr>
                                        <p:cTn id="64" dur="1000"/>
                                        <p:tgtEl>
                                          <p:spTgt spid="41"/>
                                        </p:tgtEl>
                                      </p:cBhvr>
                                    </p:animEffect>
                                  </p:childTnLst>
                                </p:cTn>
                              </p:par>
                            </p:childTnLst>
                          </p:cTn>
                        </p:par>
                        <p:par>
                          <p:cTn id="65" fill="hold">
                            <p:stCondLst>
                              <p:cond delay="8500"/>
                            </p:stCondLst>
                            <p:childTnLst>
                              <p:par>
                                <p:cTn id="66" presetID="22" presetClass="entr" presetSubtype="2" fill="hold" nodeType="afterEffect">
                                  <p:stCondLst>
                                    <p:cond delay="0"/>
                                  </p:stCondLst>
                                  <p:childTnLst>
                                    <p:set>
                                      <p:cBhvr>
                                        <p:cTn id="67" dur="1" fill="hold">
                                          <p:stCondLst>
                                            <p:cond delay="0"/>
                                          </p:stCondLst>
                                        </p:cTn>
                                        <p:tgtEl>
                                          <p:spTgt spid="6"/>
                                        </p:tgtEl>
                                        <p:attrNameLst>
                                          <p:attrName>style.visibility</p:attrName>
                                        </p:attrNameLst>
                                      </p:cBhvr>
                                      <p:to>
                                        <p:strVal val="visible"/>
                                      </p:to>
                                    </p:set>
                                    <p:animEffect transition="in" filter="wipe(right)">
                                      <p:cBhvr>
                                        <p:cTn id="68" dur="500"/>
                                        <p:tgtEl>
                                          <p:spTgt spid="6"/>
                                        </p:tgtEl>
                                      </p:cBhvr>
                                    </p:animEffect>
                                  </p:childTnLst>
                                </p:cTn>
                              </p:par>
                            </p:childTnLst>
                          </p:cTn>
                        </p:par>
                        <p:par>
                          <p:cTn id="69" fill="hold">
                            <p:stCondLst>
                              <p:cond delay="9000"/>
                            </p:stCondLst>
                            <p:childTnLst>
                              <p:par>
                                <p:cTn id="70" presetID="42" presetClass="entr" presetSubtype="0" fill="hold" grpId="0" nodeType="afterEffect">
                                  <p:stCondLst>
                                    <p:cond delay="0"/>
                                  </p:stCondLst>
                                  <p:childTnLst>
                                    <p:set>
                                      <p:cBhvr>
                                        <p:cTn id="71" dur="1" fill="hold">
                                          <p:stCondLst>
                                            <p:cond delay="0"/>
                                          </p:stCondLst>
                                        </p:cTn>
                                        <p:tgtEl>
                                          <p:spTgt spid="91"/>
                                        </p:tgtEl>
                                        <p:attrNameLst>
                                          <p:attrName>style.visibility</p:attrName>
                                        </p:attrNameLst>
                                      </p:cBhvr>
                                      <p:to>
                                        <p:strVal val="visible"/>
                                      </p:to>
                                    </p:set>
                                    <p:animEffect transition="in" filter="fade">
                                      <p:cBhvr>
                                        <p:cTn id="72" dur="1000"/>
                                        <p:tgtEl>
                                          <p:spTgt spid="91"/>
                                        </p:tgtEl>
                                      </p:cBhvr>
                                    </p:animEffect>
                                    <p:anim calcmode="lin" valueType="num">
                                      <p:cBhvr>
                                        <p:cTn id="73" dur="1000" fill="hold"/>
                                        <p:tgtEl>
                                          <p:spTgt spid="91"/>
                                        </p:tgtEl>
                                        <p:attrNameLst>
                                          <p:attrName>ppt_x</p:attrName>
                                        </p:attrNameLst>
                                      </p:cBhvr>
                                      <p:tavLst>
                                        <p:tav tm="0">
                                          <p:val>
                                            <p:strVal val="#ppt_x"/>
                                          </p:val>
                                        </p:tav>
                                        <p:tav tm="100000">
                                          <p:val>
                                            <p:strVal val="#ppt_x"/>
                                          </p:val>
                                        </p:tav>
                                      </p:tavLst>
                                    </p:anim>
                                    <p:anim calcmode="lin" valueType="num">
                                      <p:cBhvr>
                                        <p:cTn id="74" dur="1000" fill="hold"/>
                                        <p:tgtEl>
                                          <p:spTgt spid="91"/>
                                        </p:tgtEl>
                                        <p:attrNameLst>
                                          <p:attrName>ppt_y</p:attrName>
                                        </p:attrNameLst>
                                      </p:cBhvr>
                                      <p:tavLst>
                                        <p:tav tm="0">
                                          <p:val>
                                            <p:strVal val="#ppt_y+.1"/>
                                          </p:val>
                                        </p:tav>
                                        <p:tav tm="100000">
                                          <p:val>
                                            <p:strVal val="#ppt_y"/>
                                          </p:val>
                                        </p:tav>
                                      </p:tavLst>
                                    </p:anim>
                                  </p:childTnLst>
                                </p:cTn>
                              </p:par>
                              <p:par>
                                <p:cTn id="75" presetID="42" presetClass="entr" presetSubtype="0" fill="hold" grpId="0" nodeType="withEffect">
                                  <p:stCondLst>
                                    <p:cond delay="0"/>
                                  </p:stCondLst>
                                  <p:childTnLst>
                                    <p:set>
                                      <p:cBhvr>
                                        <p:cTn id="76" dur="1" fill="hold">
                                          <p:stCondLst>
                                            <p:cond delay="0"/>
                                          </p:stCondLst>
                                        </p:cTn>
                                        <p:tgtEl>
                                          <p:spTgt spid="54"/>
                                        </p:tgtEl>
                                        <p:attrNameLst>
                                          <p:attrName>style.visibility</p:attrName>
                                        </p:attrNameLst>
                                      </p:cBhvr>
                                      <p:to>
                                        <p:strVal val="visible"/>
                                      </p:to>
                                    </p:set>
                                    <p:animEffect transition="in" filter="fade">
                                      <p:cBhvr>
                                        <p:cTn id="77" dur="1000"/>
                                        <p:tgtEl>
                                          <p:spTgt spid="54"/>
                                        </p:tgtEl>
                                      </p:cBhvr>
                                    </p:animEffect>
                                    <p:anim calcmode="lin" valueType="num">
                                      <p:cBhvr>
                                        <p:cTn id="78" dur="1000" fill="hold"/>
                                        <p:tgtEl>
                                          <p:spTgt spid="54"/>
                                        </p:tgtEl>
                                        <p:attrNameLst>
                                          <p:attrName>ppt_x</p:attrName>
                                        </p:attrNameLst>
                                      </p:cBhvr>
                                      <p:tavLst>
                                        <p:tav tm="0">
                                          <p:val>
                                            <p:strVal val="#ppt_x"/>
                                          </p:val>
                                        </p:tav>
                                        <p:tav tm="100000">
                                          <p:val>
                                            <p:strVal val="#ppt_x"/>
                                          </p:val>
                                        </p:tav>
                                      </p:tavLst>
                                    </p:anim>
                                    <p:anim calcmode="lin" valueType="num">
                                      <p:cBhvr>
                                        <p:cTn id="79" dur="1000" fill="hold"/>
                                        <p:tgtEl>
                                          <p:spTgt spid="54"/>
                                        </p:tgtEl>
                                        <p:attrNameLst>
                                          <p:attrName>ppt_y</p:attrName>
                                        </p:attrNameLst>
                                      </p:cBhvr>
                                      <p:tavLst>
                                        <p:tav tm="0">
                                          <p:val>
                                            <p:strVal val="#ppt_y+.1"/>
                                          </p:val>
                                        </p:tav>
                                        <p:tav tm="100000">
                                          <p:val>
                                            <p:strVal val="#ppt_y"/>
                                          </p:val>
                                        </p:tav>
                                      </p:tavLst>
                                    </p:anim>
                                  </p:childTnLst>
                                </p:cTn>
                              </p:par>
                            </p:childTnLst>
                          </p:cTn>
                        </p:par>
                        <p:par>
                          <p:cTn id="80" fill="hold">
                            <p:stCondLst>
                              <p:cond delay="10000"/>
                            </p:stCondLst>
                            <p:childTnLst>
                              <p:par>
                                <p:cTn id="81" presetID="22" presetClass="entr" presetSubtype="8" fill="hold" grpId="0" nodeType="afterEffect">
                                  <p:stCondLst>
                                    <p:cond delay="0"/>
                                  </p:stCondLst>
                                  <p:childTnLst>
                                    <p:set>
                                      <p:cBhvr>
                                        <p:cTn id="82" dur="1" fill="hold">
                                          <p:stCondLst>
                                            <p:cond delay="0"/>
                                          </p:stCondLst>
                                        </p:cTn>
                                        <p:tgtEl>
                                          <p:spTgt spid="52"/>
                                        </p:tgtEl>
                                        <p:attrNameLst>
                                          <p:attrName>style.visibility</p:attrName>
                                        </p:attrNameLst>
                                      </p:cBhvr>
                                      <p:to>
                                        <p:strVal val="visible"/>
                                      </p:to>
                                    </p:set>
                                    <p:animEffect transition="in" filter="wipe(left)">
                                      <p:cBhvr>
                                        <p:cTn id="83" dur="500"/>
                                        <p:tgtEl>
                                          <p:spTgt spid="52"/>
                                        </p:tgtEl>
                                      </p:cBhvr>
                                    </p:animEffect>
                                  </p:childTnLst>
                                </p:cTn>
                              </p:par>
                            </p:childTnLst>
                          </p:cTn>
                        </p:par>
                        <p:par>
                          <p:cTn id="84" fill="hold">
                            <p:stCondLst>
                              <p:cond delay="10500"/>
                            </p:stCondLst>
                            <p:childTnLst>
                              <p:par>
                                <p:cTn id="85" presetID="22" presetClass="entr" presetSubtype="2" fill="hold" nodeType="afterEffect">
                                  <p:stCondLst>
                                    <p:cond delay="0"/>
                                  </p:stCondLst>
                                  <p:childTnLst>
                                    <p:set>
                                      <p:cBhvr>
                                        <p:cTn id="86" dur="1" fill="hold">
                                          <p:stCondLst>
                                            <p:cond delay="0"/>
                                          </p:stCondLst>
                                        </p:cTn>
                                        <p:tgtEl>
                                          <p:spTgt spid="7"/>
                                        </p:tgtEl>
                                        <p:attrNameLst>
                                          <p:attrName>style.visibility</p:attrName>
                                        </p:attrNameLst>
                                      </p:cBhvr>
                                      <p:to>
                                        <p:strVal val="visible"/>
                                      </p:to>
                                    </p:set>
                                    <p:animEffect transition="in" filter="wipe(right)">
                                      <p:cBhvr>
                                        <p:cTn id="87" dur="500"/>
                                        <p:tgtEl>
                                          <p:spTgt spid="7"/>
                                        </p:tgtEl>
                                      </p:cBhvr>
                                    </p:animEffect>
                                  </p:childTnLst>
                                </p:cTn>
                              </p:par>
                            </p:childTnLst>
                          </p:cTn>
                        </p:par>
                        <p:par>
                          <p:cTn id="88" fill="hold">
                            <p:stCondLst>
                              <p:cond delay="11000"/>
                            </p:stCondLst>
                            <p:childTnLst>
                              <p:par>
                                <p:cTn id="89" presetID="42" presetClass="entr" presetSubtype="0" fill="hold" grpId="0" nodeType="afterEffect">
                                  <p:stCondLst>
                                    <p:cond delay="0"/>
                                  </p:stCondLst>
                                  <p:childTnLst>
                                    <p:set>
                                      <p:cBhvr>
                                        <p:cTn id="90" dur="1" fill="hold">
                                          <p:stCondLst>
                                            <p:cond delay="0"/>
                                          </p:stCondLst>
                                        </p:cTn>
                                        <p:tgtEl>
                                          <p:spTgt spid="93"/>
                                        </p:tgtEl>
                                        <p:attrNameLst>
                                          <p:attrName>style.visibility</p:attrName>
                                        </p:attrNameLst>
                                      </p:cBhvr>
                                      <p:to>
                                        <p:strVal val="visible"/>
                                      </p:to>
                                    </p:set>
                                    <p:animEffect transition="in" filter="fade">
                                      <p:cBhvr>
                                        <p:cTn id="91" dur="1000"/>
                                        <p:tgtEl>
                                          <p:spTgt spid="93"/>
                                        </p:tgtEl>
                                      </p:cBhvr>
                                    </p:animEffect>
                                    <p:anim calcmode="lin" valueType="num">
                                      <p:cBhvr>
                                        <p:cTn id="92" dur="1000" fill="hold"/>
                                        <p:tgtEl>
                                          <p:spTgt spid="93"/>
                                        </p:tgtEl>
                                        <p:attrNameLst>
                                          <p:attrName>ppt_x</p:attrName>
                                        </p:attrNameLst>
                                      </p:cBhvr>
                                      <p:tavLst>
                                        <p:tav tm="0">
                                          <p:val>
                                            <p:strVal val="#ppt_x"/>
                                          </p:val>
                                        </p:tav>
                                        <p:tav tm="100000">
                                          <p:val>
                                            <p:strVal val="#ppt_x"/>
                                          </p:val>
                                        </p:tav>
                                      </p:tavLst>
                                    </p:anim>
                                    <p:anim calcmode="lin" valueType="num">
                                      <p:cBhvr>
                                        <p:cTn id="93" dur="1000" fill="hold"/>
                                        <p:tgtEl>
                                          <p:spTgt spid="93"/>
                                        </p:tgtEl>
                                        <p:attrNameLst>
                                          <p:attrName>ppt_y</p:attrName>
                                        </p:attrNameLst>
                                      </p:cBhvr>
                                      <p:tavLst>
                                        <p:tav tm="0">
                                          <p:val>
                                            <p:strVal val="#ppt_y+.1"/>
                                          </p:val>
                                        </p:tav>
                                        <p:tav tm="100000">
                                          <p:val>
                                            <p:strVal val="#ppt_y"/>
                                          </p:val>
                                        </p:tav>
                                      </p:tavLst>
                                    </p:anim>
                                  </p:childTnLst>
                                </p:cTn>
                              </p:par>
                              <p:par>
                                <p:cTn id="94" presetID="42" presetClass="entr" presetSubtype="0" fill="hold" grpId="0" nodeType="withEffect">
                                  <p:stCondLst>
                                    <p:cond delay="0"/>
                                  </p:stCondLst>
                                  <p:childTnLst>
                                    <p:set>
                                      <p:cBhvr>
                                        <p:cTn id="95" dur="1" fill="hold">
                                          <p:stCondLst>
                                            <p:cond delay="0"/>
                                          </p:stCondLst>
                                        </p:cTn>
                                        <p:tgtEl>
                                          <p:spTgt spid="27"/>
                                        </p:tgtEl>
                                        <p:attrNameLst>
                                          <p:attrName>style.visibility</p:attrName>
                                        </p:attrNameLst>
                                      </p:cBhvr>
                                      <p:to>
                                        <p:strVal val="visible"/>
                                      </p:to>
                                    </p:set>
                                    <p:animEffect transition="in" filter="fade">
                                      <p:cBhvr>
                                        <p:cTn id="96" dur="1000"/>
                                        <p:tgtEl>
                                          <p:spTgt spid="27"/>
                                        </p:tgtEl>
                                      </p:cBhvr>
                                    </p:animEffect>
                                    <p:anim calcmode="lin" valueType="num">
                                      <p:cBhvr>
                                        <p:cTn id="97" dur="1000" fill="hold"/>
                                        <p:tgtEl>
                                          <p:spTgt spid="27"/>
                                        </p:tgtEl>
                                        <p:attrNameLst>
                                          <p:attrName>ppt_x</p:attrName>
                                        </p:attrNameLst>
                                      </p:cBhvr>
                                      <p:tavLst>
                                        <p:tav tm="0">
                                          <p:val>
                                            <p:strVal val="#ppt_x"/>
                                          </p:val>
                                        </p:tav>
                                        <p:tav tm="100000">
                                          <p:val>
                                            <p:strVal val="#ppt_x"/>
                                          </p:val>
                                        </p:tav>
                                      </p:tavLst>
                                    </p:anim>
                                    <p:anim calcmode="lin" valueType="num">
                                      <p:cBhvr>
                                        <p:cTn id="98" dur="1000" fill="hold"/>
                                        <p:tgtEl>
                                          <p:spTgt spid="27"/>
                                        </p:tgtEl>
                                        <p:attrNameLst>
                                          <p:attrName>ppt_y</p:attrName>
                                        </p:attrNameLst>
                                      </p:cBhvr>
                                      <p:tavLst>
                                        <p:tav tm="0">
                                          <p:val>
                                            <p:strVal val="#ppt_y+.1"/>
                                          </p:val>
                                        </p:tav>
                                        <p:tav tm="100000">
                                          <p:val>
                                            <p:strVal val="#ppt_y"/>
                                          </p:val>
                                        </p:tav>
                                      </p:tavLst>
                                    </p:anim>
                                  </p:childTnLst>
                                </p:cTn>
                              </p:par>
                            </p:childTnLst>
                          </p:cTn>
                        </p:par>
                        <p:par>
                          <p:cTn id="99" fill="hold">
                            <p:stCondLst>
                              <p:cond delay="12000"/>
                            </p:stCondLst>
                            <p:childTnLst>
                              <p:par>
                                <p:cTn id="100" presetID="22" presetClass="entr" presetSubtype="8" fill="hold" grpId="0" nodeType="afterEffect">
                                  <p:stCondLst>
                                    <p:cond delay="0"/>
                                  </p:stCondLst>
                                  <p:childTnLst>
                                    <p:set>
                                      <p:cBhvr>
                                        <p:cTn id="101" dur="1" fill="hold">
                                          <p:stCondLst>
                                            <p:cond delay="0"/>
                                          </p:stCondLst>
                                        </p:cTn>
                                        <p:tgtEl>
                                          <p:spTgt spid="20"/>
                                        </p:tgtEl>
                                        <p:attrNameLst>
                                          <p:attrName>style.visibility</p:attrName>
                                        </p:attrNameLst>
                                      </p:cBhvr>
                                      <p:to>
                                        <p:strVal val="visible"/>
                                      </p:to>
                                    </p:set>
                                    <p:animEffect transition="in" filter="wipe(left)">
                                      <p:cBhvr>
                                        <p:cTn id="102" dur="500"/>
                                        <p:tgtEl>
                                          <p:spTgt spid="20"/>
                                        </p:tgtEl>
                                      </p:cBhvr>
                                    </p:animEffect>
                                  </p:childTnLst>
                                </p:cTn>
                              </p:par>
                            </p:childTnLst>
                          </p:cTn>
                        </p:par>
                        <p:par>
                          <p:cTn id="103" fill="hold">
                            <p:stCondLst>
                              <p:cond delay="12500"/>
                            </p:stCondLst>
                            <p:childTnLst>
                              <p:par>
                                <p:cTn id="104" presetID="22" presetClass="entr" presetSubtype="8" fill="hold" nodeType="afterEffect">
                                  <p:stCondLst>
                                    <p:cond delay="0"/>
                                  </p:stCondLst>
                                  <p:childTnLst>
                                    <p:set>
                                      <p:cBhvr>
                                        <p:cTn id="105" dur="1" fill="hold">
                                          <p:stCondLst>
                                            <p:cond delay="0"/>
                                          </p:stCondLst>
                                        </p:cTn>
                                        <p:tgtEl>
                                          <p:spTgt spid="8"/>
                                        </p:tgtEl>
                                        <p:attrNameLst>
                                          <p:attrName>style.visibility</p:attrName>
                                        </p:attrNameLst>
                                      </p:cBhvr>
                                      <p:to>
                                        <p:strVal val="visible"/>
                                      </p:to>
                                    </p:set>
                                    <p:animEffect transition="in" filter="wipe(left)">
                                      <p:cBhvr>
                                        <p:cTn id="106" dur="500"/>
                                        <p:tgtEl>
                                          <p:spTgt spid="8"/>
                                        </p:tgtEl>
                                      </p:cBhvr>
                                    </p:animEffect>
                                  </p:childTnLst>
                                </p:cTn>
                              </p:par>
                            </p:childTnLst>
                          </p:cTn>
                        </p:par>
                        <p:par>
                          <p:cTn id="107" fill="hold">
                            <p:stCondLst>
                              <p:cond delay="13000"/>
                            </p:stCondLst>
                            <p:childTnLst>
                              <p:par>
                                <p:cTn id="108" presetID="42" presetClass="entr" presetSubtype="0" fill="hold" grpId="0" nodeType="afterEffect">
                                  <p:stCondLst>
                                    <p:cond delay="0"/>
                                  </p:stCondLst>
                                  <p:childTnLst>
                                    <p:set>
                                      <p:cBhvr>
                                        <p:cTn id="109" dur="1" fill="hold">
                                          <p:stCondLst>
                                            <p:cond delay="0"/>
                                          </p:stCondLst>
                                        </p:cTn>
                                        <p:tgtEl>
                                          <p:spTgt spid="92"/>
                                        </p:tgtEl>
                                        <p:attrNameLst>
                                          <p:attrName>style.visibility</p:attrName>
                                        </p:attrNameLst>
                                      </p:cBhvr>
                                      <p:to>
                                        <p:strVal val="visible"/>
                                      </p:to>
                                    </p:set>
                                    <p:animEffect transition="in" filter="fade">
                                      <p:cBhvr>
                                        <p:cTn id="110" dur="1000"/>
                                        <p:tgtEl>
                                          <p:spTgt spid="92"/>
                                        </p:tgtEl>
                                      </p:cBhvr>
                                    </p:animEffect>
                                    <p:anim calcmode="lin" valueType="num">
                                      <p:cBhvr>
                                        <p:cTn id="111" dur="1000" fill="hold"/>
                                        <p:tgtEl>
                                          <p:spTgt spid="92"/>
                                        </p:tgtEl>
                                        <p:attrNameLst>
                                          <p:attrName>ppt_x</p:attrName>
                                        </p:attrNameLst>
                                      </p:cBhvr>
                                      <p:tavLst>
                                        <p:tav tm="0">
                                          <p:val>
                                            <p:strVal val="#ppt_x"/>
                                          </p:val>
                                        </p:tav>
                                        <p:tav tm="100000">
                                          <p:val>
                                            <p:strVal val="#ppt_x"/>
                                          </p:val>
                                        </p:tav>
                                      </p:tavLst>
                                    </p:anim>
                                    <p:anim calcmode="lin" valueType="num">
                                      <p:cBhvr>
                                        <p:cTn id="112" dur="1000" fill="hold"/>
                                        <p:tgtEl>
                                          <p:spTgt spid="92"/>
                                        </p:tgtEl>
                                        <p:attrNameLst>
                                          <p:attrName>ppt_y</p:attrName>
                                        </p:attrNameLst>
                                      </p:cBhvr>
                                      <p:tavLst>
                                        <p:tav tm="0">
                                          <p:val>
                                            <p:strVal val="#ppt_y+.1"/>
                                          </p:val>
                                        </p:tav>
                                        <p:tav tm="100000">
                                          <p:val>
                                            <p:strVal val="#ppt_y"/>
                                          </p:val>
                                        </p:tav>
                                      </p:tavLst>
                                    </p:anim>
                                  </p:childTnLst>
                                </p:cTn>
                              </p:par>
                              <p:par>
                                <p:cTn id="113" presetID="42" presetClass="entr" presetSubtype="0" fill="hold" grpId="0" nodeType="withEffect">
                                  <p:stCondLst>
                                    <p:cond delay="0"/>
                                  </p:stCondLst>
                                  <p:childTnLst>
                                    <p:set>
                                      <p:cBhvr>
                                        <p:cTn id="114" dur="1" fill="hold">
                                          <p:stCondLst>
                                            <p:cond delay="0"/>
                                          </p:stCondLst>
                                        </p:cTn>
                                        <p:tgtEl>
                                          <p:spTgt spid="73"/>
                                        </p:tgtEl>
                                        <p:attrNameLst>
                                          <p:attrName>style.visibility</p:attrName>
                                        </p:attrNameLst>
                                      </p:cBhvr>
                                      <p:to>
                                        <p:strVal val="visible"/>
                                      </p:to>
                                    </p:set>
                                    <p:animEffect transition="in" filter="fade">
                                      <p:cBhvr>
                                        <p:cTn id="115" dur="1000"/>
                                        <p:tgtEl>
                                          <p:spTgt spid="73"/>
                                        </p:tgtEl>
                                      </p:cBhvr>
                                    </p:animEffect>
                                    <p:anim calcmode="lin" valueType="num">
                                      <p:cBhvr>
                                        <p:cTn id="116" dur="1000" fill="hold"/>
                                        <p:tgtEl>
                                          <p:spTgt spid="73"/>
                                        </p:tgtEl>
                                        <p:attrNameLst>
                                          <p:attrName>ppt_x</p:attrName>
                                        </p:attrNameLst>
                                      </p:cBhvr>
                                      <p:tavLst>
                                        <p:tav tm="0">
                                          <p:val>
                                            <p:strVal val="#ppt_x"/>
                                          </p:val>
                                        </p:tav>
                                        <p:tav tm="100000">
                                          <p:val>
                                            <p:strVal val="#ppt_x"/>
                                          </p:val>
                                        </p:tav>
                                      </p:tavLst>
                                    </p:anim>
                                    <p:anim calcmode="lin" valueType="num">
                                      <p:cBhvr>
                                        <p:cTn id="117" dur="1000" fill="hold"/>
                                        <p:tgtEl>
                                          <p:spTgt spid="73"/>
                                        </p:tgtEl>
                                        <p:attrNameLst>
                                          <p:attrName>ppt_y</p:attrName>
                                        </p:attrNameLst>
                                      </p:cBhvr>
                                      <p:tavLst>
                                        <p:tav tm="0">
                                          <p:val>
                                            <p:strVal val="#ppt_y+.1"/>
                                          </p:val>
                                        </p:tav>
                                        <p:tav tm="100000">
                                          <p:val>
                                            <p:strVal val="#ppt_y"/>
                                          </p:val>
                                        </p:tav>
                                      </p:tavLst>
                                    </p:anim>
                                  </p:childTnLst>
                                </p:cTn>
                              </p:par>
                            </p:childTnLst>
                          </p:cTn>
                        </p:par>
                        <p:par>
                          <p:cTn id="118" fill="hold">
                            <p:stCondLst>
                              <p:cond delay="14000"/>
                            </p:stCondLst>
                            <p:childTnLst>
                              <p:par>
                                <p:cTn id="119" presetID="22" presetClass="entr" presetSubtype="8" fill="hold" grpId="0" nodeType="afterEffect">
                                  <p:stCondLst>
                                    <p:cond delay="0"/>
                                  </p:stCondLst>
                                  <p:childTnLst>
                                    <p:set>
                                      <p:cBhvr>
                                        <p:cTn id="120" dur="1" fill="hold">
                                          <p:stCondLst>
                                            <p:cond delay="0"/>
                                          </p:stCondLst>
                                        </p:cTn>
                                        <p:tgtEl>
                                          <p:spTgt spid="72"/>
                                        </p:tgtEl>
                                        <p:attrNameLst>
                                          <p:attrName>style.visibility</p:attrName>
                                        </p:attrNameLst>
                                      </p:cBhvr>
                                      <p:to>
                                        <p:strVal val="visible"/>
                                      </p:to>
                                    </p:set>
                                    <p:animEffect transition="in" filter="wipe(left)">
                                      <p:cBhvr>
                                        <p:cTn id="121" dur="500"/>
                                        <p:tgtEl>
                                          <p:spTgt spid="7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27" grpId="0"/>
      <p:bldP spid="34" grpId="0"/>
      <p:bldP spid="35" grpId="0" animBg="1"/>
      <p:bldP spid="36" grpId="0"/>
      <p:bldP spid="41" grpId="0"/>
      <p:bldP spid="42" grpId="0"/>
      <p:bldP spid="52" grpId="0"/>
      <p:bldP spid="54" grpId="0"/>
      <p:bldP spid="65" grpId="0"/>
      <p:bldP spid="66" grpId="0"/>
      <p:bldP spid="67" grpId="0" animBg="1"/>
      <p:bldP spid="72" grpId="0"/>
      <p:bldP spid="73" grpId="0"/>
      <p:bldP spid="75" grpId="0"/>
      <p:bldP spid="91" grpId="0" animBg="1"/>
      <p:bldP spid="92" grpId="0" animBg="1"/>
      <p:bldP spid="93" grpId="0" animBg="1"/>
      <p:bldP spid="94" grpId="0" animBg="1"/>
    </p:bldLst>
  </p:timing>
</p:sld>
</file>

<file path=ppt/slides/slide2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grpSp>
        <p:nvGrpSpPr>
          <p:cNvPr id="8" name="Group 7">
            <a:extLst>
              <a:ext uri="{FF2B5EF4-FFF2-40B4-BE49-F238E27FC236}">
                <a16:creationId xmlns:a16="http://schemas.microsoft.com/office/drawing/2014/main" id="{C1D6035C-C420-41B5-81D3-97DEFF2FA7B0}"/>
              </a:ext>
            </a:extLst>
          </p:cNvPr>
          <p:cNvGrpSpPr/>
          <p:nvPr/>
        </p:nvGrpSpPr>
        <p:grpSpPr>
          <a:xfrm>
            <a:off x="3576349" y="1752600"/>
            <a:ext cx="8006051" cy="1828804"/>
            <a:chOff x="3576349" y="1752600"/>
            <a:chExt cx="8006051" cy="1828804"/>
          </a:xfrm>
        </p:grpSpPr>
        <p:sp>
          <p:nvSpPr>
            <p:cNvPr id="18" name="Freeform: Shape 17">
              <a:extLst>
                <a:ext uri="{FF2B5EF4-FFF2-40B4-BE49-F238E27FC236}">
                  <a16:creationId xmlns:a16="http://schemas.microsoft.com/office/drawing/2014/main" id="{FDF371E1-CC6A-4FDB-90ED-66E5CC3B7B84}"/>
                </a:ext>
              </a:extLst>
            </p:cNvPr>
            <p:cNvSpPr/>
            <p:nvPr/>
          </p:nvSpPr>
          <p:spPr>
            <a:xfrm>
              <a:off x="3576349" y="1752600"/>
              <a:ext cx="8006051" cy="1828804"/>
            </a:xfrm>
            <a:custGeom>
              <a:avLst/>
              <a:gdLst>
                <a:gd name="connsiteX0" fmla="*/ 2563545 w 8006051"/>
                <a:gd name="connsiteY0" fmla="*/ 0 h 1828804"/>
                <a:gd name="connsiteX1" fmla="*/ 4812149 w 8006051"/>
                <a:gd name="connsiteY1" fmla="*/ 0 h 1828804"/>
                <a:gd name="connsiteX2" fmla="*/ 5674749 w 8006051"/>
                <a:gd name="connsiteY2" fmla="*/ 0 h 1828804"/>
                <a:gd name="connsiteX3" fmla="*/ 7923353 w 8006051"/>
                <a:gd name="connsiteY3" fmla="*/ 0 h 1828804"/>
                <a:gd name="connsiteX4" fmla="*/ 8006051 w 8006051"/>
                <a:gd name="connsiteY4" fmla="*/ 82698 h 1828804"/>
                <a:gd name="connsiteX5" fmla="*/ 8006051 w 8006051"/>
                <a:gd name="connsiteY5" fmla="*/ 1746102 h 1828804"/>
                <a:gd name="connsiteX6" fmla="*/ 7923353 w 8006051"/>
                <a:gd name="connsiteY6" fmla="*/ 1828800 h 1828804"/>
                <a:gd name="connsiteX7" fmla="*/ 5674749 w 8006051"/>
                <a:gd name="connsiteY7" fmla="*/ 1828800 h 1828804"/>
                <a:gd name="connsiteX8" fmla="*/ 4812149 w 8006051"/>
                <a:gd name="connsiteY8" fmla="*/ 1828800 h 1828804"/>
                <a:gd name="connsiteX9" fmla="*/ 3193922 w 8006051"/>
                <a:gd name="connsiteY9" fmla="*/ 1828800 h 1828804"/>
                <a:gd name="connsiteX10" fmla="*/ 3193902 w 8006051"/>
                <a:gd name="connsiteY10" fmla="*/ 1828804 h 1828804"/>
                <a:gd name="connsiteX11" fmla="*/ 82698 w 8006051"/>
                <a:gd name="connsiteY11" fmla="*/ 1828804 h 1828804"/>
                <a:gd name="connsiteX12" fmla="*/ 0 w 8006051"/>
                <a:gd name="connsiteY12" fmla="*/ 1746106 h 1828804"/>
                <a:gd name="connsiteX13" fmla="*/ 0 w 8006051"/>
                <a:gd name="connsiteY13" fmla="*/ 82702 h 1828804"/>
                <a:gd name="connsiteX14" fmla="*/ 82698 w 8006051"/>
                <a:gd name="connsiteY14" fmla="*/ 4 h 1828804"/>
                <a:gd name="connsiteX15" fmla="*/ 2563526 w 8006051"/>
                <a:gd name="connsiteY15" fmla="*/ 4 h 1828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6051" h="1828804">
                  <a:moveTo>
                    <a:pt x="2563545" y="0"/>
                  </a:moveTo>
                  <a:lnTo>
                    <a:pt x="4812149" y="0"/>
                  </a:lnTo>
                  <a:lnTo>
                    <a:pt x="5674749" y="0"/>
                  </a:lnTo>
                  <a:lnTo>
                    <a:pt x="7923353" y="0"/>
                  </a:lnTo>
                  <a:cubicBezTo>
                    <a:pt x="7969026" y="0"/>
                    <a:pt x="8006051" y="37025"/>
                    <a:pt x="8006051" y="82698"/>
                  </a:cubicBezTo>
                  <a:lnTo>
                    <a:pt x="8006051" y="1746102"/>
                  </a:lnTo>
                  <a:cubicBezTo>
                    <a:pt x="8006051" y="1791775"/>
                    <a:pt x="7969026" y="1828800"/>
                    <a:pt x="7923353" y="1828800"/>
                  </a:cubicBezTo>
                  <a:lnTo>
                    <a:pt x="5674749" y="1828800"/>
                  </a:lnTo>
                  <a:lnTo>
                    <a:pt x="4812149" y="1828800"/>
                  </a:lnTo>
                  <a:lnTo>
                    <a:pt x="3193922" y="1828800"/>
                  </a:lnTo>
                  <a:lnTo>
                    <a:pt x="3193902" y="1828804"/>
                  </a:lnTo>
                  <a:lnTo>
                    <a:pt x="82698" y="1828804"/>
                  </a:lnTo>
                  <a:cubicBezTo>
                    <a:pt x="37025" y="1828804"/>
                    <a:pt x="0" y="1791779"/>
                    <a:pt x="0" y="1746106"/>
                  </a:cubicBezTo>
                  <a:lnTo>
                    <a:pt x="0" y="82702"/>
                  </a:lnTo>
                  <a:cubicBezTo>
                    <a:pt x="0" y="37029"/>
                    <a:pt x="37025" y="4"/>
                    <a:pt x="82698" y="4"/>
                  </a:cubicBezTo>
                  <a:lnTo>
                    <a:pt x="2563526" y="4"/>
                  </a:lnTo>
                  <a:close/>
                </a:path>
              </a:pathLst>
            </a:custGeom>
            <a:solidFill>
              <a:srgbClr val="EF34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Freeform: Shape 13">
              <a:extLst>
                <a:ext uri="{FF2B5EF4-FFF2-40B4-BE49-F238E27FC236}">
                  <a16:creationId xmlns:a16="http://schemas.microsoft.com/office/drawing/2014/main" id="{19F7FF01-B074-46EA-AA38-212EEF18AB91}"/>
                </a:ext>
              </a:extLst>
            </p:cNvPr>
            <p:cNvSpPr/>
            <p:nvPr/>
          </p:nvSpPr>
          <p:spPr>
            <a:xfrm rot="16200000">
              <a:off x="7636285" y="2112268"/>
              <a:ext cx="1828801" cy="1109472"/>
            </a:xfrm>
            <a:custGeom>
              <a:avLst/>
              <a:gdLst>
                <a:gd name="connsiteX0" fmla="*/ 1828800 w 1828801"/>
                <a:gd name="connsiteY0" fmla="*/ 1101130 h 1109472"/>
                <a:gd name="connsiteX1" fmla="*/ 1828800 w 1828801"/>
                <a:gd name="connsiteY1" fmla="*/ 1101131 h 1109472"/>
                <a:gd name="connsiteX2" fmla="*/ 1 w 1828801"/>
                <a:gd name="connsiteY2" fmla="*/ 1101131 h 1109472"/>
                <a:gd name="connsiteX3" fmla="*/ 1 w 1828801"/>
                <a:gd name="connsiteY3" fmla="*/ 1109472 h 1109472"/>
                <a:gd name="connsiteX4" fmla="*/ 0 w 1828801"/>
                <a:gd name="connsiteY4" fmla="*/ 1109472 h 1109472"/>
                <a:gd name="connsiteX5" fmla="*/ 0 w 1828801"/>
                <a:gd name="connsiteY5" fmla="*/ 800100 h 1109472"/>
                <a:gd name="connsiteX6" fmla="*/ 344037 w 1828801"/>
                <a:gd name="connsiteY6" fmla="*/ 800100 h 1109472"/>
                <a:gd name="connsiteX7" fmla="*/ 2 w 1828801"/>
                <a:gd name="connsiteY7" fmla="*/ 1101130 h 1109472"/>
                <a:gd name="connsiteX8" fmla="*/ 1828800 w 1828801"/>
                <a:gd name="connsiteY8" fmla="*/ 800100 h 1109472"/>
                <a:gd name="connsiteX9" fmla="*/ 1828800 w 1828801"/>
                <a:gd name="connsiteY9" fmla="*/ 1101129 h 1109472"/>
                <a:gd name="connsiteX10" fmla="*/ 1484767 w 1828801"/>
                <a:gd name="connsiteY10" fmla="*/ 800100 h 1109472"/>
                <a:gd name="connsiteX11" fmla="*/ 1828801 w 1828801"/>
                <a:gd name="connsiteY11" fmla="*/ 800099 h 1109472"/>
                <a:gd name="connsiteX12" fmla="*/ 1484766 w 1828801"/>
                <a:gd name="connsiteY12" fmla="*/ 800099 h 1109472"/>
                <a:gd name="connsiteX13" fmla="*/ 914402 w 1828801"/>
                <a:gd name="connsiteY13" fmla="*/ 301031 h 1109472"/>
                <a:gd name="connsiteX14" fmla="*/ 344038 w 1828801"/>
                <a:gd name="connsiteY14" fmla="*/ 800099 h 1109472"/>
                <a:gd name="connsiteX15" fmla="*/ 1 w 1828801"/>
                <a:gd name="connsiteY15" fmla="*/ 800099 h 1109472"/>
                <a:gd name="connsiteX16" fmla="*/ 914401 w 1828801"/>
                <a:gd name="connsiteY16" fmla="*/ 0 h 1109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28801" h="1109472">
                  <a:moveTo>
                    <a:pt x="1828800" y="1101130"/>
                  </a:moveTo>
                  <a:lnTo>
                    <a:pt x="1828800" y="1101131"/>
                  </a:lnTo>
                  <a:lnTo>
                    <a:pt x="1" y="1101131"/>
                  </a:lnTo>
                  <a:lnTo>
                    <a:pt x="1" y="1109472"/>
                  </a:lnTo>
                  <a:lnTo>
                    <a:pt x="0" y="1109472"/>
                  </a:lnTo>
                  <a:lnTo>
                    <a:pt x="0" y="800100"/>
                  </a:lnTo>
                  <a:lnTo>
                    <a:pt x="344037" y="800100"/>
                  </a:lnTo>
                  <a:lnTo>
                    <a:pt x="2" y="1101130"/>
                  </a:lnTo>
                  <a:close/>
                  <a:moveTo>
                    <a:pt x="1828800" y="800100"/>
                  </a:moveTo>
                  <a:lnTo>
                    <a:pt x="1828800" y="1101129"/>
                  </a:lnTo>
                  <a:lnTo>
                    <a:pt x="1484767" y="800100"/>
                  </a:lnTo>
                  <a:close/>
                  <a:moveTo>
                    <a:pt x="1828801" y="800099"/>
                  </a:moveTo>
                  <a:lnTo>
                    <a:pt x="1484766" y="800099"/>
                  </a:lnTo>
                  <a:lnTo>
                    <a:pt x="914402" y="301031"/>
                  </a:lnTo>
                  <a:lnTo>
                    <a:pt x="344038" y="800099"/>
                  </a:lnTo>
                  <a:lnTo>
                    <a:pt x="1" y="800099"/>
                  </a:lnTo>
                  <a:lnTo>
                    <a:pt x="914401" y="0"/>
                  </a:lnTo>
                  <a:close/>
                </a:path>
              </a:pathLst>
            </a:custGeom>
            <a:solidFill>
              <a:schemeClr val="bg1"/>
            </a:solidFill>
            <a:ln>
              <a:noFill/>
            </a:ln>
            <a:effectLst>
              <a:outerShdw blurRad="50800" dist="127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Shape 12">
              <a:extLst>
                <a:ext uri="{FF2B5EF4-FFF2-40B4-BE49-F238E27FC236}">
                  <a16:creationId xmlns:a16="http://schemas.microsoft.com/office/drawing/2014/main" id="{425D022D-9E65-4687-A3B5-F52C0F36446F}"/>
                </a:ext>
              </a:extLst>
            </p:cNvPr>
            <p:cNvSpPr/>
            <p:nvPr/>
          </p:nvSpPr>
          <p:spPr>
            <a:xfrm rot="16200000">
              <a:off x="9170050" y="1169053"/>
              <a:ext cx="1828801" cy="2995899"/>
            </a:xfrm>
            <a:custGeom>
              <a:avLst/>
              <a:gdLst/>
              <a:ahLst/>
              <a:cxnLst/>
              <a:rect l="l" t="t" r="r" b="b"/>
              <a:pathLst>
                <a:path w="1828801" h="2995899">
                  <a:moveTo>
                    <a:pt x="1189479" y="608578"/>
                  </a:moveTo>
                  <a:cubicBezTo>
                    <a:pt x="1189479" y="618004"/>
                    <a:pt x="1186068" y="624763"/>
                    <a:pt x="1179247" y="628856"/>
                  </a:cubicBezTo>
                  <a:cubicBezTo>
                    <a:pt x="1172425" y="632948"/>
                    <a:pt x="1160209" y="634995"/>
                    <a:pt x="1142598" y="634995"/>
                  </a:cubicBezTo>
                  <a:lnTo>
                    <a:pt x="711740" y="634995"/>
                  </a:lnTo>
                  <a:cubicBezTo>
                    <a:pt x="701819" y="634995"/>
                    <a:pt x="693261" y="632452"/>
                    <a:pt x="686068" y="627367"/>
                  </a:cubicBezTo>
                  <a:cubicBezTo>
                    <a:pt x="678874" y="622282"/>
                    <a:pt x="675278" y="615523"/>
                    <a:pt x="675278" y="607090"/>
                  </a:cubicBezTo>
                  <a:cubicBezTo>
                    <a:pt x="675278" y="589726"/>
                    <a:pt x="687432" y="581045"/>
                    <a:pt x="711740" y="581045"/>
                  </a:cubicBezTo>
                  <a:lnTo>
                    <a:pt x="1142598" y="581045"/>
                  </a:lnTo>
                  <a:cubicBezTo>
                    <a:pt x="1173852" y="581045"/>
                    <a:pt x="1189479" y="590222"/>
                    <a:pt x="1189479" y="608578"/>
                  </a:cubicBezTo>
                  <a:close/>
                  <a:moveTo>
                    <a:pt x="1237848" y="611554"/>
                  </a:moveTo>
                  <a:cubicBezTo>
                    <a:pt x="1237848" y="561945"/>
                    <a:pt x="1212051" y="520831"/>
                    <a:pt x="1160457" y="488213"/>
                  </a:cubicBezTo>
                  <a:cubicBezTo>
                    <a:pt x="1108863" y="455595"/>
                    <a:pt x="1032217" y="439286"/>
                    <a:pt x="930518" y="439286"/>
                  </a:cubicBezTo>
                  <a:cubicBezTo>
                    <a:pt x="828322" y="439286"/>
                    <a:pt x="752420" y="455781"/>
                    <a:pt x="702811" y="488771"/>
                  </a:cubicBezTo>
                  <a:cubicBezTo>
                    <a:pt x="653201" y="521761"/>
                    <a:pt x="628397" y="561077"/>
                    <a:pt x="628397" y="606717"/>
                  </a:cubicBezTo>
                  <a:cubicBezTo>
                    <a:pt x="628397" y="654839"/>
                    <a:pt x="654442" y="695704"/>
                    <a:pt x="706531" y="729315"/>
                  </a:cubicBezTo>
                  <a:cubicBezTo>
                    <a:pt x="758621" y="762925"/>
                    <a:pt x="835268" y="779730"/>
                    <a:pt x="936471" y="779730"/>
                  </a:cubicBezTo>
                  <a:cubicBezTo>
                    <a:pt x="997242" y="779730"/>
                    <a:pt x="1049766" y="773033"/>
                    <a:pt x="1094043" y="759638"/>
                  </a:cubicBezTo>
                  <a:cubicBezTo>
                    <a:pt x="1138319" y="746244"/>
                    <a:pt x="1173356" y="726152"/>
                    <a:pt x="1199153" y="699363"/>
                  </a:cubicBezTo>
                  <a:cubicBezTo>
                    <a:pt x="1224949" y="672574"/>
                    <a:pt x="1237848" y="643304"/>
                    <a:pt x="1237848" y="611554"/>
                  </a:cubicBezTo>
                  <a:close/>
                  <a:moveTo>
                    <a:pt x="1238592" y="992778"/>
                  </a:moveTo>
                  <a:cubicBezTo>
                    <a:pt x="1238592" y="986080"/>
                    <a:pt x="1237786" y="981367"/>
                    <a:pt x="1236174" y="978639"/>
                  </a:cubicBezTo>
                  <a:cubicBezTo>
                    <a:pt x="1234561" y="975910"/>
                    <a:pt x="1223957" y="966981"/>
                    <a:pt x="1204362" y="951850"/>
                  </a:cubicBezTo>
                  <a:cubicBezTo>
                    <a:pt x="1179061" y="932254"/>
                    <a:pt x="1158845" y="912162"/>
                    <a:pt x="1143714" y="891574"/>
                  </a:cubicBezTo>
                  <a:cubicBezTo>
                    <a:pt x="1128583" y="870987"/>
                    <a:pt x="1118537" y="854740"/>
                    <a:pt x="1113576" y="842833"/>
                  </a:cubicBezTo>
                  <a:cubicBezTo>
                    <a:pt x="1110104" y="833904"/>
                    <a:pt x="1106941" y="828323"/>
                    <a:pt x="1104089" y="826090"/>
                  </a:cubicBezTo>
                  <a:cubicBezTo>
                    <a:pt x="1101236" y="823858"/>
                    <a:pt x="1096957" y="822741"/>
                    <a:pt x="1091252" y="822741"/>
                  </a:cubicBezTo>
                  <a:lnTo>
                    <a:pt x="1076369" y="822741"/>
                  </a:lnTo>
                  <a:cubicBezTo>
                    <a:pt x="1067936" y="822741"/>
                    <a:pt x="1063719" y="826586"/>
                    <a:pt x="1063719" y="834276"/>
                  </a:cubicBezTo>
                  <a:cubicBezTo>
                    <a:pt x="1063719" y="849903"/>
                    <a:pt x="1067564" y="868878"/>
                    <a:pt x="1075253" y="891202"/>
                  </a:cubicBezTo>
                  <a:lnTo>
                    <a:pt x="704299" y="891202"/>
                  </a:lnTo>
                  <a:cubicBezTo>
                    <a:pt x="696361" y="891202"/>
                    <a:pt x="690284" y="884257"/>
                    <a:pt x="686068" y="870366"/>
                  </a:cubicBezTo>
                  <a:cubicBezTo>
                    <a:pt x="683339" y="861437"/>
                    <a:pt x="680487" y="856290"/>
                    <a:pt x="677510" y="854926"/>
                  </a:cubicBezTo>
                  <a:cubicBezTo>
                    <a:pt x="674533" y="853561"/>
                    <a:pt x="666844" y="852879"/>
                    <a:pt x="654442" y="852879"/>
                  </a:cubicBezTo>
                  <a:cubicBezTo>
                    <a:pt x="645760" y="852879"/>
                    <a:pt x="640303" y="853685"/>
                    <a:pt x="638071" y="855298"/>
                  </a:cubicBezTo>
                  <a:cubicBezTo>
                    <a:pt x="635838" y="856910"/>
                    <a:pt x="634722" y="861313"/>
                    <a:pt x="634722" y="868506"/>
                  </a:cubicBezTo>
                  <a:lnTo>
                    <a:pt x="634722" y="1038914"/>
                  </a:lnTo>
                  <a:cubicBezTo>
                    <a:pt x="634722" y="1047596"/>
                    <a:pt x="637946" y="1051937"/>
                    <a:pt x="644396" y="1051937"/>
                  </a:cubicBezTo>
                  <a:cubicBezTo>
                    <a:pt x="660767" y="1051937"/>
                    <a:pt x="670875" y="1051131"/>
                    <a:pt x="674719" y="1049518"/>
                  </a:cubicBezTo>
                  <a:cubicBezTo>
                    <a:pt x="678564" y="1047906"/>
                    <a:pt x="682223" y="1043503"/>
                    <a:pt x="685696" y="1036310"/>
                  </a:cubicBezTo>
                  <a:cubicBezTo>
                    <a:pt x="689912" y="1027876"/>
                    <a:pt x="694749" y="1023659"/>
                    <a:pt x="700206" y="1023659"/>
                  </a:cubicBezTo>
                  <a:lnTo>
                    <a:pt x="1238592" y="1023659"/>
                  </a:lnTo>
                  <a:close/>
                  <a:moveTo>
                    <a:pt x="1828800" y="800100"/>
                  </a:moveTo>
                  <a:lnTo>
                    <a:pt x="1828800" y="2913201"/>
                  </a:lnTo>
                  <a:cubicBezTo>
                    <a:pt x="1828800" y="2958874"/>
                    <a:pt x="1791775" y="2995899"/>
                    <a:pt x="1746102" y="2995899"/>
                  </a:cubicBezTo>
                  <a:lnTo>
                    <a:pt x="82698" y="2995899"/>
                  </a:lnTo>
                  <a:cubicBezTo>
                    <a:pt x="37025" y="2995899"/>
                    <a:pt x="0" y="2958874"/>
                    <a:pt x="0" y="2913201"/>
                  </a:cubicBezTo>
                  <a:lnTo>
                    <a:pt x="0" y="800100"/>
                  </a:lnTo>
                  <a:close/>
                  <a:moveTo>
                    <a:pt x="1828801" y="800099"/>
                  </a:moveTo>
                  <a:lnTo>
                    <a:pt x="1" y="800099"/>
                  </a:lnTo>
                  <a:lnTo>
                    <a:pt x="914401" y="0"/>
                  </a:lnTo>
                  <a:close/>
                </a:path>
              </a:pathLst>
            </a:custGeom>
            <a:solidFill>
              <a:schemeClr val="bg1"/>
            </a:solidFill>
            <a:ln>
              <a:noFill/>
            </a:ln>
            <a:effectLst>
              <a:outerShdw blurRad="50800" dist="127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0" name="TextBox 19">
            <a:extLst>
              <a:ext uri="{FF2B5EF4-FFF2-40B4-BE49-F238E27FC236}">
                <a16:creationId xmlns:a16="http://schemas.microsoft.com/office/drawing/2014/main" id="{BAE01651-E361-4EDC-97A6-8969113F4902}"/>
              </a:ext>
            </a:extLst>
          </p:cNvPr>
          <p:cNvSpPr txBox="1"/>
          <p:nvPr/>
        </p:nvSpPr>
        <p:spPr>
          <a:xfrm>
            <a:off x="3828471" y="1866783"/>
            <a:ext cx="4256272" cy="1600438"/>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6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sp>
        <p:nvSpPr>
          <p:cNvPr id="25" name="Freeform 3">
            <a:extLst>
              <a:ext uri="{FF2B5EF4-FFF2-40B4-BE49-F238E27FC236}">
                <a16:creationId xmlns:a16="http://schemas.microsoft.com/office/drawing/2014/main" id="{5686CE95-25EB-4231-AA10-80BF5F43C0C1}"/>
              </a:ext>
            </a:extLst>
          </p:cNvPr>
          <p:cNvSpPr>
            <a:spLocks noChangeAspect="1" noChangeArrowheads="1"/>
          </p:cNvSpPr>
          <p:nvPr/>
        </p:nvSpPr>
        <p:spPr bwMode="auto">
          <a:xfrm>
            <a:off x="10400710" y="2194943"/>
            <a:ext cx="457200" cy="393826"/>
          </a:xfrm>
          <a:custGeom>
            <a:avLst/>
            <a:gdLst>
              <a:gd name="T0" fmla="*/ 592 w 889"/>
              <a:gd name="T1" fmla="*/ 134 h 769"/>
              <a:gd name="T2" fmla="*/ 655 w 889"/>
              <a:gd name="T3" fmla="*/ 64 h 769"/>
              <a:gd name="T4" fmla="*/ 592 w 889"/>
              <a:gd name="T5" fmla="*/ 0 h 769"/>
              <a:gd name="T6" fmla="*/ 528 w 889"/>
              <a:gd name="T7" fmla="*/ 64 h 769"/>
              <a:gd name="T8" fmla="*/ 592 w 889"/>
              <a:gd name="T9" fmla="*/ 134 h 769"/>
              <a:gd name="T10" fmla="*/ 705 w 889"/>
              <a:gd name="T11" fmla="*/ 395 h 769"/>
              <a:gd name="T12" fmla="*/ 521 w 889"/>
              <a:gd name="T13" fmla="*/ 578 h 769"/>
              <a:gd name="T14" fmla="*/ 705 w 889"/>
              <a:gd name="T15" fmla="*/ 768 h 769"/>
              <a:gd name="T16" fmla="*/ 888 w 889"/>
              <a:gd name="T17" fmla="*/ 578 h 769"/>
              <a:gd name="T18" fmla="*/ 705 w 889"/>
              <a:gd name="T19" fmla="*/ 395 h 769"/>
              <a:gd name="T20" fmla="*/ 705 w 889"/>
              <a:gd name="T21" fmla="*/ 712 h 769"/>
              <a:gd name="T22" fmla="*/ 571 w 889"/>
              <a:gd name="T23" fmla="*/ 578 h 769"/>
              <a:gd name="T24" fmla="*/ 705 w 889"/>
              <a:gd name="T25" fmla="*/ 451 h 769"/>
              <a:gd name="T26" fmla="*/ 831 w 889"/>
              <a:gd name="T27" fmla="*/ 578 h 769"/>
              <a:gd name="T28" fmla="*/ 705 w 889"/>
              <a:gd name="T29" fmla="*/ 712 h 769"/>
              <a:gd name="T30" fmla="*/ 549 w 889"/>
              <a:gd name="T31" fmla="*/ 324 h 769"/>
              <a:gd name="T32" fmla="*/ 705 w 889"/>
              <a:gd name="T33" fmla="*/ 324 h 769"/>
              <a:gd name="T34" fmla="*/ 705 w 889"/>
              <a:gd name="T35" fmla="*/ 254 h 769"/>
              <a:gd name="T36" fmla="*/ 585 w 889"/>
              <a:gd name="T37" fmla="*/ 254 h 769"/>
              <a:gd name="T38" fmla="*/ 514 w 889"/>
              <a:gd name="T39" fmla="*/ 134 h 769"/>
              <a:gd name="T40" fmla="*/ 458 w 889"/>
              <a:gd name="T41" fmla="*/ 106 h 769"/>
              <a:gd name="T42" fmla="*/ 416 w 889"/>
              <a:gd name="T43" fmla="*/ 127 h 769"/>
              <a:gd name="T44" fmla="*/ 282 w 889"/>
              <a:gd name="T45" fmla="*/ 261 h 769"/>
              <a:gd name="T46" fmla="*/ 261 w 889"/>
              <a:gd name="T47" fmla="*/ 303 h 769"/>
              <a:gd name="T48" fmla="*/ 289 w 889"/>
              <a:gd name="T49" fmla="*/ 360 h 769"/>
              <a:gd name="T50" fmla="*/ 416 w 889"/>
              <a:gd name="T51" fmla="*/ 437 h 769"/>
              <a:gd name="T52" fmla="*/ 416 w 889"/>
              <a:gd name="T53" fmla="*/ 620 h 769"/>
              <a:gd name="T54" fmla="*/ 479 w 889"/>
              <a:gd name="T55" fmla="*/ 620 h 769"/>
              <a:gd name="T56" fmla="*/ 479 w 889"/>
              <a:gd name="T57" fmla="*/ 381 h 769"/>
              <a:gd name="T58" fmla="*/ 401 w 889"/>
              <a:gd name="T59" fmla="*/ 317 h 769"/>
              <a:gd name="T60" fmla="*/ 486 w 889"/>
              <a:gd name="T61" fmla="*/ 233 h 769"/>
              <a:gd name="T62" fmla="*/ 549 w 889"/>
              <a:gd name="T63" fmla="*/ 324 h 769"/>
              <a:gd name="T64" fmla="*/ 190 w 889"/>
              <a:gd name="T65" fmla="*/ 395 h 769"/>
              <a:gd name="T66" fmla="*/ 0 w 889"/>
              <a:gd name="T67" fmla="*/ 578 h 769"/>
              <a:gd name="T68" fmla="*/ 190 w 889"/>
              <a:gd name="T69" fmla="*/ 768 h 769"/>
              <a:gd name="T70" fmla="*/ 373 w 889"/>
              <a:gd name="T71" fmla="*/ 578 h 769"/>
              <a:gd name="T72" fmla="*/ 190 w 889"/>
              <a:gd name="T73" fmla="*/ 395 h 769"/>
              <a:gd name="T74" fmla="*/ 190 w 889"/>
              <a:gd name="T75" fmla="*/ 712 h 769"/>
              <a:gd name="T76" fmla="*/ 56 w 889"/>
              <a:gd name="T77" fmla="*/ 578 h 769"/>
              <a:gd name="T78" fmla="*/ 190 w 889"/>
              <a:gd name="T79" fmla="*/ 451 h 769"/>
              <a:gd name="T80" fmla="*/ 317 w 889"/>
              <a:gd name="T81" fmla="*/ 578 h 769"/>
              <a:gd name="T82" fmla="*/ 190 w 889"/>
              <a:gd name="T83" fmla="*/ 712 h 7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89" h="769">
                <a:moveTo>
                  <a:pt x="592" y="134"/>
                </a:moveTo>
                <a:cubicBezTo>
                  <a:pt x="627" y="134"/>
                  <a:pt x="655" y="99"/>
                  <a:pt x="655" y="64"/>
                </a:cubicBezTo>
                <a:cubicBezTo>
                  <a:pt x="655" y="28"/>
                  <a:pt x="627" y="0"/>
                  <a:pt x="592" y="0"/>
                </a:cubicBezTo>
                <a:cubicBezTo>
                  <a:pt x="557" y="0"/>
                  <a:pt x="528" y="28"/>
                  <a:pt x="528" y="64"/>
                </a:cubicBezTo>
                <a:cubicBezTo>
                  <a:pt x="528" y="99"/>
                  <a:pt x="557" y="134"/>
                  <a:pt x="592" y="134"/>
                </a:cubicBezTo>
                <a:close/>
                <a:moveTo>
                  <a:pt x="705" y="395"/>
                </a:moveTo>
                <a:cubicBezTo>
                  <a:pt x="599" y="395"/>
                  <a:pt x="521" y="476"/>
                  <a:pt x="521" y="578"/>
                </a:cubicBezTo>
                <a:cubicBezTo>
                  <a:pt x="521" y="680"/>
                  <a:pt x="602" y="768"/>
                  <a:pt x="705" y="768"/>
                </a:cubicBezTo>
                <a:cubicBezTo>
                  <a:pt x="807" y="768"/>
                  <a:pt x="888" y="680"/>
                  <a:pt x="888" y="578"/>
                </a:cubicBezTo>
                <a:cubicBezTo>
                  <a:pt x="888" y="476"/>
                  <a:pt x="803" y="395"/>
                  <a:pt x="705" y="395"/>
                </a:cubicBezTo>
                <a:close/>
                <a:moveTo>
                  <a:pt x="705" y="712"/>
                </a:moveTo>
                <a:cubicBezTo>
                  <a:pt x="634" y="712"/>
                  <a:pt x="571" y="645"/>
                  <a:pt x="571" y="578"/>
                </a:cubicBezTo>
                <a:cubicBezTo>
                  <a:pt x="571" y="511"/>
                  <a:pt x="634" y="451"/>
                  <a:pt x="705" y="451"/>
                </a:cubicBezTo>
                <a:cubicBezTo>
                  <a:pt x="775" y="451"/>
                  <a:pt x="831" y="511"/>
                  <a:pt x="831" y="578"/>
                </a:cubicBezTo>
                <a:cubicBezTo>
                  <a:pt x="831" y="645"/>
                  <a:pt x="775" y="712"/>
                  <a:pt x="705" y="712"/>
                </a:cubicBezTo>
                <a:close/>
                <a:moveTo>
                  <a:pt x="549" y="324"/>
                </a:moveTo>
                <a:lnTo>
                  <a:pt x="705" y="324"/>
                </a:lnTo>
                <a:lnTo>
                  <a:pt x="705" y="254"/>
                </a:lnTo>
                <a:lnTo>
                  <a:pt x="585" y="254"/>
                </a:lnTo>
                <a:lnTo>
                  <a:pt x="514" y="134"/>
                </a:lnTo>
                <a:cubicBezTo>
                  <a:pt x="507" y="120"/>
                  <a:pt x="486" y="106"/>
                  <a:pt x="458" y="106"/>
                </a:cubicBezTo>
                <a:cubicBezTo>
                  <a:pt x="444" y="106"/>
                  <a:pt x="430" y="113"/>
                  <a:pt x="416" y="127"/>
                </a:cubicBezTo>
                <a:lnTo>
                  <a:pt x="282" y="261"/>
                </a:lnTo>
                <a:cubicBezTo>
                  <a:pt x="268" y="275"/>
                  <a:pt x="261" y="289"/>
                  <a:pt x="261" y="303"/>
                </a:cubicBezTo>
                <a:cubicBezTo>
                  <a:pt x="261" y="324"/>
                  <a:pt x="275" y="346"/>
                  <a:pt x="289" y="360"/>
                </a:cubicBezTo>
                <a:lnTo>
                  <a:pt x="416" y="437"/>
                </a:lnTo>
                <a:lnTo>
                  <a:pt x="416" y="620"/>
                </a:lnTo>
                <a:lnTo>
                  <a:pt x="479" y="620"/>
                </a:lnTo>
                <a:lnTo>
                  <a:pt x="479" y="381"/>
                </a:lnTo>
                <a:lnTo>
                  <a:pt x="401" y="317"/>
                </a:lnTo>
                <a:lnTo>
                  <a:pt x="486" y="233"/>
                </a:lnTo>
                <a:lnTo>
                  <a:pt x="549" y="324"/>
                </a:lnTo>
                <a:close/>
                <a:moveTo>
                  <a:pt x="190" y="395"/>
                </a:moveTo>
                <a:cubicBezTo>
                  <a:pt x="84" y="395"/>
                  <a:pt x="0" y="476"/>
                  <a:pt x="0" y="578"/>
                </a:cubicBezTo>
                <a:cubicBezTo>
                  <a:pt x="0" y="680"/>
                  <a:pt x="88" y="768"/>
                  <a:pt x="190" y="768"/>
                </a:cubicBezTo>
                <a:cubicBezTo>
                  <a:pt x="292" y="768"/>
                  <a:pt x="373" y="680"/>
                  <a:pt x="373" y="578"/>
                </a:cubicBezTo>
                <a:cubicBezTo>
                  <a:pt x="373" y="476"/>
                  <a:pt x="289" y="395"/>
                  <a:pt x="190" y="395"/>
                </a:cubicBezTo>
                <a:close/>
                <a:moveTo>
                  <a:pt x="190" y="712"/>
                </a:moveTo>
                <a:cubicBezTo>
                  <a:pt x="120" y="712"/>
                  <a:pt x="56" y="645"/>
                  <a:pt x="56" y="578"/>
                </a:cubicBezTo>
                <a:cubicBezTo>
                  <a:pt x="56" y="511"/>
                  <a:pt x="123" y="451"/>
                  <a:pt x="190" y="451"/>
                </a:cubicBezTo>
                <a:cubicBezTo>
                  <a:pt x="257" y="451"/>
                  <a:pt x="317" y="511"/>
                  <a:pt x="317" y="578"/>
                </a:cubicBezTo>
                <a:cubicBezTo>
                  <a:pt x="317" y="645"/>
                  <a:pt x="253" y="712"/>
                  <a:pt x="190" y="712"/>
                </a:cubicBezTo>
                <a:close/>
              </a:path>
            </a:pathLst>
          </a:custGeom>
          <a:solidFill>
            <a:srgbClr val="4D4D4D"/>
          </a:solidFill>
          <a:ln>
            <a:noFill/>
          </a:ln>
          <a:effectLst/>
        </p:spPr>
        <p:txBody>
          <a:bodyPr wrap="none" anchor="ctr"/>
          <a:lstStyle/>
          <a:p>
            <a:endParaRPr lang="en-US"/>
          </a:p>
        </p:txBody>
      </p:sp>
      <p:sp>
        <p:nvSpPr>
          <p:cNvPr id="27" name="Text Box 10">
            <a:extLst>
              <a:ext uri="{FF2B5EF4-FFF2-40B4-BE49-F238E27FC236}">
                <a16:creationId xmlns:a16="http://schemas.microsoft.com/office/drawing/2014/main" id="{F1A2ADDE-2254-40D8-BC6C-1D761EDF0A18}"/>
              </a:ext>
            </a:extLst>
          </p:cNvPr>
          <p:cNvSpPr txBox="1">
            <a:spLocks noChangeArrowheads="1"/>
          </p:cNvSpPr>
          <p:nvPr/>
        </p:nvSpPr>
        <p:spPr bwMode="auto">
          <a:xfrm>
            <a:off x="9815802" y="2748551"/>
            <a:ext cx="1619248" cy="338554"/>
          </a:xfrm>
          <a:prstGeom prst="rect">
            <a:avLst/>
          </a:prstGeom>
          <a:noFill/>
          <a:ln w="9525">
            <a:noFill/>
            <a:miter lim="800000"/>
            <a:headEnd/>
            <a:tailEnd/>
          </a:ln>
        </p:spPr>
        <p:txBody>
          <a:bodyPr wrap="square" lIns="60960" tIns="30480" rIns="60960" bIns="30480">
            <a:spAutoFit/>
          </a:bodyPr>
          <a:lstStyle/>
          <a:p>
            <a:pPr algn="ctr"/>
            <a:r>
              <a:rPr lang="en-US" dirty="0">
                <a:solidFill>
                  <a:srgbClr val="4D4D4D"/>
                </a:solidFill>
                <a:latin typeface="Bernard MT Condensed" panose="02050806060905020404" pitchFamily="18" charset="0"/>
              </a:rPr>
              <a:t>Lorem Ipsum</a:t>
            </a:r>
          </a:p>
        </p:txBody>
      </p:sp>
      <p:grpSp>
        <p:nvGrpSpPr>
          <p:cNvPr id="9" name="Group 8">
            <a:extLst>
              <a:ext uri="{FF2B5EF4-FFF2-40B4-BE49-F238E27FC236}">
                <a16:creationId xmlns:a16="http://schemas.microsoft.com/office/drawing/2014/main" id="{3B15973E-E50C-4BDA-97AF-090B408A2F34}"/>
              </a:ext>
            </a:extLst>
          </p:cNvPr>
          <p:cNvGrpSpPr/>
          <p:nvPr/>
        </p:nvGrpSpPr>
        <p:grpSpPr>
          <a:xfrm>
            <a:off x="3573301" y="4205974"/>
            <a:ext cx="8006051" cy="1835162"/>
            <a:chOff x="3573301" y="4205974"/>
            <a:chExt cx="8006051" cy="1835162"/>
          </a:xfrm>
        </p:grpSpPr>
        <p:sp>
          <p:nvSpPr>
            <p:cNvPr id="16" name="Freeform: Shape 15">
              <a:extLst>
                <a:ext uri="{FF2B5EF4-FFF2-40B4-BE49-F238E27FC236}">
                  <a16:creationId xmlns:a16="http://schemas.microsoft.com/office/drawing/2014/main" id="{E8D81482-F411-4B58-AF76-E6339E0BEA02}"/>
                </a:ext>
              </a:extLst>
            </p:cNvPr>
            <p:cNvSpPr/>
            <p:nvPr/>
          </p:nvSpPr>
          <p:spPr>
            <a:xfrm>
              <a:off x="3573301" y="4205974"/>
              <a:ext cx="8006051" cy="1828804"/>
            </a:xfrm>
            <a:custGeom>
              <a:avLst/>
              <a:gdLst>
                <a:gd name="connsiteX0" fmla="*/ 2563545 w 8006051"/>
                <a:gd name="connsiteY0" fmla="*/ 0 h 1828804"/>
                <a:gd name="connsiteX1" fmla="*/ 4812149 w 8006051"/>
                <a:gd name="connsiteY1" fmla="*/ 0 h 1828804"/>
                <a:gd name="connsiteX2" fmla="*/ 5674749 w 8006051"/>
                <a:gd name="connsiteY2" fmla="*/ 0 h 1828804"/>
                <a:gd name="connsiteX3" fmla="*/ 7923353 w 8006051"/>
                <a:gd name="connsiteY3" fmla="*/ 0 h 1828804"/>
                <a:gd name="connsiteX4" fmla="*/ 8006051 w 8006051"/>
                <a:gd name="connsiteY4" fmla="*/ 82698 h 1828804"/>
                <a:gd name="connsiteX5" fmla="*/ 8006051 w 8006051"/>
                <a:gd name="connsiteY5" fmla="*/ 1746102 h 1828804"/>
                <a:gd name="connsiteX6" fmla="*/ 7923353 w 8006051"/>
                <a:gd name="connsiteY6" fmla="*/ 1828800 h 1828804"/>
                <a:gd name="connsiteX7" fmla="*/ 5674749 w 8006051"/>
                <a:gd name="connsiteY7" fmla="*/ 1828800 h 1828804"/>
                <a:gd name="connsiteX8" fmla="*/ 4812149 w 8006051"/>
                <a:gd name="connsiteY8" fmla="*/ 1828800 h 1828804"/>
                <a:gd name="connsiteX9" fmla="*/ 3193922 w 8006051"/>
                <a:gd name="connsiteY9" fmla="*/ 1828800 h 1828804"/>
                <a:gd name="connsiteX10" fmla="*/ 3193902 w 8006051"/>
                <a:gd name="connsiteY10" fmla="*/ 1828804 h 1828804"/>
                <a:gd name="connsiteX11" fmla="*/ 82698 w 8006051"/>
                <a:gd name="connsiteY11" fmla="*/ 1828804 h 1828804"/>
                <a:gd name="connsiteX12" fmla="*/ 0 w 8006051"/>
                <a:gd name="connsiteY12" fmla="*/ 1746106 h 1828804"/>
                <a:gd name="connsiteX13" fmla="*/ 0 w 8006051"/>
                <a:gd name="connsiteY13" fmla="*/ 82702 h 1828804"/>
                <a:gd name="connsiteX14" fmla="*/ 82698 w 8006051"/>
                <a:gd name="connsiteY14" fmla="*/ 4 h 1828804"/>
                <a:gd name="connsiteX15" fmla="*/ 2563526 w 8006051"/>
                <a:gd name="connsiteY15" fmla="*/ 4 h 1828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6051" h="1828804">
                  <a:moveTo>
                    <a:pt x="2563545" y="0"/>
                  </a:moveTo>
                  <a:lnTo>
                    <a:pt x="4812149" y="0"/>
                  </a:lnTo>
                  <a:lnTo>
                    <a:pt x="5674749" y="0"/>
                  </a:lnTo>
                  <a:lnTo>
                    <a:pt x="7923353" y="0"/>
                  </a:lnTo>
                  <a:cubicBezTo>
                    <a:pt x="7969026" y="0"/>
                    <a:pt x="8006051" y="37025"/>
                    <a:pt x="8006051" y="82698"/>
                  </a:cubicBezTo>
                  <a:lnTo>
                    <a:pt x="8006051" y="1746102"/>
                  </a:lnTo>
                  <a:cubicBezTo>
                    <a:pt x="8006051" y="1791775"/>
                    <a:pt x="7969026" y="1828800"/>
                    <a:pt x="7923353" y="1828800"/>
                  </a:cubicBezTo>
                  <a:lnTo>
                    <a:pt x="5674749" y="1828800"/>
                  </a:lnTo>
                  <a:lnTo>
                    <a:pt x="4812149" y="1828800"/>
                  </a:lnTo>
                  <a:lnTo>
                    <a:pt x="3193922" y="1828800"/>
                  </a:lnTo>
                  <a:lnTo>
                    <a:pt x="3193902" y="1828804"/>
                  </a:lnTo>
                  <a:lnTo>
                    <a:pt x="82698" y="1828804"/>
                  </a:lnTo>
                  <a:cubicBezTo>
                    <a:pt x="37025" y="1828804"/>
                    <a:pt x="0" y="1791779"/>
                    <a:pt x="0" y="1746106"/>
                  </a:cubicBezTo>
                  <a:lnTo>
                    <a:pt x="0" y="82702"/>
                  </a:lnTo>
                  <a:cubicBezTo>
                    <a:pt x="0" y="37029"/>
                    <a:pt x="37025" y="4"/>
                    <a:pt x="82698" y="4"/>
                  </a:cubicBezTo>
                  <a:lnTo>
                    <a:pt x="2563526" y="4"/>
                  </a:ln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 name="Freeform: Shape 16">
              <a:extLst>
                <a:ext uri="{FF2B5EF4-FFF2-40B4-BE49-F238E27FC236}">
                  <a16:creationId xmlns:a16="http://schemas.microsoft.com/office/drawing/2014/main" id="{1BC709B8-87C4-4CCC-AD5C-E1EF22F81482}"/>
                </a:ext>
              </a:extLst>
            </p:cNvPr>
            <p:cNvSpPr/>
            <p:nvPr/>
          </p:nvSpPr>
          <p:spPr>
            <a:xfrm rot="5400000" flipH="1">
              <a:off x="5694709" y="4572000"/>
              <a:ext cx="1828801" cy="1109472"/>
            </a:xfrm>
            <a:custGeom>
              <a:avLst/>
              <a:gdLst>
                <a:gd name="connsiteX0" fmla="*/ 1828800 w 1828801"/>
                <a:gd name="connsiteY0" fmla="*/ 1101130 h 1109472"/>
                <a:gd name="connsiteX1" fmla="*/ 1828800 w 1828801"/>
                <a:gd name="connsiteY1" fmla="*/ 1101131 h 1109472"/>
                <a:gd name="connsiteX2" fmla="*/ 1 w 1828801"/>
                <a:gd name="connsiteY2" fmla="*/ 1101131 h 1109472"/>
                <a:gd name="connsiteX3" fmla="*/ 1 w 1828801"/>
                <a:gd name="connsiteY3" fmla="*/ 1109472 h 1109472"/>
                <a:gd name="connsiteX4" fmla="*/ 0 w 1828801"/>
                <a:gd name="connsiteY4" fmla="*/ 1109472 h 1109472"/>
                <a:gd name="connsiteX5" fmla="*/ 0 w 1828801"/>
                <a:gd name="connsiteY5" fmla="*/ 800100 h 1109472"/>
                <a:gd name="connsiteX6" fmla="*/ 344037 w 1828801"/>
                <a:gd name="connsiteY6" fmla="*/ 800100 h 1109472"/>
                <a:gd name="connsiteX7" fmla="*/ 2 w 1828801"/>
                <a:gd name="connsiteY7" fmla="*/ 1101130 h 1109472"/>
                <a:gd name="connsiteX8" fmla="*/ 1828800 w 1828801"/>
                <a:gd name="connsiteY8" fmla="*/ 800100 h 1109472"/>
                <a:gd name="connsiteX9" fmla="*/ 1828800 w 1828801"/>
                <a:gd name="connsiteY9" fmla="*/ 1101129 h 1109472"/>
                <a:gd name="connsiteX10" fmla="*/ 1484767 w 1828801"/>
                <a:gd name="connsiteY10" fmla="*/ 800100 h 1109472"/>
                <a:gd name="connsiteX11" fmla="*/ 1828801 w 1828801"/>
                <a:gd name="connsiteY11" fmla="*/ 800099 h 1109472"/>
                <a:gd name="connsiteX12" fmla="*/ 1484766 w 1828801"/>
                <a:gd name="connsiteY12" fmla="*/ 800099 h 1109472"/>
                <a:gd name="connsiteX13" fmla="*/ 914402 w 1828801"/>
                <a:gd name="connsiteY13" fmla="*/ 301031 h 1109472"/>
                <a:gd name="connsiteX14" fmla="*/ 344038 w 1828801"/>
                <a:gd name="connsiteY14" fmla="*/ 800099 h 1109472"/>
                <a:gd name="connsiteX15" fmla="*/ 1 w 1828801"/>
                <a:gd name="connsiteY15" fmla="*/ 800099 h 1109472"/>
                <a:gd name="connsiteX16" fmla="*/ 914401 w 1828801"/>
                <a:gd name="connsiteY16" fmla="*/ 0 h 1109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28801" h="1109472">
                  <a:moveTo>
                    <a:pt x="1828800" y="1101130"/>
                  </a:moveTo>
                  <a:lnTo>
                    <a:pt x="1828800" y="1101131"/>
                  </a:lnTo>
                  <a:lnTo>
                    <a:pt x="1" y="1101131"/>
                  </a:lnTo>
                  <a:lnTo>
                    <a:pt x="1" y="1109472"/>
                  </a:lnTo>
                  <a:lnTo>
                    <a:pt x="0" y="1109472"/>
                  </a:lnTo>
                  <a:lnTo>
                    <a:pt x="0" y="800100"/>
                  </a:lnTo>
                  <a:lnTo>
                    <a:pt x="344037" y="800100"/>
                  </a:lnTo>
                  <a:lnTo>
                    <a:pt x="2" y="1101130"/>
                  </a:lnTo>
                  <a:close/>
                  <a:moveTo>
                    <a:pt x="1828800" y="800100"/>
                  </a:moveTo>
                  <a:lnTo>
                    <a:pt x="1828800" y="1101129"/>
                  </a:lnTo>
                  <a:lnTo>
                    <a:pt x="1484767" y="800100"/>
                  </a:lnTo>
                  <a:close/>
                  <a:moveTo>
                    <a:pt x="1828801" y="800099"/>
                  </a:moveTo>
                  <a:lnTo>
                    <a:pt x="1484766" y="800099"/>
                  </a:lnTo>
                  <a:lnTo>
                    <a:pt x="914402" y="301031"/>
                  </a:lnTo>
                  <a:lnTo>
                    <a:pt x="344038" y="800099"/>
                  </a:lnTo>
                  <a:lnTo>
                    <a:pt x="1" y="800099"/>
                  </a:lnTo>
                  <a:lnTo>
                    <a:pt x="914401" y="0"/>
                  </a:lnTo>
                  <a:close/>
                </a:path>
              </a:pathLst>
            </a:custGeom>
            <a:solidFill>
              <a:schemeClr val="bg1"/>
            </a:solidFill>
            <a:ln>
              <a:noFill/>
            </a:ln>
            <a:effectLst>
              <a:outerShdw blurRad="50800" dist="127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 name="Freeform: Shape 27">
              <a:extLst>
                <a:ext uri="{FF2B5EF4-FFF2-40B4-BE49-F238E27FC236}">
                  <a16:creationId xmlns:a16="http://schemas.microsoft.com/office/drawing/2014/main" id="{C8004476-BA3D-4C2D-A80D-5B8A6070C8A1}"/>
                </a:ext>
              </a:extLst>
            </p:cNvPr>
            <p:cNvSpPr/>
            <p:nvPr/>
          </p:nvSpPr>
          <p:spPr>
            <a:xfrm rot="5400000" flipH="1">
              <a:off x="4158517" y="3622428"/>
              <a:ext cx="1828801" cy="2995899"/>
            </a:xfrm>
            <a:custGeom>
              <a:avLst/>
              <a:gdLst/>
              <a:ahLst/>
              <a:cxnLst/>
              <a:rect l="l" t="t" r="r" b="b"/>
              <a:pathLst>
                <a:path w="1828801" h="2995899">
                  <a:moveTo>
                    <a:pt x="1187056" y="725003"/>
                  </a:moveTo>
                  <a:cubicBezTo>
                    <a:pt x="1187056" y="709872"/>
                    <a:pt x="1181041" y="698276"/>
                    <a:pt x="1169010" y="690214"/>
                  </a:cubicBezTo>
                  <a:cubicBezTo>
                    <a:pt x="1156980" y="682153"/>
                    <a:pt x="1130005" y="678122"/>
                    <a:pt x="1088085" y="678122"/>
                  </a:cubicBezTo>
                  <a:cubicBezTo>
                    <a:pt x="1037980" y="678122"/>
                    <a:pt x="997920" y="683703"/>
                    <a:pt x="967906" y="694865"/>
                  </a:cubicBezTo>
                  <a:cubicBezTo>
                    <a:pt x="937893" y="706027"/>
                    <a:pt x="899197" y="730522"/>
                    <a:pt x="851820" y="768349"/>
                  </a:cubicBezTo>
                  <a:lnTo>
                    <a:pt x="812983" y="800099"/>
                  </a:lnTo>
                  <a:lnTo>
                    <a:pt x="1029628" y="800099"/>
                  </a:lnTo>
                  <a:lnTo>
                    <a:pt x="1031717" y="790348"/>
                  </a:lnTo>
                  <a:cubicBezTo>
                    <a:pt x="1034817" y="783805"/>
                    <a:pt x="1039468" y="777961"/>
                    <a:pt x="1045669" y="772814"/>
                  </a:cubicBezTo>
                  <a:cubicBezTo>
                    <a:pt x="1058072" y="762520"/>
                    <a:pt x="1075559" y="757373"/>
                    <a:pt x="1098131" y="757373"/>
                  </a:cubicBezTo>
                  <a:cubicBezTo>
                    <a:pt x="1108549" y="757373"/>
                    <a:pt x="1119339" y="758117"/>
                    <a:pt x="1130501" y="759605"/>
                  </a:cubicBezTo>
                  <a:cubicBezTo>
                    <a:pt x="1138935" y="760846"/>
                    <a:pt x="1146128" y="761466"/>
                    <a:pt x="1152081" y="761466"/>
                  </a:cubicBezTo>
                  <a:cubicBezTo>
                    <a:pt x="1162499" y="761466"/>
                    <a:pt x="1170933" y="758241"/>
                    <a:pt x="1177382" y="751792"/>
                  </a:cubicBezTo>
                  <a:cubicBezTo>
                    <a:pt x="1183831" y="745343"/>
                    <a:pt x="1187056" y="736413"/>
                    <a:pt x="1187056" y="725003"/>
                  </a:cubicBezTo>
                  <a:close/>
                  <a:moveTo>
                    <a:pt x="1188172" y="1093948"/>
                  </a:moveTo>
                  <a:cubicBezTo>
                    <a:pt x="1188172" y="1084522"/>
                    <a:pt x="1184761" y="1077762"/>
                    <a:pt x="1177940" y="1073670"/>
                  </a:cubicBezTo>
                  <a:cubicBezTo>
                    <a:pt x="1171119" y="1069577"/>
                    <a:pt x="1158903" y="1067531"/>
                    <a:pt x="1141291" y="1067531"/>
                  </a:cubicBezTo>
                  <a:lnTo>
                    <a:pt x="710434" y="1067531"/>
                  </a:lnTo>
                  <a:cubicBezTo>
                    <a:pt x="700512" y="1067531"/>
                    <a:pt x="691954" y="1070073"/>
                    <a:pt x="684761" y="1075158"/>
                  </a:cubicBezTo>
                  <a:cubicBezTo>
                    <a:pt x="677568" y="1080243"/>
                    <a:pt x="673971" y="1087002"/>
                    <a:pt x="673971" y="1095436"/>
                  </a:cubicBezTo>
                  <a:cubicBezTo>
                    <a:pt x="673971" y="1112799"/>
                    <a:pt x="686125" y="1121481"/>
                    <a:pt x="710434" y="1121481"/>
                  </a:cubicBezTo>
                  <a:lnTo>
                    <a:pt x="1141291" y="1121481"/>
                  </a:lnTo>
                  <a:cubicBezTo>
                    <a:pt x="1172545" y="1121481"/>
                    <a:pt x="1188172" y="1112303"/>
                    <a:pt x="1188172" y="1093948"/>
                  </a:cubicBezTo>
                  <a:close/>
                  <a:moveTo>
                    <a:pt x="1236541" y="1090971"/>
                  </a:moveTo>
                  <a:cubicBezTo>
                    <a:pt x="1236541" y="1140580"/>
                    <a:pt x="1210744" y="1181694"/>
                    <a:pt x="1159151" y="1214312"/>
                  </a:cubicBezTo>
                  <a:cubicBezTo>
                    <a:pt x="1107557" y="1246930"/>
                    <a:pt x="1030910" y="1263240"/>
                    <a:pt x="929211" y="1263240"/>
                  </a:cubicBezTo>
                  <a:cubicBezTo>
                    <a:pt x="827016" y="1263240"/>
                    <a:pt x="751113" y="1246744"/>
                    <a:pt x="701504" y="1213754"/>
                  </a:cubicBezTo>
                  <a:cubicBezTo>
                    <a:pt x="651895" y="1180764"/>
                    <a:pt x="627090" y="1141449"/>
                    <a:pt x="627090" y="1095808"/>
                  </a:cubicBezTo>
                  <a:cubicBezTo>
                    <a:pt x="627090" y="1047687"/>
                    <a:pt x="653135" y="1006821"/>
                    <a:pt x="705225" y="973211"/>
                  </a:cubicBezTo>
                  <a:cubicBezTo>
                    <a:pt x="757315" y="939600"/>
                    <a:pt x="833961" y="922795"/>
                    <a:pt x="935164" y="922795"/>
                  </a:cubicBezTo>
                  <a:cubicBezTo>
                    <a:pt x="995936" y="922795"/>
                    <a:pt x="1048460" y="929492"/>
                    <a:pt x="1092736" y="942887"/>
                  </a:cubicBezTo>
                  <a:cubicBezTo>
                    <a:pt x="1137012" y="956282"/>
                    <a:pt x="1172049" y="976373"/>
                    <a:pt x="1197846" y="1003162"/>
                  </a:cubicBezTo>
                  <a:cubicBezTo>
                    <a:pt x="1223643" y="1029951"/>
                    <a:pt x="1236541" y="1059221"/>
                    <a:pt x="1236541" y="1090971"/>
                  </a:cubicBezTo>
                  <a:close/>
                  <a:moveTo>
                    <a:pt x="1828800" y="2913201"/>
                  </a:moveTo>
                  <a:lnTo>
                    <a:pt x="1828800" y="800100"/>
                  </a:lnTo>
                  <a:lnTo>
                    <a:pt x="1209317" y="800100"/>
                  </a:lnTo>
                  <a:lnTo>
                    <a:pt x="1195427" y="823229"/>
                  </a:lnTo>
                  <a:cubicBezTo>
                    <a:pt x="1168018" y="852499"/>
                    <a:pt x="1134718" y="867134"/>
                    <a:pt x="1095527" y="867134"/>
                  </a:cubicBezTo>
                  <a:cubicBezTo>
                    <a:pt x="1076675" y="867134"/>
                    <a:pt x="1060552" y="862173"/>
                    <a:pt x="1047157" y="852251"/>
                  </a:cubicBezTo>
                  <a:cubicBezTo>
                    <a:pt x="1033763" y="842329"/>
                    <a:pt x="1027066" y="828934"/>
                    <a:pt x="1027066" y="812067"/>
                  </a:cubicBezTo>
                  <a:lnTo>
                    <a:pt x="1029628" y="800100"/>
                  </a:lnTo>
                  <a:lnTo>
                    <a:pt x="812982" y="800100"/>
                  </a:lnTo>
                  <a:lnTo>
                    <a:pt x="794987" y="814811"/>
                  </a:lnTo>
                  <a:cubicBezTo>
                    <a:pt x="780786" y="826873"/>
                    <a:pt x="771329" y="835508"/>
                    <a:pt x="766616" y="840717"/>
                  </a:cubicBezTo>
                  <a:cubicBezTo>
                    <a:pt x="748013" y="861553"/>
                    <a:pt x="732634" y="871970"/>
                    <a:pt x="720480" y="871970"/>
                  </a:cubicBezTo>
                  <a:lnTo>
                    <a:pt x="633415" y="871970"/>
                  </a:lnTo>
                  <a:lnTo>
                    <a:pt x="633415" y="800100"/>
                  </a:lnTo>
                  <a:lnTo>
                    <a:pt x="0" y="800100"/>
                  </a:lnTo>
                  <a:lnTo>
                    <a:pt x="0" y="2913201"/>
                  </a:lnTo>
                  <a:cubicBezTo>
                    <a:pt x="0" y="2958874"/>
                    <a:pt x="37025" y="2995899"/>
                    <a:pt x="82698" y="2995899"/>
                  </a:cubicBezTo>
                  <a:lnTo>
                    <a:pt x="1746102" y="2995899"/>
                  </a:lnTo>
                  <a:cubicBezTo>
                    <a:pt x="1791775" y="2995899"/>
                    <a:pt x="1828800" y="2958874"/>
                    <a:pt x="1828800" y="2913201"/>
                  </a:cubicBezTo>
                  <a:close/>
                  <a:moveTo>
                    <a:pt x="1828801" y="800099"/>
                  </a:moveTo>
                  <a:lnTo>
                    <a:pt x="914401" y="0"/>
                  </a:lnTo>
                  <a:lnTo>
                    <a:pt x="1" y="800099"/>
                  </a:lnTo>
                  <a:lnTo>
                    <a:pt x="633415" y="800099"/>
                  </a:lnTo>
                  <a:lnTo>
                    <a:pt x="633415" y="578407"/>
                  </a:lnTo>
                  <a:cubicBezTo>
                    <a:pt x="633415" y="568981"/>
                    <a:pt x="634407" y="563214"/>
                    <a:pt x="636392" y="561106"/>
                  </a:cubicBezTo>
                  <a:cubicBezTo>
                    <a:pt x="638376" y="558997"/>
                    <a:pt x="649600" y="555773"/>
                    <a:pt x="670064" y="551432"/>
                  </a:cubicBezTo>
                  <a:cubicBezTo>
                    <a:pt x="690528" y="547091"/>
                    <a:pt x="714527" y="542688"/>
                    <a:pt x="742060" y="538223"/>
                  </a:cubicBezTo>
                  <a:cubicBezTo>
                    <a:pt x="767361" y="534255"/>
                    <a:pt x="783360" y="531650"/>
                    <a:pt x="790057" y="530410"/>
                  </a:cubicBezTo>
                  <a:cubicBezTo>
                    <a:pt x="793033" y="529666"/>
                    <a:pt x="795638" y="529294"/>
                    <a:pt x="797870" y="529294"/>
                  </a:cubicBezTo>
                  <a:cubicBezTo>
                    <a:pt x="804568" y="529294"/>
                    <a:pt x="807916" y="536983"/>
                    <a:pt x="807916" y="552362"/>
                  </a:cubicBezTo>
                  <a:cubicBezTo>
                    <a:pt x="807916" y="562780"/>
                    <a:pt x="806738" y="569601"/>
                    <a:pt x="804382" y="572826"/>
                  </a:cubicBezTo>
                  <a:cubicBezTo>
                    <a:pt x="802025" y="576051"/>
                    <a:pt x="797250" y="578407"/>
                    <a:pt x="790057" y="579895"/>
                  </a:cubicBezTo>
                  <a:cubicBezTo>
                    <a:pt x="772694" y="583368"/>
                    <a:pt x="760849" y="587523"/>
                    <a:pt x="754524" y="592360"/>
                  </a:cubicBezTo>
                  <a:cubicBezTo>
                    <a:pt x="748199" y="597197"/>
                    <a:pt x="745036" y="603832"/>
                    <a:pt x="745036" y="612265"/>
                  </a:cubicBezTo>
                  <a:lnTo>
                    <a:pt x="745036" y="798673"/>
                  </a:lnTo>
                  <a:cubicBezTo>
                    <a:pt x="771329" y="774860"/>
                    <a:pt x="804692" y="736909"/>
                    <a:pt x="845123" y="684819"/>
                  </a:cubicBezTo>
                  <a:cubicBezTo>
                    <a:pt x="874889" y="646868"/>
                    <a:pt x="899632" y="618032"/>
                    <a:pt x="919351" y="598313"/>
                  </a:cubicBezTo>
                  <a:cubicBezTo>
                    <a:pt x="939071" y="578593"/>
                    <a:pt x="961643" y="563028"/>
                    <a:pt x="987068" y="551618"/>
                  </a:cubicBezTo>
                  <a:cubicBezTo>
                    <a:pt x="1012493" y="540208"/>
                    <a:pt x="1039096" y="534503"/>
                    <a:pt x="1066877" y="534503"/>
                  </a:cubicBezTo>
                  <a:cubicBezTo>
                    <a:pt x="1116983" y="534503"/>
                    <a:pt x="1157786" y="550564"/>
                    <a:pt x="1189288" y="582686"/>
                  </a:cubicBezTo>
                  <a:cubicBezTo>
                    <a:pt x="1220790" y="614808"/>
                    <a:pt x="1236541" y="655798"/>
                    <a:pt x="1236541" y="705655"/>
                  </a:cubicBezTo>
                  <a:cubicBezTo>
                    <a:pt x="1236541" y="730212"/>
                    <a:pt x="1233115" y="752288"/>
                    <a:pt x="1226263" y="771884"/>
                  </a:cubicBezTo>
                  <a:lnTo>
                    <a:pt x="1209318" y="800099"/>
                  </a:lnTo>
                  <a:close/>
                </a:path>
              </a:pathLst>
            </a:custGeom>
            <a:solidFill>
              <a:schemeClr val="bg1"/>
            </a:solidFill>
            <a:ln>
              <a:noFill/>
            </a:ln>
            <a:effectLst>
              <a:outerShdw blurRad="50800" dist="127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3" name="TextBox 22">
            <a:extLst>
              <a:ext uri="{FF2B5EF4-FFF2-40B4-BE49-F238E27FC236}">
                <a16:creationId xmlns:a16="http://schemas.microsoft.com/office/drawing/2014/main" id="{2A94E82B-703F-4E7A-9A9C-1BA886A5515B}"/>
              </a:ext>
            </a:extLst>
          </p:cNvPr>
          <p:cNvSpPr txBox="1"/>
          <p:nvPr/>
        </p:nvSpPr>
        <p:spPr>
          <a:xfrm>
            <a:off x="7266653" y="4315050"/>
            <a:ext cx="4256272" cy="1600438"/>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6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sp>
        <p:nvSpPr>
          <p:cNvPr id="24" name="Text Box 10">
            <a:extLst>
              <a:ext uri="{FF2B5EF4-FFF2-40B4-BE49-F238E27FC236}">
                <a16:creationId xmlns:a16="http://schemas.microsoft.com/office/drawing/2014/main" id="{1E5F1EEC-2099-4A37-B8D7-8E517B48B435}"/>
              </a:ext>
            </a:extLst>
          </p:cNvPr>
          <p:cNvSpPr txBox="1">
            <a:spLocks noChangeArrowheads="1"/>
          </p:cNvSpPr>
          <p:nvPr/>
        </p:nvSpPr>
        <p:spPr bwMode="auto">
          <a:xfrm>
            <a:off x="3590140" y="5317708"/>
            <a:ext cx="1619248" cy="338554"/>
          </a:xfrm>
          <a:prstGeom prst="rect">
            <a:avLst/>
          </a:prstGeom>
          <a:noFill/>
          <a:ln w="9525">
            <a:noFill/>
            <a:miter lim="800000"/>
            <a:headEnd/>
            <a:tailEnd/>
          </a:ln>
        </p:spPr>
        <p:txBody>
          <a:bodyPr wrap="square" lIns="60960" tIns="30480" rIns="60960" bIns="30480">
            <a:spAutoFit/>
          </a:bodyPr>
          <a:lstStyle/>
          <a:p>
            <a:pPr algn="ctr"/>
            <a:r>
              <a:rPr lang="en-US" dirty="0">
                <a:solidFill>
                  <a:srgbClr val="4D4D4D"/>
                </a:solidFill>
                <a:latin typeface="Bernard MT Condensed" panose="02050806060905020404" pitchFamily="18" charset="0"/>
              </a:rPr>
              <a:t>Lorem Ipsum</a:t>
            </a:r>
          </a:p>
        </p:txBody>
      </p:sp>
      <p:sp>
        <p:nvSpPr>
          <p:cNvPr id="26" name="Freeform 4">
            <a:extLst>
              <a:ext uri="{FF2B5EF4-FFF2-40B4-BE49-F238E27FC236}">
                <a16:creationId xmlns:a16="http://schemas.microsoft.com/office/drawing/2014/main" id="{B9763FA5-0772-492D-B277-DC1D2D5D1898}"/>
              </a:ext>
            </a:extLst>
          </p:cNvPr>
          <p:cNvSpPr>
            <a:spLocks noChangeAspect="1" noChangeArrowheads="1"/>
          </p:cNvSpPr>
          <p:nvPr/>
        </p:nvSpPr>
        <p:spPr bwMode="auto">
          <a:xfrm>
            <a:off x="4216884" y="4681271"/>
            <a:ext cx="365760" cy="433998"/>
          </a:xfrm>
          <a:custGeom>
            <a:avLst/>
            <a:gdLst>
              <a:gd name="T0" fmla="*/ 0 w 593"/>
              <a:gd name="T1" fmla="*/ 515 h 699"/>
              <a:gd name="T2" fmla="*/ 35 w 593"/>
              <a:gd name="T3" fmla="*/ 600 h 699"/>
              <a:gd name="T4" fmla="*/ 35 w 593"/>
              <a:gd name="T5" fmla="*/ 663 h 699"/>
              <a:gd name="T6" fmla="*/ 71 w 593"/>
              <a:gd name="T7" fmla="*/ 698 h 699"/>
              <a:gd name="T8" fmla="*/ 113 w 593"/>
              <a:gd name="T9" fmla="*/ 698 h 699"/>
              <a:gd name="T10" fmla="*/ 148 w 593"/>
              <a:gd name="T11" fmla="*/ 663 h 699"/>
              <a:gd name="T12" fmla="*/ 148 w 593"/>
              <a:gd name="T13" fmla="*/ 628 h 699"/>
              <a:gd name="T14" fmla="*/ 444 w 593"/>
              <a:gd name="T15" fmla="*/ 628 h 699"/>
              <a:gd name="T16" fmla="*/ 444 w 593"/>
              <a:gd name="T17" fmla="*/ 663 h 699"/>
              <a:gd name="T18" fmla="*/ 479 w 593"/>
              <a:gd name="T19" fmla="*/ 698 h 699"/>
              <a:gd name="T20" fmla="*/ 515 w 593"/>
              <a:gd name="T21" fmla="*/ 698 h 699"/>
              <a:gd name="T22" fmla="*/ 550 w 593"/>
              <a:gd name="T23" fmla="*/ 663 h 699"/>
              <a:gd name="T24" fmla="*/ 550 w 593"/>
              <a:gd name="T25" fmla="*/ 600 h 699"/>
              <a:gd name="T26" fmla="*/ 592 w 593"/>
              <a:gd name="T27" fmla="*/ 515 h 699"/>
              <a:gd name="T28" fmla="*/ 592 w 593"/>
              <a:gd name="T29" fmla="*/ 148 h 699"/>
              <a:gd name="T30" fmla="*/ 296 w 593"/>
              <a:gd name="T31" fmla="*/ 0 h 699"/>
              <a:gd name="T32" fmla="*/ 0 w 593"/>
              <a:gd name="T33" fmla="*/ 148 h 699"/>
              <a:gd name="T34" fmla="*/ 0 w 593"/>
              <a:gd name="T35" fmla="*/ 515 h 699"/>
              <a:gd name="T36" fmla="*/ 127 w 593"/>
              <a:gd name="T37" fmla="*/ 550 h 699"/>
              <a:gd name="T38" fmla="*/ 71 w 593"/>
              <a:gd name="T39" fmla="*/ 501 h 699"/>
              <a:gd name="T40" fmla="*/ 127 w 593"/>
              <a:gd name="T41" fmla="*/ 444 h 699"/>
              <a:gd name="T42" fmla="*/ 183 w 593"/>
              <a:gd name="T43" fmla="*/ 501 h 699"/>
              <a:gd name="T44" fmla="*/ 127 w 593"/>
              <a:gd name="T45" fmla="*/ 550 h 699"/>
              <a:gd name="T46" fmla="*/ 458 w 593"/>
              <a:gd name="T47" fmla="*/ 550 h 699"/>
              <a:gd name="T48" fmla="*/ 402 w 593"/>
              <a:gd name="T49" fmla="*/ 501 h 699"/>
              <a:gd name="T50" fmla="*/ 458 w 593"/>
              <a:gd name="T51" fmla="*/ 444 h 699"/>
              <a:gd name="T52" fmla="*/ 515 w 593"/>
              <a:gd name="T53" fmla="*/ 501 h 699"/>
              <a:gd name="T54" fmla="*/ 458 w 593"/>
              <a:gd name="T55" fmla="*/ 550 h 699"/>
              <a:gd name="T56" fmla="*/ 515 w 593"/>
              <a:gd name="T57" fmla="*/ 332 h 699"/>
              <a:gd name="T58" fmla="*/ 71 w 593"/>
              <a:gd name="T59" fmla="*/ 332 h 699"/>
              <a:gd name="T60" fmla="*/ 71 w 593"/>
              <a:gd name="T61" fmla="*/ 148 h 699"/>
              <a:gd name="T62" fmla="*/ 515 w 593"/>
              <a:gd name="T63" fmla="*/ 148 h 699"/>
              <a:gd name="T64" fmla="*/ 515 w 593"/>
              <a:gd name="T65" fmla="*/ 332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93" h="699">
                <a:moveTo>
                  <a:pt x="0" y="515"/>
                </a:moveTo>
                <a:cubicBezTo>
                  <a:pt x="0" y="550"/>
                  <a:pt x="14" y="578"/>
                  <a:pt x="35" y="600"/>
                </a:cubicBezTo>
                <a:lnTo>
                  <a:pt x="35" y="663"/>
                </a:lnTo>
                <a:cubicBezTo>
                  <a:pt x="35" y="684"/>
                  <a:pt x="50" y="698"/>
                  <a:pt x="71" y="698"/>
                </a:cubicBezTo>
                <a:lnTo>
                  <a:pt x="113" y="698"/>
                </a:lnTo>
                <a:cubicBezTo>
                  <a:pt x="134" y="698"/>
                  <a:pt x="148" y="684"/>
                  <a:pt x="148" y="663"/>
                </a:cubicBezTo>
                <a:lnTo>
                  <a:pt x="148" y="628"/>
                </a:lnTo>
                <a:lnTo>
                  <a:pt x="444" y="628"/>
                </a:lnTo>
                <a:lnTo>
                  <a:pt x="444" y="663"/>
                </a:lnTo>
                <a:cubicBezTo>
                  <a:pt x="444" y="684"/>
                  <a:pt x="458" y="698"/>
                  <a:pt x="479" y="698"/>
                </a:cubicBezTo>
                <a:lnTo>
                  <a:pt x="515" y="698"/>
                </a:lnTo>
                <a:cubicBezTo>
                  <a:pt x="536" y="698"/>
                  <a:pt x="550" y="684"/>
                  <a:pt x="550" y="663"/>
                </a:cubicBezTo>
                <a:lnTo>
                  <a:pt x="550" y="600"/>
                </a:lnTo>
                <a:cubicBezTo>
                  <a:pt x="571" y="578"/>
                  <a:pt x="592" y="550"/>
                  <a:pt x="592" y="515"/>
                </a:cubicBezTo>
                <a:lnTo>
                  <a:pt x="592" y="148"/>
                </a:lnTo>
                <a:cubicBezTo>
                  <a:pt x="592" y="22"/>
                  <a:pt x="458" y="0"/>
                  <a:pt x="296" y="0"/>
                </a:cubicBezTo>
                <a:cubicBezTo>
                  <a:pt x="134" y="0"/>
                  <a:pt x="0" y="22"/>
                  <a:pt x="0" y="148"/>
                </a:cubicBezTo>
                <a:lnTo>
                  <a:pt x="0" y="515"/>
                </a:lnTo>
                <a:close/>
                <a:moveTo>
                  <a:pt x="127" y="550"/>
                </a:moveTo>
                <a:cubicBezTo>
                  <a:pt x="99" y="550"/>
                  <a:pt x="71" y="533"/>
                  <a:pt x="71" y="501"/>
                </a:cubicBezTo>
                <a:cubicBezTo>
                  <a:pt x="71" y="469"/>
                  <a:pt x="99" y="444"/>
                  <a:pt x="127" y="444"/>
                </a:cubicBezTo>
                <a:cubicBezTo>
                  <a:pt x="155" y="444"/>
                  <a:pt x="183" y="469"/>
                  <a:pt x="183" y="501"/>
                </a:cubicBezTo>
                <a:cubicBezTo>
                  <a:pt x="183" y="533"/>
                  <a:pt x="155" y="550"/>
                  <a:pt x="127" y="550"/>
                </a:cubicBezTo>
                <a:close/>
                <a:moveTo>
                  <a:pt x="458" y="550"/>
                </a:moveTo>
                <a:cubicBezTo>
                  <a:pt x="430" y="550"/>
                  <a:pt x="402" y="533"/>
                  <a:pt x="402" y="501"/>
                </a:cubicBezTo>
                <a:cubicBezTo>
                  <a:pt x="402" y="469"/>
                  <a:pt x="430" y="444"/>
                  <a:pt x="458" y="444"/>
                </a:cubicBezTo>
                <a:cubicBezTo>
                  <a:pt x="486" y="444"/>
                  <a:pt x="515" y="469"/>
                  <a:pt x="515" y="501"/>
                </a:cubicBezTo>
                <a:cubicBezTo>
                  <a:pt x="515" y="533"/>
                  <a:pt x="486" y="550"/>
                  <a:pt x="458" y="550"/>
                </a:cubicBezTo>
                <a:close/>
                <a:moveTo>
                  <a:pt x="515" y="332"/>
                </a:moveTo>
                <a:lnTo>
                  <a:pt x="71" y="332"/>
                </a:lnTo>
                <a:lnTo>
                  <a:pt x="71" y="148"/>
                </a:lnTo>
                <a:lnTo>
                  <a:pt x="515" y="148"/>
                </a:lnTo>
                <a:lnTo>
                  <a:pt x="515" y="332"/>
                </a:lnTo>
                <a:close/>
              </a:path>
            </a:pathLst>
          </a:custGeom>
          <a:solidFill>
            <a:srgbClr val="4D4D4D"/>
          </a:solidFill>
          <a:ln>
            <a:noFill/>
          </a:ln>
          <a:effectLst/>
        </p:spPr>
        <p:txBody>
          <a:bodyPr wrap="none" anchor="ctr"/>
          <a:lstStyle/>
          <a:p>
            <a:endParaRPr lang="en-US"/>
          </a:p>
        </p:txBody>
      </p:sp>
      <p:sp>
        <p:nvSpPr>
          <p:cNvPr id="29" name="TextBox 28">
            <a:extLst>
              <a:ext uri="{FF2B5EF4-FFF2-40B4-BE49-F238E27FC236}">
                <a16:creationId xmlns:a16="http://schemas.microsoft.com/office/drawing/2014/main" id="{CE96DCE9-9AE5-47C7-A128-A781ADDB6746}"/>
              </a:ext>
            </a:extLst>
          </p:cNvPr>
          <p:cNvSpPr txBox="1"/>
          <p:nvPr/>
        </p:nvSpPr>
        <p:spPr>
          <a:xfrm>
            <a:off x="348262" y="1655352"/>
            <a:ext cx="3153881" cy="4816703"/>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 .</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p:txBody>
      </p:sp>
      <p:sp>
        <p:nvSpPr>
          <p:cNvPr id="30" name="TextBox 29">
            <a:extLst>
              <a:ext uri="{FF2B5EF4-FFF2-40B4-BE49-F238E27FC236}">
                <a16:creationId xmlns:a16="http://schemas.microsoft.com/office/drawing/2014/main" id="{6C1E814E-2048-4DD6-8EED-7F9C7DF995A2}"/>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249543078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0"/>
                                        </p:tgtEl>
                                        <p:attrNameLst>
                                          <p:attrName>style.visibility</p:attrName>
                                        </p:attrNameLst>
                                      </p:cBhvr>
                                      <p:to>
                                        <p:strVal val="visible"/>
                                      </p:to>
                                    </p:set>
                                    <p:animEffect transition="in" filter="wipe(left)">
                                      <p:cBhvr>
                                        <p:cTn id="7" dur="1000"/>
                                        <p:tgtEl>
                                          <p:spTgt spid="30"/>
                                        </p:tgtEl>
                                      </p:cBhvr>
                                    </p:animEffect>
                                  </p:childTnLst>
                                </p:cTn>
                              </p:par>
                            </p:childTnLst>
                          </p:cTn>
                        </p:par>
                        <p:par>
                          <p:cTn id="8" fill="hold">
                            <p:stCondLst>
                              <p:cond delay="1000"/>
                            </p:stCondLst>
                            <p:childTnLst>
                              <p:par>
                                <p:cTn id="9" presetID="22" presetClass="entr" presetSubtype="1" fill="hold" grpId="0" nodeType="afterEffect">
                                  <p:stCondLst>
                                    <p:cond delay="0"/>
                                  </p:stCondLst>
                                  <p:childTnLst>
                                    <p:set>
                                      <p:cBhvr>
                                        <p:cTn id="10" dur="1" fill="hold">
                                          <p:stCondLst>
                                            <p:cond delay="0"/>
                                          </p:stCondLst>
                                        </p:cTn>
                                        <p:tgtEl>
                                          <p:spTgt spid="29"/>
                                        </p:tgtEl>
                                        <p:attrNameLst>
                                          <p:attrName>style.visibility</p:attrName>
                                        </p:attrNameLst>
                                      </p:cBhvr>
                                      <p:to>
                                        <p:strVal val="visible"/>
                                      </p:to>
                                    </p:set>
                                    <p:animEffect transition="in" filter="wipe(up)">
                                      <p:cBhvr>
                                        <p:cTn id="11" dur="1000"/>
                                        <p:tgtEl>
                                          <p:spTgt spid="29"/>
                                        </p:tgtEl>
                                      </p:cBhvr>
                                    </p:animEffect>
                                  </p:childTnLst>
                                </p:cTn>
                              </p:par>
                            </p:childTnLst>
                          </p:cTn>
                        </p:par>
                        <p:par>
                          <p:cTn id="12" fill="hold">
                            <p:stCondLst>
                              <p:cond delay="2000"/>
                            </p:stCondLst>
                            <p:childTnLst>
                              <p:par>
                                <p:cTn id="13" presetID="22" presetClass="entr" presetSubtype="2" fill="hold" nodeType="afterEffect">
                                  <p:stCondLst>
                                    <p:cond delay="0"/>
                                  </p:stCondLst>
                                  <p:childTnLst>
                                    <p:set>
                                      <p:cBhvr>
                                        <p:cTn id="14" dur="1" fill="hold">
                                          <p:stCondLst>
                                            <p:cond delay="0"/>
                                          </p:stCondLst>
                                        </p:cTn>
                                        <p:tgtEl>
                                          <p:spTgt spid="8"/>
                                        </p:tgtEl>
                                        <p:attrNameLst>
                                          <p:attrName>style.visibility</p:attrName>
                                        </p:attrNameLst>
                                      </p:cBhvr>
                                      <p:to>
                                        <p:strVal val="visible"/>
                                      </p:to>
                                    </p:set>
                                    <p:animEffect transition="in" filter="wipe(right)">
                                      <p:cBhvr>
                                        <p:cTn id="15" dur="500"/>
                                        <p:tgtEl>
                                          <p:spTgt spid="8"/>
                                        </p:tgtEl>
                                      </p:cBhvr>
                                    </p:animEffect>
                                  </p:childTnLst>
                                </p:cTn>
                              </p:par>
                            </p:childTnLst>
                          </p:cTn>
                        </p:par>
                        <p:par>
                          <p:cTn id="16" fill="hold">
                            <p:stCondLst>
                              <p:cond delay="2500"/>
                            </p:stCondLst>
                            <p:childTnLst>
                              <p:par>
                                <p:cTn id="17" presetID="42" presetClass="entr" presetSubtype="0" fill="hold" grpId="0" nodeType="afterEffect">
                                  <p:stCondLst>
                                    <p:cond delay="0"/>
                                  </p:stCondLst>
                                  <p:childTnLst>
                                    <p:set>
                                      <p:cBhvr>
                                        <p:cTn id="18" dur="1" fill="hold">
                                          <p:stCondLst>
                                            <p:cond delay="0"/>
                                          </p:stCondLst>
                                        </p:cTn>
                                        <p:tgtEl>
                                          <p:spTgt spid="25"/>
                                        </p:tgtEl>
                                        <p:attrNameLst>
                                          <p:attrName>style.visibility</p:attrName>
                                        </p:attrNameLst>
                                      </p:cBhvr>
                                      <p:to>
                                        <p:strVal val="visible"/>
                                      </p:to>
                                    </p:set>
                                    <p:animEffect transition="in" filter="fade">
                                      <p:cBhvr>
                                        <p:cTn id="19" dur="1000"/>
                                        <p:tgtEl>
                                          <p:spTgt spid="25"/>
                                        </p:tgtEl>
                                      </p:cBhvr>
                                    </p:animEffect>
                                    <p:anim calcmode="lin" valueType="num">
                                      <p:cBhvr>
                                        <p:cTn id="20" dur="1000" fill="hold"/>
                                        <p:tgtEl>
                                          <p:spTgt spid="25"/>
                                        </p:tgtEl>
                                        <p:attrNameLst>
                                          <p:attrName>ppt_x</p:attrName>
                                        </p:attrNameLst>
                                      </p:cBhvr>
                                      <p:tavLst>
                                        <p:tav tm="0">
                                          <p:val>
                                            <p:strVal val="#ppt_x"/>
                                          </p:val>
                                        </p:tav>
                                        <p:tav tm="100000">
                                          <p:val>
                                            <p:strVal val="#ppt_x"/>
                                          </p:val>
                                        </p:tav>
                                      </p:tavLst>
                                    </p:anim>
                                    <p:anim calcmode="lin" valueType="num">
                                      <p:cBhvr>
                                        <p:cTn id="21" dur="1000" fill="hold"/>
                                        <p:tgtEl>
                                          <p:spTgt spid="25"/>
                                        </p:tgtEl>
                                        <p:attrNameLst>
                                          <p:attrName>ppt_y</p:attrName>
                                        </p:attrNameLst>
                                      </p:cBhvr>
                                      <p:tavLst>
                                        <p:tav tm="0">
                                          <p:val>
                                            <p:strVal val="#ppt_y+.1"/>
                                          </p:val>
                                        </p:tav>
                                        <p:tav tm="100000">
                                          <p:val>
                                            <p:strVal val="#ppt_y"/>
                                          </p:val>
                                        </p:tav>
                                      </p:tavLst>
                                    </p:anim>
                                  </p:childTnLst>
                                </p:cTn>
                              </p:par>
                              <p:par>
                                <p:cTn id="22" presetID="42" presetClass="entr" presetSubtype="0" fill="hold" grpId="0" nodeType="withEffect">
                                  <p:stCondLst>
                                    <p:cond delay="0"/>
                                  </p:stCondLst>
                                  <p:childTnLst>
                                    <p:set>
                                      <p:cBhvr>
                                        <p:cTn id="23" dur="1" fill="hold">
                                          <p:stCondLst>
                                            <p:cond delay="0"/>
                                          </p:stCondLst>
                                        </p:cTn>
                                        <p:tgtEl>
                                          <p:spTgt spid="27"/>
                                        </p:tgtEl>
                                        <p:attrNameLst>
                                          <p:attrName>style.visibility</p:attrName>
                                        </p:attrNameLst>
                                      </p:cBhvr>
                                      <p:to>
                                        <p:strVal val="visible"/>
                                      </p:to>
                                    </p:set>
                                    <p:animEffect transition="in" filter="fade">
                                      <p:cBhvr>
                                        <p:cTn id="24" dur="1000"/>
                                        <p:tgtEl>
                                          <p:spTgt spid="27"/>
                                        </p:tgtEl>
                                      </p:cBhvr>
                                    </p:animEffect>
                                    <p:anim calcmode="lin" valueType="num">
                                      <p:cBhvr>
                                        <p:cTn id="25" dur="1000" fill="hold"/>
                                        <p:tgtEl>
                                          <p:spTgt spid="27"/>
                                        </p:tgtEl>
                                        <p:attrNameLst>
                                          <p:attrName>ppt_x</p:attrName>
                                        </p:attrNameLst>
                                      </p:cBhvr>
                                      <p:tavLst>
                                        <p:tav tm="0">
                                          <p:val>
                                            <p:strVal val="#ppt_x"/>
                                          </p:val>
                                        </p:tav>
                                        <p:tav tm="100000">
                                          <p:val>
                                            <p:strVal val="#ppt_x"/>
                                          </p:val>
                                        </p:tav>
                                      </p:tavLst>
                                    </p:anim>
                                    <p:anim calcmode="lin" valueType="num">
                                      <p:cBhvr>
                                        <p:cTn id="26" dur="1000" fill="hold"/>
                                        <p:tgtEl>
                                          <p:spTgt spid="27"/>
                                        </p:tgtEl>
                                        <p:attrNameLst>
                                          <p:attrName>ppt_y</p:attrName>
                                        </p:attrNameLst>
                                      </p:cBhvr>
                                      <p:tavLst>
                                        <p:tav tm="0">
                                          <p:val>
                                            <p:strVal val="#ppt_y+.1"/>
                                          </p:val>
                                        </p:tav>
                                        <p:tav tm="100000">
                                          <p:val>
                                            <p:strVal val="#ppt_y"/>
                                          </p:val>
                                        </p:tav>
                                      </p:tavLst>
                                    </p:anim>
                                  </p:childTnLst>
                                </p:cTn>
                              </p:par>
                            </p:childTnLst>
                          </p:cTn>
                        </p:par>
                        <p:par>
                          <p:cTn id="27" fill="hold">
                            <p:stCondLst>
                              <p:cond delay="3500"/>
                            </p:stCondLst>
                            <p:childTnLst>
                              <p:par>
                                <p:cTn id="28" presetID="22" presetClass="entr" presetSubtype="8" fill="hold" grpId="0" nodeType="afterEffect">
                                  <p:stCondLst>
                                    <p:cond delay="0"/>
                                  </p:stCondLst>
                                  <p:childTnLst>
                                    <p:set>
                                      <p:cBhvr>
                                        <p:cTn id="29" dur="1" fill="hold">
                                          <p:stCondLst>
                                            <p:cond delay="0"/>
                                          </p:stCondLst>
                                        </p:cTn>
                                        <p:tgtEl>
                                          <p:spTgt spid="20"/>
                                        </p:tgtEl>
                                        <p:attrNameLst>
                                          <p:attrName>style.visibility</p:attrName>
                                        </p:attrNameLst>
                                      </p:cBhvr>
                                      <p:to>
                                        <p:strVal val="visible"/>
                                      </p:to>
                                    </p:set>
                                    <p:animEffect transition="in" filter="wipe(left)">
                                      <p:cBhvr>
                                        <p:cTn id="30" dur="1000"/>
                                        <p:tgtEl>
                                          <p:spTgt spid="20"/>
                                        </p:tgtEl>
                                      </p:cBhvr>
                                    </p:animEffect>
                                  </p:childTnLst>
                                </p:cTn>
                              </p:par>
                            </p:childTnLst>
                          </p:cTn>
                        </p:par>
                        <p:par>
                          <p:cTn id="31" fill="hold">
                            <p:stCondLst>
                              <p:cond delay="4500"/>
                            </p:stCondLst>
                            <p:childTnLst>
                              <p:par>
                                <p:cTn id="32" presetID="22" presetClass="entr" presetSubtype="8" fill="hold" nodeType="afterEffect">
                                  <p:stCondLst>
                                    <p:cond delay="0"/>
                                  </p:stCondLst>
                                  <p:childTnLst>
                                    <p:set>
                                      <p:cBhvr>
                                        <p:cTn id="33" dur="1" fill="hold">
                                          <p:stCondLst>
                                            <p:cond delay="0"/>
                                          </p:stCondLst>
                                        </p:cTn>
                                        <p:tgtEl>
                                          <p:spTgt spid="9"/>
                                        </p:tgtEl>
                                        <p:attrNameLst>
                                          <p:attrName>style.visibility</p:attrName>
                                        </p:attrNameLst>
                                      </p:cBhvr>
                                      <p:to>
                                        <p:strVal val="visible"/>
                                      </p:to>
                                    </p:set>
                                    <p:animEffect transition="in" filter="wipe(left)">
                                      <p:cBhvr>
                                        <p:cTn id="34" dur="500"/>
                                        <p:tgtEl>
                                          <p:spTgt spid="9"/>
                                        </p:tgtEl>
                                      </p:cBhvr>
                                    </p:animEffect>
                                  </p:childTnLst>
                                </p:cTn>
                              </p:par>
                            </p:childTnLst>
                          </p:cTn>
                        </p:par>
                        <p:par>
                          <p:cTn id="35" fill="hold">
                            <p:stCondLst>
                              <p:cond delay="5000"/>
                            </p:stCondLst>
                            <p:childTnLst>
                              <p:par>
                                <p:cTn id="36" presetID="42" presetClass="entr" presetSubtype="0" fill="hold" grpId="0" nodeType="afterEffect">
                                  <p:stCondLst>
                                    <p:cond delay="0"/>
                                  </p:stCondLst>
                                  <p:childTnLst>
                                    <p:set>
                                      <p:cBhvr>
                                        <p:cTn id="37" dur="1" fill="hold">
                                          <p:stCondLst>
                                            <p:cond delay="0"/>
                                          </p:stCondLst>
                                        </p:cTn>
                                        <p:tgtEl>
                                          <p:spTgt spid="26"/>
                                        </p:tgtEl>
                                        <p:attrNameLst>
                                          <p:attrName>style.visibility</p:attrName>
                                        </p:attrNameLst>
                                      </p:cBhvr>
                                      <p:to>
                                        <p:strVal val="visible"/>
                                      </p:to>
                                    </p:set>
                                    <p:animEffect transition="in" filter="fade">
                                      <p:cBhvr>
                                        <p:cTn id="38" dur="1000"/>
                                        <p:tgtEl>
                                          <p:spTgt spid="26"/>
                                        </p:tgtEl>
                                      </p:cBhvr>
                                    </p:animEffect>
                                    <p:anim calcmode="lin" valueType="num">
                                      <p:cBhvr>
                                        <p:cTn id="39" dur="1000" fill="hold"/>
                                        <p:tgtEl>
                                          <p:spTgt spid="26"/>
                                        </p:tgtEl>
                                        <p:attrNameLst>
                                          <p:attrName>ppt_x</p:attrName>
                                        </p:attrNameLst>
                                      </p:cBhvr>
                                      <p:tavLst>
                                        <p:tav tm="0">
                                          <p:val>
                                            <p:strVal val="#ppt_x"/>
                                          </p:val>
                                        </p:tav>
                                        <p:tav tm="100000">
                                          <p:val>
                                            <p:strVal val="#ppt_x"/>
                                          </p:val>
                                        </p:tav>
                                      </p:tavLst>
                                    </p:anim>
                                    <p:anim calcmode="lin" valueType="num">
                                      <p:cBhvr>
                                        <p:cTn id="40" dur="1000" fill="hold"/>
                                        <p:tgtEl>
                                          <p:spTgt spid="26"/>
                                        </p:tgtEl>
                                        <p:attrNameLst>
                                          <p:attrName>ppt_y</p:attrName>
                                        </p:attrNameLst>
                                      </p:cBhvr>
                                      <p:tavLst>
                                        <p:tav tm="0">
                                          <p:val>
                                            <p:strVal val="#ppt_y+.1"/>
                                          </p:val>
                                        </p:tav>
                                        <p:tav tm="100000">
                                          <p:val>
                                            <p:strVal val="#ppt_y"/>
                                          </p:val>
                                        </p:tav>
                                      </p:tavLst>
                                    </p:anim>
                                  </p:childTnLst>
                                </p:cTn>
                              </p:par>
                              <p:par>
                                <p:cTn id="41" presetID="42" presetClass="entr" presetSubtype="0" fill="hold" grpId="0" nodeType="withEffect">
                                  <p:stCondLst>
                                    <p:cond delay="0"/>
                                  </p:stCondLst>
                                  <p:childTnLst>
                                    <p:set>
                                      <p:cBhvr>
                                        <p:cTn id="42" dur="1" fill="hold">
                                          <p:stCondLst>
                                            <p:cond delay="0"/>
                                          </p:stCondLst>
                                        </p:cTn>
                                        <p:tgtEl>
                                          <p:spTgt spid="24"/>
                                        </p:tgtEl>
                                        <p:attrNameLst>
                                          <p:attrName>style.visibility</p:attrName>
                                        </p:attrNameLst>
                                      </p:cBhvr>
                                      <p:to>
                                        <p:strVal val="visible"/>
                                      </p:to>
                                    </p:set>
                                    <p:animEffect transition="in" filter="fade">
                                      <p:cBhvr>
                                        <p:cTn id="43" dur="1000"/>
                                        <p:tgtEl>
                                          <p:spTgt spid="24"/>
                                        </p:tgtEl>
                                      </p:cBhvr>
                                    </p:animEffect>
                                    <p:anim calcmode="lin" valueType="num">
                                      <p:cBhvr>
                                        <p:cTn id="44" dur="1000" fill="hold"/>
                                        <p:tgtEl>
                                          <p:spTgt spid="24"/>
                                        </p:tgtEl>
                                        <p:attrNameLst>
                                          <p:attrName>ppt_x</p:attrName>
                                        </p:attrNameLst>
                                      </p:cBhvr>
                                      <p:tavLst>
                                        <p:tav tm="0">
                                          <p:val>
                                            <p:strVal val="#ppt_x"/>
                                          </p:val>
                                        </p:tav>
                                        <p:tav tm="100000">
                                          <p:val>
                                            <p:strVal val="#ppt_x"/>
                                          </p:val>
                                        </p:tav>
                                      </p:tavLst>
                                    </p:anim>
                                    <p:anim calcmode="lin" valueType="num">
                                      <p:cBhvr>
                                        <p:cTn id="45" dur="1000" fill="hold"/>
                                        <p:tgtEl>
                                          <p:spTgt spid="24"/>
                                        </p:tgtEl>
                                        <p:attrNameLst>
                                          <p:attrName>ppt_y</p:attrName>
                                        </p:attrNameLst>
                                      </p:cBhvr>
                                      <p:tavLst>
                                        <p:tav tm="0">
                                          <p:val>
                                            <p:strVal val="#ppt_y+.1"/>
                                          </p:val>
                                        </p:tav>
                                        <p:tav tm="100000">
                                          <p:val>
                                            <p:strVal val="#ppt_y"/>
                                          </p:val>
                                        </p:tav>
                                      </p:tavLst>
                                    </p:anim>
                                  </p:childTnLst>
                                </p:cTn>
                              </p:par>
                            </p:childTnLst>
                          </p:cTn>
                        </p:par>
                        <p:par>
                          <p:cTn id="46" fill="hold">
                            <p:stCondLst>
                              <p:cond delay="6000"/>
                            </p:stCondLst>
                            <p:childTnLst>
                              <p:par>
                                <p:cTn id="47" presetID="22" presetClass="entr" presetSubtype="8" fill="hold" grpId="0" nodeType="afterEffect">
                                  <p:stCondLst>
                                    <p:cond delay="0"/>
                                  </p:stCondLst>
                                  <p:childTnLst>
                                    <p:set>
                                      <p:cBhvr>
                                        <p:cTn id="48" dur="1" fill="hold">
                                          <p:stCondLst>
                                            <p:cond delay="0"/>
                                          </p:stCondLst>
                                        </p:cTn>
                                        <p:tgtEl>
                                          <p:spTgt spid="23"/>
                                        </p:tgtEl>
                                        <p:attrNameLst>
                                          <p:attrName>style.visibility</p:attrName>
                                        </p:attrNameLst>
                                      </p:cBhvr>
                                      <p:to>
                                        <p:strVal val="visible"/>
                                      </p:to>
                                    </p:set>
                                    <p:animEffect transition="in" filter="wipe(left)">
                                      <p:cBhvr>
                                        <p:cTn id="49" dur="10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25" grpId="0" animBg="1"/>
      <p:bldP spid="27" grpId="0"/>
      <p:bldP spid="23" grpId="0"/>
      <p:bldP spid="24" grpId="0"/>
      <p:bldP spid="26" grpId="0" animBg="1"/>
      <p:bldP spid="29" grpId="0"/>
      <p:bldP spid="30" grpId="0"/>
    </p:bldLst>
  </p:timing>
</p:sld>
</file>

<file path=ppt/slides/slide2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grpSp>
        <p:nvGrpSpPr>
          <p:cNvPr id="8" name="Group 7">
            <a:extLst>
              <a:ext uri="{FF2B5EF4-FFF2-40B4-BE49-F238E27FC236}">
                <a16:creationId xmlns:a16="http://schemas.microsoft.com/office/drawing/2014/main" id="{2FBB7167-057A-4DC4-9FD7-1452D69391EC}"/>
              </a:ext>
            </a:extLst>
          </p:cNvPr>
          <p:cNvGrpSpPr/>
          <p:nvPr/>
        </p:nvGrpSpPr>
        <p:grpSpPr>
          <a:xfrm>
            <a:off x="1292289" y="1738685"/>
            <a:ext cx="1463040" cy="2560320"/>
            <a:chOff x="7726680" y="1490472"/>
            <a:chExt cx="3657600" cy="3790436"/>
          </a:xfrm>
        </p:grpSpPr>
        <p:cxnSp>
          <p:nvCxnSpPr>
            <p:cNvPr id="9" name="Straight Connector 8">
              <a:extLst>
                <a:ext uri="{FF2B5EF4-FFF2-40B4-BE49-F238E27FC236}">
                  <a16:creationId xmlns:a16="http://schemas.microsoft.com/office/drawing/2014/main" id="{AFA463B0-06A5-4EEC-97FB-7A8081AC98AE}"/>
                </a:ext>
              </a:extLst>
            </p:cNvPr>
            <p:cNvCxnSpPr>
              <a:cxnSpLocks/>
            </p:cNvCxnSpPr>
            <p:nvPr/>
          </p:nvCxnSpPr>
          <p:spPr>
            <a:xfrm>
              <a:off x="7726680" y="3172968"/>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0" name="Straight Connector 9">
              <a:extLst>
                <a:ext uri="{FF2B5EF4-FFF2-40B4-BE49-F238E27FC236}">
                  <a16:creationId xmlns:a16="http://schemas.microsoft.com/office/drawing/2014/main" id="{ADDBD747-3803-46BD-BC1F-89049BD4032B}"/>
                </a:ext>
              </a:extLst>
            </p:cNvPr>
            <p:cNvCxnSpPr>
              <a:cxnSpLocks/>
            </p:cNvCxnSpPr>
            <p:nvPr/>
          </p:nvCxnSpPr>
          <p:spPr>
            <a:xfrm>
              <a:off x="7726680" y="4434840"/>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1" name="Straight Connector 10">
              <a:extLst>
                <a:ext uri="{FF2B5EF4-FFF2-40B4-BE49-F238E27FC236}">
                  <a16:creationId xmlns:a16="http://schemas.microsoft.com/office/drawing/2014/main" id="{B6BC6603-23AA-4380-B214-A4043C36C882}"/>
                </a:ext>
              </a:extLst>
            </p:cNvPr>
            <p:cNvCxnSpPr>
              <a:cxnSpLocks/>
            </p:cNvCxnSpPr>
            <p:nvPr/>
          </p:nvCxnSpPr>
          <p:spPr>
            <a:xfrm>
              <a:off x="7726680" y="5276088"/>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2" name="Straight Connector 11">
              <a:extLst>
                <a:ext uri="{FF2B5EF4-FFF2-40B4-BE49-F238E27FC236}">
                  <a16:creationId xmlns:a16="http://schemas.microsoft.com/office/drawing/2014/main" id="{E328AFBE-BB88-4850-8C63-0977C265B86F}"/>
                </a:ext>
              </a:extLst>
            </p:cNvPr>
            <p:cNvCxnSpPr>
              <a:cxnSpLocks/>
            </p:cNvCxnSpPr>
            <p:nvPr/>
          </p:nvCxnSpPr>
          <p:spPr>
            <a:xfrm>
              <a:off x="7726680" y="4855464"/>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AEB9900B-EDC1-4A65-A285-9E7A9B28FD35}"/>
                </a:ext>
              </a:extLst>
            </p:cNvPr>
            <p:cNvCxnSpPr>
              <a:cxnSpLocks/>
            </p:cNvCxnSpPr>
            <p:nvPr/>
          </p:nvCxnSpPr>
          <p:spPr>
            <a:xfrm>
              <a:off x="7726680" y="3593592"/>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B95047E7-8880-4F79-88F4-8366563AEEF4}"/>
                </a:ext>
              </a:extLst>
            </p:cNvPr>
            <p:cNvCxnSpPr>
              <a:cxnSpLocks/>
            </p:cNvCxnSpPr>
            <p:nvPr/>
          </p:nvCxnSpPr>
          <p:spPr>
            <a:xfrm>
              <a:off x="7726680" y="4014216"/>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F9C68544-7210-4101-9868-7FB93DD55CEE}"/>
                </a:ext>
              </a:extLst>
            </p:cNvPr>
            <p:cNvCxnSpPr>
              <a:cxnSpLocks/>
            </p:cNvCxnSpPr>
            <p:nvPr/>
          </p:nvCxnSpPr>
          <p:spPr>
            <a:xfrm>
              <a:off x="7726680" y="2752344"/>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a16="http://schemas.microsoft.com/office/drawing/2014/main" id="{02C75A17-FA81-4B6B-8237-1792CE5BB48B}"/>
                </a:ext>
              </a:extLst>
            </p:cNvPr>
            <p:cNvCxnSpPr>
              <a:cxnSpLocks/>
            </p:cNvCxnSpPr>
            <p:nvPr/>
          </p:nvCxnSpPr>
          <p:spPr>
            <a:xfrm>
              <a:off x="7726680" y="2331720"/>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7" name="Straight Connector 16">
              <a:extLst>
                <a:ext uri="{FF2B5EF4-FFF2-40B4-BE49-F238E27FC236}">
                  <a16:creationId xmlns:a16="http://schemas.microsoft.com/office/drawing/2014/main" id="{C1784919-F8F8-4E13-AAD4-1725D274A166}"/>
                </a:ext>
              </a:extLst>
            </p:cNvPr>
            <p:cNvCxnSpPr>
              <a:cxnSpLocks/>
            </p:cNvCxnSpPr>
            <p:nvPr/>
          </p:nvCxnSpPr>
          <p:spPr>
            <a:xfrm>
              <a:off x="7726680" y="1911096"/>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8" name="Straight Connector 17">
              <a:extLst>
                <a:ext uri="{FF2B5EF4-FFF2-40B4-BE49-F238E27FC236}">
                  <a16:creationId xmlns:a16="http://schemas.microsoft.com/office/drawing/2014/main" id="{EB43B483-0AF5-4D1F-8337-73EB9B094504}"/>
                </a:ext>
              </a:extLst>
            </p:cNvPr>
            <p:cNvCxnSpPr>
              <a:cxnSpLocks/>
            </p:cNvCxnSpPr>
            <p:nvPr/>
          </p:nvCxnSpPr>
          <p:spPr>
            <a:xfrm>
              <a:off x="7726680" y="1490472"/>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grpSp>
      <p:grpSp>
        <p:nvGrpSpPr>
          <p:cNvPr id="19" name="Group 18">
            <a:extLst>
              <a:ext uri="{FF2B5EF4-FFF2-40B4-BE49-F238E27FC236}">
                <a16:creationId xmlns:a16="http://schemas.microsoft.com/office/drawing/2014/main" id="{7DB0258B-29EF-47B2-8B13-159FD17AA3AA}"/>
              </a:ext>
            </a:extLst>
          </p:cNvPr>
          <p:cNvGrpSpPr/>
          <p:nvPr/>
        </p:nvGrpSpPr>
        <p:grpSpPr>
          <a:xfrm>
            <a:off x="606489" y="1601616"/>
            <a:ext cx="729867" cy="2834640"/>
            <a:chOff x="7060821" y="1325971"/>
            <a:chExt cx="729867" cy="4088857"/>
          </a:xfrm>
        </p:grpSpPr>
        <p:sp>
          <p:nvSpPr>
            <p:cNvPr id="20" name="TextBox 19">
              <a:extLst>
                <a:ext uri="{FF2B5EF4-FFF2-40B4-BE49-F238E27FC236}">
                  <a16:creationId xmlns:a16="http://schemas.microsoft.com/office/drawing/2014/main" id="{127874F5-30E0-4C7A-82A1-0A715100C790}"/>
                </a:ext>
              </a:extLst>
            </p:cNvPr>
            <p:cNvSpPr txBox="1"/>
            <p:nvPr/>
          </p:nvSpPr>
          <p:spPr>
            <a:xfrm>
              <a:off x="7150608" y="5102938"/>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$1,000</a:t>
              </a:r>
            </a:p>
          </p:txBody>
        </p:sp>
        <p:sp>
          <p:nvSpPr>
            <p:cNvPr id="21" name="TextBox 20">
              <a:extLst>
                <a:ext uri="{FF2B5EF4-FFF2-40B4-BE49-F238E27FC236}">
                  <a16:creationId xmlns:a16="http://schemas.microsoft.com/office/drawing/2014/main" id="{D6F3B452-0463-44C0-A3B9-13E7DA5FDF58}"/>
                </a:ext>
              </a:extLst>
            </p:cNvPr>
            <p:cNvSpPr txBox="1"/>
            <p:nvPr/>
          </p:nvSpPr>
          <p:spPr>
            <a:xfrm>
              <a:off x="7150608" y="4688046"/>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$2,000</a:t>
              </a:r>
            </a:p>
          </p:txBody>
        </p:sp>
        <p:sp>
          <p:nvSpPr>
            <p:cNvPr id="22" name="TextBox 21">
              <a:extLst>
                <a:ext uri="{FF2B5EF4-FFF2-40B4-BE49-F238E27FC236}">
                  <a16:creationId xmlns:a16="http://schemas.microsoft.com/office/drawing/2014/main" id="{B3BF6CFB-A4F1-40FA-887B-D6B0B02D426C}"/>
                </a:ext>
              </a:extLst>
            </p:cNvPr>
            <p:cNvSpPr txBox="1"/>
            <p:nvPr/>
          </p:nvSpPr>
          <p:spPr>
            <a:xfrm>
              <a:off x="7150608" y="4266457"/>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$3,000</a:t>
              </a:r>
            </a:p>
          </p:txBody>
        </p:sp>
        <p:sp>
          <p:nvSpPr>
            <p:cNvPr id="23" name="TextBox 22">
              <a:extLst>
                <a:ext uri="{FF2B5EF4-FFF2-40B4-BE49-F238E27FC236}">
                  <a16:creationId xmlns:a16="http://schemas.microsoft.com/office/drawing/2014/main" id="{CCF01E24-53D3-45FC-9A07-0265053C870C}"/>
                </a:ext>
              </a:extLst>
            </p:cNvPr>
            <p:cNvSpPr txBox="1"/>
            <p:nvPr/>
          </p:nvSpPr>
          <p:spPr>
            <a:xfrm>
              <a:off x="7150608" y="3849174"/>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$4,000</a:t>
              </a:r>
            </a:p>
          </p:txBody>
        </p:sp>
        <p:sp>
          <p:nvSpPr>
            <p:cNvPr id="24" name="TextBox 23">
              <a:extLst>
                <a:ext uri="{FF2B5EF4-FFF2-40B4-BE49-F238E27FC236}">
                  <a16:creationId xmlns:a16="http://schemas.microsoft.com/office/drawing/2014/main" id="{572AA4C0-3668-4E6F-8236-C4F367B279B5}"/>
                </a:ext>
              </a:extLst>
            </p:cNvPr>
            <p:cNvSpPr txBox="1"/>
            <p:nvPr/>
          </p:nvSpPr>
          <p:spPr>
            <a:xfrm>
              <a:off x="7150608" y="3420442"/>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$5,000</a:t>
              </a:r>
            </a:p>
          </p:txBody>
        </p:sp>
        <p:sp>
          <p:nvSpPr>
            <p:cNvPr id="25" name="TextBox 24">
              <a:extLst>
                <a:ext uri="{FF2B5EF4-FFF2-40B4-BE49-F238E27FC236}">
                  <a16:creationId xmlns:a16="http://schemas.microsoft.com/office/drawing/2014/main" id="{B75AD76B-57D1-4D9D-ABB5-434A7E1FCEE5}"/>
                </a:ext>
              </a:extLst>
            </p:cNvPr>
            <p:cNvSpPr txBox="1"/>
            <p:nvPr/>
          </p:nvSpPr>
          <p:spPr>
            <a:xfrm>
              <a:off x="7150608" y="3004585"/>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$6,000</a:t>
              </a:r>
            </a:p>
          </p:txBody>
        </p:sp>
        <p:sp>
          <p:nvSpPr>
            <p:cNvPr id="26" name="TextBox 25">
              <a:extLst>
                <a:ext uri="{FF2B5EF4-FFF2-40B4-BE49-F238E27FC236}">
                  <a16:creationId xmlns:a16="http://schemas.microsoft.com/office/drawing/2014/main" id="{84441B48-1161-4B72-B1FA-BBA818410679}"/>
                </a:ext>
              </a:extLst>
            </p:cNvPr>
            <p:cNvSpPr txBox="1"/>
            <p:nvPr/>
          </p:nvSpPr>
          <p:spPr>
            <a:xfrm>
              <a:off x="7150608" y="2578046"/>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$7,000</a:t>
              </a:r>
            </a:p>
          </p:txBody>
        </p:sp>
        <p:sp>
          <p:nvSpPr>
            <p:cNvPr id="27" name="TextBox 26">
              <a:extLst>
                <a:ext uri="{FF2B5EF4-FFF2-40B4-BE49-F238E27FC236}">
                  <a16:creationId xmlns:a16="http://schemas.microsoft.com/office/drawing/2014/main" id="{8840A410-E414-4472-8FC8-C2B8E4C7177E}"/>
                </a:ext>
              </a:extLst>
            </p:cNvPr>
            <p:cNvSpPr txBox="1"/>
            <p:nvPr/>
          </p:nvSpPr>
          <p:spPr>
            <a:xfrm>
              <a:off x="7150608" y="2160043"/>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$8,000</a:t>
              </a:r>
            </a:p>
          </p:txBody>
        </p:sp>
        <p:sp>
          <p:nvSpPr>
            <p:cNvPr id="28" name="TextBox 27">
              <a:extLst>
                <a:ext uri="{FF2B5EF4-FFF2-40B4-BE49-F238E27FC236}">
                  <a16:creationId xmlns:a16="http://schemas.microsoft.com/office/drawing/2014/main" id="{9075E3E8-0B0F-48F3-8AA2-C250EED7C7B1}"/>
                </a:ext>
              </a:extLst>
            </p:cNvPr>
            <p:cNvSpPr txBox="1"/>
            <p:nvPr/>
          </p:nvSpPr>
          <p:spPr>
            <a:xfrm>
              <a:off x="7150608" y="1744239"/>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$9,000</a:t>
              </a:r>
            </a:p>
          </p:txBody>
        </p:sp>
        <p:sp>
          <p:nvSpPr>
            <p:cNvPr id="29" name="TextBox 28">
              <a:extLst>
                <a:ext uri="{FF2B5EF4-FFF2-40B4-BE49-F238E27FC236}">
                  <a16:creationId xmlns:a16="http://schemas.microsoft.com/office/drawing/2014/main" id="{EC02323E-37CF-4C3D-AB92-A89FC139CE5A}"/>
                </a:ext>
              </a:extLst>
            </p:cNvPr>
            <p:cNvSpPr txBox="1"/>
            <p:nvPr/>
          </p:nvSpPr>
          <p:spPr>
            <a:xfrm>
              <a:off x="7060821" y="1325971"/>
              <a:ext cx="729867"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$10,000</a:t>
              </a:r>
            </a:p>
          </p:txBody>
        </p:sp>
      </p:grpSp>
      <p:sp>
        <p:nvSpPr>
          <p:cNvPr id="31" name="Rectangle 30">
            <a:extLst>
              <a:ext uri="{FF2B5EF4-FFF2-40B4-BE49-F238E27FC236}">
                <a16:creationId xmlns:a16="http://schemas.microsoft.com/office/drawing/2014/main" id="{FA318456-A2F0-4366-ABFE-49933317C0BD}"/>
              </a:ext>
            </a:extLst>
          </p:cNvPr>
          <p:cNvSpPr/>
          <p:nvPr/>
        </p:nvSpPr>
        <p:spPr>
          <a:xfrm rot="10800000">
            <a:off x="1435073" y="3133153"/>
            <a:ext cx="182880" cy="1371600"/>
          </a:xfrm>
          <a:prstGeom prst="rect">
            <a:avLst/>
          </a:prstGeom>
          <a:solidFill>
            <a:srgbClr val="EF3425"/>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Rectangle 33">
            <a:extLst>
              <a:ext uri="{FF2B5EF4-FFF2-40B4-BE49-F238E27FC236}">
                <a16:creationId xmlns:a16="http://schemas.microsoft.com/office/drawing/2014/main" id="{16966D41-4A5E-4204-BDF0-13D4347EF789}"/>
              </a:ext>
            </a:extLst>
          </p:cNvPr>
          <p:cNvSpPr/>
          <p:nvPr/>
        </p:nvSpPr>
        <p:spPr>
          <a:xfrm rot="10800000">
            <a:off x="1892273" y="2032601"/>
            <a:ext cx="182880" cy="2468880"/>
          </a:xfrm>
          <a:prstGeom prst="rect">
            <a:avLst/>
          </a:prstGeom>
          <a:solidFill>
            <a:srgbClr val="EF3425"/>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Rectangle 36">
            <a:extLst>
              <a:ext uri="{FF2B5EF4-FFF2-40B4-BE49-F238E27FC236}">
                <a16:creationId xmlns:a16="http://schemas.microsoft.com/office/drawing/2014/main" id="{626CA635-563C-4BBA-9A4B-16385C53D677}"/>
              </a:ext>
            </a:extLst>
          </p:cNvPr>
          <p:cNvSpPr/>
          <p:nvPr/>
        </p:nvSpPr>
        <p:spPr>
          <a:xfrm rot="10800000">
            <a:off x="2349473" y="2394859"/>
            <a:ext cx="182880" cy="2103120"/>
          </a:xfrm>
          <a:prstGeom prst="rect">
            <a:avLst/>
          </a:prstGeom>
          <a:solidFill>
            <a:srgbClr val="EF3425"/>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TextBox 38">
            <a:extLst>
              <a:ext uri="{FF2B5EF4-FFF2-40B4-BE49-F238E27FC236}">
                <a16:creationId xmlns:a16="http://schemas.microsoft.com/office/drawing/2014/main" id="{0813A0DF-A7FC-44FB-A75F-44C4BF84F8BD}"/>
              </a:ext>
            </a:extLst>
          </p:cNvPr>
          <p:cNvSpPr txBox="1"/>
          <p:nvPr/>
        </p:nvSpPr>
        <p:spPr>
          <a:xfrm>
            <a:off x="1269252" y="4610401"/>
            <a:ext cx="512064"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A</a:t>
            </a:r>
          </a:p>
        </p:txBody>
      </p:sp>
      <p:sp>
        <p:nvSpPr>
          <p:cNvPr id="40" name="TextBox 39">
            <a:extLst>
              <a:ext uri="{FF2B5EF4-FFF2-40B4-BE49-F238E27FC236}">
                <a16:creationId xmlns:a16="http://schemas.microsoft.com/office/drawing/2014/main" id="{75383EEE-EB02-444A-97D4-0378B5C0ECA0}"/>
              </a:ext>
            </a:extLst>
          </p:cNvPr>
          <p:cNvSpPr txBox="1"/>
          <p:nvPr/>
        </p:nvSpPr>
        <p:spPr>
          <a:xfrm>
            <a:off x="1727681" y="4610401"/>
            <a:ext cx="512064"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B</a:t>
            </a:r>
          </a:p>
        </p:txBody>
      </p:sp>
      <p:sp>
        <p:nvSpPr>
          <p:cNvPr id="41" name="TextBox 40">
            <a:extLst>
              <a:ext uri="{FF2B5EF4-FFF2-40B4-BE49-F238E27FC236}">
                <a16:creationId xmlns:a16="http://schemas.microsoft.com/office/drawing/2014/main" id="{0976D341-B609-4E0C-8A92-CE120E924F65}"/>
              </a:ext>
            </a:extLst>
          </p:cNvPr>
          <p:cNvSpPr txBox="1"/>
          <p:nvPr/>
        </p:nvSpPr>
        <p:spPr>
          <a:xfrm>
            <a:off x="2168379" y="4613708"/>
            <a:ext cx="512064"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C</a:t>
            </a:r>
          </a:p>
        </p:txBody>
      </p:sp>
      <p:sp>
        <p:nvSpPr>
          <p:cNvPr id="42" name="TextBox 41">
            <a:extLst>
              <a:ext uri="{FF2B5EF4-FFF2-40B4-BE49-F238E27FC236}">
                <a16:creationId xmlns:a16="http://schemas.microsoft.com/office/drawing/2014/main" id="{3F0D9A92-F97B-4CF6-9AA4-5E04E577A6D7}"/>
              </a:ext>
            </a:extLst>
          </p:cNvPr>
          <p:cNvSpPr txBox="1"/>
          <p:nvPr/>
        </p:nvSpPr>
        <p:spPr>
          <a:xfrm>
            <a:off x="1018443" y="5012829"/>
            <a:ext cx="2031568" cy="1692771"/>
          </a:xfrm>
          <a:prstGeom prst="rect">
            <a:avLst/>
          </a:prstGeom>
          <a:noFill/>
        </p:spPr>
        <p:txBody>
          <a:bodyPr wrap="square" rtlCol="0">
            <a:spAutoFit/>
          </a:bodyPr>
          <a:lstStyle/>
          <a:p>
            <a:r>
              <a:rPr lang="en-US" sz="1400" dirty="0">
                <a:solidFill>
                  <a:srgbClr val="EF3425"/>
                </a:solidFill>
                <a:latin typeface="Bernard MT Condensed" panose="02050806060905020404" pitchFamily="18" charset="0"/>
              </a:rPr>
              <a:t>LOREM IPSUM DOLOR</a:t>
            </a: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sp>
        <p:nvSpPr>
          <p:cNvPr id="43" name="Freeform 211">
            <a:extLst>
              <a:ext uri="{FF2B5EF4-FFF2-40B4-BE49-F238E27FC236}">
                <a16:creationId xmlns:a16="http://schemas.microsoft.com/office/drawing/2014/main" id="{4B3B1926-FB9A-445B-8846-BDBC16E3C75F}"/>
              </a:ext>
            </a:extLst>
          </p:cNvPr>
          <p:cNvSpPr>
            <a:spLocks noChangeAspect="1" noEditPoints="1"/>
          </p:cNvSpPr>
          <p:nvPr/>
        </p:nvSpPr>
        <p:spPr bwMode="auto">
          <a:xfrm>
            <a:off x="457200" y="5059781"/>
            <a:ext cx="457200" cy="333135"/>
          </a:xfrm>
          <a:custGeom>
            <a:avLst/>
            <a:gdLst>
              <a:gd name="T0" fmla="*/ 47 w 156"/>
              <a:gd name="T1" fmla="*/ 80 h 114"/>
              <a:gd name="T2" fmla="*/ 54 w 156"/>
              <a:gd name="T3" fmla="*/ 80 h 114"/>
              <a:gd name="T4" fmla="*/ 92 w 156"/>
              <a:gd name="T5" fmla="*/ 21 h 114"/>
              <a:gd name="T6" fmla="*/ 7 w 156"/>
              <a:gd name="T7" fmla="*/ 73 h 114"/>
              <a:gd name="T8" fmla="*/ 92 w 156"/>
              <a:gd name="T9" fmla="*/ 73 h 114"/>
              <a:gd name="T10" fmla="*/ 56 w 156"/>
              <a:gd name="T11" fmla="*/ 80 h 114"/>
              <a:gd name="T12" fmla="*/ 44 w 156"/>
              <a:gd name="T13" fmla="*/ 80 h 114"/>
              <a:gd name="T14" fmla="*/ 56 w 156"/>
              <a:gd name="T15" fmla="*/ 80 h 114"/>
              <a:gd name="T16" fmla="*/ 99 w 156"/>
              <a:gd name="T17" fmla="*/ 82 h 114"/>
              <a:gd name="T18" fmla="*/ 60 w 156"/>
              <a:gd name="T19" fmla="*/ 88 h 114"/>
              <a:gd name="T20" fmla="*/ 70 w 156"/>
              <a:gd name="T21" fmla="*/ 108 h 114"/>
              <a:gd name="T22" fmla="*/ 40 w 156"/>
              <a:gd name="T23" fmla="*/ 108 h 114"/>
              <a:gd name="T24" fmla="*/ 30 w 156"/>
              <a:gd name="T25" fmla="*/ 102 h 114"/>
              <a:gd name="T26" fmla="*/ 7 w 156"/>
              <a:gd name="T27" fmla="*/ 88 h 114"/>
              <a:gd name="T28" fmla="*/ 0 w 156"/>
              <a:gd name="T29" fmla="*/ 21 h 114"/>
              <a:gd name="T30" fmla="*/ 93 w 156"/>
              <a:gd name="T31" fmla="*/ 14 h 114"/>
              <a:gd name="T32" fmla="*/ 138 w 156"/>
              <a:gd name="T33" fmla="*/ 76 h 114"/>
              <a:gd name="T34" fmla="*/ 126 w 156"/>
              <a:gd name="T35" fmla="*/ 76 h 114"/>
              <a:gd name="T36" fmla="*/ 138 w 156"/>
              <a:gd name="T37" fmla="*/ 76 h 114"/>
              <a:gd name="T38" fmla="*/ 132 w 156"/>
              <a:gd name="T39" fmla="*/ 85 h 114"/>
              <a:gd name="T40" fmla="*/ 132 w 156"/>
              <a:gd name="T41" fmla="*/ 66 h 114"/>
              <a:gd name="T42" fmla="*/ 147 w 156"/>
              <a:gd name="T43" fmla="*/ 42 h 114"/>
              <a:gd name="T44" fmla="*/ 117 w 156"/>
              <a:gd name="T45" fmla="*/ 46 h 114"/>
              <a:gd name="T46" fmla="*/ 147 w 156"/>
              <a:gd name="T47" fmla="*/ 42 h 114"/>
              <a:gd name="T48" fmla="*/ 113 w 156"/>
              <a:gd name="T49" fmla="*/ 6 h 114"/>
              <a:gd name="T50" fmla="*/ 150 w 156"/>
              <a:gd name="T51" fmla="*/ 108 h 114"/>
              <a:gd name="T52" fmla="*/ 156 w 156"/>
              <a:gd name="T53" fmla="*/ 3 h 114"/>
              <a:gd name="T54" fmla="*/ 153 w 156"/>
              <a:gd name="T55" fmla="*/ 114 h 114"/>
              <a:gd name="T56" fmla="*/ 108 w 156"/>
              <a:gd name="T57" fmla="*/ 111 h 114"/>
              <a:gd name="T58" fmla="*/ 110 w 156"/>
              <a:gd name="T59" fmla="*/ 0 h 114"/>
              <a:gd name="T60" fmla="*/ 156 w 156"/>
              <a:gd name="T61" fmla="*/ 3 h 114"/>
              <a:gd name="T62" fmla="*/ 117 w 156"/>
              <a:gd name="T63" fmla="*/ 14 h 114"/>
              <a:gd name="T64" fmla="*/ 146 w 156"/>
              <a:gd name="T65" fmla="*/ 24 h 114"/>
              <a:gd name="T66" fmla="*/ 147 w 156"/>
              <a:gd name="T67" fmla="*/ 34 h 114"/>
              <a:gd name="T68" fmla="*/ 117 w 156"/>
              <a:gd name="T69" fmla="*/ 39 h 114"/>
              <a:gd name="T70" fmla="*/ 147 w 156"/>
              <a:gd name="T71" fmla="*/ 34 h 114"/>
              <a:gd name="T72" fmla="*/ 117 w 156"/>
              <a:gd name="T73" fmla="*/ 31 h 114"/>
              <a:gd name="T74" fmla="*/ 147 w 156"/>
              <a:gd name="T75" fmla="*/ 27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6" h="114">
                <a:moveTo>
                  <a:pt x="50" y="77"/>
                </a:moveTo>
                <a:cubicBezTo>
                  <a:pt x="48" y="77"/>
                  <a:pt x="47" y="78"/>
                  <a:pt x="47" y="80"/>
                </a:cubicBezTo>
                <a:cubicBezTo>
                  <a:pt x="47" y="82"/>
                  <a:pt x="48" y="84"/>
                  <a:pt x="50" y="84"/>
                </a:cubicBezTo>
                <a:cubicBezTo>
                  <a:pt x="52" y="84"/>
                  <a:pt x="54" y="82"/>
                  <a:pt x="54" y="80"/>
                </a:cubicBezTo>
                <a:cubicBezTo>
                  <a:pt x="54" y="78"/>
                  <a:pt x="52" y="77"/>
                  <a:pt x="50" y="77"/>
                </a:cubicBezTo>
                <a:close/>
                <a:moveTo>
                  <a:pt x="92" y="21"/>
                </a:moveTo>
                <a:cubicBezTo>
                  <a:pt x="7" y="21"/>
                  <a:pt x="7" y="21"/>
                  <a:pt x="7" y="21"/>
                </a:cubicBezTo>
                <a:cubicBezTo>
                  <a:pt x="7" y="73"/>
                  <a:pt x="7" y="73"/>
                  <a:pt x="7" y="73"/>
                </a:cubicBezTo>
                <a:cubicBezTo>
                  <a:pt x="92" y="73"/>
                  <a:pt x="92" y="73"/>
                  <a:pt x="92" y="73"/>
                </a:cubicBezTo>
                <a:cubicBezTo>
                  <a:pt x="92" y="73"/>
                  <a:pt x="92" y="73"/>
                  <a:pt x="92" y="73"/>
                </a:cubicBezTo>
                <a:cubicBezTo>
                  <a:pt x="92" y="21"/>
                  <a:pt x="92" y="21"/>
                  <a:pt x="92" y="21"/>
                </a:cubicBezTo>
                <a:close/>
                <a:moveTo>
                  <a:pt x="56" y="80"/>
                </a:moveTo>
                <a:cubicBezTo>
                  <a:pt x="56" y="77"/>
                  <a:pt x="53" y="75"/>
                  <a:pt x="50" y="75"/>
                </a:cubicBezTo>
                <a:cubicBezTo>
                  <a:pt x="47" y="75"/>
                  <a:pt x="44" y="77"/>
                  <a:pt x="44" y="80"/>
                </a:cubicBezTo>
                <a:cubicBezTo>
                  <a:pt x="44" y="83"/>
                  <a:pt x="47" y="86"/>
                  <a:pt x="50" y="86"/>
                </a:cubicBezTo>
                <a:cubicBezTo>
                  <a:pt x="53" y="86"/>
                  <a:pt x="56" y="83"/>
                  <a:pt x="56" y="80"/>
                </a:cubicBezTo>
                <a:close/>
                <a:moveTo>
                  <a:pt x="99" y="21"/>
                </a:moveTo>
                <a:cubicBezTo>
                  <a:pt x="99" y="82"/>
                  <a:pt x="99" y="82"/>
                  <a:pt x="99" y="82"/>
                </a:cubicBezTo>
                <a:cubicBezTo>
                  <a:pt x="99" y="85"/>
                  <a:pt x="96" y="88"/>
                  <a:pt x="93" y="88"/>
                </a:cubicBezTo>
                <a:cubicBezTo>
                  <a:pt x="60" y="88"/>
                  <a:pt x="60" y="88"/>
                  <a:pt x="60" y="88"/>
                </a:cubicBezTo>
                <a:cubicBezTo>
                  <a:pt x="60" y="88"/>
                  <a:pt x="58" y="102"/>
                  <a:pt x="70" y="102"/>
                </a:cubicBezTo>
                <a:cubicBezTo>
                  <a:pt x="70" y="108"/>
                  <a:pt x="70" y="108"/>
                  <a:pt x="70" y="108"/>
                </a:cubicBezTo>
                <a:cubicBezTo>
                  <a:pt x="60" y="108"/>
                  <a:pt x="60" y="108"/>
                  <a:pt x="60" y="108"/>
                </a:cubicBezTo>
                <a:cubicBezTo>
                  <a:pt x="40" y="108"/>
                  <a:pt x="40" y="108"/>
                  <a:pt x="40" y="108"/>
                </a:cubicBezTo>
                <a:cubicBezTo>
                  <a:pt x="30" y="108"/>
                  <a:pt x="30" y="108"/>
                  <a:pt x="30" y="108"/>
                </a:cubicBezTo>
                <a:cubicBezTo>
                  <a:pt x="30" y="102"/>
                  <a:pt x="30" y="102"/>
                  <a:pt x="30" y="102"/>
                </a:cubicBezTo>
                <a:cubicBezTo>
                  <a:pt x="41" y="102"/>
                  <a:pt x="40" y="88"/>
                  <a:pt x="40" y="88"/>
                </a:cubicBezTo>
                <a:cubicBezTo>
                  <a:pt x="7" y="88"/>
                  <a:pt x="7" y="88"/>
                  <a:pt x="7" y="88"/>
                </a:cubicBezTo>
                <a:cubicBezTo>
                  <a:pt x="3" y="88"/>
                  <a:pt x="0" y="85"/>
                  <a:pt x="0" y="82"/>
                </a:cubicBezTo>
                <a:cubicBezTo>
                  <a:pt x="0" y="21"/>
                  <a:pt x="0" y="21"/>
                  <a:pt x="0" y="21"/>
                </a:cubicBezTo>
                <a:cubicBezTo>
                  <a:pt x="0" y="17"/>
                  <a:pt x="3" y="14"/>
                  <a:pt x="7" y="14"/>
                </a:cubicBezTo>
                <a:cubicBezTo>
                  <a:pt x="93" y="14"/>
                  <a:pt x="93" y="14"/>
                  <a:pt x="93" y="14"/>
                </a:cubicBezTo>
                <a:cubicBezTo>
                  <a:pt x="96" y="14"/>
                  <a:pt x="99" y="17"/>
                  <a:pt x="99" y="21"/>
                </a:cubicBezTo>
                <a:close/>
                <a:moveTo>
                  <a:pt x="138" y="76"/>
                </a:moveTo>
                <a:cubicBezTo>
                  <a:pt x="138" y="73"/>
                  <a:pt x="136" y="70"/>
                  <a:pt x="132" y="70"/>
                </a:cubicBezTo>
                <a:cubicBezTo>
                  <a:pt x="129" y="70"/>
                  <a:pt x="126" y="73"/>
                  <a:pt x="126" y="76"/>
                </a:cubicBezTo>
                <a:cubicBezTo>
                  <a:pt x="126" y="79"/>
                  <a:pt x="129" y="82"/>
                  <a:pt x="132" y="82"/>
                </a:cubicBezTo>
                <a:cubicBezTo>
                  <a:pt x="136" y="82"/>
                  <a:pt x="138" y="79"/>
                  <a:pt x="138" y="76"/>
                </a:cubicBezTo>
                <a:close/>
                <a:moveTo>
                  <a:pt x="142" y="76"/>
                </a:moveTo>
                <a:cubicBezTo>
                  <a:pt x="142" y="81"/>
                  <a:pt x="137" y="85"/>
                  <a:pt x="132" y="85"/>
                </a:cubicBezTo>
                <a:cubicBezTo>
                  <a:pt x="127" y="85"/>
                  <a:pt x="123" y="81"/>
                  <a:pt x="123" y="76"/>
                </a:cubicBezTo>
                <a:cubicBezTo>
                  <a:pt x="123" y="71"/>
                  <a:pt x="127" y="66"/>
                  <a:pt x="132" y="66"/>
                </a:cubicBezTo>
                <a:cubicBezTo>
                  <a:pt x="137" y="66"/>
                  <a:pt x="142" y="71"/>
                  <a:pt x="142" y="76"/>
                </a:cubicBezTo>
                <a:close/>
                <a:moveTo>
                  <a:pt x="147" y="42"/>
                </a:moveTo>
                <a:cubicBezTo>
                  <a:pt x="117" y="42"/>
                  <a:pt x="117" y="42"/>
                  <a:pt x="117" y="42"/>
                </a:cubicBezTo>
                <a:cubicBezTo>
                  <a:pt x="117" y="46"/>
                  <a:pt x="117" y="46"/>
                  <a:pt x="117" y="46"/>
                </a:cubicBezTo>
                <a:cubicBezTo>
                  <a:pt x="147" y="46"/>
                  <a:pt x="147" y="46"/>
                  <a:pt x="147" y="46"/>
                </a:cubicBezTo>
                <a:cubicBezTo>
                  <a:pt x="147" y="42"/>
                  <a:pt x="147" y="42"/>
                  <a:pt x="147" y="42"/>
                </a:cubicBezTo>
                <a:close/>
                <a:moveTo>
                  <a:pt x="150" y="6"/>
                </a:moveTo>
                <a:cubicBezTo>
                  <a:pt x="113" y="6"/>
                  <a:pt x="113" y="6"/>
                  <a:pt x="113" y="6"/>
                </a:cubicBezTo>
                <a:cubicBezTo>
                  <a:pt x="113" y="108"/>
                  <a:pt x="113" y="108"/>
                  <a:pt x="113" y="108"/>
                </a:cubicBezTo>
                <a:cubicBezTo>
                  <a:pt x="150" y="108"/>
                  <a:pt x="150" y="108"/>
                  <a:pt x="150" y="108"/>
                </a:cubicBezTo>
                <a:cubicBezTo>
                  <a:pt x="150" y="6"/>
                  <a:pt x="150" y="6"/>
                  <a:pt x="150" y="6"/>
                </a:cubicBezTo>
                <a:close/>
                <a:moveTo>
                  <a:pt x="156" y="3"/>
                </a:moveTo>
                <a:cubicBezTo>
                  <a:pt x="156" y="111"/>
                  <a:pt x="156" y="111"/>
                  <a:pt x="156" y="111"/>
                </a:cubicBezTo>
                <a:cubicBezTo>
                  <a:pt x="156" y="112"/>
                  <a:pt x="155" y="114"/>
                  <a:pt x="153" y="114"/>
                </a:cubicBezTo>
                <a:cubicBezTo>
                  <a:pt x="110" y="114"/>
                  <a:pt x="110" y="114"/>
                  <a:pt x="110" y="114"/>
                </a:cubicBezTo>
                <a:cubicBezTo>
                  <a:pt x="109" y="114"/>
                  <a:pt x="108" y="112"/>
                  <a:pt x="108" y="111"/>
                </a:cubicBezTo>
                <a:cubicBezTo>
                  <a:pt x="108" y="3"/>
                  <a:pt x="108" y="3"/>
                  <a:pt x="108" y="3"/>
                </a:cubicBezTo>
                <a:cubicBezTo>
                  <a:pt x="108" y="1"/>
                  <a:pt x="109" y="0"/>
                  <a:pt x="110" y="0"/>
                </a:cubicBezTo>
                <a:cubicBezTo>
                  <a:pt x="153" y="0"/>
                  <a:pt x="153" y="0"/>
                  <a:pt x="153" y="0"/>
                </a:cubicBezTo>
                <a:cubicBezTo>
                  <a:pt x="155" y="0"/>
                  <a:pt x="156" y="1"/>
                  <a:pt x="156" y="3"/>
                </a:cubicBezTo>
                <a:close/>
                <a:moveTo>
                  <a:pt x="146" y="14"/>
                </a:moveTo>
                <a:cubicBezTo>
                  <a:pt x="117" y="14"/>
                  <a:pt x="117" y="14"/>
                  <a:pt x="117" y="14"/>
                </a:cubicBezTo>
                <a:cubicBezTo>
                  <a:pt x="117" y="24"/>
                  <a:pt x="117" y="24"/>
                  <a:pt x="117" y="24"/>
                </a:cubicBezTo>
                <a:cubicBezTo>
                  <a:pt x="146" y="24"/>
                  <a:pt x="146" y="24"/>
                  <a:pt x="146" y="24"/>
                </a:cubicBezTo>
                <a:cubicBezTo>
                  <a:pt x="146" y="14"/>
                  <a:pt x="146" y="14"/>
                  <a:pt x="146" y="14"/>
                </a:cubicBezTo>
                <a:close/>
                <a:moveTo>
                  <a:pt x="147" y="34"/>
                </a:moveTo>
                <a:cubicBezTo>
                  <a:pt x="117" y="34"/>
                  <a:pt x="117" y="34"/>
                  <a:pt x="117" y="34"/>
                </a:cubicBezTo>
                <a:cubicBezTo>
                  <a:pt x="117" y="39"/>
                  <a:pt x="117" y="39"/>
                  <a:pt x="117" y="39"/>
                </a:cubicBezTo>
                <a:cubicBezTo>
                  <a:pt x="147" y="39"/>
                  <a:pt x="147" y="39"/>
                  <a:pt x="147" y="39"/>
                </a:cubicBezTo>
                <a:cubicBezTo>
                  <a:pt x="147" y="34"/>
                  <a:pt x="147" y="34"/>
                  <a:pt x="147" y="34"/>
                </a:cubicBezTo>
                <a:close/>
                <a:moveTo>
                  <a:pt x="147" y="31"/>
                </a:moveTo>
                <a:cubicBezTo>
                  <a:pt x="117" y="31"/>
                  <a:pt x="117" y="31"/>
                  <a:pt x="117" y="31"/>
                </a:cubicBezTo>
                <a:cubicBezTo>
                  <a:pt x="117" y="27"/>
                  <a:pt x="117" y="27"/>
                  <a:pt x="117" y="27"/>
                </a:cubicBezTo>
                <a:cubicBezTo>
                  <a:pt x="147" y="27"/>
                  <a:pt x="147" y="27"/>
                  <a:pt x="147" y="27"/>
                </a:cubicBezTo>
                <a:cubicBezTo>
                  <a:pt x="147" y="31"/>
                  <a:pt x="147" y="31"/>
                  <a:pt x="147" y="31"/>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45" name="Group 44">
            <a:extLst>
              <a:ext uri="{FF2B5EF4-FFF2-40B4-BE49-F238E27FC236}">
                <a16:creationId xmlns:a16="http://schemas.microsoft.com/office/drawing/2014/main" id="{4116A65D-6C99-4289-83E0-C3E65C2C56CF}"/>
              </a:ext>
            </a:extLst>
          </p:cNvPr>
          <p:cNvGrpSpPr/>
          <p:nvPr/>
        </p:nvGrpSpPr>
        <p:grpSpPr>
          <a:xfrm>
            <a:off x="4218369" y="1733705"/>
            <a:ext cx="1463040" cy="2560320"/>
            <a:chOff x="7726680" y="1490472"/>
            <a:chExt cx="3657600" cy="3790436"/>
          </a:xfrm>
        </p:grpSpPr>
        <p:cxnSp>
          <p:nvCxnSpPr>
            <p:cNvPr id="65" name="Straight Connector 64">
              <a:extLst>
                <a:ext uri="{FF2B5EF4-FFF2-40B4-BE49-F238E27FC236}">
                  <a16:creationId xmlns:a16="http://schemas.microsoft.com/office/drawing/2014/main" id="{D86EBD25-43E3-4786-962F-D2F53B2A5CB5}"/>
                </a:ext>
              </a:extLst>
            </p:cNvPr>
            <p:cNvCxnSpPr>
              <a:cxnSpLocks/>
            </p:cNvCxnSpPr>
            <p:nvPr/>
          </p:nvCxnSpPr>
          <p:spPr>
            <a:xfrm>
              <a:off x="7726680" y="3172968"/>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66" name="Straight Connector 65">
              <a:extLst>
                <a:ext uri="{FF2B5EF4-FFF2-40B4-BE49-F238E27FC236}">
                  <a16:creationId xmlns:a16="http://schemas.microsoft.com/office/drawing/2014/main" id="{A6A0AEFC-B331-46DB-A4A6-9901367E046D}"/>
                </a:ext>
              </a:extLst>
            </p:cNvPr>
            <p:cNvCxnSpPr>
              <a:cxnSpLocks/>
            </p:cNvCxnSpPr>
            <p:nvPr/>
          </p:nvCxnSpPr>
          <p:spPr>
            <a:xfrm>
              <a:off x="7726680" y="4434840"/>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67" name="Straight Connector 66">
              <a:extLst>
                <a:ext uri="{FF2B5EF4-FFF2-40B4-BE49-F238E27FC236}">
                  <a16:creationId xmlns:a16="http://schemas.microsoft.com/office/drawing/2014/main" id="{7676CB23-95CC-4C7C-B6BF-7364FAD08BFC}"/>
                </a:ext>
              </a:extLst>
            </p:cNvPr>
            <p:cNvCxnSpPr>
              <a:cxnSpLocks/>
            </p:cNvCxnSpPr>
            <p:nvPr/>
          </p:nvCxnSpPr>
          <p:spPr>
            <a:xfrm>
              <a:off x="7726680" y="5276088"/>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68" name="Straight Connector 67">
              <a:extLst>
                <a:ext uri="{FF2B5EF4-FFF2-40B4-BE49-F238E27FC236}">
                  <a16:creationId xmlns:a16="http://schemas.microsoft.com/office/drawing/2014/main" id="{1C3E64C3-6ACD-464D-BAA7-0C27C0C5AC13}"/>
                </a:ext>
              </a:extLst>
            </p:cNvPr>
            <p:cNvCxnSpPr>
              <a:cxnSpLocks/>
            </p:cNvCxnSpPr>
            <p:nvPr/>
          </p:nvCxnSpPr>
          <p:spPr>
            <a:xfrm>
              <a:off x="7726680" y="4855464"/>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69" name="Straight Connector 68">
              <a:extLst>
                <a:ext uri="{FF2B5EF4-FFF2-40B4-BE49-F238E27FC236}">
                  <a16:creationId xmlns:a16="http://schemas.microsoft.com/office/drawing/2014/main" id="{4A35CDFD-182C-4E2E-BA5B-252173B646BE}"/>
                </a:ext>
              </a:extLst>
            </p:cNvPr>
            <p:cNvCxnSpPr>
              <a:cxnSpLocks/>
            </p:cNvCxnSpPr>
            <p:nvPr/>
          </p:nvCxnSpPr>
          <p:spPr>
            <a:xfrm>
              <a:off x="7726680" y="3593592"/>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70" name="Straight Connector 69">
              <a:extLst>
                <a:ext uri="{FF2B5EF4-FFF2-40B4-BE49-F238E27FC236}">
                  <a16:creationId xmlns:a16="http://schemas.microsoft.com/office/drawing/2014/main" id="{BB70EC34-2175-45EC-B12D-D0EC1A36BBB7}"/>
                </a:ext>
              </a:extLst>
            </p:cNvPr>
            <p:cNvCxnSpPr>
              <a:cxnSpLocks/>
            </p:cNvCxnSpPr>
            <p:nvPr/>
          </p:nvCxnSpPr>
          <p:spPr>
            <a:xfrm>
              <a:off x="7726680" y="4014216"/>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71" name="Straight Connector 70">
              <a:extLst>
                <a:ext uri="{FF2B5EF4-FFF2-40B4-BE49-F238E27FC236}">
                  <a16:creationId xmlns:a16="http://schemas.microsoft.com/office/drawing/2014/main" id="{1853DAF7-F3B3-4DD4-BF8A-421C20A39F42}"/>
                </a:ext>
              </a:extLst>
            </p:cNvPr>
            <p:cNvCxnSpPr>
              <a:cxnSpLocks/>
            </p:cNvCxnSpPr>
            <p:nvPr/>
          </p:nvCxnSpPr>
          <p:spPr>
            <a:xfrm>
              <a:off x="7726680" y="2752344"/>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DED81BFB-AD69-4494-8A30-000E623FE7A5}"/>
                </a:ext>
              </a:extLst>
            </p:cNvPr>
            <p:cNvCxnSpPr>
              <a:cxnSpLocks/>
            </p:cNvCxnSpPr>
            <p:nvPr/>
          </p:nvCxnSpPr>
          <p:spPr>
            <a:xfrm>
              <a:off x="7726680" y="2331720"/>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73" name="Straight Connector 72">
              <a:extLst>
                <a:ext uri="{FF2B5EF4-FFF2-40B4-BE49-F238E27FC236}">
                  <a16:creationId xmlns:a16="http://schemas.microsoft.com/office/drawing/2014/main" id="{1188488B-A575-43B4-BF26-C8F22BB92B61}"/>
                </a:ext>
              </a:extLst>
            </p:cNvPr>
            <p:cNvCxnSpPr>
              <a:cxnSpLocks/>
            </p:cNvCxnSpPr>
            <p:nvPr/>
          </p:nvCxnSpPr>
          <p:spPr>
            <a:xfrm>
              <a:off x="7726680" y="1911096"/>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74" name="Straight Connector 73">
              <a:extLst>
                <a:ext uri="{FF2B5EF4-FFF2-40B4-BE49-F238E27FC236}">
                  <a16:creationId xmlns:a16="http://schemas.microsoft.com/office/drawing/2014/main" id="{EE404DC8-D0C1-4BF3-8B86-C8F9881072F3}"/>
                </a:ext>
              </a:extLst>
            </p:cNvPr>
            <p:cNvCxnSpPr>
              <a:cxnSpLocks/>
            </p:cNvCxnSpPr>
            <p:nvPr/>
          </p:nvCxnSpPr>
          <p:spPr>
            <a:xfrm>
              <a:off x="7726680" y="1490472"/>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grpSp>
      <p:grpSp>
        <p:nvGrpSpPr>
          <p:cNvPr id="46" name="Group 45">
            <a:extLst>
              <a:ext uri="{FF2B5EF4-FFF2-40B4-BE49-F238E27FC236}">
                <a16:creationId xmlns:a16="http://schemas.microsoft.com/office/drawing/2014/main" id="{BF3988FF-A770-483D-9799-548A29E4B045}"/>
              </a:ext>
            </a:extLst>
          </p:cNvPr>
          <p:cNvGrpSpPr/>
          <p:nvPr/>
        </p:nvGrpSpPr>
        <p:grpSpPr>
          <a:xfrm>
            <a:off x="3532569" y="1596636"/>
            <a:ext cx="729867" cy="2834640"/>
            <a:chOff x="7060821" y="1325971"/>
            <a:chExt cx="729867" cy="4088857"/>
          </a:xfrm>
        </p:grpSpPr>
        <p:sp>
          <p:nvSpPr>
            <p:cNvPr id="55" name="TextBox 54">
              <a:extLst>
                <a:ext uri="{FF2B5EF4-FFF2-40B4-BE49-F238E27FC236}">
                  <a16:creationId xmlns:a16="http://schemas.microsoft.com/office/drawing/2014/main" id="{1EB5D5E7-5B02-4338-A6D2-5F8F9987266B}"/>
                </a:ext>
              </a:extLst>
            </p:cNvPr>
            <p:cNvSpPr txBox="1"/>
            <p:nvPr/>
          </p:nvSpPr>
          <p:spPr>
            <a:xfrm>
              <a:off x="7150608" y="5102938"/>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$1,000</a:t>
              </a:r>
            </a:p>
          </p:txBody>
        </p:sp>
        <p:sp>
          <p:nvSpPr>
            <p:cNvPr id="56" name="TextBox 55">
              <a:extLst>
                <a:ext uri="{FF2B5EF4-FFF2-40B4-BE49-F238E27FC236}">
                  <a16:creationId xmlns:a16="http://schemas.microsoft.com/office/drawing/2014/main" id="{8231DCEC-725B-44BA-A066-A14683379BAE}"/>
                </a:ext>
              </a:extLst>
            </p:cNvPr>
            <p:cNvSpPr txBox="1"/>
            <p:nvPr/>
          </p:nvSpPr>
          <p:spPr>
            <a:xfrm>
              <a:off x="7150608" y="4688046"/>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$2,000</a:t>
              </a:r>
            </a:p>
          </p:txBody>
        </p:sp>
        <p:sp>
          <p:nvSpPr>
            <p:cNvPr id="57" name="TextBox 56">
              <a:extLst>
                <a:ext uri="{FF2B5EF4-FFF2-40B4-BE49-F238E27FC236}">
                  <a16:creationId xmlns:a16="http://schemas.microsoft.com/office/drawing/2014/main" id="{98558F11-6D36-4343-950A-8E3835B06EBC}"/>
                </a:ext>
              </a:extLst>
            </p:cNvPr>
            <p:cNvSpPr txBox="1"/>
            <p:nvPr/>
          </p:nvSpPr>
          <p:spPr>
            <a:xfrm>
              <a:off x="7150608" y="4266457"/>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$3,000</a:t>
              </a:r>
            </a:p>
          </p:txBody>
        </p:sp>
        <p:sp>
          <p:nvSpPr>
            <p:cNvPr id="58" name="TextBox 57">
              <a:extLst>
                <a:ext uri="{FF2B5EF4-FFF2-40B4-BE49-F238E27FC236}">
                  <a16:creationId xmlns:a16="http://schemas.microsoft.com/office/drawing/2014/main" id="{695D0E37-7CB4-4135-B87C-06D3EF59CC55}"/>
                </a:ext>
              </a:extLst>
            </p:cNvPr>
            <p:cNvSpPr txBox="1"/>
            <p:nvPr/>
          </p:nvSpPr>
          <p:spPr>
            <a:xfrm>
              <a:off x="7150608" y="3849174"/>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$4,000</a:t>
              </a:r>
            </a:p>
          </p:txBody>
        </p:sp>
        <p:sp>
          <p:nvSpPr>
            <p:cNvPr id="59" name="TextBox 58">
              <a:extLst>
                <a:ext uri="{FF2B5EF4-FFF2-40B4-BE49-F238E27FC236}">
                  <a16:creationId xmlns:a16="http://schemas.microsoft.com/office/drawing/2014/main" id="{BEDE8120-1080-4718-88AD-1941B6A5F692}"/>
                </a:ext>
              </a:extLst>
            </p:cNvPr>
            <p:cNvSpPr txBox="1"/>
            <p:nvPr/>
          </p:nvSpPr>
          <p:spPr>
            <a:xfrm>
              <a:off x="7150608" y="3420442"/>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$5,000</a:t>
              </a:r>
            </a:p>
          </p:txBody>
        </p:sp>
        <p:sp>
          <p:nvSpPr>
            <p:cNvPr id="60" name="TextBox 59">
              <a:extLst>
                <a:ext uri="{FF2B5EF4-FFF2-40B4-BE49-F238E27FC236}">
                  <a16:creationId xmlns:a16="http://schemas.microsoft.com/office/drawing/2014/main" id="{C650CD64-F916-4661-A401-6E6D48548E69}"/>
                </a:ext>
              </a:extLst>
            </p:cNvPr>
            <p:cNvSpPr txBox="1"/>
            <p:nvPr/>
          </p:nvSpPr>
          <p:spPr>
            <a:xfrm>
              <a:off x="7150608" y="3004585"/>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$6,000</a:t>
              </a:r>
            </a:p>
          </p:txBody>
        </p:sp>
        <p:sp>
          <p:nvSpPr>
            <p:cNvPr id="61" name="TextBox 60">
              <a:extLst>
                <a:ext uri="{FF2B5EF4-FFF2-40B4-BE49-F238E27FC236}">
                  <a16:creationId xmlns:a16="http://schemas.microsoft.com/office/drawing/2014/main" id="{86335370-F094-4D2B-BAA9-0BD4FFAB511B}"/>
                </a:ext>
              </a:extLst>
            </p:cNvPr>
            <p:cNvSpPr txBox="1"/>
            <p:nvPr/>
          </p:nvSpPr>
          <p:spPr>
            <a:xfrm>
              <a:off x="7150608" y="2578046"/>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$7,000</a:t>
              </a:r>
            </a:p>
          </p:txBody>
        </p:sp>
        <p:sp>
          <p:nvSpPr>
            <p:cNvPr id="62" name="TextBox 61">
              <a:extLst>
                <a:ext uri="{FF2B5EF4-FFF2-40B4-BE49-F238E27FC236}">
                  <a16:creationId xmlns:a16="http://schemas.microsoft.com/office/drawing/2014/main" id="{68F775FA-5AFD-48B1-8EBA-08F93C4BDBE1}"/>
                </a:ext>
              </a:extLst>
            </p:cNvPr>
            <p:cNvSpPr txBox="1"/>
            <p:nvPr/>
          </p:nvSpPr>
          <p:spPr>
            <a:xfrm>
              <a:off x="7150608" y="2160043"/>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$8,000</a:t>
              </a:r>
            </a:p>
          </p:txBody>
        </p:sp>
        <p:sp>
          <p:nvSpPr>
            <p:cNvPr id="63" name="TextBox 62">
              <a:extLst>
                <a:ext uri="{FF2B5EF4-FFF2-40B4-BE49-F238E27FC236}">
                  <a16:creationId xmlns:a16="http://schemas.microsoft.com/office/drawing/2014/main" id="{0CAA090B-9362-4F85-8B7C-A29ED645B517}"/>
                </a:ext>
              </a:extLst>
            </p:cNvPr>
            <p:cNvSpPr txBox="1"/>
            <p:nvPr/>
          </p:nvSpPr>
          <p:spPr>
            <a:xfrm>
              <a:off x="7150608" y="1744239"/>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$9,000</a:t>
              </a:r>
            </a:p>
          </p:txBody>
        </p:sp>
        <p:sp>
          <p:nvSpPr>
            <p:cNvPr id="64" name="TextBox 63">
              <a:extLst>
                <a:ext uri="{FF2B5EF4-FFF2-40B4-BE49-F238E27FC236}">
                  <a16:creationId xmlns:a16="http://schemas.microsoft.com/office/drawing/2014/main" id="{19467C76-5558-43F7-BCA3-9F842DFA3772}"/>
                </a:ext>
              </a:extLst>
            </p:cNvPr>
            <p:cNvSpPr txBox="1"/>
            <p:nvPr/>
          </p:nvSpPr>
          <p:spPr>
            <a:xfrm>
              <a:off x="7060821" y="1325971"/>
              <a:ext cx="729867"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$10,000</a:t>
              </a:r>
            </a:p>
          </p:txBody>
        </p:sp>
      </p:grpSp>
      <p:sp>
        <p:nvSpPr>
          <p:cNvPr id="47" name="Rectangle 46">
            <a:extLst>
              <a:ext uri="{FF2B5EF4-FFF2-40B4-BE49-F238E27FC236}">
                <a16:creationId xmlns:a16="http://schemas.microsoft.com/office/drawing/2014/main" id="{5F6D9EE2-A31C-464F-86C9-11D26CE6DFB2}"/>
              </a:ext>
            </a:extLst>
          </p:cNvPr>
          <p:cNvSpPr/>
          <p:nvPr/>
        </p:nvSpPr>
        <p:spPr>
          <a:xfrm rot="10800000">
            <a:off x="4361153" y="2488093"/>
            <a:ext cx="182880" cy="2011680"/>
          </a:xfrm>
          <a:prstGeom prst="rect">
            <a:avLst/>
          </a:prstGeom>
          <a:solidFill>
            <a:srgbClr val="44546B"/>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Rectangle 47">
            <a:extLst>
              <a:ext uri="{FF2B5EF4-FFF2-40B4-BE49-F238E27FC236}">
                <a16:creationId xmlns:a16="http://schemas.microsoft.com/office/drawing/2014/main" id="{BE671D2B-ADCE-4C08-9008-D9C9F55D478B}"/>
              </a:ext>
            </a:extLst>
          </p:cNvPr>
          <p:cNvSpPr/>
          <p:nvPr/>
        </p:nvSpPr>
        <p:spPr>
          <a:xfrm rot="10800000">
            <a:off x="4818353" y="3216341"/>
            <a:ext cx="182880" cy="1280160"/>
          </a:xfrm>
          <a:prstGeom prst="rect">
            <a:avLst/>
          </a:prstGeom>
          <a:solidFill>
            <a:srgbClr val="44546B"/>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Rectangle 48">
            <a:extLst>
              <a:ext uri="{FF2B5EF4-FFF2-40B4-BE49-F238E27FC236}">
                <a16:creationId xmlns:a16="http://schemas.microsoft.com/office/drawing/2014/main" id="{090091F0-847F-428F-A76C-5E592F21143A}"/>
              </a:ext>
            </a:extLst>
          </p:cNvPr>
          <p:cNvSpPr/>
          <p:nvPr/>
        </p:nvSpPr>
        <p:spPr>
          <a:xfrm rot="10800000">
            <a:off x="5275553" y="2206999"/>
            <a:ext cx="182880" cy="2286000"/>
          </a:xfrm>
          <a:prstGeom prst="rect">
            <a:avLst/>
          </a:prstGeom>
          <a:solidFill>
            <a:srgbClr val="44546B"/>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TextBox 49">
            <a:extLst>
              <a:ext uri="{FF2B5EF4-FFF2-40B4-BE49-F238E27FC236}">
                <a16:creationId xmlns:a16="http://schemas.microsoft.com/office/drawing/2014/main" id="{BBF9B4E2-223E-432C-9B9C-BB388F63237E}"/>
              </a:ext>
            </a:extLst>
          </p:cNvPr>
          <p:cNvSpPr txBox="1"/>
          <p:nvPr/>
        </p:nvSpPr>
        <p:spPr>
          <a:xfrm>
            <a:off x="4195332" y="4605421"/>
            <a:ext cx="512064"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A</a:t>
            </a:r>
          </a:p>
        </p:txBody>
      </p:sp>
      <p:sp>
        <p:nvSpPr>
          <p:cNvPr id="51" name="TextBox 50">
            <a:extLst>
              <a:ext uri="{FF2B5EF4-FFF2-40B4-BE49-F238E27FC236}">
                <a16:creationId xmlns:a16="http://schemas.microsoft.com/office/drawing/2014/main" id="{6B082A4C-2A79-42FE-9201-7E980A5D8522}"/>
              </a:ext>
            </a:extLst>
          </p:cNvPr>
          <p:cNvSpPr txBox="1"/>
          <p:nvPr/>
        </p:nvSpPr>
        <p:spPr>
          <a:xfrm>
            <a:off x="4653761" y="4605421"/>
            <a:ext cx="512064"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B</a:t>
            </a:r>
          </a:p>
        </p:txBody>
      </p:sp>
      <p:sp>
        <p:nvSpPr>
          <p:cNvPr id="52" name="TextBox 51">
            <a:extLst>
              <a:ext uri="{FF2B5EF4-FFF2-40B4-BE49-F238E27FC236}">
                <a16:creationId xmlns:a16="http://schemas.microsoft.com/office/drawing/2014/main" id="{E5DA3635-EC87-4178-8E8B-8D526F4D8675}"/>
              </a:ext>
            </a:extLst>
          </p:cNvPr>
          <p:cNvSpPr txBox="1"/>
          <p:nvPr/>
        </p:nvSpPr>
        <p:spPr>
          <a:xfrm>
            <a:off x="5094459" y="4608728"/>
            <a:ext cx="512064"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C</a:t>
            </a:r>
          </a:p>
        </p:txBody>
      </p:sp>
      <p:sp>
        <p:nvSpPr>
          <p:cNvPr id="53" name="TextBox 52">
            <a:extLst>
              <a:ext uri="{FF2B5EF4-FFF2-40B4-BE49-F238E27FC236}">
                <a16:creationId xmlns:a16="http://schemas.microsoft.com/office/drawing/2014/main" id="{5784C7B5-46F5-48FB-9D7D-5617BC6DE708}"/>
              </a:ext>
            </a:extLst>
          </p:cNvPr>
          <p:cNvSpPr txBox="1"/>
          <p:nvPr/>
        </p:nvSpPr>
        <p:spPr>
          <a:xfrm>
            <a:off x="3944523" y="5007849"/>
            <a:ext cx="2031568" cy="1692771"/>
          </a:xfrm>
          <a:prstGeom prst="rect">
            <a:avLst/>
          </a:prstGeom>
          <a:noFill/>
        </p:spPr>
        <p:txBody>
          <a:bodyPr wrap="square" rtlCol="0">
            <a:spAutoFit/>
          </a:bodyPr>
          <a:lstStyle/>
          <a:p>
            <a:r>
              <a:rPr lang="en-US" sz="1400" dirty="0">
                <a:solidFill>
                  <a:srgbClr val="44546B"/>
                </a:solidFill>
                <a:latin typeface="Bernard MT Condensed" panose="02050806060905020404" pitchFamily="18" charset="0"/>
              </a:rPr>
              <a:t>LOREM IPSUM DOLOR</a:t>
            </a: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grpSp>
        <p:nvGrpSpPr>
          <p:cNvPr id="76" name="Group 75">
            <a:extLst>
              <a:ext uri="{FF2B5EF4-FFF2-40B4-BE49-F238E27FC236}">
                <a16:creationId xmlns:a16="http://schemas.microsoft.com/office/drawing/2014/main" id="{F207F146-E4DF-4154-83DD-98A0C59795CC}"/>
              </a:ext>
            </a:extLst>
          </p:cNvPr>
          <p:cNvGrpSpPr/>
          <p:nvPr/>
        </p:nvGrpSpPr>
        <p:grpSpPr>
          <a:xfrm>
            <a:off x="7144449" y="1721326"/>
            <a:ext cx="1463040" cy="2560320"/>
            <a:chOff x="7726680" y="1490472"/>
            <a:chExt cx="3657600" cy="3790436"/>
          </a:xfrm>
        </p:grpSpPr>
        <p:cxnSp>
          <p:nvCxnSpPr>
            <p:cNvPr id="96" name="Straight Connector 95">
              <a:extLst>
                <a:ext uri="{FF2B5EF4-FFF2-40B4-BE49-F238E27FC236}">
                  <a16:creationId xmlns:a16="http://schemas.microsoft.com/office/drawing/2014/main" id="{AB3B8A44-E252-4E95-9DF3-1E4D1997B3FB}"/>
                </a:ext>
              </a:extLst>
            </p:cNvPr>
            <p:cNvCxnSpPr>
              <a:cxnSpLocks/>
            </p:cNvCxnSpPr>
            <p:nvPr/>
          </p:nvCxnSpPr>
          <p:spPr>
            <a:xfrm>
              <a:off x="7726680" y="3172968"/>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97" name="Straight Connector 96">
              <a:extLst>
                <a:ext uri="{FF2B5EF4-FFF2-40B4-BE49-F238E27FC236}">
                  <a16:creationId xmlns:a16="http://schemas.microsoft.com/office/drawing/2014/main" id="{94B16F6C-4412-4EFA-A37F-CDD39897BE18}"/>
                </a:ext>
              </a:extLst>
            </p:cNvPr>
            <p:cNvCxnSpPr>
              <a:cxnSpLocks/>
            </p:cNvCxnSpPr>
            <p:nvPr/>
          </p:nvCxnSpPr>
          <p:spPr>
            <a:xfrm>
              <a:off x="7726680" y="4434840"/>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98" name="Straight Connector 97">
              <a:extLst>
                <a:ext uri="{FF2B5EF4-FFF2-40B4-BE49-F238E27FC236}">
                  <a16:creationId xmlns:a16="http://schemas.microsoft.com/office/drawing/2014/main" id="{6BDBAA6A-124D-4616-A07C-4074F4872D40}"/>
                </a:ext>
              </a:extLst>
            </p:cNvPr>
            <p:cNvCxnSpPr>
              <a:cxnSpLocks/>
            </p:cNvCxnSpPr>
            <p:nvPr/>
          </p:nvCxnSpPr>
          <p:spPr>
            <a:xfrm>
              <a:off x="7726680" y="5276088"/>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99" name="Straight Connector 98">
              <a:extLst>
                <a:ext uri="{FF2B5EF4-FFF2-40B4-BE49-F238E27FC236}">
                  <a16:creationId xmlns:a16="http://schemas.microsoft.com/office/drawing/2014/main" id="{A2252570-BC45-4112-AFFF-4636064DD8FB}"/>
                </a:ext>
              </a:extLst>
            </p:cNvPr>
            <p:cNvCxnSpPr>
              <a:cxnSpLocks/>
            </p:cNvCxnSpPr>
            <p:nvPr/>
          </p:nvCxnSpPr>
          <p:spPr>
            <a:xfrm>
              <a:off x="7726680" y="4855464"/>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00" name="Straight Connector 99">
              <a:extLst>
                <a:ext uri="{FF2B5EF4-FFF2-40B4-BE49-F238E27FC236}">
                  <a16:creationId xmlns:a16="http://schemas.microsoft.com/office/drawing/2014/main" id="{BF774E81-4A50-4881-A9A7-15EA6C0B8981}"/>
                </a:ext>
              </a:extLst>
            </p:cNvPr>
            <p:cNvCxnSpPr>
              <a:cxnSpLocks/>
            </p:cNvCxnSpPr>
            <p:nvPr/>
          </p:nvCxnSpPr>
          <p:spPr>
            <a:xfrm>
              <a:off x="7726680" y="3593592"/>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01" name="Straight Connector 100">
              <a:extLst>
                <a:ext uri="{FF2B5EF4-FFF2-40B4-BE49-F238E27FC236}">
                  <a16:creationId xmlns:a16="http://schemas.microsoft.com/office/drawing/2014/main" id="{911FF683-5AF9-4490-B288-FDE6A63F2F52}"/>
                </a:ext>
              </a:extLst>
            </p:cNvPr>
            <p:cNvCxnSpPr>
              <a:cxnSpLocks/>
            </p:cNvCxnSpPr>
            <p:nvPr/>
          </p:nvCxnSpPr>
          <p:spPr>
            <a:xfrm>
              <a:off x="7726680" y="4014216"/>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02" name="Straight Connector 101">
              <a:extLst>
                <a:ext uri="{FF2B5EF4-FFF2-40B4-BE49-F238E27FC236}">
                  <a16:creationId xmlns:a16="http://schemas.microsoft.com/office/drawing/2014/main" id="{3ADA4430-6B62-438A-9B94-D3F66270C412}"/>
                </a:ext>
              </a:extLst>
            </p:cNvPr>
            <p:cNvCxnSpPr>
              <a:cxnSpLocks/>
            </p:cNvCxnSpPr>
            <p:nvPr/>
          </p:nvCxnSpPr>
          <p:spPr>
            <a:xfrm>
              <a:off x="7726680" y="2752344"/>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03" name="Straight Connector 102">
              <a:extLst>
                <a:ext uri="{FF2B5EF4-FFF2-40B4-BE49-F238E27FC236}">
                  <a16:creationId xmlns:a16="http://schemas.microsoft.com/office/drawing/2014/main" id="{F43B480B-2B22-42A7-A81A-65324E3E199D}"/>
                </a:ext>
              </a:extLst>
            </p:cNvPr>
            <p:cNvCxnSpPr>
              <a:cxnSpLocks/>
            </p:cNvCxnSpPr>
            <p:nvPr/>
          </p:nvCxnSpPr>
          <p:spPr>
            <a:xfrm>
              <a:off x="7726680" y="2331720"/>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04" name="Straight Connector 103">
              <a:extLst>
                <a:ext uri="{FF2B5EF4-FFF2-40B4-BE49-F238E27FC236}">
                  <a16:creationId xmlns:a16="http://schemas.microsoft.com/office/drawing/2014/main" id="{24F9D06F-0A0F-4469-9DA2-DCA50AD9070C}"/>
                </a:ext>
              </a:extLst>
            </p:cNvPr>
            <p:cNvCxnSpPr>
              <a:cxnSpLocks/>
            </p:cNvCxnSpPr>
            <p:nvPr/>
          </p:nvCxnSpPr>
          <p:spPr>
            <a:xfrm>
              <a:off x="7726680" y="1911096"/>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05" name="Straight Connector 104">
              <a:extLst>
                <a:ext uri="{FF2B5EF4-FFF2-40B4-BE49-F238E27FC236}">
                  <a16:creationId xmlns:a16="http://schemas.microsoft.com/office/drawing/2014/main" id="{2BB55428-BAC2-483B-B2DB-95DA56891B30}"/>
                </a:ext>
              </a:extLst>
            </p:cNvPr>
            <p:cNvCxnSpPr>
              <a:cxnSpLocks/>
            </p:cNvCxnSpPr>
            <p:nvPr/>
          </p:nvCxnSpPr>
          <p:spPr>
            <a:xfrm>
              <a:off x="7726680" y="1490472"/>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grpSp>
      <p:grpSp>
        <p:nvGrpSpPr>
          <p:cNvPr id="77" name="Group 76">
            <a:extLst>
              <a:ext uri="{FF2B5EF4-FFF2-40B4-BE49-F238E27FC236}">
                <a16:creationId xmlns:a16="http://schemas.microsoft.com/office/drawing/2014/main" id="{C5A517F8-8D6D-4907-A2DA-149D31E37FE4}"/>
              </a:ext>
            </a:extLst>
          </p:cNvPr>
          <p:cNvGrpSpPr/>
          <p:nvPr/>
        </p:nvGrpSpPr>
        <p:grpSpPr>
          <a:xfrm>
            <a:off x="6458649" y="1584257"/>
            <a:ext cx="729867" cy="2834640"/>
            <a:chOff x="7060821" y="1325971"/>
            <a:chExt cx="729867" cy="4088857"/>
          </a:xfrm>
        </p:grpSpPr>
        <p:sp>
          <p:nvSpPr>
            <p:cNvPr id="86" name="TextBox 85">
              <a:extLst>
                <a:ext uri="{FF2B5EF4-FFF2-40B4-BE49-F238E27FC236}">
                  <a16:creationId xmlns:a16="http://schemas.microsoft.com/office/drawing/2014/main" id="{6988C382-515C-4B43-87A8-52587D23037D}"/>
                </a:ext>
              </a:extLst>
            </p:cNvPr>
            <p:cNvSpPr txBox="1"/>
            <p:nvPr/>
          </p:nvSpPr>
          <p:spPr>
            <a:xfrm>
              <a:off x="7150608" y="5102938"/>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$1,000</a:t>
              </a:r>
            </a:p>
          </p:txBody>
        </p:sp>
        <p:sp>
          <p:nvSpPr>
            <p:cNvPr id="87" name="TextBox 86">
              <a:extLst>
                <a:ext uri="{FF2B5EF4-FFF2-40B4-BE49-F238E27FC236}">
                  <a16:creationId xmlns:a16="http://schemas.microsoft.com/office/drawing/2014/main" id="{781CD576-9561-4E51-8DC6-9C9309CD938F}"/>
                </a:ext>
              </a:extLst>
            </p:cNvPr>
            <p:cNvSpPr txBox="1"/>
            <p:nvPr/>
          </p:nvSpPr>
          <p:spPr>
            <a:xfrm>
              <a:off x="7150608" y="4688046"/>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$2,000</a:t>
              </a:r>
            </a:p>
          </p:txBody>
        </p:sp>
        <p:sp>
          <p:nvSpPr>
            <p:cNvPr id="88" name="TextBox 87">
              <a:extLst>
                <a:ext uri="{FF2B5EF4-FFF2-40B4-BE49-F238E27FC236}">
                  <a16:creationId xmlns:a16="http://schemas.microsoft.com/office/drawing/2014/main" id="{42290476-8E8C-4701-8B87-93504E6F0168}"/>
                </a:ext>
              </a:extLst>
            </p:cNvPr>
            <p:cNvSpPr txBox="1"/>
            <p:nvPr/>
          </p:nvSpPr>
          <p:spPr>
            <a:xfrm>
              <a:off x="7150608" y="4266457"/>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$3,000</a:t>
              </a:r>
            </a:p>
          </p:txBody>
        </p:sp>
        <p:sp>
          <p:nvSpPr>
            <p:cNvPr id="89" name="TextBox 88">
              <a:extLst>
                <a:ext uri="{FF2B5EF4-FFF2-40B4-BE49-F238E27FC236}">
                  <a16:creationId xmlns:a16="http://schemas.microsoft.com/office/drawing/2014/main" id="{040FF6CC-6B87-4143-A2A5-2DE6F44F6C39}"/>
                </a:ext>
              </a:extLst>
            </p:cNvPr>
            <p:cNvSpPr txBox="1"/>
            <p:nvPr/>
          </p:nvSpPr>
          <p:spPr>
            <a:xfrm>
              <a:off x="7150608" y="3849174"/>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$4,000</a:t>
              </a:r>
            </a:p>
          </p:txBody>
        </p:sp>
        <p:sp>
          <p:nvSpPr>
            <p:cNvPr id="90" name="TextBox 89">
              <a:extLst>
                <a:ext uri="{FF2B5EF4-FFF2-40B4-BE49-F238E27FC236}">
                  <a16:creationId xmlns:a16="http://schemas.microsoft.com/office/drawing/2014/main" id="{B5BA25CE-01C4-413F-89D0-8F38E2078F63}"/>
                </a:ext>
              </a:extLst>
            </p:cNvPr>
            <p:cNvSpPr txBox="1"/>
            <p:nvPr/>
          </p:nvSpPr>
          <p:spPr>
            <a:xfrm>
              <a:off x="7150608" y="3420442"/>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$5,000</a:t>
              </a:r>
            </a:p>
          </p:txBody>
        </p:sp>
        <p:sp>
          <p:nvSpPr>
            <p:cNvPr id="91" name="TextBox 90">
              <a:extLst>
                <a:ext uri="{FF2B5EF4-FFF2-40B4-BE49-F238E27FC236}">
                  <a16:creationId xmlns:a16="http://schemas.microsoft.com/office/drawing/2014/main" id="{F4994A37-1477-4BB3-BF0A-165A53C449A9}"/>
                </a:ext>
              </a:extLst>
            </p:cNvPr>
            <p:cNvSpPr txBox="1"/>
            <p:nvPr/>
          </p:nvSpPr>
          <p:spPr>
            <a:xfrm>
              <a:off x="7150608" y="3004585"/>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$6,000</a:t>
              </a:r>
            </a:p>
          </p:txBody>
        </p:sp>
        <p:sp>
          <p:nvSpPr>
            <p:cNvPr id="92" name="TextBox 91">
              <a:extLst>
                <a:ext uri="{FF2B5EF4-FFF2-40B4-BE49-F238E27FC236}">
                  <a16:creationId xmlns:a16="http://schemas.microsoft.com/office/drawing/2014/main" id="{48CB08BD-79B8-4534-A803-127517E63F27}"/>
                </a:ext>
              </a:extLst>
            </p:cNvPr>
            <p:cNvSpPr txBox="1"/>
            <p:nvPr/>
          </p:nvSpPr>
          <p:spPr>
            <a:xfrm>
              <a:off x="7150608" y="2578046"/>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$7,000</a:t>
              </a:r>
            </a:p>
          </p:txBody>
        </p:sp>
        <p:sp>
          <p:nvSpPr>
            <p:cNvPr id="93" name="TextBox 92">
              <a:extLst>
                <a:ext uri="{FF2B5EF4-FFF2-40B4-BE49-F238E27FC236}">
                  <a16:creationId xmlns:a16="http://schemas.microsoft.com/office/drawing/2014/main" id="{A5D9FCFF-D21A-4DEE-861E-0133E4750307}"/>
                </a:ext>
              </a:extLst>
            </p:cNvPr>
            <p:cNvSpPr txBox="1"/>
            <p:nvPr/>
          </p:nvSpPr>
          <p:spPr>
            <a:xfrm>
              <a:off x="7150608" y="2160043"/>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$8,000</a:t>
              </a:r>
            </a:p>
          </p:txBody>
        </p:sp>
        <p:sp>
          <p:nvSpPr>
            <p:cNvPr id="94" name="TextBox 93">
              <a:extLst>
                <a:ext uri="{FF2B5EF4-FFF2-40B4-BE49-F238E27FC236}">
                  <a16:creationId xmlns:a16="http://schemas.microsoft.com/office/drawing/2014/main" id="{521F0709-6BD2-4946-A14F-9BA980C25B41}"/>
                </a:ext>
              </a:extLst>
            </p:cNvPr>
            <p:cNvSpPr txBox="1"/>
            <p:nvPr/>
          </p:nvSpPr>
          <p:spPr>
            <a:xfrm>
              <a:off x="7150608" y="1744239"/>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$9,000</a:t>
              </a:r>
            </a:p>
          </p:txBody>
        </p:sp>
        <p:sp>
          <p:nvSpPr>
            <p:cNvPr id="95" name="TextBox 94">
              <a:extLst>
                <a:ext uri="{FF2B5EF4-FFF2-40B4-BE49-F238E27FC236}">
                  <a16:creationId xmlns:a16="http://schemas.microsoft.com/office/drawing/2014/main" id="{8CCD5E27-AE64-4951-AD3F-B6FC383EE29A}"/>
                </a:ext>
              </a:extLst>
            </p:cNvPr>
            <p:cNvSpPr txBox="1"/>
            <p:nvPr/>
          </p:nvSpPr>
          <p:spPr>
            <a:xfrm>
              <a:off x="7060821" y="1325971"/>
              <a:ext cx="729867"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$10,000</a:t>
              </a:r>
            </a:p>
          </p:txBody>
        </p:sp>
      </p:grpSp>
      <p:sp>
        <p:nvSpPr>
          <p:cNvPr id="78" name="Rectangle 77">
            <a:extLst>
              <a:ext uri="{FF2B5EF4-FFF2-40B4-BE49-F238E27FC236}">
                <a16:creationId xmlns:a16="http://schemas.microsoft.com/office/drawing/2014/main" id="{FBCE26D2-00BA-40C0-AA9B-C8564072B35D}"/>
              </a:ext>
            </a:extLst>
          </p:cNvPr>
          <p:cNvSpPr/>
          <p:nvPr/>
        </p:nvSpPr>
        <p:spPr>
          <a:xfrm rot="10800000">
            <a:off x="7287233" y="3024354"/>
            <a:ext cx="182880" cy="1463040"/>
          </a:xfrm>
          <a:prstGeom prst="rect">
            <a:avLst/>
          </a:prstGeom>
          <a:solidFill>
            <a:srgbClr val="5C7089"/>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 name="Rectangle 78">
            <a:extLst>
              <a:ext uri="{FF2B5EF4-FFF2-40B4-BE49-F238E27FC236}">
                <a16:creationId xmlns:a16="http://schemas.microsoft.com/office/drawing/2014/main" id="{E40DB78F-7568-4923-BD8A-462E98FA87A1}"/>
              </a:ext>
            </a:extLst>
          </p:cNvPr>
          <p:cNvSpPr/>
          <p:nvPr/>
        </p:nvSpPr>
        <p:spPr>
          <a:xfrm rot="10800000">
            <a:off x="7744433" y="2198122"/>
            <a:ext cx="182880" cy="2286000"/>
          </a:xfrm>
          <a:prstGeom prst="rect">
            <a:avLst/>
          </a:prstGeom>
          <a:solidFill>
            <a:srgbClr val="5C7089"/>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0" name="Rectangle 79">
            <a:extLst>
              <a:ext uri="{FF2B5EF4-FFF2-40B4-BE49-F238E27FC236}">
                <a16:creationId xmlns:a16="http://schemas.microsoft.com/office/drawing/2014/main" id="{44E34A07-B44A-4360-8F22-DFBD7FFB4C6C}"/>
              </a:ext>
            </a:extLst>
          </p:cNvPr>
          <p:cNvSpPr/>
          <p:nvPr/>
        </p:nvSpPr>
        <p:spPr>
          <a:xfrm rot="10800000">
            <a:off x="8201633" y="2468940"/>
            <a:ext cx="182880" cy="2011680"/>
          </a:xfrm>
          <a:prstGeom prst="rect">
            <a:avLst/>
          </a:prstGeom>
          <a:solidFill>
            <a:srgbClr val="5C7089"/>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1" name="TextBox 80">
            <a:extLst>
              <a:ext uri="{FF2B5EF4-FFF2-40B4-BE49-F238E27FC236}">
                <a16:creationId xmlns:a16="http://schemas.microsoft.com/office/drawing/2014/main" id="{1882AAA6-4030-4D70-9D66-D7D792E64BDB}"/>
              </a:ext>
            </a:extLst>
          </p:cNvPr>
          <p:cNvSpPr txBox="1"/>
          <p:nvPr/>
        </p:nvSpPr>
        <p:spPr>
          <a:xfrm>
            <a:off x="7121412" y="4593042"/>
            <a:ext cx="512064"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A</a:t>
            </a:r>
          </a:p>
        </p:txBody>
      </p:sp>
      <p:sp>
        <p:nvSpPr>
          <p:cNvPr id="82" name="TextBox 81">
            <a:extLst>
              <a:ext uri="{FF2B5EF4-FFF2-40B4-BE49-F238E27FC236}">
                <a16:creationId xmlns:a16="http://schemas.microsoft.com/office/drawing/2014/main" id="{7BD3F2BE-3F3C-42F0-9EA8-F6957C2D1351}"/>
              </a:ext>
            </a:extLst>
          </p:cNvPr>
          <p:cNvSpPr txBox="1"/>
          <p:nvPr/>
        </p:nvSpPr>
        <p:spPr>
          <a:xfrm>
            <a:off x="7579841" y="4593042"/>
            <a:ext cx="512064"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B</a:t>
            </a:r>
          </a:p>
        </p:txBody>
      </p:sp>
      <p:sp>
        <p:nvSpPr>
          <p:cNvPr id="83" name="TextBox 82">
            <a:extLst>
              <a:ext uri="{FF2B5EF4-FFF2-40B4-BE49-F238E27FC236}">
                <a16:creationId xmlns:a16="http://schemas.microsoft.com/office/drawing/2014/main" id="{B3C0783C-2921-4767-8804-6803D79B863B}"/>
              </a:ext>
            </a:extLst>
          </p:cNvPr>
          <p:cNvSpPr txBox="1"/>
          <p:nvPr/>
        </p:nvSpPr>
        <p:spPr>
          <a:xfrm>
            <a:off x="8020539" y="4596349"/>
            <a:ext cx="512064"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C</a:t>
            </a:r>
          </a:p>
        </p:txBody>
      </p:sp>
      <p:sp>
        <p:nvSpPr>
          <p:cNvPr id="84" name="TextBox 83">
            <a:extLst>
              <a:ext uri="{FF2B5EF4-FFF2-40B4-BE49-F238E27FC236}">
                <a16:creationId xmlns:a16="http://schemas.microsoft.com/office/drawing/2014/main" id="{12378A20-6967-49D6-A9FB-BFF3CE9106AF}"/>
              </a:ext>
            </a:extLst>
          </p:cNvPr>
          <p:cNvSpPr txBox="1"/>
          <p:nvPr/>
        </p:nvSpPr>
        <p:spPr>
          <a:xfrm>
            <a:off x="6870603" y="4995470"/>
            <a:ext cx="2031568" cy="1692771"/>
          </a:xfrm>
          <a:prstGeom prst="rect">
            <a:avLst/>
          </a:prstGeom>
          <a:noFill/>
        </p:spPr>
        <p:txBody>
          <a:bodyPr wrap="square" rtlCol="0">
            <a:spAutoFit/>
          </a:bodyPr>
          <a:lstStyle/>
          <a:p>
            <a:r>
              <a:rPr lang="en-US" sz="1400" dirty="0">
                <a:solidFill>
                  <a:srgbClr val="5C7089"/>
                </a:solidFill>
                <a:latin typeface="Bernard MT Condensed" panose="02050806060905020404" pitchFamily="18" charset="0"/>
              </a:rPr>
              <a:t>LOREM IPSUM DOLOR</a:t>
            </a: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grpSp>
        <p:nvGrpSpPr>
          <p:cNvPr id="107" name="Group 106">
            <a:extLst>
              <a:ext uri="{FF2B5EF4-FFF2-40B4-BE49-F238E27FC236}">
                <a16:creationId xmlns:a16="http://schemas.microsoft.com/office/drawing/2014/main" id="{5E9DF66C-0646-4283-920C-98DF43EA6A4C}"/>
              </a:ext>
            </a:extLst>
          </p:cNvPr>
          <p:cNvGrpSpPr/>
          <p:nvPr/>
        </p:nvGrpSpPr>
        <p:grpSpPr>
          <a:xfrm>
            <a:off x="10070529" y="1716346"/>
            <a:ext cx="1463040" cy="2560320"/>
            <a:chOff x="7726680" y="1490472"/>
            <a:chExt cx="3657600" cy="3790436"/>
          </a:xfrm>
        </p:grpSpPr>
        <p:cxnSp>
          <p:nvCxnSpPr>
            <p:cNvPr id="127" name="Straight Connector 126">
              <a:extLst>
                <a:ext uri="{FF2B5EF4-FFF2-40B4-BE49-F238E27FC236}">
                  <a16:creationId xmlns:a16="http://schemas.microsoft.com/office/drawing/2014/main" id="{BD61AEB4-256E-4BE3-A811-1F25F6DA938F}"/>
                </a:ext>
              </a:extLst>
            </p:cNvPr>
            <p:cNvCxnSpPr>
              <a:cxnSpLocks/>
            </p:cNvCxnSpPr>
            <p:nvPr/>
          </p:nvCxnSpPr>
          <p:spPr>
            <a:xfrm>
              <a:off x="7726680" y="3172968"/>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28" name="Straight Connector 127">
              <a:extLst>
                <a:ext uri="{FF2B5EF4-FFF2-40B4-BE49-F238E27FC236}">
                  <a16:creationId xmlns:a16="http://schemas.microsoft.com/office/drawing/2014/main" id="{3A30D982-CBCB-42CD-9872-0C2DDD38DD16}"/>
                </a:ext>
              </a:extLst>
            </p:cNvPr>
            <p:cNvCxnSpPr>
              <a:cxnSpLocks/>
            </p:cNvCxnSpPr>
            <p:nvPr/>
          </p:nvCxnSpPr>
          <p:spPr>
            <a:xfrm>
              <a:off x="7726680" y="4434840"/>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29" name="Straight Connector 128">
              <a:extLst>
                <a:ext uri="{FF2B5EF4-FFF2-40B4-BE49-F238E27FC236}">
                  <a16:creationId xmlns:a16="http://schemas.microsoft.com/office/drawing/2014/main" id="{C03F525F-A615-49D5-B2AF-D57772BD11A8}"/>
                </a:ext>
              </a:extLst>
            </p:cNvPr>
            <p:cNvCxnSpPr>
              <a:cxnSpLocks/>
            </p:cNvCxnSpPr>
            <p:nvPr/>
          </p:nvCxnSpPr>
          <p:spPr>
            <a:xfrm>
              <a:off x="7726680" y="5276088"/>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30" name="Straight Connector 129">
              <a:extLst>
                <a:ext uri="{FF2B5EF4-FFF2-40B4-BE49-F238E27FC236}">
                  <a16:creationId xmlns:a16="http://schemas.microsoft.com/office/drawing/2014/main" id="{0A1AF4AF-7FA4-4EA4-BC2E-4DBD38720FAD}"/>
                </a:ext>
              </a:extLst>
            </p:cNvPr>
            <p:cNvCxnSpPr>
              <a:cxnSpLocks/>
            </p:cNvCxnSpPr>
            <p:nvPr/>
          </p:nvCxnSpPr>
          <p:spPr>
            <a:xfrm>
              <a:off x="7726680" y="4855464"/>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31" name="Straight Connector 130">
              <a:extLst>
                <a:ext uri="{FF2B5EF4-FFF2-40B4-BE49-F238E27FC236}">
                  <a16:creationId xmlns:a16="http://schemas.microsoft.com/office/drawing/2014/main" id="{ACA449EC-5BC2-44C8-BFC0-7A1D10331D68}"/>
                </a:ext>
              </a:extLst>
            </p:cNvPr>
            <p:cNvCxnSpPr>
              <a:cxnSpLocks/>
            </p:cNvCxnSpPr>
            <p:nvPr/>
          </p:nvCxnSpPr>
          <p:spPr>
            <a:xfrm>
              <a:off x="7726680" y="3593592"/>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32" name="Straight Connector 131">
              <a:extLst>
                <a:ext uri="{FF2B5EF4-FFF2-40B4-BE49-F238E27FC236}">
                  <a16:creationId xmlns:a16="http://schemas.microsoft.com/office/drawing/2014/main" id="{C037D29A-ABB1-43A6-A6AD-88E443207ED5}"/>
                </a:ext>
              </a:extLst>
            </p:cNvPr>
            <p:cNvCxnSpPr>
              <a:cxnSpLocks/>
            </p:cNvCxnSpPr>
            <p:nvPr/>
          </p:nvCxnSpPr>
          <p:spPr>
            <a:xfrm>
              <a:off x="7726680" y="4014216"/>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33" name="Straight Connector 132">
              <a:extLst>
                <a:ext uri="{FF2B5EF4-FFF2-40B4-BE49-F238E27FC236}">
                  <a16:creationId xmlns:a16="http://schemas.microsoft.com/office/drawing/2014/main" id="{A2657B07-629F-49EA-856D-B808CAD5EF0B}"/>
                </a:ext>
              </a:extLst>
            </p:cNvPr>
            <p:cNvCxnSpPr>
              <a:cxnSpLocks/>
            </p:cNvCxnSpPr>
            <p:nvPr/>
          </p:nvCxnSpPr>
          <p:spPr>
            <a:xfrm>
              <a:off x="7726680" y="2752344"/>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34" name="Straight Connector 133">
              <a:extLst>
                <a:ext uri="{FF2B5EF4-FFF2-40B4-BE49-F238E27FC236}">
                  <a16:creationId xmlns:a16="http://schemas.microsoft.com/office/drawing/2014/main" id="{400BEB85-CDF3-4840-B783-8A76CD44F818}"/>
                </a:ext>
              </a:extLst>
            </p:cNvPr>
            <p:cNvCxnSpPr>
              <a:cxnSpLocks/>
            </p:cNvCxnSpPr>
            <p:nvPr/>
          </p:nvCxnSpPr>
          <p:spPr>
            <a:xfrm>
              <a:off x="7726680" y="2331720"/>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35" name="Straight Connector 134">
              <a:extLst>
                <a:ext uri="{FF2B5EF4-FFF2-40B4-BE49-F238E27FC236}">
                  <a16:creationId xmlns:a16="http://schemas.microsoft.com/office/drawing/2014/main" id="{490A8424-9797-47E8-8BEB-8B1F6F411081}"/>
                </a:ext>
              </a:extLst>
            </p:cNvPr>
            <p:cNvCxnSpPr>
              <a:cxnSpLocks/>
            </p:cNvCxnSpPr>
            <p:nvPr/>
          </p:nvCxnSpPr>
          <p:spPr>
            <a:xfrm>
              <a:off x="7726680" y="1911096"/>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36" name="Straight Connector 135">
              <a:extLst>
                <a:ext uri="{FF2B5EF4-FFF2-40B4-BE49-F238E27FC236}">
                  <a16:creationId xmlns:a16="http://schemas.microsoft.com/office/drawing/2014/main" id="{5A3E8857-158F-42DC-ADA9-56ED8899340D}"/>
                </a:ext>
              </a:extLst>
            </p:cNvPr>
            <p:cNvCxnSpPr>
              <a:cxnSpLocks/>
            </p:cNvCxnSpPr>
            <p:nvPr/>
          </p:nvCxnSpPr>
          <p:spPr>
            <a:xfrm>
              <a:off x="7726680" y="1490472"/>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grpSp>
      <p:grpSp>
        <p:nvGrpSpPr>
          <p:cNvPr id="108" name="Group 107">
            <a:extLst>
              <a:ext uri="{FF2B5EF4-FFF2-40B4-BE49-F238E27FC236}">
                <a16:creationId xmlns:a16="http://schemas.microsoft.com/office/drawing/2014/main" id="{00701BDA-012E-46FD-A239-94794589950A}"/>
              </a:ext>
            </a:extLst>
          </p:cNvPr>
          <p:cNvGrpSpPr/>
          <p:nvPr/>
        </p:nvGrpSpPr>
        <p:grpSpPr>
          <a:xfrm>
            <a:off x="9384729" y="1579277"/>
            <a:ext cx="729867" cy="2834640"/>
            <a:chOff x="7060821" y="1325971"/>
            <a:chExt cx="729867" cy="4088857"/>
          </a:xfrm>
        </p:grpSpPr>
        <p:sp>
          <p:nvSpPr>
            <p:cNvPr id="117" name="TextBox 116">
              <a:extLst>
                <a:ext uri="{FF2B5EF4-FFF2-40B4-BE49-F238E27FC236}">
                  <a16:creationId xmlns:a16="http://schemas.microsoft.com/office/drawing/2014/main" id="{6ACB36C3-0BF0-4D5E-9FAD-72CDCD36E790}"/>
                </a:ext>
              </a:extLst>
            </p:cNvPr>
            <p:cNvSpPr txBox="1"/>
            <p:nvPr/>
          </p:nvSpPr>
          <p:spPr>
            <a:xfrm>
              <a:off x="7150608" y="5102938"/>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$1,000</a:t>
              </a:r>
            </a:p>
          </p:txBody>
        </p:sp>
        <p:sp>
          <p:nvSpPr>
            <p:cNvPr id="118" name="TextBox 117">
              <a:extLst>
                <a:ext uri="{FF2B5EF4-FFF2-40B4-BE49-F238E27FC236}">
                  <a16:creationId xmlns:a16="http://schemas.microsoft.com/office/drawing/2014/main" id="{8CD5232D-1FFF-4327-B881-89CBB50883C8}"/>
                </a:ext>
              </a:extLst>
            </p:cNvPr>
            <p:cNvSpPr txBox="1"/>
            <p:nvPr/>
          </p:nvSpPr>
          <p:spPr>
            <a:xfrm>
              <a:off x="7150608" y="4688046"/>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$2,000</a:t>
              </a:r>
            </a:p>
          </p:txBody>
        </p:sp>
        <p:sp>
          <p:nvSpPr>
            <p:cNvPr id="119" name="TextBox 118">
              <a:extLst>
                <a:ext uri="{FF2B5EF4-FFF2-40B4-BE49-F238E27FC236}">
                  <a16:creationId xmlns:a16="http://schemas.microsoft.com/office/drawing/2014/main" id="{CBA9A4E3-138A-4923-8830-17C75DDEF46C}"/>
                </a:ext>
              </a:extLst>
            </p:cNvPr>
            <p:cNvSpPr txBox="1"/>
            <p:nvPr/>
          </p:nvSpPr>
          <p:spPr>
            <a:xfrm>
              <a:off x="7150608" y="4266457"/>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$3,000</a:t>
              </a:r>
            </a:p>
          </p:txBody>
        </p:sp>
        <p:sp>
          <p:nvSpPr>
            <p:cNvPr id="120" name="TextBox 119">
              <a:extLst>
                <a:ext uri="{FF2B5EF4-FFF2-40B4-BE49-F238E27FC236}">
                  <a16:creationId xmlns:a16="http://schemas.microsoft.com/office/drawing/2014/main" id="{FBF6D523-D53B-4E21-B340-7D5FECF7D62B}"/>
                </a:ext>
              </a:extLst>
            </p:cNvPr>
            <p:cNvSpPr txBox="1"/>
            <p:nvPr/>
          </p:nvSpPr>
          <p:spPr>
            <a:xfrm>
              <a:off x="7150608" y="3849174"/>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$4,000</a:t>
              </a:r>
            </a:p>
          </p:txBody>
        </p:sp>
        <p:sp>
          <p:nvSpPr>
            <p:cNvPr id="121" name="TextBox 120">
              <a:extLst>
                <a:ext uri="{FF2B5EF4-FFF2-40B4-BE49-F238E27FC236}">
                  <a16:creationId xmlns:a16="http://schemas.microsoft.com/office/drawing/2014/main" id="{D5E47F9D-943B-4CBE-A126-8B74A86850C5}"/>
                </a:ext>
              </a:extLst>
            </p:cNvPr>
            <p:cNvSpPr txBox="1"/>
            <p:nvPr/>
          </p:nvSpPr>
          <p:spPr>
            <a:xfrm>
              <a:off x="7150608" y="3420442"/>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$5,000</a:t>
              </a:r>
            </a:p>
          </p:txBody>
        </p:sp>
        <p:sp>
          <p:nvSpPr>
            <p:cNvPr id="122" name="TextBox 121">
              <a:extLst>
                <a:ext uri="{FF2B5EF4-FFF2-40B4-BE49-F238E27FC236}">
                  <a16:creationId xmlns:a16="http://schemas.microsoft.com/office/drawing/2014/main" id="{530ACD9D-003F-4DD5-A550-FE69D226256D}"/>
                </a:ext>
              </a:extLst>
            </p:cNvPr>
            <p:cNvSpPr txBox="1"/>
            <p:nvPr/>
          </p:nvSpPr>
          <p:spPr>
            <a:xfrm>
              <a:off x="7150608" y="3004585"/>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$6,000</a:t>
              </a:r>
            </a:p>
          </p:txBody>
        </p:sp>
        <p:sp>
          <p:nvSpPr>
            <p:cNvPr id="123" name="TextBox 122">
              <a:extLst>
                <a:ext uri="{FF2B5EF4-FFF2-40B4-BE49-F238E27FC236}">
                  <a16:creationId xmlns:a16="http://schemas.microsoft.com/office/drawing/2014/main" id="{3360954D-E8F4-450D-A2CD-5050BEE95A26}"/>
                </a:ext>
              </a:extLst>
            </p:cNvPr>
            <p:cNvSpPr txBox="1"/>
            <p:nvPr/>
          </p:nvSpPr>
          <p:spPr>
            <a:xfrm>
              <a:off x="7150608" y="2578046"/>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$7,000</a:t>
              </a:r>
            </a:p>
          </p:txBody>
        </p:sp>
        <p:sp>
          <p:nvSpPr>
            <p:cNvPr id="124" name="TextBox 123">
              <a:extLst>
                <a:ext uri="{FF2B5EF4-FFF2-40B4-BE49-F238E27FC236}">
                  <a16:creationId xmlns:a16="http://schemas.microsoft.com/office/drawing/2014/main" id="{D7ED294E-947C-4544-9F0E-FB98E0278AAF}"/>
                </a:ext>
              </a:extLst>
            </p:cNvPr>
            <p:cNvSpPr txBox="1"/>
            <p:nvPr/>
          </p:nvSpPr>
          <p:spPr>
            <a:xfrm>
              <a:off x="7150608" y="2160043"/>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$8,000</a:t>
              </a:r>
            </a:p>
          </p:txBody>
        </p:sp>
        <p:sp>
          <p:nvSpPr>
            <p:cNvPr id="125" name="TextBox 124">
              <a:extLst>
                <a:ext uri="{FF2B5EF4-FFF2-40B4-BE49-F238E27FC236}">
                  <a16:creationId xmlns:a16="http://schemas.microsoft.com/office/drawing/2014/main" id="{B945892C-3FA0-4E20-9663-E53BFD297E0A}"/>
                </a:ext>
              </a:extLst>
            </p:cNvPr>
            <p:cNvSpPr txBox="1"/>
            <p:nvPr/>
          </p:nvSpPr>
          <p:spPr>
            <a:xfrm>
              <a:off x="7150608" y="1744239"/>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$9,000</a:t>
              </a:r>
            </a:p>
          </p:txBody>
        </p:sp>
        <p:sp>
          <p:nvSpPr>
            <p:cNvPr id="126" name="TextBox 125">
              <a:extLst>
                <a:ext uri="{FF2B5EF4-FFF2-40B4-BE49-F238E27FC236}">
                  <a16:creationId xmlns:a16="http://schemas.microsoft.com/office/drawing/2014/main" id="{84D2AE64-9C3F-4B03-96DE-098FA64BDEF7}"/>
                </a:ext>
              </a:extLst>
            </p:cNvPr>
            <p:cNvSpPr txBox="1"/>
            <p:nvPr/>
          </p:nvSpPr>
          <p:spPr>
            <a:xfrm>
              <a:off x="7060821" y="1325971"/>
              <a:ext cx="729867"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$10,000</a:t>
              </a:r>
            </a:p>
          </p:txBody>
        </p:sp>
      </p:grpSp>
      <p:sp>
        <p:nvSpPr>
          <p:cNvPr id="109" name="Rectangle 108">
            <a:extLst>
              <a:ext uri="{FF2B5EF4-FFF2-40B4-BE49-F238E27FC236}">
                <a16:creationId xmlns:a16="http://schemas.microsoft.com/office/drawing/2014/main" id="{D3D222FE-D3BE-4287-863B-AA9DCF88F0BF}"/>
              </a:ext>
            </a:extLst>
          </p:cNvPr>
          <p:cNvSpPr/>
          <p:nvPr/>
        </p:nvSpPr>
        <p:spPr>
          <a:xfrm rot="10800000">
            <a:off x="10213313" y="3568014"/>
            <a:ext cx="182880" cy="914400"/>
          </a:xfrm>
          <a:prstGeom prst="rect">
            <a:avLst/>
          </a:prstGeom>
          <a:solidFill>
            <a:srgbClr val="72869F"/>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0" name="Rectangle 109">
            <a:extLst>
              <a:ext uri="{FF2B5EF4-FFF2-40B4-BE49-F238E27FC236}">
                <a16:creationId xmlns:a16="http://schemas.microsoft.com/office/drawing/2014/main" id="{44892311-7918-4373-930F-1116510B8E1D}"/>
              </a:ext>
            </a:extLst>
          </p:cNvPr>
          <p:cNvSpPr/>
          <p:nvPr/>
        </p:nvSpPr>
        <p:spPr>
          <a:xfrm rot="10800000">
            <a:off x="10670513" y="2741782"/>
            <a:ext cx="182880" cy="1737360"/>
          </a:xfrm>
          <a:prstGeom prst="rect">
            <a:avLst/>
          </a:prstGeom>
          <a:solidFill>
            <a:srgbClr val="72869F"/>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1" name="Rectangle 110">
            <a:extLst>
              <a:ext uri="{FF2B5EF4-FFF2-40B4-BE49-F238E27FC236}">
                <a16:creationId xmlns:a16="http://schemas.microsoft.com/office/drawing/2014/main" id="{E93E19CE-2B7A-4653-8954-3C829092B8CD}"/>
              </a:ext>
            </a:extLst>
          </p:cNvPr>
          <p:cNvSpPr/>
          <p:nvPr/>
        </p:nvSpPr>
        <p:spPr>
          <a:xfrm rot="10800000">
            <a:off x="11127713" y="2098200"/>
            <a:ext cx="182880" cy="2377440"/>
          </a:xfrm>
          <a:prstGeom prst="rect">
            <a:avLst/>
          </a:prstGeom>
          <a:solidFill>
            <a:srgbClr val="72869F"/>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2" name="TextBox 111">
            <a:extLst>
              <a:ext uri="{FF2B5EF4-FFF2-40B4-BE49-F238E27FC236}">
                <a16:creationId xmlns:a16="http://schemas.microsoft.com/office/drawing/2014/main" id="{60A4BFC3-9646-409C-A0E4-79EFBDA9DBA6}"/>
              </a:ext>
            </a:extLst>
          </p:cNvPr>
          <p:cNvSpPr txBox="1"/>
          <p:nvPr/>
        </p:nvSpPr>
        <p:spPr>
          <a:xfrm>
            <a:off x="10047492" y="4588062"/>
            <a:ext cx="512064"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A</a:t>
            </a:r>
          </a:p>
        </p:txBody>
      </p:sp>
      <p:sp>
        <p:nvSpPr>
          <p:cNvPr id="113" name="TextBox 112">
            <a:extLst>
              <a:ext uri="{FF2B5EF4-FFF2-40B4-BE49-F238E27FC236}">
                <a16:creationId xmlns:a16="http://schemas.microsoft.com/office/drawing/2014/main" id="{C2464C5A-5DA3-4903-AB1E-CE9AFC45BB66}"/>
              </a:ext>
            </a:extLst>
          </p:cNvPr>
          <p:cNvSpPr txBox="1"/>
          <p:nvPr/>
        </p:nvSpPr>
        <p:spPr>
          <a:xfrm>
            <a:off x="10505921" y="4588062"/>
            <a:ext cx="512064"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B</a:t>
            </a:r>
          </a:p>
        </p:txBody>
      </p:sp>
      <p:sp>
        <p:nvSpPr>
          <p:cNvPr id="114" name="TextBox 113">
            <a:extLst>
              <a:ext uri="{FF2B5EF4-FFF2-40B4-BE49-F238E27FC236}">
                <a16:creationId xmlns:a16="http://schemas.microsoft.com/office/drawing/2014/main" id="{B46B886C-4EB1-4C78-BCF3-6176312DFE12}"/>
              </a:ext>
            </a:extLst>
          </p:cNvPr>
          <p:cNvSpPr txBox="1"/>
          <p:nvPr/>
        </p:nvSpPr>
        <p:spPr>
          <a:xfrm>
            <a:off x="10946619" y="4591369"/>
            <a:ext cx="512064"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C</a:t>
            </a:r>
          </a:p>
        </p:txBody>
      </p:sp>
      <p:sp>
        <p:nvSpPr>
          <p:cNvPr id="115" name="TextBox 114">
            <a:extLst>
              <a:ext uri="{FF2B5EF4-FFF2-40B4-BE49-F238E27FC236}">
                <a16:creationId xmlns:a16="http://schemas.microsoft.com/office/drawing/2014/main" id="{88A6A030-14C9-4BF5-9984-D9428D8575BC}"/>
              </a:ext>
            </a:extLst>
          </p:cNvPr>
          <p:cNvSpPr txBox="1"/>
          <p:nvPr/>
        </p:nvSpPr>
        <p:spPr>
          <a:xfrm>
            <a:off x="9796683" y="4990490"/>
            <a:ext cx="2031568" cy="1692771"/>
          </a:xfrm>
          <a:prstGeom prst="rect">
            <a:avLst/>
          </a:prstGeom>
          <a:noFill/>
        </p:spPr>
        <p:txBody>
          <a:bodyPr wrap="square" rtlCol="0">
            <a:spAutoFit/>
          </a:bodyPr>
          <a:lstStyle/>
          <a:p>
            <a:r>
              <a:rPr lang="en-US" sz="1400" dirty="0">
                <a:solidFill>
                  <a:srgbClr val="72869F"/>
                </a:solidFill>
                <a:latin typeface="Bernard MT Condensed" panose="02050806060905020404" pitchFamily="18" charset="0"/>
              </a:rPr>
              <a:t>LOREM IPSUM DOLOR</a:t>
            </a: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sp>
        <p:nvSpPr>
          <p:cNvPr id="137" name="TextBox 136">
            <a:extLst>
              <a:ext uri="{FF2B5EF4-FFF2-40B4-BE49-F238E27FC236}">
                <a16:creationId xmlns:a16="http://schemas.microsoft.com/office/drawing/2014/main" id="{7007A8A7-528D-4E18-B852-05D12393AB0A}"/>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
        <p:nvSpPr>
          <p:cNvPr id="138" name="Freeform 213">
            <a:extLst>
              <a:ext uri="{FF2B5EF4-FFF2-40B4-BE49-F238E27FC236}">
                <a16:creationId xmlns:a16="http://schemas.microsoft.com/office/drawing/2014/main" id="{BA57E888-A148-4448-AA3E-15A68A8F1721}"/>
              </a:ext>
            </a:extLst>
          </p:cNvPr>
          <p:cNvSpPr>
            <a:spLocks noChangeAspect="1" noEditPoints="1"/>
          </p:cNvSpPr>
          <p:nvPr/>
        </p:nvSpPr>
        <p:spPr bwMode="auto">
          <a:xfrm>
            <a:off x="3613258" y="5019728"/>
            <a:ext cx="265176" cy="424281"/>
          </a:xfrm>
          <a:custGeom>
            <a:avLst/>
            <a:gdLst>
              <a:gd name="T0" fmla="*/ 78 w 86"/>
              <a:gd name="T1" fmla="*/ 116 h 138"/>
              <a:gd name="T2" fmla="*/ 9 w 86"/>
              <a:gd name="T3" fmla="*/ 116 h 138"/>
              <a:gd name="T4" fmla="*/ 9 w 86"/>
              <a:gd name="T5" fmla="*/ 21 h 138"/>
              <a:gd name="T6" fmla="*/ 78 w 86"/>
              <a:gd name="T7" fmla="*/ 21 h 138"/>
              <a:gd name="T8" fmla="*/ 78 w 86"/>
              <a:gd name="T9" fmla="*/ 116 h 138"/>
              <a:gd name="T10" fmla="*/ 43 w 86"/>
              <a:gd name="T11" fmla="*/ 134 h 138"/>
              <a:gd name="T12" fmla="*/ 37 w 86"/>
              <a:gd name="T13" fmla="*/ 127 h 138"/>
              <a:gd name="T14" fmla="*/ 43 w 86"/>
              <a:gd name="T15" fmla="*/ 121 h 138"/>
              <a:gd name="T16" fmla="*/ 50 w 86"/>
              <a:gd name="T17" fmla="*/ 127 h 138"/>
              <a:gd name="T18" fmla="*/ 43 w 86"/>
              <a:gd name="T19" fmla="*/ 134 h 138"/>
              <a:gd name="T20" fmla="*/ 28 w 86"/>
              <a:gd name="T21" fmla="*/ 8 h 138"/>
              <a:gd name="T22" fmla="*/ 58 w 86"/>
              <a:gd name="T23" fmla="*/ 8 h 138"/>
              <a:gd name="T24" fmla="*/ 60 w 86"/>
              <a:gd name="T25" fmla="*/ 10 h 138"/>
              <a:gd name="T26" fmla="*/ 58 w 86"/>
              <a:gd name="T27" fmla="*/ 13 h 138"/>
              <a:gd name="T28" fmla="*/ 28 w 86"/>
              <a:gd name="T29" fmla="*/ 13 h 138"/>
              <a:gd name="T30" fmla="*/ 26 w 86"/>
              <a:gd name="T31" fmla="*/ 10 h 138"/>
              <a:gd name="T32" fmla="*/ 28 w 86"/>
              <a:gd name="T33" fmla="*/ 8 h 138"/>
              <a:gd name="T34" fmla="*/ 78 w 86"/>
              <a:gd name="T35" fmla="*/ 0 h 138"/>
              <a:gd name="T36" fmla="*/ 9 w 86"/>
              <a:gd name="T37" fmla="*/ 0 h 138"/>
              <a:gd name="T38" fmla="*/ 0 w 86"/>
              <a:gd name="T39" fmla="*/ 8 h 138"/>
              <a:gd name="T40" fmla="*/ 0 w 86"/>
              <a:gd name="T41" fmla="*/ 129 h 138"/>
              <a:gd name="T42" fmla="*/ 9 w 86"/>
              <a:gd name="T43" fmla="*/ 138 h 138"/>
              <a:gd name="T44" fmla="*/ 78 w 86"/>
              <a:gd name="T45" fmla="*/ 138 h 138"/>
              <a:gd name="T46" fmla="*/ 86 w 86"/>
              <a:gd name="T47" fmla="*/ 129 h 138"/>
              <a:gd name="T48" fmla="*/ 86 w 86"/>
              <a:gd name="T49" fmla="*/ 8 h 138"/>
              <a:gd name="T50" fmla="*/ 78 w 86"/>
              <a:gd name="T51"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6" h="138">
                <a:moveTo>
                  <a:pt x="78" y="116"/>
                </a:moveTo>
                <a:cubicBezTo>
                  <a:pt x="9" y="116"/>
                  <a:pt x="9" y="116"/>
                  <a:pt x="9" y="116"/>
                </a:cubicBezTo>
                <a:cubicBezTo>
                  <a:pt x="9" y="21"/>
                  <a:pt x="9" y="21"/>
                  <a:pt x="9" y="21"/>
                </a:cubicBezTo>
                <a:cubicBezTo>
                  <a:pt x="78" y="21"/>
                  <a:pt x="78" y="21"/>
                  <a:pt x="78" y="21"/>
                </a:cubicBezTo>
                <a:cubicBezTo>
                  <a:pt x="78" y="116"/>
                  <a:pt x="78" y="116"/>
                  <a:pt x="78" y="116"/>
                </a:cubicBezTo>
                <a:close/>
                <a:moveTo>
                  <a:pt x="43" y="134"/>
                </a:moveTo>
                <a:cubicBezTo>
                  <a:pt x="40" y="134"/>
                  <a:pt x="37" y="131"/>
                  <a:pt x="37" y="127"/>
                </a:cubicBezTo>
                <a:cubicBezTo>
                  <a:pt x="37" y="124"/>
                  <a:pt x="40" y="121"/>
                  <a:pt x="43" y="121"/>
                </a:cubicBezTo>
                <a:cubicBezTo>
                  <a:pt x="47" y="121"/>
                  <a:pt x="50" y="124"/>
                  <a:pt x="50" y="127"/>
                </a:cubicBezTo>
                <a:cubicBezTo>
                  <a:pt x="50" y="131"/>
                  <a:pt x="47" y="134"/>
                  <a:pt x="43" y="134"/>
                </a:cubicBezTo>
                <a:close/>
                <a:moveTo>
                  <a:pt x="28" y="8"/>
                </a:moveTo>
                <a:cubicBezTo>
                  <a:pt x="58" y="8"/>
                  <a:pt x="58" y="8"/>
                  <a:pt x="58" y="8"/>
                </a:cubicBezTo>
                <a:cubicBezTo>
                  <a:pt x="59" y="8"/>
                  <a:pt x="60" y="9"/>
                  <a:pt x="60" y="10"/>
                </a:cubicBezTo>
                <a:cubicBezTo>
                  <a:pt x="60" y="12"/>
                  <a:pt x="59" y="13"/>
                  <a:pt x="58" y="13"/>
                </a:cubicBezTo>
                <a:cubicBezTo>
                  <a:pt x="28" y="13"/>
                  <a:pt x="28" y="13"/>
                  <a:pt x="28" y="13"/>
                </a:cubicBezTo>
                <a:cubicBezTo>
                  <a:pt x="27" y="13"/>
                  <a:pt x="26" y="12"/>
                  <a:pt x="26" y="10"/>
                </a:cubicBezTo>
                <a:cubicBezTo>
                  <a:pt x="26" y="9"/>
                  <a:pt x="27" y="8"/>
                  <a:pt x="28" y="8"/>
                </a:cubicBezTo>
                <a:close/>
                <a:moveTo>
                  <a:pt x="78" y="0"/>
                </a:moveTo>
                <a:cubicBezTo>
                  <a:pt x="9" y="0"/>
                  <a:pt x="9" y="0"/>
                  <a:pt x="9" y="0"/>
                </a:cubicBezTo>
                <a:cubicBezTo>
                  <a:pt x="4" y="0"/>
                  <a:pt x="0" y="3"/>
                  <a:pt x="0" y="8"/>
                </a:cubicBezTo>
                <a:cubicBezTo>
                  <a:pt x="0" y="129"/>
                  <a:pt x="0" y="129"/>
                  <a:pt x="0" y="129"/>
                </a:cubicBezTo>
                <a:cubicBezTo>
                  <a:pt x="0" y="134"/>
                  <a:pt x="4" y="138"/>
                  <a:pt x="9" y="138"/>
                </a:cubicBezTo>
                <a:cubicBezTo>
                  <a:pt x="78" y="138"/>
                  <a:pt x="78" y="138"/>
                  <a:pt x="78" y="138"/>
                </a:cubicBezTo>
                <a:cubicBezTo>
                  <a:pt x="83" y="138"/>
                  <a:pt x="86" y="134"/>
                  <a:pt x="86" y="129"/>
                </a:cubicBezTo>
                <a:cubicBezTo>
                  <a:pt x="86" y="8"/>
                  <a:pt x="86" y="8"/>
                  <a:pt x="86" y="8"/>
                </a:cubicBezTo>
                <a:cubicBezTo>
                  <a:pt x="86" y="3"/>
                  <a:pt x="83" y="0"/>
                  <a:pt x="78" y="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9" name="Freeform 25">
            <a:extLst>
              <a:ext uri="{FF2B5EF4-FFF2-40B4-BE49-F238E27FC236}">
                <a16:creationId xmlns:a16="http://schemas.microsoft.com/office/drawing/2014/main" id="{FF8248AF-B84C-4EB4-A645-2EABF32A0D90}"/>
              </a:ext>
            </a:extLst>
          </p:cNvPr>
          <p:cNvSpPr>
            <a:spLocks noChangeAspect="1" noEditPoints="1"/>
          </p:cNvSpPr>
          <p:nvPr/>
        </p:nvSpPr>
        <p:spPr bwMode="auto">
          <a:xfrm>
            <a:off x="6543688" y="5040601"/>
            <a:ext cx="342216" cy="457200"/>
          </a:xfrm>
          <a:custGeom>
            <a:avLst/>
            <a:gdLst/>
            <a:ahLst/>
            <a:cxnLst>
              <a:cxn ang="0">
                <a:pos x="59" y="84"/>
              </a:cxn>
              <a:cxn ang="0">
                <a:pos x="59" y="80"/>
              </a:cxn>
              <a:cxn ang="0">
                <a:pos x="54" y="80"/>
              </a:cxn>
              <a:cxn ang="0">
                <a:pos x="54" y="76"/>
              </a:cxn>
              <a:cxn ang="0">
                <a:pos x="50" y="77"/>
              </a:cxn>
              <a:cxn ang="0">
                <a:pos x="47" y="88"/>
              </a:cxn>
              <a:cxn ang="0">
                <a:pos x="50" y="90"/>
              </a:cxn>
              <a:cxn ang="0">
                <a:pos x="59" y="84"/>
              </a:cxn>
              <a:cxn ang="0">
                <a:pos x="47" y="88"/>
              </a:cxn>
              <a:cxn ang="0">
                <a:pos x="45" y="93"/>
              </a:cxn>
              <a:cxn ang="0">
                <a:pos x="49" y="90"/>
              </a:cxn>
              <a:cxn ang="0">
                <a:pos x="47" y="88"/>
              </a:cxn>
              <a:cxn ang="0">
                <a:pos x="84" y="137"/>
              </a:cxn>
              <a:cxn ang="0">
                <a:pos x="14" y="137"/>
              </a:cxn>
              <a:cxn ang="0">
                <a:pos x="14" y="41"/>
              </a:cxn>
              <a:cxn ang="0">
                <a:pos x="68" y="41"/>
              </a:cxn>
              <a:cxn ang="0">
                <a:pos x="80" y="24"/>
              </a:cxn>
              <a:cxn ang="0">
                <a:pos x="15" y="24"/>
              </a:cxn>
              <a:cxn ang="0">
                <a:pos x="0" y="38"/>
              </a:cxn>
              <a:cxn ang="0">
                <a:pos x="0" y="140"/>
              </a:cxn>
              <a:cxn ang="0">
                <a:pos x="15" y="154"/>
              </a:cxn>
              <a:cxn ang="0">
                <a:pos x="83" y="154"/>
              </a:cxn>
              <a:cxn ang="0">
                <a:pos x="98" y="140"/>
              </a:cxn>
              <a:cxn ang="0">
                <a:pos x="98" y="41"/>
              </a:cxn>
              <a:cxn ang="0">
                <a:pos x="84" y="61"/>
              </a:cxn>
              <a:cxn ang="0">
                <a:pos x="84" y="137"/>
              </a:cxn>
              <a:cxn ang="0">
                <a:pos x="96" y="14"/>
              </a:cxn>
              <a:cxn ang="0">
                <a:pos x="105" y="20"/>
              </a:cxn>
              <a:cxn ang="0">
                <a:pos x="107" y="18"/>
              </a:cxn>
              <a:cxn ang="0">
                <a:pos x="97" y="11"/>
              </a:cxn>
              <a:cxn ang="0">
                <a:pos x="96" y="14"/>
              </a:cxn>
              <a:cxn ang="0">
                <a:pos x="106" y="0"/>
              </a:cxn>
              <a:cxn ang="0">
                <a:pos x="102" y="5"/>
              </a:cxn>
              <a:cxn ang="0">
                <a:pos x="111" y="12"/>
              </a:cxn>
              <a:cxn ang="0">
                <a:pos x="115" y="7"/>
              </a:cxn>
              <a:cxn ang="0">
                <a:pos x="106" y="0"/>
              </a:cxn>
              <a:cxn ang="0">
                <a:pos x="50" y="76"/>
              </a:cxn>
              <a:cxn ang="0">
                <a:pos x="55" y="76"/>
              </a:cxn>
              <a:cxn ang="0">
                <a:pos x="55" y="80"/>
              </a:cxn>
              <a:cxn ang="0">
                <a:pos x="59" y="79"/>
              </a:cxn>
              <a:cxn ang="0">
                <a:pos x="60" y="83"/>
              </a:cxn>
              <a:cxn ang="0">
                <a:pos x="104" y="22"/>
              </a:cxn>
              <a:cxn ang="0">
                <a:pos x="95" y="15"/>
              </a:cxn>
              <a:cxn ang="0">
                <a:pos x="50" y="76"/>
              </a:cxn>
              <a:cxn ang="0">
                <a:pos x="98" y="10"/>
              </a:cxn>
              <a:cxn ang="0">
                <a:pos x="107" y="17"/>
              </a:cxn>
              <a:cxn ang="0">
                <a:pos x="111" y="13"/>
              </a:cxn>
              <a:cxn ang="0">
                <a:pos x="101" y="6"/>
              </a:cxn>
              <a:cxn ang="0">
                <a:pos x="98" y="10"/>
              </a:cxn>
            </a:cxnLst>
            <a:rect l="0" t="0" r="r" b="b"/>
            <a:pathLst>
              <a:path w="115" h="154">
                <a:moveTo>
                  <a:pt x="59" y="84"/>
                </a:moveTo>
                <a:cubicBezTo>
                  <a:pt x="59" y="80"/>
                  <a:pt x="59" y="80"/>
                  <a:pt x="59" y="80"/>
                </a:cubicBezTo>
                <a:cubicBezTo>
                  <a:pt x="54" y="80"/>
                  <a:pt x="54" y="80"/>
                  <a:pt x="54" y="80"/>
                </a:cubicBezTo>
                <a:cubicBezTo>
                  <a:pt x="54" y="76"/>
                  <a:pt x="54" y="76"/>
                  <a:pt x="54" y="76"/>
                </a:cubicBezTo>
                <a:cubicBezTo>
                  <a:pt x="50" y="77"/>
                  <a:pt x="50" y="77"/>
                  <a:pt x="50" y="77"/>
                </a:cubicBezTo>
                <a:cubicBezTo>
                  <a:pt x="47" y="88"/>
                  <a:pt x="47" y="88"/>
                  <a:pt x="47" y="88"/>
                </a:cubicBezTo>
                <a:cubicBezTo>
                  <a:pt x="48" y="88"/>
                  <a:pt x="49" y="89"/>
                  <a:pt x="50" y="90"/>
                </a:cubicBezTo>
                <a:lnTo>
                  <a:pt x="59" y="84"/>
                </a:lnTo>
                <a:close/>
                <a:moveTo>
                  <a:pt x="47" y="88"/>
                </a:moveTo>
                <a:cubicBezTo>
                  <a:pt x="45" y="93"/>
                  <a:pt x="45" y="93"/>
                  <a:pt x="45" y="93"/>
                </a:cubicBezTo>
                <a:cubicBezTo>
                  <a:pt x="49" y="90"/>
                  <a:pt x="49" y="90"/>
                  <a:pt x="49" y="90"/>
                </a:cubicBezTo>
                <a:cubicBezTo>
                  <a:pt x="49" y="89"/>
                  <a:pt x="48" y="89"/>
                  <a:pt x="47" y="88"/>
                </a:cubicBezTo>
                <a:close/>
                <a:moveTo>
                  <a:pt x="84" y="137"/>
                </a:moveTo>
                <a:cubicBezTo>
                  <a:pt x="14" y="137"/>
                  <a:pt x="14" y="137"/>
                  <a:pt x="14" y="137"/>
                </a:cubicBezTo>
                <a:cubicBezTo>
                  <a:pt x="14" y="41"/>
                  <a:pt x="14" y="41"/>
                  <a:pt x="14" y="41"/>
                </a:cubicBezTo>
                <a:cubicBezTo>
                  <a:pt x="68" y="41"/>
                  <a:pt x="68" y="41"/>
                  <a:pt x="68" y="41"/>
                </a:cubicBezTo>
                <a:cubicBezTo>
                  <a:pt x="80" y="24"/>
                  <a:pt x="80" y="24"/>
                  <a:pt x="80" y="24"/>
                </a:cubicBezTo>
                <a:cubicBezTo>
                  <a:pt x="15" y="24"/>
                  <a:pt x="15" y="24"/>
                  <a:pt x="15" y="24"/>
                </a:cubicBezTo>
                <a:cubicBezTo>
                  <a:pt x="7" y="24"/>
                  <a:pt x="0" y="30"/>
                  <a:pt x="0" y="38"/>
                </a:cubicBezTo>
                <a:cubicBezTo>
                  <a:pt x="0" y="140"/>
                  <a:pt x="0" y="140"/>
                  <a:pt x="0" y="140"/>
                </a:cubicBezTo>
                <a:cubicBezTo>
                  <a:pt x="0" y="148"/>
                  <a:pt x="7" y="154"/>
                  <a:pt x="15" y="154"/>
                </a:cubicBezTo>
                <a:cubicBezTo>
                  <a:pt x="83" y="154"/>
                  <a:pt x="83" y="154"/>
                  <a:pt x="83" y="154"/>
                </a:cubicBezTo>
                <a:cubicBezTo>
                  <a:pt x="91" y="154"/>
                  <a:pt x="98" y="148"/>
                  <a:pt x="98" y="140"/>
                </a:cubicBezTo>
                <a:cubicBezTo>
                  <a:pt x="98" y="41"/>
                  <a:pt x="98" y="41"/>
                  <a:pt x="98" y="41"/>
                </a:cubicBezTo>
                <a:cubicBezTo>
                  <a:pt x="84" y="61"/>
                  <a:pt x="84" y="61"/>
                  <a:pt x="84" y="61"/>
                </a:cubicBezTo>
                <a:lnTo>
                  <a:pt x="84" y="137"/>
                </a:lnTo>
                <a:close/>
                <a:moveTo>
                  <a:pt x="96" y="14"/>
                </a:moveTo>
                <a:cubicBezTo>
                  <a:pt x="105" y="20"/>
                  <a:pt x="105" y="20"/>
                  <a:pt x="105" y="20"/>
                </a:cubicBezTo>
                <a:cubicBezTo>
                  <a:pt x="107" y="18"/>
                  <a:pt x="107" y="18"/>
                  <a:pt x="107" y="18"/>
                </a:cubicBezTo>
                <a:cubicBezTo>
                  <a:pt x="97" y="11"/>
                  <a:pt x="97" y="11"/>
                  <a:pt x="97" y="11"/>
                </a:cubicBezTo>
                <a:lnTo>
                  <a:pt x="96" y="14"/>
                </a:lnTo>
                <a:close/>
                <a:moveTo>
                  <a:pt x="106" y="0"/>
                </a:moveTo>
                <a:cubicBezTo>
                  <a:pt x="102" y="5"/>
                  <a:pt x="102" y="5"/>
                  <a:pt x="102" y="5"/>
                </a:cubicBezTo>
                <a:cubicBezTo>
                  <a:pt x="111" y="12"/>
                  <a:pt x="111" y="12"/>
                  <a:pt x="111" y="12"/>
                </a:cubicBezTo>
                <a:cubicBezTo>
                  <a:pt x="115" y="7"/>
                  <a:pt x="115" y="7"/>
                  <a:pt x="115" y="7"/>
                </a:cubicBezTo>
                <a:lnTo>
                  <a:pt x="106" y="0"/>
                </a:lnTo>
                <a:close/>
                <a:moveTo>
                  <a:pt x="50" y="76"/>
                </a:moveTo>
                <a:cubicBezTo>
                  <a:pt x="55" y="76"/>
                  <a:pt x="55" y="76"/>
                  <a:pt x="55" y="76"/>
                </a:cubicBezTo>
                <a:cubicBezTo>
                  <a:pt x="55" y="80"/>
                  <a:pt x="55" y="80"/>
                  <a:pt x="55" y="80"/>
                </a:cubicBezTo>
                <a:cubicBezTo>
                  <a:pt x="59" y="79"/>
                  <a:pt x="59" y="79"/>
                  <a:pt x="59" y="79"/>
                </a:cubicBezTo>
                <a:cubicBezTo>
                  <a:pt x="60" y="83"/>
                  <a:pt x="60" y="83"/>
                  <a:pt x="60" y="83"/>
                </a:cubicBezTo>
                <a:cubicBezTo>
                  <a:pt x="104" y="22"/>
                  <a:pt x="104" y="22"/>
                  <a:pt x="104" y="22"/>
                </a:cubicBezTo>
                <a:cubicBezTo>
                  <a:pt x="95" y="15"/>
                  <a:pt x="95" y="15"/>
                  <a:pt x="95" y="15"/>
                </a:cubicBezTo>
                <a:lnTo>
                  <a:pt x="50" y="76"/>
                </a:lnTo>
                <a:close/>
                <a:moveTo>
                  <a:pt x="98" y="10"/>
                </a:moveTo>
                <a:cubicBezTo>
                  <a:pt x="107" y="17"/>
                  <a:pt x="107" y="17"/>
                  <a:pt x="107" y="17"/>
                </a:cubicBezTo>
                <a:cubicBezTo>
                  <a:pt x="111" y="13"/>
                  <a:pt x="111" y="13"/>
                  <a:pt x="111" y="13"/>
                </a:cubicBezTo>
                <a:cubicBezTo>
                  <a:pt x="101" y="6"/>
                  <a:pt x="101" y="6"/>
                  <a:pt x="101" y="6"/>
                </a:cubicBezTo>
                <a:lnTo>
                  <a:pt x="98" y="10"/>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54" name="Freeform 48">
            <a:extLst>
              <a:ext uri="{FF2B5EF4-FFF2-40B4-BE49-F238E27FC236}">
                <a16:creationId xmlns:a16="http://schemas.microsoft.com/office/drawing/2014/main" id="{EC301534-65DC-45BB-B64A-CE353F52FF16}"/>
              </a:ext>
            </a:extLst>
          </p:cNvPr>
          <p:cNvSpPr>
            <a:spLocks noChangeAspect="1" noEditPoints="1"/>
          </p:cNvSpPr>
          <p:nvPr/>
        </p:nvSpPr>
        <p:spPr bwMode="auto">
          <a:xfrm>
            <a:off x="9395888" y="5027765"/>
            <a:ext cx="353774" cy="446752"/>
          </a:xfrm>
          <a:custGeom>
            <a:avLst/>
            <a:gdLst>
              <a:gd name="T0" fmla="*/ 76 w 123"/>
              <a:gd name="T1" fmla="*/ 115 h 155"/>
              <a:gd name="T2" fmla="*/ 16 w 123"/>
              <a:gd name="T3" fmla="*/ 112 h 155"/>
              <a:gd name="T4" fmla="*/ 76 w 123"/>
              <a:gd name="T5" fmla="*/ 110 h 155"/>
              <a:gd name="T6" fmla="*/ 108 w 123"/>
              <a:gd name="T7" fmla="*/ 143 h 155"/>
              <a:gd name="T8" fmla="*/ 105 w 123"/>
              <a:gd name="T9" fmla="*/ 38 h 155"/>
              <a:gd name="T10" fmla="*/ 86 w 123"/>
              <a:gd name="T11" fmla="*/ 17 h 155"/>
              <a:gd name="T12" fmla="*/ 14 w 123"/>
              <a:gd name="T13" fmla="*/ 17 h 155"/>
              <a:gd name="T14" fmla="*/ 14 w 123"/>
              <a:gd name="T15" fmla="*/ 11 h 155"/>
              <a:gd name="T16" fmla="*/ 90 w 123"/>
              <a:gd name="T17" fmla="*/ 13 h 155"/>
              <a:gd name="T18" fmla="*/ 112 w 123"/>
              <a:gd name="T19" fmla="*/ 38 h 155"/>
              <a:gd name="T20" fmla="*/ 108 w 123"/>
              <a:gd name="T21" fmla="*/ 143 h 155"/>
              <a:gd name="T22" fmla="*/ 116 w 123"/>
              <a:gd name="T23" fmla="*/ 129 h 155"/>
              <a:gd name="T24" fmla="*/ 116 w 123"/>
              <a:gd name="T25" fmla="*/ 26 h 155"/>
              <a:gd name="T26" fmla="*/ 96 w 123"/>
              <a:gd name="T27" fmla="*/ 6 h 155"/>
              <a:gd name="T28" fmla="*/ 22 w 123"/>
              <a:gd name="T29" fmla="*/ 3 h 155"/>
              <a:gd name="T30" fmla="*/ 96 w 123"/>
              <a:gd name="T31" fmla="*/ 0 h 155"/>
              <a:gd name="T32" fmla="*/ 120 w 123"/>
              <a:gd name="T33" fmla="*/ 21 h 155"/>
              <a:gd name="T34" fmla="*/ 123 w 123"/>
              <a:gd name="T35" fmla="*/ 129 h 155"/>
              <a:gd name="T36" fmla="*/ 78 w 123"/>
              <a:gd name="T37" fmla="*/ 96 h 155"/>
              <a:gd name="T38" fmla="*/ 18 w 123"/>
              <a:gd name="T39" fmla="*/ 98 h 155"/>
              <a:gd name="T40" fmla="*/ 18 w 123"/>
              <a:gd name="T41" fmla="*/ 93 h 155"/>
              <a:gd name="T42" fmla="*/ 78 w 123"/>
              <a:gd name="T43" fmla="*/ 96 h 155"/>
              <a:gd name="T44" fmla="*/ 76 w 123"/>
              <a:gd name="T45" fmla="*/ 82 h 155"/>
              <a:gd name="T46" fmla="*/ 16 w 123"/>
              <a:gd name="T47" fmla="*/ 79 h 155"/>
              <a:gd name="T48" fmla="*/ 76 w 123"/>
              <a:gd name="T49" fmla="*/ 77 h 155"/>
              <a:gd name="T50" fmla="*/ 18 w 123"/>
              <a:gd name="T51" fmla="*/ 60 h 155"/>
              <a:gd name="T52" fmla="*/ 78 w 123"/>
              <a:gd name="T53" fmla="*/ 62 h 155"/>
              <a:gd name="T54" fmla="*/ 18 w 123"/>
              <a:gd name="T55" fmla="*/ 65 h 155"/>
              <a:gd name="T56" fmla="*/ 18 w 123"/>
              <a:gd name="T57" fmla="*/ 60 h 155"/>
              <a:gd name="T58" fmla="*/ 89 w 123"/>
              <a:gd name="T59" fmla="*/ 148 h 155"/>
              <a:gd name="T60" fmla="*/ 6 w 123"/>
              <a:gd name="T61" fmla="*/ 147 h 155"/>
              <a:gd name="T62" fmla="*/ 8 w 123"/>
              <a:gd name="T63" fmla="*/ 31 h 155"/>
              <a:gd name="T64" fmla="*/ 69 w 123"/>
              <a:gd name="T65" fmla="*/ 50 h 155"/>
              <a:gd name="T66" fmla="*/ 90 w 123"/>
              <a:gd name="T67" fmla="*/ 53 h 155"/>
              <a:gd name="T68" fmla="*/ 76 w 123"/>
              <a:gd name="T69" fmla="*/ 36 h 155"/>
              <a:gd name="T70" fmla="*/ 76 w 123"/>
              <a:gd name="T71" fmla="*/ 47 h 155"/>
              <a:gd name="T72" fmla="*/ 74 w 123"/>
              <a:gd name="T73" fmla="*/ 24 h 155"/>
              <a:gd name="T74" fmla="*/ 0 w 123"/>
              <a:gd name="T75" fmla="*/ 32 h 155"/>
              <a:gd name="T76" fmla="*/ 8 w 123"/>
              <a:gd name="T77" fmla="*/ 155 h 155"/>
              <a:gd name="T78" fmla="*/ 97 w 123"/>
              <a:gd name="T79" fmla="*/ 147 h 155"/>
              <a:gd name="T80" fmla="*/ 74 w 123"/>
              <a:gd name="T81" fmla="*/ 24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23" h="155">
                <a:moveTo>
                  <a:pt x="78" y="112"/>
                </a:moveTo>
                <a:cubicBezTo>
                  <a:pt x="78" y="114"/>
                  <a:pt x="77" y="115"/>
                  <a:pt x="76" y="115"/>
                </a:cubicBezTo>
                <a:cubicBezTo>
                  <a:pt x="18" y="115"/>
                  <a:pt x="18" y="115"/>
                  <a:pt x="18" y="115"/>
                </a:cubicBezTo>
                <a:cubicBezTo>
                  <a:pt x="17" y="115"/>
                  <a:pt x="16" y="114"/>
                  <a:pt x="16" y="112"/>
                </a:cubicBezTo>
                <a:cubicBezTo>
                  <a:pt x="16" y="111"/>
                  <a:pt x="17" y="110"/>
                  <a:pt x="18" y="110"/>
                </a:cubicBezTo>
                <a:cubicBezTo>
                  <a:pt x="76" y="110"/>
                  <a:pt x="76" y="110"/>
                  <a:pt x="76" y="110"/>
                </a:cubicBezTo>
                <a:cubicBezTo>
                  <a:pt x="77" y="110"/>
                  <a:pt x="78" y="111"/>
                  <a:pt x="78" y="112"/>
                </a:cubicBezTo>
                <a:close/>
                <a:moveTo>
                  <a:pt x="108" y="143"/>
                </a:moveTo>
                <a:cubicBezTo>
                  <a:pt x="107" y="143"/>
                  <a:pt x="105" y="141"/>
                  <a:pt x="105" y="140"/>
                </a:cubicBezTo>
                <a:cubicBezTo>
                  <a:pt x="105" y="38"/>
                  <a:pt x="105" y="38"/>
                  <a:pt x="105" y="38"/>
                </a:cubicBezTo>
                <a:cubicBezTo>
                  <a:pt x="105" y="37"/>
                  <a:pt x="105" y="37"/>
                  <a:pt x="105" y="37"/>
                </a:cubicBezTo>
                <a:cubicBezTo>
                  <a:pt x="86" y="17"/>
                  <a:pt x="86" y="17"/>
                  <a:pt x="86" y="17"/>
                </a:cubicBezTo>
                <a:cubicBezTo>
                  <a:pt x="85" y="17"/>
                  <a:pt x="85" y="17"/>
                  <a:pt x="85" y="17"/>
                </a:cubicBezTo>
                <a:cubicBezTo>
                  <a:pt x="14" y="17"/>
                  <a:pt x="14" y="17"/>
                  <a:pt x="14" y="17"/>
                </a:cubicBezTo>
                <a:cubicBezTo>
                  <a:pt x="12" y="17"/>
                  <a:pt x="11" y="16"/>
                  <a:pt x="11" y="14"/>
                </a:cubicBezTo>
                <a:cubicBezTo>
                  <a:pt x="11" y="12"/>
                  <a:pt x="12" y="11"/>
                  <a:pt x="14" y="11"/>
                </a:cubicBezTo>
                <a:cubicBezTo>
                  <a:pt x="85" y="11"/>
                  <a:pt x="85" y="11"/>
                  <a:pt x="85" y="11"/>
                </a:cubicBezTo>
                <a:cubicBezTo>
                  <a:pt x="87" y="11"/>
                  <a:pt x="89" y="11"/>
                  <a:pt x="90" y="13"/>
                </a:cubicBezTo>
                <a:cubicBezTo>
                  <a:pt x="109" y="32"/>
                  <a:pt x="109" y="32"/>
                  <a:pt x="109" y="32"/>
                </a:cubicBezTo>
                <a:cubicBezTo>
                  <a:pt x="111" y="34"/>
                  <a:pt x="112" y="36"/>
                  <a:pt x="112" y="38"/>
                </a:cubicBezTo>
                <a:cubicBezTo>
                  <a:pt x="112" y="140"/>
                  <a:pt x="112" y="140"/>
                  <a:pt x="112" y="140"/>
                </a:cubicBezTo>
                <a:cubicBezTo>
                  <a:pt x="112" y="141"/>
                  <a:pt x="110" y="143"/>
                  <a:pt x="108" y="143"/>
                </a:cubicBezTo>
                <a:close/>
                <a:moveTo>
                  <a:pt x="119" y="132"/>
                </a:moveTo>
                <a:cubicBezTo>
                  <a:pt x="118" y="132"/>
                  <a:pt x="116" y="130"/>
                  <a:pt x="116" y="129"/>
                </a:cubicBezTo>
                <a:cubicBezTo>
                  <a:pt x="116" y="27"/>
                  <a:pt x="116" y="27"/>
                  <a:pt x="116" y="27"/>
                </a:cubicBezTo>
                <a:cubicBezTo>
                  <a:pt x="116" y="26"/>
                  <a:pt x="116" y="26"/>
                  <a:pt x="116" y="26"/>
                </a:cubicBezTo>
                <a:cubicBezTo>
                  <a:pt x="97" y="7"/>
                  <a:pt x="97" y="7"/>
                  <a:pt x="97" y="7"/>
                </a:cubicBezTo>
                <a:cubicBezTo>
                  <a:pt x="96" y="6"/>
                  <a:pt x="96" y="6"/>
                  <a:pt x="96" y="6"/>
                </a:cubicBezTo>
                <a:cubicBezTo>
                  <a:pt x="25" y="6"/>
                  <a:pt x="25" y="6"/>
                  <a:pt x="25" y="6"/>
                </a:cubicBezTo>
                <a:cubicBezTo>
                  <a:pt x="23" y="6"/>
                  <a:pt x="22" y="5"/>
                  <a:pt x="22" y="3"/>
                </a:cubicBezTo>
                <a:cubicBezTo>
                  <a:pt x="22" y="1"/>
                  <a:pt x="23" y="0"/>
                  <a:pt x="25" y="0"/>
                </a:cubicBezTo>
                <a:cubicBezTo>
                  <a:pt x="96" y="0"/>
                  <a:pt x="96" y="0"/>
                  <a:pt x="96" y="0"/>
                </a:cubicBezTo>
                <a:cubicBezTo>
                  <a:pt x="98" y="0"/>
                  <a:pt x="100" y="1"/>
                  <a:pt x="101" y="2"/>
                </a:cubicBezTo>
                <a:cubicBezTo>
                  <a:pt x="120" y="21"/>
                  <a:pt x="120" y="21"/>
                  <a:pt x="120" y="21"/>
                </a:cubicBezTo>
                <a:cubicBezTo>
                  <a:pt x="122" y="23"/>
                  <a:pt x="123" y="25"/>
                  <a:pt x="123" y="27"/>
                </a:cubicBezTo>
                <a:cubicBezTo>
                  <a:pt x="123" y="129"/>
                  <a:pt x="123" y="129"/>
                  <a:pt x="123" y="129"/>
                </a:cubicBezTo>
                <a:cubicBezTo>
                  <a:pt x="123" y="130"/>
                  <a:pt x="121" y="132"/>
                  <a:pt x="119" y="132"/>
                </a:cubicBezTo>
                <a:close/>
                <a:moveTo>
                  <a:pt x="78" y="96"/>
                </a:moveTo>
                <a:cubicBezTo>
                  <a:pt x="78" y="97"/>
                  <a:pt x="77" y="98"/>
                  <a:pt x="76" y="98"/>
                </a:cubicBezTo>
                <a:cubicBezTo>
                  <a:pt x="18" y="98"/>
                  <a:pt x="18" y="98"/>
                  <a:pt x="18" y="98"/>
                </a:cubicBezTo>
                <a:cubicBezTo>
                  <a:pt x="17" y="98"/>
                  <a:pt x="16" y="97"/>
                  <a:pt x="16" y="96"/>
                </a:cubicBezTo>
                <a:cubicBezTo>
                  <a:pt x="16" y="94"/>
                  <a:pt x="17" y="93"/>
                  <a:pt x="18" y="93"/>
                </a:cubicBezTo>
                <a:cubicBezTo>
                  <a:pt x="76" y="93"/>
                  <a:pt x="76" y="93"/>
                  <a:pt x="76" y="93"/>
                </a:cubicBezTo>
                <a:cubicBezTo>
                  <a:pt x="77" y="93"/>
                  <a:pt x="78" y="94"/>
                  <a:pt x="78" y="96"/>
                </a:cubicBezTo>
                <a:close/>
                <a:moveTo>
                  <a:pt x="78" y="79"/>
                </a:moveTo>
                <a:cubicBezTo>
                  <a:pt x="78" y="81"/>
                  <a:pt x="77" y="82"/>
                  <a:pt x="76" y="82"/>
                </a:cubicBezTo>
                <a:cubicBezTo>
                  <a:pt x="18" y="82"/>
                  <a:pt x="18" y="82"/>
                  <a:pt x="18" y="82"/>
                </a:cubicBezTo>
                <a:cubicBezTo>
                  <a:pt x="17" y="82"/>
                  <a:pt x="16" y="81"/>
                  <a:pt x="16" y="79"/>
                </a:cubicBezTo>
                <a:cubicBezTo>
                  <a:pt x="16" y="78"/>
                  <a:pt x="17" y="77"/>
                  <a:pt x="18" y="77"/>
                </a:cubicBezTo>
                <a:cubicBezTo>
                  <a:pt x="76" y="77"/>
                  <a:pt x="76" y="77"/>
                  <a:pt x="76" y="77"/>
                </a:cubicBezTo>
                <a:cubicBezTo>
                  <a:pt x="77" y="77"/>
                  <a:pt x="78" y="78"/>
                  <a:pt x="78" y="79"/>
                </a:cubicBezTo>
                <a:close/>
                <a:moveTo>
                  <a:pt x="18" y="60"/>
                </a:moveTo>
                <a:cubicBezTo>
                  <a:pt x="76" y="60"/>
                  <a:pt x="76" y="60"/>
                  <a:pt x="76" y="60"/>
                </a:cubicBezTo>
                <a:cubicBezTo>
                  <a:pt x="77" y="60"/>
                  <a:pt x="78" y="61"/>
                  <a:pt x="78" y="62"/>
                </a:cubicBezTo>
                <a:cubicBezTo>
                  <a:pt x="78" y="64"/>
                  <a:pt x="77" y="65"/>
                  <a:pt x="76" y="65"/>
                </a:cubicBezTo>
                <a:cubicBezTo>
                  <a:pt x="18" y="65"/>
                  <a:pt x="18" y="65"/>
                  <a:pt x="18" y="65"/>
                </a:cubicBezTo>
                <a:cubicBezTo>
                  <a:pt x="17" y="65"/>
                  <a:pt x="16" y="64"/>
                  <a:pt x="16" y="62"/>
                </a:cubicBezTo>
                <a:cubicBezTo>
                  <a:pt x="16" y="61"/>
                  <a:pt x="17" y="60"/>
                  <a:pt x="18" y="60"/>
                </a:cubicBezTo>
                <a:close/>
                <a:moveTo>
                  <a:pt x="90" y="147"/>
                </a:moveTo>
                <a:cubicBezTo>
                  <a:pt x="90" y="148"/>
                  <a:pt x="89" y="148"/>
                  <a:pt x="89" y="148"/>
                </a:cubicBezTo>
                <a:cubicBezTo>
                  <a:pt x="8" y="148"/>
                  <a:pt x="8" y="148"/>
                  <a:pt x="8" y="148"/>
                </a:cubicBezTo>
                <a:cubicBezTo>
                  <a:pt x="7" y="148"/>
                  <a:pt x="6" y="148"/>
                  <a:pt x="6" y="147"/>
                </a:cubicBezTo>
                <a:cubicBezTo>
                  <a:pt x="6" y="32"/>
                  <a:pt x="6" y="32"/>
                  <a:pt x="6" y="32"/>
                </a:cubicBezTo>
                <a:cubicBezTo>
                  <a:pt x="6" y="31"/>
                  <a:pt x="7" y="31"/>
                  <a:pt x="8" y="31"/>
                </a:cubicBezTo>
                <a:cubicBezTo>
                  <a:pt x="69" y="31"/>
                  <a:pt x="69" y="31"/>
                  <a:pt x="69" y="31"/>
                </a:cubicBezTo>
                <a:cubicBezTo>
                  <a:pt x="69" y="50"/>
                  <a:pt x="69" y="50"/>
                  <a:pt x="69" y="50"/>
                </a:cubicBezTo>
                <a:cubicBezTo>
                  <a:pt x="69" y="52"/>
                  <a:pt x="70" y="53"/>
                  <a:pt x="72" y="53"/>
                </a:cubicBezTo>
                <a:cubicBezTo>
                  <a:pt x="90" y="53"/>
                  <a:pt x="90" y="53"/>
                  <a:pt x="90" y="53"/>
                </a:cubicBezTo>
                <a:cubicBezTo>
                  <a:pt x="90" y="147"/>
                  <a:pt x="90" y="147"/>
                  <a:pt x="90" y="147"/>
                </a:cubicBezTo>
                <a:close/>
                <a:moveTo>
                  <a:pt x="76" y="36"/>
                </a:moveTo>
                <a:cubicBezTo>
                  <a:pt x="86" y="47"/>
                  <a:pt x="86" y="47"/>
                  <a:pt x="86" y="47"/>
                </a:cubicBezTo>
                <a:cubicBezTo>
                  <a:pt x="76" y="47"/>
                  <a:pt x="76" y="47"/>
                  <a:pt x="76" y="47"/>
                </a:cubicBezTo>
                <a:cubicBezTo>
                  <a:pt x="76" y="36"/>
                  <a:pt x="76" y="36"/>
                  <a:pt x="76" y="36"/>
                </a:cubicBezTo>
                <a:close/>
                <a:moveTo>
                  <a:pt x="74" y="24"/>
                </a:moveTo>
                <a:cubicBezTo>
                  <a:pt x="8" y="24"/>
                  <a:pt x="8" y="24"/>
                  <a:pt x="8" y="24"/>
                </a:cubicBezTo>
                <a:cubicBezTo>
                  <a:pt x="3" y="24"/>
                  <a:pt x="0" y="27"/>
                  <a:pt x="0" y="32"/>
                </a:cubicBezTo>
                <a:cubicBezTo>
                  <a:pt x="0" y="147"/>
                  <a:pt x="0" y="147"/>
                  <a:pt x="0" y="147"/>
                </a:cubicBezTo>
                <a:cubicBezTo>
                  <a:pt x="0" y="151"/>
                  <a:pt x="3" y="155"/>
                  <a:pt x="8" y="155"/>
                </a:cubicBezTo>
                <a:cubicBezTo>
                  <a:pt x="89" y="155"/>
                  <a:pt x="89" y="155"/>
                  <a:pt x="89" y="155"/>
                </a:cubicBezTo>
                <a:cubicBezTo>
                  <a:pt x="93" y="155"/>
                  <a:pt x="97" y="151"/>
                  <a:pt x="97" y="147"/>
                </a:cubicBezTo>
                <a:cubicBezTo>
                  <a:pt x="97" y="49"/>
                  <a:pt x="97" y="49"/>
                  <a:pt x="97" y="49"/>
                </a:cubicBezTo>
                <a:cubicBezTo>
                  <a:pt x="74" y="24"/>
                  <a:pt x="74" y="24"/>
                  <a:pt x="74" y="24"/>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Tree>
    <p:extLst>
      <p:ext uri="{BB962C8B-B14F-4D97-AF65-F5344CB8AC3E}">
        <p14:creationId xmlns:p14="http://schemas.microsoft.com/office/powerpoint/2010/main" val="326927538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37"/>
                                        </p:tgtEl>
                                        <p:attrNameLst>
                                          <p:attrName>style.visibility</p:attrName>
                                        </p:attrNameLst>
                                      </p:cBhvr>
                                      <p:to>
                                        <p:strVal val="visible"/>
                                      </p:to>
                                    </p:set>
                                    <p:animEffect transition="in" filter="wipe(left)">
                                      <p:cBhvr>
                                        <p:cTn id="7" dur="1000"/>
                                        <p:tgtEl>
                                          <p:spTgt spid="137"/>
                                        </p:tgtEl>
                                      </p:cBhvr>
                                    </p:animEffect>
                                  </p:childTnLst>
                                </p:cTn>
                              </p:par>
                            </p:childTnLst>
                          </p:cTn>
                        </p:par>
                        <p:par>
                          <p:cTn id="8" fill="hold">
                            <p:stCondLst>
                              <p:cond delay="1000"/>
                            </p:stCondLst>
                            <p:childTnLst>
                              <p:par>
                                <p:cTn id="9" presetID="22" presetClass="entr" presetSubtype="4" fill="hold" nodeType="afterEffect">
                                  <p:stCondLst>
                                    <p:cond delay="0"/>
                                  </p:stCondLst>
                                  <p:childTnLst>
                                    <p:set>
                                      <p:cBhvr>
                                        <p:cTn id="10" dur="1" fill="hold">
                                          <p:stCondLst>
                                            <p:cond delay="0"/>
                                          </p:stCondLst>
                                        </p:cTn>
                                        <p:tgtEl>
                                          <p:spTgt spid="19"/>
                                        </p:tgtEl>
                                        <p:attrNameLst>
                                          <p:attrName>style.visibility</p:attrName>
                                        </p:attrNameLst>
                                      </p:cBhvr>
                                      <p:to>
                                        <p:strVal val="visible"/>
                                      </p:to>
                                    </p:set>
                                    <p:animEffect transition="in" filter="wipe(down)">
                                      <p:cBhvr>
                                        <p:cTn id="11" dur="750"/>
                                        <p:tgtEl>
                                          <p:spTgt spid="19"/>
                                        </p:tgtEl>
                                      </p:cBhvr>
                                    </p:animEffect>
                                  </p:childTnLst>
                                </p:cTn>
                              </p:par>
                              <p:par>
                                <p:cTn id="12" presetID="22" presetClass="entr" presetSubtype="4" fill="hold" nodeType="withEffect">
                                  <p:stCondLst>
                                    <p:cond delay="0"/>
                                  </p:stCondLst>
                                  <p:childTnLst>
                                    <p:set>
                                      <p:cBhvr>
                                        <p:cTn id="13" dur="1" fill="hold">
                                          <p:stCondLst>
                                            <p:cond delay="0"/>
                                          </p:stCondLst>
                                        </p:cTn>
                                        <p:tgtEl>
                                          <p:spTgt spid="8"/>
                                        </p:tgtEl>
                                        <p:attrNameLst>
                                          <p:attrName>style.visibility</p:attrName>
                                        </p:attrNameLst>
                                      </p:cBhvr>
                                      <p:to>
                                        <p:strVal val="visible"/>
                                      </p:to>
                                    </p:set>
                                    <p:animEffect transition="in" filter="wipe(down)">
                                      <p:cBhvr>
                                        <p:cTn id="14" dur="750"/>
                                        <p:tgtEl>
                                          <p:spTgt spid="8"/>
                                        </p:tgtEl>
                                      </p:cBhvr>
                                    </p:animEffect>
                                  </p:childTnLst>
                                </p:cTn>
                              </p:par>
                            </p:childTnLst>
                          </p:cTn>
                        </p:par>
                        <p:par>
                          <p:cTn id="15" fill="hold">
                            <p:stCondLst>
                              <p:cond delay="1750"/>
                            </p:stCondLst>
                            <p:childTnLst>
                              <p:par>
                                <p:cTn id="16" presetID="42" presetClass="entr" presetSubtype="0" fill="hold" grpId="0" nodeType="afterEffect">
                                  <p:stCondLst>
                                    <p:cond delay="0"/>
                                  </p:stCondLst>
                                  <p:childTnLst>
                                    <p:set>
                                      <p:cBhvr>
                                        <p:cTn id="17" dur="1" fill="hold">
                                          <p:stCondLst>
                                            <p:cond delay="0"/>
                                          </p:stCondLst>
                                        </p:cTn>
                                        <p:tgtEl>
                                          <p:spTgt spid="42"/>
                                        </p:tgtEl>
                                        <p:attrNameLst>
                                          <p:attrName>style.visibility</p:attrName>
                                        </p:attrNameLst>
                                      </p:cBhvr>
                                      <p:to>
                                        <p:strVal val="visible"/>
                                      </p:to>
                                    </p:set>
                                    <p:animEffect transition="in" filter="fade">
                                      <p:cBhvr>
                                        <p:cTn id="18" dur="1000"/>
                                        <p:tgtEl>
                                          <p:spTgt spid="42"/>
                                        </p:tgtEl>
                                      </p:cBhvr>
                                    </p:animEffect>
                                    <p:anim calcmode="lin" valueType="num">
                                      <p:cBhvr>
                                        <p:cTn id="19" dur="1000" fill="hold"/>
                                        <p:tgtEl>
                                          <p:spTgt spid="42"/>
                                        </p:tgtEl>
                                        <p:attrNameLst>
                                          <p:attrName>ppt_x</p:attrName>
                                        </p:attrNameLst>
                                      </p:cBhvr>
                                      <p:tavLst>
                                        <p:tav tm="0">
                                          <p:val>
                                            <p:strVal val="#ppt_x"/>
                                          </p:val>
                                        </p:tav>
                                        <p:tav tm="100000">
                                          <p:val>
                                            <p:strVal val="#ppt_x"/>
                                          </p:val>
                                        </p:tav>
                                      </p:tavLst>
                                    </p:anim>
                                    <p:anim calcmode="lin" valueType="num">
                                      <p:cBhvr>
                                        <p:cTn id="20" dur="1000" fill="hold"/>
                                        <p:tgtEl>
                                          <p:spTgt spid="42"/>
                                        </p:tgtEl>
                                        <p:attrNameLst>
                                          <p:attrName>ppt_y</p:attrName>
                                        </p:attrNameLst>
                                      </p:cBhvr>
                                      <p:tavLst>
                                        <p:tav tm="0">
                                          <p:val>
                                            <p:strVal val="#ppt_y+.1"/>
                                          </p:val>
                                        </p:tav>
                                        <p:tav tm="100000">
                                          <p:val>
                                            <p:strVal val="#ppt_y"/>
                                          </p:val>
                                        </p:tav>
                                      </p:tavLst>
                                    </p:anim>
                                  </p:childTnLst>
                                </p:cTn>
                              </p:par>
                              <p:par>
                                <p:cTn id="21" presetID="42" presetClass="entr" presetSubtype="0" fill="hold" grpId="0" nodeType="withEffect">
                                  <p:stCondLst>
                                    <p:cond delay="0"/>
                                  </p:stCondLst>
                                  <p:childTnLst>
                                    <p:set>
                                      <p:cBhvr>
                                        <p:cTn id="22" dur="1" fill="hold">
                                          <p:stCondLst>
                                            <p:cond delay="0"/>
                                          </p:stCondLst>
                                        </p:cTn>
                                        <p:tgtEl>
                                          <p:spTgt spid="43"/>
                                        </p:tgtEl>
                                        <p:attrNameLst>
                                          <p:attrName>style.visibility</p:attrName>
                                        </p:attrNameLst>
                                      </p:cBhvr>
                                      <p:to>
                                        <p:strVal val="visible"/>
                                      </p:to>
                                    </p:set>
                                    <p:animEffect transition="in" filter="fade">
                                      <p:cBhvr>
                                        <p:cTn id="23" dur="1000"/>
                                        <p:tgtEl>
                                          <p:spTgt spid="43"/>
                                        </p:tgtEl>
                                      </p:cBhvr>
                                    </p:animEffect>
                                    <p:anim calcmode="lin" valueType="num">
                                      <p:cBhvr>
                                        <p:cTn id="24" dur="1000" fill="hold"/>
                                        <p:tgtEl>
                                          <p:spTgt spid="43"/>
                                        </p:tgtEl>
                                        <p:attrNameLst>
                                          <p:attrName>ppt_x</p:attrName>
                                        </p:attrNameLst>
                                      </p:cBhvr>
                                      <p:tavLst>
                                        <p:tav tm="0">
                                          <p:val>
                                            <p:strVal val="#ppt_x"/>
                                          </p:val>
                                        </p:tav>
                                        <p:tav tm="100000">
                                          <p:val>
                                            <p:strVal val="#ppt_x"/>
                                          </p:val>
                                        </p:tav>
                                      </p:tavLst>
                                    </p:anim>
                                    <p:anim calcmode="lin" valueType="num">
                                      <p:cBhvr>
                                        <p:cTn id="25" dur="1000" fill="hold"/>
                                        <p:tgtEl>
                                          <p:spTgt spid="43"/>
                                        </p:tgtEl>
                                        <p:attrNameLst>
                                          <p:attrName>ppt_y</p:attrName>
                                        </p:attrNameLst>
                                      </p:cBhvr>
                                      <p:tavLst>
                                        <p:tav tm="0">
                                          <p:val>
                                            <p:strVal val="#ppt_y+.1"/>
                                          </p:val>
                                        </p:tav>
                                        <p:tav tm="100000">
                                          <p:val>
                                            <p:strVal val="#ppt_y"/>
                                          </p:val>
                                        </p:tav>
                                      </p:tavLst>
                                    </p:anim>
                                  </p:childTnLst>
                                </p:cTn>
                              </p:par>
                            </p:childTnLst>
                          </p:cTn>
                        </p:par>
                        <p:par>
                          <p:cTn id="26" fill="hold">
                            <p:stCondLst>
                              <p:cond delay="2750"/>
                            </p:stCondLst>
                            <p:childTnLst>
                              <p:par>
                                <p:cTn id="27" presetID="53" presetClass="entr" presetSubtype="16" fill="hold" grpId="0" nodeType="afterEffect">
                                  <p:stCondLst>
                                    <p:cond delay="0"/>
                                  </p:stCondLst>
                                  <p:childTnLst>
                                    <p:set>
                                      <p:cBhvr>
                                        <p:cTn id="28" dur="1" fill="hold">
                                          <p:stCondLst>
                                            <p:cond delay="0"/>
                                          </p:stCondLst>
                                        </p:cTn>
                                        <p:tgtEl>
                                          <p:spTgt spid="39"/>
                                        </p:tgtEl>
                                        <p:attrNameLst>
                                          <p:attrName>style.visibility</p:attrName>
                                        </p:attrNameLst>
                                      </p:cBhvr>
                                      <p:to>
                                        <p:strVal val="visible"/>
                                      </p:to>
                                    </p:set>
                                    <p:anim calcmode="lin" valueType="num">
                                      <p:cBhvr>
                                        <p:cTn id="29" dur="500" fill="hold"/>
                                        <p:tgtEl>
                                          <p:spTgt spid="39"/>
                                        </p:tgtEl>
                                        <p:attrNameLst>
                                          <p:attrName>ppt_w</p:attrName>
                                        </p:attrNameLst>
                                      </p:cBhvr>
                                      <p:tavLst>
                                        <p:tav tm="0">
                                          <p:val>
                                            <p:fltVal val="0"/>
                                          </p:val>
                                        </p:tav>
                                        <p:tav tm="100000">
                                          <p:val>
                                            <p:strVal val="#ppt_w"/>
                                          </p:val>
                                        </p:tav>
                                      </p:tavLst>
                                    </p:anim>
                                    <p:anim calcmode="lin" valueType="num">
                                      <p:cBhvr>
                                        <p:cTn id="30" dur="500" fill="hold"/>
                                        <p:tgtEl>
                                          <p:spTgt spid="39"/>
                                        </p:tgtEl>
                                        <p:attrNameLst>
                                          <p:attrName>ppt_h</p:attrName>
                                        </p:attrNameLst>
                                      </p:cBhvr>
                                      <p:tavLst>
                                        <p:tav tm="0">
                                          <p:val>
                                            <p:fltVal val="0"/>
                                          </p:val>
                                        </p:tav>
                                        <p:tav tm="100000">
                                          <p:val>
                                            <p:strVal val="#ppt_h"/>
                                          </p:val>
                                        </p:tav>
                                      </p:tavLst>
                                    </p:anim>
                                    <p:animEffect transition="in" filter="fade">
                                      <p:cBhvr>
                                        <p:cTn id="31" dur="500"/>
                                        <p:tgtEl>
                                          <p:spTgt spid="39"/>
                                        </p:tgtEl>
                                      </p:cBhvr>
                                    </p:animEffect>
                                  </p:childTnLst>
                                </p:cTn>
                              </p:par>
                            </p:childTnLst>
                          </p:cTn>
                        </p:par>
                        <p:par>
                          <p:cTn id="32" fill="hold">
                            <p:stCondLst>
                              <p:cond delay="3250"/>
                            </p:stCondLst>
                            <p:childTnLst>
                              <p:par>
                                <p:cTn id="33" presetID="22" presetClass="entr" presetSubtype="4" fill="hold" grpId="0" nodeType="afterEffect">
                                  <p:stCondLst>
                                    <p:cond delay="0"/>
                                  </p:stCondLst>
                                  <p:childTnLst>
                                    <p:set>
                                      <p:cBhvr>
                                        <p:cTn id="34" dur="1" fill="hold">
                                          <p:stCondLst>
                                            <p:cond delay="0"/>
                                          </p:stCondLst>
                                        </p:cTn>
                                        <p:tgtEl>
                                          <p:spTgt spid="31"/>
                                        </p:tgtEl>
                                        <p:attrNameLst>
                                          <p:attrName>style.visibility</p:attrName>
                                        </p:attrNameLst>
                                      </p:cBhvr>
                                      <p:to>
                                        <p:strVal val="visible"/>
                                      </p:to>
                                    </p:set>
                                    <p:animEffect transition="in" filter="wipe(down)">
                                      <p:cBhvr>
                                        <p:cTn id="35" dur="500"/>
                                        <p:tgtEl>
                                          <p:spTgt spid="31"/>
                                        </p:tgtEl>
                                      </p:cBhvr>
                                    </p:animEffect>
                                  </p:childTnLst>
                                </p:cTn>
                              </p:par>
                            </p:childTnLst>
                          </p:cTn>
                        </p:par>
                        <p:par>
                          <p:cTn id="36" fill="hold">
                            <p:stCondLst>
                              <p:cond delay="3750"/>
                            </p:stCondLst>
                            <p:childTnLst>
                              <p:par>
                                <p:cTn id="37" presetID="53" presetClass="entr" presetSubtype="16" fill="hold" grpId="0" nodeType="afterEffect">
                                  <p:stCondLst>
                                    <p:cond delay="0"/>
                                  </p:stCondLst>
                                  <p:childTnLst>
                                    <p:set>
                                      <p:cBhvr>
                                        <p:cTn id="38" dur="1" fill="hold">
                                          <p:stCondLst>
                                            <p:cond delay="0"/>
                                          </p:stCondLst>
                                        </p:cTn>
                                        <p:tgtEl>
                                          <p:spTgt spid="40"/>
                                        </p:tgtEl>
                                        <p:attrNameLst>
                                          <p:attrName>style.visibility</p:attrName>
                                        </p:attrNameLst>
                                      </p:cBhvr>
                                      <p:to>
                                        <p:strVal val="visible"/>
                                      </p:to>
                                    </p:set>
                                    <p:anim calcmode="lin" valueType="num">
                                      <p:cBhvr>
                                        <p:cTn id="39" dur="500" fill="hold"/>
                                        <p:tgtEl>
                                          <p:spTgt spid="40"/>
                                        </p:tgtEl>
                                        <p:attrNameLst>
                                          <p:attrName>ppt_w</p:attrName>
                                        </p:attrNameLst>
                                      </p:cBhvr>
                                      <p:tavLst>
                                        <p:tav tm="0">
                                          <p:val>
                                            <p:fltVal val="0"/>
                                          </p:val>
                                        </p:tav>
                                        <p:tav tm="100000">
                                          <p:val>
                                            <p:strVal val="#ppt_w"/>
                                          </p:val>
                                        </p:tav>
                                      </p:tavLst>
                                    </p:anim>
                                    <p:anim calcmode="lin" valueType="num">
                                      <p:cBhvr>
                                        <p:cTn id="40" dur="500" fill="hold"/>
                                        <p:tgtEl>
                                          <p:spTgt spid="40"/>
                                        </p:tgtEl>
                                        <p:attrNameLst>
                                          <p:attrName>ppt_h</p:attrName>
                                        </p:attrNameLst>
                                      </p:cBhvr>
                                      <p:tavLst>
                                        <p:tav tm="0">
                                          <p:val>
                                            <p:fltVal val="0"/>
                                          </p:val>
                                        </p:tav>
                                        <p:tav tm="100000">
                                          <p:val>
                                            <p:strVal val="#ppt_h"/>
                                          </p:val>
                                        </p:tav>
                                      </p:tavLst>
                                    </p:anim>
                                    <p:animEffect transition="in" filter="fade">
                                      <p:cBhvr>
                                        <p:cTn id="41" dur="500"/>
                                        <p:tgtEl>
                                          <p:spTgt spid="40"/>
                                        </p:tgtEl>
                                      </p:cBhvr>
                                    </p:animEffect>
                                  </p:childTnLst>
                                </p:cTn>
                              </p:par>
                            </p:childTnLst>
                          </p:cTn>
                        </p:par>
                        <p:par>
                          <p:cTn id="42" fill="hold">
                            <p:stCondLst>
                              <p:cond delay="4250"/>
                            </p:stCondLst>
                            <p:childTnLst>
                              <p:par>
                                <p:cTn id="43" presetID="22" presetClass="entr" presetSubtype="4" fill="hold" grpId="0" nodeType="afterEffect">
                                  <p:stCondLst>
                                    <p:cond delay="0"/>
                                  </p:stCondLst>
                                  <p:childTnLst>
                                    <p:set>
                                      <p:cBhvr>
                                        <p:cTn id="44" dur="1" fill="hold">
                                          <p:stCondLst>
                                            <p:cond delay="0"/>
                                          </p:stCondLst>
                                        </p:cTn>
                                        <p:tgtEl>
                                          <p:spTgt spid="34"/>
                                        </p:tgtEl>
                                        <p:attrNameLst>
                                          <p:attrName>style.visibility</p:attrName>
                                        </p:attrNameLst>
                                      </p:cBhvr>
                                      <p:to>
                                        <p:strVal val="visible"/>
                                      </p:to>
                                    </p:set>
                                    <p:animEffect transition="in" filter="wipe(down)">
                                      <p:cBhvr>
                                        <p:cTn id="45" dur="500"/>
                                        <p:tgtEl>
                                          <p:spTgt spid="34"/>
                                        </p:tgtEl>
                                      </p:cBhvr>
                                    </p:animEffect>
                                  </p:childTnLst>
                                </p:cTn>
                              </p:par>
                            </p:childTnLst>
                          </p:cTn>
                        </p:par>
                        <p:par>
                          <p:cTn id="46" fill="hold">
                            <p:stCondLst>
                              <p:cond delay="4750"/>
                            </p:stCondLst>
                            <p:childTnLst>
                              <p:par>
                                <p:cTn id="47" presetID="53" presetClass="entr" presetSubtype="16" fill="hold" grpId="0" nodeType="afterEffect">
                                  <p:stCondLst>
                                    <p:cond delay="0"/>
                                  </p:stCondLst>
                                  <p:childTnLst>
                                    <p:set>
                                      <p:cBhvr>
                                        <p:cTn id="48" dur="1" fill="hold">
                                          <p:stCondLst>
                                            <p:cond delay="0"/>
                                          </p:stCondLst>
                                        </p:cTn>
                                        <p:tgtEl>
                                          <p:spTgt spid="41"/>
                                        </p:tgtEl>
                                        <p:attrNameLst>
                                          <p:attrName>style.visibility</p:attrName>
                                        </p:attrNameLst>
                                      </p:cBhvr>
                                      <p:to>
                                        <p:strVal val="visible"/>
                                      </p:to>
                                    </p:set>
                                    <p:anim calcmode="lin" valueType="num">
                                      <p:cBhvr>
                                        <p:cTn id="49" dur="500" fill="hold"/>
                                        <p:tgtEl>
                                          <p:spTgt spid="41"/>
                                        </p:tgtEl>
                                        <p:attrNameLst>
                                          <p:attrName>ppt_w</p:attrName>
                                        </p:attrNameLst>
                                      </p:cBhvr>
                                      <p:tavLst>
                                        <p:tav tm="0">
                                          <p:val>
                                            <p:fltVal val="0"/>
                                          </p:val>
                                        </p:tav>
                                        <p:tav tm="100000">
                                          <p:val>
                                            <p:strVal val="#ppt_w"/>
                                          </p:val>
                                        </p:tav>
                                      </p:tavLst>
                                    </p:anim>
                                    <p:anim calcmode="lin" valueType="num">
                                      <p:cBhvr>
                                        <p:cTn id="50" dur="500" fill="hold"/>
                                        <p:tgtEl>
                                          <p:spTgt spid="41"/>
                                        </p:tgtEl>
                                        <p:attrNameLst>
                                          <p:attrName>ppt_h</p:attrName>
                                        </p:attrNameLst>
                                      </p:cBhvr>
                                      <p:tavLst>
                                        <p:tav tm="0">
                                          <p:val>
                                            <p:fltVal val="0"/>
                                          </p:val>
                                        </p:tav>
                                        <p:tav tm="100000">
                                          <p:val>
                                            <p:strVal val="#ppt_h"/>
                                          </p:val>
                                        </p:tav>
                                      </p:tavLst>
                                    </p:anim>
                                    <p:animEffect transition="in" filter="fade">
                                      <p:cBhvr>
                                        <p:cTn id="51" dur="500"/>
                                        <p:tgtEl>
                                          <p:spTgt spid="41"/>
                                        </p:tgtEl>
                                      </p:cBhvr>
                                    </p:animEffect>
                                  </p:childTnLst>
                                </p:cTn>
                              </p:par>
                            </p:childTnLst>
                          </p:cTn>
                        </p:par>
                        <p:par>
                          <p:cTn id="52" fill="hold">
                            <p:stCondLst>
                              <p:cond delay="5250"/>
                            </p:stCondLst>
                            <p:childTnLst>
                              <p:par>
                                <p:cTn id="53" presetID="22" presetClass="entr" presetSubtype="4" fill="hold" grpId="0" nodeType="afterEffect">
                                  <p:stCondLst>
                                    <p:cond delay="0"/>
                                  </p:stCondLst>
                                  <p:childTnLst>
                                    <p:set>
                                      <p:cBhvr>
                                        <p:cTn id="54" dur="1" fill="hold">
                                          <p:stCondLst>
                                            <p:cond delay="0"/>
                                          </p:stCondLst>
                                        </p:cTn>
                                        <p:tgtEl>
                                          <p:spTgt spid="37"/>
                                        </p:tgtEl>
                                        <p:attrNameLst>
                                          <p:attrName>style.visibility</p:attrName>
                                        </p:attrNameLst>
                                      </p:cBhvr>
                                      <p:to>
                                        <p:strVal val="visible"/>
                                      </p:to>
                                    </p:set>
                                    <p:animEffect transition="in" filter="wipe(down)">
                                      <p:cBhvr>
                                        <p:cTn id="55" dur="500"/>
                                        <p:tgtEl>
                                          <p:spTgt spid="37"/>
                                        </p:tgtEl>
                                      </p:cBhvr>
                                    </p:animEffect>
                                  </p:childTnLst>
                                </p:cTn>
                              </p:par>
                            </p:childTnLst>
                          </p:cTn>
                        </p:par>
                        <p:par>
                          <p:cTn id="56" fill="hold">
                            <p:stCondLst>
                              <p:cond delay="5750"/>
                            </p:stCondLst>
                            <p:childTnLst>
                              <p:par>
                                <p:cTn id="57" presetID="22" presetClass="entr" presetSubtype="4" fill="hold" nodeType="afterEffect">
                                  <p:stCondLst>
                                    <p:cond delay="0"/>
                                  </p:stCondLst>
                                  <p:childTnLst>
                                    <p:set>
                                      <p:cBhvr>
                                        <p:cTn id="58" dur="1" fill="hold">
                                          <p:stCondLst>
                                            <p:cond delay="0"/>
                                          </p:stCondLst>
                                        </p:cTn>
                                        <p:tgtEl>
                                          <p:spTgt spid="46"/>
                                        </p:tgtEl>
                                        <p:attrNameLst>
                                          <p:attrName>style.visibility</p:attrName>
                                        </p:attrNameLst>
                                      </p:cBhvr>
                                      <p:to>
                                        <p:strVal val="visible"/>
                                      </p:to>
                                    </p:set>
                                    <p:animEffect transition="in" filter="wipe(down)">
                                      <p:cBhvr>
                                        <p:cTn id="59" dur="750"/>
                                        <p:tgtEl>
                                          <p:spTgt spid="46"/>
                                        </p:tgtEl>
                                      </p:cBhvr>
                                    </p:animEffect>
                                  </p:childTnLst>
                                </p:cTn>
                              </p:par>
                              <p:par>
                                <p:cTn id="60" presetID="22" presetClass="entr" presetSubtype="4" fill="hold" nodeType="withEffect">
                                  <p:stCondLst>
                                    <p:cond delay="0"/>
                                  </p:stCondLst>
                                  <p:childTnLst>
                                    <p:set>
                                      <p:cBhvr>
                                        <p:cTn id="61" dur="1" fill="hold">
                                          <p:stCondLst>
                                            <p:cond delay="0"/>
                                          </p:stCondLst>
                                        </p:cTn>
                                        <p:tgtEl>
                                          <p:spTgt spid="45"/>
                                        </p:tgtEl>
                                        <p:attrNameLst>
                                          <p:attrName>style.visibility</p:attrName>
                                        </p:attrNameLst>
                                      </p:cBhvr>
                                      <p:to>
                                        <p:strVal val="visible"/>
                                      </p:to>
                                    </p:set>
                                    <p:animEffect transition="in" filter="wipe(down)">
                                      <p:cBhvr>
                                        <p:cTn id="62" dur="750"/>
                                        <p:tgtEl>
                                          <p:spTgt spid="45"/>
                                        </p:tgtEl>
                                      </p:cBhvr>
                                    </p:animEffect>
                                  </p:childTnLst>
                                </p:cTn>
                              </p:par>
                            </p:childTnLst>
                          </p:cTn>
                        </p:par>
                        <p:par>
                          <p:cTn id="63" fill="hold">
                            <p:stCondLst>
                              <p:cond delay="6500"/>
                            </p:stCondLst>
                            <p:childTnLst>
                              <p:par>
                                <p:cTn id="64" presetID="42" presetClass="entr" presetSubtype="0" fill="hold" grpId="0" nodeType="afterEffect">
                                  <p:stCondLst>
                                    <p:cond delay="0"/>
                                  </p:stCondLst>
                                  <p:childTnLst>
                                    <p:set>
                                      <p:cBhvr>
                                        <p:cTn id="65" dur="1" fill="hold">
                                          <p:stCondLst>
                                            <p:cond delay="0"/>
                                          </p:stCondLst>
                                        </p:cTn>
                                        <p:tgtEl>
                                          <p:spTgt spid="53"/>
                                        </p:tgtEl>
                                        <p:attrNameLst>
                                          <p:attrName>style.visibility</p:attrName>
                                        </p:attrNameLst>
                                      </p:cBhvr>
                                      <p:to>
                                        <p:strVal val="visible"/>
                                      </p:to>
                                    </p:set>
                                    <p:animEffect transition="in" filter="fade">
                                      <p:cBhvr>
                                        <p:cTn id="66" dur="1000"/>
                                        <p:tgtEl>
                                          <p:spTgt spid="53"/>
                                        </p:tgtEl>
                                      </p:cBhvr>
                                    </p:animEffect>
                                    <p:anim calcmode="lin" valueType="num">
                                      <p:cBhvr>
                                        <p:cTn id="67" dur="1000" fill="hold"/>
                                        <p:tgtEl>
                                          <p:spTgt spid="53"/>
                                        </p:tgtEl>
                                        <p:attrNameLst>
                                          <p:attrName>ppt_x</p:attrName>
                                        </p:attrNameLst>
                                      </p:cBhvr>
                                      <p:tavLst>
                                        <p:tav tm="0">
                                          <p:val>
                                            <p:strVal val="#ppt_x"/>
                                          </p:val>
                                        </p:tav>
                                        <p:tav tm="100000">
                                          <p:val>
                                            <p:strVal val="#ppt_x"/>
                                          </p:val>
                                        </p:tav>
                                      </p:tavLst>
                                    </p:anim>
                                    <p:anim calcmode="lin" valueType="num">
                                      <p:cBhvr>
                                        <p:cTn id="68" dur="1000" fill="hold"/>
                                        <p:tgtEl>
                                          <p:spTgt spid="53"/>
                                        </p:tgtEl>
                                        <p:attrNameLst>
                                          <p:attrName>ppt_y</p:attrName>
                                        </p:attrNameLst>
                                      </p:cBhvr>
                                      <p:tavLst>
                                        <p:tav tm="0">
                                          <p:val>
                                            <p:strVal val="#ppt_y+.1"/>
                                          </p:val>
                                        </p:tav>
                                        <p:tav tm="100000">
                                          <p:val>
                                            <p:strVal val="#ppt_y"/>
                                          </p:val>
                                        </p:tav>
                                      </p:tavLst>
                                    </p:anim>
                                  </p:childTnLst>
                                </p:cTn>
                              </p:par>
                              <p:par>
                                <p:cTn id="69" presetID="42" presetClass="entr" presetSubtype="0" fill="hold" grpId="0" nodeType="withEffect">
                                  <p:stCondLst>
                                    <p:cond delay="0"/>
                                  </p:stCondLst>
                                  <p:childTnLst>
                                    <p:set>
                                      <p:cBhvr>
                                        <p:cTn id="70" dur="1" fill="hold">
                                          <p:stCondLst>
                                            <p:cond delay="0"/>
                                          </p:stCondLst>
                                        </p:cTn>
                                        <p:tgtEl>
                                          <p:spTgt spid="138"/>
                                        </p:tgtEl>
                                        <p:attrNameLst>
                                          <p:attrName>style.visibility</p:attrName>
                                        </p:attrNameLst>
                                      </p:cBhvr>
                                      <p:to>
                                        <p:strVal val="visible"/>
                                      </p:to>
                                    </p:set>
                                    <p:animEffect transition="in" filter="fade">
                                      <p:cBhvr>
                                        <p:cTn id="71" dur="1000"/>
                                        <p:tgtEl>
                                          <p:spTgt spid="138"/>
                                        </p:tgtEl>
                                      </p:cBhvr>
                                    </p:animEffect>
                                    <p:anim calcmode="lin" valueType="num">
                                      <p:cBhvr>
                                        <p:cTn id="72" dur="1000" fill="hold"/>
                                        <p:tgtEl>
                                          <p:spTgt spid="138"/>
                                        </p:tgtEl>
                                        <p:attrNameLst>
                                          <p:attrName>ppt_x</p:attrName>
                                        </p:attrNameLst>
                                      </p:cBhvr>
                                      <p:tavLst>
                                        <p:tav tm="0">
                                          <p:val>
                                            <p:strVal val="#ppt_x"/>
                                          </p:val>
                                        </p:tav>
                                        <p:tav tm="100000">
                                          <p:val>
                                            <p:strVal val="#ppt_x"/>
                                          </p:val>
                                        </p:tav>
                                      </p:tavLst>
                                    </p:anim>
                                    <p:anim calcmode="lin" valueType="num">
                                      <p:cBhvr>
                                        <p:cTn id="73" dur="1000" fill="hold"/>
                                        <p:tgtEl>
                                          <p:spTgt spid="138"/>
                                        </p:tgtEl>
                                        <p:attrNameLst>
                                          <p:attrName>ppt_y</p:attrName>
                                        </p:attrNameLst>
                                      </p:cBhvr>
                                      <p:tavLst>
                                        <p:tav tm="0">
                                          <p:val>
                                            <p:strVal val="#ppt_y+.1"/>
                                          </p:val>
                                        </p:tav>
                                        <p:tav tm="100000">
                                          <p:val>
                                            <p:strVal val="#ppt_y"/>
                                          </p:val>
                                        </p:tav>
                                      </p:tavLst>
                                    </p:anim>
                                  </p:childTnLst>
                                </p:cTn>
                              </p:par>
                            </p:childTnLst>
                          </p:cTn>
                        </p:par>
                        <p:par>
                          <p:cTn id="74" fill="hold">
                            <p:stCondLst>
                              <p:cond delay="7500"/>
                            </p:stCondLst>
                            <p:childTnLst>
                              <p:par>
                                <p:cTn id="75" presetID="53" presetClass="entr" presetSubtype="16" fill="hold" grpId="0" nodeType="afterEffect">
                                  <p:stCondLst>
                                    <p:cond delay="0"/>
                                  </p:stCondLst>
                                  <p:childTnLst>
                                    <p:set>
                                      <p:cBhvr>
                                        <p:cTn id="76" dur="1" fill="hold">
                                          <p:stCondLst>
                                            <p:cond delay="0"/>
                                          </p:stCondLst>
                                        </p:cTn>
                                        <p:tgtEl>
                                          <p:spTgt spid="50"/>
                                        </p:tgtEl>
                                        <p:attrNameLst>
                                          <p:attrName>style.visibility</p:attrName>
                                        </p:attrNameLst>
                                      </p:cBhvr>
                                      <p:to>
                                        <p:strVal val="visible"/>
                                      </p:to>
                                    </p:set>
                                    <p:anim calcmode="lin" valueType="num">
                                      <p:cBhvr>
                                        <p:cTn id="77" dur="500" fill="hold"/>
                                        <p:tgtEl>
                                          <p:spTgt spid="50"/>
                                        </p:tgtEl>
                                        <p:attrNameLst>
                                          <p:attrName>ppt_w</p:attrName>
                                        </p:attrNameLst>
                                      </p:cBhvr>
                                      <p:tavLst>
                                        <p:tav tm="0">
                                          <p:val>
                                            <p:fltVal val="0"/>
                                          </p:val>
                                        </p:tav>
                                        <p:tav tm="100000">
                                          <p:val>
                                            <p:strVal val="#ppt_w"/>
                                          </p:val>
                                        </p:tav>
                                      </p:tavLst>
                                    </p:anim>
                                    <p:anim calcmode="lin" valueType="num">
                                      <p:cBhvr>
                                        <p:cTn id="78" dur="500" fill="hold"/>
                                        <p:tgtEl>
                                          <p:spTgt spid="50"/>
                                        </p:tgtEl>
                                        <p:attrNameLst>
                                          <p:attrName>ppt_h</p:attrName>
                                        </p:attrNameLst>
                                      </p:cBhvr>
                                      <p:tavLst>
                                        <p:tav tm="0">
                                          <p:val>
                                            <p:fltVal val="0"/>
                                          </p:val>
                                        </p:tav>
                                        <p:tav tm="100000">
                                          <p:val>
                                            <p:strVal val="#ppt_h"/>
                                          </p:val>
                                        </p:tav>
                                      </p:tavLst>
                                    </p:anim>
                                    <p:animEffect transition="in" filter="fade">
                                      <p:cBhvr>
                                        <p:cTn id="79" dur="500"/>
                                        <p:tgtEl>
                                          <p:spTgt spid="50"/>
                                        </p:tgtEl>
                                      </p:cBhvr>
                                    </p:animEffect>
                                  </p:childTnLst>
                                </p:cTn>
                              </p:par>
                            </p:childTnLst>
                          </p:cTn>
                        </p:par>
                        <p:par>
                          <p:cTn id="80" fill="hold">
                            <p:stCondLst>
                              <p:cond delay="8000"/>
                            </p:stCondLst>
                            <p:childTnLst>
                              <p:par>
                                <p:cTn id="81" presetID="22" presetClass="entr" presetSubtype="4" fill="hold" grpId="0" nodeType="afterEffect">
                                  <p:stCondLst>
                                    <p:cond delay="0"/>
                                  </p:stCondLst>
                                  <p:childTnLst>
                                    <p:set>
                                      <p:cBhvr>
                                        <p:cTn id="82" dur="1" fill="hold">
                                          <p:stCondLst>
                                            <p:cond delay="0"/>
                                          </p:stCondLst>
                                        </p:cTn>
                                        <p:tgtEl>
                                          <p:spTgt spid="47"/>
                                        </p:tgtEl>
                                        <p:attrNameLst>
                                          <p:attrName>style.visibility</p:attrName>
                                        </p:attrNameLst>
                                      </p:cBhvr>
                                      <p:to>
                                        <p:strVal val="visible"/>
                                      </p:to>
                                    </p:set>
                                    <p:animEffect transition="in" filter="wipe(down)">
                                      <p:cBhvr>
                                        <p:cTn id="83" dur="500"/>
                                        <p:tgtEl>
                                          <p:spTgt spid="47"/>
                                        </p:tgtEl>
                                      </p:cBhvr>
                                    </p:animEffect>
                                  </p:childTnLst>
                                </p:cTn>
                              </p:par>
                            </p:childTnLst>
                          </p:cTn>
                        </p:par>
                        <p:par>
                          <p:cTn id="84" fill="hold">
                            <p:stCondLst>
                              <p:cond delay="8500"/>
                            </p:stCondLst>
                            <p:childTnLst>
                              <p:par>
                                <p:cTn id="85" presetID="53" presetClass="entr" presetSubtype="16" fill="hold" grpId="0" nodeType="afterEffect">
                                  <p:stCondLst>
                                    <p:cond delay="0"/>
                                  </p:stCondLst>
                                  <p:childTnLst>
                                    <p:set>
                                      <p:cBhvr>
                                        <p:cTn id="86" dur="1" fill="hold">
                                          <p:stCondLst>
                                            <p:cond delay="0"/>
                                          </p:stCondLst>
                                        </p:cTn>
                                        <p:tgtEl>
                                          <p:spTgt spid="51"/>
                                        </p:tgtEl>
                                        <p:attrNameLst>
                                          <p:attrName>style.visibility</p:attrName>
                                        </p:attrNameLst>
                                      </p:cBhvr>
                                      <p:to>
                                        <p:strVal val="visible"/>
                                      </p:to>
                                    </p:set>
                                    <p:anim calcmode="lin" valueType="num">
                                      <p:cBhvr>
                                        <p:cTn id="87" dur="500" fill="hold"/>
                                        <p:tgtEl>
                                          <p:spTgt spid="51"/>
                                        </p:tgtEl>
                                        <p:attrNameLst>
                                          <p:attrName>ppt_w</p:attrName>
                                        </p:attrNameLst>
                                      </p:cBhvr>
                                      <p:tavLst>
                                        <p:tav tm="0">
                                          <p:val>
                                            <p:fltVal val="0"/>
                                          </p:val>
                                        </p:tav>
                                        <p:tav tm="100000">
                                          <p:val>
                                            <p:strVal val="#ppt_w"/>
                                          </p:val>
                                        </p:tav>
                                      </p:tavLst>
                                    </p:anim>
                                    <p:anim calcmode="lin" valueType="num">
                                      <p:cBhvr>
                                        <p:cTn id="88" dur="500" fill="hold"/>
                                        <p:tgtEl>
                                          <p:spTgt spid="51"/>
                                        </p:tgtEl>
                                        <p:attrNameLst>
                                          <p:attrName>ppt_h</p:attrName>
                                        </p:attrNameLst>
                                      </p:cBhvr>
                                      <p:tavLst>
                                        <p:tav tm="0">
                                          <p:val>
                                            <p:fltVal val="0"/>
                                          </p:val>
                                        </p:tav>
                                        <p:tav tm="100000">
                                          <p:val>
                                            <p:strVal val="#ppt_h"/>
                                          </p:val>
                                        </p:tav>
                                      </p:tavLst>
                                    </p:anim>
                                    <p:animEffect transition="in" filter="fade">
                                      <p:cBhvr>
                                        <p:cTn id="89" dur="500"/>
                                        <p:tgtEl>
                                          <p:spTgt spid="51"/>
                                        </p:tgtEl>
                                      </p:cBhvr>
                                    </p:animEffect>
                                  </p:childTnLst>
                                </p:cTn>
                              </p:par>
                            </p:childTnLst>
                          </p:cTn>
                        </p:par>
                        <p:par>
                          <p:cTn id="90" fill="hold">
                            <p:stCondLst>
                              <p:cond delay="9000"/>
                            </p:stCondLst>
                            <p:childTnLst>
                              <p:par>
                                <p:cTn id="91" presetID="22" presetClass="entr" presetSubtype="4" fill="hold" grpId="0" nodeType="afterEffect">
                                  <p:stCondLst>
                                    <p:cond delay="0"/>
                                  </p:stCondLst>
                                  <p:childTnLst>
                                    <p:set>
                                      <p:cBhvr>
                                        <p:cTn id="92" dur="1" fill="hold">
                                          <p:stCondLst>
                                            <p:cond delay="0"/>
                                          </p:stCondLst>
                                        </p:cTn>
                                        <p:tgtEl>
                                          <p:spTgt spid="48"/>
                                        </p:tgtEl>
                                        <p:attrNameLst>
                                          <p:attrName>style.visibility</p:attrName>
                                        </p:attrNameLst>
                                      </p:cBhvr>
                                      <p:to>
                                        <p:strVal val="visible"/>
                                      </p:to>
                                    </p:set>
                                    <p:animEffect transition="in" filter="wipe(down)">
                                      <p:cBhvr>
                                        <p:cTn id="93" dur="500"/>
                                        <p:tgtEl>
                                          <p:spTgt spid="48"/>
                                        </p:tgtEl>
                                      </p:cBhvr>
                                    </p:animEffect>
                                  </p:childTnLst>
                                </p:cTn>
                              </p:par>
                            </p:childTnLst>
                          </p:cTn>
                        </p:par>
                        <p:par>
                          <p:cTn id="94" fill="hold">
                            <p:stCondLst>
                              <p:cond delay="9500"/>
                            </p:stCondLst>
                            <p:childTnLst>
                              <p:par>
                                <p:cTn id="95" presetID="53" presetClass="entr" presetSubtype="16" fill="hold" grpId="0" nodeType="afterEffect">
                                  <p:stCondLst>
                                    <p:cond delay="0"/>
                                  </p:stCondLst>
                                  <p:childTnLst>
                                    <p:set>
                                      <p:cBhvr>
                                        <p:cTn id="96" dur="1" fill="hold">
                                          <p:stCondLst>
                                            <p:cond delay="0"/>
                                          </p:stCondLst>
                                        </p:cTn>
                                        <p:tgtEl>
                                          <p:spTgt spid="52"/>
                                        </p:tgtEl>
                                        <p:attrNameLst>
                                          <p:attrName>style.visibility</p:attrName>
                                        </p:attrNameLst>
                                      </p:cBhvr>
                                      <p:to>
                                        <p:strVal val="visible"/>
                                      </p:to>
                                    </p:set>
                                    <p:anim calcmode="lin" valueType="num">
                                      <p:cBhvr>
                                        <p:cTn id="97" dur="500" fill="hold"/>
                                        <p:tgtEl>
                                          <p:spTgt spid="52"/>
                                        </p:tgtEl>
                                        <p:attrNameLst>
                                          <p:attrName>ppt_w</p:attrName>
                                        </p:attrNameLst>
                                      </p:cBhvr>
                                      <p:tavLst>
                                        <p:tav tm="0">
                                          <p:val>
                                            <p:fltVal val="0"/>
                                          </p:val>
                                        </p:tav>
                                        <p:tav tm="100000">
                                          <p:val>
                                            <p:strVal val="#ppt_w"/>
                                          </p:val>
                                        </p:tav>
                                      </p:tavLst>
                                    </p:anim>
                                    <p:anim calcmode="lin" valueType="num">
                                      <p:cBhvr>
                                        <p:cTn id="98" dur="500" fill="hold"/>
                                        <p:tgtEl>
                                          <p:spTgt spid="52"/>
                                        </p:tgtEl>
                                        <p:attrNameLst>
                                          <p:attrName>ppt_h</p:attrName>
                                        </p:attrNameLst>
                                      </p:cBhvr>
                                      <p:tavLst>
                                        <p:tav tm="0">
                                          <p:val>
                                            <p:fltVal val="0"/>
                                          </p:val>
                                        </p:tav>
                                        <p:tav tm="100000">
                                          <p:val>
                                            <p:strVal val="#ppt_h"/>
                                          </p:val>
                                        </p:tav>
                                      </p:tavLst>
                                    </p:anim>
                                    <p:animEffect transition="in" filter="fade">
                                      <p:cBhvr>
                                        <p:cTn id="99" dur="500"/>
                                        <p:tgtEl>
                                          <p:spTgt spid="52"/>
                                        </p:tgtEl>
                                      </p:cBhvr>
                                    </p:animEffect>
                                  </p:childTnLst>
                                </p:cTn>
                              </p:par>
                            </p:childTnLst>
                          </p:cTn>
                        </p:par>
                        <p:par>
                          <p:cTn id="100" fill="hold">
                            <p:stCondLst>
                              <p:cond delay="10000"/>
                            </p:stCondLst>
                            <p:childTnLst>
                              <p:par>
                                <p:cTn id="101" presetID="22" presetClass="entr" presetSubtype="4" fill="hold" grpId="0" nodeType="afterEffect">
                                  <p:stCondLst>
                                    <p:cond delay="0"/>
                                  </p:stCondLst>
                                  <p:childTnLst>
                                    <p:set>
                                      <p:cBhvr>
                                        <p:cTn id="102" dur="1" fill="hold">
                                          <p:stCondLst>
                                            <p:cond delay="0"/>
                                          </p:stCondLst>
                                        </p:cTn>
                                        <p:tgtEl>
                                          <p:spTgt spid="49"/>
                                        </p:tgtEl>
                                        <p:attrNameLst>
                                          <p:attrName>style.visibility</p:attrName>
                                        </p:attrNameLst>
                                      </p:cBhvr>
                                      <p:to>
                                        <p:strVal val="visible"/>
                                      </p:to>
                                    </p:set>
                                    <p:animEffect transition="in" filter="wipe(down)">
                                      <p:cBhvr>
                                        <p:cTn id="103" dur="500"/>
                                        <p:tgtEl>
                                          <p:spTgt spid="49"/>
                                        </p:tgtEl>
                                      </p:cBhvr>
                                    </p:animEffect>
                                  </p:childTnLst>
                                </p:cTn>
                              </p:par>
                            </p:childTnLst>
                          </p:cTn>
                        </p:par>
                        <p:par>
                          <p:cTn id="104" fill="hold">
                            <p:stCondLst>
                              <p:cond delay="10500"/>
                            </p:stCondLst>
                            <p:childTnLst>
                              <p:par>
                                <p:cTn id="105" presetID="22" presetClass="entr" presetSubtype="4" fill="hold" nodeType="afterEffect">
                                  <p:stCondLst>
                                    <p:cond delay="0"/>
                                  </p:stCondLst>
                                  <p:childTnLst>
                                    <p:set>
                                      <p:cBhvr>
                                        <p:cTn id="106" dur="1" fill="hold">
                                          <p:stCondLst>
                                            <p:cond delay="0"/>
                                          </p:stCondLst>
                                        </p:cTn>
                                        <p:tgtEl>
                                          <p:spTgt spid="77"/>
                                        </p:tgtEl>
                                        <p:attrNameLst>
                                          <p:attrName>style.visibility</p:attrName>
                                        </p:attrNameLst>
                                      </p:cBhvr>
                                      <p:to>
                                        <p:strVal val="visible"/>
                                      </p:to>
                                    </p:set>
                                    <p:animEffect transition="in" filter="wipe(down)">
                                      <p:cBhvr>
                                        <p:cTn id="107" dur="750"/>
                                        <p:tgtEl>
                                          <p:spTgt spid="77"/>
                                        </p:tgtEl>
                                      </p:cBhvr>
                                    </p:animEffect>
                                  </p:childTnLst>
                                </p:cTn>
                              </p:par>
                              <p:par>
                                <p:cTn id="108" presetID="22" presetClass="entr" presetSubtype="4" fill="hold" nodeType="withEffect">
                                  <p:stCondLst>
                                    <p:cond delay="0"/>
                                  </p:stCondLst>
                                  <p:childTnLst>
                                    <p:set>
                                      <p:cBhvr>
                                        <p:cTn id="109" dur="1" fill="hold">
                                          <p:stCondLst>
                                            <p:cond delay="0"/>
                                          </p:stCondLst>
                                        </p:cTn>
                                        <p:tgtEl>
                                          <p:spTgt spid="76"/>
                                        </p:tgtEl>
                                        <p:attrNameLst>
                                          <p:attrName>style.visibility</p:attrName>
                                        </p:attrNameLst>
                                      </p:cBhvr>
                                      <p:to>
                                        <p:strVal val="visible"/>
                                      </p:to>
                                    </p:set>
                                    <p:animEffect transition="in" filter="wipe(down)">
                                      <p:cBhvr>
                                        <p:cTn id="110" dur="750"/>
                                        <p:tgtEl>
                                          <p:spTgt spid="76"/>
                                        </p:tgtEl>
                                      </p:cBhvr>
                                    </p:animEffect>
                                  </p:childTnLst>
                                </p:cTn>
                              </p:par>
                            </p:childTnLst>
                          </p:cTn>
                        </p:par>
                        <p:par>
                          <p:cTn id="111" fill="hold">
                            <p:stCondLst>
                              <p:cond delay="11250"/>
                            </p:stCondLst>
                            <p:childTnLst>
                              <p:par>
                                <p:cTn id="112" presetID="42" presetClass="entr" presetSubtype="0" fill="hold" grpId="0" nodeType="afterEffect">
                                  <p:stCondLst>
                                    <p:cond delay="0"/>
                                  </p:stCondLst>
                                  <p:childTnLst>
                                    <p:set>
                                      <p:cBhvr>
                                        <p:cTn id="113" dur="1" fill="hold">
                                          <p:stCondLst>
                                            <p:cond delay="0"/>
                                          </p:stCondLst>
                                        </p:cTn>
                                        <p:tgtEl>
                                          <p:spTgt spid="84"/>
                                        </p:tgtEl>
                                        <p:attrNameLst>
                                          <p:attrName>style.visibility</p:attrName>
                                        </p:attrNameLst>
                                      </p:cBhvr>
                                      <p:to>
                                        <p:strVal val="visible"/>
                                      </p:to>
                                    </p:set>
                                    <p:animEffect transition="in" filter="fade">
                                      <p:cBhvr>
                                        <p:cTn id="114" dur="1000"/>
                                        <p:tgtEl>
                                          <p:spTgt spid="84"/>
                                        </p:tgtEl>
                                      </p:cBhvr>
                                    </p:animEffect>
                                    <p:anim calcmode="lin" valueType="num">
                                      <p:cBhvr>
                                        <p:cTn id="115" dur="1000" fill="hold"/>
                                        <p:tgtEl>
                                          <p:spTgt spid="84"/>
                                        </p:tgtEl>
                                        <p:attrNameLst>
                                          <p:attrName>ppt_x</p:attrName>
                                        </p:attrNameLst>
                                      </p:cBhvr>
                                      <p:tavLst>
                                        <p:tav tm="0">
                                          <p:val>
                                            <p:strVal val="#ppt_x"/>
                                          </p:val>
                                        </p:tav>
                                        <p:tav tm="100000">
                                          <p:val>
                                            <p:strVal val="#ppt_x"/>
                                          </p:val>
                                        </p:tav>
                                      </p:tavLst>
                                    </p:anim>
                                    <p:anim calcmode="lin" valueType="num">
                                      <p:cBhvr>
                                        <p:cTn id="116" dur="1000" fill="hold"/>
                                        <p:tgtEl>
                                          <p:spTgt spid="84"/>
                                        </p:tgtEl>
                                        <p:attrNameLst>
                                          <p:attrName>ppt_y</p:attrName>
                                        </p:attrNameLst>
                                      </p:cBhvr>
                                      <p:tavLst>
                                        <p:tav tm="0">
                                          <p:val>
                                            <p:strVal val="#ppt_y+.1"/>
                                          </p:val>
                                        </p:tav>
                                        <p:tav tm="100000">
                                          <p:val>
                                            <p:strVal val="#ppt_y"/>
                                          </p:val>
                                        </p:tav>
                                      </p:tavLst>
                                    </p:anim>
                                  </p:childTnLst>
                                </p:cTn>
                              </p:par>
                              <p:par>
                                <p:cTn id="117" presetID="42" presetClass="entr" presetSubtype="0" fill="hold" grpId="0" nodeType="withEffect">
                                  <p:stCondLst>
                                    <p:cond delay="0"/>
                                  </p:stCondLst>
                                  <p:childTnLst>
                                    <p:set>
                                      <p:cBhvr>
                                        <p:cTn id="118" dur="1" fill="hold">
                                          <p:stCondLst>
                                            <p:cond delay="0"/>
                                          </p:stCondLst>
                                        </p:cTn>
                                        <p:tgtEl>
                                          <p:spTgt spid="139"/>
                                        </p:tgtEl>
                                        <p:attrNameLst>
                                          <p:attrName>style.visibility</p:attrName>
                                        </p:attrNameLst>
                                      </p:cBhvr>
                                      <p:to>
                                        <p:strVal val="visible"/>
                                      </p:to>
                                    </p:set>
                                    <p:animEffect transition="in" filter="fade">
                                      <p:cBhvr>
                                        <p:cTn id="119" dur="1000"/>
                                        <p:tgtEl>
                                          <p:spTgt spid="139"/>
                                        </p:tgtEl>
                                      </p:cBhvr>
                                    </p:animEffect>
                                    <p:anim calcmode="lin" valueType="num">
                                      <p:cBhvr>
                                        <p:cTn id="120" dur="1000" fill="hold"/>
                                        <p:tgtEl>
                                          <p:spTgt spid="139"/>
                                        </p:tgtEl>
                                        <p:attrNameLst>
                                          <p:attrName>ppt_x</p:attrName>
                                        </p:attrNameLst>
                                      </p:cBhvr>
                                      <p:tavLst>
                                        <p:tav tm="0">
                                          <p:val>
                                            <p:strVal val="#ppt_x"/>
                                          </p:val>
                                        </p:tav>
                                        <p:tav tm="100000">
                                          <p:val>
                                            <p:strVal val="#ppt_x"/>
                                          </p:val>
                                        </p:tav>
                                      </p:tavLst>
                                    </p:anim>
                                    <p:anim calcmode="lin" valueType="num">
                                      <p:cBhvr>
                                        <p:cTn id="121" dur="1000" fill="hold"/>
                                        <p:tgtEl>
                                          <p:spTgt spid="139"/>
                                        </p:tgtEl>
                                        <p:attrNameLst>
                                          <p:attrName>ppt_y</p:attrName>
                                        </p:attrNameLst>
                                      </p:cBhvr>
                                      <p:tavLst>
                                        <p:tav tm="0">
                                          <p:val>
                                            <p:strVal val="#ppt_y+.1"/>
                                          </p:val>
                                        </p:tav>
                                        <p:tav tm="100000">
                                          <p:val>
                                            <p:strVal val="#ppt_y"/>
                                          </p:val>
                                        </p:tav>
                                      </p:tavLst>
                                    </p:anim>
                                  </p:childTnLst>
                                </p:cTn>
                              </p:par>
                            </p:childTnLst>
                          </p:cTn>
                        </p:par>
                        <p:par>
                          <p:cTn id="122" fill="hold">
                            <p:stCondLst>
                              <p:cond delay="12250"/>
                            </p:stCondLst>
                            <p:childTnLst>
                              <p:par>
                                <p:cTn id="123" presetID="53" presetClass="entr" presetSubtype="16" fill="hold" grpId="0" nodeType="afterEffect">
                                  <p:stCondLst>
                                    <p:cond delay="0"/>
                                  </p:stCondLst>
                                  <p:childTnLst>
                                    <p:set>
                                      <p:cBhvr>
                                        <p:cTn id="124" dur="1" fill="hold">
                                          <p:stCondLst>
                                            <p:cond delay="0"/>
                                          </p:stCondLst>
                                        </p:cTn>
                                        <p:tgtEl>
                                          <p:spTgt spid="81"/>
                                        </p:tgtEl>
                                        <p:attrNameLst>
                                          <p:attrName>style.visibility</p:attrName>
                                        </p:attrNameLst>
                                      </p:cBhvr>
                                      <p:to>
                                        <p:strVal val="visible"/>
                                      </p:to>
                                    </p:set>
                                    <p:anim calcmode="lin" valueType="num">
                                      <p:cBhvr>
                                        <p:cTn id="125" dur="500" fill="hold"/>
                                        <p:tgtEl>
                                          <p:spTgt spid="81"/>
                                        </p:tgtEl>
                                        <p:attrNameLst>
                                          <p:attrName>ppt_w</p:attrName>
                                        </p:attrNameLst>
                                      </p:cBhvr>
                                      <p:tavLst>
                                        <p:tav tm="0">
                                          <p:val>
                                            <p:fltVal val="0"/>
                                          </p:val>
                                        </p:tav>
                                        <p:tav tm="100000">
                                          <p:val>
                                            <p:strVal val="#ppt_w"/>
                                          </p:val>
                                        </p:tav>
                                      </p:tavLst>
                                    </p:anim>
                                    <p:anim calcmode="lin" valueType="num">
                                      <p:cBhvr>
                                        <p:cTn id="126" dur="500" fill="hold"/>
                                        <p:tgtEl>
                                          <p:spTgt spid="81"/>
                                        </p:tgtEl>
                                        <p:attrNameLst>
                                          <p:attrName>ppt_h</p:attrName>
                                        </p:attrNameLst>
                                      </p:cBhvr>
                                      <p:tavLst>
                                        <p:tav tm="0">
                                          <p:val>
                                            <p:fltVal val="0"/>
                                          </p:val>
                                        </p:tav>
                                        <p:tav tm="100000">
                                          <p:val>
                                            <p:strVal val="#ppt_h"/>
                                          </p:val>
                                        </p:tav>
                                      </p:tavLst>
                                    </p:anim>
                                    <p:animEffect transition="in" filter="fade">
                                      <p:cBhvr>
                                        <p:cTn id="127" dur="500"/>
                                        <p:tgtEl>
                                          <p:spTgt spid="81"/>
                                        </p:tgtEl>
                                      </p:cBhvr>
                                    </p:animEffect>
                                  </p:childTnLst>
                                </p:cTn>
                              </p:par>
                            </p:childTnLst>
                          </p:cTn>
                        </p:par>
                        <p:par>
                          <p:cTn id="128" fill="hold">
                            <p:stCondLst>
                              <p:cond delay="12750"/>
                            </p:stCondLst>
                            <p:childTnLst>
                              <p:par>
                                <p:cTn id="129" presetID="22" presetClass="entr" presetSubtype="4" fill="hold" grpId="0" nodeType="afterEffect">
                                  <p:stCondLst>
                                    <p:cond delay="0"/>
                                  </p:stCondLst>
                                  <p:childTnLst>
                                    <p:set>
                                      <p:cBhvr>
                                        <p:cTn id="130" dur="1" fill="hold">
                                          <p:stCondLst>
                                            <p:cond delay="0"/>
                                          </p:stCondLst>
                                        </p:cTn>
                                        <p:tgtEl>
                                          <p:spTgt spid="78"/>
                                        </p:tgtEl>
                                        <p:attrNameLst>
                                          <p:attrName>style.visibility</p:attrName>
                                        </p:attrNameLst>
                                      </p:cBhvr>
                                      <p:to>
                                        <p:strVal val="visible"/>
                                      </p:to>
                                    </p:set>
                                    <p:animEffect transition="in" filter="wipe(down)">
                                      <p:cBhvr>
                                        <p:cTn id="131" dur="500"/>
                                        <p:tgtEl>
                                          <p:spTgt spid="78"/>
                                        </p:tgtEl>
                                      </p:cBhvr>
                                    </p:animEffect>
                                  </p:childTnLst>
                                </p:cTn>
                              </p:par>
                            </p:childTnLst>
                          </p:cTn>
                        </p:par>
                        <p:par>
                          <p:cTn id="132" fill="hold">
                            <p:stCondLst>
                              <p:cond delay="13250"/>
                            </p:stCondLst>
                            <p:childTnLst>
                              <p:par>
                                <p:cTn id="133" presetID="53" presetClass="entr" presetSubtype="16" fill="hold" grpId="0" nodeType="afterEffect">
                                  <p:stCondLst>
                                    <p:cond delay="0"/>
                                  </p:stCondLst>
                                  <p:childTnLst>
                                    <p:set>
                                      <p:cBhvr>
                                        <p:cTn id="134" dur="1" fill="hold">
                                          <p:stCondLst>
                                            <p:cond delay="0"/>
                                          </p:stCondLst>
                                        </p:cTn>
                                        <p:tgtEl>
                                          <p:spTgt spid="82"/>
                                        </p:tgtEl>
                                        <p:attrNameLst>
                                          <p:attrName>style.visibility</p:attrName>
                                        </p:attrNameLst>
                                      </p:cBhvr>
                                      <p:to>
                                        <p:strVal val="visible"/>
                                      </p:to>
                                    </p:set>
                                    <p:anim calcmode="lin" valueType="num">
                                      <p:cBhvr>
                                        <p:cTn id="135" dur="500" fill="hold"/>
                                        <p:tgtEl>
                                          <p:spTgt spid="82"/>
                                        </p:tgtEl>
                                        <p:attrNameLst>
                                          <p:attrName>ppt_w</p:attrName>
                                        </p:attrNameLst>
                                      </p:cBhvr>
                                      <p:tavLst>
                                        <p:tav tm="0">
                                          <p:val>
                                            <p:fltVal val="0"/>
                                          </p:val>
                                        </p:tav>
                                        <p:tav tm="100000">
                                          <p:val>
                                            <p:strVal val="#ppt_w"/>
                                          </p:val>
                                        </p:tav>
                                      </p:tavLst>
                                    </p:anim>
                                    <p:anim calcmode="lin" valueType="num">
                                      <p:cBhvr>
                                        <p:cTn id="136" dur="500" fill="hold"/>
                                        <p:tgtEl>
                                          <p:spTgt spid="82"/>
                                        </p:tgtEl>
                                        <p:attrNameLst>
                                          <p:attrName>ppt_h</p:attrName>
                                        </p:attrNameLst>
                                      </p:cBhvr>
                                      <p:tavLst>
                                        <p:tav tm="0">
                                          <p:val>
                                            <p:fltVal val="0"/>
                                          </p:val>
                                        </p:tav>
                                        <p:tav tm="100000">
                                          <p:val>
                                            <p:strVal val="#ppt_h"/>
                                          </p:val>
                                        </p:tav>
                                      </p:tavLst>
                                    </p:anim>
                                    <p:animEffect transition="in" filter="fade">
                                      <p:cBhvr>
                                        <p:cTn id="137" dur="500"/>
                                        <p:tgtEl>
                                          <p:spTgt spid="82"/>
                                        </p:tgtEl>
                                      </p:cBhvr>
                                    </p:animEffect>
                                  </p:childTnLst>
                                </p:cTn>
                              </p:par>
                            </p:childTnLst>
                          </p:cTn>
                        </p:par>
                        <p:par>
                          <p:cTn id="138" fill="hold">
                            <p:stCondLst>
                              <p:cond delay="13750"/>
                            </p:stCondLst>
                            <p:childTnLst>
                              <p:par>
                                <p:cTn id="139" presetID="22" presetClass="entr" presetSubtype="4" fill="hold" grpId="0" nodeType="afterEffect">
                                  <p:stCondLst>
                                    <p:cond delay="0"/>
                                  </p:stCondLst>
                                  <p:childTnLst>
                                    <p:set>
                                      <p:cBhvr>
                                        <p:cTn id="140" dur="1" fill="hold">
                                          <p:stCondLst>
                                            <p:cond delay="0"/>
                                          </p:stCondLst>
                                        </p:cTn>
                                        <p:tgtEl>
                                          <p:spTgt spid="79"/>
                                        </p:tgtEl>
                                        <p:attrNameLst>
                                          <p:attrName>style.visibility</p:attrName>
                                        </p:attrNameLst>
                                      </p:cBhvr>
                                      <p:to>
                                        <p:strVal val="visible"/>
                                      </p:to>
                                    </p:set>
                                    <p:animEffect transition="in" filter="wipe(down)">
                                      <p:cBhvr>
                                        <p:cTn id="141" dur="500"/>
                                        <p:tgtEl>
                                          <p:spTgt spid="79"/>
                                        </p:tgtEl>
                                      </p:cBhvr>
                                    </p:animEffect>
                                  </p:childTnLst>
                                </p:cTn>
                              </p:par>
                            </p:childTnLst>
                          </p:cTn>
                        </p:par>
                        <p:par>
                          <p:cTn id="142" fill="hold">
                            <p:stCondLst>
                              <p:cond delay="14250"/>
                            </p:stCondLst>
                            <p:childTnLst>
                              <p:par>
                                <p:cTn id="143" presetID="53" presetClass="entr" presetSubtype="16" fill="hold" grpId="0" nodeType="afterEffect">
                                  <p:stCondLst>
                                    <p:cond delay="0"/>
                                  </p:stCondLst>
                                  <p:childTnLst>
                                    <p:set>
                                      <p:cBhvr>
                                        <p:cTn id="144" dur="1" fill="hold">
                                          <p:stCondLst>
                                            <p:cond delay="0"/>
                                          </p:stCondLst>
                                        </p:cTn>
                                        <p:tgtEl>
                                          <p:spTgt spid="83"/>
                                        </p:tgtEl>
                                        <p:attrNameLst>
                                          <p:attrName>style.visibility</p:attrName>
                                        </p:attrNameLst>
                                      </p:cBhvr>
                                      <p:to>
                                        <p:strVal val="visible"/>
                                      </p:to>
                                    </p:set>
                                    <p:anim calcmode="lin" valueType="num">
                                      <p:cBhvr>
                                        <p:cTn id="145" dur="500" fill="hold"/>
                                        <p:tgtEl>
                                          <p:spTgt spid="83"/>
                                        </p:tgtEl>
                                        <p:attrNameLst>
                                          <p:attrName>ppt_w</p:attrName>
                                        </p:attrNameLst>
                                      </p:cBhvr>
                                      <p:tavLst>
                                        <p:tav tm="0">
                                          <p:val>
                                            <p:fltVal val="0"/>
                                          </p:val>
                                        </p:tav>
                                        <p:tav tm="100000">
                                          <p:val>
                                            <p:strVal val="#ppt_w"/>
                                          </p:val>
                                        </p:tav>
                                      </p:tavLst>
                                    </p:anim>
                                    <p:anim calcmode="lin" valueType="num">
                                      <p:cBhvr>
                                        <p:cTn id="146" dur="500" fill="hold"/>
                                        <p:tgtEl>
                                          <p:spTgt spid="83"/>
                                        </p:tgtEl>
                                        <p:attrNameLst>
                                          <p:attrName>ppt_h</p:attrName>
                                        </p:attrNameLst>
                                      </p:cBhvr>
                                      <p:tavLst>
                                        <p:tav tm="0">
                                          <p:val>
                                            <p:fltVal val="0"/>
                                          </p:val>
                                        </p:tav>
                                        <p:tav tm="100000">
                                          <p:val>
                                            <p:strVal val="#ppt_h"/>
                                          </p:val>
                                        </p:tav>
                                      </p:tavLst>
                                    </p:anim>
                                    <p:animEffect transition="in" filter="fade">
                                      <p:cBhvr>
                                        <p:cTn id="147" dur="500"/>
                                        <p:tgtEl>
                                          <p:spTgt spid="83"/>
                                        </p:tgtEl>
                                      </p:cBhvr>
                                    </p:animEffect>
                                  </p:childTnLst>
                                </p:cTn>
                              </p:par>
                            </p:childTnLst>
                          </p:cTn>
                        </p:par>
                        <p:par>
                          <p:cTn id="148" fill="hold">
                            <p:stCondLst>
                              <p:cond delay="14750"/>
                            </p:stCondLst>
                            <p:childTnLst>
                              <p:par>
                                <p:cTn id="149" presetID="22" presetClass="entr" presetSubtype="4" fill="hold" grpId="0" nodeType="afterEffect">
                                  <p:stCondLst>
                                    <p:cond delay="0"/>
                                  </p:stCondLst>
                                  <p:childTnLst>
                                    <p:set>
                                      <p:cBhvr>
                                        <p:cTn id="150" dur="1" fill="hold">
                                          <p:stCondLst>
                                            <p:cond delay="0"/>
                                          </p:stCondLst>
                                        </p:cTn>
                                        <p:tgtEl>
                                          <p:spTgt spid="80"/>
                                        </p:tgtEl>
                                        <p:attrNameLst>
                                          <p:attrName>style.visibility</p:attrName>
                                        </p:attrNameLst>
                                      </p:cBhvr>
                                      <p:to>
                                        <p:strVal val="visible"/>
                                      </p:to>
                                    </p:set>
                                    <p:animEffect transition="in" filter="wipe(down)">
                                      <p:cBhvr>
                                        <p:cTn id="151" dur="500"/>
                                        <p:tgtEl>
                                          <p:spTgt spid="80"/>
                                        </p:tgtEl>
                                      </p:cBhvr>
                                    </p:animEffect>
                                  </p:childTnLst>
                                </p:cTn>
                              </p:par>
                            </p:childTnLst>
                          </p:cTn>
                        </p:par>
                        <p:par>
                          <p:cTn id="152" fill="hold">
                            <p:stCondLst>
                              <p:cond delay="15250"/>
                            </p:stCondLst>
                            <p:childTnLst>
                              <p:par>
                                <p:cTn id="153" presetID="22" presetClass="entr" presetSubtype="4" fill="hold" nodeType="afterEffect">
                                  <p:stCondLst>
                                    <p:cond delay="0"/>
                                  </p:stCondLst>
                                  <p:childTnLst>
                                    <p:set>
                                      <p:cBhvr>
                                        <p:cTn id="154" dur="1" fill="hold">
                                          <p:stCondLst>
                                            <p:cond delay="0"/>
                                          </p:stCondLst>
                                        </p:cTn>
                                        <p:tgtEl>
                                          <p:spTgt spid="108"/>
                                        </p:tgtEl>
                                        <p:attrNameLst>
                                          <p:attrName>style.visibility</p:attrName>
                                        </p:attrNameLst>
                                      </p:cBhvr>
                                      <p:to>
                                        <p:strVal val="visible"/>
                                      </p:to>
                                    </p:set>
                                    <p:animEffect transition="in" filter="wipe(down)">
                                      <p:cBhvr>
                                        <p:cTn id="155" dur="750"/>
                                        <p:tgtEl>
                                          <p:spTgt spid="108"/>
                                        </p:tgtEl>
                                      </p:cBhvr>
                                    </p:animEffect>
                                  </p:childTnLst>
                                </p:cTn>
                              </p:par>
                              <p:par>
                                <p:cTn id="156" presetID="22" presetClass="entr" presetSubtype="4" fill="hold" nodeType="withEffect">
                                  <p:stCondLst>
                                    <p:cond delay="0"/>
                                  </p:stCondLst>
                                  <p:childTnLst>
                                    <p:set>
                                      <p:cBhvr>
                                        <p:cTn id="157" dur="1" fill="hold">
                                          <p:stCondLst>
                                            <p:cond delay="0"/>
                                          </p:stCondLst>
                                        </p:cTn>
                                        <p:tgtEl>
                                          <p:spTgt spid="107"/>
                                        </p:tgtEl>
                                        <p:attrNameLst>
                                          <p:attrName>style.visibility</p:attrName>
                                        </p:attrNameLst>
                                      </p:cBhvr>
                                      <p:to>
                                        <p:strVal val="visible"/>
                                      </p:to>
                                    </p:set>
                                    <p:animEffect transition="in" filter="wipe(down)">
                                      <p:cBhvr>
                                        <p:cTn id="158" dur="750"/>
                                        <p:tgtEl>
                                          <p:spTgt spid="107"/>
                                        </p:tgtEl>
                                      </p:cBhvr>
                                    </p:animEffect>
                                  </p:childTnLst>
                                </p:cTn>
                              </p:par>
                            </p:childTnLst>
                          </p:cTn>
                        </p:par>
                        <p:par>
                          <p:cTn id="159" fill="hold">
                            <p:stCondLst>
                              <p:cond delay="16000"/>
                            </p:stCondLst>
                            <p:childTnLst>
                              <p:par>
                                <p:cTn id="160" presetID="42" presetClass="entr" presetSubtype="0" fill="hold" grpId="0" nodeType="afterEffect">
                                  <p:stCondLst>
                                    <p:cond delay="0"/>
                                  </p:stCondLst>
                                  <p:childTnLst>
                                    <p:set>
                                      <p:cBhvr>
                                        <p:cTn id="161" dur="1" fill="hold">
                                          <p:stCondLst>
                                            <p:cond delay="0"/>
                                          </p:stCondLst>
                                        </p:cTn>
                                        <p:tgtEl>
                                          <p:spTgt spid="115"/>
                                        </p:tgtEl>
                                        <p:attrNameLst>
                                          <p:attrName>style.visibility</p:attrName>
                                        </p:attrNameLst>
                                      </p:cBhvr>
                                      <p:to>
                                        <p:strVal val="visible"/>
                                      </p:to>
                                    </p:set>
                                    <p:animEffect transition="in" filter="fade">
                                      <p:cBhvr>
                                        <p:cTn id="162" dur="1000"/>
                                        <p:tgtEl>
                                          <p:spTgt spid="115"/>
                                        </p:tgtEl>
                                      </p:cBhvr>
                                    </p:animEffect>
                                    <p:anim calcmode="lin" valueType="num">
                                      <p:cBhvr>
                                        <p:cTn id="163" dur="1000" fill="hold"/>
                                        <p:tgtEl>
                                          <p:spTgt spid="115"/>
                                        </p:tgtEl>
                                        <p:attrNameLst>
                                          <p:attrName>ppt_x</p:attrName>
                                        </p:attrNameLst>
                                      </p:cBhvr>
                                      <p:tavLst>
                                        <p:tav tm="0">
                                          <p:val>
                                            <p:strVal val="#ppt_x"/>
                                          </p:val>
                                        </p:tav>
                                        <p:tav tm="100000">
                                          <p:val>
                                            <p:strVal val="#ppt_x"/>
                                          </p:val>
                                        </p:tav>
                                      </p:tavLst>
                                    </p:anim>
                                    <p:anim calcmode="lin" valueType="num">
                                      <p:cBhvr>
                                        <p:cTn id="164" dur="1000" fill="hold"/>
                                        <p:tgtEl>
                                          <p:spTgt spid="115"/>
                                        </p:tgtEl>
                                        <p:attrNameLst>
                                          <p:attrName>ppt_y</p:attrName>
                                        </p:attrNameLst>
                                      </p:cBhvr>
                                      <p:tavLst>
                                        <p:tav tm="0">
                                          <p:val>
                                            <p:strVal val="#ppt_y+.1"/>
                                          </p:val>
                                        </p:tav>
                                        <p:tav tm="100000">
                                          <p:val>
                                            <p:strVal val="#ppt_y"/>
                                          </p:val>
                                        </p:tav>
                                      </p:tavLst>
                                    </p:anim>
                                  </p:childTnLst>
                                </p:cTn>
                              </p:par>
                              <p:par>
                                <p:cTn id="165" presetID="42" presetClass="entr" presetSubtype="0" fill="hold" grpId="0" nodeType="withEffect">
                                  <p:stCondLst>
                                    <p:cond delay="0"/>
                                  </p:stCondLst>
                                  <p:childTnLst>
                                    <p:set>
                                      <p:cBhvr>
                                        <p:cTn id="166" dur="1" fill="hold">
                                          <p:stCondLst>
                                            <p:cond delay="0"/>
                                          </p:stCondLst>
                                        </p:cTn>
                                        <p:tgtEl>
                                          <p:spTgt spid="154"/>
                                        </p:tgtEl>
                                        <p:attrNameLst>
                                          <p:attrName>style.visibility</p:attrName>
                                        </p:attrNameLst>
                                      </p:cBhvr>
                                      <p:to>
                                        <p:strVal val="visible"/>
                                      </p:to>
                                    </p:set>
                                    <p:animEffect transition="in" filter="fade">
                                      <p:cBhvr>
                                        <p:cTn id="167" dur="1000"/>
                                        <p:tgtEl>
                                          <p:spTgt spid="154"/>
                                        </p:tgtEl>
                                      </p:cBhvr>
                                    </p:animEffect>
                                    <p:anim calcmode="lin" valueType="num">
                                      <p:cBhvr>
                                        <p:cTn id="168" dur="1000" fill="hold"/>
                                        <p:tgtEl>
                                          <p:spTgt spid="154"/>
                                        </p:tgtEl>
                                        <p:attrNameLst>
                                          <p:attrName>ppt_x</p:attrName>
                                        </p:attrNameLst>
                                      </p:cBhvr>
                                      <p:tavLst>
                                        <p:tav tm="0">
                                          <p:val>
                                            <p:strVal val="#ppt_x"/>
                                          </p:val>
                                        </p:tav>
                                        <p:tav tm="100000">
                                          <p:val>
                                            <p:strVal val="#ppt_x"/>
                                          </p:val>
                                        </p:tav>
                                      </p:tavLst>
                                    </p:anim>
                                    <p:anim calcmode="lin" valueType="num">
                                      <p:cBhvr>
                                        <p:cTn id="169" dur="1000" fill="hold"/>
                                        <p:tgtEl>
                                          <p:spTgt spid="154"/>
                                        </p:tgtEl>
                                        <p:attrNameLst>
                                          <p:attrName>ppt_y</p:attrName>
                                        </p:attrNameLst>
                                      </p:cBhvr>
                                      <p:tavLst>
                                        <p:tav tm="0">
                                          <p:val>
                                            <p:strVal val="#ppt_y+.1"/>
                                          </p:val>
                                        </p:tav>
                                        <p:tav tm="100000">
                                          <p:val>
                                            <p:strVal val="#ppt_y"/>
                                          </p:val>
                                        </p:tav>
                                      </p:tavLst>
                                    </p:anim>
                                  </p:childTnLst>
                                </p:cTn>
                              </p:par>
                            </p:childTnLst>
                          </p:cTn>
                        </p:par>
                        <p:par>
                          <p:cTn id="170" fill="hold">
                            <p:stCondLst>
                              <p:cond delay="17000"/>
                            </p:stCondLst>
                            <p:childTnLst>
                              <p:par>
                                <p:cTn id="171" presetID="53" presetClass="entr" presetSubtype="16" fill="hold" grpId="0" nodeType="afterEffect">
                                  <p:stCondLst>
                                    <p:cond delay="0"/>
                                  </p:stCondLst>
                                  <p:childTnLst>
                                    <p:set>
                                      <p:cBhvr>
                                        <p:cTn id="172" dur="1" fill="hold">
                                          <p:stCondLst>
                                            <p:cond delay="0"/>
                                          </p:stCondLst>
                                        </p:cTn>
                                        <p:tgtEl>
                                          <p:spTgt spid="112"/>
                                        </p:tgtEl>
                                        <p:attrNameLst>
                                          <p:attrName>style.visibility</p:attrName>
                                        </p:attrNameLst>
                                      </p:cBhvr>
                                      <p:to>
                                        <p:strVal val="visible"/>
                                      </p:to>
                                    </p:set>
                                    <p:anim calcmode="lin" valueType="num">
                                      <p:cBhvr>
                                        <p:cTn id="173" dur="500" fill="hold"/>
                                        <p:tgtEl>
                                          <p:spTgt spid="112"/>
                                        </p:tgtEl>
                                        <p:attrNameLst>
                                          <p:attrName>ppt_w</p:attrName>
                                        </p:attrNameLst>
                                      </p:cBhvr>
                                      <p:tavLst>
                                        <p:tav tm="0">
                                          <p:val>
                                            <p:fltVal val="0"/>
                                          </p:val>
                                        </p:tav>
                                        <p:tav tm="100000">
                                          <p:val>
                                            <p:strVal val="#ppt_w"/>
                                          </p:val>
                                        </p:tav>
                                      </p:tavLst>
                                    </p:anim>
                                    <p:anim calcmode="lin" valueType="num">
                                      <p:cBhvr>
                                        <p:cTn id="174" dur="500" fill="hold"/>
                                        <p:tgtEl>
                                          <p:spTgt spid="112"/>
                                        </p:tgtEl>
                                        <p:attrNameLst>
                                          <p:attrName>ppt_h</p:attrName>
                                        </p:attrNameLst>
                                      </p:cBhvr>
                                      <p:tavLst>
                                        <p:tav tm="0">
                                          <p:val>
                                            <p:fltVal val="0"/>
                                          </p:val>
                                        </p:tav>
                                        <p:tav tm="100000">
                                          <p:val>
                                            <p:strVal val="#ppt_h"/>
                                          </p:val>
                                        </p:tav>
                                      </p:tavLst>
                                    </p:anim>
                                    <p:animEffect transition="in" filter="fade">
                                      <p:cBhvr>
                                        <p:cTn id="175" dur="500"/>
                                        <p:tgtEl>
                                          <p:spTgt spid="112"/>
                                        </p:tgtEl>
                                      </p:cBhvr>
                                    </p:animEffect>
                                  </p:childTnLst>
                                </p:cTn>
                              </p:par>
                            </p:childTnLst>
                          </p:cTn>
                        </p:par>
                        <p:par>
                          <p:cTn id="176" fill="hold">
                            <p:stCondLst>
                              <p:cond delay="17500"/>
                            </p:stCondLst>
                            <p:childTnLst>
                              <p:par>
                                <p:cTn id="177" presetID="22" presetClass="entr" presetSubtype="4" fill="hold" grpId="0" nodeType="afterEffect">
                                  <p:stCondLst>
                                    <p:cond delay="0"/>
                                  </p:stCondLst>
                                  <p:childTnLst>
                                    <p:set>
                                      <p:cBhvr>
                                        <p:cTn id="178" dur="1" fill="hold">
                                          <p:stCondLst>
                                            <p:cond delay="0"/>
                                          </p:stCondLst>
                                        </p:cTn>
                                        <p:tgtEl>
                                          <p:spTgt spid="109"/>
                                        </p:tgtEl>
                                        <p:attrNameLst>
                                          <p:attrName>style.visibility</p:attrName>
                                        </p:attrNameLst>
                                      </p:cBhvr>
                                      <p:to>
                                        <p:strVal val="visible"/>
                                      </p:to>
                                    </p:set>
                                    <p:animEffect transition="in" filter="wipe(down)">
                                      <p:cBhvr>
                                        <p:cTn id="179" dur="500"/>
                                        <p:tgtEl>
                                          <p:spTgt spid="109"/>
                                        </p:tgtEl>
                                      </p:cBhvr>
                                    </p:animEffect>
                                  </p:childTnLst>
                                </p:cTn>
                              </p:par>
                            </p:childTnLst>
                          </p:cTn>
                        </p:par>
                        <p:par>
                          <p:cTn id="180" fill="hold">
                            <p:stCondLst>
                              <p:cond delay="18000"/>
                            </p:stCondLst>
                            <p:childTnLst>
                              <p:par>
                                <p:cTn id="181" presetID="53" presetClass="entr" presetSubtype="16" fill="hold" grpId="0" nodeType="afterEffect">
                                  <p:stCondLst>
                                    <p:cond delay="0"/>
                                  </p:stCondLst>
                                  <p:childTnLst>
                                    <p:set>
                                      <p:cBhvr>
                                        <p:cTn id="182" dur="1" fill="hold">
                                          <p:stCondLst>
                                            <p:cond delay="0"/>
                                          </p:stCondLst>
                                        </p:cTn>
                                        <p:tgtEl>
                                          <p:spTgt spid="113"/>
                                        </p:tgtEl>
                                        <p:attrNameLst>
                                          <p:attrName>style.visibility</p:attrName>
                                        </p:attrNameLst>
                                      </p:cBhvr>
                                      <p:to>
                                        <p:strVal val="visible"/>
                                      </p:to>
                                    </p:set>
                                    <p:anim calcmode="lin" valueType="num">
                                      <p:cBhvr>
                                        <p:cTn id="183" dur="500" fill="hold"/>
                                        <p:tgtEl>
                                          <p:spTgt spid="113"/>
                                        </p:tgtEl>
                                        <p:attrNameLst>
                                          <p:attrName>ppt_w</p:attrName>
                                        </p:attrNameLst>
                                      </p:cBhvr>
                                      <p:tavLst>
                                        <p:tav tm="0">
                                          <p:val>
                                            <p:fltVal val="0"/>
                                          </p:val>
                                        </p:tav>
                                        <p:tav tm="100000">
                                          <p:val>
                                            <p:strVal val="#ppt_w"/>
                                          </p:val>
                                        </p:tav>
                                      </p:tavLst>
                                    </p:anim>
                                    <p:anim calcmode="lin" valueType="num">
                                      <p:cBhvr>
                                        <p:cTn id="184" dur="500" fill="hold"/>
                                        <p:tgtEl>
                                          <p:spTgt spid="113"/>
                                        </p:tgtEl>
                                        <p:attrNameLst>
                                          <p:attrName>ppt_h</p:attrName>
                                        </p:attrNameLst>
                                      </p:cBhvr>
                                      <p:tavLst>
                                        <p:tav tm="0">
                                          <p:val>
                                            <p:fltVal val="0"/>
                                          </p:val>
                                        </p:tav>
                                        <p:tav tm="100000">
                                          <p:val>
                                            <p:strVal val="#ppt_h"/>
                                          </p:val>
                                        </p:tav>
                                      </p:tavLst>
                                    </p:anim>
                                    <p:animEffect transition="in" filter="fade">
                                      <p:cBhvr>
                                        <p:cTn id="185" dur="500"/>
                                        <p:tgtEl>
                                          <p:spTgt spid="113"/>
                                        </p:tgtEl>
                                      </p:cBhvr>
                                    </p:animEffect>
                                  </p:childTnLst>
                                </p:cTn>
                              </p:par>
                            </p:childTnLst>
                          </p:cTn>
                        </p:par>
                        <p:par>
                          <p:cTn id="186" fill="hold">
                            <p:stCondLst>
                              <p:cond delay="18500"/>
                            </p:stCondLst>
                            <p:childTnLst>
                              <p:par>
                                <p:cTn id="187" presetID="22" presetClass="entr" presetSubtype="4" fill="hold" grpId="0" nodeType="afterEffect">
                                  <p:stCondLst>
                                    <p:cond delay="0"/>
                                  </p:stCondLst>
                                  <p:childTnLst>
                                    <p:set>
                                      <p:cBhvr>
                                        <p:cTn id="188" dur="1" fill="hold">
                                          <p:stCondLst>
                                            <p:cond delay="0"/>
                                          </p:stCondLst>
                                        </p:cTn>
                                        <p:tgtEl>
                                          <p:spTgt spid="110"/>
                                        </p:tgtEl>
                                        <p:attrNameLst>
                                          <p:attrName>style.visibility</p:attrName>
                                        </p:attrNameLst>
                                      </p:cBhvr>
                                      <p:to>
                                        <p:strVal val="visible"/>
                                      </p:to>
                                    </p:set>
                                    <p:animEffect transition="in" filter="wipe(down)">
                                      <p:cBhvr>
                                        <p:cTn id="189" dur="500"/>
                                        <p:tgtEl>
                                          <p:spTgt spid="110"/>
                                        </p:tgtEl>
                                      </p:cBhvr>
                                    </p:animEffect>
                                  </p:childTnLst>
                                </p:cTn>
                              </p:par>
                            </p:childTnLst>
                          </p:cTn>
                        </p:par>
                        <p:par>
                          <p:cTn id="190" fill="hold">
                            <p:stCondLst>
                              <p:cond delay="19000"/>
                            </p:stCondLst>
                            <p:childTnLst>
                              <p:par>
                                <p:cTn id="191" presetID="53" presetClass="entr" presetSubtype="16" fill="hold" grpId="0" nodeType="afterEffect">
                                  <p:stCondLst>
                                    <p:cond delay="0"/>
                                  </p:stCondLst>
                                  <p:childTnLst>
                                    <p:set>
                                      <p:cBhvr>
                                        <p:cTn id="192" dur="1" fill="hold">
                                          <p:stCondLst>
                                            <p:cond delay="0"/>
                                          </p:stCondLst>
                                        </p:cTn>
                                        <p:tgtEl>
                                          <p:spTgt spid="114"/>
                                        </p:tgtEl>
                                        <p:attrNameLst>
                                          <p:attrName>style.visibility</p:attrName>
                                        </p:attrNameLst>
                                      </p:cBhvr>
                                      <p:to>
                                        <p:strVal val="visible"/>
                                      </p:to>
                                    </p:set>
                                    <p:anim calcmode="lin" valueType="num">
                                      <p:cBhvr>
                                        <p:cTn id="193" dur="500" fill="hold"/>
                                        <p:tgtEl>
                                          <p:spTgt spid="114"/>
                                        </p:tgtEl>
                                        <p:attrNameLst>
                                          <p:attrName>ppt_w</p:attrName>
                                        </p:attrNameLst>
                                      </p:cBhvr>
                                      <p:tavLst>
                                        <p:tav tm="0">
                                          <p:val>
                                            <p:fltVal val="0"/>
                                          </p:val>
                                        </p:tav>
                                        <p:tav tm="100000">
                                          <p:val>
                                            <p:strVal val="#ppt_w"/>
                                          </p:val>
                                        </p:tav>
                                      </p:tavLst>
                                    </p:anim>
                                    <p:anim calcmode="lin" valueType="num">
                                      <p:cBhvr>
                                        <p:cTn id="194" dur="500" fill="hold"/>
                                        <p:tgtEl>
                                          <p:spTgt spid="114"/>
                                        </p:tgtEl>
                                        <p:attrNameLst>
                                          <p:attrName>ppt_h</p:attrName>
                                        </p:attrNameLst>
                                      </p:cBhvr>
                                      <p:tavLst>
                                        <p:tav tm="0">
                                          <p:val>
                                            <p:fltVal val="0"/>
                                          </p:val>
                                        </p:tav>
                                        <p:tav tm="100000">
                                          <p:val>
                                            <p:strVal val="#ppt_h"/>
                                          </p:val>
                                        </p:tav>
                                      </p:tavLst>
                                    </p:anim>
                                    <p:animEffect transition="in" filter="fade">
                                      <p:cBhvr>
                                        <p:cTn id="195" dur="500"/>
                                        <p:tgtEl>
                                          <p:spTgt spid="114"/>
                                        </p:tgtEl>
                                      </p:cBhvr>
                                    </p:animEffect>
                                  </p:childTnLst>
                                </p:cTn>
                              </p:par>
                            </p:childTnLst>
                          </p:cTn>
                        </p:par>
                        <p:par>
                          <p:cTn id="196" fill="hold">
                            <p:stCondLst>
                              <p:cond delay="19500"/>
                            </p:stCondLst>
                            <p:childTnLst>
                              <p:par>
                                <p:cTn id="197" presetID="22" presetClass="entr" presetSubtype="4" fill="hold" grpId="0" nodeType="afterEffect">
                                  <p:stCondLst>
                                    <p:cond delay="0"/>
                                  </p:stCondLst>
                                  <p:childTnLst>
                                    <p:set>
                                      <p:cBhvr>
                                        <p:cTn id="198" dur="1" fill="hold">
                                          <p:stCondLst>
                                            <p:cond delay="0"/>
                                          </p:stCondLst>
                                        </p:cTn>
                                        <p:tgtEl>
                                          <p:spTgt spid="111"/>
                                        </p:tgtEl>
                                        <p:attrNameLst>
                                          <p:attrName>style.visibility</p:attrName>
                                        </p:attrNameLst>
                                      </p:cBhvr>
                                      <p:to>
                                        <p:strVal val="visible"/>
                                      </p:to>
                                    </p:set>
                                    <p:animEffect transition="in" filter="wipe(down)">
                                      <p:cBhvr>
                                        <p:cTn id="199" dur="500"/>
                                        <p:tgtEl>
                                          <p:spTgt spid="1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animBg="1"/>
      <p:bldP spid="34" grpId="0" animBg="1"/>
      <p:bldP spid="37" grpId="0" animBg="1"/>
      <p:bldP spid="39" grpId="0"/>
      <p:bldP spid="40" grpId="0"/>
      <p:bldP spid="41" grpId="0"/>
      <p:bldP spid="42" grpId="0"/>
      <p:bldP spid="43" grpId="0" animBg="1"/>
      <p:bldP spid="47" grpId="0" animBg="1"/>
      <p:bldP spid="48" grpId="0" animBg="1"/>
      <p:bldP spid="49" grpId="0" animBg="1"/>
      <p:bldP spid="50" grpId="0"/>
      <p:bldP spid="51" grpId="0"/>
      <p:bldP spid="52" grpId="0"/>
      <p:bldP spid="53" grpId="0"/>
      <p:bldP spid="78" grpId="0" animBg="1"/>
      <p:bldP spid="79" grpId="0" animBg="1"/>
      <p:bldP spid="80" grpId="0" animBg="1"/>
      <p:bldP spid="81" grpId="0"/>
      <p:bldP spid="82" grpId="0"/>
      <p:bldP spid="83" grpId="0"/>
      <p:bldP spid="84" grpId="0"/>
      <p:bldP spid="109" grpId="0" animBg="1"/>
      <p:bldP spid="110" grpId="0" animBg="1"/>
      <p:bldP spid="111" grpId="0" animBg="1"/>
      <p:bldP spid="112" grpId="0"/>
      <p:bldP spid="113" grpId="0"/>
      <p:bldP spid="114" grpId="0"/>
      <p:bldP spid="115" grpId="0"/>
      <p:bldP spid="137" grpId="0"/>
      <p:bldP spid="138" grpId="0" animBg="1"/>
      <p:bldP spid="139" grpId="0" animBg="1"/>
      <p:bldP spid="154" grpId="0" animBg="1"/>
    </p:bldLst>
  </p:timing>
</p:sld>
</file>

<file path=ppt/slides/slide2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16" name="Freeform: Shape 15">
            <a:extLst>
              <a:ext uri="{FF2B5EF4-FFF2-40B4-BE49-F238E27FC236}">
                <a16:creationId xmlns:a16="http://schemas.microsoft.com/office/drawing/2014/main" id="{5AA749C1-781F-404E-A05C-21FDF75798A4}"/>
              </a:ext>
            </a:extLst>
          </p:cNvPr>
          <p:cNvSpPr/>
          <p:nvPr/>
        </p:nvSpPr>
        <p:spPr>
          <a:xfrm>
            <a:off x="5097140" y="3167970"/>
            <a:ext cx="2031569" cy="2680029"/>
          </a:xfrm>
          <a:custGeom>
            <a:avLst/>
            <a:gdLst>
              <a:gd name="connsiteX0" fmla="*/ 0 w 2324548"/>
              <a:gd name="connsiteY0" fmla="*/ 0 h 3066523"/>
              <a:gd name="connsiteX1" fmla="*/ 2324548 w 2324548"/>
              <a:gd name="connsiteY1" fmla="*/ 0 h 3066523"/>
              <a:gd name="connsiteX2" fmla="*/ 2324548 w 2324548"/>
              <a:gd name="connsiteY2" fmla="*/ 3066523 h 3066523"/>
              <a:gd name="connsiteX3" fmla="*/ 0 w 2324548"/>
              <a:gd name="connsiteY3" fmla="*/ 3066523 h 3066523"/>
            </a:gdLst>
            <a:ahLst/>
            <a:cxnLst>
              <a:cxn ang="0">
                <a:pos x="connsiteX0" y="connsiteY0"/>
              </a:cxn>
              <a:cxn ang="0">
                <a:pos x="connsiteX1" y="connsiteY1"/>
              </a:cxn>
              <a:cxn ang="0">
                <a:pos x="connsiteX2" y="connsiteY2"/>
              </a:cxn>
              <a:cxn ang="0">
                <a:pos x="connsiteX3" y="connsiteY3"/>
              </a:cxn>
            </a:cxnLst>
            <a:rect l="l" t="t" r="r" b="b"/>
            <a:pathLst>
              <a:path w="2324548" h="3066523">
                <a:moveTo>
                  <a:pt x="0" y="0"/>
                </a:moveTo>
                <a:lnTo>
                  <a:pt x="2324548" y="0"/>
                </a:lnTo>
                <a:lnTo>
                  <a:pt x="2324548" y="3066523"/>
                </a:lnTo>
                <a:lnTo>
                  <a:pt x="0" y="3066523"/>
                </a:lnTo>
                <a:close/>
              </a:path>
            </a:pathLst>
          </a:cu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Freeform: Shape 16">
            <a:extLst>
              <a:ext uri="{FF2B5EF4-FFF2-40B4-BE49-F238E27FC236}">
                <a16:creationId xmlns:a16="http://schemas.microsoft.com/office/drawing/2014/main" id="{3CD7B595-7182-42D9-88A9-19C4A5C4B7A4}"/>
              </a:ext>
            </a:extLst>
          </p:cNvPr>
          <p:cNvSpPr/>
          <p:nvPr/>
        </p:nvSpPr>
        <p:spPr>
          <a:xfrm>
            <a:off x="9497177" y="3167970"/>
            <a:ext cx="2031569" cy="2680029"/>
          </a:xfrm>
          <a:custGeom>
            <a:avLst/>
            <a:gdLst>
              <a:gd name="connsiteX0" fmla="*/ 0 w 2324548"/>
              <a:gd name="connsiteY0" fmla="*/ 0 h 3066523"/>
              <a:gd name="connsiteX1" fmla="*/ 2324548 w 2324548"/>
              <a:gd name="connsiteY1" fmla="*/ 0 h 3066523"/>
              <a:gd name="connsiteX2" fmla="*/ 2324548 w 2324548"/>
              <a:gd name="connsiteY2" fmla="*/ 3066523 h 3066523"/>
              <a:gd name="connsiteX3" fmla="*/ 0 w 2324548"/>
              <a:gd name="connsiteY3" fmla="*/ 3066523 h 3066523"/>
            </a:gdLst>
            <a:ahLst/>
            <a:cxnLst>
              <a:cxn ang="0">
                <a:pos x="connsiteX0" y="connsiteY0"/>
              </a:cxn>
              <a:cxn ang="0">
                <a:pos x="connsiteX1" y="connsiteY1"/>
              </a:cxn>
              <a:cxn ang="0">
                <a:pos x="connsiteX2" y="connsiteY2"/>
              </a:cxn>
              <a:cxn ang="0">
                <a:pos x="connsiteX3" y="connsiteY3"/>
              </a:cxn>
            </a:cxnLst>
            <a:rect l="l" t="t" r="r" b="b"/>
            <a:pathLst>
              <a:path w="2324548" h="3066523">
                <a:moveTo>
                  <a:pt x="0" y="0"/>
                </a:moveTo>
                <a:lnTo>
                  <a:pt x="2324548" y="0"/>
                </a:lnTo>
                <a:lnTo>
                  <a:pt x="2324548" y="3066523"/>
                </a:lnTo>
                <a:lnTo>
                  <a:pt x="0" y="3066523"/>
                </a:lnTo>
                <a:close/>
              </a:path>
            </a:pathLst>
          </a:cu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Freeform: Shape 17">
            <a:extLst>
              <a:ext uri="{FF2B5EF4-FFF2-40B4-BE49-F238E27FC236}">
                <a16:creationId xmlns:a16="http://schemas.microsoft.com/office/drawing/2014/main" id="{3CC88707-516D-498D-B4B7-B484E22F2A4D}"/>
              </a:ext>
            </a:extLst>
          </p:cNvPr>
          <p:cNvSpPr/>
          <p:nvPr/>
        </p:nvSpPr>
        <p:spPr>
          <a:xfrm>
            <a:off x="7297159" y="3167970"/>
            <a:ext cx="2031569" cy="2680029"/>
          </a:xfrm>
          <a:custGeom>
            <a:avLst/>
            <a:gdLst>
              <a:gd name="connsiteX0" fmla="*/ 0 w 2324548"/>
              <a:gd name="connsiteY0" fmla="*/ 0 h 3066523"/>
              <a:gd name="connsiteX1" fmla="*/ 2324548 w 2324548"/>
              <a:gd name="connsiteY1" fmla="*/ 0 h 3066523"/>
              <a:gd name="connsiteX2" fmla="*/ 2324548 w 2324548"/>
              <a:gd name="connsiteY2" fmla="*/ 3066523 h 3066523"/>
              <a:gd name="connsiteX3" fmla="*/ 0 w 2324548"/>
              <a:gd name="connsiteY3" fmla="*/ 3066523 h 3066523"/>
            </a:gdLst>
            <a:ahLst/>
            <a:cxnLst>
              <a:cxn ang="0">
                <a:pos x="connsiteX0" y="connsiteY0"/>
              </a:cxn>
              <a:cxn ang="0">
                <a:pos x="connsiteX1" y="connsiteY1"/>
              </a:cxn>
              <a:cxn ang="0">
                <a:pos x="connsiteX2" y="connsiteY2"/>
              </a:cxn>
              <a:cxn ang="0">
                <a:pos x="connsiteX3" y="connsiteY3"/>
              </a:cxn>
            </a:cxnLst>
            <a:rect l="l" t="t" r="r" b="b"/>
            <a:pathLst>
              <a:path w="2324548" h="3066523">
                <a:moveTo>
                  <a:pt x="0" y="0"/>
                </a:moveTo>
                <a:lnTo>
                  <a:pt x="2324548" y="0"/>
                </a:lnTo>
                <a:lnTo>
                  <a:pt x="2324548" y="3066523"/>
                </a:lnTo>
                <a:lnTo>
                  <a:pt x="0" y="3066523"/>
                </a:ln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 name="TextBox 69">
            <a:extLst>
              <a:ext uri="{FF2B5EF4-FFF2-40B4-BE49-F238E27FC236}">
                <a16:creationId xmlns:a16="http://schemas.microsoft.com/office/drawing/2014/main" id="{08F56CB3-B88F-4971-ACEC-0B5146B38CA5}"/>
              </a:ext>
            </a:extLst>
          </p:cNvPr>
          <p:cNvSpPr txBox="1"/>
          <p:nvPr/>
        </p:nvSpPr>
        <p:spPr>
          <a:xfrm>
            <a:off x="5097141" y="3566160"/>
            <a:ext cx="2031568" cy="2031325"/>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DOLOR</a:t>
            </a:r>
          </a:p>
          <a:p>
            <a:pPr algn="ctr"/>
            <a:endParaRPr lang="en-US" sz="400" dirty="0">
              <a:solidFill>
                <a:schemeClr val="bg1"/>
              </a:solidFill>
              <a:latin typeface="Candara" panose="020E0502030303020204" pitchFamily="34" charset="0"/>
            </a:endParaRPr>
          </a:p>
          <a:p>
            <a:pPr algn="ct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sp>
        <p:nvSpPr>
          <p:cNvPr id="71" name="TextBox 70">
            <a:extLst>
              <a:ext uri="{FF2B5EF4-FFF2-40B4-BE49-F238E27FC236}">
                <a16:creationId xmlns:a16="http://schemas.microsoft.com/office/drawing/2014/main" id="{26FDEC28-B348-4E8C-B5F4-B6D5D7D866FA}"/>
              </a:ext>
            </a:extLst>
          </p:cNvPr>
          <p:cNvSpPr txBox="1"/>
          <p:nvPr/>
        </p:nvSpPr>
        <p:spPr>
          <a:xfrm>
            <a:off x="7259658" y="3566160"/>
            <a:ext cx="2031568" cy="2031325"/>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DOLOR</a:t>
            </a:r>
          </a:p>
          <a:p>
            <a:pPr algn="ctr"/>
            <a:endParaRPr lang="en-US" sz="400" dirty="0">
              <a:solidFill>
                <a:schemeClr val="bg1"/>
              </a:solidFill>
              <a:latin typeface="Candara" panose="020E0502030303020204" pitchFamily="34" charset="0"/>
            </a:endParaRPr>
          </a:p>
          <a:p>
            <a:pPr algn="ct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sp>
        <p:nvSpPr>
          <p:cNvPr id="72" name="TextBox 71">
            <a:extLst>
              <a:ext uri="{FF2B5EF4-FFF2-40B4-BE49-F238E27FC236}">
                <a16:creationId xmlns:a16="http://schemas.microsoft.com/office/drawing/2014/main" id="{322B9AC7-81BD-4D8D-8E9A-68767457E23B}"/>
              </a:ext>
            </a:extLst>
          </p:cNvPr>
          <p:cNvSpPr txBox="1"/>
          <p:nvPr/>
        </p:nvSpPr>
        <p:spPr>
          <a:xfrm>
            <a:off x="9475014" y="3566160"/>
            <a:ext cx="2031568" cy="2031325"/>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DOLOR</a:t>
            </a:r>
          </a:p>
          <a:p>
            <a:pPr algn="ctr"/>
            <a:endParaRPr lang="en-US" sz="400" dirty="0">
              <a:solidFill>
                <a:schemeClr val="bg1"/>
              </a:solidFill>
              <a:latin typeface="Candara" panose="020E0502030303020204" pitchFamily="34" charset="0"/>
            </a:endParaRPr>
          </a:p>
          <a:p>
            <a:pPr algn="ct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sp>
        <p:nvSpPr>
          <p:cNvPr id="11" name="Freeform: Shape 10">
            <a:extLst>
              <a:ext uri="{FF2B5EF4-FFF2-40B4-BE49-F238E27FC236}">
                <a16:creationId xmlns:a16="http://schemas.microsoft.com/office/drawing/2014/main" id="{83F47970-2C18-4BBA-9825-FA49E36CC044}"/>
              </a:ext>
            </a:extLst>
          </p:cNvPr>
          <p:cNvSpPr/>
          <p:nvPr/>
        </p:nvSpPr>
        <p:spPr>
          <a:xfrm>
            <a:off x="9497177" y="2057400"/>
            <a:ext cx="2031569" cy="641579"/>
          </a:xfrm>
          <a:custGeom>
            <a:avLst/>
            <a:gdLst>
              <a:gd name="connsiteX0" fmla="*/ 193955 w 2324548"/>
              <a:gd name="connsiteY0" fmla="*/ 0 h 734103"/>
              <a:gd name="connsiteX1" fmla="*/ 2130593 w 2324548"/>
              <a:gd name="connsiteY1" fmla="*/ 0 h 734103"/>
              <a:gd name="connsiteX2" fmla="*/ 2324548 w 2324548"/>
              <a:gd name="connsiteY2" fmla="*/ 193955 h 734103"/>
              <a:gd name="connsiteX3" fmla="*/ 2324548 w 2324548"/>
              <a:gd name="connsiteY3" fmla="*/ 572972 h 734103"/>
              <a:gd name="connsiteX4" fmla="*/ 2324548 w 2324548"/>
              <a:gd name="connsiteY4" fmla="*/ 734103 h 734103"/>
              <a:gd name="connsiteX5" fmla="*/ 0 w 2324548"/>
              <a:gd name="connsiteY5" fmla="*/ 734103 h 734103"/>
              <a:gd name="connsiteX6" fmla="*/ 0 w 2324548"/>
              <a:gd name="connsiteY6" fmla="*/ 572972 h 734103"/>
              <a:gd name="connsiteX7" fmla="*/ 0 w 2324548"/>
              <a:gd name="connsiteY7" fmla="*/ 193955 h 734103"/>
              <a:gd name="connsiteX8" fmla="*/ 193955 w 2324548"/>
              <a:gd name="connsiteY8" fmla="*/ 0 h 734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24548" h="734103">
                <a:moveTo>
                  <a:pt x="193955" y="0"/>
                </a:moveTo>
                <a:lnTo>
                  <a:pt x="2130593" y="0"/>
                </a:lnTo>
                <a:cubicBezTo>
                  <a:pt x="2237711" y="0"/>
                  <a:pt x="2324548" y="86837"/>
                  <a:pt x="2324548" y="193955"/>
                </a:cubicBezTo>
                <a:lnTo>
                  <a:pt x="2324548" y="572972"/>
                </a:lnTo>
                <a:lnTo>
                  <a:pt x="2324548" y="734103"/>
                </a:lnTo>
                <a:lnTo>
                  <a:pt x="0" y="734103"/>
                </a:lnTo>
                <a:lnTo>
                  <a:pt x="0" y="572972"/>
                </a:lnTo>
                <a:lnTo>
                  <a:pt x="0" y="193955"/>
                </a:lnTo>
                <a:cubicBezTo>
                  <a:pt x="0" y="86837"/>
                  <a:pt x="86837" y="0"/>
                  <a:pt x="193955" y="0"/>
                </a:cubicBezTo>
                <a:close/>
              </a:path>
            </a:pathLst>
          </a:cu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Freeform: Shape 11">
            <a:extLst>
              <a:ext uri="{FF2B5EF4-FFF2-40B4-BE49-F238E27FC236}">
                <a16:creationId xmlns:a16="http://schemas.microsoft.com/office/drawing/2014/main" id="{8715193C-4AD4-469D-B4AA-3F38E8D259F4}"/>
              </a:ext>
            </a:extLst>
          </p:cNvPr>
          <p:cNvSpPr/>
          <p:nvPr/>
        </p:nvSpPr>
        <p:spPr>
          <a:xfrm>
            <a:off x="7297159" y="2057400"/>
            <a:ext cx="2031569" cy="641579"/>
          </a:xfrm>
          <a:custGeom>
            <a:avLst/>
            <a:gdLst>
              <a:gd name="connsiteX0" fmla="*/ 193955 w 2324548"/>
              <a:gd name="connsiteY0" fmla="*/ 0 h 734103"/>
              <a:gd name="connsiteX1" fmla="*/ 2130593 w 2324548"/>
              <a:gd name="connsiteY1" fmla="*/ 0 h 734103"/>
              <a:gd name="connsiteX2" fmla="*/ 2324548 w 2324548"/>
              <a:gd name="connsiteY2" fmla="*/ 193955 h 734103"/>
              <a:gd name="connsiteX3" fmla="*/ 2324548 w 2324548"/>
              <a:gd name="connsiteY3" fmla="*/ 572972 h 734103"/>
              <a:gd name="connsiteX4" fmla="*/ 2324548 w 2324548"/>
              <a:gd name="connsiteY4" fmla="*/ 734103 h 734103"/>
              <a:gd name="connsiteX5" fmla="*/ 0 w 2324548"/>
              <a:gd name="connsiteY5" fmla="*/ 734103 h 734103"/>
              <a:gd name="connsiteX6" fmla="*/ 0 w 2324548"/>
              <a:gd name="connsiteY6" fmla="*/ 572972 h 734103"/>
              <a:gd name="connsiteX7" fmla="*/ 0 w 2324548"/>
              <a:gd name="connsiteY7" fmla="*/ 193955 h 734103"/>
              <a:gd name="connsiteX8" fmla="*/ 193955 w 2324548"/>
              <a:gd name="connsiteY8" fmla="*/ 0 h 734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24548" h="734103">
                <a:moveTo>
                  <a:pt x="193955" y="0"/>
                </a:moveTo>
                <a:lnTo>
                  <a:pt x="2130593" y="0"/>
                </a:lnTo>
                <a:cubicBezTo>
                  <a:pt x="2237711" y="0"/>
                  <a:pt x="2324548" y="86837"/>
                  <a:pt x="2324548" y="193955"/>
                </a:cubicBezTo>
                <a:lnTo>
                  <a:pt x="2324548" y="572972"/>
                </a:lnTo>
                <a:lnTo>
                  <a:pt x="2324548" y="734103"/>
                </a:lnTo>
                <a:lnTo>
                  <a:pt x="0" y="734103"/>
                </a:lnTo>
                <a:lnTo>
                  <a:pt x="0" y="572972"/>
                </a:lnTo>
                <a:lnTo>
                  <a:pt x="0" y="193955"/>
                </a:lnTo>
                <a:cubicBezTo>
                  <a:pt x="0" y="86837"/>
                  <a:pt x="86837" y="0"/>
                  <a:pt x="193955" y="0"/>
                </a:cubicBez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TextBox 13">
            <a:extLst>
              <a:ext uri="{FF2B5EF4-FFF2-40B4-BE49-F238E27FC236}">
                <a16:creationId xmlns:a16="http://schemas.microsoft.com/office/drawing/2014/main" id="{A712E804-D56A-4423-818B-D7F476FA0AAE}"/>
              </a:ext>
            </a:extLst>
          </p:cNvPr>
          <p:cNvSpPr txBox="1"/>
          <p:nvPr/>
        </p:nvSpPr>
        <p:spPr>
          <a:xfrm>
            <a:off x="7433877" y="2216798"/>
            <a:ext cx="1758134" cy="335756"/>
          </a:xfrm>
          <a:prstGeom prst="rect">
            <a:avLst/>
          </a:prstGeom>
          <a:noFill/>
        </p:spPr>
        <p:txBody>
          <a:bodyPr wrap="square" rtlCol="0">
            <a:spAutoFit/>
          </a:bodyPr>
          <a:lstStyle/>
          <a:p>
            <a:pPr algn="ctr"/>
            <a:r>
              <a:rPr lang="en-US" sz="1500" dirty="0">
                <a:solidFill>
                  <a:schemeClr val="bg1"/>
                </a:solidFill>
                <a:latin typeface="Bernard MT Condensed" panose="02050806060905020404" pitchFamily="18" charset="0"/>
              </a:rPr>
              <a:t>LOREM IPSUM 02</a:t>
            </a:r>
          </a:p>
        </p:txBody>
      </p:sp>
      <p:sp>
        <p:nvSpPr>
          <p:cNvPr id="15" name="TextBox 14">
            <a:extLst>
              <a:ext uri="{FF2B5EF4-FFF2-40B4-BE49-F238E27FC236}">
                <a16:creationId xmlns:a16="http://schemas.microsoft.com/office/drawing/2014/main" id="{C7A93999-9A94-4654-9AAF-E04005EA420F}"/>
              </a:ext>
            </a:extLst>
          </p:cNvPr>
          <p:cNvSpPr txBox="1"/>
          <p:nvPr/>
        </p:nvSpPr>
        <p:spPr>
          <a:xfrm>
            <a:off x="9633895" y="2216798"/>
            <a:ext cx="1758134" cy="335756"/>
          </a:xfrm>
          <a:prstGeom prst="rect">
            <a:avLst/>
          </a:prstGeom>
          <a:noFill/>
        </p:spPr>
        <p:txBody>
          <a:bodyPr wrap="square" rtlCol="0">
            <a:spAutoFit/>
          </a:bodyPr>
          <a:lstStyle/>
          <a:p>
            <a:pPr algn="ctr"/>
            <a:r>
              <a:rPr lang="en-US" sz="1500" dirty="0">
                <a:solidFill>
                  <a:schemeClr val="bg1"/>
                </a:solidFill>
                <a:latin typeface="Bernard MT Condensed" panose="02050806060905020404" pitchFamily="18" charset="0"/>
              </a:rPr>
              <a:t>LOREM IPSUM 03</a:t>
            </a:r>
          </a:p>
        </p:txBody>
      </p:sp>
      <p:sp>
        <p:nvSpPr>
          <p:cNvPr id="10" name="Freeform: Shape 9">
            <a:extLst>
              <a:ext uri="{FF2B5EF4-FFF2-40B4-BE49-F238E27FC236}">
                <a16:creationId xmlns:a16="http://schemas.microsoft.com/office/drawing/2014/main" id="{6E28C7F8-500D-4A9E-8C93-9110E6A340C2}"/>
              </a:ext>
            </a:extLst>
          </p:cNvPr>
          <p:cNvSpPr/>
          <p:nvPr/>
        </p:nvSpPr>
        <p:spPr>
          <a:xfrm>
            <a:off x="5097140" y="2057400"/>
            <a:ext cx="2031569" cy="641579"/>
          </a:xfrm>
          <a:custGeom>
            <a:avLst/>
            <a:gdLst>
              <a:gd name="connsiteX0" fmla="*/ 193955 w 2324548"/>
              <a:gd name="connsiteY0" fmla="*/ 0 h 734103"/>
              <a:gd name="connsiteX1" fmla="*/ 2130593 w 2324548"/>
              <a:gd name="connsiteY1" fmla="*/ 0 h 734103"/>
              <a:gd name="connsiteX2" fmla="*/ 2324548 w 2324548"/>
              <a:gd name="connsiteY2" fmla="*/ 193955 h 734103"/>
              <a:gd name="connsiteX3" fmla="*/ 2324548 w 2324548"/>
              <a:gd name="connsiteY3" fmla="*/ 572972 h 734103"/>
              <a:gd name="connsiteX4" fmla="*/ 2324548 w 2324548"/>
              <a:gd name="connsiteY4" fmla="*/ 734103 h 734103"/>
              <a:gd name="connsiteX5" fmla="*/ 0 w 2324548"/>
              <a:gd name="connsiteY5" fmla="*/ 734103 h 734103"/>
              <a:gd name="connsiteX6" fmla="*/ 0 w 2324548"/>
              <a:gd name="connsiteY6" fmla="*/ 572972 h 734103"/>
              <a:gd name="connsiteX7" fmla="*/ 0 w 2324548"/>
              <a:gd name="connsiteY7" fmla="*/ 193955 h 734103"/>
              <a:gd name="connsiteX8" fmla="*/ 193955 w 2324548"/>
              <a:gd name="connsiteY8" fmla="*/ 0 h 734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24548" h="734103">
                <a:moveTo>
                  <a:pt x="193955" y="0"/>
                </a:moveTo>
                <a:lnTo>
                  <a:pt x="2130593" y="0"/>
                </a:lnTo>
                <a:cubicBezTo>
                  <a:pt x="2237711" y="0"/>
                  <a:pt x="2324548" y="86837"/>
                  <a:pt x="2324548" y="193955"/>
                </a:cubicBezTo>
                <a:lnTo>
                  <a:pt x="2324548" y="572972"/>
                </a:lnTo>
                <a:lnTo>
                  <a:pt x="2324548" y="734103"/>
                </a:lnTo>
                <a:lnTo>
                  <a:pt x="0" y="734103"/>
                </a:lnTo>
                <a:lnTo>
                  <a:pt x="0" y="572972"/>
                </a:lnTo>
                <a:lnTo>
                  <a:pt x="0" y="193955"/>
                </a:lnTo>
                <a:cubicBezTo>
                  <a:pt x="0" y="86837"/>
                  <a:pt x="86837" y="0"/>
                  <a:pt x="193955" y="0"/>
                </a:cubicBezTo>
                <a:close/>
              </a:path>
            </a:pathLst>
          </a:cu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TextBox 12">
            <a:extLst>
              <a:ext uri="{FF2B5EF4-FFF2-40B4-BE49-F238E27FC236}">
                <a16:creationId xmlns:a16="http://schemas.microsoft.com/office/drawing/2014/main" id="{FEA8E4F6-1117-49C1-8495-1B975B9D7C0C}"/>
              </a:ext>
            </a:extLst>
          </p:cNvPr>
          <p:cNvSpPr txBox="1"/>
          <p:nvPr/>
        </p:nvSpPr>
        <p:spPr>
          <a:xfrm>
            <a:off x="5233858" y="2219335"/>
            <a:ext cx="1758134" cy="335756"/>
          </a:xfrm>
          <a:prstGeom prst="rect">
            <a:avLst/>
          </a:prstGeom>
          <a:noFill/>
        </p:spPr>
        <p:txBody>
          <a:bodyPr wrap="square" rtlCol="0">
            <a:spAutoFit/>
          </a:bodyPr>
          <a:lstStyle/>
          <a:p>
            <a:pPr algn="ctr"/>
            <a:r>
              <a:rPr lang="en-US" sz="1500" dirty="0">
                <a:solidFill>
                  <a:schemeClr val="bg1"/>
                </a:solidFill>
                <a:latin typeface="Bernard MT Condensed" panose="02050806060905020404" pitchFamily="18" charset="0"/>
              </a:rPr>
              <a:t>LOREM IPSUM 01</a:t>
            </a:r>
          </a:p>
        </p:txBody>
      </p:sp>
      <p:sp>
        <p:nvSpPr>
          <p:cNvPr id="74" name="Freeform: Shape 73">
            <a:extLst>
              <a:ext uri="{FF2B5EF4-FFF2-40B4-BE49-F238E27FC236}">
                <a16:creationId xmlns:a16="http://schemas.microsoft.com/office/drawing/2014/main" id="{AAA2B9CA-5416-4628-B4E8-4DFEA6818B61}"/>
              </a:ext>
            </a:extLst>
          </p:cNvPr>
          <p:cNvSpPr/>
          <p:nvPr/>
        </p:nvSpPr>
        <p:spPr>
          <a:xfrm>
            <a:off x="1" y="2675159"/>
            <a:ext cx="11811000" cy="399577"/>
          </a:xfrm>
          <a:custGeom>
            <a:avLst/>
            <a:gdLst>
              <a:gd name="connsiteX0" fmla="*/ 0 w 7992116"/>
              <a:gd name="connsiteY0" fmla="*/ 0 h 228600"/>
              <a:gd name="connsiteX1" fmla="*/ 7992116 w 7992116"/>
              <a:gd name="connsiteY1" fmla="*/ 0 h 228600"/>
              <a:gd name="connsiteX2" fmla="*/ 7992116 w 7992116"/>
              <a:gd name="connsiteY2" fmla="*/ 228600 h 228600"/>
              <a:gd name="connsiteX3" fmla="*/ 0 w 7992116"/>
              <a:gd name="connsiteY3" fmla="*/ 228600 h 228600"/>
            </a:gdLst>
            <a:ahLst/>
            <a:cxnLst>
              <a:cxn ang="0">
                <a:pos x="connsiteX0" y="connsiteY0"/>
              </a:cxn>
              <a:cxn ang="0">
                <a:pos x="connsiteX1" y="connsiteY1"/>
              </a:cxn>
              <a:cxn ang="0">
                <a:pos x="connsiteX2" y="connsiteY2"/>
              </a:cxn>
              <a:cxn ang="0">
                <a:pos x="connsiteX3" y="connsiteY3"/>
              </a:cxn>
            </a:cxnLst>
            <a:rect l="l" t="t" r="r" b="b"/>
            <a:pathLst>
              <a:path w="7992116" h="228600">
                <a:moveTo>
                  <a:pt x="0" y="0"/>
                </a:moveTo>
                <a:lnTo>
                  <a:pt x="7992116" y="0"/>
                </a:lnTo>
                <a:lnTo>
                  <a:pt x="7992116" y="228600"/>
                </a:lnTo>
                <a:lnTo>
                  <a:pt x="0" y="228600"/>
                </a:lnTo>
                <a:close/>
              </a:path>
            </a:pathLst>
          </a:cu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8" name="TextBox 7">
            <a:extLst>
              <a:ext uri="{FF2B5EF4-FFF2-40B4-BE49-F238E27FC236}">
                <a16:creationId xmlns:a16="http://schemas.microsoft.com/office/drawing/2014/main" id="{A4125E6E-3113-43A8-8A3C-2E7A9A70E789}"/>
              </a:ext>
            </a:extLst>
          </p:cNvPr>
          <p:cNvSpPr txBox="1"/>
          <p:nvPr/>
        </p:nvSpPr>
        <p:spPr>
          <a:xfrm>
            <a:off x="6310489" y="258228"/>
            <a:ext cx="5508978" cy="1200329"/>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chemeClr val="bg1"/>
              </a:solidFill>
            </a:endParaRPr>
          </a:p>
        </p:txBody>
      </p:sp>
      <p:grpSp>
        <p:nvGrpSpPr>
          <p:cNvPr id="22" name="Group 21">
            <a:extLst>
              <a:ext uri="{FF2B5EF4-FFF2-40B4-BE49-F238E27FC236}">
                <a16:creationId xmlns:a16="http://schemas.microsoft.com/office/drawing/2014/main" id="{B155A301-389A-4B78-943D-DE08C8FB06EB}"/>
              </a:ext>
            </a:extLst>
          </p:cNvPr>
          <p:cNvGrpSpPr/>
          <p:nvPr/>
        </p:nvGrpSpPr>
        <p:grpSpPr>
          <a:xfrm>
            <a:off x="5558319" y="2880275"/>
            <a:ext cx="1118812" cy="435662"/>
            <a:chOff x="2596134" y="4587088"/>
            <a:chExt cx="1280160" cy="498490"/>
          </a:xfrm>
        </p:grpSpPr>
        <p:grpSp>
          <p:nvGrpSpPr>
            <p:cNvPr id="23" name="Group 22">
              <a:extLst>
                <a:ext uri="{FF2B5EF4-FFF2-40B4-BE49-F238E27FC236}">
                  <a16:creationId xmlns:a16="http://schemas.microsoft.com/office/drawing/2014/main" id="{D85E6330-4772-418C-9B7C-C4E8E0034A80}"/>
                </a:ext>
              </a:extLst>
            </p:cNvPr>
            <p:cNvGrpSpPr>
              <a:grpSpLocks noChangeAspect="1"/>
            </p:cNvGrpSpPr>
            <p:nvPr/>
          </p:nvGrpSpPr>
          <p:grpSpPr>
            <a:xfrm>
              <a:off x="2596134" y="4983480"/>
              <a:ext cx="1280160" cy="102098"/>
              <a:chOff x="914400" y="1066800"/>
              <a:chExt cx="1490472" cy="118872"/>
            </a:xfrm>
          </p:grpSpPr>
          <p:sp>
            <p:nvSpPr>
              <p:cNvPr id="34" name="Oval 33">
                <a:extLst>
                  <a:ext uri="{FF2B5EF4-FFF2-40B4-BE49-F238E27FC236}">
                    <a16:creationId xmlns:a16="http://schemas.microsoft.com/office/drawing/2014/main" id="{5B6C7CEF-15D0-4C87-9901-565B186C1C67}"/>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Oval 34">
                <a:extLst>
                  <a:ext uri="{FF2B5EF4-FFF2-40B4-BE49-F238E27FC236}">
                    <a16:creationId xmlns:a16="http://schemas.microsoft.com/office/drawing/2014/main" id="{3B090377-5AD8-4FFE-B4C7-535EE25E4935}"/>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Oval 35">
                <a:extLst>
                  <a:ext uri="{FF2B5EF4-FFF2-40B4-BE49-F238E27FC236}">
                    <a16:creationId xmlns:a16="http://schemas.microsoft.com/office/drawing/2014/main" id="{388B7DB1-AF52-484E-BA0B-BC4DA3267102}"/>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Oval 36">
                <a:extLst>
                  <a:ext uri="{FF2B5EF4-FFF2-40B4-BE49-F238E27FC236}">
                    <a16:creationId xmlns:a16="http://schemas.microsoft.com/office/drawing/2014/main" id="{9C2D961A-A9C2-400F-AD66-D8AC77437714}"/>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4" name="Group 23">
              <a:extLst>
                <a:ext uri="{FF2B5EF4-FFF2-40B4-BE49-F238E27FC236}">
                  <a16:creationId xmlns:a16="http://schemas.microsoft.com/office/drawing/2014/main" id="{D665D2F7-EA22-41A0-88B5-142FFA3F3F05}"/>
                </a:ext>
              </a:extLst>
            </p:cNvPr>
            <p:cNvGrpSpPr>
              <a:grpSpLocks noChangeAspect="1"/>
            </p:cNvGrpSpPr>
            <p:nvPr/>
          </p:nvGrpSpPr>
          <p:grpSpPr>
            <a:xfrm>
              <a:off x="2596134" y="4587088"/>
              <a:ext cx="1280160" cy="102098"/>
              <a:chOff x="914400" y="1066800"/>
              <a:chExt cx="1490472" cy="118872"/>
            </a:xfrm>
          </p:grpSpPr>
          <p:sp>
            <p:nvSpPr>
              <p:cNvPr id="30" name="Oval 29">
                <a:extLst>
                  <a:ext uri="{FF2B5EF4-FFF2-40B4-BE49-F238E27FC236}">
                    <a16:creationId xmlns:a16="http://schemas.microsoft.com/office/drawing/2014/main" id="{ACB96A0F-A790-4C06-9D00-5E99F7C4E10E}"/>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Oval 30">
                <a:extLst>
                  <a:ext uri="{FF2B5EF4-FFF2-40B4-BE49-F238E27FC236}">
                    <a16:creationId xmlns:a16="http://schemas.microsoft.com/office/drawing/2014/main" id="{72B0EE52-B096-4EFF-8F39-2476DE91BC22}"/>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Oval 31">
                <a:extLst>
                  <a:ext uri="{FF2B5EF4-FFF2-40B4-BE49-F238E27FC236}">
                    <a16:creationId xmlns:a16="http://schemas.microsoft.com/office/drawing/2014/main" id="{CAA67812-2A4F-4FE5-8D78-FEEF52EA91B9}"/>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Oval 32">
                <a:extLst>
                  <a:ext uri="{FF2B5EF4-FFF2-40B4-BE49-F238E27FC236}">
                    <a16:creationId xmlns:a16="http://schemas.microsoft.com/office/drawing/2014/main" id="{6C9840BF-DFFA-49EE-AA5B-ED142E764389}"/>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5" name="Group 24">
              <a:extLst>
                <a:ext uri="{FF2B5EF4-FFF2-40B4-BE49-F238E27FC236}">
                  <a16:creationId xmlns:a16="http://schemas.microsoft.com/office/drawing/2014/main" id="{E36E86C8-A3CB-4DC3-9F33-61A8B60D28D4}"/>
                </a:ext>
              </a:extLst>
            </p:cNvPr>
            <p:cNvGrpSpPr/>
            <p:nvPr/>
          </p:nvGrpSpPr>
          <p:grpSpPr>
            <a:xfrm>
              <a:off x="2624328" y="4617720"/>
              <a:ext cx="1225296" cy="441364"/>
              <a:chOff x="2624328" y="4617720"/>
              <a:chExt cx="1225296" cy="441364"/>
            </a:xfrm>
          </p:grpSpPr>
          <p:sp>
            <p:nvSpPr>
              <p:cNvPr id="26" name="Freeform: Shape 25">
                <a:extLst>
                  <a:ext uri="{FF2B5EF4-FFF2-40B4-BE49-F238E27FC236}">
                    <a16:creationId xmlns:a16="http://schemas.microsoft.com/office/drawing/2014/main" id="{81952F7B-D1A6-4417-9031-A6BA5C2AB6CD}"/>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Shape 26">
                <a:extLst>
                  <a:ext uri="{FF2B5EF4-FFF2-40B4-BE49-F238E27FC236}">
                    <a16:creationId xmlns:a16="http://schemas.microsoft.com/office/drawing/2014/main" id="{9F9BEFB4-16F3-4DC5-93BA-387F7DB38FB0}"/>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Freeform: Shape 27">
                <a:extLst>
                  <a:ext uri="{FF2B5EF4-FFF2-40B4-BE49-F238E27FC236}">
                    <a16:creationId xmlns:a16="http://schemas.microsoft.com/office/drawing/2014/main" id="{2401C053-6B72-4641-ABCE-48F4A39B619D}"/>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Freeform: Shape 28">
                <a:extLst>
                  <a:ext uri="{FF2B5EF4-FFF2-40B4-BE49-F238E27FC236}">
                    <a16:creationId xmlns:a16="http://schemas.microsoft.com/office/drawing/2014/main" id="{0B208CE2-A69D-49A6-9789-B37BDF4DF4B1}"/>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38" name="Group 37">
            <a:extLst>
              <a:ext uri="{FF2B5EF4-FFF2-40B4-BE49-F238E27FC236}">
                <a16:creationId xmlns:a16="http://schemas.microsoft.com/office/drawing/2014/main" id="{BB9DCFEF-F7AB-47C3-97BD-7823FDB50C6F}"/>
              </a:ext>
            </a:extLst>
          </p:cNvPr>
          <p:cNvGrpSpPr/>
          <p:nvPr/>
        </p:nvGrpSpPr>
        <p:grpSpPr>
          <a:xfrm>
            <a:off x="7762454" y="2880275"/>
            <a:ext cx="1118812" cy="435662"/>
            <a:chOff x="2596134" y="4587088"/>
            <a:chExt cx="1280160" cy="498490"/>
          </a:xfrm>
        </p:grpSpPr>
        <p:grpSp>
          <p:nvGrpSpPr>
            <p:cNvPr id="39" name="Group 38">
              <a:extLst>
                <a:ext uri="{FF2B5EF4-FFF2-40B4-BE49-F238E27FC236}">
                  <a16:creationId xmlns:a16="http://schemas.microsoft.com/office/drawing/2014/main" id="{E36712B9-8F15-4FBC-9D6E-060290EF8FEB}"/>
                </a:ext>
              </a:extLst>
            </p:cNvPr>
            <p:cNvGrpSpPr>
              <a:grpSpLocks noChangeAspect="1"/>
            </p:cNvGrpSpPr>
            <p:nvPr/>
          </p:nvGrpSpPr>
          <p:grpSpPr>
            <a:xfrm>
              <a:off x="2596134" y="4983480"/>
              <a:ext cx="1280160" cy="102098"/>
              <a:chOff x="914400" y="1066800"/>
              <a:chExt cx="1490472" cy="118872"/>
            </a:xfrm>
          </p:grpSpPr>
          <p:sp>
            <p:nvSpPr>
              <p:cNvPr id="50" name="Oval 49">
                <a:extLst>
                  <a:ext uri="{FF2B5EF4-FFF2-40B4-BE49-F238E27FC236}">
                    <a16:creationId xmlns:a16="http://schemas.microsoft.com/office/drawing/2014/main" id="{78D13025-AB77-4FB0-8376-6F2694E19D6E}"/>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Oval 50">
                <a:extLst>
                  <a:ext uri="{FF2B5EF4-FFF2-40B4-BE49-F238E27FC236}">
                    <a16:creationId xmlns:a16="http://schemas.microsoft.com/office/drawing/2014/main" id="{8366F4B6-63E3-4A95-8333-C5F9D2C6237D}"/>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 name="Oval 51">
                <a:extLst>
                  <a:ext uri="{FF2B5EF4-FFF2-40B4-BE49-F238E27FC236}">
                    <a16:creationId xmlns:a16="http://schemas.microsoft.com/office/drawing/2014/main" id="{BB370209-7E71-4E20-A1F8-29DCD2E2E7FC}"/>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 name="Oval 52">
                <a:extLst>
                  <a:ext uri="{FF2B5EF4-FFF2-40B4-BE49-F238E27FC236}">
                    <a16:creationId xmlns:a16="http://schemas.microsoft.com/office/drawing/2014/main" id="{B8AC9232-50D9-4937-BF38-6A02520B1881}"/>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0" name="Group 39">
              <a:extLst>
                <a:ext uri="{FF2B5EF4-FFF2-40B4-BE49-F238E27FC236}">
                  <a16:creationId xmlns:a16="http://schemas.microsoft.com/office/drawing/2014/main" id="{5D320ED2-0CBA-40BE-B695-0B344623AE42}"/>
                </a:ext>
              </a:extLst>
            </p:cNvPr>
            <p:cNvGrpSpPr>
              <a:grpSpLocks noChangeAspect="1"/>
            </p:cNvGrpSpPr>
            <p:nvPr/>
          </p:nvGrpSpPr>
          <p:grpSpPr>
            <a:xfrm>
              <a:off x="2596134" y="4587088"/>
              <a:ext cx="1280160" cy="102098"/>
              <a:chOff x="914400" y="1066800"/>
              <a:chExt cx="1490472" cy="118872"/>
            </a:xfrm>
          </p:grpSpPr>
          <p:sp>
            <p:nvSpPr>
              <p:cNvPr id="46" name="Oval 45">
                <a:extLst>
                  <a:ext uri="{FF2B5EF4-FFF2-40B4-BE49-F238E27FC236}">
                    <a16:creationId xmlns:a16="http://schemas.microsoft.com/office/drawing/2014/main" id="{D9684E6B-C67F-4242-8172-DEB0EE47278F}"/>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Oval 46">
                <a:extLst>
                  <a:ext uri="{FF2B5EF4-FFF2-40B4-BE49-F238E27FC236}">
                    <a16:creationId xmlns:a16="http://schemas.microsoft.com/office/drawing/2014/main" id="{F6A65B11-EEFE-4187-8B44-82F45F42AE9B}"/>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Oval 47">
                <a:extLst>
                  <a:ext uri="{FF2B5EF4-FFF2-40B4-BE49-F238E27FC236}">
                    <a16:creationId xmlns:a16="http://schemas.microsoft.com/office/drawing/2014/main" id="{F4619237-F44E-4E1B-BA98-7A98FCC7350B}"/>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Oval 48">
                <a:extLst>
                  <a:ext uri="{FF2B5EF4-FFF2-40B4-BE49-F238E27FC236}">
                    <a16:creationId xmlns:a16="http://schemas.microsoft.com/office/drawing/2014/main" id="{BC870AD7-282E-49D7-8772-2A3A075F5F07}"/>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1" name="Group 40">
              <a:extLst>
                <a:ext uri="{FF2B5EF4-FFF2-40B4-BE49-F238E27FC236}">
                  <a16:creationId xmlns:a16="http://schemas.microsoft.com/office/drawing/2014/main" id="{221FE0A9-9D1A-44C3-955F-F43EB3C3400E}"/>
                </a:ext>
              </a:extLst>
            </p:cNvPr>
            <p:cNvGrpSpPr/>
            <p:nvPr/>
          </p:nvGrpSpPr>
          <p:grpSpPr>
            <a:xfrm>
              <a:off x="2624328" y="4617720"/>
              <a:ext cx="1225296" cy="441364"/>
              <a:chOff x="2624328" y="4617720"/>
              <a:chExt cx="1225296" cy="441364"/>
            </a:xfrm>
          </p:grpSpPr>
          <p:sp>
            <p:nvSpPr>
              <p:cNvPr id="42" name="Freeform: Shape 41">
                <a:extLst>
                  <a:ext uri="{FF2B5EF4-FFF2-40B4-BE49-F238E27FC236}">
                    <a16:creationId xmlns:a16="http://schemas.microsoft.com/office/drawing/2014/main" id="{A0567B4A-F5C9-4631-8275-7224F77E0F8D}"/>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Freeform: Shape 42">
                <a:extLst>
                  <a:ext uri="{FF2B5EF4-FFF2-40B4-BE49-F238E27FC236}">
                    <a16:creationId xmlns:a16="http://schemas.microsoft.com/office/drawing/2014/main" id="{873D6B37-8B6E-4072-B307-1BAB246B14C2}"/>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Freeform: Shape 43">
                <a:extLst>
                  <a:ext uri="{FF2B5EF4-FFF2-40B4-BE49-F238E27FC236}">
                    <a16:creationId xmlns:a16="http://schemas.microsoft.com/office/drawing/2014/main" id="{572A4360-3566-4B6A-8B23-D2DEDB54FFD2}"/>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Freeform: Shape 44">
                <a:extLst>
                  <a:ext uri="{FF2B5EF4-FFF2-40B4-BE49-F238E27FC236}">
                    <a16:creationId xmlns:a16="http://schemas.microsoft.com/office/drawing/2014/main" id="{D03E2EA8-A91D-4C32-B716-5A79BCE32AD6}"/>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54" name="Group 53">
            <a:extLst>
              <a:ext uri="{FF2B5EF4-FFF2-40B4-BE49-F238E27FC236}">
                <a16:creationId xmlns:a16="http://schemas.microsoft.com/office/drawing/2014/main" id="{2336858F-F4DA-4C21-9324-343B98C1A876}"/>
              </a:ext>
            </a:extLst>
          </p:cNvPr>
          <p:cNvGrpSpPr/>
          <p:nvPr/>
        </p:nvGrpSpPr>
        <p:grpSpPr>
          <a:xfrm>
            <a:off x="9953556" y="2880275"/>
            <a:ext cx="1118812" cy="435662"/>
            <a:chOff x="2596134" y="4587088"/>
            <a:chExt cx="1280160" cy="498490"/>
          </a:xfrm>
        </p:grpSpPr>
        <p:grpSp>
          <p:nvGrpSpPr>
            <p:cNvPr id="55" name="Group 54">
              <a:extLst>
                <a:ext uri="{FF2B5EF4-FFF2-40B4-BE49-F238E27FC236}">
                  <a16:creationId xmlns:a16="http://schemas.microsoft.com/office/drawing/2014/main" id="{32946EF4-B776-40A5-B3C4-60AE75D80648}"/>
                </a:ext>
              </a:extLst>
            </p:cNvPr>
            <p:cNvGrpSpPr>
              <a:grpSpLocks noChangeAspect="1"/>
            </p:cNvGrpSpPr>
            <p:nvPr/>
          </p:nvGrpSpPr>
          <p:grpSpPr>
            <a:xfrm>
              <a:off x="2596134" y="4983480"/>
              <a:ext cx="1280160" cy="102098"/>
              <a:chOff x="914400" y="1066800"/>
              <a:chExt cx="1490472" cy="118872"/>
            </a:xfrm>
          </p:grpSpPr>
          <p:sp>
            <p:nvSpPr>
              <p:cNvPr id="66" name="Oval 65">
                <a:extLst>
                  <a:ext uri="{FF2B5EF4-FFF2-40B4-BE49-F238E27FC236}">
                    <a16:creationId xmlns:a16="http://schemas.microsoft.com/office/drawing/2014/main" id="{AA346F53-893E-45C5-A98B-2C7D2F27FBD2}"/>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 name="Oval 66">
                <a:extLst>
                  <a:ext uri="{FF2B5EF4-FFF2-40B4-BE49-F238E27FC236}">
                    <a16:creationId xmlns:a16="http://schemas.microsoft.com/office/drawing/2014/main" id="{25D9B7D0-C1B9-4322-8610-B6706689621A}"/>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 name="Oval 67">
                <a:extLst>
                  <a:ext uri="{FF2B5EF4-FFF2-40B4-BE49-F238E27FC236}">
                    <a16:creationId xmlns:a16="http://schemas.microsoft.com/office/drawing/2014/main" id="{40831BDA-1E8A-4292-86DB-F7D83FCE9D88}"/>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Oval 68">
                <a:extLst>
                  <a:ext uri="{FF2B5EF4-FFF2-40B4-BE49-F238E27FC236}">
                    <a16:creationId xmlns:a16="http://schemas.microsoft.com/office/drawing/2014/main" id="{EFA362AB-8A15-4609-9245-E9F34F727348}"/>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6" name="Group 55">
              <a:extLst>
                <a:ext uri="{FF2B5EF4-FFF2-40B4-BE49-F238E27FC236}">
                  <a16:creationId xmlns:a16="http://schemas.microsoft.com/office/drawing/2014/main" id="{74EEA0D7-AD01-431A-ACEF-C222198D344A}"/>
                </a:ext>
              </a:extLst>
            </p:cNvPr>
            <p:cNvGrpSpPr>
              <a:grpSpLocks noChangeAspect="1"/>
            </p:cNvGrpSpPr>
            <p:nvPr/>
          </p:nvGrpSpPr>
          <p:grpSpPr>
            <a:xfrm>
              <a:off x="2596134" y="4587088"/>
              <a:ext cx="1280160" cy="102098"/>
              <a:chOff x="914400" y="1066800"/>
              <a:chExt cx="1490472" cy="118872"/>
            </a:xfrm>
          </p:grpSpPr>
          <p:sp>
            <p:nvSpPr>
              <p:cNvPr id="62" name="Oval 61">
                <a:extLst>
                  <a:ext uri="{FF2B5EF4-FFF2-40B4-BE49-F238E27FC236}">
                    <a16:creationId xmlns:a16="http://schemas.microsoft.com/office/drawing/2014/main" id="{C1BAE3C1-8A02-4D03-B7EA-4BA12E1834B0}"/>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Oval 62">
                <a:extLst>
                  <a:ext uri="{FF2B5EF4-FFF2-40B4-BE49-F238E27FC236}">
                    <a16:creationId xmlns:a16="http://schemas.microsoft.com/office/drawing/2014/main" id="{87126281-3E3A-40CB-9CDE-CDE3AFDA8A06}"/>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Oval 63">
                <a:extLst>
                  <a:ext uri="{FF2B5EF4-FFF2-40B4-BE49-F238E27FC236}">
                    <a16:creationId xmlns:a16="http://schemas.microsoft.com/office/drawing/2014/main" id="{4FB3E213-331A-40B8-8858-B6A5309790E7}"/>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Oval 64">
                <a:extLst>
                  <a:ext uri="{FF2B5EF4-FFF2-40B4-BE49-F238E27FC236}">
                    <a16:creationId xmlns:a16="http://schemas.microsoft.com/office/drawing/2014/main" id="{D8E4214E-AB17-49F2-B6A4-6D08A6E0E76E}"/>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7" name="Group 56">
              <a:extLst>
                <a:ext uri="{FF2B5EF4-FFF2-40B4-BE49-F238E27FC236}">
                  <a16:creationId xmlns:a16="http://schemas.microsoft.com/office/drawing/2014/main" id="{2CD92C39-BB99-49C9-A4B6-4A2549EF19CE}"/>
                </a:ext>
              </a:extLst>
            </p:cNvPr>
            <p:cNvGrpSpPr/>
            <p:nvPr/>
          </p:nvGrpSpPr>
          <p:grpSpPr>
            <a:xfrm>
              <a:off x="2624328" y="4617720"/>
              <a:ext cx="1225296" cy="441364"/>
              <a:chOff x="2624328" y="4617720"/>
              <a:chExt cx="1225296" cy="441364"/>
            </a:xfrm>
          </p:grpSpPr>
          <p:sp>
            <p:nvSpPr>
              <p:cNvPr id="58" name="Freeform: Shape 57">
                <a:extLst>
                  <a:ext uri="{FF2B5EF4-FFF2-40B4-BE49-F238E27FC236}">
                    <a16:creationId xmlns:a16="http://schemas.microsoft.com/office/drawing/2014/main" id="{0E00EE58-4452-4980-9499-E362EB42C722}"/>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 name="Freeform: Shape 58">
                <a:extLst>
                  <a:ext uri="{FF2B5EF4-FFF2-40B4-BE49-F238E27FC236}">
                    <a16:creationId xmlns:a16="http://schemas.microsoft.com/office/drawing/2014/main" id="{57B8176A-70A5-44F5-99D4-18102FB7DAF8}"/>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Freeform: Shape 59">
                <a:extLst>
                  <a:ext uri="{FF2B5EF4-FFF2-40B4-BE49-F238E27FC236}">
                    <a16:creationId xmlns:a16="http://schemas.microsoft.com/office/drawing/2014/main" id="{FF466860-40EB-485C-9A08-7AD7088BC31B}"/>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Freeform: Shape 60">
                <a:extLst>
                  <a:ext uri="{FF2B5EF4-FFF2-40B4-BE49-F238E27FC236}">
                    <a16:creationId xmlns:a16="http://schemas.microsoft.com/office/drawing/2014/main" id="{0F0E8C3B-E4EF-435A-A116-7FECE74C8C21}"/>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pic>
        <p:nvPicPr>
          <p:cNvPr id="19" name="Picture 18">
            <a:extLst>
              <a:ext uri="{FF2B5EF4-FFF2-40B4-BE49-F238E27FC236}">
                <a16:creationId xmlns:a16="http://schemas.microsoft.com/office/drawing/2014/main" id="{1494D5BD-75A5-485E-AF39-C14DF31E470E}"/>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748736" y="951154"/>
            <a:ext cx="4395201" cy="5906846"/>
          </a:xfrm>
          <a:prstGeom prst="rect">
            <a:avLst/>
          </a:prstGeom>
        </p:spPr>
      </p:pic>
      <p:sp>
        <p:nvSpPr>
          <p:cNvPr id="76" name="Freeform: Shape 75">
            <a:extLst>
              <a:ext uri="{FF2B5EF4-FFF2-40B4-BE49-F238E27FC236}">
                <a16:creationId xmlns:a16="http://schemas.microsoft.com/office/drawing/2014/main" id="{0A90D380-DFBB-4603-AB28-8DC991800296}"/>
              </a:ext>
            </a:extLst>
          </p:cNvPr>
          <p:cNvSpPr/>
          <p:nvPr/>
        </p:nvSpPr>
        <p:spPr>
          <a:xfrm>
            <a:off x="1371600" y="1565481"/>
            <a:ext cx="1524000" cy="2718818"/>
          </a:xfrm>
          <a:custGeom>
            <a:avLst/>
            <a:gdLst>
              <a:gd name="connsiteX0" fmla="*/ 0 w 1524000"/>
              <a:gd name="connsiteY0" fmla="*/ 0 h 2718818"/>
              <a:gd name="connsiteX1" fmla="*/ 1524000 w 1524000"/>
              <a:gd name="connsiteY1" fmla="*/ 0 h 2718818"/>
              <a:gd name="connsiteX2" fmla="*/ 1524000 w 1524000"/>
              <a:gd name="connsiteY2" fmla="*/ 2718818 h 2718818"/>
              <a:gd name="connsiteX3" fmla="*/ 137296 w 1524000"/>
              <a:gd name="connsiteY3" fmla="*/ 2718818 h 2718818"/>
              <a:gd name="connsiteX4" fmla="*/ 131167 w 1524000"/>
              <a:gd name="connsiteY4" fmla="*/ 2710556 h 2718818"/>
              <a:gd name="connsiteX5" fmla="*/ 97825 w 1524000"/>
              <a:gd name="connsiteY5" fmla="*/ 2680988 h 2718818"/>
              <a:gd name="connsiteX6" fmla="*/ 68880 w 1524000"/>
              <a:gd name="connsiteY6" fmla="*/ 2666709 h 2718818"/>
              <a:gd name="connsiteX7" fmla="*/ 78734 w 1524000"/>
              <a:gd name="connsiteY7" fmla="*/ 2571300 h 2718818"/>
              <a:gd name="connsiteX8" fmla="*/ 3511 w 1524000"/>
              <a:gd name="connsiteY8" fmla="*/ 2254944 h 2718818"/>
              <a:gd name="connsiteX9" fmla="*/ 0 w 1524000"/>
              <a:gd name="connsiteY9" fmla="*/ 2253760 h 2718818"/>
              <a:gd name="connsiteX10" fmla="*/ 0 w 1524000"/>
              <a:gd name="connsiteY10" fmla="*/ 1872342 h 2718818"/>
              <a:gd name="connsiteX11" fmla="*/ 7806 w 1524000"/>
              <a:gd name="connsiteY11" fmla="*/ 1862652 h 2718818"/>
              <a:gd name="connsiteX12" fmla="*/ 33782 w 1524000"/>
              <a:gd name="connsiteY12" fmla="*/ 1801318 h 2718818"/>
              <a:gd name="connsiteX13" fmla="*/ 12422 w 1524000"/>
              <a:gd name="connsiteY13" fmla="*/ 1632941 h 2718818"/>
              <a:gd name="connsiteX14" fmla="*/ 0 w 1524000"/>
              <a:gd name="connsiteY14" fmla="*/ 1624800 h 27188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24000" h="2718818">
                <a:moveTo>
                  <a:pt x="0" y="0"/>
                </a:moveTo>
                <a:lnTo>
                  <a:pt x="1524000" y="0"/>
                </a:lnTo>
                <a:lnTo>
                  <a:pt x="1524000" y="2718818"/>
                </a:lnTo>
                <a:lnTo>
                  <a:pt x="137296" y="2718818"/>
                </a:lnTo>
                <a:lnTo>
                  <a:pt x="131167" y="2710556"/>
                </a:lnTo>
                <a:cubicBezTo>
                  <a:pt x="121354" y="2699928"/>
                  <a:pt x="110179" y="2690027"/>
                  <a:pt x="97825" y="2680988"/>
                </a:cubicBezTo>
                <a:lnTo>
                  <a:pt x="68880" y="2666709"/>
                </a:lnTo>
                <a:lnTo>
                  <a:pt x="78734" y="2571300"/>
                </a:lnTo>
                <a:cubicBezTo>
                  <a:pt x="84132" y="2416735"/>
                  <a:pt x="51644" y="2286485"/>
                  <a:pt x="3511" y="2254944"/>
                </a:cubicBezTo>
                <a:lnTo>
                  <a:pt x="0" y="2253760"/>
                </a:lnTo>
                <a:lnTo>
                  <a:pt x="0" y="1872342"/>
                </a:lnTo>
                <a:lnTo>
                  <a:pt x="7806" y="1862652"/>
                </a:lnTo>
                <a:cubicBezTo>
                  <a:pt x="18540" y="1844570"/>
                  <a:pt x="27467" y="1823885"/>
                  <a:pt x="33782" y="1801318"/>
                </a:cubicBezTo>
                <a:cubicBezTo>
                  <a:pt x="52730" y="1733616"/>
                  <a:pt x="42799" y="1668199"/>
                  <a:pt x="12422" y="1632941"/>
                </a:cubicBezTo>
                <a:lnTo>
                  <a:pt x="0" y="1624800"/>
                </a:lnTo>
                <a:close/>
              </a:path>
            </a:pathLst>
          </a:cu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Tree>
    <p:extLst>
      <p:ext uri="{BB962C8B-B14F-4D97-AF65-F5344CB8AC3E}">
        <p14:creationId xmlns:p14="http://schemas.microsoft.com/office/powerpoint/2010/main" val="315573945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right)">
                                      <p:cBhvr>
                                        <p:cTn id="7" dur="1000"/>
                                        <p:tgtEl>
                                          <p:spTgt spid="8"/>
                                        </p:tgtEl>
                                      </p:cBhvr>
                                    </p:animEffect>
                                  </p:childTnLst>
                                </p:cTn>
                              </p:par>
                            </p:childTnLst>
                          </p:cTn>
                        </p:par>
                        <p:par>
                          <p:cTn id="8" fill="hold">
                            <p:stCondLst>
                              <p:cond delay="1000"/>
                            </p:stCondLst>
                            <p:childTnLst>
                              <p:par>
                                <p:cTn id="9" presetID="22" presetClass="entr" presetSubtype="8" fill="hold" grpId="0" nodeType="afterEffect">
                                  <p:stCondLst>
                                    <p:cond delay="0"/>
                                  </p:stCondLst>
                                  <p:childTnLst>
                                    <p:set>
                                      <p:cBhvr>
                                        <p:cTn id="10" dur="1" fill="hold">
                                          <p:stCondLst>
                                            <p:cond delay="0"/>
                                          </p:stCondLst>
                                        </p:cTn>
                                        <p:tgtEl>
                                          <p:spTgt spid="74"/>
                                        </p:tgtEl>
                                        <p:attrNameLst>
                                          <p:attrName>style.visibility</p:attrName>
                                        </p:attrNameLst>
                                      </p:cBhvr>
                                      <p:to>
                                        <p:strVal val="visible"/>
                                      </p:to>
                                    </p:set>
                                    <p:animEffect transition="in" filter="wipe(left)">
                                      <p:cBhvr>
                                        <p:cTn id="11" dur="750"/>
                                        <p:tgtEl>
                                          <p:spTgt spid="74"/>
                                        </p:tgtEl>
                                      </p:cBhvr>
                                    </p:animEffect>
                                  </p:childTnLst>
                                </p:cTn>
                              </p:par>
                            </p:childTnLst>
                          </p:cTn>
                        </p:par>
                        <p:par>
                          <p:cTn id="12" fill="hold">
                            <p:stCondLst>
                              <p:cond delay="1750"/>
                            </p:stCondLst>
                            <p:childTnLst>
                              <p:par>
                                <p:cTn id="13" presetID="42" presetClass="entr" presetSubtype="0" fill="hold" nodeType="afterEffect">
                                  <p:stCondLst>
                                    <p:cond delay="0"/>
                                  </p:stCondLst>
                                  <p:childTnLst>
                                    <p:set>
                                      <p:cBhvr>
                                        <p:cTn id="14" dur="1" fill="hold">
                                          <p:stCondLst>
                                            <p:cond delay="0"/>
                                          </p:stCondLst>
                                        </p:cTn>
                                        <p:tgtEl>
                                          <p:spTgt spid="19"/>
                                        </p:tgtEl>
                                        <p:attrNameLst>
                                          <p:attrName>style.visibility</p:attrName>
                                        </p:attrNameLst>
                                      </p:cBhvr>
                                      <p:to>
                                        <p:strVal val="visible"/>
                                      </p:to>
                                    </p:set>
                                    <p:animEffect transition="in" filter="fade">
                                      <p:cBhvr>
                                        <p:cTn id="15" dur="1000"/>
                                        <p:tgtEl>
                                          <p:spTgt spid="19"/>
                                        </p:tgtEl>
                                      </p:cBhvr>
                                    </p:animEffect>
                                    <p:anim calcmode="lin" valueType="num">
                                      <p:cBhvr>
                                        <p:cTn id="16" dur="1000" fill="hold"/>
                                        <p:tgtEl>
                                          <p:spTgt spid="19"/>
                                        </p:tgtEl>
                                        <p:attrNameLst>
                                          <p:attrName>ppt_x</p:attrName>
                                        </p:attrNameLst>
                                      </p:cBhvr>
                                      <p:tavLst>
                                        <p:tav tm="0">
                                          <p:val>
                                            <p:strVal val="#ppt_x"/>
                                          </p:val>
                                        </p:tav>
                                        <p:tav tm="100000">
                                          <p:val>
                                            <p:strVal val="#ppt_x"/>
                                          </p:val>
                                        </p:tav>
                                      </p:tavLst>
                                    </p:anim>
                                    <p:anim calcmode="lin" valueType="num">
                                      <p:cBhvr>
                                        <p:cTn id="17" dur="1000" fill="hold"/>
                                        <p:tgtEl>
                                          <p:spTgt spid="19"/>
                                        </p:tgtEl>
                                        <p:attrNameLst>
                                          <p:attrName>ppt_y</p:attrName>
                                        </p:attrNameLst>
                                      </p:cBhvr>
                                      <p:tavLst>
                                        <p:tav tm="0">
                                          <p:val>
                                            <p:strVal val="#ppt_y+.1"/>
                                          </p:val>
                                        </p:tav>
                                        <p:tav tm="100000">
                                          <p:val>
                                            <p:strVal val="#ppt_y"/>
                                          </p:val>
                                        </p:tav>
                                      </p:tavLst>
                                    </p:anim>
                                  </p:childTnLst>
                                </p:cTn>
                              </p:par>
                            </p:childTnLst>
                          </p:cTn>
                        </p:par>
                        <p:par>
                          <p:cTn id="18" fill="hold">
                            <p:stCondLst>
                              <p:cond delay="2750"/>
                            </p:stCondLst>
                            <p:childTnLst>
                              <p:par>
                                <p:cTn id="19" presetID="9" presetClass="entr" presetSubtype="0" fill="hold" grpId="0" nodeType="afterEffect">
                                  <p:stCondLst>
                                    <p:cond delay="0"/>
                                  </p:stCondLst>
                                  <p:childTnLst>
                                    <p:set>
                                      <p:cBhvr>
                                        <p:cTn id="20" dur="1" fill="hold">
                                          <p:stCondLst>
                                            <p:cond delay="0"/>
                                          </p:stCondLst>
                                        </p:cTn>
                                        <p:tgtEl>
                                          <p:spTgt spid="76"/>
                                        </p:tgtEl>
                                        <p:attrNameLst>
                                          <p:attrName>style.visibility</p:attrName>
                                        </p:attrNameLst>
                                      </p:cBhvr>
                                      <p:to>
                                        <p:strVal val="visible"/>
                                      </p:to>
                                    </p:set>
                                    <p:animEffect transition="in" filter="dissolve">
                                      <p:cBhvr>
                                        <p:cTn id="21" dur="1000"/>
                                        <p:tgtEl>
                                          <p:spTgt spid="76"/>
                                        </p:tgtEl>
                                      </p:cBhvr>
                                    </p:animEffect>
                                  </p:childTnLst>
                                </p:cTn>
                              </p:par>
                            </p:childTnLst>
                          </p:cTn>
                        </p:par>
                        <p:par>
                          <p:cTn id="22" fill="hold">
                            <p:stCondLst>
                              <p:cond delay="3750"/>
                            </p:stCondLst>
                            <p:childTnLst>
                              <p:par>
                                <p:cTn id="23" presetID="22" presetClass="entr" presetSubtype="1" fill="hold" grpId="0" nodeType="afterEffect">
                                  <p:stCondLst>
                                    <p:cond delay="0"/>
                                  </p:stCondLst>
                                  <p:childTnLst>
                                    <p:set>
                                      <p:cBhvr>
                                        <p:cTn id="24" dur="1" fill="hold">
                                          <p:stCondLst>
                                            <p:cond delay="0"/>
                                          </p:stCondLst>
                                        </p:cTn>
                                        <p:tgtEl>
                                          <p:spTgt spid="10"/>
                                        </p:tgtEl>
                                        <p:attrNameLst>
                                          <p:attrName>style.visibility</p:attrName>
                                        </p:attrNameLst>
                                      </p:cBhvr>
                                      <p:to>
                                        <p:strVal val="visible"/>
                                      </p:to>
                                    </p:set>
                                    <p:animEffect transition="in" filter="wipe(up)">
                                      <p:cBhvr>
                                        <p:cTn id="25" dur="500"/>
                                        <p:tgtEl>
                                          <p:spTgt spid="10"/>
                                        </p:tgtEl>
                                      </p:cBhvr>
                                    </p:animEffect>
                                  </p:childTnLst>
                                </p:cTn>
                              </p:par>
                              <p:par>
                                <p:cTn id="26" presetID="22" presetClass="entr" presetSubtype="1" fill="hold" grpId="0" nodeType="withEffect">
                                  <p:stCondLst>
                                    <p:cond delay="0"/>
                                  </p:stCondLst>
                                  <p:childTnLst>
                                    <p:set>
                                      <p:cBhvr>
                                        <p:cTn id="27" dur="1" fill="hold">
                                          <p:stCondLst>
                                            <p:cond delay="0"/>
                                          </p:stCondLst>
                                        </p:cTn>
                                        <p:tgtEl>
                                          <p:spTgt spid="13"/>
                                        </p:tgtEl>
                                        <p:attrNameLst>
                                          <p:attrName>style.visibility</p:attrName>
                                        </p:attrNameLst>
                                      </p:cBhvr>
                                      <p:to>
                                        <p:strVal val="visible"/>
                                      </p:to>
                                    </p:set>
                                    <p:animEffect transition="in" filter="wipe(up)">
                                      <p:cBhvr>
                                        <p:cTn id="28" dur="500"/>
                                        <p:tgtEl>
                                          <p:spTgt spid="13"/>
                                        </p:tgtEl>
                                      </p:cBhvr>
                                    </p:animEffect>
                                  </p:childTnLst>
                                </p:cTn>
                              </p:par>
                            </p:childTnLst>
                          </p:cTn>
                        </p:par>
                        <p:par>
                          <p:cTn id="29" fill="hold">
                            <p:stCondLst>
                              <p:cond delay="4250"/>
                            </p:stCondLst>
                            <p:childTnLst>
                              <p:par>
                                <p:cTn id="30" presetID="22" presetClass="entr" presetSubtype="1" fill="hold" nodeType="afterEffect">
                                  <p:stCondLst>
                                    <p:cond delay="0"/>
                                  </p:stCondLst>
                                  <p:childTnLst>
                                    <p:set>
                                      <p:cBhvr>
                                        <p:cTn id="31" dur="1" fill="hold">
                                          <p:stCondLst>
                                            <p:cond delay="0"/>
                                          </p:stCondLst>
                                        </p:cTn>
                                        <p:tgtEl>
                                          <p:spTgt spid="22"/>
                                        </p:tgtEl>
                                        <p:attrNameLst>
                                          <p:attrName>style.visibility</p:attrName>
                                        </p:attrNameLst>
                                      </p:cBhvr>
                                      <p:to>
                                        <p:strVal val="visible"/>
                                      </p:to>
                                    </p:set>
                                    <p:animEffect transition="in" filter="wipe(up)">
                                      <p:cBhvr>
                                        <p:cTn id="32" dur="500"/>
                                        <p:tgtEl>
                                          <p:spTgt spid="22"/>
                                        </p:tgtEl>
                                      </p:cBhvr>
                                    </p:animEffect>
                                  </p:childTnLst>
                                </p:cTn>
                              </p:par>
                              <p:par>
                                <p:cTn id="33" presetID="22" presetClass="entr" presetSubtype="1" fill="hold" grpId="0" nodeType="withEffect">
                                  <p:stCondLst>
                                    <p:cond delay="400"/>
                                  </p:stCondLst>
                                  <p:childTnLst>
                                    <p:set>
                                      <p:cBhvr>
                                        <p:cTn id="34" dur="1" fill="hold">
                                          <p:stCondLst>
                                            <p:cond delay="0"/>
                                          </p:stCondLst>
                                        </p:cTn>
                                        <p:tgtEl>
                                          <p:spTgt spid="16"/>
                                        </p:tgtEl>
                                        <p:attrNameLst>
                                          <p:attrName>style.visibility</p:attrName>
                                        </p:attrNameLst>
                                      </p:cBhvr>
                                      <p:to>
                                        <p:strVal val="visible"/>
                                      </p:to>
                                    </p:set>
                                    <p:animEffect transition="in" filter="wipe(up)">
                                      <p:cBhvr>
                                        <p:cTn id="35" dur="1000"/>
                                        <p:tgtEl>
                                          <p:spTgt spid="16"/>
                                        </p:tgtEl>
                                      </p:cBhvr>
                                    </p:animEffect>
                                  </p:childTnLst>
                                </p:cTn>
                              </p:par>
                              <p:par>
                                <p:cTn id="36" presetID="22" presetClass="entr" presetSubtype="1" fill="hold" grpId="0" nodeType="withEffect">
                                  <p:stCondLst>
                                    <p:cond delay="400"/>
                                  </p:stCondLst>
                                  <p:childTnLst>
                                    <p:set>
                                      <p:cBhvr>
                                        <p:cTn id="37" dur="1" fill="hold">
                                          <p:stCondLst>
                                            <p:cond delay="0"/>
                                          </p:stCondLst>
                                        </p:cTn>
                                        <p:tgtEl>
                                          <p:spTgt spid="70"/>
                                        </p:tgtEl>
                                        <p:attrNameLst>
                                          <p:attrName>style.visibility</p:attrName>
                                        </p:attrNameLst>
                                      </p:cBhvr>
                                      <p:to>
                                        <p:strVal val="visible"/>
                                      </p:to>
                                    </p:set>
                                    <p:animEffect transition="in" filter="wipe(up)">
                                      <p:cBhvr>
                                        <p:cTn id="38" dur="1000"/>
                                        <p:tgtEl>
                                          <p:spTgt spid="70"/>
                                        </p:tgtEl>
                                      </p:cBhvr>
                                    </p:animEffect>
                                  </p:childTnLst>
                                </p:cTn>
                              </p:par>
                            </p:childTnLst>
                          </p:cTn>
                        </p:par>
                        <p:par>
                          <p:cTn id="39" fill="hold">
                            <p:stCondLst>
                              <p:cond delay="5650"/>
                            </p:stCondLst>
                            <p:childTnLst>
                              <p:par>
                                <p:cTn id="40" presetID="22" presetClass="entr" presetSubtype="1" fill="hold" grpId="0" nodeType="afterEffect">
                                  <p:stCondLst>
                                    <p:cond delay="0"/>
                                  </p:stCondLst>
                                  <p:childTnLst>
                                    <p:set>
                                      <p:cBhvr>
                                        <p:cTn id="41" dur="1" fill="hold">
                                          <p:stCondLst>
                                            <p:cond delay="0"/>
                                          </p:stCondLst>
                                        </p:cTn>
                                        <p:tgtEl>
                                          <p:spTgt spid="12"/>
                                        </p:tgtEl>
                                        <p:attrNameLst>
                                          <p:attrName>style.visibility</p:attrName>
                                        </p:attrNameLst>
                                      </p:cBhvr>
                                      <p:to>
                                        <p:strVal val="visible"/>
                                      </p:to>
                                    </p:set>
                                    <p:animEffect transition="in" filter="wipe(up)">
                                      <p:cBhvr>
                                        <p:cTn id="42" dur="500"/>
                                        <p:tgtEl>
                                          <p:spTgt spid="12"/>
                                        </p:tgtEl>
                                      </p:cBhvr>
                                    </p:animEffect>
                                  </p:childTnLst>
                                </p:cTn>
                              </p:par>
                              <p:par>
                                <p:cTn id="43" presetID="22" presetClass="entr" presetSubtype="1" fill="hold" grpId="0" nodeType="withEffect">
                                  <p:stCondLst>
                                    <p:cond delay="0"/>
                                  </p:stCondLst>
                                  <p:childTnLst>
                                    <p:set>
                                      <p:cBhvr>
                                        <p:cTn id="44" dur="1" fill="hold">
                                          <p:stCondLst>
                                            <p:cond delay="0"/>
                                          </p:stCondLst>
                                        </p:cTn>
                                        <p:tgtEl>
                                          <p:spTgt spid="14"/>
                                        </p:tgtEl>
                                        <p:attrNameLst>
                                          <p:attrName>style.visibility</p:attrName>
                                        </p:attrNameLst>
                                      </p:cBhvr>
                                      <p:to>
                                        <p:strVal val="visible"/>
                                      </p:to>
                                    </p:set>
                                    <p:animEffect transition="in" filter="wipe(up)">
                                      <p:cBhvr>
                                        <p:cTn id="45" dur="500"/>
                                        <p:tgtEl>
                                          <p:spTgt spid="14"/>
                                        </p:tgtEl>
                                      </p:cBhvr>
                                    </p:animEffect>
                                  </p:childTnLst>
                                </p:cTn>
                              </p:par>
                            </p:childTnLst>
                          </p:cTn>
                        </p:par>
                        <p:par>
                          <p:cTn id="46" fill="hold">
                            <p:stCondLst>
                              <p:cond delay="6150"/>
                            </p:stCondLst>
                            <p:childTnLst>
                              <p:par>
                                <p:cTn id="47" presetID="22" presetClass="entr" presetSubtype="1" fill="hold" nodeType="afterEffect">
                                  <p:stCondLst>
                                    <p:cond delay="0"/>
                                  </p:stCondLst>
                                  <p:childTnLst>
                                    <p:set>
                                      <p:cBhvr>
                                        <p:cTn id="48" dur="1" fill="hold">
                                          <p:stCondLst>
                                            <p:cond delay="0"/>
                                          </p:stCondLst>
                                        </p:cTn>
                                        <p:tgtEl>
                                          <p:spTgt spid="38"/>
                                        </p:tgtEl>
                                        <p:attrNameLst>
                                          <p:attrName>style.visibility</p:attrName>
                                        </p:attrNameLst>
                                      </p:cBhvr>
                                      <p:to>
                                        <p:strVal val="visible"/>
                                      </p:to>
                                    </p:set>
                                    <p:animEffect transition="in" filter="wipe(up)">
                                      <p:cBhvr>
                                        <p:cTn id="49" dur="500"/>
                                        <p:tgtEl>
                                          <p:spTgt spid="38"/>
                                        </p:tgtEl>
                                      </p:cBhvr>
                                    </p:animEffect>
                                  </p:childTnLst>
                                </p:cTn>
                              </p:par>
                              <p:par>
                                <p:cTn id="50" presetID="22" presetClass="entr" presetSubtype="1" fill="hold" grpId="0" nodeType="withEffect">
                                  <p:stCondLst>
                                    <p:cond delay="400"/>
                                  </p:stCondLst>
                                  <p:childTnLst>
                                    <p:set>
                                      <p:cBhvr>
                                        <p:cTn id="51" dur="1" fill="hold">
                                          <p:stCondLst>
                                            <p:cond delay="0"/>
                                          </p:stCondLst>
                                        </p:cTn>
                                        <p:tgtEl>
                                          <p:spTgt spid="18"/>
                                        </p:tgtEl>
                                        <p:attrNameLst>
                                          <p:attrName>style.visibility</p:attrName>
                                        </p:attrNameLst>
                                      </p:cBhvr>
                                      <p:to>
                                        <p:strVal val="visible"/>
                                      </p:to>
                                    </p:set>
                                    <p:animEffect transition="in" filter="wipe(up)">
                                      <p:cBhvr>
                                        <p:cTn id="52" dur="1000"/>
                                        <p:tgtEl>
                                          <p:spTgt spid="18"/>
                                        </p:tgtEl>
                                      </p:cBhvr>
                                    </p:animEffect>
                                  </p:childTnLst>
                                </p:cTn>
                              </p:par>
                              <p:par>
                                <p:cTn id="53" presetID="22" presetClass="entr" presetSubtype="1" fill="hold" grpId="0" nodeType="withEffect">
                                  <p:stCondLst>
                                    <p:cond delay="400"/>
                                  </p:stCondLst>
                                  <p:childTnLst>
                                    <p:set>
                                      <p:cBhvr>
                                        <p:cTn id="54" dur="1" fill="hold">
                                          <p:stCondLst>
                                            <p:cond delay="0"/>
                                          </p:stCondLst>
                                        </p:cTn>
                                        <p:tgtEl>
                                          <p:spTgt spid="71"/>
                                        </p:tgtEl>
                                        <p:attrNameLst>
                                          <p:attrName>style.visibility</p:attrName>
                                        </p:attrNameLst>
                                      </p:cBhvr>
                                      <p:to>
                                        <p:strVal val="visible"/>
                                      </p:to>
                                    </p:set>
                                    <p:animEffect transition="in" filter="wipe(up)">
                                      <p:cBhvr>
                                        <p:cTn id="55" dur="1000"/>
                                        <p:tgtEl>
                                          <p:spTgt spid="71"/>
                                        </p:tgtEl>
                                      </p:cBhvr>
                                    </p:animEffect>
                                  </p:childTnLst>
                                </p:cTn>
                              </p:par>
                            </p:childTnLst>
                          </p:cTn>
                        </p:par>
                        <p:par>
                          <p:cTn id="56" fill="hold">
                            <p:stCondLst>
                              <p:cond delay="7550"/>
                            </p:stCondLst>
                            <p:childTnLst>
                              <p:par>
                                <p:cTn id="57" presetID="22" presetClass="entr" presetSubtype="1" fill="hold" grpId="0" nodeType="afterEffect">
                                  <p:stCondLst>
                                    <p:cond delay="0"/>
                                  </p:stCondLst>
                                  <p:childTnLst>
                                    <p:set>
                                      <p:cBhvr>
                                        <p:cTn id="58" dur="1" fill="hold">
                                          <p:stCondLst>
                                            <p:cond delay="0"/>
                                          </p:stCondLst>
                                        </p:cTn>
                                        <p:tgtEl>
                                          <p:spTgt spid="11"/>
                                        </p:tgtEl>
                                        <p:attrNameLst>
                                          <p:attrName>style.visibility</p:attrName>
                                        </p:attrNameLst>
                                      </p:cBhvr>
                                      <p:to>
                                        <p:strVal val="visible"/>
                                      </p:to>
                                    </p:set>
                                    <p:animEffect transition="in" filter="wipe(up)">
                                      <p:cBhvr>
                                        <p:cTn id="59" dur="500"/>
                                        <p:tgtEl>
                                          <p:spTgt spid="11"/>
                                        </p:tgtEl>
                                      </p:cBhvr>
                                    </p:animEffect>
                                  </p:childTnLst>
                                </p:cTn>
                              </p:par>
                              <p:par>
                                <p:cTn id="60" presetID="22" presetClass="entr" presetSubtype="1" fill="hold" grpId="0" nodeType="withEffect">
                                  <p:stCondLst>
                                    <p:cond delay="0"/>
                                  </p:stCondLst>
                                  <p:childTnLst>
                                    <p:set>
                                      <p:cBhvr>
                                        <p:cTn id="61" dur="1" fill="hold">
                                          <p:stCondLst>
                                            <p:cond delay="0"/>
                                          </p:stCondLst>
                                        </p:cTn>
                                        <p:tgtEl>
                                          <p:spTgt spid="15"/>
                                        </p:tgtEl>
                                        <p:attrNameLst>
                                          <p:attrName>style.visibility</p:attrName>
                                        </p:attrNameLst>
                                      </p:cBhvr>
                                      <p:to>
                                        <p:strVal val="visible"/>
                                      </p:to>
                                    </p:set>
                                    <p:animEffect transition="in" filter="wipe(up)">
                                      <p:cBhvr>
                                        <p:cTn id="62" dur="500"/>
                                        <p:tgtEl>
                                          <p:spTgt spid="15"/>
                                        </p:tgtEl>
                                      </p:cBhvr>
                                    </p:animEffect>
                                  </p:childTnLst>
                                </p:cTn>
                              </p:par>
                            </p:childTnLst>
                          </p:cTn>
                        </p:par>
                        <p:par>
                          <p:cTn id="63" fill="hold">
                            <p:stCondLst>
                              <p:cond delay="8050"/>
                            </p:stCondLst>
                            <p:childTnLst>
                              <p:par>
                                <p:cTn id="64" presetID="22" presetClass="entr" presetSubtype="1" fill="hold" nodeType="afterEffect">
                                  <p:stCondLst>
                                    <p:cond delay="0"/>
                                  </p:stCondLst>
                                  <p:childTnLst>
                                    <p:set>
                                      <p:cBhvr>
                                        <p:cTn id="65" dur="1" fill="hold">
                                          <p:stCondLst>
                                            <p:cond delay="0"/>
                                          </p:stCondLst>
                                        </p:cTn>
                                        <p:tgtEl>
                                          <p:spTgt spid="54"/>
                                        </p:tgtEl>
                                        <p:attrNameLst>
                                          <p:attrName>style.visibility</p:attrName>
                                        </p:attrNameLst>
                                      </p:cBhvr>
                                      <p:to>
                                        <p:strVal val="visible"/>
                                      </p:to>
                                    </p:set>
                                    <p:animEffect transition="in" filter="wipe(up)">
                                      <p:cBhvr>
                                        <p:cTn id="66" dur="500"/>
                                        <p:tgtEl>
                                          <p:spTgt spid="54"/>
                                        </p:tgtEl>
                                      </p:cBhvr>
                                    </p:animEffect>
                                  </p:childTnLst>
                                </p:cTn>
                              </p:par>
                              <p:par>
                                <p:cTn id="67" presetID="22" presetClass="entr" presetSubtype="1" fill="hold" grpId="0" nodeType="withEffect">
                                  <p:stCondLst>
                                    <p:cond delay="400"/>
                                  </p:stCondLst>
                                  <p:childTnLst>
                                    <p:set>
                                      <p:cBhvr>
                                        <p:cTn id="68" dur="1" fill="hold">
                                          <p:stCondLst>
                                            <p:cond delay="0"/>
                                          </p:stCondLst>
                                        </p:cTn>
                                        <p:tgtEl>
                                          <p:spTgt spid="17"/>
                                        </p:tgtEl>
                                        <p:attrNameLst>
                                          <p:attrName>style.visibility</p:attrName>
                                        </p:attrNameLst>
                                      </p:cBhvr>
                                      <p:to>
                                        <p:strVal val="visible"/>
                                      </p:to>
                                    </p:set>
                                    <p:animEffect transition="in" filter="wipe(up)">
                                      <p:cBhvr>
                                        <p:cTn id="69" dur="1000"/>
                                        <p:tgtEl>
                                          <p:spTgt spid="17"/>
                                        </p:tgtEl>
                                      </p:cBhvr>
                                    </p:animEffect>
                                  </p:childTnLst>
                                </p:cTn>
                              </p:par>
                              <p:par>
                                <p:cTn id="70" presetID="22" presetClass="entr" presetSubtype="1" fill="hold" grpId="0" nodeType="withEffect">
                                  <p:stCondLst>
                                    <p:cond delay="400"/>
                                  </p:stCondLst>
                                  <p:childTnLst>
                                    <p:set>
                                      <p:cBhvr>
                                        <p:cTn id="71" dur="1" fill="hold">
                                          <p:stCondLst>
                                            <p:cond delay="0"/>
                                          </p:stCondLst>
                                        </p:cTn>
                                        <p:tgtEl>
                                          <p:spTgt spid="72"/>
                                        </p:tgtEl>
                                        <p:attrNameLst>
                                          <p:attrName>style.visibility</p:attrName>
                                        </p:attrNameLst>
                                      </p:cBhvr>
                                      <p:to>
                                        <p:strVal val="visible"/>
                                      </p:to>
                                    </p:set>
                                    <p:animEffect transition="in" filter="wipe(up)">
                                      <p:cBhvr>
                                        <p:cTn id="72" dur="1000"/>
                                        <p:tgtEl>
                                          <p:spTgt spid="7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17" grpId="0" animBg="1"/>
      <p:bldP spid="18" grpId="0" animBg="1"/>
      <p:bldP spid="70" grpId="0"/>
      <p:bldP spid="71" grpId="0"/>
      <p:bldP spid="72" grpId="0"/>
      <p:bldP spid="11" grpId="0" animBg="1"/>
      <p:bldP spid="12" grpId="0" animBg="1"/>
      <p:bldP spid="14" grpId="0"/>
      <p:bldP spid="15" grpId="0"/>
      <p:bldP spid="10" grpId="0" animBg="1"/>
      <p:bldP spid="13" grpId="0"/>
      <p:bldP spid="74" grpId="0" animBg="1"/>
      <p:bldP spid="8" grpId="0"/>
      <p:bldP spid="76" grpId="0" animBg="1"/>
    </p:bldLst>
  </p:timing>
</p:sld>
</file>

<file path=ppt/slides/slide2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10" name="Freeform: Shape 9">
            <a:extLst>
              <a:ext uri="{FF2B5EF4-FFF2-40B4-BE49-F238E27FC236}">
                <a16:creationId xmlns:a16="http://schemas.microsoft.com/office/drawing/2014/main" id="{40036EC3-0EA4-4FA1-BC53-DEFE0D01E8D1}"/>
              </a:ext>
            </a:extLst>
          </p:cNvPr>
          <p:cNvSpPr/>
          <p:nvPr/>
        </p:nvSpPr>
        <p:spPr>
          <a:xfrm rot="1320000">
            <a:off x="-494141" y="3856088"/>
            <a:ext cx="13180283" cy="76200"/>
          </a:xfrm>
          <a:custGeom>
            <a:avLst/>
            <a:gdLst>
              <a:gd name="connsiteX0" fmla="*/ 0 w 13180283"/>
              <a:gd name="connsiteY0" fmla="*/ 0 h 76200"/>
              <a:gd name="connsiteX1" fmla="*/ 13149496 w 13180283"/>
              <a:gd name="connsiteY1" fmla="*/ 0 h 76200"/>
              <a:gd name="connsiteX2" fmla="*/ 13180283 w 13180283"/>
              <a:gd name="connsiteY2" fmla="*/ 76200 h 76200"/>
              <a:gd name="connsiteX3" fmla="*/ 30787 w 13180283"/>
              <a:gd name="connsiteY3" fmla="*/ 76200 h 76200"/>
            </a:gdLst>
            <a:ahLst/>
            <a:cxnLst>
              <a:cxn ang="0">
                <a:pos x="connsiteX0" y="connsiteY0"/>
              </a:cxn>
              <a:cxn ang="0">
                <a:pos x="connsiteX1" y="connsiteY1"/>
              </a:cxn>
              <a:cxn ang="0">
                <a:pos x="connsiteX2" y="connsiteY2"/>
              </a:cxn>
              <a:cxn ang="0">
                <a:pos x="connsiteX3" y="connsiteY3"/>
              </a:cxn>
            </a:cxnLst>
            <a:rect l="l" t="t" r="r" b="b"/>
            <a:pathLst>
              <a:path w="13180283" h="76200">
                <a:moveTo>
                  <a:pt x="0" y="0"/>
                </a:moveTo>
                <a:lnTo>
                  <a:pt x="13149496" y="0"/>
                </a:lnTo>
                <a:lnTo>
                  <a:pt x="13180283" y="76200"/>
                </a:lnTo>
                <a:lnTo>
                  <a:pt x="30787" y="7620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 name="Group 3">
            <a:extLst>
              <a:ext uri="{FF2B5EF4-FFF2-40B4-BE49-F238E27FC236}">
                <a16:creationId xmlns:a16="http://schemas.microsoft.com/office/drawing/2014/main" id="{28CE1B8A-2684-4821-81CE-19DA3F316EAE}"/>
              </a:ext>
            </a:extLst>
          </p:cNvPr>
          <p:cNvGrpSpPr/>
          <p:nvPr/>
        </p:nvGrpSpPr>
        <p:grpSpPr>
          <a:xfrm>
            <a:off x="423841" y="1066800"/>
            <a:ext cx="2011680" cy="2011680"/>
            <a:chOff x="423841" y="1066800"/>
            <a:chExt cx="2011680" cy="2011680"/>
          </a:xfrm>
        </p:grpSpPr>
        <p:grpSp>
          <p:nvGrpSpPr>
            <p:cNvPr id="15" name="Group 14">
              <a:extLst>
                <a:ext uri="{FF2B5EF4-FFF2-40B4-BE49-F238E27FC236}">
                  <a16:creationId xmlns:a16="http://schemas.microsoft.com/office/drawing/2014/main" id="{F1CB75B4-B5D7-4555-A219-3D74AEC1CC19}"/>
                </a:ext>
              </a:extLst>
            </p:cNvPr>
            <p:cNvGrpSpPr>
              <a:grpSpLocks noChangeAspect="1"/>
            </p:cNvGrpSpPr>
            <p:nvPr/>
          </p:nvGrpSpPr>
          <p:grpSpPr>
            <a:xfrm>
              <a:off x="423841" y="1066800"/>
              <a:ext cx="2011680" cy="2011680"/>
              <a:chOff x="1611819" y="1851660"/>
              <a:chExt cx="960120" cy="960120"/>
            </a:xfrm>
            <a:effectLst>
              <a:outerShdw blurRad="63500" sx="102000" sy="102000" algn="ctr" rotWithShape="0">
                <a:prstClr val="black">
                  <a:alpha val="40000"/>
                </a:prstClr>
              </a:outerShdw>
            </a:effectLst>
          </p:grpSpPr>
          <p:sp>
            <p:nvSpPr>
              <p:cNvPr id="16" name="Oval 15">
                <a:extLst>
                  <a:ext uri="{FF2B5EF4-FFF2-40B4-BE49-F238E27FC236}">
                    <a16:creationId xmlns:a16="http://schemas.microsoft.com/office/drawing/2014/main" id="{A77F87E0-345A-4875-836C-7DDCE5529987}"/>
                  </a:ext>
                </a:extLst>
              </p:cNvPr>
              <p:cNvSpPr>
                <a:spLocks noChangeAspect="1"/>
              </p:cNvSpPr>
              <p:nvPr/>
            </p:nvSpPr>
            <p:spPr>
              <a:xfrm>
                <a:off x="1611819" y="1851660"/>
                <a:ext cx="960120" cy="960120"/>
              </a:xfrm>
              <a:prstGeom prst="ellipse">
                <a:avLst/>
              </a:prstGeom>
              <a:solidFill>
                <a:srgbClr val="EF34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 name="Oval 16">
                <a:extLst>
                  <a:ext uri="{FF2B5EF4-FFF2-40B4-BE49-F238E27FC236}">
                    <a16:creationId xmlns:a16="http://schemas.microsoft.com/office/drawing/2014/main" id="{0430BB1F-BD82-4CDA-80C2-B831DDC770C3}"/>
                  </a:ext>
                </a:extLst>
              </p:cNvPr>
              <p:cNvSpPr>
                <a:spLocks noChangeAspect="1"/>
              </p:cNvSpPr>
              <p:nvPr/>
            </p:nvSpPr>
            <p:spPr>
              <a:xfrm>
                <a:off x="1655461" y="1895302"/>
                <a:ext cx="872836" cy="872836"/>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9" name="Freeform 101">
              <a:extLst>
                <a:ext uri="{FF2B5EF4-FFF2-40B4-BE49-F238E27FC236}">
                  <a16:creationId xmlns:a16="http://schemas.microsoft.com/office/drawing/2014/main" id="{33C09432-ED99-44C2-AC13-1879FEE7E02C}"/>
                </a:ext>
              </a:extLst>
            </p:cNvPr>
            <p:cNvSpPr>
              <a:spLocks noChangeAspect="1" noEditPoints="1"/>
            </p:cNvSpPr>
            <p:nvPr/>
          </p:nvSpPr>
          <p:spPr bwMode="auto">
            <a:xfrm>
              <a:off x="1150062" y="1560565"/>
              <a:ext cx="494180" cy="457200"/>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rgbClr val="4D4D4D"/>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0" name="Text Box 10">
              <a:extLst>
                <a:ext uri="{FF2B5EF4-FFF2-40B4-BE49-F238E27FC236}">
                  <a16:creationId xmlns:a16="http://schemas.microsoft.com/office/drawing/2014/main" id="{99084016-EFE9-421B-864C-AB4CE77A1780}"/>
                </a:ext>
              </a:extLst>
            </p:cNvPr>
            <p:cNvSpPr txBox="1">
              <a:spLocks noChangeArrowheads="1"/>
            </p:cNvSpPr>
            <p:nvPr/>
          </p:nvSpPr>
          <p:spPr bwMode="auto">
            <a:xfrm>
              <a:off x="749656" y="2134827"/>
              <a:ext cx="1306317" cy="430887"/>
            </a:xfrm>
            <a:prstGeom prst="rect">
              <a:avLst/>
            </a:prstGeom>
            <a:noFill/>
            <a:ln w="9525">
              <a:noFill/>
              <a:miter lim="800000"/>
              <a:headEnd/>
              <a:tailEnd/>
            </a:ln>
          </p:spPr>
          <p:txBody>
            <a:bodyPr wrap="square" lIns="60960" tIns="30480" rIns="60960" bIns="30480">
              <a:spAutoFit/>
            </a:bodyPr>
            <a:lstStyle/>
            <a:p>
              <a:pPr algn="ctr"/>
              <a:r>
                <a:rPr lang="en-US" sz="2400" b="1" spc="150" dirty="0">
                  <a:solidFill>
                    <a:srgbClr val="4D4D4D"/>
                  </a:solidFill>
                  <a:latin typeface="Bernard MT Condensed" panose="02050806060905020404" pitchFamily="18" charset="0"/>
                </a:rPr>
                <a:t>$2,718</a:t>
              </a:r>
            </a:p>
          </p:txBody>
        </p:sp>
      </p:grpSp>
      <p:sp>
        <p:nvSpPr>
          <p:cNvPr id="21" name="TextBox 20">
            <a:extLst>
              <a:ext uri="{FF2B5EF4-FFF2-40B4-BE49-F238E27FC236}">
                <a16:creationId xmlns:a16="http://schemas.microsoft.com/office/drawing/2014/main" id="{8CE22476-A655-462A-99E8-BCB4B0D4BD70}"/>
              </a:ext>
            </a:extLst>
          </p:cNvPr>
          <p:cNvSpPr txBox="1"/>
          <p:nvPr/>
        </p:nvSpPr>
        <p:spPr>
          <a:xfrm>
            <a:off x="277775" y="3255551"/>
            <a:ext cx="2303809" cy="1277273"/>
          </a:xfrm>
          <a:prstGeom prst="rect">
            <a:avLst/>
          </a:prstGeom>
          <a:noFill/>
        </p:spPr>
        <p:txBody>
          <a:bodyPr wrap="square" rtlCol="0">
            <a:spAutoFit/>
          </a:bodyPr>
          <a:lstStyle/>
          <a:p>
            <a:pPr algn="ctr"/>
            <a:r>
              <a:rPr lang="en-US" sz="1400" dirty="0">
                <a:solidFill>
                  <a:srgbClr val="EF3425"/>
                </a:solidFill>
                <a:latin typeface="Bernard MT Condensed" panose="02050806060905020404" pitchFamily="18" charset="0"/>
              </a:rPr>
              <a:t>LOREM IPSUM DOLOR </a:t>
            </a:r>
            <a:r>
              <a:rPr lang="en-US" sz="1500" dirty="0">
                <a:solidFill>
                  <a:srgbClr val="EF3425"/>
                </a:solidFill>
                <a:latin typeface="Bernard MT Condensed" panose="02050806060905020404" pitchFamily="18" charset="0"/>
              </a:rPr>
              <a:t>01</a:t>
            </a:r>
          </a:p>
          <a:p>
            <a:pPr algn="ctr"/>
            <a:endParaRPr lang="en-US" sz="200" dirty="0">
              <a:solidFill>
                <a:schemeClr val="bg1"/>
              </a:solidFill>
              <a:latin typeface="Bernard MT Condensed" panose="02050806060905020404" pitchFamily="18" charset="0"/>
            </a:endParaRPr>
          </a:p>
          <a:p>
            <a:pPr algn="ctr"/>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31" name="TextBox 30">
            <a:extLst>
              <a:ext uri="{FF2B5EF4-FFF2-40B4-BE49-F238E27FC236}">
                <a16:creationId xmlns:a16="http://schemas.microsoft.com/office/drawing/2014/main" id="{4B070023-2EFE-4E12-9209-4475D1FD544C}"/>
              </a:ext>
            </a:extLst>
          </p:cNvPr>
          <p:cNvSpPr txBox="1"/>
          <p:nvPr/>
        </p:nvSpPr>
        <p:spPr>
          <a:xfrm>
            <a:off x="2523830" y="4082948"/>
            <a:ext cx="2303809" cy="1277273"/>
          </a:xfrm>
          <a:prstGeom prst="rect">
            <a:avLst/>
          </a:prstGeom>
          <a:noFill/>
        </p:spPr>
        <p:txBody>
          <a:bodyPr wrap="square" rtlCol="0">
            <a:spAutoFit/>
          </a:bodyPr>
          <a:lstStyle/>
          <a:p>
            <a:pPr algn="ctr"/>
            <a:r>
              <a:rPr lang="en-US" sz="1400" dirty="0">
                <a:solidFill>
                  <a:srgbClr val="44546B"/>
                </a:solidFill>
                <a:latin typeface="Bernard MT Condensed" panose="02050806060905020404" pitchFamily="18" charset="0"/>
              </a:rPr>
              <a:t>LOREM IPSUM DOLOR </a:t>
            </a:r>
            <a:r>
              <a:rPr lang="en-US" sz="1500" dirty="0">
                <a:solidFill>
                  <a:srgbClr val="44546B"/>
                </a:solidFill>
                <a:latin typeface="Bernard MT Condensed" panose="02050806060905020404" pitchFamily="18" charset="0"/>
              </a:rPr>
              <a:t>02</a:t>
            </a:r>
          </a:p>
          <a:p>
            <a:pPr algn="ctr"/>
            <a:endParaRPr lang="en-US" sz="200" dirty="0">
              <a:solidFill>
                <a:schemeClr val="bg1"/>
              </a:solidFill>
              <a:latin typeface="Bernard MT Condensed" panose="02050806060905020404" pitchFamily="18" charset="0"/>
            </a:endParaRPr>
          </a:p>
          <a:p>
            <a:pPr algn="ctr"/>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41" name="TextBox 40">
            <a:extLst>
              <a:ext uri="{FF2B5EF4-FFF2-40B4-BE49-F238E27FC236}">
                <a16:creationId xmlns:a16="http://schemas.microsoft.com/office/drawing/2014/main" id="{789494B4-AF6E-40E9-9561-6E582C1C6948}"/>
              </a:ext>
            </a:extLst>
          </p:cNvPr>
          <p:cNvSpPr txBox="1"/>
          <p:nvPr/>
        </p:nvSpPr>
        <p:spPr>
          <a:xfrm>
            <a:off x="4760006" y="5128664"/>
            <a:ext cx="2303809" cy="1277273"/>
          </a:xfrm>
          <a:prstGeom prst="rect">
            <a:avLst/>
          </a:prstGeom>
          <a:noFill/>
        </p:spPr>
        <p:txBody>
          <a:bodyPr wrap="square" rtlCol="0">
            <a:spAutoFit/>
          </a:bodyPr>
          <a:lstStyle/>
          <a:p>
            <a:pPr algn="ctr"/>
            <a:r>
              <a:rPr lang="en-US" sz="1400" dirty="0">
                <a:solidFill>
                  <a:srgbClr val="5C7089"/>
                </a:solidFill>
                <a:latin typeface="Bernard MT Condensed" panose="02050806060905020404" pitchFamily="18" charset="0"/>
              </a:rPr>
              <a:t>LOREM IPSUM DOLOR </a:t>
            </a:r>
            <a:r>
              <a:rPr lang="en-US" sz="1500" dirty="0">
                <a:solidFill>
                  <a:srgbClr val="5C7089"/>
                </a:solidFill>
                <a:latin typeface="Bernard MT Condensed" panose="02050806060905020404" pitchFamily="18" charset="0"/>
              </a:rPr>
              <a:t>03</a:t>
            </a:r>
          </a:p>
          <a:p>
            <a:pPr algn="ctr"/>
            <a:endParaRPr lang="en-US" sz="200" dirty="0">
              <a:solidFill>
                <a:schemeClr val="bg1"/>
              </a:solidFill>
              <a:latin typeface="Bernard MT Condensed" panose="02050806060905020404" pitchFamily="18" charset="0"/>
            </a:endParaRPr>
          </a:p>
          <a:p>
            <a:pPr algn="ctr"/>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60" name="TextBox 59">
            <a:extLst>
              <a:ext uri="{FF2B5EF4-FFF2-40B4-BE49-F238E27FC236}">
                <a16:creationId xmlns:a16="http://schemas.microsoft.com/office/drawing/2014/main" id="{32499EF0-BF41-4735-8BBB-72C14D0843E2}"/>
              </a:ext>
            </a:extLst>
          </p:cNvPr>
          <p:cNvSpPr txBox="1"/>
          <p:nvPr/>
        </p:nvSpPr>
        <p:spPr>
          <a:xfrm>
            <a:off x="7090035" y="2423160"/>
            <a:ext cx="2303809" cy="1277273"/>
          </a:xfrm>
          <a:prstGeom prst="rect">
            <a:avLst/>
          </a:prstGeom>
          <a:noFill/>
        </p:spPr>
        <p:txBody>
          <a:bodyPr wrap="square" rtlCol="0">
            <a:spAutoFit/>
          </a:bodyPr>
          <a:lstStyle/>
          <a:p>
            <a:pPr algn="ctr"/>
            <a:r>
              <a:rPr lang="en-US" sz="1400" dirty="0">
                <a:solidFill>
                  <a:srgbClr val="72869F"/>
                </a:solidFill>
                <a:latin typeface="Bernard MT Condensed" panose="02050806060905020404" pitchFamily="18" charset="0"/>
              </a:rPr>
              <a:t>LOREM IPSUM DOLOR </a:t>
            </a:r>
            <a:r>
              <a:rPr lang="en-US" sz="1500" dirty="0">
                <a:solidFill>
                  <a:srgbClr val="72869F"/>
                </a:solidFill>
                <a:latin typeface="Bernard MT Condensed" panose="02050806060905020404" pitchFamily="18" charset="0"/>
              </a:rPr>
              <a:t>04</a:t>
            </a:r>
          </a:p>
          <a:p>
            <a:pPr algn="ctr"/>
            <a:endParaRPr lang="en-US" sz="200" dirty="0">
              <a:solidFill>
                <a:schemeClr val="bg1"/>
              </a:solidFill>
              <a:latin typeface="Bernard MT Condensed" panose="02050806060905020404" pitchFamily="18" charset="0"/>
            </a:endParaRPr>
          </a:p>
          <a:p>
            <a:pPr algn="ctr"/>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61" name="TextBox 60">
            <a:extLst>
              <a:ext uri="{FF2B5EF4-FFF2-40B4-BE49-F238E27FC236}">
                <a16:creationId xmlns:a16="http://schemas.microsoft.com/office/drawing/2014/main" id="{713E003F-8ED0-4245-82B6-088BF3DB2C5E}"/>
              </a:ext>
            </a:extLst>
          </p:cNvPr>
          <p:cNvSpPr txBox="1"/>
          <p:nvPr/>
        </p:nvSpPr>
        <p:spPr>
          <a:xfrm>
            <a:off x="9491073" y="3291840"/>
            <a:ext cx="2303809" cy="1277273"/>
          </a:xfrm>
          <a:prstGeom prst="rect">
            <a:avLst/>
          </a:prstGeom>
          <a:noFill/>
        </p:spPr>
        <p:txBody>
          <a:bodyPr wrap="square" rtlCol="0">
            <a:spAutoFit/>
          </a:bodyPr>
          <a:lstStyle/>
          <a:p>
            <a:pPr algn="ctr"/>
            <a:r>
              <a:rPr lang="en-US" sz="1400" dirty="0">
                <a:solidFill>
                  <a:srgbClr val="8DA1BB"/>
                </a:solidFill>
                <a:latin typeface="Bernard MT Condensed" panose="02050806060905020404" pitchFamily="18" charset="0"/>
              </a:rPr>
              <a:t>LOREM IPSUM DOLOR </a:t>
            </a:r>
            <a:r>
              <a:rPr lang="en-US" sz="1500" dirty="0">
                <a:solidFill>
                  <a:srgbClr val="8DA1BB"/>
                </a:solidFill>
                <a:latin typeface="Bernard MT Condensed" panose="02050806060905020404" pitchFamily="18" charset="0"/>
              </a:rPr>
              <a:t>05</a:t>
            </a:r>
          </a:p>
          <a:p>
            <a:pPr algn="ctr"/>
            <a:endParaRPr lang="en-US" sz="200" dirty="0">
              <a:solidFill>
                <a:schemeClr val="bg1"/>
              </a:solidFill>
              <a:latin typeface="Bernard MT Condensed" panose="02050806060905020404" pitchFamily="18" charset="0"/>
            </a:endParaRPr>
          </a:p>
          <a:p>
            <a:pPr algn="ctr"/>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64" name="TextBox 63">
            <a:extLst>
              <a:ext uri="{FF2B5EF4-FFF2-40B4-BE49-F238E27FC236}">
                <a16:creationId xmlns:a16="http://schemas.microsoft.com/office/drawing/2014/main" id="{1086A0B1-EAC4-44A1-AE3F-6BF215F042E2}"/>
              </a:ext>
            </a:extLst>
          </p:cNvPr>
          <p:cNvSpPr txBox="1"/>
          <p:nvPr/>
        </p:nvSpPr>
        <p:spPr>
          <a:xfrm>
            <a:off x="6310489" y="258228"/>
            <a:ext cx="5508978" cy="1200329"/>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chemeClr val="bg1"/>
              </a:solidFill>
            </a:endParaRPr>
          </a:p>
        </p:txBody>
      </p:sp>
      <p:grpSp>
        <p:nvGrpSpPr>
          <p:cNvPr id="11" name="Group 10">
            <a:extLst>
              <a:ext uri="{FF2B5EF4-FFF2-40B4-BE49-F238E27FC236}">
                <a16:creationId xmlns:a16="http://schemas.microsoft.com/office/drawing/2014/main" id="{D66E620E-C358-4240-9B37-EA3415016339}"/>
              </a:ext>
            </a:extLst>
          </p:cNvPr>
          <p:cNvGrpSpPr>
            <a:grpSpLocks noChangeAspect="1"/>
          </p:cNvGrpSpPr>
          <p:nvPr/>
        </p:nvGrpSpPr>
        <p:grpSpPr>
          <a:xfrm>
            <a:off x="1791236" y="1057645"/>
            <a:ext cx="731520" cy="731520"/>
            <a:chOff x="1611819" y="1851660"/>
            <a:chExt cx="960120" cy="960120"/>
          </a:xfrm>
        </p:grpSpPr>
        <p:sp>
          <p:nvSpPr>
            <p:cNvPr id="12" name="Oval 11">
              <a:extLst>
                <a:ext uri="{FF2B5EF4-FFF2-40B4-BE49-F238E27FC236}">
                  <a16:creationId xmlns:a16="http://schemas.microsoft.com/office/drawing/2014/main" id="{86FD10C2-1B77-48F3-893C-4FB56A2992C3}"/>
                </a:ext>
              </a:extLst>
            </p:cNvPr>
            <p:cNvSpPr>
              <a:spLocks noChangeAspect="1"/>
            </p:cNvSpPr>
            <p:nvPr/>
          </p:nvSpPr>
          <p:spPr>
            <a:xfrm>
              <a:off x="1611819" y="1851660"/>
              <a:ext cx="960120" cy="960120"/>
            </a:xfrm>
            <a:prstGeom prst="ellipse">
              <a:avLst/>
            </a:prstGeom>
            <a:solidFill>
              <a:schemeClr val="bg1"/>
            </a:solidFill>
            <a:ln>
              <a:noFill/>
            </a:ln>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Oval 12">
              <a:extLst>
                <a:ext uri="{FF2B5EF4-FFF2-40B4-BE49-F238E27FC236}">
                  <a16:creationId xmlns:a16="http://schemas.microsoft.com/office/drawing/2014/main" id="{5F8BAD49-973F-4740-942D-ED78C4081B51}"/>
                </a:ext>
              </a:extLst>
            </p:cNvPr>
            <p:cNvSpPr>
              <a:spLocks noChangeAspect="1"/>
            </p:cNvSpPr>
            <p:nvPr/>
          </p:nvSpPr>
          <p:spPr>
            <a:xfrm>
              <a:off x="1703259" y="1943100"/>
              <a:ext cx="777240" cy="777240"/>
            </a:xfrm>
            <a:prstGeom prst="ellipse">
              <a:avLst/>
            </a:prstGeom>
            <a:solidFill>
              <a:srgbClr val="EF34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TextBox 13">
              <a:extLst>
                <a:ext uri="{FF2B5EF4-FFF2-40B4-BE49-F238E27FC236}">
                  <a16:creationId xmlns:a16="http://schemas.microsoft.com/office/drawing/2014/main" id="{795DB508-E800-4763-A070-5C04584DA376}"/>
                </a:ext>
              </a:extLst>
            </p:cNvPr>
            <p:cNvSpPr txBox="1"/>
            <p:nvPr/>
          </p:nvSpPr>
          <p:spPr>
            <a:xfrm>
              <a:off x="1759872" y="1998455"/>
              <a:ext cx="660083" cy="666528"/>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01</a:t>
              </a:r>
            </a:p>
            <a:p>
              <a:pPr algn="ctr"/>
              <a:r>
                <a:rPr lang="en-US" sz="700" b="1" dirty="0">
                  <a:solidFill>
                    <a:schemeClr val="bg1"/>
                  </a:solidFill>
                </a:rPr>
                <a:t>OPTION</a:t>
              </a:r>
            </a:p>
          </p:txBody>
        </p:sp>
      </p:grpSp>
      <p:grpSp>
        <p:nvGrpSpPr>
          <p:cNvPr id="81" name="Group 80">
            <a:extLst>
              <a:ext uri="{FF2B5EF4-FFF2-40B4-BE49-F238E27FC236}">
                <a16:creationId xmlns:a16="http://schemas.microsoft.com/office/drawing/2014/main" id="{CD26C8C0-DA84-4A3A-BA21-EEED342DDDA7}"/>
              </a:ext>
            </a:extLst>
          </p:cNvPr>
          <p:cNvGrpSpPr/>
          <p:nvPr/>
        </p:nvGrpSpPr>
        <p:grpSpPr>
          <a:xfrm>
            <a:off x="2669896" y="1894197"/>
            <a:ext cx="2011680" cy="2011680"/>
            <a:chOff x="2669896" y="1894197"/>
            <a:chExt cx="2011680" cy="2011680"/>
          </a:xfrm>
        </p:grpSpPr>
        <p:grpSp>
          <p:nvGrpSpPr>
            <p:cNvPr id="65" name="Group 64">
              <a:extLst>
                <a:ext uri="{FF2B5EF4-FFF2-40B4-BE49-F238E27FC236}">
                  <a16:creationId xmlns:a16="http://schemas.microsoft.com/office/drawing/2014/main" id="{5874EBEA-5E42-4F17-8612-0CB91B7C569C}"/>
                </a:ext>
              </a:extLst>
            </p:cNvPr>
            <p:cNvGrpSpPr/>
            <p:nvPr/>
          </p:nvGrpSpPr>
          <p:grpSpPr>
            <a:xfrm>
              <a:off x="2669896" y="1894197"/>
              <a:ext cx="2011680" cy="2011680"/>
              <a:chOff x="2669896" y="1894197"/>
              <a:chExt cx="2011680" cy="2011680"/>
            </a:xfrm>
          </p:grpSpPr>
          <p:grpSp>
            <p:nvGrpSpPr>
              <p:cNvPr id="22" name="Group 21">
                <a:extLst>
                  <a:ext uri="{FF2B5EF4-FFF2-40B4-BE49-F238E27FC236}">
                    <a16:creationId xmlns:a16="http://schemas.microsoft.com/office/drawing/2014/main" id="{E07FA8D7-8D47-4864-944D-7F850324155C}"/>
                  </a:ext>
                </a:extLst>
              </p:cNvPr>
              <p:cNvGrpSpPr>
                <a:grpSpLocks noChangeAspect="1"/>
              </p:cNvGrpSpPr>
              <p:nvPr/>
            </p:nvGrpSpPr>
            <p:grpSpPr>
              <a:xfrm>
                <a:off x="2669896" y="1894197"/>
                <a:ext cx="2011680" cy="2011680"/>
                <a:chOff x="1611819" y="1851660"/>
                <a:chExt cx="960120" cy="960120"/>
              </a:xfrm>
              <a:effectLst>
                <a:outerShdw blurRad="63500" sx="102000" sy="102000" algn="ctr" rotWithShape="0">
                  <a:prstClr val="black">
                    <a:alpha val="40000"/>
                  </a:prstClr>
                </a:outerShdw>
              </a:effectLst>
            </p:grpSpPr>
            <p:sp>
              <p:nvSpPr>
                <p:cNvPr id="23" name="Oval 22">
                  <a:extLst>
                    <a:ext uri="{FF2B5EF4-FFF2-40B4-BE49-F238E27FC236}">
                      <a16:creationId xmlns:a16="http://schemas.microsoft.com/office/drawing/2014/main" id="{9C843949-1143-492F-8E7B-8940FA314D00}"/>
                    </a:ext>
                  </a:extLst>
                </p:cNvPr>
                <p:cNvSpPr>
                  <a:spLocks noChangeAspect="1"/>
                </p:cNvSpPr>
                <p:nvPr/>
              </p:nvSpPr>
              <p:spPr>
                <a:xfrm>
                  <a:off x="1611819" y="1851660"/>
                  <a:ext cx="960120" cy="960120"/>
                </a:xfrm>
                <a:prstGeom prst="ellipse">
                  <a:avLst/>
                </a:prstGeom>
                <a:solidFill>
                  <a:srgbClr val="44546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 name="Oval 23">
                  <a:extLst>
                    <a:ext uri="{FF2B5EF4-FFF2-40B4-BE49-F238E27FC236}">
                      <a16:creationId xmlns:a16="http://schemas.microsoft.com/office/drawing/2014/main" id="{188769F6-3F18-42A2-A140-AE912C19C63E}"/>
                    </a:ext>
                  </a:extLst>
                </p:cNvPr>
                <p:cNvSpPr>
                  <a:spLocks noChangeAspect="1"/>
                </p:cNvSpPr>
                <p:nvPr/>
              </p:nvSpPr>
              <p:spPr>
                <a:xfrm>
                  <a:off x="1655461" y="1895302"/>
                  <a:ext cx="872836" cy="872836"/>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0" name="Text Box 10">
                <a:extLst>
                  <a:ext uri="{FF2B5EF4-FFF2-40B4-BE49-F238E27FC236}">
                    <a16:creationId xmlns:a16="http://schemas.microsoft.com/office/drawing/2014/main" id="{A6B63622-C3D9-47B1-B212-87816F12E75C}"/>
                  </a:ext>
                </a:extLst>
              </p:cNvPr>
              <p:cNvSpPr txBox="1">
                <a:spLocks noChangeArrowheads="1"/>
              </p:cNvSpPr>
              <p:nvPr/>
            </p:nvSpPr>
            <p:spPr bwMode="auto">
              <a:xfrm>
                <a:off x="2995711" y="2962224"/>
                <a:ext cx="1306317" cy="430887"/>
              </a:xfrm>
              <a:prstGeom prst="rect">
                <a:avLst/>
              </a:prstGeom>
              <a:noFill/>
              <a:ln w="9525">
                <a:noFill/>
                <a:miter lim="800000"/>
                <a:headEnd/>
                <a:tailEnd/>
              </a:ln>
            </p:spPr>
            <p:txBody>
              <a:bodyPr wrap="square" lIns="60960" tIns="30480" rIns="60960" bIns="30480">
                <a:spAutoFit/>
              </a:bodyPr>
              <a:lstStyle/>
              <a:p>
                <a:pPr algn="ctr"/>
                <a:r>
                  <a:rPr lang="en-US" sz="2400" b="1" spc="150" dirty="0">
                    <a:solidFill>
                      <a:srgbClr val="4D4D4D"/>
                    </a:solidFill>
                    <a:latin typeface="Bernard MT Condensed" panose="02050806060905020404" pitchFamily="18" charset="0"/>
                  </a:rPr>
                  <a:t>$3,521</a:t>
                </a:r>
              </a:p>
            </p:txBody>
          </p:sp>
        </p:grpSp>
        <p:grpSp>
          <p:nvGrpSpPr>
            <p:cNvPr id="69" name="Group 68">
              <a:extLst>
                <a:ext uri="{FF2B5EF4-FFF2-40B4-BE49-F238E27FC236}">
                  <a16:creationId xmlns:a16="http://schemas.microsoft.com/office/drawing/2014/main" id="{AF809E5A-9CB1-49DB-9FFB-3EE37DF31E82}"/>
                </a:ext>
              </a:extLst>
            </p:cNvPr>
            <p:cNvGrpSpPr>
              <a:grpSpLocks noChangeAspect="1"/>
            </p:cNvGrpSpPr>
            <p:nvPr/>
          </p:nvGrpSpPr>
          <p:grpSpPr>
            <a:xfrm>
              <a:off x="3491931" y="2362931"/>
              <a:ext cx="497842" cy="457200"/>
              <a:chOff x="2828925" y="2020888"/>
              <a:chExt cx="311151" cy="285750"/>
            </a:xfrm>
            <a:solidFill>
              <a:srgbClr val="4D4D4D"/>
            </a:solidFill>
          </p:grpSpPr>
          <p:sp>
            <p:nvSpPr>
              <p:cNvPr id="70" name="Freeform 5">
                <a:extLst>
                  <a:ext uri="{FF2B5EF4-FFF2-40B4-BE49-F238E27FC236}">
                    <a16:creationId xmlns:a16="http://schemas.microsoft.com/office/drawing/2014/main" id="{741CE441-62BD-4511-AC2D-C4FE043928B7}"/>
                  </a:ext>
                </a:extLst>
              </p:cNvPr>
              <p:cNvSpPr>
                <a:spLocks/>
              </p:cNvSpPr>
              <p:nvPr/>
            </p:nvSpPr>
            <p:spPr bwMode="auto">
              <a:xfrm>
                <a:off x="2992438" y="2020888"/>
                <a:ext cx="147638" cy="106363"/>
              </a:xfrm>
              <a:custGeom>
                <a:avLst/>
                <a:gdLst/>
                <a:ahLst/>
                <a:cxnLst>
                  <a:cxn ang="0">
                    <a:pos x="120" y="0"/>
                  </a:cxn>
                  <a:cxn ang="0">
                    <a:pos x="19" y="0"/>
                  </a:cxn>
                  <a:cxn ang="0">
                    <a:pos x="0" y="18"/>
                  </a:cxn>
                  <a:cxn ang="0">
                    <a:pos x="0" y="32"/>
                  </a:cxn>
                  <a:cxn ang="0">
                    <a:pos x="11" y="32"/>
                  </a:cxn>
                  <a:cxn ang="0">
                    <a:pos x="11" y="18"/>
                  </a:cxn>
                  <a:cxn ang="0">
                    <a:pos x="19" y="11"/>
                  </a:cxn>
                  <a:cxn ang="0">
                    <a:pos x="120" y="11"/>
                  </a:cxn>
                  <a:cxn ang="0">
                    <a:pos x="127" y="18"/>
                  </a:cxn>
                  <a:cxn ang="0">
                    <a:pos x="127" y="81"/>
                  </a:cxn>
                  <a:cxn ang="0">
                    <a:pos x="120" y="88"/>
                  </a:cxn>
                  <a:cxn ang="0">
                    <a:pos x="107" y="88"/>
                  </a:cxn>
                  <a:cxn ang="0">
                    <a:pos x="107" y="99"/>
                  </a:cxn>
                  <a:cxn ang="0">
                    <a:pos x="120" y="99"/>
                  </a:cxn>
                  <a:cxn ang="0">
                    <a:pos x="138" y="81"/>
                  </a:cxn>
                  <a:cxn ang="0">
                    <a:pos x="138" y="18"/>
                  </a:cxn>
                  <a:cxn ang="0">
                    <a:pos x="120" y="0"/>
                  </a:cxn>
                </a:cxnLst>
                <a:rect l="0" t="0" r="r" b="b"/>
                <a:pathLst>
                  <a:path w="138" h="99">
                    <a:moveTo>
                      <a:pt x="120" y="0"/>
                    </a:moveTo>
                    <a:cubicBezTo>
                      <a:pt x="19" y="0"/>
                      <a:pt x="19" y="0"/>
                      <a:pt x="19" y="0"/>
                    </a:cubicBezTo>
                    <a:cubicBezTo>
                      <a:pt x="9" y="0"/>
                      <a:pt x="0" y="8"/>
                      <a:pt x="0" y="18"/>
                    </a:cubicBezTo>
                    <a:cubicBezTo>
                      <a:pt x="0" y="32"/>
                      <a:pt x="0" y="32"/>
                      <a:pt x="0" y="32"/>
                    </a:cubicBezTo>
                    <a:cubicBezTo>
                      <a:pt x="11" y="32"/>
                      <a:pt x="11" y="32"/>
                      <a:pt x="11" y="32"/>
                    </a:cubicBezTo>
                    <a:cubicBezTo>
                      <a:pt x="11" y="18"/>
                      <a:pt x="11" y="18"/>
                      <a:pt x="11" y="18"/>
                    </a:cubicBezTo>
                    <a:cubicBezTo>
                      <a:pt x="11" y="14"/>
                      <a:pt x="15" y="11"/>
                      <a:pt x="19" y="11"/>
                    </a:cubicBezTo>
                    <a:cubicBezTo>
                      <a:pt x="120" y="11"/>
                      <a:pt x="120" y="11"/>
                      <a:pt x="120" y="11"/>
                    </a:cubicBezTo>
                    <a:cubicBezTo>
                      <a:pt x="124" y="11"/>
                      <a:pt x="127" y="14"/>
                      <a:pt x="127" y="18"/>
                    </a:cubicBezTo>
                    <a:cubicBezTo>
                      <a:pt x="127" y="81"/>
                      <a:pt x="127" y="81"/>
                      <a:pt x="127" y="81"/>
                    </a:cubicBezTo>
                    <a:cubicBezTo>
                      <a:pt x="127" y="85"/>
                      <a:pt x="124" y="88"/>
                      <a:pt x="120" y="88"/>
                    </a:cubicBezTo>
                    <a:cubicBezTo>
                      <a:pt x="107" y="88"/>
                      <a:pt x="107" y="88"/>
                      <a:pt x="107" y="88"/>
                    </a:cubicBezTo>
                    <a:cubicBezTo>
                      <a:pt x="107" y="99"/>
                      <a:pt x="107" y="99"/>
                      <a:pt x="107" y="99"/>
                    </a:cubicBezTo>
                    <a:cubicBezTo>
                      <a:pt x="120" y="99"/>
                      <a:pt x="120" y="99"/>
                      <a:pt x="120" y="99"/>
                    </a:cubicBezTo>
                    <a:cubicBezTo>
                      <a:pt x="130" y="99"/>
                      <a:pt x="138" y="91"/>
                      <a:pt x="138" y="81"/>
                    </a:cubicBezTo>
                    <a:cubicBezTo>
                      <a:pt x="138" y="18"/>
                      <a:pt x="138" y="18"/>
                      <a:pt x="138" y="18"/>
                    </a:cubicBezTo>
                    <a:cubicBezTo>
                      <a:pt x="138" y="8"/>
                      <a:pt x="130" y="0"/>
                      <a:pt x="12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1" name="Freeform 6">
                <a:extLst>
                  <a:ext uri="{FF2B5EF4-FFF2-40B4-BE49-F238E27FC236}">
                    <a16:creationId xmlns:a16="http://schemas.microsoft.com/office/drawing/2014/main" id="{E37FABDA-7170-49C6-A286-9847FCD90B63}"/>
                  </a:ext>
                </a:extLst>
              </p:cNvPr>
              <p:cNvSpPr>
                <a:spLocks/>
              </p:cNvSpPr>
              <p:nvPr/>
            </p:nvSpPr>
            <p:spPr bwMode="auto">
              <a:xfrm>
                <a:off x="2954338" y="2058988"/>
                <a:ext cx="147638" cy="107950"/>
              </a:xfrm>
              <a:custGeom>
                <a:avLst/>
                <a:gdLst/>
                <a:ahLst/>
                <a:cxnLst>
                  <a:cxn ang="0">
                    <a:pos x="119" y="0"/>
                  </a:cxn>
                  <a:cxn ang="0">
                    <a:pos x="18" y="0"/>
                  </a:cxn>
                  <a:cxn ang="0">
                    <a:pos x="0" y="19"/>
                  </a:cxn>
                  <a:cxn ang="0">
                    <a:pos x="0" y="44"/>
                  </a:cxn>
                  <a:cxn ang="0">
                    <a:pos x="11" y="38"/>
                  </a:cxn>
                  <a:cxn ang="0">
                    <a:pos x="11" y="19"/>
                  </a:cxn>
                  <a:cxn ang="0">
                    <a:pos x="18" y="11"/>
                  </a:cxn>
                  <a:cxn ang="0">
                    <a:pos x="119" y="11"/>
                  </a:cxn>
                  <a:cxn ang="0">
                    <a:pos x="126" y="19"/>
                  </a:cxn>
                  <a:cxn ang="0">
                    <a:pos x="126" y="81"/>
                  </a:cxn>
                  <a:cxn ang="0">
                    <a:pos x="119" y="89"/>
                  </a:cxn>
                  <a:cxn ang="0">
                    <a:pos x="18" y="89"/>
                  </a:cxn>
                  <a:cxn ang="0">
                    <a:pos x="11" y="81"/>
                  </a:cxn>
                  <a:cxn ang="0">
                    <a:pos x="11" y="65"/>
                  </a:cxn>
                  <a:cxn ang="0">
                    <a:pos x="0" y="70"/>
                  </a:cxn>
                  <a:cxn ang="0">
                    <a:pos x="0" y="81"/>
                  </a:cxn>
                  <a:cxn ang="0">
                    <a:pos x="18" y="100"/>
                  </a:cxn>
                  <a:cxn ang="0">
                    <a:pos x="119" y="100"/>
                  </a:cxn>
                  <a:cxn ang="0">
                    <a:pos x="137" y="81"/>
                  </a:cxn>
                  <a:cxn ang="0">
                    <a:pos x="137" y="19"/>
                  </a:cxn>
                  <a:cxn ang="0">
                    <a:pos x="119" y="0"/>
                  </a:cxn>
                </a:cxnLst>
                <a:rect l="0" t="0" r="r" b="b"/>
                <a:pathLst>
                  <a:path w="137" h="100">
                    <a:moveTo>
                      <a:pt x="119" y="0"/>
                    </a:moveTo>
                    <a:cubicBezTo>
                      <a:pt x="18" y="0"/>
                      <a:pt x="18" y="0"/>
                      <a:pt x="18" y="0"/>
                    </a:cubicBezTo>
                    <a:cubicBezTo>
                      <a:pt x="8" y="0"/>
                      <a:pt x="0" y="9"/>
                      <a:pt x="0" y="19"/>
                    </a:cubicBezTo>
                    <a:cubicBezTo>
                      <a:pt x="0" y="44"/>
                      <a:pt x="0" y="44"/>
                      <a:pt x="0" y="44"/>
                    </a:cubicBezTo>
                    <a:cubicBezTo>
                      <a:pt x="11" y="38"/>
                      <a:pt x="11" y="38"/>
                      <a:pt x="11" y="38"/>
                    </a:cubicBezTo>
                    <a:cubicBezTo>
                      <a:pt x="11" y="19"/>
                      <a:pt x="11" y="19"/>
                      <a:pt x="11" y="19"/>
                    </a:cubicBezTo>
                    <a:cubicBezTo>
                      <a:pt x="11" y="15"/>
                      <a:pt x="14" y="11"/>
                      <a:pt x="18" y="11"/>
                    </a:cubicBezTo>
                    <a:cubicBezTo>
                      <a:pt x="119" y="11"/>
                      <a:pt x="119" y="11"/>
                      <a:pt x="119" y="11"/>
                    </a:cubicBezTo>
                    <a:cubicBezTo>
                      <a:pt x="123" y="11"/>
                      <a:pt x="126" y="15"/>
                      <a:pt x="126" y="19"/>
                    </a:cubicBezTo>
                    <a:cubicBezTo>
                      <a:pt x="126" y="81"/>
                      <a:pt x="126" y="81"/>
                      <a:pt x="126" y="81"/>
                    </a:cubicBezTo>
                    <a:cubicBezTo>
                      <a:pt x="126" y="85"/>
                      <a:pt x="123" y="89"/>
                      <a:pt x="119" y="89"/>
                    </a:cubicBezTo>
                    <a:cubicBezTo>
                      <a:pt x="18" y="89"/>
                      <a:pt x="18" y="89"/>
                      <a:pt x="18" y="89"/>
                    </a:cubicBezTo>
                    <a:cubicBezTo>
                      <a:pt x="14" y="89"/>
                      <a:pt x="11" y="85"/>
                      <a:pt x="11" y="81"/>
                    </a:cubicBezTo>
                    <a:cubicBezTo>
                      <a:pt x="11" y="65"/>
                      <a:pt x="11" y="65"/>
                      <a:pt x="11" y="65"/>
                    </a:cubicBezTo>
                    <a:cubicBezTo>
                      <a:pt x="0" y="70"/>
                      <a:pt x="0" y="70"/>
                      <a:pt x="0" y="70"/>
                    </a:cubicBezTo>
                    <a:cubicBezTo>
                      <a:pt x="0" y="81"/>
                      <a:pt x="0" y="81"/>
                      <a:pt x="0" y="81"/>
                    </a:cubicBezTo>
                    <a:cubicBezTo>
                      <a:pt x="0" y="91"/>
                      <a:pt x="8" y="100"/>
                      <a:pt x="18" y="100"/>
                    </a:cubicBezTo>
                    <a:cubicBezTo>
                      <a:pt x="119" y="100"/>
                      <a:pt x="119" y="100"/>
                      <a:pt x="119" y="100"/>
                    </a:cubicBezTo>
                    <a:cubicBezTo>
                      <a:pt x="129" y="100"/>
                      <a:pt x="137" y="91"/>
                      <a:pt x="137" y="81"/>
                    </a:cubicBezTo>
                    <a:cubicBezTo>
                      <a:pt x="137" y="19"/>
                      <a:pt x="137" y="19"/>
                      <a:pt x="137" y="19"/>
                    </a:cubicBezTo>
                    <a:cubicBezTo>
                      <a:pt x="137" y="9"/>
                      <a:pt x="129" y="0"/>
                      <a:pt x="119"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2" name="Oval 7">
                <a:extLst>
                  <a:ext uri="{FF2B5EF4-FFF2-40B4-BE49-F238E27FC236}">
                    <a16:creationId xmlns:a16="http://schemas.microsoft.com/office/drawing/2014/main" id="{7FF62BDB-E8FA-48DE-A847-7FC2BD103074}"/>
                  </a:ext>
                </a:extLst>
              </p:cNvPr>
              <p:cNvSpPr>
                <a:spLocks noChangeArrowheads="1"/>
              </p:cNvSpPr>
              <p:nvPr/>
            </p:nvSpPr>
            <p:spPr bwMode="auto">
              <a:xfrm>
                <a:off x="2854325" y="2078038"/>
                <a:ext cx="47625" cy="47625"/>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3" name="Freeform 8">
                <a:extLst>
                  <a:ext uri="{FF2B5EF4-FFF2-40B4-BE49-F238E27FC236}">
                    <a16:creationId xmlns:a16="http://schemas.microsoft.com/office/drawing/2014/main" id="{79AFCDA3-FD63-4550-91F2-0C0A63050E0C}"/>
                  </a:ext>
                </a:extLst>
              </p:cNvPr>
              <p:cNvSpPr>
                <a:spLocks/>
              </p:cNvSpPr>
              <p:nvPr/>
            </p:nvSpPr>
            <p:spPr bwMode="auto">
              <a:xfrm>
                <a:off x="2828925" y="2101850"/>
                <a:ext cx="152400" cy="204788"/>
              </a:xfrm>
              <a:custGeom>
                <a:avLst/>
                <a:gdLst/>
                <a:ahLst/>
                <a:cxnLst>
                  <a:cxn ang="0">
                    <a:pos x="140" y="7"/>
                  </a:cxn>
                  <a:cxn ang="0">
                    <a:pos x="138" y="4"/>
                  </a:cxn>
                  <a:cxn ang="0">
                    <a:pos x="128" y="2"/>
                  </a:cxn>
                  <a:cxn ang="0">
                    <a:pos x="72" y="31"/>
                  </a:cxn>
                  <a:cxn ang="0">
                    <a:pos x="72" y="31"/>
                  </a:cxn>
                  <a:cxn ang="0">
                    <a:pos x="58" y="31"/>
                  </a:cxn>
                  <a:cxn ang="0">
                    <a:pos x="41" y="31"/>
                  </a:cxn>
                  <a:cxn ang="0">
                    <a:pos x="37" y="31"/>
                  </a:cxn>
                  <a:cxn ang="0">
                    <a:pos x="33" y="31"/>
                  </a:cxn>
                  <a:cxn ang="0">
                    <a:pos x="9" y="31"/>
                  </a:cxn>
                  <a:cxn ang="0">
                    <a:pos x="5" y="34"/>
                  </a:cxn>
                  <a:cxn ang="0">
                    <a:pos x="1" y="40"/>
                  </a:cxn>
                  <a:cxn ang="0">
                    <a:pos x="0" y="103"/>
                  </a:cxn>
                  <a:cxn ang="0">
                    <a:pos x="6" y="110"/>
                  </a:cxn>
                  <a:cxn ang="0">
                    <a:pos x="9" y="110"/>
                  </a:cxn>
                  <a:cxn ang="0">
                    <a:pos x="15" y="103"/>
                  </a:cxn>
                  <a:cxn ang="0">
                    <a:pos x="16" y="57"/>
                  </a:cxn>
                  <a:cxn ang="0">
                    <a:pos x="18" y="57"/>
                  </a:cxn>
                  <a:cxn ang="0">
                    <a:pos x="18" y="96"/>
                  </a:cxn>
                  <a:cxn ang="0">
                    <a:pos x="18" y="98"/>
                  </a:cxn>
                  <a:cxn ang="0">
                    <a:pos x="18" y="180"/>
                  </a:cxn>
                  <a:cxn ang="0">
                    <a:pos x="27" y="190"/>
                  </a:cxn>
                  <a:cxn ang="0">
                    <a:pos x="32" y="190"/>
                  </a:cxn>
                  <a:cxn ang="0">
                    <a:pos x="41" y="180"/>
                  </a:cxn>
                  <a:cxn ang="0">
                    <a:pos x="41" y="117"/>
                  </a:cxn>
                  <a:cxn ang="0">
                    <a:pos x="49" y="117"/>
                  </a:cxn>
                  <a:cxn ang="0">
                    <a:pos x="49" y="180"/>
                  </a:cxn>
                  <a:cxn ang="0">
                    <a:pos x="59" y="190"/>
                  </a:cxn>
                  <a:cxn ang="0">
                    <a:pos x="63" y="190"/>
                  </a:cxn>
                  <a:cxn ang="0">
                    <a:pos x="72" y="180"/>
                  </a:cxn>
                  <a:cxn ang="0">
                    <a:pos x="72" y="98"/>
                  </a:cxn>
                  <a:cxn ang="0">
                    <a:pos x="72" y="96"/>
                  </a:cxn>
                  <a:cxn ang="0">
                    <a:pos x="72" y="55"/>
                  </a:cxn>
                  <a:cxn ang="0">
                    <a:pos x="79" y="45"/>
                  </a:cxn>
                  <a:cxn ang="0">
                    <a:pos x="135" y="16"/>
                  </a:cxn>
                  <a:cxn ang="0">
                    <a:pos x="140" y="7"/>
                  </a:cxn>
                </a:cxnLst>
                <a:rect l="0" t="0" r="r" b="b"/>
                <a:pathLst>
                  <a:path w="141" h="190">
                    <a:moveTo>
                      <a:pt x="140" y="7"/>
                    </a:moveTo>
                    <a:cubicBezTo>
                      <a:pt x="138" y="4"/>
                      <a:pt x="138" y="4"/>
                      <a:pt x="138" y="4"/>
                    </a:cubicBezTo>
                    <a:cubicBezTo>
                      <a:pt x="137" y="1"/>
                      <a:pt x="132" y="0"/>
                      <a:pt x="128" y="2"/>
                    </a:cubicBezTo>
                    <a:cubicBezTo>
                      <a:pt x="72" y="31"/>
                      <a:pt x="72" y="31"/>
                      <a:pt x="72" y="31"/>
                    </a:cubicBezTo>
                    <a:cubicBezTo>
                      <a:pt x="72" y="31"/>
                      <a:pt x="72" y="31"/>
                      <a:pt x="72" y="31"/>
                    </a:cubicBezTo>
                    <a:cubicBezTo>
                      <a:pt x="58" y="31"/>
                      <a:pt x="58" y="31"/>
                      <a:pt x="58" y="31"/>
                    </a:cubicBezTo>
                    <a:cubicBezTo>
                      <a:pt x="41" y="31"/>
                      <a:pt x="41" y="31"/>
                      <a:pt x="41" y="31"/>
                    </a:cubicBezTo>
                    <a:cubicBezTo>
                      <a:pt x="37" y="31"/>
                      <a:pt x="37" y="31"/>
                      <a:pt x="37" y="31"/>
                    </a:cubicBezTo>
                    <a:cubicBezTo>
                      <a:pt x="33" y="31"/>
                      <a:pt x="33" y="31"/>
                      <a:pt x="33" y="31"/>
                    </a:cubicBezTo>
                    <a:cubicBezTo>
                      <a:pt x="9" y="31"/>
                      <a:pt x="9" y="31"/>
                      <a:pt x="9" y="31"/>
                    </a:cubicBezTo>
                    <a:cubicBezTo>
                      <a:pt x="9" y="31"/>
                      <a:pt x="7" y="32"/>
                      <a:pt x="5" y="34"/>
                    </a:cubicBezTo>
                    <a:cubicBezTo>
                      <a:pt x="3" y="35"/>
                      <a:pt x="1" y="37"/>
                      <a:pt x="1" y="40"/>
                    </a:cubicBezTo>
                    <a:cubicBezTo>
                      <a:pt x="0" y="103"/>
                      <a:pt x="0" y="103"/>
                      <a:pt x="0" y="103"/>
                    </a:cubicBezTo>
                    <a:cubicBezTo>
                      <a:pt x="0" y="107"/>
                      <a:pt x="2" y="110"/>
                      <a:pt x="6" y="110"/>
                    </a:cubicBezTo>
                    <a:cubicBezTo>
                      <a:pt x="9" y="110"/>
                      <a:pt x="9" y="110"/>
                      <a:pt x="9" y="110"/>
                    </a:cubicBezTo>
                    <a:cubicBezTo>
                      <a:pt x="12" y="110"/>
                      <a:pt x="15" y="107"/>
                      <a:pt x="15" y="103"/>
                    </a:cubicBezTo>
                    <a:cubicBezTo>
                      <a:pt x="16" y="57"/>
                      <a:pt x="16" y="57"/>
                      <a:pt x="16" y="57"/>
                    </a:cubicBezTo>
                    <a:cubicBezTo>
                      <a:pt x="18" y="57"/>
                      <a:pt x="18" y="57"/>
                      <a:pt x="18" y="57"/>
                    </a:cubicBezTo>
                    <a:cubicBezTo>
                      <a:pt x="18" y="96"/>
                      <a:pt x="18" y="96"/>
                      <a:pt x="18" y="96"/>
                    </a:cubicBezTo>
                    <a:cubicBezTo>
                      <a:pt x="18" y="98"/>
                      <a:pt x="18" y="98"/>
                      <a:pt x="18" y="98"/>
                    </a:cubicBezTo>
                    <a:cubicBezTo>
                      <a:pt x="18" y="180"/>
                      <a:pt x="18" y="180"/>
                      <a:pt x="18" y="180"/>
                    </a:cubicBezTo>
                    <a:cubicBezTo>
                      <a:pt x="18" y="185"/>
                      <a:pt x="22" y="190"/>
                      <a:pt x="27" y="190"/>
                    </a:cubicBezTo>
                    <a:cubicBezTo>
                      <a:pt x="32" y="190"/>
                      <a:pt x="32" y="190"/>
                      <a:pt x="32" y="190"/>
                    </a:cubicBezTo>
                    <a:cubicBezTo>
                      <a:pt x="37" y="190"/>
                      <a:pt x="41" y="185"/>
                      <a:pt x="41" y="180"/>
                    </a:cubicBezTo>
                    <a:cubicBezTo>
                      <a:pt x="41" y="117"/>
                      <a:pt x="41" y="117"/>
                      <a:pt x="41" y="117"/>
                    </a:cubicBezTo>
                    <a:cubicBezTo>
                      <a:pt x="49" y="117"/>
                      <a:pt x="49" y="117"/>
                      <a:pt x="49" y="117"/>
                    </a:cubicBezTo>
                    <a:cubicBezTo>
                      <a:pt x="49" y="180"/>
                      <a:pt x="49" y="180"/>
                      <a:pt x="49" y="180"/>
                    </a:cubicBezTo>
                    <a:cubicBezTo>
                      <a:pt x="49" y="185"/>
                      <a:pt x="54" y="190"/>
                      <a:pt x="59" y="190"/>
                    </a:cubicBezTo>
                    <a:cubicBezTo>
                      <a:pt x="63" y="190"/>
                      <a:pt x="63" y="190"/>
                      <a:pt x="63" y="190"/>
                    </a:cubicBezTo>
                    <a:cubicBezTo>
                      <a:pt x="68" y="190"/>
                      <a:pt x="72" y="185"/>
                      <a:pt x="72" y="180"/>
                    </a:cubicBezTo>
                    <a:cubicBezTo>
                      <a:pt x="72" y="98"/>
                      <a:pt x="72" y="98"/>
                      <a:pt x="72" y="98"/>
                    </a:cubicBezTo>
                    <a:cubicBezTo>
                      <a:pt x="72" y="96"/>
                      <a:pt x="72" y="96"/>
                      <a:pt x="72" y="96"/>
                    </a:cubicBezTo>
                    <a:cubicBezTo>
                      <a:pt x="72" y="55"/>
                      <a:pt x="72" y="55"/>
                      <a:pt x="72" y="55"/>
                    </a:cubicBezTo>
                    <a:cubicBezTo>
                      <a:pt x="74" y="50"/>
                      <a:pt x="77" y="47"/>
                      <a:pt x="79" y="45"/>
                    </a:cubicBezTo>
                    <a:cubicBezTo>
                      <a:pt x="135" y="16"/>
                      <a:pt x="135" y="16"/>
                      <a:pt x="135" y="16"/>
                    </a:cubicBezTo>
                    <a:cubicBezTo>
                      <a:pt x="139" y="14"/>
                      <a:pt x="141" y="10"/>
                      <a:pt x="140" y="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grpSp>
        <p:nvGrpSpPr>
          <p:cNvPr id="83" name="Group 82">
            <a:extLst>
              <a:ext uri="{FF2B5EF4-FFF2-40B4-BE49-F238E27FC236}">
                <a16:creationId xmlns:a16="http://schemas.microsoft.com/office/drawing/2014/main" id="{F3637E26-1C56-4418-A704-7968B6A714DC}"/>
              </a:ext>
            </a:extLst>
          </p:cNvPr>
          <p:cNvGrpSpPr/>
          <p:nvPr/>
        </p:nvGrpSpPr>
        <p:grpSpPr>
          <a:xfrm>
            <a:off x="7230560" y="3854312"/>
            <a:ext cx="2011680" cy="2011680"/>
            <a:chOff x="7230560" y="3854312"/>
            <a:chExt cx="2011680" cy="2011680"/>
          </a:xfrm>
        </p:grpSpPr>
        <p:grpSp>
          <p:nvGrpSpPr>
            <p:cNvPr id="67" name="Group 66">
              <a:extLst>
                <a:ext uri="{FF2B5EF4-FFF2-40B4-BE49-F238E27FC236}">
                  <a16:creationId xmlns:a16="http://schemas.microsoft.com/office/drawing/2014/main" id="{498557DA-CFC2-45E9-A44F-6AD272AF152F}"/>
                </a:ext>
              </a:extLst>
            </p:cNvPr>
            <p:cNvGrpSpPr/>
            <p:nvPr/>
          </p:nvGrpSpPr>
          <p:grpSpPr>
            <a:xfrm>
              <a:off x="7230560" y="3854312"/>
              <a:ext cx="2011680" cy="2011680"/>
              <a:chOff x="7230560" y="3854312"/>
              <a:chExt cx="2011680" cy="2011680"/>
            </a:xfrm>
          </p:grpSpPr>
          <p:grpSp>
            <p:nvGrpSpPr>
              <p:cNvPr id="42" name="Group 41">
                <a:extLst>
                  <a:ext uri="{FF2B5EF4-FFF2-40B4-BE49-F238E27FC236}">
                    <a16:creationId xmlns:a16="http://schemas.microsoft.com/office/drawing/2014/main" id="{9F721985-FAD0-48CF-8358-C0D89349B92E}"/>
                  </a:ext>
                </a:extLst>
              </p:cNvPr>
              <p:cNvGrpSpPr>
                <a:grpSpLocks noChangeAspect="1"/>
              </p:cNvGrpSpPr>
              <p:nvPr/>
            </p:nvGrpSpPr>
            <p:grpSpPr>
              <a:xfrm>
                <a:off x="7230560" y="3854312"/>
                <a:ext cx="2011680" cy="2011680"/>
                <a:chOff x="1611819" y="1851660"/>
                <a:chExt cx="960120" cy="960120"/>
              </a:xfrm>
              <a:effectLst>
                <a:outerShdw blurRad="63500" sx="102000" sy="102000" algn="ctr" rotWithShape="0">
                  <a:prstClr val="black">
                    <a:alpha val="40000"/>
                  </a:prstClr>
                </a:outerShdw>
              </a:effectLst>
            </p:grpSpPr>
            <p:sp>
              <p:nvSpPr>
                <p:cNvPr id="43" name="Oval 42">
                  <a:extLst>
                    <a:ext uri="{FF2B5EF4-FFF2-40B4-BE49-F238E27FC236}">
                      <a16:creationId xmlns:a16="http://schemas.microsoft.com/office/drawing/2014/main" id="{FAFAC158-EE78-4AC8-BD96-C4BA9FCD4A41}"/>
                    </a:ext>
                  </a:extLst>
                </p:cNvPr>
                <p:cNvSpPr>
                  <a:spLocks noChangeAspect="1"/>
                </p:cNvSpPr>
                <p:nvPr/>
              </p:nvSpPr>
              <p:spPr>
                <a:xfrm>
                  <a:off x="1611819" y="1851660"/>
                  <a:ext cx="960120" cy="960120"/>
                </a:xfrm>
                <a:prstGeom prst="ellipse">
                  <a:avLst/>
                </a:prstGeom>
                <a:solidFill>
                  <a:srgbClr val="72869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4" name="Oval 43">
                  <a:extLst>
                    <a:ext uri="{FF2B5EF4-FFF2-40B4-BE49-F238E27FC236}">
                      <a16:creationId xmlns:a16="http://schemas.microsoft.com/office/drawing/2014/main" id="{38325B5F-01C1-4FF4-B84F-97F998ACC338}"/>
                    </a:ext>
                  </a:extLst>
                </p:cNvPr>
                <p:cNvSpPr>
                  <a:spLocks noChangeAspect="1"/>
                </p:cNvSpPr>
                <p:nvPr/>
              </p:nvSpPr>
              <p:spPr>
                <a:xfrm>
                  <a:off x="1655461" y="1895302"/>
                  <a:ext cx="872836" cy="872836"/>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50" name="Text Box 10">
                <a:extLst>
                  <a:ext uri="{FF2B5EF4-FFF2-40B4-BE49-F238E27FC236}">
                    <a16:creationId xmlns:a16="http://schemas.microsoft.com/office/drawing/2014/main" id="{2B02F3FC-40FA-4C58-820C-C277637440A2}"/>
                  </a:ext>
                </a:extLst>
              </p:cNvPr>
              <p:cNvSpPr txBox="1">
                <a:spLocks noChangeArrowheads="1"/>
              </p:cNvSpPr>
              <p:nvPr/>
            </p:nvSpPr>
            <p:spPr bwMode="auto">
              <a:xfrm>
                <a:off x="7556375" y="4922339"/>
                <a:ext cx="1306317" cy="430887"/>
              </a:xfrm>
              <a:prstGeom prst="rect">
                <a:avLst/>
              </a:prstGeom>
              <a:noFill/>
              <a:ln w="9525">
                <a:noFill/>
                <a:miter lim="800000"/>
                <a:headEnd/>
                <a:tailEnd/>
              </a:ln>
            </p:spPr>
            <p:txBody>
              <a:bodyPr wrap="square" lIns="60960" tIns="30480" rIns="60960" bIns="30480">
                <a:spAutoFit/>
              </a:bodyPr>
              <a:lstStyle/>
              <a:p>
                <a:pPr algn="ctr"/>
                <a:r>
                  <a:rPr lang="en-US" sz="2400" b="1" spc="150" dirty="0">
                    <a:solidFill>
                      <a:srgbClr val="4D4D4D"/>
                    </a:solidFill>
                    <a:latin typeface="Bernard MT Condensed" panose="02050806060905020404" pitchFamily="18" charset="0"/>
                  </a:rPr>
                  <a:t>$2,594</a:t>
                </a:r>
              </a:p>
            </p:txBody>
          </p:sp>
        </p:grpSp>
        <p:sp>
          <p:nvSpPr>
            <p:cNvPr id="74" name="Freeform 223">
              <a:extLst>
                <a:ext uri="{FF2B5EF4-FFF2-40B4-BE49-F238E27FC236}">
                  <a16:creationId xmlns:a16="http://schemas.microsoft.com/office/drawing/2014/main" id="{2779433C-E7E0-475D-9280-E833D239EAF1}"/>
                </a:ext>
              </a:extLst>
            </p:cNvPr>
            <p:cNvSpPr>
              <a:spLocks noChangeAspect="1" noEditPoints="1"/>
            </p:cNvSpPr>
            <p:nvPr/>
          </p:nvSpPr>
          <p:spPr bwMode="auto">
            <a:xfrm>
              <a:off x="8003391" y="4310175"/>
              <a:ext cx="457200" cy="445911"/>
            </a:xfrm>
            <a:custGeom>
              <a:avLst/>
              <a:gdLst>
                <a:gd name="T0" fmla="*/ 2 w 127"/>
                <a:gd name="T1" fmla="*/ 54 h 124"/>
                <a:gd name="T2" fmla="*/ 63 w 127"/>
                <a:gd name="T3" fmla="*/ 0 h 124"/>
                <a:gd name="T4" fmla="*/ 124 w 127"/>
                <a:gd name="T5" fmla="*/ 68 h 124"/>
                <a:gd name="T6" fmla="*/ 109 w 127"/>
                <a:gd name="T7" fmla="*/ 86 h 124"/>
                <a:gd name="T8" fmla="*/ 104 w 127"/>
                <a:gd name="T9" fmla="*/ 53 h 124"/>
                <a:gd name="T10" fmla="*/ 100 w 127"/>
                <a:gd name="T11" fmla="*/ 57 h 124"/>
                <a:gd name="T12" fmla="*/ 98 w 127"/>
                <a:gd name="T13" fmla="*/ 52 h 124"/>
                <a:gd name="T14" fmla="*/ 91 w 127"/>
                <a:gd name="T15" fmla="*/ 62 h 124"/>
                <a:gd name="T16" fmla="*/ 85 w 127"/>
                <a:gd name="T17" fmla="*/ 72 h 124"/>
                <a:gd name="T18" fmla="*/ 87 w 127"/>
                <a:gd name="T19" fmla="*/ 78 h 124"/>
                <a:gd name="T20" fmla="*/ 77 w 127"/>
                <a:gd name="T21" fmla="*/ 99 h 124"/>
                <a:gd name="T22" fmla="*/ 77 w 127"/>
                <a:gd name="T23" fmla="*/ 112 h 124"/>
                <a:gd name="T24" fmla="*/ 68 w 127"/>
                <a:gd name="T25" fmla="*/ 96 h 124"/>
                <a:gd name="T26" fmla="*/ 58 w 127"/>
                <a:gd name="T27" fmla="*/ 78 h 124"/>
                <a:gd name="T28" fmla="*/ 63 w 127"/>
                <a:gd name="T29" fmla="*/ 67 h 124"/>
                <a:gd name="T30" fmla="*/ 76 w 127"/>
                <a:gd name="T31" fmla="*/ 65 h 124"/>
                <a:gd name="T32" fmla="*/ 86 w 127"/>
                <a:gd name="T33" fmla="*/ 65 h 124"/>
                <a:gd name="T34" fmla="*/ 87 w 127"/>
                <a:gd name="T35" fmla="*/ 60 h 124"/>
                <a:gd name="T36" fmla="*/ 80 w 127"/>
                <a:gd name="T37" fmla="*/ 56 h 124"/>
                <a:gd name="T38" fmla="*/ 90 w 127"/>
                <a:gd name="T39" fmla="*/ 52 h 124"/>
                <a:gd name="T40" fmla="*/ 70 w 127"/>
                <a:gd name="T41" fmla="*/ 55 h 124"/>
                <a:gd name="T42" fmla="*/ 62 w 127"/>
                <a:gd name="T43" fmla="*/ 57 h 124"/>
                <a:gd name="T44" fmla="*/ 56 w 127"/>
                <a:gd name="T45" fmla="*/ 35 h 124"/>
                <a:gd name="T46" fmla="*/ 59 w 127"/>
                <a:gd name="T47" fmla="*/ 32 h 124"/>
                <a:gd name="T48" fmla="*/ 52 w 127"/>
                <a:gd name="T49" fmla="*/ 27 h 124"/>
                <a:gd name="T50" fmla="*/ 58 w 127"/>
                <a:gd name="T51" fmla="*/ 24 h 124"/>
                <a:gd name="T52" fmla="*/ 67 w 127"/>
                <a:gd name="T53" fmla="*/ 23 h 124"/>
                <a:gd name="T54" fmla="*/ 74 w 127"/>
                <a:gd name="T55" fmla="*/ 25 h 124"/>
                <a:gd name="T56" fmla="*/ 73 w 127"/>
                <a:gd name="T57" fmla="*/ 19 h 124"/>
                <a:gd name="T58" fmla="*/ 68 w 127"/>
                <a:gd name="T59" fmla="*/ 11 h 124"/>
                <a:gd name="T60" fmla="*/ 74 w 127"/>
                <a:gd name="T61" fmla="*/ 11 h 124"/>
                <a:gd name="T62" fmla="*/ 64 w 127"/>
                <a:gd name="T63" fmla="*/ 10 h 124"/>
                <a:gd name="T64" fmla="*/ 46 w 127"/>
                <a:gd name="T65" fmla="*/ 12 h 124"/>
                <a:gd name="T66" fmla="*/ 43 w 127"/>
                <a:gd name="T67" fmla="*/ 20 h 124"/>
                <a:gd name="T68" fmla="*/ 37 w 127"/>
                <a:gd name="T69" fmla="*/ 25 h 124"/>
                <a:gd name="T70" fmla="*/ 31 w 127"/>
                <a:gd name="T71" fmla="*/ 28 h 124"/>
                <a:gd name="T72" fmla="*/ 25 w 127"/>
                <a:gd name="T73" fmla="*/ 25 h 124"/>
                <a:gd name="T74" fmla="*/ 22 w 127"/>
                <a:gd name="T75" fmla="*/ 43 h 124"/>
                <a:gd name="T76" fmla="*/ 18 w 127"/>
                <a:gd name="T77" fmla="*/ 58 h 124"/>
                <a:gd name="T78" fmla="*/ 15 w 127"/>
                <a:gd name="T79" fmla="*/ 85 h 124"/>
                <a:gd name="T80" fmla="*/ 30 w 127"/>
                <a:gd name="T81" fmla="*/ 79 h 124"/>
                <a:gd name="T82" fmla="*/ 33 w 127"/>
                <a:gd name="T83" fmla="*/ 105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7" h="124">
                  <a:moveTo>
                    <a:pt x="57" y="122"/>
                  </a:moveTo>
                  <a:cubicBezTo>
                    <a:pt x="43" y="121"/>
                    <a:pt x="31" y="115"/>
                    <a:pt x="21" y="106"/>
                  </a:cubicBezTo>
                  <a:cubicBezTo>
                    <a:pt x="6" y="91"/>
                    <a:pt x="0" y="74"/>
                    <a:pt x="2" y="54"/>
                  </a:cubicBezTo>
                  <a:cubicBezTo>
                    <a:pt x="3" y="44"/>
                    <a:pt x="7" y="34"/>
                    <a:pt x="13" y="26"/>
                  </a:cubicBezTo>
                  <a:cubicBezTo>
                    <a:pt x="23" y="12"/>
                    <a:pt x="36" y="4"/>
                    <a:pt x="53" y="1"/>
                  </a:cubicBezTo>
                  <a:cubicBezTo>
                    <a:pt x="56" y="1"/>
                    <a:pt x="59" y="0"/>
                    <a:pt x="63" y="0"/>
                  </a:cubicBezTo>
                  <a:cubicBezTo>
                    <a:pt x="63" y="0"/>
                    <a:pt x="63" y="0"/>
                    <a:pt x="63" y="0"/>
                  </a:cubicBezTo>
                  <a:cubicBezTo>
                    <a:pt x="66" y="0"/>
                    <a:pt x="70" y="1"/>
                    <a:pt x="73" y="1"/>
                  </a:cubicBezTo>
                  <a:cubicBezTo>
                    <a:pt x="104" y="6"/>
                    <a:pt x="127" y="36"/>
                    <a:pt x="124" y="68"/>
                  </a:cubicBezTo>
                  <a:cubicBezTo>
                    <a:pt x="122" y="83"/>
                    <a:pt x="115" y="96"/>
                    <a:pt x="104" y="106"/>
                  </a:cubicBezTo>
                  <a:cubicBezTo>
                    <a:pt x="91" y="119"/>
                    <a:pt x="75" y="124"/>
                    <a:pt x="57" y="122"/>
                  </a:cubicBezTo>
                  <a:close/>
                  <a:moveTo>
                    <a:pt x="109" y="86"/>
                  </a:moveTo>
                  <a:cubicBezTo>
                    <a:pt x="120" y="66"/>
                    <a:pt x="114" y="42"/>
                    <a:pt x="104" y="30"/>
                  </a:cubicBezTo>
                  <a:cubicBezTo>
                    <a:pt x="103" y="32"/>
                    <a:pt x="103" y="34"/>
                    <a:pt x="103" y="36"/>
                  </a:cubicBezTo>
                  <a:cubicBezTo>
                    <a:pt x="102" y="42"/>
                    <a:pt x="103" y="47"/>
                    <a:pt x="104" y="53"/>
                  </a:cubicBezTo>
                  <a:cubicBezTo>
                    <a:pt x="104" y="54"/>
                    <a:pt x="104" y="55"/>
                    <a:pt x="104" y="57"/>
                  </a:cubicBezTo>
                  <a:cubicBezTo>
                    <a:pt x="104" y="57"/>
                    <a:pt x="103" y="58"/>
                    <a:pt x="102" y="58"/>
                  </a:cubicBezTo>
                  <a:cubicBezTo>
                    <a:pt x="101" y="58"/>
                    <a:pt x="100" y="57"/>
                    <a:pt x="100" y="57"/>
                  </a:cubicBezTo>
                  <a:cubicBezTo>
                    <a:pt x="100" y="56"/>
                    <a:pt x="100" y="54"/>
                    <a:pt x="100" y="53"/>
                  </a:cubicBezTo>
                  <a:cubicBezTo>
                    <a:pt x="100" y="52"/>
                    <a:pt x="100" y="51"/>
                    <a:pt x="100" y="50"/>
                  </a:cubicBezTo>
                  <a:cubicBezTo>
                    <a:pt x="99" y="51"/>
                    <a:pt x="98" y="51"/>
                    <a:pt x="98" y="52"/>
                  </a:cubicBezTo>
                  <a:cubicBezTo>
                    <a:pt x="96" y="53"/>
                    <a:pt x="95" y="54"/>
                    <a:pt x="94" y="56"/>
                  </a:cubicBezTo>
                  <a:cubicBezTo>
                    <a:pt x="93" y="56"/>
                    <a:pt x="93" y="57"/>
                    <a:pt x="93" y="58"/>
                  </a:cubicBezTo>
                  <a:cubicBezTo>
                    <a:pt x="93" y="60"/>
                    <a:pt x="92" y="61"/>
                    <a:pt x="91" y="62"/>
                  </a:cubicBezTo>
                  <a:cubicBezTo>
                    <a:pt x="90" y="64"/>
                    <a:pt x="90" y="65"/>
                    <a:pt x="89" y="67"/>
                  </a:cubicBezTo>
                  <a:cubicBezTo>
                    <a:pt x="89" y="68"/>
                    <a:pt x="89" y="69"/>
                    <a:pt x="88" y="69"/>
                  </a:cubicBezTo>
                  <a:cubicBezTo>
                    <a:pt x="88" y="71"/>
                    <a:pt x="87" y="72"/>
                    <a:pt x="85" y="72"/>
                  </a:cubicBezTo>
                  <a:cubicBezTo>
                    <a:pt x="83" y="72"/>
                    <a:pt x="82" y="73"/>
                    <a:pt x="82" y="74"/>
                  </a:cubicBezTo>
                  <a:cubicBezTo>
                    <a:pt x="83" y="74"/>
                    <a:pt x="83" y="75"/>
                    <a:pt x="84" y="75"/>
                  </a:cubicBezTo>
                  <a:cubicBezTo>
                    <a:pt x="86" y="75"/>
                    <a:pt x="87" y="76"/>
                    <a:pt x="87" y="78"/>
                  </a:cubicBezTo>
                  <a:cubicBezTo>
                    <a:pt x="87" y="83"/>
                    <a:pt x="85" y="86"/>
                    <a:pt x="82" y="90"/>
                  </a:cubicBezTo>
                  <a:cubicBezTo>
                    <a:pt x="81" y="90"/>
                    <a:pt x="80" y="91"/>
                    <a:pt x="79" y="92"/>
                  </a:cubicBezTo>
                  <a:cubicBezTo>
                    <a:pt x="77" y="94"/>
                    <a:pt x="76" y="96"/>
                    <a:pt x="77" y="99"/>
                  </a:cubicBezTo>
                  <a:cubicBezTo>
                    <a:pt x="78" y="101"/>
                    <a:pt x="78" y="102"/>
                    <a:pt x="79" y="103"/>
                  </a:cubicBezTo>
                  <a:cubicBezTo>
                    <a:pt x="79" y="105"/>
                    <a:pt x="79" y="106"/>
                    <a:pt x="78" y="107"/>
                  </a:cubicBezTo>
                  <a:cubicBezTo>
                    <a:pt x="78" y="109"/>
                    <a:pt x="78" y="112"/>
                    <a:pt x="77" y="112"/>
                  </a:cubicBezTo>
                  <a:cubicBezTo>
                    <a:pt x="74" y="111"/>
                    <a:pt x="73" y="112"/>
                    <a:pt x="73" y="109"/>
                  </a:cubicBezTo>
                  <a:cubicBezTo>
                    <a:pt x="72" y="108"/>
                    <a:pt x="73" y="108"/>
                    <a:pt x="73" y="108"/>
                  </a:cubicBezTo>
                  <a:cubicBezTo>
                    <a:pt x="73" y="105"/>
                    <a:pt x="70" y="97"/>
                    <a:pt x="68" y="96"/>
                  </a:cubicBezTo>
                  <a:cubicBezTo>
                    <a:pt x="66" y="95"/>
                    <a:pt x="64" y="93"/>
                    <a:pt x="63" y="92"/>
                  </a:cubicBezTo>
                  <a:cubicBezTo>
                    <a:pt x="60" y="90"/>
                    <a:pt x="59" y="87"/>
                    <a:pt x="60" y="84"/>
                  </a:cubicBezTo>
                  <a:cubicBezTo>
                    <a:pt x="61" y="82"/>
                    <a:pt x="60" y="79"/>
                    <a:pt x="58" y="78"/>
                  </a:cubicBezTo>
                  <a:cubicBezTo>
                    <a:pt x="56" y="76"/>
                    <a:pt x="55" y="74"/>
                    <a:pt x="55" y="71"/>
                  </a:cubicBezTo>
                  <a:cubicBezTo>
                    <a:pt x="55" y="68"/>
                    <a:pt x="57" y="66"/>
                    <a:pt x="59" y="66"/>
                  </a:cubicBezTo>
                  <a:cubicBezTo>
                    <a:pt x="61" y="66"/>
                    <a:pt x="62" y="67"/>
                    <a:pt x="63" y="67"/>
                  </a:cubicBezTo>
                  <a:cubicBezTo>
                    <a:pt x="65" y="68"/>
                    <a:pt x="66" y="68"/>
                    <a:pt x="68" y="69"/>
                  </a:cubicBezTo>
                  <a:cubicBezTo>
                    <a:pt x="71" y="69"/>
                    <a:pt x="72" y="68"/>
                    <a:pt x="73" y="66"/>
                  </a:cubicBezTo>
                  <a:cubicBezTo>
                    <a:pt x="74" y="64"/>
                    <a:pt x="74" y="64"/>
                    <a:pt x="76" y="65"/>
                  </a:cubicBezTo>
                  <a:cubicBezTo>
                    <a:pt x="77" y="66"/>
                    <a:pt x="79" y="67"/>
                    <a:pt x="80" y="67"/>
                  </a:cubicBezTo>
                  <a:cubicBezTo>
                    <a:pt x="81" y="68"/>
                    <a:pt x="82" y="68"/>
                    <a:pt x="83" y="67"/>
                  </a:cubicBezTo>
                  <a:cubicBezTo>
                    <a:pt x="84" y="66"/>
                    <a:pt x="85" y="65"/>
                    <a:pt x="86" y="65"/>
                  </a:cubicBezTo>
                  <a:cubicBezTo>
                    <a:pt x="86" y="65"/>
                    <a:pt x="87" y="65"/>
                    <a:pt x="87" y="64"/>
                  </a:cubicBezTo>
                  <a:cubicBezTo>
                    <a:pt x="88" y="63"/>
                    <a:pt x="89" y="63"/>
                    <a:pt x="89" y="62"/>
                  </a:cubicBezTo>
                  <a:cubicBezTo>
                    <a:pt x="89" y="61"/>
                    <a:pt x="88" y="60"/>
                    <a:pt x="87" y="60"/>
                  </a:cubicBezTo>
                  <a:cubicBezTo>
                    <a:pt x="86" y="59"/>
                    <a:pt x="84" y="59"/>
                    <a:pt x="83" y="59"/>
                  </a:cubicBezTo>
                  <a:cubicBezTo>
                    <a:pt x="82" y="59"/>
                    <a:pt x="81" y="58"/>
                    <a:pt x="80" y="58"/>
                  </a:cubicBezTo>
                  <a:cubicBezTo>
                    <a:pt x="79" y="58"/>
                    <a:pt x="79" y="57"/>
                    <a:pt x="80" y="56"/>
                  </a:cubicBezTo>
                  <a:cubicBezTo>
                    <a:pt x="81" y="56"/>
                    <a:pt x="81" y="56"/>
                    <a:pt x="81" y="56"/>
                  </a:cubicBezTo>
                  <a:cubicBezTo>
                    <a:pt x="84" y="55"/>
                    <a:pt x="86" y="54"/>
                    <a:pt x="88" y="53"/>
                  </a:cubicBezTo>
                  <a:cubicBezTo>
                    <a:pt x="89" y="53"/>
                    <a:pt x="89" y="53"/>
                    <a:pt x="90" y="52"/>
                  </a:cubicBezTo>
                  <a:cubicBezTo>
                    <a:pt x="91" y="51"/>
                    <a:pt x="91" y="50"/>
                    <a:pt x="90" y="49"/>
                  </a:cubicBezTo>
                  <a:cubicBezTo>
                    <a:pt x="85" y="45"/>
                    <a:pt x="79" y="44"/>
                    <a:pt x="74" y="49"/>
                  </a:cubicBezTo>
                  <a:cubicBezTo>
                    <a:pt x="72" y="51"/>
                    <a:pt x="71" y="54"/>
                    <a:pt x="70" y="55"/>
                  </a:cubicBezTo>
                  <a:cubicBezTo>
                    <a:pt x="69" y="57"/>
                    <a:pt x="67" y="58"/>
                    <a:pt x="66" y="59"/>
                  </a:cubicBezTo>
                  <a:cubicBezTo>
                    <a:pt x="65" y="60"/>
                    <a:pt x="64" y="60"/>
                    <a:pt x="63" y="60"/>
                  </a:cubicBezTo>
                  <a:cubicBezTo>
                    <a:pt x="62" y="59"/>
                    <a:pt x="62" y="58"/>
                    <a:pt x="62" y="57"/>
                  </a:cubicBezTo>
                  <a:cubicBezTo>
                    <a:pt x="63" y="56"/>
                    <a:pt x="63" y="55"/>
                    <a:pt x="64" y="54"/>
                  </a:cubicBezTo>
                  <a:cubicBezTo>
                    <a:pt x="67" y="50"/>
                    <a:pt x="67" y="43"/>
                    <a:pt x="61" y="40"/>
                  </a:cubicBezTo>
                  <a:cubicBezTo>
                    <a:pt x="59" y="39"/>
                    <a:pt x="57" y="38"/>
                    <a:pt x="56" y="35"/>
                  </a:cubicBezTo>
                  <a:cubicBezTo>
                    <a:pt x="57" y="35"/>
                    <a:pt x="58" y="35"/>
                    <a:pt x="59" y="36"/>
                  </a:cubicBezTo>
                  <a:cubicBezTo>
                    <a:pt x="63" y="37"/>
                    <a:pt x="60" y="34"/>
                    <a:pt x="58" y="33"/>
                  </a:cubicBezTo>
                  <a:cubicBezTo>
                    <a:pt x="57" y="33"/>
                    <a:pt x="59" y="32"/>
                    <a:pt x="59" y="32"/>
                  </a:cubicBezTo>
                  <a:cubicBezTo>
                    <a:pt x="59" y="32"/>
                    <a:pt x="58" y="31"/>
                    <a:pt x="56" y="31"/>
                  </a:cubicBezTo>
                  <a:cubicBezTo>
                    <a:pt x="55" y="30"/>
                    <a:pt x="54" y="30"/>
                    <a:pt x="53" y="29"/>
                  </a:cubicBezTo>
                  <a:cubicBezTo>
                    <a:pt x="52" y="28"/>
                    <a:pt x="52" y="27"/>
                    <a:pt x="52" y="27"/>
                  </a:cubicBezTo>
                  <a:cubicBezTo>
                    <a:pt x="52" y="26"/>
                    <a:pt x="52" y="26"/>
                    <a:pt x="52" y="26"/>
                  </a:cubicBezTo>
                  <a:cubicBezTo>
                    <a:pt x="53" y="26"/>
                    <a:pt x="54" y="27"/>
                    <a:pt x="55" y="27"/>
                  </a:cubicBezTo>
                  <a:cubicBezTo>
                    <a:pt x="57" y="27"/>
                    <a:pt x="58" y="26"/>
                    <a:pt x="58" y="24"/>
                  </a:cubicBezTo>
                  <a:cubicBezTo>
                    <a:pt x="58" y="23"/>
                    <a:pt x="59" y="22"/>
                    <a:pt x="61" y="23"/>
                  </a:cubicBezTo>
                  <a:cubicBezTo>
                    <a:pt x="62" y="24"/>
                    <a:pt x="62" y="24"/>
                    <a:pt x="63" y="25"/>
                  </a:cubicBezTo>
                  <a:cubicBezTo>
                    <a:pt x="65" y="26"/>
                    <a:pt x="67" y="26"/>
                    <a:pt x="67" y="23"/>
                  </a:cubicBezTo>
                  <a:cubicBezTo>
                    <a:pt x="68" y="22"/>
                    <a:pt x="68" y="22"/>
                    <a:pt x="70" y="23"/>
                  </a:cubicBezTo>
                  <a:cubicBezTo>
                    <a:pt x="70" y="23"/>
                    <a:pt x="71" y="23"/>
                    <a:pt x="71" y="24"/>
                  </a:cubicBezTo>
                  <a:cubicBezTo>
                    <a:pt x="72" y="24"/>
                    <a:pt x="73" y="25"/>
                    <a:pt x="74" y="25"/>
                  </a:cubicBezTo>
                  <a:cubicBezTo>
                    <a:pt x="75" y="26"/>
                    <a:pt x="77" y="26"/>
                    <a:pt x="77" y="25"/>
                  </a:cubicBezTo>
                  <a:cubicBezTo>
                    <a:pt x="78" y="24"/>
                    <a:pt x="78" y="22"/>
                    <a:pt x="77" y="22"/>
                  </a:cubicBezTo>
                  <a:cubicBezTo>
                    <a:pt x="75" y="21"/>
                    <a:pt x="74" y="20"/>
                    <a:pt x="73" y="19"/>
                  </a:cubicBezTo>
                  <a:cubicBezTo>
                    <a:pt x="71" y="18"/>
                    <a:pt x="69" y="17"/>
                    <a:pt x="67" y="16"/>
                  </a:cubicBezTo>
                  <a:cubicBezTo>
                    <a:pt x="66" y="15"/>
                    <a:pt x="65" y="14"/>
                    <a:pt x="65" y="12"/>
                  </a:cubicBezTo>
                  <a:cubicBezTo>
                    <a:pt x="66" y="11"/>
                    <a:pt x="67" y="10"/>
                    <a:pt x="68" y="11"/>
                  </a:cubicBezTo>
                  <a:cubicBezTo>
                    <a:pt x="69" y="11"/>
                    <a:pt x="70" y="12"/>
                    <a:pt x="71" y="13"/>
                  </a:cubicBezTo>
                  <a:cubicBezTo>
                    <a:pt x="72" y="13"/>
                    <a:pt x="73" y="13"/>
                    <a:pt x="74" y="13"/>
                  </a:cubicBezTo>
                  <a:cubicBezTo>
                    <a:pt x="74" y="13"/>
                    <a:pt x="74" y="12"/>
                    <a:pt x="74" y="11"/>
                  </a:cubicBezTo>
                  <a:cubicBezTo>
                    <a:pt x="74" y="11"/>
                    <a:pt x="74" y="11"/>
                    <a:pt x="73" y="10"/>
                  </a:cubicBezTo>
                  <a:cubicBezTo>
                    <a:pt x="71" y="10"/>
                    <a:pt x="68" y="10"/>
                    <a:pt x="65" y="9"/>
                  </a:cubicBezTo>
                  <a:cubicBezTo>
                    <a:pt x="65" y="9"/>
                    <a:pt x="65" y="10"/>
                    <a:pt x="64" y="10"/>
                  </a:cubicBezTo>
                  <a:cubicBezTo>
                    <a:pt x="63" y="12"/>
                    <a:pt x="60" y="13"/>
                    <a:pt x="58" y="14"/>
                  </a:cubicBezTo>
                  <a:cubicBezTo>
                    <a:pt x="55" y="15"/>
                    <a:pt x="55" y="14"/>
                    <a:pt x="55" y="12"/>
                  </a:cubicBezTo>
                  <a:cubicBezTo>
                    <a:pt x="52" y="11"/>
                    <a:pt x="49" y="10"/>
                    <a:pt x="46" y="12"/>
                  </a:cubicBezTo>
                  <a:cubicBezTo>
                    <a:pt x="45" y="13"/>
                    <a:pt x="43" y="14"/>
                    <a:pt x="42" y="15"/>
                  </a:cubicBezTo>
                  <a:cubicBezTo>
                    <a:pt x="42" y="16"/>
                    <a:pt x="42" y="17"/>
                    <a:pt x="42" y="17"/>
                  </a:cubicBezTo>
                  <a:cubicBezTo>
                    <a:pt x="42" y="18"/>
                    <a:pt x="43" y="19"/>
                    <a:pt x="43" y="20"/>
                  </a:cubicBezTo>
                  <a:cubicBezTo>
                    <a:pt x="43" y="22"/>
                    <a:pt x="42" y="23"/>
                    <a:pt x="40" y="23"/>
                  </a:cubicBezTo>
                  <a:cubicBezTo>
                    <a:pt x="40" y="23"/>
                    <a:pt x="39" y="23"/>
                    <a:pt x="39" y="23"/>
                  </a:cubicBezTo>
                  <a:cubicBezTo>
                    <a:pt x="37" y="23"/>
                    <a:pt x="37" y="23"/>
                    <a:pt x="37" y="25"/>
                  </a:cubicBezTo>
                  <a:cubicBezTo>
                    <a:pt x="37" y="27"/>
                    <a:pt x="37" y="27"/>
                    <a:pt x="34" y="27"/>
                  </a:cubicBezTo>
                  <a:cubicBezTo>
                    <a:pt x="34" y="27"/>
                    <a:pt x="33" y="27"/>
                    <a:pt x="32" y="27"/>
                  </a:cubicBezTo>
                  <a:cubicBezTo>
                    <a:pt x="32" y="28"/>
                    <a:pt x="31" y="28"/>
                    <a:pt x="31" y="28"/>
                  </a:cubicBezTo>
                  <a:cubicBezTo>
                    <a:pt x="29" y="30"/>
                    <a:pt x="27" y="29"/>
                    <a:pt x="27" y="27"/>
                  </a:cubicBezTo>
                  <a:cubicBezTo>
                    <a:pt x="27" y="26"/>
                    <a:pt x="27" y="26"/>
                    <a:pt x="27" y="26"/>
                  </a:cubicBezTo>
                  <a:cubicBezTo>
                    <a:pt x="26" y="25"/>
                    <a:pt x="26" y="24"/>
                    <a:pt x="25" y="25"/>
                  </a:cubicBezTo>
                  <a:cubicBezTo>
                    <a:pt x="23" y="27"/>
                    <a:pt x="22" y="29"/>
                    <a:pt x="20" y="31"/>
                  </a:cubicBezTo>
                  <a:cubicBezTo>
                    <a:pt x="22" y="32"/>
                    <a:pt x="22" y="35"/>
                    <a:pt x="21" y="37"/>
                  </a:cubicBezTo>
                  <a:cubicBezTo>
                    <a:pt x="21" y="39"/>
                    <a:pt x="21" y="41"/>
                    <a:pt x="22" y="43"/>
                  </a:cubicBezTo>
                  <a:cubicBezTo>
                    <a:pt x="23" y="45"/>
                    <a:pt x="24" y="47"/>
                    <a:pt x="25" y="49"/>
                  </a:cubicBezTo>
                  <a:cubicBezTo>
                    <a:pt x="26" y="52"/>
                    <a:pt x="25" y="53"/>
                    <a:pt x="22" y="54"/>
                  </a:cubicBezTo>
                  <a:cubicBezTo>
                    <a:pt x="19" y="54"/>
                    <a:pt x="18" y="55"/>
                    <a:pt x="18" y="58"/>
                  </a:cubicBezTo>
                  <a:cubicBezTo>
                    <a:pt x="18" y="62"/>
                    <a:pt x="16" y="64"/>
                    <a:pt x="12" y="66"/>
                  </a:cubicBezTo>
                  <a:cubicBezTo>
                    <a:pt x="12" y="66"/>
                    <a:pt x="11" y="67"/>
                    <a:pt x="10" y="67"/>
                  </a:cubicBezTo>
                  <a:cubicBezTo>
                    <a:pt x="11" y="73"/>
                    <a:pt x="12" y="79"/>
                    <a:pt x="15" y="85"/>
                  </a:cubicBezTo>
                  <a:cubicBezTo>
                    <a:pt x="17" y="82"/>
                    <a:pt x="19" y="79"/>
                    <a:pt x="20" y="75"/>
                  </a:cubicBezTo>
                  <a:cubicBezTo>
                    <a:pt x="21" y="71"/>
                    <a:pt x="24" y="75"/>
                    <a:pt x="24" y="78"/>
                  </a:cubicBezTo>
                  <a:cubicBezTo>
                    <a:pt x="24" y="81"/>
                    <a:pt x="26" y="84"/>
                    <a:pt x="30" y="79"/>
                  </a:cubicBezTo>
                  <a:cubicBezTo>
                    <a:pt x="34" y="75"/>
                    <a:pt x="35" y="76"/>
                    <a:pt x="37" y="76"/>
                  </a:cubicBezTo>
                  <a:cubicBezTo>
                    <a:pt x="38" y="76"/>
                    <a:pt x="40" y="79"/>
                    <a:pt x="40" y="93"/>
                  </a:cubicBezTo>
                  <a:cubicBezTo>
                    <a:pt x="39" y="103"/>
                    <a:pt x="35" y="105"/>
                    <a:pt x="33" y="105"/>
                  </a:cubicBezTo>
                  <a:cubicBezTo>
                    <a:pt x="37" y="109"/>
                    <a:pt x="43" y="111"/>
                    <a:pt x="49" y="113"/>
                  </a:cubicBezTo>
                  <a:cubicBezTo>
                    <a:pt x="73" y="119"/>
                    <a:pt x="98" y="108"/>
                    <a:pt x="109" y="86"/>
                  </a:cubicBezTo>
                  <a:close/>
                </a:path>
              </a:pathLst>
            </a:custGeom>
            <a:solidFill>
              <a:srgbClr val="4D4D4D"/>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84" name="Group 83">
            <a:extLst>
              <a:ext uri="{FF2B5EF4-FFF2-40B4-BE49-F238E27FC236}">
                <a16:creationId xmlns:a16="http://schemas.microsoft.com/office/drawing/2014/main" id="{0E19B76C-963B-49B6-9CE8-531F47A29127}"/>
              </a:ext>
            </a:extLst>
          </p:cNvPr>
          <p:cNvGrpSpPr/>
          <p:nvPr/>
        </p:nvGrpSpPr>
        <p:grpSpPr>
          <a:xfrm>
            <a:off x="9633481" y="4723045"/>
            <a:ext cx="2011680" cy="2011680"/>
            <a:chOff x="9633481" y="4723045"/>
            <a:chExt cx="2011680" cy="2011680"/>
          </a:xfrm>
        </p:grpSpPr>
        <p:grpSp>
          <p:nvGrpSpPr>
            <p:cNvPr id="68" name="Group 67">
              <a:extLst>
                <a:ext uri="{FF2B5EF4-FFF2-40B4-BE49-F238E27FC236}">
                  <a16:creationId xmlns:a16="http://schemas.microsoft.com/office/drawing/2014/main" id="{3A34516D-3FDD-41C2-95A4-11F4416ED0C0}"/>
                </a:ext>
              </a:extLst>
            </p:cNvPr>
            <p:cNvGrpSpPr/>
            <p:nvPr/>
          </p:nvGrpSpPr>
          <p:grpSpPr>
            <a:xfrm>
              <a:off x="9633481" y="4723045"/>
              <a:ext cx="2011680" cy="2011680"/>
              <a:chOff x="9633481" y="4723045"/>
              <a:chExt cx="2011680" cy="2011680"/>
            </a:xfrm>
          </p:grpSpPr>
          <p:grpSp>
            <p:nvGrpSpPr>
              <p:cNvPr id="51" name="Group 50">
                <a:extLst>
                  <a:ext uri="{FF2B5EF4-FFF2-40B4-BE49-F238E27FC236}">
                    <a16:creationId xmlns:a16="http://schemas.microsoft.com/office/drawing/2014/main" id="{73F915AA-4272-4BBD-93DE-64601ECD995B}"/>
                  </a:ext>
                </a:extLst>
              </p:cNvPr>
              <p:cNvGrpSpPr>
                <a:grpSpLocks noChangeAspect="1"/>
              </p:cNvGrpSpPr>
              <p:nvPr/>
            </p:nvGrpSpPr>
            <p:grpSpPr>
              <a:xfrm>
                <a:off x="9633481" y="4723045"/>
                <a:ext cx="2011680" cy="2011680"/>
                <a:chOff x="1611819" y="1851660"/>
                <a:chExt cx="960120" cy="960120"/>
              </a:xfrm>
              <a:effectLst>
                <a:outerShdw blurRad="63500" sx="102000" sy="102000" algn="ctr" rotWithShape="0">
                  <a:prstClr val="black">
                    <a:alpha val="40000"/>
                  </a:prstClr>
                </a:outerShdw>
              </a:effectLst>
            </p:grpSpPr>
            <p:sp>
              <p:nvSpPr>
                <p:cNvPr id="52" name="Oval 51">
                  <a:extLst>
                    <a:ext uri="{FF2B5EF4-FFF2-40B4-BE49-F238E27FC236}">
                      <a16:creationId xmlns:a16="http://schemas.microsoft.com/office/drawing/2014/main" id="{7B554986-E708-4563-8031-FE5108FA90F6}"/>
                    </a:ext>
                  </a:extLst>
                </p:cNvPr>
                <p:cNvSpPr>
                  <a:spLocks noChangeAspect="1"/>
                </p:cNvSpPr>
                <p:nvPr/>
              </p:nvSpPr>
              <p:spPr>
                <a:xfrm>
                  <a:off x="1611819" y="1851660"/>
                  <a:ext cx="960120" cy="960120"/>
                </a:xfrm>
                <a:prstGeom prst="ellipse">
                  <a:avLst/>
                </a:prstGeom>
                <a:solidFill>
                  <a:srgbClr val="8DA1B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3" name="Oval 52">
                  <a:extLst>
                    <a:ext uri="{FF2B5EF4-FFF2-40B4-BE49-F238E27FC236}">
                      <a16:creationId xmlns:a16="http://schemas.microsoft.com/office/drawing/2014/main" id="{05D564F2-E70F-4D91-8773-F27ED001A290}"/>
                    </a:ext>
                  </a:extLst>
                </p:cNvPr>
                <p:cNvSpPr>
                  <a:spLocks noChangeAspect="1"/>
                </p:cNvSpPr>
                <p:nvPr/>
              </p:nvSpPr>
              <p:spPr>
                <a:xfrm>
                  <a:off x="1655461" y="1895302"/>
                  <a:ext cx="872836" cy="872836"/>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59" name="Text Box 10">
                <a:extLst>
                  <a:ext uri="{FF2B5EF4-FFF2-40B4-BE49-F238E27FC236}">
                    <a16:creationId xmlns:a16="http://schemas.microsoft.com/office/drawing/2014/main" id="{8A128850-8BBE-4CF1-9F50-B40319761F8A}"/>
                  </a:ext>
                </a:extLst>
              </p:cNvPr>
              <p:cNvSpPr txBox="1">
                <a:spLocks noChangeArrowheads="1"/>
              </p:cNvSpPr>
              <p:nvPr/>
            </p:nvSpPr>
            <p:spPr bwMode="auto">
              <a:xfrm>
                <a:off x="9959296" y="5791072"/>
                <a:ext cx="1306317" cy="430887"/>
              </a:xfrm>
              <a:prstGeom prst="rect">
                <a:avLst/>
              </a:prstGeom>
              <a:noFill/>
              <a:ln w="9525">
                <a:noFill/>
                <a:miter lim="800000"/>
                <a:headEnd/>
                <a:tailEnd/>
              </a:ln>
            </p:spPr>
            <p:txBody>
              <a:bodyPr wrap="square" lIns="60960" tIns="30480" rIns="60960" bIns="30480">
                <a:spAutoFit/>
              </a:bodyPr>
              <a:lstStyle/>
              <a:p>
                <a:pPr algn="ctr"/>
                <a:r>
                  <a:rPr lang="en-US" sz="2400" b="1" spc="150" dirty="0">
                    <a:solidFill>
                      <a:srgbClr val="4D4D4D"/>
                    </a:solidFill>
                    <a:latin typeface="Bernard MT Condensed" panose="02050806060905020404" pitchFamily="18" charset="0"/>
                  </a:rPr>
                  <a:t>$2,983</a:t>
                </a:r>
              </a:p>
            </p:txBody>
          </p:sp>
        </p:grpSp>
        <p:sp>
          <p:nvSpPr>
            <p:cNvPr id="75" name="Freeform 131">
              <a:extLst>
                <a:ext uri="{FF2B5EF4-FFF2-40B4-BE49-F238E27FC236}">
                  <a16:creationId xmlns:a16="http://schemas.microsoft.com/office/drawing/2014/main" id="{688BF6C5-0E05-4ECD-86D3-190AA485387A}"/>
                </a:ext>
              </a:extLst>
            </p:cNvPr>
            <p:cNvSpPr>
              <a:spLocks noChangeAspect="1" noEditPoints="1"/>
            </p:cNvSpPr>
            <p:nvPr/>
          </p:nvSpPr>
          <p:spPr bwMode="auto">
            <a:xfrm>
              <a:off x="10406312" y="5229216"/>
              <a:ext cx="457200" cy="430438"/>
            </a:xfrm>
            <a:custGeom>
              <a:avLst/>
              <a:gdLst>
                <a:gd name="T0" fmla="*/ 134 w 161"/>
                <a:gd name="T1" fmla="*/ 110 h 152"/>
                <a:gd name="T2" fmla="*/ 99 w 161"/>
                <a:gd name="T3" fmla="*/ 110 h 152"/>
                <a:gd name="T4" fmla="*/ 99 w 161"/>
                <a:gd name="T5" fmla="*/ 99 h 152"/>
                <a:gd name="T6" fmla="*/ 89 w 161"/>
                <a:gd name="T7" fmla="*/ 112 h 152"/>
                <a:gd name="T8" fmla="*/ 79 w 161"/>
                <a:gd name="T9" fmla="*/ 125 h 152"/>
                <a:gd name="T10" fmla="*/ 89 w 161"/>
                <a:gd name="T11" fmla="*/ 139 h 152"/>
                <a:gd name="T12" fmla="*/ 99 w 161"/>
                <a:gd name="T13" fmla="*/ 152 h 152"/>
                <a:gd name="T14" fmla="*/ 99 w 161"/>
                <a:gd name="T15" fmla="*/ 145 h 152"/>
                <a:gd name="T16" fmla="*/ 118 w 161"/>
                <a:gd name="T17" fmla="*/ 144 h 152"/>
                <a:gd name="T18" fmla="*/ 138 w 161"/>
                <a:gd name="T19" fmla="*/ 136 h 152"/>
                <a:gd name="T20" fmla="*/ 157 w 161"/>
                <a:gd name="T21" fmla="*/ 101 h 152"/>
                <a:gd name="T22" fmla="*/ 134 w 161"/>
                <a:gd name="T23" fmla="*/ 110 h 152"/>
                <a:gd name="T24" fmla="*/ 77 w 161"/>
                <a:gd name="T25" fmla="*/ 24 h 152"/>
                <a:gd name="T26" fmla="*/ 64 w 161"/>
                <a:gd name="T27" fmla="*/ 8 h 152"/>
                <a:gd name="T28" fmla="*/ 42 w 161"/>
                <a:gd name="T29" fmla="*/ 13 h 152"/>
                <a:gd name="T30" fmla="*/ 31 w 161"/>
                <a:gd name="T31" fmla="*/ 31 h 152"/>
                <a:gd name="T32" fmla="*/ 61 w 161"/>
                <a:gd name="T33" fmla="*/ 49 h 152"/>
                <a:gd name="T34" fmla="*/ 77 w 161"/>
                <a:gd name="T35" fmla="*/ 24 h 152"/>
                <a:gd name="T36" fmla="*/ 104 w 161"/>
                <a:gd name="T37" fmla="*/ 56 h 152"/>
                <a:gd name="T38" fmla="*/ 121 w 161"/>
                <a:gd name="T39" fmla="*/ 59 h 152"/>
                <a:gd name="T40" fmla="*/ 128 w 161"/>
                <a:gd name="T41" fmla="*/ 44 h 152"/>
                <a:gd name="T42" fmla="*/ 135 w 161"/>
                <a:gd name="T43" fmla="*/ 28 h 152"/>
                <a:gd name="T44" fmla="*/ 128 w 161"/>
                <a:gd name="T45" fmla="*/ 32 h 152"/>
                <a:gd name="T46" fmla="*/ 118 w 161"/>
                <a:gd name="T47" fmla="*/ 16 h 152"/>
                <a:gd name="T48" fmla="*/ 102 w 161"/>
                <a:gd name="T49" fmla="*/ 2 h 152"/>
                <a:gd name="T50" fmla="*/ 62 w 161"/>
                <a:gd name="T51" fmla="*/ 2 h 152"/>
                <a:gd name="T52" fmla="*/ 80 w 161"/>
                <a:gd name="T53" fmla="*/ 18 h 152"/>
                <a:gd name="T54" fmla="*/ 97 w 161"/>
                <a:gd name="T55" fmla="*/ 49 h 152"/>
                <a:gd name="T56" fmla="*/ 87 w 161"/>
                <a:gd name="T57" fmla="*/ 54 h 152"/>
                <a:gd name="T58" fmla="*/ 104 w 161"/>
                <a:gd name="T59" fmla="*/ 56 h 152"/>
                <a:gd name="T60" fmla="*/ 29 w 161"/>
                <a:gd name="T61" fmla="*/ 127 h 152"/>
                <a:gd name="T62" fmla="*/ 45 w 161"/>
                <a:gd name="T63" fmla="*/ 143 h 152"/>
                <a:gd name="T64" fmla="*/ 66 w 161"/>
                <a:gd name="T65" fmla="*/ 144 h 152"/>
                <a:gd name="T66" fmla="*/ 67 w 161"/>
                <a:gd name="T67" fmla="*/ 109 h 152"/>
                <a:gd name="T68" fmla="*/ 37 w 161"/>
                <a:gd name="T69" fmla="*/ 108 h 152"/>
                <a:gd name="T70" fmla="*/ 29 w 161"/>
                <a:gd name="T71" fmla="*/ 127 h 152"/>
                <a:gd name="T72" fmla="*/ 24 w 161"/>
                <a:gd name="T73" fmla="*/ 133 h 152"/>
                <a:gd name="T74" fmla="*/ 29 w 161"/>
                <a:gd name="T75" fmla="*/ 109 h 152"/>
                <a:gd name="T76" fmla="*/ 47 w 161"/>
                <a:gd name="T77" fmla="*/ 79 h 152"/>
                <a:gd name="T78" fmla="*/ 56 w 161"/>
                <a:gd name="T79" fmla="*/ 85 h 152"/>
                <a:gd name="T80" fmla="*/ 50 w 161"/>
                <a:gd name="T81" fmla="*/ 69 h 152"/>
                <a:gd name="T82" fmla="*/ 44 w 161"/>
                <a:gd name="T83" fmla="*/ 53 h 152"/>
                <a:gd name="T84" fmla="*/ 27 w 161"/>
                <a:gd name="T85" fmla="*/ 55 h 152"/>
                <a:gd name="T86" fmla="*/ 10 w 161"/>
                <a:gd name="T87" fmla="*/ 57 h 152"/>
                <a:gd name="T88" fmla="*/ 17 w 161"/>
                <a:gd name="T89" fmla="*/ 61 h 152"/>
                <a:gd name="T90" fmla="*/ 8 w 161"/>
                <a:gd name="T91" fmla="*/ 77 h 152"/>
                <a:gd name="T92" fmla="*/ 4 w 161"/>
                <a:gd name="T93" fmla="*/ 99 h 152"/>
                <a:gd name="T94" fmla="*/ 24 w 161"/>
                <a:gd name="T95" fmla="*/ 133 h 152"/>
                <a:gd name="T96" fmla="*/ 144 w 161"/>
                <a:gd name="T97" fmla="*/ 60 h 152"/>
                <a:gd name="T98" fmla="*/ 114 w 161"/>
                <a:gd name="T99" fmla="*/ 77 h 152"/>
                <a:gd name="T100" fmla="*/ 129 w 161"/>
                <a:gd name="T101" fmla="*/ 103 h 152"/>
                <a:gd name="T102" fmla="*/ 149 w 161"/>
                <a:gd name="T103" fmla="*/ 100 h 152"/>
                <a:gd name="T104" fmla="*/ 154 w 161"/>
                <a:gd name="T105" fmla="*/ 78 h 152"/>
                <a:gd name="T106" fmla="*/ 144 w 161"/>
                <a:gd name="T107" fmla="*/ 6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1" h="152">
                  <a:moveTo>
                    <a:pt x="134" y="110"/>
                  </a:moveTo>
                  <a:cubicBezTo>
                    <a:pt x="99" y="110"/>
                    <a:pt x="99" y="110"/>
                    <a:pt x="99" y="110"/>
                  </a:cubicBezTo>
                  <a:cubicBezTo>
                    <a:pt x="99" y="99"/>
                    <a:pt x="99" y="99"/>
                    <a:pt x="99" y="99"/>
                  </a:cubicBezTo>
                  <a:cubicBezTo>
                    <a:pt x="89" y="112"/>
                    <a:pt x="89" y="112"/>
                    <a:pt x="89" y="112"/>
                  </a:cubicBezTo>
                  <a:cubicBezTo>
                    <a:pt x="79" y="125"/>
                    <a:pt x="79" y="125"/>
                    <a:pt x="79" y="125"/>
                  </a:cubicBezTo>
                  <a:cubicBezTo>
                    <a:pt x="89" y="139"/>
                    <a:pt x="89" y="139"/>
                    <a:pt x="89" y="139"/>
                  </a:cubicBezTo>
                  <a:cubicBezTo>
                    <a:pt x="99" y="152"/>
                    <a:pt x="99" y="152"/>
                    <a:pt x="99" y="152"/>
                  </a:cubicBezTo>
                  <a:cubicBezTo>
                    <a:pt x="99" y="145"/>
                    <a:pt x="99" y="145"/>
                    <a:pt x="99" y="145"/>
                  </a:cubicBezTo>
                  <a:cubicBezTo>
                    <a:pt x="118" y="144"/>
                    <a:pt x="118" y="144"/>
                    <a:pt x="118" y="144"/>
                  </a:cubicBezTo>
                  <a:cubicBezTo>
                    <a:pt x="134" y="143"/>
                    <a:pt x="138" y="136"/>
                    <a:pt x="138" y="136"/>
                  </a:cubicBezTo>
                  <a:cubicBezTo>
                    <a:pt x="157" y="101"/>
                    <a:pt x="157" y="101"/>
                    <a:pt x="157" y="101"/>
                  </a:cubicBezTo>
                  <a:cubicBezTo>
                    <a:pt x="150" y="111"/>
                    <a:pt x="134" y="110"/>
                    <a:pt x="134" y="110"/>
                  </a:cubicBezTo>
                  <a:close/>
                  <a:moveTo>
                    <a:pt x="77" y="24"/>
                  </a:moveTo>
                  <a:cubicBezTo>
                    <a:pt x="71" y="9"/>
                    <a:pt x="64" y="8"/>
                    <a:pt x="64" y="8"/>
                  </a:cubicBezTo>
                  <a:cubicBezTo>
                    <a:pt x="52" y="0"/>
                    <a:pt x="42" y="13"/>
                    <a:pt x="42" y="13"/>
                  </a:cubicBezTo>
                  <a:cubicBezTo>
                    <a:pt x="31" y="31"/>
                    <a:pt x="31" y="31"/>
                    <a:pt x="31" y="31"/>
                  </a:cubicBezTo>
                  <a:cubicBezTo>
                    <a:pt x="61" y="49"/>
                    <a:pt x="61" y="49"/>
                    <a:pt x="61" y="49"/>
                  </a:cubicBezTo>
                  <a:cubicBezTo>
                    <a:pt x="77" y="24"/>
                    <a:pt x="77" y="24"/>
                    <a:pt x="77" y="24"/>
                  </a:cubicBezTo>
                  <a:close/>
                  <a:moveTo>
                    <a:pt x="104" y="56"/>
                  </a:moveTo>
                  <a:cubicBezTo>
                    <a:pt x="121" y="59"/>
                    <a:pt x="121" y="59"/>
                    <a:pt x="121" y="59"/>
                  </a:cubicBezTo>
                  <a:cubicBezTo>
                    <a:pt x="128" y="44"/>
                    <a:pt x="128" y="44"/>
                    <a:pt x="128" y="44"/>
                  </a:cubicBezTo>
                  <a:cubicBezTo>
                    <a:pt x="135" y="28"/>
                    <a:pt x="135" y="28"/>
                    <a:pt x="135" y="28"/>
                  </a:cubicBezTo>
                  <a:cubicBezTo>
                    <a:pt x="128" y="32"/>
                    <a:pt x="128" y="32"/>
                    <a:pt x="128" y="32"/>
                  </a:cubicBezTo>
                  <a:cubicBezTo>
                    <a:pt x="118" y="16"/>
                    <a:pt x="118" y="16"/>
                    <a:pt x="118" y="16"/>
                  </a:cubicBezTo>
                  <a:cubicBezTo>
                    <a:pt x="110" y="2"/>
                    <a:pt x="102" y="2"/>
                    <a:pt x="102" y="2"/>
                  </a:cubicBezTo>
                  <a:cubicBezTo>
                    <a:pt x="62" y="2"/>
                    <a:pt x="62" y="2"/>
                    <a:pt x="62" y="2"/>
                  </a:cubicBezTo>
                  <a:cubicBezTo>
                    <a:pt x="74" y="3"/>
                    <a:pt x="80" y="18"/>
                    <a:pt x="80" y="18"/>
                  </a:cubicBezTo>
                  <a:cubicBezTo>
                    <a:pt x="97" y="49"/>
                    <a:pt x="97" y="49"/>
                    <a:pt x="97" y="49"/>
                  </a:cubicBezTo>
                  <a:cubicBezTo>
                    <a:pt x="87" y="54"/>
                    <a:pt x="87" y="54"/>
                    <a:pt x="87" y="54"/>
                  </a:cubicBezTo>
                  <a:cubicBezTo>
                    <a:pt x="104" y="56"/>
                    <a:pt x="104" y="56"/>
                    <a:pt x="104" y="56"/>
                  </a:cubicBezTo>
                  <a:close/>
                  <a:moveTo>
                    <a:pt x="29" y="127"/>
                  </a:moveTo>
                  <a:cubicBezTo>
                    <a:pt x="29" y="141"/>
                    <a:pt x="45" y="143"/>
                    <a:pt x="45" y="143"/>
                  </a:cubicBezTo>
                  <a:cubicBezTo>
                    <a:pt x="66" y="144"/>
                    <a:pt x="66" y="144"/>
                    <a:pt x="66" y="144"/>
                  </a:cubicBezTo>
                  <a:cubicBezTo>
                    <a:pt x="67" y="109"/>
                    <a:pt x="67" y="109"/>
                    <a:pt x="67" y="109"/>
                  </a:cubicBezTo>
                  <a:cubicBezTo>
                    <a:pt x="37" y="108"/>
                    <a:pt x="37" y="108"/>
                    <a:pt x="37" y="108"/>
                  </a:cubicBezTo>
                  <a:cubicBezTo>
                    <a:pt x="28" y="121"/>
                    <a:pt x="29" y="127"/>
                    <a:pt x="29" y="127"/>
                  </a:cubicBezTo>
                  <a:close/>
                  <a:moveTo>
                    <a:pt x="24" y="133"/>
                  </a:moveTo>
                  <a:cubicBezTo>
                    <a:pt x="19" y="122"/>
                    <a:pt x="29" y="109"/>
                    <a:pt x="29" y="109"/>
                  </a:cubicBezTo>
                  <a:cubicBezTo>
                    <a:pt x="47" y="79"/>
                    <a:pt x="47" y="79"/>
                    <a:pt x="47" y="79"/>
                  </a:cubicBezTo>
                  <a:cubicBezTo>
                    <a:pt x="56" y="85"/>
                    <a:pt x="56" y="85"/>
                    <a:pt x="56" y="85"/>
                  </a:cubicBezTo>
                  <a:cubicBezTo>
                    <a:pt x="50" y="69"/>
                    <a:pt x="50" y="69"/>
                    <a:pt x="50" y="69"/>
                  </a:cubicBezTo>
                  <a:cubicBezTo>
                    <a:pt x="44" y="53"/>
                    <a:pt x="44" y="53"/>
                    <a:pt x="44" y="53"/>
                  </a:cubicBezTo>
                  <a:cubicBezTo>
                    <a:pt x="27" y="55"/>
                    <a:pt x="27" y="55"/>
                    <a:pt x="27" y="55"/>
                  </a:cubicBezTo>
                  <a:cubicBezTo>
                    <a:pt x="10" y="57"/>
                    <a:pt x="10" y="57"/>
                    <a:pt x="10" y="57"/>
                  </a:cubicBezTo>
                  <a:cubicBezTo>
                    <a:pt x="17" y="61"/>
                    <a:pt x="17" y="61"/>
                    <a:pt x="17" y="61"/>
                  </a:cubicBezTo>
                  <a:cubicBezTo>
                    <a:pt x="8" y="77"/>
                    <a:pt x="8" y="77"/>
                    <a:pt x="8" y="77"/>
                  </a:cubicBezTo>
                  <a:cubicBezTo>
                    <a:pt x="0" y="92"/>
                    <a:pt x="4" y="99"/>
                    <a:pt x="4" y="99"/>
                  </a:cubicBezTo>
                  <a:cubicBezTo>
                    <a:pt x="24" y="133"/>
                    <a:pt x="24" y="133"/>
                    <a:pt x="24" y="133"/>
                  </a:cubicBezTo>
                  <a:close/>
                  <a:moveTo>
                    <a:pt x="144" y="60"/>
                  </a:moveTo>
                  <a:cubicBezTo>
                    <a:pt x="114" y="77"/>
                    <a:pt x="114" y="77"/>
                    <a:pt x="114" y="77"/>
                  </a:cubicBezTo>
                  <a:cubicBezTo>
                    <a:pt x="129" y="103"/>
                    <a:pt x="129" y="103"/>
                    <a:pt x="129" y="103"/>
                  </a:cubicBezTo>
                  <a:cubicBezTo>
                    <a:pt x="144" y="105"/>
                    <a:pt x="149" y="100"/>
                    <a:pt x="149" y="100"/>
                  </a:cubicBezTo>
                  <a:cubicBezTo>
                    <a:pt x="161" y="93"/>
                    <a:pt x="154" y="78"/>
                    <a:pt x="154" y="78"/>
                  </a:cubicBezTo>
                  <a:cubicBezTo>
                    <a:pt x="144" y="60"/>
                    <a:pt x="144" y="60"/>
                    <a:pt x="144" y="60"/>
                  </a:cubicBezTo>
                  <a:close/>
                </a:path>
              </a:pathLst>
            </a:custGeom>
            <a:solidFill>
              <a:srgbClr val="4D4D4D"/>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82" name="Group 81">
            <a:extLst>
              <a:ext uri="{FF2B5EF4-FFF2-40B4-BE49-F238E27FC236}">
                <a16:creationId xmlns:a16="http://schemas.microsoft.com/office/drawing/2014/main" id="{EAD1BBA3-CB66-453C-82D9-9152A28FFBC0}"/>
              </a:ext>
            </a:extLst>
          </p:cNvPr>
          <p:cNvGrpSpPr/>
          <p:nvPr/>
        </p:nvGrpSpPr>
        <p:grpSpPr>
          <a:xfrm>
            <a:off x="4906072" y="2939913"/>
            <a:ext cx="2011680" cy="2011680"/>
            <a:chOff x="4906072" y="2939913"/>
            <a:chExt cx="2011680" cy="2011680"/>
          </a:xfrm>
        </p:grpSpPr>
        <p:grpSp>
          <p:nvGrpSpPr>
            <p:cNvPr id="66" name="Group 65">
              <a:extLst>
                <a:ext uri="{FF2B5EF4-FFF2-40B4-BE49-F238E27FC236}">
                  <a16:creationId xmlns:a16="http://schemas.microsoft.com/office/drawing/2014/main" id="{142DFAF7-A057-4631-8268-B0CB1C17CF3C}"/>
                </a:ext>
              </a:extLst>
            </p:cNvPr>
            <p:cNvGrpSpPr/>
            <p:nvPr/>
          </p:nvGrpSpPr>
          <p:grpSpPr>
            <a:xfrm>
              <a:off x="4906072" y="2939913"/>
              <a:ext cx="2011680" cy="2011680"/>
              <a:chOff x="4906072" y="2939913"/>
              <a:chExt cx="2011680" cy="2011680"/>
            </a:xfrm>
          </p:grpSpPr>
          <p:grpSp>
            <p:nvGrpSpPr>
              <p:cNvPr id="32" name="Group 31">
                <a:extLst>
                  <a:ext uri="{FF2B5EF4-FFF2-40B4-BE49-F238E27FC236}">
                    <a16:creationId xmlns:a16="http://schemas.microsoft.com/office/drawing/2014/main" id="{B9437FB0-77AB-430D-9470-D15FE7A03BF1}"/>
                  </a:ext>
                </a:extLst>
              </p:cNvPr>
              <p:cNvGrpSpPr>
                <a:grpSpLocks noChangeAspect="1"/>
              </p:cNvGrpSpPr>
              <p:nvPr/>
            </p:nvGrpSpPr>
            <p:grpSpPr>
              <a:xfrm>
                <a:off x="4906072" y="2939913"/>
                <a:ext cx="2011680" cy="2011680"/>
                <a:chOff x="1611819" y="1851660"/>
                <a:chExt cx="960120" cy="960120"/>
              </a:xfrm>
              <a:effectLst>
                <a:outerShdw blurRad="63500" sx="102000" sy="102000" algn="ctr" rotWithShape="0">
                  <a:prstClr val="black">
                    <a:alpha val="40000"/>
                  </a:prstClr>
                </a:outerShdw>
              </a:effectLst>
            </p:grpSpPr>
            <p:sp>
              <p:nvSpPr>
                <p:cNvPr id="33" name="Oval 32">
                  <a:extLst>
                    <a:ext uri="{FF2B5EF4-FFF2-40B4-BE49-F238E27FC236}">
                      <a16:creationId xmlns:a16="http://schemas.microsoft.com/office/drawing/2014/main" id="{04A6C79F-1EB7-41BD-89CB-CE9F363D65F1}"/>
                    </a:ext>
                  </a:extLst>
                </p:cNvPr>
                <p:cNvSpPr>
                  <a:spLocks noChangeAspect="1"/>
                </p:cNvSpPr>
                <p:nvPr/>
              </p:nvSpPr>
              <p:spPr>
                <a:xfrm>
                  <a:off x="1611819" y="1851660"/>
                  <a:ext cx="960120" cy="960120"/>
                </a:xfrm>
                <a:prstGeom prst="ellipse">
                  <a:avLst/>
                </a:prstGeom>
                <a:solidFill>
                  <a:srgbClr val="5C708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Oval 33">
                  <a:extLst>
                    <a:ext uri="{FF2B5EF4-FFF2-40B4-BE49-F238E27FC236}">
                      <a16:creationId xmlns:a16="http://schemas.microsoft.com/office/drawing/2014/main" id="{A40A6E18-08A4-4434-B483-5385ED277502}"/>
                    </a:ext>
                  </a:extLst>
                </p:cNvPr>
                <p:cNvSpPr>
                  <a:spLocks noChangeAspect="1"/>
                </p:cNvSpPr>
                <p:nvPr/>
              </p:nvSpPr>
              <p:spPr>
                <a:xfrm>
                  <a:off x="1655461" y="1895302"/>
                  <a:ext cx="872836" cy="872836"/>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0" name="Text Box 10">
                <a:extLst>
                  <a:ext uri="{FF2B5EF4-FFF2-40B4-BE49-F238E27FC236}">
                    <a16:creationId xmlns:a16="http://schemas.microsoft.com/office/drawing/2014/main" id="{23E48888-29A1-4F64-A931-A8A3E2D98943}"/>
                  </a:ext>
                </a:extLst>
              </p:cNvPr>
              <p:cNvSpPr txBox="1">
                <a:spLocks noChangeArrowheads="1"/>
              </p:cNvSpPr>
              <p:nvPr/>
            </p:nvSpPr>
            <p:spPr bwMode="auto">
              <a:xfrm>
                <a:off x="5231887" y="4007940"/>
                <a:ext cx="1306317" cy="430887"/>
              </a:xfrm>
              <a:prstGeom prst="rect">
                <a:avLst/>
              </a:prstGeom>
              <a:noFill/>
              <a:ln w="9525">
                <a:noFill/>
                <a:miter lim="800000"/>
                <a:headEnd/>
                <a:tailEnd/>
              </a:ln>
            </p:spPr>
            <p:txBody>
              <a:bodyPr wrap="square" lIns="60960" tIns="30480" rIns="60960" bIns="30480">
                <a:spAutoFit/>
              </a:bodyPr>
              <a:lstStyle/>
              <a:p>
                <a:pPr algn="ctr"/>
                <a:r>
                  <a:rPr lang="en-US" sz="2400" b="1" spc="150" dirty="0">
                    <a:solidFill>
                      <a:srgbClr val="4D4D4D"/>
                    </a:solidFill>
                    <a:latin typeface="Bernard MT Condensed" panose="02050806060905020404" pitchFamily="18" charset="0"/>
                  </a:rPr>
                  <a:t>$1,792</a:t>
                </a:r>
              </a:p>
            </p:txBody>
          </p:sp>
        </p:grpSp>
        <p:grpSp>
          <p:nvGrpSpPr>
            <p:cNvPr id="76" name="Group 85">
              <a:extLst>
                <a:ext uri="{FF2B5EF4-FFF2-40B4-BE49-F238E27FC236}">
                  <a16:creationId xmlns:a16="http://schemas.microsoft.com/office/drawing/2014/main" id="{31866730-E055-4CFE-A8D7-AF1621EAE866}"/>
                </a:ext>
              </a:extLst>
            </p:cNvPr>
            <p:cNvGrpSpPr>
              <a:grpSpLocks noChangeAspect="1"/>
            </p:cNvGrpSpPr>
            <p:nvPr/>
          </p:nvGrpSpPr>
          <p:grpSpPr>
            <a:xfrm>
              <a:off x="5700389" y="3436212"/>
              <a:ext cx="411480" cy="440309"/>
              <a:chOff x="3911601" y="3687763"/>
              <a:chExt cx="249238" cy="266700"/>
            </a:xfrm>
            <a:solidFill>
              <a:srgbClr val="4D4D4D"/>
            </a:solidFill>
          </p:grpSpPr>
          <p:sp>
            <p:nvSpPr>
              <p:cNvPr id="77" name="Freeform 33">
                <a:extLst>
                  <a:ext uri="{FF2B5EF4-FFF2-40B4-BE49-F238E27FC236}">
                    <a16:creationId xmlns:a16="http://schemas.microsoft.com/office/drawing/2014/main" id="{73239F74-CE82-450A-ADFD-CA12CF1B31FA}"/>
                  </a:ext>
                </a:extLst>
              </p:cNvPr>
              <p:cNvSpPr>
                <a:spLocks/>
              </p:cNvSpPr>
              <p:nvPr/>
            </p:nvSpPr>
            <p:spPr bwMode="auto">
              <a:xfrm>
                <a:off x="3911601" y="3832225"/>
                <a:ext cx="104775" cy="122237"/>
              </a:xfrm>
              <a:custGeom>
                <a:avLst/>
                <a:gdLst/>
                <a:ahLst/>
                <a:cxnLst>
                  <a:cxn ang="0">
                    <a:pos x="1" y="0"/>
                  </a:cxn>
                  <a:cxn ang="0">
                    <a:pos x="21" y="0"/>
                  </a:cxn>
                  <a:cxn ang="0">
                    <a:pos x="23" y="2"/>
                  </a:cxn>
                  <a:cxn ang="0">
                    <a:pos x="21" y="3"/>
                  </a:cxn>
                  <a:cxn ang="0">
                    <a:pos x="2" y="3"/>
                  </a:cxn>
                  <a:cxn ang="0">
                    <a:pos x="2" y="26"/>
                  </a:cxn>
                  <a:cxn ang="0">
                    <a:pos x="1" y="27"/>
                  </a:cxn>
                  <a:cxn ang="0">
                    <a:pos x="0" y="26"/>
                  </a:cxn>
                  <a:cxn ang="0">
                    <a:pos x="0" y="2"/>
                  </a:cxn>
                  <a:cxn ang="0">
                    <a:pos x="1" y="0"/>
                  </a:cxn>
                </a:cxnLst>
                <a:rect l="0" t="0" r="r" b="b"/>
                <a:pathLst>
                  <a:path w="23" h="27">
                    <a:moveTo>
                      <a:pt x="1" y="0"/>
                    </a:moveTo>
                    <a:cubicBezTo>
                      <a:pt x="21" y="0"/>
                      <a:pt x="21" y="0"/>
                      <a:pt x="21" y="0"/>
                    </a:cubicBezTo>
                    <a:cubicBezTo>
                      <a:pt x="22" y="0"/>
                      <a:pt x="23" y="1"/>
                      <a:pt x="23" y="2"/>
                    </a:cubicBezTo>
                    <a:cubicBezTo>
                      <a:pt x="23" y="2"/>
                      <a:pt x="22" y="3"/>
                      <a:pt x="21" y="3"/>
                    </a:cubicBezTo>
                    <a:cubicBezTo>
                      <a:pt x="2" y="3"/>
                      <a:pt x="2" y="3"/>
                      <a:pt x="2" y="3"/>
                    </a:cubicBezTo>
                    <a:cubicBezTo>
                      <a:pt x="2" y="26"/>
                      <a:pt x="2" y="26"/>
                      <a:pt x="2" y="26"/>
                    </a:cubicBezTo>
                    <a:cubicBezTo>
                      <a:pt x="2" y="27"/>
                      <a:pt x="2" y="27"/>
                      <a:pt x="1" y="27"/>
                    </a:cubicBezTo>
                    <a:cubicBezTo>
                      <a:pt x="0" y="27"/>
                      <a:pt x="0" y="27"/>
                      <a:pt x="0" y="26"/>
                    </a:cubicBezTo>
                    <a:cubicBezTo>
                      <a:pt x="0" y="2"/>
                      <a:pt x="0" y="2"/>
                      <a:pt x="0" y="2"/>
                    </a:cubicBezTo>
                    <a:cubicBezTo>
                      <a:pt x="0" y="1"/>
                      <a:pt x="0" y="0"/>
                      <a:pt x="1"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8" name="Freeform 34">
                <a:extLst>
                  <a:ext uri="{FF2B5EF4-FFF2-40B4-BE49-F238E27FC236}">
                    <a16:creationId xmlns:a16="http://schemas.microsoft.com/office/drawing/2014/main" id="{B4475E2B-1B90-479F-A2CA-F9AE6AFE31C9}"/>
                  </a:ext>
                </a:extLst>
              </p:cNvPr>
              <p:cNvSpPr>
                <a:spLocks/>
              </p:cNvSpPr>
              <p:nvPr/>
            </p:nvSpPr>
            <p:spPr bwMode="auto">
              <a:xfrm>
                <a:off x="3919538" y="3697288"/>
                <a:ext cx="41275" cy="130175"/>
              </a:xfrm>
              <a:custGeom>
                <a:avLst/>
                <a:gdLst/>
                <a:ahLst/>
                <a:cxnLst>
                  <a:cxn ang="0">
                    <a:pos x="9" y="25"/>
                  </a:cxn>
                  <a:cxn ang="0">
                    <a:pos x="9" y="4"/>
                  </a:cxn>
                  <a:cxn ang="0">
                    <a:pos x="4" y="0"/>
                  </a:cxn>
                  <a:cxn ang="0">
                    <a:pos x="0" y="4"/>
                  </a:cxn>
                  <a:cxn ang="0">
                    <a:pos x="0" y="25"/>
                  </a:cxn>
                  <a:cxn ang="0">
                    <a:pos x="4" y="29"/>
                  </a:cxn>
                  <a:cxn ang="0">
                    <a:pos x="9" y="25"/>
                  </a:cxn>
                </a:cxnLst>
                <a:rect l="0" t="0" r="r" b="b"/>
                <a:pathLst>
                  <a:path w="9" h="29">
                    <a:moveTo>
                      <a:pt x="9" y="25"/>
                    </a:moveTo>
                    <a:cubicBezTo>
                      <a:pt x="9" y="4"/>
                      <a:pt x="9" y="4"/>
                      <a:pt x="9" y="4"/>
                    </a:cubicBezTo>
                    <a:cubicBezTo>
                      <a:pt x="9" y="2"/>
                      <a:pt x="7" y="0"/>
                      <a:pt x="4" y="0"/>
                    </a:cubicBezTo>
                    <a:cubicBezTo>
                      <a:pt x="2" y="0"/>
                      <a:pt x="0" y="2"/>
                      <a:pt x="0" y="4"/>
                    </a:cubicBezTo>
                    <a:cubicBezTo>
                      <a:pt x="0" y="25"/>
                      <a:pt x="0" y="25"/>
                      <a:pt x="0" y="25"/>
                    </a:cubicBezTo>
                    <a:cubicBezTo>
                      <a:pt x="0" y="27"/>
                      <a:pt x="2" y="29"/>
                      <a:pt x="4" y="29"/>
                    </a:cubicBezTo>
                    <a:cubicBezTo>
                      <a:pt x="7" y="29"/>
                      <a:pt x="9" y="27"/>
                      <a:pt x="9" y="25"/>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9" name="Freeform 35">
                <a:extLst>
                  <a:ext uri="{FF2B5EF4-FFF2-40B4-BE49-F238E27FC236}">
                    <a16:creationId xmlns:a16="http://schemas.microsoft.com/office/drawing/2014/main" id="{8CB39F46-FC30-476B-995F-4DA8FCFE42A0}"/>
                  </a:ext>
                </a:extLst>
              </p:cNvPr>
              <p:cNvSpPr>
                <a:spLocks/>
              </p:cNvSpPr>
              <p:nvPr/>
            </p:nvSpPr>
            <p:spPr bwMode="auto">
              <a:xfrm>
                <a:off x="3975101" y="3687763"/>
                <a:ext cx="158750" cy="266700"/>
              </a:xfrm>
              <a:custGeom>
                <a:avLst/>
                <a:gdLst/>
                <a:ahLst/>
                <a:cxnLst>
                  <a:cxn ang="0">
                    <a:pos x="3" y="53"/>
                  </a:cxn>
                  <a:cxn ang="0">
                    <a:pos x="4" y="58"/>
                  </a:cxn>
                  <a:cxn ang="0">
                    <a:pos x="7" y="59"/>
                  </a:cxn>
                  <a:cxn ang="0">
                    <a:pos x="10" y="57"/>
                  </a:cxn>
                  <a:cxn ang="0">
                    <a:pos x="19" y="43"/>
                  </a:cxn>
                  <a:cxn ang="0">
                    <a:pos x="34" y="43"/>
                  </a:cxn>
                  <a:cxn ang="0">
                    <a:pos x="35" y="42"/>
                  </a:cxn>
                  <a:cxn ang="0">
                    <a:pos x="35" y="32"/>
                  </a:cxn>
                  <a:cxn ang="0">
                    <a:pos x="24" y="14"/>
                  </a:cxn>
                  <a:cxn ang="0">
                    <a:pos x="22" y="15"/>
                  </a:cxn>
                  <a:cxn ang="0">
                    <a:pos x="26" y="8"/>
                  </a:cxn>
                  <a:cxn ang="0">
                    <a:pos x="18" y="0"/>
                  </a:cxn>
                  <a:cxn ang="0">
                    <a:pos x="10" y="8"/>
                  </a:cxn>
                  <a:cxn ang="0">
                    <a:pos x="18" y="16"/>
                  </a:cxn>
                  <a:cxn ang="0">
                    <a:pos x="20" y="15"/>
                  </a:cxn>
                  <a:cxn ang="0">
                    <a:pos x="15" y="21"/>
                  </a:cxn>
                  <a:cxn ang="0">
                    <a:pos x="3" y="23"/>
                  </a:cxn>
                  <a:cxn ang="0">
                    <a:pos x="1" y="25"/>
                  </a:cxn>
                  <a:cxn ang="0">
                    <a:pos x="0" y="29"/>
                  </a:cxn>
                  <a:cxn ang="0">
                    <a:pos x="4" y="32"/>
                  </a:cxn>
                  <a:cxn ang="0">
                    <a:pos x="5" y="32"/>
                  </a:cxn>
                  <a:cxn ang="0">
                    <a:pos x="13" y="30"/>
                  </a:cxn>
                  <a:cxn ang="0">
                    <a:pos x="13" y="32"/>
                  </a:cxn>
                  <a:cxn ang="0">
                    <a:pos x="13" y="36"/>
                  </a:cxn>
                  <a:cxn ang="0">
                    <a:pos x="3" y="53"/>
                  </a:cxn>
                </a:cxnLst>
                <a:rect l="0" t="0" r="r" b="b"/>
                <a:pathLst>
                  <a:path w="35" h="59">
                    <a:moveTo>
                      <a:pt x="3" y="53"/>
                    </a:moveTo>
                    <a:cubicBezTo>
                      <a:pt x="2" y="55"/>
                      <a:pt x="2" y="57"/>
                      <a:pt x="4" y="58"/>
                    </a:cubicBezTo>
                    <a:cubicBezTo>
                      <a:pt x="5" y="59"/>
                      <a:pt x="6" y="59"/>
                      <a:pt x="7" y="59"/>
                    </a:cubicBezTo>
                    <a:cubicBezTo>
                      <a:pt x="8" y="59"/>
                      <a:pt x="9" y="59"/>
                      <a:pt x="10" y="57"/>
                    </a:cubicBezTo>
                    <a:cubicBezTo>
                      <a:pt x="19" y="43"/>
                      <a:pt x="19" y="43"/>
                      <a:pt x="19" y="43"/>
                    </a:cubicBezTo>
                    <a:cubicBezTo>
                      <a:pt x="34" y="43"/>
                      <a:pt x="34" y="43"/>
                      <a:pt x="34" y="43"/>
                    </a:cubicBezTo>
                    <a:cubicBezTo>
                      <a:pt x="35" y="43"/>
                      <a:pt x="35" y="43"/>
                      <a:pt x="35" y="42"/>
                    </a:cubicBezTo>
                    <a:cubicBezTo>
                      <a:pt x="35" y="32"/>
                      <a:pt x="35" y="32"/>
                      <a:pt x="35" y="32"/>
                    </a:cubicBezTo>
                    <a:cubicBezTo>
                      <a:pt x="35" y="22"/>
                      <a:pt x="31" y="14"/>
                      <a:pt x="24" y="14"/>
                    </a:cubicBezTo>
                    <a:cubicBezTo>
                      <a:pt x="23" y="14"/>
                      <a:pt x="23" y="14"/>
                      <a:pt x="22" y="15"/>
                    </a:cubicBezTo>
                    <a:cubicBezTo>
                      <a:pt x="24" y="13"/>
                      <a:pt x="26" y="11"/>
                      <a:pt x="26" y="8"/>
                    </a:cubicBezTo>
                    <a:cubicBezTo>
                      <a:pt x="26" y="3"/>
                      <a:pt x="22" y="0"/>
                      <a:pt x="18" y="0"/>
                    </a:cubicBezTo>
                    <a:cubicBezTo>
                      <a:pt x="14" y="0"/>
                      <a:pt x="10" y="3"/>
                      <a:pt x="10" y="8"/>
                    </a:cubicBezTo>
                    <a:cubicBezTo>
                      <a:pt x="10" y="12"/>
                      <a:pt x="14" y="16"/>
                      <a:pt x="18" y="16"/>
                    </a:cubicBezTo>
                    <a:cubicBezTo>
                      <a:pt x="19" y="16"/>
                      <a:pt x="20" y="16"/>
                      <a:pt x="20" y="15"/>
                    </a:cubicBezTo>
                    <a:cubicBezTo>
                      <a:pt x="18" y="16"/>
                      <a:pt x="17" y="18"/>
                      <a:pt x="15" y="21"/>
                    </a:cubicBezTo>
                    <a:cubicBezTo>
                      <a:pt x="3" y="23"/>
                      <a:pt x="3" y="23"/>
                      <a:pt x="3" y="23"/>
                    </a:cubicBezTo>
                    <a:cubicBezTo>
                      <a:pt x="2" y="24"/>
                      <a:pt x="1" y="24"/>
                      <a:pt x="1" y="25"/>
                    </a:cubicBezTo>
                    <a:cubicBezTo>
                      <a:pt x="0" y="26"/>
                      <a:pt x="0" y="28"/>
                      <a:pt x="0" y="29"/>
                    </a:cubicBezTo>
                    <a:cubicBezTo>
                      <a:pt x="1" y="31"/>
                      <a:pt x="2" y="32"/>
                      <a:pt x="4" y="32"/>
                    </a:cubicBezTo>
                    <a:cubicBezTo>
                      <a:pt x="5" y="32"/>
                      <a:pt x="5" y="32"/>
                      <a:pt x="5" y="32"/>
                    </a:cubicBezTo>
                    <a:cubicBezTo>
                      <a:pt x="13" y="30"/>
                      <a:pt x="13" y="30"/>
                      <a:pt x="13" y="30"/>
                    </a:cubicBezTo>
                    <a:cubicBezTo>
                      <a:pt x="13" y="31"/>
                      <a:pt x="13" y="32"/>
                      <a:pt x="13" y="32"/>
                    </a:cubicBezTo>
                    <a:cubicBezTo>
                      <a:pt x="13" y="36"/>
                      <a:pt x="13" y="36"/>
                      <a:pt x="13" y="36"/>
                    </a:cubicBezTo>
                    <a:lnTo>
                      <a:pt x="3" y="5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0" name="Freeform 36">
                <a:extLst>
                  <a:ext uri="{FF2B5EF4-FFF2-40B4-BE49-F238E27FC236}">
                    <a16:creationId xmlns:a16="http://schemas.microsoft.com/office/drawing/2014/main" id="{D43F93FE-BA8B-40AC-BAEC-01221B207402}"/>
                  </a:ext>
                </a:extLst>
              </p:cNvPr>
              <p:cNvSpPr>
                <a:spLocks/>
              </p:cNvSpPr>
              <p:nvPr/>
            </p:nvSpPr>
            <p:spPr bwMode="auto">
              <a:xfrm>
                <a:off x="4070351" y="3805238"/>
                <a:ext cx="90488" cy="100012"/>
              </a:xfrm>
              <a:custGeom>
                <a:avLst/>
                <a:gdLst/>
                <a:ahLst/>
                <a:cxnLst>
                  <a:cxn ang="0">
                    <a:pos x="1" y="20"/>
                  </a:cxn>
                  <a:cxn ang="0">
                    <a:pos x="17" y="20"/>
                  </a:cxn>
                  <a:cxn ang="0">
                    <a:pos x="17" y="1"/>
                  </a:cxn>
                  <a:cxn ang="0">
                    <a:pos x="18" y="0"/>
                  </a:cxn>
                  <a:cxn ang="0">
                    <a:pos x="20" y="1"/>
                  </a:cxn>
                  <a:cxn ang="0">
                    <a:pos x="20" y="21"/>
                  </a:cxn>
                  <a:cxn ang="0">
                    <a:pos x="18" y="22"/>
                  </a:cxn>
                  <a:cxn ang="0">
                    <a:pos x="1" y="22"/>
                  </a:cxn>
                  <a:cxn ang="0">
                    <a:pos x="0" y="21"/>
                  </a:cxn>
                  <a:cxn ang="0">
                    <a:pos x="1" y="20"/>
                  </a:cxn>
                </a:cxnLst>
                <a:rect l="0" t="0" r="r" b="b"/>
                <a:pathLst>
                  <a:path w="20" h="22">
                    <a:moveTo>
                      <a:pt x="1" y="20"/>
                    </a:moveTo>
                    <a:cubicBezTo>
                      <a:pt x="17" y="20"/>
                      <a:pt x="17" y="20"/>
                      <a:pt x="17" y="20"/>
                    </a:cubicBezTo>
                    <a:cubicBezTo>
                      <a:pt x="17" y="1"/>
                      <a:pt x="17" y="1"/>
                      <a:pt x="17" y="1"/>
                    </a:cubicBezTo>
                    <a:cubicBezTo>
                      <a:pt x="17" y="0"/>
                      <a:pt x="18" y="0"/>
                      <a:pt x="18" y="0"/>
                    </a:cubicBezTo>
                    <a:cubicBezTo>
                      <a:pt x="19" y="0"/>
                      <a:pt x="20" y="0"/>
                      <a:pt x="20" y="1"/>
                    </a:cubicBezTo>
                    <a:cubicBezTo>
                      <a:pt x="20" y="21"/>
                      <a:pt x="20" y="21"/>
                      <a:pt x="20" y="21"/>
                    </a:cubicBezTo>
                    <a:cubicBezTo>
                      <a:pt x="20" y="22"/>
                      <a:pt x="19" y="22"/>
                      <a:pt x="18" y="22"/>
                    </a:cubicBezTo>
                    <a:cubicBezTo>
                      <a:pt x="1" y="22"/>
                      <a:pt x="1" y="22"/>
                      <a:pt x="1" y="22"/>
                    </a:cubicBezTo>
                    <a:cubicBezTo>
                      <a:pt x="0" y="22"/>
                      <a:pt x="0" y="22"/>
                      <a:pt x="0" y="21"/>
                    </a:cubicBezTo>
                    <a:cubicBezTo>
                      <a:pt x="0" y="20"/>
                      <a:pt x="0" y="20"/>
                      <a:pt x="1" y="2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grpSp>
        <p:nvGrpSpPr>
          <p:cNvPr id="25" name="Group 24">
            <a:extLst>
              <a:ext uri="{FF2B5EF4-FFF2-40B4-BE49-F238E27FC236}">
                <a16:creationId xmlns:a16="http://schemas.microsoft.com/office/drawing/2014/main" id="{7B0E8248-B683-4986-8F44-8288ED7E11E3}"/>
              </a:ext>
            </a:extLst>
          </p:cNvPr>
          <p:cNvGrpSpPr>
            <a:grpSpLocks noChangeAspect="1"/>
          </p:cNvGrpSpPr>
          <p:nvPr/>
        </p:nvGrpSpPr>
        <p:grpSpPr>
          <a:xfrm>
            <a:off x="4037291" y="1885042"/>
            <a:ext cx="731520" cy="731520"/>
            <a:chOff x="1611819" y="1851660"/>
            <a:chExt cx="960120" cy="960120"/>
          </a:xfrm>
        </p:grpSpPr>
        <p:sp>
          <p:nvSpPr>
            <p:cNvPr id="26" name="Oval 25">
              <a:extLst>
                <a:ext uri="{FF2B5EF4-FFF2-40B4-BE49-F238E27FC236}">
                  <a16:creationId xmlns:a16="http://schemas.microsoft.com/office/drawing/2014/main" id="{20742827-A8A9-4B36-B45D-51207498BC9B}"/>
                </a:ext>
              </a:extLst>
            </p:cNvPr>
            <p:cNvSpPr>
              <a:spLocks noChangeAspect="1"/>
            </p:cNvSpPr>
            <p:nvPr/>
          </p:nvSpPr>
          <p:spPr>
            <a:xfrm>
              <a:off x="1611819" y="1851660"/>
              <a:ext cx="960120" cy="960120"/>
            </a:xfrm>
            <a:prstGeom prst="ellipse">
              <a:avLst/>
            </a:prstGeom>
            <a:solidFill>
              <a:schemeClr val="bg1"/>
            </a:solidFill>
            <a:ln>
              <a:noFill/>
            </a:ln>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Oval 26">
              <a:extLst>
                <a:ext uri="{FF2B5EF4-FFF2-40B4-BE49-F238E27FC236}">
                  <a16:creationId xmlns:a16="http://schemas.microsoft.com/office/drawing/2014/main" id="{42D96BE5-99AC-4471-8D88-77A815ABB338}"/>
                </a:ext>
              </a:extLst>
            </p:cNvPr>
            <p:cNvSpPr>
              <a:spLocks noChangeAspect="1"/>
            </p:cNvSpPr>
            <p:nvPr/>
          </p:nvSpPr>
          <p:spPr>
            <a:xfrm>
              <a:off x="1703259" y="1943100"/>
              <a:ext cx="777240" cy="777240"/>
            </a:xfrm>
            <a:prstGeom prst="ellipse">
              <a:avLst/>
            </a:prstGeom>
            <a:solidFill>
              <a:srgbClr val="44546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TextBox 27">
              <a:extLst>
                <a:ext uri="{FF2B5EF4-FFF2-40B4-BE49-F238E27FC236}">
                  <a16:creationId xmlns:a16="http://schemas.microsoft.com/office/drawing/2014/main" id="{2571CFBA-6C7A-42C6-8311-90C4220CF10D}"/>
                </a:ext>
              </a:extLst>
            </p:cNvPr>
            <p:cNvSpPr txBox="1"/>
            <p:nvPr/>
          </p:nvSpPr>
          <p:spPr>
            <a:xfrm>
              <a:off x="1759872" y="1998455"/>
              <a:ext cx="660083" cy="666528"/>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02</a:t>
              </a:r>
            </a:p>
            <a:p>
              <a:pPr algn="ctr"/>
              <a:r>
                <a:rPr lang="en-US" sz="700" b="1" dirty="0">
                  <a:solidFill>
                    <a:schemeClr val="bg1"/>
                  </a:solidFill>
                </a:rPr>
                <a:t>OPTION</a:t>
              </a:r>
            </a:p>
          </p:txBody>
        </p:sp>
      </p:grpSp>
      <p:grpSp>
        <p:nvGrpSpPr>
          <p:cNvPr id="35" name="Group 34">
            <a:extLst>
              <a:ext uri="{FF2B5EF4-FFF2-40B4-BE49-F238E27FC236}">
                <a16:creationId xmlns:a16="http://schemas.microsoft.com/office/drawing/2014/main" id="{AABC10AE-013A-4333-A511-CB94DC6A9ADF}"/>
              </a:ext>
            </a:extLst>
          </p:cNvPr>
          <p:cNvGrpSpPr>
            <a:grpSpLocks noChangeAspect="1"/>
          </p:cNvGrpSpPr>
          <p:nvPr/>
        </p:nvGrpSpPr>
        <p:grpSpPr>
          <a:xfrm>
            <a:off x="6273467" y="2930758"/>
            <a:ext cx="731520" cy="731520"/>
            <a:chOff x="1611819" y="1851660"/>
            <a:chExt cx="960120" cy="960120"/>
          </a:xfrm>
        </p:grpSpPr>
        <p:sp>
          <p:nvSpPr>
            <p:cNvPr id="36" name="Oval 35">
              <a:extLst>
                <a:ext uri="{FF2B5EF4-FFF2-40B4-BE49-F238E27FC236}">
                  <a16:creationId xmlns:a16="http://schemas.microsoft.com/office/drawing/2014/main" id="{6D3CCA17-E06E-4A56-912B-662D9818F1D7}"/>
                </a:ext>
              </a:extLst>
            </p:cNvPr>
            <p:cNvSpPr>
              <a:spLocks noChangeAspect="1"/>
            </p:cNvSpPr>
            <p:nvPr/>
          </p:nvSpPr>
          <p:spPr>
            <a:xfrm>
              <a:off x="1611819" y="1851660"/>
              <a:ext cx="960120" cy="960120"/>
            </a:xfrm>
            <a:prstGeom prst="ellipse">
              <a:avLst/>
            </a:prstGeom>
            <a:solidFill>
              <a:schemeClr val="bg1"/>
            </a:solidFill>
            <a:ln>
              <a:noFill/>
            </a:ln>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Oval 36">
              <a:extLst>
                <a:ext uri="{FF2B5EF4-FFF2-40B4-BE49-F238E27FC236}">
                  <a16:creationId xmlns:a16="http://schemas.microsoft.com/office/drawing/2014/main" id="{EED8AD52-8DA4-4BB6-86FA-57D3DE56B37F}"/>
                </a:ext>
              </a:extLst>
            </p:cNvPr>
            <p:cNvSpPr>
              <a:spLocks noChangeAspect="1"/>
            </p:cNvSpPr>
            <p:nvPr/>
          </p:nvSpPr>
          <p:spPr>
            <a:xfrm>
              <a:off x="1703259" y="1943100"/>
              <a:ext cx="777240" cy="777240"/>
            </a:xfrm>
            <a:prstGeom prst="ellipse">
              <a:avLst/>
            </a:prstGeom>
            <a:solidFill>
              <a:srgbClr val="5C708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TextBox 37">
              <a:extLst>
                <a:ext uri="{FF2B5EF4-FFF2-40B4-BE49-F238E27FC236}">
                  <a16:creationId xmlns:a16="http://schemas.microsoft.com/office/drawing/2014/main" id="{1DD18E5D-1907-466A-9E76-7B129AAC18CE}"/>
                </a:ext>
              </a:extLst>
            </p:cNvPr>
            <p:cNvSpPr txBox="1"/>
            <p:nvPr/>
          </p:nvSpPr>
          <p:spPr>
            <a:xfrm>
              <a:off x="1759872" y="1998455"/>
              <a:ext cx="660083" cy="666528"/>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03</a:t>
              </a:r>
            </a:p>
            <a:p>
              <a:pPr algn="ctr"/>
              <a:r>
                <a:rPr lang="en-US" sz="700" b="1" dirty="0">
                  <a:solidFill>
                    <a:schemeClr val="bg1"/>
                  </a:solidFill>
                </a:rPr>
                <a:t>OPTION</a:t>
              </a:r>
            </a:p>
          </p:txBody>
        </p:sp>
      </p:grpSp>
      <p:grpSp>
        <p:nvGrpSpPr>
          <p:cNvPr id="45" name="Group 44">
            <a:extLst>
              <a:ext uri="{FF2B5EF4-FFF2-40B4-BE49-F238E27FC236}">
                <a16:creationId xmlns:a16="http://schemas.microsoft.com/office/drawing/2014/main" id="{E9853DBC-178C-4880-8BE3-F126E20BF155}"/>
              </a:ext>
            </a:extLst>
          </p:cNvPr>
          <p:cNvGrpSpPr>
            <a:grpSpLocks noChangeAspect="1"/>
          </p:cNvGrpSpPr>
          <p:nvPr/>
        </p:nvGrpSpPr>
        <p:grpSpPr>
          <a:xfrm>
            <a:off x="8597955" y="3845157"/>
            <a:ext cx="731520" cy="731520"/>
            <a:chOff x="1611819" y="1851660"/>
            <a:chExt cx="960120" cy="960120"/>
          </a:xfrm>
        </p:grpSpPr>
        <p:sp>
          <p:nvSpPr>
            <p:cNvPr id="46" name="Oval 45">
              <a:extLst>
                <a:ext uri="{FF2B5EF4-FFF2-40B4-BE49-F238E27FC236}">
                  <a16:creationId xmlns:a16="http://schemas.microsoft.com/office/drawing/2014/main" id="{982460B5-350D-4860-89D2-DD16AA74BA9A}"/>
                </a:ext>
              </a:extLst>
            </p:cNvPr>
            <p:cNvSpPr>
              <a:spLocks noChangeAspect="1"/>
            </p:cNvSpPr>
            <p:nvPr/>
          </p:nvSpPr>
          <p:spPr>
            <a:xfrm>
              <a:off x="1611819" y="1851660"/>
              <a:ext cx="960120" cy="960120"/>
            </a:xfrm>
            <a:prstGeom prst="ellipse">
              <a:avLst/>
            </a:prstGeom>
            <a:solidFill>
              <a:schemeClr val="bg1"/>
            </a:solidFill>
            <a:ln>
              <a:noFill/>
            </a:ln>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Oval 46">
              <a:extLst>
                <a:ext uri="{FF2B5EF4-FFF2-40B4-BE49-F238E27FC236}">
                  <a16:creationId xmlns:a16="http://schemas.microsoft.com/office/drawing/2014/main" id="{FF8D9288-6558-4F79-AE1E-B37406CC31FB}"/>
                </a:ext>
              </a:extLst>
            </p:cNvPr>
            <p:cNvSpPr>
              <a:spLocks noChangeAspect="1"/>
            </p:cNvSpPr>
            <p:nvPr/>
          </p:nvSpPr>
          <p:spPr>
            <a:xfrm>
              <a:off x="1703259" y="1943100"/>
              <a:ext cx="777240" cy="777240"/>
            </a:xfrm>
            <a:prstGeom prst="ellipse">
              <a:avLst/>
            </a:prstGeom>
            <a:solidFill>
              <a:srgbClr val="72869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8" name="TextBox 47">
              <a:extLst>
                <a:ext uri="{FF2B5EF4-FFF2-40B4-BE49-F238E27FC236}">
                  <a16:creationId xmlns:a16="http://schemas.microsoft.com/office/drawing/2014/main" id="{97F90F75-1B31-4597-B518-C8E72E46B36A}"/>
                </a:ext>
              </a:extLst>
            </p:cNvPr>
            <p:cNvSpPr txBox="1"/>
            <p:nvPr/>
          </p:nvSpPr>
          <p:spPr>
            <a:xfrm>
              <a:off x="1759872" y="1998455"/>
              <a:ext cx="660083" cy="666528"/>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04</a:t>
              </a:r>
            </a:p>
            <a:p>
              <a:pPr algn="ctr"/>
              <a:r>
                <a:rPr lang="en-US" sz="700" b="1" dirty="0">
                  <a:solidFill>
                    <a:schemeClr val="bg1"/>
                  </a:solidFill>
                </a:rPr>
                <a:t>OPTION</a:t>
              </a:r>
            </a:p>
          </p:txBody>
        </p:sp>
      </p:grpSp>
      <p:grpSp>
        <p:nvGrpSpPr>
          <p:cNvPr id="54" name="Group 53">
            <a:extLst>
              <a:ext uri="{FF2B5EF4-FFF2-40B4-BE49-F238E27FC236}">
                <a16:creationId xmlns:a16="http://schemas.microsoft.com/office/drawing/2014/main" id="{DDB8B6D4-D5F0-4914-9A40-C6EEB7A20F5F}"/>
              </a:ext>
            </a:extLst>
          </p:cNvPr>
          <p:cNvGrpSpPr>
            <a:grpSpLocks noChangeAspect="1"/>
          </p:cNvGrpSpPr>
          <p:nvPr/>
        </p:nvGrpSpPr>
        <p:grpSpPr>
          <a:xfrm>
            <a:off x="11000876" y="4713890"/>
            <a:ext cx="731520" cy="731520"/>
            <a:chOff x="1611819" y="1851660"/>
            <a:chExt cx="960120" cy="960120"/>
          </a:xfrm>
        </p:grpSpPr>
        <p:sp>
          <p:nvSpPr>
            <p:cNvPr id="55" name="Oval 54">
              <a:extLst>
                <a:ext uri="{FF2B5EF4-FFF2-40B4-BE49-F238E27FC236}">
                  <a16:creationId xmlns:a16="http://schemas.microsoft.com/office/drawing/2014/main" id="{8A144BCF-EB62-4253-BAA4-A6AE3FF7C90E}"/>
                </a:ext>
              </a:extLst>
            </p:cNvPr>
            <p:cNvSpPr>
              <a:spLocks noChangeAspect="1"/>
            </p:cNvSpPr>
            <p:nvPr/>
          </p:nvSpPr>
          <p:spPr>
            <a:xfrm>
              <a:off x="1611819" y="1851660"/>
              <a:ext cx="960120" cy="960120"/>
            </a:xfrm>
            <a:prstGeom prst="ellipse">
              <a:avLst/>
            </a:prstGeom>
            <a:solidFill>
              <a:schemeClr val="bg1"/>
            </a:solidFill>
            <a:ln>
              <a:noFill/>
            </a:ln>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 name="Oval 55">
              <a:extLst>
                <a:ext uri="{FF2B5EF4-FFF2-40B4-BE49-F238E27FC236}">
                  <a16:creationId xmlns:a16="http://schemas.microsoft.com/office/drawing/2014/main" id="{2ED34F6B-BD0E-4F2E-A066-30EF0739B117}"/>
                </a:ext>
              </a:extLst>
            </p:cNvPr>
            <p:cNvSpPr>
              <a:spLocks noChangeAspect="1"/>
            </p:cNvSpPr>
            <p:nvPr/>
          </p:nvSpPr>
          <p:spPr>
            <a:xfrm>
              <a:off x="1703259" y="1943100"/>
              <a:ext cx="777240" cy="777240"/>
            </a:xfrm>
            <a:prstGeom prst="ellipse">
              <a:avLst/>
            </a:prstGeom>
            <a:solidFill>
              <a:srgbClr val="8DA1B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7" name="TextBox 56">
              <a:extLst>
                <a:ext uri="{FF2B5EF4-FFF2-40B4-BE49-F238E27FC236}">
                  <a16:creationId xmlns:a16="http://schemas.microsoft.com/office/drawing/2014/main" id="{A6408424-FF54-41EF-A2A1-023D0EAC174D}"/>
                </a:ext>
              </a:extLst>
            </p:cNvPr>
            <p:cNvSpPr txBox="1"/>
            <p:nvPr/>
          </p:nvSpPr>
          <p:spPr>
            <a:xfrm>
              <a:off x="1759872" y="1998455"/>
              <a:ext cx="660083" cy="666528"/>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05</a:t>
              </a:r>
            </a:p>
            <a:p>
              <a:pPr algn="ctr"/>
              <a:r>
                <a:rPr lang="en-US" sz="700" b="1" dirty="0">
                  <a:solidFill>
                    <a:schemeClr val="bg1"/>
                  </a:solidFill>
                </a:rPr>
                <a:t>OPTION</a:t>
              </a:r>
            </a:p>
          </p:txBody>
        </p:sp>
      </p:grpSp>
    </p:spTree>
    <p:extLst>
      <p:ext uri="{BB962C8B-B14F-4D97-AF65-F5344CB8AC3E}">
        <p14:creationId xmlns:p14="http://schemas.microsoft.com/office/powerpoint/2010/main" val="343006035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64"/>
                                        </p:tgtEl>
                                        <p:attrNameLst>
                                          <p:attrName>style.visibility</p:attrName>
                                        </p:attrNameLst>
                                      </p:cBhvr>
                                      <p:to>
                                        <p:strVal val="visible"/>
                                      </p:to>
                                    </p:set>
                                    <p:animEffect transition="in" filter="wipe(right)">
                                      <p:cBhvr>
                                        <p:cTn id="7" dur="1000"/>
                                        <p:tgtEl>
                                          <p:spTgt spid="64"/>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10"/>
                                        </p:tgtEl>
                                        <p:attrNameLst>
                                          <p:attrName>style.visibility</p:attrName>
                                        </p:attrNameLst>
                                      </p:cBhvr>
                                      <p:to>
                                        <p:strVal val="visible"/>
                                      </p:to>
                                    </p:set>
                                    <p:animEffect transition="in" filter="fade">
                                      <p:cBhvr>
                                        <p:cTn id="11" dur="1000"/>
                                        <p:tgtEl>
                                          <p:spTgt spid="10"/>
                                        </p:tgtEl>
                                      </p:cBhvr>
                                    </p:animEffect>
                                    <p:anim calcmode="lin" valueType="num">
                                      <p:cBhvr>
                                        <p:cTn id="12" dur="1000" fill="hold"/>
                                        <p:tgtEl>
                                          <p:spTgt spid="10"/>
                                        </p:tgtEl>
                                        <p:attrNameLst>
                                          <p:attrName>ppt_x</p:attrName>
                                        </p:attrNameLst>
                                      </p:cBhvr>
                                      <p:tavLst>
                                        <p:tav tm="0">
                                          <p:val>
                                            <p:strVal val="#ppt_x"/>
                                          </p:val>
                                        </p:tav>
                                        <p:tav tm="100000">
                                          <p:val>
                                            <p:strVal val="#ppt_x"/>
                                          </p:val>
                                        </p:tav>
                                      </p:tavLst>
                                    </p:anim>
                                    <p:anim calcmode="lin" valueType="num">
                                      <p:cBhvr>
                                        <p:cTn id="13" dur="1000" fill="hold"/>
                                        <p:tgtEl>
                                          <p:spTgt spid="10"/>
                                        </p:tgtEl>
                                        <p:attrNameLst>
                                          <p:attrName>ppt_y</p:attrName>
                                        </p:attrNameLst>
                                      </p:cBhvr>
                                      <p:tavLst>
                                        <p:tav tm="0">
                                          <p:val>
                                            <p:strVal val="#ppt_y+.1"/>
                                          </p:val>
                                        </p:tav>
                                        <p:tav tm="100000">
                                          <p:val>
                                            <p:strVal val="#ppt_y"/>
                                          </p:val>
                                        </p:tav>
                                      </p:tavLst>
                                    </p:anim>
                                  </p:childTnLst>
                                </p:cTn>
                              </p:par>
                            </p:childTnLst>
                          </p:cTn>
                        </p:par>
                        <p:par>
                          <p:cTn id="14" fill="hold">
                            <p:stCondLst>
                              <p:cond delay="2000"/>
                            </p:stCondLst>
                            <p:childTnLst>
                              <p:par>
                                <p:cTn id="15" presetID="53" presetClass="entr" presetSubtype="16" fill="hold" nodeType="afterEffect">
                                  <p:stCondLst>
                                    <p:cond delay="0"/>
                                  </p:stCondLst>
                                  <p:childTnLst>
                                    <p:set>
                                      <p:cBhvr>
                                        <p:cTn id="16" dur="1" fill="hold">
                                          <p:stCondLst>
                                            <p:cond delay="0"/>
                                          </p:stCondLst>
                                        </p:cTn>
                                        <p:tgtEl>
                                          <p:spTgt spid="4"/>
                                        </p:tgtEl>
                                        <p:attrNameLst>
                                          <p:attrName>style.visibility</p:attrName>
                                        </p:attrNameLst>
                                      </p:cBhvr>
                                      <p:to>
                                        <p:strVal val="visible"/>
                                      </p:to>
                                    </p:set>
                                    <p:anim calcmode="lin" valueType="num">
                                      <p:cBhvr>
                                        <p:cTn id="17" dur="1000" fill="hold"/>
                                        <p:tgtEl>
                                          <p:spTgt spid="4"/>
                                        </p:tgtEl>
                                        <p:attrNameLst>
                                          <p:attrName>ppt_w</p:attrName>
                                        </p:attrNameLst>
                                      </p:cBhvr>
                                      <p:tavLst>
                                        <p:tav tm="0">
                                          <p:val>
                                            <p:fltVal val="0"/>
                                          </p:val>
                                        </p:tav>
                                        <p:tav tm="100000">
                                          <p:val>
                                            <p:strVal val="#ppt_w"/>
                                          </p:val>
                                        </p:tav>
                                      </p:tavLst>
                                    </p:anim>
                                    <p:anim calcmode="lin" valueType="num">
                                      <p:cBhvr>
                                        <p:cTn id="18" dur="1000" fill="hold"/>
                                        <p:tgtEl>
                                          <p:spTgt spid="4"/>
                                        </p:tgtEl>
                                        <p:attrNameLst>
                                          <p:attrName>ppt_h</p:attrName>
                                        </p:attrNameLst>
                                      </p:cBhvr>
                                      <p:tavLst>
                                        <p:tav tm="0">
                                          <p:val>
                                            <p:fltVal val="0"/>
                                          </p:val>
                                        </p:tav>
                                        <p:tav tm="100000">
                                          <p:val>
                                            <p:strVal val="#ppt_h"/>
                                          </p:val>
                                        </p:tav>
                                      </p:tavLst>
                                    </p:anim>
                                    <p:animEffect transition="in" filter="fade">
                                      <p:cBhvr>
                                        <p:cTn id="19" dur="1000"/>
                                        <p:tgtEl>
                                          <p:spTgt spid="4"/>
                                        </p:tgtEl>
                                      </p:cBhvr>
                                    </p:animEffect>
                                  </p:childTnLst>
                                </p:cTn>
                              </p:par>
                              <p:par>
                                <p:cTn id="20" presetID="53" presetClass="entr" presetSubtype="16" fill="hold" nodeType="withEffect">
                                  <p:stCondLst>
                                    <p:cond delay="0"/>
                                  </p:stCondLst>
                                  <p:childTnLst>
                                    <p:set>
                                      <p:cBhvr>
                                        <p:cTn id="21" dur="1" fill="hold">
                                          <p:stCondLst>
                                            <p:cond delay="0"/>
                                          </p:stCondLst>
                                        </p:cTn>
                                        <p:tgtEl>
                                          <p:spTgt spid="11"/>
                                        </p:tgtEl>
                                        <p:attrNameLst>
                                          <p:attrName>style.visibility</p:attrName>
                                        </p:attrNameLst>
                                      </p:cBhvr>
                                      <p:to>
                                        <p:strVal val="visible"/>
                                      </p:to>
                                    </p:set>
                                    <p:anim calcmode="lin" valueType="num">
                                      <p:cBhvr>
                                        <p:cTn id="22" dur="1000" fill="hold"/>
                                        <p:tgtEl>
                                          <p:spTgt spid="11"/>
                                        </p:tgtEl>
                                        <p:attrNameLst>
                                          <p:attrName>ppt_w</p:attrName>
                                        </p:attrNameLst>
                                      </p:cBhvr>
                                      <p:tavLst>
                                        <p:tav tm="0">
                                          <p:val>
                                            <p:fltVal val="0"/>
                                          </p:val>
                                        </p:tav>
                                        <p:tav tm="100000">
                                          <p:val>
                                            <p:strVal val="#ppt_w"/>
                                          </p:val>
                                        </p:tav>
                                      </p:tavLst>
                                    </p:anim>
                                    <p:anim calcmode="lin" valueType="num">
                                      <p:cBhvr>
                                        <p:cTn id="23" dur="1000" fill="hold"/>
                                        <p:tgtEl>
                                          <p:spTgt spid="11"/>
                                        </p:tgtEl>
                                        <p:attrNameLst>
                                          <p:attrName>ppt_h</p:attrName>
                                        </p:attrNameLst>
                                      </p:cBhvr>
                                      <p:tavLst>
                                        <p:tav tm="0">
                                          <p:val>
                                            <p:fltVal val="0"/>
                                          </p:val>
                                        </p:tav>
                                        <p:tav tm="100000">
                                          <p:val>
                                            <p:strVal val="#ppt_h"/>
                                          </p:val>
                                        </p:tav>
                                      </p:tavLst>
                                    </p:anim>
                                    <p:animEffect transition="in" filter="fade">
                                      <p:cBhvr>
                                        <p:cTn id="24" dur="1000"/>
                                        <p:tgtEl>
                                          <p:spTgt spid="11"/>
                                        </p:tgtEl>
                                      </p:cBhvr>
                                    </p:animEffect>
                                  </p:childTnLst>
                                </p:cTn>
                              </p:par>
                            </p:childTnLst>
                          </p:cTn>
                        </p:par>
                        <p:par>
                          <p:cTn id="25" fill="hold">
                            <p:stCondLst>
                              <p:cond delay="3000"/>
                            </p:stCondLst>
                            <p:childTnLst>
                              <p:par>
                                <p:cTn id="26" presetID="42" presetClass="entr" presetSubtype="0" fill="hold" grpId="0" nodeType="afterEffect">
                                  <p:stCondLst>
                                    <p:cond delay="0"/>
                                  </p:stCondLst>
                                  <p:childTnLst>
                                    <p:set>
                                      <p:cBhvr>
                                        <p:cTn id="27" dur="1" fill="hold">
                                          <p:stCondLst>
                                            <p:cond delay="0"/>
                                          </p:stCondLst>
                                        </p:cTn>
                                        <p:tgtEl>
                                          <p:spTgt spid="21"/>
                                        </p:tgtEl>
                                        <p:attrNameLst>
                                          <p:attrName>style.visibility</p:attrName>
                                        </p:attrNameLst>
                                      </p:cBhvr>
                                      <p:to>
                                        <p:strVal val="visible"/>
                                      </p:to>
                                    </p:set>
                                    <p:animEffect transition="in" filter="fade">
                                      <p:cBhvr>
                                        <p:cTn id="28" dur="1000"/>
                                        <p:tgtEl>
                                          <p:spTgt spid="21"/>
                                        </p:tgtEl>
                                      </p:cBhvr>
                                    </p:animEffect>
                                    <p:anim calcmode="lin" valueType="num">
                                      <p:cBhvr>
                                        <p:cTn id="29" dur="1000" fill="hold"/>
                                        <p:tgtEl>
                                          <p:spTgt spid="21"/>
                                        </p:tgtEl>
                                        <p:attrNameLst>
                                          <p:attrName>ppt_x</p:attrName>
                                        </p:attrNameLst>
                                      </p:cBhvr>
                                      <p:tavLst>
                                        <p:tav tm="0">
                                          <p:val>
                                            <p:strVal val="#ppt_x"/>
                                          </p:val>
                                        </p:tav>
                                        <p:tav tm="100000">
                                          <p:val>
                                            <p:strVal val="#ppt_x"/>
                                          </p:val>
                                        </p:tav>
                                      </p:tavLst>
                                    </p:anim>
                                    <p:anim calcmode="lin" valueType="num">
                                      <p:cBhvr>
                                        <p:cTn id="30" dur="1000" fill="hold"/>
                                        <p:tgtEl>
                                          <p:spTgt spid="21"/>
                                        </p:tgtEl>
                                        <p:attrNameLst>
                                          <p:attrName>ppt_y</p:attrName>
                                        </p:attrNameLst>
                                      </p:cBhvr>
                                      <p:tavLst>
                                        <p:tav tm="0">
                                          <p:val>
                                            <p:strVal val="#ppt_y+.1"/>
                                          </p:val>
                                        </p:tav>
                                        <p:tav tm="100000">
                                          <p:val>
                                            <p:strVal val="#ppt_y"/>
                                          </p:val>
                                        </p:tav>
                                      </p:tavLst>
                                    </p:anim>
                                  </p:childTnLst>
                                </p:cTn>
                              </p:par>
                            </p:childTnLst>
                          </p:cTn>
                        </p:par>
                        <p:par>
                          <p:cTn id="31" fill="hold">
                            <p:stCondLst>
                              <p:cond delay="4000"/>
                            </p:stCondLst>
                            <p:childTnLst>
                              <p:par>
                                <p:cTn id="32" presetID="53" presetClass="entr" presetSubtype="16" fill="hold" nodeType="afterEffect">
                                  <p:stCondLst>
                                    <p:cond delay="0"/>
                                  </p:stCondLst>
                                  <p:childTnLst>
                                    <p:set>
                                      <p:cBhvr>
                                        <p:cTn id="33" dur="1" fill="hold">
                                          <p:stCondLst>
                                            <p:cond delay="0"/>
                                          </p:stCondLst>
                                        </p:cTn>
                                        <p:tgtEl>
                                          <p:spTgt spid="81"/>
                                        </p:tgtEl>
                                        <p:attrNameLst>
                                          <p:attrName>style.visibility</p:attrName>
                                        </p:attrNameLst>
                                      </p:cBhvr>
                                      <p:to>
                                        <p:strVal val="visible"/>
                                      </p:to>
                                    </p:set>
                                    <p:anim calcmode="lin" valueType="num">
                                      <p:cBhvr>
                                        <p:cTn id="34" dur="1000" fill="hold"/>
                                        <p:tgtEl>
                                          <p:spTgt spid="81"/>
                                        </p:tgtEl>
                                        <p:attrNameLst>
                                          <p:attrName>ppt_w</p:attrName>
                                        </p:attrNameLst>
                                      </p:cBhvr>
                                      <p:tavLst>
                                        <p:tav tm="0">
                                          <p:val>
                                            <p:fltVal val="0"/>
                                          </p:val>
                                        </p:tav>
                                        <p:tav tm="100000">
                                          <p:val>
                                            <p:strVal val="#ppt_w"/>
                                          </p:val>
                                        </p:tav>
                                      </p:tavLst>
                                    </p:anim>
                                    <p:anim calcmode="lin" valueType="num">
                                      <p:cBhvr>
                                        <p:cTn id="35" dur="1000" fill="hold"/>
                                        <p:tgtEl>
                                          <p:spTgt spid="81"/>
                                        </p:tgtEl>
                                        <p:attrNameLst>
                                          <p:attrName>ppt_h</p:attrName>
                                        </p:attrNameLst>
                                      </p:cBhvr>
                                      <p:tavLst>
                                        <p:tav tm="0">
                                          <p:val>
                                            <p:fltVal val="0"/>
                                          </p:val>
                                        </p:tav>
                                        <p:tav tm="100000">
                                          <p:val>
                                            <p:strVal val="#ppt_h"/>
                                          </p:val>
                                        </p:tav>
                                      </p:tavLst>
                                    </p:anim>
                                    <p:animEffect transition="in" filter="fade">
                                      <p:cBhvr>
                                        <p:cTn id="36" dur="1000"/>
                                        <p:tgtEl>
                                          <p:spTgt spid="81"/>
                                        </p:tgtEl>
                                      </p:cBhvr>
                                    </p:animEffect>
                                  </p:childTnLst>
                                </p:cTn>
                              </p:par>
                              <p:par>
                                <p:cTn id="37" presetID="53" presetClass="entr" presetSubtype="16" fill="hold" nodeType="withEffect">
                                  <p:stCondLst>
                                    <p:cond delay="0"/>
                                  </p:stCondLst>
                                  <p:childTnLst>
                                    <p:set>
                                      <p:cBhvr>
                                        <p:cTn id="38" dur="1" fill="hold">
                                          <p:stCondLst>
                                            <p:cond delay="0"/>
                                          </p:stCondLst>
                                        </p:cTn>
                                        <p:tgtEl>
                                          <p:spTgt spid="25"/>
                                        </p:tgtEl>
                                        <p:attrNameLst>
                                          <p:attrName>style.visibility</p:attrName>
                                        </p:attrNameLst>
                                      </p:cBhvr>
                                      <p:to>
                                        <p:strVal val="visible"/>
                                      </p:to>
                                    </p:set>
                                    <p:anim calcmode="lin" valueType="num">
                                      <p:cBhvr>
                                        <p:cTn id="39" dur="1000" fill="hold"/>
                                        <p:tgtEl>
                                          <p:spTgt spid="25"/>
                                        </p:tgtEl>
                                        <p:attrNameLst>
                                          <p:attrName>ppt_w</p:attrName>
                                        </p:attrNameLst>
                                      </p:cBhvr>
                                      <p:tavLst>
                                        <p:tav tm="0">
                                          <p:val>
                                            <p:fltVal val="0"/>
                                          </p:val>
                                        </p:tav>
                                        <p:tav tm="100000">
                                          <p:val>
                                            <p:strVal val="#ppt_w"/>
                                          </p:val>
                                        </p:tav>
                                      </p:tavLst>
                                    </p:anim>
                                    <p:anim calcmode="lin" valueType="num">
                                      <p:cBhvr>
                                        <p:cTn id="40" dur="1000" fill="hold"/>
                                        <p:tgtEl>
                                          <p:spTgt spid="25"/>
                                        </p:tgtEl>
                                        <p:attrNameLst>
                                          <p:attrName>ppt_h</p:attrName>
                                        </p:attrNameLst>
                                      </p:cBhvr>
                                      <p:tavLst>
                                        <p:tav tm="0">
                                          <p:val>
                                            <p:fltVal val="0"/>
                                          </p:val>
                                        </p:tav>
                                        <p:tav tm="100000">
                                          <p:val>
                                            <p:strVal val="#ppt_h"/>
                                          </p:val>
                                        </p:tav>
                                      </p:tavLst>
                                    </p:anim>
                                    <p:animEffect transition="in" filter="fade">
                                      <p:cBhvr>
                                        <p:cTn id="41" dur="1000"/>
                                        <p:tgtEl>
                                          <p:spTgt spid="25"/>
                                        </p:tgtEl>
                                      </p:cBhvr>
                                    </p:animEffect>
                                  </p:childTnLst>
                                </p:cTn>
                              </p:par>
                            </p:childTnLst>
                          </p:cTn>
                        </p:par>
                        <p:par>
                          <p:cTn id="42" fill="hold">
                            <p:stCondLst>
                              <p:cond delay="5000"/>
                            </p:stCondLst>
                            <p:childTnLst>
                              <p:par>
                                <p:cTn id="43" presetID="42" presetClass="entr" presetSubtype="0" fill="hold" grpId="0" nodeType="afterEffect">
                                  <p:stCondLst>
                                    <p:cond delay="0"/>
                                  </p:stCondLst>
                                  <p:childTnLst>
                                    <p:set>
                                      <p:cBhvr>
                                        <p:cTn id="44" dur="1" fill="hold">
                                          <p:stCondLst>
                                            <p:cond delay="0"/>
                                          </p:stCondLst>
                                        </p:cTn>
                                        <p:tgtEl>
                                          <p:spTgt spid="31"/>
                                        </p:tgtEl>
                                        <p:attrNameLst>
                                          <p:attrName>style.visibility</p:attrName>
                                        </p:attrNameLst>
                                      </p:cBhvr>
                                      <p:to>
                                        <p:strVal val="visible"/>
                                      </p:to>
                                    </p:set>
                                    <p:animEffect transition="in" filter="fade">
                                      <p:cBhvr>
                                        <p:cTn id="45" dur="1000"/>
                                        <p:tgtEl>
                                          <p:spTgt spid="31"/>
                                        </p:tgtEl>
                                      </p:cBhvr>
                                    </p:animEffect>
                                    <p:anim calcmode="lin" valueType="num">
                                      <p:cBhvr>
                                        <p:cTn id="46" dur="1000" fill="hold"/>
                                        <p:tgtEl>
                                          <p:spTgt spid="31"/>
                                        </p:tgtEl>
                                        <p:attrNameLst>
                                          <p:attrName>ppt_x</p:attrName>
                                        </p:attrNameLst>
                                      </p:cBhvr>
                                      <p:tavLst>
                                        <p:tav tm="0">
                                          <p:val>
                                            <p:strVal val="#ppt_x"/>
                                          </p:val>
                                        </p:tav>
                                        <p:tav tm="100000">
                                          <p:val>
                                            <p:strVal val="#ppt_x"/>
                                          </p:val>
                                        </p:tav>
                                      </p:tavLst>
                                    </p:anim>
                                    <p:anim calcmode="lin" valueType="num">
                                      <p:cBhvr>
                                        <p:cTn id="47" dur="1000" fill="hold"/>
                                        <p:tgtEl>
                                          <p:spTgt spid="31"/>
                                        </p:tgtEl>
                                        <p:attrNameLst>
                                          <p:attrName>ppt_y</p:attrName>
                                        </p:attrNameLst>
                                      </p:cBhvr>
                                      <p:tavLst>
                                        <p:tav tm="0">
                                          <p:val>
                                            <p:strVal val="#ppt_y+.1"/>
                                          </p:val>
                                        </p:tav>
                                        <p:tav tm="100000">
                                          <p:val>
                                            <p:strVal val="#ppt_y"/>
                                          </p:val>
                                        </p:tav>
                                      </p:tavLst>
                                    </p:anim>
                                  </p:childTnLst>
                                </p:cTn>
                              </p:par>
                            </p:childTnLst>
                          </p:cTn>
                        </p:par>
                        <p:par>
                          <p:cTn id="48" fill="hold">
                            <p:stCondLst>
                              <p:cond delay="6000"/>
                            </p:stCondLst>
                            <p:childTnLst>
                              <p:par>
                                <p:cTn id="49" presetID="53" presetClass="entr" presetSubtype="16" fill="hold" nodeType="afterEffect">
                                  <p:stCondLst>
                                    <p:cond delay="0"/>
                                  </p:stCondLst>
                                  <p:childTnLst>
                                    <p:set>
                                      <p:cBhvr>
                                        <p:cTn id="50" dur="1" fill="hold">
                                          <p:stCondLst>
                                            <p:cond delay="0"/>
                                          </p:stCondLst>
                                        </p:cTn>
                                        <p:tgtEl>
                                          <p:spTgt spid="82"/>
                                        </p:tgtEl>
                                        <p:attrNameLst>
                                          <p:attrName>style.visibility</p:attrName>
                                        </p:attrNameLst>
                                      </p:cBhvr>
                                      <p:to>
                                        <p:strVal val="visible"/>
                                      </p:to>
                                    </p:set>
                                    <p:anim calcmode="lin" valueType="num">
                                      <p:cBhvr>
                                        <p:cTn id="51" dur="1000" fill="hold"/>
                                        <p:tgtEl>
                                          <p:spTgt spid="82"/>
                                        </p:tgtEl>
                                        <p:attrNameLst>
                                          <p:attrName>ppt_w</p:attrName>
                                        </p:attrNameLst>
                                      </p:cBhvr>
                                      <p:tavLst>
                                        <p:tav tm="0">
                                          <p:val>
                                            <p:fltVal val="0"/>
                                          </p:val>
                                        </p:tav>
                                        <p:tav tm="100000">
                                          <p:val>
                                            <p:strVal val="#ppt_w"/>
                                          </p:val>
                                        </p:tav>
                                      </p:tavLst>
                                    </p:anim>
                                    <p:anim calcmode="lin" valueType="num">
                                      <p:cBhvr>
                                        <p:cTn id="52" dur="1000" fill="hold"/>
                                        <p:tgtEl>
                                          <p:spTgt spid="82"/>
                                        </p:tgtEl>
                                        <p:attrNameLst>
                                          <p:attrName>ppt_h</p:attrName>
                                        </p:attrNameLst>
                                      </p:cBhvr>
                                      <p:tavLst>
                                        <p:tav tm="0">
                                          <p:val>
                                            <p:fltVal val="0"/>
                                          </p:val>
                                        </p:tav>
                                        <p:tav tm="100000">
                                          <p:val>
                                            <p:strVal val="#ppt_h"/>
                                          </p:val>
                                        </p:tav>
                                      </p:tavLst>
                                    </p:anim>
                                    <p:animEffect transition="in" filter="fade">
                                      <p:cBhvr>
                                        <p:cTn id="53" dur="1000"/>
                                        <p:tgtEl>
                                          <p:spTgt spid="82"/>
                                        </p:tgtEl>
                                      </p:cBhvr>
                                    </p:animEffect>
                                  </p:childTnLst>
                                </p:cTn>
                              </p:par>
                              <p:par>
                                <p:cTn id="54" presetID="53" presetClass="entr" presetSubtype="16" fill="hold" nodeType="withEffect">
                                  <p:stCondLst>
                                    <p:cond delay="0"/>
                                  </p:stCondLst>
                                  <p:childTnLst>
                                    <p:set>
                                      <p:cBhvr>
                                        <p:cTn id="55" dur="1" fill="hold">
                                          <p:stCondLst>
                                            <p:cond delay="0"/>
                                          </p:stCondLst>
                                        </p:cTn>
                                        <p:tgtEl>
                                          <p:spTgt spid="35"/>
                                        </p:tgtEl>
                                        <p:attrNameLst>
                                          <p:attrName>style.visibility</p:attrName>
                                        </p:attrNameLst>
                                      </p:cBhvr>
                                      <p:to>
                                        <p:strVal val="visible"/>
                                      </p:to>
                                    </p:set>
                                    <p:anim calcmode="lin" valueType="num">
                                      <p:cBhvr>
                                        <p:cTn id="56" dur="1000" fill="hold"/>
                                        <p:tgtEl>
                                          <p:spTgt spid="35"/>
                                        </p:tgtEl>
                                        <p:attrNameLst>
                                          <p:attrName>ppt_w</p:attrName>
                                        </p:attrNameLst>
                                      </p:cBhvr>
                                      <p:tavLst>
                                        <p:tav tm="0">
                                          <p:val>
                                            <p:fltVal val="0"/>
                                          </p:val>
                                        </p:tav>
                                        <p:tav tm="100000">
                                          <p:val>
                                            <p:strVal val="#ppt_w"/>
                                          </p:val>
                                        </p:tav>
                                      </p:tavLst>
                                    </p:anim>
                                    <p:anim calcmode="lin" valueType="num">
                                      <p:cBhvr>
                                        <p:cTn id="57" dur="1000" fill="hold"/>
                                        <p:tgtEl>
                                          <p:spTgt spid="35"/>
                                        </p:tgtEl>
                                        <p:attrNameLst>
                                          <p:attrName>ppt_h</p:attrName>
                                        </p:attrNameLst>
                                      </p:cBhvr>
                                      <p:tavLst>
                                        <p:tav tm="0">
                                          <p:val>
                                            <p:fltVal val="0"/>
                                          </p:val>
                                        </p:tav>
                                        <p:tav tm="100000">
                                          <p:val>
                                            <p:strVal val="#ppt_h"/>
                                          </p:val>
                                        </p:tav>
                                      </p:tavLst>
                                    </p:anim>
                                    <p:animEffect transition="in" filter="fade">
                                      <p:cBhvr>
                                        <p:cTn id="58" dur="1000"/>
                                        <p:tgtEl>
                                          <p:spTgt spid="35"/>
                                        </p:tgtEl>
                                      </p:cBhvr>
                                    </p:animEffect>
                                  </p:childTnLst>
                                </p:cTn>
                              </p:par>
                            </p:childTnLst>
                          </p:cTn>
                        </p:par>
                        <p:par>
                          <p:cTn id="59" fill="hold">
                            <p:stCondLst>
                              <p:cond delay="7000"/>
                            </p:stCondLst>
                            <p:childTnLst>
                              <p:par>
                                <p:cTn id="60" presetID="42" presetClass="entr" presetSubtype="0" fill="hold" grpId="0" nodeType="afterEffect">
                                  <p:stCondLst>
                                    <p:cond delay="0"/>
                                  </p:stCondLst>
                                  <p:childTnLst>
                                    <p:set>
                                      <p:cBhvr>
                                        <p:cTn id="61" dur="1" fill="hold">
                                          <p:stCondLst>
                                            <p:cond delay="0"/>
                                          </p:stCondLst>
                                        </p:cTn>
                                        <p:tgtEl>
                                          <p:spTgt spid="41"/>
                                        </p:tgtEl>
                                        <p:attrNameLst>
                                          <p:attrName>style.visibility</p:attrName>
                                        </p:attrNameLst>
                                      </p:cBhvr>
                                      <p:to>
                                        <p:strVal val="visible"/>
                                      </p:to>
                                    </p:set>
                                    <p:animEffect transition="in" filter="fade">
                                      <p:cBhvr>
                                        <p:cTn id="62" dur="1000"/>
                                        <p:tgtEl>
                                          <p:spTgt spid="41"/>
                                        </p:tgtEl>
                                      </p:cBhvr>
                                    </p:animEffect>
                                    <p:anim calcmode="lin" valueType="num">
                                      <p:cBhvr>
                                        <p:cTn id="63" dur="1000" fill="hold"/>
                                        <p:tgtEl>
                                          <p:spTgt spid="41"/>
                                        </p:tgtEl>
                                        <p:attrNameLst>
                                          <p:attrName>ppt_x</p:attrName>
                                        </p:attrNameLst>
                                      </p:cBhvr>
                                      <p:tavLst>
                                        <p:tav tm="0">
                                          <p:val>
                                            <p:strVal val="#ppt_x"/>
                                          </p:val>
                                        </p:tav>
                                        <p:tav tm="100000">
                                          <p:val>
                                            <p:strVal val="#ppt_x"/>
                                          </p:val>
                                        </p:tav>
                                      </p:tavLst>
                                    </p:anim>
                                    <p:anim calcmode="lin" valueType="num">
                                      <p:cBhvr>
                                        <p:cTn id="64" dur="1000" fill="hold"/>
                                        <p:tgtEl>
                                          <p:spTgt spid="41"/>
                                        </p:tgtEl>
                                        <p:attrNameLst>
                                          <p:attrName>ppt_y</p:attrName>
                                        </p:attrNameLst>
                                      </p:cBhvr>
                                      <p:tavLst>
                                        <p:tav tm="0">
                                          <p:val>
                                            <p:strVal val="#ppt_y+.1"/>
                                          </p:val>
                                        </p:tav>
                                        <p:tav tm="100000">
                                          <p:val>
                                            <p:strVal val="#ppt_y"/>
                                          </p:val>
                                        </p:tav>
                                      </p:tavLst>
                                    </p:anim>
                                  </p:childTnLst>
                                </p:cTn>
                              </p:par>
                            </p:childTnLst>
                          </p:cTn>
                        </p:par>
                        <p:par>
                          <p:cTn id="65" fill="hold">
                            <p:stCondLst>
                              <p:cond delay="8000"/>
                            </p:stCondLst>
                            <p:childTnLst>
                              <p:par>
                                <p:cTn id="66" presetID="53" presetClass="entr" presetSubtype="16" fill="hold" nodeType="afterEffect">
                                  <p:stCondLst>
                                    <p:cond delay="0"/>
                                  </p:stCondLst>
                                  <p:childTnLst>
                                    <p:set>
                                      <p:cBhvr>
                                        <p:cTn id="67" dur="1" fill="hold">
                                          <p:stCondLst>
                                            <p:cond delay="0"/>
                                          </p:stCondLst>
                                        </p:cTn>
                                        <p:tgtEl>
                                          <p:spTgt spid="83"/>
                                        </p:tgtEl>
                                        <p:attrNameLst>
                                          <p:attrName>style.visibility</p:attrName>
                                        </p:attrNameLst>
                                      </p:cBhvr>
                                      <p:to>
                                        <p:strVal val="visible"/>
                                      </p:to>
                                    </p:set>
                                    <p:anim calcmode="lin" valueType="num">
                                      <p:cBhvr>
                                        <p:cTn id="68" dur="1000" fill="hold"/>
                                        <p:tgtEl>
                                          <p:spTgt spid="83"/>
                                        </p:tgtEl>
                                        <p:attrNameLst>
                                          <p:attrName>ppt_w</p:attrName>
                                        </p:attrNameLst>
                                      </p:cBhvr>
                                      <p:tavLst>
                                        <p:tav tm="0">
                                          <p:val>
                                            <p:fltVal val="0"/>
                                          </p:val>
                                        </p:tav>
                                        <p:tav tm="100000">
                                          <p:val>
                                            <p:strVal val="#ppt_w"/>
                                          </p:val>
                                        </p:tav>
                                      </p:tavLst>
                                    </p:anim>
                                    <p:anim calcmode="lin" valueType="num">
                                      <p:cBhvr>
                                        <p:cTn id="69" dur="1000" fill="hold"/>
                                        <p:tgtEl>
                                          <p:spTgt spid="83"/>
                                        </p:tgtEl>
                                        <p:attrNameLst>
                                          <p:attrName>ppt_h</p:attrName>
                                        </p:attrNameLst>
                                      </p:cBhvr>
                                      <p:tavLst>
                                        <p:tav tm="0">
                                          <p:val>
                                            <p:fltVal val="0"/>
                                          </p:val>
                                        </p:tav>
                                        <p:tav tm="100000">
                                          <p:val>
                                            <p:strVal val="#ppt_h"/>
                                          </p:val>
                                        </p:tav>
                                      </p:tavLst>
                                    </p:anim>
                                    <p:animEffect transition="in" filter="fade">
                                      <p:cBhvr>
                                        <p:cTn id="70" dur="1000"/>
                                        <p:tgtEl>
                                          <p:spTgt spid="83"/>
                                        </p:tgtEl>
                                      </p:cBhvr>
                                    </p:animEffect>
                                  </p:childTnLst>
                                </p:cTn>
                              </p:par>
                              <p:par>
                                <p:cTn id="71" presetID="53" presetClass="entr" presetSubtype="16" fill="hold" nodeType="withEffect">
                                  <p:stCondLst>
                                    <p:cond delay="0"/>
                                  </p:stCondLst>
                                  <p:childTnLst>
                                    <p:set>
                                      <p:cBhvr>
                                        <p:cTn id="72" dur="1" fill="hold">
                                          <p:stCondLst>
                                            <p:cond delay="0"/>
                                          </p:stCondLst>
                                        </p:cTn>
                                        <p:tgtEl>
                                          <p:spTgt spid="45"/>
                                        </p:tgtEl>
                                        <p:attrNameLst>
                                          <p:attrName>style.visibility</p:attrName>
                                        </p:attrNameLst>
                                      </p:cBhvr>
                                      <p:to>
                                        <p:strVal val="visible"/>
                                      </p:to>
                                    </p:set>
                                    <p:anim calcmode="lin" valueType="num">
                                      <p:cBhvr>
                                        <p:cTn id="73" dur="1000" fill="hold"/>
                                        <p:tgtEl>
                                          <p:spTgt spid="45"/>
                                        </p:tgtEl>
                                        <p:attrNameLst>
                                          <p:attrName>ppt_w</p:attrName>
                                        </p:attrNameLst>
                                      </p:cBhvr>
                                      <p:tavLst>
                                        <p:tav tm="0">
                                          <p:val>
                                            <p:fltVal val="0"/>
                                          </p:val>
                                        </p:tav>
                                        <p:tav tm="100000">
                                          <p:val>
                                            <p:strVal val="#ppt_w"/>
                                          </p:val>
                                        </p:tav>
                                      </p:tavLst>
                                    </p:anim>
                                    <p:anim calcmode="lin" valueType="num">
                                      <p:cBhvr>
                                        <p:cTn id="74" dur="1000" fill="hold"/>
                                        <p:tgtEl>
                                          <p:spTgt spid="45"/>
                                        </p:tgtEl>
                                        <p:attrNameLst>
                                          <p:attrName>ppt_h</p:attrName>
                                        </p:attrNameLst>
                                      </p:cBhvr>
                                      <p:tavLst>
                                        <p:tav tm="0">
                                          <p:val>
                                            <p:fltVal val="0"/>
                                          </p:val>
                                        </p:tav>
                                        <p:tav tm="100000">
                                          <p:val>
                                            <p:strVal val="#ppt_h"/>
                                          </p:val>
                                        </p:tav>
                                      </p:tavLst>
                                    </p:anim>
                                    <p:animEffect transition="in" filter="fade">
                                      <p:cBhvr>
                                        <p:cTn id="75" dur="1000"/>
                                        <p:tgtEl>
                                          <p:spTgt spid="45"/>
                                        </p:tgtEl>
                                      </p:cBhvr>
                                    </p:animEffect>
                                  </p:childTnLst>
                                </p:cTn>
                              </p:par>
                            </p:childTnLst>
                          </p:cTn>
                        </p:par>
                        <p:par>
                          <p:cTn id="76" fill="hold">
                            <p:stCondLst>
                              <p:cond delay="9000"/>
                            </p:stCondLst>
                            <p:childTnLst>
                              <p:par>
                                <p:cTn id="77" presetID="47" presetClass="entr" presetSubtype="0" fill="hold" grpId="0" nodeType="afterEffect">
                                  <p:stCondLst>
                                    <p:cond delay="0"/>
                                  </p:stCondLst>
                                  <p:childTnLst>
                                    <p:set>
                                      <p:cBhvr>
                                        <p:cTn id="78" dur="1" fill="hold">
                                          <p:stCondLst>
                                            <p:cond delay="0"/>
                                          </p:stCondLst>
                                        </p:cTn>
                                        <p:tgtEl>
                                          <p:spTgt spid="60"/>
                                        </p:tgtEl>
                                        <p:attrNameLst>
                                          <p:attrName>style.visibility</p:attrName>
                                        </p:attrNameLst>
                                      </p:cBhvr>
                                      <p:to>
                                        <p:strVal val="visible"/>
                                      </p:to>
                                    </p:set>
                                    <p:animEffect transition="in" filter="fade">
                                      <p:cBhvr>
                                        <p:cTn id="79" dur="1000"/>
                                        <p:tgtEl>
                                          <p:spTgt spid="60"/>
                                        </p:tgtEl>
                                      </p:cBhvr>
                                    </p:animEffect>
                                    <p:anim calcmode="lin" valueType="num">
                                      <p:cBhvr>
                                        <p:cTn id="80" dur="1000" fill="hold"/>
                                        <p:tgtEl>
                                          <p:spTgt spid="60"/>
                                        </p:tgtEl>
                                        <p:attrNameLst>
                                          <p:attrName>ppt_x</p:attrName>
                                        </p:attrNameLst>
                                      </p:cBhvr>
                                      <p:tavLst>
                                        <p:tav tm="0">
                                          <p:val>
                                            <p:strVal val="#ppt_x"/>
                                          </p:val>
                                        </p:tav>
                                        <p:tav tm="100000">
                                          <p:val>
                                            <p:strVal val="#ppt_x"/>
                                          </p:val>
                                        </p:tav>
                                      </p:tavLst>
                                    </p:anim>
                                    <p:anim calcmode="lin" valueType="num">
                                      <p:cBhvr>
                                        <p:cTn id="81" dur="1000" fill="hold"/>
                                        <p:tgtEl>
                                          <p:spTgt spid="60"/>
                                        </p:tgtEl>
                                        <p:attrNameLst>
                                          <p:attrName>ppt_y</p:attrName>
                                        </p:attrNameLst>
                                      </p:cBhvr>
                                      <p:tavLst>
                                        <p:tav tm="0">
                                          <p:val>
                                            <p:strVal val="#ppt_y-.1"/>
                                          </p:val>
                                        </p:tav>
                                        <p:tav tm="100000">
                                          <p:val>
                                            <p:strVal val="#ppt_y"/>
                                          </p:val>
                                        </p:tav>
                                      </p:tavLst>
                                    </p:anim>
                                  </p:childTnLst>
                                </p:cTn>
                              </p:par>
                            </p:childTnLst>
                          </p:cTn>
                        </p:par>
                        <p:par>
                          <p:cTn id="82" fill="hold">
                            <p:stCondLst>
                              <p:cond delay="10000"/>
                            </p:stCondLst>
                            <p:childTnLst>
                              <p:par>
                                <p:cTn id="83" presetID="53" presetClass="entr" presetSubtype="16" fill="hold" nodeType="afterEffect">
                                  <p:stCondLst>
                                    <p:cond delay="0"/>
                                  </p:stCondLst>
                                  <p:childTnLst>
                                    <p:set>
                                      <p:cBhvr>
                                        <p:cTn id="84" dur="1" fill="hold">
                                          <p:stCondLst>
                                            <p:cond delay="0"/>
                                          </p:stCondLst>
                                        </p:cTn>
                                        <p:tgtEl>
                                          <p:spTgt spid="84"/>
                                        </p:tgtEl>
                                        <p:attrNameLst>
                                          <p:attrName>style.visibility</p:attrName>
                                        </p:attrNameLst>
                                      </p:cBhvr>
                                      <p:to>
                                        <p:strVal val="visible"/>
                                      </p:to>
                                    </p:set>
                                    <p:anim calcmode="lin" valueType="num">
                                      <p:cBhvr>
                                        <p:cTn id="85" dur="1000" fill="hold"/>
                                        <p:tgtEl>
                                          <p:spTgt spid="84"/>
                                        </p:tgtEl>
                                        <p:attrNameLst>
                                          <p:attrName>ppt_w</p:attrName>
                                        </p:attrNameLst>
                                      </p:cBhvr>
                                      <p:tavLst>
                                        <p:tav tm="0">
                                          <p:val>
                                            <p:fltVal val="0"/>
                                          </p:val>
                                        </p:tav>
                                        <p:tav tm="100000">
                                          <p:val>
                                            <p:strVal val="#ppt_w"/>
                                          </p:val>
                                        </p:tav>
                                      </p:tavLst>
                                    </p:anim>
                                    <p:anim calcmode="lin" valueType="num">
                                      <p:cBhvr>
                                        <p:cTn id="86" dur="1000" fill="hold"/>
                                        <p:tgtEl>
                                          <p:spTgt spid="84"/>
                                        </p:tgtEl>
                                        <p:attrNameLst>
                                          <p:attrName>ppt_h</p:attrName>
                                        </p:attrNameLst>
                                      </p:cBhvr>
                                      <p:tavLst>
                                        <p:tav tm="0">
                                          <p:val>
                                            <p:fltVal val="0"/>
                                          </p:val>
                                        </p:tav>
                                        <p:tav tm="100000">
                                          <p:val>
                                            <p:strVal val="#ppt_h"/>
                                          </p:val>
                                        </p:tav>
                                      </p:tavLst>
                                    </p:anim>
                                    <p:animEffect transition="in" filter="fade">
                                      <p:cBhvr>
                                        <p:cTn id="87" dur="1000"/>
                                        <p:tgtEl>
                                          <p:spTgt spid="84"/>
                                        </p:tgtEl>
                                      </p:cBhvr>
                                    </p:animEffect>
                                  </p:childTnLst>
                                </p:cTn>
                              </p:par>
                              <p:par>
                                <p:cTn id="88" presetID="53" presetClass="entr" presetSubtype="16" fill="hold" nodeType="withEffect">
                                  <p:stCondLst>
                                    <p:cond delay="0"/>
                                  </p:stCondLst>
                                  <p:childTnLst>
                                    <p:set>
                                      <p:cBhvr>
                                        <p:cTn id="89" dur="1" fill="hold">
                                          <p:stCondLst>
                                            <p:cond delay="0"/>
                                          </p:stCondLst>
                                        </p:cTn>
                                        <p:tgtEl>
                                          <p:spTgt spid="54"/>
                                        </p:tgtEl>
                                        <p:attrNameLst>
                                          <p:attrName>style.visibility</p:attrName>
                                        </p:attrNameLst>
                                      </p:cBhvr>
                                      <p:to>
                                        <p:strVal val="visible"/>
                                      </p:to>
                                    </p:set>
                                    <p:anim calcmode="lin" valueType="num">
                                      <p:cBhvr>
                                        <p:cTn id="90" dur="1000" fill="hold"/>
                                        <p:tgtEl>
                                          <p:spTgt spid="54"/>
                                        </p:tgtEl>
                                        <p:attrNameLst>
                                          <p:attrName>ppt_w</p:attrName>
                                        </p:attrNameLst>
                                      </p:cBhvr>
                                      <p:tavLst>
                                        <p:tav tm="0">
                                          <p:val>
                                            <p:fltVal val="0"/>
                                          </p:val>
                                        </p:tav>
                                        <p:tav tm="100000">
                                          <p:val>
                                            <p:strVal val="#ppt_w"/>
                                          </p:val>
                                        </p:tav>
                                      </p:tavLst>
                                    </p:anim>
                                    <p:anim calcmode="lin" valueType="num">
                                      <p:cBhvr>
                                        <p:cTn id="91" dur="1000" fill="hold"/>
                                        <p:tgtEl>
                                          <p:spTgt spid="54"/>
                                        </p:tgtEl>
                                        <p:attrNameLst>
                                          <p:attrName>ppt_h</p:attrName>
                                        </p:attrNameLst>
                                      </p:cBhvr>
                                      <p:tavLst>
                                        <p:tav tm="0">
                                          <p:val>
                                            <p:fltVal val="0"/>
                                          </p:val>
                                        </p:tav>
                                        <p:tav tm="100000">
                                          <p:val>
                                            <p:strVal val="#ppt_h"/>
                                          </p:val>
                                        </p:tav>
                                      </p:tavLst>
                                    </p:anim>
                                    <p:animEffect transition="in" filter="fade">
                                      <p:cBhvr>
                                        <p:cTn id="92" dur="1000"/>
                                        <p:tgtEl>
                                          <p:spTgt spid="54"/>
                                        </p:tgtEl>
                                      </p:cBhvr>
                                    </p:animEffect>
                                  </p:childTnLst>
                                </p:cTn>
                              </p:par>
                            </p:childTnLst>
                          </p:cTn>
                        </p:par>
                        <p:par>
                          <p:cTn id="93" fill="hold">
                            <p:stCondLst>
                              <p:cond delay="11000"/>
                            </p:stCondLst>
                            <p:childTnLst>
                              <p:par>
                                <p:cTn id="94" presetID="47" presetClass="entr" presetSubtype="0" fill="hold" grpId="0" nodeType="afterEffect">
                                  <p:stCondLst>
                                    <p:cond delay="0"/>
                                  </p:stCondLst>
                                  <p:childTnLst>
                                    <p:set>
                                      <p:cBhvr>
                                        <p:cTn id="95" dur="1" fill="hold">
                                          <p:stCondLst>
                                            <p:cond delay="0"/>
                                          </p:stCondLst>
                                        </p:cTn>
                                        <p:tgtEl>
                                          <p:spTgt spid="61"/>
                                        </p:tgtEl>
                                        <p:attrNameLst>
                                          <p:attrName>style.visibility</p:attrName>
                                        </p:attrNameLst>
                                      </p:cBhvr>
                                      <p:to>
                                        <p:strVal val="visible"/>
                                      </p:to>
                                    </p:set>
                                    <p:animEffect transition="in" filter="fade">
                                      <p:cBhvr>
                                        <p:cTn id="96" dur="1000"/>
                                        <p:tgtEl>
                                          <p:spTgt spid="61"/>
                                        </p:tgtEl>
                                      </p:cBhvr>
                                    </p:animEffect>
                                    <p:anim calcmode="lin" valueType="num">
                                      <p:cBhvr>
                                        <p:cTn id="97" dur="1000" fill="hold"/>
                                        <p:tgtEl>
                                          <p:spTgt spid="61"/>
                                        </p:tgtEl>
                                        <p:attrNameLst>
                                          <p:attrName>ppt_x</p:attrName>
                                        </p:attrNameLst>
                                      </p:cBhvr>
                                      <p:tavLst>
                                        <p:tav tm="0">
                                          <p:val>
                                            <p:strVal val="#ppt_x"/>
                                          </p:val>
                                        </p:tav>
                                        <p:tav tm="100000">
                                          <p:val>
                                            <p:strVal val="#ppt_x"/>
                                          </p:val>
                                        </p:tav>
                                      </p:tavLst>
                                    </p:anim>
                                    <p:anim calcmode="lin" valueType="num">
                                      <p:cBhvr>
                                        <p:cTn id="98" dur="1000" fill="hold"/>
                                        <p:tgtEl>
                                          <p:spTgt spid="6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21" grpId="0"/>
      <p:bldP spid="31" grpId="0"/>
      <p:bldP spid="41" grpId="0"/>
      <p:bldP spid="60" grpId="0"/>
      <p:bldP spid="61" grpId="0"/>
      <p:bldP spid="64" grpId="0"/>
    </p:bldLst>
  </p:timing>
</p:sld>
</file>

<file path=ppt/slides/slide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grpSp>
        <p:nvGrpSpPr>
          <p:cNvPr id="61" name="Group 60">
            <a:extLst>
              <a:ext uri="{FF2B5EF4-FFF2-40B4-BE49-F238E27FC236}">
                <a16:creationId xmlns:a16="http://schemas.microsoft.com/office/drawing/2014/main" id="{ACAD8860-05F8-4534-A952-BAD7D95E3A1D}"/>
              </a:ext>
            </a:extLst>
          </p:cNvPr>
          <p:cNvGrpSpPr/>
          <p:nvPr/>
        </p:nvGrpSpPr>
        <p:grpSpPr>
          <a:xfrm rot="10800000">
            <a:off x="365760" y="1358454"/>
            <a:ext cx="4572000" cy="1750506"/>
            <a:chOff x="4728373" y="894616"/>
            <a:chExt cx="4537666" cy="1737360"/>
          </a:xfrm>
        </p:grpSpPr>
        <p:sp>
          <p:nvSpPr>
            <p:cNvPr id="67" name="Freeform: Shape 66">
              <a:extLst>
                <a:ext uri="{FF2B5EF4-FFF2-40B4-BE49-F238E27FC236}">
                  <a16:creationId xmlns:a16="http://schemas.microsoft.com/office/drawing/2014/main" id="{3FCB5D23-9255-4F4C-91B9-188C8692A688}"/>
                </a:ext>
              </a:extLst>
            </p:cNvPr>
            <p:cNvSpPr>
              <a:spLocks noChangeAspect="1"/>
            </p:cNvSpPr>
            <p:nvPr/>
          </p:nvSpPr>
          <p:spPr>
            <a:xfrm flipH="1" flipV="1">
              <a:off x="4728373" y="894616"/>
              <a:ext cx="4537666" cy="1737360"/>
            </a:xfrm>
            <a:custGeom>
              <a:avLst/>
              <a:gdLst>
                <a:gd name="connsiteX0" fmla="*/ 866289 w 4537666"/>
                <a:gd name="connsiteY0" fmla="*/ 0 h 1737360"/>
                <a:gd name="connsiteX1" fmla="*/ 4034746 w 4537666"/>
                <a:gd name="connsiteY1" fmla="*/ 0 h 1737360"/>
                <a:gd name="connsiteX2" fmla="*/ 4034747 w 4537666"/>
                <a:gd name="connsiteY2" fmla="*/ 0 h 1737360"/>
                <a:gd name="connsiteX3" fmla="*/ 4058251 w 4537666"/>
                <a:gd name="connsiteY3" fmla="*/ 0 h 1737360"/>
                <a:gd name="connsiteX4" fmla="*/ 4081692 w 4537666"/>
                <a:gd name="connsiteY4" fmla="*/ 4733 h 1737360"/>
                <a:gd name="connsiteX5" fmla="*/ 4136102 w 4537666"/>
                <a:gd name="connsiteY5" fmla="*/ 10218 h 1737360"/>
                <a:gd name="connsiteX6" fmla="*/ 4537666 w 4537666"/>
                <a:gd name="connsiteY6" fmla="*/ 502920 h 1737360"/>
                <a:gd name="connsiteX7" fmla="*/ 4136102 w 4537666"/>
                <a:gd name="connsiteY7" fmla="*/ 995623 h 1737360"/>
                <a:gd name="connsiteX8" fmla="*/ 4081692 w 4537666"/>
                <a:gd name="connsiteY8" fmla="*/ 1001108 h 1737360"/>
                <a:gd name="connsiteX9" fmla="*/ 4058251 w 4537666"/>
                <a:gd name="connsiteY9" fmla="*/ 1005840 h 1737360"/>
                <a:gd name="connsiteX10" fmla="*/ 4034746 w 4537666"/>
                <a:gd name="connsiteY10" fmla="*/ 1005840 h 1737360"/>
                <a:gd name="connsiteX11" fmla="*/ 2089099 w 4537666"/>
                <a:gd name="connsiteY11" fmla="*/ 1005840 h 1737360"/>
                <a:gd name="connsiteX12" fmla="*/ 2088775 w 4537666"/>
                <a:gd name="connsiteY12" fmla="*/ 1007671 h 1737360"/>
                <a:gd name="connsiteX13" fmla="*/ 1989238 w 4537666"/>
                <a:gd name="connsiteY13" fmla="*/ 1023150 h 1737360"/>
                <a:gd name="connsiteX14" fmla="*/ 1800402 w 4537666"/>
                <a:gd name="connsiteY14" fmla="*/ 1104001 h 1737360"/>
                <a:gd name="connsiteX15" fmla="*/ 1594715 w 4537666"/>
                <a:gd name="connsiteY15" fmla="*/ 1334419 h 1737360"/>
                <a:gd name="connsiteX16" fmla="*/ 1581331 w 4537666"/>
                <a:gd name="connsiteY16" fmla="*/ 1364743 h 1737360"/>
                <a:gd name="connsiteX17" fmla="*/ 1580363 w 4537666"/>
                <a:gd name="connsiteY17" fmla="*/ 1364840 h 1737360"/>
                <a:gd name="connsiteX18" fmla="*/ 1482930 w 4537666"/>
                <a:gd name="connsiteY18" fmla="*/ 1482930 h 1737360"/>
                <a:gd name="connsiteX19" fmla="*/ 868680 w 4537666"/>
                <a:gd name="connsiteY19" fmla="*/ 1737360 h 1737360"/>
                <a:gd name="connsiteX20" fmla="*/ 0 w 4537666"/>
                <a:gd name="connsiteY20" fmla="*/ 868680 h 1737360"/>
                <a:gd name="connsiteX21" fmla="*/ 779862 w 4537666"/>
                <a:gd name="connsiteY21" fmla="*/ 4485 h 1737360"/>
                <a:gd name="connsiteX22" fmla="*/ 865491 w 4537666"/>
                <a:gd name="connsiteY22" fmla="*/ 161 h 1737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537666" h="1737360">
                  <a:moveTo>
                    <a:pt x="866289" y="0"/>
                  </a:moveTo>
                  <a:lnTo>
                    <a:pt x="4034746" y="0"/>
                  </a:lnTo>
                  <a:lnTo>
                    <a:pt x="4034747" y="0"/>
                  </a:lnTo>
                  <a:lnTo>
                    <a:pt x="4058251" y="0"/>
                  </a:lnTo>
                  <a:lnTo>
                    <a:pt x="4081692" y="4733"/>
                  </a:lnTo>
                  <a:lnTo>
                    <a:pt x="4136102" y="10218"/>
                  </a:lnTo>
                  <a:cubicBezTo>
                    <a:pt x="4365274" y="57113"/>
                    <a:pt x="4537666" y="259884"/>
                    <a:pt x="4537666" y="502920"/>
                  </a:cubicBezTo>
                  <a:cubicBezTo>
                    <a:pt x="4537666" y="745956"/>
                    <a:pt x="4365274" y="948727"/>
                    <a:pt x="4136102" y="995623"/>
                  </a:cubicBezTo>
                  <a:lnTo>
                    <a:pt x="4081692" y="1001108"/>
                  </a:lnTo>
                  <a:lnTo>
                    <a:pt x="4058251" y="1005840"/>
                  </a:lnTo>
                  <a:lnTo>
                    <a:pt x="4034746" y="1005840"/>
                  </a:lnTo>
                  <a:lnTo>
                    <a:pt x="2089099" y="1005840"/>
                  </a:lnTo>
                  <a:lnTo>
                    <a:pt x="2088775" y="1007671"/>
                  </a:lnTo>
                  <a:lnTo>
                    <a:pt x="1989238" y="1023150"/>
                  </a:lnTo>
                  <a:cubicBezTo>
                    <a:pt x="1921664" y="1039244"/>
                    <a:pt x="1858313" y="1065986"/>
                    <a:pt x="1800402" y="1104001"/>
                  </a:cubicBezTo>
                  <a:cubicBezTo>
                    <a:pt x="1713536" y="1161025"/>
                    <a:pt x="1645075" y="1239364"/>
                    <a:pt x="1594715" y="1334419"/>
                  </a:cubicBezTo>
                  <a:lnTo>
                    <a:pt x="1581331" y="1364743"/>
                  </a:lnTo>
                  <a:lnTo>
                    <a:pt x="1580363" y="1364840"/>
                  </a:lnTo>
                  <a:lnTo>
                    <a:pt x="1482930" y="1482930"/>
                  </a:lnTo>
                  <a:cubicBezTo>
                    <a:pt x="1325730" y="1640130"/>
                    <a:pt x="1108560" y="1737360"/>
                    <a:pt x="868680" y="1737360"/>
                  </a:cubicBezTo>
                  <a:cubicBezTo>
                    <a:pt x="388921" y="1737360"/>
                    <a:pt x="0" y="1348439"/>
                    <a:pt x="0" y="868680"/>
                  </a:cubicBezTo>
                  <a:cubicBezTo>
                    <a:pt x="0" y="418906"/>
                    <a:pt x="341825" y="48970"/>
                    <a:pt x="779862" y="4485"/>
                  </a:cubicBezTo>
                  <a:lnTo>
                    <a:pt x="865491" y="161"/>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 name="TextBox 67">
              <a:extLst>
                <a:ext uri="{FF2B5EF4-FFF2-40B4-BE49-F238E27FC236}">
                  <a16:creationId xmlns:a16="http://schemas.microsoft.com/office/drawing/2014/main" id="{FE1D0479-6D2C-4461-9F6E-A3186507F47A}"/>
                </a:ext>
              </a:extLst>
            </p:cNvPr>
            <p:cNvSpPr txBox="1"/>
            <p:nvPr/>
          </p:nvSpPr>
          <p:spPr>
            <a:xfrm rot="10800000">
              <a:off x="4773080" y="1704340"/>
              <a:ext cx="2834640" cy="877163"/>
            </a:xfrm>
            <a:prstGeom prst="rect">
              <a:avLst/>
            </a:prstGeom>
            <a:noFill/>
          </p:spPr>
          <p:txBody>
            <a:bodyPr wrap="square" rtlCol="0">
              <a:spAutoFit/>
            </a:bodyPr>
            <a:lstStyle/>
            <a:p>
              <a:r>
                <a:rPr lang="en-US" sz="1300" dirty="0">
                  <a:solidFill>
                    <a:srgbClr val="EF3425"/>
                  </a:solidFill>
                  <a:latin typeface="Bernard MT Condensed" panose="02050806060905020404" pitchFamily="18" charset="0"/>
                </a:rPr>
                <a:t>LOREM IPSUM DOLOR 01</a:t>
              </a:r>
            </a:p>
            <a:p>
              <a:endParaRPr lang="en-US" sz="200" dirty="0">
                <a:solidFill>
                  <a:srgbClr val="454545"/>
                </a:solidFill>
                <a:latin typeface="Bernard MT Condensed" panose="02050806060905020404" pitchFamily="18" charset="0"/>
              </a:endParaRPr>
            </a:p>
            <a:p>
              <a:r>
                <a:rPr lang="en-US" sz="1200" dirty="0">
                  <a:solidFill>
                    <a:srgbClr val="454545"/>
                  </a:solidFill>
                  <a:latin typeface="Candara" panose="020E0502030303020204" pitchFamily="34" charset="0"/>
                </a:rPr>
                <a:t>Lorem ipsum dolor sit amet, consectetur adipiscing elit, sed do eiusmod tempor incididunt ut labore et dolore.</a:t>
              </a:r>
            </a:p>
          </p:txBody>
        </p:sp>
      </p:grpSp>
      <p:grpSp>
        <p:nvGrpSpPr>
          <p:cNvPr id="62" name="Group 61">
            <a:extLst>
              <a:ext uri="{FF2B5EF4-FFF2-40B4-BE49-F238E27FC236}">
                <a16:creationId xmlns:a16="http://schemas.microsoft.com/office/drawing/2014/main" id="{DE524CA5-B8BF-41FE-A256-66AAB99CCF77}"/>
              </a:ext>
            </a:extLst>
          </p:cNvPr>
          <p:cNvGrpSpPr/>
          <p:nvPr/>
        </p:nvGrpSpPr>
        <p:grpSpPr>
          <a:xfrm>
            <a:off x="468428" y="1442040"/>
            <a:ext cx="1566242" cy="1566241"/>
            <a:chOff x="3048000" y="512834"/>
            <a:chExt cx="1554480" cy="1554479"/>
          </a:xfrm>
          <a:scene3d>
            <a:camera prst="orthographicFront">
              <a:rot lat="0" lon="0" rev="0"/>
            </a:camera>
            <a:lightRig rig="brightRoom" dir="t">
              <a:rot lat="0" lon="0" rev="600000"/>
            </a:lightRig>
          </a:scene3d>
        </p:grpSpPr>
        <p:grpSp>
          <p:nvGrpSpPr>
            <p:cNvPr id="63" name="Group 62">
              <a:extLst>
                <a:ext uri="{FF2B5EF4-FFF2-40B4-BE49-F238E27FC236}">
                  <a16:creationId xmlns:a16="http://schemas.microsoft.com/office/drawing/2014/main" id="{00A357F5-47D5-4916-A4C4-F5D56307CA83}"/>
                </a:ext>
              </a:extLst>
            </p:cNvPr>
            <p:cNvGrpSpPr>
              <a:grpSpLocks noChangeAspect="1"/>
            </p:cNvGrpSpPr>
            <p:nvPr/>
          </p:nvGrpSpPr>
          <p:grpSpPr>
            <a:xfrm>
              <a:off x="3048000" y="512834"/>
              <a:ext cx="1554480" cy="1554479"/>
              <a:chOff x="961183" y="2226457"/>
              <a:chExt cx="1690577" cy="1690576"/>
            </a:xfrm>
          </p:grpSpPr>
          <p:sp>
            <p:nvSpPr>
              <p:cNvPr id="65" name="Oval 64">
                <a:extLst>
                  <a:ext uri="{FF2B5EF4-FFF2-40B4-BE49-F238E27FC236}">
                    <a16:creationId xmlns:a16="http://schemas.microsoft.com/office/drawing/2014/main" id="{22DCF79D-F910-4268-8AB7-D9F2F0E530C7}"/>
                  </a:ext>
                </a:extLst>
              </p:cNvPr>
              <p:cNvSpPr>
                <a:spLocks noChangeAspect="1"/>
              </p:cNvSpPr>
              <p:nvPr/>
            </p:nvSpPr>
            <p:spPr>
              <a:xfrm>
                <a:off x="961183" y="2226457"/>
                <a:ext cx="1690577" cy="1690576"/>
              </a:xfrm>
              <a:prstGeom prst="ellipse">
                <a:avLst/>
              </a:prstGeom>
              <a:solidFill>
                <a:srgbClr val="EF3425"/>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6" name="Freeform 5">
                <a:extLst>
                  <a:ext uri="{FF2B5EF4-FFF2-40B4-BE49-F238E27FC236}">
                    <a16:creationId xmlns:a16="http://schemas.microsoft.com/office/drawing/2014/main" id="{35FDF190-073C-45A9-95FD-766BF7AF23BA}"/>
                  </a:ext>
                </a:extLst>
              </p:cNvPr>
              <p:cNvSpPr>
                <a:spLocks noChangeAspect="1"/>
              </p:cNvSpPr>
              <p:nvPr/>
            </p:nvSpPr>
            <p:spPr>
              <a:xfrm>
                <a:off x="961183" y="2226457"/>
                <a:ext cx="1367888" cy="940981"/>
              </a:xfrm>
              <a:custGeom>
                <a:avLst/>
                <a:gdLst>
                  <a:gd name="connsiteX0" fmla="*/ 845289 w 1367888"/>
                  <a:gd name="connsiteY0" fmla="*/ 0 h 940981"/>
                  <a:gd name="connsiteX1" fmla="*/ 1317898 w 1367888"/>
                  <a:gd name="connsiteY1" fmla="*/ 144362 h 940981"/>
                  <a:gd name="connsiteX2" fmla="*/ 1367888 w 1367888"/>
                  <a:gd name="connsiteY2" fmla="*/ 185607 h 940981"/>
                  <a:gd name="connsiteX3" fmla="*/ 1301855 w 1367888"/>
                  <a:gd name="connsiteY3" fmla="*/ 294300 h 940981"/>
                  <a:gd name="connsiteX4" fmla="*/ 85593 w 1367888"/>
                  <a:gd name="connsiteY4" fmla="*/ 940981 h 940981"/>
                  <a:gd name="connsiteX5" fmla="*/ 5159 w 1367888"/>
                  <a:gd name="connsiteY5" fmla="*/ 936920 h 940981"/>
                  <a:gd name="connsiteX6" fmla="*/ 4364 w 1367888"/>
                  <a:gd name="connsiteY6" fmla="*/ 931714 h 940981"/>
                  <a:gd name="connsiteX7" fmla="*/ 0 w 1367888"/>
                  <a:gd name="connsiteY7" fmla="*/ 845288 h 940981"/>
                  <a:gd name="connsiteX8" fmla="*/ 845289 w 1367888"/>
                  <a:gd name="connsiteY8" fmla="*/ 0 h 940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67888" h="940981">
                    <a:moveTo>
                      <a:pt x="845289" y="0"/>
                    </a:moveTo>
                    <a:cubicBezTo>
                      <a:pt x="1020354" y="0"/>
                      <a:pt x="1182989" y="53219"/>
                      <a:pt x="1317898" y="144362"/>
                    </a:cubicBezTo>
                    <a:lnTo>
                      <a:pt x="1367888" y="185607"/>
                    </a:lnTo>
                    <a:lnTo>
                      <a:pt x="1301855" y="294300"/>
                    </a:lnTo>
                    <a:cubicBezTo>
                      <a:pt x="1038267" y="684461"/>
                      <a:pt x="591887" y="940981"/>
                      <a:pt x="85593" y="940981"/>
                    </a:cubicBezTo>
                    <a:lnTo>
                      <a:pt x="5159" y="936920"/>
                    </a:lnTo>
                    <a:lnTo>
                      <a:pt x="4364" y="931714"/>
                    </a:lnTo>
                    <a:cubicBezTo>
                      <a:pt x="1478" y="903298"/>
                      <a:pt x="0" y="874466"/>
                      <a:pt x="0" y="845288"/>
                    </a:cubicBezTo>
                    <a:cubicBezTo>
                      <a:pt x="0" y="378448"/>
                      <a:pt x="378449" y="0"/>
                      <a:pt x="845289" y="0"/>
                    </a:cubicBezTo>
                    <a:close/>
                  </a:path>
                </a:pathLst>
              </a:custGeom>
              <a:solidFill>
                <a:schemeClr val="bg1">
                  <a:alpha val="20000"/>
                </a:schemeClr>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64" name="Text Box 10">
              <a:extLst>
                <a:ext uri="{FF2B5EF4-FFF2-40B4-BE49-F238E27FC236}">
                  <a16:creationId xmlns:a16="http://schemas.microsoft.com/office/drawing/2014/main" id="{55DEDF08-0BC2-4E2A-89AE-839C6AA84C6D}"/>
                </a:ext>
              </a:extLst>
            </p:cNvPr>
            <p:cNvSpPr txBox="1">
              <a:spLocks noChangeArrowheads="1"/>
            </p:cNvSpPr>
            <p:nvPr/>
          </p:nvSpPr>
          <p:spPr bwMode="auto">
            <a:xfrm>
              <a:off x="3468624" y="855355"/>
              <a:ext cx="713232" cy="907941"/>
            </a:xfrm>
            <a:prstGeom prst="rect">
              <a:avLst/>
            </a:prstGeom>
            <a:noFill/>
            <a:ln w="9525">
              <a:noFill/>
              <a:miter lim="800000"/>
              <a:headEnd/>
              <a:tailEnd/>
            </a:ln>
            <a:effectLst>
              <a:outerShdw blurRad="57785" dist="33020" dir="3180000" algn="ctr">
                <a:srgbClr val="000000">
                  <a:alpha val="30000"/>
                </a:srgbClr>
              </a:outerShdw>
            </a:effectLst>
            <a:sp3d prstMaterial="metal">
              <a:bevelT w="38100" h="57150" prst="angle"/>
            </a:sp3d>
          </p:spPr>
          <p:txBody>
            <a:bodyPr wrap="square" lIns="60960" tIns="30480" rIns="60960" bIns="30480">
              <a:spAutoFit/>
            </a:bodyPr>
            <a:lstStyle/>
            <a:p>
              <a:pPr algn="ctr"/>
              <a:r>
                <a:rPr lang="en-US" sz="4400" dirty="0">
                  <a:solidFill>
                    <a:schemeClr val="bg1"/>
                  </a:solidFill>
                  <a:latin typeface="Bernard MT Condensed" panose="02050806060905020404" pitchFamily="18" charset="0"/>
                </a:rPr>
                <a:t>01</a:t>
              </a:r>
            </a:p>
            <a:p>
              <a:pPr algn="ctr"/>
              <a:r>
                <a:rPr lang="en-US" sz="1100" b="1" dirty="0">
                  <a:solidFill>
                    <a:schemeClr val="bg1"/>
                  </a:solidFill>
                </a:rPr>
                <a:t>OPTION</a:t>
              </a:r>
            </a:p>
          </p:txBody>
        </p:sp>
      </p:grpSp>
      <p:grpSp>
        <p:nvGrpSpPr>
          <p:cNvPr id="71" name="Group 70">
            <a:extLst>
              <a:ext uri="{FF2B5EF4-FFF2-40B4-BE49-F238E27FC236}">
                <a16:creationId xmlns:a16="http://schemas.microsoft.com/office/drawing/2014/main" id="{128D40AD-08B6-4B02-8EC8-67DB771DF2D8}"/>
              </a:ext>
            </a:extLst>
          </p:cNvPr>
          <p:cNvGrpSpPr/>
          <p:nvPr/>
        </p:nvGrpSpPr>
        <p:grpSpPr>
          <a:xfrm rot="10800000">
            <a:off x="1737360" y="3004374"/>
            <a:ext cx="4572000" cy="1750506"/>
            <a:chOff x="4728373" y="894616"/>
            <a:chExt cx="4537666" cy="1737360"/>
          </a:xfrm>
        </p:grpSpPr>
        <p:sp>
          <p:nvSpPr>
            <p:cNvPr id="77" name="Freeform: Shape 76">
              <a:extLst>
                <a:ext uri="{FF2B5EF4-FFF2-40B4-BE49-F238E27FC236}">
                  <a16:creationId xmlns:a16="http://schemas.microsoft.com/office/drawing/2014/main" id="{ABF5DA64-D5EA-424E-A8F8-EECF0596D5C2}"/>
                </a:ext>
              </a:extLst>
            </p:cNvPr>
            <p:cNvSpPr>
              <a:spLocks noChangeAspect="1"/>
            </p:cNvSpPr>
            <p:nvPr/>
          </p:nvSpPr>
          <p:spPr>
            <a:xfrm flipH="1" flipV="1">
              <a:off x="4728373" y="894616"/>
              <a:ext cx="4537666" cy="1737360"/>
            </a:xfrm>
            <a:custGeom>
              <a:avLst/>
              <a:gdLst>
                <a:gd name="connsiteX0" fmla="*/ 866289 w 4537666"/>
                <a:gd name="connsiteY0" fmla="*/ 0 h 1737360"/>
                <a:gd name="connsiteX1" fmla="*/ 4034746 w 4537666"/>
                <a:gd name="connsiteY1" fmla="*/ 0 h 1737360"/>
                <a:gd name="connsiteX2" fmla="*/ 4034747 w 4537666"/>
                <a:gd name="connsiteY2" fmla="*/ 0 h 1737360"/>
                <a:gd name="connsiteX3" fmla="*/ 4058251 w 4537666"/>
                <a:gd name="connsiteY3" fmla="*/ 0 h 1737360"/>
                <a:gd name="connsiteX4" fmla="*/ 4081692 w 4537666"/>
                <a:gd name="connsiteY4" fmla="*/ 4733 h 1737360"/>
                <a:gd name="connsiteX5" fmla="*/ 4136102 w 4537666"/>
                <a:gd name="connsiteY5" fmla="*/ 10218 h 1737360"/>
                <a:gd name="connsiteX6" fmla="*/ 4537666 w 4537666"/>
                <a:gd name="connsiteY6" fmla="*/ 502920 h 1737360"/>
                <a:gd name="connsiteX7" fmla="*/ 4136102 w 4537666"/>
                <a:gd name="connsiteY7" fmla="*/ 995623 h 1737360"/>
                <a:gd name="connsiteX8" fmla="*/ 4081692 w 4537666"/>
                <a:gd name="connsiteY8" fmla="*/ 1001108 h 1737360"/>
                <a:gd name="connsiteX9" fmla="*/ 4058251 w 4537666"/>
                <a:gd name="connsiteY9" fmla="*/ 1005840 h 1737360"/>
                <a:gd name="connsiteX10" fmla="*/ 4034746 w 4537666"/>
                <a:gd name="connsiteY10" fmla="*/ 1005840 h 1737360"/>
                <a:gd name="connsiteX11" fmla="*/ 2089099 w 4537666"/>
                <a:gd name="connsiteY11" fmla="*/ 1005840 h 1737360"/>
                <a:gd name="connsiteX12" fmla="*/ 2088775 w 4537666"/>
                <a:gd name="connsiteY12" fmla="*/ 1007671 h 1737360"/>
                <a:gd name="connsiteX13" fmla="*/ 1989238 w 4537666"/>
                <a:gd name="connsiteY13" fmla="*/ 1023150 h 1737360"/>
                <a:gd name="connsiteX14" fmla="*/ 1800402 w 4537666"/>
                <a:gd name="connsiteY14" fmla="*/ 1104001 h 1737360"/>
                <a:gd name="connsiteX15" fmla="*/ 1594715 w 4537666"/>
                <a:gd name="connsiteY15" fmla="*/ 1334419 h 1737360"/>
                <a:gd name="connsiteX16" fmla="*/ 1581331 w 4537666"/>
                <a:gd name="connsiteY16" fmla="*/ 1364743 h 1737360"/>
                <a:gd name="connsiteX17" fmla="*/ 1580363 w 4537666"/>
                <a:gd name="connsiteY17" fmla="*/ 1364840 h 1737360"/>
                <a:gd name="connsiteX18" fmla="*/ 1482930 w 4537666"/>
                <a:gd name="connsiteY18" fmla="*/ 1482930 h 1737360"/>
                <a:gd name="connsiteX19" fmla="*/ 868680 w 4537666"/>
                <a:gd name="connsiteY19" fmla="*/ 1737360 h 1737360"/>
                <a:gd name="connsiteX20" fmla="*/ 0 w 4537666"/>
                <a:gd name="connsiteY20" fmla="*/ 868680 h 1737360"/>
                <a:gd name="connsiteX21" fmla="*/ 779862 w 4537666"/>
                <a:gd name="connsiteY21" fmla="*/ 4485 h 1737360"/>
                <a:gd name="connsiteX22" fmla="*/ 865491 w 4537666"/>
                <a:gd name="connsiteY22" fmla="*/ 161 h 1737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537666" h="1737360">
                  <a:moveTo>
                    <a:pt x="866289" y="0"/>
                  </a:moveTo>
                  <a:lnTo>
                    <a:pt x="4034746" y="0"/>
                  </a:lnTo>
                  <a:lnTo>
                    <a:pt x="4034747" y="0"/>
                  </a:lnTo>
                  <a:lnTo>
                    <a:pt x="4058251" y="0"/>
                  </a:lnTo>
                  <a:lnTo>
                    <a:pt x="4081692" y="4733"/>
                  </a:lnTo>
                  <a:lnTo>
                    <a:pt x="4136102" y="10218"/>
                  </a:lnTo>
                  <a:cubicBezTo>
                    <a:pt x="4365274" y="57113"/>
                    <a:pt x="4537666" y="259884"/>
                    <a:pt x="4537666" y="502920"/>
                  </a:cubicBezTo>
                  <a:cubicBezTo>
                    <a:pt x="4537666" y="745956"/>
                    <a:pt x="4365274" y="948727"/>
                    <a:pt x="4136102" y="995623"/>
                  </a:cubicBezTo>
                  <a:lnTo>
                    <a:pt x="4081692" y="1001108"/>
                  </a:lnTo>
                  <a:lnTo>
                    <a:pt x="4058251" y="1005840"/>
                  </a:lnTo>
                  <a:lnTo>
                    <a:pt x="4034746" y="1005840"/>
                  </a:lnTo>
                  <a:lnTo>
                    <a:pt x="2089099" y="1005840"/>
                  </a:lnTo>
                  <a:lnTo>
                    <a:pt x="2088775" y="1007671"/>
                  </a:lnTo>
                  <a:lnTo>
                    <a:pt x="1989238" y="1023150"/>
                  </a:lnTo>
                  <a:cubicBezTo>
                    <a:pt x="1921664" y="1039244"/>
                    <a:pt x="1858313" y="1065986"/>
                    <a:pt x="1800402" y="1104001"/>
                  </a:cubicBezTo>
                  <a:cubicBezTo>
                    <a:pt x="1713536" y="1161025"/>
                    <a:pt x="1645075" y="1239364"/>
                    <a:pt x="1594715" y="1334419"/>
                  </a:cubicBezTo>
                  <a:lnTo>
                    <a:pt x="1581331" y="1364743"/>
                  </a:lnTo>
                  <a:lnTo>
                    <a:pt x="1580363" y="1364840"/>
                  </a:lnTo>
                  <a:lnTo>
                    <a:pt x="1482930" y="1482930"/>
                  </a:lnTo>
                  <a:cubicBezTo>
                    <a:pt x="1325730" y="1640130"/>
                    <a:pt x="1108560" y="1737360"/>
                    <a:pt x="868680" y="1737360"/>
                  </a:cubicBezTo>
                  <a:cubicBezTo>
                    <a:pt x="388921" y="1737360"/>
                    <a:pt x="0" y="1348439"/>
                    <a:pt x="0" y="868680"/>
                  </a:cubicBezTo>
                  <a:cubicBezTo>
                    <a:pt x="0" y="418906"/>
                    <a:pt x="341825" y="48970"/>
                    <a:pt x="779862" y="4485"/>
                  </a:cubicBezTo>
                  <a:lnTo>
                    <a:pt x="865491" y="161"/>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 name="TextBox 77">
              <a:extLst>
                <a:ext uri="{FF2B5EF4-FFF2-40B4-BE49-F238E27FC236}">
                  <a16:creationId xmlns:a16="http://schemas.microsoft.com/office/drawing/2014/main" id="{F0FB53BF-AB38-4097-B017-927FCD224EA5}"/>
                </a:ext>
              </a:extLst>
            </p:cNvPr>
            <p:cNvSpPr txBox="1"/>
            <p:nvPr/>
          </p:nvSpPr>
          <p:spPr>
            <a:xfrm rot="10800000">
              <a:off x="4773080" y="1704340"/>
              <a:ext cx="2834640" cy="877163"/>
            </a:xfrm>
            <a:prstGeom prst="rect">
              <a:avLst/>
            </a:prstGeom>
            <a:noFill/>
          </p:spPr>
          <p:txBody>
            <a:bodyPr wrap="square" rtlCol="0">
              <a:spAutoFit/>
            </a:bodyPr>
            <a:lstStyle/>
            <a:p>
              <a:r>
                <a:rPr lang="en-US" sz="1300" dirty="0">
                  <a:solidFill>
                    <a:srgbClr val="44546B"/>
                  </a:solidFill>
                  <a:latin typeface="Bernard MT Condensed" panose="02050806060905020404" pitchFamily="18" charset="0"/>
                </a:rPr>
                <a:t>LOREM IPSUM DOLOR 02</a:t>
              </a:r>
            </a:p>
            <a:p>
              <a:endParaRPr lang="en-US" sz="200" dirty="0">
                <a:solidFill>
                  <a:srgbClr val="454545"/>
                </a:solidFill>
                <a:latin typeface="Bernard MT Condensed" panose="02050806060905020404" pitchFamily="18" charset="0"/>
              </a:endParaRPr>
            </a:p>
            <a:p>
              <a:r>
                <a:rPr lang="en-US" sz="1200" dirty="0">
                  <a:solidFill>
                    <a:srgbClr val="454545"/>
                  </a:solidFill>
                  <a:latin typeface="Candara" panose="020E0502030303020204" pitchFamily="34" charset="0"/>
                </a:rPr>
                <a:t>Lorem ipsum dolor sit amet, consectetur adipiscing elit, sed do eiusmod tempor incididunt ut labore et dolore.</a:t>
              </a:r>
            </a:p>
          </p:txBody>
        </p:sp>
      </p:grpSp>
      <p:grpSp>
        <p:nvGrpSpPr>
          <p:cNvPr id="72" name="Group 71">
            <a:extLst>
              <a:ext uri="{FF2B5EF4-FFF2-40B4-BE49-F238E27FC236}">
                <a16:creationId xmlns:a16="http://schemas.microsoft.com/office/drawing/2014/main" id="{B0B2001E-F7E2-443E-B1C4-E6D2DD2B1172}"/>
              </a:ext>
            </a:extLst>
          </p:cNvPr>
          <p:cNvGrpSpPr/>
          <p:nvPr/>
        </p:nvGrpSpPr>
        <p:grpSpPr>
          <a:xfrm>
            <a:off x="1840028" y="3087960"/>
            <a:ext cx="1566242" cy="1566241"/>
            <a:chOff x="3048000" y="512834"/>
            <a:chExt cx="1554480" cy="1554479"/>
          </a:xfrm>
          <a:scene3d>
            <a:camera prst="orthographicFront">
              <a:rot lat="0" lon="0" rev="0"/>
            </a:camera>
            <a:lightRig rig="brightRoom" dir="t">
              <a:rot lat="0" lon="0" rev="600000"/>
            </a:lightRig>
          </a:scene3d>
        </p:grpSpPr>
        <p:grpSp>
          <p:nvGrpSpPr>
            <p:cNvPr id="73" name="Group 72">
              <a:extLst>
                <a:ext uri="{FF2B5EF4-FFF2-40B4-BE49-F238E27FC236}">
                  <a16:creationId xmlns:a16="http://schemas.microsoft.com/office/drawing/2014/main" id="{3464A5B9-4851-4D88-945D-50BBCD950566}"/>
                </a:ext>
              </a:extLst>
            </p:cNvPr>
            <p:cNvGrpSpPr>
              <a:grpSpLocks noChangeAspect="1"/>
            </p:cNvGrpSpPr>
            <p:nvPr/>
          </p:nvGrpSpPr>
          <p:grpSpPr>
            <a:xfrm>
              <a:off x="3048000" y="512834"/>
              <a:ext cx="1554480" cy="1554479"/>
              <a:chOff x="961183" y="2226457"/>
              <a:chExt cx="1690577" cy="1690576"/>
            </a:xfrm>
          </p:grpSpPr>
          <p:sp>
            <p:nvSpPr>
              <p:cNvPr id="75" name="Oval 74">
                <a:extLst>
                  <a:ext uri="{FF2B5EF4-FFF2-40B4-BE49-F238E27FC236}">
                    <a16:creationId xmlns:a16="http://schemas.microsoft.com/office/drawing/2014/main" id="{43C6DAD3-D433-4289-880F-86EE4BF62FFA}"/>
                  </a:ext>
                </a:extLst>
              </p:cNvPr>
              <p:cNvSpPr>
                <a:spLocks noChangeAspect="1"/>
              </p:cNvSpPr>
              <p:nvPr/>
            </p:nvSpPr>
            <p:spPr>
              <a:xfrm>
                <a:off x="961183" y="2226457"/>
                <a:ext cx="1690577" cy="1690576"/>
              </a:xfrm>
              <a:prstGeom prst="ellipse">
                <a:avLst/>
              </a:prstGeom>
              <a:solidFill>
                <a:srgbClr val="44546B"/>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6" name="Freeform 5">
                <a:extLst>
                  <a:ext uri="{FF2B5EF4-FFF2-40B4-BE49-F238E27FC236}">
                    <a16:creationId xmlns:a16="http://schemas.microsoft.com/office/drawing/2014/main" id="{51D79F4C-B773-4398-A1E1-AEC0A3D8E1E6}"/>
                  </a:ext>
                </a:extLst>
              </p:cNvPr>
              <p:cNvSpPr>
                <a:spLocks noChangeAspect="1"/>
              </p:cNvSpPr>
              <p:nvPr/>
            </p:nvSpPr>
            <p:spPr>
              <a:xfrm>
                <a:off x="961183" y="2226457"/>
                <a:ext cx="1367888" cy="940981"/>
              </a:xfrm>
              <a:custGeom>
                <a:avLst/>
                <a:gdLst>
                  <a:gd name="connsiteX0" fmla="*/ 845289 w 1367888"/>
                  <a:gd name="connsiteY0" fmla="*/ 0 h 940981"/>
                  <a:gd name="connsiteX1" fmla="*/ 1317898 w 1367888"/>
                  <a:gd name="connsiteY1" fmla="*/ 144362 h 940981"/>
                  <a:gd name="connsiteX2" fmla="*/ 1367888 w 1367888"/>
                  <a:gd name="connsiteY2" fmla="*/ 185607 h 940981"/>
                  <a:gd name="connsiteX3" fmla="*/ 1301855 w 1367888"/>
                  <a:gd name="connsiteY3" fmla="*/ 294300 h 940981"/>
                  <a:gd name="connsiteX4" fmla="*/ 85593 w 1367888"/>
                  <a:gd name="connsiteY4" fmla="*/ 940981 h 940981"/>
                  <a:gd name="connsiteX5" fmla="*/ 5159 w 1367888"/>
                  <a:gd name="connsiteY5" fmla="*/ 936920 h 940981"/>
                  <a:gd name="connsiteX6" fmla="*/ 4364 w 1367888"/>
                  <a:gd name="connsiteY6" fmla="*/ 931714 h 940981"/>
                  <a:gd name="connsiteX7" fmla="*/ 0 w 1367888"/>
                  <a:gd name="connsiteY7" fmla="*/ 845288 h 940981"/>
                  <a:gd name="connsiteX8" fmla="*/ 845289 w 1367888"/>
                  <a:gd name="connsiteY8" fmla="*/ 0 h 940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67888" h="940981">
                    <a:moveTo>
                      <a:pt x="845289" y="0"/>
                    </a:moveTo>
                    <a:cubicBezTo>
                      <a:pt x="1020354" y="0"/>
                      <a:pt x="1182989" y="53219"/>
                      <a:pt x="1317898" y="144362"/>
                    </a:cubicBezTo>
                    <a:lnTo>
                      <a:pt x="1367888" y="185607"/>
                    </a:lnTo>
                    <a:lnTo>
                      <a:pt x="1301855" y="294300"/>
                    </a:lnTo>
                    <a:cubicBezTo>
                      <a:pt x="1038267" y="684461"/>
                      <a:pt x="591887" y="940981"/>
                      <a:pt x="85593" y="940981"/>
                    </a:cubicBezTo>
                    <a:lnTo>
                      <a:pt x="5159" y="936920"/>
                    </a:lnTo>
                    <a:lnTo>
                      <a:pt x="4364" y="931714"/>
                    </a:lnTo>
                    <a:cubicBezTo>
                      <a:pt x="1478" y="903298"/>
                      <a:pt x="0" y="874466"/>
                      <a:pt x="0" y="845288"/>
                    </a:cubicBezTo>
                    <a:cubicBezTo>
                      <a:pt x="0" y="378448"/>
                      <a:pt x="378449" y="0"/>
                      <a:pt x="845289" y="0"/>
                    </a:cubicBezTo>
                    <a:close/>
                  </a:path>
                </a:pathLst>
              </a:custGeom>
              <a:solidFill>
                <a:schemeClr val="bg1">
                  <a:alpha val="20000"/>
                </a:schemeClr>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74" name="Text Box 10">
              <a:extLst>
                <a:ext uri="{FF2B5EF4-FFF2-40B4-BE49-F238E27FC236}">
                  <a16:creationId xmlns:a16="http://schemas.microsoft.com/office/drawing/2014/main" id="{2AC752FF-9303-43FD-936C-A6BB77B30D34}"/>
                </a:ext>
              </a:extLst>
            </p:cNvPr>
            <p:cNvSpPr txBox="1">
              <a:spLocks noChangeArrowheads="1"/>
            </p:cNvSpPr>
            <p:nvPr/>
          </p:nvSpPr>
          <p:spPr bwMode="auto">
            <a:xfrm>
              <a:off x="3468624" y="855355"/>
              <a:ext cx="713232" cy="907941"/>
            </a:xfrm>
            <a:prstGeom prst="rect">
              <a:avLst/>
            </a:prstGeom>
            <a:noFill/>
            <a:ln w="9525">
              <a:noFill/>
              <a:miter lim="800000"/>
              <a:headEnd/>
              <a:tailEnd/>
            </a:ln>
            <a:effectLst>
              <a:outerShdw blurRad="57785" dist="33020" dir="3180000" algn="ctr">
                <a:srgbClr val="000000">
                  <a:alpha val="30000"/>
                </a:srgbClr>
              </a:outerShdw>
            </a:effectLst>
            <a:sp3d prstMaterial="metal">
              <a:bevelT w="38100" h="57150" prst="angle"/>
            </a:sp3d>
          </p:spPr>
          <p:txBody>
            <a:bodyPr wrap="square" lIns="60960" tIns="30480" rIns="60960" bIns="30480">
              <a:spAutoFit/>
            </a:bodyPr>
            <a:lstStyle/>
            <a:p>
              <a:pPr algn="ctr"/>
              <a:r>
                <a:rPr lang="en-US" sz="4400" dirty="0">
                  <a:solidFill>
                    <a:schemeClr val="bg1"/>
                  </a:solidFill>
                  <a:latin typeface="Bernard MT Condensed" panose="02050806060905020404" pitchFamily="18" charset="0"/>
                </a:rPr>
                <a:t>02</a:t>
              </a:r>
            </a:p>
            <a:p>
              <a:pPr algn="ctr"/>
              <a:r>
                <a:rPr lang="en-US" sz="1100" b="1" dirty="0">
                  <a:solidFill>
                    <a:schemeClr val="bg1"/>
                  </a:solidFill>
                </a:rPr>
                <a:t>OPTION</a:t>
              </a:r>
            </a:p>
          </p:txBody>
        </p:sp>
      </p:grpSp>
      <p:grpSp>
        <p:nvGrpSpPr>
          <p:cNvPr id="80" name="Group 79">
            <a:extLst>
              <a:ext uri="{FF2B5EF4-FFF2-40B4-BE49-F238E27FC236}">
                <a16:creationId xmlns:a16="http://schemas.microsoft.com/office/drawing/2014/main" id="{DCD6CD41-DC2D-466A-AE71-17A33FCD932F}"/>
              </a:ext>
            </a:extLst>
          </p:cNvPr>
          <p:cNvGrpSpPr/>
          <p:nvPr/>
        </p:nvGrpSpPr>
        <p:grpSpPr>
          <a:xfrm rot="10800000">
            <a:off x="3108960" y="4650294"/>
            <a:ext cx="4572000" cy="1750506"/>
            <a:chOff x="4728373" y="894616"/>
            <a:chExt cx="4537666" cy="1737360"/>
          </a:xfrm>
        </p:grpSpPr>
        <p:sp>
          <p:nvSpPr>
            <p:cNvPr id="86" name="Freeform: Shape 85">
              <a:extLst>
                <a:ext uri="{FF2B5EF4-FFF2-40B4-BE49-F238E27FC236}">
                  <a16:creationId xmlns:a16="http://schemas.microsoft.com/office/drawing/2014/main" id="{FBA57626-08EF-43BE-9DF8-EB0A422CFAD1}"/>
                </a:ext>
              </a:extLst>
            </p:cNvPr>
            <p:cNvSpPr>
              <a:spLocks noChangeAspect="1"/>
            </p:cNvSpPr>
            <p:nvPr/>
          </p:nvSpPr>
          <p:spPr>
            <a:xfrm flipH="1" flipV="1">
              <a:off x="4728373" y="894616"/>
              <a:ext cx="4537666" cy="1737360"/>
            </a:xfrm>
            <a:custGeom>
              <a:avLst/>
              <a:gdLst>
                <a:gd name="connsiteX0" fmla="*/ 866289 w 4537666"/>
                <a:gd name="connsiteY0" fmla="*/ 0 h 1737360"/>
                <a:gd name="connsiteX1" fmla="*/ 4034746 w 4537666"/>
                <a:gd name="connsiteY1" fmla="*/ 0 h 1737360"/>
                <a:gd name="connsiteX2" fmla="*/ 4034747 w 4537666"/>
                <a:gd name="connsiteY2" fmla="*/ 0 h 1737360"/>
                <a:gd name="connsiteX3" fmla="*/ 4058251 w 4537666"/>
                <a:gd name="connsiteY3" fmla="*/ 0 h 1737360"/>
                <a:gd name="connsiteX4" fmla="*/ 4081692 w 4537666"/>
                <a:gd name="connsiteY4" fmla="*/ 4733 h 1737360"/>
                <a:gd name="connsiteX5" fmla="*/ 4136102 w 4537666"/>
                <a:gd name="connsiteY5" fmla="*/ 10218 h 1737360"/>
                <a:gd name="connsiteX6" fmla="*/ 4537666 w 4537666"/>
                <a:gd name="connsiteY6" fmla="*/ 502920 h 1737360"/>
                <a:gd name="connsiteX7" fmla="*/ 4136102 w 4537666"/>
                <a:gd name="connsiteY7" fmla="*/ 995623 h 1737360"/>
                <a:gd name="connsiteX8" fmla="*/ 4081692 w 4537666"/>
                <a:gd name="connsiteY8" fmla="*/ 1001108 h 1737360"/>
                <a:gd name="connsiteX9" fmla="*/ 4058251 w 4537666"/>
                <a:gd name="connsiteY9" fmla="*/ 1005840 h 1737360"/>
                <a:gd name="connsiteX10" fmla="*/ 4034746 w 4537666"/>
                <a:gd name="connsiteY10" fmla="*/ 1005840 h 1737360"/>
                <a:gd name="connsiteX11" fmla="*/ 2089099 w 4537666"/>
                <a:gd name="connsiteY11" fmla="*/ 1005840 h 1737360"/>
                <a:gd name="connsiteX12" fmla="*/ 2088775 w 4537666"/>
                <a:gd name="connsiteY12" fmla="*/ 1007671 h 1737360"/>
                <a:gd name="connsiteX13" fmla="*/ 1989238 w 4537666"/>
                <a:gd name="connsiteY13" fmla="*/ 1023150 h 1737360"/>
                <a:gd name="connsiteX14" fmla="*/ 1800402 w 4537666"/>
                <a:gd name="connsiteY14" fmla="*/ 1104001 h 1737360"/>
                <a:gd name="connsiteX15" fmla="*/ 1594715 w 4537666"/>
                <a:gd name="connsiteY15" fmla="*/ 1334419 h 1737360"/>
                <a:gd name="connsiteX16" fmla="*/ 1581331 w 4537666"/>
                <a:gd name="connsiteY16" fmla="*/ 1364743 h 1737360"/>
                <a:gd name="connsiteX17" fmla="*/ 1580363 w 4537666"/>
                <a:gd name="connsiteY17" fmla="*/ 1364840 h 1737360"/>
                <a:gd name="connsiteX18" fmla="*/ 1482930 w 4537666"/>
                <a:gd name="connsiteY18" fmla="*/ 1482930 h 1737360"/>
                <a:gd name="connsiteX19" fmla="*/ 868680 w 4537666"/>
                <a:gd name="connsiteY19" fmla="*/ 1737360 h 1737360"/>
                <a:gd name="connsiteX20" fmla="*/ 0 w 4537666"/>
                <a:gd name="connsiteY20" fmla="*/ 868680 h 1737360"/>
                <a:gd name="connsiteX21" fmla="*/ 779862 w 4537666"/>
                <a:gd name="connsiteY21" fmla="*/ 4485 h 1737360"/>
                <a:gd name="connsiteX22" fmla="*/ 865491 w 4537666"/>
                <a:gd name="connsiteY22" fmla="*/ 161 h 1737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537666" h="1737360">
                  <a:moveTo>
                    <a:pt x="866289" y="0"/>
                  </a:moveTo>
                  <a:lnTo>
                    <a:pt x="4034746" y="0"/>
                  </a:lnTo>
                  <a:lnTo>
                    <a:pt x="4034747" y="0"/>
                  </a:lnTo>
                  <a:lnTo>
                    <a:pt x="4058251" y="0"/>
                  </a:lnTo>
                  <a:lnTo>
                    <a:pt x="4081692" y="4733"/>
                  </a:lnTo>
                  <a:lnTo>
                    <a:pt x="4136102" y="10218"/>
                  </a:lnTo>
                  <a:cubicBezTo>
                    <a:pt x="4365274" y="57113"/>
                    <a:pt x="4537666" y="259884"/>
                    <a:pt x="4537666" y="502920"/>
                  </a:cubicBezTo>
                  <a:cubicBezTo>
                    <a:pt x="4537666" y="745956"/>
                    <a:pt x="4365274" y="948727"/>
                    <a:pt x="4136102" y="995623"/>
                  </a:cubicBezTo>
                  <a:lnTo>
                    <a:pt x="4081692" y="1001108"/>
                  </a:lnTo>
                  <a:lnTo>
                    <a:pt x="4058251" y="1005840"/>
                  </a:lnTo>
                  <a:lnTo>
                    <a:pt x="4034746" y="1005840"/>
                  </a:lnTo>
                  <a:lnTo>
                    <a:pt x="2089099" y="1005840"/>
                  </a:lnTo>
                  <a:lnTo>
                    <a:pt x="2088775" y="1007671"/>
                  </a:lnTo>
                  <a:lnTo>
                    <a:pt x="1989238" y="1023150"/>
                  </a:lnTo>
                  <a:cubicBezTo>
                    <a:pt x="1921664" y="1039244"/>
                    <a:pt x="1858313" y="1065986"/>
                    <a:pt x="1800402" y="1104001"/>
                  </a:cubicBezTo>
                  <a:cubicBezTo>
                    <a:pt x="1713536" y="1161025"/>
                    <a:pt x="1645075" y="1239364"/>
                    <a:pt x="1594715" y="1334419"/>
                  </a:cubicBezTo>
                  <a:lnTo>
                    <a:pt x="1581331" y="1364743"/>
                  </a:lnTo>
                  <a:lnTo>
                    <a:pt x="1580363" y="1364840"/>
                  </a:lnTo>
                  <a:lnTo>
                    <a:pt x="1482930" y="1482930"/>
                  </a:lnTo>
                  <a:cubicBezTo>
                    <a:pt x="1325730" y="1640130"/>
                    <a:pt x="1108560" y="1737360"/>
                    <a:pt x="868680" y="1737360"/>
                  </a:cubicBezTo>
                  <a:cubicBezTo>
                    <a:pt x="388921" y="1737360"/>
                    <a:pt x="0" y="1348439"/>
                    <a:pt x="0" y="868680"/>
                  </a:cubicBezTo>
                  <a:cubicBezTo>
                    <a:pt x="0" y="418906"/>
                    <a:pt x="341825" y="48970"/>
                    <a:pt x="779862" y="4485"/>
                  </a:cubicBezTo>
                  <a:lnTo>
                    <a:pt x="865491" y="161"/>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7" name="TextBox 86">
              <a:extLst>
                <a:ext uri="{FF2B5EF4-FFF2-40B4-BE49-F238E27FC236}">
                  <a16:creationId xmlns:a16="http://schemas.microsoft.com/office/drawing/2014/main" id="{6E675D63-19CD-4A93-BAF6-A387DC25E749}"/>
                </a:ext>
              </a:extLst>
            </p:cNvPr>
            <p:cNvSpPr txBox="1"/>
            <p:nvPr/>
          </p:nvSpPr>
          <p:spPr>
            <a:xfrm rot="10800000">
              <a:off x="4773080" y="1704340"/>
              <a:ext cx="2834640" cy="877163"/>
            </a:xfrm>
            <a:prstGeom prst="rect">
              <a:avLst/>
            </a:prstGeom>
            <a:noFill/>
          </p:spPr>
          <p:txBody>
            <a:bodyPr wrap="square" rtlCol="0">
              <a:spAutoFit/>
            </a:bodyPr>
            <a:lstStyle/>
            <a:p>
              <a:r>
                <a:rPr lang="en-US" sz="1300" dirty="0">
                  <a:solidFill>
                    <a:srgbClr val="5C7089"/>
                  </a:solidFill>
                  <a:latin typeface="Bernard MT Condensed" panose="02050806060905020404" pitchFamily="18" charset="0"/>
                </a:rPr>
                <a:t>LOREM IPSUM DOLOR 03</a:t>
              </a:r>
            </a:p>
            <a:p>
              <a:endParaRPr lang="en-US" sz="200" dirty="0">
                <a:solidFill>
                  <a:srgbClr val="454545"/>
                </a:solidFill>
                <a:latin typeface="Bernard MT Condensed" panose="02050806060905020404" pitchFamily="18" charset="0"/>
              </a:endParaRPr>
            </a:p>
            <a:p>
              <a:r>
                <a:rPr lang="en-US" sz="1200" dirty="0">
                  <a:solidFill>
                    <a:srgbClr val="454545"/>
                  </a:solidFill>
                  <a:latin typeface="Candara" panose="020E0502030303020204" pitchFamily="34" charset="0"/>
                </a:rPr>
                <a:t>Lorem ipsum dolor sit amet, consectetur adipiscing elit, sed do eiusmod tempor incididunt ut labore et dolore.</a:t>
              </a:r>
            </a:p>
          </p:txBody>
        </p:sp>
      </p:grpSp>
      <p:grpSp>
        <p:nvGrpSpPr>
          <p:cNvPr id="81" name="Group 80">
            <a:extLst>
              <a:ext uri="{FF2B5EF4-FFF2-40B4-BE49-F238E27FC236}">
                <a16:creationId xmlns:a16="http://schemas.microsoft.com/office/drawing/2014/main" id="{774B6F08-F928-4F54-9525-0074BE64C116}"/>
              </a:ext>
            </a:extLst>
          </p:cNvPr>
          <p:cNvGrpSpPr/>
          <p:nvPr/>
        </p:nvGrpSpPr>
        <p:grpSpPr>
          <a:xfrm>
            <a:off x="3211628" y="4733880"/>
            <a:ext cx="1566242" cy="1566241"/>
            <a:chOff x="3048000" y="512834"/>
            <a:chExt cx="1554480" cy="1554479"/>
          </a:xfrm>
          <a:scene3d>
            <a:camera prst="orthographicFront">
              <a:rot lat="0" lon="0" rev="0"/>
            </a:camera>
            <a:lightRig rig="brightRoom" dir="t">
              <a:rot lat="0" lon="0" rev="600000"/>
            </a:lightRig>
          </a:scene3d>
        </p:grpSpPr>
        <p:grpSp>
          <p:nvGrpSpPr>
            <p:cNvPr id="82" name="Group 81">
              <a:extLst>
                <a:ext uri="{FF2B5EF4-FFF2-40B4-BE49-F238E27FC236}">
                  <a16:creationId xmlns:a16="http://schemas.microsoft.com/office/drawing/2014/main" id="{78F492D6-68C1-4020-AB8B-1212B93CC684}"/>
                </a:ext>
              </a:extLst>
            </p:cNvPr>
            <p:cNvGrpSpPr>
              <a:grpSpLocks noChangeAspect="1"/>
            </p:cNvGrpSpPr>
            <p:nvPr/>
          </p:nvGrpSpPr>
          <p:grpSpPr>
            <a:xfrm>
              <a:off x="3048000" y="512834"/>
              <a:ext cx="1554480" cy="1554479"/>
              <a:chOff x="961183" y="2226457"/>
              <a:chExt cx="1690577" cy="1690576"/>
            </a:xfrm>
          </p:grpSpPr>
          <p:sp>
            <p:nvSpPr>
              <p:cNvPr id="84" name="Oval 83">
                <a:extLst>
                  <a:ext uri="{FF2B5EF4-FFF2-40B4-BE49-F238E27FC236}">
                    <a16:creationId xmlns:a16="http://schemas.microsoft.com/office/drawing/2014/main" id="{7ABF48FA-FFF0-462D-9AE3-C2CAED6204D5}"/>
                  </a:ext>
                </a:extLst>
              </p:cNvPr>
              <p:cNvSpPr>
                <a:spLocks noChangeAspect="1"/>
              </p:cNvSpPr>
              <p:nvPr/>
            </p:nvSpPr>
            <p:spPr>
              <a:xfrm>
                <a:off x="961183" y="2226457"/>
                <a:ext cx="1690577" cy="1690576"/>
              </a:xfrm>
              <a:prstGeom prst="ellipse">
                <a:avLst/>
              </a:prstGeom>
              <a:solidFill>
                <a:srgbClr val="5C7089"/>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5" name="Freeform 5">
                <a:extLst>
                  <a:ext uri="{FF2B5EF4-FFF2-40B4-BE49-F238E27FC236}">
                    <a16:creationId xmlns:a16="http://schemas.microsoft.com/office/drawing/2014/main" id="{A5E79D72-4135-4514-AB59-53605F323779}"/>
                  </a:ext>
                </a:extLst>
              </p:cNvPr>
              <p:cNvSpPr>
                <a:spLocks noChangeAspect="1"/>
              </p:cNvSpPr>
              <p:nvPr/>
            </p:nvSpPr>
            <p:spPr>
              <a:xfrm>
                <a:off x="961183" y="2226457"/>
                <a:ext cx="1367888" cy="940981"/>
              </a:xfrm>
              <a:custGeom>
                <a:avLst/>
                <a:gdLst>
                  <a:gd name="connsiteX0" fmla="*/ 845289 w 1367888"/>
                  <a:gd name="connsiteY0" fmla="*/ 0 h 940981"/>
                  <a:gd name="connsiteX1" fmla="*/ 1317898 w 1367888"/>
                  <a:gd name="connsiteY1" fmla="*/ 144362 h 940981"/>
                  <a:gd name="connsiteX2" fmla="*/ 1367888 w 1367888"/>
                  <a:gd name="connsiteY2" fmla="*/ 185607 h 940981"/>
                  <a:gd name="connsiteX3" fmla="*/ 1301855 w 1367888"/>
                  <a:gd name="connsiteY3" fmla="*/ 294300 h 940981"/>
                  <a:gd name="connsiteX4" fmla="*/ 85593 w 1367888"/>
                  <a:gd name="connsiteY4" fmla="*/ 940981 h 940981"/>
                  <a:gd name="connsiteX5" fmla="*/ 5159 w 1367888"/>
                  <a:gd name="connsiteY5" fmla="*/ 936920 h 940981"/>
                  <a:gd name="connsiteX6" fmla="*/ 4364 w 1367888"/>
                  <a:gd name="connsiteY6" fmla="*/ 931714 h 940981"/>
                  <a:gd name="connsiteX7" fmla="*/ 0 w 1367888"/>
                  <a:gd name="connsiteY7" fmla="*/ 845288 h 940981"/>
                  <a:gd name="connsiteX8" fmla="*/ 845289 w 1367888"/>
                  <a:gd name="connsiteY8" fmla="*/ 0 h 940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67888" h="940981">
                    <a:moveTo>
                      <a:pt x="845289" y="0"/>
                    </a:moveTo>
                    <a:cubicBezTo>
                      <a:pt x="1020354" y="0"/>
                      <a:pt x="1182989" y="53219"/>
                      <a:pt x="1317898" y="144362"/>
                    </a:cubicBezTo>
                    <a:lnTo>
                      <a:pt x="1367888" y="185607"/>
                    </a:lnTo>
                    <a:lnTo>
                      <a:pt x="1301855" y="294300"/>
                    </a:lnTo>
                    <a:cubicBezTo>
                      <a:pt x="1038267" y="684461"/>
                      <a:pt x="591887" y="940981"/>
                      <a:pt x="85593" y="940981"/>
                    </a:cubicBezTo>
                    <a:lnTo>
                      <a:pt x="5159" y="936920"/>
                    </a:lnTo>
                    <a:lnTo>
                      <a:pt x="4364" y="931714"/>
                    </a:lnTo>
                    <a:cubicBezTo>
                      <a:pt x="1478" y="903298"/>
                      <a:pt x="0" y="874466"/>
                      <a:pt x="0" y="845288"/>
                    </a:cubicBezTo>
                    <a:cubicBezTo>
                      <a:pt x="0" y="378448"/>
                      <a:pt x="378449" y="0"/>
                      <a:pt x="845289" y="0"/>
                    </a:cubicBezTo>
                    <a:close/>
                  </a:path>
                </a:pathLst>
              </a:custGeom>
              <a:solidFill>
                <a:schemeClr val="bg1">
                  <a:alpha val="20000"/>
                </a:schemeClr>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83" name="Text Box 10">
              <a:extLst>
                <a:ext uri="{FF2B5EF4-FFF2-40B4-BE49-F238E27FC236}">
                  <a16:creationId xmlns:a16="http://schemas.microsoft.com/office/drawing/2014/main" id="{7663393C-F7B6-4BC7-BB42-03A6BAD37EB8}"/>
                </a:ext>
              </a:extLst>
            </p:cNvPr>
            <p:cNvSpPr txBox="1">
              <a:spLocks noChangeArrowheads="1"/>
            </p:cNvSpPr>
            <p:nvPr/>
          </p:nvSpPr>
          <p:spPr bwMode="auto">
            <a:xfrm>
              <a:off x="3468624" y="855355"/>
              <a:ext cx="713232" cy="907941"/>
            </a:xfrm>
            <a:prstGeom prst="rect">
              <a:avLst/>
            </a:prstGeom>
            <a:noFill/>
            <a:ln w="9525">
              <a:noFill/>
              <a:miter lim="800000"/>
              <a:headEnd/>
              <a:tailEnd/>
            </a:ln>
            <a:effectLst>
              <a:outerShdw blurRad="57785" dist="33020" dir="3180000" algn="ctr">
                <a:srgbClr val="000000">
                  <a:alpha val="30000"/>
                </a:srgbClr>
              </a:outerShdw>
            </a:effectLst>
            <a:sp3d prstMaterial="metal">
              <a:bevelT w="38100" h="57150" prst="angle"/>
            </a:sp3d>
          </p:spPr>
          <p:txBody>
            <a:bodyPr wrap="square" lIns="60960" tIns="30480" rIns="60960" bIns="30480">
              <a:spAutoFit/>
            </a:bodyPr>
            <a:lstStyle/>
            <a:p>
              <a:pPr algn="ctr"/>
              <a:r>
                <a:rPr lang="en-US" sz="4400" dirty="0">
                  <a:solidFill>
                    <a:schemeClr val="bg1"/>
                  </a:solidFill>
                  <a:latin typeface="Bernard MT Condensed" panose="02050806060905020404" pitchFamily="18" charset="0"/>
                </a:rPr>
                <a:t>03</a:t>
              </a:r>
            </a:p>
            <a:p>
              <a:pPr algn="ctr"/>
              <a:r>
                <a:rPr lang="en-US" sz="1100" b="1" dirty="0">
                  <a:solidFill>
                    <a:schemeClr val="bg1"/>
                  </a:solidFill>
                </a:rPr>
                <a:t>OPTION</a:t>
              </a:r>
            </a:p>
          </p:txBody>
        </p:sp>
      </p:grpSp>
      <p:sp>
        <p:nvSpPr>
          <p:cNvPr id="88" name="TextBox 87">
            <a:extLst>
              <a:ext uri="{FF2B5EF4-FFF2-40B4-BE49-F238E27FC236}">
                <a16:creationId xmlns:a16="http://schemas.microsoft.com/office/drawing/2014/main" id="{98BB482D-86F0-4D10-9A86-77EB55D23419}"/>
              </a:ext>
            </a:extLst>
          </p:cNvPr>
          <p:cNvSpPr txBox="1"/>
          <p:nvPr/>
        </p:nvSpPr>
        <p:spPr>
          <a:xfrm>
            <a:off x="8061960" y="533400"/>
            <a:ext cx="3138311" cy="172354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89" name="TextBox 88">
            <a:extLst>
              <a:ext uri="{FF2B5EF4-FFF2-40B4-BE49-F238E27FC236}">
                <a16:creationId xmlns:a16="http://schemas.microsoft.com/office/drawing/2014/main" id="{C5DCDC71-D920-4F1B-B072-1DE305454C4C}"/>
              </a:ext>
            </a:extLst>
          </p:cNvPr>
          <p:cNvSpPr txBox="1"/>
          <p:nvPr/>
        </p:nvSpPr>
        <p:spPr>
          <a:xfrm>
            <a:off x="8061960" y="2667000"/>
            <a:ext cx="3749040" cy="3200876"/>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p:txBody>
      </p:sp>
    </p:spTree>
    <p:extLst>
      <p:ext uri="{BB962C8B-B14F-4D97-AF65-F5344CB8AC3E}">
        <p14:creationId xmlns:p14="http://schemas.microsoft.com/office/powerpoint/2010/main" val="18977169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88"/>
                                        </p:tgtEl>
                                        <p:attrNameLst>
                                          <p:attrName>style.visibility</p:attrName>
                                        </p:attrNameLst>
                                      </p:cBhvr>
                                      <p:to>
                                        <p:strVal val="visible"/>
                                      </p:to>
                                    </p:set>
                                    <p:animEffect transition="in" filter="wipe(right)">
                                      <p:cBhvr>
                                        <p:cTn id="7" dur="500"/>
                                        <p:tgtEl>
                                          <p:spTgt spid="88"/>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89">
                                            <p:txEl>
                                              <p:pRg st="0" end="0"/>
                                            </p:txEl>
                                          </p:spTgt>
                                        </p:tgtEl>
                                        <p:attrNameLst>
                                          <p:attrName>style.visibility</p:attrName>
                                        </p:attrNameLst>
                                      </p:cBhvr>
                                      <p:to>
                                        <p:strVal val="visible"/>
                                      </p:to>
                                    </p:set>
                                    <p:animEffect transition="in" filter="fade">
                                      <p:cBhvr>
                                        <p:cTn id="11" dur="500"/>
                                        <p:tgtEl>
                                          <p:spTgt spid="89">
                                            <p:txEl>
                                              <p:pRg st="0" end="0"/>
                                            </p:txEl>
                                          </p:spTgt>
                                        </p:tgtEl>
                                      </p:cBhvr>
                                    </p:animEffect>
                                    <p:anim calcmode="lin" valueType="num">
                                      <p:cBhvr>
                                        <p:cTn id="12" dur="500" fill="hold"/>
                                        <p:tgtEl>
                                          <p:spTgt spid="89">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89">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42" presetClass="entr" presetSubtype="0" fill="hold" grpId="0" nodeType="afterEffect">
                                  <p:stCondLst>
                                    <p:cond delay="0"/>
                                  </p:stCondLst>
                                  <p:childTnLst>
                                    <p:set>
                                      <p:cBhvr>
                                        <p:cTn id="16" dur="1" fill="hold">
                                          <p:stCondLst>
                                            <p:cond delay="0"/>
                                          </p:stCondLst>
                                        </p:cTn>
                                        <p:tgtEl>
                                          <p:spTgt spid="89">
                                            <p:txEl>
                                              <p:pRg st="2" end="2"/>
                                            </p:txEl>
                                          </p:spTgt>
                                        </p:tgtEl>
                                        <p:attrNameLst>
                                          <p:attrName>style.visibility</p:attrName>
                                        </p:attrNameLst>
                                      </p:cBhvr>
                                      <p:to>
                                        <p:strVal val="visible"/>
                                      </p:to>
                                    </p:set>
                                    <p:animEffect transition="in" filter="fade">
                                      <p:cBhvr>
                                        <p:cTn id="17" dur="500"/>
                                        <p:tgtEl>
                                          <p:spTgt spid="89">
                                            <p:txEl>
                                              <p:pRg st="2" end="2"/>
                                            </p:txEl>
                                          </p:spTgt>
                                        </p:tgtEl>
                                      </p:cBhvr>
                                    </p:animEffect>
                                    <p:anim calcmode="lin" valueType="num">
                                      <p:cBhvr>
                                        <p:cTn id="18" dur="500" fill="hold"/>
                                        <p:tgtEl>
                                          <p:spTgt spid="89">
                                            <p:txEl>
                                              <p:pRg st="2" end="2"/>
                                            </p:txEl>
                                          </p:spTgt>
                                        </p:tgtEl>
                                        <p:attrNameLst>
                                          <p:attrName>ppt_x</p:attrName>
                                        </p:attrNameLst>
                                      </p:cBhvr>
                                      <p:tavLst>
                                        <p:tav tm="0">
                                          <p:val>
                                            <p:strVal val="#ppt_x"/>
                                          </p:val>
                                        </p:tav>
                                        <p:tav tm="100000">
                                          <p:val>
                                            <p:strVal val="#ppt_x"/>
                                          </p:val>
                                        </p:tav>
                                      </p:tavLst>
                                    </p:anim>
                                    <p:anim calcmode="lin" valueType="num">
                                      <p:cBhvr>
                                        <p:cTn id="19" dur="500" fill="hold"/>
                                        <p:tgtEl>
                                          <p:spTgt spid="89">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1500"/>
                            </p:stCondLst>
                            <p:childTnLst>
                              <p:par>
                                <p:cTn id="21" presetID="42" presetClass="entr" presetSubtype="0" fill="hold" grpId="0" nodeType="afterEffect">
                                  <p:stCondLst>
                                    <p:cond delay="0"/>
                                  </p:stCondLst>
                                  <p:childTnLst>
                                    <p:set>
                                      <p:cBhvr>
                                        <p:cTn id="22" dur="1" fill="hold">
                                          <p:stCondLst>
                                            <p:cond delay="0"/>
                                          </p:stCondLst>
                                        </p:cTn>
                                        <p:tgtEl>
                                          <p:spTgt spid="89">
                                            <p:txEl>
                                              <p:pRg st="4" end="4"/>
                                            </p:txEl>
                                          </p:spTgt>
                                        </p:tgtEl>
                                        <p:attrNameLst>
                                          <p:attrName>style.visibility</p:attrName>
                                        </p:attrNameLst>
                                      </p:cBhvr>
                                      <p:to>
                                        <p:strVal val="visible"/>
                                      </p:to>
                                    </p:set>
                                    <p:animEffect transition="in" filter="fade">
                                      <p:cBhvr>
                                        <p:cTn id="23" dur="500"/>
                                        <p:tgtEl>
                                          <p:spTgt spid="89">
                                            <p:txEl>
                                              <p:pRg st="4" end="4"/>
                                            </p:txEl>
                                          </p:spTgt>
                                        </p:tgtEl>
                                      </p:cBhvr>
                                    </p:animEffect>
                                    <p:anim calcmode="lin" valueType="num">
                                      <p:cBhvr>
                                        <p:cTn id="24" dur="500" fill="hold"/>
                                        <p:tgtEl>
                                          <p:spTgt spid="89">
                                            <p:txEl>
                                              <p:pRg st="4" end="4"/>
                                            </p:txEl>
                                          </p:spTgt>
                                        </p:tgtEl>
                                        <p:attrNameLst>
                                          <p:attrName>ppt_x</p:attrName>
                                        </p:attrNameLst>
                                      </p:cBhvr>
                                      <p:tavLst>
                                        <p:tav tm="0">
                                          <p:val>
                                            <p:strVal val="#ppt_x"/>
                                          </p:val>
                                        </p:tav>
                                        <p:tav tm="100000">
                                          <p:val>
                                            <p:strVal val="#ppt_x"/>
                                          </p:val>
                                        </p:tav>
                                      </p:tavLst>
                                    </p:anim>
                                    <p:anim calcmode="lin" valueType="num">
                                      <p:cBhvr>
                                        <p:cTn id="25" dur="500" fill="hold"/>
                                        <p:tgtEl>
                                          <p:spTgt spid="89">
                                            <p:txEl>
                                              <p:pRg st="4" end="4"/>
                                            </p:txEl>
                                          </p:spTgt>
                                        </p:tgtEl>
                                        <p:attrNameLst>
                                          <p:attrName>ppt_y</p:attrName>
                                        </p:attrNameLst>
                                      </p:cBhvr>
                                      <p:tavLst>
                                        <p:tav tm="0">
                                          <p:val>
                                            <p:strVal val="#ppt_y+.1"/>
                                          </p:val>
                                        </p:tav>
                                        <p:tav tm="100000">
                                          <p:val>
                                            <p:strVal val="#ppt_y"/>
                                          </p:val>
                                        </p:tav>
                                      </p:tavLst>
                                    </p:anim>
                                  </p:childTnLst>
                                </p:cTn>
                              </p:par>
                            </p:childTnLst>
                          </p:cTn>
                        </p:par>
                        <p:par>
                          <p:cTn id="26" fill="hold">
                            <p:stCondLst>
                              <p:cond delay="2000"/>
                            </p:stCondLst>
                            <p:childTnLst>
                              <p:par>
                                <p:cTn id="27" presetID="42" presetClass="entr" presetSubtype="0" fill="hold" grpId="0" nodeType="afterEffect">
                                  <p:stCondLst>
                                    <p:cond delay="0"/>
                                  </p:stCondLst>
                                  <p:childTnLst>
                                    <p:set>
                                      <p:cBhvr>
                                        <p:cTn id="28" dur="1" fill="hold">
                                          <p:stCondLst>
                                            <p:cond delay="0"/>
                                          </p:stCondLst>
                                        </p:cTn>
                                        <p:tgtEl>
                                          <p:spTgt spid="89">
                                            <p:txEl>
                                              <p:pRg st="5" end="5"/>
                                            </p:txEl>
                                          </p:spTgt>
                                        </p:tgtEl>
                                        <p:attrNameLst>
                                          <p:attrName>style.visibility</p:attrName>
                                        </p:attrNameLst>
                                      </p:cBhvr>
                                      <p:to>
                                        <p:strVal val="visible"/>
                                      </p:to>
                                    </p:set>
                                    <p:animEffect transition="in" filter="fade">
                                      <p:cBhvr>
                                        <p:cTn id="29" dur="500"/>
                                        <p:tgtEl>
                                          <p:spTgt spid="89">
                                            <p:txEl>
                                              <p:pRg st="5" end="5"/>
                                            </p:txEl>
                                          </p:spTgt>
                                        </p:tgtEl>
                                      </p:cBhvr>
                                    </p:animEffect>
                                    <p:anim calcmode="lin" valueType="num">
                                      <p:cBhvr>
                                        <p:cTn id="30" dur="500" fill="hold"/>
                                        <p:tgtEl>
                                          <p:spTgt spid="89">
                                            <p:txEl>
                                              <p:pRg st="5" end="5"/>
                                            </p:txEl>
                                          </p:spTgt>
                                        </p:tgtEl>
                                        <p:attrNameLst>
                                          <p:attrName>ppt_x</p:attrName>
                                        </p:attrNameLst>
                                      </p:cBhvr>
                                      <p:tavLst>
                                        <p:tav tm="0">
                                          <p:val>
                                            <p:strVal val="#ppt_x"/>
                                          </p:val>
                                        </p:tav>
                                        <p:tav tm="100000">
                                          <p:val>
                                            <p:strVal val="#ppt_x"/>
                                          </p:val>
                                        </p:tav>
                                      </p:tavLst>
                                    </p:anim>
                                    <p:anim calcmode="lin" valueType="num">
                                      <p:cBhvr>
                                        <p:cTn id="31" dur="500" fill="hold"/>
                                        <p:tgtEl>
                                          <p:spTgt spid="89">
                                            <p:txEl>
                                              <p:pRg st="5" end="5"/>
                                            </p:txEl>
                                          </p:spTgt>
                                        </p:tgtEl>
                                        <p:attrNameLst>
                                          <p:attrName>ppt_y</p:attrName>
                                        </p:attrNameLst>
                                      </p:cBhvr>
                                      <p:tavLst>
                                        <p:tav tm="0">
                                          <p:val>
                                            <p:strVal val="#ppt_y+.1"/>
                                          </p:val>
                                        </p:tav>
                                        <p:tav tm="100000">
                                          <p:val>
                                            <p:strVal val="#ppt_y"/>
                                          </p:val>
                                        </p:tav>
                                      </p:tavLst>
                                    </p:anim>
                                  </p:childTnLst>
                                </p:cTn>
                              </p:par>
                            </p:childTnLst>
                          </p:cTn>
                        </p:par>
                        <p:par>
                          <p:cTn id="32" fill="hold">
                            <p:stCondLst>
                              <p:cond delay="2500"/>
                            </p:stCondLst>
                            <p:childTnLst>
                              <p:par>
                                <p:cTn id="33" presetID="42" presetClass="entr" presetSubtype="0" fill="hold" grpId="0" nodeType="afterEffect">
                                  <p:stCondLst>
                                    <p:cond delay="0"/>
                                  </p:stCondLst>
                                  <p:childTnLst>
                                    <p:set>
                                      <p:cBhvr>
                                        <p:cTn id="34" dur="1" fill="hold">
                                          <p:stCondLst>
                                            <p:cond delay="0"/>
                                          </p:stCondLst>
                                        </p:cTn>
                                        <p:tgtEl>
                                          <p:spTgt spid="89">
                                            <p:txEl>
                                              <p:pRg st="6" end="6"/>
                                            </p:txEl>
                                          </p:spTgt>
                                        </p:tgtEl>
                                        <p:attrNameLst>
                                          <p:attrName>style.visibility</p:attrName>
                                        </p:attrNameLst>
                                      </p:cBhvr>
                                      <p:to>
                                        <p:strVal val="visible"/>
                                      </p:to>
                                    </p:set>
                                    <p:animEffect transition="in" filter="fade">
                                      <p:cBhvr>
                                        <p:cTn id="35" dur="500"/>
                                        <p:tgtEl>
                                          <p:spTgt spid="89">
                                            <p:txEl>
                                              <p:pRg st="6" end="6"/>
                                            </p:txEl>
                                          </p:spTgt>
                                        </p:tgtEl>
                                      </p:cBhvr>
                                    </p:animEffect>
                                    <p:anim calcmode="lin" valueType="num">
                                      <p:cBhvr>
                                        <p:cTn id="36" dur="500" fill="hold"/>
                                        <p:tgtEl>
                                          <p:spTgt spid="89">
                                            <p:txEl>
                                              <p:pRg st="6" end="6"/>
                                            </p:txEl>
                                          </p:spTgt>
                                        </p:tgtEl>
                                        <p:attrNameLst>
                                          <p:attrName>ppt_x</p:attrName>
                                        </p:attrNameLst>
                                      </p:cBhvr>
                                      <p:tavLst>
                                        <p:tav tm="0">
                                          <p:val>
                                            <p:strVal val="#ppt_x"/>
                                          </p:val>
                                        </p:tav>
                                        <p:tav tm="100000">
                                          <p:val>
                                            <p:strVal val="#ppt_x"/>
                                          </p:val>
                                        </p:tav>
                                      </p:tavLst>
                                    </p:anim>
                                    <p:anim calcmode="lin" valueType="num">
                                      <p:cBhvr>
                                        <p:cTn id="37" dur="500" fill="hold"/>
                                        <p:tgtEl>
                                          <p:spTgt spid="89">
                                            <p:txEl>
                                              <p:pRg st="6" end="6"/>
                                            </p:txEl>
                                          </p:spTgt>
                                        </p:tgtEl>
                                        <p:attrNameLst>
                                          <p:attrName>ppt_y</p:attrName>
                                        </p:attrNameLst>
                                      </p:cBhvr>
                                      <p:tavLst>
                                        <p:tav tm="0">
                                          <p:val>
                                            <p:strVal val="#ppt_y+.1"/>
                                          </p:val>
                                        </p:tav>
                                        <p:tav tm="100000">
                                          <p:val>
                                            <p:strVal val="#ppt_y"/>
                                          </p:val>
                                        </p:tav>
                                      </p:tavLst>
                                    </p:anim>
                                  </p:childTnLst>
                                </p:cTn>
                              </p:par>
                            </p:childTnLst>
                          </p:cTn>
                        </p:par>
                        <p:par>
                          <p:cTn id="38" fill="hold">
                            <p:stCondLst>
                              <p:cond delay="3000"/>
                            </p:stCondLst>
                            <p:childTnLst>
                              <p:par>
                                <p:cTn id="39" presetID="42" presetClass="entr" presetSubtype="0" fill="hold" nodeType="afterEffect">
                                  <p:stCondLst>
                                    <p:cond delay="0"/>
                                  </p:stCondLst>
                                  <p:childTnLst>
                                    <p:set>
                                      <p:cBhvr>
                                        <p:cTn id="40" dur="1" fill="hold">
                                          <p:stCondLst>
                                            <p:cond delay="0"/>
                                          </p:stCondLst>
                                        </p:cTn>
                                        <p:tgtEl>
                                          <p:spTgt spid="61"/>
                                        </p:tgtEl>
                                        <p:attrNameLst>
                                          <p:attrName>style.visibility</p:attrName>
                                        </p:attrNameLst>
                                      </p:cBhvr>
                                      <p:to>
                                        <p:strVal val="visible"/>
                                      </p:to>
                                    </p:set>
                                    <p:animEffect transition="in" filter="fade">
                                      <p:cBhvr>
                                        <p:cTn id="41" dur="1000"/>
                                        <p:tgtEl>
                                          <p:spTgt spid="61"/>
                                        </p:tgtEl>
                                      </p:cBhvr>
                                    </p:animEffect>
                                    <p:anim calcmode="lin" valueType="num">
                                      <p:cBhvr>
                                        <p:cTn id="42" dur="1000" fill="hold"/>
                                        <p:tgtEl>
                                          <p:spTgt spid="61"/>
                                        </p:tgtEl>
                                        <p:attrNameLst>
                                          <p:attrName>ppt_x</p:attrName>
                                        </p:attrNameLst>
                                      </p:cBhvr>
                                      <p:tavLst>
                                        <p:tav tm="0">
                                          <p:val>
                                            <p:strVal val="#ppt_x"/>
                                          </p:val>
                                        </p:tav>
                                        <p:tav tm="100000">
                                          <p:val>
                                            <p:strVal val="#ppt_x"/>
                                          </p:val>
                                        </p:tav>
                                      </p:tavLst>
                                    </p:anim>
                                    <p:anim calcmode="lin" valueType="num">
                                      <p:cBhvr>
                                        <p:cTn id="43" dur="1000" fill="hold"/>
                                        <p:tgtEl>
                                          <p:spTgt spid="61"/>
                                        </p:tgtEl>
                                        <p:attrNameLst>
                                          <p:attrName>ppt_y</p:attrName>
                                        </p:attrNameLst>
                                      </p:cBhvr>
                                      <p:tavLst>
                                        <p:tav tm="0">
                                          <p:val>
                                            <p:strVal val="#ppt_y+.1"/>
                                          </p:val>
                                        </p:tav>
                                        <p:tav tm="100000">
                                          <p:val>
                                            <p:strVal val="#ppt_y"/>
                                          </p:val>
                                        </p:tav>
                                      </p:tavLst>
                                    </p:anim>
                                  </p:childTnLst>
                                </p:cTn>
                              </p:par>
                            </p:childTnLst>
                          </p:cTn>
                        </p:par>
                        <p:par>
                          <p:cTn id="44" fill="hold">
                            <p:stCondLst>
                              <p:cond delay="4000"/>
                            </p:stCondLst>
                            <p:childTnLst>
                              <p:par>
                                <p:cTn id="45" presetID="53" presetClass="entr" presetSubtype="16" fill="hold" nodeType="afterEffect">
                                  <p:stCondLst>
                                    <p:cond delay="0"/>
                                  </p:stCondLst>
                                  <p:childTnLst>
                                    <p:set>
                                      <p:cBhvr>
                                        <p:cTn id="46" dur="1" fill="hold">
                                          <p:stCondLst>
                                            <p:cond delay="0"/>
                                          </p:stCondLst>
                                        </p:cTn>
                                        <p:tgtEl>
                                          <p:spTgt spid="62"/>
                                        </p:tgtEl>
                                        <p:attrNameLst>
                                          <p:attrName>style.visibility</p:attrName>
                                        </p:attrNameLst>
                                      </p:cBhvr>
                                      <p:to>
                                        <p:strVal val="visible"/>
                                      </p:to>
                                    </p:set>
                                    <p:anim calcmode="lin" valueType="num">
                                      <p:cBhvr>
                                        <p:cTn id="47" dur="1000" fill="hold"/>
                                        <p:tgtEl>
                                          <p:spTgt spid="62"/>
                                        </p:tgtEl>
                                        <p:attrNameLst>
                                          <p:attrName>ppt_w</p:attrName>
                                        </p:attrNameLst>
                                      </p:cBhvr>
                                      <p:tavLst>
                                        <p:tav tm="0">
                                          <p:val>
                                            <p:fltVal val="0"/>
                                          </p:val>
                                        </p:tav>
                                        <p:tav tm="100000">
                                          <p:val>
                                            <p:strVal val="#ppt_w"/>
                                          </p:val>
                                        </p:tav>
                                      </p:tavLst>
                                    </p:anim>
                                    <p:anim calcmode="lin" valueType="num">
                                      <p:cBhvr>
                                        <p:cTn id="48" dur="1000" fill="hold"/>
                                        <p:tgtEl>
                                          <p:spTgt spid="62"/>
                                        </p:tgtEl>
                                        <p:attrNameLst>
                                          <p:attrName>ppt_h</p:attrName>
                                        </p:attrNameLst>
                                      </p:cBhvr>
                                      <p:tavLst>
                                        <p:tav tm="0">
                                          <p:val>
                                            <p:fltVal val="0"/>
                                          </p:val>
                                        </p:tav>
                                        <p:tav tm="100000">
                                          <p:val>
                                            <p:strVal val="#ppt_h"/>
                                          </p:val>
                                        </p:tav>
                                      </p:tavLst>
                                    </p:anim>
                                    <p:animEffect transition="in" filter="fade">
                                      <p:cBhvr>
                                        <p:cTn id="49" dur="1000"/>
                                        <p:tgtEl>
                                          <p:spTgt spid="62"/>
                                        </p:tgtEl>
                                      </p:cBhvr>
                                    </p:animEffect>
                                  </p:childTnLst>
                                </p:cTn>
                              </p:par>
                            </p:childTnLst>
                          </p:cTn>
                        </p:par>
                        <p:par>
                          <p:cTn id="50" fill="hold">
                            <p:stCondLst>
                              <p:cond delay="5000"/>
                            </p:stCondLst>
                            <p:childTnLst>
                              <p:par>
                                <p:cTn id="51" presetID="42" presetClass="entr" presetSubtype="0" fill="hold" nodeType="afterEffect">
                                  <p:stCondLst>
                                    <p:cond delay="0"/>
                                  </p:stCondLst>
                                  <p:childTnLst>
                                    <p:set>
                                      <p:cBhvr>
                                        <p:cTn id="52" dur="1" fill="hold">
                                          <p:stCondLst>
                                            <p:cond delay="0"/>
                                          </p:stCondLst>
                                        </p:cTn>
                                        <p:tgtEl>
                                          <p:spTgt spid="71"/>
                                        </p:tgtEl>
                                        <p:attrNameLst>
                                          <p:attrName>style.visibility</p:attrName>
                                        </p:attrNameLst>
                                      </p:cBhvr>
                                      <p:to>
                                        <p:strVal val="visible"/>
                                      </p:to>
                                    </p:set>
                                    <p:animEffect transition="in" filter="fade">
                                      <p:cBhvr>
                                        <p:cTn id="53" dur="1000"/>
                                        <p:tgtEl>
                                          <p:spTgt spid="71"/>
                                        </p:tgtEl>
                                      </p:cBhvr>
                                    </p:animEffect>
                                    <p:anim calcmode="lin" valueType="num">
                                      <p:cBhvr>
                                        <p:cTn id="54" dur="1000" fill="hold"/>
                                        <p:tgtEl>
                                          <p:spTgt spid="71"/>
                                        </p:tgtEl>
                                        <p:attrNameLst>
                                          <p:attrName>ppt_x</p:attrName>
                                        </p:attrNameLst>
                                      </p:cBhvr>
                                      <p:tavLst>
                                        <p:tav tm="0">
                                          <p:val>
                                            <p:strVal val="#ppt_x"/>
                                          </p:val>
                                        </p:tav>
                                        <p:tav tm="100000">
                                          <p:val>
                                            <p:strVal val="#ppt_x"/>
                                          </p:val>
                                        </p:tav>
                                      </p:tavLst>
                                    </p:anim>
                                    <p:anim calcmode="lin" valueType="num">
                                      <p:cBhvr>
                                        <p:cTn id="55" dur="1000" fill="hold"/>
                                        <p:tgtEl>
                                          <p:spTgt spid="71"/>
                                        </p:tgtEl>
                                        <p:attrNameLst>
                                          <p:attrName>ppt_y</p:attrName>
                                        </p:attrNameLst>
                                      </p:cBhvr>
                                      <p:tavLst>
                                        <p:tav tm="0">
                                          <p:val>
                                            <p:strVal val="#ppt_y+.1"/>
                                          </p:val>
                                        </p:tav>
                                        <p:tav tm="100000">
                                          <p:val>
                                            <p:strVal val="#ppt_y"/>
                                          </p:val>
                                        </p:tav>
                                      </p:tavLst>
                                    </p:anim>
                                  </p:childTnLst>
                                </p:cTn>
                              </p:par>
                            </p:childTnLst>
                          </p:cTn>
                        </p:par>
                        <p:par>
                          <p:cTn id="56" fill="hold">
                            <p:stCondLst>
                              <p:cond delay="6000"/>
                            </p:stCondLst>
                            <p:childTnLst>
                              <p:par>
                                <p:cTn id="57" presetID="53" presetClass="entr" presetSubtype="16" fill="hold" nodeType="afterEffect">
                                  <p:stCondLst>
                                    <p:cond delay="0"/>
                                  </p:stCondLst>
                                  <p:childTnLst>
                                    <p:set>
                                      <p:cBhvr>
                                        <p:cTn id="58" dur="1" fill="hold">
                                          <p:stCondLst>
                                            <p:cond delay="0"/>
                                          </p:stCondLst>
                                        </p:cTn>
                                        <p:tgtEl>
                                          <p:spTgt spid="72"/>
                                        </p:tgtEl>
                                        <p:attrNameLst>
                                          <p:attrName>style.visibility</p:attrName>
                                        </p:attrNameLst>
                                      </p:cBhvr>
                                      <p:to>
                                        <p:strVal val="visible"/>
                                      </p:to>
                                    </p:set>
                                    <p:anim calcmode="lin" valueType="num">
                                      <p:cBhvr>
                                        <p:cTn id="59" dur="1000" fill="hold"/>
                                        <p:tgtEl>
                                          <p:spTgt spid="72"/>
                                        </p:tgtEl>
                                        <p:attrNameLst>
                                          <p:attrName>ppt_w</p:attrName>
                                        </p:attrNameLst>
                                      </p:cBhvr>
                                      <p:tavLst>
                                        <p:tav tm="0">
                                          <p:val>
                                            <p:fltVal val="0"/>
                                          </p:val>
                                        </p:tav>
                                        <p:tav tm="100000">
                                          <p:val>
                                            <p:strVal val="#ppt_w"/>
                                          </p:val>
                                        </p:tav>
                                      </p:tavLst>
                                    </p:anim>
                                    <p:anim calcmode="lin" valueType="num">
                                      <p:cBhvr>
                                        <p:cTn id="60" dur="1000" fill="hold"/>
                                        <p:tgtEl>
                                          <p:spTgt spid="72"/>
                                        </p:tgtEl>
                                        <p:attrNameLst>
                                          <p:attrName>ppt_h</p:attrName>
                                        </p:attrNameLst>
                                      </p:cBhvr>
                                      <p:tavLst>
                                        <p:tav tm="0">
                                          <p:val>
                                            <p:fltVal val="0"/>
                                          </p:val>
                                        </p:tav>
                                        <p:tav tm="100000">
                                          <p:val>
                                            <p:strVal val="#ppt_h"/>
                                          </p:val>
                                        </p:tav>
                                      </p:tavLst>
                                    </p:anim>
                                    <p:animEffect transition="in" filter="fade">
                                      <p:cBhvr>
                                        <p:cTn id="61" dur="1000"/>
                                        <p:tgtEl>
                                          <p:spTgt spid="72"/>
                                        </p:tgtEl>
                                      </p:cBhvr>
                                    </p:animEffect>
                                  </p:childTnLst>
                                </p:cTn>
                              </p:par>
                            </p:childTnLst>
                          </p:cTn>
                        </p:par>
                        <p:par>
                          <p:cTn id="62" fill="hold">
                            <p:stCondLst>
                              <p:cond delay="7000"/>
                            </p:stCondLst>
                            <p:childTnLst>
                              <p:par>
                                <p:cTn id="63" presetID="42" presetClass="entr" presetSubtype="0" fill="hold" nodeType="afterEffect">
                                  <p:stCondLst>
                                    <p:cond delay="0"/>
                                  </p:stCondLst>
                                  <p:childTnLst>
                                    <p:set>
                                      <p:cBhvr>
                                        <p:cTn id="64" dur="1" fill="hold">
                                          <p:stCondLst>
                                            <p:cond delay="0"/>
                                          </p:stCondLst>
                                        </p:cTn>
                                        <p:tgtEl>
                                          <p:spTgt spid="80"/>
                                        </p:tgtEl>
                                        <p:attrNameLst>
                                          <p:attrName>style.visibility</p:attrName>
                                        </p:attrNameLst>
                                      </p:cBhvr>
                                      <p:to>
                                        <p:strVal val="visible"/>
                                      </p:to>
                                    </p:set>
                                    <p:animEffect transition="in" filter="fade">
                                      <p:cBhvr>
                                        <p:cTn id="65" dur="1000"/>
                                        <p:tgtEl>
                                          <p:spTgt spid="80"/>
                                        </p:tgtEl>
                                      </p:cBhvr>
                                    </p:animEffect>
                                    <p:anim calcmode="lin" valueType="num">
                                      <p:cBhvr>
                                        <p:cTn id="66" dur="1000" fill="hold"/>
                                        <p:tgtEl>
                                          <p:spTgt spid="80"/>
                                        </p:tgtEl>
                                        <p:attrNameLst>
                                          <p:attrName>ppt_x</p:attrName>
                                        </p:attrNameLst>
                                      </p:cBhvr>
                                      <p:tavLst>
                                        <p:tav tm="0">
                                          <p:val>
                                            <p:strVal val="#ppt_x"/>
                                          </p:val>
                                        </p:tav>
                                        <p:tav tm="100000">
                                          <p:val>
                                            <p:strVal val="#ppt_x"/>
                                          </p:val>
                                        </p:tav>
                                      </p:tavLst>
                                    </p:anim>
                                    <p:anim calcmode="lin" valueType="num">
                                      <p:cBhvr>
                                        <p:cTn id="67" dur="1000" fill="hold"/>
                                        <p:tgtEl>
                                          <p:spTgt spid="80"/>
                                        </p:tgtEl>
                                        <p:attrNameLst>
                                          <p:attrName>ppt_y</p:attrName>
                                        </p:attrNameLst>
                                      </p:cBhvr>
                                      <p:tavLst>
                                        <p:tav tm="0">
                                          <p:val>
                                            <p:strVal val="#ppt_y+.1"/>
                                          </p:val>
                                        </p:tav>
                                        <p:tav tm="100000">
                                          <p:val>
                                            <p:strVal val="#ppt_y"/>
                                          </p:val>
                                        </p:tav>
                                      </p:tavLst>
                                    </p:anim>
                                  </p:childTnLst>
                                </p:cTn>
                              </p:par>
                            </p:childTnLst>
                          </p:cTn>
                        </p:par>
                        <p:par>
                          <p:cTn id="68" fill="hold">
                            <p:stCondLst>
                              <p:cond delay="8000"/>
                            </p:stCondLst>
                            <p:childTnLst>
                              <p:par>
                                <p:cTn id="69" presetID="53" presetClass="entr" presetSubtype="16" fill="hold" nodeType="afterEffect">
                                  <p:stCondLst>
                                    <p:cond delay="0"/>
                                  </p:stCondLst>
                                  <p:childTnLst>
                                    <p:set>
                                      <p:cBhvr>
                                        <p:cTn id="70" dur="1" fill="hold">
                                          <p:stCondLst>
                                            <p:cond delay="0"/>
                                          </p:stCondLst>
                                        </p:cTn>
                                        <p:tgtEl>
                                          <p:spTgt spid="81"/>
                                        </p:tgtEl>
                                        <p:attrNameLst>
                                          <p:attrName>style.visibility</p:attrName>
                                        </p:attrNameLst>
                                      </p:cBhvr>
                                      <p:to>
                                        <p:strVal val="visible"/>
                                      </p:to>
                                    </p:set>
                                    <p:anim calcmode="lin" valueType="num">
                                      <p:cBhvr>
                                        <p:cTn id="71" dur="1000" fill="hold"/>
                                        <p:tgtEl>
                                          <p:spTgt spid="81"/>
                                        </p:tgtEl>
                                        <p:attrNameLst>
                                          <p:attrName>ppt_w</p:attrName>
                                        </p:attrNameLst>
                                      </p:cBhvr>
                                      <p:tavLst>
                                        <p:tav tm="0">
                                          <p:val>
                                            <p:fltVal val="0"/>
                                          </p:val>
                                        </p:tav>
                                        <p:tav tm="100000">
                                          <p:val>
                                            <p:strVal val="#ppt_w"/>
                                          </p:val>
                                        </p:tav>
                                      </p:tavLst>
                                    </p:anim>
                                    <p:anim calcmode="lin" valueType="num">
                                      <p:cBhvr>
                                        <p:cTn id="72" dur="1000" fill="hold"/>
                                        <p:tgtEl>
                                          <p:spTgt spid="81"/>
                                        </p:tgtEl>
                                        <p:attrNameLst>
                                          <p:attrName>ppt_h</p:attrName>
                                        </p:attrNameLst>
                                      </p:cBhvr>
                                      <p:tavLst>
                                        <p:tav tm="0">
                                          <p:val>
                                            <p:fltVal val="0"/>
                                          </p:val>
                                        </p:tav>
                                        <p:tav tm="100000">
                                          <p:val>
                                            <p:strVal val="#ppt_h"/>
                                          </p:val>
                                        </p:tav>
                                      </p:tavLst>
                                    </p:anim>
                                    <p:animEffect transition="in" filter="fade">
                                      <p:cBhvr>
                                        <p:cTn id="73" dur="1000"/>
                                        <p:tgtEl>
                                          <p:spTgt spid="8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8" grpId="0"/>
      <p:bldP spid="89" grpId="0" build="p"/>
    </p:bldLst>
  </p:timing>
</p:sld>
</file>

<file path=ppt/slides/slide3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42" name="Freeform: Shape 41">
            <a:extLst>
              <a:ext uri="{FF2B5EF4-FFF2-40B4-BE49-F238E27FC236}">
                <a16:creationId xmlns:a16="http://schemas.microsoft.com/office/drawing/2014/main" id="{633A43CD-5935-4671-9662-EA66BA5148B5}"/>
              </a:ext>
            </a:extLst>
          </p:cNvPr>
          <p:cNvSpPr>
            <a:spLocks noChangeAspect="1"/>
          </p:cNvSpPr>
          <p:nvPr/>
        </p:nvSpPr>
        <p:spPr>
          <a:xfrm rot="14820000">
            <a:off x="6437376" y="2298092"/>
            <a:ext cx="1823068" cy="1986729"/>
          </a:xfrm>
          <a:custGeom>
            <a:avLst/>
            <a:gdLst>
              <a:gd name="connsiteX0" fmla="*/ 1823068 w 1823068"/>
              <a:gd name="connsiteY0" fmla="*/ 1825011 h 1986729"/>
              <a:gd name="connsiteX1" fmla="*/ 1636646 w 1823068"/>
              <a:gd name="connsiteY1" fmla="*/ 1890172 h 1986729"/>
              <a:gd name="connsiteX2" fmla="*/ 63317 w 1823068"/>
              <a:gd name="connsiteY2" fmla="*/ 1800768 h 1986729"/>
              <a:gd name="connsiteX3" fmla="*/ 0 w 1823068"/>
              <a:gd name="connsiteY3" fmla="*/ 1770036 h 1986729"/>
              <a:gd name="connsiteX4" fmla="*/ 728839 w 1823068"/>
              <a:gd name="connsiteY4" fmla="*/ 0 h 1986729"/>
              <a:gd name="connsiteX5" fmla="*/ 732883 w 1823068"/>
              <a:gd name="connsiteY5" fmla="*/ 2219 h 1986729"/>
              <a:gd name="connsiteX6" fmla="*/ 998696 w 1823068"/>
              <a:gd name="connsiteY6" fmla="*/ 30225 h 1986729"/>
              <a:gd name="connsiteX7" fmla="*/ 1066820 w 1823068"/>
              <a:gd name="connsiteY7" fmla="*/ 10013 h 19867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23068" h="1986729">
                <a:moveTo>
                  <a:pt x="1823068" y="1825011"/>
                </a:moveTo>
                <a:lnTo>
                  <a:pt x="1636646" y="1890172"/>
                </a:lnTo>
                <a:cubicBezTo>
                  <a:pt x="1135659" y="2038876"/>
                  <a:pt x="581931" y="2020906"/>
                  <a:pt x="63317" y="1800768"/>
                </a:cubicBezTo>
                <a:lnTo>
                  <a:pt x="0" y="1770036"/>
                </a:lnTo>
                <a:lnTo>
                  <a:pt x="728839" y="0"/>
                </a:lnTo>
                <a:lnTo>
                  <a:pt x="732883" y="2219"/>
                </a:lnTo>
                <a:cubicBezTo>
                  <a:pt x="820045" y="39217"/>
                  <a:pt x="912265" y="47092"/>
                  <a:pt x="998696" y="30225"/>
                </a:cubicBezTo>
                <a:lnTo>
                  <a:pt x="1066820" y="10013"/>
                </a:lnTo>
                <a:close/>
              </a:path>
            </a:pathLst>
          </a:custGeom>
          <a:solidFill>
            <a:srgbClr val="44546B"/>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44" name="Freeform: Shape 43">
            <a:extLst>
              <a:ext uri="{FF2B5EF4-FFF2-40B4-BE49-F238E27FC236}">
                <a16:creationId xmlns:a16="http://schemas.microsoft.com/office/drawing/2014/main" id="{BFBB8605-8907-40DD-8D6D-9B7969C795CE}"/>
              </a:ext>
            </a:extLst>
          </p:cNvPr>
          <p:cNvSpPr>
            <a:spLocks noChangeAspect="1"/>
          </p:cNvSpPr>
          <p:nvPr/>
        </p:nvSpPr>
        <p:spPr>
          <a:xfrm rot="17520000">
            <a:off x="6446520" y="3387962"/>
            <a:ext cx="1774276" cy="1915953"/>
          </a:xfrm>
          <a:custGeom>
            <a:avLst/>
            <a:gdLst>
              <a:gd name="connsiteX0" fmla="*/ 1774276 w 1774276"/>
              <a:gd name="connsiteY0" fmla="*/ 1768590 h 1915953"/>
              <a:gd name="connsiteX1" fmla="*/ 1615225 w 1774276"/>
              <a:gd name="connsiteY1" fmla="*/ 1823695 h 1915953"/>
              <a:gd name="connsiteX2" fmla="*/ 56226 w 1774276"/>
              <a:gd name="connsiteY2" fmla="*/ 1729975 h 1915953"/>
              <a:gd name="connsiteX3" fmla="*/ 0 w 1774276"/>
              <a:gd name="connsiteY3" fmla="*/ 1702875 h 1915953"/>
              <a:gd name="connsiteX4" fmla="*/ 701183 w 1774276"/>
              <a:gd name="connsiteY4" fmla="*/ 0 h 1915953"/>
              <a:gd name="connsiteX5" fmla="*/ 776207 w 1774276"/>
              <a:gd name="connsiteY5" fmla="*/ 23691 h 1915953"/>
              <a:gd name="connsiteX6" fmla="*/ 953556 w 1774276"/>
              <a:gd name="connsiteY6" fmla="*/ 26234 h 1915953"/>
              <a:gd name="connsiteX7" fmla="*/ 1038039 w 1774276"/>
              <a:gd name="connsiteY7" fmla="*/ 1620 h 1915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74276" h="1915953">
                <a:moveTo>
                  <a:pt x="1774276" y="1768590"/>
                </a:moveTo>
                <a:lnTo>
                  <a:pt x="1615225" y="1823695"/>
                </a:lnTo>
                <a:cubicBezTo>
                  <a:pt x="1085605" y="1977575"/>
                  <a:pt x="536865" y="1933994"/>
                  <a:pt x="56226" y="1729975"/>
                </a:cubicBezTo>
                <a:lnTo>
                  <a:pt x="0" y="1702875"/>
                </a:lnTo>
                <a:lnTo>
                  <a:pt x="701183" y="0"/>
                </a:lnTo>
                <a:lnTo>
                  <a:pt x="776207" y="23691"/>
                </a:lnTo>
                <a:cubicBezTo>
                  <a:pt x="833622" y="35940"/>
                  <a:pt x="893802" y="37239"/>
                  <a:pt x="953556" y="26234"/>
                </a:cubicBezTo>
                <a:lnTo>
                  <a:pt x="1038039" y="1620"/>
                </a:lnTo>
                <a:close/>
              </a:path>
            </a:pathLst>
          </a:custGeom>
          <a:solidFill>
            <a:srgbClr val="5C7089"/>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46" name="Freeform: Shape 45">
            <a:extLst>
              <a:ext uri="{FF2B5EF4-FFF2-40B4-BE49-F238E27FC236}">
                <a16:creationId xmlns:a16="http://schemas.microsoft.com/office/drawing/2014/main" id="{54DD255E-1DC8-418D-95EF-C464D76D9377}"/>
              </a:ext>
            </a:extLst>
          </p:cNvPr>
          <p:cNvSpPr>
            <a:spLocks noChangeAspect="1"/>
          </p:cNvSpPr>
          <p:nvPr/>
        </p:nvSpPr>
        <p:spPr>
          <a:xfrm rot="20220000">
            <a:off x="5742206" y="4135785"/>
            <a:ext cx="1721983" cy="1849720"/>
          </a:xfrm>
          <a:custGeom>
            <a:avLst/>
            <a:gdLst>
              <a:gd name="connsiteX0" fmla="*/ 1013679 w 1721983"/>
              <a:gd name="connsiteY0" fmla="*/ 0 h 1849720"/>
              <a:gd name="connsiteX1" fmla="*/ 1721983 w 1721983"/>
              <a:gd name="connsiteY1" fmla="*/ 1699927 h 1849720"/>
              <a:gd name="connsiteX2" fmla="*/ 1569679 w 1721983"/>
              <a:gd name="connsiteY2" fmla="*/ 1753163 h 1849720"/>
              <a:gd name="connsiteX3" fmla="*/ 220507 w 1721983"/>
              <a:gd name="connsiteY3" fmla="*/ 1745829 h 1849720"/>
              <a:gd name="connsiteX4" fmla="*/ 0 w 1721983"/>
              <a:gd name="connsiteY4" fmla="*/ 1665095 h 1849720"/>
              <a:gd name="connsiteX5" fmla="*/ 681830 w 1721983"/>
              <a:gd name="connsiteY5" fmla="*/ 9218 h 1849720"/>
              <a:gd name="connsiteX6" fmla="*/ 744187 w 1721983"/>
              <a:gd name="connsiteY6" fmla="*/ 28572 h 1849720"/>
              <a:gd name="connsiteX7" fmla="*/ 1005653 w 1721983"/>
              <a:gd name="connsiteY7" fmla="*/ 4174 h 1849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1983" h="1849720">
                <a:moveTo>
                  <a:pt x="1013679" y="0"/>
                </a:moveTo>
                <a:lnTo>
                  <a:pt x="1721983" y="1699927"/>
                </a:lnTo>
                <a:lnTo>
                  <a:pt x="1569679" y="1753163"/>
                </a:lnTo>
                <a:cubicBezTo>
                  <a:pt x="1140261" y="1880623"/>
                  <a:pt x="672095" y="1885629"/>
                  <a:pt x="220507" y="1745829"/>
                </a:cubicBezTo>
                <a:lnTo>
                  <a:pt x="0" y="1665095"/>
                </a:lnTo>
                <a:lnTo>
                  <a:pt x="681830" y="9218"/>
                </a:lnTo>
                <a:lnTo>
                  <a:pt x="744187" y="28572"/>
                </a:lnTo>
                <a:cubicBezTo>
                  <a:pt x="833516" y="46641"/>
                  <a:pt x="924287" y="37047"/>
                  <a:pt x="1005653" y="4174"/>
                </a:cubicBezTo>
                <a:close/>
              </a:path>
            </a:pathLst>
          </a:custGeom>
          <a:solidFill>
            <a:srgbClr val="72869F"/>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48" name="Freeform: Shape 47">
            <a:extLst>
              <a:ext uri="{FF2B5EF4-FFF2-40B4-BE49-F238E27FC236}">
                <a16:creationId xmlns:a16="http://schemas.microsoft.com/office/drawing/2014/main" id="{CB91AEB9-1E31-4F83-BACD-2E3535CA7B57}"/>
              </a:ext>
            </a:extLst>
          </p:cNvPr>
          <p:cNvSpPr>
            <a:spLocks noChangeAspect="1"/>
          </p:cNvSpPr>
          <p:nvPr/>
        </p:nvSpPr>
        <p:spPr>
          <a:xfrm rot="1320000">
            <a:off x="4728704" y="4163217"/>
            <a:ext cx="1710857" cy="1825047"/>
          </a:xfrm>
          <a:custGeom>
            <a:avLst/>
            <a:gdLst>
              <a:gd name="connsiteX0" fmla="*/ 678684 w 1710857"/>
              <a:gd name="connsiteY0" fmla="*/ 19353 h 1825047"/>
              <a:gd name="connsiteX1" fmla="*/ 731667 w 1710857"/>
              <a:gd name="connsiteY1" fmla="*/ 36084 h 1825047"/>
              <a:gd name="connsiteX2" fmla="*/ 997928 w 1710857"/>
              <a:gd name="connsiteY2" fmla="*/ 12722 h 1825047"/>
              <a:gd name="connsiteX3" fmla="*/ 1022102 w 1710857"/>
              <a:gd name="connsiteY3" fmla="*/ 0 h 1825047"/>
              <a:gd name="connsiteX4" fmla="*/ 1710857 w 1710857"/>
              <a:gd name="connsiteY4" fmla="*/ 1653008 h 1825047"/>
              <a:gd name="connsiteX5" fmla="*/ 1707332 w 1710857"/>
              <a:gd name="connsiteY5" fmla="*/ 1654644 h 1825047"/>
              <a:gd name="connsiteX6" fmla="*/ 132682 w 1710857"/>
              <a:gd name="connsiteY6" fmla="*/ 1716576 h 1825047"/>
              <a:gd name="connsiteX7" fmla="*/ 0 w 1710857"/>
              <a:gd name="connsiteY7" fmla="*/ 1667584 h 1825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10857" h="1825047">
                <a:moveTo>
                  <a:pt x="678684" y="19353"/>
                </a:moveTo>
                <a:lnTo>
                  <a:pt x="731667" y="36084"/>
                </a:lnTo>
                <a:cubicBezTo>
                  <a:pt x="817790" y="54457"/>
                  <a:pt x="910134" y="48194"/>
                  <a:pt x="997928" y="12722"/>
                </a:cubicBezTo>
                <a:lnTo>
                  <a:pt x="1022102" y="0"/>
                </a:lnTo>
                <a:lnTo>
                  <a:pt x="1710857" y="1653008"/>
                </a:lnTo>
                <a:lnTo>
                  <a:pt x="1707332" y="1654644"/>
                </a:lnTo>
                <a:cubicBezTo>
                  <a:pt x="1184956" y="1865697"/>
                  <a:pt x="630998" y="1874000"/>
                  <a:pt x="132682" y="1716576"/>
                </a:cubicBezTo>
                <a:lnTo>
                  <a:pt x="0" y="1667584"/>
                </a:lnTo>
                <a:close/>
              </a:path>
            </a:pathLst>
          </a:custGeom>
          <a:solidFill>
            <a:srgbClr val="8DA1BB"/>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50" name="Freeform: Shape 49">
            <a:extLst>
              <a:ext uri="{FF2B5EF4-FFF2-40B4-BE49-F238E27FC236}">
                <a16:creationId xmlns:a16="http://schemas.microsoft.com/office/drawing/2014/main" id="{2D0AEA69-A2B1-475C-BDA0-A64A580D9EBD}"/>
              </a:ext>
            </a:extLst>
          </p:cNvPr>
          <p:cNvSpPr>
            <a:spLocks noChangeAspect="1"/>
          </p:cNvSpPr>
          <p:nvPr/>
        </p:nvSpPr>
        <p:spPr>
          <a:xfrm rot="4020000">
            <a:off x="3959352" y="3451644"/>
            <a:ext cx="1744099" cy="1850207"/>
          </a:xfrm>
          <a:custGeom>
            <a:avLst/>
            <a:gdLst>
              <a:gd name="connsiteX0" fmla="*/ 697012 w 1744099"/>
              <a:gd name="connsiteY0" fmla="*/ 17039 h 1850207"/>
              <a:gd name="connsiteX1" fmla="*/ 768527 w 1744099"/>
              <a:gd name="connsiteY1" fmla="*/ 39236 h 1850207"/>
              <a:gd name="connsiteX2" fmla="*/ 1029993 w 1744099"/>
              <a:gd name="connsiteY2" fmla="*/ 14838 h 1850207"/>
              <a:gd name="connsiteX3" fmla="*/ 1058526 w 1744099"/>
              <a:gd name="connsiteY3" fmla="*/ 0 h 1850207"/>
              <a:gd name="connsiteX4" fmla="*/ 1744099 w 1744099"/>
              <a:gd name="connsiteY4" fmla="*/ 1645377 h 1850207"/>
              <a:gd name="connsiteX5" fmla="*/ 1669333 w 1744099"/>
              <a:gd name="connsiteY5" fmla="*/ 1679818 h 1850207"/>
              <a:gd name="connsiteX6" fmla="*/ 108936 w 1744099"/>
              <a:gd name="connsiteY6" fmla="*/ 1746316 h 1850207"/>
              <a:gd name="connsiteX7" fmla="*/ 0 w 1744099"/>
              <a:gd name="connsiteY7" fmla="*/ 1706431 h 1850207"/>
              <a:gd name="connsiteX8" fmla="*/ 579761 w 1744099"/>
              <a:gd name="connsiteY8" fmla="*/ 298442 h 18502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44099" h="1850207">
                <a:moveTo>
                  <a:pt x="697012" y="17039"/>
                </a:moveTo>
                <a:lnTo>
                  <a:pt x="768527" y="39236"/>
                </a:lnTo>
                <a:cubicBezTo>
                  <a:pt x="857856" y="57305"/>
                  <a:pt x="948627" y="47711"/>
                  <a:pt x="1029993" y="14838"/>
                </a:cubicBezTo>
                <a:lnTo>
                  <a:pt x="1058526" y="0"/>
                </a:lnTo>
                <a:lnTo>
                  <a:pt x="1744099" y="1645377"/>
                </a:lnTo>
                <a:lnTo>
                  <a:pt x="1669333" y="1679818"/>
                </a:lnTo>
                <a:cubicBezTo>
                  <a:pt x="1185207" y="1875418"/>
                  <a:pt x="635790" y="1909416"/>
                  <a:pt x="108936" y="1746316"/>
                </a:cubicBezTo>
                <a:lnTo>
                  <a:pt x="0" y="1706431"/>
                </a:lnTo>
                <a:lnTo>
                  <a:pt x="579761" y="298442"/>
                </a:lnTo>
                <a:close/>
              </a:path>
            </a:pathLst>
          </a:custGeom>
          <a:solidFill>
            <a:srgbClr val="B5B5B5"/>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52" name="Freeform: Shape 51">
            <a:extLst>
              <a:ext uri="{FF2B5EF4-FFF2-40B4-BE49-F238E27FC236}">
                <a16:creationId xmlns:a16="http://schemas.microsoft.com/office/drawing/2014/main" id="{94CF42B1-987C-407B-A507-24696566C86A}"/>
              </a:ext>
            </a:extLst>
          </p:cNvPr>
          <p:cNvSpPr>
            <a:spLocks noChangeAspect="1"/>
          </p:cNvSpPr>
          <p:nvPr/>
        </p:nvSpPr>
        <p:spPr>
          <a:xfrm rot="6720000">
            <a:off x="3895344" y="2378745"/>
            <a:ext cx="1769835" cy="1908892"/>
          </a:xfrm>
          <a:custGeom>
            <a:avLst/>
            <a:gdLst>
              <a:gd name="connsiteX0" fmla="*/ 0 w 1769835"/>
              <a:gd name="connsiteY0" fmla="*/ 1769448 h 1908892"/>
              <a:gd name="connsiteX1" fmla="*/ 723916 w 1769835"/>
              <a:gd name="connsiteY1" fmla="*/ 11364 h 1908892"/>
              <a:gd name="connsiteX2" fmla="*/ 786168 w 1769835"/>
              <a:gd name="connsiteY2" fmla="*/ 31021 h 1908892"/>
              <a:gd name="connsiteX3" fmla="*/ 1052429 w 1769835"/>
              <a:gd name="connsiteY3" fmla="*/ 7659 h 1908892"/>
              <a:gd name="connsiteX4" fmla="*/ 1066984 w 1769835"/>
              <a:gd name="connsiteY4" fmla="*/ 0 h 1908892"/>
              <a:gd name="connsiteX5" fmla="*/ 1769835 w 1769835"/>
              <a:gd name="connsiteY5" fmla="*/ 1686846 h 1908892"/>
              <a:gd name="connsiteX6" fmla="*/ 1658532 w 1769835"/>
              <a:gd name="connsiteY6" fmla="*/ 1738489 h 1908892"/>
              <a:gd name="connsiteX7" fmla="*/ 83882 w 1769835"/>
              <a:gd name="connsiteY7" fmla="*/ 1800421 h 19088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69835" h="1908892">
                <a:moveTo>
                  <a:pt x="0" y="1769448"/>
                </a:moveTo>
                <a:lnTo>
                  <a:pt x="723916" y="11364"/>
                </a:lnTo>
                <a:lnTo>
                  <a:pt x="786168" y="31021"/>
                </a:lnTo>
                <a:cubicBezTo>
                  <a:pt x="872291" y="49394"/>
                  <a:pt x="964635" y="43131"/>
                  <a:pt x="1052429" y="7659"/>
                </a:cubicBezTo>
                <a:lnTo>
                  <a:pt x="1066984" y="0"/>
                </a:lnTo>
                <a:lnTo>
                  <a:pt x="1769835" y="1686846"/>
                </a:lnTo>
                <a:lnTo>
                  <a:pt x="1658532" y="1738489"/>
                </a:lnTo>
                <a:cubicBezTo>
                  <a:pt x="1136156" y="1949542"/>
                  <a:pt x="582199" y="1957845"/>
                  <a:pt x="83882" y="1800421"/>
                </a:cubicBezTo>
                <a:close/>
              </a:path>
            </a:pathLst>
          </a:custGeom>
          <a:solidFill>
            <a:srgbClr val="FF5243"/>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38" name="Freeform: Shape 37">
            <a:extLst>
              <a:ext uri="{FF2B5EF4-FFF2-40B4-BE49-F238E27FC236}">
                <a16:creationId xmlns:a16="http://schemas.microsoft.com/office/drawing/2014/main" id="{36A18F85-1C0B-4557-91F0-D979DC10AED6}"/>
              </a:ext>
            </a:extLst>
          </p:cNvPr>
          <p:cNvSpPr>
            <a:spLocks noChangeAspect="1"/>
          </p:cNvSpPr>
          <p:nvPr/>
        </p:nvSpPr>
        <p:spPr>
          <a:xfrm rot="9420000">
            <a:off x="4582089" y="1566321"/>
            <a:ext cx="1846368" cy="1981634"/>
          </a:xfrm>
          <a:custGeom>
            <a:avLst/>
            <a:gdLst>
              <a:gd name="connsiteX0" fmla="*/ 0 w 1846368"/>
              <a:gd name="connsiteY0" fmla="*/ 1817713 h 1981634"/>
              <a:gd name="connsiteX1" fmla="*/ 745443 w 1846368"/>
              <a:gd name="connsiteY1" fmla="*/ 7351 h 1981634"/>
              <a:gd name="connsiteX2" fmla="*/ 833724 w 1846368"/>
              <a:gd name="connsiteY2" fmla="*/ 34752 h 1981634"/>
              <a:gd name="connsiteX3" fmla="*/ 1095190 w 1846368"/>
              <a:gd name="connsiteY3" fmla="*/ 10354 h 1981634"/>
              <a:gd name="connsiteX4" fmla="*/ 1115100 w 1846368"/>
              <a:gd name="connsiteY4" fmla="*/ 0 h 1981634"/>
              <a:gd name="connsiteX5" fmla="*/ 1846368 w 1846368"/>
              <a:gd name="connsiteY5" fmla="*/ 1755039 h 1981634"/>
              <a:gd name="connsiteX6" fmla="*/ 1724354 w 1846368"/>
              <a:gd name="connsiteY6" fmla="*/ 1811245 h 1981634"/>
              <a:gd name="connsiteX7" fmla="*/ 163957 w 1846368"/>
              <a:gd name="connsiteY7" fmla="*/ 1877743 h 19816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46368" h="1981634">
                <a:moveTo>
                  <a:pt x="0" y="1817713"/>
                </a:moveTo>
                <a:lnTo>
                  <a:pt x="745443" y="7351"/>
                </a:lnTo>
                <a:lnTo>
                  <a:pt x="833724" y="34752"/>
                </a:lnTo>
                <a:cubicBezTo>
                  <a:pt x="923053" y="52821"/>
                  <a:pt x="1013824" y="43227"/>
                  <a:pt x="1095190" y="10354"/>
                </a:cubicBezTo>
                <a:lnTo>
                  <a:pt x="1115100" y="0"/>
                </a:lnTo>
                <a:lnTo>
                  <a:pt x="1846368" y="1755039"/>
                </a:lnTo>
                <a:lnTo>
                  <a:pt x="1724354" y="1811245"/>
                </a:lnTo>
                <a:cubicBezTo>
                  <a:pt x="1240228" y="2006845"/>
                  <a:pt x="690810" y="2040843"/>
                  <a:pt x="163957" y="1877743"/>
                </a:cubicBezTo>
                <a:close/>
              </a:path>
            </a:pathLst>
          </a:custGeom>
          <a:solidFill>
            <a:srgbClr val="2C3749"/>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40" name="Freeform: Shape 39">
            <a:extLst>
              <a:ext uri="{FF2B5EF4-FFF2-40B4-BE49-F238E27FC236}">
                <a16:creationId xmlns:a16="http://schemas.microsoft.com/office/drawing/2014/main" id="{C77944C0-2A3F-468D-9225-29BDD905F5A0}"/>
              </a:ext>
            </a:extLst>
          </p:cNvPr>
          <p:cNvSpPr>
            <a:spLocks noChangeAspect="1"/>
          </p:cNvSpPr>
          <p:nvPr/>
        </p:nvSpPr>
        <p:spPr>
          <a:xfrm rot="12120000">
            <a:off x="5660449" y="1529745"/>
            <a:ext cx="1866375" cy="2015530"/>
          </a:xfrm>
          <a:custGeom>
            <a:avLst/>
            <a:gdLst>
              <a:gd name="connsiteX0" fmla="*/ 1808222 w 1866375"/>
              <a:gd name="connsiteY0" fmla="*/ 1845126 h 2015530"/>
              <a:gd name="connsiteX1" fmla="*/ 23669 w 1866375"/>
              <a:gd name="connsiteY1" fmla="*/ 1829552 h 2015530"/>
              <a:gd name="connsiteX2" fmla="*/ 0 w 1866375"/>
              <a:gd name="connsiteY2" fmla="*/ 1818144 h 2015530"/>
              <a:gd name="connsiteX3" fmla="*/ 748649 w 1866375"/>
              <a:gd name="connsiteY3" fmla="*/ 0 h 2015530"/>
              <a:gd name="connsiteX4" fmla="*/ 763296 w 1866375"/>
              <a:gd name="connsiteY4" fmla="*/ 7944 h 2015530"/>
              <a:gd name="connsiteX5" fmla="*/ 1113209 w 1866375"/>
              <a:gd name="connsiteY5" fmla="*/ 10998 h 2015530"/>
              <a:gd name="connsiteX6" fmla="*/ 1113363 w 1866375"/>
              <a:gd name="connsiteY6" fmla="*/ 10917 h 2015530"/>
              <a:gd name="connsiteX7" fmla="*/ 1866375 w 1866375"/>
              <a:gd name="connsiteY7" fmla="*/ 1818143 h 20155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66375" h="2015530">
                <a:moveTo>
                  <a:pt x="1808222" y="1845126"/>
                </a:moveTo>
                <a:cubicBezTo>
                  <a:pt x="1211221" y="2086330"/>
                  <a:pt x="572970" y="2062717"/>
                  <a:pt x="23669" y="1829552"/>
                </a:cubicBezTo>
                <a:lnTo>
                  <a:pt x="0" y="1818144"/>
                </a:lnTo>
                <a:lnTo>
                  <a:pt x="748649" y="0"/>
                </a:lnTo>
                <a:lnTo>
                  <a:pt x="763296" y="7944"/>
                </a:lnTo>
                <a:cubicBezTo>
                  <a:pt x="871003" y="53663"/>
                  <a:pt x="996150" y="58293"/>
                  <a:pt x="1113209" y="10998"/>
                </a:cubicBezTo>
                <a:lnTo>
                  <a:pt x="1113363" y="10917"/>
                </a:lnTo>
                <a:lnTo>
                  <a:pt x="1866375" y="1818143"/>
                </a:lnTo>
                <a:close/>
              </a:path>
            </a:pathLst>
          </a:custGeom>
          <a:solidFill>
            <a:srgbClr val="EF3425"/>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57" name="Freeform 202">
            <a:extLst>
              <a:ext uri="{FF2B5EF4-FFF2-40B4-BE49-F238E27FC236}">
                <a16:creationId xmlns:a16="http://schemas.microsoft.com/office/drawing/2014/main" id="{E628390E-B885-490F-AC9C-AFD54210F159}"/>
              </a:ext>
            </a:extLst>
          </p:cNvPr>
          <p:cNvSpPr>
            <a:spLocks noChangeAspect="1" noEditPoints="1"/>
          </p:cNvSpPr>
          <p:nvPr/>
        </p:nvSpPr>
        <p:spPr bwMode="auto">
          <a:xfrm>
            <a:off x="4327936" y="4244785"/>
            <a:ext cx="397518" cy="466380"/>
          </a:xfrm>
          <a:custGeom>
            <a:avLst/>
            <a:gdLst>
              <a:gd name="T0" fmla="*/ 14 w 100"/>
              <a:gd name="T1" fmla="*/ 13 h 117"/>
              <a:gd name="T2" fmla="*/ 86 w 100"/>
              <a:gd name="T3" fmla="*/ 13 h 117"/>
              <a:gd name="T4" fmla="*/ 86 w 100"/>
              <a:gd name="T5" fmla="*/ 40 h 117"/>
              <a:gd name="T6" fmla="*/ 14 w 100"/>
              <a:gd name="T7" fmla="*/ 40 h 117"/>
              <a:gd name="T8" fmla="*/ 14 w 100"/>
              <a:gd name="T9" fmla="*/ 13 h 117"/>
              <a:gd name="T10" fmla="*/ 14 w 100"/>
              <a:gd name="T11" fmla="*/ 76 h 117"/>
              <a:gd name="T12" fmla="*/ 86 w 100"/>
              <a:gd name="T13" fmla="*/ 76 h 117"/>
              <a:gd name="T14" fmla="*/ 86 w 100"/>
              <a:gd name="T15" fmla="*/ 104 h 117"/>
              <a:gd name="T16" fmla="*/ 14 w 100"/>
              <a:gd name="T17" fmla="*/ 104 h 117"/>
              <a:gd name="T18" fmla="*/ 14 w 100"/>
              <a:gd name="T19" fmla="*/ 76 h 117"/>
              <a:gd name="T20" fmla="*/ 38 w 100"/>
              <a:gd name="T21" fmla="*/ 89 h 117"/>
              <a:gd name="T22" fmla="*/ 62 w 100"/>
              <a:gd name="T23" fmla="*/ 89 h 117"/>
              <a:gd name="T24" fmla="*/ 62 w 100"/>
              <a:gd name="T25" fmla="*/ 91 h 117"/>
              <a:gd name="T26" fmla="*/ 38 w 100"/>
              <a:gd name="T27" fmla="*/ 91 h 117"/>
              <a:gd name="T28" fmla="*/ 38 w 100"/>
              <a:gd name="T29" fmla="*/ 89 h 117"/>
              <a:gd name="T30" fmla="*/ 90 w 100"/>
              <a:gd name="T31" fmla="*/ 104 h 117"/>
              <a:gd name="T32" fmla="*/ 86 w 100"/>
              <a:gd name="T33" fmla="*/ 108 h 117"/>
              <a:gd name="T34" fmla="*/ 14 w 100"/>
              <a:gd name="T35" fmla="*/ 108 h 117"/>
              <a:gd name="T36" fmla="*/ 9 w 100"/>
              <a:gd name="T37" fmla="*/ 104 h 117"/>
              <a:gd name="T38" fmla="*/ 9 w 100"/>
              <a:gd name="T39" fmla="*/ 13 h 117"/>
              <a:gd name="T40" fmla="*/ 14 w 100"/>
              <a:gd name="T41" fmla="*/ 9 h 117"/>
              <a:gd name="T42" fmla="*/ 86 w 100"/>
              <a:gd name="T43" fmla="*/ 9 h 117"/>
              <a:gd name="T44" fmla="*/ 90 w 100"/>
              <a:gd name="T45" fmla="*/ 13 h 117"/>
              <a:gd name="T46" fmla="*/ 90 w 100"/>
              <a:gd name="T47" fmla="*/ 104 h 117"/>
              <a:gd name="T48" fmla="*/ 86 w 100"/>
              <a:gd name="T49" fmla="*/ 0 h 117"/>
              <a:gd name="T50" fmla="*/ 14 w 100"/>
              <a:gd name="T51" fmla="*/ 0 h 117"/>
              <a:gd name="T52" fmla="*/ 0 w 100"/>
              <a:gd name="T53" fmla="*/ 13 h 117"/>
              <a:gd name="T54" fmla="*/ 0 w 100"/>
              <a:gd name="T55" fmla="*/ 104 h 117"/>
              <a:gd name="T56" fmla="*/ 14 w 100"/>
              <a:gd name="T57" fmla="*/ 117 h 117"/>
              <a:gd name="T58" fmla="*/ 86 w 100"/>
              <a:gd name="T59" fmla="*/ 117 h 117"/>
              <a:gd name="T60" fmla="*/ 100 w 100"/>
              <a:gd name="T61" fmla="*/ 104 h 117"/>
              <a:gd name="T62" fmla="*/ 100 w 100"/>
              <a:gd name="T63" fmla="*/ 13 h 117"/>
              <a:gd name="T64" fmla="*/ 86 w 100"/>
              <a:gd name="T65" fmla="*/ 0 h 117"/>
              <a:gd name="T66" fmla="*/ 14 w 100"/>
              <a:gd name="T67" fmla="*/ 45 h 117"/>
              <a:gd name="T68" fmla="*/ 86 w 100"/>
              <a:gd name="T69" fmla="*/ 45 h 117"/>
              <a:gd name="T70" fmla="*/ 86 w 100"/>
              <a:gd name="T71" fmla="*/ 72 h 117"/>
              <a:gd name="T72" fmla="*/ 14 w 100"/>
              <a:gd name="T73" fmla="*/ 72 h 117"/>
              <a:gd name="T74" fmla="*/ 14 w 100"/>
              <a:gd name="T75" fmla="*/ 45 h 117"/>
              <a:gd name="T76" fmla="*/ 38 w 100"/>
              <a:gd name="T77" fmla="*/ 58 h 117"/>
              <a:gd name="T78" fmla="*/ 62 w 100"/>
              <a:gd name="T79" fmla="*/ 58 h 117"/>
              <a:gd name="T80" fmla="*/ 62 w 100"/>
              <a:gd name="T81" fmla="*/ 59 h 117"/>
              <a:gd name="T82" fmla="*/ 38 w 100"/>
              <a:gd name="T83" fmla="*/ 59 h 117"/>
              <a:gd name="T84" fmla="*/ 38 w 100"/>
              <a:gd name="T85" fmla="*/ 58 h 117"/>
              <a:gd name="T86" fmla="*/ 38 w 100"/>
              <a:gd name="T87" fmla="*/ 26 h 117"/>
              <a:gd name="T88" fmla="*/ 62 w 100"/>
              <a:gd name="T89" fmla="*/ 26 h 117"/>
              <a:gd name="T90" fmla="*/ 62 w 100"/>
              <a:gd name="T91" fmla="*/ 27 h 117"/>
              <a:gd name="T92" fmla="*/ 38 w 100"/>
              <a:gd name="T93" fmla="*/ 27 h 117"/>
              <a:gd name="T94" fmla="*/ 38 w 100"/>
              <a:gd name="T95" fmla="*/ 2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0" h="117">
                <a:moveTo>
                  <a:pt x="14" y="13"/>
                </a:moveTo>
                <a:cubicBezTo>
                  <a:pt x="86" y="13"/>
                  <a:pt x="86" y="13"/>
                  <a:pt x="86" y="13"/>
                </a:cubicBezTo>
                <a:cubicBezTo>
                  <a:pt x="86" y="40"/>
                  <a:pt x="86" y="40"/>
                  <a:pt x="86" y="40"/>
                </a:cubicBezTo>
                <a:cubicBezTo>
                  <a:pt x="14" y="40"/>
                  <a:pt x="14" y="40"/>
                  <a:pt x="14" y="40"/>
                </a:cubicBezTo>
                <a:cubicBezTo>
                  <a:pt x="14" y="13"/>
                  <a:pt x="14" y="13"/>
                  <a:pt x="14" y="13"/>
                </a:cubicBezTo>
                <a:close/>
                <a:moveTo>
                  <a:pt x="14" y="76"/>
                </a:moveTo>
                <a:cubicBezTo>
                  <a:pt x="86" y="76"/>
                  <a:pt x="86" y="76"/>
                  <a:pt x="86" y="76"/>
                </a:cubicBezTo>
                <a:cubicBezTo>
                  <a:pt x="86" y="104"/>
                  <a:pt x="86" y="104"/>
                  <a:pt x="86" y="104"/>
                </a:cubicBezTo>
                <a:cubicBezTo>
                  <a:pt x="14" y="104"/>
                  <a:pt x="14" y="104"/>
                  <a:pt x="14" y="104"/>
                </a:cubicBezTo>
                <a:cubicBezTo>
                  <a:pt x="14" y="76"/>
                  <a:pt x="14" y="76"/>
                  <a:pt x="14" y="76"/>
                </a:cubicBezTo>
                <a:close/>
                <a:moveTo>
                  <a:pt x="38" y="89"/>
                </a:moveTo>
                <a:cubicBezTo>
                  <a:pt x="62" y="89"/>
                  <a:pt x="62" y="89"/>
                  <a:pt x="62" y="89"/>
                </a:cubicBezTo>
                <a:cubicBezTo>
                  <a:pt x="62" y="91"/>
                  <a:pt x="62" y="91"/>
                  <a:pt x="62" y="91"/>
                </a:cubicBezTo>
                <a:cubicBezTo>
                  <a:pt x="38" y="91"/>
                  <a:pt x="38" y="91"/>
                  <a:pt x="38" y="91"/>
                </a:cubicBezTo>
                <a:cubicBezTo>
                  <a:pt x="38" y="89"/>
                  <a:pt x="38" y="89"/>
                  <a:pt x="38" y="89"/>
                </a:cubicBezTo>
                <a:close/>
                <a:moveTo>
                  <a:pt x="90" y="104"/>
                </a:moveTo>
                <a:cubicBezTo>
                  <a:pt x="90" y="106"/>
                  <a:pt x="88" y="108"/>
                  <a:pt x="86" y="108"/>
                </a:cubicBezTo>
                <a:cubicBezTo>
                  <a:pt x="14" y="108"/>
                  <a:pt x="14" y="108"/>
                  <a:pt x="14" y="108"/>
                </a:cubicBezTo>
                <a:cubicBezTo>
                  <a:pt x="11" y="108"/>
                  <a:pt x="9" y="106"/>
                  <a:pt x="9" y="104"/>
                </a:cubicBezTo>
                <a:cubicBezTo>
                  <a:pt x="9" y="13"/>
                  <a:pt x="9" y="13"/>
                  <a:pt x="9" y="13"/>
                </a:cubicBezTo>
                <a:cubicBezTo>
                  <a:pt x="9" y="11"/>
                  <a:pt x="11" y="9"/>
                  <a:pt x="14" y="9"/>
                </a:cubicBezTo>
                <a:cubicBezTo>
                  <a:pt x="86" y="9"/>
                  <a:pt x="86" y="9"/>
                  <a:pt x="86" y="9"/>
                </a:cubicBezTo>
                <a:cubicBezTo>
                  <a:pt x="88" y="9"/>
                  <a:pt x="90" y="11"/>
                  <a:pt x="90" y="13"/>
                </a:cubicBezTo>
                <a:cubicBezTo>
                  <a:pt x="90" y="104"/>
                  <a:pt x="90" y="104"/>
                  <a:pt x="90" y="104"/>
                </a:cubicBezTo>
                <a:close/>
                <a:moveTo>
                  <a:pt x="86" y="0"/>
                </a:moveTo>
                <a:cubicBezTo>
                  <a:pt x="14" y="0"/>
                  <a:pt x="14" y="0"/>
                  <a:pt x="14" y="0"/>
                </a:cubicBezTo>
                <a:cubicBezTo>
                  <a:pt x="6" y="0"/>
                  <a:pt x="0" y="6"/>
                  <a:pt x="0" y="13"/>
                </a:cubicBezTo>
                <a:cubicBezTo>
                  <a:pt x="0" y="104"/>
                  <a:pt x="0" y="104"/>
                  <a:pt x="0" y="104"/>
                </a:cubicBezTo>
                <a:cubicBezTo>
                  <a:pt x="0" y="111"/>
                  <a:pt x="6" y="117"/>
                  <a:pt x="14" y="117"/>
                </a:cubicBezTo>
                <a:cubicBezTo>
                  <a:pt x="86" y="117"/>
                  <a:pt x="86" y="117"/>
                  <a:pt x="86" y="117"/>
                </a:cubicBezTo>
                <a:cubicBezTo>
                  <a:pt x="93" y="117"/>
                  <a:pt x="100" y="111"/>
                  <a:pt x="100" y="104"/>
                </a:cubicBezTo>
                <a:cubicBezTo>
                  <a:pt x="100" y="13"/>
                  <a:pt x="100" y="13"/>
                  <a:pt x="100" y="13"/>
                </a:cubicBezTo>
                <a:cubicBezTo>
                  <a:pt x="100" y="6"/>
                  <a:pt x="93" y="0"/>
                  <a:pt x="86" y="0"/>
                </a:cubicBezTo>
                <a:close/>
                <a:moveTo>
                  <a:pt x="14" y="45"/>
                </a:moveTo>
                <a:cubicBezTo>
                  <a:pt x="86" y="45"/>
                  <a:pt x="86" y="45"/>
                  <a:pt x="86" y="45"/>
                </a:cubicBezTo>
                <a:cubicBezTo>
                  <a:pt x="86" y="72"/>
                  <a:pt x="86" y="72"/>
                  <a:pt x="86" y="72"/>
                </a:cubicBezTo>
                <a:cubicBezTo>
                  <a:pt x="14" y="72"/>
                  <a:pt x="14" y="72"/>
                  <a:pt x="14" y="72"/>
                </a:cubicBezTo>
                <a:cubicBezTo>
                  <a:pt x="14" y="45"/>
                  <a:pt x="14" y="45"/>
                  <a:pt x="14" y="45"/>
                </a:cubicBezTo>
                <a:close/>
                <a:moveTo>
                  <a:pt x="38" y="58"/>
                </a:moveTo>
                <a:cubicBezTo>
                  <a:pt x="62" y="58"/>
                  <a:pt x="62" y="58"/>
                  <a:pt x="62" y="58"/>
                </a:cubicBezTo>
                <a:cubicBezTo>
                  <a:pt x="62" y="59"/>
                  <a:pt x="62" y="59"/>
                  <a:pt x="62" y="59"/>
                </a:cubicBezTo>
                <a:cubicBezTo>
                  <a:pt x="38" y="59"/>
                  <a:pt x="38" y="59"/>
                  <a:pt x="38" y="59"/>
                </a:cubicBezTo>
                <a:cubicBezTo>
                  <a:pt x="38" y="58"/>
                  <a:pt x="38" y="58"/>
                  <a:pt x="38" y="58"/>
                </a:cubicBezTo>
                <a:close/>
                <a:moveTo>
                  <a:pt x="38" y="26"/>
                </a:moveTo>
                <a:cubicBezTo>
                  <a:pt x="62" y="26"/>
                  <a:pt x="62" y="26"/>
                  <a:pt x="62" y="26"/>
                </a:cubicBezTo>
                <a:cubicBezTo>
                  <a:pt x="62" y="27"/>
                  <a:pt x="62" y="27"/>
                  <a:pt x="62" y="27"/>
                </a:cubicBezTo>
                <a:cubicBezTo>
                  <a:pt x="38" y="27"/>
                  <a:pt x="38" y="27"/>
                  <a:pt x="38" y="27"/>
                </a:cubicBezTo>
                <a:cubicBezTo>
                  <a:pt x="38" y="26"/>
                  <a:pt x="38" y="26"/>
                  <a:pt x="38" y="2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59" name="Freeform 41">
            <a:extLst>
              <a:ext uri="{FF2B5EF4-FFF2-40B4-BE49-F238E27FC236}">
                <a16:creationId xmlns:a16="http://schemas.microsoft.com/office/drawing/2014/main" id="{0A9F2E7D-E6ED-4CB6-9DA0-ECCF5EFCE3D1}"/>
              </a:ext>
            </a:extLst>
          </p:cNvPr>
          <p:cNvSpPr>
            <a:spLocks noChangeAspect="1" noEditPoints="1"/>
          </p:cNvSpPr>
          <p:nvPr/>
        </p:nvSpPr>
        <p:spPr bwMode="auto">
          <a:xfrm>
            <a:off x="5133105" y="5188493"/>
            <a:ext cx="588263" cy="457200"/>
          </a:xfrm>
          <a:custGeom>
            <a:avLst/>
            <a:gdLst>
              <a:gd name="T0" fmla="*/ 140 w 152"/>
              <a:gd name="T1" fmla="*/ 0 h 118"/>
              <a:gd name="T2" fmla="*/ 111 w 152"/>
              <a:gd name="T3" fmla="*/ 0 h 118"/>
              <a:gd name="T4" fmla="*/ 89 w 152"/>
              <a:gd name="T5" fmla="*/ 9 h 118"/>
              <a:gd name="T6" fmla="*/ 40 w 152"/>
              <a:gd name="T7" fmla="*/ 59 h 118"/>
              <a:gd name="T8" fmla="*/ 40 w 152"/>
              <a:gd name="T9" fmla="*/ 77 h 118"/>
              <a:gd name="T10" fmla="*/ 76 w 152"/>
              <a:gd name="T11" fmla="*/ 113 h 118"/>
              <a:gd name="T12" fmla="*/ 94 w 152"/>
              <a:gd name="T13" fmla="*/ 113 h 118"/>
              <a:gd name="T14" fmla="*/ 144 w 152"/>
              <a:gd name="T15" fmla="*/ 64 h 118"/>
              <a:gd name="T16" fmla="*/ 152 w 152"/>
              <a:gd name="T17" fmla="*/ 42 h 118"/>
              <a:gd name="T18" fmla="*/ 152 w 152"/>
              <a:gd name="T19" fmla="*/ 13 h 118"/>
              <a:gd name="T20" fmla="*/ 140 w 152"/>
              <a:gd name="T21" fmla="*/ 0 h 118"/>
              <a:gd name="T22" fmla="*/ 11 w 152"/>
              <a:gd name="T23" fmla="*/ 71 h 118"/>
              <a:gd name="T24" fmla="*/ 56 w 152"/>
              <a:gd name="T25" fmla="*/ 116 h 118"/>
              <a:gd name="T26" fmla="*/ 42 w 152"/>
              <a:gd name="T27" fmla="*/ 113 h 118"/>
              <a:gd name="T28" fmla="*/ 5 w 152"/>
              <a:gd name="T29" fmla="*/ 77 h 118"/>
              <a:gd name="T30" fmla="*/ 5 w 152"/>
              <a:gd name="T31" fmla="*/ 59 h 118"/>
              <a:gd name="T32" fmla="*/ 54 w 152"/>
              <a:gd name="T33" fmla="*/ 9 h 118"/>
              <a:gd name="T34" fmla="*/ 76 w 152"/>
              <a:gd name="T35" fmla="*/ 0 h 118"/>
              <a:gd name="T36" fmla="*/ 11 w 152"/>
              <a:gd name="T37" fmla="*/ 65 h 118"/>
              <a:gd name="T38" fmla="*/ 11 w 152"/>
              <a:gd name="T39" fmla="*/ 71 h 118"/>
              <a:gd name="T40" fmla="*/ 29 w 152"/>
              <a:gd name="T41" fmla="*/ 71 h 118"/>
              <a:gd name="T42" fmla="*/ 74 w 152"/>
              <a:gd name="T43" fmla="*/ 116 h 118"/>
              <a:gd name="T44" fmla="*/ 60 w 152"/>
              <a:gd name="T45" fmla="*/ 113 h 118"/>
              <a:gd name="T46" fmla="*/ 23 w 152"/>
              <a:gd name="T47" fmla="*/ 77 h 118"/>
              <a:gd name="T48" fmla="*/ 23 w 152"/>
              <a:gd name="T49" fmla="*/ 59 h 118"/>
              <a:gd name="T50" fmla="*/ 72 w 152"/>
              <a:gd name="T51" fmla="*/ 9 h 118"/>
              <a:gd name="T52" fmla="*/ 94 w 152"/>
              <a:gd name="T53" fmla="*/ 0 h 118"/>
              <a:gd name="T54" fmla="*/ 29 w 152"/>
              <a:gd name="T55" fmla="*/ 65 h 118"/>
              <a:gd name="T56" fmla="*/ 29 w 152"/>
              <a:gd name="T57" fmla="*/ 71 h 118"/>
              <a:gd name="T58" fmla="*/ 123 w 152"/>
              <a:gd name="T59" fmla="*/ 42 h 118"/>
              <a:gd name="T60" fmla="*/ 111 w 152"/>
              <a:gd name="T61" fmla="*/ 30 h 118"/>
              <a:gd name="T62" fmla="*/ 123 w 152"/>
              <a:gd name="T63" fmla="*/ 17 h 118"/>
              <a:gd name="T64" fmla="*/ 136 w 152"/>
              <a:gd name="T65" fmla="*/ 30 h 118"/>
              <a:gd name="T66" fmla="*/ 123 w 152"/>
              <a:gd name="T67" fmla="*/ 42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2" h="118">
                <a:moveTo>
                  <a:pt x="140" y="0"/>
                </a:moveTo>
                <a:cubicBezTo>
                  <a:pt x="111" y="0"/>
                  <a:pt x="111" y="0"/>
                  <a:pt x="111" y="0"/>
                </a:cubicBezTo>
                <a:cubicBezTo>
                  <a:pt x="104" y="0"/>
                  <a:pt x="94" y="4"/>
                  <a:pt x="89" y="9"/>
                </a:cubicBezTo>
                <a:cubicBezTo>
                  <a:pt x="40" y="59"/>
                  <a:pt x="40" y="59"/>
                  <a:pt x="40" y="59"/>
                </a:cubicBezTo>
                <a:cubicBezTo>
                  <a:pt x="35" y="64"/>
                  <a:pt x="35" y="72"/>
                  <a:pt x="40" y="77"/>
                </a:cubicBezTo>
                <a:cubicBezTo>
                  <a:pt x="76" y="113"/>
                  <a:pt x="76" y="113"/>
                  <a:pt x="76" y="113"/>
                </a:cubicBezTo>
                <a:cubicBezTo>
                  <a:pt x="81" y="118"/>
                  <a:pt x="89" y="118"/>
                  <a:pt x="94" y="113"/>
                </a:cubicBezTo>
                <a:cubicBezTo>
                  <a:pt x="144" y="64"/>
                  <a:pt x="144" y="64"/>
                  <a:pt x="144" y="64"/>
                </a:cubicBezTo>
                <a:cubicBezTo>
                  <a:pt x="148" y="59"/>
                  <a:pt x="152" y="49"/>
                  <a:pt x="152" y="42"/>
                </a:cubicBezTo>
                <a:cubicBezTo>
                  <a:pt x="152" y="13"/>
                  <a:pt x="152" y="13"/>
                  <a:pt x="152" y="13"/>
                </a:cubicBezTo>
                <a:cubicBezTo>
                  <a:pt x="152" y="6"/>
                  <a:pt x="147" y="0"/>
                  <a:pt x="140" y="0"/>
                </a:cubicBezTo>
                <a:close/>
                <a:moveTo>
                  <a:pt x="11" y="71"/>
                </a:moveTo>
                <a:cubicBezTo>
                  <a:pt x="56" y="116"/>
                  <a:pt x="56" y="116"/>
                  <a:pt x="56" y="116"/>
                </a:cubicBezTo>
                <a:cubicBezTo>
                  <a:pt x="52" y="118"/>
                  <a:pt x="46" y="117"/>
                  <a:pt x="42" y="113"/>
                </a:cubicBezTo>
                <a:cubicBezTo>
                  <a:pt x="5" y="77"/>
                  <a:pt x="5" y="77"/>
                  <a:pt x="5" y="77"/>
                </a:cubicBezTo>
                <a:cubicBezTo>
                  <a:pt x="0" y="72"/>
                  <a:pt x="0" y="64"/>
                  <a:pt x="5" y="59"/>
                </a:cubicBezTo>
                <a:cubicBezTo>
                  <a:pt x="54" y="9"/>
                  <a:pt x="54" y="9"/>
                  <a:pt x="54" y="9"/>
                </a:cubicBezTo>
                <a:cubicBezTo>
                  <a:pt x="59" y="4"/>
                  <a:pt x="69" y="0"/>
                  <a:pt x="76" y="0"/>
                </a:cubicBezTo>
                <a:cubicBezTo>
                  <a:pt x="11" y="65"/>
                  <a:pt x="11" y="65"/>
                  <a:pt x="11" y="65"/>
                </a:cubicBezTo>
                <a:cubicBezTo>
                  <a:pt x="10" y="66"/>
                  <a:pt x="10" y="69"/>
                  <a:pt x="11" y="71"/>
                </a:cubicBezTo>
                <a:close/>
                <a:moveTo>
                  <a:pt x="29" y="71"/>
                </a:moveTo>
                <a:cubicBezTo>
                  <a:pt x="74" y="116"/>
                  <a:pt x="74" y="116"/>
                  <a:pt x="74" y="116"/>
                </a:cubicBezTo>
                <a:cubicBezTo>
                  <a:pt x="70" y="118"/>
                  <a:pt x="64" y="117"/>
                  <a:pt x="60" y="113"/>
                </a:cubicBezTo>
                <a:cubicBezTo>
                  <a:pt x="23" y="77"/>
                  <a:pt x="23" y="77"/>
                  <a:pt x="23" y="77"/>
                </a:cubicBezTo>
                <a:cubicBezTo>
                  <a:pt x="18" y="72"/>
                  <a:pt x="18" y="64"/>
                  <a:pt x="23" y="59"/>
                </a:cubicBezTo>
                <a:cubicBezTo>
                  <a:pt x="72" y="9"/>
                  <a:pt x="72" y="9"/>
                  <a:pt x="72" y="9"/>
                </a:cubicBezTo>
                <a:cubicBezTo>
                  <a:pt x="77" y="4"/>
                  <a:pt x="87" y="0"/>
                  <a:pt x="94" y="0"/>
                </a:cubicBezTo>
                <a:cubicBezTo>
                  <a:pt x="29" y="65"/>
                  <a:pt x="29" y="65"/>
                  <a:pt x="29" y="65"/>
                </a:cubicBezTo>
                <a:cubicBezTo>
                  <a:pt x="28" y="66"/>
                  <a:pt x="28" y="69"/>
                  <a:pt x="29" y="71"/>
                </a:cubicBezTo>
                <a:close/>
                <a:moveTo>
                  <a:pt x="123" y="42"/>
                </a:moveTo>
                <a:cubicBezTo>
                  <a:pt x="116" y="42"/>
                  <a:pt x="111" y="37"/>
                  <a:pt x="111" y="30"/>
                </a:cubicBezTo>
                <a:cubicBezTo>
                  <a:pt x="111" y="23"/>
                  <a:pt x="116" y="17"/>
                  <a:pt x="123" y="17"/>
                </a:cubicBezTo>
                <a:cubicBezTo>
                  <a:pt x="130" y="17"/>
                  <a:pt x="136" y="23"/>
                  <a:pt x="136" y="30"/>
                </a:cubicBezTo>
                <a:cubicBezTo>
                  <a:pt x="136" y="37"/>
                  <a:pt x="130" y="42"/>
                  <a:pt x="123" y="42"/>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60" name="Freeform 172">
            <a:extLst>
              <a:ext uri="{FF2B5EF4-FFF2-40B4-BE49-F238E27FC236}">
                <a16:creationId xmlns:a16="http://schemas.microsoft.com/office/drawing/2014/main" id="{0BD4D445-0922-4E5D-B908-6510CD8C9A2F}"/>
              </a:ext>
            </a:extLst>
          </p:cNvPr>
          <p:cNvSpPr>
            <a:spLocks noEditPoints="1"/>
          </p:cNvSpPr>
          <p:nvPr/>
        </p:nvSpPr>
        <p:spPr bwMode="auto">
          <a:xfrm>
            <a:off x="5191064" y="2059636"/>
            <a:ext cx="365760" cy="482031"/>
          </a:xfrm>
          <a:custGeom>
            <a:avLst/>
            <a:gdLst>
              <a:gd name="T0" fmla="*/ 67 w 88"/>
              <a:gd name="T1" fmla="*/ 53 h 121"/>
              <a:gd name="T2" fmla="*/ 21 w 88"/>
              <a:gd name="T3" fmla="*/ 53 h 121"/>
              <a:gd name="T4" fmla="*/ 21 w 88"/>
              <a:gd name="T5" fmla="*/ 37 h 121"/>
              <a:gd name="T6" fmla="*/ 44 w 88"/>
              <a:gd name="T7" fmla="*/ 14 h 121"/>
              <a:gd name="T8" fmla="*/ 67 w 88"/>
              <a:gd name="T9" fmla="*/ 37 h 121"/>
              <a:gd name="T10" fmla="*/ 67 w 88"/>
              <a:gd name="T11" fmla="*/ 53 h 121"/>
              <a:gd name="T12" fmla="*/ 52 w 88"/>
              <a:gd name="T13" fmla="*/ 89 h 121"/>
              <a:gd name="T14" fmla="*/ 52 w 88"/>
              <a:gd name="T15" fmla="*/ 103 h 121"/>
              <a:gd name="T16" fmla="*/ 46 w 88"/>
              <a:gd name="T17" fmla="*/ 110 h 121"/>
              <a:gd name="T18" fmla="*/ 39 w 88"/>
              <a:gd name="T19" fmla="*/ 103 h 121"/>
              <a:gd name="T20" fmla="*/ 39 w 88"/>
              <a:gd name="T21" fmla="*/ 89 h 121"/>
              <a:gd name="T22" fmla="*/ 35 w 88"/>
              <a:gd name="T23" fmla="*/ 80 h 121"/>
              <a:gd name="T24" fmla="*/ 46 w 88"/>
              <a:gd name="T25" fmla="*/ 70 h 121"/>
              <a:gd name="T26" fmla="*/ 56 w 88"/>
              <a:gd name="T27" fmla="*/ 80 h 121"/>
              <a:gd name="T28" fmla="*/ 52 w 88"/>
              <a:gd name="T29" fmla="*/ 89 h 121"/>
              <a:gd name="T30" fmla="*/ 81 w 88"/>
              <a:gd name="T31" fmla="*/ 53 h 121"/>
              <a:gd name="T32" fmla="*/ 81 w 88"/>
              <a:gd name="T33" fmla="*/ 37 h 121"/>
              <a:gd name="T34" fmla="*/ 44 w 88"/>
              <a:gd name="T35" fmla="*/ 0 h 121"/>
              <a:gd name="T36" fmla="*/ 7 w 88"/>
              <a:gd name="T37" fmla="*/ 37 h 121"/>
              <a:gd name="T38" fmla="*/ 7 w 88"/>
              <a:gd name="T39" fmla="*/ 53 h 121"/>
              <a:gd name="T40" fmla="*/ 0 w 88"/>
              <a:gd name="T41" fmla="*/ 53 h 121"/>
              <a:gd name="T42" fmla="*/ 0 w 88"/>
              <a:gd name="T43" fmla="*/ 121 h 121"/>
              <a:gd name="T44" fmla="*/ 88 w 88"/>
              <a:gd name="T45" fmla="*/ 121 h 121"/>
              <a:gd name="T46" fmla="*/ 88 w 88"/>
              <a:gd name="T47" fmla="*/ 53 h 121"/>
              <a:gd name="T48" fmla="*/ 81 w 88"/>
              <a:gd name="T49" fmla="*/ 53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8" h="121">
                <a:moveTo>
                  <a:pt x="67" y="53"/>
                </a:moveTo>
                <a:cubicBezTo>
                  <a:pt x="21" y="53"/>
                  <a:pt x="21" y="53"/>
                  <a:pt x="21" y="53"/>
                </a:cubicBezTo>
                <a:cubicBezTo>
                  <a:pt x="21" y="37"/>
                  <a:pt x="21" y="37"/>
                  <a:pt x="21" y="37"/>
                </a:cubicBezTo>
                <a:cubicBezTo>
                  <a:pt x="21" y="24"/>
                  <a:pt x="31" y="14"/>
                  <a:pt x="44" y="14"/>
                </a:cubicBezTo>
                <a:cubicBezTo>
                  <a:pt x="57" y="14"/>
                  <a:pt x="67" y="24"/>
                  <a:pt x="67" y="37"/>
                </a:cubicBezTo>
                <a:cubicBezTo>
                  <a:pt x="67" y="53"/>
                  <a:pt x="67" y="53"/>
                  <a:pt x="67" y="53"/>
                </a:cubicBezTo>
                <a:close/>
                <a:moveTo>
                  <a:pt x="52" y="89"/>
                </a:moveTo>
                <a:cubicBezTo>
                  <a:pt x="52" y="103"/>
                  <a:pt x="52" y="103"/>
                  <a:pt x="52" y="103"/>
                </a:cubicBezTo>
                <a:cubicBezTo>
                  <a:pt x="52" y="107"/>
                  <a:pt x="49" y="110"/>
                  <a:pt x="46" y="110"/>
                </a:cubicBezTo>
                <a:cubicBezTo>
                  <a:pt x="42" y="110"/>
                  <a:pt x="39" y="107"/>
                  <a:pt x="39" y="103"/>
                </a:cubicBezTo>
                <a:cubicBezTo>
                  <a:pt x="39" y="89"/>
                  <a:pt x="39" y="89"/>
                  <a:pt x="39" y="89"/>
                </a:cubicBezTo>
                <a:cubicBezTo>
                  <a:pt x="37" y="87"/>
                  <a:pt x="35" y="84"/>
                  <a:pt x="35" y="80"/>
                </a:cubicBezTo>
                <a:cubicBezTo>
                  <a:pt x="35" y="74"/>
                  <a:pt x="40" y="70"/>
                  <a:pt x="46" y="70"/>
                </a:cubicBezTo>
                <a:cubicBezTo>
                  <a:pt x="52" y="70"/>
                  <a:pt x="56" y="74"/>
                  <a:pt x="56" y="80"/>
                </a:cubicBezTo>
                <a:cubicBezTo>
                  <a:pt x="56" y="84"/>
                  <a:pt x="55" y="87"/>
                  <a:pt x="52" y="89"/>
                </a:cubicBezTo>
                <a:close/>
                <a:moveTo>
                  <a:pt x="81" y="53"/>
                </a:moveTo>
                <a:cubicBezTo>
                  <a:pt x="81" y="37"/>
                  <a:pt x="81" y="37"/>
                  <a:pt x="81" y="37"/>
                </a:cubicBezTo>
                <a:cubicBezTo>
                  <a:pt x="81" y="17"/>
                  <a:pt x="64" y="0"/>
                  <a:pt x="44" y="0"/>
                </a:cubicBezTo>
                <a:cubicBezTo>
                  <a:pt x="24" y="0"/>
                  <a:pt x="7" y="17"/>
                  <a:pt x="7" y="37"/>
                </a:cubicBezTo>
                <a:cubicBezTo>
                  <a:pt x="7" y="53"/>
                  <a:pt x="7" y="53"/>
                  <a:pt x="7" y="53"/>
                </a:cubicBezTo>
                <a:cubicBezTo>
                  <a:pt x="0" y="53"/>
                  <a:pt x="0" y="53"/>
                  <a:pt x="0" y="53"/>
                </a:cubicBezTo>
                <a:cubicBezTo>
                  <a:pt x="0" y="121"/>
                  <a:pt x="0" y="121"/>
                  <a:pt x="0" y="121"/>
                </a:cubicBezTo>
                <a:cubicBezTo>
                  <a:pt x="88" y="121"/>
                  <a:pt x="88" y="121"/>
                  <a:pt x="88" y="121"/>
                </a:cubicBezTo>
                <a:cubicBezTo>
                  <a:pt x="88" y="53"/>
                  <a:pt x="88" y="53"/>
                  <a:pt x="88" y="53"/>
                </a:cubicBezTo>
                <a:cubicBezTo>
                  <a:pt x="81" y="53"/>
                  <a:pt x="81" y="53"/>
                  <a:pt x="81" y="53"/>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62" name="Group 61">
            <a:extLst>
              <a:ext uri="{FF2B5EF4-FFF2-40B4-BE49-F238E27FC236}">
                <a16:creationId xmlns:a16="http://schemas.microsoft.com/office/drawing/2014/main" id="{D891F977-CC93-452F-BD41-3D4628D6DE9A}"/>
              </a:ext>
            </a:extLst>
          </p:cNvPr>
          <p:cNvGrpSpPr>
            <a:grpSpLocks noChangeAspect="1"/>
          </p:cNvGrpSpPr>
          <p:nvPr/>
        </p:nvGrpSpPr>
        <p:grpSpPr>
          <a:xfrm>
            <a:off x="7415008" y="2937613"/>
            <a:ext cx="481264" cy="457200"/>
            <a:chOff x="4651375" y="2251075"/>
            <a:chExt cx="381001" cy="361950"/>
          </a:xfrm>
          <a:solidFill>
            <a:schemeClr val="bg1"/>
          </a:solidFill>
        </p:grpSpPr>
        <p:sp>
          <p:nvSpPr>
            <p:cNvPr id="63" name="Freeform 10">
              <a:extLst>
                <a:ext uri="{FF2B5EF4-FFF2-40B4-BE49-F238E27FC236}">
                  <a16:creationId xmlns:a16="http://schemas.microsoft.com/office/drawing/2014/main" id="{514F335D-A840-483C-92B0-10E2433EF920}"/>
                </a:ext>
              </a:extLst>
            </p:cNvPr>
            <p:cNvSpPr>
              <a:spLocks/>
            </p:cNvSpPr>
            <p:nvPr/>
          </p:nvSpPr>
          <p:spPr bwMode="auto">
            <a:xfrm>
              <a:off x="4941888" y="2305050"/>
              <a:ext cx="90488" cy="55562"/>
            </a:xfrm>
            <a:custGeom>
              <a:avLst/>
              <a:gdLst/>
              <a:ahLst/>
              <a:cxnLst>
                <a:cxn ang="0">
                  <a:pos x="3" y="8"/>
                </a:cxn>
                <a:cxn ang="0">
                  <a:pos x="4" y="7"/>
                </a:cxn>
                <a:cxn ang="0">
                  <a:pos x="4" y="13"/>
                </a:cxn>
                <a:cxn ang="0">
                  <a:pos x="10" y="13"/>
                </a:cxn>
                <a:cxn ang="0">
                  <a:pos x="16" y="13"/>
                </a:cxn>
                <a:cxn ang="0">
                  <a:pos x="16" y="7"/>
                </a:cxn>
                <a:cxn ang="0">
                  <a:pos x="17" y="8"/>
                </a:cxn>
                <a:cxn ang="0">
                  <a:pos x="17" y="13"/>
                </a:cxn>
                <a:cxn ang="0">
                  <a:pos x="21" y="12"/>
                </a:cxn>
                <a:cxn ang="0">
                  <a:pos x="21" y="7"/>
                </a:cxn>
                <a:cxn ang="0">
                  <a:pos x="19" y="3"/>
                </a:cxn>
                <a:cxn ang="0">
                  <a:pos x="13" y="1"/>
                </a:cxn>
                <a:cxn ang="0">
                  <a:pos x="13" y="0"/>
                </a:cxn>
                <a:cxn ang="0">
                  <a:pos x="13" y="0"/>
                </a:cxn>
                <a:cxn ang="0">
                  <a:pos x="12" y="8"/>
                </a:cxn>
                <a:cxn ang="0">
                  <a:pos x="11" y="3"/>
                </a:cxn>
                <a:cxn ang="0">
                  <a:pos x="11" y="2"/>
                </a:cxn>
                <a:cxn ang="0">
                  <a:pos x="10" y="1"/>
                </a:cxn>
                <a:cxn ang="0">
                  <a:pos x="10" y="1"/>
                </a:cxn>
                <a:cxn ang="0">
                  <a:pos x="10" y="1"/>
                </a:cxn>
                <a:cxn ang="0">
                  <a:pos x="10" y="1"/>
                </a:cxn>
                <a:cxn ang="0">
                  <a:pos x="9" y="2"/>
                </a:cxn>
                <a:cxn ang="0">
                  <a:pos x="9" y="3"/>
                </a:cxn>
                <a:cxn ang="0">
                  <a:pos x="9" y="8"/>
                </a:cxn>
                <a:cxn ang="0">
                  <a:pos x="7" y="0"/>
                </a:cxn>
                <a:cxn ang="0">
                  <a:pos x="7" y="0"/>
                </a:cxn>
                <a:cxn ang="0">
                  <a:pos x="7" y="1"/>
                </a:cxn>
                <a:cxn ang="0">
                  <a:pos x="1" y="3"/>
                </a:cxn>
                <a:cxn ang="0">
                  <a:pos x="0" y="7"/>
                </a:cxn>
                <a:cxn ang="0">
                  <a:pos x="0" y="12"/>
                </a:cxn>
                <a:cxn ang="0">
                  <a:pos x="3" y="13"/>
                </a:cxn>
                <a:cxn ang="0">
                  <a:pos x="3" y="8"/>
                </a:cxn>
              </a:cxnLst>
              <a:rect l="0" t="0" r="r" b="b"/>
              <a:pathLst>
                <a:path w="21" h="13">
                  <a:moveTo>
                    <a:pt x="3" y="8"/>
                  </a:moveTo>
                  <a:cubicBezTo>
                    <a:pt x="3" y="8"/>
                    <a:pt x="4" y="7"/>
                    <a:pt x="4" y="7"/>
                  </a:cubicBezTo>
                  <a:cubicBezTo>
                    <a:pt x="4" y="13"/>
                    <a:pt x="4" y="13"/>
                    <a:pt x="4" y="13"/>
                  </a:cubicBezTo>
                  <a:cubicBezTo>
                    <a:pt x="6" y="13"/>
                    <a:pt x="8" y="13"/>
                    <a:pt x="10" y="13"/>
                  </a:cubicBezTo>
                  <a:cubicBezTo>
                    <a:pt x="12" y="13"/>
                    <a:pt x="14" y="13"/>
                    <a:pt x="16" y="13"/>
                  </a:cubicBezTo>
                  <a:cubicBezTo>
                    <a:pt x="16" y="7"/>
                    <a:pt x="16" y="7"/>
                    <a:pt x="16" y="7"/>
                  </a:cubicBezTo>
                  <a:cubicBezTo>
                    <a:pt x="17" y="7"/>
                    <a:pt x="17" y="8"/>
                    <a:pt x="17" y="8"/>
                  </a:cubicBezTo>
                  <a:cubicBezTo>
                    <a:pt x="17" y="9"/>
                    <a:pt x="17" y="11"/>
                    <a:pt x="17" y="13"/>
                  </a:cubicBezTo>
                  <a:cubicBezTo>
                    <a:pt x="18" y="12"/>
                    <a:pt x="19" y="12"/>
                    <a:pt x="21" y="12"/>
                  </a:cubicBezTo>
                  <a:cubicBezTo>
                    <a:pt x="21" y="10"/>
                    <a:pt x="21" y="7"/>
                    <a:pt x="21" y="7"/>
                  </a:cubicBezTo>
                  <a:cubicBezTo>
                    <a:pt x="20" y="4"/>
                    <a:pt x="19" y="3"/>
                    <a:pt x="19" y="3"/>
                  </a:cubicBezTo>
                  <a:cubicBezTo>
                    <a:pt x="17" y="2"/>
                    <a:pt x="15" y="1"/>
                    <a:pt x="13" y="1"/>
                  </a:cubicBezTo>
                  <a:cubicBezTo>
                    <a:pt x="13" y="0"/>
                    <a:pt x="13" y="0"/>
                    <a:pt x="13" y="0"/>
                  </a:cubicBezTo>
                  <a:cubicBezTo>
                    <a:pt x="13" y="0"/>
                    <a:pt x="13" y="0"/>
                    <a:pt x="13" y="0"/>
                  </a:cubicBezTo>
                  <a:cubicBezTo>
                    <a:pt x="13" y="2"/>
                    <a:pt x="12" y="8"/>
                    <a:pt x="12" y="8"/>
                  </a:cubicBezTo>
                  <a:cubicBezTo>
                    <a:pt x="11" y="3"/>
                    <a:pt x="11" y="3"/>
                    <a:pt x="11" y="3"/>
                  </a:cubicBezTo>
                  <a:cubicBezTo>
                    <a:pt x="11" y="2"/>
                    <a:pt x="11" y="2"/>
                    <a:pt x="11" y="2"/>
                  </a:cubicBezTo>
                  <a:cubicBezTo>
                    <a:pt x="10" y="1"/>
                    <a:pt x="10" y="1"/>
                    <a:pt x="10" y="1"/>
                  </a:cubicBezTo>
                  <a:cubicBezTo>
                    <a:pt x="10" y="1"/>
                    <a:pt x="10" y="1"/>
                    <a:pt x="10" y="1"/>
                  </a:cubicBezTo>
                  <a:cubicBezTo>
                    <a:pt x="10" y="1"/>
                    <a:pt x="10" y="1"/>
                    <a:pt x="10" y="1"/>
                  </a:cubicBezTo>
                  <a:cubicBezTo>
                    <a:pt x="10" y="1"/>
                    <a:pt x="10" y="1"/>
                    <a:pt x="10" y="1"/>
                  </a:cubicBezTo>
                  <a:cubicBezTo>
                    <a:pt x="9" y="2"/>
                    <a:pt x="9" y="2"/>
                    <a:pt x="9" y="2"/>
                  </a:cubicBezTo>
                  <a:cubicBezTo>
                    <a:pt x="9" y="3"/>
                    <a:pt x="9" y="3"/>
                    <a:pt x="9" y="3"/>
                  </a:cubicBezTo>
                  <a:cubicBezTo>
                    <a:pt x="9" y="8"/>
                    <a:pt x="9" y="8"/>
                    <a:pt x="9" y="8"/>
                  </a:cubicBezTo>
                  <a:cubicBezTo>
                    <a:pt x="9" y="8"/>
                    <a:pt x="7" y="2"/>
                    <a:pt x="7" y="0"/>
                  </a:cubicBezTo>
                  <a:cubicBezTo>
                    <a:pt x="7" y="0"/>
                    <a:pt x="7" y="0"/>
                    <a:pt x="7" y="0"/>
                  </a:cubicBezTo>
                  <a:cubicBezTo>
                    <a:pt x="7" y="1"/>
                    <a:pt x="7" y="1"/>
                    <a:pt x="7" y="1"/>
                  </a:cubicBezTo>
                  <a:cubicBezTo>
                    <a:pt x="6" y="1"/>
                    <a:pt x="3" y="2"/>
                    <a:pt x="1" y="3"/>
                  </a:cubicBezTo>
                  <a:cubicBezTo>
                    <a:pt x="1" y="3"/>
                    <a:pt x="0" y="4"/>
                    <a:pt x="0" y="7"/>
                  </a:cubicBezTo>
                  <a:cubicBezTo>
                    <a:pt x="0" y="7"/>
                    <a:pt x="0" y="10"/>
                    <a:pt x="0" y="12"/>
                  </a:cubicBezTo>
                  <a:cubicBezTo>
                    <a:pt x="1" y="12"/>
                    <a:pt x="2" y="12"/>
                    <a:pt x="3" y="13"/>
                  </a:cubicBezTo>
                  <a:cubicBezTo>
                    <a:pt x="3" y="11"/>
                    <a:pt x="3" y="9"/>
                    <a:pt x="3" y="8"/>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4" name="Freeform 11">
              <a:extLst>
                <a:ext uri="{FF2B5EF4-FFF2-40B4-BE49-F238E27FC236}">
                  <a16:creationId xmlns:a16="http://schemas.microsoft.com/office/drawing/2014/main" id="{CDDA7C1E-D2B6-44E7-A209-1A6199876310}"/>
                </a:ext>
              </a:extLst>
            </p:cNvPr>
            <p:cNvSpPr>
              <a:spLocks/>
            </p:cNvSpPr>
            <p:nvPr/>
          </p:nvSpPr>
          <p:spPr bwMode="auto">
            <a:xfrm>
              <a:off x="4964113" y="2251075"/>
              <a:ext cx="42863" cy="53975"/>
            </a:xfrm>
            <a:custGeom>
              <a:avLst/>
              <a:gdLst/>
              <a:ahLst/>
              <a:cxnLst>
                <a:cxn ang="0">
                  <a:pos x="1" y="8"/>
                </a:cxn>
                <a:cxn ang="0">
                  <a:pos x="5" y="13"/>
                </a:cxn>
                <a:cxn ang="0">
                  <a:pos x="9" y="8"/>
                </a:cxn>
                <a:cxn ang="0">
                  <a:pos x="10" y="6"/>
                </a:cxn>
                <a:cxn ang="0">
                  <a:pos x="10" y="5"/>
                </a:cxn>
                <a:cxn ang="0">
                  <a:pos x="5" y="0"/>
                </a:cxn>
                <a:cxn ang="0">
                  <a:pos x="1" y="5"/>
                </a:cxn>
                <a:cxn ang="0">
                  <a:pos x="0" y="6"/>
                </a:cxn>
                <a:cxn ang="0">
                  <a:pos x="1" y="8"/>
                </a:cxn>
              </a:cxnLst>
              <a:rect l="0" t="0" r="r" b="b"/>
              <a:pathLst>
                <a:path w="10" h="13">
                  <a:moveTo>
                    <a:pt x="1" y="8"/>
                  </a:moveTo>
                  <a:cubicBezTo>
                    <a:pt x="2" y="11"/>
                    <a:pt x="3" y="13"/>
                    <a:pt x="5" y="13"/>
                  </a:cubicBezTo>
                  <a:cubicBezTo>
                    <a:pt x="7" y="13"/>
                    <a:pt x="9" y="11"/>
                    <a:pt x="9" y="8"/>
                  </a:cubicBezTo>
                  <a:cubicBezTo>
                    <a:pt x="10" y="8"/>
                    <a:pt x="10" y="7"/>
                    <a:pt x="10" y="6"/>
                  </a:cubicBezTo>
                  <a:cubicBezTo>
                    <a:pt x="10" y="6"/>
                    <a:pt x="10" y="6"/>
                    <a:pt x="10" y="5"/>
                  </a:cubicBezTo>
                  <a:cubicBezTo>
                    <a:pt x="10" y="3"/>
                    <a:pt x="8" y="0"/>
                    <a:pt x="5" y="0"/>
                  </a:cubicBezTo>
                  <a:cubicBezTo>
                    <a:pt x="3" y="0"/>
                    <a:pt x="1" y="2"/>
                    <a:pt x="1" y="5"/>
                  </a:cubicBezTo>
                  <a:cubicBezTo>
                    <a:pt x="0" y="5"/>
                    <a:pt x="0" y="6"/>
                    <a:pt x="0" y="6"/>
                  </a:cubicBezTo>
                  <a:cubicBezTo>
                    <a:pt x="0" y="7"/>
                    <a:pt x="0" y="8"/>
                    <a:pt x="1" y="8"/>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5" name="Freeform 12">
              <a:extLst>
                <a:ext uri="{FF2B5EF4-FFF2-40B4-BE49-F238E27FC236}">
                  <a16:creationId xmlns:a16="http://schemas.microsoft.com/office/drawing/2014/main" id="{671E14A4-3E9D-4BA2-97BC-7B6AF6B59884}"/>
                </a:ext>
              </a:extLst>
            </p:cNvPr>
            <p:cNvSpPr>
              <a:spLocks/>
            </p:cNvSpPr>
            <p:nvPr/>
          </p:nvSpPr>
          <p:spPr bwMode="auto">
            <a:xfrm>
              <a:off x="4941888" y="2433638"/>
              <a:ext cx="90488" cy="50800"/>
            </a:xfrm>
            <a:custGeom>
              <a:avLst/>
              <a:gdLst/>
              <a:ahLst/>
              <a:cxnLst>
                <a:cxn ang="0">
                  <a:pos x="19" y="2"/>
                </a:cxn>
                <a:cxn ang="0">
                  <a:pos x="13" y="0"/>
                </a:cxn>
                <a:cxn ang="0">
                  <a:pos x="13" y="0"/>
                </a:cxn>
                <a:cxn ang="0">
                  <a:pos x="13" y="0"/>
                </a:cxn>
                <a:cxn ang="0">
                  <a:pos x="12" y="8"/>
                </a:cxn>
                <a:cxn ang="0">
                  <a:pos x="11" y="2"/>
                </a:cxn>
                <a:cxn ang="0">
                  <a:pos x="11" y="1"/>
                </a:cxn>
                <a:cxn ang="0">
                  <a:pos x="10" y="0"/>
                </a:cxn>
                <a:cxn ang="0">
                  <a:pos x="10" y="0"/>
                </a:cxn>
                <a:cxn ang="0">
                  <a:pos x="10" y="0"/>
                </a:cxn>
                <a:cxn ang="0">
                  <a:pos x="10" y="0"/>
                </a:cxn>
                <a:cxn ang="0">
                  <a:pos x="9" y="1"/>
                </a:cxn>
                <a:cxn ang="0">
                  <a:pos x="9" y="2"/>
                </a:cxn>
                <a:cxn ang="0">
                  <a:pos x="9" y="8"/>
                </a:cxn>
                <a:cxn ang="0">
                  <a:pos x="7" y="0"/>
                </a:cxn>
                <a:cxn ang="0">
                  <a:pos x="7" y="0"/>
                </a:cxn>
                <a:cxn ang="0">
                  <a:pos x="7" y="0"/>
                </a:cxn>
                <a:cxn ang="0">
                  <a:pos x="1" y="2"/>
                </a:cxn>
                <a:cxn ang="0">
                  <a:pos x="0" y="7"/>
                </a:cxn>
                <a:cxn ang="0">
                  <a:pos x="0" y="12"/>
                </a:cxn>
                <a:cxn ang="0">
                  <a:pos x="3" y="12"/>
                </a:cxn>
                <a:cxn ang="0">
                  <a:pos x="3" y="8"/>
                </a:cxn>
                <a:cxn ang="0">
                  <a:pos x="4" y="6"/>
                </a:cxn>
                <a:cxn ang="0">
                  <a:pos x="4" y="12"/>
                </a:cxn>
                <a:cxn ang="0">
                  <a:pos x="10" y="12"/>
                </a:cxn>
                <a:cxn ang="0">
                  <a:pos x="16" y="12"/>
                </a:cxn>
                <a:cxn ang="0">
                  <a:pos x="16" y="6"/>
                </a:cxn>
                <a:cxn ang="0">
                  <a:pos x="17" y="8"/>
                </a:cxn>
                <a:cxn ang="0">
                  <a:pos x="17" y="12"/>
                </a:cxn>
                <a:cxn ang="0">
                  <a:pos x="21" y="12"/>
                </a:cxn>
                <a:cxn ang="0">
                  <a:pos x="21" y="7"/>
                </a:cxn>
                <a:cxn ang="0">
                  <a:pos x="19" y="2"/>
                </a:cxn>
              </a:cxnLst>
              <a:rect l="0" t="0" r="r" b="b"/>
              <a:pathLst>
                <a:path w="21" h="12">
                  <a:moveTo>
                    <a:pt x="19" y="2"/>
                  </a:moveTo>
                  <a:cubicBezTo>
                    <a:pt x="17" y="1"/>
                    <a:pt x="15" y="0"/>
                    <a:pt x="13" y="0"/>
                  </a:cubicBezTo>
                  <a:cubicBezTo>
                    <a:pt x="13" y="0"/>
                    <a:pt x="13" y="0"/>
                    <a:pt x="13" y="0"/>
                  </a:cubicBezTo>
                  <a:cubicBezTo>
                    <a:pt x="13" y="0"/>
                    <a:pt x="13" y="0"/>
                    <a:pt x="13" y="0"/>
                  </a:cubicBezTo>
                  <a:cubicBezTo>
                    <a:pt x="13" y="1"/>
                    <a:pt x="12" y="8"/>
                    <a:pt x="12" y="8"/>
                  </a:cubicBezTo>
                  <a:cubicBezTo>
                    <a:pt x="11" y="2"/>
                    <a:pt x="11" y="2"/>
                    <a:pt x="11" y="2"/>
                  </a:cubicBezTo>
                  <a:cubicBezTo>
                    <a:pt x="11" y="1"/>
                    <a:pt x="11" y="1"/>
                    <a:pt x="11" y="1"/>
                  </a:cubicBezTo>
                  <a:cubicBezTo>
                    <a:pt x="10" y="0"/>
                    <a:pt x="10" y="0"/>
                    <a:pt x="10" y="0"/>
                  </a:cubicBezTo>
                  <a:cubicBezTo>
                    <a:pt x="10" y="0"/>
                    <a:pt x="10" y="0"/>
                    <a:pt x="10" y="0"/>
                  </a:cubicBezTo>
                  <a:cubicBezTo>
                    <a:pt x="10" y="0"/>
                    <a:pt x="10" y="0"/>
                    <a:pt x="10" y="0"/>
                  </a:cubicBezTo>
                  <a:cubicBezTo>
                    <a:pt x="10" y="0"/>
                    <a:pt x="10" y="0"/>
                    <a:pt x="10" y="0"/>
                  </a:cubicBezTo>
                  <a:cubicBezTo>
                    <a:pt x="9" y="1"/>
                    <a:pt x="9" y="1"/>
                    <a:pt x="9" y="1"/>
                  </a:cubicBezTo>
                  <a:cubicBezTo>
                    <a:pt x="9" y="2"/>
                    <a:pt x="9" y="2"/>
                    <a:pt x="9" y="2"/>
                  </a:cubicBezTo>
                  <a:cubicBezTo>
                    <a:pt x="9" y="8"/>
                    <a:pt x="9" y="8"/>
                    <a:pt x="9" y="8"/>
                  </a:cubicBezTo>
                  <a:cubicBezTo>
                    <a:pt x="9" y="8"/>
                    <a:pt x="7" y="1"/>
                    <a:pt x="7" y="0"/>
                  </a:cubicBezTo>
                  <a:cubicBezTo>
                    <a:pt x="7" y="0"/>
                    <a:pt x="7" y="0"/>
                    <a:pt x="7" y="0"/>
                  </a:cubicBezTo>
                  <a:cubicBezTo>
                    <a:pt x="7" y="0"/>
                    <a:pt x="7" y="0"/>
                    <a:pt x="7" y="0"/>
                  </a:cubicBezTo>
                  <a:cubicBezTo>
                    <a:pt x="6" y="0"/>
                    <a:pt x="3" y="1"/>
                    <a:pt x="1" y="2"/>
                  </a:cubicBezTo>
                  <a:cubicBezTo>
                    <a:pt x="1" y="3"/>
                    <a:pt x="0" y="3"/>
                    <a:pt x="0" y="7"/>
                  </a:cubicBezTo>
                  <a:cubicBezTo>
                    <a:pt x="0" y="7"/>
                    <a:pt x="0" y="10"/>
                    <a:pt x="0" y="12"/>
                  </a:cubicBezTo>
                  <a:cubicBezTo>
                    <a:pt x="1" y="12"/>
                    <a:pt x="2" y="12"/>
                    <a:pt x="3" y="12"/>
                  </a:cubicBezTo>
                  <a:cubicBezTo>
                    <a:pt x="3" y="11"/>
                    <a:pt x="3" y="8"/>
                    <a:pt x="3" y="8"/>
                  </a:cubicBezTo>
                  <a:cubicBezTo>
                    <a:pt x="3" y="7"/>
                    <a:pt x="4" y="7"/>
                    <a:pt x="4" y="6"/>
                  </a:cubicBezTo>
                  <a:cubicBezTo>
                    <a:pt x="4" y="12"/>
                    <a:pt x="4" y="12"/>
                    <a:pt x="4" y="12"/>
                  </a:cubicBezTo>
                  <a:cubicBezTo>
                    <a:pt x="6" y="12"/>
                    <a:pt x="8" y="12"/>
                    <a:pt x="10" y="12"/>
                  </a:cubicBezTo>
                  <a:cubicBezTo>
                    <a:pt x="12" y="12"/>
                    <a:pt x="14" y="12"/>
                    <a:pt x="16" y="12"/>
                  </a:cubicBezTo>
                  <a:cubicBezTo>
                    <a:pt x="16" y="6"/>
                    <a:pt x="16" y="6"/>
                    <a:pt x="16" y="6"/>
                  </a:cubicBezTo>
                  <a:cubicBezTo>
                    <a:pt x="17" y="7"/>
                    <a:pt x="17" y="7"/>
                    <a:pt x="17" y="8"/>
                  </a:cubicBezTo>
                  <a:cubicBezTo>
                    <a:pt x="17" y="8"/>
                    <a:pt x="17" y="11"/>
                    <a:pt x="17" y="12"/>
                  </a:cubicBezTo>
                  <a:cubicBezTo>
                    <a:pt x="18" y="12"/>
                    <a:pt x="19" y="12"/>
                    <a:pt x="21" y="12"/>
                  </a:cubicBezTo>
                  <a:cubicBezTo>
                    <a:pt x="21" y="10"/>
                    <a:pt x="21" y="7"/>
                    <a:pt x="21" y="7"/>
                  </a:cubicBezTo>
                  <a:cubicBezTo>
                    <a:pt x="20" y="3"/>
                    <a:pt x="19" y="3"/>
                    <a:pt x="19" y="2"/>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6" name="Freeform 13">
              <a:extLst>
                <a:ext uri="{FF2B5EF4-FFF2-40B4-BE49-F238E27FC236}">
                  <a16:creationId xmlns:a16="http://schemas.microsoft.com/office/drawing/2014/main" id="{8A14174C-CA0F-4F94-8380-3342450E8943}"/>
                </a:ext>
              </a:extLst>
            </p:cNvPr>
            <p:cNvSpPr>
              <a:spLocks/>
            </p:cNvSpPr>
            <p:nvPr/>
          </p:nvSpPr>
          <p:spPr bwMode="auto">
            <a:xfrm>
              <a:off x="4964113" y="2378075"/>
              <a:ext cx="42863" cy="50800"/>
            </a:xfrm>
            <a:custGeom>
              <a:avLst/>
              <a:gdLst/>
              <a:ahLst/>
              <a:cxnLst>
                <a:cxn ang="0">
                  <a:pos x="10" y="5"/>
                </a:cxn>
                <a:cxn ang="0">
                  <a:pos x="5" y="0"/>
                </a:cxn>
                <a:cxn ang="0">
                  <a:pos x="1" y="5"/>
                </a:cxn>
                <a:cxn ang="0">
                  <a:pos x="0" y="6"/>
                </a:cxn>
                <a:cxn ang="0">
                  <a:pos x="1" y="8"/>
                </a:cxn>
                <a:cxn ang="0">
                  <a:pos x="5" y="12"/>
                </a:cxn>
                <a:cxn ang="0">
                  <a:pos x="9" y="8"/>
                </a:cxn>
                <a:cxn ang="0">
                  <a:pos x="10" y="6"/>
                </a:cxn>
                <a:cxn ang="0">
                  <a:pos x="10" y="5"/>
                </a:cxn>
              </a:cxnLst>
              <a:rect l="0" t="0" r="r" b="b"/>
              <a:pathLst>
                <a:path w="10" h="12">
                  <a:moveTo>
                    <a:pt x="10" y="5"/>
                  </a:moveTo>
                  <a:cubicBezTo>
                    <a:pt x="10" y="2"/>
                    <a:pt x="8" y="0"/>
                    <a:pt x="5" y="0"/>
                  </a:cubicBezTo>
                  <a:cubicBezTo>
                    <a:pt x="3" y="0"/>
                    <a:pt x="1" y="2"/>
                    <a:pt x="1" y="5"/>
                  </a:cubicBezTo>
                  <a:cubicBezTo>
                    <a:pt x="0" y="5"/>
                    <a:pt x="0" y="5"/>
                    <a:pt x="0" y="6"/>
                  </a:cubicBezTo>
                  <a:cubicBezTo>
                    <a:pt x="0" y="7"/>
                    <a:pt x="0" y="8"/>
                    <a:pt x="1" y="8"/>
                  </a:cubicBezTo>
                  <a:cubicBezTo>
                    <a:pt x="2" y="10"/>
                    <a:pt x="3" y="12"/>
                    <a:pt x="5" y="12"/>
                  </a:cubicBezTo>
                  <a:cubicBezTo>
                    <a:pt x="7" y="12"/>
                    <a:pt x="9" y="10"/>
                    <a:pt x="9" y="8"/>
                  </a:cubicBezTo>
                  <a:cubicBezTo>
                    <a:pt x="10" y="7"/>
                    <a:pt x="10" y="6"/>
                    <a:pt x="10" y="6"/>
                  </a:cubicBezTo>
                  <a:cubicBezTo>
                    <a:pt x="10" y="5"/>
                    <a:pt x="10" y="5"/>
                    <a:pt x="10" y="5"/>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7" name="Freeform 14">
              <a:extLst>
                <a:ext uri="{FF2B5EF4-FFF2-40B4-BE49-F238E27FC236}">
                  <a16:creationId xmlns:a16="http://schemas.microsoft.com/office/drawing/2014/main" id="{A1CC0D41-D508-43DD-8C9D-76EFC7D02293}"/>
                </a:ext>
              </a:extLst>
            </p:cNvPr>
            <p:cNvSpPr>
              <a:spLocks/>
            </p:cNvSpPr>
            <p:nvPr/>
          </p:nvSpPr>
          <p:spPr bwMode="auto">
            <a:xfrm>
              <a:off x="4941888" y="2557463"/>
              <a:ext cx="90488" cy="55562"/>
            </a:xfrm>
            <a:custGeom>
              <a:avLst/>
              <a:gdLst/>
              <a:ahLst/>
              <a:cxnLst>
                <a:cxn ang="0">
                  <a:pos x="19" y="2"/>
                </a:cxn>
                <a:cxn ang="0">
                  <a:pos x="13" y="0"/>
                </a:cxn>
                <a:cxn ang="0">
                  <a:pos x="13" y="0"/>
                </a:cxn>
                <a:cxn ang="0">
                  <a:pos x="13" y="0"/>
                </a:cxn>
                <a:cxn ang="0">
                  <a:pos x="12" y="8"/>
                </a:cxn>
                <a:cxn ang="0">
                  <a:pos x="11" y="3"/>
                </a:cxn>
                <a:cxn ang="0">
                  <a:pos x="11" y="2"/>
                </a:cxn>
                <a:cxn ang="0">
                  <a:pos x="10" y="1"/>
                </a:cxn>
                <a:cxn ang="0">
                  <a:pos x="10" y="1"/>
                </a:cxn>
                <a:cxn ang="0">
                  <a:pos x="10" y="1"/>
                </a:cxn>
                <a:cxn ang="0">
                  <a:pos x="10" y="1"/>
                </a:cxn>
                <a:cxn ang="0">
                  <a:pos x="9" y="2"/>
                </a:cxn>
                <a:cxn ang="0">
                  <a:pos x="9" y="3"/>
                </a:cxn>
                <a:cxn ang="0">
                  <a:pos x="9" y="8"/>
                </a:cxn>
                <a:cxn ang="0">
                  <a:pos x="7" y="0"/>
                </a:cxn>
                <a:cxn ang="0">
                  <a:pos x="7" y="0"/>
                </a:cxn>
                <a:cxn ang="0">
                  <a:pos x="7" y="0"/>
                </a:cxn>
                <a:cxn ang="0">
                  <a:pos x="1" y="2"/>
                </a:cxn>
                <a:cxn ang="0">
                  <a:pos x="0" y="7"/>
                </a:cxn>
                <a:cxn ang="0">
                  <a:pos x="0" y="12"/>
                </a:cxn>
                <a:cxn ang="0">
                  <a:pos x="3" y="13"/>
                </a:cxn>
                <a:cxn ang="0">
                  <a:pos x="3" y="8"/>
                </a:cxn>
                <a:cxn ang="0">
                  <a:pos x="4" y="7"/>
                </a:cxn>
                <a:cxn ang="0">
                  <a:pos x="4" y="13"/>
                </a:cxn>
                <a:cxn ang="0">
                  <a:pos x="10" y="13"/>
                </a:cxn>
                <a:cxn ang="0">
                  <a:pos x="16" y="13"/>
                </a:cxn>
                <a:cxn ang="0">
                  <a:pos x="16" y="7"/>
                </a:cxn>
                <a:cxn ang="0">
                  <a:pos x="17" y="8"/>
                </a:cxn>
                <a:cxn ang="0">
                  <a:pos x="17" y="12"/>
                </a:cxn>
                <a:cxn ang="0">
                  <a:pos x="21" y="12"/>
                </a:cxn>
                <a:cxn ang="0">
                  <a:pos x="21" y="7"/>
                </a:cxn>
                <a:cxn ang="0">
                  <a:pos x="19" y="2"/>
                </a:cxn>
              </a:cxnLst>
              <a:rect l="0" t="0" r="r" b="b"/>
              <a:pathLst>
                <a:path w="21" h="13">
                  <a:moveTo>
                    <a:pt x="19" y="2"/>
                  </a:moveTo>
                  <a:cubicBezTo>
                    <a:pt x="17" y="2"/>
                    <a:pt x="15" y="1"/>
                    <a:pt x="13" y="0"/>
                  </a:cubicBezTo>
                  <a:cubicBezTo>
                    <a:pt x="13" y="0"/>
                    <a:pt x="13" y="0"/>
                    <a:pt x="13" y="0"/>
                  </a:cubicBezTo>
                  <a:cubicBezTo>
                    <a:pt x="13" y="0"/>
                    <a:pt x="13" y="0"/>
                    <a:pt x="13" y="0"/>
                  </a:cubicBezTo>
                  <a:cubicBezTo>
                    <a:pt x="13" y="1"/>
                    <a:pt x="12" y="8"/>
                    <a:pt x="12" y="8"/>
                  </a:cubicBezTo>
                  <a:cubicBezTo>
                    <a:pt x="11" y="3"/>
                    <a:pt x="11" y="3"/>
                    <a:pt x="11" y="3"/>
                  </a:cubicBezTo>
                  <a:cubicBezTo>
                    <a:pt x="11" y="2"/>
                    <a:pt x="11" y="2"/>
                    <a:pt x="11" y="2"/>
                  </a:cubicBezTo>
                  <a:cubicBezTo>
                    <a:pt x="10" y="1"/>
                    <a:pt x="10" y="1"/>
                    <a:pt x="10" y="1"/>
                  </a:cubicBezTo>
                  <a:cubicBezTo>
                    <a:pt x="10" y="1"/>
                    <a:pt x="10" y="1"/>
                    <a:pt x="10" y="1"/>
                  </a:cubicBezTo>
                  <a:cubicBezTo>
                    <a:pt x="10" y="1"/>
                    <a:pt x="10" y="1"/>
                    <a:pt x="10" y="1"/>
                  </a:cubicBezTo>
                  <a:cubicBezTo>
                    <a:pt x="10" y="1"/>
                    <a:pt x="10" y="1"/>
                    <a:pt x="10" y="1"/>
                  </a:cubicBezTo>
                  <a:cubicBezTo>
                    <a:pt x="9" y="2"/>
                    <a:pt x="9" y="2"/>
                    <a:pt x="9" y="2"/>
                  </a:cubicBezTo>
                  <a:cubicBezTo>
                    <a:pt x="9" y="3"/>
                    <a:pt x="9" y="3"/>
                    <a:pt x="9" y="3"/>
                  </a:cubicBezTo>
                  <a:cubicBezTo>
                    <a:pt x="9" y="8"/>
                    <a:pt x="9" y="8"/>
                    <a:pt x="9" y="8"/>
                  </a:cubicBezTo>
                  <a:cubicBezTo>
                    <a:pt x="9" y="8"/>
                    <a:pt x="7" y="1"/>
                    <a:pt x="7" y="0"/>
                  </a:cubicBezTo>
                  <a:cubicBezTo>
                    <a:pt x="7" y="0"/>
                    <a:pt x="7" y="0"/>
                    <a:pt x="7" y="0"/>
                  </a:cubicBezTo>
                  <a:cubicBezTo>
                    <a:pt x="7" y="0"/>
                    <a:pt x="7" y="0"/>
                    <a:pt x="7" y="0"/>
                  </a:cubicBezTo>
                  <a:cubicBezTo>
                    <a:pt x="6" y="1"/>
                    <a:pt x="3" y="2"/>
                    <a:pt x="1" y="2"/>
                  </a:cubicBezTo>
                  <a:cubicBezTo>
                    <a:pt x="1" y="3"/>
                    <a:pt x="0" y="4"/>
                    <a:pt x="0" y="7"/>
                  </a:cubicBezTo>
                  <a:cubicBezTo>
                    <a:pt x="0" y="7"/>
                    <a:pt x="0" y="10"/>
                    <a:pt x="0" y="12"/>
                  </a:cubicBezTo>
                  <a:cubicBezTo>
                    <a:pt x="1" y="12"/>
                    <a:pt x="2" y="12"/>
                    <a:pt x="3" y="13"/>
                  </a:cubicBezTo>
                  <a:cubicBezTo>
                    <a:pt x="3" y="11"/>
                    <a:pt x="3" y="9"/>
                    <a:pt x="3" y="8"/>
                  </a:cubicBezTo>
                  <a:cubicBezTo>
                    <a:pt x="3" y="8"/>
                    <a:pt x="4" y="7"/>
                    <a:pt x="4" y="7"/>
                  </a:cubicBezTo>
                  <a:cubicBezTo>
                    <a:pt x="4" y="13"/>
                    <a:pt x="4" y="13"/>
                    <a:pt x="4" y="13"/>
                  </a:cubicBezTo>
                  <a:cubicBezTo>
                    <a:pt x="6" y="13"/>
                    <a:pt x="8" y="13"/>
                    <a:pt x="10" y="13"/>
                  </a:cubicBezTo>
                  <a:cubicBezTo>
                    <a:pt x="12" y="13"/>
                    <a:pt x="14" y="13"/>
                    <a:pt x="16" y="13"/>
                  </a:cubicBezTo>
                  <a:cubicBezTo>
                    <a:pt x="16" y="7"/>
                    <a:pt x="16" y="7"/>
                    <a:pt x="16" y="7"/>
                  </a:cubicBezTo>
                  <a:cubicBezTo>
                    <a:pt x="17" y="7"/>
                    <a:pt x="17" y="8"/>
                    <a:pt x="17" y="8"/>
                  </a:cubicBezTo>
                  <a:cubicBezTo>
                    <a:pt x="17" y="9"/>
                    <a:pt x="17" y="11"/>
                    <a:pt x="17" y="12"/>
                  </a:cubicBezTo>
                  <a:cubicBezTo>
                    <a:pt x="18" y="12"/>
                    <a:pt x="19" y="12"/>
                    <a:pt x="21" y="12"/>
                  </a:cubicBezTo>
                  <a:cubicBezTo>
                    <a:pt x="21" y="10"/>
                    <a:pt x="21" y="7"/>
                    <a:pt x="21" y="7"/>
                  </a:cubicBezTo>
                  <a:cubicBezTo>
                    <a:pt x="20" y="4"/>
                    <a:pt x="19" y="3"/>
                    <a:pt x="19" y="2"/>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8" name="Freeform 15">
              <a:extLst>
                <a:ext uri="{FF2B5EF4-FFF2-40B4-BE49-F238E27FC236}">
                  <a16:creationId xmlns:a16="http://schemas.microsoft.com/office/drawing/2014/main" id="{B1A39F40-C290-4628-A96F-A2CAB5693B71}"/>
                </a:ext>
              </a:extLst>
            </p:cNvPr>
            <p:cNvSpPr>
              <a:spLocks/>
            </p:cNvSpPr>
            <p:nvPr/>
          </p:nvSpPr>
          <p:spPr bwMode="auto">
            <a:xfrm>
              <a:off x="4964113" y="2501900"/>
              <a:ext cx="42863" cy="55562"/>
            </a:xfrm>
            <a:custGeom>
              <a:avLst/>
              <a:gdLst/>
              <a:ahLst/>
              <a:cxnLst>
                <a:cxn ang="0">
                  <a:pos x="5" y="13"/>
                </a:cxn>
                <a:cxn ang="0">
                  <a:pos x="9" y="8"/>
                </a:cxn>
                <a:cxn ang="0">
                  <a:pos x="10" y="6"/>
                </a:cxn>
                <a:cxn ang="0">
                  <a:pos x="10" y="5"/>
                </a:cxn>
                <a:cxn ang="0">
                  <a:pos x="5" y="0"/>
                </a:cxn>
                <a:cxn ang="0">
                  <a:pos x="1" y="5"/>
                </a:cxn>
                <a:cxn ang="0">
                  <a:pos x="0" y="6"/>
                </a:cxn>
                <a:cxn ang="0">
                  <a:pos x="1" y="8"/>
                </a:cxn>
                <a:cxn ang="0">
                  <a:pos x="5" y="13"/>
                </a:cxn>
              </a:cxnLst>
              <a:rect l="0" t="0" r="r" b="b"/>
              <a:pathLst>
                <a:path w="10" h="13">
                  <a:moveTo>
                    <a:pt x="5" y="13"/>
                  </a:moveTo>
                  <a:cubicBezTo>
                    <a:pt x="7" y="13"/>
                    <a:pt x="9" y="11"/>
                    <a:pt x="9" y="8"/>
                  </a:cubicBezTo>
                  <a:cubicBezTo>
                    <a:pt x="10" y="8"/>
                    <a:pt x="10" y="7"/>
                    <a:pt x="10" y="6"/>
                  </a:cubicBezTo>
                  <a:cubicBezTo>
                    <a:pt x="10" y="6"/>
                    <a:pt x="10" y="5"/>
                    <a:pt x="10" y="5"/>
                  </a:cubicBezTo>
                  <a:cubicBezTo>
                    <a:pt x="10" y="2"/>
                    <a:pt x="8" y="0"/>
                    <a:pt x="5" y="0"/>
                  </a:cubicBezTo>
                  <a:cubicBezTo>
                    <a:pt x="3" y="0"/>
                    <a:pt x="1" y="2"/>
                    <a:pt x="1" y="5"/>
                  </a:cubicBezTo>
                  <a:cubicBezTo>
                    <a:pt x="0" y="5"/>
                    <a:pt x="0" y="6"/>
                    <a:pt x="0" y="6"/>
                  </a:cubicBezTo>
                  <a:cubicBezTo>
                    <a:pt x="0" y="7"/>
                    <a:pt x="0" y="8"/>
                    <a:pt x="1" y="8"/>
                  </a:cubicBezTo>
                  <a:cubicBezTo>
                    <a:pt x="2" y="11"/>
                    <a:pt x="3" y="13"/>
                    <a:pt x="5" y="13"/>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9" name="Freeform 16">
              <a:extLst>
                <a:ext uri="{FF2B5EF4-FFF2-40B4-BE49-F238E27FC236}">
                  <a16:creationId xmlns:a16="http://schemas.microsoft.com/office/drawing/2014/main" id="{8C18029B-A0F3-43A0-BBCC-1D70D978636E}"/>
                </a:ext>
              </a:extLst>
            </p:cNvPr>
            <p:cNvSpPr>
              <a:spLocks/>
            </p:cNvSpPr>
            <p:nvPr/>
          </p:nvSpPr>
          <p:spPr bwMode="auto">
            <a:xfrm>
              <a:off x="4651375" y="2335213"/>
              <a:ext cx="144463" cy="277812"/>
            </a:xfrm>
            <a:custGeom>
              <a:avLst/>
              <a:gdLst/>
              <a:ahLst/>
              <a:cxnLst>
                <a:cxn ang="0">
                  <a:pos x="30" y="3"/>
                </a:cxn>
                <a:cxn ang="0">
                  <a:pos x="23" y="1"/>
                </a:cxn>
                <a:cxn ang="0">
                  <a:pos x="22" y="0"/>
                </a:cxn>
                <a:cxn ang="0">
                  <a:pos x="22" y="0"/>
                </a:cxn>
                <a:cxn ang="0">
                  <a:pos x="19" y="10"/>
                </a:cxn>
                <a:cxn ang="0">
                  <a:pos x="18" y="4"/>
                </a:cxn>
                <a:cxn ang="0">
                  <a:pos x="19" y="2"/>
                </a:cxn>
                <a:cxn ang="0">
                  <a:pos x="17" y="1"/>
                </a:cxn>
                <a:cxn ang="0">
                  <a:pos x="17" y="1"/>
                </a:cxn>
                <a:cxn ang="0">
                  <a:pos x="17" y="1"/>
                </a:cxn>
                <a:cxn ang="0">
                  <a:pos x="16" y="1"/>
                </a:cxn>
                <a:cxn ang="0">
                  <a:pos x="15" y="2"/>
                </a:cxn>
                <a:cxn ang="0">
                  <a:pos x="16" y="4"/>
                </a:cxn>
                <a:cxn ang="0">
                  <a:pos x="15" y="10"/>
                </a:cxn>
                <a:cxn ang="0">
                  <a:pos x="12" y="0"/>
                </a:cxn>
                <a:cxn ang="0">
                  <a:pos x="12" y="0"/>
                </a:cxn>
                <a:cxn ang="0">
                  <a:pos x="10" y="1"/>
                </a:cxn>
                <a:cxn ang="0">
                  <a:pos x="4" y="3"/>
                </a:cxn>
                <a:cxn ang="0">
                  <a:pos x="0" y="20"/>
                </a:cxn>
                <a:cxn ang="0">
                  <a:pos x="0" y="30"/>
                </a:cxn>
                <a:cxn ang="0">
                  <a:pos x="3" y="34"/>
                </a:cxn>
                <a:cxn ang="0">
                  <a:pos x="6" y="31"/>
                </a:cxn>
                <a:cxn ang="0">
                  <a:pos x="6" y="20"/>
                </a:cxn>
                <a:cxn ang="0">
                  <a:pos x="8" y="10"/>
                </a:cxn>
                <a:cxn ang="0">
                  <a:pos x="8" y="10"/>
                </a:cxn>
                <a:cxn ang="0">
                  <a:pos x="8" y="29"/>
                </a:cxn>
                <a:cxn ang="0">
                  <a:pos x="8" y="31"/>
                </a:cxn>
                <a:cxn ang="0">
                  <a:pos x="8" y="61"/>
                </a:cxn>
                <a:cxn ang="0">
                  <a:pos x="12" y="65"/>
                </a:cxn>
                <a:cxn ang="0">
                  <a:pos x="12" y="65"/>
                </a:cxn>
                <a:cxn ang="0">
                  <a:pos x="12" y="65"/>
                </a:cxn>
                <a:cxn ang="0">
                  <a:pos x="16" y="61"/>
                </a:cxn>
                <a:cxn ang="0">
                  <a:pos x="16" y="34"/>
                </a:cxn>
                <a:cxn ang="0">
                  <a:pos x="18" y="34"/>
                </a:cxn>
                <a:cxn ang="0">
                  <a:pos x="18" y="61"/>
                </a:cxn>
                <a:cxn ang="0">
                  <a:pos x="22" y="65"/>
                </a:cxn>
                <a:cxn ang="0">
                  <a:pos x="22" y="65"/>
                </a:cxn>
                <a:cxn ang="0">
                  <a:pos x="22" y="65"/>
                </a:cxn>
                <a:cxn ang="0">
                  <a:pos x="26" y="61"/>
                </a:cxn>
                <a:cxn ang="0">
                  <a:pos x="26" y="31"/>
                </a:cxn>
                <a:cxn ang="0">
                  <a:pos x="26" y="29"/>
                </a:cxn>
                <a:cxn ang="0">
                  <a:pos x="26" y="10"/>
                </a:cxn>
                <a:cxn ang="0">
                  <a:pos x="26" y="10"/>
                </a:cxn>
                <a:cxn ang="0">
                  <a:pos x="28" y="20"/>
                </a:cxn>
                <a:cxn ang="0">
                  <a:pos x="28" y="31"/>
                </a:cxn>
                <a:cxn ang="0">
                  <a:pos x="31" y="34"/>
                </a:cxn>
                <a:cxn ang="0">
                  <a:pos x="33" y="30"/>
                </a:cxn>
                <a:cxn ang="0">
                  <a:pos x="34" y="20"/>
                </a:cxn>
                <a:cxn ang="0">
                  <a:pos x="30" y="3"/>
                </a:cxn>
              </a:cxnLst>
              <a:rect l="0" t="0" r="r" b="b"/>
              <a:pathLst>
                <a:path w="34" h="65">
                  <a:moveTo>
                    <a:pt x="30" y="3"/>
                  </a:moveTo>
                  <a:cubicBezTo>
                    <a:pt x="28" y="2"/>
                    <a:pt x="25" y="1"/>
                    <a:pt x="23" y="1"/>
                  </a:cubicBezTo>
                  <a:cubicBezTo>
                    <a:pt x="23" y="0"/>
                    <a:pt x="22" y="0"/>
                    <a:pt x="22" y="0"/>
                  </a:cubicBezTo>
                  <a:cubicBezTo>
                    <a:pt x="22" y="0"/>
                    <a:pt x="22" y="0"/>
                    <a:pt x="22" y="0"/>
                  </a:cubicBezTo>
                  <a:cubicBezTo>
                    <a:pt x="21" y="2"/>
                    <a:pt x="21" y="5"/>
                    <a:pt x="19" y="10"/>
                  </a:cubicBezTo>
                  <a:cubicBezTo>
                    <a:pt x="18" y="7"/>
                    <a:pt x="18" y="4"/>
                    <a:pt x="18" y="4"/>
                  </a:cubicBezTo>
                  <a:cubicBezTo>
                    <a:pt x="19" y="2"/>
                    <a:pt x="19" y="2"/>
                    <a:pt x="19" y="2"/>
                  </a:cubicBezTo>
                  <a:cubicBezTo>
                    <a:pt x="17" y="1"/>
                    <a:pt x="17" y="1"/>
                    <a:pt x="17" y="1"/>
                  </a:cubicBezTo>
                  <a:cubicBezTo>
                    <a:pt x="17" y="1"/>
                    <a:pt x="17" y="1"/>
                    <a:pt x="17" y="1"/>
                  </a:cubicBezTo>
                  <a:cubicBezTo>
                    <a:pt x="17" y="1"/>
                    <a:pt x="17" y="1"/>
                    <a:pt x="17" y="1"/>
                  </a:cubicBezTo>
                  <a:cubicBezTo>
                    <a:pt x="16" y="1"/>
                    <a:pt x="16" y="1"/>
                    <a:pt x="16" y="1"/>
                  </a:cubicBezTo>
                  <a:cubicBezTo>
                    <a:pt x="15" y="2"/>
                    <a:pt x="15" y="2"/>
                    <a:pt x="15" y="2"/>
                  </a:cubicBezTo>
                  <a:cubicBezTo>
                    <a:pt x="16" y="4"/>
                    <a:pt x="16" y="4"/>
                    <a:pt x="16" y="4"/>
                  </a:cubicBezTo>
                  <a:cubicBezTo>
                    <a:pt x="16" y="4"/>
                    <a:pt x="15" y="7"/>
                    <a:pt x="15" y="10"/>
                  </a:cubicBezTo>
                  <a:cubicBezTo>
                    <a:pt x="13" y="5"/>
                    <a:pt x="12" y="2"/>
                    <a:pt x="12" y="0"/>
                  </a:cubicBezTo>
                  <a:cubicBezTo>
                    <a:pt x="12" y="0"/>
                    <a:pt x="12" y="0"/>
                    <a:pt x="12" y="0"/>
                  </a:cubicBezTo>
                  <a:cubicBezTo>
                    <a:pt x="12" y="0"/>
                    <a:pt x="11" y="0"/>
                    <a:pt x="10" y="1"/>
                  </a:cubicBezTo>
                  <a:cubicBezTo>
                    <a:pt x="9" y="1"/>
                    <a:pt x="6" y="2"/>
                    <a:pt x="4" y="3"/>
                  </a:cubicBezTo>
                  <a:cubicBezTo>
                    <a:pt x="4" y="4"/>
                    <a:pt x="1" y="8"/>
                    <a:pt x="0" y="20"/>
                  </a:cubicBezTo>
                  <a:cubicBezTo>
                    <a:pt x="0" y="23"/>
                    <a:pt x="0" y="30"/>
                    <a:pt x="0" y="30"/>
                  </a:cubicBezTo>
                  <a:cubicBezTo>
                    <a:pt x="1" y="32"/>
                    <a:pt x="1" y="34"/>
                    <a:pt x="3" y="34"/>
                  </a:cubicBezTo>
                  <a:cubicBezTo>
                    <a:pt x="5" y="34"/>
                    <a:pt x="6" y="33"/>
                    <a:pt x="6" y="31"/>
                  </a:cubicBezTo>
                  <a:cubicBezTo>
                    <a:pt x="6" y="31"/>
                    <a:pt x="6" y="25"/>
                    <a:pt x="6" y="20"/>
                  </a:cubicBezTo>
                  <a:cubicBezTo>
                    <a:pt x="6" y="16"/>
                    <a:pt x="7" y="10"/>
                    <a:pt x="8" y="10"/>
                  </a:cubicBezTo>
                  <a:cubicBezTo>
                    <a:pt x="8" y="10"/>
                    <a:pt x="8" y="10"/>
                    <a:pt x="8" y="10"/>
                  </a:cubicBezTo>
                  <a:cubicBezTo>
                    <a:pt x="8" y="29"/>
                    <a:pt x="8" y="29"/>
                    <a:pt x="8" y="29"/>
                  </a:cubicBezTo>
                  <a:cubicBezTo>
                    <a:pt x="8" y="30"/>
                    <a:pt x="8" y="30"/>
                    <a:pt x="8" y="31"/>
                  </a:cubicBezTo>
                  <a:cubicBezTo>
                    <a:pt x="8" y="61"/>
                    <a:pt x="8" y="61"/>
                    <a:pt x="8" y="61"/>
                  </a:cubicBezTo>
                  <a:cubicBezTo>
                    <a:pt x="8" y="63"/>
                    <a:pt x="10" y="65"/>
                    <a:pt x="12" y="65"/>
                  </a:cubicBezTo>
                  <a:cubicBezTo>
                    <a:pt x="12" y="65"/>
                    <a:pt x="12" y="65"/>
                    <a:pt x="12" y="65"/>
                  </a:cubicBezTo>
                  <a:cubicBezTo>
                    <a:pt x="12" y="65"/>
                    <a:pt x="12" y="65"/>
                    <a:pt x="12" y="65"/>
                  </a:cubicBezTo>
                  <a:cubicBezTo>
                    <a:pt x="14" y="65"/>
                    <a:pt x="16" y="63"/>
                    <a:pt x="16" y="61"/>
                  </a:cubicBezTo>
                  <a:cubicBezTo>
                    <a:pt x="16" y="34"/>
                    <a:pt x="16" y="34"/>
                    <a:pt x="16" y="34"/>
                  </a:cubicBezTo>
                  <a:cubicBezTo>
                    <a:pt x="18" y="34"/>
                    <a:pt x="18" y="34"/>
                    <a:pt x="18" y="34"/>
                  </a:cubicBezTo>
                  <a:cubicBezTo>
                    <a:pt x="18" y="61"/>
                    <a:pt x="18" y="61"/>
                    <a:pt x="18" y="61"/>
                  </a:cubicBezTo>
                  <a:cubicBezTo>
                    <a:pt x="18" y="63"/>
                    <a:pt x="20" y="65"/>
                    <a:pt x="22" y="65"/>
                  </a:cubicBezTo>
                  <a:cubicBezTo>
                    <a:pt x="22" y="65"/>
                    <a:pt x="22" y="65"/>
                    <a:pt x="22" y="65"/>
                  </a:cubicBezTo>
                  <a:cubicBezTo>
                    <a:pt x="22" y="65"/>
                    <a:pt x="22" y="65"/>
                    <a:pt x="22" y="65"/>
                  </a:cubicBezTo>
                  <a:cubicBezTo>
                    <a:pt x="24" y="65"/>
                    <a:pt x="26" y="63"/>
                    <a:pt x="26" y="61"/>
                  </a:cubicBezTo>
                  <a:cubicBezTo>
                    <a:pt x="26" y="31"/>
                    <a:pt x="26" y="31"/>
                    <a:pt x="26" y="31"/>
                  </a:cubicBezTo>
                  <a:cubicBezTo>
                    <a:pt x="26" y="30"/>
                    <a:pt x="26" y="30"/>
                    <a:pt x="26" y="29"/>
                  </a:cubicBezTo>
                  <a:cubicBezTo>
                    <a:pt x="26" y="10"/>
                    <a:pt x="26" y="10"/>
                    <a:pt x="26" y="10"/>
                  </a:cubicBezTo>
                  <a:cubicBezTo>
                    <a:pt x="26" y="10"/>
                    <a:pt x="26" y="10"/>
                    <a:pt x="26" y="10"/>
                  </a:cubicBezTo>
                  <a:cubicBezTo>
                    <a:pt x="27" y="10"/>
                    <a:pt x="28" y="16"/>
                    <a:pt x="28" y="20"/>
                  </a:cubicBezTo>
                  <a:cubicBezTo>
                    <a:pt x="28" y="25"/>
                    <a:pt x="28" y="31"/>
                    <a:pt x="28" y="31"/>
                  </a:cubicBezTo>
                  <a:cubicBezTo>
                    <a:pt x="28" y="33"/>
                    <a:pt x="29" y="34"/>
                    <a:pt x="31" y="34"/>
                  </a:cubicBezTo>
                  <a:cubicBezTo>
                    <a:pt x="33" y="34"/>
                    <a:pt x="33" y="32"/>
                    <a:pt x="33" y="30"/>
                  </a:cubicBezTo>
                  <a:cubicBezTo>
                    <a:pt x="33" y="30"/>
                    <a:pt x="34" y="23"/>
                    <a:pt x="34" y="20"/>
                  </a:cubicBezTo>
                  <a:cubicBezTo>
                    <a:pt x="33" y="8"/>
                    <a:pt x="30" y="4"/>
                    <a:pt x="30" y="3"/>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0" name="Freeform 17">
              <a:extLst>
                <a:ext uri="{FF2B5EF4-FFF2-40B4-BE49-F238E27FC236}">
                  <a16:creationId xmlns:a16="http://schemas.microsoft.com/office/drawing/2014/main" id="{8FA8E319-2719-46D1-B386-1D62F3605CD9}"/>
                </a:ext>
              </a:extLst>
            </p:cNvPr>
            <p:cNvSpPr>
              <a:spLocks/>
            </p:cNvSpPr>
            <p:nvPr/>
          </p:nvSpPr>
          <p:spPr bwMode="auto">
            <a:xfrm>
              <a:off x="4689475" y="2254250"/>
              <a:ext cx="68263" cy="77787"/>
            </a:xfrm>
            <a:custGeom>
              <a:avLst/>
              <a:gdLst/>
              <a:ahLst/>
              <a:cxnLst>
                <a:cxn ang="0">
                  <a:pos x="1" y="12"/>
                </a:cxn>
                <a:cxn ang="0">
                  <a:pos x="8" y="18"/>
                </a:cxn>
                <a:cxn ang="0">
                  <a:pos x="15" y="12"/>
                </a:cxn>
                <a:cxn ang="0">
                  <a:pos x="16" y="9"/>
                </a:cxn>
                <a:cxn ang="0">
                  <a:pos x="15" y="7"/>
                </a:cxn>
                <a:cxn ang="0">
                  <a:pos x="8" y="0"/>
                </a:cxn>
                <a:cxn ang="0">
                  <a:pos x="1" y="7"/>
                </a:cxn>
                <a:cxn ang="0">
                  <a:pos x="0" y="9"/>
                </a:cxn>
                <a:cxn ang="0">
                  <a:pos x="1" y="12"/>
                </a:cxn>
              </a:cxnLst>
              <a:rect l="0" t="0" r="r" b="b"/>
              <a:pathLst>
                <a:path w="16" h="18">
                  <a:moveTo>
                    <a:pt x="1" y="12"/>
                  </a:moveTo>
                  <a:cubicBezTo>
                    <a:pt x="2" y="15"/>
                    <a:pt x="5" y="18"/>
                    <a:pt x="8" y="18"/>
                  </a:cubicBezTo>
                  <a:cubicBezTo>
                    <a:pt x="12" y="18"/>
                    <a:pt x="14" y="15"/>
                    <a:pt x="15" y="12"/>
                  </a:cubicBezTo>
                  <a:cubicBezTo>
                    <a:pt x="16" y="11"/>
                    <a:pt x="16" y="10"/>
                    <a:pt x="16" y="9"/>
                  </a:cubicBezTo>
                  <a:cubicBezTo>
                    <a:pt x="16" y="8"/>
                    <a:pt x="16" y="8"/>
                    <a:pt x="15" y="7"/>
                  </a:cubicBezTo>
                  <a:cubicBezTo>
                    <a:pt x="15" y="3"/>
                    <a:pt x="12" y="0"/>
                    <a:pt x="8" y="0"/>
                  </a:cubicBezTo>
                  <a:cubicBezTo>
                    <a:pt x="4" y="0"/>
                    <a:pt x="1" y="3"/>
                    <a:pt x="1" y="7"/>
                  </a:cubicBezTo>
                  <a:cubicBezTo>
                    <a:pt x="0" y="7"/>
                    <a:pt x="0" y="8"/>
                    <a:pt x="0" y="9"/>
                  </a:cubicBezTo>
                  <a:cubicBezTo>
                    <a:pt x="0" y="10"/>
                    <a:pt x="0" y="11"/>
                    <a:pt x="1" y="12"/>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1" name="Freeform 18">
              <a:extLst>
                <a:ext uri="{FF2B5EF4-FFF2-40B4-BE49-F238E27FC236}">
                  <a16:creationId xmlns:a16="http://schemas.microsoft.com/office/drawing/2014/main" id="{5BAB1AB3-4D41-42C9-B0D7-1B6BD7BF9474}"/>
                </a:ext>
              </a:extLst>
            </p:cNvPr>
            <p:cNvSpPr>
              <a:spLocks/>
            </p:cNvSpPr>
            <p:nvPr/>
          </p:nvSpPr>
          <p:spPr bwMode="auto">
            <a:xfrm>
              <a:off x="4805363" y="2317750"/>
              <a:ext cx="123825" cy="269875"/>
            </a:xfrm>
            <a:custGeom>
              <a:avLst/>
              <a:gdLst/>
              <a:ahLst/>
              <a:cxnLst>
                <a:cxn ang="0">
                  <a:pos x="27" y="0"/>
                </a:cxn>
                <a:cxn ang="0">
                  <a:pos x="19" y="0"/>
                </a:cxn>
                <a:cxn ang="0">
                  <a:pos x="12" y="7"/>
                </a:cxn>
                <a:cxn ang="0">
                  <a:pos x="12" y="30"/>
                </a:cxn>
                <a:cxn ang="0">
                  <a:pos x="2" y="30"/>
                </a:cxn>
                <a:cxn ang="0">
                  <a:pos x="0" y="31"/>
                </a:cxn>
                <a:cxn ang="0">
                  <a:pos x="2" y="33"/>
                </a:cxn>
                <a:cxn ang="0">
                  <a:pos x="12" y="33"/>
                </a:cxn>
                <a:cxn ang="0">
                  <a:pos x="12" y="56"/>
                </a:cxn>
                <a:cxn ang="0">
                  <a:pos x="19" y="63"/>
                </a:cxn>
                <a:cxn ang="0">
                  <a:pos x="27" y="63"/>
                </a:cxn>
                <a:cxn ang="0">
                  <a:pos x="29" y="61"/>
                </a:cxn>
                <a:cxn ang="0">
                  <a:pos x="27" y="60"/>
                </a:cxn>
                <a:cxn ang="0">
                  <a:pos x="19" y="60"/>
                </a:cxn>
                <a:cxn ang="0">
                  <a:pos x="16" y="59"/>
                </a:cxn>
                <a:cxn ang="0">
                  <a:pos x="15" y="56"/>
                </a:cxn>
                <a:cxn ang="0">
                  <a:pos x="15" y="33"/>
                </a:cxn>
                <a:cxn ang="0">
                  <a:pos x="27" y="33"/>
                </a:cxn>
                <a:cxn ang="0">
                  <a:pos x="29" y="31"/>
                </a:cxn>
                <a:cxn ang="0">
                  <a:pos x="27" y="30"/>
                </a:cxn>
                <a:cxn ang="0">
                  <a:pos x="15" y="30"/>
                </a:cxn>
                <a:cxn ang="0">
                  <a:pos x="15" y="7"/>
                </a:cxn>
                <a:cxn ang="0">
                  <a:pos x="16" y="4"/>
                </a:cxn>
                <a:cxn ang="0">
                  <a:pos x="19" y="3"/>
                </a:cxn>
                <a:cxn ang="0">
                  <a:pos x="27" y="3"/>
                </a:cxn>
                <a:cxn ang="0">
                  <a:pos x="29" y="1"/>
                </a:cxn>
                <a:cxn ang="0">
                  <a:pos x="27" y="0"/>
                </a:cxn>
              </a:cxnLst>
              <a:rect l="0" t="0" r="r" b="b"/>
              <a:pathLst>
                <a:path w="29" h="63">
                  <a:moveTo>
                    <a:pt x="27" y="0"/>
                  </a:moveTo>
                  <a:cubicBezTo>
                    <a:pt x="19" y="0"/>
                    <a:pt x="19" y="0"/>
                    <a:pt x="19" y="0"/>
                  </a:cubicBezTo>
                  <a:cubicBezTo>
                    <a:pt x="15" y="0"/>
                    <a:pt x="12" y="3"/>
                    <a:pt x="12" y="7"/>
                  </a:cubicBezTo>
                  <a:cubicBezTo>
                    <a:pt x="12" y="30"/>
                    <a:pt x="12" y="30"/>
                    <a:pt x="12" y="30"/>
                  </a:cubicBezTo>
                  <a:cubicBezTo>
                    <a:pt x="2" y="30"/>
                    <a:pt x="2" y="30"/>
                    <a:pt x="2" y="30"/>
                  </a:cubicBezTo>
                  <a:cubicBezTo>
                    <a:pt x="1" y="30"/>
                    <a:pt x="0" y="31"/>
                    <a:pt x="0" y="31"/>
                  </a:cubicBezTo>
                  <a:cubicBezTo>
                    <a:pt x="0" y="32"/>
                    <a:pt x="1" y="33"/>
                    <a:pt x="2" y="33"/>
                  </a:cubicBezTo>
                  <a:cubicBezTo>
                    <a:pt x="12" y="33"/>
                    <a:pt x="12" y="33"/>
                    <a:pt x="12" y="33"/>
                  </a:cubicBezTo>
                  <a:cubicBezTo>
                    <a:pt x="12" y="56"/>
                    <a:pt x="12" y="56"/>
                    <a:pt x="12" y="56"/>
                  </a:cubicBezTo>
                  <a:cubicBezTo>
                    <a:pt x="12" y="60"/>
                    <a:pt x="15" y="63"/>
                    <a:pt x="19" y="63"/>
                  </a:cubicBezTo>
                  <a:cubicBezTo>
                    <a:pt x="27" y="63"/>
                    <a:pt x="27" y="63"/>
                    <a:pt x="27" y="63"/>
                  </a:cubicBezTo>
                  <a:cubicBezTo>
                    <a:pt x="28" y="63"/>
                    <a:pt x="29" y="62"/>
                    <a:pt x="29" y="61"/>
                  </a:cubicBezTo>
                  <a:cubicBezTo>
                    <a:pt x="29" y="60"/>
                    <a:pt x="28" y="60"/>
                    <a:pt x="27" y="60"/>
                  </a:cubicBezTo>
                  <a:cubicBezTo>
                    <a:pt x="19" y="60"/>
                    <a:pt x="19" y="60"/>
                    <a:pt x="19" y="60"/>
                  </a:cubicBezTo>
                  <a:cubicBezTo>
                    <a:pt x="18" y="60"/>
                    <a:pt x="17" y="59"/>
                    <a:pt x="16" y="59"/>
                  </a:cubicBezTo>
                  <a:cubicBezTo>
                    <a:pt x="15" y="58"/>
                    <a:pt x="15" y="57"/>
                    <a:pt x="15" y="56"/>
                  </a:cubicBezTo>
                  <a:cubicBezTo>
                    <a:pt x="15" y="33"/>
                    <a:pt x="15" y="33"/>
                    <a:pt x="15" y="33"/>
                  </a:cubicBezTo>
                  <a:cubicBezTo>
                    <a:pt x="27" y="33"/>
                    <a:pt x="27" y="33"/>
                    <a:pt x="27" y="33"/>
                  </a:cubicBezTo>
                  <a:cubicBezTo>
                    <a:pt x="28" y="33"/>
                    <a:pt x="29" y="32"/>
                    <a:pt x="29" y="31"/>
                  </a:cubicBezTo>
                  <a:cubicBezTo>
                    <a:pt x="29" y="31"/>
                    <a:pt x="28" y="30"/>
                    <a:pt x="27" y="30"/>
                  </a:cubicBezTo>
                  <a:cubicBezTo>
                    <a:pt x="15" y="30"/>
                    <a:pt x="15" y="30"/>
                    <a:pt x="15" y="30"/>
                  </a:cubicBezTo>
                  <a:cubicBezTo>
                    <a:pt x="15" y="7"/>
                    <a:pt x="15" y="7"/>
                    <a:pt x="15" y="7"/>
                  </a:cubicBezTo>
                  <a:cubicBezTo>
                    <a:pt x="15" y="6"/>
                    <a:pt x="15" y="5"/>
                    <a:pt x="16" y="4"/>
                  </a:cubicBezTo>
                  <a:cubicBezTo>
                    <a:pt x="17" y="3"/>
                    <a:pt x="18" y="3"/>
                    <a:pt x="19" y="3"/>
                  </a:cubicBezTo>
                  <a:cubicBezTo>
                    <a:pt x="27" y="3"/>
                    <a:pt x="27" y="3"/>
                    <a:pt x="27" y="3"/>
                  </a:cubicBezTo>
                  <a:cubicBezTo>
                    <a:pt x="28" y="3"/>
                    <a:pt x="29" y="2"/>
                    <a:pt x="29" y="1"/>
                  </a:cubicBezTo>
                  <a:cubicBezTo>
                    <a:pt x="29" y="1"/>
                    <a:pt x="28" y="0"/>
                    <a:pt x="27"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72" name="Group 71">
            <a:extLst>
              <a:ext uri="{FF2B5EF4-FFF2-40B4-BE49-F238E27FC236}">
                <a16:creationId xmlns:a16="http://schemas.microsoft.com/office/drawing/2014/main" id="{76AF4149-DC04-45AA-AD53-032BACEED86B}"/>
              </a:ext>
            </a:extLst>
          </p:cNvPr>
          <p:cNvGrpSpPr>
            <a:grpSpLocks noChangeAspect="1"/>
          </p:cNvGrpSpPr>
          <p:nvPr/>
        </p:nvGrpSpPr>
        <p:grpSpPr>
          <a:xfrm>
            <a:off x="4233952" y="2911575"/>
            <a:ext cx="457200" cy="503434"/>
            <a:chOff x="4843463" y="3076575"/>
            <a:chExt cx="282575" cy="311150"/>
          </a:xfrm>
          <a:solidFill>
            <a:schemeClr val="bg1"/>
          </a:solidFill>
        </p:grpSpPr>
        <p:sp>
          <p:nvSpPr>
            <p:cNvPr id="73" name="Freeform 43">
              <a:extLst>
                <a:ext uri="{FF2B5EF4-FFF2-40B4-BE49-F238E27FC236}">
                  <a16:creationId xmlns:a16="http://schemas.microsoft.com/office/drawing/2014/main" id="{0645CE64-55E0-466D-917E-E0A2D2453F2E}"/>
                </a:ext>
              </a:extLst>
            </p:cNvPr>
            <p:cNvSpPr>
              <a:spLocks/>
            </p:cNvSpPr>
            <p:nvPr/>
          </p:nvSpPr>
          <p:spPr bwMode="auto">
            <a:xfrm>
              <a:off x="4843463" y="3205163"/>
              <a:ext cx="282575" cy="182562"/>
            </a:xfrm>
            <a:custGeom>
              <a:avLst/>
              <a:gdLst/>
              <a:ahLst/>
              <a:cxnLst>
                <a:cxn ang="0">
                  <a:pos x="66" y="2"/>
                </a:cxn>
                <a:cxn ang="0">
                  <a:pos x="66" y="0"/>
                </a:cxn>
                <a:cxn ang="0">
                  <a:pos x="64" y="0"/>
                </a:cxn>
                <a:cxn ang="0">
                  <a:pos x="52" y="0"/>
                </a:cxn>
                <a:cxn ang="0">
                  <a:pos x="52" y="0"/>
                </a:cxn>
                <a:cxn ang="0">
                  <a:pos x="52" y="0"/>
                </a:cxn>
                <a:cxn ang="0">
                  <a:pos x="51" y="2"/>
                </a:cxn>
                <a:cxn ang="0">
                  <a:pos x="52" y="4"/>
                </a:cxn>
                <a:cxn ang="0">
                  <a:pos x="53" y="4"/>
                </a:cxn>
                <a:cxn ang="0">
                  <a:pos x="57" y="4"/>
                </a:cxn>
                <a:cxn ang="0">
                  <a:pos x="57" y="4"/>
                </a:cxn>
                <a:cxn ang="0">
                  <a:pos x="57" y="5"/>
                </a:cxn>
                <a:cxn ang="0">
                  <a:pos x="33" y="29"/>
                </a:cxn>
                <a:cxn ang="0">
                  <a:pos x="32" y="30"/>
                </a:cxn>
                <a:cxn ang="0">
                  <a:pos x="32" y="29"/>
                </a:cxn>
                <a:cxn ang="0">
                  <a:pos x="25" y="22"/>
                </a:cxn>
                <a:cxn ang="0">
                  <a:pos x="23" y="22"/>
                </a:cxn>
                <a:cxn ang="0">
                  <a:pos x="22" y="22"/>
                </a:cxn>
                <a:cxn ang="0">
                  <a:pos x="0" y="43"/>
                </a:cxn>
                <a:cxn ang="0">
                  <a:pos x="6" y="43"/>
                </a:cxn>
                <a:cxn ang="0">
                  <a:pos x="23" y="27"/>
                </a:cxn>
                <a:cxn ang="0">
                  <a:pos x="23" y="27"/>
                </a:cxn>
                <a:cxn ang="0">
                  <a:pos x="24" y="27"/>
                </a:cxn>
                <a:cxn ang="0">
                  <a:pos x="31" y="34"/>
                </a:cxn>
                <a:cxn ang="0">
                  <a:pos x="32" y="35"/>
                </a:cxn>
                <a:cxn ang="0">
                  <a:pos x="34" y="34"/>
                </a:cxn>
                <a:cxn ang="0">
                  <a:pos x="61" y="7"/>
                </a:cxn>
                <a:cxn ang="0">
                  <a:pos x="61" y="7"/>
                </a:cxn>
                <a:cxn ang="0">
                  <a:pos x="61" y="7"/>
                </a:cxn>
                <a:cxn ang="0">
                  <a:pos x="62" y="7"/>
                </a:cxn>
                <a:cxn ang="0">
                  <a:pos x="62" y="7"/>
                </a:cxn>
                <a:cxn ang="0">
                  <a:pos x="62" y="7"/>
                </a:cxn>
                <a:cxn ang="0">
                  <a:pos x="62" y="13"/>
                </a:cxn>
                <a:cxn ang="0">
                  <a:pos x="64" y="15"/>
                </a:cxn>
                <a:cxn ang="0">
                  <a:pos x="66" y="13"/>
                </a:cxn>
                <a:cxn ang="0">
                  <a:pos x="66" y="2"/>
                </a:cxn>
              </a:cxnLst>
              <a:rect l="0" t="0" r="r" b="b"/>
              <a:pathLst>
                <a:path w="66" h="43">
                  <a:moveTo>
                    <a:pt x="66" y="2"/>
                  </a:moveTo>
                  <a:cubicBezTo>
                    <a:pt x="66" y="1"/>
                    <a:pt x="66" y="1"/>
                    <a:pt x="66" y="0"/>
                  </a:cubicBezTo>
                  <a:cubicBezTo>
                    <a:pt x="65" y="0"/>
                    <a:pt x="65" y="0"/>
                    <a:pt x="64" y="0"/>
                  </a:cubicBezTo>
                  <a:cubicBezTo>
                    <a:pt x="52" y="0"/>
                    <a:pt x="52" y="0"/>
                    <a:pt x="52" y="0"/>
                  </a:cubicBezTo>
                  <a:cubicBezTo>
                    <a:pt x="52" y="0"/>
                    <a:pt x="52" y="0"/>
                    <a:pt x="52" y="0"/>
                  </a:cubicBezTo>
                  <a:cubicBezTo>
                    <a:pt x="52" y="0"/>
                    <a:pt x="52" y="0"/>
                    <a:pt x="52" y="0"/>
                  </a:cubicBezTo>
                  <a:cubicBezTo>
                    <a:pt x="51" y="0"/>
                    <a:pt x="51" y="1"/>
                    <a:pt x="51" y="2"/>
                  </a:cubicBezTo>
                  <a:cubicBezTo>
                    <a:pt x="51" y="3"/>
                    <a:pt x="51" y="3"/>
                    <a:pt x="52" y="4"/>
                  </a:cubicBezTo>
                  <a:cubicBezTo>
                    <a:pt x="53" y="4"/>
                    <a:pt x="53" y="4"/>
                    <a:pt x="53" y="4"/>
                  </a:cubicBezTo>
                  <a:cubicBezTo>
                    <a:pt x="57" y="4"/>
                    <a:pt x="57" y="4"/>
                    <a:pt x="57" y="4"/>
                  </a:cubicBezTo>
                  <a:cubicBezTo>
                    <a:pt x="57" y="4"/>
                    <a:pt x="57" y="4"/>
                    <a:pt x="57" y="4"/>
                  </a:cubicBezTo>
                  <a:cubicBezTo>
                    <a:pt x="57" y="5"/>
                    <a:pt x="57" y="5"/>
                    <a:pt x="57" y="5"/>
                  </a:cubicBezTo>
                  <a:cubicBezTo>
                    <a:pt x="33" y="29"/>
                    <a:pt x="33" y="29"/>
                    <a:pt x="33" y="29"/>
                  </a:cubicBezTo>
                  <a:cubicBezTo>
                    <a:pt x="32" y="30"/>
                    <a:pt x="32" y="30"/>
                    <a:pt x="32" y="30"/>
                  </a:cubicBezTo>
                  <a:cubicBezTo>
                    <a:pt x="32" y="29"/>
                    <a:pt x="32" y="29"/>
                    <a:pt x="32" y="29"/>
                  </a:cubicBezTo>
                  <a:cubicBezTo>
                    <a:pt x="25" y="22"/>
                    <a:pt x="25" y="22"/>
                    <a:pt x="25" y="22"/>
                  </a:cubicBezTo>
                  <a:cubicBezTo>
                    <a:pt x="24" y="22"/>
                    <a:pt x="24" y="22"/>
                    <a:pt x="23" y="22"/>
                  </a:cubicBezTo>
                  <a:cubicBezTo>
                    <a:pt x="23" y="22"/>
                    <a:pt x="22" y="22"/>
                    <a:pt x="22" y="22"/>
                  </a:cubicBezTo>
                  <a:cubicBezTo>
                    <a:pt x="0" y="43"/>
                    <a:pt x="0" y="43"/>
                    <a:pt x="0" y="43"/>
                  </a:cubicBezTo>
                  <a:cubicBezTo>
                    <a:pt x="6" y="43"/>
                    <a:pt x="6" y="43"/>
                    <a:pt x="6" y="43"/>
                  </a:cubicBezTo>
                  <a:cubicBezTo>
                    <a:pt x="23" y="27"/>
                    <a:pt x="23" y="27"/>
                    <a:pt x="23" y="27"/>
                  </a:cubicBezTo>
                  <a:cubicBezTo>
                    <a:pt x="23" y="27"/>
                    <a:pt x="23" y="27"/>
                    <a:pt x="23" y="27"/>
                  </a:cubicBezTo>
                  <a:cubicBezTo>
                    <a:pt x="24" y="27"/>
                    <a:pt x="24" y="27"/>
                    <a:pt x="24" y="27"/>
                  </a:cubicBezTo>
                  <a:cubicBezTo>
                    <a:pt x="31" y="34"/>
                    <a:pt x="31" y="34"/>
                    <a:pt x="31" y="34"/>
                  </a:cubicBezTo>
                  <a:cubicBezTo>
                    <a:pt x="31" y="35"/>
                    <a:pt x="32" y="35"/>
                    <a:pt x="32" y="35"/>
                  </a:cubicBezTo>
                  <a:cubicBezTo>
                    <a:pt x="33" y="35"/>
                    <a:pt x="33" y="35"/>
                    <a:pt x="34" y="34"/>
                  </a:cubicBezTo>
                  <a:cubicBezTo>
                    <a:pt x="61" y="7"/>
                    <a:pt x="61" y="7"/>
                    <a:pt x="61" y="7"/>
                  </a:cubicBezTo>
                  <a:cubicBezTo>
                    <a:pt x="61" y="7"/>
                    <a:pt x="61" y="7"/>
                    <a:pt x="61" y="7"/>
                  </a:cubicBezTo>
                  <a:cubicBezTo>
                    <a:pt x="61" y="7"/>
                    <a:pt x="61" y="7"/>
                    <a:pt x="61" y="7"/>
                  </a:cubicBezTo>
                  <a:cubicBezTo>
                    <a:pt x="62" y="7"/>
                    <a:pt x="62" y="7"/>
                    <a:pt x="62" y="7"/>
                  </a:cubicBezTo>
                  <a:cubicBezTo>
                    <a:pt x="62" y="7"/>
                    <a:pt x="62" y="7"/>
                    <a:pt x="62" y="7"/>
                  </a:cubicBezTo>
                  <a:cubicBezTo>
                    <a:pt x="62" y="7"/>
                    <a:pt x="62" y="7"/>
                    <a:pt x="62" y="7"/>
                  </a:cubicBezTo>
                  <a:cubicBezTo>
                    <a:pt x="62" y="13"/>
                    <a:pt x="62" y="13"/>
                    <a:pt x="62" y="13"/>
                  </a:cubicBezTo>
                  <a:cubicBezTo>
                    <a:pt x="62" y="14"/>
                    <a:pt x="63" y="15"/>
                    <a:pt x="64" y="15"/>
                  </a:cubicBezTo>
                  <a:cubicBezTo>
                    <a:pt x="65" y="15"/>
                    <a:pt x="66" y="14"/>
                    <a:pt x="66" y="13"/>
                  </a:cubicBezTo>
                  <a:lnTo>
                    <a:pt x="66"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4" name="Freeform 44">
              <a:extLst>
                <a:ext uri="{FF2B5EF4-FFF2-40B4-BE49-F238E27FC236}">
                  <a16:creationId xmlns:a16="http://schemas.microsoft.com/office/drawing/2014/main" id="{9690DC1B-89EA-437A-8DD6-6B4AD780E9EA}"/>
                </a:ext>
              </a:extLst>
            </p:cNvPr>
            <p:cNvSpPr>
              <a:spLocks/>
            </p:cNvSpPr>
            <p:nvPr/>
          </p:nvSpPr>
          <p:spPr bwMode="auto">
            <a:xfrm>
              <a:off x="4891088" y="3225800"/>
              <a:ext cx="60325" cy="85725"/>
            </a:xfrm>
            <a:custGeom>
              <a:avLst/>
              <a:gdLst/>
              <a:ahLst/>
              <a:cxnLst>
                <a:cxn ang="0">
                  <a:pos x="10" y="0"/>
                </a:cxn>
                <a:cxn ang="0">
                  <a:pos x="8" y="7"/>
                </a:cxn>
                <a:cxn ang="0">
                  <a:pos x="1" y="16"/>
                </a:cxn>
                <a:cxn ang="0">
                  <a:pos x="1" y="19"/>
                </a:cxn>
                <a:cxn ang="0">
                  <a:pos x="4" y="19"/>
                </a:cxn>
                <a:cxn ang="0">
                  <a:pos x="13" y="10"/>
                </a:cxn>
                <a:cxn ang="0">
                  <a:pos x="13" y="9"/>
                </a:cxn>
                <a:cxn ang="0">
                  <a:pos x="14" y="4"/>
                </a:cxn>
                <a:cxn ang="0">
                  <a:pos x="13" y="2"/>
                </a:cxn>
                <a:cxn ang="0">
                  <a:pos x="10" y="0"/>
                </a:cxn>
              </a:cxnLst>
              <a:rect l="0" t="0" r="r" b="b"/>
              <a:pathLst>
                <a:path w="14" h="20">
                  <a:moveTo>
                    <a:pt x="10" y="0"/>
                  </a:moveTo>
                  <a:cubicBezTo>
                    <a:pt x="8" y="7"/>
                    <a:pt x="8" y="7"/>
                    <a:pt x="8" y="7"/>
                  </a:cubicBezTo>
                  <a:cubicBezTo>
                    <a:pt x="1" y="16"/>
                    <a:pt x="1" y="16"/>
                    <a:pt x="1" y="16"/>
                  </a:cubicBezTo>
                  <a:cubicBezTo>
                    <a:pt x="0" y="17"/>
                    <a:pt x="0" y="18"/>
                    <a:pt x="1" y="19"/>
                  </a:cubicBezTo>
                  <a:cubicBezTo>
                    <a:pt x="2" y="20"/>
                    <a:pt x="3" y="20"/>
                    <a:pt x="4" y="19"/>
                  </a:cubicBezTo>
                  <a:cubicBezTo>
                    <a:pt x="13" y="10"/>
                    <a:pt x="13" y="10"/>
                    <a:pt x="13" y="10"/>
                  </a:cubicBezTo>
                  <a:cubicBezTo>
                    <a:pt x="13" y="10"/>
                    <a:pt x="13" y="9"/>
                    <a:pt x="13" y="9"/>
                  </a:cubicBezTo>
                  <a:cubicBezTo>
                    <a:pt x="14" y="4"/>
                    <a:pt x="14" y="4"/>
                    <a:pt x="14" y="4"/>
                  </a:cubicBezTo>
                  <a:cubicBezTo>
                    <a:pt x="14" y="3"/>
                    <a:pt x="13" y="2"/>
                    <a:pt x="13" y="2"/>
                  </a:cubicBezTo>
                  <a:cubicBezTo>
                    <a:pt x="12" y="1"/>
                    <a:pt x="11" y="1"/>
                    <a:pt x="1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5" name="Freeform 45">
              <a:extLst>
                <a:ext uri="{FF2B5EF4-FFF2-40B4-BE49-F238E27FC236}">
                  <a16:creationId xmlns:a16="http://schemas.microsoft.com/office/drawing/2014/main" id="{DFA0A3A9-B472-410F-BB7E-8E95DED96946}"/>
                </a:ext>
              </a:extLst>
            </p:cNvPr>
            <p:cNvSpPr>
              <a:spLocks/>
            </p:cNvSpPr>
            <p:nvPr/>
          </p:nvSpPr>
          <p:spPr bwMode="auto">
            <a:xfrm>
              <a:off x="4984750" y="3136900"/>
              <a:ext cx="55563" cy="33337"/>
            </a:xfrm>
            <a:custGeom>
              <a:avLst/>
              <a:gdLst/>
              <a:ahLst/>
              <a:cxnLst>
                <a:cxn ang="0">
                  <a:pos x="1" y="5"/>
                </a:cxn>
                <a:cxn ang="0">
                  <a:pos x="0" y="7"/>
                </a:cxn>
                <a:cxn ang="0">
                  <a:pos x="4" y="8"/>
                </a:cxn>
                <a:cxn ang="0">
                  <a:pos x="6" y="8"/>
                </a:cxn>
                <a:cxn ang="0">
                  <a:pos x="12" y="4"/>
                </a:cxn>
                <a:cxn ang="0">
                  <a:pos x="13" y="1"/>
                </a:cxn>
                <a:cxn ang="0">
                  <a:pos x="10" y="0"/>
                </a:cxn>
                <a:cxn ang="0">
                  <a:pos x="4" y="4"/>
                </a:cxn>
                <a:cxn ang="0">
                  <a:pos x="0" y="3"/>
                </a:cxn>
                <a:cxn ang="0">
                  <a:pos x="1" y="5"/>
                </a:cxn>
              </a:cxnLst>
              <a:rect l="0" t="0" r="r" b="b"/>
              <a:pathLst>
                <a:path w="13" h="8">
                  <a:moveTo>
                    <a:pt x="1" y="5"/>
                  </a:moveTo>
                  <a:cubicBezTo>
                    <a:pt x="0" y="6"/>
                    <a:pt x="0" y="7"/>
                    <a:pt x="0" y="7"/>
                  </a:cubicBezTo>
                  <a:cubicBezTo>
                    <a:pt x="4" y="8"/>
                    <a:pt x="4" y="8"/>
                    <a:pt x="4" y="8"/>
                  </a:cubicBezTo>
                  <a:cubicBezTo>
                    <a:pt x="5" y="8"/>
                    <a:pt x="5" y="8"/>
                    <a:pt x="6" y="8"/>
                  </a:cubicBezTo>
                  <a:cubicBezTo>
                    <a:pt x="12" y="4"/>
                    <a:pt x="12" y="4"/>
                    <a:pt x="12" y="4"/>
                  </a:cubicBezTo>
                  <a:cubicBezTo>
                    <a:pt x="13" y="3"/>
                    <a:pt x="13" y="2"/>
                    <a:pt x="13" y="1"/>
                  </a:cubicBezTo>
                  <a:cubicBezTo>
                    <a:pt x="12" y="0"/>
                    <a:pt x="11" y="0"/>
                    <a:pt x="10" y="0"/>
                  </a:cubicBezTo>
                  <a:cubicBezTo>
                    <a:pt x="4" y="4"/>
                    <a:pt x="4" y="4"/>
                    <a:pt x="4" y="4"/>
                  </a:cubicBezTo>
                  <a:cubicBezTo>
                    <a:pt x="0" y="3"/>
                    <a:pt x="0" y="3"/>
                    <a:pt x="0" y="3"/>
                  </a:cubicBezTo>
                  <a:cubicBezTo>
                    <a:pt x="0" y="3"/>
                    <a:pt x="1" y="4"/>
                    <a:pt x="1" y="5"/>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6" name="Freeform 46">
              <a:extLst>
                <a:ext uri="{FF2B5EF4-FFF2-40B4-BE49-F238E27FC236}">
                  <a16:creationId xmlns:a16="http://schemas.microsoft.com/office/drawing/2014/main" id="{C68816D3-948F-436C-8D37-7D740709D5CD}"/>
                </a:ext>
              </a:extLst>
            </p:cNvPr>
            <p:cNvSpPr>
              <a:spLocks/>
            </p:cNvSpPr>
            <p:nvPr/>
          </p:nvSpPr>
          <p:spPr bwMode="auto">
            <a:xfrm>
              <a:off x="4954588" y="3076575"/>
              <a:ext cx="39688" cy="55562"/>
            </a:xfrm>
            <a:custGeom>
              <a:avLst/>
              <a:gdLst/>
              <a:ahLst/>
              <a:cxnLst>
                <a:cxn ang="0">
                  <a:pos x="5" y="12"/>
                </a:cxn>
                <a:cxn ang="0">
                  <a:pos x="9" y="6"/>
                </a:cxn>
                <a:cxn ang="0">
                  <a:pos x="5" y="1"/>
                </a:cxn>
                <a:cxn ang="0">
                  <a:pos x="0" y="6"/>
                </a:cxn>
                <a:cxn ang="0">
                  <a:pos x="5" y="12"/>
                </a:cxn>
              </a:cxnLst>
              <a:rect l="0" t="0" r="r" b="b"/>
              <a:pathLst>
                <a:path w="9" h="13">
                  <a:moveTo>
                    <a:pt x="5" y="12"/>
                  </a:moveTo>
                  <a:cubicBezTo>
                    <a:pt x="8" y="12"/>
                    <a:pt x="9" y="8"/>
                    <a:pt x="9" y="6"/>
                  </a:cubicBezTo>
                  <a:cubicBezTo>
                    <a:pt x="9" y="3"/>
                    <a:pt x="7" y="1"/>
                    <a:pt x="5" y="1"/>
                  </a:cubicBezTo>
                  <a:cubicBezTo>
                    <a:pt x="2" y="0"/>
                    <a:pt x="0" y="3"/>
                    <a:pt x="0" y="6"/>
                  </a:cubicBezTo>
                  <a:cubicBezTo>
                    <a:pt x="0" y="10"/>
                    <a:pt x="4" y="13"/>
                    <a:pt x="5" y="12"/>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7" name="Freeform 47">
              <a:extLst>
                <a:ext uri="{FF2B5EF4-FFF2-40B4-BE49-F238E27FC236}">
                  <a16:creationId xmlns:a16="http://schemas.microsoft.com/office/drawing/2014/main" id="{DDEC029D-E8B9-4E42-8346-CD8ED8AB6C42}"/>
                </a:ext>
              </a:extLst>
            </p:cNvPr>
            <p:cNvSpPr>
              <a:spLocks/>
            </p:cNvSpPr>
            <p:nvPr/>
          </p:nvSpPr>
          <p:spPr bwMode="auto">
            <a:xfrm>
              <a:off x="4886325" y="3132138"/>
              <a:ext cx="107950" cy="171450"/>
            </a:xfrm>
            <a:custGeom>
              <a:avLst/>
              <a:gdLst/>
              <a:ahLst/>
              <a:cxnLst>
                <a:cxn ang="0">
                  <a:pos x="3" y="9"/>
                </a:cxn>
                <a:cxn ang="0">
                  <a:pos x="3" y="9"/>
                </a:cxn>
                <a:cxn ang="0">
                  <a:pos x="9" y="4"/>
                </a:cxn>
                <a:cxn ang="0">
                  <a:pos x="14" y="5"/>
                </a:cxn>
                <a:cxn ang="0">
                  <a:pos x="12" y="5"/>
                </a:cxn>
                <a:cxn ang="0">
                  <a:pos x="9" y="17"/>
                </a:cxn>
                <a:cxn ang="0">
                  <a:pos x="10" y="18"/>
                </a:cxn>
                <a:cxn ang="0">
                  <a:pos x="14" y="22"/>
                </a:cxn>
                <a:cxn ang="0">
                  <a:pos x="19" y="28"/>
                </a:cxn>
                <a:cxn ang="0">
                  <a:pos x="18" y="37"/>
                </a:cxn>
                <a:cxn ang="0">
                  <a:pos x="20" y="40"/>
                </a:cxn>
                <a:cxn ang="0">
                  <a:pos x="23" y="38"/>
                </a:cxn>
                <a:cxn ang="0">
                  <a:pos x="24" y="28"/>
                </a:cxn>
                <a:cxn ang="0">
                  <a:pos x="24" y="25"/>
                </a:cxn>
                <a:cxn ang="0">
                  <a:pos x="19" y="19"/>
                </a:cxn>
                <a:cxn ang="0">
                  <a:pos x="22" y="5"/>
                </a:cxn>
                <a:cxn ang="0">
                  <a:pos x="22" y="2"/>
                </a:cxn>
                <a:cxn ang="0">
                  <a:pos x="22" y="3"/>
                </a:cxn>
                <a:cxn ang="0">
                  <a:pos x="20" y="8"/>
                </a:cxn>
                <a:cxn ang="0">
                  <a:pos x="21" y="3"/>
                </a:cxn>
                <a:cxn ang="0">
                  <a:pos x="21" y="2"/>
                </a:cxn>
                <a:cxn ang="0">
                  <a:pos x="21" y="2"/>
                </a:cxn>
                <a:cxn ang="0">
                  <a:pos x="20" y="1"/>
                </a:cxn>
                <a:cxn ang="0">
                  <a:pos x="19" y="2"/>
                </a:cxn>
                <a:cxn ang="0">
                  <a:pos x="20" y="3"/>
                </a:cxn>
                <a:cxn ang="0">
                  <a:pos x="19" y="8"/>
                </a:cxn>
                <a:cxn ang="0">
                  <a:pos x="17" y="0"/>
                </a:cxn>
                <a:cxn ang="0">
                  <a:pos x="17" y="0"/>
                </a:cxn>
                <a:cxn ang="0">
                  <a:pos x="15" y="0"/>
                </a:cxn>
                <a:cxn ang="0">
                  <a:pos x="8" y="0"/>
                </a:cxn>
                <a:cxn ang="0">
                  <a:pos x="0" y="6"/>
                </a:cxn>
                <a:cxn ang="0">
                  <a:pos x="0" y="9"/>
                </a:cxn>
                <a:cxn ang="0">
                  <a:pos x="3" y="9"/>
                </a:cxn>
              </a:cxnLst>
              <a:rect l="0" t="0" r="r" b="b"/>
              <a:pathLst>
                <a:path w="25" h="40">
                  <a:moveTo>
                    <a:pt x="3" y="9"/>
                  </a:moveTo>
                  <a:cubicBezTo>
                    <a:pt x="3" y="9"/>
                    <a:pt x="3" y="9"/>
                    <a:pt x="3" y="9"/>
                  </a:cubicBezTo>
                  <a:cubicBezTo>
                    <a:pt x="9" y="4"/>
                    <a:pt x="9" y="4"/>
                    <a:pt x="9" y="4"/>
                  </a:cubicBezTo>
                  <a:cubicBezTo>
                    <a:pt x="14" y="5"/>
                    <a:pt x="14" y="5"/>
                    <a:pt x="14" y="5"/>
                  </a:cubicBezTo>
                  <a:cubicBezTo>
                    <a:pt x="12" y="5"/>
                    <a:pt x="12" y="5"/>
                    <a:pt x="12" y="5"/>
                  </a:cubicBezTo>
                  <a:cubicBezTo>
                    <a:pt x="12" y="8"/>
                    <a:pt x="10" y="14"/>
                    <a:pt x="9" y="17"/>
                  </a:cubicBezTo>
                  <a:cubicBezTo>
                    <a:pt x="10" y="18"/>
                    <a:pt x="10" y="18"/>
                    <a:pt x="10" y="18"/>
                  </a:cubicBezTo>
                  <a:cubicBezTo>
                    <a:pt x="10" y="19"/>
                    <a:pt x="11" y="21"/>
                    <a:pt x="14" y="22"/>
                  </a:cubicBezTo>
                  <a:cubicBezTo>
                    <a:pt x="15" y="23"/>
                    <a:pt x="19" y="28"/>
                    <a:pt x="19" y="28"/>
                  </a:cubicBezTo>
                  <a:cubicBezTo>
                    <a:pt x="18" y="37"/>
                    <a:pt x="18" y="37"/>
                    <a:pt x="18" y="37"/>
                  </a:cubicBezTo>
                  <a:cubicBezTo>
                    <a:pt x="18" y="39"/>
                    <a:pt x="19" y="40"/>
                    <a:pt x="20" y="40"/>
                  </a:cubicBezTo>
                  <a:cubicBezTo>
                    <a:pt x="21" y="40"/>
                    <a:pt x="23" y="39"/>
                    <a:pt x="23" y="38"/>
                  </a:cubicBezTo>
                  <a:cubicBezTo>
                    <a:pt x="24" y="28"/>
                    <a:pt x="24" y="28"/>
                    <a:pt x="24" y="28"/>
                  </a:cubicBezTo>
                  <a:cubicBezTo>
                    <a:pt x="25" y="26"/>
                    <a:pt x="24" y="26"/>
                    <a:pt x="24" y="25"/>
                  </a:cubicBezTo>
                  <a:cubicBezTo>
                    <a:pt x="24" y="25"/>
                    <a:pt x="19" y="19"/>
                    <a:pt x="19" y="19"/>
                  </a:cubicBezTo>
                  <a:cubicBezTo>
                    <a:pt x="20" y="11"/>
                    <a:pt x="23" y="6"/>
                    <a:pt x="22" y="5"/>
                  </a:cubicBezTo>
                  <a:cubicBezTo>
                    <a:pt x="22" y="3"/>
                    <a:pt x="22" y="2"/>
                    <a:pt x="22" y="2"/>
                  </a:cubicBezTo>
                  <a:cubicBezTo>
                    <a:pt x="22" y="3"/>
                    <a:pt x="22" y="3"/>
                    <a:pt x="22" y="3"/>
                  </a:cubicBezTo>
                  <a:cubicBezTo>
                    <a:pt x="22" y="6"/>
                    <a:pt x="20" y="8"/>
                    <a:pt x="20" y="8"/>
                  </a:cubicBezTo>
                  <a:cubicBezTo>
                    <a:pt x="20" y="8"/>
                    <a:pt x="21" y="4"/>
                    <a:pt x="21" y="3"/>
                  </a:cubicBezTo>
                  <a:cubicBezTo>
                    <a:pt x="21" y="3"/>
                    <a:pt x="21" y="2"/>
                    <a:pt x="21" y="2"/>
                  </a:cubicBezTo>
                  <a:cubicBezTo>
                    <a:pt x="21" y="2"/>
                    <a:pt x="21" y="2"/>
                    <a:pt x="21" y="2"/>
                  </a:cubicBezTo>
                  <a:cubicBezTo>
                    <a:pt x="20" y="1"/>
                    <a:pt x="20" y="1"/>
                    <a:pt x="20" y="1"/>
                  </a:cubicBezTo>
                  <a:cubicBezTo>
                    <a:pt x="19" y="2"/>
                    <a:pt x="19" y="2"/>
                    <a:pt x="19" y="2"/>
                  </a:cubicBezTo>
                  <a:cubicBezTo>
                    <a:pt x="19" y="2"/>
                    <a:pt x="19" y="3"/>
                    <a:pt x="20" y="3"/>
                  </a:cubicBezTo>
                  <a:cubicBezTo>
                    <a:pt x="20" y="3"/>
                    <a:pt x="19" y="6"/>
                    <a:pt x="19" y="8"/>
                  </a:cubicBezTo>
                  <a:cubicBezTo>
                    <a:pt x="19" y="2"/>
                    <a:pt x="18" y="0"/>
                    <a:pt x="17" y="0"/>
                  </a:cubicBezTo>
                  <a:cubicBezTo>
                    <a:pt x="17" y="0"/>
                    <a:pt x="17" y="0"/>
                    <a:pt x="17" y="0"/>
                  </a:cubicBezTo>
                  <a:cubicBezTo>
                    <a:pt x="17" y="0"/>
                    <a:pt x="15" y="0"/>
                    <a:pt x="15" y="0"/>
                  </a:cubicBezTo>
                  <a:cubicBezTo>
                    <a:pt x="14" y="0"/>
                    <a:pt x="11" y="0"/>
                    <a:pt x="8" y="0"/>
                  </a:cubicBezTo>
                  <a:cubicBezTo>
                    <a:pt x="0" y="6"/>
                    <a:pt x="0" y="6"/>
                    <a:pt x="0" y="6"/>
                  </a:cubicBezTo>
                  <a:cubicBezTo>
                    <a:pt x="0" y="7"/>
                    <a:pt x="0" y="8"/>
                    <a:pt x="0" y="9"/>
                  </a:cubicBezTo>
                  <a:cubicBezTo>
                    <a:pt x="1" y="10"/>
                    <a:pt x="2" y="10"/>
                    <a:pt x="3" y="9"/>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78" name="Group 77">
            <a:extLst>
              <a:ext uri="{FF2B5EF4-FFF2-40B4-BE49-F238E27FC236}">
                <a16:creationId xmlns:a16="http://schemas.microsoft.com/office/drawing/2014/main" id="{199CD616-D51F-4BF3-86E9-3ED598E67A94}"/>
              </a:ext>
            </a:extLst>
          </p:cNvPr>
          <p:cNvGrpSpPr>
            <a:grpSpLocks noChangeAspect="1"/>
          </p:cNvGrpSpPr>
          <p:nvPr/>
        </p:nvGrpSpPr>
        <p:grpSpPr>
          <a:xfrm>
            <a:off x="7472878" y="4226072"/>
            <a:ext cx="492711" cy="457200"/>
            <a:chOff x="4581525" y="1828800"/>
            <a:chExt cx="352425" cy="327025"/>
          </a:xfrm>
          <a:solidFill>
            <a:schemeClr val="bg1"/>
          </a:solidFill>
        </p:grpSpPr>
        <p:sp>
          <p:nvSpPr>
            <p:cNvPr id="79" name="Freeform 19">
              <a:extLst>
                <a:ext uri="{FF2B5EF4-FFF2-40B4-BE49-F238E27FC236}">
                  <a16:creationId xmlns:a16="http://schemas.microsoft.com/office/drawing/2014/main" id="{B21A608D-73F4-4D85-A9CC-926A24CED28B}"/>
                </a:ext>
              </a:extLst>
            </p:cNvPr>
            <p:cNvSpPr>
              <a:spLocks/>
            </p:cNvSpPr>
            <p:nvPr/>
          </p:nvSpPr>
          <p:spPr bwMode="auto">
            <a:xfrm>
              <a:off x="4792663" y="2054225"/>
              <a:ext cx="46038" cy="73025"/>
            </a:xfrm>
            <a:custGeom>
              <a:avLst/>
              <a:gdLst/>
              <a:ahLst/>
              <a:cxnLst>
                <a:cxn ang="0">
                  <a:pos x="6" y="13"/>
                </a:cxn>
                <a:cxn ang="0">
                  <a:pos x="4" y="13"/>
                </a:cxn>
                <a:cxn ang="0">
                  <a:pos x="3" y="12"/>
                </a:cxn>
                <a:cxn ang="0">
                  <a:pos x="3" y="12"/>
                </a:cxn>
                <a:cxn ang="0">
                  <a:pos x="3" y="12"/>
                </a:cxn>
                <a:cxn ang="0">
                  <a:pos x="3" y="12"/>
                </a:cxn>
                <a:cxn ang="0">
                  <a:pos x="3" y="12"/>
                </a:cxn>
                <a:cxn ang="0">
                  <a:pos x="2" y="12"/>
                </a:cxn>
                <a:cxn ang="0">
                  <a:pos x="1" y="13"/>
                </a:cxn>
                <a:cxn ang="0">
                  <a:pos x="1" y="14"/>
                </a:cxn>
                <a:cxn ang="0">
                  <a:pos x="4" y="16"/>
                </a:cxn>
                <a:cxn ang="0">
                  <a:pos x="4" y="17"/>
                </a:cxn>
                <a:cxn ang="0">
                  <a:pos x="5" y="17"/>
                </a:cxn>
                <a:cxn ang="0">
                  <a:pos x="6" y="17"/>
                </a:cxn>
                <a:cxn ang="0">
                  <a:pos x="6" y="17"/>
                </a:cxn>
                <a:cxn ang="0">
                  <a:pos x="6" y="16"/>
                </a:cxn>
                <a:cxn ang="0">
                  <a:pos x="9" y="15"/>
                </a:cxn>
                <a:cxn ang="0">
                  <a:pos x="10" y="11"/>
                </a:cxn>
                <a:cxn ang="0">
                  <a:pos x="6" y="8"/>
                </a:cxn>
                <a:cxn ang="0">
                  <a:pos x="6" y="8"/>
                </a:cxn>
                <a:cxn ang="0">
                  <a:pos x="5" y="7"/>
                </a:cxn>
                <a:cxn ang="0">
                  <a:pos x="5" y="7"/>
                </a:cxn>
                <a:cxn ang="0">
                  <a:pos x="3" y="6"/>
                </a:cxn>
                <a:cxn ang="0">
                  <a:pos x="4" y="4"/>
                </a:cxn>
                <a:cxn ang="0">
                  <a:pos x="5" y="4"/>
                </a:cxn>
                <a:cxn ang="0">
                  <a:pos x="7" y="4"/>
                </a:cxn>
                <a:cxn ang="0">
                  <a:pos x="8" y="5"/>
                </a:cxn>
                <a:cxn ang="0">
                  <a:pos x="8" y="5"/>
                </a:cxn>
                <a:cxn ang="0">
                  <a:pos x="8" y="5"/>
                </a:cxn>
                <a:cxn ang="0">
                  <a:pos x="8" y="5"/>
                </a:cxn>
                <a:cxn ang="0">
                  <a:pos x="9" y="5"/>
                </a:cxn>
                <a:cxn ang="0">
                  <a:pos x="10" y="5"/>
                </a:cxn>
                <a:cxn ang="0">
                  <a:pos x="10" y="4"/>
                </a:cxn>
                <a:cxn ang="0">
                  <a:pos x="7" y="2"/>
                </a:cxn>
                <a:cxn ang="0">
                  <a:pos x="6" y="1"/>
                </a:cxn>
                <a:cxn ang="0">
                  <a:pos x="6" y="0"/>
                </a:cxn>
                <a:cxn ang="0">
                  <a:pos x="6" y="0"/>
                </a:cxn>
                <a:cxn ang="0">
                  <a:pos x="5" y="0"/>
                </a:cxn>
                <a:cxn ang="0">
                  <a:pos x="4" y="0"/>
                </a:cxn>
                <a:cxn ang="0">
                  <a:pos x="4" y="1"/>
                </a:cxn>
                <a:cxn ang="0">
                  <a:pos x="2" y="3"/>
                </a:cxn>
                <a:cxn ang="0">
                  <a:pos x="1" y="7"/>
                </a:cxn>
                <a:cxn ang="0">
                  <a:pos x="2" y="8"/>
                </a:cxn>
                <a:cxn ang="0">
                  <a:pos x="6" y="10"/>
                </a:cxn>
                <a:cxn ang="0">
                  <a:pos x="7" y="11"/>
                </a:cxn>
                <a:cxn ang="0">
                  <a:pos x="8" y="11"/>
                </a:cxn>
                <a:cxn ang="0">
                  <a:pos x="7" y="13"/>
                </a:cxn>
                <a:cxn ang="0">
                  <a:pos x="6" y="13"/>
                </a:cxn>
              </a:cxnLst>
              <a:rect l="0" t="0" r="r" b="b"/>
              <a:pathLst>
                <a:path w="11" h="17">
                  <a:moveTo>
                    <a:pt x="6" y="13"/>
                  </a:moveTo>
                  <a:cubicBezTo>
                    <a:pt x="5" y="13"/>
                    <a:pt x="5" y="13"/>
                    <a:pt x="4" y="13"/>
                  </a:cubicBezTo>
                  <a:cubicBezTo>
                    <a:pt x="4" y="13"/>
                    <a:pt x="3" y="13"/>
                    <a:pt x="3" y="12"/>
                  </a:cubicBezTo>
                  <a:cubicBezTo>
                    <a:pt x="3" y="12"/>
                    <a:pt x="3" y="12"/>
                    <a:pt x="3" y="12"/>
                  </a:cubicBezTo>
                  <a:cubicBezTo>
                    <a:pt x="3" y="12"/>
                    <a:pt x="3" y="12"/>
                    <a:pt x="3" y="12"/>
                  </a:cubicBezTo>
                  <a:cubicBezTo>
                    <a:pt x="3" y="12"/>
                    <a:pt x="3" y="12"/>
                    <a:pt x="3" y="12"/>
                  </a:cubicBezTo>
                  <a:cubicBezTo>
                    <a:pt x="3" y="12"/>
                    <a:pt x="3" y="12"/>
                    <a:pt x="3" y="12"/>
                  </a:cubicBezTo>
                  <a:cubicBezTo>
                    <a:pt x="2" y="12"/>
                    <a:pt x="2" y="12"/>
                    <a:pt x="2" y="12"/>
                  </a:cubicBezTo>
                  <a:cubicBezTo>
                    <a:pt x="1" y="12"/>
                    <a:pt x="1" y="12"/>
                    <a:pt x="1" y="13"/>
                  </a:cubicBezTo>
                  <a:cubicBezTo>
                    <a:pt x="0" y="13"/>
                    <a:pt x="0" y="13"/>
                    <a:pt x="1" y="14"/>
                  </a:cubicBezTo>
                  <a:cubicBezTo>
                    <a:pt x="1" y="15"/>
                    <a:pt x="3" y="15"/>
                    <a:pt x="4" y="16"/>
                  </a:cubicBezTo>
                  <a:cubicBezTo>
                    <a:pt x="4" y="17"/>
                    <a:pt x="4" y="17"/>
                    <a:pt x="4" y="17"/>
                  </a:cubicBezTo>
                  <a:cubicBezTo>
                    <a:pt x="5" y="17"/>
                    <a:pt x="5" y="17"/>
                    <a:pt x="5" y="17"/>
                  </a:cubicBezTo>
                  <a:cubicBezTo>
                    <a:pt x="6" y="17"/>
                    <a:pt x="6" y="17"/>
                    <a:pt x="6" y="17"/>
                  </a:cubicBezTo>
                  <a:cubicBezTo>
                    <a:pt x="6" y="17"/>
                    <a:pt x="6" y="17"/>
                    <a:pt x="6" y="17"/>
                  </a:cubicBezTo>
                  <a:cubicBezTo>
                    <a:pt x="6" y="16"/>
                    <a:pt x="6" y="16"/>
                    <a:pt x="6" y="16"/>
                  </a:cubicBezTo>
                  <a:cubicBezTo>
                    <a:pt x="8" y="16"/>
                    <a:pt x="9" y="15"/>
                    <a:pt x="9" y="15"/>
                  </a:cubicBezTo>
                  <a:cubicBezTo>
                    <a:pt x="11" y="14"/>
                    <a:pt x="11" y="12"/>
                    <a:pt x="10" y="11"/>
                  </a:cubicBezTo>
                  <a:cubicBezTo>
                    <a:pt x="10" y="9"/>
                    <a:pt x="8" y="8"/>
                    <a:pt x="6" y="8"/>
                  </a:cubicBezTo>
                  <a:cubicBezTo>
                    <a:pt x="6" y="8"/>
                    <a:pt x="6" y="8"/>
                    <a:pt x="6" y="8"/>
                  </a:cubicBezTo>
                  <a:cubicBezTo>
                    <a:pt x="6" y="7"/>
                    <a:pt x="5" y="7"/>
                    <a:pt x="5" y="7"/>
                  </a:cubicBezTo>
                  <a:cubicBezTo>
                    <a:pt x="5" y="7"/>
                    <a:pt x="5" y="7"/>
                    <a:pt x="5" y="7"/>
                  </a:cubicBezTo>
                  <a:cubicBezTo>
                    <a:pt x="4" y="7"/>
                    <a:pt x="4" y="6"/>
                    <a:pt x="3" y="6"/>
                  </a:cubicBezTo>
                  <a:cubicBezTo>
                    <a:pt x="3" y="5"/>
                    <a:pt x="3" y="5"/>
                    <a:pt x="4" y="4"/>
                  </a:cubicBezTo>
                  <a:cubicBezTo>
                    <a:pt x="4" y="4"/>
                    <a:pt x="5" y="4"/>
                    <a:pt x="5" y="4"/>
                  </a:cubicBezTo>
                  <a:cubicBezTo>
                    <a:pt x="6" y="4"/>
                    <a:pt x="6" y="4"/>
                    <a:pt x="7" y="4"/>
                  </a:cubicBezTo>
                  <a:cubicBezTo>
                    <a:pt x="8" y="5"/>
                    <a:pt x="8" y="5"/>
                    <a:pt x="8" y="5"/>
                  </a:cubicBezTo>
                  <a:cubicBezTo>
                    <a:pt x="8" y="5"/>
                    <a:pt x="8" y="5"/>
                    <a:pt x="8" y="5"/>
                  </a:cubicBezTo>
                  <a:cubicBezTo>
                    <a:pt x="8" y="5"/>
                    <a:pt x="8" y="5"/>
                    <a:pt x="8" y="5"/>
                  </a:cubicBezTo>
                  <a:cubicBezTo>
                    <a:pt x="8" y="5"/>
                    <a:pt x="8" y="5"/>
                    <a:pt x="8" y="5"/>
                  </a:cubicBezTo>
                  <a:cubicBezTo>
                    <a:pt x="9" y="5"/>
                    <a:pt x="9" y="5"/>
                    <a:pt x="9" y="5"/>
                  </a:cubicBezTo>
                  <a:cubicBezTo>
                    <a:pt x="9" y="5"/>
                    <a:pt x="10" y="5"/>
                    <a:pt x="10" y="5"/>
                  </a:cubicBezTo>
                  <a:cubicBezTo>
                    <a:pt x="10" y="4"/>
                    <a:pt x="10" y="4"/>
                    <a:pt x="10" y="4"/>
                  </a:cubicBezTo>
                  <a:cubicBezTo>
                    <a:pt x="10" y="3"/>
                    <a:pt x="8" y="2"/>
                    <a:pt x="7" y="2"/>
                  </a:cubicBezTo>
                  <a:cubicBezTo>
                    <a:pt x="6" y="1"/>
                    <a:pt x="6" y="1"/>
                    <a:pt x="6" y="1"/>
                  </a:cubicBezTo>
                  <a:cubicBezTo>
                    <a:pt x="6" y="0"/>
                    <a:pt x="6" y="0"/>
                    <a:pt x="6" y="0"/>
                  </a:cubicBezTo>
                  <a:cubicBezTo>
                    <a:pt x="6" y="0"/>
                    <a:pt x="6" y="0"/>
                    <a:pt x="6" y="0"/>
                  </a:cubicBezTo>
                  <a:cubicBezTo>
                    <a:pt x="5" y="0"/>
                    <a:pt x="5" y="0"/>
                    <a:pt x="5" y="0"/>
                  </a:cubicBezTo>
                  <a:cubicBezTo>
                    <a:pt x="4" y="0"/>
                    <a:pt x="4" y="0"/>
                    <a:pt x="4" y="0"/>
                  </a:cubicBezTo>
                  <a:cubicBezTo>
                    <a:pt x="4" y="1"/>
                    <a:pt x="4" y="1"/>
                    <a:pt x="4" y="1"/>
                  </a:cubicBezTo>
                  <a:cubicBezTo>
                    <a:pt x="3" y="2"/>
                    <a:pt x="2" y="2"/>
                    <a:pt x="2" y="3"/>
                  </a:cubicBezTo>
                  <a:cubicBezTo>
                    <a:pt x="1" y="4"/>
                    <a:pt x="0" y="6"/>
                    <a:pt x="1" y="7"/>
                  </a:cubicBezTo>
                  <a:cubicBezTo>
                    <a:pt x="1" y="8"/>
                    <a:pt x="2" y="8"/>
                    <a:pt x="2" y="8"/>
                  </a:cubicBezTo>
                  <a:cubicBezTo>
                    <a:pt x="3" y="9"/>
                    <a:pt x="5" y="10"/>
                    <a:pt x="6" y="10"/>
                  </a:cubicBezTo>
                  <a:cubicBezTo>
                    <a:pt x="7" y="11"/>
                    <a:pt x="7" y="11"/>
                    <a:pt x="7" y="11"/>
                  </a:cubicBezTo>
                  <a:cubicBezTo>
                    <a:pt x="7" y="11"/>
                    <a:pt x="8" y="11"/>
                    <a:pt x="8" y="11"/>
                  </a:cubicBezTo>
                  <a:cubicBezTo>
                    <a:pt x="8" y="12"/>
                    <a:pt x="8" y="13"/>
                    <a:pt x="7" y="13"/>
                  </a:cubicBezTo>
                  <a:cubicBezTo>
                    <a:pt x="7" y="13"/>
                    <a:pt x="7" y="13"/>
                    <a:pt x="6" y="13"/>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0" name="Freeform 20">
              <a:extLst>
                <a:ext uri="{FF2B5EF4-FFF2-40B4-BE49-F238E27FC236}">
                  <a16:creationId xmlns:a16="http://schemas.microsoft.com/office/drawing/2014/main" id="{6C09CB61-862C-4ABA-B989-1E2BB5C71F81}"/>
                </a:ext>
              </a:extLst>
            </p:cNvPr>
            <p:cNvSpPr>
              <a:spLocks noEditPoints="1"/>
            </p:cNvSpPr>
            <p:nvPr/>
          </p:nvSpPr>
          <p:spPr bwMode="auto">
            <a:xfrm>
              <a:off x="4689475" y="2028825"/>
              <a:ext cx="244475" cy="127000"/>
            </a:xfrm>
            <a:custGeom>
              <a:avLst/>
              <a:gdLst/>
              <a:ahLst/>
              <a:cxnLst>
                <a:cxn ang="0">
                  <a:pos x="0" y="0"/>
                </a:cxn>
                <a:cxn ang="0">
                  <a:pos x="0" y="80"/>
                </a:cxn>
                <a:cxn ang="0">
                  <a:pos x="154" y="80"/>
                </a:cxn>
                <a:cxn ang="0">
                  <a:pos x="154" y="0"/>
                </a:cxn>
                <a:cxn ang="0">
                  <a:pos x="0" y="0"/>
                </a:cxn>
                <a:cxn ang="0">
                  <a:pos x="148" y="72"/>
                </a:cxn>
                <a:cxn ang="0">
                  <a:pos x="5" y="72"/>
                </a:cxn>
                <a:cxn ang="0">
                  <a:pos x="5" y="5"/>
                </a:cxn>
                <a:cxn ang="0">
                  <a:pos x="148" y="5"/>
                </a:cxn>
                <a:cxn ang="0">
                  <a:pos x="148" y="72"/>
                </a:cxn>
              </a:cxnLst>
              <a:rect l="0" t="0" r="r" b="b"/>
              <a:pathLst>
                <a:path w="154" h="80">
                  <a:moveTo>
                    <a:pt x="0" y="0"/>
                  </a:moveTo>
                  <a:lnTo>
                    <a:pt x="0" y="80"/>
                  </a:lnTo>
                  <a:lnTo>
                    <a:pt x="154" y="80"/>
                  </a:lnTo>
                  <a:lnTo>
                    <a:pt x="154" y="0"/>
                  </a:lnTo>
                  <a:lnTo>
                    <a:pt x="0" y="0"/>
                  </a:lnTo>
                  <a:close/>
                  <a:moveTo>
                    <a:pt x="148" y="72"/>
                  </a:moveTo>
                  <a:lnTo>
                    <a:pt x="5" y="72"/>
                  </a:lnTo>
                  <a:lnTo>
                    <a:pt x="5" y="5"/>
                  </a:lnTo>
                  <a:lnTo>
                    <a:pt x="148" y="5"/>
                  </a:lnTo>
                  <a:lnTo>
                    <a:pt x="148" y="7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1" name="Freeform 21">
              <a:extLst>
                <a:ext uri="{FF2B5EF4-FFF2-40B4-BE49-F238E27FC236}">
                  <a16:creationId xmlns:a16="http://schemas.microsoft.com/office/drawing/2014/main" id="{F91593D1-4F93-4DAD-AC6E-89162B2F2CAB}"/>
                </a:ext>
              </a:extLst>
            </p:cNvPr>
            <p:cNvSpPr>
              <a:spLocks noEditPoints="1"/>
            </p:cNvSpPr>
            <p:nvPr/>
          </p:nvSpPr>
          <p:spPr bwMode="auto">
            <a:xfrm>
              <a:off x="4706938" y="2046288"/>
              <a:ext cx="85725" cy="88900"/>
            </a:xfrm>
            <a:custGeom>
              <a:avLst/>
              <a:gdLst/>
              <a:ahLst/>
              <a:cxnLst>
                <a:cxn ang="0">
                  <a:pos x="3" y="21"/>
                </a:cxn>
                <a:cxn ang="0">
                  <a:pos x="3" y="21"/>
                </a:cxn>
                <a:cxn ang="0">
                  <a:pos x="19" y="21"/>
                </a:cxn>
                <a:cxn ang="0">
                  <a:pos x="14" y="11"/>
                </a:cxn>
                <a:cxn ang="0">
                  <a:pos x="20" y="0"/>
                </a:cxn>
                <a:cxn ang="0">
                  <a:pos x="3" y="0"/>
                </a:cxn>
                <a:cxn ang="0">
                  <a:pos x="3" y="1"/>
                </a:cxn>
                <a:cxn ang="0">
                  <a:pos x="1" y="4"/>
                </a:cxn>
                <a:cxn ang="0">
                  <a:pos x="0" y="4"/>
                </a:cxn>
                <a:cxn ang="0">
                  <a:pos x="0" y="18"/>
                </a:cxn>
                <a:cxn ang="0">
                  <a:pos x="1" y="18"/>
                </a:cxn>
                <a:cxn ang="0">
                  <a:pos x="3" y="21"/>
                </a:cxn>
                <a:cxn ang="0">
                  <a:pos x="6" y="9"/>
                </a:cxn>
                <a:cxn ang="0">
                  <a:pos x="9" y="11"/>
                </a:cxn>
                <a:cxn ang="0">
                  <a:pos x="6" y="13"/>
                </a:cxn>
                <a:cxn ang="0">
                  <a:pos x="4" y="11"/>
                </a:cxn>
                <a:cxn ang="0">
                  <a:pos x="6" y="9"/>
                </a:cxn>
              </a:cxnLst>
              <a:rect l="0" t="0" r="r" b="b"/>
              <a:pathLst>
                <a:path w="20" h="21">
                  <a:moveTo>
                    <a:pt x="3" y="21"/>
                  </a:moveTo>
                  <a:cubicBezTo>
                    <a:pt x="3" y="21"/>
                    <a:pt x="3" y="21"/>
                    <a:pt x="3" y="21"/>
                  </a:cubicBezTo>
                  <a:cubicBezTo>
                    <a:pt x="19" y="21"/>
                    <a:pt x="19" y="21"/>
                    <a:pt x="19" y="21"/>
                  </a:cubicBezTo>
                  <a:cubicBezTo>
                    <a:pt x="16" y="19"/>
                    <a:pt x="14" y="15"/>
                    <a:pt x="14" y="11"/>
                  </a:cubicBezTo>
                  <a:cubicBezTo>
                    <a:pt x="14" y="6"/>
                    <a:pt x="16" y="2"/>
                    <a:pt x="20" y="0"/>
                  </a:cubicBezTo>
                  <a:cubicBezTo>
                    <a:pt x="3" y="0"/>
                    <a:pt x="3" y="0"/>
                    <a:pt x="3" y="0"/>
                  </a:cubicBezTo>
                  <a:cubicBezTo>
                    <a:pt x="3" y="1"/>
                    <a:pt x="3" y="1"/>
                    <a:pt x="3" y="1"/>
                  </a:cubicBezTo>
                  <a:cubicBezTo>
                    <a:pt x="3" y="3"/>
                    <a:pt x="2" y="4"/>
                    <a:pt x="1" y="4"/>
                  </a:cubicBezTo>
                  <a:cubicBezTo>
                    <a:pt x="0" y="4"/>
                    <a:pt x="0" y="4"/>
                    <a:pt x="0" y="4"/>
                  </a:cubicBezTo>
                  <a:cubicBezTo>
                    <a:pt x="0" y="18"/>
                    <a:pt x="0" y="18"/>
                    <a:pt x="0" y="18"/>
                  </a:cubicBezTo>
                  <a:cubicBezTo>
                    <a:pt x="1" y="18"/>
                    <a:pt x="1" y="18"/>
                    <a:pt x="1" y="18"/>
                  </a:cubicBezTo>
                  <a:cubicBezTo>
                    <a:pt x="2" y="18"/>
                    <a:pt x="3" y="19"/>
                    <a:pt x="3" y="21"/>
                  </a:cubicBezTo>
                  <a:close/>
                  <a:moveTo>
                    <a:pt x="6" y="9"/>
                  </a:moveTo>
                  <a:cubicBezTo>
                    <a:pt x="8" y="9"/>
                    <a:pt x="9" y="10"/>
                    <a:pt x="9" y="11"/>
                  </a:cubicBezTo>
                  <a:cubicBezTo>
                    <a:pt x="9" y="12"/>
                    <a:pt x="8" y="13"/>
                    <a:pt x="6" y="13"/>
                  </a:cubicBezTo>
                  <a:cubicBezTo>
                    <a:pt x="5" y="13"/>
                    <a:pt x="4" y="12"/>
                    <a:pt x="4" y="11"/>
                  </a:cubicBezTo>
                  <a:cubicBezTo>
                    <a:pt x="4" y="10"/>
                    <a:pt x="5" y="9"/>
                    <a:pt x="6" y="9"/>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2" name="Freeform 22">
              <a:extLst>
                <a:ext uri="{FF2B5EF4-FFF2-40B4-BE49-F238E27FC236}">
                  <a16:creationId xmlns:a16="http://schemas.microsoft.com/office/drawing/2014/main" id="{A5B65112-8C6C-4254-A4A7-F80CDA389550}"/>
                </a:ext>
              </a:extLst>
            </p:cNvPr>
            <p:cNvSpPr>
              <a:spLocks noEditPoints="1"/>
            </p:cNvSpPr>
            <p:nvPr/>
          </p:nvSpPr>
          <p:spPr bwMode="auto">
            <a:xfrm>
              <a:off x="4838700" y="2046288"/>
              <a:ext cx="77788" cy="88900"/>
            </a:xfrm>
            <a:custGeom>
              <a:avLst/>
              <a:gdLst/>
              <a:ahLst/>
              <a:cxnLst>
                <a:cxn ang="0">
                  <a:pos x="6" y="11"/>
                </a:cxn>
                <a:cxn ang="0">
                  <a:pos x="1" y="21"/>
                </a:cxn>
                <a:cxn ang="0">
                  <a:pos x="15" y="21"/>
                </a:cxn>
                <a:cxn ang="0">
                  <a:pos x="15" y="21"/>
                </a:cxn>
                <a:cxn ang="0">
                  <a:pos x="17" y="18"/>
                </a:cxn>
                <a:cxn ang="0">
                  <a:pos x="18" y="18"/>
                </a:cxn>
                <a:cxn ang="0">
                  <a:pos x="18" y="4"/>
                </a:cxn>
                <a:cxn ang="0">
                  <a:pos x="17" y="4"/>
                </a:cxn>
                <a:cxn ang="0">
                  <a:pos x="15" y="1"/>
                </a:cxn>
                <a:cxn ang="0">
                  <a:pos x="15" y="0"/>
                </a:cxn>
                <a:cxn ang="0">
                  <a:pos x="0" y="0"/>
                </a:cxn>
                <a:cxn ang="0">
                  <a:pos x="6" y="11"/>
                </a:cxn>
                <a:cxn ang="0">
                  <a:pos x="11" y="9"/>
                </a:cxn>
                <a:cxn ang="0">
                  <a:pos x="14" y="11"/>
                </a:cxn>
                <a:cxn ang="0">
                  <a:pos x="11" y="13"/>
                </a:cxn>
                <a:cxn ang="0">
                  <a:pos x="9" y="11"/>
                </a:cxn>
                <a:cxn ang="0">
                  <a:pos x="11" y="9"/>
                </a:cxn>
              </a:cxnLst>
              <a:rect l="0" t="0" r="r" b="b"/>
              <a:pathLst>
                <a:path w="18" h="21">
                  <a:moveTo>
                    <a:pt x="6" y="11"/>
                  </a:moveTo>
                  <a:cubicBezTo>
                    <a:pt x="6" y="15"/>
                    <a:pt x="4" y="19"/>
                    <a:pt x="1" y="21"/>
                  </a:cubicBezTo>
                  <a:cubicBezTo>
                    <a:pt x="15" y="21"/>
                    <a:pt x="15" y="21"/>
                    <a:pt x="15" y="21"/>
                  </a:cubicBezTo>
                  <a:cubicBezTo>
                    <a:pt x="15" y="21"/>
                    <a:pt x="15" y="21"/>
                    <a:pt x="15" y="21"/>
                  </a:cubicBezTo>
                  <a:cubicBezTo>
                    <a:pt x="15" y="19"/>
                    <a:pt x="16" y="18"/>
                    <a:pt x="17" y="18"/>
                  </a:cubicBezTo>
                  <a:cubicBezTo>
                    <a:pt x="18" y="18"/>
                    <a:pt x="18" y="18"/>
                    <a:pt x="18" y="18"/>
                  </a:cubicBezTo>
                  <a:cubicBezTo>
                    <a:pt x="18" y="4"/>
                    <a:pt x="18" y="4"/>
                    <a:pt x="18" y="4"/>
                  </a:cubicBezTo>
                  <a:cubicBezTo>
                    <a:pt x="17" y="4"/>
                    <a:pt x="17" y="4"/>
                    <a:pt x="17" y="4"/>
                  </a:cubicBezTo>
                  <a:cubicBezTo>
                    <a:pt x="16" y="4"/>
                    <a:pt x="15" y="3"/>
                    <a:pt x="15" y="1"/>
                  </a:cubicBezTo>
                  <a:cubicBezTo>
                    <a:pt x="15" y="0"/>
                    <a:pt x="15" y="0"/>
                    <a:pt x="15" y="0"/>
                  </a:cubicBezTo>
                  <a:cubicBezTo>
                    <a:pt x="0" y="0"/>
                    <a:pt x="0" y="0"/>
                    <a:pt x="0" y="0"/>
                  </a:cubicBezTo>
                  <a:cubicBezTo>
                    <a:pt x="4" y="2"/>
                    <a:pt x="6" y="6"/>
                    <a:pt x="6" y="11"/>
                  </a:cubicBezTo>
                  <a:close/>
                  <a:moveTo>
                    <a:pt x="11" y="9"/>
                  </a:moveTo>
                  <a:cubicBezTo>
                    <a:pt x="13" y="9"/>
                    <a:pt x="14" y="10"/>
                    <a:pt x="14" y="11"/>
                  </a:cubicBezTo>
                  <a:cubicBezTo>
                    <a:pt x="14" y="12"/>
                    <a:pt x="13" y="13"/>
                    <a:pt x="11" y="13"/>
                  </a:cubicBezTo>
                  <a:cubicBezTo>
                    <a:pt x="10" y="13"/>
                    <a:pt x="9" y="12"/>
                    <a:pt x="9" y="11"/>
                  </a:cubicBezTo>
                  <a:cubicBezTo>
                    <a:pt x="9" y="10"/>
                    <a:pt x="10" y="9"/>
                    <a:pt x="11" y="9"/>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3" name="Freeform 23">
              <a:extLst>
                <a:ext uri="{FF2B5EF4-FFF2-40B4-BE49-F238E27FC236}">
                  <a16:creationId xmlns:a16="http://schemas.microsoft.com/office/drawing/2014/main" id="{3DA4A62D-78F9-4B18-990C-5E5AFA7BF82E}"/>
                </a:ext>
              </a:extLst>
            </p:cNvPr>
            <p:cNvSpPr>
              <a:spLocks/>
            </p:cNvSpPr>
            <p:nvPr/>
          </p:nvSpPr>
          <p:spPr bwMode="auto">
            <a:xfrm>
              <a:off x="4581525" y="1981200"/>
              <a:ext cx="73025" cy="73025"/>
            </a:xfrm>
            <a:custGeom>
              <a:avLst/>
              <a:gdLst/>
              <a:ahLst/>
              <a:cxnLst>
                <a:cxn ang="0">
                  <a:pos x="15" y="0"/>
                </a:cxn>
                <a:cxn ang="0">
                  <a:pos x="0" y="0"/>
                </a:cxn>
                <a:cxn ang="0">
                  <a:pos x="6" y="17"/>
                </a:cxn>
                <a:cxn ang="0">
                  <a:pos x="17" y="14"/>
                </a:cxn>
                <a:cxn ang="0">
                  <a:pos x="15" y="0"/>
                </a:cxn>
              </a:cxnLst>
              <a:rect l="0" t="0" r="r" b="b"/>
              <a:pathLst>
                <a:path w="17" h="17">
                  <a:moveTo>
                    <a:pt x="15" y="0"/>
                  </a:moveTo>
                  <a:cubicBezTo>
                    <a:pt x="0" y="0"/>
                    <a:pt x="0" y="0"/>
                    <a:pt x="0" y="0"/>
                  </a:cubicBezTo>
                  <a:cubicBezTo>
                    <a:pt x="1" y="6"/>
                    <a:pt x="3" y="12"/>
                    <a:pt x="6" y="17"/>
                  </a:cubicBezTo>
                  <a:cubicBezTo>
                    <a:pt x="9" y="16"/>
                    <a:pt x="13" y="15"/>
                    <a:pt x="17" y="14"/>
                  </a:cubicBezTo>
                  <a:cubicBezTo>
                    <a:pt x="16" y="10"/>
                    <a:pt x="15" y="5"/>
                    <a:pt x="15"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4" name="Freeform 24">
              <a:extLst>
                <a:ext uri="{FF2B5EF4-FFF2-40B4-BE49-F238E27FC236}">
                  <a16:creationId xmlns:a16="http://schemas.microsoft.com/office/drawing/2014/main" id="{FB17397C-9C95-42BA-BE38-0BA575598C00}"/>
                </a:ext>
              </a:extLst>
            </p:cNvPr>
            <p:cNvSpPr>
              <a:spLocks/>
            </p:cNvSpPr>
            <p:nvPr/>
          </p:nvSpPr>
          <p:spPr bwMode="auto">
            <a:xfrm>
              <a:off x="4581525" y="1892300"/>
              <a:ext cx="73025" cy="73025"/>
            </a:xfrm>
            <a:custGeom>
              <a:avLst/>
              <a:gdLst/>
              <a:ahLst/>
              <a:cxnLst>
                <a:cxn ang="0">
                  <a:pos x="17" y="3"/>
                </a:cxn>
                <a:cxn ang="0">
                  <a:pos x="6" y="0"/>
                </a:cxn>
                <a:cxn ang="0">
                  <a:pos x="0" y="17"/>
                </a:cxn>
                <a:cxn ang="0">
                  <a:pos x="15" y="17"/>
                </a:cxn>
                <a:cxn ang="0">
                  <a:pos x="17" y="3"/>
                </a:cxn>
              </a:cxnLst>
              <a:rect l="0" t="0" r="r" b="b"/>
              <a:pathLst>
                <a:path w="17" h="17">
                  <a:moveTo>
                    <a:pt x="17" y="3"/>
                  </a:moveTo>
                  <a:cubicBezTo>
                    <a:pt x="13" y="2"/>
                    <a:pt x="9" y="1"/>
                    <a:pt x="6" y="0"/>
                  </a:cubicBezTo>
                  <a:cubicBezTo>
                    <a:pt x="3" y="5"/>
                    <a:pt x="1" y="11"/>
                    <a:pt x="0" y="17"/>
                  </a:cubicBezTo>
                  <a:cubicBezTo>
                    <a:pt x="15" y="17"/>
                    <a:pt x="15" y="17"/>
                    <a:pt x="15" y="17"/>
                  </a:cubicBezTo>
                  <a:cubicBezTo>
                    <a:pt x="15" y="12"/>
                    <a:pt x="16" y="7"/>
                    <a:pt x="17" y="3"/>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5" name="Freeform 25">
              <a:extLst>
                <a:ext uri="{FF2B5EF4-FFF2-40B4-BE49-F238E27FC236}">
                  <a16:creationId xmlns:a16="http://schemas.microsoft.com/office/drawing/2014/main" id="{67AF1C34-BD68-43E1-A103-180264F4E63B}"/>
                </a:ext>
              </a:extLst>
            </p:cNvPr>
            <p:cNvSpPr>
              <a:spLocks/>
            </p:cNvSpPr>
            <p:nvPr/>
          </p:nvSpPr>
          <p:spPr bwMode="auto">
            <a:xfrm>
              <a:off x="4616450" y="2058988"/>
              <a:ext cx="60325" cy="50800"/>
            </a:xfrm>
            <a:custGeom>
              <a:avLst/>
              <a:gdLst/>
              <a:ahLst/>
              <a:cxnLst>
                <a:cxn ang="0">
                  <a:pos x="10" y="0"/>
                </a:cxn>
                <a:cxn ang="0">
                  <a:pos x="0" y="2"/>
                </a:cxn>
                <a:cxn ang="0">
                  <a:pos x="14" y="12"/>
                </a:cxn>
                <a:cxn ang="0">
                  <a:pos x="14" y="9"/>
                </a:cxn>
                <a:cxn ang="0">
                  <a:pos x="12" y="6"/>
                </a:cxn>
                <a:cxn ang="0">
                  <a:pos x="10" y="0"/>
                </a:cxn>
              </a:cxnLst>
              <a:rect l="0" t="0" r="r" b="b"/>
              <a:pathLst>
                <a:path w="14" h="12">
                  <a:moveTo>
                    <a:pt x="10" y="0"/>
                  </a:moveTo>
                  <a:cubicBezTo>
                    <a:pt x="7" y="1"/>
                    <a:pt x="4" y="1"/>
                    <a:pt x="0" y="2"/>
                  </a:cubicBezTo>
                  <a:cubicBezTo>
                    <a:pt x="4" y="7"/>
                    <a:pt x="9" y="10"/>
                    <a:pt x="14" y="12"/>
                  </a:cubicBezTo>
                  <a:cubicBezTo>
                    <a:pt x="14" y="9"/>
                    <a:pt x="14" y="9"/>
                    <a:pt x="14" y="9"/>
                  </a:cubicBezTo>
                  <a:cubicBezTo>
                    <a:pt x="14" y="8"/>
                    <a:pt x="13" y="7"/>
                    <a:pt x="12" y="6"/>
                  </a:cubicBezTo>
                  <a:cubicBezTo>
                    <a:pt x="12" y="4"/>
                    <a:pt x="11" y="2"/>
                    <a:pt x="1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6" name="Freeform 26">
              <a:extLst>
                <a:ext uri="{FF2B5EF4-FFF2-40B4-BE49-F238E27FC236}">
                  <a16:creationId xmlns:a16="http://schemas.microsoft.com/office/drawing/2014/main" id="{2D01ADF3-FB78-482F-86CD-F0C0D8841B55}"/>
                </a:ext>
              </a:extLst>
            </p:cNvPr>
            <p:cNvSpPr>
              <a:spLocks/>
            </p:cNvSpPr>
            <p:nvPr/>
          </p:nvSpPr>
          <p:spPr bwMode="auto">
            <a:xfrm>
              <a:off x="4813300" y="1981200"/>
              <a:ext cx="68263" cy="39687"/>
            </a:xfrm>
            <a:custGeom>
              <a:avLst/>
              <a:gdLst/>
              <a:ahLst/>
              <a:cxnLst>
                <a:cxn ang="0">
                  <a:pos x="0" y="9"/>
                </a:cxn>
                <a:cxn ang="0">
                  <a:pos x="14" y="9"/>
                </a:cxn>
                <a:cxn ang="0">
                  <a:pos x="16" y="0"/>
                </a:cxn>
                <a:cxn ang="0">
                  <a:pos x="1" y="0"/>
                </a:cxn>
                <a:cxn ang="0">
                  <a:pos x="0" y="9"/>
                </a:cxn>
              </a:cxnLst>
              <a:rect l="0" t="0" r="r" b="b"/>
              <a:pathLst>
                <a:path w="16" h="9">
                  <a:moveTo>
                    <a:pt x="0" y="9"/>
                  </a:moveTo>
                  <a:cubicBezTo>
                    <a:pt x="14" y="9"/>
                    <a:pt x="14" y="9"/>
                    <a:pt x="14" y="9"/>
                  </a:cubicBezTo>
                  <a:cubicBezTo>
                    <a:pt x="15" y="6"/>
                    <a:pt x="15" y="3"/>
                    <a:pt x="16" y="0"/>
                  </a:cubicBezTo>
                  <a:cubicBezTo>
                    <a:pt x="1" y="0"/>
                    <a:pt x="1" y="0"/>
                    <a:pt x="1" y="0"/>
                  </a:cubicBezTo>
                  <a:cubicBezTo>
                    <a:pt x="1" y="3"/>
                    <a:pt x="1" y="6"/>
                    <a:pt x="0" y="9"/>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7" name="Freeform 27">
              <a:extLst>
                <a:ext uri="{FF2B5EF4-FFF2-40B4-BE49-F238E27FC236}">
                  <a16:creationId xmlns:a16="http://schemas.microsoft.com/office/drawing/2014/main" id="{0AF886FE-1993-4D90-86D1-723F98A391BF}"/>
                </a:ext>
              </a:extLst>
            </p:cNvPr>
            <p:cNvSpPr>
              <a:spLocks/>
            </p:cNvSpPr>
            <p:nvPr/>
          </p:nvSpPr>
          <p:spPr bwMode="auto">
            <a:xfrm>
              <a:off x="4765675" y="1828800"/>
              <a:ext cx="82550" cy="58737"/>
            </a:xfrm>
            <a:custGeom>
              <a:avLst/>
              <a:gdLst/>
              <a:ahLst/>
              <a:cxnLst>
                <a:cxn ang="0">
                  <a:pos x="7" y="9"/>
                </a:cxn>
                <a:cxn ang="0">
                  <a:pos x="9" y="14"/>
                </a:cxn>
                <a:cxn ang="0">
                  <a:pos x="19" y="12"/>
                </a:cxn>
                <a:cxn ang="0">
                  <a:pos x="0" y="0"/>
                </a:cxn>
                <a:cxn ang="0">
                  <a:pos x="0" y="1"/>
                </a:cxn>
                <a:cxn ang="0">
                  <a:pos x="7" y="9"/>
                </a:cxn>
              </a:cxnLst>
              <a:rect l="0" t="0" r="r" b="b"/>
              <a:pathLst>
                <a:path w="19" h="14">
                  <a:moveTo>
                    <a:pt x="7" y="9"/>
                  </a:moveTo>
                  <a:cubicBezTo>
                    <a:pt x="7" y="10"/>
                    <a:pt x="8" y="12"/>
                    <a:pt x="9" y="14"/>
                  </a:cubicBezTo>
                  <a:cubicBezTo>
                    <a:pt x="12" y="14"/>
                    <a:pt x="16" y="13"/>
                    <a:pt x="19" y="12"/>
                  </a:cubicBezTo>
                  <a:cubicBezTo>
                    <a:pt x="14" y="6"/>
                    <a:pt x="7" y="2"/>
                    <a:pt x="0" y="0"/>
                  </a:cubicBezTo>
                  <a:cubicBezTo>
                    <a:pt x="0" y="1"/>
                    <a:pt x="0" y="1"/>
                    <a:pt x="0" y="1"/>
                  </a:cubicBezTo>
                  <a:cubicBezTo>
                    <a:pt x="3" y="3"/>
                    <a:pt x="5" y="5"/>
                    <a:pt x="7" y="9"/>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8" name="Freeform 28">
              <a:extLst>
                <a:ext uri="{FF2B5EF4-FFF2-40B4-BE49-F238E27FC236}">
                  <a16:creationId xmlns:a16="http://schemas.microsoft.com/office/drawing/2014/main" id="{C7E97767-614B-4898-87B9-00A1D9E01793}"/>
                </a:ext>
              </a:extLst>
            </p:cNvPr>
            <p:cNvSpPr>
              <a:spLocks/>
            </p:cNvSpPr>
            <p:nvPr/>
          </p:nvSpPr>
          <p:spPr bwMode="auto">
            <a:xfrm>
              <a:off x="4616450" y="1828800"/>
              <a:ext cx="80963" cy="58737"/>
            </a:xfrm>
            <a:custGeom>
              <a:avLst/>
              <a:gdLst/>
              <a:ahLst/>
              <a:cxnLst>
                <a:cxn ang="0">
                  <a:pos x="10" y="14"/>
                </a:cxn>
                <a:cxn ang="0">
                  <a:pos x="19" y="1"/>
                </a:cxn>
                <a:cxn ang="0">
                  <a:pos x="19" y="0"/>
                </a:cxn>
                <a:cxn ang="0">
                  <a:pos x="0" y="12"/>
                </a:cxn>
                <a:cxn ang="0">
                  <a:pos x="10" y="14"/>
                </a:cxn>
              </a:cxnLst>
              <a:rect l="0" t="0" r="r" b="b"/>
              <a:pathLst>
                <a:path w="19" h="14">
                  <a:moveTo>
                    <a:pt x="10" y="14"/>
                  </a:moveTo>
                  <a:cubicBezTo>
                    <a:pt x="12" y="8"/>
                    <a:pt x="15" y="4"/>
                    <a:pt x="19" y="1"/>
                  </a:cubicBezTo>
                  <a:cubicBezTo>
                    <a:pt x="19" y="0"/>
                    <a:pt x="19" y="0"/>
                    <a:pt x="19" y="0"/>
                  </a:cubicBezTo>
                  <a:cubicBezTo>
                    <a:pt x="12" y="2"/>
                    <a:pt x="5" y="6"/>
                    <a:pt x="0" y="12"/>
                  </a:cubicBezTo>
                  <a:cubicBezTo>
                    <a:pt x="3" y="13"/>
                    <a:pt x="7" y="14"/>
                    <a:pt x="10" y="14"/>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9" name="Freeform 29">
              <a:extLst>
                <a:ext uri="{FF2B5EF4-FFF2-40B4-BE49-F238E27FC236}">
                  <a16:creationId xmlns:a16="http://schemas.microsoft.com/office/drawing/2014/main" id="{9ED58E01-0D47-45A8-B415-8876E06BAC29}"/>
                </a:ext>
              </a:extLst>
            </p:cNvPr>
            <p:cNvSpPr>
              <a:spLocks/>
            </p:cNvSpPr>
            <p:nvPr/>
          </p:nvSpPr>
          <p:spPr bwMode="auto">
            <a:xfrm>
              <a:off x="4808538" y="1892300"/>
              <a:ext cx="73025" cy="73025"/>
            </a:xfrm>
            <a:custGeom>
              <a:avLst/>
              <a:gdLst/>
              <a:ahLst/>
              <a:cxnLst>
                <a:cxn ang="0">
                  <a:pos x="2" y="17"/>
                </a:cxn>
                <a:cxn ang="0">
                  <a:pos x="17" y="17"/>
                </a:cxn>
                <a:cxn ang="0">
                  <a:pos x="11" y="0"/>
                </a:cxn>
                <a:cxn ang="0">
                  <a:pos x="0" y="3"/>
                </a:cxn>
                <a:cxn ang="0">
                  <a:pos x="2" y="17"/>
                </a:cxn>
              </a:cxnLst>
              <a:rect l="0" t="0" r="r" b="b"/>
              <a:pathLst>
                <a:path w="17" h="17">
                  <a:moveTo>
                    <a:pt x="2" y="17"/>
                  </a:moveTo>
                  <a:cubicBezTo>
                    <a:pt x="17" y="17"/>
                    <a:pt x="17" y="17"/>
                    <a:pt x="17" y="17"/>
                  </a:cubicBezTo>
                  <a:cubicBezTo>
                    <a:pt x="16" y="11"/>
                    <a:pt x="14" y="5"/>
                    <a:pt x="11" y="0"/>
                  </a:cubicBezTo>
                  <a:cubicBezTo>
                    <a:pt x="8" y="1"/>
                    <a:pt x="4" y="2"/>
                    <a:pt x="0" y="3"/>
                  </a:cubicBezTo>
                  <a:cubicBezTo>
                    <a:pt x="1" y="7"/>
                    <a:pt x="2" y="12"/>
                    <a:pt x="2" y="1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0" name="Freeform 30">
              <a:extLst>
                <a:ext uri="{FF2B5EF4-FFF2-40B4-BE49-F238E27FC236}">
                  <a16:creationId xmlns:a16="http://schemas.microsoft.com/office/drawing/2014/main" id="{A68BA12E-4B37-484D-A08E-9D63F157C416}"/>
                </a:ext>
              </a:extLst>
            </p:cNvPr>
            <p:cNvSpPr>
              <a:spLocks/>
            </p:cNvSpPr>
            <p:nvPr/>
          </p:nvSpPr>
          <p:spPr bwMode="auto">
            <a:xfrm>
              <a:off x="4740275" y="1836738"/>
              <a:ext cx="47625" cy="60325"/>
            </a:xfrm>
            <a:custGeom>
              <a:avLst/>
              <a:gdLst/>
              <a:ahLst/>
              <a:cxnLst>
                <a:cxn ang="0">
                  <a:pos x="4" y="2"/>
                </a:cxn>
                <a:cxn ang="0">
                  <a:pos x="0" y="0"/>
                </a:cxn>
                <a:cxn ang="0">
                  <a:pos x="0" y="14"/>
                </a:cxn>
                <a:cxn ang="0">
                  <a:pos x="11" y="13"/>
                </a:cxn>
                <a:cxn ang="0">
                  <a:pos x="4" y="2"/>
                </a:cxn>
              </a:cxnLst>
              <a:rect l="0" t="0" r="r" b="b"/>
              <a:pathLst>
                <a:path w="11" h="14">
                  <a:moveTo>
                    <a:pt x="4" y="2"/>
                  </a:moveTo>
                  <a:cubicBezTo>
                    <a:pt x="3" y="1"/>
                    <a:pt x="1" y="0"/>
                    <a:pt x="0" y="0"/>
                  </a:cubicBezTo>
                  <a:cubicBezTo>
                    <a:pt x="0" y="14"/>
                    <a:pt x="0" y="14"/>
                    <a:pt x="0" y="14"/>
                  </a:cubicBezTo>
                  <a:cubicBezTo>
                    <a:pt x="4" y="14"/>
                    <a:pt x="7" y="13"/>
                    <a:pt x="11" y="13"/>
                  </a:cubicBezTo>
                  <a:cubicBezTo>
                    <a:pt x="9" y="8"/>
                    <a:pt x="6" y="4"/>
                    <a:pt x="4" y="2"/>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1" name="Freeform 31">
              <a:extLst>
                <a:ext uri="{FF2B5EF4-FFF2-40B4-BE49-F238E27FC236}">
                  <a16:creationId xmlns:a16="http://schemas.microsoft.com/office/drawing/2014/main" id="{A9183120-FCC4-442A-9565-FD08EAFE3152}"/>
                </a:ext>
              </a:extLst>
            </p:cNvPr>
            <p:cNvSpPr>
              <a:spLocks/>
            </p:cNvSpPr>
            <p:nvPr/>
          </p:nvSpPr>
          <p:spPr bwMode="auto">
            <a:xfrm>
              <a:off x="4664075" y="1981200"/>
              <a:ext cx="58738" cy="55562"/>
            </a:xfrm>
            <a:custGeom>
              <a:avLst/>
              <a:gdLst/>
              <a:ahLst/>
              <a:cxnLst>
                <a:cxn ang="0">
                  <a:pos x="14" y="0"/>
                </a:cxn>
                <a:cxn ang="0">
                  <a:pos x="0" y="0"/>
                </a:cxn>
                <a:cxn ang="0">
                  <a:pos x="2" y="13"/>
                </a:cxn>
                <a:cxn ang="0">
                  <a:pos x="3" y="13"/>
                </a:cxn>
                <a:cxn ang="0">
                  <a:pos x="3" y="9"/>
                </a:cxn>
                <a:cxn ang="0">
                  <a:pos x="14" y="9"/>
                </a:cxn>
                <a:cxn ang="0">
                  <a:pos x="14" y="0"/>
                </a:cxn>
              </a:cxnLst>
              <a:rect l="0" t="0" r="r" b="b"/>
              <a:pathLst>
                <a:path w="14" h="13">
                  <a:moveTo>
                    <a:pt x="14" y="0"/>
                  </a:moveTo>
                  <a:cubicBezTo>
                    <a:pt x="0" y="0"/>
                    <a:pt x="0" y="0"/>
                    <a:pt x="0" y="0"/>
                  </a:cubicBezTo>
                  <a:cubicBezTo>
                    <a:pt x="0" y="5"/>
                    <a:pt x="1" y="9"/>
                    <a:pt x="2" y="13"/>
                  </a:cubicBezTo>
                  <a:cubicBezTo>
                    <a:pt x="2" y="13"/>
                    <a:pt x="3" y="13"/>
                    <a:pt x="3" y="13"/>
                  </a:cubicBezTo>
                  <a:cubicBezTo>
                    <a:pt x="3" y="9"/>
                    <a:pt x="3" y="9"/>
                    <a:pt x="3" y="9"/>
                  </a:cubicBezTo>
                  <a:cubicBezTo>
                    <a:pt x="14" y="9"/>
                    <a:pt x="14" y="9"/>
                    <a:pt x="14" y="9"/>
                  </a:cubicBezTo>
                  <a:lnTo>
                    <a:pt x="14"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2" name="Freeform 32">
              <a:extLst>
                <a:ext uri="{FF2B5EF4-FFF2-40B4-BE49-F238E27FC236}">
                  <a16:creationId xmlns:a16="http://schemas.microsoft.com/office/drawing/2014/main" id="{C89C9992-2E5D-4E28-B5BE-C86300A90B9D}"/>
                </a:ext>
              </a:extLst>
            </p:cNvPr>
            <p:cNvSpPr>
              <a:spLocks/>
            </p:cNvSpPr>
            <p:nvPr/>
          </p:nvSpPr>
          <p:spPr bwMode="auto">
            <a:xfrm>
              <a:off x="4664075" y="1909763"/>
              <a:ext cx="58738" cy="55562"/>
            </a:xfrm>
            <a:custGeom>
              <a:avLst/>
              <a:gdLst/>
              <a:ahLst/>
              <a:cxnLst>
                <a:cxn ang="0">
                  <a:pos x="0" y="13"/>
                </a:cxn>
                <a:cxn ang="0">
                  <a:pos x="14" y="13"/>
                </a:cxn>
                <a:cxn ang="0">
                  <a:pos x="14" y="1"/>
                </a:cxn>
                <a:cxn ang="0">
                  <a:pos x="2" y="0"/>
                </a:cxn>
                <a:cxn ang="0">
                  <a:pos x="0" y="13"/>
                </a:cxn>
              </a:cxnLst>
              <a:rect l="0" t="0" r="r" b="b"/>
              <a:pathLst>
                <a:path w="14" h="13">
                  <a:moveTo>
                    <a:pt x="0" y="13"/>
                  </a:moveTo>
                  <a:cubicBezTo>
                    <a:pt x="14" y="13"/>
                    <a:pt x="14" y="13"/>
                    <a:pt x="14" y="13"/>
                  </a:cubicBezTo>
                  <a:cubicBezTo>
                    <a:pt x="14" y="1"/>
                    <a:pt x="14" y="1"/>
                    <a:pt x="14" y="1"/>
                  </a:cubicBezTo>
                  <a:cubicBezTo>
                    <a:pt x="10" y="1"/>
                    <a:pt x="6" y="0"/>
                    <a:pt x="2" y="0"/>
                  </a:cubicBezTo>
                  <a:cubicBezTo>
                    <a:pt x="1" y="4"/>
                    <a:pt x="0" y="8"/>
                    <a:pt x="0" y="13"/>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3" name="Freeform 33">
              <a:extLst>
                <a:ext uri="{FF2B5EF4-FFF2-40B4-BE49-F238E27FC236}">
                  <a16:creationId xmlns:a16="http://schemas.microsoft.com/office/drawing/2014/main" id="{7122CF1D-4769-4A94-965D-ADBCB9DB8662}"/>
                </a:ext>
              </a:extLst>
            </p:cNvPr>
            <p:cNvSpPr>
              <a:spLocks/>
            </p:cNvSpPr>
            <p:nvPr/>
          </p:nvSpPr>
          <p:spPr bwMode="auto">
            <a:xfrm>
              <a:off x="4676775" y="1836738"/>
              <a:ext cx="46038" cy="60325"/>
            </a:xfrm>
            <a:custGeom>
              <a:avLst/>
              <a:gdLst/>
              <a:ahLst/>
              <a:cxnLst>
                <a:cxn ang="0">
                  <a:pos x="0" y="13"/>
                </a:cxn>
                <a:cxn ang="0">
                  <a:pos x="11" y="14"/>
                </a:cxn>
                <a:cxn ang="0">
                  <a:pos x="11" y="0"/>
                </a:cxn>
                <a:cxn ang="0">
                  <a:pos x="7" y="2"/>
                </a:cxn>
                <a:cxn ang="0">
                  <a:pos x="2" y="9"/>
                </a:cxn>
                <a:cxn ang="0">
                  <a:pos x="0" y="13"/>
                </a:cxn>
              </a:cxnLst>
              <a:rect l="0" t="0" r="r" b="b"/>
              <a:pathLst>
                <a:path w="11" h="14">
                  <a:moveTo>
                    <a:pt x="0" y="13"/>
                  </a:moveTo>
                  <a:cubicBezTo>
                    <a:pt x="4" y="13"/>
                    <a:pt x="7" y="14"/>
                    <a:pt x="11" y="14"/>
                  </a:cubicBezTo>
                  <a:cubicBezTo>
                    <a:pt x="11" y="0"/>
                    <a:pt x="11" y="0"/>
                    <a:pt x="11" y="0"/>
                  </a:cubicBezTo>
                  <a:cubicBezTo>
                    <a:pt x="10" y="0"/>
                    <a:pt x="9" y="1"/>
                    <a:pt x="7" y="2"/>
                  </a:cubicBezTo>
                  <a:cubicBezTo>
                    <a:pt x="5" y="3"/>
                    <a:pt x="4" y="6"/>
                    <a:pt x="2" y="9"/>
                  </a:cubicBezTo>
                  <a:cubicBezTo>
                    <a:pt x="1" y="10"/>
                    <a:pt x="1" y="11"/>
                    <a:pt x="0" y="13"/>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4" name="Freeform 34">
              <a:extLst>
                <a:ext uri="{FF2B5EF4-FFF2-40B4-BE49-F238E27FC236}">
                  <a16:creationId xmlns:a16="http://schemas.microsoft.com/office/drawing/2014/main" id="{7FDE47AF-EF16-4D83-B614-3139832CC0E1}"/>
                </a:ext>
              </a:extLst>
            </p:cNvPr>
            <p:cNvSpPr>
              <a:spLocks/>
            </p:cNvSpPr>
            <p:nvPr/>
          </p:nvSpPr>
          <p:spPr bwMode="auto">
            <a:xfrm>
              <a:off x="4740275" y="1909763"/>
              <a:ext cx="60325" cy="55562"/>
            </a:xfrm>
            <a:custGeom>
              <a:avLst/>
              <a:gdLst/>
              <a:ahLst/>
              <a:cxnLst>
                <a:cxn ang="0">
                  <a:pos x="12" y="0"/>
                </a:cxn>
                <a:cxn ang="0">
                  <a:pos x="0" y="1"/>
                </a:cxn>
                <a:cxn ang="0">
                  <a:pos x="0" y="13"/>
                </a:cxn>
                <a:cxn ang="0">
                  <a:pos x="14" y="13"/>
                </a:cxn>
                <a:cxn ang="0">
                  <a:pos x="12" y="0"/>
                </a:cxn>
              </a:cxnLst>
              <a:rect l="0" t="0" r="r" b="b"/>
              <a:pathLst>
                <a:path w="14" h="13">
                  <a:moveTo>
                    <a:pt x="12" y="0"/>
                  </a:moveTo>
                  <a:cubicBezTo>
                    <a:pt x="8" y="0"/>
                    <a:pt x="4" y="1"/>
                    <a:pt x="0" y="1"/>
                  </a:cubicBezTo>
                  <a:cubicBezTo>
                    <a:pt x="0" y="13"/>
                    <a:pt x="0" y="13"/>
                    <a:pt x="0" y="13"/>
                  </a:cubicBezTo>
                  <a:cubicBezTo>
                    <a:pt x="14" y="13"/>
                    <a:pt x="14" y="13"/>
                    <a:pt x="14" y="13"/>
                  </a:cubicBezTo>
                  <a:cubicBezTo>
                    <a:pt x="14" y="8"/>
                    <a:pt x="13" y="4"/>
                    <a:pt x="12"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5" name="Freeform 35">
              <a:extLst>
                <a:ext uri="{FF2B5EF4-FFF2-40B4-BE49-F238E27FC236}">
                  <a16:creationId xmlns:a16="http://schemas.microsoft.com/office/drawing/2014/main" id="{55FF2753-9A68-472D-BF84-BC1FC7AF72B1}"/>
                </a:ext>
              </a:extLst>
            </p:cNvPr>
            <p:cNvSpPr>
              <a:spLocks/>
            </p:cNvSpPr>
            <p:nvPr/>
          </p:nvSpPr>
          <p:spPr bwMode="auto">
            <a:xfrm>
              <a:off x="4740275" y="1981200"/>
              <a:ext cx="60325" cy="39687"/>
            </a:xfrm>
            <a:custGeom>
              <a:avLst/>
              <a:gdLst/>
              <a:ahLst/>
              <a:cxnLst>
                <a:cxn ang="0">
                  <a:pos x="14" y="0"/>
                </a:cxn>
                <a:cxn ang="0">
                  <a:pos x="0" y="0"/>
                </a:cxn>
                <a:cxn ang="0">
                  <a:pos x="0" y="9"/>
                </a:cxn>
                <a:cxn ang="0">
                  <a:pos x="13" y="9"/>
                </a:cxn>
                <a:cxn ang="0">
                  <a:pos x="14" y="0"/>
                </a:cxn>
              </a:cxnLst>
              <a:rect l="0" t="0" r="r" b="b"/>
              <a:pathLst>
                <a:path w="14" h="9">
                  <a:moveTo>
                    <a:pt x="14" y="0"/>
                  </a:moveTo>
                  <a:cubicBezTo>
                    <a:pt x="0" y="0"/>
                    <a:pt x="0" y="0"/>
                    <a:pt x="0" y="0"/>
                  </a:cubicBezTo>
                  <a:cubicBezTo>
                    <a:pt x="0" y="9"/>
                    <a:pt x="0" y="9"/>
                    <a:pt x="0" y="9"/>
                  </a:cubicBezTo>
                  <a:cubicBezTo>
                    <a:pt x="13" y="9"/>
                    <a:pt x="13" y="9"/>
                    <a:pt x="13" y="9"/>
                  </a:cubicBezTo>
                  <a:cubicBezTo>
                    <a:pt x="14" y="6"/>
                    <a:pt x="14" y="3"/>
                    <a:pt x="14"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96" name="Freeform 214">
            <a:extLst>
              <a:ext uri="{FF2B5EF4-FFF2-40B4-BE49-F238E27FC236}">
                <a16:creationId xmlns:a16="http://schemas.microsoft.com/office/drawing/2014/main" id="{65CBDF89-2595-45EC-886C-2AE8F1960142}"/>
              </a:ext>
            </a:extLst>
          </p:cNvPr>
          <p:cNvSpPr>
            <a:spLocks noChangeAspect="1" noEditPoints="1"/>
          </p:cNvSpPr>
          <p:nvPr/>
        </p:nvSpPr>
        <p:spPr bwMode="auto">
          <a:xfrm>
            <a:off x="6495781" y="5174379"/>
            <a:ext cx="468701" cy="457200"/>
          </a:xfrm>
          <a:custGeom>
            <a:avLst/>
            <a:gdLst>
              <a:gd name="T0" fmla="*/ 58 w 128"/>
              <a:gd name="T1" fmla="*/ 67 h 125"/>
              <a:gd name="T2" fmla="*/ 115 w 128"/>
              <a:gd name="T3" fmla="*/ 67 h 125"/>
              <a:gd name="T4" fmla="*/ 58 w 128"/>
              <a:gd name="T5" fmla="*/ 125 h 125"/>
              <a:gd name="T6" fmla="*/ 0 w 128"/>
              <a:gd name="T7" fmla="*/ 67 h 125"/>
              <a:gd name="T8" fmla="*/ 58 w 128"/>
              <a:gd name="T9" fmla="*/ 10 h 125"/>
              <a:gd name="T10" fmla="*/ 58 w 128"/>
              <a:gd name="T11" fmla="*/ 67 h 125"/>
              <a:gd name="T12" fmla="*/ 70 w 128"/>
              <a:gd name="T13" fmla="*/ 58 h 125"/>
              <a:gd name="T14" fmla="*/ 128 w 128"/>
              <a:gd name="T15" fmla="*/ 58 h 125"/>
              <a:gd name="T16" fmla="*/ 70 w 128"/>
              <a:gd name="T17" fmla="*/ 0 h 125"/>
              <a:gd name="T18" fmla="*/ 70 w 128"/>
              <a:gd name="T19" fmla="*/ 58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8" h="125">
                <a:moveTo>
                  <a:pt x="58" y="67"/>
                </a:moveTo>
                <a:cubicBezTo>
                  <a:pt x="115" y="67"/>
                  <a:pt x="115" y="67"/>
                  <a:pt x="115" y="67"/>
                </a:cubicBezTo>
                <a:cubicBezTo>
                  <a:pt x="115" y="99"/>
                  <a:pt x="89" y="125"/>
                  <a:pt x="58" y="125"/>
                </a:cubicBezTo>
                <a:cubicBezTo>
                  <a:pt x="26" y="125"/>
                  <a:pt x="0" y="99"/>
                  <a:pt x="0" y="67"/>
                </a:cubicBezTo>
                <a:cubicBezTo>
                  <a:pt x="0" y="36"/>
                  <a:pt x="26" y="10"/>
                  <a:pt x="58" y="10"/>
                </a:cubicBezTo>
                <a:cubicBezTo>
                  <a:pt x="58" y="67"/>
                  <a:pt x="58" y="67"/>
                  <a:pt x="58" y="67"/>
                </a:cubicBezTo>
                <a:close/>
                <a:moveTo>
                  <a:pt x="70" y="58"/>
                </a:moveTo>
                <a:cubicBezTo>
                  <a:pt x="128" y="58"/>
                  <a:pt x="128" y="58"/>
                  <a:pt x="128" y="58"/>
                </a:cubicBezTo>
                <a:cubicBezTo>
                  <a:pt x="128" y="26"/>
                  <a:pt x="102" y="0"/>
                  <a:pt x="70" y="0"/>
                </a:cubicBezTo>
                <a:cubicBezTo>
                  <a:pt x="70" y="58"/>
                  <a:pt x="70" y="58"/>
                  <a:pt x="70" y="58"/>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7" name="Freeform 101">
            <a:extLst>
              <a:ext uri="{FF2B5EF4-FFF2-40B4-BE49-F238E27FC236}">
                <a16:creationId xmlns:a16="http://schemas.microsoft.com/office/drawing/2014/main" id="{6587B3C2-FD75-40AE-BA14-C714E59A2864}"/>
              </a:ext>
            </a:extLst>
          </p:cNvPr>
          <p:cNvSpPr>
            <a:spLocks noChangeAspect="1" noEditPoints="1"/>
          </p:cNvSpPr>
          <p:nvPr/>
        </p:nvSpPr>
        <p:spPr bwMode="auto">
          <a:xfrm>
            <a:off x="6393933" y="2007853"/>
            <a:ext cx="494180" cy="457200"/>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03" name="Freeform: Shape 102">
            <a:extLst>
              <a:ext uri="{FF2B5EF4-FFF2-40B4-BE49-F238E27FC236}">
                <a16:creationId xmlns:a16="http://schemas.microsoft.com/office/drawing/2014/main" id="{CD4ADD8C-0B70-4BBC-ACFB-EF46BE2E2DCB}"/>
              </a:ext>
            </a:extLst>
          </p:cNvPr>
          <p:cNvSpPr>
            <a:spLocks/>
          </p:cNvSpPr>
          <p:nvPr/>
        </p:nvSpPr>
        <p:spPr>
          <a:xfrm>
            <a:off x="365760" y="2169748"/>
            <a:ext cx="274320" cy="4231589"/>
          </a:xfrm>
          <a:custGeom>
            <a:avLst/>
            <a:gdLst>
              <a:gd name="connsiteX0" fmla="*/ 114300 w 228600"/>
              <a:gd name="connsiteY0" fmla="*/ 0 h 4231589"/>
              <a:gd name="connsiteX1" fmla="*/ 226278 w 228600"/>
              <a:gd name="connsiteY1" fmla="*/ 91265 h 4231589"/>
              <a:gd name="connsiteX2" fmla="*/ 227847 w 228600"/>
              <a:gd name="connsiteY2" fmla="*/ 106829 h 4231589"/>
              <a:gd name="connsiteX3" fmla="*/ 228600 w 228600"/>
              <a:gd name="connsiteY3" fmla="*/ 106829 h 4231589"/>
              <a:gd name="connsiteX4" fmla="*/ 228600 w 228600"/>
              <a:gd name="connsiteY4" fmla="*/ 114300 h 4231589"/>
              <a:gd name="connsiteX5" fmla="*/ 228600 w 228600"/>
              <a:gd name="connsiteY5" fmla="*/ 1597719 h 4231589"/>
              <a:gd name="connsiteX6" fmla="*/ 228600 w 228600"/>
              <a:gd name="connsiteY6" fmla="*/ 1605190 h 4231589"/>
              <a:gd name="connsiteX7" fmla="*/ 228600 w 228600"/>
              <a:gd name="connsiteY7" fmla="*/ 2618354 h 4231589"/>
              <a:gd name="connsiteX8" fmla="*/ 228600 w 228600"/>
              <a:gd name="connsiteY8" fmla="*/ 2626399 h 4231589"/>
              <a:gd name="connsiteX9" fmla="*/ 228600 w 228600"/>
              <a:gd name="connsiteY9" fmla="*/ 4109244 h 4231589"/>
              <a:gd name="connsiteX10" fmla="*/ 227789 w 228600"/>
              <a:gd name="connsiteY10" fmla="*/ 4109244 h 4231589"/>
              <a:gd name="connsiteX11" fmla="*/ 228600 w 228600"/>
              <a:gd name="connsiteY11" fmla="*/ 4117289 h 4231589"/>
              <a:gd name="connsiteX12" fmla="*/ 114300 w 228600"/>
              <a:gd name="connsiteY12" fmla="*/ 4231589 h 4231589"/>
              <a:gd name="connsiteX13" fmla="*/ 0 w 228600"/>
              <a:gd name="connsiteY13" fmla="*/ 4117289 h 4231589"/>
              <a:gd name="connsiteX14" fmla="*/ 811 w 228600"/>
              <a:gd name="connsiteY14" fmla="*/ 4109244 h 4231589"/>
              <a:gd name="connsiteX15" fmla="*/ 0 w 228600"/>
              <a:gd name="connsiteY15" fmla="*/ 4109244 h 4231589"/>
              <a:gd name="connsiteX16" fmla="*/ 0 w 228600"/>
              <a:gd name="connsiteY16" fmla="*/ 2626399 h 4231589"/>
              <a:gd name="connsiteX17" fmla="*/ 0 w 228600"/>
              <a:gd name="connsiteY17" fmla="*/ 2618354 h 4231589"/>
              <a:gd name="connsiteX18" fmla="*/ 0 w 228600"/>
              <a:gd name="connsiteY18" fmla="*/ 1605190 h 4231589"/>
              <a:gd name="connsiteX19" fmla="*/ 0 w 228600"/>
              <a:gd name="connsiteY19" fmla="*/ 1597719 h 4231589"/>
              <a:gd name="connsiteX20" fmla="*/ 0 w 228600"/>
              <a:gd name="connsiteY20" fmla="*/ 114300 h 4231589"/>
              <a:gd name="connsiteX21" fmla="*/ 0 w 228600"/>
              <a:gd name="connsiteY21" fmla="*/ 106829 h 4231589"/>
              <a:gd name="connsiteX22" fmla="*/ 753 w 228600"/>
              <a:gd name="connsiteY22" fmla="*/ 106829 h 4231589"/>
              <a:gd name="connsiteX23" fmla="*/ 2323 w 228600"/>
              <a:gd name="connsiteY23" fmla="*/ 91265 h 4231589"/>
              <a:gd name="connsiteX24" fmla="*/ 114300 w 228600"/>
              <a:gd name="connsiteY24" fmla="*/ 0 h 4231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28600" h="4231589">
                <a:moveTo>
                  <a:pt x="114300" y="0"/>
                </a:moveTo>
                <a:cubicBezTo>
                  <a:pt x="169536" y="0"/>
                  <a:pt x="215620" y="39180"/>
                  <a:pt x="226278" y="91265"/>
                </a:cubicBezTo>
                <a:lnTo>
                  <a:pt x="227847" y="106829"/>
                </a:lnTo>
                <a:lnTo>
                  <a:pt x="228600" y="106829"/>
                </a:lnTo>
                <a:lnTo>
                  <a:pt x="228600" y="114300"/>
                </a:lnTo>
                <a:lnTo>
                  <a:pt x="228600" y="1597719"/>
                </a:lnTo>
                <a:lnTo>
                  <a:pt x="228600" y="1605190"/>
                </a:lnTo>
                <a:lnTo>
                  <a:pt x="228600" y="2618354"/>
                </a:lnTo>
                <a:lnTo>
                  <a:pt x="228600" y="2626399"/>
                </a:lnTo>
                <a:lnTo>
                  <a:pt x="228600" y="4109244"/>
                </a:lnTo>
                <a:lnTo>
                  <a:pt x="227789" y="4109244"/>
                </a:lnTo>
                <a:lnTo>
                  <a:pt x="228600" y="4117289"/>
                </a:lnTo>
                <a:cubicBezTo>
                  <a:pt x="228600" y="4180415"/>
                  <a:pt x="177426" y="4231589"/>
                  <a:pt x="114300" y="4231589"/>
                </a:cubicBezTo>
                <a:cubicBezTo>
                  <a:pt x="51174" y="4231589"/>
                  <a:pt x="0" y="4180415"/>
                  <a:pt x="0" y="4117289"/>
                </a:cubicBezTo>
                <a:lnTo>
                  <a:pt x="811" y="4109244"/>
                </a:lnTo>
                <a:lnTo>
                  <a:pt x="0" y="4109244"/>
                </a:lnTo>
                <a:lnTo>
                  <a:pt x="0" y="2626399"/>
                </a:lnTo>
                <a:lnTo>
                  <a:pt x="0" y="2618354"/>
                </a:lnTo>
                <a:lnTo>
                  <a:pt x="0" y="1605190"/>
                </a:lnTo>
                <a:lnTo>
                  <a:pt x="0" y="1597719"/>
                </a:lnTo>
                <a:lnTo>
                  <a:pt x="0" y="114300"/>
                </a:lnTo>
                <a:lnTo>
                  <a:pt x="0" y="106829"/>
                </a:lnTo>
                <a:lnTo>
                  <a:pt x="753" y="106829"/>
                </a:lnTo>
                <a:lnTo>
                  <a:pt x="2323" y="91265"/>
                </a:lnTo>
                <a:cubicBezTo>
                  <a:pt x="12980" y="39180"/>
                  <a:pt x="59064" y="0"/>
                  <a:pt x="114300" y="0"/>
                </a:cubicBezTo>
                <a:close/>
              </a:path>
            </a:pathLst>
          </a:custGeom>
          <a:gradFill>
            <a:gsLst>
              <a:gs pos="35000">
                <a:srgbClr val="FF5243"/>
              </a:gs>
              <a:gs pos="5000">
                <a:srgbClr val="2C3749"/>
              </a:gs>
              <a:gs pos="65000">
                <a:srgbClr val="B5B5B5"/>
              </a:gs>
              <a:gs pos="95000">
                <a:srgbClr val="8DA1BB"/>
              </a:gs>
            </a:gsLst>
            <a:lin ang="162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2" name="TextBox 111">
            <a:extLst>
              <a:ext uri="{FF2B5EF4-FFF2-40B4-BE49-F238E27FC236}">
                <a16:creationId xmlns:a16="http://schemas.microsoft.com/office/drawing/2014/main" id="{605432D9-A0ED-4EBC-A867-0565E7E769FC}"/>
              </a:ext>
            </a:extLst>
          </p:cNvPr>
          <p:cNvSpPr txBox="1"/>
          <p:nvPr/>
        </p:nvSpPr>
        <p:spPr>
          <a:xfrm>
            <a:off x="1280160" y="2438127"/>
            <a:ext cx="2403810" cy="898708"/>
          </a:xfrm>
          <a:prstGeom prst="rect">
            <a:avLst/>
          </a:prstGeom>
          <a:noFill/>
        </p:spPr>
        <p:txBody>
          <a:bodyPr wrap="square" rtlCol="0">
            <a:spAutoFit/>
          </a:bodyPr>
          <a:lstStyle/>
          <a:p>
            <a:pPr defTabSz="1219170">
              <a:spcBef>
                <a:spcPct val="20000"/>
              </a:spcBef>
              <a:defRPr/>
            </a:pPr>
            <a:r>
              <a:rPr lang="en-US" sz="1400" dirty="0">
                <a:solidFill>
                  <a:srgbClr val="8DA1BB"/>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a:t>
            </a:r>
          </a:p>
        </p:txBody>
      </p:sp>
      <p:sp>
        <p:nvSpPr>
          <p:cNvPr id="121" name="TextBox 120">
            <a:extLst>
              <a:ext uri="{FF2B5EF4-FFF2-40B4-BE49-F238E27FC236}">
                <a16:creationId xmlns:a16="http://schemas.microsoft.com/office/drawing/2014/main" id="{227C3D58-433C-4372-823E-CCAA696210E5}"/>
              </a:ext>
            </a:extLst>
          </p:cNvPr>
          <p:cNvSpPr txBox="1"/>
          <p:nvPr/>
        </p:nvSpPr>
        <p:spPr>
          <a:xfrm>
            <a:off x="1280160" y="3527059"/>
            <a:ext cx="2403810" cy="898708"/>
          </a:xfrm>
          <a:prstGeom prst="rect">
            <a:avLst/>
          </a:prstGeom>
          <a:noFill/>
        </p:spPr>
        <p:txBody>
          <a:bodyPr wrap="square" rtlCol="0">
            <a:spAutoFit/>
          </a:bodyPr>
          <a:lstStyle/>
          <a:p>
            <a:pPr defTabSz="1219170">
              <a:spcBef>
                <a:spcPct val="20000"/>
              </a:spcBef>
              <a:defRPr/>
            </a:pPr>
            <a:r>
              <a:rPr lang="en-US" sz="1400" dirty="0">
                <a:solidFill>
                  <a:srgbClr val="B5B5B5"/>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a:t>
            </a:r>
          </a:p>
        </p:txBody>
      </p:sp>
      <p:sp>
        <p:nvSpPr>
          <p:cNvPr id="123" name="TextBox 122">
            <a:extLst>
              <a:ext uri="{FF2B5EF4-FFF2-40B4-BE49-F238E27FC236}">
                <a16:creationId xmlns:a16="http://schemas.microsoft.com/office/drawing/2014/main" id="{897F910B-71CA-484A-B57F-F4377145386E}"/>
              </a:ext>
            </a:extLst>
          </p:cNvPr>
          <p:cNvSpPr txBox="1"/>
          <p:nvPr/>
        </p:nvSpPr>
        <p:spPr>
          <a:xfrm>
            <a:off x="1280160" y="4628084"/>
            <a:ext cx="2403810" cy="898708"/>
          </a:xfrm>
          <a:prstGeom prst="rect">
            <a:avLst/>
          </a:prstGeom>
          <a:noFill/>
        </p:spPr>
        <p:txBody>
          <a:bodyPr wrap="square" rtlCol="0">
            <a:spAutoFit/>
          </a:bodyPr>
          <a:lstStyle/>
          <a:p>
            <a:pPr defTabSz="1219170">
              <a:spcBef>
                <a:spcPct val="20000"/>
              </a:spcBef>
              <a:defRPr/>
            </a:pPr>
            <a:r>
              <a:rPr lang="en-US" sz="1400" dirty="0">
                <a:solidFill>
                  <a:srgbClr val="FF5243"/>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a:t>
            </a:r>
          </a:p>
        </p:txBody>
      </p:sp>
      <p:sp>
        <p:nvSpPr>
          <p:cNvPr id="125" name="TextBox 124">
            <a:extLst>
              <a:ext uri="{FF2B5EF4-FFF2-40B4-BE49-F238E27FC236}">
                <a16:creationId xmlns:a16="http://schemas.microsoft.com/office/drawing/2014/main" id="{507C1342-E9A6-4ABC-8573-AD683FC5B49C}"/>
              </a:ext>
            </a:extLst>
          </p:cNvPr>
          <p:cNvSpPr txBox="1"/>
          <p:nvPr/>
        </p:nvSpPr>
        <p:spPr>
          <a:xfrm>
            <a:off x="1280160" y="5724758"/>
            <a:ext cx="2403810" cy="898708"/>
          </a:xfrm>
          <a:prstGeom prst="rect">
            <a:avLst/>
          </a:prstGeom>
          <a:noFill/>
        </p:spPr>
        <p:txBody>
          <a:bodyPr wrap="square" rtlCol="0">
            <a:spAutoFit/>
          </a:bodyPr>
          <a:lstStyle/>
          <a:p>
            <a:pPr defTabSz="1219170">
              <a:spcBef>
                <a:spcPct val="20000"/>
              </a:spcBef>
              <a:defRPr/>
            </a:pPr>
            <a:r>
              <a:rPr lang="en-US" sz="1400" dirty="0">
                <a:solidFill>
                  <a:srgbClr val="2C3749"/>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a:t>
            </a:r>
          </a:p>
        </p:txBody>
      </p:sp>
      <p:sp>
        <p:nvSpPr>
          <p:cNvPr id="128" name="TextBox 127">
            <a:extLst>
              <a:ext uri="{FF2B5EF4-FFF2-40B4-BE49-F238E27FC236}">
                <a16:creationId xmlns:a16="http://schemas.microsoft.com/office/drawing/2014/main" id="{E1E1612F-D5EE-4204-A465-2FC2D38CE499}"/>
              </a:ext>
            </a:extLst>
          </p:cNvPr>
          <p:cNvSpPr txBox="1"/>
          <p:nvPr/>
        </p:nvSpPr>
        <p:spPr>
          <a:xfrm>
            <a:off x="8467369" y="1024779"/>
            <a:ext cx="2403810" cy="898708"/>
          </a:xfrm>
          <a:prstGeom prst="rect">
            <a:avLst/>
          </a:prstGeom>
          <a:noFill/>
        </p:spPr>
        <p:txBody>
          <a:bodyPr wrap="square" rtlCol="0">
            <a:spAutoFit/>
          </a:bodyPr>
          <a:lstStyle/>
          <a:p>
            <a:pPr algn="r" defTabSz="1219170">
              <a:spcBef>
                <a:spcPct val="20000"/>
              </a:spcBef>
              <a:defRPr/>
            </a:pPr>
            <a:r>
              <a:rPr lang="en-US" sz="1400" dirty="0">
                <a:solidFill>
                  <a:srgbClr val="EF3425"/>
                </a:solidFill>
                <a:latin typeface="Bernard MT Condensed" panose="02050806060905020404" pitchFamily="18" charset="0"/>
              </a:rPr>
              <a:t>LOREM IPSUM DOLOR</a:t>
            </a:r>
          </a:p>
          <a:p>
            <a:pPr algn="r" defTabSz="1219170">
              <a:spcBef>
                <a:spcPct val="20000"/>
              </a:spcBef>
              <a:defRPr/>
            </a:pPr>
            <a:endParaRPr lang="en-US" sz="200" b="1" dirty="0">
              <a:solidFill>
                <a:schemeClr val="bg1"/>
              </a:solidFill>
              <a:latin typeface="Candara" panose="020E0502030303020204" pitchFamily="34" charset="0"/>
            </a:endParaRPr>
          </a:p>
          <a:p>
            <a:pPr algn="r"/>
            <a:r>
              <a:rPr lang="en-US" sz="1200" dirty="0">
                <a:solidFill>
                  <a:schemeClr val="bg1"/>
                </a:solidFill>
                <a:latin typeface="Candara" panose="020E0502030303020204" pitchFamily="34" charset="0"/>
              </a:rPr>
              <a:t>Lorem ipsum dolor sit amet, consectetur adipiscing elit, sed do eiusmod tempor incididunt. </a:t>
            </a:r>
          </a:p>
        </p:txBody>
      </p:sp>
      <p:sp>
        <p:nvSpPr>
          <p:cNvPr id="130" name="TextBox 129">
            <a:extLst>
              <a:ext uri="{FF2B5EF4-FFF2-40B4-BE49-F238E27FC236}">
                <a16:creationId xmlns:a16="http://schemas.microsoft.com/office/drawing/2014/main" id="{A40510BE-E6B6-42F7-A71C-66F6006610AD}"/>
              </a:ext>
            </a:extLst>
          </p:cNvPr>
          <p:cNvSpPr txBox="1"/>
          <p:nvPr/>
        </p:nvSpPr>
        <p:spPr>
          <a:xfrm>
            <a:off x="8467369" y="2113711"/>
            <a:ext cx="2403810" cy="898708"/>
          </a:xfrm>
          <a:prstGeom prst="rect">
            <a:avLst/>
          </a:prstGeom>
          <a:noFill/>
        </p:spPr>
        <p:txBody>
          <a:bodyPr wrap="square" rtlCol="0">
            <a:spAutoFit/>
          </a:bodyPr>
          <a:lstStyle/>
          <a:p>
            <a:pPr algn="r" defTabSz="1219170">
              <a:spcBef>
                <a:spcPct val="20000"/>
              </a:spcBef>
              <a:defRPr/>
            </a:pPr>
            <a:r>
              <a:rPr lang="en-US" sz="1400" dirty="0">
                <a:solidFill>
                  <a:srgbClr val="44546B"/>
                </a:solidFill>
                <a:latin typeface="Bernard MT Condensed" panose="02050806060905020404" pitchFamily="18" charset="0"/>
              </a:rPr>
              <a:t>LOREM IPSUM DOLOR</a:t>
            </a:r>
          </a:p>
          <a:p>
            <a:pPr algn="r" defTabSz="1219170">
              <a:spcBef>
                <a:spcPct val="20000"/>
              </a:spcBef>
              <a:defRPr/>
            </a:pPr>
            <a:endParaRPr lang="en-US" sz="200" b="1" dirty="0">
              <a:solidFill>
                <a:schemeClr val="bg1"/>
              </a:solidFill>
              <a:latin typeface="Candara" panose="020E0502030303020204" pitchFamily="34" charset="0"/>
            </a:endParaRPr>
          </a:p>
          <a:p>
            <a:pPr algn="r"/>
            <a:r>
              <a:rPr lang="en-US" sz="1200" dirty="0">
                <a:solidFill>
                  <a:schemeClr val="bg1"/>
                </a:solidFill>
                <a:latin typeface="Candara" panose="020E0502030303020204" pitchFamily="34" charset="0"/>
              </a:rPr>
              <a:t>Lorem ipsum dolor sit amet, consectetur adipiscing elit, sed do eiusmod tempor incididunt. </a:t>
            </a:r>
          </a:p>
        </p:txBody>
      </p:sp>
      <p:sp>
        <p:nvSpPr>
          <p:cNvPr id="132" name="TextBox 131">
            <a:extLst>
              <a:ext uri="{FF2B5EF4-FFF2-40B4-BE49-F238E27FC236}">
                <a16:creationId xmlns:a16="http://schemas.microsoft.com/office/drawing/2014/main" id="{60269821-AAD5-49E4-9EF9-6E3DB4E5F917}"/>
              </a:ext>
            </a:extLst>
          </p:cNvPr>
          <p:cNvSpPr txBox="1"/>
          <p:nvPr/>
        </p:nvSpPr>
        <p:spPr>
          <a:xfrm>
            <a:off x="8467369" y="3214736"/>
            <a:ext cx="2403810" cy="898708"/>
          </a:xfrm>
          <a:prstGeom prst="rect">
            <a:avLst/>
          </a:prstGeom>
          <a:noFill/>
        </p:spPr>
        <p:txBody>
          <a:bodyPr wrap="square" rtlCol="0">
            <a:spAutoFit/>
          </a:bodyPr>
          <a:lstStyle/>
          <a:p>
            <a:pPr algn="r" defTabSz="1219170">
              <a:spcBef>
                <a:spcPct val="20000"/>
              </a:spcBef>
              <a:defRPr/>
            </a:pPr>
            <a:r>
              <a:rPr lang="en-US" sz="1400" dirty="0">
                <a:solidFill>
                  <a:srgbClr val="5C7089"/>
                </a:solidFill>
                <a:latin typeface="Bernard MT Condensed" panose="02050806060905020404" pitchFamily="18" charset="0"/>
              </a:rPr>
              <a:t>LOREM IPSUM DOLOR</a:t>
            </a:r>
          </a:p>
          <a:p>
            <a:pPr algn="r" defTabSz="1219170">
              <a:spcBef>
                <a:spcPct val="20000"/>
              </a:spcBef>
              <a:defRPr/>
            </a:pPr>
            <a:endParaRPr lang="en-US" sz="200" b="1" dirty="0">
              <a:solidFill>
                <a:schemeClr val="bg1"/>
              </a:solidFill>
              <a:latin typeface="Candara" panose="020E0502030303020204" pitchFamily="34" charset="0"/>
            </a:endParaRPr>
          </a:p>
          <a:p>
            <a:pPr algn="r"/>
            <a:r>
              <a:rPr lang="en-US" sz="1200" dirty="0">
                <a:solidFill>
                  <a:schemeClr val="bg1"/>
                </a:solidFill>
                <a:latin typeface="Candara" panose="020E0502030303020204" pitchFamily="34" charset="0"/>
              </a:rPr>
              <a:t>Lorem ipsum dolor sit amet, consectetur adipiscing elit, sed do eiusmod tempor incididunt. </a:t>
            </a:r>
          </a:p>
        </p:txBody>
      </p:sp>
      <p:sp>
        <p:nvSpPr>
          <p:cNvPr id="134" name="TextBox 133">
            <a:extLst>
              <a:ext uri="{FF2B5EF4-FFF2-40B4-BE49-F238E27FC236}">
                <a16:creationId xmlns:a16="http://schemas.microsoft.com/office/drawing/2014/main" id="{7B6A4081-61FD-4D2F-B2BF-01721AD00C24}"/>
              </a:ext>
            </a:extLst>
          </p:cNvPr>
          <p:cNvSpPr txBox="1"/>
          <p:nvPr/>
        </p:nvSpPr>
        <p:spPr>
          <a:xfrm>
            <a:off x="8467369" y="4311410"/>
            <a:ext cx="2403810" cy="898708"/>
          </a:xfrm>
          <a:prstGeom prst="rect">
            <a:avLst/>
          </a:prstGeom>
          <a:noFill/>
        </p:spPr>
        <p:txBody>
          <a:bodyPr wrap="square" rtlCol="0">
            <a:spAutoFit/>
          </a:bodyPr>
          <a:lstStyle/>
          <a:p>
            <a:pPr algn="r" defTabSz="1219170">
              <a:spcBef>
                <a:spcPct val="20000"/>
              </a:spcBef>
              <a:defRPr/>
            </a:pPr>
            <a:r>
              <a:rPr lang="en-US" sz="1400" dirty="0">
                <a:solidFill>
                  <a:srgbClr val="72869F"/>
                </a:solidFill>
                <a:latin typeface="Bernard MT Condensed" panose="02050806060905020404" pitchFamily="18" charset="0"/>
              </a:rPr>
              <a:t>LOREM IPSUM DOLOR</a:t>
            </a:r>
          </a:p>
          <a:p>
            <a:pPr algn="r" defTabSz="1219170">
              <a:spcBef>
                <a:spcPct val="20000"/>
              </a:spcBef>
              <a:defRPr/>
            </a:pPr>
            <a:endParaRPr lang="en-US" sz="200" b="1" dirty="0">
              <a:solidFill>
                <a:schemeClr val="bg1"/>
              </a:solidFill>
              <a:latin typeface="Candara" panose="020E0502030303020204" pitchFamily="34" charset="0"/>
            </a:endParaRPr>
          </a:p>
          <a:p>
            <a:pPr algn="r"/>
            <a:r>
              <a:rPr lang="en-US" sz="1200" dirty="0">
                <a:solidFill>
                  <a:schemeClr val="bg1"/>
                </a:solidFill>
                <a:latin typeface="Candara" panose="020E0502030303020204" pitchFamily="34" charset="0"/>
              </a:rPr>
              <a:t>Lorem ipsum dolor sit amet, consectetur adipiscing elit, sed do eiusmod tempor incididunt. </a:t>
            </a:r>
          </a:p>
        </p:txBody>
      </p:sp>
      <p:sp>
        <p:nvSpPr>
          <p:cNvPr id="127" name="Freeform: Shape 126">
            <a:extLst>
              <a:ext uri="{FF2B5EF4-FFF2-40B4-BE49-F238E27FC236}">
                <a16:creationId xmlns:a16="http://schemas.microsoft.com/office/drawing/2014/main" id="{9091F316-9B5A-4AEF-9ECC-686D3D170E98}"/>
              </a:ext>
            </a:extLst>
          </p:cNvPr>
          <p:cNvSpPr>
            <a:spLocks/>
          </p:cNvSpPr>
          <p:nvPr/>
        </p:nvSpPr>
        <p:spPr>
          <a:xfrm rot="10800000">
            <a:off x="11538831" y="609601"/>
            <a:ext cx="274320" cy="4231589"/>
          </a:xfrm>
          <a:custGeom>
            <a:avLst/>
            <a:gdLst>
              <a:gd name="connsiteX0" fmla="*/ 114300 w 228600"/>
              <a:gd name="connsiteY0" fmla="*/ 0 h 4231589"/>
              <a:gd name="connsiteX1" fmla="*/ 226278 w 228600"/>
              <a:gd name="connsiteY1" fmla="*/ 91265 h 4231589"/>
              <a:gd name="connsiteX2" fmla="*/ 227847 w 228600"/>
              <a:gd name="connsiteY2" fmla="*/ 106829 h 4231589"/>
              <a:gd name="connsiteX3" fmla="*/ 228600 w 228600"/>
              <a:gd name="connsiteY3" fmla="*/ 106829 h 4231589"/>
              <a:gd name="connsiteX4" fmla="*/ 228600 w 228600"/>
              <a:gd name="connsiteY4" fmla="*/ 114300 h 4231589"/>
              <a:gd name="connsiteX5" fmla="*/ 228600 w 228600"/>
              <a:gd name="connsiteY5" fmla="*/ 1597719 h 4231589"/>
              <a:gd name="connsiteX6" fmla="*/ 228600 w 228600"/>
              <a:gd name="connsiteY6" fmla="*/ 1605190 h 4231589"/>
              <a:gd name="connsiteX7" fmla="*/ 228600 w 228600"/>
              <a:gd name="connsiteY7" fmla="*/ 2618354 h 4231589"/>
              <a:gd name="connsiteX8" fmla="*/ 228600 w 228600"/>
              <a:gd name="connsiteY8" fmla="*/ 2626399 h 4231589"/>
              <a:gd name="connsiteX9" fmla="*/ 228600 w 228600"/>
              <a:gd name="connsiteY9" fmla="*/ 4109244 h 4231589"/>
              <a:gd name="connsiteX10" fmla="*/ 227789 w 228600"/>
              <a:gd name="connsiteY10" fmla="*/ 4109244 h 4231589"/>
              <a:gd name="connsiteX11" fmla="*/ 228600 w 228600"/>
              <a:gd name="connsiteY11" fmla="*/ 4117289 h 4231589"/>
              <a:gd name="connsiteX12" fmla="*/ 114300 w 228600"/>
              <a:gd name="connsiteY12" fmla="*/ 4231589 h 4231589"/>
              <a:gd name="connsiteX13" fmla="*/ 0 w 228600"/>
              <a:gd name="connsiteY13" fmla="*/ 4117289 h 4231589"/>
              <a:gd name="connsiteX14" fmla="*/ 811 w 228600"/>
              <a:gd name="connsiteY14" fmla="*/ 4109244 h 4231589"/>
              <a:gd name="connsiteX15" fmla="*/ 0 w 228600"/>
              <a:gd name="connsiteY15" fmla="*/ 4109244 h 4231589"/>
              <a:gd name="connsiteX16" fmla="*/ 0 w 228600"/>
              <a:gd name="connsiteY16" fmla="*/ 2626399 h 4231589"/>
              <a:gd name="connsiteX17" fmla="*/ 0 w 228600"/>
              <a:gd name="connsiteY17" fmla="*/ 2618354 h 4231589"/>
              <a:gd name="connsiteX18" fmla="*/ 0 w 228600"/>
              <a:gd name="connsiteY18" fmla="*/ 1605190 h 4231589"/>
              <a:gd name="connsiteX19" fmla="*/ 0 w 228600"/>
              <a:gd name="connsiteY19" fmla="*/ 1597719 h 4231589"/>
              <a:gd name="connsiteX20" fmla="*/ 0 w 228600"/>
              <a:gd name="connsiteY20" fmla="*/ 114300 h 4231589"/>
              <a:gd name="connsiteX21" fmla="*/ 0 w 228600"/>
              <a:gd name="connsiteY21" fmla="*/ 106829 h 4231589"/>
              <a:gd name="connsiteX22" fmla="*/ 753 w 228600"/>
              <a:gd name="connsiteY22" fmla="*/ 106829 h 4231589"/>
              <a:gd name="connsiteX23" fmla="*/ 2323 w 228600"/>
              <a:gd name="connsiteY23" fmla="*/ 91265 h 4231589"/>
              <a:gd name="connsiteX24" fmla="*/ 114300 w 228600"/>
              <a:gd name="connsiteY24" fmla="*/ 0 h 4231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28600" h="4231589">
                <a:moveTo>
                  <a:pt x="114300" y="0"/>
                </a:moveTo>
                <a:cubicBezTo>
                  <a:pt x="169536" y="0"/>
                  <a:pt x="215620" y="39180"/>
                  <a:pt x="226278" y="91265"/>
                </a:cubicBezTo>
                <a:lnTo>
                  <a:pt x="227847" y="106829"/>
                </a:lnTo>
                <a:lnTo>
                  <a:pt x="228600" y="106829"/>
                </a:lnTo>
                <a:lnTo>
                  <a:pt x="228600" y="114300"/>
                </a:lnTo>
                <a:lnTo>
                  <a:pt x="228600" y="1597719"/>
                </a:lnTo>
                <a:lnTo>
                  <a:pt x="228600" y="1605190"/>
                </a:lnTo>
                <a:lnTo>
                  <a:pt x="228600" y="2618354"/>
                </a:lnTo>
                <a:lnTo>
                  <a:pt x="228600" y="2626399"/>
                </a:lnTo>
                <a:lnTo>
                  <a:pt x="228600" y="4109244"/>
                </a:lnTo>
                <a:lnTo>
                  <a:pt x="227789" y="4109244"/>
                </a:lnTo>
                <a:lnTo>
                  <a:pt x="228600" y="4117289"/>
                </a:lnTo>
                <a:cubicBezTo>
                  <a:pt x="228600" y="4180415"/>
                  <a:pt x="177426" y="4231589"/>
                  <a:pt x="114300" y="4231589"/>
                </a:cubicBezTo>
                <a:cubicBezTo>
                  <a:pt x="51174" y="4231589"/>
                  <a:pt x="0" y="4180415"/>
                  <a:pt x="0" y="4117289"/>
                </a:cubicBezTo>
                <a:lnTo>
                  <a:pt x="811" y="4109244"/>
                </a:lnTo>
                <a:lnTo>
                  <a:pt x="0" y="4109244"/>
                </a:lnTo>
                <a:lnTo>
                  <a:pt x="0" y="2626399"/>
                </a:lnTo>
                <a:lnTo>
                  <a:pt x="0" y="2618354"/>
                </a:lnTo>
                <a:lnTo>
                  <a:pt x="0" y="1605190"/>
                </a:lnTo>
                <a:lnTo>
                  <a:pt x="0" y="1597719"/>
                </a:lnTo>
                <a:lnTo>
                  <a:pt x="0" y="114300"/>
                </a:lnTo>
                <a:lnTo>
                  <a:pt x="0" y="106829"/>
                </a:lnTo>
                <a:lnTo>
                  <a:pt x="753" y="106829"/>
                </a:lnTo>
                <a:lnTo>
                  <a:pt x="2323" y="91265"/>
                </a:lnTo>
                <a:cubicBezTo>
                  <a:pt x="12980" y="39180"/>
                  <a:pt x="59064" y="0"/>
                  <a:pt x="114300" y="0"/>
                </a:cubicBezTo>
                <a:close/>
              </a:path>
            </a:pathLst>
          </a:custGeom>
          <a:gradFill>
            <a:gsLst>
              <a:gs pos="35000">
                <a:srgbClr val="44546B"/>
              </a:gs>
              <a:gs pos="5000">
                <a:srgbClr val="EF3425"/>
              </a:gs>
              <a:gs pos="65000">
                <a:srgbClr val="5C7089"/>
              </a:gs>
              <a:gs pos="95000">
                <a:srgbClr val="72869F"/>
              </a:gs>
            </a:gsLst>
            <a:lin ang="162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53" name="Group 152">
            <a:extLst>
              <a:ext uri="{FF2B5EF4-FFF2-40B4-BE49-F238E27FC236}">
                <a16:creationId xmlns:a16="http://schemas.microsoft.com/office/drawing/2014/main" id="{4B1C2103-A936-446C-BF3E-86831AA46721}"/>
              </a:ext>
            </a:extLst>
          </p:cNvPr>
          <p:cNvGrpSpPr/>
          <p:nvPr/>
        </p:nvGrpSpPr>
        <p:grpSpPr>
          <a:xfrm>
            <a:off x="365760" y="3443343"/>
            <a:ext cx="956174" cy="457200"/>
            <a:chOff x="365760" y="3443343"/>
            <a:chExt cx="956174" cy="457200"/>
          </a:xfrm>
        </p:grpSpPr>
        <p:sp>
          <p:nvSpPr>
            <p:cNvPr id="122" name="Freeform: Shape 121">
              <a:extLst>
                <a:ext uri="{FF2B5EF4-FFF2-40B4-BE49-F238E27FC236}">
                  <a16:creationId xmlns:a16="http://schemas.microsoft.com/office/drawing/2014/main" id="{D496A583-4FAD-4EAA-B1AD-886BCCF3D9A3}"/>
                </a:ext>
              </a:extLst>
            </p:cNvPr>
            <p:cNvSpPr>
              <a:spLocks noChangeAspect="1"/>
            </p:cNvSpPr>
            <p:nvPr/>
          </p:nvSpPr>
          <p:spPr>
            <a:xfrm rot="5400000">
              <a:off x="621792" y="3200400"/>
              <a:ext cx="457200" cy="943085"/>
            </a:xfrm>
            <a:custGeom>
              <a:avLst/>
              <a:gdLst>
                <a:gd name="connsiteX0" fmla="*/ 0 w 3657600"/>
                <a:gd name="connsiteY0" fmla="*/ 2926093 h 7544680"/>
                <a:gd name="connsiteX1" fmla="*/ 1828800 w 3657600"/>
                <a:gd name="connsiteY1" fmla="*/ 0 h 7544680"/>
                <a:gd name="connsiteX2" fmla="*/ 3657600 w 3657600"/>
                <a:gd name="connsiteY2" fmla="*/ 2926093 h 7544680"/>
                <a:gd name="connsiteX3" fmla="*/ 2692828 w 3657600"/>
                <a:gd name="connsiteY3" fmla="*/ 2926093 h 7544680"/>
                <a:gd name="connsiteX4" fmla="*/ 2692828 w 3657600"/>
                <a:gd name="connsiteY4" fmla="*/ 7544680 h 7544680"/>
                <a:gd name="connsiteX5" fmla="*/ 933043 w 3657600"/>
                <a:gd name="connsiteY5" fmla="*/ 7544680 h 7544680"/>
                <a:gd name="connsiteX6" fmla="*/ 933043 w 3657600"/>
                <a:gd name="connsiteY6" fmla="*/ 2926093 h 7544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57600" h="7544680">
                  <a:moveTo>
                    <a:pt x="0" y="2926093"/>
                  </a:moveTo>
                  <a:lnTo>
                    <a:pt x="1828800" y="0"/>
                  </a:lnTo>
                  <a:lnTo>
                    <a:pt x="3657600" y="2926093"/>
                  </a:lnTo>
                  <a:lnTo>
                    <a:pt x="2692828" y="2926093"/>
                  </a:lnTo>
                  <a:lnTo>
                    <a:pt x="2692828" y="7544680"/>
                  </a:lnTo>
                  <a:lnTo>
                    <a:pt x="933043" y="7544680"/>
                  </a:lnTo>
                  <a:lnTo>
                    <a:pt x="933043" y="2926093"/>
                  </a:lnTo>
                  <a:close/>
                </a:path>
              </a:pathLst>
            </a:custGeom>
            <a:solidFill>
              <a:srgbClr val="B5B5B5"/>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0" name="TextBox 139">
              <a:extLst>
                <a:ext uri="{FF2B5EF4-FFF2-40B4-BE49-F238E27FC236}">
                  <a16:creationId xmlns:a16="http://schemas.microsoft.com/office/drawing/2014/main" id="{CFF25E9E-BDB1-4672-94F0-106D8DB43444}"/>
                </a:ext>
              </a:extLst>
            </p:cNvPr>
            <p:cNvSpPr txBox="1"/>
            <p:nvPr/>
          </p:nvSpPr>
          <p:spPr>
            <a:xfrm>
              <a:off x="365760" y="3533442"/>
              <a:ext cx="875337" cy="246221"/>
            </a:xfrm>
            <a:prstGeom prst="rect">
              <a:avLst/>
            </a:prstGeom>
            <a:noFill/>
          </p:spPr>
          <p:txBody>
            <a:bodyPr wrap="square" rtlCol="0">
              <a:spAutoFit/>
            </a:bodyPr>
            <a:lstStyle/>
            <a:p>
              <a:r>
                <a:rPr lang="en-US" sz="1000" b="1" dirty="0">
                  <a:solidFill>
                    <a:schemeClr val="bg1"/>
                  </a:solidFill>
                  <a:latin typeface="Candara" panose="020E0502030303020204" pitchFamily="34" charset="0"/>
                </a:rPr>
                <a:t>LOREM</a:t>
              </a:r>
              <a:r>
                <a:rPr lang="en-US" sz="1000" dirty="0">
                  <a:solidFill>
                    <a:schemeClr val="bg1"/>
                  </a:solidFill>
                  <a:latin typeface="Candara" panose="020E0502030303020204" pitchFamily="34" charset="0"/>
                </a:rPr>
                <a:t> </a:t>
              </a:r>
              <a:r>
                <a:rPr lang="en-US" sz="1000" dirty="0">
                  <a:solidFill>
                    <a:schemeClr val="bg1"/>
                  </a:solidFill>
                  <a:latin typeface="Bernard MT Condensed" panose="02050806060905020404" pitchFamily="18" charset="0"/>
                </a:rPr>
                <a:t>06</a:t>
              </a:r>
            </a:p>
          </p:txBody>
        </p:sp>
      </p:grpSp>
      <p:grpSp>
        <p:nvGrpSpPr>
          <p:cNvPr id="154" name="Group 153">
            <a:extLst>
              <a:ext uri="{FF2B5EF4-FFF2-40B4-BE49-F238E27FC236}">
                <a16:creationId xmlns:a16="http://schemas.microsoft.com/office/drawing/2014/main" id="{9A7F3DBD-90FE-48A2-A425-F3F01DA8EEAC}"/>
              </a:ext>
            </a:extLst>
          </p:cNvPr>
          <p:cNvGrpSpPr/>
          <p:nvPr/>
        </p:nvGrpSpPr>
        <p:grpSpPr>
          <a:xfrm>
            <a:off x="365760" y="4540623"/>
            <a:ext cx="954611" cy="457200"/>
            <a:chOff x="365760" y="4540623"/>
            <a:chExt cx="954611" cy="457200"/>
          </a:xfrm>
        </p:grpSpPr>
        <p:sp>
          <p:nvSpPr>
            <p:cNvPr id="124" name="Freeform: Shape 123">
              <a:extLst>
                <a:ext uri="{FF2B5EF4-FFF2-40B4-BE49-F238E27FC236}">
                  <a16:creationId xmlns:a16="http://schemas.microsoft.com/office/drawing/2014/main" id="{DB9B6D76-3EC3-4678-B6D7-84676D307EF3}"/>
                </a:ext>
              </a:extLst>
            </p:cNvPr>
            <p:cNvSpPr>
              <a:spLocks noChangeAspect="1"/>
            </p:cNvSpPr>
            <p:nvPr/>
          </p:nvSpPr>
          <p:spPr>
            <a:xfrm rot="5400000">
              <a:off x="620229" y="4297680"/>
              <a:ext cx="457200" cy="943085"/>
            </a:xfrm>
            <a:custGeom>
              <a:avLst/>
              <a:gdLst>
                <a:gd name="connsiteX0" fmla="*/ 0 w 3657600"/>
                <a:gd name="connsiteY0" fmla="*/ 2926093 h 7544680"/>
                <a:gd name="connsiteX1" fmla="*/ 1828800 w 3657600"/>
                <a:gd name="connsiteY1" fmla="*/ 0 h 7544680"/>
                <a:gd name="connsiteX2" fmla="*/ 3657600 w 3657600"/>
                <a:gd name="connsiteY2" fmla="*/ 2926093 h 7544680"/>
                <a:gd name="connsiteX3" fmla="*/ 2692828 w 3657600"/>
                <a:gd name="connsiteY3" fmla="*/ 2926093 h 7544680"/>
                <a:gd name="connsiteX4" fmla="*/ 2692828 w 3657600"/>
                <a:gd name="connsiteY4" fmla="*/ 7544680 h 7544680"/>
                <a:gd name="connsiteX5" fmla="*/ 933043 w 3657600"/>
                <a:gd name="connsiteY5" fmla="*/ 7544680 h 7544680"/>
                <a:gd name="connsiteX6" fmla="*/ 933043 w 3657600"/>
                <a:gd name="connsiteY6" fmla="*/ 2926093 h 7544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57600" h="7544680">
                  <a:moveTo>
                    <a:pt x="0" y="2926093"/>
                  </a:moveTo>
                  <a:lnTo>
                    <a:pt x="1828800" y="0"/>
                  </a:lnTo>
                  <a:lnTo>
                    <a:pt x="3657600" y="2926093"/>
                  </a:lnTo>
                  <a:lnTo>
                    <a:pt x="2692828" y="2926093"/>
                  </a:lnTo>
                  <a:lnTo>
                    <a:pt x="2692828" y="7544680"/>
                  </a:lnTo>
                  <a:lnTo>
                    <a:pt x="933043" y="7544680"/>
                  </a:lnTo>
                  <a:lnTo>
                    <a:pt x="933043" y="2926093"/>
                  </a:lnTo>
                  <a:close/>
                </a:path>
              </a:pathLst>
            </a:custGeom>
            <a:solidFill>
              <a:srgbClr val="FF524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1" name="TextBox 140">
              <a:extLst>
                <a:ext uri="{FF2B5EF4-FFF2-40B4-BE49-F238E27FC236}">
                  <a16:creationId xmlns:a16="http://schemas.microsoft.com/office/drawing/2014/main" id="{7D07ABBF-6F00-4516-A613-772B48A1CB1E}"/>
                </a:ext>
              </a:extLst>
            </p:cNvPr>
            <p:cNvSpPr txBox="1"/>
            <p:nvPr/>
          </p:nvSpPr>
          <p:spPr>
            <a:xfrm>
              <a:off x="365760" y="4618909"/>
              <a:ext cx="875337" cy="246221"/>
            </a:xfrm>
            <a:prstGeom prst="rect">
              <a:avLst/>
            </a:prstGeom>
            <a:noFill/>
          </p:spPr>
          <p:txBody>
            <a:bodyPr wrap="square" rtlCol="0">
              <a:spAutoFit/>
            </a:bodyPr>
            <a:lstStyle/>
            <a:p>
              <a:r>
                <a:rPr lang="en-US" sz="1000" b="1" dirty="0">
                  <a:solidFill>
                    <a:schemeClr val="bg1"/>
                  </a:solidFill>
                  <a:latin typeface="Candara" panose="020E0502030303020204" pitchFamily="34" charset="0"/>
                </a:rPr>
                <a:t>LOREM</a:t>
              </a:r>
              <a:r>
                <a:rPr lang="en-US" sz="1000" dirty="0">
                  <a:solidFill>
                    <a:schemeClr val="bg1"/>
                  </a:solidFill>
                  <a:latin typeface="Candara" panose="020E0502030303020204" pitchFamily="34" charset="0"/>
                </a:rPr>
                <a:t> </a:t>
              </a:r>
              <a:r>
                <a:rPr lang="en-US" sz="1000" dirty="0">
                  <a:solidFill>
                    <a:schemeClr val="bg1"/>
                  </a:solidFill>
                  <a:latin typeface="Bernard MT Condensed" panose="02050806060905020404" pitchFamily="18" charset="0"/>
                </a:rPr>
                <a:t>07</a:t>
              </a:r>
            </a:p>
          </p:txBody>
        </p:sp>
      </p:grpSp>
      <p:grpSp>
        <p:nvGrpSpPr>
          <p:cNvPr id="152" name="Group 151">
            <a:extLst>
              <a:ext uri="{FF2B5EF4-FFF2-40B4-BE49-F238E27FC236}">
                <a16:creationId xmlns:a16="http://schemas.microsoft.com/office/drawing/2014/main" id="{AF571548-A02B-4991-9AB4-48B36C51BD24}"/>
              </a:ext>
            </a:extLst>
          </p:cNvPr>
          <p:cNvGrpSpPr/>
          <p:nvPr/>
        </p:nvGrpSpPr>
        <p:grpSpPr>
          <a:xfrm>
            <a:off x="365760" y="2346065"/>
            <a:ext cx="954611" cy="457200"/>
            <a:chOff x="365760" y="2346065"/>
            <a:chExt cx="954611" cy="457200"/>
          </a:xfrm>
        </p:grpSpPr>
        <p:sp>
          <p:nvSpPr>
            <p:cNvPr id="120" name="Freeform: Shape 119">
              <a:extLst>
                <a:ext uri="{FF2B5EF4-FFF2-40B4-BE49-F238E27FC236}">
                  <a16:creationId xmlns:a16="http://schemas.microsoft.com/office/drawing/2014/main" id="{AFE39CD3-C29F-41AD-8956-35B7AF9192CF}"/>
                </a:ext>
              </a:extLst>
            </p:cNvPr>
            <p:cNvSpPr>
              <a:spLocks noChangeAspect="1"/>
            </p:cNvSpPr>
            <p:nvPr/>
          </p:nvSpPr>
          <p:spPr>
            <a:xfrm rot="5400000">
              <a:off x="620229" y="2103122"/>
              <a:ext cx="457200" cy="943085"/>
            </a:xfrm>
            <a:custGeom>
              <a:avLst/>
              <a:gdLst>
                <a:gd name="connsiteX0" fmla="*/ 0 w 3657600"/>
                <a:gd name="connsiteY0" fmla="*/ 2926093 h 7544680"/>
                <a:gd name="connsiteX1" fmla="*/ 1828800 w 3657600"/>
                <a:gd name="connsiteY1" fmla="*/ 0 h 7544680"/>
                <a:gd name="connsiteX2" fmla="*/ 3657600 w 3657600"/>
                <a:gd name="connsiteY2" fmla="*/ 2926093 h 7544680"/>
                <a:gd name="connsiteX3" fmla="*/ 2692828 w 3657600"/>
                <a:gd name="connsiteY3" fmla="*/ 2926093 h 7544680"/>
                <a:gd name="connsiteX4" fmla="*/ 2692828 w 3657600"/>
                <a:gd name="connsiteY4" fmla="*/ 7544680 h 7544680"/>
                <a:gd name="connsiteX5" fmla="*/ 933043 w 3657600"/>
                <a:gd name="connsiteY5" fmla="*/ 7544680 h 7544680"/>
                <a:gd name="connsiteX6" fmla="*/ 933043 w 3657600"/>
                <a:gd name="connsiteY6" fmla="*/ 2926093 h 7544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57600" h="7544680">
                  <a:moveTo>
                    <a:pt x="0" y="2926093"/>
                  </a:moveTo>
                  <a:lnTo>
                    <a:pt x="1828800" y="0"/>
                  </a:lnTo>
                  <a:lnTo>
                    <a:pt x="3657600" y="2926093"/>
                  </a:lnTo>
                  <a:lnTo>
                    <a:pt x="2692828" y="2926093"/>
                  </a:lnTo>
                  <a:lnTo>
                    <a:pt x="2692828" y="7544680"/>
                  </a:lnTo>
                  <a:lnTo>
                    <a:pt x="933043" y="7544680"/>
                  </a:lnTo>
                  <a:lnTo>
                    <a:pt x="933043" y="2926093"/>
                  </a:lnTo>
                  <a:close/>
                </a:path>
              </a:pathLst>
            </a:custGeom>
            <a:solidFill>
              <a:srgbClr val="8DA1B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2" name="TextBox 141">
              <a:extLst>
                <a:ext uri="{FF2B5EF4-FFF2-40B4-BE49-F238E27FC236}">
                  <a16:creationId xmlns:a16="http://schemas.microsoft.com/office/drawing/2014/main" id="{12A77518-964C-4DA3-8D27-0BA38F250CD5}"/>
                </a:ext>
              </a:extLst>
            </p:cNvPr>
            <p:cNvSpPr txBox="1"/>
            <p:nvPr/>
          </p:nvSpPr>
          <p:spPr>
            <a:xfrm>
              <a:off x="365760" y="2428402"/>
              <a:ext cx="875337" cy="246221"/>
            </a:xfrm>
            <a:prstGeom prst="rect">
              <a:avLst/>
            </a:prstGeom>
            <a:noFill/>
          </p:spPr>
          <p:txBody>
            <a:bodyPr wrap="square" rtlCol="0">
              <a:spAutoFit/>
            </a:bodyPr>
            <a:lstStyle/>
            <a:p>
              <a:r>
                <a:rPr lang="en-US" sz="1000" b="1" dirty="0">
                  <a:solidFill>
                    <a:schemeClr val="bg1"/>
                  </a:solidFill>
                  <a:latin typeface="Candara" panose="020E0502030303020204" pitchFamily="34" charset="0"/>
                </a:rPr>
                <a:t>LOREM</a:t>
              </a:r>
              <a:r>
                <a:rPr lang="en-US" sz="1000" dirty="0">
                  <a:solidFill>
                    <a:schemeClr val="bg1"/>
                  </a:solidFill>
                  <a:latin typeface="Candara" panose="020E0502030303020204" pitchFamily="34" charset="0"/>
                </a:rPr>
                <a:t> </a:t>
              </a:r>
              <a:r>
                <a:rPr lang="en-US" sz="1000" dirty="0">
                  <a:solidFill>
                    <a:schemeClr val="bg1"/>
                  </a:solidFill>
                  <a:latin typeface="Bernard MT Condensed" panose="02050806060905020404" pitchFamily="18" charset="0"/>
                </a:rPr>
                <a:t>05</a:t>
              </a:r>
            </a:p>
          </p:txBody>
        </p:sp>
      </p:grpSp>
      <p:grpSp>
        <p:nvGrpSpPr>
          <p:cNvPr id="155" name="Group 154">
            <a:extLst>
              <a:ext uri="{FF2B5EF4-FFF2-40B4-BE49-F238E27FC236}">
                <a16:creationId xmlns:a16="http://schemas.microsoft.com/office/drawing/2014/main" id="{1ECF23DF-38DB-41F1-8572-85D5B8D881C0}"/>
              </a:ext>
            </a:extLst>
          </p:cNvPr>
          <p:cNvGrpSpPr/>
          <p:nvPr/>
        </p:nvGrpSpPr>
        <p:grpSpPr>
          <a:xfrm>
            <a:off x="365760" y="5637903"/>
            <a:ext cx="956174" cy="457200"/>
            <a:chOff x="365760" y="5637903"/>
            <a:chExt cx="956174" cy="457200"/>
          </a:xfrm>
        </p:grpSpPr>
        <p:sp>
          <p:nvSpPr>
            <p:cNvPr id="126" name="Freeform: Shape 125">
              <a:extLst>
                <a:ext uri="{FF2B5EF4-FFF2-40B4-BE49-F238E27FC236}">
                  <a16:creationId xmlns:a16="http://schemas.microsoft.com/office/drawing/2014/main" id="{1451B2A2-9F39-4DCC-8AB0-530BAAEE344D}"/>
                </a:ext>
              </a:extLst>
            </p:cNvPr>
            <p:cNvSpPr>
              <a:spLocks noChangeAspect="1"/>
            </p:cNvSpPr>
            <p:nvPr/>
          </p:nvSpPr>
          <p:spPr>
            <a:xfrm rot="5400000">
              <a:off x="621792" y="5394960"/>
              <a:ext cx="457200" cy="943085"/>
            </a:xfrm>
            <a:custGeom>
              <a:avLst/>
              <a:gdLst>
                <a:gd name="connsiteX0" fmla="*/ 0 w 3657600"/>
                <a:gd name="connsiteY0" fmla="*/ 2926093 h 7544680"/>
                <a:gd name="connsiteX1" fmla="*/ 1828800 w 3657600"/>
                <a:gd name="connsiteY1" fmla="*/ 0 h 7544680"/>
                <a:gd name="connsiteX2" fmla="*/ 3657600 w 3657600"/>
                <a:gd name="connsiteY2" fmla="*/ 2926093 h 7544680"/>
                <a:gd name="connsiteX3" fmla="*/ 2692828 w 3657600"/>
                <a:gd name="connsiteY3" fmla="*/ 2926093 h 7544680"/>
                <a:gd name="connsiteX4" fmla="*/ 2692828 w 3657600"/>
                <a:gd name="connsiteY4" fmla="*/ 7544680 h 7544680"/>
                <a:gd name="connsiteX5" fmla="*/ 933043 w 3657600"/>
                <a:gd name="connsiteY5" fmla="*/ 7544680 h 7544680"/>
                <a:gd name="connsiteX6" fmla="*/ 933043 w 3657600"/>
                <a:gd name="connsiteY6" fmla="*/ 2926093 h 7544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57600" h="7544680">
                  <a:moveTo>
                    <a:pt x="0" y="2926093"/>
                  </a:moveTo>
                  <a:lnTo>
                    <a:pt x="1828800" y="0"/>
                  </a:lnTo>
                  <a:lnTo>
                    <a:pt x="3657600" y="2926093"/>
                  </a:lnTo>
                  <a:lnTo>
                    <a:pt x="2692828" y="2926093"/>
                  </a:lnTo>
                  <a:lnTo>
                    <a:pt x="2692828" y="7544680"/>
                  </a:lnTo>
                  <a:lnTo>
                    <a:pt x="933043" y="7544680"/>
                  </a:lnTo>
                  <a:lnTo>
                    <a:pt x="933043" y="2926093"/>
                  </a:lnTo>
                  <a:close/>
                </a:path>
              </a:pathLst>
            </a:custGeom>
            <a:solidFill>
              <a:srgbClr val="2C374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3" name="TextBox 142">
              <a:extLst>
                <a:ext uri="{FF2B5EF4-FFF2-40B4-BE49-F238E27FC236}">
                  <a16:creationId xmlns:a16="http://schemas.microsoft.com/office/drawing/2014/main" id="{E55B2371-B844-4C37-9479-6586C7840398}"/>
                </a:ext>
              </a:extLst>
            </p:cNvPr>
            <p:cNvSpPr txBox="1"/>
            <p:nvPr/>
          </p:nvSpPr>
          <p:spPr>
            <a:xfrm>
              <a:off x="365760" y="5728002"/>
              <a:ext cx="875337" cy="246221"/>
            </a:xfrm>
            <a:prstGeom prst="rect">
              <a:avLst/>
            </a:prstGeom>
            <a:noFill/>
          </p:spPr>
          <p:txBody>
            <a:bodyPr wrap="square" rtlCol="0">
              <a:spAutoFit/>
            </a:bodyPr>
            <a:lstStyle/>
            <a:p>
              <a:r>
                <a:rPr lang="en-US" sz="1000" b="1" dirty="0">
                  <a:solidFill>
                    <a:schemeClr val="bg1"/>
                  </a:solidFill>
                  <a:latin typeface="Candara" panose="020E0502030303020204" pitchFamily="34" charset="0"/>
                </a:rPr>
                <a:t>LOREM</a:t>
              </a:r>
              <a:r>
                <a:rPr lang="en-US" sz="1000" dirty="0">
                  <a:solidFill>
                    <a:schemeClr val="bg1"/>
                  </a:solidFill>
                  <a:latin typeface="Candara" panose="020E0502030303020204" pitchFamily="34" charset="0"/>
                </a:rPr>
                <a:t> </a:t>
              </a:r>
              <a:r>
                <a:rPr lang="en-US" sz="1000" dirty="0">
                  <a:solidFill>
                    <a:schemeClr val="bg1"/>
                  </a:solidFill>
                  <a:latin typeface="Bernard MT Condensed" panose="02050806060905020404" pitchFamily="18" charset="0"/>
                </a:rPr>
                <a:t>08</a:t>
              </a:r>
            </a:p>
          </p:txBody>
        </p:sp>
      </p:grpSp>
      <p:grpSp>
        <p:nvGrpSpPr>
          <p:cNvPr id="13" name="Group 12">
            <a:extLst>
              <a:ext uri="{FF2B5EF4-FFF2-40B4-BE49-F238E27FC236}">
                <a16:creationId xmlns:a16="http://schemas.microsoft.com/office/drawing/2014/main" id="{5677F7AF-0C48-4B6F-84E7-80755C2253A3}"/>
              </a:ext>
            </a:extLst>
          </p:cNvPr>
          <p:cNvGrpSpPr/>
          <p:nvPr/>
        </p:nvGrpSpPr>
        <p:grpSpPr>
          <a:xfrm>
            <a:off x="10856976" y="915836"/>
            <a:ext cx="991161" cy="457200"/>
            <a:chOff x="10856976" y="915836"/>
            <a:chExt cx="991161" cy="457200"/>
          </a:xfrm>
        </p:grpSpPr>
        <p:sp>
          <p:nvSpPr>
            <p:cNvPr id="135" name="Freeform: Shape 134">
              <a:extLst>
                <a:ext uri="{FF2B5EF4-FFF2-40B4-BE49-F238E27FC236}">
                  <a16:creationId xmlns:a16="http://schemas.microsoft.com/office/drawing/2014/main" id="{25099CBE-F26D-4395-8505-5FECB2794848}"/>
                </a:ext>
              </a:extLst>
            </p:cNvPr>
            <p:cNvSpPr>
              <a:spLocks noChangeAspect="1"/>
            </p:cNvSpPr>
            <p:nvPr/>
          </p:nvSpPr>
          <p:spPr>
            <a:xfrm rot="16200000">
              <a:off x="11099919" y="672893"/>
              <a:ext cx="457200" cy="943085"/>
            </a:xfrm>
            <a:custGeom>
              <a:avLst/>
              <a:gdLst>
                <a:gd name="connsiteX0" fmla="*/ 0 w 3657600"/>
                <a:gd name="connsiteY0" fmla="*/ 2926093 h 7544680"/>
                <a:gd name="connsiteX1" fmla="*/ 1828800 w 3657600"/>
                <a:gd name="connsiteY1" fmla="*/ 0 h 7544680"/>
                <a:gd name="connsiteX2" fmla="*/ 3657600 w 3657600"/>
                <a:gd name="connsiteY2" fmla="*/ 2926093 h 7544680"/>
                <a:gd name="connsiteX3" fmla="*/ 2692828 w 3657600"/>
                <a:gd name="connsiteY3" fmla="*/ 2926093 h 7544680"/>
                <a:gd name="connsiteX4" fmla="*/ 2692828 w 3657600"/>
                <a:gd name="connsiteY4" fmla="*/ 7544680 h 7544680"/>
                <a:gd name="connsiteX5" fmla="*/ 933043 w 3657600"/>
                <a:gd name="connsiteY5" fmla="*/ 7544680 h 7544680"/>
                <a:gd name="connsiteX6" fmla="*/ 933043 w 3657600"/>
                <a:gd name="connsiteY6" fmla="*/ 2926093 h 7544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57600" h="7544680">
                  <a:moveTo>
                    <a:pt x="0" y="2926093"/>
                  </a:moveTo>
                  <a:lnTo>
                    <a:pt x="1828800" y="0"/>
                  </a:lnTo>
                  <a:lnTo>
                    <a:pt x="3657600" y="2926093"/>
                  </a:lnTo>
                  <a:lnTo>
                    <a:pt x="2692828" y="2926093"/>
                  </a:lnTo>
                  <a:lnTo>
                    <a:pt x="2692828" y="7544680"/>
                  </a:lnTo>
                  <a:lnTo>
                    <a:pt x="933043" y="7544680"/>
                  </a:lnTo>
                  <a:lnTo>
                    <a:pt x="933043" y="2926093"/>
                  </a:lnTo>
                  <a:close/>
                </a:path>
              </a:pathLst>
            </a:custGeom>
            <a:solidFill>
              <a:srgbClr val="EF34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4" name="TextBox 143">
              <a:extLst>
                <a:ext uri="{FF2B5EF4-FFF2-40B4-BE49-F238E27FC236}">
                  <a16:creationId xmlns:a16="http://schemas.microsoft.com/office/drawing/2014/main" id="{B1C98083-DDE1-43D8-A9F3-F668B527FE59}"/>
                </a:ext>
              </a:extLst>
            </p:cNvPr>
            <p:cNvSpPr txBox="1"/>
            <p:nvPr/>
          </p:nvSpPr>
          <p:spPr>
            <a:xfrm>
              <a:off x="10972800" y="1001779"/>
              <a:ext cx="875337" cy="246221"/>
            </a:xfrm>
            <a:prstGeom prst="rect">
              <a:avLst/>
            </a:prstGeom>
            <a:noFill/>
          </p:spPr>
          <p:txBody>
            <a:bodyPr wrap="square" rtlCol="0">
              <a:spAutoFit/>
            </a:bodyPr>
            <a:lstStyle/>
            <a:p>
              <a:r>
                <a:rPr lang="en-US" sz="1000" b="1" dirty="0">
                  <a:solidFill>
                    <a:schemeClr val="bg1"/>
                  </a:solidFill>
                  <a:latin typeface="Candara" panose="020E0502030303020204" pitchFamily="34" charset="0"/>
                </a:rPr>
                <a:t>LOREM</a:t>
              </a:r>
              <a:r>
                <a:rPr lang="en-US" sz="1000" dirty="0">
                  <a:solidFill>
                    <a:schemeClr val="bg1"/>
                  </a:solidFill>
                  <a:latin typeface="Candara" panose="020E0502030303020204" pitchFamily="34" charset="0"/>
                </a:rPr>
                <a:t> </a:t>
              </a:r>
              <a:r>
                <a:rPr lang="en-US" sz="1000" dirty="0">
                  <a:solidFill>
                    <a:schemeClr val="bg1"/>
                  </a:solidFill>
                  <a:latin typeface="Bernard MT Condensed" panose="02050806060905020404" pitchFamily="18" charset="0"/>
                </a:rPr>
                <a:t>01</a:t>
              </a:r>
            </a:p>
          </p:txBody>
        </p:sp>
      </p:grpSp>
      <p:grpSp>
        <p:nvGrpSpPr>
          <p:cNvPr id="149" name="Group 148">
            <a:extLst>
              <a:ext uri="{FF2B5EF4-FFF2-40B4-BE49-F238E27FC236}">
                <a16:creationId xmlns:a16="http://schemas.microsoft.com/office/drawing/2014/main" id="{80DB01F4-455B-421D-B30E-3455DDAE8003}"/>
              </a:ext>
            </a:extLst>
          </p:cNvPr>
          <p:cNvGrpSpPr/>
          <p:nvPr/>
        </p:nvGrpSpPr>
        <p:grpSpPr>
          <a:xfrm>
            <a:off x="10858539" y="2013116"/>
            <a:ext cx="989598" cy="457200"/>
            <a:chOff x="10858539" y="2013116"/>
            <a:chExt cx="989598" cy="457200"/>
          </a:xfrm>
        </p:grpSpPr>
        <p:sp>
          <p:nvSpPr>
            <p:cNvPr id="133" name="Freeform: Shape 132">
              <a:extLst>
                <a:ext uri="{FF2B5EF4-FFF2-40B4-BE49-F238E27FC236}">
                  <a16:creationId xmlns:a16="http://schemas.microsoft.com/office/drawing/2014/main" id="{0D8A9CDC-71DC-4F38-A41C-2E209AAA24A3}"/>
                </a:ext>
              </a:extLst>
            </p:cNvPr>
            <p:cNvSpPr>
              <a:spLocks noChangeAspect="1"/>
            </p:cNvSpPr>
            <p:nvPr/>
          </p:nvSpPr>
          <p:spPr>
            <a:xfrm rot="16200000">
              <a:off x="11101482" y="1770173"/>
              <a:ext cx="457200" cy="943085"/>
            </a:xfrm>
            <a:custGeom>
              <a:avLst/>
              <a:gdLst>
                <a:gd name="connsiteX0" fmla="*/ 0 w 3657600"/>
                <a:gd name="connsiteY0" fmla="*/ 2926093 h 7544680"/>
                <a:gd name="connsiteX1" fmla="*/ 1828800 w 3657600"/>
                <a:gd name="connsiteY1" fmla="*/ 0 h 7544680"/>
                <a:gd name="connsiteX2" fmla="*/ 3657600 w 3657600"/>
                <a:gd name="connsiteY2" fmla="*/ 2926093 h 7544680"/>
                <a:gd name="connsiteX3" fmla="*/ 2692828 w 3657600"/>
                <a:gd name="connsiteY3" fmla="*/ 2926093 h 7544680"/>
                <a:gd name="connsiteX4" fmla="*/ 2692828 w 3657600"/>
                <a:gd name="connsiteY4" fmla="*/ 7544680 h 7544680"/>
                <a:gd name="connsiteX5" fmla="*/ 933043 w 3657600"/>
                <a:gd name="connsiteY5" fmla="*/ 7544680 h 7544680"/>
                <a:gd name="connsiteX6" fmla="*/ 933043 w 3657600"/>
                <a:gd name="connsiteY6" fmla="*/ 2926093 h 7544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57600" h="7544680">
                  <a:moveTo>
                    <a:pt x="0" y="2926093"/>
                  </a:moveTo>
                  <a:lnTo>
                    <a:pt x="1828800" y="0"/>
                  </a:lnTo>
                  <a:lnTo>
                    <a:pt x="3657600" y="2926093"/>
                  </a:lnTo>
                  <a:lnTo>
                    <a:pt x="2692828" y="2926093"/>
                  </a:lnTo>
                  <a:lnTo>
                    <a:pt x="2692828" y="7544680"/>
                  </a:lnTo>
                  <a:lnTo>
                    <a:pt x="933043" y="7544680"/>
                  </a:lnTo>
                  <a:lnTo>
                    <a:pt x="933043" y="2926093"/>
                  </a:lnTo>
                  <a:close/>
                </a:path>
              </a:pathLst>
            </a:custGeom>
            <a:solidFill>
              <a:srgbClr val="44546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5" name="TextBox 144">
              <a:extLst>
                <a:ext uri="{FF2B5EF4-FFF2-40B4-BE49-F238E27FC236}">
                  <a16:creationId xmlns:a16="http://schemas.microsoft.com/office/drawing/2014/main" id="{36E43ABC-B0AE-43D5-AACF-B3049298A67C}"/>
                </a:ext>
              </a:extLst>
            </p:cNvPr>
            <p:cNvSpPr txBox="1"/>
            <p:nvPr/>
          </p:nvSpPr>
          <p:spPr>
            <a:xfrm>
              <a:off x="10972800" y="2097953"/>
              <a:ext cx="875337" cy="246221"/>
            </a:xfrm>
            <a:prstGeom prst="rect">
              <a:avLst/>
            </a:prstGeom>
            <a:noFill/>
          </p:spPr>
          <p:txBody>
            <a:bodyPr wrap="square" rtlCol="0">
              <a:spAutoFit/>
            </a:bodyPr>
            <a:lstStyle/>
            <a:p>
              <a:r>
                <a:rPr lang="en-US" sz="1000" b="1" dirty="0">
                  <a:solidFill>
                    <a:schemeClr val="bg1"/>
                  </a:solidFill>
                  <a:latin typeface="Candara" panose="020E0502030303020204" pitchFamily="34" charset="0"/>
                </a:rPr>
                <a:t>LOREM</a:t>
              </a:r>
              <a:r>
                <a:rPr lang="en-US" sz="1000" dirty="0">
                  <a:solidFill>
                    <a:schemeClr val="bg1"/>
                  </a:solidFill>
                  <a:latin typeface="Candara" panose="020E0502030303020204" pitchFamily="34" charset="0"/>
                </a:rPr>
                <a:t> </a:t>
              </a:r>
              <a:r>
                <a:rPr lang="en-US" sz="1000" dirty="0">
                  <a:solidFill>
                    <a:schemeClr val="bg1"/>
                  </a:solidFill>
                  <a:latin typeface="Bernard MT Condensed" panose="02050806060905020404" pitchFamily="18" charset="0"/>
                </a:rPr>
                <a:t>02</a:t>
              </a:r>
            </a:p>
          </p:txBody>
        </p:sp>
      </p:grpSp>
      <p:grpSp>
        <p:nvGrpSpPr>
          <p:cNvPr id="150" name="Group 149">
            <a:extLst>
              <a:ext uri="{FF2B5EF4-FFF2-40B4-BE49-F238E27FC236}">
                <a16:creationId xmlns:a16="http://schemas.microsoft.com/office/drawing/2014/main" id="{BCB3F330-512B-4616-9EDD-861832D0782C}"/>
              </a:ext>
            </a:extLst>
          </p:cNvPr>
          <p:cNvGrpSpPr/>
          <p:nvPr/>
        </p:nvGrpSpPr>
        <p:grpSpPr>
          <a:xfrm>
            <a:off x="10856976" y="3110396"/>
            <a:ext cx="991161" cy="457200"/>
            <a:chOff x="10856976" y="3110396"/>
            <a:chExt cx="991161" cy="457200"/>
          </a:xfrm>
        </p:grpSpPr>
        <p:sp>
          <p:nvSpPr>
            <p:cNvPr id="131" name="Freeform: Shape 130">
              <a:extLst>
                <a:ext uri="{FF2B5EF4-FFF2-40B4-BE49-F238E27FC236}">
                  <a16:creationId xmlns:a16="http://schemas.microsoft.com/office/drawing/2014/main" id="{829392E5-50DB-488A-905F-C2DB0346E536}"/>
                </a:ext>
              </a:extLst>
            </p:cNvPr>
            <p:cNvSpPr>
              <a:spLocks noChangeAspect="1"/>
            </p:cNvSpPr>
            <p:nvPr/>
          </p:nvSpPr>
          <p:spPr>
            <a:xfrm rot="16200000">
              <a:off x="11099919" y="2867453"/>
              <a:ext cx="457200" cy="943085"/>
            </a:xfrm>
            <a:custGeom>
              <a:avLst/>
              <a:gdLst>
                <a:gd name="connsiteX0" fmla="*/ 0 w 3657600"/>
                <a:gd name="connsiteY0" fmla="*/ 2926093 h 7544680"/>
                <a:gd name="connsiteX1" fmla="*/ 1828800 w 3657600"/>
                <a:gd name="connsiteY1" fmla="*/ 0 h 7544680"/>
                <a:gd name="connsiteX2" fmla="*/ 3657600 w 3657600"/>
                <a:gd name="connsiteY2" fmla="*/ 2926093 h 7544680"/>
                <a:gd name="connsiteX3" fmla="*/ 2692828 w 3657600"/>
                <a:gd name="connsiteY3" fmla="*/ 2926093 h 7544680"/>
                <a:gd name="connsiteX4" fmla="*/ 2692828 w 3657600"/>
                <a:gd name="connsiteY4" fmla="*/ 7544680 h 7544680"/>
                <a:gd name="connsiteX5" fmla="*/ 933043 w 3657600"/>
                <a:gd name="connsiteY5" fmla="*/ 7544680 h 7544680"/>
                <a:gd name="connsiteX6" fmla="*/ 933043 w 3657600"/>
                <a:gd name="connsiteY6" fmla="*/ 2926093 h 7544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57600" h="7544680">
                  <a:moveTo>
                    <a:pt x="0" y="2926093"/>
                  </a:moveTo>
                  <a:lnTo>
                    <a:pt x="1828800" y="0"/>
                  </a:lnTo>
                  <a:lnTo>
                    <a:pt x="3657600" y="2926093"/>
                  </a:lnTo>
                  <a:lnTo>
                    <a:pt x="2692828" y="2926093"/>
                  </a:lnTo>
                  <a:lnTo>
                    <a:pt x="2692828" y="7544680"/>
                  </a:lnTo>
                  <a:lnTo>
                    <a:pt x="933043" y="7544680"/>
                  </a:lnTo>
                  <a:lnTo>
                    <a:pt x="933043" y="2926093"/>
                  </a:lnTo>
                  <a:close/>
                </a:path>
              </a:pathLst>
            </a:custGeom>
            <a:solidFill>
              <a:srgbClr val="5C708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6" name="TextBox 145">
              <a:extLst>
                <a:ext uri="{FF2B5EF4-FFF2-40B4-BE49-F238E27FC236}">
                  <a16:creationId xmlns:a16="http://schemas.microsoft.com/office/drawing/2014/main" id="{6BAF7EE1-F6AD-4C89-918B-07238E61E0F5}"/>
                </a:ext>
              </a:extLst>
            </p:cNvPr>
            <p:cNvSpPr txBox="1"/>
            <p:nvPr/>
          </p:nvSpPr>
          <p:spPr>
            <a:xfrm>
              <a:off x="10972800" y="3204356"/>
              <a:ext cx="875337" cy="246221"/>
            </a:xfrm>
            <a:prstGeom prst="rect">
              <a:avLst/>
            </a:prstGeom>
            <a:noFill/>
          </p:spPr>
          <p:txBody>
            <a:bodyPr wrap="square" rtlCol="0">
              <a:spAutoFit/>
            </a:bodyPr>
            <a:lstStyle/>
            <a:p>
              <a:r>
                <a:rPr lang="en-US" sz="1000" b="1" dirty="0">
                  <a:solidFill>
                    <a:schemeClr val="bg1"/>
                  </a:solidFill>
                  <a:latin typeface="Candara" panose="020E0502030303020204" pitchFamily="34" charset="0"/>
                </a:rPr>
                <a:t>LOREM</a:t>
              </a:r>
              <a:r>
                <a:rPr lang="en-US" sz="1000" dirty="0">
                  <a:solidFill>
                    <a:schemeClr val="bg1"/>
                  </a:solidFill>
                  <a:latin typeface="Candara" panose="020E0502030303020204" pitchFamily="34" charset="0"/>
                </a:rPr>
                <a:t> </a:t>
              </a:r>
              <a:r>
                <a:rPr lang="en-US" sz="1000" dirty="0">
                  <a:solidFill>
                    <a:schemeClr val="bg1"/>
                  </a:solidFill>
                  <a:latin typeface="Bernard MT Condensed" panose="02050806060905020404" pitchFamily="18" charset="0"/>
                </a:rPr>
                <a:t>03</a:t>
              </a:r>
            </a:p>
          </p:txBody>
        </p:sp>
      </p:grpSp>
      <p:grpSp>
        <p:nvGrpSpPr>
          <p:cNvPr id="151" name="Group 150">
            <a:extLst>
              <a:ext uri="{FF2B5EF4-FFF2-40B4-BE49-F238E27FC236}">
                <a16:creationId xmlns:a16="http://schemas.microsoft.com/office/drawing/2014/main" id="{DB8C07B3-C633-4885-8F19-C01343076265}"/>
              </a:ext>
            </a:extLst>
          </p:cNvPr>
          <p:cNvGrpSpPr/>
          <p:nvPr/>
        </p:nvGrpSpPr>
        <p:grpSpPr>
          <a:xfrm>
            <a:off x="10858539" y="4207675"/>
            <a:ext cx="989598" cy="457200"/>
            <a:chOff x="10858539" y="4207675"/>
            <a:chExt cx="989598" cy="457200"/>
          </a:xfrm>
        </p:grpSpPr>
        <p:sp>
          <p:nvSpPr>
            <p:cNvPr id="129" name="Freeform: Shape 128">
              <a:extLst>
                <a:ext uri="{FF2B5EF4-FFF2-40B4-BE49-F238E27FC236}">
                  <a16:creationId xmlns:a16="http://schemas.microsoft.com/office/drawing/2014/main" id="{AFD4198B-8C04-4BC9-9FC6-0A3ED9EE374D}"/>
                </a:ext>
              </a:extLst>
            </p:cNvPr>
            <p:cNvSpPr>
              <a:spLocks noChangeAspect="1"/>
            </p:cNvSpPr>
            <p:nvPr/>
          </p:nvSpPr>
          <p:spPr>
            <a:xfrm rot="16200000">
              <a:off x="11101482" y="3964732"/>
              <a:ext cx="457200" cy="943085"/>
            </a:xfrm>
            <a:custGeom>
              <a:avLst/>
              <a:gdLst>
                <a:gd name="connsiteX0" fmla="*/ 0 w 3657600"/>
                <a:gd name="connsiteY0" fmla="*/ 2926093 h 7544680"/>
                <a:gd name="connsiteX1" fmla="*/ 1828800 w 3657600"/>
                <a:gd name="connsiteY1" fmla="*/ 0 h 7544680"/>
                <a:gd name="connsiteX2" fmla="*/ 3657600 w 3657600"/>
                <a:gd name="connsiteY2" fmla="*/ 2926093 h 7544680"/>
                <a:gd name="connsiteX3" fmla="*/ 2692828 w 3657600"/>
                <a:gd name="connsiteY3" fmla="*/ 2926093 h 7544680"/>
                <a:gd name="connsiteX4" fmla="*/ 2692828 w 3657600"/>
                <a:gd name="connsiteY4" fmla="*/ 7544680 h 7544680"/>
                <a:gd name="connsiteX5" fmla="*/ 933043 w 3657600"/>
                <a:gd name="connsiteY5" fmla="*/ 7544680 h 7544680"/>
                <a:gd name="connsiteX6" fmla="*/ 933043 w 3657600"/>
                <a:gd name="connsiteY6" fmla="*/ 2926093 h 7544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57600" h="7544680">
                  <a:moveTo>
                    <a:pt x="0" y="2926093"/>
                  </a:moveTo>
                  <a:lnTo>
                    <a:pt x="1828800" y="0"/>
                  </a:lnTo>
                  <a:lnTo>
                    <a:pt x="3657600" y="2926093"/>
                  </a:lnTo>
                  <a:lnTo>
                    <a:pt x="2692828" y="2926093"/>
                  </a:lnTo>
                  <a:lnTo>
                    <a:pt x="2692828" y="7544680"/>
                  </a:lnTo>
                  <a:lnTo>
                    <a:pt x="933043" y="7544680"/>
                  </a:lnTo>
                  <a:lnTo>
                    <a:pt x="933043" y="2926093"/>
                  </a:lnTo>
                  <a:close/>
                </a:path>
              </a:pathLst>
            </a:custGeom>
            <a:solidFill>
              <a:srgbClr val="72869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7" name="TextBox 146">
              <a:extLst>
                <a:ext uri="{FF2B5EF4-FFF2-40B4-BE49-F238E27FC236}">
                  <a16:creationId xmlns:a16="http://schemas.microsoft.com/office/drawing/2014/main" id="{F6121E07-C9B5-4F91-8C2D-225CD60998B5}"/>
                </a:ext>
              </a:extLst>
            </p:cNvPr>
            <p:cNvSpPr txBox="1"/>
            <p:nvPr/>
          </p:nvSpPr>
          <p:spPr>
            <a:xfrm>
              <a:off x="10972800" y="4297968"/>
              <a:ext cx="875337" cy="246221"/>
            </a:xfrm>
            <a:prstGeom prst="rect">
              <a:avLst/>
            </a:prstGeom>
            <a:noFill/>
          </p:spPr>
          <p:txBody>
            <a:bodyPr wrap="square" rtlCol="0">
              <a:spAutoFit/>
            </a:bodyPr>
            <a:lstStyle/>
            <a:p>
              <a:r>
                <a:rPr lang="en-US" sz="1000" b="1" dirty="0">
                  <a:solidFill>
                    <a:schemeClr val="bg1"/>
                  </a:solidFill>
                  <a:latin typeface="Candara" panose="020E0502030303020204" pitchFamily="34" charset="0"/>
                </a:rPr>
                <a:t>LOREM</a:t>
              </a:r>
              <a:r>
                <a:rPr lang="en-US" sz="1000" dirty="0">
                  <a:solidFill>
                    <a:schemeClr val="bg1"/>
                  </a:solidFill>
                  <a:latin typeface="Candara" panose="020E0502030303020204" pitchFamily="34" charset="0"/>
                </a:rPr>
                <a:t> </a:t>
              </a:r>
              <a:r>
                <a:rPr lang="en-US" sz="1000" dirty="0">
                  <a:solidFill>
                    <a:schemeClr val="bg1"/>
                  </a:solidFill>
                  <a:latin typeface="Bernard MT Condensed" panose="02050806060905020404" pitchFamily="18" charset="0"/>
                </a:rPr>
                <a:t>04</a:t>
              </a:r>
            </a:p>
          </p:txBody>
        </p:sp>
      </p:grpSp>
      <p:sp>
        <p:nvSpPr>
          <p:cNvPr id="148" name="TextBox 147">
            <a:extLst>
              <a:ext uri="{FF2B5EF4-FFF2-40B4-BE49-F238E27FC236}">
                <a16:creationId xmlns:a16="http://schemas.microsoft.com/office/drawing/2014/main" id="{918F2DC9-023C-4ED8-A094-8BD1098EAC9B}"/>
              </a:ext>
            </a:extLst>
          </p:cNvPr>
          <p:cNvSpPr txBox="1"/>
          <p:nvPr/>
        </p:nvSpPr>
        <p:spPr>
          <a:xfrm>
            <a:off x="387496" y="305067"/>
            <a:ext cx="5098904"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53" name="Oval 52">
            <a:extLst>
              <a:ext uri="{FF2B5EF4-FFF2-40B4-BE49-F238E27FC236}">
                <a16:creationId xmlns:a16="http://schemas.microsoft.com/office/drawing/2014/main" id="{78C404D5-33D6-4DDE-8F43-9713F27DF5BF}"/>
              </a:ext>
            </a:extLst>
          </p:cNvPr>
          <p:cNvSpPr>
            <a:spLocks noChangeAspect="1"/>
          </p:cNvSpPr>
          <p:nvPr/>
        </p:nvSpPr>
        <p:spPr>
          <a:xfrm>
            <a:off x="5596128" y="3385977"/>
            <a:ext cx="914400" cy="914400"/>
          </a:xfrm>
          <a:prstGeom prst="ellipse">
            <a:avLst/>
          </a:pr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6" name="Text Box 10">
            <a:extLst>
              <a:ext uri="{FF2B5EF4-FFF2-40B4-BE49-F238E27FC236}">
                <a16:creationId xmlns:a16="http://schemas.microsoft.com/office/drawing/2014/main" id="{B468F05F-A939-48A6-BA25-01277940A44B}"/>
              </a:ext>
            </a:extLst>
          </p:cNvPr>
          <p:cNvSpPr txBox="1">
            <a:spLocks noChangeArrowheads="1"/>
          </p:cNvSpPr>
          <p:nvPr/>
        </p:nvSpPr>
        <p:spPr bwMode="auto">
          <a:xfrm>
            <a:off x="5651839" y="3646437"/>
            <a:ext cx="822960" cy="369332"/>
          </a:xfrm>
          <a:prstGeom prst="rect">
            <a:avLst/>
          </a:prstGeom>
          <a:noFill/>
          <a:ln w="9525">
            <a:noFill/>
            <a:miter lim="800000"/>
            <a:headEnd/>
            <a:tailEnd/>
          </a:ln>
        </p:spPr>
        <p:txBody>
          <a:bodyPr wrap="square" lIns="60960" tIns="30480" rIns="60960" bIns="30480">
            <a:spAutoFit/>
          </a:bodyPr>
          <a:lstStyle/>
          <a:p>
            <a:pPr algn="ctr"/>
            <a:r>
              <a:rPr lang="en-US" sz="2000" spc="150" dirty="0">
                <a:solidFill>
                  <a:srgbClr val="4D4D4D"/>
                </a:solidFill>
                <a:latin typeface="Bernard MT Condensed" panose="02050806060905020404" pitchFamily="18" charset="0"/>
              </a:rPr>
              <a:t>2020</a:t>
            </a:r>
          </a:p>
        </p:txBody>
      </p:sp>
    </p:spTree>
    <p:extLst>
      <p:ext uri="{BB962C8B-B14F-4D97-AF65-F5344CB8AC3E}">
        <p14:creationId xmlns:p14="http://schemas.microsoft.com/office/powerpoint/2010/main" val="364360652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48"/>
                                        </p:tgtEl>
                                        <p:attrNameLst>
                                          <p:attrName>style.visibility</p:attrName>
                                        </p:attrNameLst>
                                      </p:cBhvr>
                                      <p:to>
                                        <p:strVal val="visible"/>
                                      </p:to>
                                    </p:set>
                                    <p:animEffect transition="in" filter="wipe(left)">
                                      <p:cBhvr>
                                        <p:cTn id="7" dur="1000"/>
                                        <p:tgtEl>
                                          <p:spTgt spid="148"/>
                                        </p:tgtEl>
                                      </p:cBhvr>
                                    </p:animEffect>
                                  </p:childTnLst>
                                </p:cTn>
                              </p:par>
                            </p:childTnLst>
                          </p:cTn>
                        </p:par>
                        <p:par>
                          <p:cTn id="8" fill="hold">
                            <p:stCondLst>
                              <p:cond delay="1000"/>
                            </p:stCondLst>
                            <p:childTnLst>
                              <p:par>
                                <p:cTn id="9" presetID="53" presetClass="entr" presetSubtype="16" fill="hold" grpId="0" nodeType="afterEffect">
                                  <p:stCondLst>
                                    <p:cond delay="0"/>
                                  </p:stCondLst>
                                  <p:childTnLst>
                                    <p:set>
                                      <p:cBhvr>
                                        <p:cTn id="10" dur="1" fill="hold">
                                          <p:stCondLst>
                                            <p:cond delay="0"/>
                                          </p:stCondLst>
                                        </p:cTn>
                                        <p:tgtEl>
                                          <p:spTgt spid="53"/>
                                        </p:tgtEl>
                                        <p:attrNameLst>
                                          <p:attrName>style.visibility</p:attrName>
                                        </p:attrNameLst>
                                      </p:cBhvr>
                                      <p:to>
                                        <p:strVal val="visible"/>
                                      </p:to>
                                    </p:set>
                                    <p:anim calcmode="lin" valueType="num">
                                      <p:cBhvr>
                                        <p:cTn id="11" dur="500" fill="hold"/>
                                        <p:tgtEl>
                                          <p:spTgt spid="53"/>
                                        </p:tgtEl>
                                        <p:attrNameLst>
                                          <p:attrName>ppt_w</p:attrName>
                                        </p:attrNameLst>
                                      </p:cBhvr>
                                      <p:tavLst>
                                        <p:tav tm="0">
                                          <p:val>
                                            <p:fltVal val="0"/>
                                          </p:val>
                                        </p:tav>
                                        <p:tav tm="100000">
                                          <p:val>
                                            <p:strVal val="#ppt_w"/>
                                          </p:val>
                                        </p:tav>
                                      </p:tavLst>
                                    </p:anim>
                                    <p:anim calcmode="lin" valueType="num">
                                      <p:cBhvr>
                                        <p:cTn id="12" dur="500" fill="hold"/>
                                        <p:tgtEl>
                                          <p:spTgt spid="53"/>
                                        </p:tgtEl>
                                        <p:attrNameLst>
                                          <p:attrName>ppt_h</p:attrName>
                                        </p:attrNameLst>
                                      </p:cBhvr>
                                      <p:tavLst>
                                        <p:tav tm="0">
                                          <p:val>
                                            <p:fltVal val="0"/>
                                          </p:val>
                                        </p:tav>
                                        <p:tav tm="100000">
                                          <p:val>
                                            <p:strVal val="#ppt_h"/>
                                          </p:val>
                                        </p:tav>
                                      </p:tavLst>
                                    </p:anim>
                                    <p:animEffect transition="in" filter="fade">
                                      <p:cBhvr>
                                        <p:cTn id="13" dur="500"/>
                                        <p:tgtEl>
                                          <p:spTgt spid="53"/>
                                        </p:tgtEl>
                                      </p:cBhvr>
                                    </p:animEffect>
                                  </p:childTnLst>
                                </p:cTn>
                              </p:par>
                              <p:par>
                                <p:cTn id="14" presetID="53" presetClass="entr" presetSubtype="16" fill="hold" grpId="0" nodeType="withEffect">
                                  <p:stCondLst>
                                    <p:cond delay="0"/>
                                  </p:stCondLst>
                                  <p:childTnLst>
                                    <p:set>
                                      <p:cBhvr>
                                        <p:cTn id="15" dur="1" fill="hold">
                                          <p:stCondLst>
                                            <p:cond delay="0"/>
                                          </p:stCondLst>
                                        </p:cTn>
                                        <p:tgtEl>
                                          <p:spTgt spid="136"/>
                                        </p:tgtEl>
                                        <p:attrNameLst>
                                          <p:attrName>style.visibility</p:attrName>
                                        </p:attrNameLst>
                                      </p:cBhvr>
                                      <p:to>
                                        <p:strVal val="visible"/>
                                      </p:to>
                                    </p:set>
                                    <p:anim calcmode="lin" valueType="num">
                                      <p:cBhvr>
                                        <p:cTn id="16" dur="500" fill="hold"/>
                                        <p:tgtEl>
                                          <p:spTgt spid="136"/>
                                        </p:tgtEl>
                                        <p:attrNameLst>
                                          <p:attrName>ppt_w</p:attrName>
                                        </p:attrNameLst>
                                      </p:cBhvr>
                                      <p:tavLst>
                                        <p:tav tm="0">
                                          <p:val>
                                            <p:fltVal val="0"/>
                                          </p:val>
                                        </p:tav>
                                        <p:tav tm="100000">
                                          <p:val>
                                            <p:strVal val="#ppt_w"/>
                                          </p:val>
                                        </p:tav>
                                      </p:tavLst>
                                    </p:anim>
                                    <p:anim calcmode="lin" valueType="num">
                                      <p:cBhvr>
                                        <p:cTn id="17" dur="500" fill="hold"/>
                                        <p:tgtEl>
                                          <p:spTgt spid="136"/>
                                        </p:tgtEl>
                                        <p:attrNameLst>
                                          <p:attrName>ppt_h</p:attrName>
                                        </p:attrNameLst>
                                      </p:cBhvr>
                                      <p:tavLst>
                                        <p:tav tm="0">
                                          <p:val>
                                            <p:fltVal val="0"/>
                                          </p:val>
                                        </p:tav>
                                        <p:tav tm="100000">
                                          <p:val>
                                            <p:strVal val="#ppt_h"/>
                                          </p:val>
                                        </p:tav>
                                      </p:tavLst>
                                    </p:anim>
                                    <p:animEffect transition="in" filter="fade">
                                      <p:cBhvr>
                                        <p:cTn id="18" dur="500"/>
                                        <p:tgtEl>
                                          <p:spTgt spid="136"/>
                                        </p:tgtEl>
                                      </p:cBhvr>
                                    </p:animEffect>
                                  </p:childTnLst>
                                </p:cTn>
                              </p:par>
                            </p:childTnLst>
                          </p:cTn>
                        </p:par>
                        <p:par>
                          <p:cTn id="19" fill="hold">
                            <p:stCondLst>
                              <p:cond delay="1500"/>
                            </p:stCondLst>
                            <p:childTnLst>
                              <p:par>
                                <p:cTn id="20" presetID="37" presetClass="entr" presetSubtype="0" fill="hold" grpId="0" nodeType="afterEffect">
                                  <p:stCondLst>
                                    <p:cond delay="0"/>
                                  </p:stCondLst>
                                  <p:childTnLst>
                                    <p:set>
                                      <p:cBhvr>
                                        <p:cTn id="21" dur="1" fill="hold">
                                          <p:stCondLst>
                                            <p:cond delay="0"/>
                                          </p:stCondLst>
                                        </p:cTn>
                                        <p:tgtEl>
                                          <p:spTgt spid="127"/>
                                        </p:tgtEl>
                                        <p:attrNameLst>
                                          <p:attrName>style.visibility</p:attrName>
                                        </p:attrNameLst>
                                      </p:cBhvr>
                                      <p:to>
                                        <p:strVal val="visible"/>
                                      </p:to>
                                    </p:set>
                                    <p:animEffect transition="in" filter="fade">
                                      <p:cBhvr>
                                        <p:cTn id="22" dur="1000"/>
                                        <p:tgtEl>
                                          <p:spTgt spid="127"/>
                                        </p:tgtEl>
                                      </p:cBhvr>
                                    </p:animEffect>
                                    <p:anim calcmode="lin" valueType="num">
                                      <p:cBhvr>
                                        <p:cTn id="23" dur="1000" fill="hold"/>
                                        <p:tgtEl>
                                          <p:spTgt spid="127"/>
                                        </p:tgtEl>
                                        <p:attrNameLst>
                                          <p:attrName>ppt_x</p:attrName>
                                        </p:attrNameLst>
                                      </p:cBhvr>
                                      <p:tavLst>
                                        <p:tav tm="0">
                                          <p:val>
                                            <p:strVal val="#ppt_x"/>
                                          </p:val>
                                        </p:tav>
                                        <p:tav tm="100000">
                                          <p:val>
                                            <p:strVal val="#ppt_x"/>
                                          </p:val>
                                        </p:tav>
                                      </p:tavLst>
                                    </p:anim>
                                    <p:anim calcmode="lin" valueType="num">
                                      <p:cBhvr>
                                        <p:cTn id="24" dur="900" decel="100000" fill="hold"/>
                                        <p:tgtEl>
                                          <p:spTgt spid="127"/>
                                        </p:tgtEl>
                                        <p:attrNameLst>
                                          <p:attrName>ppt_y</p:attrName>
                                        </p:attrNameLst>
                                      </p:cBhvr>
                                      <p:tavLst>
                                        <p:tav tm="0">
                                          <p:val>
                                            <p:strVal val="#ppt_y+1"/>
                                          </p:val>
                                        </p:tav>
                                        <p:tav tm="100000">
                                          <p:val>
                                            <p:strVal val="#ppt_y-.03"/>
                                          </p:val>
                                        </p:tav>
                                      </p:tavLst>
                                    </p:anim>
                                    <p:anim calcmode="lin" valueType="num">
                                      <p:cBhvr>
                                        <p:cTn id="25" dur="100" accel="100000" fill="hold">
                                          <p:stCondLst>
                                            <p:cond delay="900"/>
                                          </p:stCondLst>
                                        </p:cTn>
                                        <p:tgtEl>
                                          <p:spTgt spid="127"/>
                                        </p:tgtEl>
                                        <p:attrNameLst>
                                          <p:attrName>ppt_y</p:attrName>
                                        </p:attrNameLst>
                                      </p:cBhvr>
                                      <p:tavLst>
                                        <p:tav tm="0">
                                          <p:val>
                                            <p:strVal val="#ppt_y-.03"/>
                                          </p:val>
                                        </p:tav>
                                        <p:tav tm="100000">
                                          <p:val>
                                            <p:strVal val="#ppt_y"/>
                                          </p:val>
                                        </p:tav>
                                      </p:tavLst>
                                    </p:anim>
                                  </p:childTnLst>
                                </p:cTn>
                              </p:par>
                              <p:par>
                                <p:cTn id="26" presetID="37" presetClass="entr" presetSubtype="0" fill="hold" grpId="0" nodeType="withEffect">
                                  <p:stCondLst>
                                    <p:cond delay="0"/>
                                  </p:stCondLst>
                                  <p:childTnLst>
                                    <p:set>
                                      <p:cBhvr>
                                        <p:cTn id="27" dur="1" fill="hold">
                                          <p:stCondLst>
                                            <p:cond delay="0"/>
                                          </p:stCondLst>
                                        </p:cTn>
                                        <p:tgtEl>
                                          <p:spTgt spid="103"/>
                                        </p:tgtEl>
                                        <p:attrNameLst>
                                          <p:attrName>style.visibility</p:attrName>
                                        </p:attrNameLst>
                                      </p:cBhvr>
                                      <p:to>
                                        <p:strVal val="visible"/>
                                      </p:to>
                                    </p:set>
                                    <p:animEffect transition="in" filter="fade">
                                      <p:cBhvr>
                                        <p:cTn id="28" dur="1000"/>
                                        <p:tgtEl>
                                          <p:spTgt spid="103"/>
                                        </p:tgtEl>
                                      </p:cBhvr>
                                    </p:animEffect>
                                    <p:anim calcmode="lin" valueType="num">
                                      <p:cBhvr>
                                        <p:cTn id="29" dur="1000" fill="hold"/>
                                        <p:tgtEl>
                                          <p:spTgt spid="103"/>
                                        </p:tgtEl>
                                        <p:attrNameLst>
                                          <p:attrName>ppt_x</p:attrName>
                                        </p:attrNameLst>
                                      </p:cBhvr>
                                      <p:tavLst>
                                        <p:tav tm="0">
                                          <p:val>
                                            <p:strVal val="#ppt_x"/>
                                          </p:val>
                                        </p:tav>
                                        <p:tav tm="100000">
                                          <p:val>
                                            <p:strVal val="#ppt_x"/>
                                          </p:val>
                                        </p:tav>
                                      </p:tavLst>
                                    </p:anim>
                                    <p:anim calcmode="lin" valueType="num">
                                      <p:cBhvr>
                                        <p:cTn id="30" dur="900" decel="100000" fill="hold"/>
                                        <p:tgtEl>
                                          <p:spTgt spid="103"/>
                                        </p:tgtEl>
                                        <p:attrNameLst>
                                          <p:attrName>ppt_y</p:attrName>
                                        </p:attrNameLst>
                                      </p:cBhvr>
                                      <p:tavLst>
                                        <p:tav tm="0">
                                          <p:val>
                                            <p:strVal val="#ppt_y+1"/>
                                          </p:val>
                                        </p:tav>
                                        <p:tav tm="100000">
                                          <p:val>
                                            <p:strVal val="#ppt_y-.03"/>
                                          </p:val>
                                        </p:tav>
                                      </p:tavLst>
                                    </p:anim>
                                    <p:anim calcmode="lin" valueType="num">
                                      <p:cBhvr>
                                        <p:cTn id="31" dur="100" accel="100000" fill="hold">
                                          <p:stCondLst>
                                            <p:cond delay="900"/>
                                          </p:stCondLst>
                                        </p:cTn>
                                        <p:tgtEl>
                                          <p:spTgt spid="103"/>
                                        </p:tgtEl>
                                        <p:attrNameLst>
                                          <p:attrName>ppt_y</p:attrName>
                                        </p:attrNameLst>
                                      </p:cBhvr>
                                      <p:tavLst>
                                        <p:tav tm="0">
                                          <p:val>
                                            <p:strVal val="#ppt_y-.03"/>
                                          </p:val>
                                        </p:tav>
                                        <p:tav tm="100000">
                                          <p:val>
                                            <p:strVal val="#ppt_y"/>
                                          </p:val>
                                        </p:tav>
                                      </p:tavLst>
                                    </p:anim>
                                  </p:childTnLst>
                                </p:cTn>
                              </p:par>
                            </p:childTnLst>
                          </p:cTn>
                        </p:par>
                        <p:par>
                          <p:cTn id="32" fill="hold">
                            <p:stCondLst>
                              <p:cond delay="2500"/>
                            </p:stCondLst>
                            <p:childTnLst>
                              <p:par>
                                <p:cTn id="33" presetID="2" presetClass="entr" presetSubtype="4" fill="hold" nodeType="afterEffect">
                                  <p:stCondLst>
                                    <p:cond delay="0"/>
                                  </p:stCondLst>
                                  <p:childTnLst>
                                    <p:set>
                                      <p:cBhvr>
                                        <p:cTn id="34" dur="1" fill="hold">
                                          <p:stCondLst>
                                            <p:cond delay="0"/>
                                          </p:stCondLst>
                                        </p:cTn>
                                        <p:tgtEl>
                                          <p:spTgt spid="13"/>
                                        </p:tgtEl>
                                        <p:attrNameLst>
                                          <p:attrName>style.visibility</p:attrName>
                                        </p:attrNameLst>
                                      </p:cBhvr>
                                      <p:to>
                                        <p:strVal val="visible"/>
                                      </p:to>
                                    </p:set>
                                    <p:anim calcmode="lin" valueType="num">
                                      <p:cBhvr additive="base">
                                        <p:cTn id="35" dur="1000" fill="hold"/>
                                        <p:tgtEl>
                                          <p:spTgt spid="13"/>
                                        </p:tgtEl>
                                        <p:attrNameLst>
                                          <p:attrName>ppt_x</p:attrName>
                                        </p:attrNameLst>
                                      </p:cBhvr>
                                      <p:tavLst>
                                        <p:tav tm="0">
                                          <p:val>
                                            <p:strVal val="#ppt_x"/>
                                          </p:val>
                                        </p:tav>
                                        <p:tav tm="100000">
                                          <p:val>
                                            <p:strVal val="#ppt_x"/>
                                          </p:val>
                                        </p:tav>
                                      </p:tavLst>
                                    </p:anim>
                                    <p:anim calcmode="lin" valueType="num">
                                      <p:cBhvr additive="base">
                                        <p:cTn id="36" dur="1000" fill="hold"/>
                                        <p:tgtEl>
                                          <p:spTgt spid="13"/>
                                        </p:tgtEl>
                                        <p:attrNameLst>
                                          <p:attrName>ppt_y</p:attrName>
                                        </p:attrNameLst>
                                      </p:cBhvr>
                                      <p:tavLst>
                                        <p:tav tm="0">
                                          <p:val>
                                            <p:strVal val="1+#ppt_h/2"/>
                                          </p:val>
                                        </p:tav>
                                        <p:tav tm="100000">
                                          <p:val>
                                            <p:strVal val="#ppt_y"/>
                                          </p:val>
                                        </p:tav>
                                      </p:tavLst>
                                    </p:anim>
                                  </p:childTnLst>
                                </p:cTn>
                              </p:par>
                              <p:par>
                                <p:cTn id="37" presetID="42" presetClass="entr" presetSubtype="0" fill="hold" grpId="0" nodeType="withEffect">
                                  <p:stCondLst>
                                    <p:cond delay="0"/>
                                  </p:stCondLst>
                                  <p:childTnLst>
                                    <p:set>
                                      <p:cBhvr>
                                        <p:cTn id="38" dur="1" fill="hold">
                                          <p:stCondLst>
                                            <p:cond delay="0"/>
                                          </p:stCondLst>
                                        </p:cTn>
                                        <p:tgtEl>
                                          <p:spTgt spid="128"/>
                                        </p:tgtEl>
                                        <p:attrNameLst>
                                          <p:attrName>style.visibility</p:attrName>
                                        </p:attrNameLst>
                                      </p:cBhvr>
                                      <p:to>
                                        <p:strVal val="visible"/>
                                      </p:to>
                                    </p:set>
                                    <p:animEffect transition="in" filter="fade">
                                      <p:cBhvr>
                                        <p:cTn id="39" dur="1000"/>
                                        <p:tgtEl>
                                          <p:spTgt spid="128"/>
                                        </p:tgtEl>
                                      </p:cBhvr>
                                    </p:animEffect>
                                    <p:anim calcmode="lin" valueType="num">
                                      <p:cBhvr>
                                        <p:cTn id="40" dur="1000" fill="hold"/>
                                        <p:tgtEl>
                                          <p:spTgt spid="128"/>
                                        </p:tgtEl>
                                        <p:attrNameLst>
                                          <p:attrName>ppt_x</p:attrName>
                                        </p:attrNameLst>
                                      </p:cBhvr>
                                      <p:tavLst>
                                        <p:tav tm="0">
                                          <p:val>
                                            <p:strVal val="#ppt_x"/>
                                          </p:val>
                                        </p:tav>
                                        <p:tav tm="100000">
                                          <p:val>
                                            <p:strVal val="#ppt_x"/>
                                          </p:val>
                                        </p:tav>
                                      </p:tavLst>
                                    </p:anim>
                                    <p:anim calcmode="lin" valueType="num">
                                      <p:cBhvr>
                                        <p:cTn id="41" dur="1000" fill="hold"/>
                                        <p:tgtEl>
                                          <p:spTgt spid="128"/>
                                        </p:tgtEl>
                                        <p:attrNameLst>
                                          <p:attrName>ppt_y</p:attrName>
                                        </p:attrNameLst>
                                      </p:cBhvr>
                                      <p:tavLst>
                                        <p:tav tm="0">
                                          <p:val>
                                            <p:strVal val="#ppt_y+.1"/>
                                          </p:val>
                                        </p:tav>
                                        <p:tav tm="100000">
                                          <p:val>
                                            <p:strVal val="#ppt_y"/>
                                          </p:val>
                                        </p:tav>
                                      </p:tavLst>
                                    </p:anim>
                                  </p:childTnLst>
                                </p:cTn>
                              </p:par>
                            </p:childTnLst>
                          </p:cTn>
                        </p:par>
                        <p:par>
                          <p:cTn id="42" fill="hold">
                            <p:stCondLst>
                              <p:cond delay="3500"/>
                            </p:stCondLst>
                            <p:childTnLst>
                              <p:par>
                                <p:cTn id="43" presetID="31" presetClass="entr" presetSubtype="0" fill="hold" grpId="0" nodeType="afterEffect">
                                  <p:stCondLst>
                                    <p:cond delay="0"/>
                                  </p:stCondLst>
                                  <p:childTnLst>
                                    <p:set>
                                      <p:cBhvr>
                                        <p:cTn id="44" dur="1" fill="hold">
                                          <p:stCondLst>
                                            <p:cond delay="0"/>
                                          </p:stCondLst>
                                        </p:cTn>
                                        <p:tgtEl>
                                          <p:spTgt spid="40"/>
                                        </p:tgtEl>
                                        <p:attrNameLst>
                                          <p:attrName>style.visibility</p:attrName>
                                        </p:attrNameLst>
                                      </p:cBhvr>
                                      <p:to>
                                        <p:strVal val="visible"/>
                                      </p:to>
                                    </p:set>
                                    <p:anim calcmode="lin" valueType="num">
                                      <p:cBhvr>
                                        <p:cTn id="45" dur="1000" fill="hold"/>
                                        <p:tgtEl>
                                          <p:spTgt spid="40"/>
                                        </p:tgtEl>
                                        <p:attrNameLst>
                                          <p:attrName>ppt_w</p:attrName>
                                        </p:attrNameLst>
                                      </p:cBhvr>
                                      <p:tavLst>
                                        <p:tav tm="0">
                                          <p:val>
                                            <p:fltVal val="0"/>
                                          </p:val>
                                        </p:tav>
                                        <p:tav tm="100000">
                                          <p:val>
                                            <p:strVal val="#ppt_w"/>
                                          </p:val>
                                        </p:tav>
                                      </p:tavLst>
                                    </p:anim>
                                    <p:anim calcmode="lin" valueType="num">
                                      <p:cBhvr>
                                        <p:cTn id="46" dur="1000" fill="hold"/>
                                        <p:tgtEl>
                                          <p:spTgt spid="40"/>
                                        </p:tgtEl>
                                        <p:attrNameLst>
                                          <p:attrName>ppt_h</p:attrName>
                                        </p:attrNameLst>
                                      </p:cBhvr>
                                      <p:tavLst>
                                        <p:tav tm="0">
                                          <p:val>
                                            <p:fltVal val="0"/>
                                          </p:val>
                                        </p:tav>
                                        <p:tav tm="100000">
                                          <p:val>
                                            <p:strVal val="#ppt_h"/>
                                          </p:val>
                                        </p:tav>
                                      </p:tavLst>
                                    </p:anim>
                                    <p:anim calcmode="lin" valueType="num">
                                      <p:cBhvr>
                                        <p:cTn id="47" dur="1000" fill="hold"/>
                                        <p:tgtEl>
                                          <p:spTgt spid="40"/>
                                        </p:tgtEl>
                                        <p:attrNameLst>
                                          <p:attrName>style.rotation</p:attrName>
                                        </p:attrNameLst>
                                      </p:cBhvr>
                                      <p:tavLst>
                                        <p:tav tm="0">
                                          <p:val>
                                            <p:fltVal val="90"/>
                                          </p:val>
                                        </p:tav>
                                        <p:tav tm="100000">
                                          <p:val>
                                            <p:fltVal val="0"/>
                                          </p:val>
                                        </p:tav>
                                      </p:tavLst>
                                    </p:anim>
                                    <p:animEffect transition="in" filter="fade">
                                      <p:cBhvr>
                                        <p:cTn id="48" dur="1000"/>
                                        <p:tgtEl>
                                          <p:spTgt spid="40"/>
                                        </p:tgtEl>
                                      </p:cBhvr>
                                    </p:animEffect>
                                  </p:childTnLst>
                                </p:cTn>
                              </p:par>
                              <p:par>
                                <p:cTn id="49" presetID="31" presetClass="entr" presetSubtype="0" fill="hold" grpId="0" nodeType="withEffect">
                                  <p:stCondLst>
                                    <p:cond delay="0"/>
                                  </p:stCondLst>
                                  <p:childTnLst>
                                    <p:set>
                                      <p:cBhvr>
                                        <p:cTn id="50" dur="1" fill="hold">
                                          <p:stCondLst>
                                            <p:cond delay="0"/>
                                          </p:stCondLst>
                                        </p:cTn>
                                        <p:tgtEl>
                                          <p:spTgt spid="97"/>
                                        </p:tgtEl>
                                        <p:attrNameLst>
                                          <p:attrName>style.visibility</p:attrName>
                                        </p:attrNameLst>
                                      </p:cBhvr>
                                      <p:to>
                                        <p:strVal val="visible"/>
                                      </p:to>
                                    </p:set>
                                    <p:anim calcmode="lin" valueType="num">
                                      <p:cBhvr>
                                        <p:cTn id="51" dur="1000" fill="hold"/>
                                        <p:tgtEl>
                                          <p:spTgt spid="97"/>
                                        </p:tgtEl>
                                        <p:attrNameLst>
                                          <p:attrName>ppt_w</p:attrName>
                                        </p:attrNameLst>
                                      </p:cBhvr>
                                      <p:tavLst>
                                        <p:tav tm="0">
                                          <p:val>
                                            <p:fltVal val="0"/>
                                          </p:val>
                                        </p:tav>
                                        <p:tav tm="100000">
                                          <p:val>
                                            <p:strVal val="#ppt_w"/>
                                          </p:val>
                                        </p:tav>
                                      </p:tavLst>
                                    </p:anim>
                                    <p:anim calcmode="lin" valueType="num">
                                      <p:cBhvr>
                                        <p:cTn id="52" dur="1000" fill="hold"/>
                                        <p:tgtEl>
                                          <p:spTgt spid="97"/>
                                        </p:tgtEl>
                                        <p:attrNameLst>
                                          <p:attrName>ppt_h</p:attrName>
                                        </p:attrNameLst>
                                      </p:cBhvr>
                                      <p:tavLst>
                                        <p:tav tm="0">
                                          <p:val>
                                            <p:fltVal val="0"/>
                                          </p:val>
                                        </p:tav>
                                        <p:tav tm="100000">
                                          <p:val>
                                            <p:strVal val="#ppt_h"/>
                                          </p:val>
                                        </p:tav>
                                      </p:tavLst>
                                    </p:anim>
                                    <p:anim calcmode="lin" valueType="num">
                                      <p:cBhvr>
                                        <p:cTn id="53" dur="1000" fill="hold"/>
                                        <p:tgtEl>
                                          <p:spTgt spid="97"/>
                                        </p:tgtEl>
                                        <p:attrNameLst>
                                          <p:attrName>style.rotation</p:attrName>
                                        </p:attrNameLst>
                                      </p:cBhvr>
                                      <p:tavLst>
                                        <p:tav tm="0">
                                          <p:val>
                                            <p:fltVal val="90"/>
                                          </p:val>
                                        </p:tav>
                                        <p:tav tm="100000">
                                          <p:val>
                                            <p:fltVal val="0"/>
                                          </p:val>
                                        </p:tav>
                                      </p:tavLst>
                                    </p:anim>
                                    <p:animEffect transition="in" filter="fade">
                                      <p:cBhvr>
                                        <p:cTn id="54" dur="1000"/>
                                        <p:tgtEl>
                                          <p:spTgt spid="97"/>
                                        </p:tgtEl>
                                      </p:cBhvr>
                                    </p:animEffect>
                                  </p:childTnLst>
                                </p:cTn>
                              </p:par>
                            </p:childTnLst>
                          </p:cTn>
                        </p:par>
                        <p:par>
                          <p:cTn id="55" fill="hold">
                            <p:stCondLst>
                              <p:cond delay="4500"/>
                            </p:stCondLst>
                            <p:childTnLst>
                              <p:par>
                                <p:cTn id="56" presetID="2" presetClass="entr" presetSubtype="4" fill="hold" nodeType="afterEffect">
                                  <p:stCondLst>
                                    <p:cond delay="0"/>
                                  </p:stCondLst>
                                  <p:childTnLst>
                                    <p:set>
                                      <p:cBhvr>
                                        <p:cTn id="57" dur="1" fill="hold">
                                          <p:stCondLst>
                                            <p:cond delay="0"/>
                                          </p:stCondLst>
                                        </p:cTn>
                                        <p:tgtEl>
                                          <p:spTgt spid="149"/>
                                        </p:tgtEl>
                                        <p:attrNameLst>
                                          <p:attrName>style.visibility</p:attrName>
                                        </p:attrNameLst>
                                      </p:cBhvr>
                                      <p:to>
                                        <p:strVal val="visible"/>
                                      </p:to>
                                    </p:set>
                                    <p:anim calcmode="lin" valueType="num">
                                      <p:cBhvr additive="base">
                                        <p:cTn id="58" dur="1000" fill="hold"/>
                                        <p:tgtEl>
                                          <p:spTgt spid="149"/>
                                        </p:tgtEl>
                                        <p:attrNameLst>
                                          <p:attrName>ppt_x</p:attrName>
                                        </p:attrNameLst>
                                      </p:cBhvr>
                                      <p:tavLst>
                                        <p:tav tm="0">
                                          <p:val>
                                            <p:strVal val="#ppt_x"/>
                                          </p:val>
                                        </p:tav>
                                        <p:tav tm="100000">
                                          <p:val>
                                            <p:strVal val="#ppt_x"/>
                                          </p:val>
                                        </p:tav>
                                      </p:tavLst>
                                    </p:anim>
                                    <p:anim calcmode="lin" valueType="num">
                                      <p:cBhvr additive="base">
                                        <p:cTn id="59" dur="1000" fill="hold"/>
                                        <p:tgtEl>
                                          <p:spTgt spid="149"/>
                                        </p:tgtEl>
                                        <p:attrNameLst>
                                          <p:attrName>ppt_y</p:attrName>
                                        </p:attrNameLst>
                                      </p:cBhvr>
                                      <p:tavLst>
                                        <p:tav tm="0">
                                          <p:val>
                                            <p:strVal val="1+#ppt_h/2"/>
                                          </p:val>
                                        </p:tav>
                                        <p:tav tm="100000">
                                          <p:val>
                                            <p:strVal val="#ppt_y"/>
                                          </p:val>
                                        </p:tav>
                                      </p:tavLst>
                                    </p:anim>
                                  </p:childTnLst>
                                </p:cTn>
                              </p:par>
                              <p:par>
                                <p:cTn id="60" presetID="42" presetClass="entr" presetSubtype="0" fill="hold" grpId="0" nodeType="withEffect">
                                  <p:stCondLst>
                                    <p:cond delay="0"/>
                                  </p:stCondLst>
                                  <p:childTnLst>
                                    <p:set>
                                      <p:cBhvr>
                                        <p:cTn id="61" dur="1" fill="hold">
                                          <p:stCondLst>
                                            <p:cond delay="0"/>
                                          </p:stCondLst>
                                        </p:cTn>
                                        <p:tgtEl>
                                          <p:spTgt spid="130"/>
                                        </p:tgtEl>
                                        <p:attrNameLst>
                                          <p:attrName>style.visibility</p:attrName>
                                        </p:attrNameLst>
                                      </p:cBhvr>
                                      <p:to>
                                        <p:strVal val="visible"/>
                                      </p:to>
                                    </p:set>
                                    <p:animEffect transition="in" filter="fade">
                                      <p:cBhvr>
                                        <p:cTn id="62" dur="1000"/>
                                        <p:tgtEl>
                                          <p:spTgt spid="130"/>
                                        </p:tgtEl>
                                      </p:cBhvr>
                                    </p:animEffect>
                                    <p:anim calcmode="lin" valueType="num">
                                      <p:cBhvr>
                                        <p:cTn id="63" dur="1000" fill="hold"/>
                                        <p:tgtEl>
                                          <p:spTgt spid="130"/>
                                        </p:tgtEl>
                                        <p:attrNameLst>
                                          <p:attrName>ppt_x</p:attrName>
                                        </p:attrNameLst>
                                      </p:cBhvr>
                                      <p:tavLst>
                                        <p:tav tm="0">
                                          <p:val>
                                            <p:strVal val="#ppt_x"/>
                                          </p:val>
                                        </p:tav>
                                        <p:tav tm="100000">
                                          <p:val>
                                            <p:strVal val="#ppt_x"/>
                                          </p:val>
                                        </p:tav>
                                      </p:tavLst>
                                    </p:anim>
                                    <p:anim calcmode="lin" valueType="num">
                                      <p:cBhvr>
                                        <p:cTn id="64" dur="1000" fill="hold"/>
                                        <p:tgtEl>
                                          <p:spTgt spid="130"/>
                                        </p:tgtEl>
                                        <p:attrNameLst>
                                          <p:attrName>ppt_y</p:attrName>
                                        </p:attrNameLst>
                                      </p:cBhvr>
                                      <p:tavLst>
                                        <p:tav tm="0">
                                          <p:val>
                                            <p:strVal val="#ppt_y+.1"/>
                                          </p:val>
                                        </p:tav>
                                        <p:tav tm="100000">
                                          <p:val>
                                            <p:strVal val="#ppt_y"/>
                                          </p:val>
                                        </p:tav>
                                      </p:tavLst>
                                    </p:anim>
                                  </p:childTnLst>
                                </p:cTn>
                              </p:par>
                            </p:childTnLst>
                          </p:cTn>
                        </p:par>
                        <p:par>
                          <p:cTn id="65" fill="hold">
                            <p:stCondLst>
                              <p:cond delay="5500"/>
                            </p:stCondLst>
                            <p:childTnLst>
                              <p:par>
                                <p:cTn id="66" presetID="31" presetClass="entr" presetSubtype="0" fill="hold" grpId="0" nodeType="afterEffect">
                                  <p:stCondLst>
                                    <p:cond delay="0"/>
                                  </p:stCondLst>
                                  <p:childTnLst>
                                    <p:set>
                                      <p:cBhvr>
                                        <p:cTn id="67" dur="1" fill="hold">
                                          <p:stCondLst>
                                            <p:cond delay="0"/>
                                          </p:stCondLst>
                                        </p:cTn>
                                        <p:tgtEl>
                                          <p:spTgt spid="42"/>
                                        </p:tgtEl>
                                        <p:attrNameLst>
                                          <p:attrName>style.visibility</p:attrName>
                                        </p:attrNameLst>
                                      </p:cBhvr>
                                      <p:to>
                                        <p:strVal val="visible"/>
                                      </p:to>
                                    </p:set>
                                    <p:anim calcmode="lin" valueType="num">
                                      <p:cBhvr>
                                        <p:cTn id="68" dur="1000" fill="hold"/>
                                        <p:tgtEl>
                                          <p:spTgt spid="42"/>
                                        </p:tgtEl>
                                        <p:attrNameLst>
                                          <p:attrName>ppt_w</p:attrName>
                                        </p:attrNameLst>
                                      </p:cBhvr>
                                      <p:tavLst>
                                        <p:tav tm="0">
                                          <p:val>
                                            <p:fltVal val="0"/>
                                          </p:val>
                                        </p:tav>
                                        <p:tav tm="100000">
                                          <p:val>
                                            <p:strVal val="#ppt_w"/>
                                          </p:val>
                                        </p:tav>
                                      </p:tavLst>
                                    </p:anim>
                                    <p:anim calcmode="lin" valueType="num">
                                      <p:cBhvr>
                                        <p:cTn id="69" dur="1000" fill="hold"/>
                                        <p:tgtEl>
                                          <p:spTgt spid="42"/>
                                        </p:tgtEl>
                                        <p:attrNameLst>
                                          <p:attrName>ppt_h</p:attrName>
                                        </p:attrNameLst>
                                      </p:cBhvr>
                                      <p:tavLst>
                                        <p:tav tm="0">
                                          <p:val>
                                            <p:fltVal val="0"/>
                                          </p:val>
                                        </p:tav>
                                        <p:tav tm="100000">
                                          <p:val>
                                            <p:strVal val="#ppt_h"/>
                                          </p:val>
                                        </p:tav>
                                      </p:tavLst>
                                    </p:anim>
                                    <p:anim calcmode="lin" valueType="num">
                                      <p:cBhvr>
                                        <p:cTn id="70" dur="1000" fill="hold"/>
                                        <p:tgtEl>
                                          <p:spTgt spid="42"/>
                                        </p:tgtEl>
                                        <p:attrNameLst>
                                          <p:attrName>style.rotation</p:attrName>
                                        </p:attrNameLst>
                                      </p:cBhvr>
                                      <p:tavLst>
                                        <p:tav tm="0">
                                          <p:val>
                                            <p:fltVal val="90"/>
                                          </p:val>
                                        </p:tav>
                                        <p:tav tm="100000">
                                          <p:val>
                                            <p:fltVal val="0"/>
                                          </p:val>
                                        </p:tav>
                                      </p:tavLst>
                                    </p:anim>
                                    <p:animEffect transition="in" filter="fade">
                                      <p:cBhvr>
                                        <p:cTn id="71" dur="1000"/>
                                        <p:tgtEl>
                                          <p:spTgt spid="42"/>
                                        </p:tgtEl>
                                      </p:cBhvr>
                                    </p:animEffect>
                                  </p:childTnLst>
                                </p:cTn>
                              </p:par>
                              <p:par>
                                <p:cTn id="72" presetID="31" presetClass="entr" presetSubtype="0" fill="hold" nodeType="withEffect">
                                  <p:stCondLst>
                                    <p:cond delay="0"/>
                                  </p:stCondLst>
                                  <p:childTnLst>
                                    <p:set>
                                      <p:cBhvr>
                                        <p:cTn id="73" dur="1" fill="hold">
                                          <p:stCondLst>
                                            <p:cond delay="0"/>
                                          </p:stCondLst>
                                        </p:cTn>
                                        <p:tgtEl>
                                          <p:spTgt spid="62"/>
                                        </p:tgtEl>
                                        <p:attrNameLst>
                                          <p:attrName>style.visibility</p:attrName>
                                        </p:attrNameLst>
                                      </p:cBhvr>
                                      <p:to>
                                        <p:strVal val="visible"/>
                                      </p:to>
                                    </p:set>
                                    <p:anim calcmode="lin" valueType="num">
                                      <p:cBhvr>
                                        <p:cTn id="74" dur="1000" fill="hold"/>
                                        <p:tgtEl>
                                          <p:spTgt spid="62"/>
                                        </p:tgtEl>
                                        <p:attrNameLst>
                                          <p:attrName>ppt_w</p:attrName>
                                        </p:attrNameLst>
                                      </p:cBhvr>
                                      <p:tavLst>
                                        <p:tav tm="0">
                                          <p:val>
                                            <p:fltVal val="0"/>
                                          </p:val>
                                        </p:tav>
                                        <p:tav tm="100000">
                                          <p:val>
                                            <p:strVal val="#ppt_w"/>
                                          </p:val>
                                        </p:tav>
                                      </p:tavLst>
                                    </p:anim>
                                    <p:anim calcmode="lin" valueType="num">
                                      <p:cBhvr>
                                        <p:cTn id="75" dur="1000" fill="hold"/>
                                        <p:tgtEl>
                                          <p:spTgt spid="62"/>
                                        </p:tgtEl>
                                        <p:attrNameLst>
                                          <p:attrName>ppt_h</p:attrName>
                                        </p:attrNameLst>
                                      </p:cBhvr>
                                      <p:tavLst>
                                        <p:tav tm="0">
                                          <p:val>
                                            <p:fltVal val="0"/>
                                          </p:val>
                                        </p:tav>
                                        <p:tav tm="100000">
                                          <p:val>
                                            <p:strVal val="#ppt_h"/>
                                          </p:val>
                                        </p:tav>
                                      </p:tavLst>
                                    </p:anim>
                                    <p:anim calcmode="lin" valueType="num">
                                      <p:cBhvr>
                                        <p:cTn id="76" dur="1000" fill="hold"/>
                                        <p:tgtEl>
                                          <p:spTgt spid="62"/>
                                        </p:tgtEl>
                                        <p:attrNameLst>
                                          <p:attrName>style.rotation</p:attrName>
                                        </p:attrNameLst>
                                      </p:cBhvr>
                                      <p:tavLst>
                                        <p:tav tm="0">
                                          <p:val>
                                            <p:fltVal val="90"/>
                                          </p:val>
                                        </p:tav>
                                        <p:tav tm="100000">
                                          <p:val>
                                            <p:fltVal val="0"/>
                                          </p:val>
                                        </p:tav>
                                      </p:tavLst>
                                    </p:anim>
                                    <p:animEffect transition="in" filter="fade">
                                      <p:cBhvr>
                                        <p:cTn id="77" dur="1000"/>
                                        <p:tgtEl>
                                          <p:spTgt spid="62"/>
                                        </p:tgtEl>
                                      </p:cBhvr>
                                    </p:animEffect>
                                  </p:childTnLst>
                                </p:cTn>
                              </p:par>
                            </p:childTnLst>
                          </p:cTn>
                        </p:par>
                        <p:par>
                          <p:cTn id="78" fill="hold">
                            <p:stCondLst>
                              <p:cond delay="6500"/>
                            </p:stCondLst>
                            <p:childTnLst>
                              <p:par>
                                <p:cTn id="79" presetID="2" presetClass="entr" presetSubtype="4" fill="hold" nodeType="afterEffect">
                                  <p:stCondLst>
                                    <p:cond delay="0"/>
                                  </p:stCondLst>
                                  <p:childTnLst>
                                    <p:set>
                                      <p:cBhvr>
                                        <p:cTn id="80" dur="1" fill="hold">
                                          <p:stCondLst>
                                            <p:cond delay="0"/>
                                          </p:stCondLst>
                                        </p:cTn>
                                        <p:tgtEl>
                                          <p:spTgt spid="150"/>
                                        </p:tgtEl>
                                        <p:attrNameLst>
                                          <p:attrName>style.visibility</p:attrName>
                                        </p:attrNameLst>
                                      </p:cBhvr>
                                      <p:to>
                                        <p:strVal val="visible"/>
                                      </p:to>
                                    </p:set>
                                    <p:anim calcmode="lin" valueType="num">
                                      <p:cBhvr additive="base">
                                        <p:cTn id="81" dur="1000" fill="hold"/>
                                        <p:tgtEl>
                                          <p:spTgt spid="150"/>
                                        </p:tgtEl>
                                        <p:attrNameLst>
                                          <p:attrName>ppt_x</p:attrName>
                                        </p:attrNameLst>
                                      </p:cBhvr>
                                      <p:tavLst>
                                        <p:tav tm="0">
                                          <p:val>
                                            <p:strVal val="#ppt_x"/>
                                          </p:val>
                                        </p:tav>
                                        <p:tav tm="100000">
                                          <p:val>
                                            <p:strVal val="#ppt_x"/>
                                          </p:val>
                                        </p:tav>
                                      </p:tavLst>
                                    </p:anim>
                                    <p:anim calcmode="lin" valueType="num">
                                      <p:cBhvr additive="base">
                                        <p:cTn id="82" dur="1000" fill="hold"/>
                                        <p:tgtEl>
                                          <p:spTgt spid="150"/>
                                        </p:tgtEl>
                                        <p:attrNameLst>
                                          <p:attrName>ppt_y</p:attrName>
                                        </p:attrNameLst>
                                      </p:cBhvr>
                                      <p:tavLst>
                                        <p:tav tm="0">
                                          <p:val>
                                            <p:strVal val="1+#ppt_h/2"/>
                                          </p:val>
                                        </p:tav>
                                        <p:tav tm="100000">
                                          <p:val>
                                            <p:strVal val="#ppt_y"/>
                                          </p:val>
                                        </p:tav>
                                      </p:tavLst>
                                    </p:anim>
                                  </p:childTnLst>
                                </p:cTn>
                              </p:par>
                              <p:par>
                                <p:cTn id="83" presetID="42" presetClass="entr" presetSubtype="0" fill="hold" grpId="0" nodeType="withEffect">
                                  <p:stCondLst>
                                    <p:cond delay="0"/>
                                  </p:stCondLst>
                                  <p:childTnLst>
                                    <p:set>
                                      <p:cBhvr>
                                        <p:cTn id="84" dur="1" fill="hold">
                                          <p:stCondLst>
                                            <p:cond delay="0"/>
                                          </p:stCondLst>
                                        </p:cTn>
                                        <p:tgtEl>
                                          <p:spTgt spid="132"/>
                                        </p:tgtEl>
                                        <p:attrNameLst>
                                          <p:attrName>style.visibility</p:attrName>
                                        </p:attrNameLst>
                                      </p:cBhvr>
                                      <p:to>
                                        <p:strVal val="visible"/>
                                      </p:to>
                                    </p:set>
                                    <p:animEffect transition="in" filter="fade">
                                      <p:cBhvr>
                                        <p:cTn id="85" dur="1000"/>
                                        <p:tgtEl>
                                          <p:spTgt spid="132"/>
                                        </p:tgtEl>
                                      </p:cBhvr>
                                    </p:animEffect>
                                    <p:anim calcmode="lin" valueType="num">
                                      <p:cBhvr>
                                        <p:cTn id="86" dur="1000" fill="hold"/>
                                        <p:tgtEl>
                                          <p:spTgt spid="132"/>
                                        </p:tgtEl>
                                        <p:attrNameLst>
                                          <p:attrName>ppt_x</p:attrName>
                                        </p:attrNameLst>
                                      </p:cBhvr>
                                      <p:tavLst>
                                        <p:tav tm="0">
                                          <p:val>
                                            <p:strVal val="#ppt_x"/>
                                          </p:val>
                                        </p:tav>
                                        <p:tav tm="100000">
                                          <p:val>
                                            <p:strVal val="#ppt_x"/>
                                          </p:val>
                                        </p:tav>
                                      </p:tavLst>
                                    </p:anim>
                                    <p:anim calcmode="lin" valueType="num">
                                      <p:cBhvr>
                                        <p:cTn id="87" dur="1000" fill="hold"/>
                                        <p:tgtEl>
                                          <p:spTgt spid="132"/>
                                        </p:tgtEl>
                                        <p:attrNameLst>
                                          <p:attrName>ppt_y</p:attrName>
                                        </p:attrNameLst>
                                      </p:cBhvr>
                                      <p:tavLst>
                                        <p:tav tm="0">
                                          <p:val>
                                            <p:strVal val="#ppt_y+.1"/>
                                          </p:val>
                                        </p:tav>
                                        <p:tav tm="100000">
                                          <p:val>
                                            <p:strVal val="#ppt_y"/>
                                          </p:val>
                                        </p:tav>
                                      </p:tavLst>
                                    </p:anim>
                                  </p:childTnLst>
                                </p:cTn>
                              </p:par>
                            </p:childTnLst>
                          </p:cTn>
                        </p:par>
                        <p:par>
                          <p:cTn id="88" fill="hold">
                            <p:stCondLst>
                              <p:cond delay="7500"/>
                            </p:stCondLst>
                            <p:childTnLst>
                              <p:par>
                                <p:cTn id="89" presetID="31" presetClass="entr" presetSubtype="0" fill="hold" grpId="0" nodeType="afterEffect">
                                  <p:stCondLst>
                                    <p:cond delay="0"/>
                                  </p:stCondLst>
                                  <p:childTnLst>
                                    <p:set>
                                      <p:cBhvr>
                                        <p:cTn id="90" dur="1" fill="hold">
                                          <p:stCondLst>
                                            <p:cond delay="0"/>
                                          </p:stCondLst>
                                        </p:cTn>
                                        <p:tgtEl>
                                          <p:spTgt spid="44"/>
                                        </p:tgtEl>
                                        <p:attrNameLst>
                                          <p:attrName>style.visibility</p:attrName>
                                        </p:attrNameLst>
                                      </p:cBhvr>
                                      <p:to>
                                        <p:strVal val="visible"/>
                                      </p:to>
                                    </p:set>
                                    <p:anim calcmode="lin" valueType="num">
                                      <p:cBhvr>
                                        <p:cTn id="91" dur="1000" fill="hold"/>
                                        <p:tgtEl>
                                          <p:spTgt spid="44"/>
                                        </p:tgtEl>
                                        <p:attrNameLst>
                                          <p:attrName>ppt_w</p:attrName>
                                        </p:attrNameLst>
                                      </p:cBhvr>
                                      <p:tavLst>
                                        <p:tav tm="0">
                                          <p:val>
                                            <p:fltVal val="0"/>
                                          </p:val>
                                        </p:tav>
                                        <p:tav tm="100000">
                                          <p:val>
                                            <p:strVal val="#ppt_w"/>
                                          </p:val>
                                        </p:tav>
                                      </p:tavLst>
                                    </p:anim>
                                    <p:anim calcmode="lin" valueType="num">
                                      <p:cBhvr>
                                        <p:cTn id="92" dur="1000" fill="hold"/>
                                        <p:tgtEl>
                                          <p:spTgt spid="44"/>
                                        </p:tgtEl>
                                        <p:attrNameLst>
                                          <p:attrName>ppt_h</p:attrName>
                                        </p:attrNameLst>
                                      </p:cBhvr>
                                      <p:tavLst>
                                        <p:tav tm="0">
                                          <p:val>
                                            <p:fltVal val="0"/>
                                          </p:val>
                                        </p:tav>
                                        <p:tav tm="100000">
                                          <p:val>
                                            <p:strVal val="#ppt_h"/>
                                          </p:val>
                                        </p:tav>
                                      </p:tavLst>
                                    </p:anim>
                                    <p:anim calcmode="lin" valueType="num">
                                      <p:cBhvr>
                                        <p:cTn id="93" dur="1000" fill="hold"/>
                                        <p:tgtEl>
                                          <p:spTgt spid="44"/>
                                        </p:tgtEl>
                                        <p:attrNameLst>
                                          <p:attrName>style.rotation</p:attrName>
                                        </p:attrNameLst>
                                      </p:cBhvr>
                                      <p:tavLst>
                                        <p:tav tm="0">
                                          <p:val>
                                            <p:fltVal val="90"/>
                                          </p:val>
                                        </p:tav>
                                        <p:tav tm="100000">
                                          <p:val>
                                            <p:fltVal val="0"/>
                                          </p:val>
                                        </p:tav>
                                      </p:tavLst>
                                    </p:anim>
                                    <p:animEffect transition="in" filter="fade">
                                      <p:cBhvr>
                                        <p:cTn id="94" dur="1000"/>
                                        <p:tgtEl>
                                          <p:spTgt spid="44"/>
                                        </p:tgtEl>
                                      </p:cBhvr>
                                    </p:animEffect>
                                  </p:childTnLst>
                                </p:cTn>
                              </p:par>
                              <p:par>
                                <p:cTn id="95" presetID="31" presetClass="entr" presetSubtype="0" fill="hold" nodeType="withEffect">
                                  <p:stCondLst>
                                    <p:cond delay="0"/>
                                  </p:stCondLst>
                                  <p:childTnLst>
                                    <p:set>
                                      <p:cBhvr>
                                        <p:cTn id="96" dur="1" fill="hold">
                                          <p:stCondLst>
                                            <p:cond delay="0"/>
                                          </p:stCondLst>
                                        </p:cTn>
                                        <p:tgtEl>
                                          <p:spTgt spid="78"/>
                                        </p:tgtEl>
                                        <p:attrNameLst>
                                          <p:attrName>style.visibility</p:attrName>
                                        </p:attrNameLst>
                                      </p:cBhvr>
                                      <p:to>
                                        <p:strVal val="visible"/>
                                      </p:to>
                                    </p:set>
                                    <p:anim calcmode="lin" valueType="num">
                                      <p:cBhvr>
                                        <p:cTn id="97" dur="1000" fill="hold"/>
                                        <p:tgtEl>
                                          <p:spTgt spid="78"/>
                                        </p:tgtEl>
                                        <p:attrNameLst>
                                          <p:attrName>ppt_w</p:attrName>
                                        </p:attrNameLst>
                                      </p:cBhvr>
                                      <p:tavLst>
                                        <p:tav tm="0">
                                          <p:val>
                                            <p:fltVal val="0"/>
                                          </p:val>
                                        </p:tav>
                                        <p:tav tm="100000">
                                          <p:val>
                                            <p:strVal val="#ppt_w"/>
                                          </p:val>
                                        </p:tav>
                                      </p:tavLst>
                                    </p:anim>
                                    <p:anim calcmode="lin" valueType="num">
                                      <p:cBhvr>
                                        <p:cTn id="98" dur="1000" fill="hold"/>
                                        <p:tgtEl>
                                          <p:spTgt spid="78"/>
                                        </p:tgtEl>
                                        <p:attrNameLst>
                                          <p:attrName>ppt_h</p:attrName>
                                        </p:attrNameLst>
                                      </p:cBhvr>
                                      <p:tavLst>
                                        <p:tav tm="0">
                                          <p:val>
                                            <p:fltVal val="0"/>
                                          </p:val>
                                        </p:tav>
                                        <p:tav tm="100000">
                                          <p:val>
                                            <p:strVal val="#ppt_h"/>
                                          </p:val>
                                        </p:tav>
                                      </p:tavLst>
                                    </p:anim>
                                    <p:anim calcmode="lin" valueType="num">
                                      <p:cBhvr>
                                        <p:cTn id="99" dur="1000" fill="hold"/>
                                        <p:tgtEl>
                                          <p:spTgt spid="78"/>
                                        </p:tgtEl>
                                        <p:attrNameLst>
                                          <p:attrName>style.rotation</p:attrName>
                                        </p:attrNameLst>
                                      </p:cBhvr>
                                      <p:tavLst>
                                        <p:tav tm="0">
                                          <p:val>
                                            <p:fltVal val="90"/>
                                          </p:val>
                                        </p:tav>
                                        <p:tav tm="100000">
                                          <p:val>
                                            <p:fltVal val="0"/>
                                          </p:val>
                                        </p:tav>
                                      </p:tavLst>
                                    </p:anim>
                                    <p:animEffect transition="in" filter="fade">
                                      <p:cBhvr>
                                        <p:cTn id="100" dur="1000"/>
                                        <p:tgtEl>
                                          <p:spTgt spid="78"/>
                                        </p:tgtEl>
                                      </p:cBhvr>
                                    </p:animEffect>
                                  </p:childTnLst>
                                </p:cTn>
                              </p:par>
                            </p:childTnLst>
                          </p:cTn>
                        </p:par>
                        <p:par>
                          <p:cTn id="101" fill="hold">
                            <p:stCondLst>
                              <p:cond delay="8500"/>
                            </p:stCondLst>
                            <p:childTnLst>
                              <p:par>
                                <p:cTn id="102" presetID="2" presetClass="entr" presetSubtype="4" fill="hold" nodeType="afterEffect">
                                  <p:stCondLst>
                                    <p:cond delay="0"/>
                                  </p:stCondLst>
                                  <p:childTnLst>
                                    <p:set>
                                      <p:cBhvr>
                                        <p:cTn id="103" dur="1" fill="hold">
                                          <p:stCondLst>
                                            <p:cond delay="0"/>
                                          </p:stCondLst>
                                        </p:cTn>
                                        <p:tgtEl>
                                          <p:spTgt spid="151"/>
                                        </p:tgtEl>
                                        <p:attrNameLst>
                                          <p:attrName>style.visibility</p:attrName>
                                        </p:attrNameLst>
                                      </p:cBhvr>
                                      <p:to>
                                        <p:strVal val="visible"/>
                                      </p:to>
                                    </p:set>
                                    <p:anim calcmode="lin" valueType="num">
                                      <p:cBhvr additive="base">
                                        <p:cTn id="104" dur="1000" fill="hold"/>
                                        <p:tgtEl>
                                          <p:spTgt spid="151"/>
                                        </p:tgtEl>
                                        <p:attrNameLst>
                                          <p:attrName>ppt_x</p:attrName>
                                        </p:attrNameLst>
                                      </p:cBhvr>
                                      <p:tavLst>
                                        <p:tav tm="0">
                                          <p:val>
                                            <p:strVal val="#ppt_x"/>
                                          </p:val>
                                        </p:tav>
                                        <p:tav tm="100000">
                                          <p:val>
                                            <p:strVal val="#ppt_x"/>
                                          </p:val>
                                        </p:tav>
                                      </p:tavLst>
                                    </p:anim>
                                    <p:anim calcmode="lin" valueType="num">
                                      <p:cBhvr additive="base">
                                        <p:cTn id="105" dur="1000" fill="hold"/>
                                        <p:tgtEl>
                                          <p:spTgt spid="151"/>
                                        </p:tgtEl>
                                        <p:attrNameLst>
                                          <p:attrName>ppt_y</p:attrName>
                                        </p:attrNameLst>
                                      </p:cBhvr>
                                      <p:tavLst>
                                        <p:tav tm="0">
                                          <p:val>
                                            <p:strVal val="1+#ppt_h/2"/>
                                          </p:val>
                                        </p:tav>
                                        <p:tav tm="100000">
                                          <p:val>
                                            <p:strVal val="#ppt_y"/>
                                          </p:val>
                                        </p:tav>
                                      </p:tavLst>
                                    </p:anim>
                                  </p:childTnLst>
                                </p:cTn>
                              </p:par>
                              <p:par>
                                <p:cTn id="106" presetID="42" presetClass="entr" presetSubtype="0" fill="hold" grpId="0" nodeType="withEffect">
                                  <p:stCondLst>
                                    <p:cond delay="0"/>
                                  </p:stCondLst>
                                  <p:childTnLst>
                                    <p:set>
                                      <p:cBhvr>
                                        <p:cTn id="107" dur="1" fill="hold">
                                          <p:stCondLst>
                                            <p:cond delay="0"/>
                                          </p:stCondLst>
                                        </p:cTn>
                                        <p:tgtEl>
                                          <p:spTgt spid="134"/>
                                        </p:tgtEl>
                                        <p:attrNameLst>
                                          <p:attrName>style.visibility</p:attrName>
                                        </p:attrNameLst>
                                      </p:cBhvr>
                                      <p:to>
                                        <p:strVal val="visible"/>
                                      </p:to>
                                    </p:set>
                                    <p:animEffect transition="in" filter="fade">
                                      <p:cBhvr>
                                        <p:cTn id="108" dur="1000"/>
                                        <p:tgtEl>
                                          <p:spTgt spid="134"/>
                                        </p:tgtEl>
                                      </p:cBhvr>
                                    </p:animEffect>
                                    <p:anim calcmode="lin" valueType="num">
                                      <p:cBhvr>
                                        <p:cTn id="109" dur="1000" fill="hold"/>
                                        <p:tgtEl>
                                          <p:spTgt spid="134"/>
                                        </p:tgtEl>
                                        <p:attrNameLst>
                                          <p:attrName>ppt_x</p:attrName>
                                        </p:attrNameLst>
                                      </p:cBhvr>
                                      <p:tavLst>
                                        <p:tav tm="0">
                                          <p:val>
                                            <p:strVal val="#ppt_x"/>
                                          </p:val>
                                        </p:tav>
                                        <p:tav tm="100000">
                                          <p:val>
                                            <p:strVal val="#ppt_x"/>
                                          </p:val>
                                        </p:tav>
                                      </p:tavLst>
                                    </p:anim>
                                    <p:anim calcmode="lin" valueType="num">
                                      <p:cBhvr>
                                        <p:cTn id="110" dur="1000" fill="hold"/>
                                        <p:tgtEl>
                                          <p:spTgt spid="134"/>
                                        </p:tgtEl>
                                        <p:attrNameLst>
                                          <p:attrName>ppt_y</p:attrName>
                                        </p:attrNameLst>
                                      </p:cBhvr>
                                      <p:tavLst>
                                        <p:tav tm="0">
                                          <p:val>
                                            <p:strVal val="#ppt_y+.1"/>
                                          </p:val>
                                        </p:tav>
                                        <p:tav tm="100000">
                                          <p:val>
                                            <p:strVal val="#ppt_y"/>
                                          </p:val>
                                        </p:tav>
                                      </p:tavLst>
                                    </p:anim>
                                  </p:childTnLst>
                                </p:cTn>
                              </p:par>
                            </p:childTnLst>
                          </p:cTn>
                        </p:par>
                        <p:par>
                          <p:cTn id="111" fill="hold">
                            <p:stCondLst>
                              <p:cond delay="9500"/>
                            </p:stCondLst>
                            <p:childTnLst>
                              <p:par>
                                <p:cTn id="112" presetID="31" presetClass="entr" presetSubtype="0" fill="hold" grpId="0" nodeType="afterEffect">
                                  <p:stCondLst>
                                    <p:cond delay="0"/>
                                  </p:stCondLst>
                                  <p:childTnLst>
                                    <p:set>
                                      <p:cBhvr>
                                        <p:cTn id="113" dur="1" fill="hold">
                                          <p:stCondLst>
                                            <p:cond delay="0"/>
                                          </p:stCondLst>
                                        </p:cTn>
                                        <p:tgtEl>
                                          <p:spTgt spid="46"/>
                                        </p:tgtEl>
                                        <p:attrNameLst>
                                          <p:attrName>style.visibility</p:attrName>
                                        </p:attrNameLst>
                                      </p:cBhvr>
                                      <p:to>
                                        <p:strVal val="visible"/>
                                      </p:to>
                                    </p:set>
                                    <p:anim calcmode="lin" valueType="num">
                                      <p:cBhvr>
                                        <p:cTn id="114" dur="1000" fill="hold"/>
                                        <p:tgtEl>
                                          <p:spTgt spid="46"/>
                                        </p:tgtEl>
                                        <p:attrNameLst>
                                          <p:attrName>ppt_w</p:attrName>
                                        </p:attrNameLst>
                                      </p:cBhvr>
                                      <p:tavLst>
                                        <p:tav tm="0">
                                          <p:val>
                                            <p:fltVal val="0"/>
                                          </p:val>
                                        </p:tav>
                                        <p:tav tm="100000">
                                          <p:val>
                                            <p:strVal val="#ppt_w"/>
                                          </p:val>
                                        </p:tav>
                                      </p:tavLst>
                                    </p:anim>
                                    <p:anim calcmode="lin" valueType="num">
                                      <p:cBhvr>
                                        <p:cTn id="115" dur="1000" fill="hold"/>
                                        <p:tgtEl>
                                          <p:spTgt spid="46"/>
                                        </p:tgtEl>
                                        <p:attrNameLst>
                                          <p:attrName>ppt_h</p:attrName>
                                        </p:attrNameLst>
                                      </p:cBhvr>
                                      <p:tavLst>
                                        <p:tav tm="0">
                                          <p:val>
                                            <p:fltVal val="0"/>
                                          </p:val>
                                        </p:tav>
                                        <p:tav tm="100000">
                                          <p:val>
                                            <p:strVal val="#ppt_h"/>
                                          </p:val>
                                        </p:tav>
                                      </p:tavLst>
                                    </p:anim>
                                    <p:anim calcmode="lin" valueType="num">
                                      <p:cBhvr>
                                        <p:cTn id="116" dur="1000" fill="hold"/>
                                        <p:tgtEl>
                                          <p:spTgt spid="46"/>
                                        </p:tgtEl>
                                        <p:attrNameLst>
                                          <p:attrName>style.rotation</p:attrName>
                                        </p:attrNameLst>
                                      </p:cBhvr>
                                      <p:tavLst>
                                        <p:tav tm="0">
                                          <p:val>
                                            <p:fltVal val="90"/>
                                          </p:val>
                                        </p:tav>
                                        <p:tav tm="100000">
                                          <p:val>
                                            <p:fltVal val="0"/>
                                          </p:val>
                                        </p:tav>
                                      </p:tavLst>
                                    </p:anim>
                                    <p:animEffect transition="in" filter="fade">
                                      <p:cBhvr>
                                        <p:cTn id="117" dur="1000"/>
                                        <p:tgtEl>
                                          <p:spTgt spid="46"/>
                                        </p:tgtEl>
                                      </p:cBhvr>
                                    </p:animEffect>
                                  </p:childTnLst>
                                </p:cTn>
                              </p:par>
                              <p:par>
                                <p:cTn id="118" presetID="31" presetClass="entr" presetSubtype="0" fill="hold" grpId="0" nodeType="withEffect">
                                  <p:stCondLst>
                                    <p:cond delay="0"/>
                                  </p:stCondLst>
                                  <p:childTnLst>
                                    <p:set>
                                      <p:cBhvr>
                                        <p:cTn id="119" dur="1" fill="hold">
                                          <p:stCondLst>
                                            <p:cond delay="0"/>
                                          </p:stCondLst>
                                        </p:cTn>
                                        <p:tgtEl>
                                          <p:spTgt spid="96"/>
                                        </p:tgtEl>
                                        <p:attrNameLst>
                                          <p:attrName>style.visibility</p:attrName>
                                        </p:attrNameLst>
                                      </p:cBhvr>
                                      <p:to>
                                        <p:strVal val="visible"/>
                                      </p:to>
                                    </p:set>
                                    <p:anim calcmode="lin" valueType="num">
                                      <p:cBhvr>
                                        <p:cTn id="120" dur="1000" fill="hold"/>
                                        <p:tgtEl>
                                          <p:spTgt spid="96"/>
                                        </p:tgtEl>
                                        <p:attrNameLst>
                                          <p:attrName>ppt_w</p:attrName>
                                        </p:attrNameLst>
                                      </p:cBhvr>
                                      <p:tavLst>
                                        <p:tav tm="0">
                                          <p:val>
                                            <p:fltVal val="0"/>
                                          </p:val>
                                        </p:tav>
                                        <p:tav tm="100000">
                                          <p:val>
                                            <p:strVal val="#ppt_w"/>
                                          </p:val>
                                        </p:tav>
                                      </p:tavLst>
                                    </p:anim>
                                    <p:anim calcmode="lin" valueType="num">
                                      <p:cBhvr>
                                        <p:cTn id="121" dur="1000" fill="hold"/>
                                        <p:tgtEl>
                                          <p:spTgt spid="96"/>
                                        </p:tgtEl>
                                        <p:attrNameLst>
                                          <p:attrName>ppt_h</p:attrName>
                                        </p:attrNameLst>
                                      </p:cBhvr>
                                      <p:tavLst>
                                        <p:tav tm="0">
                                          <p:val>
                                            <p:fltVal val="0"/>
                                          </p:val>
                                        </p:tav>
                                        <p:tav tm="100000">
                                          <p:val>
                                            <p:strVal val="#ppt_h"/>
                                          </p:val>
                                        </p:tav>
                                      </p:tavLst>
                                    </p:anim>
                                    <p:anim calcmode="lin" valueType="num">
                                      <p:cBhvr>
                                        <p:cTn id="122" dur="1000" fill="hold"/>
                                        <p:tgtEl>
                                          <p:spTgt spid="96"/>
                                        </p:tgtEl>
                                        <p:attrNameLst>
                                          <p:attrName>style.rotation</p:attrName>
                                        </p:attrNameLst>
                                      </p:cBhvr>
                                      <p:tavLst>
                                        <p:tav tm="0">
                                          <p:val>
                                            <p:fltVal val="90"/>
                                          </p:val>
                                        </p:tav>
                                        <p:tav tm="100000">
                                          <p:val>
                                            <p:fltVal val="0"/>
                                          </p:val>
                                        </p:tav>
                                      </p:tavLst>
                                    </p:anim>
                                    <p:animEffect transition="in" filter="fade">
                                      <p:cBhvr>
                                        <p:cTn id="123" dur="1000"/>
                                        <p:tgtEl>
                                          <p:spTgt spid="96"/>
                                        </p:tgtEl>
                                      </p:cBhvr>
                                    </p:animEffect>
                                  </p:childTnLst>
                                </p:cTn>
                              </p:par>
                            </p:childTnLst>
                          </p:cTn>
                        </p:par>
                        <p:par>
                          <p:cTn id="124" fill="hold">
                            <p:stCondLst>
                              <p:cond delay="10500"/>
                            </p:stCondLst>
                            <p:childTnLst>
                              <p:par>
                                <p:cTn id="125" presetID="2" presetClass="entr" presetSubtype="4" fill="hold" nodeType="afterEffect">
                                  <p:stCondLst>
                                    <p:cond delay="0"/>
                                  </p:stCondLst>
                                  <p:childTnLst>
                                    <p:set>
                                      <p:cBhvr>
                                        <p:cTn id="126" dur="1" fill="hold">
                                          <p:stCondLst>
                                            <p:cond delay="0"/>
                                          </p:stCondLst>
                                        </p:cTn>
                                        <p:tgtEl>
                                          <p:spTgt spid="152"/>
                                        </p:tgtEl>
                                        <p:attrNameLst>
                                          <p:attrName>style.visibility</p:attrName>
                                        </p:attrNameLst>
                                      </p:cBhvr>
                                      <p:to>
                                        <p:strVal val="visible"/>
                                      </p:to>
                                    </p:set>
                                    <p:anim calcmode="lin" valueType="num">
                                      <p:cBhvr additive="base">
                                        <p:cTn id="127" dur="1000" fill="hold"/>
                                        <p:tgtEl>
                                          <p:spTgt spid="152"/>
                                        </p:tgtEl>
                                        <p:attrNameLst>
                                          <p:attrName>ppt_x</p:attrName>
                                        </p:attrNameLst>
                                      </p:cBhvr>
                                      <p:tavLst>
                                        <p:tav tm="0">
                                          <p:val>
                                            <p:strVal val="#ppt_x"/>
                                          </p:val>
                                        </p:tav>
                                        <p:tav tm="100000">
                                          <p:val>
                                            <p:strVal val="#ppt_x"/>
                                          </p:val>
                                        </p:tav>
                                      </p:tavLst>
                                    </p:anim>
                                    <p:anim calcmode="lin" valueType="num">
                                      <p:cBhvr additive="base">
                                        <p:cTn id="128" dur="1000" fill="hold"/>
                                        <p:tgtEl>
                                          <p:spTgt spid="152"/>
                                        </p:tgtEl>
                                        <p:attrNameLst>
                                          <p:attrName>ppt_y</p:attrName>
                                        </p:attrNameLst>
                                      </p:cBhvr>
                                      <p:tavLst>
                                        <p:tav tm="0">
                                          <p:val>
                                            <p:strVal val="1+#ppt_h/2"/>
                                          </p:val>
                                        </p:tav>
                                        <p:tav tm="100000">
                                          <p:val>
                                            <p:strVal val="#ppt_y"/>
                                          </p:val>
                                        </p:tav>
                                      </p:tavLst>
                                    </p:anim>
                                  </p:childTnLst>
                                </p:cTn>
                              </p:par>
                              <p:par>
                                <p:cTn id="129" presetID="42" presetClass="entr" presetSubtype="0" fill="hold" grpId="0" nodeType="withEffect">
                                  <p:stCondLst>
                                    <p:cond delay="0"/>
                                  </p:stCondLst>
                                  <p:childTnLst>
                                    <p:set>
                                      <p:cBhvr>
                                        <p:cTn id="130" dur="1" fill="hold">
                                          <p:stCondLst>
                                            <p:cond delay="0"/>
                                          </p:stCondLst>
                                        </p:cTn>
                                        <p:tgtEl>
                                          <p:spTgt spid="112"/>
                                        </p:tgtEl>
                                        <p:attrNameLst>
                                          <p:attrName>style.visibility</p:attrName>
                                        </p:attrNameLst>
                                      </p:cBhvr>
                                      <p:to>
                                        <p:strVal val="visible"/>
                                      </p:to>
                                    </p:set>
                                    <p:animEffect transition="in" filter="fade">
                                      <p:cBhvr>
                                        <p:cTn id="131" dur="1000"/>
                                        <p:tgtEl>
                                          <p:spTgt spid="112"/>
                                        </p:tgtEl>
                                      </p:cBhvr>
                                    </p:animEffect>
                                    <p:anim calcmode="lin" valueType="num">
                                      <p:cBhvr>
                                        <p:cTn id="132" dur="1000" fill="hold"/>
                                        <p:tgtEl>
                                          <p:spTgt spid="112"/>
                                        </p:tgtEl>
                                        <p:attrNameLst>
                                          <p:attrName>ppt_x</p:attrName>
                                        </p:attrNameLst>
                                      </p:cBhvr>
                                      <p:tavLst>
                                        <p:tav tm="0">
                                          <p:val>
                                            <p:strVal val="#ppt_x"/>
                                          </p:val>
                                        </p:tav>
                                        <p:tav tm="100000">
                                          <p:val>
                                            <p:strVal val="#ppt_x"/>
                                          </p:val>
                                        </p:tav>
                                      </p:tavLst>
                                    </p:anim>
                                    <p:anim calcmode="lin" valueType="num">
                                      <p:cBhvr>
                                        <p:cTn id="133" dur="1000" fill="hold"/>
                                        <p:tgtEl>
                                          <p:spTgt spid="112"/>
                                        </p:tgtEl>
                                        <p:attrNameLst>
                                          <p:attrName>ppt_y</p:attrName>
                                        </p:attrNameLst>
                                      </p:cBhvr>
                                      <p:tavLst>
                                        <p:tav tm="0">
                                          <p:val>
                                            <p:strVal val="#ppt_y+.1"/>
                                          </p:val>
                                        </p:tav>
                                        <p:tav tm="100000">
                                          <p:val>
                                            <p:strVal val="#ppt_y"/>
                                          </p:val>
                                        </p:tav>
                                      </p:tavLst>
                                    </p:anim>
                                  </p:childTnLst>
                                </p:cTn>
                              </p:par>
                            </p:childTnLst>
                          </p:cTn>
                        </p:par>
                        <p:par>
                          <p:cTn id="134" fill="hold">
                            <p:stCondLst>
                              <p:cond delay="11500"/>
                            </p:stCondLst>
                            <p:childTnLst>
                              <p:par>
                                <p:cTn id="135" presetID="31" presetClass="entr" presetSubtype="0" fill="hold" grpId="0" nodeType="afterEffect">
                                  <p:stCondLst>
                                    <p:cond delay="0"/>
                                  </p:stCondLst>
                                  <p:childTnLst>
                                    <p:set>
                                      <p:cBhvr>
                                        <p:cTn id="136" dur="1" fill="hold">
                                          <p:stCondLst>
                                            <p:cond delay="0"/>
                                          </p:stCondLst>
                                        </p:cTn>
                                        <p:tgtEl>
                                          <p:spTgt spid="48"/>
                                        </p:tgtEl>
                                        <p:attrNameLst>
                                          <p:attrName>style.visibility</p:attrName>
                                        </p:attrNameLst>
                                      </p:cBhvr>
                                      <p:to>
                                        <p:strVal val="visible"/>
                                      </p:to>
                                    </p:set>
                                    <p:anim calcmode="lin" valueType="num">
                                      <p:cBhvr>
                                        <p:cTn id="137" dur="1000" fill="hold"/>
                                        <p:tgtEl>
                                          <p:spTgt spid="48"/>
                                        </p:tgtEl>
                                        <p:attrNameLst>
                                          <p:attrName>ppt_w</p:attrName>
                                        </p:attrNameLst>
                                      </p:cBhvr>
                                      <p:tavLst>
                                        <p:tav tm="0">
                                          <p:val>
                                            <p:fltVal val="0"/>
                                          </p:val>
                                        </p:tav>
                                        <p:tav tm="100000">
                                          <p:val>
                                            <p:strVal val="#ppt_w"/>
                                          </p:val>
                                        </p:tav>
                                      </p:tavLst>
                                    </p:anim>
                                    <p:anim calcmode="lin" valueType="num">
                                      <p:cBhvr>
                                        <p:cTn id="138" dur="1000" fill="hold"/>
                                        <p:tgtEl>
                                          <p:spTgt spid="48"/>
                                        </p:tgtEl>
                                        <p:attrNameLst>
                                          <p:attrName>ppt_h</p:attrName>
                                        </p:attrNameLst>
                                      </p:cBhvr>
                                      <p:tavLst>
                                        <p:tav tm="0">
                                          <p:val>
                                            <p:fltVal val="0"/>
                                          </p:val>
                                        </p:tav>
                                        <p:tav tm="100000">
                                          <p:val>
                                            <p:strVal val="#ppt_h"/>
                                          </p:val>
                                        </p:tav>
                                      </p:tavLst>
                                    </p:anim>
                                    <p:anim calcmode="lin" valueType="num">
                                      <p:cBhvr>
                                        <p:cTn id="139" dur="1000" fill="hold"/>
                                        <p:tgtEl>
                                          <p:spTgt spid="48"/>
                                        </p:tgtEl>
                                        <p:attrNameLst>
                                          <p:attrName>style.rotation</p:attrName>
                                        </p:attrNameLst>
                                      </p:cBhvr>
                                      <p:tavLst>
                                        <p:tav tm="0">
                                          <p:val>
                                            <p:fltVal val="90"/>
                                          </p:val>
                                        </p:tav>
                                        <p:tav tm="100000">
                                          <p:val>
                                            <p:fltVal val="0"/>
                                          </p:val>
                                        </p:tav>
                                      </p:tavLst>
                                    </p:anim>
                                    <p:animEffect transition="in" filter="fade">
                                      <p:cBhvr>
                                        <p:cTn id="140" dur="1000"/>
                                        <p:tgtEl>
                                          <p:spTgt spid="48"/>
                                        </p:tgtEl>
                                      </p:cBhvr>
                                    </p:animEffect>
                                  </p:childTnLst>
                                </p:cTn>
                              </p:par>
                              <p:par>
                                <p:cTn id="141" presetID="31" presetClass="entr" presetSubtype="0" fill="hold" grpId="0" nodeType="withEffect">
                                  <p:stCondLst>
                                    <p:cond delay="0"/>
                                  </p:stCondLst>
                                  <p:childTnLst>
                                    <p:set>
                                      <p:cBhvr>
                                        <p:cTn id="142" dur="1" fill="hold">
                                          <p:stCondLst>
                                            <p:cond delay="0"/>
                                          </p:stCondLst>
                                        </p:cTn>
                                        <p:tgtEl>
                                          <p:spTgt spid="59"/>
                                        </p:tgtEl>
                                        <p:attrNameLst>
                                          <p:attrName>style.visibility</p:attrName>
                                        </p:attrNameLst>
                                      </p:cBhvr>
                                      <p:to>
                                        <p:strVal val="visible"/>
                                      </p:to>
                                    </p:set>
                                    <p:anim calcmode="lin" valueType="num">
                                      <p:cBhvr>
                                        <p:cTn id="143" dur="1000" fill="hold"/>
                                        <p:tgtEl>
                                          <p:spTgt spid="59"/>
                                        </p:tgtEl>
                                        <p:attrNameLst>
                                          <p:attrName>ppt_w</p:attrName>
                                        </p:attrNameLst>
                                      </p:cBhvr>
                                      <p:tavLst>
                                        <p:tav tm="0">
                                          <p:val>
                                            <p:fltVal val="0"/>
                                          </p:val>
                                        </p:tav>
                                        <p:tav tm="100000">
                                          <p:val>
                                            <p:strVal val="#ppt_w"/>
                                          </p:val>
                                        </p:tav>
                                      </p:tavLst>
                                    </p:anim>
                                    <p:anim calcmode="lin" valueType="num">
                                      <p:cBhvr>
                                        <p:cTn id="144" dur="1000" fill="hold"/>
                                        <p:tgtEl>
                                          <p:spTgt spid="59"/>
                                        </p:tgtEl>
                                        <p:attrNameLst>
                                          <p:attrName>ppt_h</p:attrName>
                                        </p:attrNameLst>
                                      </p:cBhvr>
                                      <p:tavLst>
                                        <p:tav tm="0">
                                          <p:val>
                                            <p:fltVal val="0"/>
                                          </p:val>
                                        </p:tav>
                                        <p:tav tm="100000">
                                          <p:val>
                                            <p:strVal val="#ppt_h"/>
                                          </p:val>
                                        </p:tav>
                                      </p:tavLst>
                                    </p:anim>
                                    <p:anim calcmode="lin" valueType="num">
                                      <p:cBhvr>
                                        <p:cTn id="145" dur="1000" fill="hold"/>
                                        <p:tgtEl>
                                          <p:spTgt spid="59"/>
                                        </p:tgtEl>
                                        <p:attrNameLst>
                                          <p:attrName>style.rotation</p:attrName>
                                        </p:attrNameLst>
                                      </p:cBhvr>
                                      <p:tavLst>
                                        <p:tav tm="0">
                                          <p:val>
                                            <p:fltVal val="90"/>
                                          </p:val>
                                        </p:tav>
                                        <p:tav tm="100000">
                                          <p:val>
                                            <p:fltVal val="0"/>
                                          </p:val>
                                        </p:tav>
                                      </p:tavLst>
                                    </p:anim>
                                    <p:animEffect transition="in" filter="fade">
                                      <p:cBhvr>
                                        <p:cTn id="146" dur="1000"/>
                                        <p:tgtEl>
                                          <p:spTgt spid="59"/>
                                        </p:tgtEl>
                                      </p:cBhvr>
                                    </p:animEffect>
                                  </p:childTnLst>
                                </p:cTn>
                              </p:par>
                            </p:childTnLst>
                          </p:cTn>
                        </p:par>
                        <p:par>
                          <p:cTn id="147" fill="hold">
                            <p:stCondLst>
                              <p:cond delay="12500"/>
                            </p:stCondLst>
                            <p:childTnLst>
                              <p:par>
                                <p:cTn id="148" presetID="2" presetClass="entr" presetSubtype="4" fill="hold" nodeType="afterEffect">
                                  <p:stCondLst>
                                    <p:cond delay="0"/>
                                  </p:stCondLst>
                                  <p:childTnLst>
                                    <p:set>
                                      <p:cBhvr>
                                        <p:cTn id="149" dur="1" fill="hold">
                                          <p:stCondLst>
                                            <p:cond delay="0"/>
                                          </p:stCondLst>
                                        </p:cTn>
                                        <p:tgtEl>
                                          <p:spTgt spid="153"/>
                                        </p:tgtEl>
                                        <p:attrNameLst>
                                          <p:attrName>style.visibility</p:attrName>
                                        </p:attrNameLst>
                                      </p:cBhvr>
                                      <p:to>
                                        <p:strVal val="visible"/>
                                      </p:to>
                                    </p:set>
                                    <p:anim calcmode="lin" valueType="num">
                                      <p:cBhvr additive="base">
                                        <p:cTn id="150" dur="1000" fill="hold"/>
                                        <p:tgtEl>
                                          <p:spTgt spid="153"/>
                                        </p:tgtEl>
                                        <p:attrNameLst>
                                          <p:attrName>ppt_x</p:attrName>
                                        </p:attrNameLst>
                                      </p:cBhvr>
                                      <p:tavLst>
                                        <p:tav tm="0">
                                          <p:val>
                                            <p:strVal val="#ppt_x"/>
                                          </p:val>
                                        </p:tav>
                                        <p:tav tm="100000">
                                          <p:val>
                                            <p:strVal val="#ppt_x"/>
                                          </p:val>
                                        </p:tav>
                                      </p:tavLst>
                                    </p:anim>
                                    <p:anim calcmode="lin" valueType="num">
                                      <p:cBhvr additive="base">
                                        <p:cTn id="151" dur="1000" fill="hold"/>
                                        <p:tgtEl>
                                          <p:spTgt spid="153"/>
                                        </p:tgtEl>
                                        <p:attrNameLst>
                                          <p:attrName>ppt_y</p:attrName>
                                        </p:attrNameLst>
                                      </p:cBhvr>
                                      <p:tavLst>
                                        <p:tav tm="0">
                                          <p:val>
                                            <p:strVal val="1+#ppt_h/2"/>
                                          </p:val>
                                        </p:tav>
                                        <p:tav tm="100000">
                                          <p:val>
                                            <p:strVal val="#ppt_y"/>
                                          </p:val>
                                        </p:tav>
                                      </p:tavLst>
                                    </p:anim>
                                  </p:childTnLst>
                                </p:cTn>
                              </p:par>
                              <p:par>
                                <p:cTn id="152" presetID="42" presetClass="entr" presetSubtype="0" fill="hold" grpId="0" nodeType="withEffect">
                                  <p:stCondLst>
                                    <p:cond delay="0"/>
                                  </p:stCondLst>
                                  <p:childTnLst>
                                    <p:set>
                                      <p:cBhvr>
                                        <p:cTn id="153" dur="1" fill="hold">
                                          <p:stCondLst>
                                            <p:cond delay="0"/>
                                          </p:stCondLst>
                                        </p:cTn>
                                        <p:tgtEl>
                                          <p:spTgt spid="121"/>
                                        </p:tgtEl>
                                        <p:attrNameLst>
                                          <p:attrName>style.visibility</p:attrName>
                                        </p:attrNameLst>
                                      </p:cBhvr>
                                      <p:to>
                                        <p:strVal val="visible"/>
                                      </p:to>
                                    </p:set>
                                    <p:animEffect transition="in" filter="fade">
                                      <p:cBhvr>
                                        <p:cTn id="154" dur="1000"/>
                                        <p:tgtEl>
                                          <p:spTgt spid="121"/>
                                        </p:tgtEl>
                                      </p:cBhvr>
                                    </p:animEffect>
                                    <p:anim calcmode="lin" valueType="num">
                                      <p:cBhvr>
                                        <p:cTn id="155" dur="1000" fill="hold"/>
                                        <p:tgtEl>
                                          <p:spTgt spid="121"/>
                                        </p:tgtEl>
                                        <p:attrNameLst>
                                          <p:attrName>ppt_x</p:attrName>
                                        </p:attrNameLst>
                                      </p:cBhvr>
                                      <p:tavLst>
                                        <p:tav tm="0">
                                          <p:val>
                                            <p:strVal val="#ppt_x"/>
                                          </p:val>
                                        </p:tav>
                                        <p:tav tm="100000">
                                          <p:val>
                                            <p:strVal val="#ppt_x"/>
                                          </p:val>
                                        </p:tav>
                                      </p:tavLst>
                                    </p:anim>
                                    <p:anim calcmode="lin" valueType="num">
                                      <p:cBhvr>
                                        <p:cTn id="156" dur="1000" fill="hold"/>
                                        <p:tgtEl>
                                          <p:spTgt spid="121"/>
                                        </p:tgtEl>
                                        <p:attrNameLst>
                                          <p:attrName>ppt_y</p:attrName>
                                        </p:attrNameLst>
                                      </p:cBhvr>
                                      <p:tavLst>
                                        <p:tav tm="0">
                                          <p:val>
                                            <p:strVal val="#ppt_y+.1"/>
                                          </p:val>
                                        </p:tav>
                                        <p:tav tm="100000">
                                          <p:val>
                                            <p:strVal val="#ppt_y"/>
                                          </p:val>
                                        </p:tav>
                                      </p:tavLst>
                                    </p:anim>
                                  </p:childTnLst>
                                </p:cTn>
                              </p:par>
                            </p:childTnLst>
                          </p:cTn>
                        </p:par>
                        <p:par>
                          <p:cTn id="157" fill="hold">
                            <p:stCondLst>
                              <p:cond delay="13500"/>
                            </p:stCondLst>
                            <p:childTnLst>
                              <p:par>
                                <p:cTn id="158" presetID="31" presetClass="entr" presetSubtype="0" fill="hold" grpId="0" nodeType="afterEffect">
                                  <p:stCondLst>
                                    <p:cond delay="0"/>
                                  </p:stCondLst>
                                  <p:childTnLst>
                                    <p:set>
                                      <p:cBhvr>
                                        <p:cTn id="159" dur="1" fill="hold">
                                          <p:stCondLst>
                                            <p:cond delay="0"/>
                                          </p:stCondLst>
                                        </p:cTn>
                                        <p:tgtEl>
                                          <p:spTgt spid="50"/>
                                        </p:tgtEl>
                                        <p:attrNameLst>
                                          <p:attrName>style.visibility</p:attrName>
                                        </p:attrNameLst>
                                      </p:cBhvr>
                                      <p:to>
                                        <p:strVal val="visible"/>
                                      </p:to>
                                    </p:set>
                                    <p:anim calcmode="lin" valueType="num">
                                      <p:cBhvr>
                                        <p:cTn id="160" dur="1000" fill="hold"/>
                                        <p:tgtEl>
                                          <p:spTgt spid="50"/>
                                        </p:tgtEl>
                                        <p:attrNameLst>
                                          <p:attrName>ppt_w</p:attrName>
                                        </p:attrNameLst>
                                      </p:cBhvr>
                                      <p:tavLst>
                                        <p:tav tm="0">
                                          <p:val>
                                            <p:fltVal val="0"/>
                                          </p:val>
                                        </p:tav>
                                        <p:tav tm="100000">
                                          <p:val>
                                            <p:strVal val="#ppt_w"/>
                                          </p:val>
                                        </p:tav>
                                      </p:tavLst>
                                    </p:anim>
                                    <p:anim calcmode="lin" valueType="num">
                                      <p:cBhvr>
                                        <p:cTn id="161" dur="1000" fill="hold"/>
                                        <p:tgtEl>
                                          <p:spTgt spid="50"/>
                                        </p:tgtEl>
                                        <p:attrNameLst>
                                          <p:attrName>ppt_h</p:attrName>
                                        </p:attrNameLst>
                                      </p:cBhvr>
                                      <p:tavLst>
                                        <p:tav tm="0">
                                          <p:val>
                                            <p:fltVal val="0"/>
                                          </p:val>
                                        </p:tav>
                                        <p:tav tm="100000">
                                          <p:val>
                                            <p:strVal val="#ppt_h"/>
                                          </p:val>
                                        </p:tav>
                                      </p:tavLst>
                                    </p:anim>
                                    <p:anim calcmode="lin" valueType="num">
                                      <p:cBhvr>
                                        <p:cTn id="162" dur="1000" fill="hold"/>
                                        <p:tgtEl>
                                          <p:spTgt spid="50"/>
                                        </p:tgtEl>
                                        <p:attrNameLst>
                                          <p:attrName>style.rotation</p:attrName>
                                        </p:attrNameLst>
                                      </p:cBhvr>
                                      <p:tavLst>
                                        <p:tav tm="0">
                                          <p:val>
                                            <p:fltVal val="90"/>
                                          </p:val>
                                        </p:tav>
                                        <p:tav tm="100000">
                                          <p:val>
                                            <p:fltVal val="0"/>
                                          </p:val>
                                        </p:tav>
                                      </p:tavLst>
                                    </p:anim>
                                    <p:animEffect transition="in" filter="fade">
                                      <p:cBhvr>
                                        <p:cTn id="163" dur="1000"/>
                                        <p:tgtEl>
                                          <p:spTgt spid="50"/>
                                        </p:tgtEl>
                                      </p:cBhvr>
                                    </p:animEffect>
                                  </p:childTnLst>
                                </p:cTn>
                              </p:par>
                              <p:par>
                                <p:cTn id="164" presetID="31" presetClass="entr" presetSubtype="0" fill="hold" grpId="0" nodeType="withEffect">
                                  <p:stCondLst>
                                    <p:cond delay="0"/>
                                  </p:stCondLst>
                                  <p:childTnLst>
                                    <p:set>
                                      <p:cBhvr>
                                        <p:cTn id="165" dur="1" fill="hold">
                                          <p:stCondLst>
                                            <p:cond delay="0"/>
                                          </p:stCondLst>
                                        </p:cTn>
                                        <p:tgtEl>
                                          <p:spTgt spid="57"/>
                                        </p:tgtEl>
                                        <p:attrNameLst>
                                          <p:attrName>style.visibility</p:attrName>
                                        </p:attrNameLst>
                                      </p:cBhvr>
                                      <p:to>
                                        <p:strVal val="visible"/>
                                      </p:to>
                                    </p:set>
                                    <p:anim calcmode="lin" valueType="num">
                                      <p:cBhvr>
                                        <p:cTn id="166" dur="1000" fill="hold"/>
                                        <p:tgtEl>
                                          <p:spTgt spid="57"/>
                                        </p:tgtEl>
                                        <p:attrNameLst>
                                          <p:attrName>ppt_w</p:attrName>
                                        </p:attrNameLst>
                                      </p:cBhvr>
                                      <p:tavLst>
                                        <p:tav tm="0">
                                          <p:val>
                                            <p:fltVal val="0"/>
                                          </p:val>
                                        </p:tav>
                                        <p:tav tm="100000">
                                          <p:val>
                                            <p:strVal val="#ppt_w"/>
                                          </p:val>
                                        </p:tav>
                                      </p:tavLst>
                                    </p:anim>
                                    <p:anim calcmode="lin" valueType="num">
                                      <p:cBhvr>
                                        <p:cTn id="167" dur="1000" fill="hold"/>
                                        <p:tgtEl>
                                          <p:spTgt spid="57"/>
                                        </p:tgtEl>
                                        <p:attrNameLst>
                                          <p:attrName>ppt_h</p:attrName>
                                        </p:attrNameLst>
                                      </p:cBhvr>
                                      <p:tavLst>
                                        <p:tav tm="0">
                                          <p:val>
                                            <p:fltVal val="0"/>
                                          </p:val>
                                        </p:tav>
                                        <p:tav tm="100000">
                                          <p:val>
                                            <p:strVal val="#ppt_h"/>
                                          </p:val>
                                        </p:tav>
                                      </p:tavLst>
                                    </p:anim>
                                    <p:anim calcmode="lin" valueType="num">
                                      <p:cBhvr>
                                        <p:cTn id="168" dur="1000" fill="hold"/>
                                        <p:tgtEl>
                                          <p:spTgt spid="57"/>
                                        </p:tgtEl>
                                        <p:attrNameLst>
                                          <p:attrName>style.rotation</p:attrName>
                                        </p:attrNameLst>
                                      </p:cBhvr>
                                      <p:tavLst>
                                        <p:tav tm="0">
                                          <p:val>
                                            <p:fltVal val="90"/>
                                          </p:val>
                                        </p:tav>
                                        <p:tav tm="100000">
                                          <p:val>
                                            <p:fltVal val="0"/>
                                          </p:val>
                                        </p:tav>
                                      </p:tavLst>
                                    </p:anim>
                                    <p:animEffect transition="in" filter="fade">
                                      <p:cBhvr>
                                        <p:cTn id="169" dur="1000"/>
                                        <p:tgtEl>
                                          <p:spTgt spid="57"/>
                                        </p:tgtEl>
                                      </p:cBhvr>
                                    </p:animEffect>
                                  </p:childTnLst>
                                </p:cTn>
                              </p:par>
                            </p:childTnLst>
                          </p:cTn>
                        </p:par>
                        <p:par>
                          <p:cTn id="170" fill="hold">
                            <p:stCondLst>
                              <p:cond delay="14500"/>
                            </p:stCondLst>
                            <p:childTnLst>
                              <p:par>
                                <p:cTn id="171" presetID="2" presetClass="entr" presetSubtype="4" fill="hold" nodeType="afterEffect">
                                  <p:stCondLst>
                                    <p:cond delay="0"/>
                                  </p:stCondLst>
                                  <p:childTnLst>
                                    <p:set>
                                      <p:cBhvr>
                                        <p:cTn id="172" dur="1" fill="hold">
                                          <p:stCondLst>
                                            <p:cond delay="0"/>
                                          </p:stCondLst>
                                        </p:cTn>
                                        <p:tgtEl>
                                          <p:spTgt spid="154"/>
                                        </p:tgtEl>
                                        <p:attrNameLst>
                                          <p:attrName>style.visibility</p:attrName>
                                        </p:attrNameLst>
                                      </p:cBhvr>
                                      <p:to>
                                        <p:strVal val="visible"/>
                                      </p:to>
                                    </p:set>
                                    <p:anim calcmode="lin" valueType="num">
                                      <p:cBhvr additive="base">
                                        <p:cTn id="173" dur="1000" fill="hold"/>
                                        <p:tgtEl>
                                          <p:spTgt spid="154"/>
                                        </p:tgtEl>
                                        <p:attrNameLst>
                                          <p:attrName>ppt_x</p:attrName>
                                        </p:attrNameLst>
                                      </p:cBhvr>
                                      <p:tavLst>
                                        <p:tav tm="0">
                                          <p:val>
                                            <p:strVal val="#ppt_x"/>
                                          </p:val>
                                        </p:tav>
                                        <p:tav tm="100000">
                                          <p:val>
                                            <p:strVal val="#ppt_x"/>
                                          </p:val>
                                        </p:tav>
                                      </p:tavLst>
                                    </p:anim>
                                    <p:anim calcmode="lin" valueType="num">
                                      <p:cBhvr additive="base">
                                        <p:cTn id="174" dur="1000" fill="hold"/>
                                        <p:tgtEl>
                                          <p:spTgt spid="154"/>
                                        </p:tgtEl>
                                        <p:attrNameLst>
                                          <p:attrName>ppt_y</p:attrName>
                                        </p:attrNameLst>
                                      </p:cBhvr>
                                      <p:tavLst>
                                        <p:tav tm="0">
                                          <p:val>
                                            <p:strVal val="1+#ppt_h/2"/>
                                          </p:val>
                                        </p:tav>
                                        <p:tav tm="100000">
                                          <p:val>
                                            <p:strVal val="#ppt_y"/>
                                          </p:val>
                                        </p:tav>
                                      </p:tavLst>
                                    </p:anim>
                                  </p:childTnLst>
                                </p:cTn>
                              </p:par>
                              <p:par>
                                <p:cTn id="175" presetID="42" presetClass="entr" presetSubtype="0" fill="hold" grpId="0" nodeType="withEffect">
                                  <p:stCondLst>
                                    <p:cond delay="0"/>
                                  </p:stCondLst>
                                  <p:childTnLst>
                                    <p:set>
                                      <p:cBhvr>
                                        <p:cTn id="176" dur="1" fill="hold">
                                          <p:stCondLst>
                                            <p:cond delay="0"/>
                                          </p:stCondLst>
                                        </p:cTn>
                                        <p:tgtEl>
                                          <p:spTgt spid="123"/>
                                        </p:tgtEl>
                                        <p:attrNameLst>
                                          <p:attrName>style.visibility</p:attrName>
                                        </p:attrNameLst>
                                      </p:cBhvr>
                                      <p:to>
                                        <p:strVal val="visible"/>
                                      </p:to>
                                    </p:set>
                                    <p:animEffect transition="in" filter="fade">
                                      <p:cBhvr>
                                        <p:cTn id="177" dur="1000"/>
                                        <p:tgtEl>
                                          <p:spTgt spid="123"/>
                                        </p:tgtEl>
                                      </p:cBhvr>
                                    </p:animEffect>
                                    <p:anim calcmode="lin" valueType="num">
                                      <p:cBhvr>
                                        <p:cTn id="178" dur="1000" fill="hold"/>
                                        <p:tgtEl>
                                          <p:spTgt spid="123"/>
                                        </p:tgtEl>
                                        <p:attrNameLst>
                                          <p:attrName>ppt_x</p:attrName>
                                        </p:attrNameLst>
                                      </p:cBhvr>
                                      <p:tavLst>
                                        <p:tav tm="0">
                                          <p:val>
                                            <p:strVal val="#ppt_x"/>
                                          </p:val>
                                        </p:tav>
                                        <p:tav tm="100000">
                                          <p:val>
                                            <p:strVal val="#ppt_x"/>
                                          </p:val>
                                        </p:tav>
                                      </p:tavLst>
                                    </p:anim>
                                    <p:anim calcmode="lin" valueType="num">
                                      <p:cBhvr>
                                        <p:cTn id="179" dur="1000" fill="hold"/>
                                        <p:tgtEl>
                                          <p:spTgt spid="123"/>
                                        </p:tgtEl>
                                        <p:attrNameLst>
                                          <p:attrName>ppt_y</p:attrName>
                                        </p:attrNameLst>
                                      </p:cBhvr>
                                      <p:tavLst>
                                        <p:tav tm="0">
                                          <p:val>
                                            <p:strVal val="#ppt_y+.1"/>
                                          </p:val>
                                        </p:tav>
                                        <p:tav tm="100000">
                                          <p:val>
                                            <p:strVal val="#ppt_y"/>
                                          </p:val>
                                        </p:tav>
                                      </p:tavLst>
                                    </p:anim>
                                  </p:childTnLst>
                                </p:cTn>
                              </p:par>
                            </p:childTnLst>
                          </p:cTn>
                        </p:par>
                        <p:par>
                          <p:cTn id="180" fill="hold">
                            <p:stCondLst>
                              <p:cond delay="15500"/>
                            </p:stCondLst>
                            <p:childTnLst>
                              <p:par>
                                <p:cTn id="181" presetID="31" presetClass="entr" presetSubtype="0" fill="hold" grpId="0" nodeType="afterEffect">
                                  <p:stCondLst>
                                    <p:cond delay="0"/>
                                  </p:stCondLst>
                                  <p:childTnLst>
                                    <p:set>
                                      <p:cBhvr>
                                        <p:cTn id="182" dur="1" fill="hold">
                                          <p:stCondLst>
                                            <p:cond delay="0"/>
                                          </p:stCondLst>
                                        </p:cTn>
                                        <p:tgtEl>
                                          <p:spTgt spid="52"/>
                                        </p:tgtEl>
                                        <p:attrNameLst>
                                          <p:attrName>style.visibility</p:attrName>
                                        </p:attrNameLst>
                                      </p:cBhvr>
                                      <p:to>
                                        <p:strVal val="visible"/>
                                      </p:to>
                                    </p:set>
                                    <p:anim calcmode="lin" valueType="num">
                                      <p:cBhvr>
                                        <p:cTn id="183" dur="1000" fill="hold"/>
                                        <p:tgtEl>
                                          <p:spTgt spid="52"/>
                                        </p:tgtEl>
                                        <p:attrNameLst>
                                          <p:attrName>ppt_w</p:attrName>
                                        </p:attrNameLst>
                                      </p:cBhvr>
                                      <p:tavLst>
                                        <p:tav tm="0">
                                          <p:val>
                                            <p:fltVal val="0"/>
                                          </p:val>
                                        </p:tav>
                                        <p:tav tm="100000">
                                          <p:val>
                                            <p:strVal val="#ppt_w"/>
                                          </p:val>
                                        </p:tav>
                                      </p:tavLst>
                                    </p:anim>
                                    <p:anim calcmode="lin" valueType="num">
                                      <p:cBhvr>
                                        <p:cTn id="184" dur="1000" fill="hold"/>
                                        <p:tgtEl>
                                          <p:spTgt spid="52"/>
                                        </p:tgtEl>
                                        <p:attrNameLst>
                                          <p:attrName>ppt_h</p:attrName>
                                        </p:attrNameLst>
                                      </p:cBhvr>
                                      <p:tavLst>
                                        <p:tav tm="0">
                                          <p:val>
                                            <p:fltVal val="0"/>
                                          </p:val>
                                        </p:tav>
                                        <p:tav tm="100000">
                                          <p:val>
                                            <p:strVal val="#ppt_h"/>
                                          </p:val>
                                        </p:tav>
                                      </p:tavLst>
                                    </p:anim>
                                    <p:anim calcmode="lin" valueType="num">
                                      <p:cBhvr>
                                        <p:cTn id="185" dur="1000" fill="hold"/>
                                        <p:tgtEl>
                                          <p:spTgt spid="52"/>
                                        </p:tgtEl>
                                        <p:attrNameLst>
                                          <p:attrName>style.rotation</p:attrName>
                                        </p:attrNameLst>
                                      </p:cBhvr>
                                      <p:tavLst>
                                        <p:tav tm="0">
                                          <p:val>
                                            <p:fltVal val="90"/>
                                          </p:val>
                                        </p:tav>
                                        <p:tav tm="100000">
                                          <p:val>
                                            <p:fltVal val="0"/>
                                          </p:val>
                                        </p:tav>
                                      </p:tavLst>
                                    </p:anim>
                                    <p:animEffect transition="in" filter="fade">
                                      <p:cBhvr>
                                        <p:cTn id="186" dur="1000"/>
                                        <p:tgtEl>
                                          <p:spTgt spid="52"/>
                                        </p:tgtEl>
                                      </p:cBhvr>
                                    </p:animEffect>
                                  </p:childTnLst>
                                </p:cTn>
                              </p:par>
                              <p:par>
                                <p:cTn id="187" presetID="31" presetClass="entr" presetSubtype="0" fill="hold" nodeType="withEffect">
                                  <p:stCondLst>
                                    <p:cond delay="0"/>
                                  </p:stCondLst>
                                  <p:childTnLst>
                                    <p:set>
                                      <p:cBhvr>
                                        <p:cTn id="188" dur="1" fill="hold">
                                          <p:stCondLst>
                                            <p:cond delay="0"/>
                                          </p:stCondLst>
                                        </p:cTn>
                                        <p:tgtEl>
                                          <p:spTgt spid="72"/>
                                        </p:tgtEl>
                                        <p:attrNameLst>
                                          <p:attrName>style.visibility</p:attrName>
                                        </p:attrNameLst>
                                      </p:cBhvr>
                                      <p:to>
                                        <p:strVal val="visible"/>
                                      </p:to>
                                    </p:set>
                                    <p:anim calcmode="lin" valueType="num">
                                      <p:cBhvr>
                                        <p:cTn id="189" dur="1000" fill="hold"/>
                                        <p:tgtEl>
                                          <p:spTgt spid="72"/>
                                        </p:tgtEl>
                                        <p:attrNameLst>
                                          <p:attrName>ppt_w</p:attrName>
                                        </p:attrNameLst>
                                      </p:cBhvr>
                                      <p:tavLst>
                                        <p:tav tm="0">
                                          <p:val>
                                            <p:fltVal val="0"/>
                                          </p:val>
                                        </p:tav>
                                        <p:tav tm="100000">
                                          <p:val>
                                            <p:strVal val="#ppt_w"/>
                                          </p:val>
                                        </p:tav>
                                      </p:tavLst>
                                    </p:anim>
                                    <p:anim calcmode="lin" valueType="num">
                                      <p:cBhvr>
                                        <p:cTn id="190" dur="1000" fill="hold"/>
                                        <p:tgtEl>
                                          <p:spTgt spid="72"/>
                                        </p:tgtEl>
                                        <p:attrNameLst>
                                          <p:attrName>ppt_h</p:attrName>
                                        </p:attrNameLst>
                                      </p:cBhvr>
                                      <p:tavLst>
                                        <p:tav tm="0">
                                          <p:val>
                                            <p:fltVal val="0"/>
                                          </p:val>
                                        </p:tav>
                                        <p:tav tm="100000">
                                          <p:val>
                                            <p:strVal val="#ppt_h"/>
                                          </p:val>
                                        </p:tav>
                                      </p:tavLst>
                                    </p:anim>
                                    <p:anim calcmode="lin" valueType="num">
                                      <p:cBhvr>
                                        <p:cTn id="191" dur="1000" fill="hold"/>
                                        <p:tgtEl>
                                          <p:spTgt spid="72"/>
                                        </p:tgtEl>
                                        <p:attrNameLst>
                                          <p:attrName>style.rotation</p:attrName>
                                        </p:attrNameLst>
                                      </p:cBhvr>
                                      <p:tavLst>
                                        <p:tav tm="0">
                                          <p:val>
                                            <p:fltVal val="90"/>
                                          </p:val>
                                        </p:tav>
                                        <p:tav tm="100000">
                                          <p:val>
                                            <p:fltVal val="0"/>
                                          </p:val>
                                        </p:tav>
                                      </p:tavLst>
                                    </p:anim>
                                    <p:animEffect transition="in" filter="fade">
                                      <p:cBhvr>
                                        <p:cTn id="192" dur="1000"/>
                                        <p:tgtEl>
                                          <p:spTgt spid="72"/>
                                        </p:tgtEl>
                                      </p:cBhvr>
                                    </p:animEffect>
                                  </p:childTnLst>
                                </p:cTn>
                              </p:par>
                            </p:childTnLst>
                          </p:cTn>
                        </p:par>
                        <p:par>
                          <p:cTn id="193" fill="hold">
                            <p:stCondLst>
                              <p:cond delay="16500"/>
                            </p:stCondLst>
                            <p:childTnLst>
                              <p:par>
                                <p:cTn id="194" presetID="2" presetClass="entr" presetSubtype="4" fill="hold" nodeType="afterEffect">
                                  <p:stCondLst>
                                    <p:cond delay="0"/>
                                  </p:stCondLst>
                                  <p:childTnLst>
                                    <p:set>
                                      <p:cBhvr>
                                        <p:cTn id="195" dur="1" fill="hold">
                                          <p:stCondLst>
                                            <p:cond delay="0"/>
                                          </p:stCondLst>
                                        </p:cTn>
                                        <p:tgtEl>
                                          <p:spTgt spid="155"/>
                                        </p:tgtEl>
                                        <p:attrNameLst>
                                          <p:attrName>style.visibility</p:attrName>
                                        </p:attrNameLst>
                                      </p:cBhvr>
                                      <p:to>
                                        <p:strVal val="visible"/>
                                      </p:to>
                                    </p:set>
                                    <p:anim calcmode="lin" valueType="num">
                                      <p:cBhvr additive="base">
                                        <p:cTn id="196" dur="1000" fill="hold"/>
                                        <p:tgtEl>
                                          <p:spTgt spid="155"/>
                                        </p:tgtEl>
                                        <p:attrNameLst>
                                          <p:attrName>ppt_x</p:attrName>
                                        </p:attrNameLst>
                                      </p:cBhvr>
                                      <p:tavLst>
                                        <p:tav tm="0">
                                          <p:val>
                                            <p:strVal val="#ppt_x"/>
                                          </p:val>
                                        </p:tav>
                                        <p:tav tm="100000">
                                          <p:val>
                                            <p:strVal val="#ppt_x"/>
                                          </p:val>
                                        </p:tav>
                                      </p:tavLst>
                                    </p:anim>
                                    <p:anim calcmode="lin" valueType="num">
                                      <p:cBhvr additive="base">
                                        <p:cTn id="197" dur="1000" fill="hold"/>
                                        <p:tgtEl>
                                          <p:spTgt spid="155"/>
                                        </p:tgtEl>
                                        <p:attrNameLst>
                                          <p:attrName>ppt_y</p:attrName>
                                        </p:attrNameLst>
                                      </p:cBhvr>
                                      <p:tavLst>
                                        <p:tav tm="0">
                                          <p:val>
                                            <p:strVal val="1+#ppt_h/2"/>
                                          </p:val>
                                        </p:tav>
                                        <p:tav tm="100000">
                                          <p:val>
                                            <p:strVal val="#ppt_y"/>
                                          </p:val>
                                        </p:tav>
                                      </p:tavLst>
                                    </p:anim>
                                  </p:childTnLst>
                                </p:cTn>
                              </p:par>
                              <p:par>
                                <p:cTn id="198" presetID="42" presetClass="entr" presetSubtype="0" fill="hold" grpId="0" nodeType="withEffect">
                                  <p:stCondLst>
                                    <p:cond delay="0"/>
                                  </p:stCondLst>
                                  <p:childTnLst>
                                    <p:set>
                                      <p:cBhvr>
                                        <p:cTn id="199" dur="1" fill="hold">
                                          <p:stCondLst>
                                            <p:cond delay="0"/>
                                          </p:stCondLst>
                                        </p:cTn>
                                        <p:tgtEl>
                                          <p:spTgt spid="125"/>
                                        </p:tgtEl>
                                        <p:attrNameLst>
                                          <p:attrName>style.visibility</p:attrName>
                                        </p:attrNameLst>
                                      </p:cBhvr>
                                      <p:to>
                                        <p:strVal val="visible"/>
                                      </p:to>
                                    </p:set>
                                    <p:animEffect transition="in" filter="fade">
                                      <p:cBhvr>
                                        <p:cTn id="200" dur="1000"/>
                                        <p:tgtEl>
                                          <p:spTgt spid="125"/>
                                        </p:tgtEl>
                                      </p:cBhvr>
                                    </p:animEffect>
                                    <p:anim calcmode="lin" valueType="num">
                                      <p:cBhvr>
                                        <p:cTn id="201" dur="1000" fill="hold"/>
                                        <p:tgtEl>
                                          <p:spTgt spid="125"/>
                                        </p:tgtEl>
                                        <p:attrNameLst>
                                          <p:attrName>ppt_x</p:attrName>
                                        </p:attrNameLst>
                                      </p:cBhvr>
                                      <p:tavLst>
                                        <p:tav tm="0">
                                          <p:val>
                                            <p:strVal val="#ppt_x"/>
                                          </p:val>
                                        </p:tav>
                                        <p:tav tm="100000">
                                          <p:val>
                                            <p:strVal val="#ppt_x"/>
                                          </p:val>
                                        </p:tav>
                                      </p:tavLst>
                                    </p:anim>
                                    <p:anim calcmode="lin" valueType="num">
                                      <p:cBhvr>
                                        <p:cTn id="202" dur="1000" fill="hold"/>
                                        <p:tgtEl>
                                          <p:spTgt spid="125"/>
                                        </p:tgtEl>
                                        <p:attrNameLst>
                                          <p:attrName>ppt_y</p:attrName>
                                        </p:attrNameLst>
                                      </p:cBhvr>
                                      <p:tavLst>
                                        <p:tav tm="0">
                                          <p:val>
                                            <p:strVal val="#ppt_y+.1"/>
                                          </p:val>
                                        </p:tav>
                                        <p:tav tm="100000">
                                          <p:val>
                                            <p:strVal val="#ppt_y"/>
                                          </p:val>
                                        </p:tav>
                                      </p:tavLst>
                                    </p:anim>
                                  </p:childTnLst>
                                </p:cTn>
                              </p:par>
                            </p:childTnLst>
                          </p:cTn>
                        </p:par>
                        <p:par>
                          <p:cTn id="203" fill="hold">
                            <p:stCondLst>
                              <p:cond delay="17500"/>
                            </p:stCondLst>
                            <p:childTnLst>
                              <p:par>
                                <p:cTn id="204" presetID="31" presetClass="entr" presetSubtype="0" fill="hold" grpId="0" nodeType="afterEffect">
                                  <p:stCondLst>
                                    <p:cond delay="0"/>
                                  </p:stCondLst>
                                  <p:childTnLst>
                                    <p:set>
                                      <p:cBhvr>
                                        <p:cTn id="205" dur="1" fill="hold">
                                          <p:stCondLst>
                                            <p:cond delay="0"/>
                                          </p:stCondLst>
                                        </p:cTn>
                                        <p:tgtEl>
                                          <p:spTgt spid="38"/>
                                        </p:tgtEl>
                                        <p:attrNameLst>
                                          <p:attrName>style.visibility</p:attrName>
                                        </p:attrNameLst>
                                      </p:cBhvr>
                                      <p:to>
                                        <p:strVal val="visible"/>
                                      </p:to>
                                    </p:set>
                                    <p:anim calcmode="lin" valueType="num">
                                      <p:cBhvr>
                                        <p:cTn id="206" dur="1000" fill="hold"/>
                                        <p:tgtEl>
                                          <p:spTgt spid="38"/>
                                        </p:tgtEl>
                                        <p:attrNameLst>
                                          <p:attrName>ppt_w</p:attrName>
                                        </p:attrNameLst>
                                      </p:cBhvr>
                                      <p:tavLst>
                                        <p:tav tm="0">
                                          <p:val>
                                            <p:fltVal val="0"/>
                                          </p:val>
                                        </p:tav>
                                        <p:tav tm="100000">
                                          <p:val>
                                            <p:strVal val="#ppt_w"/>
                                          </p:val>
                                        </p:tav>
                                      </p:tavLst>
                                    </p:anim>
                                    <p:anim calcmode="lin" valueType="num">
                                      <p:cBhvr>
                                        <p:cTn id="207" dur="1000" fill="hold"/>
                                        <p:tgtEl>
                                          <p:spTgt spid="38"/>
                                        </p:tgtEl>
                                        <p:attrNameLst>
                                          <p:attrName>ppt_h</p:attrName>
                                        </p:attrNameLst>
                                      </p:cBhvr>
                                      <p:tavLst>
                                        <p:tav tm="0">
                                          <p:val>
                                            <p:fltVal val="0"/>
                                          </p:val>
                                        </p:tav>
                                        <p:tav tm="100000">
                                          <p:val>
                                            <p:strVal val="#ppt_h"/>
                                          </p:val>
                                        </p:tav>
                                      </p:tavLst>
                                    </p:anim>
                                    <p:anim calcmode="lin" valueType="num">
                                      <p:cBhvr>
                                        <p:cTn id="208" dur="1000" fill="hold"/>
                                        <p:tgtEl>
                                          <p:spTgt spid="38"/>
                                        </p:tgtEl>
                                        <p:attrNameLst>
                                          <p:attrName>style.rotation</p:attrName>
                                        </p:attrNameLst>
                                      </p:cBhvr>
                                      <p:tavLst>
                                        <p:tav tm="0">
                                          <p:val>
                                            <p:fltVal val="90"/>
                                          </p:val>
                                        </p:tav>
                                        <p:tav tm="100000">
                                          <p:val>
                                            <p:fltVal val="0"/>
                                          </p:val>
                                        </p:tav>
                                      </p:tavLst>
                                    </p:anim>
                                    <p:animEffect transition="in" filter="fade">
                                      <p:cBhvr>
                                        <p:cTn id="209" dur="1000"/>
                                        <p:tgtEl>
                                          <p:spTgt spid="38"/>
                                        </p:tgtEl>
                                      </p:cBhvr>
                                    </p:animEffect>
                                  </p:childTnLst>
                                </p:cTn>
                              </p:par>
                              <p:par>
                                <p:cTn id="210" presetID="31" presetClass="entr" presetSubtype="0" fill="hold" grpId="0" nodeType="withEffect">
                                  <p:stCondLst>
                                    <p:cond delay="0"/>
                                  </p:stCondLst>
                                  <p:childTnLst>
                                    <p:set>
                                      <p:cBhvr>
                                        <p:cTn id="211" dur="1" fill="hold">
                                          <p:stCondLst>
                                            <p:cond delay="0"/>
                                          </p:stCondLst>
                                        </p:cTn>
                                        <p:tgtEl>
                                          <p:spTgt spid="60"/>
                                        </p:tgtEl>
                                        <p:attrNameLst>
                                          <p:attrName>style.visibility</p:attrName>
                                        </p:attrNameLst>
                                      </p:cBhvr>
                                      <p:to>
                                        <p:strVal val="visible"/>
                                      </p:to>
                                    </p:set>
                                    <p:anim calcmode="lin" valueType="num">
                                      <p:cBhvr>
                                        <p:cTn id="212" dur="1000" fill="hold"/>
                                        <p:tgtEl>
                                          <p:spTgt spid="60"/>
                                        </p:tgtEl>
                                        <p:attrNameLst>
                                          <p:attrName>ppt_w</p:attrName>
                                        </p:attrNameLst>
                                      </p:cBhvr>
                                      <p:tavLst>
                                        <p:tav tm="0">
                                          <p:val>
                                            <p:fltVal val="0"/>
                                          </p:val>
                                        </p:tav>
                                        <p:tav tm="100000">
                                          <p:val>
                                            <p:strVal val="#ppt_w"/>
                                          </p:val>
                                        </p:tav>
                                      </p:tavLst>
                                    </p:anim>
                                    <p:anim calcmode="lin" valueType="num">
                                      <p:cBhvr>
                                        <p:cTn id="213" dur="1000" fill="hold"/>
                                        <p:tgtEl>
                                          <p:spTgt spid="60"/>
                                        </p:tgtEl>
                                        <p:attrNameLst>
                                          <p:attrName>ppt_h</p:attrName>
                                        </p:attrNameLst>
                                      </p:cBhvr>
                                      <p:tavLst>
                                        <p:tav tm="0">
                                          <p:val>
                                            <p:fltVal val="0"/>
                                          </p:val>
                                        </p:tav>
                                        <p:tav tm="100000">
                                          <p:val>
                                            <p:strVal val="#ppt_h"/>
                                          </p:val>
                                        </p:tav>
                                      </p:tavLst>
                                    </p:anim>
                                    <p:anim calcmode="lin" valueType="num">
                                      <p:cBhvr>
                                        <p:cTn id="214" dur="1000" fill="hold"/>
                                        <p:tgtEl>
                                          <p:spTgt spid="60"/>
                                        </p:tgtEl>
                                        <p:attrNameLst>
                                          <p:attrName>style.rotation</p:attrName>
                                        </p:attrNameLst>
                                      </p:cBhvr>
                                      <p:tavLst>
                                        <p:tav tm="0">
                                          <p:val>
                                            <p:fltVal val="90"/>
                                          </p:val>
                                        </p:tav>
                                        <p:tav tm="100000">
                                          <p:val>
                                            <p:fltVal val="0"/>
                                          </p:val>
                                        </p:tav>
                                      </p:tavLst>
                                    </p:anim>
                                    <p:animEffect transition="in" filter="fade">
                                      <p:cBhvr>
                                        <p:cTn id="215" dur="1000"/>
                                        <p:tgtEl>
                                          <p:spTgt spid="6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2" grpId="0" animBg="1"/>
      <p:bldP spid="44" grpId="0" animBg="1"/>
      <p:bldP spid="46" grpId="0" animBg="1"/>
      <p:bldP spid="48" grpId="0" animBg="1"/>
      <p:bldP spid="50" grpId="0" animBg="1"/>
      <p:bldP spid="52" grpId="0" animBg="1"/>
      <p:bldP spid="38" grpId="0" animBg="1"/>
      <p:bldP spid="40" grpId="0" animBg="1"/>
      <p:bldP spid="57" grpId="0" animBg="1"/>
      <p:bldP spid="59" grpId="0" animBg="1"/>
      <p:bldP spid="60" grpId="0" animBg="1"/>
      <p:bldP spid="96" grpId="0" animBg="1"/>
      <p:bldP spid="97" grpId="0" animBg="1"/>
      <p:bldP spid="103" grpId="0" animBg="1"/>
      <p:bldP spid="112" grpId="0"/>
      <p:bldP spid="121" grpId="0"/>
      <p:bldP spid="123" grpId="0"/>
      <p:bldP spid="125" grpId="0"/>
      <p:bldP spid="128" grpId="0"/>
      <p:bldP spid="130" grpId="0"/>
      <p:bldP spid="132" grpId="0"/>
      <p:bldP spid="134" grpId="0"/>
      <p:bldP spid="127" grpId="0" animBg="1"/>
      <p:bldP spid="148" grpId="0"/>
      <p:bldP spid="53" grpId="0" animBg="1"/>
      <p:bldP spid="136" grpId="0"/>
    </p:bldLst>
  </p:timing>
</p:sld>
</file>

<file path=ppt/slides/slide3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8" name="Freeform: Shape 7">
            <a:extLst>
              <a:ext uri="{FF2B5EF4-FFF2-40B4-BE49-F238E27FC236}">
                <a16:creationId xmlns:a16="http://schemas.microsoft.com/office/drawing/2014/main" id="{A2520CF9-B102-4EBA-AA53-C7C36FE09B6B}"/>
              </a:ext>
            </a:extLst>
          </p:cNvPr>
          <p:cNvSpPr>
            <a:spLocks noChangeAspect="1"/>
          </p:cNvSpPr>
          <p:nvPr/>
        </p:nvSpPr>
        <p:spPr>
          <a:xfrm>
            <a:off x="5613500" y="3689354"/>
            <a:ext cx="285231" cy="324362"/>
          </a:xfrm>
          <a:custGeom>
            <a:avLst/>
            <a:gdLst>
              <a:gd name="connsiteX0" fmla="*/ 223157 w 446314"/>
              <a:gd name="connsiteY0" fmla="*/ 0 h 380657"/>
              <a:gd name="connsiteX1" fmla="*/ 446314 w 446314"/>
              <a:gd name="connsiteY1" fmla="*/ 342729 h 380657"/>
              <a:gd name="connsiteX2" fmla="*/ 441328 w 446314"/>
              <a:gd name="connsiteY2" fmla="*/ 380657 h 380657"/>
              <a:gd name="connsiteX3" fmla="*/ 4986 w 446314"/>
              <a:gd name="connsiteY3" fmla="*/ 380657 h 380657"/>
              <a:gd name="connsiteX4" fmla="*/ 0 w 446314"/>
              <a:gd name="connsiteY4" fmla="*/ 342729 h 380657"/>
              <a:gd name="connsiteX5" fmla="*/ 223157 w 446314"/>
              <a:gd name="connsiteY5" fmla="*/ 0 h 380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6314" h="380657">
                <a:moveTo>
                  <a:pt x="223157" y="0"/>
                </a:moveTo>
                <a:cubicBezTo>
                  <a:pt x="346403" y="0"/>
                  <a:pt x="446314" y="153445"/>
                  <a:pt x="446314" y="342729"/>
                </a:cubicBezTo>
                <a:lnTo>
                  <a:pt x="441328" y="380657"/>
                </a:lnTo>
                <a:lnTo>
                  <a:pt x="4986" y="380657"/>
                </a:lnTo>
                <a:lnTo>
                  <a:pt x="0" y="342729"/>
                </a:lnTo>
                <a:cubicBezTo>
                  <a:pt x="0" y="153445"/>
                  <a:pt x="99911" y="0"/>
                  <a:pt x="223157" y="0"/>
                </a:cubicBezTo>
                <a:close/>
              </a:path>
            </a:pathLst>
          </a:custGeom>
          <a:solidFill>
            <a:srgbClr val="304057"/>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Freeform: Shape 13">
            <a:extLst>
              <a:ext uri="{FF2B5EF4-FFF2-40B4-BE49-F238E27FC236}">
                <a16:creationId xmlns:a16="http://schemas.microsoft.com/office/drawing/2014/main" id="{AACF354A-6613-422F-BFDC-D0F570AB248A}"/>
              </a:ext>
            </a:extLst>
          </p:cNvPr>
          <p:cNvSpPr/>
          <p:nvPr/>
        </p:nvSpPr>
        <p:spPr>
          <a:xfrm rot="10800000">
            <a:off x="4475144" y="6305827"/>
            <a:ext cx="1423587" cy="328135"/>
          </a:xfrm>
          <a:custGeom>
            <a:avLst/>
            <a:gdLst>
              <a:gd name="connsiteX0" fmla="*/ 198887 w 1360347"/>
              <a:gd name="connsiteY0" fmla="*/ 0 h 313558"/>
              <a:gd name="connsiteX1" fmla="*/ 1161461 w 1360347"/>
              <a:gd name="connsiteY1" fmla="*/ 0 h 313558"/>
              <a:gd name="connsiteX2" fmla="*/ 1360347 w 1360347"/>
              <a:gd name="connsiteY2" fmla="*/ 313558 h 313558"/>
              <a:gd name="connsiteX3" fmla="*/ 0 w 1360347"/>
              <a:gd name="connsiteY3" fmla="*/ 313558 h 313558"/>
            </a:gdLst>
            <a:ahLst/>
            <a:cxnLst>
              <a:cxn ang="0">
                <a:pos x="connsiteX0" y="connsiteY0"/>
              </a:cxn>
              <a:cxn ang="0">
                <a:pos x="connsiteX1" y="connsiteY1"/>
              </a:cxn>
              <a:cxn ang="0">
                <a:pos x="connsiteX2" y="connsiteY2"/>
              </a:cxn>
              <a:cxn ang="0">
                <a:pos x="connsiteX3" y="connsiteY3"/>
              </a:cxn>
            </a:cxnLst>
            <a:rect l="l" t="t" r="r" b="b"/>
            <a:pathLst>
              <a:path w="1360347" h="313558">
                <a:moveTo>
                  <a:pt x="198887" y="0"/>
                </a:moveTo>
                <a:lnTo>
                  <a:pt x="1161461" y="0"/>
                </a:lnTo>
                <a:lnTo>
                  <a:pt x="1360347" y="313558"/>
                </a:lnTo>
                <a:lnTo>
                  <a:pt x="0" y="313558"/>
                </a:lnTo>
                <a:close/>
              </a:path>
            </a:pathLst>
          </a:custGeom>
          <a:solidFill>
            <a:srgbClr val="30405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Rectangle: Rounded Corners 2">
            <a:extLst>
              <a:ext uri="{FF2B5EF4-FFF2-40B4-BE49-F238E27FC236}">
                <a16:creationId xmlns:a16="http://schemas.microsoft.com/office/drawing/2014/main" id="{2BD1DBB3-EC8D-4B37-962A-73BF703292DD}"/>
              </a:ext>
            </a:extLst>
          </p:cNvPr>
          <p:cNvSpPr/>
          <p:nvPr/>
        </p:nvSpPr>
        <p:spPr>
          <a:xfrm>
            <a:off x="4456882" y="3991172"/>
            <a:ext cx="3429000" cy="2439278"/>
          </a:xfrm>
          <a:prstGeom prst="roundRect">
            <a:avLst>
              <a:gd name="adj" fmla="val 3957"/>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 name="Group 8">
            <a:extLst>
              <a:ext uri="{FF2B5EF4-FFF2-40B4-BE49-F238E27FC236}">
                <a16:creationId xmlns:a16="http://schemas.microsoft.com/office/drawing/2014/main" id="{E03B0330-7EEF-4CE4-B787-E9F7C06A78BD}"/>
              </a:ext>
            </a:extLst>
          </p:cNvPr>
          <p:cNvGrpSpPr/>
          <p:nvPr/>
        </p:nvGrpSpPr>
        <p:grpSpPr>
          <a:xfrm>
            <a:off x="4635509" y="3686371"/>
            <a:ext cx="1156922" cy="822960"/>
            <a:chOff x="850142" y="2680077"/>
            <a:chExt cx="1481329" cy="1053722"/>
          </a:xfrm>
        </p:grpSpPr>
        <p:grpSp>
          <p:nvGrpSpPr>
            <p:cNvPr id="10" name="Group 9">
              <a:extLst>
                <a:ext uri="{FF2B5EF4-FFF2-40B4-BE49-F238E27FC236}">
                  <a16:creationId xmlns:a16="http://schemas.microsoft.com/office/drawing/2014/main" id="{F24E4190-D10D-4BF3-B1E6-7AE427F0CCFB}"/>
                </a:ext>
              </a:extLst>
            </p:cNvPr>
            <p:cNvGrpSpPr/>
            <p:nvPr/>
          </p:nvGrpSpPr>
          <p:grpSpPr>
            <a:xfrm>
              <a:off x="850142" y="2680077"/>
              <a:ext cx="1481329" cy="1053722"/>
              <a:chOff x="850142" y="2680077"/>
              <a:chExt cx="1481329" cy="1053722"/>
            </a:xfrm>
            <a:effectLst>
              <a:outerShdw blurRad="63500" dist="25400" dir="2700000" algn="tl" rotWithShape="0">
                <a:prstClr val="black">
                  <a:alpha val="40000"/>
                </a:prstClr>
              </a:outerShdw>
            </a:effectLst>
          </p:grpSpPr>
          <p:sp>
            <p:nvSpPr>
              <p:cNvPr id="12" name="Freeform: Shape 11">
                <a:extLst>
                  <a:ext uri="{FF2B5EF4-FFF2-40B4-BE49-F238E27FC236}">
                    <a16:creationId xmlns:a16="http://schemas.microsoft.com/office/drawing/2014/main" id="{3B5E8ED1-8408-4325-B91F-98FA9A679533}"/>
                  </a:ext>
                </a:extLst>
              </p:cNvPr>
              <p:cNvSpPr>
                <a:spLocks noChangeAspect="1"/>
              </p:cNvSpPr>
              <p:nvPr/>
            </p:nvSpPr>
            <p:spPr>
              <a:xfrm>
                <a:off x="850143" y="2680077"/>
                <a:ext cx="1481328" cy="413480"/>
              </a:xfrm>
              <a:custGeom>
                <a:avLst/>
                <a:gdLst>
                  <a:gd name="connsiteX0" fmla="*/ 8875600 w 8892560"/>
                  <a:gd name="connsiteY0" fmla="*/ 0 h 2482154"/>
                  <a:gd name="connsiteX1" fmla="*/ 8892560 w 8892560"/>
                  <a:gd name="connsiteY1" fmla="*/ 0 h 2482154"/>
                  <a:gd name="connsiteX2" fmla="*/ 8892560 w 8892560"/>
                  <a:gd name="connsiteY2" fmla="*/ 1754 h 2482154"/>
                  <a:gd name="connsiteX3" fmla="*/ 1091360 w 8892560"/>
                  <a:gd name="connsiteY3" fmla="*/ 0 h 2482154"/>
                  <a:gd name="connsiteX4" fmla="*/ 8875600 w 8892560"/>
                  <a:gd name="connsiteY4" fmla="*/ 0 h 2482154"/>
                  <a:gd name="connsiteX5" fmla="*/ 7784241 w 8892560"/>
                  <a:gd name="connsiteY5" fmla="*/ 2234837 h 2482154"/>
                  <a:gd name="connsiteX6" fmla="*/ 7808625 w 8892560"/>
                  <a:gd name="connsiteY6" fmla="*/ 2482154 h 2482154"/>
                  <a:gd name="connsiteX7" fmla="*/ 2158335 w 8892560"/>
                  <a:gd name="connsiteY7" fmla="*/ 2482154 h 2482154"/>
                  <a:gd name="connsiteX8" fmla="*/ 1091360 w 8892560"/>
                  <a:gd name="connsiteY8" fmla="*/ 2482154 h 2482154"/>
                  <a:gd name="connsiteX9" fmla="*/ 24384 w 8892560"/>
                  <a:gd name="connsiteY9" fmla="*/ 2482154 h 2482154"/>
                  <a:gd name="connsiteX10" fmla="*/ 0 w 8892560"/>
                  <a:gd name="connsiteY10" fmla="*/ 2234837 h 2482154"/>
                  <a:gd name="connsiteX11" fmla="*/ 1091360 w 8892560"/>
                  <a:gd name="connsiteY11" fmla="*/ 0 h 2482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892560" h="2482154">
                    <a:moveTo>
                      <a:pt x="8875600" y="0"/>
                    </a:moveTo>
                    <a:lnTo>
                      <a:pt x="8892560" y="0"/>
                    </a:lnTo>
                    <a:lnTo>
                      <a:pt x="8892560" y="1754"/>
                    </a:lnTo>
                    <a:close/>
                    <a:moveTo>
                      <a:pt x="1091360" y="0"/>
                    </a:moveTo>
                    <a:lnTo>
                      <a:pt x="8875600" y="0"/>
                    </a:lnTo>
                    <a:cubicBezTo>
                      <a:pt x="8272860" y="0"/>
                      <a:pt x="7784241" y="1000570"/>
                      <a:pt x="7784241" y="2234837"/>
                    </a:cubicBezTo>
                    <a:lnTo>
                      <a:pt x="7808625" y="2482154"/>
                    </a:lnTo>
                    <a:lnTo>
                      <a:pt x="2158335" y="2482154"/>
                    </a:lnTo>
                    <a:lnTo>
                      <a:pt x="1091360" y="2482154"/>
                    </a:lnTo>
                    <a:lnTo>
                      <a:pt x="24384" y="2482154"/>
                    </a:lnTo>
                    <a:lnTo>
                      <a:pt x="0" y="2234837"/>
                    </a:lnTo>
                    <a:cubicBezTo>
                      <a:pt x="0" y="1000570"/>
                      <a:pt x="488619" y="0"/>
                      <a:pt x="1091360" y="0"/>
                    </a:cubicBezTo>
                    <a:close/>
                  </a:path>
                </a:pathLst>
              </a:custGeom>
              <a:gradFill flip="none" rotWithShape="1">
                <a:gsLst>
                  <a:gs pos="32500">
                    <a:srgbClr val="6C7C93"/>
                  </a:gs>
                  <a:gs pos="17000">
                    <a:srgbClr val="304057"/>
                  </a:gs>
                  <a:gs pos="0">
                    <a:srgbClr val="1C2C43"/>
                  </a:gs>
                  <a:gs pos="48000">
                    <a:srgbClr val="44546B"/>
                  </a:gs>
                  <a:gs pos="100000">
                    <a:srgbClr val="44546B"/>
                  </a:gs>
                </a:gsLst>
                <a:lin ang="5400000" scaled="0"/>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Shape 12">
                <a:extLst>
                  <a:ext uri="{FF2B5EF4-FFF2-40B4-BE49-F238E27FC236}">
                    <a16:creationId xmlns:a16="http://schemas.microsoft.com/office/drawing/2014/main" id="{F76A2A78-7589-4501-9C87-2EA5C746FB7F}"/>
                  </a:ext>
                </a:extLst>
              </p:cNvPr>
              <p:cNvSpPr/>
              <p:nvPr/>
            </p:nvSpPr>
            <p:spPr>
              <a:xfrm rot="16200000">
                <a:off x="1147683" y="2742036"/>
                <a:ext cx="694222" cy="1289304"/>
              </a:xfrm>
              <a:custGeom>
                <a:avLst/>
                <a:gdLst>
                  <a:gd name="connsiteX0" fmla="*/ 694222 w 694222"/>
                  <a:gd name="connsiteY0" fmla="*/ 0 h 414203"/>
                  <a:gd name="connsiteX1" fmla="*/ 694222 w 694222"/>
                  <a:gd name="connsiteY1" fmla="*/ 414203 h 414203"/>
                  <a:gd name="connsiteX2" fmla="*/ 0 w 694222"/>
                  <a:gd name="connsiteY2" fmla="*/ 414203 h 414203"/>
                  <a:gd name="connsiteX3" fmla="*/ 207102 w 694222"/>
                  <a:gd name="connsiteY3" fmla="*/ 207102 h 414203"/>
                  <a:gd name="connsiteX4" fmla="*/ 0 w 694222"/>
                  <a:gd name="connsiteY4" fmla="*/ 0 h 4142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4222" h="414203">
                    <a:moveTo>
                      <a:pt x="694222" y="0"/>
                    </a:moveTo>
                    <a:lnTo>
                      <a:pt x="694222" y="414203"/>
                    </a:lnTo>
                    <a:lnTo>
                      <a:pt x="0" y="414203"/>
                    </a:lnTo>
                    <a:lnTo>
                      <a:pt x="207102" y="207102"/>
                    </a:lnTo>
                    <a:lnTo>
                      <a:pt x="0" y="0"/>
                    </a:lnTo>
                    <a:close/>
                  </a:path>
                </a:pathLst>
              </a:custGeom>
              <a:solidFill>
                <a:srgbClr val="44546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sp>
          <p:nvSpPr>
            <p:cNvPr id="11" name="TextBox 10">
              <a:extLst>
                <a:ext uri="{FF2B5EF4-FFF2-40B4-BE49-F238E27FC236}">
                  <a16:creationId xmlns:a16="http://schemas.microsoft.com/office/drawing/2014/main" id="{6AB64257-7617-4F5C-B1BF-B09888F67E9D}"/>
                </a:ext>
              </a:extLst>
            </p:cNvPr>
            <p:cNvSpPr txBox="1"/>
            <p:nvPr/>
          </p:nvSpPr>
          <p:spPr>
            <a:xfrm>
              <a:off x="896947" y="3002689"/>
              <a:ext cx="1242499" cy="354671"/>
            </a:xfrm>
            <a:prstGeom prst="rect">
              <a:avLst/>
            </a:prstGeom>
            <a:noFill/>
          </p:spPr>
          <p:txBody>
            <a:bodyPr wrap="square" rtlCol="0">
              <a:spAutoFit/>
            </a:bodyPr>
            <a:lstStyle/>
            <a:p>
              <a:pPr algn="ctr" defTabSz="1219170">
                <a:spcBef>
                  <a:spcPct val="20000"/>
                </a:spcBef>
                <a:defRPr/>
              </a:pPr>
              <a:r>
                <a:rPr lang="en-US" sz="1200" dirty="0">
                  <a:solidFill>
                    <a:schemeClr val="bg1"/>
                  </a:solidFill>
                  <a:latin typeface="Bernard MT Condensed" panose="02050806060905020404" pitchFamily="18" charset="0"/>
                </a:rPr>
                <a:t>LOREM IPSUM</a:t>
              </a:r>
            </a:p>
          </p:txBody>
        </p:sp>
      </p:grpSp>
      <p:sp>
        <p:nvSpPr>
          <p:cNvPr id="18" name="Text Box 10">
            <a:extLst>
              <a:ext uri="{FF2B5EF4-FFF2-40B4-BE49-F238E27FC236}">
                <a16:creationId xmlns:a16="http://schemas.microsoft.com/office/drawing/2014/main" id="{09633D78-4A27-40A8-A225-4B5EA0A66285}"/>
              </a:ext>
            </a:extLst>
          </p:cNvPr>
          <p:cNvSpPr txBox="1">
            <a:spLocks noChangeArrowheads="1"/>
          </p:cNvSpPr>
          <p:nvPr/>
        </p:nvSpPr>
        <p:spPr bwMode="auto">
          <a:xfrm>
            <a:off x="4823136" y="5292842"/>
            <a:ext cx="777240" cy="822960"/>
          </a:xfrm>
          <a:prstGeom prst="rect">
            <a:avLst/>
          </a:prstGeom>
          <a:noFill/>
          <a:ln w="9525">
            <a:noFill/>
            <a:miter lim="800000"/>
            <a:headEnd/>
            <a:tailEnd/>
          </a:ln>
        </p:spPr>
        <p:txBody>
          <a:bodyPr wrap="square" lIns="60960" tIns="30480" rIns="60960" bIns="30480">
            <a:spAutoFit/>
          </a:bodyPr>
          <a:lstStyle/>
          <a:p>
            <a:pPr algn="ctr"/>
            <a:r>
              <a:rPr lang="en-US" sz="4800" spc="150" dirty="0">
                <a:solidFill>
                  <a:srgbClr val="4D4D4D"/>
                </a:solidFill>
                <a:latin typeface="Bernard MT Condensed" panose="02050806060905020404" pitchFamily="18" charset="0"/>
              </a:rPr>
              <a:t>02</a:t>
            </a:r>
          </a:p>
        </p:txBody>
      </p:sp>
      <p:sp>
        <p:nvSpPr>
          <p:cNvPr id="19" name="TextBox 18">
            <a:extLst>
              <a:ext uri="{FF2B5EF4-FFF2-40B4-BE49-F238E27FC236}">
                <a16:creationId xmlns:a16="http://schemas.microsoft.com/office/drawing/2014/main" id="{0D6A65BA-C0F7-4715-B939-A7A78818D2D3}"/>
              </a:ext>
            </a:extLst>
          </p:cNvPr>
          <p:cNvSpPr txBox="1"/>
          <p:nvPr/>
        </p:nvSpPr>
        <p:spPr>
          <a:xfrm>
            <a:off x="5807209" y="4278679"/>
            <a:ext cx="2033201" cy="2069797"/>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IPSUM DOLOR</a:t>
            </a:r>
          </a:p>
          <a:p>
            <a:endParaRPr lang="en-US" sz="400" dirty="0">
              <a:solidFill>
                <a:srgbClr val="4D4D4D"/>
              </a:solidFill>
              <a:latin typeface="Bernard MT Condensed" panose="02050806060905020404" pitchFamily="18" charset="0"/>
            </a:endParaRPr>
          </a:p>
          <a:p>
            <a:r>
              <a:rPr lang="en-US" sz="1250" dirty="0">
                <a:solidFill>
                  <a:srgbClr val="4D4D4D"/>
                </a:solidFill>
                <a:latin typeface="Candara" panose="020E0502030303020204" pitchFamily="34" charset="0"/>
              </a:rPr>
              <a:t>Lorem ipsum dolor sit amet, consectetur adipiscing elit, sed do eiusmod tempor incididunt ut labore et dolore magna. </a:t>
            </a:r>
          </a:p>
          <a:p>
            <a:endParaRPr lang="en-US" sz="400" dirty="0">
              <a:solidFill>
                <a:srgbClr val="4D4D4D"/>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D4D4D"/>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100" dirty="0">
                <a:solidFill>
                  <a:srgbClr val="4D4D4D"/>
                </a:solidFill>
                <a:latin typeface="Candara" panose="020E0502030303020204" pitchFamily="34" charset="0"/>
              </a:rPr>
              <a:t>Lorem ipsum dolor sit amet, consectetur adipiscing.</a:t>
            </a:r>
          </a:p>
        </p:txBody>
      </p:sp>
      <p:grpSp>
        <p:nvGrpSpPr>
          <p:cNvPr id="22" name="Group 21">
            <a:extLst>
              <a:ext uri="{FF2B5EF4-FFF2-40B4-BE49-F238E27FC236}">
                <a16:creationId xmlns:a16="http://schemas.microsoft.com/office/drawing/2014/main" id="{65280912-D6DB-478C-B7A5-8486693D5656}"/>
              </a:ext>
            </a:extLst>
          </p:cNvPr>
          <p:cNvGrpSpPr/>
          <p:nvPr/>
        </p:nvGrpSpPr>
        <p:grpSpPr>
          <a:xfrm>
            <a:off x="4683306" y="6277171"/>
            <a:ext cx="1005840" cy="354686"/>
            <a:chOff x="6372397" y="6019800"/>
            <a:chExt cx="1005840" cy="354686"/>
          </a:xfrm>
        </p:grpSpPr>
        <p:sp>
          <p:nvSpPr>
            <p:cNvPr id="17" name="Freeform: Shape 16">
              <a:extLst>
                <a:ext uri="{FF2B5EF4-FFF2-40B4-BE49-F238E27FC236}">
                  <a16:creationId xmlns:a16="http://schemas.microsoft.com/office/drawing/2014/main" id="{2B0EE567-3434-4CD0-95EE-BBCEC3429BDC}"/>
                </a:ext>
              </a:extLst>
            </p:cNvPr>
            <p:cNvSpPr>
              <a:spLocks/>
            </p:cNvSpPr>
            <p:nvPr/>
          </p:nvSpPr>
          <p:spPr>
            <a:xfrm>
              <a:off x="6372397" y="6019800"/>
              <a:ext cx="1005840" cy="354686"/>
            </a:xfrm>
            <a:custGeom>
              <a:avLst/>
              <a:gdLst>
                <a:gd name="connsiteX0" fmla="*/ 71133 w 1005840"/>
                <a:gd name="connsiteY0" fmla="*/ 0 h 354686"/>
                <a:gd name="connsiteX1" fmla="*/ 934707 w 1005840"/>
                <a:gd name="connsiteY1" fmla="*/ 0 h 354686"/>
                <a:gd name="connsiteX2" fmla="*/ 1005840 w 1005840"/>
                <a:gd name="connsiteY2" fmla="*/ 71133 h 354686"/>
                <a:gd name="connsiteX3" fmla="*/ 1005840 w 1005840"/>
                <a:gd name="connsiteY3" fmla="*/ 354686 h 354686"/>
                <a:gd name="connsiteX4" fmla="*/ 0 w 1005840"/>
                <a:gd name="connsiteY4" fmla="*/ 354686 h 354686"/>
                <a:gd name="connsiteX5" fmla="*/ 0 w 1005840"/>
                <a:gd name="connsiteY5" fmla="*/ 71133 h 354686"/>
                <a:gd name="connsiteX6" fmla="*/ 71133 w 1005840"/>
                <a:gd name="connsiteY6" fmla="*/ 0 h 354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5840" h="354686">
                  <a:moveTo>
                    <a:pt x="71133" y="0"/>
                  </a:moveTo>
                  <a:lnTo>
                    <a:pt x="934707" y="0"/>
                  </a:lnTo>
                  <a:cubicBezTo>
                    <a:pt x="973993" y="0"/>
                    <a:pt x="1005840" y="31847"/>
                    <a:pt x="1005840" y="71133"/>
                  </a:cubicBezTo>
                  <a:lnTo>
                    <a:pt x="1005840" y="354686"/>
                  </a:lnTo>
                  <a:lnTo>
                    <a:pt x="0" y="354686"/>
                  </a:lnTo>
                  <a:lnTo>
                    <a:pt x="0" y="71133"/>
                  </a:lnTo>
                  <a:cubicBezTo>
                    <a:pt x="0" y="31847"/>
                    <a:pt x="31847" y="0"/>
                    <a:pt x="71133" y="0"/>
                  </a:cubicBez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Text Box 10">
              <a:extLst>
                <a:ext uri="{FF2B5EF4-FFF2-40B4-BE49-F238E27FC236}">
                  <a16:creationId xmlns:a16="http://schemas.microsoft.com/office/drawing/2014/main" id="{FE34A93C-2764-4489-AC38-989615E234CD}"/>
                </a:ext>
              </a:extLst>
            </p:cNvPr>
            <p:cNvSpPr txBox="1">
              <a:spLocks noChangeArrowheads="1"/>
            </p:cNvSpPr>
            <p:nvPr/>
          </p:nvSpPr>
          <p:spPr bwMode="auto">
            <a:xfrm>
              <a:off x="6486963" y="6067579"/>
              <a:ext cx="718777" cy="246221"/>
            </a:xfrm>
            <a:prstGeom prst="rect">
              <a:avLst/>
            </a:prstGeom>
            <a:noFill/>
            <a:ln w="9525">
              <a:noFill/>
              <a:miter lim="800000"/>
              <a:headEnd/>
              <a:tailEnd/>
            </a:ln>
          </p:spPr>
          <p:txBody>
            <a:bodyPr wrap="square" lIns="60960" tIns="30480" rIns="60960" bIns="30480">
              <a:spAutoFit/>
            </a:bodyPr>
            <a:lstStyle/>
            <a:p>
              <a:pPr algn="ctr"/>
              <a:r>
                <a:rPr lang="en-US" sz="1200" b="1" dirty="0">
                  <a:solidFill>
                    <a:schemeClr val="bg1"/>
                  </a:solidFill>
                </a:rPr>
                <a:t>OPTION</a:t>
              </a:r>
            </a:p>
          </p:txBody>
        </p:sp>
      </p:grpSp>
      <p:sp>
        <p:nvSpPr>
          <p:cNvPr id="23" name="Freeform: Shape 22">
            <a:extLst>
              <a:ext uri="{FF2B5EF4-FFF2-40B4-BE49-F238E27FC236}">
                <a16:creationId xmlns:a16="http://schemas.microsoft.com/office/drawing/2014/main" id="{4FF89355-8658-457A-BE66-F402EE0D175E}"/>
              </a:ext>
            </a:extLst>
          </p:cNvPr>
          <p:cNvSpPr>
            <a:spLocks noChangeAspect="1"/>
          </p:cNvSpPr>
          <p:nvPr/>
        </p:nvSpPr>
        <p:spPr>
          <a:xfrm>
            <a:off x="9512391" y="3682489"/>
            <a:ext cx="285231" cy="324362"/>
          </a:xfrm>
          <a:custGeom>
            <a:avLst/>
            <a:gdLst>
              <a:gd name="connsiteX0" fmla="*/ 223157 w 446314"/>
              <a:gd name="connsiteY0" fmla="*/ 0 h 380657"/>
              <a:gd name="connsiteX1" fmla="*/ 446314 w 446314"/>
              <a:gd name="connsiteY1" fmla="*/ 342729 h 380657"/>
              <a:gd name="connsiteX2" fmla="*/ 441328 w 446314"/>
              <a:gd name="connsiteY2" fmla="*/ 380657 h 380657"/>
              <a:gd name="connsiteX3" fmla="*/ 4986 w 446314"/>
              <a:gd name="connsiteY3" fmla="*/ 380657 h 380657"/>
              <a:gd name="connsiteX4" fmla="*/ 0 w 446314"/>
              <a:gd name="connsiteY4" fmla="*/ 342729 h 380657"/>
              <a:gd name="connsiteX5" fmla="*/ 223157 w 446314"/>
              <a:gd name="connsiteY5" fmla="*/ 0 h 380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6314" h="380657">
                <a:moveTo>
                  <a:pt x="223157" y="0"/>
                </a:moveTo>
                <a:cubicBezTo>
                  <a:pt x="346403" y="0"/>
                  <a:pt x="446314" y="153445"/>
                  <a:pt x="446314" y="342729"/>
                </a:cubicBezTo>
                <a:lnTo>
                  <a:pt x="441328" y="380657"/>
                </a:lnTo>
                <a:lnTo>
                  <a:pt x="4986" y="380657"/>
                </a:lnTo>
                <a:lnTo>
                  <a:pt x="0" y="342729"/>
                </a:lnTo>
                <a:cubicBezTo>
                  <a:pt x="0" y="153445"/>
                  <a:pt x="99911" y="0"/>
                  <a:pt x="223157" y="0"/>
                </a:cubicBezTo>
                <a:close/>
              </a:path>
            </a:pathLst>
          </a:custGeom>
          <a:solidFill>
            <a:srgbClr val="344861"/>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 name="Freeform: Shape 23">
            <a:extLst>
              <a:ext uri="{FF2B5EF4-FFF2-40B4-BE49-F238E27FC236}">
                <a16:creationId xmlns:a16="http://schemas.microsoft.com/office/drawing/2014/main" id="{AE091DE2-F89E-4CD2-8DA0-86112A814553}"/>
              </a:ext>
            </a:extLst>
          </p:cNvPr>
          <p:cNvSpPr/>
          <p:nvPr/>
        </p:nvSpPr>
        <p:spPr>
          <a:xfrm rot="10800000">
            <a:off x="8374035" y="6298962"/>
            <a:ext cx="1423587" cy="328135"/>
          </a:xfrm>
          <a:custGeom>
            <a:avLst/>
            <a:gdLst>
              <a:gd name="connsiteX0" fmla="*/ 198887 w 1360347"/>
              <a:gd name="connsiteY0" fmla="*/ 0 h 313558"/>
              <a:gd name="connsiteX1" fmla="*/ 1161461 w 1360347"/>
              <a:gd name="connsiteY1" fmla="*/ 0 h 313558"/>
              <a:gd name="connsiteX2" fmla="*/ 1360347 w 1360347"/>
              <a:gd name="connsiteY2" fmla="*/ 313558 h 313558"/>
              <a:gd name="connsiteX3" fmla="*/ 0 w 1360347"/>
              <a:gd name="connsiteY3" fmla="*/ 313558 h 313558"/>
            </a:gdLst>
            <a:ahLst/>
            <a:cxnLst>
              <a:cxn ang="0">
                <a:pos x="connsiteX0" y="connsiteY0"/>
              </a:cxn>
              <a:cxn ang="0">
                <a:pos x="connsiteX1" y="connsiteY1"/>
              </a:cxn>
              <a:cxn ang="0">
                <a:pos x="connsiteX2" y="connsiteY2"/>
              </a:cxn>
              <a:cxn ang="0">
                <a:pos x="connsiteX3" y="connsiteY3"/>
              </a:cxn>
            </a:cxnLst>
            <a:rect l="l" t="t" r="r" b="b"/>
            <a:pathLst>
              <a:path w="1360347" h="313558">
                <a:moveTo>
                  <a:pt x="198887" y="0"/>
                </a:moveTo>
                <a:lnTo>
                  <a:pt x="1161461" y="0"/>
                </a:lnTo>
                <a:lnTo>
                  <a:pt x="1360347" y="313558"/>
                </a:lnTo>
                <a:lnTo>
                  <a:pt x="0" y="313558"/>
                </a:lnTo>
                <a:close/>
              </a:path>
            </a:pathLst>
          </a:custGeom>
          <a:solidFill>
            <a:srgbClr val="34486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Rectangle: Rounded Corners 24">
            <a:extLst>
              <a:ext uri="{FF2B5EF4-FFF2-40B4-BE49-F238E27FC236}">
                <a16:creationId xmlns:a16="http://schemas.microsoft.com/office/drawing/2014/main" id="{3F5CF6D5-50B5-4331-8559-39800B5E13F8}"/>
              </a:ext>
            </a:extLst>
          </p:cNvPr>
          <p:cNvSpPr/>
          <p:nvPr/>
        </p:nvSpPr>
        <p:spPr>
          <a:xfrm>
            <a:off x="8355773" y="3984307"/>
            <a:ext cx="3429000" cy="2439278"/>
          </a:xfrm>
          <a:prstGeom prst="roundRect">
            <a:avLst>
              <a:gd name="adj" fmla="val 3957"/>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6" name="Group 25">
            <a:extLst>
              <a:ext uri="{FF2B5EF4-FFF2-40B4-BE49-F238E27FC236}">
                <a16:creationId xmlns:a16="http://schemas.microsoft.com/office/drawing/2014/main" id="{0886F9BA-0B07-4D58-85CB-0C2E91747FD7}"/>
              </a:ext>
            </a:extLst>
          </p:cNvPr>
          <p:cNvGrpSpPr/>
          <p:nvPr/>
        </p:nvGrpSpPr>
        <p:grpSpPr>
          <a:xfrm>
            <a:off x="8534400" y="3679506"/>
            <a:ext cx="1156922" cy="822960"/>
            <a:chOff x="850142" y="2680077"/>
            <a:chExt cx="1481329" cy="1053722"/>
          </a:xfrm>
        </p:grpSpPr>
        <p:grpSp>
          <p:nvGrpSpPr>
            <p:cNvPr id="27" name="Group 26">
              <a:extLst>
                <a:ext uri="{FF2B5EF4-FFF2-40B4-BE49-F238E27FC236}">
                  <a16:creationId xmlns:a16="http://schemas.microsoft.com/office/drawing/2014/main" id="{C645F2AE-AC93-46FF-9321-2BD00D2276DD}"/>
                </a:ext>
              </a:extLst>
            </p:cNvPr>
            <p:cNvGrpSpPr/>
            <p:nvPr/>
          </p:nvGrpSpPr>
          <p:grpSpPr>
            <a:xfrm>
              <a:off x="850142" y="2680077"/>
              <a:ext cx="1481329" cy="1053722"/>
              <a:chOff x="850142" y="2680077"/>
              <a:chExt cx="1481329" cy="1053722"/>
            </a:xfrm>
            <a:effectLst>
              <a:outerShdw blurRad="63500" dist="25400" dir="2700000" algn="tl" rotWithShape="0">
                <a:prstClr val="black">
                  <a:alpha val="40000"/>
                </a:prstClr>
              </a:outerShdw>
            </a:effectLst>
          </p:grpSpPr>
          <p:sp>
            <p:nvSpPr>
              <p:cNvPr id="29" name="Freeform: Shape 28">
                <a:extLst>
                  <a:ext uri="{FF2B5EF4-FFF2-40B4-BE49-F238E27FC236}">
                    <a16:creationId xmlns:a16="http://schemas.microsoft.com/office/drawing/2014/main" id="{4283553F-13B8-4404-9A87-B6BDB9744374}"/>
                  </a:ext>
                </a:extLst>
              </p:cNvPr>
              <p:cNvSpPr>
                <a:spLocks noChangeAspect="1"/>
              </p:cNvSpPr>
              <p:nvPr/>
            </p:nvSpPr>
            <p:spPr>
              <a:xfrm>
                <a:off x="850143" y="2680077"/>
                <a:ext cx="1481328" cy="413480"/>
              </a:xfrm>
              <a:custGeom>
                <a:avLst/>
                <a:gdLst>
                  <a:gd name="connsiteX0" fmla="*/ 8875600 w 8892560"/>
                  <a:gd name="connsiteY0" fmla="*/ 0 h 2482154"/>
                  <a:gd name="connsiteX1" fmla="*/ 8892560 w 8892560"/>
                  <a:gd name="connsiteY1" fmla="*/ 0 h 2482154"/>
                  <a:gd name="connsiteX2" fmla="*/ 8892560 w 8892560"/>
                  <a:gd name="connsiteY2" fmla="*/ 1754 h 2482154"/>
                  <a:gd name="connsiteX3" fmla="*/ 1091360 w 8892560"/>
                  <a:gd name="connsiteY3" fmla="*/ 0 h 2482154"/>
                  <a:gd name="connsiteX4" fmla="*/ 8875600 w 8892560"/>
                  <a:gd name="connsiteY4" fmla="*/ 0 h 2482154"/>
                  <a:gd name="connsiteX5" fmla="*/ 7784241 w 8892560"/>
                  <a:gd name="connsiteY5" fmla="*/ 2234837 h 2482154"/>
                  <a:gd name="connsiteX6" fmla="*/ 7808625 w 8892560"/>
                  <a:gd name="connsiteY6" fmla="*/ 2482154 h 2482154"/>
                  <a:gd name="connsiteX7" fmla="*/ 2158335 w 8892560"/>
                  <a:gd name="connsiteY7" fmla="*/ 2482154 h 2482154"/>
                  <a:gd name="connsiteX8" fmla="*/ 1091360 w 8892560"/>
                  <a:gd name="connsiteY8" fmla="*/ 2482154 h 2482154"/>
                  <a:gd name="connsiteX9" fmla="*/ 24384 w 8892560"/>
                  <a:gd name="connsiteY9" fmla="*/ 2482154 h 2482154"/>
                  <a:gd name="connsiteX10" fmla="*/ 0 w 8892560"/>
                  <a:gd name="connsiteY10" fmla="*/ 2234837 h 2482154"/>
                  <a:gd name="connsiteX11" fmla="*/ 1091360 w 8892560"/>
                  <a:gd name="connsiteY11" fmla="*/ 0 h 2482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892560" h="2482154">
                    <a:moveTo>
                      <a:pt x="8875600" y="0"/>
                    </a:moveTo>
                    <a:lnTo>
                      <a:pt x="8892560" y="0"/>
                    </a:lnTo>
                    <a:lnTo>
                      <a:pt x="8892560" y="1754"/>
                    </a:lnTo>
                    <a:close/>
                    <a:moveTo>
                      <a:pt x="1091360" y="0"/>
                    </a:moveTo>
                    <a:lnTo>
                      <a:pt x="8875600" y="0"/>
                    </a:lnTo>
                    <a:cubicBezTo>
                      <a:pt x="8272860" y="0"/>
                      <a:pt x="7784241" y="1000570"/>
                      <a:pt x="7784241" y="2234837"/>
                    </a:cubicBezTo>
                    <a:lnTo>
                      <a:pt x="7808625" y="2482154"/>
                    </a:lnTo>
                    <a:lnTo>
                      <a:pt x="2158335" y="2482154"/>
                    </a:lnTo>
                    <a:lnTo>
                      <a:pt x="1091360" y="2482154"/>
                    </a:lnTo>
                    <a:lnTo>
                      <a:pt x="24384" y="2482154"/>
                    </a:lnTo>
                    <a:lnTo>
                      <a:pt x="0" y="2234837"/>
                    </a:lnTo>
                    <a:cubicBezTo>
                      <a:pt x="0" y="1000570"/>
                      <a:pt x="488619" y="0"/>
                      <a:pt x="1091360" y="0"/>
                    </a:cubicBezTo>
                    <a:close/>
                  </a:path>
                </a:pathLst>
              </a:custGeom>
              <a:gradFill flip="none" rotWithShape="1">
                <a:gsLst>
                  <a:gs pos="32500">
                    <a:srgbClr val="84989B"/>
                  </a:gs>
                  <a:gs pos="17000">
                    <a:srgbClr val="485C75"/>
                  </a:gs>
                  <a:gs pos="0">
                    <a:srgbClr val="344861"/>
                  </a:gs>
                  <a:gs pos="48000">
                    <a:srgbClr val="5C7089"/>
                  </a:gs>
                  <a:gs pos="100000">
                    <a:srgbClr val="5C7089"/>
                  </a:gs>
                </a:gsLst>
                <a:lin ang="5400000" scaled="0"/>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Freeform: Shape 29">
                <a:extLst>
                  <a:ext uri="{FF2B5EF4-FFF2-40B4-BE49-F238E27FC236}">
                    <a16:creationId xmlns:a16="http://schemas.microsoft.com/office/drawing/2014/main" id="{17FC1D73-396A-403C-8D9D-A806FD787870}"/>
                  </a:ext>
                </a:extLst>
              </p:cNvPr>
              <p:cNvSpPr/>
              <p:nvPr/>
            </p:nvSpPr>
            <p:spPr>
              <a:xfrm rot="16200000">
                <a:off x="1147683" y="2742036"/>
                <a:ext cx="694222" cy="1289304"/>
              </a:xfrm>
              <a:custGeom>
                <a:avLst/>
                <a:gdLst>
                  <a:gd name="connsiteX0" fmla="*/ 694222 w 694222"/>
                  <a:gd name="connsiteY0" fmla="*/ 0 h 414203"/>
                  <a:gd name="connsiteX1" fmla="*/ 694222 w 694222"/>
                  <a:gd name="connsiteY1" fmla="*/ 414203 h 414203"/>
                  <a:gd name="connsiteX2" fmla="*/ 0 w 694222"/>
                  <a:gd name="connsiteY2" fmla="*/ 414203 h 414203"/>
                  <a:gd name="connsiteX3" fmla="*/ 207102 w 694222"/>
                  <a:gd name="connsiteY3" fmla="*/ 207102 h 414203"/>
                  <a:gd name="connsiteX4" fmla="*/ 0 w 694222"/>
                  <a:gd name="connsiteY4" fmla="*/ 0 h 4142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4222" h="414203">
                    <a:moveTo>
                      <a:pt x="694222" y="0"/>
                    </a:moveTo>
                    <a:lnTo>
                      <a:pt x="694222" y="414203"/>
                    </a:lnTo>
                    <a:lnTo>
                      <a:pt x="0" y="414203"/>
                    </a:lnTo>
                    <a:lnTo>
                      <a:pt x="207102" y="207102"/>
                    </a:lnTo>
                    <a:lnTo>
                      <a:pt x="0" y="0"/>
                    </a:lnTo>
                    <a:close/>
                  </a:path>
                </a:pathLst>
              </a:custGeom>
              <a:solidFill>
                <a:srgbClr val="5C708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sp>
          <p:nvSpPr>
            <p:cNvPr id="28" name="TextBox 27">
              <a:extLst>
                <a:ext uri="{FF2B5EF4-FFF2-40B4-BE49-F238E27FC236}">
                  <a16:creationId xmlns:a16="http://schemas.microsoft.com/office/drawing/2014/main" id="{778BBD39-7C76-4EEE-B1B2-EF331E5A337A}"/>
                </a:ext>
              </a:extLst>
            </p:cNvPr>
            <p:cNvSpPr txBox="1"/>
            <p:nvPr/>
          </p:nvSpPr>
          <p:spPr>
            <a:xfrm>
              <a:off x="896947" y="3002689"/>
              <a:ext cx="1242499" cy="354671"/>
            </a:xfrm>
            <a:prstGeom prst="rect">
              <a:avLst/>
            </a:prstGeom>
            <a:noFill/>
          </p:spPr>
          <p:txBody>
            <a:bodyPr wrap="square" rtlCol="0">
              <a:spAutoFit/>
            </a:bodyPr>
            <a:lstStyle/>
            <a:p>
              <a:pPr algn="ctr" defTabSz="1219170">
                <a:spcBef>
                  <a:spcPct val="20000"/>
                </a:spcBef>
                <a:defRPr/>
              </a:pPr>
              <a:r>
                <a:rPr lang="en-US" sz="1200" dirty="0">
                  <a:solidFill>
                    <a:schemeClr val="bg1"/>
                  </a:solidFill>
                  <a:latin typeface="Bernard MT Condensed" panose="02050806060905020404" pitchFamily="18" charset="0"/>
                </a:rPr>
                <a:t>LOREM IPSUM</a:t>
              </a:r>
            </a:p>
          </p:txBody>
        </p:sp>
      </p:grpSp>
      <p:sp>
        <p:nvSpPr>
          <p:cNvPr id="31" name="Text Box 10">
            <a:extLst>
              <a:ext uri="{FF2B5EF4-FFF2-40B4-BE49-F238E27FC236}">
                <a16:creationId xmlns:a16="http://schemas.microsoft.com/office/drawing/2014/main" id="{11758BB3-A38F-44CD-A127-31BCBA8A3264}"/>
              </a:ext>
            </a:extLst>
          </p:cNvPr>
          <p:cNvSpPr txBox="1">
            <a:spLocks noChangeArrowheads="1"/>
          </p:cNvSpPr>
          <p:nvPr/>
        </p:nvSpPr>
        <p:spPr bwMode="auto">
          <a:xfrm>
            <a:off x="8722027" y="5292842"/>
            <a:ext cx="777240" cy="800219"/>
          </a:xfrm>
          <a:prstGeom prst="rect">
            <a:avLst/>
          </a:prstGeom>
          <a:noFill/>
          <a:ln w="9525">
            <a:noFill/>
            <a:miter lim="800000"/>
            <a:headEnd/>
            <a:tailEnd/>
          </a:ln>
        </p:spPr>
        <p:txBody>
          <a:bodyPr wrap="square" lIns="60960" tIns="30480" rIns="60960" bIns="30480">
            <a:spAutoFit/>
          </a:bodyPr>
          <a:lstStyle/>
          <a:p>
            <a:pPr algn="ctr"/>
            <a:r>
              <a:rPr lang="en-US" sz="4800" spc="150" dirty="0">
                <a:solidFill>
                  <a:srgbClr val="4D4D4D"/>
                </a:solidFill>
                <a:latin typeface="Bernard MT Condensed" panose="02050806060905020404" pitchFamily="18" charset="0"/>
              </a:rPr>
              <a:t>03</a:t>
            </a:r>
          </a:p>
        </p:txBody>
      </p:sp>
      <p:sp>
        <p:nvSpPr>
          <p:cNvPr id="32" name="TextBox 31">
            <a:extLst>
              <a:ext uri="{FF2B5EF4-FFF2-40B4-BE49-F238E27FC236}">
                <a16:creationId xmlns:a16="http://schemas.microsoft.com/office/drawing/2014/main" id="{79BCF013-DDB6-460A-9E31-E709B5552124}"/>
              </a:ext>
            </a:extLst>
          </p:cNvPr>
          <p:cNvSpPr txBox="1"/>
          <p:nvPr/>
        </p:nvSpPr>
        <p:spPr>
          <a:xfrm>
            <a:off x="9706100" y="4271814"/>
            <a:ext cx="2033201" cy="2069797"/>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IPSUM DOLOR</a:t>
            </a:r>
          </a:p>
          <a:p>
            <a:endParaRPr lang="en-US" sz="400" dirty="0">
              <a:solidFill>
                <a:srgbClr val="4D4D4D"/>
              </a:solidFill>
              <a:latin typeface="Bernard MT Condensed" panose="02050806060905020404" pitchFamily="18" charset="0"/>
            </a:endParaRPr>
          </a:p>
          <a:p>
            <a:r>
              <a:rPr lang="en-US" sz="1250" dirty="0">
                <a:solidFill>
                  <a:srgbClr val="4D4D4D"/>
                </a:solidFill>
                <a:latin typeface="Candara" panose="020E0502030303020204" pitchFamily="34" charset="0"/>
              </a:rPr>
              <a:t>Lorem ipsum dolor sit amet, consectetur adipiscing elit, sed do eiusmod tempor incididunt ut labore et dolore magna. </a:t>
            </a:r>
          </a:p>
          <a:p>
            <a:endParaRPr lang="en-US" sz="400" dirty="0">
              <a:solidFill>
                <a:srgbClr val="4D4D4D"/>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D4D4D"/>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100" dirty="0">
                <a:solidFill>
                  <a:srgbClr val="4D4D4D"/>
                </a:solidFill>
                <a:latin typeface="Candara" panose="020E0502030303020204" pitchFamily="34" charset="0"/>
              </a:rPr>
              <a:t>Lorem ipsum dolor sit amet, consectetur adipiscing.</a:t>
            </a:r>
          </a:p>
        </p:txBody>
      </p:sp>
      <p:grpSp>
        <p:nvGrpSpPr>
          <p:cNvPr id="33" name="Group 32">
            <a:extLst>
              <a:ext uri="{FF2B5EF4-FFF2-40B4-BE49-F238E27FC236}">
                <a16:creationId xmlns:a16="http://schemas.microsoft.com/office/drawing/2014/main" id="{A9CF3E42-7A44-4416-958A-61A578EFCE64}"/>
              </a:ext>
            </a:extLst>
          </p:cNvPr>
          <p:cNvGrpSpPr/>
          <p:nvPr/>
        </p:nvGrpSpPr>
        <p:grpSpPr>
          <a:xfrm>
            <a:off x="8582197" y="6270306"/>
            <a:ext cx="1005840" cy="354686"/>
            <a:chOff x="6372397" y="6019800"/>
            <a:chExt cx="1005840" cy="354686"/>
          </a:xfrm>
        </p:grpSpPr>
        <p:sp>
          <p:nvSpPr>
            <p:cNvPr id="34" name="Freeform: Shape 33">
              <a:extLst>
                <a:ext uri="{FF2B5EF4-FFF2-40B4-BE49-F238E27FC236}">
                  <a16:creationId xmlns:a16="http://schemas.microsoft.com/office/drawing/2014/main" id="{A632D0FE-27E3-44E9-9858-07C6EE5CC4ED}"/>
                </a:ext>
              </a:extLst>
            </p:cNvPr>
            <p:cNvSpPr>
              <a:spLocks/>
            </p:cNvSpPr>
            <p:nvPr/>
          </p:nvSpPr>
          <p:spPr>
            <a:xfrm>
              <a:off x="6372397" y="6019800"/>
              <a:ext cx="1005840" cy="354686"/>
            </a:xfrm>
            <a:custGeom>
              <a:avLst/>
              <a:gdLst>
                <a:gd name="connsiteX0" fmla="*/ 71133 w 1005840"/>
                <a:gd name="connsiteY0" fmla="*/ 0 h 354686"/>
                <a:gd name="connsiteX1" fmla="*/ 934707 w 1005840"/>
                <a:gd name="connsiteY1" fmla="*/ 0 h 354686"/>
                <a:gd name="connsiteX2" fmla="*/ 1005840 w 1005840"/>
                <a:gd name="connsiteY2" fmla="*/ 71133 h 354686"/>
                <a:gd name="connsiteX3" fmla="*/ 1005840 w 1005840"/>
                <a:gd name="connsiteY3" fmla="*/ 354686 h 354686"/>
                <a:gd name="connsiteX4" fmla="*/ 0 w 1005840"/>
                <a:gd name="connsiteY4" fmla="*/ 354686 h 354686"/>
                <a:gd name="connsiteX5" fmla="*/ 0 w 1005840"/>
                <a:gd name="connsiteY5" fmla="*/ 71133 h 354686"/>
                <a:gd name="connsiteX6" fmla="*/ 71133 w 1005840"/>
                <a:gd name="connsiteY6" fmla="*/ 0 h 354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5840" h="354686">
                  <a:moveTo>
                    <a:pt x="71133" y="0"/>
                  </a:moveTo>
                  <a:lnTo>
                    <a:pt x="934707" y="0"/>
                  </a:lnTo>
                  <a:cubicBezTo>
                    <a:pt x="973993" y="0"/>
                    <a:pt x="1005840" y="31847"/>
                    <a:pt x="1005840" y="71133"/>
                  </a:cubicBezTo>
                  <a:lnTo>
                    <a:pt x="1005840" y="354686"/>
                  </a:lnTo>
                  <a:lnTo>
                    <a:pt x="0" y="354686"/>
                  </a:lnTo>
                  <a:lnTo>
                    <a:pt x="0" y="71133"/>
                  </a:lnTo>
                  <a:cubicBezTo>
                    <a:pt x="0" y="31847"/>
                    <a:pt x="31847" y="0"/>
                    <a:pt x="71133" y="0"/>
                  </a:cubicBezTo>
                  <a:close/>
                </a:path>
              </a:pathLst>
            </a:cu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5" name="Text Box 10">
              <a:extLst>
                <a:ext uri="{FF2B5EF4-FFF2-40B4-BE49-F238E27FC236}">
                  <a16:creationId xmlns:a16="http://schemas.microsoft.com/office/drawing/2014/main" id="{9DA8B6D1-E918-4075-9C91-D641244BFA5E}"/>
                </a:ext>
              </a:extLst>
            </p:cNvPr>
            <p:cNvSpPr txBox="1">
              <a:spLocks noChangeArrowheads="1"/>
            </p:cNvSpPr>
            <p:nvPr/>
          </p:nvSpPr>
          <p:spPr bwMode="auto">
            <a:xfrm>
              <a:off x="6486963" y="6067579"/>
              <a:ext cx="718777" cy="246221"/>
            </a:xfrm>
            <a:prstGeom prst="rect">
              <a:avLst/>
            </a:prstGeom>
            <a:noFill/>
            <a:ln w="9525">
              <a:noFill/>
              <a:miter lim="800000"/>
              <a:headEnd/>
              <a:tailEnd/>
            </a:ln>
          </p:spPr>
          <p:txBody>
            <a:bodyPr wrap="square" lIns="60960" tIns="30480" rIns="60960" bIns="30480">
              <a:spAutoFit/>
            </a:bodyPr>
            <a:lstStyle/>
            <a:p>
              <a:pPr algn="ctr"/>
              <a:r>
                <a:rPr lang="en-US" sz="1200" b="1" dirty="0">
                  <a:solidFill>
                    <a:schemeClr val="bg1"/>
                  </a:solidFill>
                </a:rPr>
                <a:t>OPTION</a:t>
              </a:r>
            </a:p>
          </p:txBody>
        </p:sp>
      </p:grpSp>
      <p:sp>
        <p:nvSpPr>
          <p:cNvPr id="66" name="TextBox 65">
            <a:extLst>
              <a:ext uri="{FF2B5EF4-FFF2-40B4-BE49-F238E27FC236}">
                <a16:creationId xmlns:a16="http://schemas.microsoft.com/office/drawing/2014/main" id="{9A107E3D-18FE-4669-A3C7-A2C1914043D3}"/>
              </a:ext>
            </a:extLst>
          </p:cNvPr>
          <p:cNvSpPr txBox="1"/>
          <p:nvPr/>
        </p:nvSpPr>
        <p:spPr>
          <a:xfrm>
            <a:off x="387496" y="305067"/>
            <a:ext cx="5098904"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81" name="Freeform: Shape 80">
            <a:extLst>
              <a:ext uri="{FF2B5EF4-FFF2-40B4-BE49-F238E27FC236}">
                <a16:creationId xmlns:a16="http://schemas.microsoft.com/office/drawing/2014/main" id="{151A1669-054C-4EAC-BCED-7ADE36DAD4B1}"/>
              </a:ext>
            </a:extLst>
          </p:cNvPr>
          <p:cNvSpPr>
            <a:spLocks noChangeAspect="1"/>
          </p:cNvSpPr>
          <p:nvPr/>
        </p:nvSpPr>
        <p:spPr>
          <a:xfrm>
            <a:off x="7525240" y="533012"/>
            <a:ext cx="285231" cy="324362"/>
          </a:xfrm>
          <a:custGeom>
            <a:avLst/>
            <a:gdLst>
              <a:gd name="connsiteX0" fmla="*/ 223157 w 446314"/>
              <a:gd name="connsiteY0" fmla="*/ 0 h 380657"/>
              <a:gd name="connsiteX1" fmla="*/ 446314 w 446314"/>
              <a:gd name="connsiteY1" fmla="*/ 342729 h 380657"/>
              <a:gd name="connsiteX2" fmla="*/ 441328 w 446314"/>
              <a:gd name="connsiteY2" fmla="*/ 380657 h 380657"/>
              <a:gd name="connsiteX3" fmla="*/ 4986 w 446314"/>
              <a:gd name="connsiteY3" fmla="*/ 380657 h 380657"/>
              <a:gd name="connsiteX4" fmla="*/ 0 w 446314"/>
              <a:gd name="connsiteY4" fmla="*/ 342729 h 380657"/>
              <a:gd name="connsiteX5" fmla="*/ 223157 w 446314"/>
              <a:gd name="connsiteY5" fmla="*/ 0 h 380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6314" h="380657">
                <a:moveTo>
                  <a:pt x="223157" y="0"/>
                </a:moveTo>
                <a:cubicBezTo>
                  <a:pt x="346403" y="0"/>
                  <a:pt x="446314" y="153445"/>
                  <a:pt x="446314" y="342729"/>
                </a:cubicBezTo>
                <a:lnTo>
                  <a:pt x="441328" y="380657"/>
                </a:lnTo>
                <a:lnTo>
                  <a:pt x="4986" y="380657"/>
                </a:lnTo>
                <a:lnTo>
                  <a:pt x="0" y="342729"/>
                </a:lnTo>
                <a:cubicBezTo>
                  <a:pt x="0" y="153445"/>
                  <a:pt x="99911" y="0"/>
                  <a:pt x="223157" y="0"/>
                </a:cubicBezTo>
                <a:close/>
              </a:path>
            </a:pathLst>
          </a:custGeom>
          <a:solidFill>
            <a:srgbClr val="C70C00"/>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2" name="Freeform: Shape 81">
            <a:extLst>
              <a:ext uri="{FF2B5EF4-FFF2-40B4-BE49-F238E27FC236}">
                <a16:creationId xmlns:a16="http://schemas.microsoft.com/office/drawing/2014/main" id="{1DC6E85A-8F50-49F6-B335-225810C70FB6}"/>
              </a:ext>
            </a:extLst>
          </p:cNvPr>
          <p:cNvSpPr/>
          <p:nvPr/>
        </p:nvSpPr>
        <p:spPr>
          <a:xfrm rot="10800000">
            <a:off x="6386884" y="3149485"/>
            <a:ext cx="1423587" cy="328135"/>
          </a:xfrm>
          <a:custGeom>
            <a:avLst/>
            <a:gdLst>
              <a:gd name="connsiteX0" fmla="*/ 198887 w 1360347"/>
              <a:gd name="connsiteY0" fmla="*/ 0 h 313558"/>
              <a:gd name="connsiteX1" fmla="*/ 1161461 w 1360347"/>
              <a:gd name="connsiteY1" fmla="*/ 0 h 313558"/>
              <a:gd name="connsiteX2" fmla="*/ 1360347 w 1360347"/>
              <a:gd name="connsiteY2" fmla="*/ 313558 h 313558"/>
              <a:gd name="connsiteX3" fmla="*/ 0 w 1360347"/>
              <a:gd name="connsiteY3" fmla="*/ 313558 h 313558"/>
            </a:gdLst>
            <a:ahLst/>
            <a:cxnLst>
              <a:cxn ang="0">
                <a:pos x="connsiteX0" y="connsiteY0"/>
              </a:cxn>
              <a:cxn ang="0">
                <a:pos x="connsiteX1" y="connsiteY1"/>
              </a:cxn>
              <a:cxn ang="0">
                <a:pos x="connsiteX2" y="connsiteY2"/>
              </a:cxn>
              <a:cxn ang="0">
                <a:pos x="connsiteX3" y="connsiteY3"/>
              </a:cxn>
            </a:cxnLst>
            <a:rect l="l" t="t" r="r" b="b"/>
            <a:pathLst>
              <a:path w="1360347" h="313558">
                <a:moveTo>
                  <a:pt x="198887" y="0"/>
                </a:moveTo>
                <a:lnTo>
                  <a:pt x="1161461" y="0"/>
                </a:lnTo>
                <a:lnTo>
                  <a:pt x="1360347" y="313558"/>
                </a:lnTo>
                <a:lnTo>
                  <a:pt x="0" y="313558"/>
                </a:lnTo>
                <a:close/>
              </a:path>
            </a:pathLst>
          </a:custGeom>
          <a:solidFill>
            <a:srgbClr val="C70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3" name="Rectangle: Rounded Corners 82">
            <a:extLst>
              <a:ext uri="{FF2B5EF4-FFF2-40B4-BE49-F238E27FC236}">
                <a16:creationId xmlns:a16="http://schemas.microsoft.com/office/drawing/2014/main" id="{7B830F08-B7A7-4AF7-B878-024B4AFA5950}"/>
              </a:ext>
            </a:extLst>
          </p:cNvPr>
          <p:cNvSpPr/>
          <p:nvPr/>
        </p:nvSpPr>
        <p:spPr>
          <a:xfrm>
            <a:off x="6368622" y="834830"/>
            <a:ext cx="3429000" cy="2439278"/>
          </a:xfrm>
          <a:prstGeom prst="roundRect">
            <a:avLst>
              <a:gd name="adj" fmla="val 3957"/>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84" name="Group 83">
            <a:extLst>
              <a:ext uri="{FF2B5EF4-FFF2-40B4-BE49-F238E27FC236}">
                <a16:creationId xmlns:a16="http://schemas.microsoft.com/office/drawing/2014/main" id="{EB95462A-F9C5-45E0-9091-880E6A0E710F}"/>
              </a:ext>
            </a:extLst>
          </p:cNvPr>
          <p:cNvGrpSpPr/>
          <p:nvPr/>
        </p:nvGrpSpPr>
        <p:grpSpPr>
          <a:xfrm>
            <a:off x="6547249" y="530029"/>
            <a:ext cx="1156922" cy="822960"/>
            <a:chOff x="850142" y="2680077"/>
            <a:chExt cx="1481329" cy="1053722"/>
          </a:xfrm>
        </p:grpSpPr>
        <p:grpSp>
          <p:nvGrpSpPr>
            <p:cNvPr id="85" name="Group 84">
              <a:extLst>
                <a:ext uri="{FF2B5EF4-FFF2-40B4-BE49-F238E27FC236}">
                  <a16:creationId xmlns:a16="http://schemas.microsoft.com/office/drawing/2014/main" id="{C86286C7-20F8-4EBC-BFAA-9A9DB8FCCE13}"/>
                </a:ext>
              </a:extLst>
            </p:cNvPr>
            <p:cNvGrpSpPr/>
            <p:nvPr/>
          </p:nvGrpSpPr>
          <p:grpSpPr>
            <a:xfrm>
              <a:off x="850142" y="2680077"/>
              <a:ext cx="1481329" cy="1053722"/>
              <a:chOff x="850142" y="2680077"/>
              <a:chExt cx="1481329" cy="1053722"/>
            </a:xfrm>
            <a:effectLst>
              <a:outerShdw blurRad="63500" dist="25400" dir="2700000" algn="tl" rotWithShape="0">
                <a:prstClr val="black">
                  <a:alpha val="40000"/>
                </a:prstClr>
              </a:outerShdw>
            </a:effectLst>
          </p:grpSpPr>
          <p:sp>
            <p:nvSpPr>
              <p:cNvPr id="87" name="Freeform: Shape 86">
                <a:extLst>
                  <a:ext uri="{FF2B5EF4-FFF2-40B4-BE49-F238E27FC236}">
                    <a16:creationId xmlns:a16="http://schemas.microsoft.com/office/drawing/2014/main" id="{C65C7499-B5C9-4578-A151-9350B2A6F41D}"/>
                  </a:ext>
                </a:extLst>
              </p:cNvPr>
              <p:cNvSpPr>
                <a:spLocks noChangeAspect="1"/>
              </p:cNvSpPr>
              <p:nvPr/>
            </p:nvSpPr>
            <p:spPr>
              <a:xfrm>
                <a:off x="850143" y="2680077"/>
                <a:ext cx="1481328" cy="413480"/>
              </a:xfrm>
              <a:custGeom>
                <a:avLst/>
                <a:gdLst>
                  <a:gd name="connsiteX0" fmla="*/ 8875600 w 8892560"/>
                  <a:gd name="connsiteY0" fmla="*/ 0 h 2482154"/>
                  <a:gd name="connsiteX1" fmla="*/ 8892560 w 8892560"/>
                  <a:gd name="connsiteY1" fmla="*/ 0 h 2482154"/>
                  <a:gd name="connsiteX2" fmla="*/ 8892560 w 8892560"/>
                  <a:gd name="connsiteY2" fmla="*/ 1754 h 2482154"/>
                  <a:gd name="connsiteX3" fmla="*/ 1091360 w 8892560"/>
                  <a:gd name="connsiteY3" fmla="*/ 0 h 2482154"/>
                  <a:gd name="connsiteX4" fmla="*/ 8875600 w 8892560"/>
                  <a:gd name="connsiteY4" fmla="*/ 0 h 2482154"/>
                  <a:gd name="connsiteX5" fmla="*/ 7784241 w 8892560"/>
                  <a:gd name="connsiteY5" fmla="*/ 2234837 h 2482154"/>
                  <a:gd name="connsiteX6" fmla="*/ 7808625 w 8892560"/>
                  <a:gd name="connsiteY6" fmla="*/ 2482154 h 2482154"/>
                  <a:gd name="connsiteX7" fmla="*/ 2158335 w 8892560"/>
                  <a:gd name="connsiteY7" fmla="*/ 2482154 h 2482154"/>
                  <a:gd name="connsiteX8" fmla="*/ 1091360 w 8892560"/>
                  <a:gd name="connsiteY8" fmla="*/ 2482154 h 2482154"/>
                  <a:gd name="connsiteX9" fmla="*/ 24384 w 8892560"/>
                  <a:gd name="connsiteY9" fmla="*/ 2482154 h 2482154"/>
                  <a:gd name="connsiteX10" fmla="*/ 0 w 8892560"/>
                  <a:gd name="connsiteY10" fmla="*/ 2234837 h 2482154"/>
                  <a:gd name="connsiteX11" fmla="*/ 1091360 w 8892560"/>
                  <a:gd name="connsiteY11" fmla="*/ 0 h 2482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892560" h="2482154">
                    <a:moveTo>
                      <a:pt x="8875600" y="0"/>
                    </a:moveTo>
                    <a:lnTo>
                      <a:pt x="8892560" y="0"/>
                    </a:lnTo>
                    <a:lnTo>
                      <a:pt x="8892560" y="1754"/>
                    </a:lnTo>
                    <a:close/>
                    <a:moveTo>
                      <a:pt x="1091360" y="0"/>
                    </a:moveTo>
                    <a:lnTo>
                      <a:pt x="8875600" y="0"/>
                    </a:lnTo>
                    <a:cubicBezTo>
                      <a:pt x="8272860" y="0"/>
                      <a:pt x="7784241" y="1000570"/>
                      <a:pt x="7784241" y="2234837"/>
                    </a:cubicBezTo>
                    <a:lnTo>
                      <a:pt x="7808625" y="2482154"/>
                    </a:lnTo>
                    <a:lnTo>
                      <a:pt x="2158335" y="2482154"/>
                    </a:lnTo>
                    <a:lnTo>
                      <a:pt x="1091360" y="2482154"/>
                    </a:lnTo>
                    <a:lnTo>
                      <a:pt x="24384" y="2482154"/>
                    </a:lnTo>
                    <a:lnTo>
                      <a:pt x="0" y="2234837"/>
                    </a:lnTo>
                    <a:cubicBezTo>
                      <a:pt x="0" y="1000570"/>
                      <a:pt x="488619" y="0"/>
                      <a:pt x="1091360" y="0"/>
                    </a:cubicBezTo>
                    <a:close/>
                  </a:path>
                </a:pathLst>
              </a:custGeom>
              <a:gradFill flip="none" rotWithShape="1">
                <a:gsLst>
                  <a:gs pos="32500">
                    <a:srgbClr val="FF5C4D"/>
                  </a:gs>
                  <a:gs pos="17000">
                    <a:srgbClr val="DB2011"/>
                  </a:gs>
                  <a:gs pos="0">
                    <a:srgbClr val="C70C00"/>
                  </a:gs>
                  <a:gs pos="48000">
                    <a:srgbClr val="EF3425"/>
                  </a:gs>
                  <a:gs pos="100000">
                    <a:srgbClr val="EF3425"/>
                  </a:gs>
                </a:gsLst>
                <a:lin ang="5400000" scaled="0"/>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8" name="Freeform: Shape 87">
                <a:extLst>
                  <a:ext uri="{FF2B5EF4-FFF2-40B4-BE49-F238E27FC236}">
                    <a16:creationId xmlns:a16="http://schemas.microsoft.com/office/drawing/2014/main" id="{59D08076-8E0B-4759-AC79-F178FF5966C6}"/>
                  </a:ext>
                </a:extLst>
              </p:cNvPr>
              <p:cNvSpPr/>
              <p:nvPr/>
            </p:nvSpPr>
            <p:spPr>
              <a:xfrm rot="16200000">
                <a:off x="1147683" y="2742036"/>
                <a:ext cx="694222" cy="1289304"/>
              </a:xfrm>
              <a:custGeom>
                <a:avLst/>
                <a:gdLst>
                  <a:gd name="connsiteX0" fmla="*/ 694222 w 694222"/>
                  <a:gd name="connsiteY0" fmla="*/ 0 h 414203"/>
                  <a:gd name="connsiteX1" fmla="*/ 694222 w 694222"/>
                  <a:gd name="connsiteY1" fmla="*/ 414203 h 414203"/>
                  <a:gd name="connsiteX2" fmla="*/ 0 w 694222"/>
                  <a:gd name="connsiteY2" fmla="*/ 414203 h 414203"/>
                  <a:gd name="connsiteX3" fmla="*/ 207102 w 694222"/>
                  <a:gd name="connsiteY3" fmla="*/ 207102 h 414203"/>
                  <a:gd name="connsiteX4" fmla="*/ 0 w 694222"/>
                  <a:gd name="connsiteY4" fmla="*/ 0 h 4142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4222" h="414203">
                    <a:moveTo>
                      <a:pt x="694222" y="0"/>
                    </a:moveTo>
                    <a:lnTo>
                      <a:pt x="694222" y="414203"/>
                    </a:lnTo>
                    <a:lnTo>
                      <a:pt x="0" y="414203"/>
                    </a:lnTo>
                    <a:lnTo>
                      <a:pt x="207102" y="207102"/>
                    </a:lnTo>
                    <a:lnTo>
                      <a:pt x="0" y="0"/>
                    </a:lnTo>
                    <a:close/>
                  </a:path>
                </a:pathLst>
              </a:custGeom>
              <a:solidFill>
                <a:srgbClr val="EF34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sp>
          <p:nvSpPr>
            <p:cNvPr id="86" name="TextBox 85">
              <a:extLst>
                <a:ext uri="{FF2B5EF4-FFF2-40B4-BE49-F238E27FC236}">
                  <a16:creationId xmlns:a16="http://schemas.microsoft.com/office/drawing/2014/main" id="{687414C1-BFCD-4C26-9A1B-0C945BEFFDF9}"/>
                </a:ext>
              </a:extLst>
            </p:cNvPr>
            <p:cNvSpPr txBox="1"/>
            <p:nvPr/>
          </p:nvSpPr>
          <p:spPr>
            <a:xfrm>
              <a:off x="896947" y="3002689"/>
              <a:ext cx="1242499" cy="354671"/>
            </a:xfrm>
            <a:prstGeom prst="rect">
              <a:avLst/>
            </a:prstGeom>
            <a:noFill/>
          </p:spPr>
          <p:txBody>
            <a:bodyPr wrap="square" rtlCol="0">
              <a:spAutoFit/>
            </a:bodyPr>
            <a:lstStyle/>
            <a:p>
              <a:pPr algn="ctr" defTabSz="1219170">
                <a:spcBef>
                  <a:spcPct val="20000"/>
                </a:spcBef>
                <a:defRPr/>
              </a:pPr>
              <a:r>
                <a:rPr lang="en-US" sz="1200" dirty="0">
                  <a:solidFill>
                    <a:schemeClr val="bg1"/>
                  </a:solidFill>
                  <a:latin typeface="Bernard MT Condensed" panose="02050806060905020404" pitchFamily="18" charset="0"/>
                </a:rPr>
                <a:t>LOREM IPSUM</a:t>
              </a:r>
            </a:p>
          </p:txBody>
        </p:sp>
      </p:grpSp>
      <p:sp>
        <p:nvSpPr>
          <p:cNvPr id="89" name="Text Box 10">
            <a:extLst>
              <a:ext uri="{FF2B5EF4-FFF2-40B4-BE49-F238E27FC236}">
                <a16:creationId xmlns:a16="http://schemas.microsoft.com/office/drawing/2014/main" id="{F3115FFD-07CC-4C47-92E5-8A888760289D}"/>
              </a:ext>
            </a:extLst>
          </p:cNvPr>
          <p:cNvSpPr txBox="1">
            <a:spLocks noChangeArrowheads="1"/>
          </p:cNvSpPr>
          <p:nvPr/>
        </p:nvSpPr>
        <p:spPr bwMode="auto">
          <a:xfrm>
            <a:off x="6734876" y="2191056"/>
            <a:ext cx="777240" cy="800219"/>
          </a:xfrm>
          <a:prstGeom prst="rect">
            <a:avLst/>
          </a:prstGeom>
          <a:noFill/>
          <a:ln w="9525">
            <a:noFill/>
            <a:miter lim="800000"/>
            <a:headEnd/>
            <a:tailEnd/>
          </a:ln>
        </p:spPr>
        <p:txBody>
          <a:bodyPr wrap="square" lIns="60960" tIns="30480" rIns="60960" bIns="30480">
            <a:spAutoFit/>
          </a:bodyPr>
          <a:lstStyle/>
          <a:p>
            <a:pPr algn="ctr"/>
            <a:r>
              <a:rPr lang="en-US" sz="4800" spc="150" dirty="0">
                <a:solidFill>
                  <a:srgbClr val="4D4D4D"/>
                </a:solidFill>
                <a:latin typeface="Bernard MT Condensed" panose="02050806060905020404" pitchFamily="18" charset="0"/>
              </a:rPr>
              <a:t>01</a:t>
            </a:r>
          </a:p>
        </p:txBody>
      </p:sp>
      <p:sp>
        <p:nvSpPr>
          <p:cNvPr id="90" name="TextBox 89">
            <a:extLst>
              <a:ext uri="{FF2B5EF4-FFF2-40B4-BE49-F238E27FC236}">
                <a16:creationId xmlns:a16="http://schemas.microsoft.com/office/drawing/2014/main" id="{39B65C98-9434-45B9-B511-83291CB21259}"/>
              </a:ext>
            </a:extLst>
          </p:cNvPr>
          <p:cNvSpPr txBox="1"/>
          <p:nvPr/>
        </p:nvSpPr>
        <p:spPr>
          <a:xfrm>
            <a:off x="7718949" y="1122337"/>
            <a:ext cx="2033201" cy="2069797"/>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IPSUM DOLOR</a:t>
            </a:r>
          </a:p>
          <a:p>
            <a:endParaRPr lang="en-US" sz="400" dirty="0">
              <a:solidFill>
                <a:srgbClr val="4D4D4D"/>
              </a:solidFill>
              <a:latin typeface="Bernard MT Condensed" panose="02050806060905020404" pitchFamily="18" charset="0"/>
            </a:endParaRPr>
          </a:p>
          <a:p>
            <a:r>
              <a:rPr lang="en-US" sz="1250" dirty="0">
                <a:solidFill>
                  <a:srgbClr val="4D4D4D"/>
                </a:solidFill>
                <a:latin typeface="Candara" panose="020E0502030303020204" pitchFamily="34" charset="0"/>
              </a:rPr>
              <a:t>Lorem ipsum dolor sit amet, consectetur adipiscing elit, sed do eiusmod tempor incididunt ut labore et dolore magna. </a:t>
            </a:r>
          </a:p>
          <a:p>
            <a:endParaRPr lang="en-US" sz="400" dirty="0">
              <a:solidFill>
                <a:srgbClr val="4D4D4D"/>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D4D4D"/>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100" dirty="0">
                <a:solidFill>
                  <a:srgbClr val="4D4D4D"/>
                </a:solidFill>
                <a:latin typeface="Candara" panose="020E0502030303020204" pitchFamily="34" charset="0"/>
              </a:rPr>
              <a:t>Lorem ipsum dolor sit amet, consectetur adipiscing.</a:t>
            </a:r>
          </a:p>
        </p:txBody>
      </p:sp>
      <p:grpSp>
        <p:nvGrpSpPr>
          <p:cNvPr id="91" name="Group 90">
            <a:extLst>
              <a:ext uri="{FF2B5EF4-FFF2-40B4-BE49-F238E27FC236}">
                <a16:creationId xmlns:a16="http://schemas.microsoft.com/office/drawing/2014/main" id="{6D8215D7-101F-41F6-8DD3-91920153BFC0}"/>
              </a:ext>
            </a:extLst>
          </p:cNvPr>
          <p:cNvGrpSpPr/>
          <p:nvPr/>
        </p:nvGrpSpPr>
        <p:grpSpPr>
          <a:xfrm>
            <a:off x="6595046" y="3120829"/>
            <a:ext cx="1005840" cy="354686"/>
            <a:chOff x="6372397" y="6019800"/>
            <a:chExt cx="1005840" cy="354686"/>
          </a:xfrm>
        </p:grpSpPr>
        <p:sp>
          <p:nvSpPr>
            <p:cNvPr id="92" name="Freeform: Shape 91">
              <a:extLst>
                <a:ext uri="{FF2B5EF4-FFF2-40B4-BE49-F238E27FC236}">
                  <a16:creationId xmlns:a16="http://schemas.microsoft.com/office/drawing/2014/main" id="{B70AF95D-756E-4D27-8C42-93E0F3A78412}"/>
                </a:ext>
              </a:extLst>
            </p:cNvPr>
            <p:cNvSpPr>
              <a:spLocks/>
            </p:cNvSpPr>
            <p:nvPr/>
          </p:nvSpPr>
          <p:spPr>
            <a:xfrm>
              <a:off x="6372397" y="6019800"/>
              <a:ext cx="1005840" cy="354686"/>
            </a:xfrm>
            <a:custGeom>
              <a:avLst/>
              <a:gdLst>
                <a:gd name="connsiteX0" fmla="*/ 71133 w 1005840"/>
                <a:gd name="connsiteY0" fmla="*/ 0 h 354686"/>
                <a:gd name="connsiteX1" fmla="*/ 934707 w 1005840"/>
                <a:gd name="connsiteY1" fmla="*/ 0 h 354686"/>
                <a:gd name="connsiteX2" fmla="*/ 1005840 w 1005840"/>
                <a:gd name="connsiteY2" fmla="*/ 71133 h 354686"/>
                <a:gd name="connsiteX3" fmla="*/ 1005840 w 1005840"/>
                <a:gd name="connsiteY3" fmla="*/ 354686 h 354686"/>
                <a:gd name="connsiteX4" fmla="*/ 0 w 1005840"/>
                <a:gd name="connsiteY4" fmla="*/ 354686 h 354686"/>
                <a:gd name="connsiteX5" fmla="*/ 0 w 1005840"/>
                <a:gd name="connsiteY5" fmla="*/ 71133 h 354686"/>
                <a:gd name="connsiteX6" fmla="*/ 71133 w 1005840"/>
                <a:gd name="connsiteY6" fmla="*/ 0 h 354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5840" h="354686">
                  <a:moveTo>
                    <a:pt x="71133" y="0"/>
                  </a:moveTo>
                  <a:lnTo>
                    <a:pt x="934707" y="0"/>
                  </a:lnTo>
                  <a:cubicBezTo>
                    <a:pt x="973993" y="0"/>
                    <a:pt x="1005840" y="31847"/>
                    <a:pt x="1005840" y="71133"/>
                  </a:cubicBezTo>
                  <a:lnTo>
                    <a:pt x="1005840" y="354686"/>
                  </a:lnTo>
                  <a:lnTo>
                    <a:pt x="0" y="354686"/>
                  </a:lnTo>
                  <a:lnTo>
                    <a:pt x="0" y="71133"/>
                  </a:lnTo>
                  <a:cubicBezTo>
                    <a:pt x="0" y="31847"/>
                    <a:pt x="31847" y="0"/>
                    <a:pt x="71133" y="0"/>
                  </a:cubicBezTo>
                  <a:close/>
                </a:path>
              </a:pathLst>
            </a:cu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Text Box 10">
              <a:extLst>
                <a:ext uri="{FF2B5EF4-FFF2-40B4-BE49-F238E27FC236}">
                  <a16:creationId xmlns:a16="http://schemas.microsoft.com/office/drawing/2014/main" id="{53614B64-0AA1-4F8D-AB59-FD147A782A31}"/>
                </a:ext>
              </a:extLst>
            </p:cNvPr>
            <p:cNvSpPr txBox="1">
              <a:spLocks noChangeArrowheads="1"/>
            </p:cNvSpPr>
            <p:nvPr/>
          </p:nvSpPr>
          <p:spPr bwMode="auto">
            <a:xfrm>
              <a:off x="6486963" y="6067579"/>
              <a:ext cx="718777" cy="246221"/>
            </a:xfrm>
            <a:prstGeom prst="rect">
              <a:avLst/>
            </a:prstGeom>
            <a:noFill/>
            <a:ln w="9525">
              <a:noFill/>
              <a:miter lim="800000"/>
              <a:headEnd/>
              <a:tailEnd/>
            </a:ln>
          </p:spPr>
          <p:txBody>
            <a:bodyPr wrap="square" lIns="60960" tIns="30480" rIns="60960" bIns="30480">
              <a:spAutoFit/>
            </a:bodyPr>
            <a:lstStyle/>
            <a:p>
              <a:pPr algn="ctr"/>
              <a:r>
                <a:rPr lang="en-US" sz="1200" b="1" dirty="0">
                  <a:solidFill>
                    <a:schemeClr val="bg1"/>
                  </a:solidFill>
                </a:rPr>
                <a:t>OPTION</a:t>
              </a:r>
            </a:p>
          </p:txBody>
        </p:sp>
      </p:grpSp>
      <p:sp>
        <p:nvSpPr>
          <p:cNvPr id="94" name="Freeform 101">
            <a:extLst>
              <a:ext uri="{FF2B5EF4-FFF2-40B4-BE49-F238E27FC236}">
                <a16:creationId xmlns:a16="http://schemas.microsoft.com/office/drawing/2014/main" id="{9178F2F4-AA31-4119-A580-AAC5C6B9DF1C}"/>
              </a:ext>
            </a:extLst>
          </p:cNvPr>
          <p:cNvSpPr>
            <a:spLocks noChangeAspect="1" noEditPoints="1"/>
          </p:cNvSpPr>
          <p:nvPr/>
        </p:nvSpPr>
        <p:spPr bwMode="auto">
          <a:xfrm>
            <a:off x="6849610" y="1604302"/>
            <a:ext cx="494181" cy="457200"/>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rgbClr val="4D4D4D"/>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nvGrpSpPr>
          <p:cNvPr id="95" name="Group 349">
            <a:extLst>
              <a:ext uri="{FF2B5EF4-FFF2-40B4-BE49-F238E27FC236}">
                <a16:creationId xmlns:a16="http://schemas.microsoft.com/office/drawing/2014/main" id="{879CC490-728C-44B2-9AD4-130DCC615B31}"/>
              </a:ext>
            </a:extLst>
          </p:cNvPr>
          <p:cNvGrpSpPr>
            <a:grpSpLocks noChangeAspect="1"/>
          </p:cNvGrpSpPr>
          <p:nvPr/>
        </p:nvGrpSpPr>
        <p:grpSpPr>
          <a:xfrm>
            <a:off x="4983156" y="4732880"/>
            <a:ext cx="457200" cy="462118"/>
            <a:chOff x="2163763" y="2366963"/>
            <a:chExt cx="442913" cy="447676"/>
          </a:xfrm>
          <a:solidFill>
            <a:srgbClr val="3B3B3B"/>
          </a:solidFill>
        </p:grpSpPr>
        <p:sp>
          <p:nvSpPr>
            <p:cNvPr id="96" name="Freeform 312">
              <a:extLst>
                <a:ext uri="{FF2B5EF4-FFF2-40B4-BE49-F238E27FC236}">
                  <a16:creationId xmlns:a16="http://schemas.microsoft.com/office/drawing/2014/main" id="{10318333-520D-4C06-BDB1-E00D4DD19C81}"/>
                </a:ext>
              </a:extLst>
            </p:cNvPr>
            <p:cNvSpPr>
              <a:spLocks noEditPoints="1"/>
            </p:cNvSpPr>
            <p:nvPr/>
          </p:nvSpPr>
          <p:spPr bwMode="auto">
            <a:xfrm>
              <a:off x="2163763" y="2600326"/>
              <a:ext cx="217488" cy="214313"/>
            </a:xfrm>
            <a:custGeom>
              <a:avLst/>
              <a:gdLst/>
              <a:ahLst/>
              <a:cxnLst>
                <a:cxn ang="0">
                  <a:pos x="57" y="12"/>
                </a:cxn>
                <a:cxn ang="0">
                  <a:pos x="51" y="7"/>
                </a:cxn>
                <a:cxn ang="0">
                  <a:pos x="49" y="9"/>
                </a:cxn>
                <a:cxn ang="0">
                  <a:pos x="51" y="7"/>
                </a:cxn>
                <a:cxn ang="0">
                  <a:pos x="50" y="7"/>
                </a:cxn>
                <a:cxn ang="0">
                  <a:pos x="46" y="1"/>
                </a:cxn>
                <a:cxn ang="0">
                  <a:pos x="43" y="3"/>
                </a:cxn>
                <a:cxn ang="0">
                  <a:pos x="46" y="1"/>
                </a:cxn>
                <a:cxn ang="0">
                  <a:pos x="42" y="1"/>
                </a:cxn>
                <a:cxn ang="0">
                  <a:pos x="41" y="1"/>
                </a:cxn>
                <a:cxn ang="0">
                  <a:pos x="31" y="11"/>
                </a:cxn>
                <a:cxn ang="0">
                  <a:pos x="31" y="11"/>
                </a:cxn>
                <a:cxn ang="0">
                  <a:pos x="31" y="11"/>
                </a:cxn>
                <a:cxn ang="0">
                  <a:pos x="27" y="16"/>
                </a:cxn>
                <a:cxn ang="0">
                  <a:pos x="0" y="54"/>
                </a:cxn>
                <a:cxn ang="0">
                  <a:pos x="0" y="54"/>
                </a:cxn>
                <a:cxn ang="0">
                  <a:pos x="2" y="57"/>
                </a:cxn>
                <a:cxn ang="0">
                  <a:pos x="3" y="57"/>
                </a:cxn>
                <a:cxn ang="0">
                  <a:pos x="24" y="47"/>
                </a:cxn>
                <a:cxn ang="0">
                  <a:pos x="47" y="27"/>
                </a:cxn>
                <a:cxn ang="0">
                  <a:pos x="53" y="21"/>
                </a:cxn>
                <a:cxn ang="0">
                  <a:pos x="57" y="16"/>
                </a:cxn>
                <a:cxn ang="0">
                  <a:pos x="57" y="16"/>
                </a:cxn>
                <a:cxn ang="0">
                  <a:pos x="57" y="12"/>
                </a:cxn>
                <a:cxn ang="0">
                  <a:pos x="57" y="12"/>
                </a:cxn>
                <a:cxn ang="0">
                  <a:pos x="49" y="17"/>
                </a:cxn>
                <a:cxn ang="0">
                  <a:pos x="43" y="23"/>
                </a:cxn>
                <a:cxn ang="0">
                  <a:pos x="21" y="43"/>
                </a:cxn>
                <a:cxn ang="0">
                  <a:pos x="6" y="51"/>
                </a:cxn>
                <a:cxn ang="0">
                  <a:pos x="31" y="19"/>
                </a:cxn>
                <a:cxn ang="0">
                  <a:pos x="35" y="15"/>
                </a:cxn>
                <a:cxn ang="0">
                  <a:pos x="35" y="15"/>
                </a:cxn>
                <a:cxn ang="0">
                  <a:pos x="35" y="15"/>
                </a:cxn>
                <a:cxn ang="0">
                  <a:pos x="35" y="15"/>
                </a:cxn>
                <a:cxn ang="0">
                  <a:pos x="43" y="7"/>
                </a:cxn>
                <a:cxn ang="0">
                  <a:pos x="47" y="11"/>
                </a:cxn>
                <a:cxn ang="0">
                  <a:pos x="47" y="11"/>
                </a:cxn>
                <a:cxn ang="0">
                  <a:pos x="47" y="11"/>
                </a:cxn>
                <a:cxn ang="0">
                  <a:pos x="52" y="15"/>
                </a:cxn>
                <a:cxn ang="0">
                  <a:pos x="49" y="17"/>
                </a:cxn>
              </a:cxnLst>
              <a:rect l="0" t="0" r="r" b="b"/>
              <a:pathLst>
                <a:path w="58" h="57">
                  <a:moveTo>
                    <a:pt x="57" y="12"/>
                  </a:moveTo>
                  <a:cubicBezTo>
                    <a:pt x="55" y="11"/>
                    <a:pt x="53" y="9"/>
                    <a:pt x="51" y="7"/>
                  </a:cubicBezTo>
                  <a:cubicBezTo>
                    <a:pt x="49" y="9"/>
                    <a:pt x="49" y="9"/>
                    <a:pt x="49" y="9"/>
                  </a:cubicBezTo>
                  <a:cubicBezTo>
                    <a:pt x="51" y="7"/>
                    <a:pt x="51" y="7"/>
                    <a:pt x="51" y="7"/>
                  </a:cubicBezTo>
                  <a:cubicBezTo>
                    <a:pt x="51" y="7"/>
                    <a:pt x="51" y="7"/>
                    <a:pt x="50" y="7"/>
                  </a:cubicBezTo>
                  <a:cubicBezTo>
                    <a:pt x="49" y="5"/>
                    <a:pt x="47" y="4"/>
                    <a:pt x="46" y="1"/>
                  </a:cubicBezTo>
                  <a:cubicBezTo>
                    <a:pt x="43" y="3"/>
                    <a:pt x="43" y="3"/>
                    <a:pt x="43" y="3"/>
                  </a:cubicBezTo>
                  <a:cubicBezTo>
                    <a:pt x="46" y="1"/>
                    <a:pt x="46" y="1"/>
                    <a:pt x="46" y="1"/>
                  </a:cubicBezTo>
                  <a:cubicBezTo>
                    <a:pt x="45" y="0"/>
                    <a:pt x="43" y="0"/>
                    <a:pt x="42" y="1"/>
                  </a:cubicBezTo>
                  <a:cubicBezTo>
                    <a:pt x="42" y="1"/>
                    <a:pt x="42" y="1"/>
                    <a:pt x="41" y="1"/>
                  </a:cubicBezTo>
                  <a:cubicBezTo>
                    <a:pt x="31" y="11"/>
                    <a:pt x="31" y="11"/>
                    <a:pt x="31" y="11"/>
                  </a:cubicBezTo>
                  <a:cubicBezTo>
                    <a:pt x="31" y="11"/>
                    <a:pt x="31" y="11"/>
                    <a:pt x="31" y="11"/>
                  </a:cubicBezTo>
                  <a:cubicBezTo>
                    <a:pt x="31" y="11"/>
                    <a:pt x="31" y="11"/>
                    <a:pt x="31" y="11"/>
                  </a:cubicBezTo>
                  <a:cubicBezTo>
                    <a:pt x="30" y="13"/>
                    <a:pt x="28" y="14"/>
                    <a:pt x="27" y="16"/>
                  </a:cubicBezTo>
                  <a:cubicBezTo>
                    <a:pt x="15" y="28"/>
                    <a:pt x="1" y="42"/>
                    <a:pt x="0" y="54"/>
                  </a:cubicBezTo>
                  <a:cubicBezTo>
                    <a:pt x="0" y="54"/>
                    <a:pt x="0" y="54"/>
                    <a:pt x="0" y="54"/>
                  </a:cubicBezTo>
                  <a:cubicBezTo>
                    <a:pt x="0" y="56"/>
                    <a:pt x="1" y="57"/>
                    <a:pt x="2" y="57"/>
                  </a:cubicBezTo>
                  <a:cubicBezTo>
                    <a:pt x="3" y="57"/>
                    <a:pt x="3" y="57"/>
                    <a:pt x="3" y="57"/>
                  </a:cubicBezTo>
                  <a:cubicBezTo>
                    <a:pt x="10" y="56"/>
                    <a:pt x="17" y="52"/>
                    <a:pt x="24" y="47"/>
                  </a:cubicBezTo>
                  <a:cubicBezTo>
                    <a:pt x="32" y="41"/>
                    <a:pt x="39" y="34"/>
                    <a:pt x="47" y="27"/>
                  </a:cubicBezTo>
                  <a:cubicBezTo>
                    <a:pt x="53" y="21"/>
                    <a:pt x="53" y="21"/>
                    <a:pt x="53" y="21"/>
                  </a:cubicBezTo>
                  <a:cubicBezTo>
                    <a:pt x="57" y="16"/>
                    <a:pt x="57" y="16"/>
                    <a:pt x="57" y="16"/>
                  </a:cubicBezTo>
                  <a:cubicBezTo>
                    <a:pt x="57" y="16"/>
                    <a:pt x="57" y="16"/>
                    <a:pt x="57" y="16"/>
                  </a:cubicBezTo>
                  <a:cubicBezTo>
                    <a:pt x="58" y="15"/>
                    <a:pt x="58" y="13"/>
                    <a:pt x="57" y="12"/>
                  </a:cubicBezTo>
                  <a:cubicBezTo>
                    <a:pt x="57" y="12"/>
                    <a:pt x="57" y="12"/>
                    <a:pt x="57" y="12"/>
                  </a:cubicBezTo>
                  <a:close/>
                  <a:moveTo>
                    <a:pt x="49" y="17"/>
                  </a:moveTo>
                  <a:cubicBezTo>
                    <a:pt x="43" y="23"/>
                    <a:pt x="43" y="23"/>
                    <a:pt x="43" y="23"/>
                  </a:cubicBezTo>
                  <a:cubicBezTo>
                    <a:pt x="36" y="30"/>
                    <a:pt x="28" y="37"/>
                    <a:pt x="21" y="43"/>
                  </a:cubicBezTo>
                  <a:cubicBezTo>
                    <a:pt x="16" y="47"/>
                    <a:pt x="11" y="50"/>
                    <a:pt x="6" y="51"/>
                  </a:cubicBezTo>
                  <a:cubicBezTo>
                    <a:pt x="9" y="41"/>
                    <a:pt x="21" y="29"/>
                    <a:pt x="31" y="19"/>
                  </a:cubicBezTo>
                  <a:cubicBezTo>
                    <a:pt x="32" y="18"/>
                    <a:pt x="33" y="16"/>
                    <a:pt x="35" y="15"/>
                  </a:cubicBezTo>
                  <a:cubicBezTo>
                    <a:pt x="35" y="15"/>
                    <a:pt x="35" y="15"/>
                    <a:pt x="35" y="15"/>
                  </a:cubicBezTo>
                  <a:cubicBezTo>
                    <a:pt x="35" y="15"/>
                    <a:pt x="35" y="15"/>
                    <a:pt x="35" y="15"/>
                  </a:cubicBezTo>
                  <a:cubicBezTo>
                    <a:pt x="35" y="15"/>
                    <a:pt x="35" y="15"/>
                    <a:pt x="35" y="15"/>
                  </a:cubicBezTo>
                  <a:cubicBezTo>
                    <a:pt x="43" y="7"/>
                    <a:pt x="43" y="7"/>
                    <a:pt x="43" y="7"/>
                  </a:cubicBezTo>
                  <a:cubicBezTo>
                    <a:pt x="44" y="8"/>
                    <a:pt x="46" y="10"/>
                    <a:pt x="47" y="11"/>
                  </a:cubicBezTo>
                  <a:cubicBezTo>
                    <a:pt x="47" y="11"/>
                    <a:pt x="47" y="11"/>
                    <a:pt x="47" y="11"/>
                  </a:cubicBezTo>
                  <a:cubicBezTo>
                    <a:pt x="47" y="11"/>
                    <a:pt x="47" y="11"/>
                    <a:pt x="47" y="11"/>
                  </a:cubicBezTo>
                  <a:cubicBezTo>
                    <a:pt x="49" y="12"/>
                    <a:pt x="50" y="14"/>
                    <a:pt x="52" y="15"/>
                  </a:cubicBezTo>
                  <a:lnTo>
                    <a:pt x="49" y="1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7" name="Freeform 313">
              <a:extLst>
                <a:ext uri="{FF2B5EF4-FFF2-40B4-BE49-F238E27FC236}">
                  <a16:creationId xmlns:a16="http://schemas.microsoft.com/office/drawing/2014/main" id="{A2246090-EC6E-4E05-AE98-69DD5421A58C}"/>
                </a:ext>
              </a:extLst>
            </p:cNvPr>
            <p:cNvSpPr>
              <a:spLocks noEditPoints="1"/>
            </p:cNvSpPr>
            <p:nvPr/>
          </p:nvSpPr>
          <p:spPr bwMode="auto">
            <a:xfrm>
              <a:off x="2317751" y="2366963"/>
              <a:ext cx="288925" cy="293688"/>
            </a:xfrm>
            <a:custGeom>
              <a:avLst/>
              <a:gdLst/>
              <a:ahLst/>
              <a:cxnLst>
                <a:cxn ang="0">
                  <a:pos x="66" y="11"/>
                </a:cxn>
                <a:cxn ang="0">
                  <a:pos x="38" y="0"/>
                </a:cxn>
                <a:cxn ang="0">
                  <a:pos x="11" y="11"/>
                </a:cxn>
                <a:cxn ang="0">
                  <a:pos x="0" y="39"/>
                </a:cxn>
                <a:cxn ang="0">
                  <a:pos x="11" y="66"/>
                </a:cxn>
                <a:cxn ang="0">
                  <a:pos x="38" y="78"/>
                </a:cxn>
                <a:cxn ang="0">
                  <a:pos x="66" y="66"/>
                </a:cxn>
                <a:cxn ang="0">
                  <a:pos x="77" y="39"/>
                </a:cxn>
                <a:cxn ang="0">
                  <a:pos x="66" y="11"/>
                </a:cxn>
                <a:cxn ang="0">
                  <a:pos x="62" y="63"/>
                </a:cxn>
                <a:cxn ang="0">
                  <a:pos x="38" y="73"/>
                </a:cxn>
                <a:cxn ang="0">
                  <a:pos x="15" y="63"/>
                </a:cxn>
                <a:cxn ang="0">
                  <a:pos x="5" y="39"/>
                </a:cxn>
                <a:cxn ang="0">
                  <a:pos x="15" y="15"/>
                </a:cxn>
                <a:cxn ang="0">
                  <a:pos x="38" y="5"/>
                </a:cxn>
                <a:cxn ang="0">
                  <a:pos x="62" y="15"/>
                </a:cxn>
                <a:cxn ang="0">
                  <a:pos x="72" y="39"/>
                </a:cxn>
                <a:cxn ang="0">
                  <a:pos x="62" y="63"/>
                </a:cxn>
              </a:cxnLst>
              <a:rect l="0" t="0" r="r" b="b"/>
              <a:pathLst>
                <a:path w="77" h="78">
                  <a:moveTo>
                    <a:pt x="66" y="11"/>
                  </a:moveTo>
                  <a:cubicBezTo>
                    <a:pt x="59" y="4"/>
                    <a:pt x="49" y="0"/>
                    <a:pt x="38" y="0"/>
                  </a:cubicBezTo>
                  <a:cubicBezTo>
                    <a:pt x="28" y="0"/>
                    <a:pt x="18" y="4"/>
                    <a:pt x="11" y="11"/>
                  </a:cubicBezTo>
                  <a:cubicBezTo>
                    <a:pt x="4" y="18"/>
                    <a:pt x="0" y="28"/>
                    <a:pt x="0" y="39"/>
                  </a:cubicBezTo>
                  <a:cubicBezTo>
                    <a:pt x="0" y="50"/>
                    <a:pt x="4" y="59"/>
                    <a:pt x="11" y="66"/>
                  </a:cubicBezTo>
                  <a:cubicBezTo>
                    <a:pt x="18" y="73"/>
                    <a:pt x="28" y="78"/>
                    <a:pt x="38" y="78"/>
                  </a:cubicBezTo>
                  <a:cubicBezTo>
                    <a:pt x="49" y="78"/>
                    <a:pt x="59" y="73"/>
                    <a:pt x="66" y="66"/>
                  </a:cubicBezTo>
                  <a:cubicBezTo>
                    <a:pt x="73" y="59"/>
                    <a:pt x="77" y="50"/>
                    <a:pt x="77" y="39"/>
                  </a:cubicBezTo>
                  <a:cubicBezTo>
                    <a:pt x="77" y="28"/>
                    <a:pt x="73" y="18"/>
                    <a:pt x="66" y="11"/>
                  </a:cubicBezTo>
                  <a:close/>
                  <a:moveTo>
                    <a:pt x="62" y="63"/>
                  </a:moveTo>
                  <a:cubicBezTo>
                    <a:pt x="56" y="69"/>
                    <a:pt x="48" y="73"/>
                    <a:pt x="38" y="73"/>
                  </a:cubicBezTo>
                  <a:cubicBezTo>
                    <a:pt x="29" y="73"/>
                    <a:pt x="21" y="69"/>
                    <a:pt x="15" y="63"/>
                  </a:cubicBezTo>
                  <a:cubicBezTo>
                    <a:pt x="8" y="57"/>
                    <a:pt x="5" y="48"/>
                    <a:pt x="5" y="39"/>
                  </a:cubicBezTo>
                  <a:cubicBezTo>
                    <a:pt x="5" y="29"/>
                    <a:pt x="8" y="21"/>
                    <a:pt x="15" y="15"/>
                  </a:cubicBezTo>
                  <a:cubicBezTo>
                    <a:pt x="21" y="9"/>
                    <a:pt x="29" y="5"/>
                    <a:pt x="38" y="5"/>
                  </a:cubicBezTo>
                  <a:cubicBezTo>
                    <a:pt x="48" y="5"/>
                    <a:pt x="56" y="9"/>
                    <a:pt x="62" y="15"/>
                  </a:cubicBezTo>
                  <a:cubicBezTo>
                    <a:pt x="69" y="21"/>
                    <a:pt x="72" y="29"/>
                    <a:pt x="72" y="39"/>
                  </a:cubicBezTo>
                  <a:cubicBezTo>
                    <a:pt x="72" y="48"/>
                    <a:pt x="69" y="57"/>
                    <a:pt x="62" y="63"/>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8" name="Freeform 314">
              <a:extLst>
                <a:ext uri="{FF2B5EF4-FFF2-40B4-BE49-F238E27FC236}">
                  <a16:creationId xmlns:a16="http://schemas.microsoft.com/office/drawing/2014/main" id="{F297F814-14D8-40CB-8817-162DD0C20320}"/>
                </a:ext>
              </a:extLst>
            </p:cNvPr>
            <p:cNvSpPr>
              <a:spLocks/>
            </p:cNvSpPr>
            <p:nvPr/>
          </p:nvSpPr>
          <p:spPr bwMode="auto">
            <a:xfrm>
              <a:off x="2400301" y="2446338"/>
              <a:ext cx="87313" cy="85725"/>
            </a:xfrm>
            <a:custGeom>
              <a:avLst/>
              <a:gdLst/>
              <a:ahLst/>
              <a:cxnLst>
                <a:cxn ang="0">
                  <a:pos x="20" y="0"/>
                </a:cxn>
                <a:cxn ang="0">
                  <a:pos x="19" y="0"/>
                </a:cxn>
                <a:cxn ang="0">
                  <a:pos x="7" y="5"/>
                </a:cxn>
                <a:cxn ang="0">
                  <a:pos x="0" y="18"/>
                </a:cxn>
                <a:cxn ang="0">
                  <a:pos x="0" y="18"/>
                </a:cxn>
                <a:cxn ang="0">
                  <a:pos x="3" y="19"/>
                </a:cxn>
                <a:cxn ang="0">
                  <a:pos x="0" y="18"/>
                </a:cxn>
                <a:cxn ang="0">
                  <a:pos x="0" y="20"/>
                </a:cxn>
                <a:cxn ang="0">
                  <a:pos x="3" y="23"/>
                </a:cxn>
                <a:cxn ang="0">
                  <a:pos x="5" y="20"/>
                </a:cxn>
                <a:cxn ang="0">
                  <a:pos x="5" y="19"/>
                </a:cxn>
                <a:cxn ang="0">
                  <a:pos x="5" y="19"/>
                </a:cxn>
                <a:cxn ang="0">
                  <a:pos x="5" y="19"/>
                </a:cxn>
                <a:cxn ang="0">
                  <a:pos x="10" y="9"/>
                </a:cxn>
                <a:cxn ang="0">
                  <a:pos x="19" y="5"/>
                </a:cxn>
                <a:cxn ang="0">
                  <a:pos x="20" y="5"/>
                </a:cxn>
                <a:cxn ang="0">
                  <a:pos x="23" y="3"/>
                </a:cxn>
                <a:cxn ang="0">
                  <a:pos x="20" y="0"/>
                </a:cxn>
              </a:cxnLst>
              <a:rect l="0" t="0" r="r" b="b"/>
              <a:pathLst>
                <a:path w="23" h="23">
                  <a:moveTo>
                    <a:pt x="20" y="0"/>
                  </a:moveTo>
                  <a:cubicBezTo>
                    <a:pt x="20" y="0"/>
                    <a:pt x="20" y="0"/>
                    <a:pt x="19" y="0"/>
                  </a:cubicBezTo>
                  <a:cubicBezTo>
                    <a:pt x="15" y="0"/>
                    <a:pt x="11" y="2"/>
                    <a:pt x="7" y="5"/>
                  </a:cubicBezTo>
                  <a:cubicBezTo>
                    <a:pt x="3" y="8"/>
                    <a:pt x="1" y="12"/>
                    <a:pt x="0" y="18"/>
                  </a:cubicBezTo>
                  <a:cubicBezTo>
                    <a:pt x="0" y="18"/>
                    <a:pt x="0" y="18"/>
                    <a:pt x="0" y="18"/>
                  </a:cubicBezTo>
                  <a:cubicBezTo>
                    <a:pt x="3" y="19"/>
                    <a:pt x="3" y="19"/>
                    <a:pt x="3" y="19"/>
                  </a:cubicBezTo>
                  <a:cubicBezTo>
                    <a:pt x="0" y="18"/>
                    <a:pt x="0" y="18"/>
                    <a:pt x="0" y="18"/>
                  </a:cubicBezTo>
                  <a:cubicBezTo>
                    <a:pt x="0" y="19"/>
                    <a:pt x="0" y="19"/>
                    <a:pt x="0" y="20"/>
                  </a:cubicBezTo>
                  <a:cubicBezTo>
                    <a:pt x="0" y="22"/>
                    <a:pt x="1" y="23"/>
                    <a:pt x="3" y="23"/>
                  </a:cubicBezTo>
                  <a:cubicBezTo>
                    <a:pt x="4" y="23"/>
                    <a:pt x="5" y="22"/>
                    <a:pt x="5" y="20"/>
                  </a:cubicBezTo>
                  <a:cubicBezTo>
                    <a:pt x="5" y="20"/>
                    <a:pt x="5" y="19"/>
                    <a:pt x="5" y="19"/>
                  </a:cubicBezTo>
                  <a:cubicBezTo>
                    <a:pt x="5" y="19"/>
                    <a:pt x="5" y="19"/>
                    <a:pt x="5" y="19"/>
                  </a:cubicBezTo>
                  <a:cubicBezTo>
                    <a:pt x="5" y="19"/>
                    <a:pt x="5" y="19"/>
                    <a:pt x="5" y="19"/>
                  </a:cubicBezTo>
                  <a:cubicBezTo>
                    <a:pt x="6" y="14"/>
                    <a:pt x="8" y="11"/>
                    <a:pt x="10" y="9"/>
                  </a:cubicBezTo>
                  <a:cubicBezTo>
                    <a:pt x="13" y="6"/>
                    <a:pt x="16" y="5"/>
                    <a:pt x="19" y="5"/>
                  </a:cubicBezTo>
                  <a:cubicBezTo>
                    <a:pt x="19" y="5"/>
                    <a:pt x="19" y="5"/>
                    <a:pt x="20" y="5"/>
                  </a:cubicBezTo>
                  <a:cubicBezTo>
                    <a:pt x="21" y="6"/>
                    <a:pt x="22" y="5"/>
                    <a:pt x="23" y="3"/>
                  </a:cubicBezTo>
                  <a:cubicBezTo>
                    <a:pt x="23" y="2"/>
                    <a:pt x="22" y="1"/>
                    <a:pt x="2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9" name="Freeform 315">
              <a:extLst>
                <a:ext uri="{FF2B5EF4-FFF2-40B4-BE49-F238E27FC236}">
                  <a16:creationId xmlns:a16="http://schemas.microsoft.com/office/drawing/2014/main" id="{B83792A0-2345-45B9-ACA1-68DD2C5DBC25}"/>
                </a:ext>
              </a:extLst>
            </p:cNvPr>
            <p:cNvSpPr>
              <a:spLocks noEditPoints="1"/>
            </p:cNvSpPr>
            <p:nvPr/>
          </p:nvSpPr>
          <p:spPr bwMode="auto">
            <a:xfrm>
              <a:off x="2351088" y="2400301"/>
              <a:ext cx="222250" cy="222250"/>
            </a:xfrm>
            <a:custGeom>
              <a:avLst/>
              <a:gdLst/>
              <a:ahLst/>
              <a:cxnLst>
                <a:cxn ang="0">
                  <a:pos x="50" y="9"/>
                </a:cxn>
                <a:cxn ang="0">
                  <a:pos x="29" y="0"/>
                </a:cxn>
                <a:cxn ang="0">
                  <a:pos x="9" y="9"/>
                </a:cxn>
                <a:cxn ang="0">
                  <a:pos x="0" y="30"/>
                </a:cxn>
                <a:cxn ang="0">
                  <a:pos x="9" y="51"/>
                </a:cxn>
                <a:cxn ang="0">
                  <a:pos x="29" y="59"/>
                </a:cxn>
                <a:cxn ang="0">
                  <a:pos x="50" y="51"/>
                </a:cxn>
                <a:cxn ang="0">
                  <a:pos x="59" y="30"/>
                </a:cxn>
                <a:cxn ang="0">
                  <a:pos x="50" y="9"/>
                </a:cxn>
                <a:cxn ang="0">
                  <a:pos x="47" y="47"/>
                </a:cxn>
                <a:cxn ang="0">
                  <a:pos x="29" y="54"/>
                </a:cxn>
                <a:cxn ang="0">
                  <a:pos x="12" y="47"/>
                </a:cxn>
                <a:cxn ang="0">
                  <a:pos x="5" y="30"/>
                </a:cxn>
                <a:cxn ang="0">
                  <a:pos x="12" y="12"/>
                </a:cxn>
                <a:cxn ang="0">
                  <a:pos x="29" y="5"/>
                </a:cxn>
                <a:cxn ang="0">
                  <a:pos x="47" y="12"/>
                </a:cxn>
                <a:cxn ang="0">
                  <a:pos x="54" y="30"/>
                </a:cxn>
                <a:cxn ang="0">
                  <a:pos x="47" y="47"/>
                </a:cxn>
              </a:cxnLst>
              <a:rect l="0" t="0" r="r" b="b"/>
              <a:pathLst>
                <a:path w="59" h="59">
                  <a:moveTo>
                    <a:pt x="50" y="9"/>
                  </a:moveTo>
                  <a:cubicBezTo>
                    <a:pt x="45" y="4"/>
                    <a:pt x="38" y="0"/>
                    <a:pt x="29" y="0"/>
                  </a:cubicBezTo>
                  <a:cubicBezTo>
                    <a:pt x="21" y="0"/>
                    <a:pt x="14" y="4"/>
                    <a:pt x="9" y="9"/>
                  </a:cubicBezTo>
                  <a:cubicBezTo>
                    <a:pt x="3" y="14"/>
                    <a:pt x="0" y="22"/>
                    <a:pt x="0" y="30"/>
                  </a:cubicBezTo>
                  <a:cubicBezTo>
                    <a:pt x="0" y="38"/>
                    <a:pt x="3" y="45"/>
                    <a:pt x="9" y="51"/>
                  </a:cubicBezTo>
                  <a:cubicBezTo>
                    <a:pt x="14" y="56"/>
                    <a:pt x="21" y="59"/>
                    <a:pt x="29" y="59"/>
                  </a:cubicBezTo>
                  <a:cubicBezTo>
                    <a:pt x="38" y="59"/>
                    <a:pt x="45" y="56"/>
                    <a:pt x="50" y="51"/>
                  </a:cubicBezTo>
                  <a:cubicBezTo>
                    <a:pt x="56" y="45"/>
                    <a:pt x="59" y="38"/>
                    <a:pt x="59" y="30"/>
                  </a:cubicBezTo>
                  <a:cubicBezTo>
                    <a:pt x="59" y="22"/>
                    <a:pt x="56" y="14"/>
                    <a:pt x="50" y="9"/>
                  </a:cubicBezTo>
                  <a:close/>
                  <a:moveTo>
                    <a:pt x="47" y="47"/>
                  </a:moveTo>
                  <a:cubicBezTo>
                    <a:pt x="42" y="51"/>
                    <a:pt x="36" y="54"/>
                    <a:pt x="29" y="54"/>
                  </a:cubicBezTo>
                  <a:cubicBezTo>
                    <a:pt x="23" y="54"/>
                    <a:pt x="17" y="51"/>
                    <a:pt x="12" y="47"/>
                  </a:cubicBezTo>
                  <a:cubicBezTo>
                    <a:pt x="8" y="43"/>
                    <a:pt x="5" y="37"/>
                    <a:pt x="5" y="30"/>
                  </a:cubicBezTo>
                  <a:cubicBezTo>
                    <a:pt x="5" y="23"/>
                    <a:pt x="8" y="17"/>
                    <a:pt x="12" y="12"/>
                  </a:cubicBezTo>
                  <a:cubicBezTo>
                    <a:pt x="17" y="8"/>
                    <a:pt x="23" y="5"/>
                    <a:pt x="29" y="5"/>
                  </a:cubicBezTo>
                  <a:cubicBezTo>
                    <a:pt x="36" y="5"/>
                    <a:pt x="42" y="8"/>
                    <a:pt x="47" y="12"/>
                  </a:cubicBezTo>
                  <a:cubicBezTo>
                    <a:pt x="51" y="17"/>
                    <a:pt x="54" y="23"/>
                    <a:pt x="54" y="30"/>
                  </a:cubicBezTo>
                  <a:cubicBezTo>
                    <a:pt x="54" y="37"/>
                    <a:pt x="51" y="43"/>
                    <a:pt x="47" y="4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100" name="Freeform 223">
            <a:extLst>
              <a:ext uri="{FF2B5EF4-FFF2-40B4-BE49-F238E27FC236}">
                <a16:creationId xmlns:a16="http://schemas.microsoft.com/office/drawing/2014/main" id="{05A7B28B-AA1E-4666-99E9-A1D25A75C6AE}"/>
              </a:ext>
            </a:extLst>
          </p:cNvPr>
          <p:cNvSpPr>
            <a:spLocks noChangeAspect="1" noEditPoints="1"/>
          </p:cNvSpPr>
          <p:nvPr/>
        </p:nvSpPr>
        <p:spPr bwMode="auto">
          <a:xfrm>
            <a:off x="8850729" y="4730933"/>
            <a:ext cx="468775" cy="457200"/>
          </a:xfrm>
          <a:custGeom>
            <a:avLst/>
            <a:gdLst>
              <a:gd name="T0" fmla="*/ 2 w 127"/>
              <a:gd name="T1" fmla="*/ 54 h 124"/>
              <a:gd name="T2" fmla="*/ 63 w 127"/>
              <a:gd name="T3" fmla="*/ 0 h 124"/>
              <a:gd name="T4" fmla="*/ 124 w 127"/>
              <a:gd name="T5" fmla="*/ 68 h 124"/>
              <a:gd name="T6" fmla="*/ 109 w 127"/>
              <a:gd name="T7" fmla="*/ 86 h 124"/>
              <a:gd name="T8" fmla="*/ 104 w 127"/>
              <a:gd name="T9" fmla="*/ 53 h 124"/>
              <a:gd name="T10" fmla="*/ 100 w 127"/>
              <a:gd name="T11" fmla="*/ 57 h 124"/>
              <a:gd name="T12" fmla="*/ 98 w 127"/>
              <a:gd name="T13" fmla="*/ 52 h 124"/>
              <a:gd name="T14" fmla="*/ 91 w 127"/>
              <a:gd name="T15" fmla="*/ 62 h 124"/>
              <a:gd name="T16" fmla="*/ 85 w 127"/>
              <a:gd name="T17" fmla="*/ 72 h 124"/>
              <a:gd name="T18" fmla="*/ 87 w 127"/>
              <a:gd name="T19" fmla="*/ 78 h 124"/>
              <a:gd name="T20" fmla="*/ 77 w 127"/>
              <a:gd name="T21" fmla="*/ 99 h 124"/>
              <a:gd name="T22" fmla="*/ 77 w 127"/>
              <a:gd name="T23" fmla="*/ 112 h 124"/>
              <a:gd name="T24" fmla="*/ 68 w 127"/>
              <a:gd name="T25" fmla="*/ 96 h 124"/>
              <a:gd name="T26" fmla="*/ 58 w 127"/>
              <a:gd name="T27" fmla="*/ 78 h 124"/>
              <a:gd name="T28" fmla="*/ 63 w 127"/>
              <a:gd name="T29" fmla="*/ 67 h 124"/>
              <a:gd name="T30" fmla="*/ 76 w 127"/>
              <a:gd name="T31" fmla="*/ 65 h 124"/>
              <a:gd name="T32" fmla="*/ 86 w 127"/>
              <a:gd name="T33" fmla="*/ 65 h 124"/>
              <a:gd name="T34" fmla="*/ 87 w 127"/>
              <a:gd name="T35" fmla="*/ 60 h 124"/>
              <a:gd name="T36" fmla="*/ 80 w 127"/>
              <a:gd name="T37" fmla="*/ 56 h 124"/>
              <a:gd name="T38" fmla="*/ 90 w 127"/>
              <a:gd name="T39" fmla="*/ 52 h 124"/>
              <a:gd name="T40" fmla="*/ 70 w 127"/>
              <a:gd name="T41" fmla="*/ 55 h 124"/>
              <a:gd name="T42" fmla="*/ 62 w 127"/>
              <a:gd name="T43" fmla="*/ 57 h 124"/>
              <a:gd name="T44" fmla="*/ 56 w 127"/>
              <a:gd name="T45" fmla="*/ 35 h 124"/>
              <a:gd name="T46" fmla="*/ 59 w 127"/>
              <a:gd name="T47" fmla="*/ 32 h 124"/>
              <a:gd name="T48" fmla="*/ 52 w 127"/>
              <a:gd name="T49" fmla="*/ 27 h 124"/>
              <a:gd name="T50" fmla="*/ 58 w 127"/>
              <a:gd name="T51" fmla="*/ 24 h 124"/>
              <a:gd name="T52" fmla="*/ 67 w 127"/>
              <a:gd name="T53" fmla="*/ 23 h 124"/>
              <a:gd name="T54" fmla="*/ 74 w 127"/>
              <a:gd name="T55" fmla="*/ 25 h 124"/>
              <a:gd name="T56" fmla="*/ 73 w 127"/>
              <a:gd name="T57" fmla="*/ 19 h 124"/>
              <a:gd name="T58" fmla="*/ 68 w 127"/>
              <a:gd name="T59" fmla="*/ 11 h 124"/>
              <a:gd name="T60" fmla="*/ 74 w 127"/>
              <a:gd name="T61" fmla="*/ 11 h 124"/>
              <a:gd name="T62" fmla="*/ 64 w 127"/>
              <a:gd name="T63" fmla="*/ 10 h 124"/>
              <a:gd name="T64" fmla="*/ 46 w 127"/>
              <a:gd name="T65" fmla="*/ 12 h 124"/>
              <a:gd name="T66" fmla="*/ 43 w 127"/>
              <a:gd name="T67" fmla="*/ 20 h 124"/>
              <a:gd name="T68" fmla="*/ 37 w 127"/>
              <a:gd name="T69" fmla="*/ 25 h 124"/>
              <a:gd name="T70" fmla="*/ 31 w 127"/>
              <a:gd name="T71" fmla="*/ 28 h 124"/>
              <a:gd name="T72" fmla="*/ 25 w 127"/>
              <a:gd name="T73" fmla="*/ 25 h 124"/>
              <a:gd name="T74" fmla="*/ 22 w 127"/>
              <a:gd name="T75" fmla="*/ 43 h 124"/>
              <a:gd name="T76" fmla="*/ 18 w 127"/>
              <a:gd name="T77" fmla="*/ 58 h 124"/>
              <a:gd name="T78" fmla="*/ 15 w 127"/>
              <a:gd name="T79" fmla="*/ 85 h 124"/>
              <a:gd name="T80" fmla="*/ 30 w 127"/>
              <a:gd name="T81" fmla="*/ 79 h 124"/>
              <a:gd name="T82" fmla="*/ 33 w 127"/>
              <a:gd name="T83" fmla="*/ 105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7" h="124">
                <a:moveTo>
                  <a:pt x="57" y="122"/>
                </a:moveTo>
                <a:cubicBezTo>
                  <a:pt x="43" y="121"/>
                  <a:pt x="31" y="115"/>
                  <a:pt x="21" y="106"/>
                </a:cubicBezTo>
                <a:cubicBezTo>
                  <a:pt x="6" y="91"/>
                  <a:pt x="0" y="74"/>
                  <a:pt x="2" y="54"/>
                </a:cubicBezTo>
                <a:cubicBezTo>
                  <a:pt x="3" y="44"/>
                  <a:pt x="7" y="34"/>
                  <a:pt x="13" y="26"/>
                </a:cubicBezTo>
                <a:cubicBezTo>
                  <a:pt x="23" y="12"/>
                  <a:pt x="36" y="4"/>
                  <a:pt x="53" y="1"/>
                </a:cubicBezTo>
                <a:cubicBezTo>
                  <a:pt x="56" y="1"/>
                  <a:pt x="59" y="0"/>
                  <a:pt x="63" y="0"/>
                </a:cubicBezTo>
                <a:cubicBezTo>
                  <a:pt x="63" y="0"/>
                  <a:pt x="63" y="0"/>
                  <a:pt x="63" y="0"/>
                </a:cubicBezTo>
                <a:cubicBezTo>
                  <a:pt x="66" y="0"/>
                  <a:pt x="70" y="1"/>
                  <a:pt x="73" y="1"/>
                </a:cubicBezTo>
                <a:cubicBezTo>
                  <a:pt x="104" y="6"/>
                  <a:pt x="127" y="36"/>
                  <a:pt x="124" y="68"/>
                </a:cubicBezTo>
                <a:cubicBezTo>
                  <a:pt x="122" y="83"/>
                  <a:pt x="115" y="96"/>
                  <a:pt x="104" y="106"/>
                </a:cubicBezTo>
                <a:cubicBezTo>
                  <a:pt x="91" y="119"/>
                  <a:pt x="75" y="124"/>
                  <a:pt x="57" y="122"/>
                </a:cubicBezTo>
                <a:close/>
                <a:moveTo>
                  <a:pt x="109" y="86"/>
                </a:moveTo>
                <a:cubicBezTo>
                  <a:pt x="120" y="66"/>
                  <a:pt x="114" y="42"/>
                  <a:pt x="104" y="30"/>
                </a:cubicBezTo>
                <a:cubicBezTo>
                  <a:pt x="103" y="32"/>
                  <a:pt x="103" y="34"/>
                  <a:pt x="103" y="36"/>
                </a:cubicBezTo>
                <a:cubicBezTo>
                  <a:pt x="102" y="42"/>
                  <a:pt x="103" y="47"/>
                  <a:pt x="104" y="53"/>
                </a:cubicBezTo>
                <a:cubicBezTo>
                  <a:pt x="104" y="54"/>
                  <a:pt x="104" y="55"/>
                  <a:pt x="104" y="57"/>
                </a:cubicBezTo>
                <a:cubicBezTo>
                  <a:pt x="104" y="57"/>
                  <a:pt x="103" y="58"/>
                  <a:pt x="102" y="58"/>
                </a:cubicBezTo>
                <a:cubicBezTo>
                  <a:pt x="101" y="58"/>
                  <a:pt x="100" y="57"/>
                  <a:pt x="100" y="57"/>
                </a:cubicBezTo>
                <a:cubicBezTo>
                  <a:pt x="100" y="56"/>
                  <a:pt x="100" y="54"/>
                  <a:pt x="100" y="53"/>
                </a:cubicBezTo>
                <a:cubicBezTo>
                  <a:pt x="100" y="52"/>
                  <a:pt x="100" y="51"/>
                  <a:pt x="100" y="50"/>
                </a:cubicBezTo>
                <a:cubicBezTo>
                  <a:pt x="99" y="51"/>
                  <a:pt x="98" y="51"/>
                  <a:pt x="98" y="52"/>
                </a:cubicBezTo>
                <a:cubicBezTo>
                  <a:pt x="96" y="53"/>
                  <a:pt x="95" y="54"/>
                  <a:pt x="94" y="56"/>
                </a:cubicBezTo>
                <a:cubicBezTo>
                  <a:pt x="93" y="56"/>
                  <a:pt x="93" y="57"/>
                  <a:pt x="93" y="58"/>
                </a:cubicBezTo>
                <a:cubicBezTo>
                  <a:pt x="93" y="60"/>
                  <a:pt x="92" y="61"/>
                  <a:pt x="91" y="62"/>
                </a:cubicBezTo>
                <a:cubicBezTo>
                  <a:pt x="90" y="64"/>
                  <a:pt x="90" y="65"/>
                  <a:pt x="89" y="67"/>
                </a:cubicBezTo>
                <a:cubicBezTo>
                  <a:pt x="89" y="68"/>
                  <a:pt x="89" y="69"/>
                  <a:pt x="88" y="69"/>
                </a:cubicBezTo>
                <a:cubicBezTo>
                  <a:pt x="88" y="71"/>
                  <a:pt x="87" y="72"/>
                  <a:pt x="85" y="72"/>
                </a:cubicBezTo>
                <a:cubicBezTo>
                  <a:pt x="83" y="72"/>
                  <a:pt x="82" y="73"/>
                  <a:pt x="82" y="74"/>
                </a:cubicBezTo>
                <a:cubicBezTo>
                  <a:pt x="83" y="74"/>
                  <a:pt x="83" y="75"/>
                  <a:pt x="84" y="75"/>
                </a:cubicBezTo>
                <a:cubicBezTo>
                  <a:pt x="86" y="75"/>
                  <a:pt x="87" y="76"/>
                  <a:pt x="87" y="78"/>
                </a:cubicBezTo>
                <a:cubicBezTo>
                  <a:pt x="87" y="83"/>
                  <a:pt x="85" y="86"/>
                  <a:pt x="82" y="90"/>
                </a:cubicBezTo>
                <a:cubicBezTo>
                  <a:pt x="81" y="90"/>
                  <a:pt x="80" y="91"/>
                  <a:pt x="79" y="92"/>
                </a:cubicBezTo>
                <a:cubicBezTo>
                  <a:pt x="77" y="94"/>
                  <a:pt x="76" y="96"/>
                  <a:pt x="77" y="99"/>
                </a:cubicBezTo>
                <a:cubicBezTo>
                  <a:pt x="78" y="101"/>
                  <a:pt x="78" y="102"/>
                  <a:pt x="79" y="103"/>
                </a:cubicBezTo>
                <a:cubicBezTo>
                  <a:pt x="79" y="105"/>
                  <a:pt x="79" y="106"/>
                  <a:pt x="78" y="107"/>
                </a:cubicBezTo>
                <a:cubicBezTo>
                  <a:pt x="78" y="109"/>
                  <a:pt x="78" y="112"/>
                  <a:pt x="77" y="112"/>
                </a:cubicBezTo>
                <a:cubicBezTo>
                  <a:pt x="74" y="111"/>
                  <a:pt x="73" y="112"/>
                  <a:pt x="73" y="109"/>
                </a:cubicBezTo>
                <a:cubicBezTo>
                  <a:pt x="72" y="108"/>
                  <a:pt x="73" y="108"/>
                  <a:pt x="73" y="108"/>
                </a:cubicBezTo>
                <a:cubicBezTo>
                  <a:pt x="73" y="105"/>
                  <a:pt x="70" y="97"/>
                  <a:pt x="68" y="96"/>
                </a:cubicBezTo>
                <a:cubicBezTo>
                  <a:pt x="66" y="95"/>
                  <a:pt x="64" y="93"/>
                  <a:pt x="63" y="92"/>
                </a:cubicBezTo>
                <a:cubicBezTo>
                  <a:pt x="60" y="90"/>
                  <a:pt x="59" y="87"/>
                  <a:pt x="60" y="84"/>
                </a:cubicBezTo>
                <a:cubicBezTo>
                  <a:pt x="61" y="82"/>
                  <a:pt x="60" y="79"/>
                  <a:pt x="58" y="78"/>
                </a:cubicBezTo>
                <a:cubicBezTo>
                  <a:pt x="56" y="76"/>
                  <a:pt x="55" y="74"/>
                  <a:pt x="55" y="71"/>
                </a:cubicBezTo>
                <a:cubicBezTo>
                  <a:pt x="55" y="68"/>
                  <a:pt x="57" y="66"/>
                  <a:pt x="59" y="66"/>
                </a:cubicBezTo>
                <a:cubicBezTo>
                  <a:pt x="61" y="66"/>
                  <a:pt x="62" y="67"/>
                  <a:pt x="63" y="67"/>
                </a:cubicBezTo>
                <a:cubicBezTo>
                  <a:pt x="65" y="68"/>
                  <a:pt x="66" y="68"/>
                  <a:pt x="68" y="69"/>
                </a:cubicBezTo>
                <a:cubicBezTo>
                  <a:pt x="71" y="69"/>
                  <a:pt x="72" y="68"/>
                  <a:pt x="73" y="66"/>
                </a:cubicBezTo>
                <a:cubicBezTo>
                  <a:pt x="74" y="64"/>
                  <a:pt x="74" y="64"/>
                  <a:pt x="76" y="65"/>
                </a:cubicBezTo>
                <a:cubicBezTo>
                  <a:pt x="77" y="66"/>
                  <a:pt x="79" y="67"/>
                  <a:pt x="80" y="67"/>
                </a:cubicBezTo>
                <a:cubicBezTo>
                  <a:pt x="81" y="68"/>
                  <a:pt x="82" y="68"/>
                  <a:pt x="83" y="67"/>
                </a:cubicBezTo>
                <a:cubicBezTo>
                  <a:pt x="84" y="66"/>
                  <a:pt x="85" y="65"/>
                  <a:pt x="86" y="65"/>
                </a:cubicBezTo>
                <a:cubicBezTo>
                  <a:pt x="86" y="65"/>
                  <a:pt x="87" y="65"/>
                  <a:pt x="87" y="64"/>
                </a:cubicBezTo>
                <a:cubicBezTo>
                  <a:pt x="88" y="63"/>
                  <a:pt x="89" y="63"/>
                  <a:pt x="89" y="62"/>
                </a:cubicBezTo>
                <a:cubicBezTo>
                  <a:pt x="89" y="61"/>
                  <a:pt x="88" y="60"/>
                  <a:pt x="87" y="60"/>
                </a:cubicBezTo>
                <a:cubicBezTo>
                  <a:pt x="86" y="59"/>
                  <a:pt x="84" y="59"/>
                  <a:pt x="83" y="59"/>
                </a:cubicBezTo>
                <a:cubicBezTo>
                  <a:pt x="82" y="59"/>
                  <a:pt x="81" y="58"/>
                  <a:pt x="80" y="58"/>
                </a:cubicBezTo>
                <a:cubicBezTo>
                  <a:pt x="79" y="58"/>
                  <a:pt x="79" y="57"/>
                  <a:pt x="80" y="56"/>
                </a:cubicBezTo>
                <a:cubicBezTo>
                  <a:pt x="81" y="56"/>
                  <a:pt x="81" y="56"/>
                  <a:pt x="81" y="56"/>
                </a:cubicBezTo>
                <a:cubicBezTo>
                  <a:pt x="84" y="55"/>
                  <a:pt x="86" y="54"/>
                  <a:pt x="88" y="53"/>
                </a:cubicBezTo>
                <a:cubicBezTo>
                  <a:pt x="89" y="53"/>
                  <a:pt x="89" y="53"/>
                  <a:pt x="90" y="52"/>
                </a:cubicBezTo>
                <a:cubicBezTo>
                  <a:pt x="91" y="51"/>
                  <a:pt x="91" y="50"/>
                  <a:pt x="90" y="49"/>
                </a:cubicBezTo>
                <a:cubicBezTo>
                  <a:pt x="85" y="45"/>
                  <a:pt x="79" y="44"/>
                  <a:pt x="74" y="49"/>
                </a:cubicBezTo>
                <a:cubicBezTo>
                  <a:pt x="72" y="51"/>
                  <a:pt x="71" y="54"/>
                  <a:pt x="70" y="55"/>
                </a:cubicBezTo>
                <a:cubicBezTo>
                  <a:pt x="69" y="57"/>
                  <a:pt x="67" y="58"/>
                  <a:pt x="66" y="59"/>
                </a:cubicBezTo>
                <a:cubicBezTo>
                  <a:pt x="65" y="60"/>
                  <a:pt x="64" y="60"/>
                  <a:pt x="63" y="60"/>
                </a:cubicBezTo>
                <a:cubicBezTo>
                  <a:pt x="62" y="59"/>
                  <a:pt x="62" y="58"/>
                  <a:pt x="62" y="57"/>
                </a:cubicBezTo>
                <a:cubicBezTo>
                  <a:pt x="63" y="56"/>
                  <a:pt x="63" y="55"/>
                  <a:pt x="64" y="54"/>
                </a:cubicBezTo>
                <a:cubicBezTo>
                  <a:pt x="67" y="50"/>
                  <a:pt x="67" y="43"/>
                  <a:pt x="61" y="40"/>
                </a:cubicBezTo>
                <a:cubicBezTo>
                  <a:pt x="59" y="39"/>
                  <a:pt x="57" y="38"/>
                  <a:pt x="56" y="35"/>
                </a:cubicBezTo>
                <a:cubicBezTo>
                  <a:pt x="57" y="35"/>
                  <a:pt x="58" y="35"/>
                  <a:pt x="59" y="36"/>
                </a:cubicBezTo>
                <a:cubicBezTo>
                  <a:pt x="63" y="37"/>
                  <a:pt x="60" y="34"/>
                  <a:pt x="58" y="33"/>
                </a:cubicBezTo>
                <a:cubicBezTo>
                  <a:pt x="57" y="33"/>
                  <a:pt x="59" y="32"/>
                  <a:pt x="59" y="32"/>
                </a:cubicBezTo>
                <a:cubicBezTo>
                  <a:pt x="59" y="32"/>
                  <a:pt x="58" y="31"/>
                  <a:pt x="56" y="31"/>
                </a:cubicBezTo>
                <a:cubicBezTo>
                  <a:pt x="55" y="30"/>
                  <a:pt x="54" y="30"/>
                  <a:pt x="53" y="29"/>
                </a:cubicBezTo>
                <a:cubicBezTo>
                  <a:pt x="52" y="28"/>
                  <a:pt x="52" y="27"/>
                  <a:pt x="52" y="27"/>
                </a:cubicBezTo>
                <a:cubicBezTo>
                  <a:pt x="52" y="26"/>
                  <a:pt x="52" y="26"/>
                  <a:pt x="52" y="26"/>
                </a:cubicBezTo>
                <a:cubicBezTo>
                  <a:pt x="53" y="26"/>
                  <a:pt x="54" y="27"/>
                  <a:pt x="55" y="27"/>
                </a:cubicBezTo>
                <a:cubicBezTo>
                  <a:pt x="57" y="27"/>
                  <a:pt x="58" y="26"/>
                  <a:pt x="58" y="24"/>
                </a:cubicBezTo>
                <a:cubicBezTo>
                  <a:pt x="58" y="23"/>
                  <a:pt x="59" y="22"/>
                  <a:pt x="61" y="23"/>
                </a:cubicBezTo>
                <a:cubicBezTo>
                  <a:pt x="62" y="24"/>
                  <a:pt x="62" y="24"/>
                  <a:pt x="63" y="25"/>
                </a:cubicBezTo>
                <a:cubicBezTo>
                  <a:pt x="65" y="26"/>
                  <a:pt x="67" y="26"/>
                  <a:pt x="67" y="23"/>
                </a:cubicBezTo>
                <a:cubicBezTo>
                  <a:pt x="68" y="22"/>
                  <a:pt x="68" y="22"/>
                  <a:pt x="70" y="23"/>
                </a:cubicBezTo>
                <a:cubicBezTo>
                  <a:pt x="70" y="23"/>
                  <a:pt x="71" y="23"/>
                  <a:pt x="71" y="24"/>
                </a:cubicBezTo>
                <a:cubicBezTo>
                  <a:pt x="72" y="24"/>
                  <a:pt x="73" y="25"/>
                  <a:pt x="74" y="25"/>
                </a:cubicBezTo>
                <a:cubicBezTo>
                  <a:pt x="75" y="26"/>
                  <a:pt x="77" y="26"/>
                  <a:pt x="77" y="25"/>
                </a:cubicBezTo>
                <a:cubicBezTo>
                  <a:pt x="78" y="24"/>
                  <a:pt x="78" y="22"/>
                  <a:pt x="77" y="22"/>
                </a:cubicBezTo>
                <a:cubicBezTo>
                  <a:pt x="75" y="21"/>
                  <a:pt x="74" y="20"/>
                  <a:pt x="73" y="19"/>
                </a:cubicBezTo>
                <a:cubicBezTo>
                  <a:pt x="71" y="18"/>
                  <a:pt x="69" y="17"/>
                  <a:pt x="67" y="16"/>
                </a:cubicBezTo>
                <a:cubicBezTo>
                  <a:pt x="66" y="15"/>
                  <a:pt x="65" y="14"/>
                  <a:pt x="65" y="12"/>
                </a:cubicBezTo>
                <a:cubicBezTo>
                  <a:pt x="66" y="11"/>
                  <a:pt x="67" y="10"/>
                  <a:pt x="68" y="11"/>
                </a:cubicBezTo>
                <a:cubicBezTo>
                  <a:pt x="69" y="11"/>
                  <a:pt x="70" y="12"/>
                  <a:pt x="71" y="13"/>
                </a:cubicBezTo>
                <a:cubicBezTo>
                  <a:pt x="72" y="13"/>
                  <a:pt x="73" y="13"/>
                  <a:pt x="74" y="13"/>
                </a:cubicBezTo>
                <a:cubicBezTo>
                  <a:pt x="74" y="13"/>
                  <a:pt x="74" y="12"/>
                  <a:pt x="74" y="11"/>
                </a:cubicBezTo>
                <a:cubicBezTo>
                  <a:pt x="74" y="11"/>
                  <a:pt x="74" y="11"/>
                  <a:pt x="73" y="10"/>
                </a:cubicBezTo>
                <a:cubicBezTo>
                  <a:pt x="71" y="10"/>
                  <a:pt x="68" y="10"/>
                  <a:pt x="65" y="9"/>
                </a:cubicBezTo>
                <a:cubicBezTo>
                  <a:pt x="65" y="9"/>
                  <a:pt x="65" y="10"/>
                  <a:pt x="64" y="10"/>
                </a:cubicBezTo>
                <a:cubicBezTo>
                  <a:pt x="63" y="12"/>
                  <a:pt x="60" y="13"/>
                  <a:pt x="58" y="14"/>
                </a:cubicBezTo>
                <a:cubicBezTo>
                  <a:pt x="55" y="15"/>
                  <a:pt x="55" y="14"/>
                  <a:pt x="55" y="12"/>
                </a:cubicBezTo>
                <a:cubicBezTo>
                  <a:pt x="52" y="11"/>
                  <a:pt x="49" y="10"/>
                  <a:pt x="46" y="12"/>
                </a:cubicBezTo>
                <a:cubicBezTo>
                  <a:pt x="45" y="13"/>
                  <a:pt x="43" y="14"/>
                  <a:pt x="42" y="15"/>
                </a:cubicBezTo>
                <a:cubicBezTo>
                  <a:pt x="42" y="16"/>
                  <a:pt x="42" y="17"/>
                  <a:pt x="42" y="17"/>
                </a:cubicBezTo>
                <a:cubicBezTo>
                  <a:pt x="42" y="18"/>
                  <a:pt x="43" y="19"/>
                  <a:pt x="43" y="20"/>
                </a:cubicBezTo>
                <a:cubicBezTo>
                  <a:pt x="43" y="22"/>
                  <a:pt x="42" y="23"/>
                  <a:pt x="40" y="23"/>
                </a:cubicBezTo>
                <a:cubicBezTo>
                  <a:pt x="40" y="23"/>
                  <a:pt x="39" y="23"/>
                  <a:pt x="39" y="23"/>
                </a:cubicBezTo>
                <a:cubicBezTo>
                  <a:pt x="37" y="23"/>
                  <a:pt x="37" y="23"/>
                  <a:pt x="37" y="25"/>
                </a:cubicBezTo>
                <a:cubicBezTo>
                  <a:pt x="37" y="27"/>
                  <a:pt x="37" y="27"/>
                  <a:pt x="34" y="27"/>
                </a:cubicBezTo>
                <a:cubicBezTo>
                  <a:pt x="34" y="27"/>
                  <a:pt x="33" y="27"/>
                  <a:pt x="32" y="27"/>
                </a:cubicBezTo>
                <a:cubicBezTo>
                  <a:pt x="32" y="28"/>
                  <a:pt x="31" y="28"/>
                  <a:pt x="31" y="28"/>
                </a:cubicBezTo>
                <a:cubicBezTo>
                  <a:pt x="29" y="30"/>
                  <a:pt x="27" y="29"/>
                  <a:pt x="27" y="27"/>
                </a:cubicBezTo>
                <a:cubicBezTo>
                  <a:pt x="27" y="26"/>
                  <a:pt x="27" y="26"/>
                  <a:pt x="27" y="26"/>
                </a:cubicBezTo>
                <a:cubicBezTo>
                  <a:pt x="26" y="25"/>
                  <a:pt x="26" y="24"/>
                  <a:pt x="25" y="25"/>
                </a:cubicBezTo>
                <a:cubicBezTo>
                  <a:pt x="23" y="27"/>
                  <a:pt x="22" y="29"/>
                  <a:pt x="20" y="31"/>
                </a:cubicBezTo>
                <a:cubicBezTo>
                  <a:pt x="22" y="32"/>
                  <a:pt x="22" y="35"/>
                  <a:pt x="21" y="37"/>
                </a:cubicBezTo>
                <a:cubicBezTo>
                  <a:pt x="21" y="39"/>
                  <a:pt x="21" y="41"/>
                  <a:pt x="22" y="43"/>
                </a:cubicBezTo>
                <a:cubicBezTo>
                  <a:pt x="23" y="45"/>
                  <a:pt x="24" y="47"/>
                  <a:pt x="25" y="49"/>
                </a:cubicBezTo>
                <a:cubicBezTo>
                  <a:pt x="26" y="52"/>
                  <a:pt x="25" y="53"/>
                  <a:pt x="22" y="54"/>
                </a:cubicBezTo>
                <a:cubicBezTo>
                  <a:pt x="19" y="54"/>
                  <a:pt x="18" y="55"/>
                  <a:pt x="18" y="58"/>
                </a:cubicBezTo>
                <a:cubicBezTo>
                  <a:pt x="18" y="62"/>
                  <a:pt x="16" y="64"/>
                  <a:pt x="12" y="66"/>
                </a:cubicBezTo>
                <a:cubicBezTo>
                  <a:pt x="12" y="66"/>
                  <a:pt x="11" y="67"/>
                  <a:pt x="10" y="67"/>
                </a:cubicBezTo>
                <a:cubicBezTo>
                  <a:pt x="11" y="73"/>
                  <a:pt x="12" y="79"/>
                  <a:pt x="15" y="85"/>
                </a:cubicBezTo>
                <a:cubicBezTo>
                  <a:pt x="17" y="82"/>
                  <a:pt x="19" y="79"/>
                  <a:pt x="20" y="75"/>
                </a:cubicBezTo>
                <a:cubicBezTo>
                  <a:pt x="21" y="71"/>
                  <a:pt x="24" y="75"/>
                  <a:pt x="24" y="78"/>
                </a:cubicBezTo>
                <a:cubicBezTo>
                  <a:pt x="24" y="81"/>
                  <a:pt x="26" y="84"/>
                  <a:pt x="30" y="79"/>
                </a:cubicBezTo>
                <a:cubicBezTo>
                  <a:pt x="34" y="75"/>
                  <a:pt x="35" y="76"/>
                  <a:pt x="37" y="76"/>
                </a:cubicBezTo>
                <a:cubicBezTo>
                  <a:pt x="38" y="76"/>
                  <a:pt x="40" y="79"/>
                  <a:pt x="40" y="93"/>
                </a:cubicBezTo>
                <a:cubicBezTo>
                  <a:pt x="39" y="103"/>
                  <a:pt x="35" y="105"/>
                  <a:pt x="33" y="105"/>
                </a:cubicBezTo>
                <a:cubicBezTo>
                  <a:pt x="37" y="109"/>
                  <a:pt x="43" y="111"/>
                  <a:pt x="49" y="113"/>
                </a:cubicBezTo>
                <a:cubicBezTo>
                  <a:pt x="73" y="119"/>
                  <a:pt x="98" y="108"/>
                  <a:pt x="109" y="86"/>
                </a:cubicBezTo>
                <a:close/>
              </a:path>
            </a:pathLst>
          </a:custGeom>
          <a:solidFill>
            <a:srgbClr val="3B3B3B"/>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2" name="TextBox 101">
            <a:extLst>
              <a:ext uri="{FF2B5EF4-FFF2-40B4-BE49-F238E27FC236}">
                <a16:creationId xmlns:a16="http://schemas.microsoft.com/office/drawing/2014/main" id="{A2C5DE20-D37A-490D-9016-0B5814094C23}"/>
              </a:ext>
            </a:extLst>
          </p:cNvPr>
          <p:cNvSpPr txBox="1"/>
          <p:nvPr/>
        </p:nvSpPr>
        <p:spPr>
          <a:xfrm>
            <a:off x="387496" y="2170199"/>
            <a:ext cx="3771900" cy="3908762"/>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a:t>
            </a:r>
          </a:p>
          <a:p>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a:t>
            </a:r>
            <a:endParaRPr lang="en-US" sz="1300" b="1" dirty="0">
              <a:solidFill>
                <a:schemeClr val="bg1"/>
              </a:solidFill>
              <a:latin typeface="Candara" panose="020E0502030303020204" pitchFamily="34" charset="0"/>
            </a:endParaRPr>
          </a:p>
          <a:p>
            <a:pPr marL="285750" indent="-285750">
              <a:buFont typeface="Wingdings" panose="05000000000000000000" pitchFamily="2" charset="2"/>
              <a:buChar char="q"/>
            </a:pPr>
            <a:endParaRPr lang="en-US" sz="1400" dirty="0">
              <a:solidFill>
                <a:schemeClr val="bg1"/>
              </a:solidFill>
              <a:latin typeface="Candara" panose="020E0502030303020204" pitchFamily="34" charset="0"/>
            </a:endParaRP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 .</a:t>
            </a:r>
          </a:p>
          <a:p>
            <a:pPr marL="228600" indent="-228600">
              <a:buFont typeface="+mj-lt"/>
              <a:buAutoNum type="arabicParenR"/>
            </a:pPr>
            <a:endParaRPr lang="en-US" sz="1000" dirty="0">
              <a:solidFill>
                <a:schemeClr val="bg1"/>
              </a:solidFill>
              <a:latin typeface="Candara" panose="020E0502030303020204" pitchFamily="34" charset="0"/>
            </a:endParaRP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a:p>
            <a:pPr marL="228600" indent="-228600">
              <a:buFont typeface="+mj-lt"/>
              <a:buAutoNum type="arabicParenR"/>
            </a:pPr>
            <a:endParaRPr lang="en-US" sz="1000" dirty="0">
              <a:solidFill>
                <a:schemeClr val="bg1"/>
              </a:solidFill>
              <a:latin typeface="Candara" panose="020E0502030303020204" pitchFamily="34" charset="0"/>
            </a:endParaRP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p:txBody>
      </p:sp>
    </p:spTree>
    <p:extLst>
      <p:ext uri="{BB962C8B-B14F-4D97-AF65-F5344CB8AC3E}">
        <p14:creationId xmlns:p14="http://schemas.microsoft.com/office/powerpoint/2010/main" val="6236382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6"/>
                                        </p:tgtEl>
                                        <p:attrNameLst>
                                          <p:attrName>style.visibility</p:attrName>
                                        </p:attrNameLst>
                                      </p:cBhvr>
                                      <p:to>
                                        <p:strVal val="visible"/>
                                      </p:to>
                                    </p:set>
                                    <p:animEffect transition="in" filter="wipe(left)">
                                      <p:cBhvr>
                                        <p:cTn id="7" dur="1000"/>
                                        <p:tgtEl>
                                          <p:spTgt spid="66"/>
                                        </p:tgtEl>
                                      </p:cBhvr>
                                    </p:animEffect>
                                  </p:childTnLst>
                                </p:cTn>
                              </p:par>
                            </p:childTnLst>
                          </p:cTn>
                        </p:par>
                        <p:par>
                          <p:cTn id="8" fill="hold">
                            <p:stCondLst>
                              <p:cond delay="1000"/>
                            </p:stCondLst>
                            <p:childTnLst>
                              <p:par>
                                <p:cTn id="9" presetID="22" presetClass="entr" presetSubtype="1" fill="hold" grpId="0" nodeType="afterEffect">
                                  <p:stCondLst>
                                    <p:cond delay="0"/>
                                  </p:stCondLst>
                                  <p:childTnLst>
                                    <p:set>
                                      <p:cBhvr>
                                        <p:cTn id="10" dur="1" fill="hold">
                                          <p:stCondLst>
                                            <p:cond delay="0"/>
                                          </p:stCondLst>
                                        </p:cTn>
                                        <p:tgtEl>
                                          <p:spTgt spid="102"/>
                                        </p:tgtEl>
                                        <p:attrNameLst>
                                          <p:attrName>style.visibility</p:attrName>
                                        </p:attrNameLst>
                                      </p:cBhvr>
                                      <p:to>
                                        <p:strVal val="visible"/>
                                      </p:to>
                                    </p:set>
                                    <p:animEffect transition="in" filter="wipe(up)">
                                      <p:cBhvr>
                                        <p:cTn id="11" dur="2000"/>
                                        <p:tgtEl>
                                          <p:spTgt spid="102"/>
                                        </p:tgtEl>
                                      </p:cBhvr>
                                    </p:animEffect>
                                  </p:childTnLst>
                                </p:cTn>
                              </p:par>
                            </p:childTnLst>
                          </p:cTn>
                        </p:par>
                        <p:par>
                          <p:cTn id="12" fill="hold">
                            <p:stCondLst>
                              <p:cond delay="3000"/>
                            </p:stCondLst>
                            <p:childTnLst>
                              <p:par>
                                <p:cTn id="13" presetID="53" presetClass="entr" presetSubtype="16" fill="hold" grpId="0" nodeType="afterEffect">
                                  <p:stCondLst>
                                    <p:cond delay="0"/>
                                  </p:stCondLst>
                                  <p:childTnLst>
                                    <p:set>
                                      <p:cBhvr>
                                        <p:cTn id="14" dur="1" fill="hold">
                                          <p:stCondLst>
                                            <p:cond delay="0"/>
                                          </p:stCondLst>
                                        </p:cTn>
                                        <p:tgtEl>
                                          <p:spTgt spid="83"/>
                                        </p:tgtEl>
                                        <p:attrNameLst>
                                          <p:attrName>style.visibility</p:attrName>
                                        </p:attrNameLst>
                                      </p:cBhvr>
                                      <p:to>
                                        <p:strVal val="visible"/>
                                      </p:to>
                                    </p:set>
                                    <p:anim calcmode="lin" valueType="num">
                                      <p:cBhvr>
                                        <p:cTn id="15" dur="500" fill="hold"/>
                                        <p:tgtEl>
                                          <p:spTgt spid="83"/>
                                        </p:tgtEl>
                                        <p:attrNameLst>
                                          <p:attrName>ppt_w</p:attrName>
                                        </p:attrNameLst>
                                      </p:cBhvr>
                                      <p:tavLst>
                                        <p:tav tm="0">
                                          <p:val>
                                            <p:fltVal val="0"/>
                                          </p:val>
                                        </p:tav>
                                        <p:tav tm="100000">
                                          <p:val>
                                            <p:strVal val="#ppt_w"/>
                                          </p:val>
                                        </p:tav>
                                      </p:tavLst>
                                    </p:anim>
                                    <p:anim calcmode="lin" valueType="num">
                                      <p:cBhvr>
                                        <p:cTn id="16" dur="500" fill="hold"/>
                                        <p:tgtEl>
                                          <p:spTgt spid="83"/>
                                        </p:tgtEl>
                                        <p:attrNameLst>
                                          <p:attrName>ppt_h</p:attrName>
                                        </p:attrNameLst>
                                      </p:cBhvr>
                                      <p:tavLst>
                                        <p:tav tm="0">
                                          <p:val>
                                            <p:fltVal val="0"/>
                                          </p:val>
                                        </p:tav>
                                        <p:tav tm="100000">
                                          <p:val>
                                            <p:strVal val="#ppt_h"/>
                                          </p:val>
                                        </p:tav>
                                      </p:tavLst>
                                    </p:anim>
                                    <p:animEffect transition="in" filter="fade">
                                      <p:cBhvr>
                                        <p:cTn id="17" dur="500"/>
                                        <p:tgtEl>
                                          <p:spTgt spid="83"/>
                                        </p:tgtEl>
                                      </p:cBhvr>
                                    </p:animEffect>
                                  </p:childTnLst>
                                </p:cTn>
                              </p:par>
                            </p:childTnLst>
                          </p:cTn>
                        </p:par>
                        <p:par>
                          <p:cTn id="18" fill="hold">
                            <p:stCondLst>
                              <p:cond delay="3500"/>
                            </p:stCondLst>
                            <p:childTnLst>
                              <p:par>
                                <p:cTn id="19" presetID="22" presetClass="entr" presetSubtype="4" fill="hold" nodeType="afterEffect">
                                  <p:stCondLst>
                                    <p:cond delay="0"/>
                                  </p:stCondLst>
                                  <p:childTnLst>
                                    <p:set>
                                      <p:cBhvr>
                                        <p:cTn id="20" dur="1" fill="hold">
                                          <p:stCondLst>
                                            <p:cond delay="0"/>
                                          </p:stCondLst>
                                        </p:cTn>
                                        <p:tgtEl>
                                          <p:spTgt spid="84"/>
                                        </p:tgtEl>
                                        <p:attrNameLst>
                                          <p:attrName>style.visibility</p:attrName>
                                        </p:attrNameLst>
                                      </p:cBhvr>
                                      <p:to>
                                        <p:strVal val="visible"/>
                                      </p:to>
                                    </p:set>
                                    <p:animEffect transition="in" filter="wipe(down)">
                                      <p:cBhvr>
                                        <p:cTn id="21" dur="500"/>
                                        <p:tgtEl>
                                          <p:spTgt spid="84"/>
                                        </p:tgtEl>
                                      </p:cBhvr>
                                    </p:animEffect>
                                  </p:childTnLst>
                                </p:cTn>
                              </p:par>
                            </p:childTnLst>
                          </p:cTn>
                        </p:par>
                        <p:par>
                          <p:cTn id="22" fill="hold">
                            <p:stCondLst>
                              <p:cond delay="4000"/>
                            </p:stCondLst>
                            <p:childTnLst>
                              <p:par>
                                <p:cTn id="23" presetID="22" presetClass="entr" presetSubtype="1" fill="hold" grpId="0" nodeType="afterEffect">
                                  <p:stCondLst>
                                    <p:cond delay="0"/>
                                  </p:stCondLst>
                                  <p:childTnLst>
                                    <p:set>
                                      <p:cBhvr>
                                        <p:cTn id="24" dur="1" fill="hold">
                                          <p:stCondLst>
                                            <p:cond delay="0"/>
                                          </p:stCondLst>
                                        </p:cTn>
                                        <p:tgtEl>
                                          <p:spTgt spid="81"/>
                                        </p:tgtEl>
                                        <p:attrNameLst>
                                          <p:attrName>style.visibility</p:attrName>
                                        </p:attrNameLst>
                                      </p:cBhvr>
                                      <p:to>
                                        <p:strVal val="visible"/>
                                      </p:to>
                                    </p:set>
                                    <p:animEffect transition="in" filter="wipe(up)">
                                      <p:cBhvr>
                                        <p:cTn id="25" dur="500"/>
                                        <p:tgtEl>
                                          <p:spTgt spid="81"/>
                                        </p:tgtEl>
                                      </p:cBhvr>
                                    </p:animEffect>
                                  </p:childTnLst>
                                </p:cTn>
                              </p:par>
                            </p:childTnLst>
                          </p:cTn>
                        </p:par>
                        <p:par>
                          <p:cTn id="26" fill="hold">
                            <p:stCondLst>
                              <p:cond delay="4500"/>
                            </p:stCondLst>
                            <p:childTnLst>
                              <p:par>
                                <p:cTn id="27" presetID="22" presetClass="entr" presetSubtype="1" fill="hold" grpId="0" nodeType="afterEffect">
                                  <p:stCondLst>
                                    <p:cond delay="0"/>
                                  </p:stCondLst>
                                  <p:childTnLst>
                                    <p:set>
                                      <p:cBhvr>
                                        <p:cTn id="28" dur="1" fill="hold">
                                          <p:stCondLst>
                                            <p:cond delay="0"/>
                                          </p:stCondLst>
                                        </p:cTn>
                                        <p:tgtEl>
                                          <p:spTgt spid="82"/>
                                        </p:tgtEl>
                                        <p:attrNameLst>
                                          <p:attrName>style.visibility</p:attrName>
                                        </p:attrNameLst>
                                      </p:cBhvr>
                                      <p:to>
                                        <p:strVal val="visible"/>
                                      </p:to>
                                    </p:set>
                                    <p:animEffect transition="in" filter="wipe(up)">
                                      <p:cBhvr>
                                        <p:cTn id="29" dur="500"/>
                                        <p:tgtEl>
                                          <p:spTgt spid="82"/>
                                        </p:tgtEl>
                                      </p:cBhvr>
                                    </p:animEffect>
                                  </p:childTnLst>
                                </p:cTn>
                              </p:par>
                            </p:childTnLst>
                          </p:cTn>
                        </p:par>
                        <p:par>
                          <p:cTn id="30" fill="hold">
                            <p:stCondLst>
                              <p:cond delay="5000"/>
                            </p:stCondLst>
                            <p:childTnLst>
                              <p:par>
                                <p:cTn id="31" presetID="22" presetClass="entr" presetSubtype="4" fill="hold" nodeType="afterEffect">
                                  <p:stCondLst>
                                    <p:cond delay="0"/>
                                  </p:stCondLst>
                                  <p:childTnLst>
                                    <p:set>
                                      <p:cBhvr>
                                        <p:cTn id="32" dur="1" fill="hold">
                                          <p:stCondLst>
                                            <p:cond delay="0"/>
                                          </p:stCondLst>
                                        </p:cTn>
                                        <p:tgtEl>
                                          <p:spTgt spid="91"/>
                                        </p:tgtEl>
                                        <p:attrNameLst>
                                          <p:attrName>style.visibility</p:attrName>
                                        </p:attrNameLst>
                                      </p:cBhvr>
                                      <p:to>
                                        <p:strVal val="visible"/>
                                      </p:to>
                                    </p:set>
                                    <p:animEffect transition="in" filter="wipe(down)">
                                      <p:cBhvr>
                                        <p:cTn id="33" dur="500"/>
                                        <p:tgtEl>
                                          <p:spTgt spid="91"/>
                                        </p:tgtEl>
                                      </p:cBhvr>
                                    </p:animEffect>
                                  </p:childTnLst>
                                </p:cTn>
                              </p:par>
                            </p:childTnLst>
                          </p:cTn>
                        </p:par>
                        <p:par>
                          <p:cTn id="34" fill="hold">
                            <p:stCondLst>
                              <p:cond delay="5500"/>
                            </p:stCondLst>
                            <p:childTnLst>
                              <p:par>
                                <p:cTn id="35" presetID="42" presetClass="entr" presetSubtype="0" fill="hold" grpId="0" nodeType="afterEffect">
                                  <p:stCondLst>
                                    <p:cond delay="0"/>
                                  </p:stCondLst>
                                  <p:childTnLst>
                                    <p:set>
                                      <p:cBhvr>
                                        <p:cTn id="36" dur="1" fill="hold">
                                          <p:stCondLst>
                                            <p:cond delay="0"/>
                                          </p:stCondLst>
                                        </p:cTn>
                                        <p:tgtEl>
                                          <p:spTgt spid="89"/>
                                        </p:tgtEl>
                                        <p:attrNameLst>
                                          <p:attrName>style.visibility</p:attrName>
                                        </p:attrNameLst>
                                      </p:cBhvr>
                                      <p:to>
                                        <p:strVal val="visible"/>
                                      </p:to>
                                    </p:set>
                                    <p:animEffect transition="in" filter="fade">
                                      <p:cBhvr>
                                        <p:cTn id="37" dur="1000"/>
                                        <p:tgtEl>
                                          <p:spTgt spid="89"/>
                                        </p:tgtEl>
                                      </p:cBhvr>
                                    </p:animEffect>
                                    <p:anim calcmode="lin" valueType="num">
                                      <p:cBhvr>
                                        <p:cTn id="38" dur="1000" fill="hold"/>
                                        <p:tgtEl>
                                          <p:spTgt spid="89"/>
                                        </p:tgtEl>
                                        <p:attrNameLst>
                                          <p:attrName>ppt_x</p:attrName>
                                        </p:attrNameLst>
                                      </p:cBhvr>
                                      <p:tavLst>
                                        <p:tav tm="0">
                                          <p:val>
                                            <p:strVal val="#ppt_x"/>
                                          </p:val>
                                        </p:tav>
                                        <p:tav tm="100000">
                                          <p:val>
                                            <p:strVal val="#ppt_x"/>
                                          </p:val>
                                        </p:tav>
                                      </p:tavLst>
                                    </p:anim>
                                    <p:anim calcmode="lin" valueType="num">
                                      <p:cBhvr>
                                        <p:cTn id="39" dur="1000" fill="hold"/>
                                        <p:tgtEl>
                                          <p:spTgt spid="89"/>
                                        </p:tgtEl>
                                        <p:attrNameLst>
                                          <p:attrName>ppt_y</p:attrName>
                                        </p:attrNameLst>
                                      </p:cBhvr>
                                      <p:tavLst>
                                        <p:tav tm="0">
                                          <p:val>
                                            <p:strVal val="#ppt_y+.1"/>
                                          </p:val>
                                        </p:tav>
                                        <p:tav tm="100000">
                                          <p:val>
                                            <p:strVal val="#ppt_y"/>
                                          </p:val>
                                        </p:tav>
                                      </p:tavLst>
                                    </p:anim>
                                  </p:childTnLst>
                                </p:cTn>
                              </p:par>
                              <p:par>
                                <p:cTn id="40" presetID="42" presetClass="entr" presetSubtype="0" fill="hold" grpId="0" nodeType="withEffect">
                                  <p:stCondLst>
                                    <p:cond delay="0"/>
                                  </p:stCondLst>
                                  <p:childTnLst>
                                    <p:set>
                                      <p:cBhvr>
                                        <p:cTn id="41" dur="1" fill="hold">
                                          <p:stCondLst>
                                            <p:cond delay="0"/>
                                          </p:stCondLst>
                                        </p:cTn>
                                        <p:tgtEl>
                                          <p:spTgt spid="94"/>
                                        </p:tgtEl>
                                        <p:attrNameLst>
                                          <p:attrName>style.visibility</p:attrName>
                                        </p:attrNameLst>
                                      </p:cBhvr>
                                      <p:to>
                                        <p:strVal val="visible"/>
                                      </p:to>
                                    </p:set>
                                    <p:animEffect transition="in" filter="fade">
                                      <p:cBhvr>
                                        <p:cTn id="42" dur="1000"/>
                                        <p:tgtEl>
                                          <p:spTgt spid="94"/>
                                        </p:tgtEl>
                                      </p:cBhvr>
                                    </p:animEffect>
                                    <p:anim calcmode="lin" valueType="num">
                                      <p:cBhvr>
                                        <p:cTn id="43" dur="1000" fill="hold"/>
                                        <p:tgtEl>
                                          <p:spTgt spid="94"/>
                                        </p:tgtEl>
                                        <p:attrNameLst>
                                          <p:attrName>ppt_x</p:attrName>
                                        </p:attrNameLst>
                                      </p:cBhvr>
                                      <p:tavLst>
                                        <p:tav tm="0">
                                          <p:val>
                                            <p:strVal val="#ppt_x"/>
                                          </p:val>
                                        </p:tav>
                                        <p:tav tm="100000">
                                          <p:val>
                                            <p:strVal val="#ppt_x"/>
                                          </p:val>
                                        </p:tav>
                                      </p:tavLst>
                                    </p:anim>
                                    <p:anim calcmode="lin" valueType="num">
                                      <p:cBhvr>
                                        <p:cTn id="44" dur="1000" fill="hold"/>
                                        <p:tgtEl>
                                          <p:spTgt spid="94"/>
                                        </p:tgtEl>
                                        <p:attrNameLst>
                                          <p:attrName>ppt_y</p:attrName>
                                        </p:attrNameLst>
                                      </p:cBhvr>
                                      <p:tavLst>
                                        <p:tav tm="0">
                                          <p:val>
                                            <p:strVal val="#ppt_y+.1"/>
                                          </p:val>
                                        </p:tav>
                                        <p:tav tm="100000">
                                          <p:val>
                                            <p:strVal val="#ppt_y"/>
                                          </p:val>
                                        </p:tav>
                                      </p:tavLst>
                                    </p:anim>
                                  </p:childTnLst>
                                </p:cTn>
                              </p:par>
                            </p:childTnLst>
                          </p:cTn>
                        </p:par>
                        <p:par>
                          <p:cTn id="45" fill="hold">
                            <p:stCondLst>
                              <p:cond delay="6500"/>
                            </p:stCondLst>
                            <p:childTnLst>
                              <p:par>
                                <p:cTn id="46" presetID="22" presetClass="entr" presetSubtype="1" fill="hold" grpId="0" nodeType="afterEffect">
                                  <p:stCondLst>
                                    <p:cond delay="0"/>
                                  </p:stCondLst>
                                  <p:childTnLst>
                                    <p:set>
                                      <p:cBhvr>
                                        <p:cTn id="47" dur="1" fill="hold">
                                          <p:stCondLst>
                                            <p:cond delay="0"/>
                                          </p:stCondLst>
                                        </p:cTn>
                                        <p:tgtEl>
                                          <p:spTgt spid="90"/>
                                        </p:tgtEl>
                                        <p:attrNameLst>
                                          <p:attrName>style.visibility</p:attrName>
                                        </p:attrNameLst>
                                      </p:cBhvr>
                                      <p:to>
                                        <p:strVal val="visible"/>
                                      </p:to>
                                    </p:set>
                                    <p:animEffect transition="in" filter="wipe(up)">
                                      <p:cBhvr>
                                        <p:cTn id="48" dur="1000"/>
                                        <p:tgtEl>
                                          <p:spTgt spid="90"/>
                                        </p:tgtEl>
                                      </p:cBhvr>
                                    </p:animEffect>
                                  </p:childTnLst>
                                </p:cTn>
                              </p:par>
                            </p:childTnLst>
                          </p:cTn>
                        </p:par>
                        <p:par>
                          <p:cTn id="49" fill="hold">
                            <p:stCondLst>
                              <p:cond delay="7500"/>
                            </p:stCondLst>
                            <p:childTnLst>
                              <p:par>
                                <p:cTn id="50" presetID="53" presetClass="entr" presetSubtype="16" fill="hold" grpId="0" nodeType="afterEffect">
                                  <p:stCondLst>
                                    <p:cond delay="0"/>
                                  </p:stCondLst>
                                  <p:childTnLst>
                                    <p:set>
                                      <p:cBhvr>
                                        <p:cTn id="51" dur="1" fill="hold">
                                          <p:stCondLst>
                                            <p:cond delay="0"/>
                                          </p:stCondLst>
                                        </p:cTn>
                                        <p:tgtEl>
                                          <p:spTgt spid="3"/>
                                        </p:tgtEl>
                                        <p:attrNameLst>
                                          <p:attrName>style.visibility</p:attrName>
                                        </p:attrNameLst>
                                      </p:cBhvr>
                                      <p:to>
                                        <p:strVal val="visible"/>
                                      </p:to>
                                    </p:set>
                                    <p:anim calcmode="lin" valueType="num">
                                      <p:cBhvr>
                                        <p:cTn id="52" dur="500" fill="hold"/>
                                        <p:tgtEl>
                                          <p:spTgt spid="3"/>
                                        </p:tgtEl>
                                        <p:attrNameLst>
                                          <p:attrName>ppt_w</p:attrName>
                                        </p:attrNameLst>
                                      </p:cBhvr>
                                      <p:tavLst>
                                        <p:tav tm="0">
                                          <p:val>
                                            <p:fltVal val="0"/>
                                          </p:val>
                                        </p:tav>
                                        <p:tav tm="100000">
                                          <p:val>
                                            <p:strVal val="#ppt_w"/>
                                          </p:val>
                                        </p:tav>
                                      </p:tavLst>
                                    </p:anim>
                                    <p:anim calcmode="lin" valueType="num">
                                      <p:cBhvr>
                                        <p:cTn id="53" dur="500" fill="hold"/>
                                        <p:tgtEl>
                                          <p:spTgt spid="3"/>
                                        </p:tgtEl>
                                        <p:attrNameLst>
                                          <p:attrName>ppt_h</p:attrName>
                                        </p:attrNameLst>
                                      </p:cBhvr>
                                      <p:tavLst>
                                        <p:tav tm="0">
                                          <p:val>
                                            <p:fltVal val="0"/>
                                          </p:val>
                                        </p:tav>
                                        <p:tav tm="100000">
                                          <p:val>
                                            <p:strVal val="#ppt_h"/>
                                          </p:val>
                                        </p:tav>
                                      </p:tavLst>
                                    </p:anim>
                                    <p:animEffect transition="in" filter="fade">
                                      <p:cBhvr>
                                        <p:cTn id="54" dur="500"/>
                                        <p:tgtEl>
                                          <p:spTgt spid="3"/>
                                        </p:tgtEl>
                                      </p:cBhvr>
                                    </p:animEffect>
                                  </p:childTnLst>
                                </p:cTn>
                              </p:par>
                            </p:childTnLst>
                          </p:cTn>
                        </p:par>
                        <p:par>
                          <p:cTn id="55" fill="hold">
                            <p:stCondLst>
                              <p:cond delay="8000"/>
                            </p:stCondLst>
                            <p:childTnLst>
                              <p:par>
                                <p:cTn id="56" presetID="22" presetClass="entr" presetSubtype="4" fill="hold" nodeType="afterEffect">
                                  <p:stCondLst>
                                    <p:cond delay="0"/>
                                  </p:stCondLst>
                                  <p:childTnLst>
                                    <p:set>
                                      <p:cBhvr>
                                        <p:cTn id="57" dur="1" fill="hold">
                                          <p:stCondLst>
                                            <p:cond delay="0"/>
                                          </p:stCondLst>
                                        </p:cTn>
                                        <p:tgtEl>
                                          <p:spTgt spid="9"/>
                                        </p:tgtEl>
                                        <p:attrNameLst>
                                          <p:attrName>style.visibility</p:attrName>
                                        </p:attrNameLst>
                                      </p:cBhvr>
                                      <p:to>
                                        <p:strVal val="visible"/>
                                      </p:to>
                                    </p:set>
                                    <p:animEffect transition="in" filter="wipe(down)">
                                      <p:cBhvr>
                                        <p:cTn id="58" dur="500"/>
                                        <p:tgtEl>
                                          <p:spTgt spid="9"/>
                                        </p:tgtEl>
                                      </p:cBhvr>
                                    </p:animEffect>
                                  </p:childTnLst>
                                </p:cTn>
                              </p:par>
                            </p:childTnLst>
                          </p:cTn>
                        </p:par>
                        <p:par>
                          <p:cTn id="59" fill="hold">
                            <p:stCondLst>
                              <p:cond delay="8500"/>
                            </p:stCondLst>
                            <p:childTnLst>
                              <p:par>
                                <p:cTn id="60" presetID="22" presetClass="entr" presetSubtype="1" fill="hold" grpId="0" nodeType="afterEffect">
                                  <p:stCondLst>
                                    <p:cond delay="0"/>
                                  </p:stCondLst>
                                  <p:childTnLst>
                                    <p:set>
                                      <p:cBhvr>
                                        <p:cTn id="61" dur="1" fill="hold">
                                          <p:stCondLst>
                                            <p:cond delay="0"/>
                                          </p:stCondLst>
                                        </p:cTn>
                                        <p:tgtEl>
                                          <p:spTgt spid="8"/>
                                        </p:tgtEl>
                                        <p:attrNameLst>
                                          <p:attrName>style.visibility</p:attrName>
                                        </p:attrNameLst>
                                      </p:cBhvr>
                                      <p:to>
                                        <p:strVal val="visible"/>
                                      </p:to>
                                    </p:set>
                                    <p:animEffect transition="in" filter="wipe(up)">
                                      <p:cBhvr>
                                        <p:cTn id="62" dur="500"/>
                                        <p:tgtEl>
                                          <p:spTgt spid="8"/>
                                        </p:tgtEl>
                                      </p:cBhvr>
                                    </p:animEffect>
                                  </p:childTnLst>
                                </p:cTn>
                              </p:par>
                            </p:childTnLst>
                          </p:cTn>
                        </p:par>
                        <p:par>
                          <p:cTn id="63" fill="hold">
                            <p:stCondLst>
                              <p:cond delay="9000"/>
                            </p:stCondLst>
                            <p:childTnLst>
                              <p:par>
                                <p:cTn id="64" presetID="22" presetClass="entr" presetSubtype="1" fill="hold" grpId="0" nodeType="afterEffect">
                                  <p:stCondLst>
                                    <p:cond delay="0"/>
                                  </p:stCondLst>
                                  <p:childTnLst>
                                    <p:set>
                                      <p:cBhvr>
                                        <p:cTn id="65" dur="1" fill="hold">
                                          <p:stCondLst>
                                            <p:cond delay="0"/>
                                          </p:stCondLst>
                                        </p:cTn>
                                        <p:tgtEl>
                                          <p:spTgt spid="14"/>
                                        </p:tgtEl>
                                        <p:attrNameLst>
                                          <p:attrName>style.visibility</p:attrName>
                                        </p:attrNameLst>
                                      </p:cBhvr>
                                      <p:to>
                                        <p:strVal val="visible"/>
                                      </p:to>
                                    </p:set>
                                    <p:animEffect transition="in" filter="wipe(up)">
                                      <p:cBhvr>
                                        <p:cTn id="66" dur="500"/>
                                        <p:tgtEl>
                                          <p:spTgt spid="14"/>
                                        </p:tgtEl>
                                      </p:cBhvr>
                                    </p:animEffect>
                                  </p:childTnLst>
                                </p:cTn>
                              </p:par>
                            </p:childTnLst>
                          </p:cTn>
                        </p:par>
                        <p:par>
                          <p:cTn id="67" fill="hold">
                            <p:stCondLst>
                              <p:cond delay="9500"/>
                            </p:stCondLst>
                            <p:childTnLst>
                              <p:par>
                                <p:cTn id="68" presetID="22" presetClass="entr" presetSubtype="4" fill="hold" nodeType="afterEffect">
                                  <p:stCondLst>
                                    <p:cond delay="0"/>
                                  </p:stCondLst>
                                  <p:childTnLst>
                                    <p:set>
                                      <p:cBhvr>
                                        <p:cTn id="69" dur="1" fill="hold">
                                          <p:stCondLst>
                                            <p:cond delay="0"/>
                                          </p:stCondLst>
                                        </p:cTn>
                                        <p:tgtEl>
                                          <p:spTgt spid="22"/>
                                        </p:tgtEl>
                                        <p:attrNameLst>
                                          <p:attrName>style.visibility</p:attrName>
                                        </p:attrNameLst>
                                      </p:cBhvr>
                                      <p:to>
                                        <p:strVal val="visible"/>
                                      </p:to>
                                    </p:set>
                                    <p:animEffect transition="in" filter="wipe(down)">
                                      <p:cBhvr>
                                        <p:cTn id="70" dur="500"/>
                                        <p:tgtEl>
                                          <p:spTgt spid="22"/>
                                        </p:tgtEl>
                                      </p:cBhvr>
                                    </p:animEffect>
                                  </p:childTnLst>
                                </p:cTn>
                              </p:par>
                            </p:childTnLst>
                          </p:cTn>
                        </p:par>
                        <p:par>
                          <p:cTn id="71" fill="hold">
                            <p:stCondLst>
                              <p:cond delay="10000"/>
                            </p:stCondLst>
                            <p:childTnLst>
                              <p:par>
                                <p:cTn id="72" presetID="42" presetClass="entr" presetSubtype="0" fill="hold" grpId="0" nodeType="afterEffect">
                                  <p:stCondLst>
                                    <p:cond delay="0"/>
                                  </p:stCondLst>
                                  <p:childTnLst>
                                    <p:set>
                                      <p:cBhvr>
                                        <p:cTn id="73" dur="1" fill="hold">
                                          <p:stCondLst>
                                            <p:cond delay="0"/>
                                          </p:stCondLst>
                                        </p:cTn>
                                        <p:tgtEl>
                                          <p:spTgt spid="18"/>
                                        </p:tgtEl>
                                        <p:attrNameLst>
                                          <p:attrName>style.visibility</p:attrName>
                                        </p:attrNameLst>
                                      </p:cBhvr>
                                      <p:to>
                                        <p:strVal val="visible"/>
                                      </p:to>
                                    </p:set>
                                    <p:animEffect transition="in" filter="fade">
                                      <p:cBhvr>
                                        <p:cTn id="74" dur="1000"/>
                                        <p:tgtEl>
                                          <p:spTgt spid="18"/>
                                        </p:tgtEl>
                                      </p:cBhvr>
                                    </p:animEffect>
                                    <p:anim calcmode="lin" valueType="num">
                                      <p:cBhvr>
                                        <p:cTn id="75" dur="1000" fill="hold"/>
                                        <p:tgtEl>
                                          <p:spTgt spid="18"/>
                                        </p:tgtEl>
                                        <p:attrNameLst>
                                          <p:attrName>ppt_x</p:attrName>
                                        </p:attrNameLst>
                                      </p:cBhvr>
                                      <p:tavLst>
                                        <p:tav tm="0">
                                          <p:val>
                                            <p:strVal val="#ppt_x"/>
                                          </p:val>
                                        </p:tav>
                                        <p:tav tm="100000">
                                          <p:val>
                                            <p:strVal val="#ppt_x"/>
                                          </p:val>
                                        </p:tav>
                                      </p:tavLst>
                                    </p:anim>
                                    <p:anim calcmode="lin" valueType="num">
                                      <p:cBhvr>
                                        <p:cTn id="76" dur="1000" fill="hold"/>
                                        <p:tgtEl>
                                          <p:spTgt spid="18"/>
                                        </p:tgtEl>
                                        <p:attrNameLst>
                                          <p:attrName>ppt_y</p:attrName>
                                        </p:attrNameLst>
                                      </p:cBhvr>
                                      <p:tavLst>
                                        <p:tav tm="0">
                                          <p:val>
                                            <p:strVal val="#ppt_y+.1"/>
                                          </p:val>
                                        </p:tav>
                                        <p:tav tm="100000">
                                          <p:val>
                                            <p:strVal val="#ppt_y"/>
                                          </p:val>
                                        </p:tav>
                                      </p:tavLst>
                                    </p:anim>
                                  </p:childTnLst>
                                </p:cTn>
                              </p:par>
                              <p:par>
                                <p:cTn id="77" presetID="42" presetClass="entr" presetSubtype="0" fill="hold" nodeType="withEffect">
                                  <p:stCondLst>
                                    <p:cond delay="0"/>
                                  </p:stCondLst>
                                  <p:childTnLst>
                                    <p:set>
                                      <p:cBhvr>
                                        <p:cTn id="78" dur="1" fill="hold">
                                          <p:stCondLst>
                                            <p:cond delay="0"/>
                                          </p:stCondLst>
                                        </p:cTn>
                                        <p:tgtEl>
                                          <p:spTgt spid="95"/>
                                        </p:tgtEl>
                                        <p:attrNameLst>
                                          <p:attrName>style.visibility</p:attrName>
                                        </p:attrNameLst>
                                      </p:cBhvr>
                                      <p:to>
                                        <p:strVal val="visible"/>
                                      </p:to>
                                    </p:set>
                                    <p:animEffect transition="in" filter="fade">
                                      <p:cBhvr>
                                        <p:cTn id="79" dur="1000"/>
                                        <p:tgtEl>
                                          <p:spTgt spid="95"/>
                                        </p:tgtEl>
                                      </p:cBhvr>
                                    </p:animEffect>
                                    <p:anim calcmode="lin" valueType="num">
                                      <p:cBhvr>
                                        <p:cTn id="80" dur="1000" fill="hold"/>
                                        <p:tgtEl>
                                          <p:spTgt spid="95"/>
                                        </p:tgtEl>
                                        <p:attrNameLst>
                                          <p:attrName>ppt_x</p:attrName>
                                        </p:attrNameLst>
                                      </p:cBhvr>
                                      <p:tavLst>
                                        <p:tav tm="0">
                                          <p:val>
                                            <p:strVal val="#ppt_x"/>
                                          </p:val>
                                        </p:tav>
                                        <p:tav tm="100000">
                                          <p:val>
                                            <p:strVal val="#ppt_x"/>
                                          </p:val>
                                        </p:tav>
                                      </p:tavLst>
                                    </p:anim>
                                    <p:anim calcmode="lin" valueType="num">
                                      <p:cBhvr>
                                        <p:cTn id="81" dur="1000" fill="hold"/>
                                        <p:tgtEl>
                                          <p:spTgt spid="95"/>
                                        </p:tgtEl>
                                        <p:attrNameLst>
                                          <p:attrName>ppt_y</p:attrName>
                                        </p:attrNameLst>
                                      </p:cBhvr>
                                      <p:tavLst>
                                        <p:tav tm="0">
                                          <p:val>
                                            <p:strVal val="#ppt_y+.1"/>
                                          </p:val>
                                        </p:tav>
                                        <p:tav tm="100000">
                                          <p:val>
                                            <p:strVal val="#ppt_y"/>
                                          </p:val>
                                        </p:tav>
                                      </p:tavLst>
                                    </p:anim>
                                  </p:childTnLst>
                                </p:cTn>
                              </p:par>
                            </p:childTnLst>
                          </p:cTn>
                        </p:par>
                        <p:par>
                          <p:cTn id="82" fill="hold">
                            <p:stCondLst>
                              <p:cond delay="11000"/>
                            </p:stCondLst>
                            <p:childTnLst>
                              <p:par>
                                <p:cTn id="83" presetID="22" presetClass="entr" presetSubtype="1" fill="hold" grpId="0" nodeType="afterEffect">
                                  <p:stCondLst>
                                    <p:cond delay="0"/>
                                  </p:stCondLst>
                                  <p:childTnLst>
                                    <p:set>
                                      <p:cBhvr>
                                        <p:cTn id="84" dur="1" fill="hold">
                                          <p:stCondLst>
                                            <p:cond delay="0"/>
                                          </p:stCondLst>
                                        </p:cTn>
                                        <p:tgtEl>
                                          <p:spTgt spid="19"/>
                                        </p:tgtEl>
                                        <p:attrNameLst>
                                          <p:attrName>style.visibility</p:attrName>
                                        </p:attrNameLst>
                                      </p:cBhvr>
                                      <p:to>
                                        <p:strVal val="visible"/>
                                      </p:to>
                                    </p:set>
                                    <p:animEffect transition="in" filter="wipe(up)">
                                      <p:cBhvr>
                                        <p:cTn id="85" dur="1000"/>
                                        <p:tgtEl>
                                          <p:spTgt spid="19"/>
                                        </p:tgtEl>
                                      </p:cBhvr>
                                    </p:animEffect>
                                  </p:childTnLst>
                                </p:cTn>
                              </p:par>
                            </p:childTnLst>
                          </p:cTn>
                        </p:par>
                        <p:par>
                          <p:cTn id="86" fill="hold">
                            <p:stCondLst>
                              <p:cond delay="12000"/>
                            </p:stCondLst>
                            <p:childTnLst>
                              <p:par>
                                <p:cTn id="87" presetID="53" presetClass="entr" presetSubtype="16" fill="hold" grpId="0" nodeType="afterEffect">
                                  <p:stCondLst>
                                    <p:cond delay="0"/>
                                  </p:stCondLst>
                                  <p:childTnLst>
                                    <p:set>
                                      <p:cBhvr>
                                        <p:cTn id="88" dur="1" fill="hold">
                                          <p:stCondLst>
                                            <p:cond delay="0"/>
                                          </p:stCondLst>
                                        </p:cTn>
                                        <p:tgtEl>
                                          <p:spTgt spid="25"/>
                                        </p:tgtEl>
                                        <p:attrNameLst>
                                          <p:attrName>style.visibility</p:attrName>
                                        </p:attrNameLst>
                                      </p:cBhvr>
                                      <p:to>
                                        <p:strVal val="visible"/>
                                      </p:to>
                                    </p:set>
                                    <p:anim calcmode="lin" valueType="num">
                                      <p:cBhvr>
                                        <p:cTn id="89" dur="500" fill="hold"/>
                                        <p:tgtEl>
                                          <p:spTgt spid="25"/>
                                        </p:tgtEl>
                                        <p:attrNameLst>
                                          <p:attrName>ppt_w</p:attrName>
                                        </p:attrNameLst>
                                      </p:cBhvr>
                                      <p:tavLst>
                                        <p:tav tm="0">
                                          <p:val>
                                            <p:fltVal val="0"/>
                                          </p:val>
                                        </p:tav>
                                        <p:tav tm="100000">
                                          <p:val>
                                            <p:strVal val="#ppt_w"/>
                                          </p:val>
                                        </p:tav>
                                      </p:tavLst>
                                    </p:anim>
                                    <p:anim calcmode="lin" valueType="num">
                                      <p:cBhvr>
                                        <p:cTn id="90" dur="500" fill="hold"/>
                                        <p:tgtEl>
                                          <p:spTgt spid="25"/>
                                        </p:tgtEl>
                                        <p:attrNameLst>
                                          <p:attrName>ppt_h</p:attrName>
                                        </p:attrNameLst>
                                      </p:cBhvr>
                                      <p:tavLst>
                                        <p:tav tm="0">
                                          <p:val>
                                            <p:fltVal val="0"/>
                                          </p:val>
                                        </p:tav>
                                        <p:tav tm="100000">
                                          <p:val>
                                            <p:strVal val="#ppt_h"/>
                                          </p:val>
                                        </p:tav>
                                      </p:tavLst>
                                    </p:anim>
                                    <p:animEffect transition="in" filter="fade">
                                      <p:cBhvr>
                                        <p:cTn id="91" dur="500"/>
                                        <p:tgtEl>
                                          <p:spTgt spid="25"/>
                                        </p:tgtEl>
                                      </p:cBhvr>
                                    </p:animEffect>
                                  </p:childTnLst>
                                </p:cTn>
                              </p:par>
                            </p:childTnLst>
                          </p:cTn>
                        </p:par>
                        <p:par>
                          <p:cTn id="92" fill="hold">
                            <p:stCondLst>
                              <p:cond delay="12500"/>
                            </p:stCondLst>
                            <p:childTnLst>
                              <p:par>
                                <p:cTn id="93" presetID="22" presetClass="entr" presetSubtype="4" fill="hold" nodeType="afterEffect">
                                  <p:stCondLst>
                                    <p:cond delay="0"/>
                                  </p:stCondLst>
                                  <p:childTnLst>
                                    <p:set>
                                      <p:cBhvr>
                                        <p:cTn id="94" dur="1" fill="hold">
                                          <p:stCondLst>
                                            <p:cond delay="0"/>
                                          </p:stCondLst>
                                        </p:cTn>
                                        <p:tgtEl>
                                          <p:spTgt spid="26"/>
                                        </p:tgtEl>
                                        <p:attrNameLst>
                                          <p:attrName>style.visibility</p:attrName>
                                        </p:attrNameLst>
                                      </p:cBhvr>
                                      <p:to>
                                        <p:strVal val="visible"/>
                                      </p:to>
                                    </p:set>
                                    <p:animEffect transition="in" filter="wipe(down)">
                                      <p:cBhvr>
                                        <p:cTn id="95" dur="500"/>
                                        <p:tgtEl>
                                          <p:spTgt spid="26"/>
                                        </p:tgtEl>
                                      </p:cBhvr>
                                    </p:animEffect>
                                  </p:childTnLst>
                                </p:cTn>
                              </p:par>
                            </p:childTnLst>
                          </p:cTn>
                        </p:par>
                        <p:par>
                          <p:cTn id="96" fill="hold">
                            <p:stCondLst>
                              <p:cond delay="13000"/>
                            </p:stCondLst>
                            <p:childTnLst>
                              <p:par>
                                <p:cTn id="97" presetID="22" presetClass="entr" presetSubtype="1" fill="hold" grpId="0" nodeType="afterEffect">
                                  <p:stCondLst>
                                    <p:cond delay="0"/>
                                  </p:stCondLst>
                                  <p:childTnLst>
                                    <p:set>
                                      <p:cBhvr>
                                        <p:cTn id="98" dur="1" fill="hold">
                                          <p:stCondLst>
                                            <p:cond delay="0"/>
                                          </p:stCondLst>
                                        </p:cTn>
                                        <p:tgtEl>
                                          <p:spTgt spid="23"/>
                                        </p:tgtEl>
                                        <p:attrNameLst>
                                          <p:attrName>style.visibility</p:attrName>
                                        </p:attrNameLst>
                                      </p:cBhvr>
                                      <p:to>
                                        <p:strVal val="visible"/>
                                      </p:to>
                                    </p:set>
                                    <p:animEffect transition="in" filter="wipe(up)">
                                      <p:cBhvr>
                                        <p:cTn id="99" dur="500"/>
                                        <p:tgtEl>
                                          <p:spTgt spid="23"/>
                                        </p:tgtEl>
                                      </p:cBhvr>
                                    </p:animEffect>
                                  </p:childTnLst>
                                </p:cTn>
                              </p:par>
                            </p:childTnLst>
                          </p:cTn>
                        </p:par>
                        <p:par>
                          <p:cTn id="100" fill="hold">
                            <p:stCondLst>
                              <p:cond delay="13500"/>
                            </p:stCondLst>
                            <p:childTnLst>
                              <p:par>
                                <p:cTn id="101" presetID="22" presetClass="entr" presetSubtype="1" fill="hold" grpId="0" nodeType="afterEffect">
                                  <p:stCondLst>
                                    <p:cond delay="0"/>
                                  </p:stCondLst>
                                  <p:childTnLst>
                                    <p:set>
                                      <p:cBhvr>
                                        <p:cTn id="102" dur="1" fill="hold">
                                          <p:stCondLst>
                                            <p:cond delay="0"/>
                                          </p:stCondLst>
                                        </p:cTn>
                                        <p:tgtEl>
                                          <p:spTgt spid="24"/>
                                        </p:tgtEl>
                                        <p:attrNameLst>
                                          <p:attrName>style.visibility</p:attrName>
                                        </p:attrNameLst>
                                      </p:cBhvr>
                                      <p:to>
                                        <p:strVal val="visible"/>
                                      </p:to>
                                    </p:set>
                                    <p:animEffect transition="in" filter="wipe(up)">
                                      <p:cBhvr>
                                        <p:cTn id="103" dur="500"/>
                                        <p:tgtEl>
                                          <p:spTgt spid="24"/>
                                        </p:tgtEl>
                                      </p:cBhvr>
                                    </p:animEffect>
                                  </p:childTnLst>
                                </p:cTn>
                              </p:par>
                            </p:childTnLst>
                          </p:cTn>
                        </p:par>
                        <p:par>
                          <p:cTn id="104" fill="hold">
                            <p:stCondLst>
                              <p:cond delay="14000"/>
                            </p:stCondLst>
                            <p:childTnLst>
                              <p:par>
                                <p:cTn id="105" presetID="22" presetClass="entr" presetSubtype="4" fill="hold" nodeType="afterEffect">
                                  <p:stCondLst>
                                    <p:cond delay="0"/>
                                  </p:stCondLst>
                                  <p:childTnLst>
                                    <p:set>
                                      <p:cBhvr>
                                        <p:cTn id="106" dur="1" fill="hold">
                                          <p:stCondLst>
                                            <p:cond delay="0"/>
                                          </p:stCondLst>
                                        </p:cTn>
                                        <p:tgtEl>
                                          <p:spTgt spid="33"/>
                                        </p:tgtEl>
                                        <p:attrNameLst>
                                          <p:attrName>style.visibility</p:attrName>
                                        </p:attrNameLst>
                                      </p:cBhvr>
                                      <p:to>
                                        <p:strVal val="visible"/>
                                      </p:to>
                                    </p:set>
                                    <p:animEffect transition="in" filter="wipe(down)">
                                      <p:cBhvr>
                                        <p:cTn id="107" dur="500"/>
                                        <p:tgtEl>
                                          <p:spTgt spid="33"/>
                                        </p:tgtEl>
                                      </p:cBhvr>
                                    </p:animEffect>
                                  </p:childTnLst>
                                </p:cTn>
                              </p:par>
                            </p:childTnLst>
                          </p:cTn>
                        </p:par>
                        <p:par>
                          <p:cTn id="108" fill="hold">
                            <p:stCondLst>
                              <p:cond delay="14500"/>
                            </p:stCondLst>
                            <p:childTnLst>
                              <p:par>
                                <p:cTn id="109" presetID="42" presetClass="entr" presetSubtype="0" fill="hold" grpId="0" nodeType="afterEffect">
                                  <p:stCondLst>
                                    <p:cond delay="0"/>
                                  </p:stCondLst>
                                  <p:childTnLst>
                                    <p:set>
                                      <p:cBhvr>
                                        <p:cTn id="110" dur="1" fill="hold">
                                          <p:stCondLst>
                                            <p:cond delay="0"/>
                                          </p:stCondLst>
                                        </p:cTn>
                                        <p:tgtEl>
                                          <p:spTgt spid="31"/>
                                        </p:tgtEl>
                                        <p:attrNameLst>
                                          <p:attrName>style.visibility</p:attrName>
                                        </p:attrNameLst>
                                      </p:cBhvr>
                                      <p:to>
                                        <p:strVal val="visible"/>
                                      </p:to>
                                    </p:set>
                                    <p:animEffect transition="in" filter="fade">
                                      <p:cBhvr>
                                        <p:cTn id="111" dur="1000"/>
                                        <p:tgtEl>
                                          <p:spTgt spid="31"/>
                                        </p:tgtEl>
                                      </p:cBhvr>
                                    </p:animEffect>
                                    <p:anim calcmode="lin" valueType="num">
                                      <p:cBhvr>
                                        <p:cTn id="112" dur="1000" fill="hold"/>
                                        <p:tgtEl>
                                          <p:spTgt spid="31"/>
                                        </p:tgtEl>
                                        <p:attrNameLst>
                                          <p:attrName>ppt_x</p:attrName>
                                        </p:attrNameLst>
                                      </p:cBhvr>
                                      <p:tavLst>
                                        <p:tav tm="0">
                                          <p:val>
                                            <p:strVal val="#ppt_x"/>
                                          </p:val>
                                        </p:tav>
                                        <p:tav tm="100000">
                                          <p:val>
                                            <p:strVal val="#ppt_x"/>
                                          </p:val>
                                        </p:tav>
                                      </p:tavLst>
                                    </p:anim>
                                    <p:anim calcmode="lin" valueType="num">
                                      <p:cBhvr>
                                        <p:cTn id="113" dur="1000" fill="hold"/>
                                        <p:tgtEl>
                                          <p:spTgt spid="31"/>
                                        </p:tgtEl>
                                        <p:attrNameLst>
                                          <p:attrName>ppt_y</p:attrName>
                                        </p:attrNameLst>
                                      </p:cBhvr>
                                      <p:tavLst>
                                        <p:tav tm="0">
                                          <p:val>
                                            <p:strVal val="#ppt_y+.1"/>
                                          </p:val>
                                        </p:tav>
                                        <p:tav tm="100000">
                                          <p:val>
                                            <p:strVal val="#ppt_y"/>
                                          </p:val>
                                        </p:tav>
                                      </p:tavLst>
                                    </p:anim>
                                  </p:childTnLst>
                                </p:cTn>
                              </p:par>
                              <p:par>
                                <p:cTn id="114" presetID="42" presetClass="entr" presetSubtype="0" fill="hold" grpId="0" nodeType="withEffect">
                                  <p:stCondLst>
                                    <p:cond delay="0"/>
                                  </p:stCondLst>
                                  <p:childTnLst>
                                    <p:set>
                                      <p:cBhvr>
                                        <p:cTn id="115" dur="1" fill="hold">
                                          <p:stCondLst>
                                            <p:cond delay="0"/>
                                          </p:stCondLst>
                                        </p:cTn>
                                        <p:tgtEl>
                                          <p:spTgt spid="100"/>
                                        </p:tgtEl>
                                        <p:attrNameLst>
                                          <p:attrName>style.visibility</p:attrName>
                                        </p:attrNameLst>
                                      </p:cBhvr>
                                      <p:to>
                                        <p:strVal val="visible"/>
                                      </p:to>
                                    </p:set>
                                    <p:animEffect transition="in" filter="fade">
                                      <p:cBhvr>
                                        <p:cTn id="116" dur="1000"/>
                                        <p:tgtEl>
                                          <p:spTgt spid="100"/>
                                        </p:tgtEl>
                                      </p:cBhvr>
                                    </p:animEffect>
                                    <p:anim calcmode="lin" valueType="num">
                                      <p:cBhvr>
                                        <p:cTn id="117" dur="1000" fill="hold"/>
                                        <p:tgtEl>
                                          <p:spTgt spid="100"/>
                                        </p:tgtEl>
                                        <p:attrNameLst>
                                          <p:attrName>ppt_x</p:attrName>
                                        </p:attrNameLst>
                                      </p:cBhvr>
                                      <p:tavLst>
                                        <p:tav tm="0">
                                          <p:val>
                                            <p:strVal val="#ppt_x"/>
                                          </p:val>
                                        </p:tav>
                                        <p:tav tm="100000">
                                          <p:val>
                                            <p:strVal val="#ppt_x"/>
                                          </p:val>
                                        </p:tav>
                                      </p:tavLst>
                                    </p:anim>
                                    <p:anim calcmode="lin" valueType="num">
                                      <p:cBhvr>
                                        <p:cTn id="118" dur="1000" fill="hold"/>
                                        <p:tgtEl>
                                          <p:spTgt spid="100"/>
                                        </p:tgtEl>
                                        <p:attrNameLst>
                                          <p:attrName>ppt_y</p:attrName>
                                        </p:attrNameLst>
                                      </p:cBhvr>
                                      <p:tavLst>
                                        <p:tav tm="0">
                                          <p:val>
                                            <p:strVal val="#ppt_y+.1"/>
                                          </p:val>
                                        </p:tav>
                                        <p:tav tm="100000">
                                          <p:val>
                                            <p:strVal val="#ppt_y"/>
                                          </p:val>
                                        </p:tav>
                                      </p:tavLst>
                                    </p:anim>
                                  </p:childTnLst>
                                </p:cTn>
                              </p:par>
                            </p:childTnLst>
                          </p:cTn>
                        </p:par>
                        <p:par>
                          <p:cTn id="119" fill="hold">
                            <p:stCondLst>
                              <p:cond delay="15500"/>
                            </p:stCondLst>
                            <p:childTnLst>
                              <p:par>
                                <p:cTn id="120" presetID="22" presetClass="entr" presetSubtype="1" fill="hold" grpId="0" nodeType="afterEffect">
                                  <p:stCondLst>
                                    <p:cond delay="0"/>
                                  </p:stCondLst>
                                  <p:childTnLst>
                                    <p:set>
                                      <p:cBhvr>
                                        <p:cTn id="121" dur="1" fill="hold">
                                          <p:stCondLst>
                                            <p:cond delay="0"/>
                                          </p:stCondLst>
                                        </p:cTn>
                                        <p:tgtEl>
                                          <p:spTgt spid="32"/>
                                        </p:tgtEl>
                                        <p:attrNameLst>
                                          <p:attrName>style.visibility</p:attrName>
                                        </p:attrNameLst>
                                      </p:cBhvr>
                                      <p:to>
                                        <p:strVal val="visible"/>
                                      </p:to>
                                    </p:set>
                                    <p:animEffect transition="in" filter="wipe(up)">
                                      <p:cBhvr>
                                        <p:cTn id="122" dur="1000"/>
                                        <p:tgtEl>
                                          <p:spTgt spid="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14" grpId="0" animBg="1"/>
      <p:bldP spid="3" grpId="0" animBg="1"/>
      <p:bldP spid="18" grpId="0"/>
      <p:bldP spid="19" grpId="0"/>
      <p:bldP spid="23" grpId="0" animBg="1"/>
      <p:bldP spid="24" grpId="0" animBg="1"/>
      <p:bldP spid="25" grpId="0" animBg="1"/>
      <p:bldP spid="31" grpId="0"/>
      <p:bldP spid="32" grpId="0"/>
      <p:bldP spid="66" grpId="0"/>
      <p:bldP spid="81" grpId="0" animBg="1"/>
      <p:bldP spid="82" grpId="0" animBg="1"/>
      <p:bldP spid="83" grpId="0" animBg="1"/>
      <p:bldP spid="89" grpId="0"/>
      <p:bldP spid="90" grpId="0"/>
      <p:bldP spid="94" grpId="0" animBg="1"/>
      <p:bldP spid="100" grpId="0" animBg="1"/>
      <p:bldP spid="102" grpId="0"/>
    </p:bldLst>
  </p:timing>
</p:sld>
</file>

<file path=ppt/slides/slide3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8" name="Freeform: Shape 7">
            <a:extLst>
              <a:ext uri="{FF2B5EF4-FFF2-40B4-BE49-F238E27FC236}">
                <a16:creationId xmlns:a16="http://schemas.microsoft.com/office/drawing/2014/main" id="{A2520CF9-B102-4EBA-AA53-C7C36FE09B6B}"/>
              </a:ext>
            </a:extLst>
          </p:cNvPr>
          <p:cNvSpPr>
            <a:spLocks noChangeAspect="1"/>
          </p:cNvSpPr>
          <p:nvPr/>
        </p:nvSpPr>
        <p:spPr>
          <a:xfrm>
            <a:off x="1905927" y="3608592"/>
            <a:ext cx="285231" cy="324362"/>
          </a:xfrm>
          <a:custGeom>
            <a:avLst/>
            <a:gdLst>
              <a:gd name="connsiteX0" fmla="*/ 223157 w 446314"/>
              <a:gd name="connsiteY0" fmla="*/ 0 h 380657"/>
              <a:gd name="connsiteX1" fmla="*/ 446314 w 446314"/>
              <a:gd name="connsiteY1" fmla="*/ 342729 h 380657"/>
              <a:gd name="connsiteX2" fmla="*/ 441328 w 446314"/>
              <a:gd name="connsiteY2" fmla="*/ 380657 h 380657"/>
              <a:gd name="connsiteX3" fmla="*/ 4986 w 446314"/>
              <a:gd name="connsiteY3" fmla="*/ 380657 h 380657"/>
              <a:gd name="connsiteX4" fmla="*/ 0 w 446314"/>
              <a:gd name="connsiteY4" fmla="*/ 342729 h 380657"/>
              <a:gd name="connsiteX5" fmla="*/ 223157 w 446314"/>
              <a:gd name="connsiteY5" fmla="*/ 0 h 380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6314" h="380657">
                <a:moveTo>
                  <a:pt x="223157" y="0"/>
                </a:moveTo>
                <a:cubicBezTo>
                  <a:pt x="346403" y="0"/>
                  <a:pt x="446314" y="153445"/>
                  <a:pt x="446314" y="342729"/>
                </a:cubicBezTo>
                <a:lnTo>
                  <a:pt x="441328" y="380657"/>
                </a:lnTo>
                <a:lnTo>
                  <a:pt x="4986" y="380657"/>
                </a:lnTo>
                <a:lnTo>
                  <a:pt x="0" y="342729"/>
                </a:lnTo>
                <a:cubicBezTo>
                  <a:pt x="0" y="153445"/>
                  <a:pt x="99911" y="0"/>
                  <a:pt x="223157" y="0"/>
                </a:cubicBezTo>
                <a:close/>
              </a:path>
            </a:pathLst>
          </a:custGeom>
          <a:solidFill>
            <a:srgbClr val="44546B"/>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Freeform: Shape 13">
            <a:extLst>
              <a:ext uri="{FF2B5EF4-FFF2-40B4-BE49-F238E27FC236}">
                <a16:creationId xmlns:a16="http://schemas.microsoft.com/office/drawing/2014/main" id="{AACF354A-6613-422F-BFDC-D0F570AB248A}"/>
              </a:ext>
            </a:extLst>
          </p:cNvPr>
          <p:cNvSpPr/>
          <p:nvPr/>
        </p:nvSpPr>
        <p:spPr>
          <a:xfrm rot="10800000">
            <a:off x="767571" y="6225065"/>
            <a:ext cx="1423587" cy="328135"/>
          </a:xfrm>
          <a:custGeom>
            <a:avLst/>
            <a:gdLst>
              <a:gd name="connsiteX0" fmla="*/ 198887 w 1360347"/>
              <a:gd name="connsiteY0" fmla="*/ 0 h 313558"/>
              <a:gd name="connsiteX1" fmla="*/ 1161461 w 1360347"/>
              <a:gd name="connsiteY1" fmla="*/ 0 h 313558"/>
              <a:gd name="connsiteX2" fmla="*/ 1360347 w 1360347"/>
              <a:gd name="connsiteY2" fmla="*/ 313558 h 313558"/>
              <a:gd name="connsiteX3" fmla="*/ 0 w 1360347"/>
              <a:gd name="connsiteY3" fmla="*/ 313558 h 313558"/>
            </a:gdLst>
            <a:ahLst/>
            <a:cxnLst>
              <a:cxn ang="0">
                <a:pos x="connsiteX0" y="connsiteY0"/>
              </a:cxn>
              <a:cxn ang="0">
                <a:pos x="connsiteX1" y="connsiteY1"/>
              </a:cxn>
              <a:cxn ang="0">
                <a:pos x="connsiteX2" y="connsiteY2"/>
              </a:cxn>
              <a:cxn ang="0">
                <a:pos x="connsiteX3" y="connsiteY3"/>
              </a:cxn>
            </a:cxnLst>
            <a:rect l="l" t="t" r="r" b="b"/>
            <a:pathLst>
              <a:path w="1360347" h="313558">
                <a:moveTo>
                  <a:pt x="198887" y="0"/>
                </a:moveTo>
                <a:lnTo>
                  <a:pt x="1161461" y="0"/>
                </a:lnTo>
                <a:lnTo>
                  <a:pt x="1360347" y="313558"/>
                </a:lnTo>
                <a:lnTo>
                  <a:pt x="0" y="313558"/>
                </a:lnTo>
                <a:close/>
              </a:path>
            </a:pathLst>
          </a:custGeom>
          <a:solidFill>
            <a:srgbClr val="4E5E7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Rectangle: Rounded Corners 2">
            <a:extLst>
              <a:ext uri="{FF2B5EF4-FFF2-40B4-BE49-F238E27FC236}">
                <a16:creationId xmlns:a16="http://schemas.microsoft.com/office/drawing/2014/main" id="{2BD1DBB3-EC8D-4B37-962A-73BF703292DD}"/>
              </a:ext>
            </a:extLst>
          </p:cNvPr>
          <p:cNvSpPr/>
          <p:nvPr/>
        </p:nvSpPr>
        <p:spPr>
          <a:xfrm>
            <a:off x="749309" y="3910410"/>
            <a:ext cx="3429000" cy="2439278"/>
          </a:xfrm>
          <a:prstGeom prst="roundRect">
            <a:avLst>
              <a:gd name="adj" fmla="val 3957"/>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 name="Group 8">
            <a:extLst>
              <a:ext uri="{FF2B5EF4-FFF2-40B4-BE49-F238E27FC236}">
                <a16:creationId xmlns:a16="http://schemas.microsoft.com/office/drawing/2014/main" id="{E03B0330-7EEF-4CE4-B787-E9F7C06A78BD}"/>
              </a:ext>
            </a:extLst>
          </p:cNvPr>
          <p:cNvGrpSpPr/>
          <p:nvPr/>
        </p:nvGrpSpPr>
        <p:grpSpPr>
          <a:xfrm>
            <a:off x="927936" y="3605609"/>
            <a:ext cx="1156922" cy="822960"/>
            <a:chOff x="850142" y="2680077"/>
            <a:chExt cx="1481329" cy="1053722"/>
          </a:xfrm>
        </p:grpSpPr>
        <p:grpSp>
          <p:nvGrpSpPr>
            <p:cNvPr id="10" name="Group 9">
              <a:extLst>
                <a:ext uri="{FF2B5EF4-FFF2-40B4-BE49-F238E27FC236}">
                  <a16:creationId xmlns:a16="http://schemas.microsoft.com/office/drawing/2014/main" id="{F24E4190-D10D-4BF3-B1E6-7AE427F0CCFB}"/>
                </a:ext>
              </a:extLst>
            </p:cNvPr>
            <p:cNvGrpSpPr/>
            <p:nvPr/>
          </p:nvGrpSpPr>
          <p:grpSpPr>
            <a:xfrm>
              <a:off x="850142" y="2680077"/>
              <a:ext cx="1481329" cy="1053722"/>
              <a:chOff x="850142" y="2680077"/>
              <a:chExt cx="1481329" cy="1053722"/>
            </a:xfrm>
            <a:effectLst>
              <a:outerShdw blurRad="63500" dist="25400" dir="2700000" algn="tl" rotWithShape="0">
                <a:prstClr val="black">
                  <a:alpha val="40000"/>
                </a:prstClr>
              </a:outerShdw>
            </a:effectLst>
          </p:grpSpPr>
          <p:sp>
            <p:nvSpPr>
              <p:cNvPr id="12" name="Freeform: Shape 11">
                <a:extLst>
                  <a:ext uri="{FF2B5EF4-FFF2-40B4-BE49-F238E27FC236}">
                    <a16:creationId xmlns:a16="http://schemas.microsoft.com/office/drawing/2014/main" id="{3B5E8ED1-8408-4325-B91F-98FA9A679533}"/>
                  </a:ext>
                </a:extLst>
              </p:cNvPr>
              <p:cNvSpPr>
                <a:spLocks noChangeAspect="1"/>
              </p:cNvSpPr>
              <p:nvPr/>
            </p:nvSpPr>
            <p:spPr>
              <a:xfrm>
                <a:off x="850143" y="2680077"/>
                <a:ext cx="1481328" cy="413480"/>
              </a:xfrm>
              <a:custGeom>
                <a:avLst/>
                <a:gdLst>
                  <a:gd name="connsiteX0" fmla="*/ 8875600 w 8892560"/>
                  <a:gd name="connsiteY0" fmla="*/ 0 h 2482154"/>
                  <a:gd name="connsiteX1" fmla="*/ 8892560 w 8892560"/>
                  <a:gd name="connsiteY1" fmla="*/ 0 h 2482154"/>
                  <a:gd name="connsiteX2" fmla="*/ 8892560 w 8892560"/>
                  <a:gd name="connsiteY2" fmla="*/ 1754 h 2482154"/>
                  <a:gd name="connsiteX3" fmla="*/ 1091360 w 8892560"/>
                  <a:gd name="connsiteY3" fmla="*/ 0 h 2482154"/>
                  <a:gd name="connsiteX4" fmla="*/ 8875600 w 8892560"/>
                  <a:gd name="connsiteY4" fmla="*/ 0 h 2482154"/>
                  <a:gd name="connsiteX5" fmla="*/ 7784241 w 8892560"/>
                  <a:gd name="connsiteY5" fmla="*/ 2234837 h 2482154"/>
                  <a:gd name="connsiteX6" fmla="*/ 7808625 w 8892560"/>
                  <a:gd name="connsiteY6" fmla="*/ 2482154 h 2482154"/>
                  <a:gd name="connsiteX7" fmla="*/ 2158335 w 8892560"/>
                  <a:gd name="connsiteY7" fmla="*/ 2482154 h 2482154"/>
                  <a:gd name="connsiteX8" fmla="*/ 1091360 w 8892560"/>
                  <a:gd name="connsiteY8" fmla="*/ 2482154 h 2482154"/>
                  <a:gd name="connsiteX9" fmla="*/ 24384 w 8892560"/>
                  <a:gd name="connsiteY9" fmla="*/ 2482154 h 2482154"/>
                  <a:gd name="connsiteX10" fmla="*/ 0 w 8892560"/>
                  <a:gd name="connsiteY10" fmla="*/ 2234837 h 2482154"/>
                  <a:gd name="connsiteX11" fmla="*/ 1091360 w 8892560"/>
                  <a:gd name="connsiteY11" fmla="*/ 0 h 2482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892560" h="2482154">
                    <a:moveTo>
                      <a:pt x="8875600" y="0"/>
                    </a:moveTo>
                    <a:lnTo>
                      <a:pt x="8892560" y="0"/>
                    </a:lnTo>
                    <a:lnTo>
                      <a:pt x="8892560" y="1754"/>
                    </a:lnTo>
                    <a:close/>
                    <a:moveTo>
                      <a:pt x="1091360" y="0"/>
                    </a:moveTo>
                    <a:lnTo>
                      <a:pt x="8875600" y="0"/>
                    </a:lnTo>
                    <a:cubicBezTo>
                      <a:pt x="8272860" y="0"/>
                      <a:pt x="7784241" y="1000570"/>
                      <a:pt x="7784241" y="2234837"/>
                    </a:cubicBezTo>
                    <a:lnTo>
                      <a:pt x="7808625" y="2482154"/>
                    </a:lnTo>
                    <a:lnTo>
                      <a:pt x="2158335" y="2482154"/>
                    </a:lnTo>
                    <a:lnTo>
                      <a:pt x="1091360" y="2482154"/>
                    </a:lnTo>
                    <a:lnTo>
                      <a:pt x="24384" y="2482154"/>
                    </a:lnTo>
                    <a:lnTo>
                      <a:pt x="0" y="2234837"/>
                    </a:lnTo>
                    <a:cubicBezTo>
                      <a:pt x="0" y="1000570"/>
                      <a:pt x="488619" y="0"/>
                      <a:pt x="1091360" y="0"/>
                    </a:cubicBezTo>
                    <a:close/>
                  </a:path>
                </a:pathLst>
              </a:custGeom>
              <a:gradFill flip="none" rotWithShape="1">
                <a:gsLst>
                  <a:gs pos="32500">
                    <a:srgbClr val="6C7C93"/>
                  </a:gs>
                  <a:gs pos="17000">
                    <a:srgbClr val="304057"/>
                  </a:gs>
                  <a:gs pos="0">
                    <a:srgbClr val="1C2C43"/>
                  </a:gs>
                  <a:gs pos="48000">
                    <a:srgbClr val="44546B"/>
                  </a:gs>
                  <a:gs pos="100000">
                    <a:srgbClr val="44546B"/>
                  </a:gs>
                </a:gsLst>
                <a:lin ang="5400000" scaled="0"/>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Shape 12">
                <a:extLst>
                  <a:ext uri="{FF2B5EF4-FFF2-40B4-BE49-F238E27FC236}">
                    <a16:creationId xmlns:a16="http://schemas.microsoft.com/office/drawing/2014/main" id="{F76A2A78-7589-4501-9C87-2EA5C746FB7F}"/>
                  </a:ext>
                </a:extLst>
              </p:cNvPr>
              <p:cNvSpPr/>
              <p:nvPr/>
            </p:nvSpPr>
            <p:spPr>
              <a:xfrm rot="16200000">
                <a:off x="1147683" y="2742036"/>
                <a:ext cx="694222" cy="1289304"/>
              </a:xfrm>
              <a:custGeom>
                <a:avLst/>
                <a:gdLst>
                  <a:gd name="connsiteX0" fmla="*/ 694222 w 694222"/>
                  <a:gd name="connsiteY0" fmla="*/ 0 h 414203"/>
                  <a:gd name="connsiteX1" fmla="*/ 694222 w 694222"/>
                  <a:gd name="connsiteY1" fmla="*/ 414203 h 414203"/>
                  <a:gd name="connsiteX2" fmla="*/ 0 w 694222"/>
                  <a:gd name="connsiteY2" fmla="*/ 414203 h 414203"/>
                  <a:gd name="connsiteX3" fmla="*/ 207102 w 694222"/>
                  <a:gd name="connsiteY3" fmla="*/ 207102 h 414203"/>
                  <a:gd name="connsiteX4" fmla="*/ 0 w 694222"/>
                  <a:gd name="connsiteY4" fmla="*/ 0 h 4142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4222" h="414203">
                    <a:moveTo>
                      <a:pt x="694222" y="0"/>
                    </a:moveTo>
                    <a:lnTo>
                      <a:pt x="694222" y="414203"/>
                    </a:lnTo>
                    <a:lnTo>
                      <a:pt x="0" y="414203"/>
                    </a:lnTo>
                    <a:lnTo>
                      <a:pt x="207102" y="207102"/>
                    </a:lnTo>
                    <a:lnTo>
                      <a:pt x="0" y="0"/>
                    </a:lnTo>
                    <a:close/>
                  </a:path>
                </a:pathLst>
              </a:custGeom>
              <a:solidFill>
                <a:srgbClr val="44546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sp>
          <p:nvSpPr>
            <p:cNvPr id="11" name="TextBox 10">
              <a:extLst>
                <a:ext uri="{FF2B5EF4-FFF2-40B4-BE49-F238E27FC236}">
                  <a16:creationId xmlns:a16="http://schemas.microsoft.com/office/drawing/2014/main" id="{6AB64257-7617-4F5C-B1BF-B09888F67E9D}"/>
                </a:ext>
              </a:extLst>
            </p:cNvPr>
            <p:cNvSpPr txBox="1"/>
            <p:nvPr/>
          </p:nvSpPr>
          <p:spPr>
            <a:xfrm>
              <a:off x="896947" y="3002689"/>
              <a:ext cx="1242499" cy="354671"/>
            </a:xfrm>
            <a:prstGeom prst="rect">
              <a:avLst/>
            </a:prstGeom>
            <a:noFill/>
          </p:spPr>
          <p:txBody>
            <a:bodyPr wrap="square" rtlCol="0">
              <a:spAutoFit/>
            </a:bodyPr>
            <a:lstStyle/>
            <a:p>
              <a:pPr algn="ctr" defTabSz="1219170">
                <a:spcBef>
                  <a:spcPct val="20000"/>
                </a:spcBef>
                <a:defRPr/>
              </a:pPr>
              <a:r>
                <a:rPr lang="en-US" sz="1200" dirty="0">
                  <a:solidFill>
                    <a:schemeClr val="bg1"/>
                  </a:solidFill>
                  <a:latin typeface="Bernard MT Condensed" panose="02050806060905020404" pitchFamily="18" charset="0"/>
                </a:rPr>
                <a:t>LOREM IPSUM</a:t>
              </a:r>
            </a:p>
          </p:txBody>
        </p:sp>
      </p:grpSp>
      <p:sp>
        <p:nvSpPr>
          <p:cNvPr id="18" name="Text Box 10">
            <a:extLst>
              <a:ext uri="{FF2B5EF4-FFF2-40B4-BE49-F238E27FC236}">
                <a16:creationId xmlns:a16="http://schemas.microsoft.com/office/drawing/2014/main" id="{09633D78-4A27-40A8-A225-4B5EA0A66285}"/>
              </a:ext>
            </a:extLst>
          </p:cNvPr>
          <p:cNvSpPr txBox="1">
            <a:spLocks noChangeArrowheads="1"/>
          </p:cNvSpPr>
          <p:nvPr/>
        </p:nvSpPr>
        <p:spPr bwMode="auto">
          <a:xfrm>
            <a:off x="1115563" y="5212080"/>
            <a:ext cx="777240" cy="822960"/>
          </a:xfrm>
          <a:prstGeom prst="rect">
            <a:avLst/>
          </a:prstGeom>
          <a:noFill/>
          <a:ln w="9525">
            <a:noFill/>
            <a:miter lim="800000"/>
            <a:headEnd/>
            <a:tailEnd/>
          </a:ln>
        </p:spPr>
        <p:txBody>
          <a:bodyPr wrap="square" lIns="60960" tIns="30480" rIns="60960" bIns="30480">
            <a:spAutoFit/>
          </a:bodyPr>
          <a:lstStyle/>
          <a:p>
            <a:pPr algn="ctr"/>
            <a:r>
              <a:rPr lang="en-US" sz="4800" spc="150" dirty="0">
                <a:solidFill>
                  <a:srgbClr val="4D4D4D"/>
                </a:solidFill>
                <a:latin typeface="Bernard MT Condensed" panose="02050806060905020404" pitchFamily="18" charset="0"/>
              </a:rPr>
              <a:t>02</a:t>
            </a:r>
          </a:p>
        </p:txBody>
      </p:sp>
      <p:sp>
        <p:nvSpPr>
          <p:cNvPr id="19" name="TextBox 18">
            <a:extLst>
              <a:ext uri="{FF2B5EF4-FFF2-40B4-BE49-F238E27FC236}">
                <a16:creationId xmlns:a16="http://schemas.microsoft.com/office/drawing/2014/main" id="{0D6A65BA-C0F7-4715-B939-A7A78818D2D3}"/>
              </a:ext>
            </a:extLst>
          </p:cNvPr>
          <p:cNvSpPr txBox="1"/>
          <p:nvPr/>
        </p:nvSpPr>
        <p:spPr>
          <a:xfrm>
            <a:off x="2099636" y="4197917"/>
            <a:ext cx="2033201" cy="2069797"/>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IPSUM DOLOR</a:t>
            </a:r>
          </a:p>
          <a:p>
            <a:endParaRPr lang="en-US" sz="400" dirty="0">
              <a:solidFill>
                <a:srgbClr val="4D4D4D"/>
              </a:solidFill>
              <a:latin typeface="Bernard MT Condensed" panose="02050806060905020404" pitchFamily="18" charset="0"/>
            </a:endParaRPr>
          </a:p>
          <a:p>
            <a:r>
              <a:rPr lang="en-US" sz="1250" dirty="0">
                <a:solidFill>
                  <a:srgbClr val="4D4D4D"/>
                </a:solidFill>
                <a:latin typeface="Candara" panose="020E0502030303020204" pitchFamily="34" charset="0"/>
              </a:rPr>
              <a:t>Lorem ipsum dolor sit amet, consectetur adipiscing elit, sed do eiusmod tempor incididunt ut labore et dolore magna. </a:t>
            </a:r>
          </a:p>
          <a:p>
            <a:endParaRPr lang="en-US" sz="400" dirty="0">
              <a:solidFill>
                <a:srgbClr val="4D4D4D"/>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D4D4D"/>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100" dirty="0">
                <a:solidFill>
                  <a:srgbClr val="4D4D4D"/>
                </a:solidFill>
                <a:latin typeface="Candara" panose="020E0502030303020204" pitchFamily="34" charset="0"/>
              </a:rPr>
              <a:t>Lorem ipsum dolor sit amet, consectetur adipiscing.</a:t>
            </a:r>
          </a:p>
        </p:txBody>
      </p:sp>
      <p:grpSp>
        <p:nvGrpSpPr>
          <p:cNvPr id="22" name="Group 21">
            <a:extLst>
              <a:ext uri="{FF2B5EF4-FFF2-40B4-BE49-F238E27FC236}">
                <a16:creationId xmlns:a16="http://schemas.microsoft.com/office/drawing/2014/main" id="{65280912-D6DB-478C-B7A5-8486693D5656}"/>
              </a:ext>
            </a:extLst>
          </p:cNvPr>
          <p:cNvGrpSpPr/>
          <p:nvPr/>
        </p:nvGrpSpPr>
        <p:grpSpPr>
          <a:xfrm>
            <a:off x="975733" y="6196409"/>
            <a:ext cx="1005840" cy="354686"/>
            <a:chOff x="6372397" y="6019800"/>
            <a:chExt cx="1005840" cy="354686"/>
          </a:xfrm>
        </p:grpSpPr>
        <p:sp>
          <p:nvSpPr>
            <p:cNvPr id="17" name="Freeform: Shape 16">
              <a:extLst>
                <a:ext uri="{FF2B5EF4-FFF2-40B4-BE49-F238E27FC236}">
                  <a16:creationId xmlns:a16="http://schemas.microsoft.com/office/drawing/2014/main" id="{2B0EE567-3434-4CD0-95EE-BBCEC3429BDC}"/>
                </a:ext>
              </a:extLst>
            </p:cNvPr>
            <p:cNvSpPr>
              <a:spLocks/>
            </p:cNvSpPr>
            <p:nvPr/>
          </p:nvSpPr>
          <p:spPr>
            <a:xfrm>
              <a:off x="6372397" y="6019800"/>
              <a:ext cx="1005840" cy="354686"/>
            </a:xfrm>
            <a:custGeom>
              <a:avLst/>
              <a:gdLst>
                <a:gd name="connsiteX0" fmla="*/ 71133 w 1005840"/>
                <a:gd name="connsiteY0" fmla="*/ 0 h 354686"/>
                <a:gd name="connsiteX1" fmla="*/ 934707 w 1005840"/>
                <a:gd name="connsiteY1" fmla="*/ 0 h 354686"/>
                <a:gd name="connsiteX2" fmla="*/ 1005840 w 1005840"/>
                <a:gd name="connsiteY2" fmla="*/ 71133 h 354686"/>
                <a:gd name="connsiteX3" fmla="*/ 1005840 w 1005840"/>
                <a:gd name="connsiteY3" fmla="*/ 354686 h 354686"/>
                <a:gd name="connsiteX4" fmla="*/ 0 w 1005840"/>
                <a:gd name="connsiteY4" fmla="*/ 354686 h 354686"/>
                <a:gd name="connsiteX5" fmla="*/ 0 w 1005840"/>
                <a:gd name="connsiteY5" fmla="*/ 71133 h 354686"/>
                <a:gd name="connsiteX6" fmla="*/ 71133 w 1005840"/>
                <a:gd name="connsiteY6" fmla="*/ 0 h 354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5840" h="354686">
                  <a:moveTo>
                    <a:pt x="71133" y="0"/>
                  </a:moveTo>
                  <a:lnTo>
                    <a:pt x="934707" y="0"/>
                  </a:lnTo>
                  <a:cubicBezTo>
                    <a:pt x="973993" y="0"/>
                    <a:pt x="1005840" y="31847"/>
                    <a:pt x="1005840" y="71133"/>
                  </a:cubicBezTo>
                  <a:lnTo>
                    <a:pt x="1005840" y="354686"/>
                  </a:lnTo>
                  <a:lnTo>
                    <a:pt x="0" y="354686"/>
                  </a:lnTo>
                  <a:lnTo>
                    <a:pt x="0" y="71133"/>
                  </a:lnTo>
                  <a:cubicBezTo>
                    <a:pt x="0" y="31847"/>
                    <a:pt x="31847" y="0"/>
                    <a:pt x="71133" y="0"/>
                  </a:cubicBez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Text Box 10">
              <a:extLst>
                <a:ext uri="{FF2B5EF4-FFF2-40B4-BE49-F238E27FC236}">
                  <a16:creationId xmlns:a16="http://schemas.microsoft.com/office/drawing/2014/main" id="{FE34A93C-2764-4489-AC38-989615E234CD}"/>
                </a:ext>
              </a:extLst>
            </p:cNvPr>
            <p:cNvSpPr txBox="1">
              <a:spLocks noChangeArrowheads="1"/>
            </p:cNvSpPr>
            <p:nvPr/>
          </p:nvSpPr>
          <p:spPr bwMode="auto">
            <a:xfrm>
              <a:off x="6486963" y="6067579"/>
              <a:ext cx="718777" cy="246221"/>
            </a:xfrm>
            <a:prstGeom prst="rect">
              <a:avLst/>
            </a:prstGeom>
            <a:noFill/>
            <a:ln w="9525">
              <a:noFill/>
              <a:miter lim="800000"/>
              <a:headEnd/>
              <a:tailEnd/>
            </a:ln>
          </p:spPr>
          <p:txBody>
            <a:bodyPr wrap="square" lIns="60960" tIns="30480" rIns="60960" bIns="30480">
              <a:spAutoFit/>
            </a:bodyPr>
            <a:lstStyle/>
            <a:p>
              <a:pPr algn="ctr"/>
              <a:r>
                <a:rPr lang="en-US" sz="1200" b="1" dirty="0">
                  <a:solidFill>
                    <a:schemeClr val="bg1"/>
                  </a:solidFill>
                </a:rPr>
                <a:t>OPTION</a:t>
              </a:r>
            </a:p>
          </p:txBody>
        </p:sp>
      </p:grpSp>
      <p:sp>
        <p:nvSpPr>
          <p:cNvPr id="23" name="Freeform: Shape 22">
            <a:extLst>
              <a:ext uri="{FF2B5EF4-FFF2-40B4-BE49-F238E27FC236}">
                <a16:creationId xmlns:a16="http://schemas.microsoft.com/office/drawing/2014/main" id="{4FF89355-8658-457A-BE66-F402EE0D175E}"/>
              </a:ext>
            </a:extLst>
          </p:cNvPr>
          <p:cNvSpPr>
            <a:spLocks noChangeAspect="1"/>
          </p:cNvSpPr>
          <p:nvPr/>
        </p:nvSpPr>
        <p:spPr>
          <a:xfrm>
            <a:off x="5804818" y="3601727"/>
            <a:ext cx="285231" cy="324362"/>
          </a:xfrm>
          <a:custGeom>
            <a:avLst/>
            <a:gdLst>
              <a:gd name="connsiteX0" fmla="*/ 223157 w 446314"/>
              <a:gd name="connsiteY0" fmla="*/ 0 h 380657"/>
              <a:gd name="connsiteX1" fmla="*/ 446314 w 446314"/>
              <a:gd name="connsiteY1" fmla="*/ 342729 h 380657"/>
              <a:gd name="connsiteX2" fmla="*/ 441328 w 446314"/>
              <a:gd name="connsiteY2" fmla="*/ 380657 h 380657"/>
              <a:gd name="connsiteX3" fmla="*/ 4986 w 446314"/>
              <a:gd name="connsiteY3" fmla="*/ 380657 h 380657"/>
              <a:gd name="connsiteX4" fmla="*/ 0 w 446314"/>
              <a:gd name="connsiteY4" fmla="*/ 342729 h 380657"/>
              <a:gd name="connsiteX5" fmla="*/ 223157 w 446314"/>
              <a:gd name="connsiteY5" fmla="*/ 0 h 380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6314" h="380657">
                <a:moveTo>
                  <a:pt x="223157" y="0"/>
                </a:moveTo>
                <a:cubicBezTo>
                  <a:pt x="346403" y="0"/>
                  <a:pt x="446314" y="153445"/>
                  <a:pt x="446314" y="342729"/>
                </a:cubicBezTo>
                <a:lnTo>
                  <a:pt x="441328" y="380657"/>
                </a:lnTo>
                <a:lnTo>
                  <a:pt x="4986" y="380657"/>
                </a:lnTo>
                <a:lnTo>
                  <a:pt x="0" y="342729"/>
                </a:lnTo>
                <a:cubicBezTo>
                  <a:pt x="0" y="153445"/>
                  <a:pt x="99911" y="0"/>
                  <a:pt x="223157" y="0"/>
                </a:cubicBezTo>
                <a:close/>
              </a:path>
            </a:pathLst>
          </a:custGeom>
          <a:solidFill>
            <a:srgbClr val="344861"/>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 name="Freeform: Shape 23">
            <a:extLst>
              <a:ext uri="{FF2B5EF4-FFF2-40B4-BE49-F238E27FC236}">
                <a16:creationId xmlns:a16="http://schemas.microsoft.com/office/drawing/2014/main" id="{AE091DE2-F89E-4CD2-8DA0-86112A814553}"/>
              </a:ext>
            </a:extLst>
          </p:cNvPr>
          <p:cNvSpPr/>
          <p:nvPr/>
        </p:nvSpPr>
        <p:spPr>
          <a:xfrm rot="10800000">
            <a:off x="4666462" y="6218200"/>
            <a:ext cx="1423587" cy="328135"/>
          </a:xfrm>
          <a:custGeom>
            <a:avLst/>
            <a:gdLst>
              <a:gd name="connsiteX0" fmla="*/ 198887 w 1360347"/>
              <a:gd name="connsiteY0" fmla="*/ 0 h 313558"/>
              <a:gd name="connsiteX1" fmla="*/ 1161461 w 1360347"/>
              <a:gd name="connsiteY1" fmla="*/ 0 h 313558"/>
              <a:gd name="connsiteX2" fmla="*/ 1360347 w 1360347"/>
              <a:gd name="connsiteY2" fmla="*/ 313558 h 313558"/>
              <a:gd name="connsiteX3" fmla="*/ 0 w 1360347"/>
              <a:gd name="connsiteY3" fmla="*/ 313558 h 313558"/>
            </a:gdLst>
            <a:ahLst/>
            <a:cxnLst>
              <a:cxn ang="0">
                <a:pos x="connsiteX0" y="connsiteY0"/>
              </a:cxn>
              <a:cxn ang="0">
                <a:pos x="connsiteX1" y="connsiteY1"/>
              </a:cxn>
              <a:cxn ang="0">
                <a:pos x="connsiteX2" y="connsiteY2"/>
              </a:cxn>
              <a:cxn ang="0">
                <a:pos x="connsiteX3" y="connsiteY3"/>
              </a:cxn>
            </a:cxnLst>
            <a:rect l="l" t="t" r="r" b="b"/>
            <a:pathLst>
              <a:path w="1360347" h="313558">
                <a:moveTo>
                  <a:pt x="198887" y="0"/>
                </a:moveTo>
                <a:lnTo>
                  <a:pt x="1161461" y="0"/>
                </a:lnTo>
                <a:lnTo>
                  <a:pt x="1360347" y="313558"/>
                </a:lnTo>
                <a:lnTo>
                  <a:pt x="0" y="313558"/>
                </a:lnTo>
                <a:close/>
              </a:path>
            </a:pathLst>
          </a:custGeom>
          <a:solidFill>
            <a:srgbClr val="34486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Rectangle: Rounded Corners 24">
            <a:extLst>
              <a:ext uri="{FF2B5EF4-FFF2-40B4-BE49-F238E27FC236}">
                <a16:creationId xmlns:a16="http://schemas.microsoft.com/office/drawing/2014/main" id="{3F5CF6D5-50B5-4331-8559-39800B5E13F8}"/>
              </a:ext>
            </a:extLst>
          </p:cNvPr>
          <p:cNvSpPr/>
          <p:nvPr/>
        </p:nvSpPr>
        <p:spPr>
          <a:xfrm>
            <a:off x="4648200" y="3903545"/>
            <a:ext cx="3429000" cy="2439278"/>
          </a:xfrm>
          <a:prstGeom prst="roundRect">
            <a:avLst>
              <a:gd name="adj" fmla="val 3957"/>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6" name="Group 25">
            <a:extLst>
              <a:ext uri="{FF2B5EF4-FFF2-40B4-BE49-F238E27FC236}">
                <a16:creationId xmlns:a16="http://schemas.microsoft.com/office/drawing/2014/main" id="{0886F9BA-0B07-4D58-85CB-0C2E91747FD7}"/>
              </a:ext>
            </a:extLst>
          </p:cNvPr>
          <p:cNvGrpSpPr/>
          <p:nvPr/>
        </p:nvGrpSpPr>
        <p:grpSpPr>
          <a:xfrm>
            <a:off x="4826827" y="3598744"/>
            <a:ext cx="1156922" cy="822960"/>
            <a:chOff x="850142" y="2680077"/>
            <a:chExt cx="1481329" cy="1053722"/>
          </a:xfrm>
        </p:grpSpPr>
        <p:grpSp>
          <p:nvGrpSpPr>
            <p:cNvPr id="27" name="Group 26">
              <a:extLst>
                <a:ext uri="{FF2B5EF4-FFF2-40B4-BE49-F238E27FC236}">
                  <a16:creationId xmlns:a16="http://schemas.microsoft.com/office/drawing/2014/main" id="{C645F2AE-AC93-46FF-9321-2BD00D2276DD}"/>
                </a:ext>
              </a:extLst>
            </p:cNvPr>
            <p:cNvGrpSpPr/>
            <p:nvPr/>
          </p:nvGrpSpPr>
          <p:grpSpPr>
            <a:xfrm>
              <a:off x="850142" y="2680077"/>
              <a:ext cx="1481329" cy="1053722"/>
              <a:chOff x="850142" y="2680077"/>
              <a:chExt cx="1481329" cy="1053722"/>
            </a:xfrm>
            <a:effectLst>
              <a:outerShdw blurRad="63500" dist="25400" dir="2700000" algn="tl" rotWithShape="0">
                <a:prstClr val="black">
                  <a:alpha val="40000"/>
                </a:prstClr>
              </a:outerShdw>
            </a:effectLst>
          </p:grpSpPr>
          <p:sp>
            <p:nvSpPr>
              <p:cNvPr id="29" name="Freeform: Shape 28">
                <a:extLst>
                  <a:ext uri="{FF2B5EF4-FFF2-40B4-BE49-F238E27FC236}">
                    <a16:creationId xmlns:a16="http://schemas.microsoft.com/office/drawing/2014/main" id="{4283553F-13B8-4404-9A87-B6BDB9744374}"/>
                  </a:ext>
                </a:extLst>
              </p:cNvPr>
              <p:cNvSpPr>
                <a:spLocks noChangeAspect="1"/>
              </p:cNvSpPr>
              <p:nvPr/>
            </p:nvSpPr>
            <p:spPr>
              <a:xfrm>
                <a:off x="850143" y="2680077"/>
                <a:ext cx="1481328" cy="413480"/>
              </a:xfrm>
              <a:custGeom>
                <a:avLst/>
                <a:gdLst>
                  <a:gd name="connsiteX0" fmla="*/ 8875600 w 8892560"/>
                  <a:gd name="connsiteY0" fmla="*/ 0 h 2482154"/>
                  <a:gd name="connsiteX1" fmla="*/ 8892560 w 8892560"/>
                  <a:gd name="connsiteY1" fmla="*/ 0 h 2482154"/>
                  <a:gd name="connsiteX2" fmla="*/ 8892560 w 8892560"/>
                  <a:gd name="connsiteY2" fmla="*/ 1754 h 2482154"/>
                  <a:gd name="connsiteX3" fmla="*/ 1091360 w 8892560"/>
                  <a:gd name="connsiteY3" fmla="*/ 0 h 2482154"/>
                  <a:gd name="connsiteX4" fmla="*/ 8875600 w 8892560"/>
                  <a:gd name="connsiteY4" fmla="*/ 0 h 2482154"/>
                  <a:gd name="connsiteX5" fmla="*/ 7784241 w 8892560"/>
                  <a:gd name="connsiteY5" fmla="*/ 2234837 h 2482154"/>
                  <a:gd name="connsiteX6" fmla="*/ 7808625 w 8892560"/>
                  <a:gd name="connsiteY6" fmla="*/ 2482154 h 2482154"/>
                  <a:gd name="connsiteX7" fmla="*/ 2158335 w 8892560"/>
                  <a:gd name="connsiteY7" fmla="*/ 2482154 h 2482154"/>
                  <a:gd name="connsiteX8" fmla="*/ 1091360 w 8892560"/>
                  <a:gd name="connsiteY8" fmla="*/ 2482154 h 2482154"/>
                  <a:gd name="connsiteX9" fmla="*/ 24384 w 8892560"/>
                  <a:gd name="connsiteY9" fmla="*/ 2482154 h 2482154"/>
                  <a:gd name="connsiteX10" fmla="*/ 0 w 8892560"/>
                  <a:gd name="connsiteY10" fmla="*/ 2234837 h 2482154"/>
                  <a:gd name="connsiteX11" fmla="*/ 1091360 w 8892560"/>
                  <a:gd name="connsiteY11" fmla="*/ 0 h 2482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892560" h="2482154">
                    <a:moveTo>
                      <a:pt x="8875600" y="0"/>
                    </a:moveTo>
                    <a:lnTo>
                      <a:pt x="8892560" y="0"/>
                    </a:lnTo>
                    <a:lnTo>
                      <a:pt x="8892560" y="1754"/>
                    </a:lnTo>
                    <a:close/>
                    <a:moveTo>
                      <a:pt x="1091360" y="0"/>
                    </a:moveTo>
                    <a:lnTo>
                      <a:pt x="8875600" y="0"/>
                    </a:lnTo>
                    <a:cubicBezTo>
                      <a:pt x="8272860" y="0"/>
                      <a:pt x="7784241" y="1000570"/>
                      <a:pt x="7784241" y="2234837"/>
                    </a:cubicBezTo>
                    <a:lnTo>
                      <a:pt x="7808625" y="2482154"/>
                    </a:lnTo>
                    <a:lnTo>
                      <a:pt x="2158335" y="2482154"/>
                    </a:lnTo>
                    <a:lnTo>
                      <a:pt x="1091360" y="2482154"/>
                    </a:lnTo>
                    <a:lnTo>
                      <a:pt x="24384" y="2482154"/>
                    </a:lnTo>
                    <a:lnTo>
                      <a:pt x="0" y="2234837"/>
                    </a:lnTo>
                    <a:cubicBezTo>
                      <a:pt x="0" y="1000570"/>
                      <a:pt x="488619" y="0"/>
                      <a:pt x="1091360" y="0"/>
                    </a:cubicBezTo>
                    <a:close/>
                  </a:path>
                </a:pathLst>
              </a:custGeom>
              <a:gradFill flip="none" rotWithShape="1">
                <a:gsLst>
                  <a:gs pos="32500">
                    <a:srgbClr val="84989B"/>
                  </a:gs>
                  <a:gs pos="17000">
                    <a:srgbClr val="485C75"/>
                  </a:gs>
                  <a:gs pos="0">
                    <a:srgbClr val="344861"/>
                  </a:gs>
                  <a:gs pos="48000">
                    <a:srgbClr val="5C7089"/>
                  </a:gs>
                  <a:gs pos="100000">
                    <a:srgbClr val="5C7089"/>
                  </a:gs>
                </a:gsLst>
                <a:lin ang="5400000" scaled="0"/>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Freeform: Shape 29">
                <a:extLst>
                  <a:ext uri="{FF2B5EF4-FFF2-40B4-BE49-F238E27FC236}">
                    <a16:creationId xmlns:a16="http://schemas.microsoft.com/office/drawing/2014/main" id="{17FC1D73-396A-403C-8D9D-A806FD787870}"/>
                  </a:ext>
                </a:extLst>
              </p:cNvPr>
              <p:cNvSpPr/>
              <p:nvPr/>
            </p:nvSpPr>
            <p:spPr>
              <a:xfrm rot="16200000">
                <a:off x="1147683" y="2742036"/>
                <a:ext cx="694222" cy="1289304"/>
              </a:xfrm>
              <a:custGeom>
                <a:avLst/>
                <a:gdLst>
                  <a:gd name="connsiteX0" fmla="*/ 694222 w 694222"/>
                  <a:gd name="connsiteY0" fmla="*/ 0 h 414203"/>
                  <a:gd name="connsiteX1" fmla="*/ 694222 w 694222"/>
                  <a:gd name="connsiteY1" fmla="*/ 414203 h 414203"/>
                  <a:gd name="connsiteX2" fmla="*/ 0 w 694222"/>
                  <a:gd name="connsiteY2" fmla="*/ 414203 h 414203"/>
                  <a:gd name="connsiteX3" fmla="*/ 207102 w 694222"/>
                  <a:gd name="connsiteY3" fmla="*/ 207102 h 414203"/>
                  <a:gd name="connsiteX4" fmla="*/ 0 w 694222"/>
                  <a:gd name="connsiteY4" fmla="*/ 0 h 4142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4222" h="414203">
                    <a:moveTo>
                      <a:pt x="694222" y="0"/>
                    </a:moveTo>
                    <a:lnTo>
                      <a:pt x="694222" y="414203"/>
                    </a:lnTo>
                    <a:lnTo>
                      <a:pt x="0" y="414203"/>
                    </a:lnTo>
                    <a:lnTo>
                      <a:pt x="207102" y="207102"/>
                    </a:lnTo>
                    <a:lnTo>
                      <a:pt x="0" y="0"/>
                    </a:lnTo>
                    <a:close/>
                  </a:path>
                </a:pathLst>
              </a:custGeom>
              <a:solidFill>
                <a:srgbClr val="5C708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sp>
          <p:nvSpPr>
            <p:cNvPr id="28" name="TextBox 27">
              <a:extLst>
                <a:ext uri="{FF2B5EF4-FFF2-40B4-BE49-F238E27FC236}">
                  <a16:creationId xmlns:a16="http://schemas.microsoft.com/office/drawing/2014/main" id="{778BBD39-7C76-4EEE-B1B2-EF331E5A337A}"/>
                </a:ext>
              </a:extLst>
            </p:cNvPr>
            <p:cNvSpPr txBox="1"/>
            <p:nvPr/>
          </p:nvSpPr>
          <p:spPr>
            <a:xfrm>
              <a:off x="896947" y="3002689"/>
              <a:ext cx="1242499" cy="354671"/>
            </a:xfrm>
            <a:prstGeom prst="rect">
              <a:avLst/>
            </a:prstGeom>
            <a:noFill/>
          </p:spPr>
          <p:txBody>
            <a:bodyPr wrap="square" rtlCol="0">
              <a:spAutoFit/>
            </a:bodyPr>
            <a:lstStyle/>
            <a:p>
              <a:pPr algn="ctr" defTabSz="1219170">
                <a:spcBef>
                  <a:spcPct val="20000"/>
                </a:spcBef>
                <a:defRPr/>
              </a:pPr>
              <a:r>
                <a:rPr lang="en-US" sz="1200" dirty="0">
                  <a:solidFill>
                    <a:schemeClr val="bg1"/>
                  </a:solidFill>
                  <a:latin typeface="Bernard MT Condensed" panose="02050806060905020404" pitchFamily="18" charset="0"/>
                </a:rPr>
                <a:t>LOREM IPSUM</a:t>
              </a:r>
            </a:p>
          </p:txBody>
        </p:sp>
      </p:grpSp>
      <p:sp>
        <p:nvSpPr>
          <p:cNvPr id="31" name="Text Box 10">
            <a:extLst>
              <a:ext uri="{FF2B5EF4-FFF2-40B4-BE49-F238E27FC236}">
                <a16:creationId xmlns:a16="http://schemas.microsoft.com/office/drawing/2014/main" id="{11758BB3-A38F-44CD-A127-31BCBA8A3264}"/>
              </a:ext>
            </a:extLst>
          </p:cNvPr>
          <p:cNvSpPr txBox="1">
            <a:spLocks noChangeArrowheads="1"/>
          </p:cNvSpPr>
          <p:nvPr/>
        </p:nvSpPr>
        <p:spPr bwMode="auto">
          <a:xfrm>
            <a:off x="5014454" y="5212080"/>
            <a:ext cx="777240" cy="800219"/>
          </a:xfrm>
          <a:prstGeom prst="rect">
            <a:avLst/>
          </a:prstGeom>
          <a:noFill/>
          <a:ln w="9525">
            <a:noFill/>
            <a:miter lim="800000"/>
            <a:headEnd/>
            <a:tailEnd/>
          </a:ln>
        </p:spPr>
        <p:txBody>
          <a:bodyPr wrap="square" lIns="60960" tIns="30480" rIns="60960" bIns="30480">
            <a:spAutoFit/>
          </a:bodyPr>
          <a:lstStyle/>
          <a:p>
            <a:pPr algn="ctr"/>
            <a:r>
              <a:rPr lang="en-US" sz="4800" spc="150" dirty="0">
                <a:solidFill>
                  <a:srgbClr val="4D4D4D"/>
                </a:solidFill>
                <a:latin typeface="Bernard MT Condensed" panose="02050806060905020404" pitchFamily="18" charset="0"/>
              </a:rPr>
              <a:t>03</a:t>
            </a:r>
          </a:p>
        </p:txBody>
      </p:sp>
      <p:sp>
        <p:nvSpPr>
          <p:cNvPr id="32" name="TextBox 31">
            <a:extLst>
              <a:ext uri="{FF2B5EF4-FFF2-40B4-BE49-F238E27FC236}">
                <a16:creationId xmlns:a16="http://schemas.microsoft.com/office/drawing/2014/main" id="{79BCF013-DDB6-460A-9E31-E709B5552124}"/>
              </a:ext>
            </a:extLst>
          </p:cNvPr>
          <p:cNvSpPr txBox="1"/>
          <p:nvPr/>
        </p:nvSpPr>
        <p:spPr>
          <a:xfrm>
            <a:off x="5998527" y="4191052"/>
            <a:ext cx="2033201" cy="2069797"/>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IPSUM DOLOR</a:t>
            </a:r>
          </a:p>
          <a:p>
            <a:endParaRPr lang="en-US" sz="400" dirty="0">
              <a:solidFill>
                <a:srgbClr val="4D4D4D"/>
              </a:solidFill>
              <a:latin typeface="Bernard MT Condensed" panose="02050806060905020404" pitchFamily="18" charset="0"/>
            </a:endParaRPr>
          </a:p>
          <a:p>
            <a:r>
              <a:rPr lang="en-US" sz="1250" dirty="0">
                <a:solidFill>
                  <a:srgbClr val="4D4D4D"/>
                </a:solidFill>
                <a:latin typeface="Candara" panose="020E0502030303020204" pitchFamily="34" charset="0"/>
              </a:rPr>
              <a:t>Lorem ipsum dolor sit amet, consectetur adipiscing elit, sed do eiusmod tempor incididunt ut labore et dolore magna. </a:t>
            </a:r>
          </a:p>
          <a:p>
            <a:endParaRPr lang="en-US" sz="400" dirty="0">
              <a:solidFill>
                <a:srgbClr val="4D4D4D"/>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D4D4D"/>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100" dirty="0">
                <a:solidFill>
                  <a:srgbClr val="4D4D4D"/>
                </a:solidFill>
                <a:latin typeface="Candara" panose="020E0502030303020204" pitchFamily="34" charset="0"/>
              </a:rPr>
              <a:t>Lorem ipsum dolor sit amet, consectetur adipiscing.</a:t>
            </a:r>
          </a:p>
        </p:txBody>
      </p:sp>
      <p:grpSp>
        <p:nvGrpSpPr>
          <p:cNvPr id="33" name="Group 32">
            <a:extLst>
              <a:ext uri="{FF2B5EF4-FFF2-40B4-BE49-F238E27FC236}">
                <a16:creationId xmlns:a16="http://schemas.microsoft.com/office/drawing/2014/main" id="{A9CF3E42-7A44-4416-958A-61A578EFCE64}"/>
              </a:ext>
            </a:extLst>
          </p:cNvPr>
          <p:cNvGrpSpPr/>
          <p:nvPr/>
        </p:nvGrpSpPr>
        <p:grpSpPr>
          <a:xfrm>
            <a:off x="4874624" y="6189544"/>
            <a:ext cx="1005840" cy="354686"/>
            <a:chOff x="6372397" y="6019800"/>
            <a:chExt cx="1005840" cy="354686"/>
          </a:xfrm>
        </p:grpSpPr>
        <p:sp>
          <p:nvSpPr>
            <p:cNvPr id="34" name="Freeform: Shape 33">
              <a:extLst>
                <a:ext uri="{FF2B5EF4-FFF2-40B4-BE49-F238E27FC236}">
                  <a16:creationId xmlns:a16="http://schemas.microsoft.com/office/drawing/2014/main" id="{A632D0FE-27E3-44E9-9858-07C6EE5CC4ED}"/>
                </a:ext>
              </a:extLst>
            </p:cNvPr>
            <p:cNvSpPr>
              <a:spLocks/>
            </p:cNvSpPr>
            <p:nvPr/>
          </p:nvSpPr>
          <p:spPr>
            <a:xfrm>
              <a:off x="6372397" y="6019800"/>
              <a:ext cx="1005840" cy="354686"/>
            </a:xfrm>
            <a:custGeom>
              <a:avLst/>
              <a:gdLst>
                <a:gd name="connsiteX0" fmla="*/ 71133 w 1005840"/>
                <a:gd name="connsiteY0" fmla="*/ 0 h 354686"/>
                <a:gd name="connsiteX1" fmla="*/ 934707 w 1005840"/>
                <a:gd name="connsiteY1" fmla="*/ 0 h 354686"/>
                <a:gd name="connsiteX2" fmla="*/ 1005840 w 1005840"/>
                <a:gd name="connsiteY2" fmla="*/ 71133 h 354686"/>
                <a:gd name="connsiteX3" fmla="*/ 1005840 w 1005840"/>
                <a:gd name="connsiteY3" fmla="*/ 354686 h 354686"/>
                <a:gd name="connsiteX4" fmla="*/ 0 w 1005840"/>
                <a:gd name="connsiteY4" fmla="*/ 354686 h 354686"/>
                <a:gd name="connsiteX5" fmla="*/ 0 w 1005840"/>
                <a:gd name="connsiteY5" fmla="*/ 71133 h 354686"/>
                <a:gd name="connsiteX6" fmla="*/ 71133 w 1005840"/>
                <a:gd name="connsiteY6" fmla="*/ 0 h 354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5840" h="354686">
                  <a:moveTo>
                    <a:pt x="71133" y="0"/>
                  </a:moveTo>
                  <a:lnTo>
                    <a:pt x="934707" y="0"/>
                  </a:lnTo>
                  <a:cubicBezTo>
                    <a:pt x="973993" y="0"/>
                    <a:pt x="1005840" y="31847"/>
                    <a:pt x="1005840" y="71133"/>
                  </a:cubicBezTo>
                  <a:lnTo>
                    <a:pt x="1005840" y="354686"/>
                  </a:lnTo>
                  <a:lnTo>
                    <a:pt x="0" y="354686"/>
                  </a:lnTo>
                  <a:lnTo>
                    <a:pt x="0" y="71133"/>
                  </a:lnTo>
                  <a:cubicBezTo>
                    <a:pt x="0" y="31847"/>
                    <a:pt x="31847" y="0"/>
                    <a:pt x="71133" y="0"/>
                  </a:cubicBezTo>
                  <a:close/>
                </a:path>
              </a:pathLst>
            </a:cu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5" name="Text Box 10">
              <a:extLst>
                <a:ext uri="{FF2B5EF4-FFF2-40B4-BE49-F238E27FC236}">
                  <a16:creationId xmlns:a16="http://schemas.microsoft.com/office/drawing/2014/main" id="{9DA8B6D1-E918-4075-9C91-D641244BFA5E}"/>
                </a:ext>
              </a:extLst>
            </p:cNvPr>
            <p:cNvSpPr txBox="1">
              <a:spLocks noChangeArrowheads="1"/>
            </p:cNvSpPr>
            <p:nvPr/>
          </p:nvSpPr>
          <p:spPr bwMode="auto">
            <a:xfrm>
              <a:off x="6486963" y="6067579"/>
              <a:ext cx="718777" cy="246221"/>
            </a:xfrm>
            <a:prstGeom prst="rect">
              <a:avLst/>
            </a:prstGeom>
            <a:noFill/>
            <a:ln w="9525">
              <a:noFill/>
              <a:miter lim="800000"/>
              <a:headEnd/>
              <a:tailEnd/>
            </a:ln>
          </p:spPr>
          <p:txBody>
            <a:bodyPr wrap="square" lIns="60960" tIns="30480" rIns="60960" bIns="30480">
              <a:spAutoFit/>
            </a:bodyPr>
            <a:lstStyle/>
            <a:p>
              <a:pPr algn="ctr"/>
              <a:r>
                <a:rPr lang="en-US" sz="1200" b="1" dirty="0">
                  <a:solidFill>
                    <a:schemeClr val="bg1"/>
                  </a:solidFill>
                </a:rPr>
                <a:t>OPTION</a:t>
              </a:r>
            </a:p>
          </p:txBody>
        </p:sp>
      </p:grpSp>
      <p:sp>
        <p:nvSpPr>
          <p:cNvPr id="66" name="TextBox 65">
            <a:extLst>
              <a:ext uri="{FF2B5EF4-FFF2-40B4-BE49-F238E27FC236}">
                <a16:creationId xmlns:a16="http://schemas.microsoft.com/office/drawing/2014/main" id="{9A107E3D-18FE-4669-A3C7-A2C1914043D3}"/>
              </a:ext>
            </a:extLst>
          </p:cNvPr>
          <p:cNvSpPr txBox="1"/>
          <p:nvPr/>
        </p:nvSpPr>
        <p:spPr>
          <a:xfrm>
            <a:off x="387496" y="305067"/>
            <a:ext cx="5098904"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67" name="Freeform: Shape 66">
            <a:extLst>
              <a:ext uri="{FF2B5EF4-FFF2-40B4-BE49-F238E27FC236}">
                <a16:creationId xmlns:a16="http://schemas.microsoft.com/office/drawing/2014/main" id="{94D6747B-336A-4115-B8F8-518640C023A2}"/>
              </a:ext>
            </a:extLst>
          </p:cNvPr>
          <p:cNvSpPr>
            <a:spLocks noChangeAspect="1"/>
          </p:cNvSpPr>
          <p:nvPr/>
        </p:nvSpPr>
        <p:spPr>
          <a:xfrm>
            <a:off x="9681138" y="3553334"/>
            <a:ext cx="285231" cy="324362"/>
          </a:xfrm>
          <a:custGeom>
            <a:avLst/>
            <a:gdLst>
              <a:gd name="connsiteX0" fmla="*/ 223157 w 446314"/>
              <a:gd name="connsiteY0" fmla="*/ 0 h 380657"/>
              <a:gd name="connsiteX1" fmla="*/ 446314 w 446314"/>
              <a:gd name="connsiteY1" fmla="*/ 342729 h 380657"/>
              <a:gd name="connsiteX2" fmla="*/ 441328 w 446314"/>
              <a:gd name="connsiteY2" fmla="*/ 380657 h 380657"/>
              <a:gd name="connsiteX3" fmla="*/ 4986 w 446314"/>
              <a:gd name="connsiteY3" fmla="*/ 380657 h 380657"/>
              <a:gd name="connsiteX4" fmla="*/ 0 w 446314"/>
              <a:gd name="connsiteY4" fmla="*/ 342729 h 380657"/>
              <a:gd name="connsiteX5" fmla="*/ 223157 w 446314"/>
              <a:gd name="connsiteY5" fmla="*/ 0 h 380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6314" h="380657">
                <a:moveTo>
                  <a:pt x="223157" y="0"/>
                </a:moveTo>
                <a:cubicBezTo>
                  <a:pt x="346403" y="0"/>
                  <a:pt x="446314" y="153445"/>
                  <a:pt x="446314" y="342729"/>
                </a:cubicBezTo>
                <a:lnTo>
                  <a:pt x="441328" y="380657"/>
                </a:lnTo>
                <a:lnTo>
                  <a:pt x="4986" y="380657"/>
                </a:lnTo>
                <a:lnTo>
                  <a:pt x="0" y="342729"/>
                </a:lnTo>
                <a:cubicBezTo>
                  <a:pt x="0" y="153445"/>
                  <a:pt x="99911" y="0"/>
                  <a:pt x="223157" y="0"/>
                </a:cubicBezTo>
                <a:close/>
              </a:path>
            </a:pathLst>
          </a:custGeom>
          <a:solidFill>
            <a:srgbClr val="4A5E77"/>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8" name="Freeform: Shape 67">
            <a:extLst>
              <a:ext uri="{FF2B5EF4-FFF2-40B4-BE49-F238E27FC236}">
                <a16:creationId xmlns:a16="http://schemas.microsoft.com/office/drawing/2014/main" id="{244AB2BA-0884-40BF-BE96-E8ADB26720EE}"/>
              </a:ext>
            </a:extLst>
          </p:cNvPr>
          <p:cNvSpPr/>
          <p:nvPr/>
        </p:nvSpPr>
        <p:spPr>
          <a:xfrm rot="10800000">
            <a:off x="8542782" y="6169807"/>
            <a:ext cx="1423587" cy="328135"/>
          </a:xfrm>
          <a:custGeom>
            <a:avLst/>
            <a:gdLst>
              <a:gd name="connsiteX0" fmla="*/ 198887 w 1360347"/>
              <a:gd name="connsiteY0" fmla="*/ 0 h 313558"/>
              <a:gd name="connsiteX1" fmla="*/ 1161461 w 1360347"/>
              <a:gd name="connsiteY1" fmla="*/ 0 h 313558"/>
              <a:gd name="connsiteX2" fmla="*/ 1360347 w 1360347"/>
              <a:gd name="connsiteY2" fmla="*/ 313558 h 313558"/>
              <a:gd name="connsiteX3" fmla="*/ 0 w 1360347"/>
              <a:gd name="connsiteY3" fmla="*/ 313558 h 313558"/>
            </a:gdLst>
            <a:ahLst/>
            <a:cxnLst>
              <a:cxn ang="0">
                <a:pos x="connsiteX0" y="connsiteY0"/>
              </a:cxn>
              <a:cxn ang="0">
                <a:pos x="connsiteX1" y="connsiteY1"/>
              </a:cxn>
              <a:cxn ang="0">
                <a:pos x="connsiteX2" y="connsiteY2"/>
              </a:cxn>
              <a:cxn ang="0">
                <a:pos x="connsiteX3" y="connsiteY3"/>
              </a:cxn>
            </a:cxnLst>
            <a:rect l="l" t="t" r="r" b="b"/>
            <a:pathLst>
              <a:path w="1360347" h="313558">
                <a:moveTo>
                  <a:pt x="198887" y="0"/>
                </a:moveTo>
                <a:lnTo>
                  <a:pt x="1161461" y="0"/>
                </a:lnTo>
                <a:lnTo>
                  <a:pt x="1360347" y="313558"/>
                </a:lnTo>
                <a:lnTo>
                  <a:pt x="0" y="313558"/>
                </a:lnTo>
                <a:close/>
              </a:path>
            </a:pathLst>
          </a:custGeom>
          <a:solidFill>
            <a:srgbClr val="4A5E7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Rectangle: Rounded Corners 68">
            <a:extLst>
              <a:ext uri="{FF2B5EF4-FFF2-40B4-BE49-F238E27FC236}">
                <a16:creationId xmlns:a16="http://schemas.microsoft.com/office/drawing/2014/main" id="{956512F8-6425-4758-853F-EE7D5F6021BA}"/>
              </a:ext>
            </a:extLst>
          </p:cNvPr>
          <p:cNvSpPr/>
          <p:nvPr/>
        </p:nvSpPr>
        <p:spPr>
          <a:xfrm>
            <a:off x="8524520" y="3855152"/>
            <a:ext cx="3429000" cy="2439278"/>
          </a:xfrm>
          <a:prstGeom prst="roundRect">
            <a:avLst>
              <a:gd name="adj" fmla="val 3957"/>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0" name="Group 69">
            <a:extLst>
              <a:ext uri="{FF2B5EF4-FFF2-40B4-BE49-F238E27FC236}">
                <a16:creationId xmlns:a16="http://schemas.microsoft.com/office/drawing/2014/main" id="{367A0EA6-9C9D-4570-8501-0DD2C3468AFE}"/>
              </a:ext>
            </a:extLst>
          </p:cNvPr>
          <p:cNvGrpSpPr/>
          <p:nvPr/>
        </p:nvGrpSpPr>
        <p:grpSpPr>
          <a:xfrm>
            <a:off x="8703147" y="3550351"/>
            <a:ext cx="1156922" cy="822960"/>
            <a:chOff x="850142" y="2680077"/>
            <a:chExt cx="1481329" cy="1053722"/>
          </a:xfrm>
        </p:grpSpPr>
        <p:grpSp>
          <p:nvGrpSpPr>
            <p:cNvPr id="71" name="Group 70">
              <a:extLst>
                <a:ext uri="{FF2B5EF4-FFF2-40B4-BE49-F238E27FC236}">
                  <a16:creationId xmlns:a16="http://schemas.microsoft.com/office/drawing/2014/main" id="{E8FF90E3-616D-4F59-949F-DDCFA98643EF}"/>
                </a:ext>
              </a:extLst>
            </p:cNvPr>
            <p:cNvGrpSpPr/>
            <p:nvPr/>
          </p:nvGrpSpPr>
          <p:grpSpPr>
            <a:xfrm>
              <a:off x="850142" y="2680077"/>
              <a:ext cx="1481329" cy="1053722"/>
              <a:chOff x="850142" y="2680077"/>
              <a:chExt cx="1481329" cy="1053722"/>
            </a:xfrm>
            <a:effectLst>
              <a:outerShdw blurRad="63500" dist="25400" dir="2700000" algn="tl" rotWithShape="0">
                <a:prstClr val="black">
                  <a:alpha val="40000"/>
                </a:prstClr>
              </a:outerShdw>
            </a:effectLst>
          </p:grpSpPr>
          <p:sp>
            <p:nvSpPr>
              <p:cNvPr id="73" name="Freeform: Shape 72">
                <a:extLst>
                  <a:ext uri="{FF2B5EF4-FFF2-40B4-BE49-F238E27FC236}">
                    <a16:creationId xmlns:a16="http://schemas.microsoft.com/office/drawing/2014/main" id="{3E88669A-D23E-4B81-A570-6EED983C35D0}"/>
                  </a:ext>
                </a:extLst>
              </p:cNvPr>
              <p:cNvSpPr>
                <a:spLocks noChangeAspect="1"/>
              </p:cNvSpPr>
              <p:nvPr/>
            </p:nvSpPr>
            <p:spPr>
              <a:xfrm>
                <a:off x="850143" y="2680077"/>
                <a:ext cx="1481328" cy="413480"/>
              </a:xfrm>
              <a:custGeom>
                <a:avLst/>
                <a:gdLst>
                  <a:gd name="connsiteX0" fmla="*/ 8875600 w 8892560"/>
                  <a:gd name="connsiteY0" fmla="*/ 0 h 2482154"/>
                  <a:gd name="connsiteX1" fmla="*/ 8892560 w 8892560"/>
                  <a:gd name="connsiteY1" fmla="*/ 0 h 2482154"/>
                  <a:gd name="connsiteX2" fmla="*/ 8892560 w 8892560"/>
                  <a:gd name="connsiteY2" fmla="*/ 1754 h 2482154"/>
                  <a:gd name="connsiteX3" fmla="*/ 1091360 w 8892560"/>
                  <a:gd name="connsiteY3" fmla="*/ 0 h 2482154"/>
                  <a:gd name="connsiteX4" fmla="*/ 8875600 w 8892560"/>
                  <a:gd name="connsiteY4" fmla="*/ 0 h 2482154"/>
                  <a:gd name="connsiteX5" fmla="*/ 7784241 w 8892560"/>
                  <a:gd name="connsiteY5" fmla="*/ 2234837 h 2482154"/>
                  <a:gd name="connsiteX6" fmla="*/ 7808625 w 8892560"/>
                  <a:gd name="connsiteY6" fmla="*/ 2482154 h 2482154"/>
                  <a:gd name="connsiteX7" fmla="*/ 2158335 w 8892560"/>
                  <a:gd name="connsiteY7" fmla="*/ 2482154 h 2482154"/>
                  <a:gd name="connsiteX8" fmla="*/ 1091360 w 8892560"/>
                  <a:gd name="connsiteY8" fmla="*/ 2482154 h 2482154"/>
                  <a:gd name="connsiteX9" fmla="*/ 24384 w 8892560"/>
                  <a:gd name="connsiteY9" fmla="*/ 2482154 h 2482154"/>
                  <a:gd name="connsiteX10" fmla="*/ 0 w 8892560"/>
                  <a:gd name="connsiteY10" fmla="*/ 2234837 h 2482154"/>
                  <a:gd name="connsiteX11" fmla="*/ 1091360 w 8892560"/>
                  <a:gd name="connsiteY11" fmla="*/ 0 h 2482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892560" h="2482154">
                    <a:moveTo>
                      <a:pt x="8875600" y="0"/>
                    </a:moveTo>
                    <a:lnTo>
                      <a:pt x="8892560" y="0"/>
                    </a:lnTo>
                    <a:lnTo>
                      <a:pt x="8892560" y="1754"/>
                    </a:lnTo>
                    <a:close/>
                    <a:moveTo>
                      <a:pt x="1091360" y="0"/>
                    </a:moveTo>
                    <a:lnTo>
                      <a:pt x="8875600" y="0"/>
                    </a:lnTo>
                    <a:cubicBezTo>
                      <a:pt x="8272860" y="0"/>
                      <a:pt x="7784241" y="1000570"/>
                      <a:pt x="7784241" y="2234837"/>
                    </a:cubicBezTo>
                    <a:lnTo>
                      <a:pt x="7808625" y="2482154"/>
                    </a:lnTo>
                    <a:lnTo>
                      <a:pt x="2158335" y="2482154"/>
                    </a:lnTo>
                    <a:lnTo>
                      <a:pt x="1091360" y="2482154"/>
                    </a:lnTo>
                    <a:lnTo>
                      <a:pt x="24384" y="2482154"/>
                    </a:lnTo>
                    <a:lnTo>
                      <a:pt x="0" y="2234837"/>
                    </a:lnTo>
                    <a:cubicBezTo>
                      <a:pt x="0" y="1000570"/>
                      <a:pt x="488619" y="0"/>
                      <a:pt x="1091360" y="0"/>
                    </a:cubicBezTo>
                    <a:close/>
                  </a:path>
                </a:pathLst>
              </a:custGeom>
              <a:gradFill flip="none" rotWithShape="1">
                <a:gsLst>
                  <a:gs pos="32500">
                    <a:srgbClr val="9AAEC7"/>
                  </a:gs>
                  <a:gs pos="17000">
                    <a:srgbClr val="5E728B"/>
                  </a:gs>
                  <a:gs pos="0">
                    <a:srgbClr val="4A5E77"/>
                  </a:gs>
                  <a:gs pos="48000">
                    <a:srgbClr val="72869F"/>
                  </a:gs>
                  <a:gs pos="100000">
                    <a:srgbClr val="72869F"/>
                  </a:gs>
                </a:gsLst>
                <a:lin ang="5400000" scaled="0"/>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4" name="Freeform: Shape 73">
                <a:extLst>
                  <a:ext uri="{FF2B5EF4-FFF2-40B4-BE49-F238E27FC236}">
                    <a16:creationId xmlns:a16="http://schemas.microsoft.com/office/drawing/2014/main" id="{4CD12D7B-3E9A-43A9-B5C7-6530039E5CAA}"/>
                  </a:ext>
                </a:extLst>
              </p:cNvPr>
              <p:cNvSpPr/>
              <p:nvPr/>
            </p:nvSpPr>
            <p:spPr>
              <a:xfrm rot="16200000">
                <a:off x="1147683" y="2742036"/>
                <a:ext cx="694222" cy="1289304"/>
              </a:xfrm>
              <a:custGeom>
                <a:avLst/>
                <a:gdLst>
                  <a:gd name="connsiteX0" fmla="*/ 694222 w 694222"/>
                  <a:gd name="connsiteY0" fmla="*/ 0 h 414203"/>
                  <a:gd name="connsiteX1" fmla="*/ 694222 w 694222"/>
                  <a:gd name="connsiteY1" fmla="*/ 414203 h 414203"/>
                  <a:gd name="connsiteX2" fmla="*/ 0 w 694222"/>
                  <a:gd name="connsiteY2" fmla="*/ 414203 h 414203"/>
                  <a:gd name="connsiteX3" fmla="*/ 207102 w 694222"/>
                  <a:gd name="connsiteY3" fmla="*/ 207102 h 414203"/>
                  <a:gd name="connsiteX4" fmla="*/ 0 w 694222"/>
                  <a:gd name="connsiteY4" fmla="*/ 0 h 4142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4222" h="414203">
                    <a:moveTo>
                      <a:pt x="694222" y="0"/>
                    </a:moveTo>
                    <a:lnTo>
                      <a:pt x="694222" y="414203"/>
                    </a:lnTo>
                    <a:lnTo>
                      <a:pt x="0" y="414203"/>
                    </a:lnTo>
                    <a:lnTo>
                      <a:pt x="207102" y="207102"/>
                    </a:lnTo>
                    <a:lnTo>
                      <a:pt x="0" y="0"/>
                    </a:lnTo>
                    <a:close/>
                  </a:path>
                </a:pathLst>
              </a:custGeom>
              <a:solidFill>
                <a:srgbClr val="72869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sp>
          <p:nvSpPr>
            <p:cNvPr id="72" name="TextBox 71">
              <a:extLst>
                <a:ext uri="{FF2B5EF4-FFF2-40B4-BE49-F238E27FC236}">
                  <a16:creationId xmlns:a16="http://schemas.microsoft.com/office/drawing/2014/main" id="{49EEA774-8358-46F9-B94F-52B44E528BDE}"/>
                </a:ext>
              </a:extLst>
            </p:cNvPr>
            <p:cNvSpPr txBox="1"/>
            <p:nvPr/>
          </p:nvSpPr>
          <p:spPr>
            <a:xfrm>
              <a:off x="896947" y="3002689"/>
              <a:ext cx="1242499" cy="354671"/>
            </a:xfrm>
            <a:prstGeom prst="rect">
              <a:avLst/>
            </a:prstGeom>
            <a:noFill/>
          </p:spPr>
          <p:txBody>
            <a:bodyPr wrap="square" rtlCol="0">
              <a:spAutoFit/>
            </a:bodyPr>
            <a:lstStyle/>
            <a:p>
              <a:pPr algn="ctr" defTabSz="1219170">
                <a:spcBef>
                  <a:spcPct val="20000"/>
                </a:spcBef>
                <a:defRPr/>
              </a:pPr>
              <a:r>
                <a:rPr lang="en-US" sz="1200" dirty="0">
                  <a:solidFill>
                    <a:schemeClr val="bg1"/>
                  </a:solidFill>
                  <a:latin typeface="Bernard MT Condensed" panose="02050806060905020404" pitchFamily="18" charset="0"/>
                </a:rPr>
                <a:t>LOREM IPSUM</a:t>
              </a:r>
            </a:p>
          </p:txBody>
        </p:sp>
      </p:grpSp>
      <p:sp>
        <p:nvSpPr>
          <p:cNvPr id="75" name="Text Box 10">
            <a:extLst>
              <a:ext uri="{FF2B5EF4-FFF2-40B4-BE49-F238E27FC236}">
                <a16:creationId xmlns:a16="http://schemas.microsoft.com/office/drawing/2014/main" id="{C2C49CD5-32EC-4BE5-9CDF-2A37E7ED5025}"/>
              </a:ext>
            </a:extLst>
          </p:cNvPr>
          <p:cNvSpPr txBox="1">
            <a:spLocks noChangeArrowheads="1"/>
          </p:cNvSpPr>
          <p:nvPr/>
        </p:nvSpPr>
        <p:spPr bwMode="auto">
          <a:xfrm>
            <a:off x="8890774" y="5212080"/>
            <a:ext cx="777240" cy="800219"/>
          </a:xfrm>
          <a:prstGeom prst="rect">
            <a:avLst/>
          </a:prstGeom>
          <a:noFill/>
          <a:ln w="9525">
            <a:noFill/>
            <a:miter lim="800000"/>
            <a:headEnd/>
            <a:tailEnd/>
          </a:ln>
        </p:spPr>
        <p:txBody>
          <a:bodyPr wrap="square" lIns="60960" tIns="30480" rIns="60960" bIns="30480">
            <a:spAutoFit/>
          </a:bodyPr>
          <a:lstStyle/>
          <a:p>
            <a:pPr algn="ctr"/>
            <a:r>
              <a:rPr lang="en-US" sz="4800" spc="150" dirty="0">
                <a:solidFill>
                  <a:srgbClr val="4D4D4D"/>
                </a:solidFill>
                <a:latin typeface="Bernard MT Condensed" panose="02050806060905020404" pitchFamily="18" charset="0"/>
              </a:rPr>
              <a:t>04</a:t>
            </a:r>
          </a:p>
        </p:txBody>
      </p:sp>
      <p:sp>
        <p:nvSpPr>
          <p:cNvPr id="76" name="TextBox 75">
            <a:extLst>
              <a:ext uri="{FF2B5EF4-FFF2-40B4-BE49-F238E27FC236}">
                <a16:creationId xmlns:a16="http://schemas.microsoft.com/office/drawing/2014/main" id="{58B20BD2-B177-4930-B99B-8BF43CA178E1}"/>
              </a:ext>
            </a:extLst>
          </p:cNvPr>
          <p:cNvSpPr txBox="1"/>
          <p:nvPr/>
        </p:nvSpPr>
        <p:spPr>
          <a:xfrm>
            <a:off x="9874847" y="4142659"/>
            <a:ext cx="2033201" cy="2069797"/>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IPSUM DOLOR</a:t>
            </a:r>
          </a:p>
          <a:p>
            <a:endParaRPr lang="en-US" sz="400" dirty="0">
              <a:solidFill>
                <a:srgbClr val="4D4D4D"/>
              </a:solidFill>
              <a:latin typeface="Bernard MT Condensed" panose="02050806060905020404" pitchFamily="18" charset="0"/>
            </a:endParaRPr>
          </a:p>
          <a:p>
            <a:r>
              <a:rPr lang="en-US" sz="1250" dirty="0">
                <a:solidFill>
                  <a:srgbClr val="4D4D4D"/>
                </a:solidFill>
                <a:latin typeface="Candara" panose="020E0502030303020204" pitchFamily="34" charset="0"/>
              </a:rPr>
              <a:t>Lorem ipsum dolor sit amet, consectetur adipiscing elit, sed do eiusmod tempor incididunt ut labore et dolore magna. </a:t>
            </a:r>
          </a:p>
          <a:p>
            <a:endParaRPr lang="en-US" sz="400" dirty="0">
              <a:solidFill>
                <a:srgbClr val="4D4D4D"/>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D4D4D"/>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100" dirty="0">
                <a:solidFill>
                  <a:srgbClr val="4D4D4D"/>
                </a:solidFill>
                <a:latin typeface="Candara" panose="020E0502030303020204" pitchFamily="34" charset="0"/>
              </a:rPr>
              <a:t>Lorem ipsum dolor sit amet, consectetur adipiscing.</a:t>
            </a:r>
          </a:p>
        </p:txBody>
      </p:sp>
      <p:grpSp>
        <p:nvGrpSpPr>
          <p:cNvPr id="77" name="Group 76">
            <a:extLst>
              <a:ext uri="{FF2B5EF4-FFF2-40B4-BE49-F238E27FC236}">
                <a16:creationId xmlns:a16="http://schemas.microsoft.com/office/drawing/2014/main" id="{C3D9B4E9-6244-4FDC-9A42-7E4B1F1FE789}"/>
              </a:ext>
            </a:extLst>
          </p:cNvPr>
          <p:cNvGrpSpPr/>
          <p:nvPr/>
        </p:nvGrpSpPr>
        <p:grpSpPr>
          <a:xfrm>
            <a:off x="8750944" y="6141151"/>
            <a:ext cx="1005840" cy="354686"/>
            <a:chOff x="6372397" y="6019800"/>
            <a:chExt cx="1005840" cy="354686"/>
          </a:xfrm>
        </p:grpSpPr>
        <p:sp>
          <p:nvSpPr>
            <p:cNvPr id="78" name="Freeform: Shape 77">
              <a:extLst>
                <a:ext uri="{FF2B5EF4-FFF2-40B4-BE49-F238E27FC236}">
                  <a16:creationId xmlns:a16="http://schemas.microsoft.com/office/drawing/2014/main" id="{304954AC-2123-4E28-B96C-198A6E2241C5}"/>
                </a:ext>
              </a:extLst>
            </p:cNvPr>
            <p:cNvSpPr>
              <a:spLocks/>
            </p:cNvSpPr>
            <p:nvPr/>
          </p:nvSpPr>
          <p:spPr>
            <a:xfrm>
              <a:off x="6372397" y="6019800"/>
              <a:ext cx="1005840" cy="354686"/>
            </a:xfrm>
            <a:custGeom>
              <a:avLst/>
              <a:gdLst>
                <a:gd name="connsiteX0" fmla="*/ 71133 w 1005840"/>
                <a:gd name="connsiteY0" fmla="*/ 0 h 354686"/>
                <a:gd name="connsiteX1" fmla="*/ 934707 w 1005840"/>
                <a:gd name="connsiteY1" fmla="*/ 0 h 354686"/>
                <a:gd name="connsiteX2" fmla="*/ 1005840 w 1005840"/>
                <a:gd name="connsiteY2" fmla="*/ 71133 h 354686"/>
                <a:gd name="connsiteX3" fmla="*/ 1005840 w 1005840"/>
                <a:gd name="connsiteY3" fmla="*/ 354686 h 354686"/>
                <a:gd name="connsiteX4" fmla="*/ 0 w 1005840"/>
                <a:gd name="connsiteY4" fmla="*/ 354686 h 354686"/>
                <a:gd name="connsiteX5" fmla="*/ 0 w 1005840"/>
                <a:gd name="connsiteY5" fmla="*/ 71133 h 354686"/>
                <a:gd name="connsiteX6" fmla="*/ 71133 w 1005840"/>
                <a:gd name="connsiteY6" fmla="*/ 0 h 354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5840" h="354686">
                  <a:moveTo>
                    <a:pt x="71133" y="0"/>
                  </a:moveTo>
                  <a:lnTo>
                    <a:pt x="934707" y="0"/>
                  </a:lnTo>
                  <a:cubicBezTo>
                    <a:pt x="973993" y="0"/>
                    <a:pt x="1005840" y="31847"/>
                    <a:pt x="1005840" y="71133"/>
                  </a:cubicBezTo>
                  <a:lnTo>
                    <a:pt x="1005840" y="354686"/>
                  </a:lnTo>
                  <a:lnTo>
                    <a:pt x="0" y="354686"/>
                  </a:lnTo>
                  <a:lnTo>
                    <a:pt x="0" y="71133"/>
                  </a:lnTo>
                  <a:cubicBezTo>
                    <a:pt x="0" y="31847"/>
                    <a:pt x="31847" y="0"/>
                    <a:pt x="71133" y="0"/>
                  </a:cubicBezTo>
                  <a:close/>
                </a:path>
              </a:pathLst>
            </a:custGeom>
            <a:solidFill>
              <a:srgbClr val="72869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 name="Text Box 10">
              <a:extLst>
                <a:ext uri="{FF2B5EF4-FFF2-40B4-BE49-F238E27FC236}">
                  <a16:creationId xmlns:a16="http://schemas.microsoft.com/office/drawing/2014/main" id="{FDF4393B-AE90-40CA-9BD3-2657E391441F}"/>
                </a:ext>
              </a:extLst>
            </p:cNvPr>
            <p:cNvSpPr txBox="1">
              <a:spLocks noChangeArrowheads="1"/>
            </p:cNvSpPr>
            <p:nvPr/>
          </p:nvSpPr>
          <p:spPr bwMode="auto">
            <a:xfrm>
              <a:off x="6486963" y="6067579"/>
              <a:ext cx="718777" cy="246221"/>
            </a:xfrm>
            <a:prstGeom prst="rect">
              <a:avLst/>
            </a:prstGeom>
            <a:noFill/>
            <a:ln w="9525">
              <a:noFill/>
              <a:miter lim="800000"/>
              <a:headEnd/>
              <a:tailEnd/>
            </a:ln>
          </p:spPr>
          <p:txBody>
            <a:bodyPr wrap="square" lIns="60960" tIns="30480" rIns="60960" bIns="30480">
              <a:spAutoFit/>
            </a:bodyPr>
            <a:lstStyle/>
            <a:p>
              <a:pPr algn="ctr"/>
              <a:r>
                <a:rPr lang="en-US" sz="1200" b="1" dirty="0">
                  <a:solidFill>
                    <a:schemeClr val="bg1"/>
                  </a:solidFill>
                </a:rPr>
                <a:t>OPTION</a:t>
              </a:r>
            </a:p>
          </p:txBody>
        </p:sp>
      </p:grpSp>
      <p:sp>
        <p:nvSpPr>
          <p:cNvPr id="81" name="Freeform: Shape 80">
            <a:extLst>
              <a:ext uri="{FF2B5EF4-FFF2-40B4-BE49-F238E27FC236}">
                <a16:creationId xmlns:a16="http://schemas.microsoft.com/office/drawing/2014/main" id="{151A1669-054C-4EAC-BCED-7ADE36DAD4B1}"/>
              </a:ext>
            </a:extLst>
          </p:cNvPr>
          <p:cNvSpPr>
            <a:spLocks noChangeAspect="1"/>
          </p:cNvSpPr>
          <p:nvPr/>
        </p:nvSpPr>
        <p:spPr>
          <a:xfrm>
            <a:off x="7690757" y="354520"/>
            <a:ext cx="285231" cy="324362"/>
          </a:xfrm>
          <a:custGeom>
            <a:avLst/>
            <a:gdLst>
              <a:gd name="connsiteX0" fmla="*/ 223157 w 446314"/>
              <a:gd name="connsiteY0" fmla="*/ 0 h 380657"/>
              <a:gd name="connsiteX1" fmla="*/ 446314 w 446314"/>
              <a:gd name="connsiteY1" fmla="*/ 342729 h 380657"/>
              <a:gd name="connsiteX2" fmla="*/ 441328 w 446314"/>
              <a:gd name="connsiteY2" fmla="*/ 380657 h 380657"/>
              <a:gd name="connsiteX3" fmla="*/ 4986 w 446314"/>
              <a:gd name="connsiteY3" fmla="*/ 380657 h 380657"/>
              <a:gd name="connsiteX4" fmla="*/ 0 w 446314"/>
              <a:gd name="connsiteY4" fmla="*/ 342729 h 380657"/>
              <a:gd name="connsiteX5" fmla="*/ 223157 w 446314"/>
              <a:gd name="connsiteY5" fmla="*/ 0 h 380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6314" h="380657">
                <a:moveTo>
                  <a:pt x="223157" y="0"/>
                </a:moveTo>
                <a:cubicBezTo>
                  <a:pt x="346403" y="0"/>
                  <a:pt x="446314" y="153445"/>
                  <a:pt x="446314" y="342729"/>
                </a:cubicBezTo>
                <a:lnTo>
                  <a:pt x="441328" y="380657"/>
                </a:lnTo>
                <a:lnTo>
                  <a:pt x="4986" y="380657"/>
                </a:lnTo>
                <a:lnTo>
                  <a:pt x="0" y="342729"/>
                </a:lnTo>
                <a:cubicBezTo>
                  <a:pt x="0" y="153445"/>
                  <a:pt x="99911" y="0"/>
                  <a:pt x="223157" y="0"/>
                </a:cubicBezTo>
                <a:close/>
              </a:path>
            </a:pathLst>
          </a:custGeom>
          <a:solidFill>
            <a:srgbClr val="C70C00"/>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2" name="Freeform: Shape 81">
            <a:extLst>
              <a:ext uri="{FF2B5EF4-FFF2-40B4-BE49-F238E27FC236}">
                <a16:creationId xmlns:a16="http://schemas.microsoft.com/office/drawing/2014/main" id="{1DC6E85A-8F50-49F6-B335-225810C70FB6}"/>
              </a:ext>
            </a:extLst>
          </p:cNvPr>
          <p:cNvSpPr/>
          <p:nvPr/>
        </p:nvSpPr>
        <p:spPr>
          <a:xfrm rot="10800000">
            <a:off x="6552401" y="2970993"/>
            <a:ext cx="1423587" cy="328135"/>
          </a:xfrm>
          <a:custGeom>
            <a:avLst/>
            <a:gdLst>
              <a:gd name="connsiteX0" fmla="*/ 198887 w 1360347"/>
              <a:gd name="connsiteY0" fmla="*/ 0 h 313558"/>
              <a:gd name="connsiteX1" fmla="*/ 1161461 w 1360347"/>
              <a:gd name="connsiteY1" fmla="*/ 0 h 313558"/>
              <a:gd name="connsiteX2" fmla="*/ 1360347 w 1360347"/>
              <a:gd name="connsiteY2" fmla="*/ 313558 h 313558"/>
              <a:gd name="connsiteX3" fmla="*/ 0 w 1360347"/>
              <a:gd name="connsiteY3" fmla="*/ 313558 h 313558"/>
            </a:gdLst>
            <a:ahLst/>
            <a:cxnLst>
              <a:cxn ang="0">
                <a:pos x="connsiteX0" y="connsiteY0"/>
              </a:cxn>
              <a:cxn ang="0">
                <a:pos x="connsiteX1" y="connsiteY1"/>
              </a:cxn>
              <a:cxn ang="0">
                <a:pos x="connsiteX2" y="connsiteY2"/>
              </a:cxn>
              <a:cxn ang="0">
                <a:pos x="connsiteX3" y="connsiteY3"/>
              </a:cxn>
            </a:cxnLst>
            <a:rect l="l" t="t" r="r" b="b"/>
            <a:pathLst>
              <a:path w="1360347" h="313558">
                <a:moveTo>
                  <a:pt x="198887" y="0"/>
                </a:moveTo>
                <a:lnTo>
                  <a:pt x="1161461" y="0"/>
                </a:lnTo>
                <a:lnTo>
                  <a:pt x="1360347" y="313558"/>
                </a:lnTo>
                <a:lnTo>
                  <a:pt x="0" y="313558"/>
                </a:lnTo>
                <a:close/>
              </a:path>
            </a:pathLst>
          </a:custGeom>
          <a:solidFill>
            <a:srgbClr val="C70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3" name="Rectangle: Rounded Corners 82">
            <a:extLst>
              <a:ext uri="{FF2B5EF4-FFF2-40B4-BE49-F238E27FC236}">
                <a16:creationId xmlns:a16="http://schemas.microsoft.com/office/drawing/2014/main" id="{7B830F08-B7A7-4AF7-B878-024B4AFA5950}"/>
              </a:ext>
            </a:extLst>
          </p:cNvPr>
          <p:cNvSpPr/>
          <p:nvPr/>
        </p:nvSpPr>
        <p:spPr>
          <a:xfrm>
            <a:off x="6534139" y="656338"/>
            <a:ext cx="3429000" cy="2439278"/>
          </a:xfrm>
          <a:prstGeom prst="roundRect">
            <a:avLst>
              <a:gd name="adj" fmla="val 3957"/>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84" name="Group 83">
            <a:extLst>
              <a:ext uri="{FF2B5EF4-FFF2-40B4-BE49-F238E27FC236}">
                <a16:creationId xmlns:a16="http://schemas.microsoft.com/office/drawing/2014/main" id="{EB95462A-F9C5-45E0-9091-880E6A0E710F}"/>
              </a:ext>
            </a:extLst>
          </p:cNvPr>
          <p:cNvGrpSpPr/>
          <p:nvPr/>
        </p:nvGrpSpPr>
        <p:grpSpPr>
          <a:xfrm>
            <a:off x="6712766" y="351537"/>
            <a:ext cx="1156922" cy="822960"/>
            <a:chOff x="850142" y="2680077"/>
            <a:chExt cx="1481329" cy="1053722"/>
          </a:xfrm>
        </p:grpSpPr>
        <p:grpSp>
          <p:nvGrpSpPr>
            <p:cNvPr id="85" name="Group 84">
              <a:extLst>
                <a:ext uri="{FF2B5EF4-FFF2-40B4-BE49-F238E27FC236}">
                  <a16:creationId xmlns:a16="http://schemas.microsoft.com/office/drawing/2014/main" id="{C86286C7-20F8-4EBC-BFAA-9A9DB8FCCE13}"/>
                </a:ext>
              </a:extLst>
            </p:cNvPr>
            <p:cNvGrpSpPr/>
            <p:nvPr/>
          </p:nvGrpSpPr>
          <p:grpSpPr>
            <a:xfrm>
              <a:off x="850142" y="2680077"/>
              <a:ext cx="1481329" cy="1053722"/>
              <a:chOff x="850142" y="2680077"/>
              <a:chExt cx="1481329" cy="1053722"/>
            </a:xfrm>
            <a:effectLst>
              <a:outerShdw blurRad="63500" dist="25400" dir="2700000" algn="tl" rotWithShape="0">
                <a:prstClr val="black">
                  <a:alpha val="40000"/>
                </a:prstClr>
              </a:outerShdw>
            </a:effectLst>
          </p:grpSpPr>
          <p:sp>
            <p:nvSpPr>
              <p:cNvPr id="87" name="Freeform: Shape 86">
                <a:extLst>
                  <a:ext uri="{FF2B5EF4-FFF2-40B4-BE49-F238E27FC236}">
                    <a16:creationId xmlns:a16="http://schemas.microsoft.com/office/drawing/2014/main" id="{C65C7499-B5C9-4578-A151-9350B2A6F41D}"/>
                  </a:ext>
                </a:extLst>
              </p:cNvPr>
              <p:cNvSpPr>
                <a:spLocks noChangeAspect="1"/>
              </p:cNvSpPr>
              <p:nvPr/>
            </p:nvSpPr>
            <p:spPr>
              <a:xfrm>
                <a:off x="850143" y="2680077"/>
                <a:ext cx="1481328" cy="413480"/>
              </a:xfrm>
              <a:custGeom>
                <a:avLst/>
                <a:gdLst>
                  <a:gd name="connsiteX0" fmla="*/ 8875600 w 8892560"/>
                  <a:gd name="connsiteY0" fmla="*/ 0 h 2482154"/>
                  <a:gd name="connsiteX1" fmla="*/ 8892560 w 8892560"/>
                  <a:gd name="connsiteY1" fmla="*/ 0 h 2482154"/>
                  <a:gd name="connsiteX2" fmla="*/ 8892560 w 8892560"/>
                  <a:gd name="connsiteY2" fmla="*/ 1754 h 2482154"/>
                  <a:gd name="connsiteX3" fmla="*/ 1091360 w 8892560"/>
                  <a:gd name="connsiteY3" fmla="*/ 0 h 2482154"/>
                  <a:gd name="connsiteX4" fmla="*/ 8875600 w 8892560"/>
                  <a:gd name="connsiteY4" fmla="*/ 0 h 2482154"/>
                  <a:gd name="connsiteX5" fmla="*/ 7784241 w 8892560"/>
                  <a:gd name="connsiteY5" fmla="*/ 2234837 h 2482154"/>
                  <a:gd name="connsiteX6" fmla="*/ 7808625 w 8892560"/>
                  <a:gd name="connsiteY6" fmla="*/ 2482154 h 2482154"/>
                  <a:gd name="connsiteX7" fmla="*/ 2158335 w 8892560"/>
                  <a:gd name="connsiteY7" fmla="*/ 2482154 h 2482154"/>
                  <a:gd name="connsiteX8" fmla="*/ 1091360 w 8892560"/>
                  <a:gd name="connsiteY8" fmla="*/ 2482154 h 2482154"/>
                  <a:gd name="connsiteX9" fmla="*/ 24384 w 8892560"/>
                  <a:gd name="connsiteY9" fmla="*/ 2482154 h 2482154"/>
                  <a:gd name="connsiteX10" fmla="*/ 0 w 8892560"/>
                  <a:gd name="connsiteY10" fmla="*/ 2234837 h 2482154"/>
                  <a:gd name="connsiteX11" fmla="*/ 1091360 w 8892560"/>
                  <a:gd name="connsiteY11" fmla="*/ 0 h 2482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892560" h="2482154">
                    <a:moveTo>
                      <a:pt x="8875600" y="0"/>
                    </a:moveTo>
                    <a:lnTo>
                      <a:pt x="8892560" y="0"/>
                    </a:lnTo>
                    <a:lnTo>
                      <a:pt x="8892560" y="1754"/>
                    </a:lnTo>
                    <a:close/>
                    <a:moveTo>
                      <a:pt x="1091360" y="0"/>
                    </a:moveTo>
                    <a:lnTo>
                      <a:pt x="8875600" y="0"/>
                    </a:lnTo>
                    <a:cubicBezTo>
                      <a:pt x="8272860" y="0"/>
                      <a:pt x="7784241" y="1000570"/>
                      <a:pt x="7784241" y="2234837"/>
                    </a:cubicBezTo>
                    <a:lnTo>
                      <a:pt x="7808625" y="2482154"/>
                    </a:lnTo>
                    <a:lnTo>
                      <a:pt x="2158335" y="2482154"/>
                    </a:lnTo>
                    <a:lnTo>
                      <a:pt x="1091360" y="2482154"/>
                    </a:lnTo>
                    <a:lnTo>
                      <a:pt x="24384" y="2482154"/>
                    </a:lnTo>
                    <a:lnTo>
                      <a:pt x="0" y="2234837"/>
                    </a:lnTo>
                    <a:cubicBezTo>
                      <a:pt x="0" y="1000570"/>
                      <a:pt x="488619" y="0"/>
                      <a:pt x="1091360" y="0"/>
                    </a:cubicBezTo>
                    <a:close/>
                  </a:path>
                </a:pathLst>
              </a:custGeom>
              <a:gradFill flip="none" rotWithShape="1">
                <a:gsLst>
                  <a:gs pos="32500">
                    <a:srgbClr val="FF5C4D"/>
                  </a:gs>
                  <a:gs pos="17000">
                    <a:srgbClr val="DB2011"/>
                  </a:gs>
                  <a:gs pos="0">
                    <a:srgbClr val="C70C00"/>
                  </a:gs>
                  <a:gs pos="48000">
                    <a:srgbClr val="EF3425"/>
                  </a:gs>
                  <a:gs pos="100000">
                    <a:srgbClr val="EF3425"/>
                  </a:gs>
                </a:gsLst>
                <a:lin ang="5400000" scaled="0"/>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8" name="Freeform: Shape 87">
                <a:extLst>
                  <a:ext uri="{FF2B5EF4-FFF2-40B4-BE49-F238E27FC236}">
                    <a16:creationId xmlns:a16="http://schemas.microsoft.com/office/drawing/2014/main" id="{59D08076-8E0B-4759-AC79-F178FF5966C6}"/>
                  </a:ext>
                </a:extLst>
              </p:cNvPr>
              <p:cNvSpPr/>
              <p:nvPr/>
            </p:nvSpPr>
            <p:spPr>
              <a:xfrm rot="16200000">
                <a:off x="1147683" y="2742036"/>
                <a:ext cx="694222" cy="1289304"/>
              </a:xfrm>
              <a:custGeom>
                <a:avLst/>
                <a:gdLst>
                  <a:gd name="connsiteX0" fmla="*/ 694222 w 694222"/>
                  <a:gd name="connsiteY0" fmla="*/ 0 h 414203"/>
                  <a:gd name="connsiteX1" fmla="*/ 694222 w 694222"/>
                  <a:gd name="connsiteY1" fmla="*/ 414203 h 414203"/>
                  <a:gd name="connsiteX2" fmla="*/ 0 w 694222"/>
                  <a:gd name="connsiteY2" fmla="*/ 414203 h 414203"/>
                  <a:gd name="connsiteX3" fmla="*/ 207102 w 694222"/>
                  <a:gd name="connsiteY3" fmla="*/ 207102 h 414203"/>
                  <a:gd name="connsiteX4" fmla="*/ 0 w 694222"/>
                  <a:gd name="connsiteY4" fmla="*/ 0 h 4142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4222" h="414203">
                    <a:moveTo>
                      <a:pt x="694222" y="0"/>
                    </a:moveTo>
                    <a:lnTo>
                      <a:pt x="694222" y="414203"/>
                    </a:lnTo>
                    <a:lnTo>
                      <a:pt x="0" y="414203"/>
                    </a:lnTo>
                    <a:lnTo>
                      <a:pt x="207102" y="207102"/>
                    </a:lnTo>
                    <a:lnTo>
                      <a:pt x="0" y="0"/>
                    </a:lnTo>
                    <a:close/>
                  </a:path>
                </a:pathLst>
              </a:custGeom>
              <a:solidFill>
                <a:srgbClr val="EF34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sp>
          <p:nvSpPr>
            <p:cNvPr id="86" name="TextBox 85">
              <a:extLst>
                <a:ext uri="{FF2B5EF4-FFF2-40B4-BE49-F238E27FC236}">
                  <a16:creationId xmlns:a16="http://schemas.microsoft.com/office/drawing/2014/main" id="{687414C1-BFCD-4C26-9A1B-0C945BEFFDF9}"/>
                </a:ext>
              </a:extLst>
            </p:cNvPr>
            <p:cNvSpPr txBox="1"/>
            <p:nvPr/>
          </p:nvSpPr>
          <p:spPr>
            <a:xfrm>
              <a:off x="896947" y="3002689"/>
              <a:ext cx="1242499" cy="354671"/>
            </a:xfrm>
            <a:prstGeom prst="rect">
              <a:avLst/>
            </a:prstGeom>
            <a:noFill/>
          </p:spPr>
          <p:txBody>
            <a:bodyPr wrap="square" rtlCol="0">
              <a:spAutoFit/>
            </a:bodyPr>
            <a:lstStyle/>
            <a:p>
              <a:pPr algn="ctr" defTabSz="1219170">
                <a:spcBef>
                  <a:spcPct val="20000"/>
                </a:spcBef>
                <a:defRPr/>
              </a:pPr>
              <a:r>
                <a:rPr lang="en-US" sz="1200" dirty="0">
                  <a:solidFill>
                    <a:schemeClr val="bg1"/>
                  </a:solidFill>
                  <a:latin typeface="Bernard MT Condensed" panose="02050806060905020404" pitchFamily="18" charset="0"/>
                </a:rPr>
                <a:t>LOREM IPSUM</a:t>
              </a:r>
            </a:p>
          </p:txBody>
        </p:sp>
      </p:grpSp>
      <p:sp>
        <p:nvSpPr>
          <p:cNvPr id="89" name="Text Box 10">
            <a:extLst>
              <a:ext uri="{FF2B5EF4-FFF2-40B4-BE49-F238E27FC236}">
                <a16:creationId xmlns:a16="http://schemas.microsoft.com/office/drawing/2014/main" id="{F3115FFD-07CC-4C47-92E5-8A888760289D}"/>
              </a:ext>
            </a:extLst>
          </p:cNvPr>
          <p:cNvSpPr txBox="1">
            <a:spLocks noChangeArrowheads="1"/>
          </p:cNvSpPr>
          <p:nvPr/>
        </p:nvSpPr>
        <p:spPr bwMode="auto">
          <a:xfrm>
            <a:off x="6900393" y="2012564"/>
            <a:ext cx="777240" cy="800219"/>
          </a:xfrm>
          <a:prstGeom prst="rect">
            <a:avLst/>
          </a:prstGeom>
          <a:noFill/>
          <a:ln w="9525">
            <a:noFill/>
            <a:miter lim="800000"/>
            <a:headEnd/>
            <a:tailEnd/>
          </a:ln>
        </p:spPr>
        <p:txBody>
          <a:bodyPr wrap="square" lIns="60960" tIns="30480" rIns="60960" bIns="30480">
            <a:spAutoFit/>
          </a:bodyPr>
          <a:lstStyle/>
          <a:p>
            <a:pPr algn="ctr"/>
            <a:r>
              <a:rPr lang="en-US" sz="4800" spc="150" dirty="0">
                <a:solidFill>
                  <a:srgbClr val="4D4D4D"/>
                </a:solidFill>
                <a:latin typeface="Bernard MT Condensed" panose="02050806060905020404" pitchFamily="18" charset="0"/>
              </a:rPr>
              <a:t>01</a:t>
            </a:r>
          </a:p>
        </p:txBody>
      </p:sp>
      <p:sp>
        <p:nvSpPr>
          <p:cNvPr id="90" name="TextBox 89">
            <a:extLst>
              <a:ext uri="{FF2B5EF4-FFF2-40B4-BE49-F238E27FC236}">
                <a16:creationId xmlns:a16="http://schemas.microsoft.com/office/drawing/2014/main" id="{39B65C98-9434-45B9-B511-83291CB21259}"/>
              </a:ext>
            </a:extLst>
          </p:cNvPr>
          <p:cNvSpPr txBox="1"/>
          <p:nvPr/>
        </p:nvSpPr>
        <p:spPr>
          <a:xfrm>
            <a:off x="7884466" y="943845"/>
            <a:ext cx="2033201" cy="2069797"/>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IPSUM DOLOR</a:t>
            </a:r>
          </a:p>
          <a:p>
            <a:endParaRPr lang="en-US" sz="400" dirty="0">
              <a:solidFill>
                <a:srgbClr val="4D4D4D"/>
              </a:solidFill>
              <a:latin typeface="Bernard MT Condensed" panose="02050806060905020404" pitchFamily="18" charset="0"/>
            </a:endParaRPr>
          </a:p>
          <a:p>
            <a:r>
              <a:rPr lang="en-US" sz="1250" dirty="0">
                <a:solidFill>
                  <a:srgbClr val="4D4D4D"/>
                </a:solidFill>
                <a:latin typeface="Candara" panose="020E0502030303020204" pitchFamily="34" charset="0"/>
              </a:rPr>
              <a:t>Lorem ipsum dolor sit amet, consectetur adipiscing elit, sed do eiusmod tempor incididunt ut labore et dolore magna. </a:t>
            </a:r>
          </a:p>
          <a:p>
            <a:endParaRPr lang="en-US" sz="400" dirty="0">
              <a:solidFill>
                <a:srgbClr val="4D4D4D"/>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D4D4D"/>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100" dirty="0">
                <a:solidFill>
                  <a:srgbClr val="4D4D4D"/>
                </a:solidFill>
                <a:latin typeface="Candara" panose="020E0502030303020204" pitchFamily="34" charset="0"/>
              </a:rPr>
              <a:t>Lorem ipsum dolor sit amet, consectetur adipiscing.</a:t>
            </a:r>
          </a:p>
        </p:txBody>
      </p:sp>
      <p:grpSp>
        <p:nvGrpSpPr>
          <p:cNvPr id="91" name="Group 90">
            <a:extLst>
              <a:ext uri="{FF2B5EF4-FFF2-40B4-BE49-F238E27FC236}">
                <a16:creationId xmlns:a16="http://schemas.microsoft.com/office/drawing/2014/main" id="{6D8215D7-101F-41F6-8DD3-91920153BFC0}"/>
              </a:ext>
            </a:extLst>
          </p:cNvPr>
          <p:cNvGrpSpPr/>
          <p:nvPr/>
        </p:nvGrpSpPr>
        <p:grpSpPr>
          <a:xfrm>
            <a:off x="6760563" y="2942337"/>
            <a:ext cx="1005840" cy="354686"/>
            <a:chOff x="6372397" y="6019800"/>
            <a:chExt cx="1005840" cy="354686"/>
          </a:xfrm>
        </p:grpSpPr>
        <p:sp>
          <p:nvSpPr>
            <p:cNvPr id="92" name="Freeform: Shape 91">
              <a:extLst>
                <a:ext uri="{FF2B5EF4-FFF2-40B4-BE49-F238E27FC236}">
                  <a16:creationId xmlns:a16="http://schemas.microsoft.com/office/drawing/2014/main" id="{B70AF95D-756E-4D27-8C42-93E0F3A78412}"/>
                </a:ext>
              </a:extLst>
            </p:cNvPr>
            <p:cNvSpPr>
              <a:spLocks/>
            </p:cNvSpPr>
            <p:nvPr/>
          </p:nvSpPr>
          <p:spPr>
            <a:xfrm>
              <a:off x="6372397" y="6019800"/>
              <a:ext cx="1005840" cy="354686"/>
            </a:xfrm>
            <a:custGeom>
              <a:avLst/>
              <a:gdLst>
                <a:gd name="connsiteX0" fmla="*/ 71133 w 1005840"/>
                <a:gd name="connsiteY0" fmla="*/ 0 h 354686"/>
                <a:gd name="connsiteX1" fmla="*/ 934707 w 1005840"/>
                <a:gd name="connsiteY1" fmla="*/ 0 h 354686"/>
                <a:gd name="connsiteX2" fmla="*/ 1005840 w 1005840"/>
                <a:gd name="connsiteY2" fmla="*/ 71133 h 354686"/>
                <a:gd name="connsiteX3" fmla="*/ 1005840 w 1005840"/>
                <a:gd name="connsiteY3" fmla="*/ 354686 h 354686"/>
                <a:gd name="connsiteX4" fmla="*/ 0 w 1005840"/>
                <a:gd name="connsiteY4" fmla="*/ 354686 h 354686"/>
                <a:gd name="connsiteX5" fmla="*/ 0 w 1005840"/>
                <a:gd name="connsiteY5" fmla="*/ 71133 h 354686"/>
                <a:gd name="connsiteX6" fmla="*/ 71133 w 1005840"/>
                <a:gd name="connsiteY6" fmla="*/ 0 h 354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5840" h="354686">
                  <a:moveTo>
                    <a:pt x="71133" y="0"/>
                  </a:moveTo>
                  <a:lnTo>
                    <a:pt x="934707" y="0"/>
                  </a:lnTo>
                  <a:cubicBezTo>
                    <a:pt x="973993" y="0"/>
                    <a:pt x="1005840" y="31847"/>
                    <a:pt x="1005840" y="71133"/>
                  </a:cubicBezTo>
                  <a:lnTo>
                    <a:pt x="1005840" y="354686"/>
                  </a:lnTo>
                  <a:lnTo>
                    <a:pt x="0" y="354686"/>
                  </a:lnTo>
                  <a:lnTo>
                    <a:pt x="0" y="71133"/>
                  </a:lnTo>
                  <a:cubicBezTo>
                    <a:pt x="0" y="31847"/>
                    <a:pt x="31847" y="0"/>
                    <a:pt x="71133" y="0"/>
                  </a:cubicBezTo>
                  <a:close/>
                </a:path>
              </a:pathLst>
            </a:cu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Text Box 10">
              <a:extLst>
                <a:ext uri="{FF2B5EF4-FFF2-40B4-BE49-F238E27FC236}">
                  <a16:creationId xmlns:a16="http://schemas.microsoft.com/office/drawing/2014/main" id="{53614B64-0AA1-4F8D-AB59-FD147A782A31}"/>
                </a:ext>
              </a:extLst>
            </p:cNvPr>
            <p:cNvSpPr txBox="1">
              <a:spLocks noChangeArrowheads="1"/>
            </p:cNvSpPr>
            <p:nvPr/>
          </p:nvSpPr>
          <p:spPr bwMode="auto">
            <a:xfrm>
              <a:off x="6486963" y="6067579"/>
              <a:ext cx="718777" cy="246221"/>
            </a:xfrm>
            <a:prstGeom prst="rect">
              <a:avLst/>
            </a:prstGeom>
            <a:noFill/>
            <a:ln w="9525">
              <a:noFill/>
              <a:miter lim="800000"/>
              <a:headEnd/>
              <a:tailEnd/>
            </a:ln>
          </p:spPr>
          <p:txBody>
            <a:bodyPr wrap="square" lIns="60960" tIns="30480" rIns="60960" bIns="30480">
              <a:spAutoFit/>
            </a:bodyPr>
            <a:lstStyle/>
            <a:p>
              <a:pPr algn="ctr"/>
              <a:r>
                <a:rPr lang="en-US" sz="1200" b="1" dirty="0">
                  <a:solidFill>
                    <a:schemeClr val="bg1"/>
                  </a:solidFill>
                </a:rPr>
                <a:t>OPTION</a:t>
              </a:r>
            </a:p>
          </p:txBody>
        </p:sp>
      </p:grpSp>
      <p:sp>
        <p:nvSpPr>
          <p:cNvPr id="94" name="Freeform 101">
            <a:extLst>
              <a:ext uri="{FF2B5EF4-FFF2-40B4-BE49-F238E27FC236}">
                <a16:creationId xmlns:a16="http://schemas.microsoft.com/office/drawing/2014/main" id="{9178F2F4-AA31-4119-A580-AAC5C6B9DF1C}"/>
              </a:ext>
            </a:extLst>
          </p:cNvPr>
          <p:cNvSpPr>
            <a:spLocks noChangeAspect="1" noEditPoints="1"/>
          </p:cNvSpPr>
          <p:nvPr/>
        </p:nvSpPr>
        <p:spPr bwMode="auto">
          <a:xfrm>
            <a:off x="7015127" y="1425810"/>
            <a:ext cx="494181" cy="457200"/>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rgbClr val="4D4D4D"/>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nvGrpSpPr>
          <p:cNvPr id="95" name="Group 349">
            <a:extLst>
              <a:ext uri="{FF2B5EF4-FFF2-40B4-BE49-F238E27FC236}">
                <a16:creationId xmlns:a16="http://schemas.microsoft.com/office/drawing/2014/main" id="{879CC490-728C-44B2-9AD4-130DCC615B31}"/>
              </a:ext>
            </a:extLst>
          </p:cNvPr>
          <p:cNvGrpSpPr>
            <a:grpSpLocks noChangeAspect="1"/>
          </p:cNvGrpSpPr>
          <p:nvPr/>
        </p:nvGrpSpPr>
        <p:grpSpPr>
          <a:xfrm>
            <a:off x="1275583" y="4652118"/>
            <a:ext cx="457200" cy="462118"/>
            <a:chOff x="2163763" y="2366963"/>
            <a:chExt cx="442913" cy="447676"/>
          </a:xfrm>
          <a:solidFill>
            <a:srgbClr val="3B3B3B"/>
          </a:solidFill>
        </p:grpSpPr>
        <p:sp>
          <p:nvSpPr>
            <p:cNvPr id="96" name="Freeform 312">
              <a:extLst>
                <a:ext uri="{FF2B5EF4-FFF2-40B4-BE49-F238E27FC236}">
                  <a16:creationId xmlns:a16="http://schemas.microsoft.com/office/drawing/2014/main" id="{10318333-520D-4C06-BDB1-E00D4DD19C81}"/>
                </a:ext>
              </a:extLst>
            </p:cNvPr>
            <p:cNvSpPr>
              <a:spLocks noEditPoints="1"/>
            </p:cNvSpPr>
            <p:nvPr/>
          </p:nvSpPr>
          <p:spPr bwMode="auto">
            <a:xfrm>
              <a:off x="2163763" y="2600326"/>
              <a:ext cx="217488" cy="214313"/>
            </a:xfrm>
            <a:custGeom>
              <a:avLst/>
              <a:gdLst/>
              <a:ahLst/>
              <a:cxnLst>
                <a:cxn ang="0">
                  <a:pos x="57" y="12"/>
                </a:cxn>
                <a:cxn ang="0">
                  <a:pos x="51" y="7"/>
                </a:cxn>
                <a:cxn ang="0">
                  <a:pos x="49" y="9"/>
                </a:cxn>
                <a:cxn ang="0">
                  <a:pos x="51" y="7"/>
                </a:cxn>
                <a:cxn ang="0">
                  <a:pos x="50" y="7"/>
                </a:cxn>
                <a:cxn ang="0">
                  <a:pos x="46" y="1"/>
                </a:cxn>
                <a:cxn ang="0">
                  <a:pos x="43" y="3"/>
                </a:cxn>
                <a:cxn ang="0">
                  <a:pos x="46" y="1"/>
                </a:cxn>
                <a:cxn ang="0">
                  <a:pos x="42" y="1"/>
                </a:cxn>
                <a:cxn ang="0">
                  <a:pos x="41" y="1"/>
                </a:cxn>
                <a:cxn ang="0">
                  <a:pos x="31" y="11"/>
                </a:cxn>
                <a:cxn ang="0">
                  <a:pos x="31" y="11"/>
                </a:cxn>
                <a:cxn ang="0">
                  <a:pos x="31" y="11"/>
                </a:cxn>
                <a:cxn ang="0">
                  <a:pos x="27" y="16"/>
                </a:cxn>
                <a:cxn ang="0">
                  <a:pos x="0" y="54"/>
                </a:cxn>
                <a:cxn ang="0">
                  <a:pos x="0" y="54"/>
                </a:cxn>
                <a:cxn ang="0">
                  <a:pos x="2" y="57"/>
                </a:cxn>
                <a:cxn ang="0">
                  <a:pos x="3" y="57"/>
                </a:cxn>
                <a:cxn ang="0">
                  <a:pos x="24" y="47"/>
                </a:cxn>
                <a:cxn ang="0">
                  <a:pos x="47" y="27"/>
                </a:cxn>
                <a:cxn ang="0">
                  <a:pos x="53" y="21"/>
                </a:cxn>
                <a:cxn ang="0">
                  <a:pos x="57" y="16"/>
                </a:cxn>
                <a:cxn ang="0">
                  <a:pos x="57" y="16"/>
                </a:cxn>
                <a:cxn ang="0">
                  <a:pos x="57" y="12"/>
                </a:cxn>
                <a:cxn ang="0">
                  <a:pos x="57" y="12"/>
                </a:cxn>
                <a:cxn ang="0">
                  <a:pos x="49" y="17"/>
                </a:cxn>
                <a:cxn ang="0">
                  <a:pos x="43" y="23"/>
                </a:cxn>
                <a:cxn ang="0">
                  <a:pos x="21" y="43"/>
                </a:cxn>
                <a:cxn ang="0">
                  <a:pos x="6" y="51"/>
                </a:cxn>
                <a:cxn ang="0">
                  <a:pos x="31" y="19"/>
                </a:cxn>
                <a:cxn ang="0">
                  <a:pos x="35" y="15"/>
                </a:cxn>
                <a:cxn ang="0">
                  <a:pos x="35" y="15"/>
                </a:cxn>
                <a:cxn ang="0">
                  <a:pos x="35" y="15"/>
                </a:cxn>
                <a:cxn ang="0">
                  <a:pos x="35" y="15"/>
                </a:cxn>
                <a:cxn ang="0">
                  <a:pos x="43" y="7"/>
                </a:cxn>
                <a:cxn ang="0">
                  <a:pos x="47" y="11"/>
                </a:cxn>
                <a:cxn ang="0">
                  <a:pos x="47" y="11"/>
                </a:cxn>
                <a:cxn ang="0">
                  <a:pos x="47" y="11"/>
                </a:cxn>
                <a:cxn ang="0">
                  <a:pos x="52" y="15"/>
                </a:cxn>
                <a:cxn ang="0">
                  <a:pos x="49" y="17"/>
                </a:cxn>
              </a:cxnLst>
              <a:rect l="0" t="0" r="r" b="b"/>
              <a:pathLst>
                <a:path w="58" h="57">
                  <a:moveTo>
                    <a:pt x="57" y="12"/>
                  </a:moveTo>
                  <a:cubicBezTo>
                    <a:pt x="55" y="11"/>
                    <a:pt x="53" y="9"/>
                    <a:pt x="51" y="7"/>
                  </a:cubicBezTo>
                  <a:cubicBezTo>
                    <a:pt x="49" y="9"/>
                    <a:pt x="49" y="9"/>
                    <a:pt x="49" y="9"/>
                  </a:cubicBezTo>
                  <a:cubicBezTo>
                    <a:pt x="51" y="7"/>
                    <a:pt x="51" y="7"/>
                    <a:pt x="51" y="7"/>
                  </a:cubicBezTo>
                  <a:cubicBezTo>
                    <a:pt x="51" y="7"/>
                    <a:pt x="51" y="7"/>
                    <a:pt x="50" y="7"/>
                  </a:cubicBezTo>
                  <a:cubicBezTo>
                    <a:pt x="49" y="5"/>
                    <a:pt x="47" y="4"/>
                    <a:pt x="46" y="1"/>
                  </a:cubicBezTo>
                  <a:cubicBezTo>
                    <a:pt x="43" y="3"/>
                    <a:pt x="43" y="3"/>
                    <a:pt x="43" y="3"/>
                  </a:cubicBezTo>
                  <a:cubicBezTo>
                    <a:pt x="46" y="1"/>
                    <a:pt x="46" y="1"/>
                    <a:pt x="46" y="1"/>
                  </a:cubicBezTo>
                  <a:cubicBezTo>
                    <a:pt x="45" y="0"/>
                    <a:pt x="43" y="0"/>
                    <a:pt x="42" y="1"/>
                  </a:cubicBezTo>
                  <a:cubicBezTo>
                    <a:pt x="42" y="1"/>
                    <a:pt x="42" y="1"/>
                    <a:pt x="41" y="1"/>
                  </a:cubicBezTo>
                  <a:cubicBezTo>
                    <a:pt x="31" y="11"/>
                    <a:pt x="31" y="11"/>
                    <a:pt x="31" y="11"/>
                  </a:cubicBezTo>
                  <a:cubicBezTo>
                    <a:pt x="31" y="11"/>
                    <a:pt x="31" y="11"/>
                    <a:pt x="31" y="11"/>
                  </a:cubicBezTo>
                  <a:cubicBezTo>
                    <a:pt x="31" y="11"/>
                    <a:pt x="31" y="11"/>
                    <a:pt x="31" y="11"/>
                  </a:cubicBezTo>
                  <a:cubicBezTo>
                    <a:pt x="30" y="13"/>
                    <a:pt x="28" y="14"/>
                    <a:pt x="27" y="16"/>
                  </a:cubicBezTo>
                  <a:cubicBezTo>
                    <a:pt x="15" y="28"/>
                    <a:pt x="1" y="42"/>
                    <a:pt x="0" y="54"/>
                  </a:cubicBezTo>
                  <a:cubicBezTo>
                    <a:pt x="0" y="54"/>
                    <a:pt x="0" y="54"/>
                    <a:pt x="0" y="54"/>
                  </a:cubicBezTo>
                  <a:cubicBezTo>
                    <a:pt x="0" y="56"/>
                    <a:pt x="1" y="57"/>
                    <a:pt x="2" y="57"/>
                  </a:cubicBezTo>
                  <a:cubicBezTo>
                    <a:pt x="3" y="57"/>
                    <a:pt x="3" y="57"/>
                    <a:pt x="3" y="57"/>
                  </a:cubicBezTo>
                  <a:cubicBezTo>
                    <a:pt x="10" y="56"/>
                    <a:pt x="17" y="52"/>
                    <a:pt x="24" y="47"/>
                  </a:cubicBezTo>
                  <a:cubicBezTo>
                    <a:pt x="32" y="41"/>
                    <a:pt x="39" y="34"/>
                    <a:pt x="47" y="27"/>
                  </a:cubicBezTo>
                  <a:cubicBezTo>
                    <a:pt x="53" y="21"/>
                    <a:pt x="53" y="21"/>
                    <a:pt x="53" y="21"/>
                  </a:cubicBezTo>
                  <a:cubicBezTo>
                    <a:pt x="57" y="16"/>
                    <a:pt x="57" y="16"/>
                    <a:pt x="57" y="16"/>
                  </a:cubicBezTo>
                  <a:cubicBezTo>
                    <a:pt x="57" y="16"/>
                    <a:pt x="57" y="16"/>
                    <a:pt x="57" y="16"/>
                  </a:cubicBezTo>
                  <a:cubicBezTo>
                    <a:pt x="58" y="15"/>
                    <a:pt x="58" y="13"/>
                    <a:pt x="57" y="12"/>
                  </a:cubicBezTo>
                  <a:cubicBezTo>
                    <a:pt x="57" y="12"/>
                    <a:pt x="57" y="12"/>
                    <a:pt x="57" y="12"/>
                  </a:cubicBezTo>
                  <a:close/>
                  <a:moveTo>
                    <a:pt x="49" y="17"/>
                  </a:moveTo>
                  <a:cubicBezTo>
                    <a:pt x="43" y="23"/>
                    <a:pt x="43" y="23"/>
                    <a:pt x="43" y="23"/>
                  </a:cubicBezTo>
                  <a:cubicBezTo>
                    <a:pt x="36" y="30"/>
                    <a:pt x="28" y="37"/>
                    <a:pt x="21" y="43"/>
                  </a:cubicBezTo>
                  <a:cubicBezTo>
                    <a:pt x="16" y="47"/>
                    <a:pt x="11" y="50"/>
                    <a:pt x="6" y="51"/>
                  </a:cubicBezTo>
                  <a:cubicBezTo>
                    <a:pt x="9" y="41"/>
                    <a:pt x="21" y="29"/>
                    <a:pt x="31" y="19"/>
                  </a:cubicBezTo>
                  <a:cubicBezTo>
                    <a:pt x="32" y="18"/>
                    <a:pt x="33" y="16"/>
                    <a:pt x="35" y="15"/>
                  </a:cubicBezTo>
                  <a:cubicBezTo>
                    <a:pt x="35" y="15"/>
                    <a:pt x="35" y="15"/>
                    <a:pt x="35" y="15"/>
                  </a:cubicBezTo>
                  <a:cubicBezTo>
                    <a:pt x="35" y="15"/>
                    <a:pt x="35" y="15"/>
                    <a:pt x="35" y="15"/>
                  </a:cubicBezTo>
                  <a:cubicBezTo>
                    <a:pt x="35" y="15"/>
                    <a:pt x="35" y="15"/>
                    <a:pt x="35" y="15"/>
                  </a:cubicBezTo>
                  <a:cubicBezTo>
                    <a:pt x="43" y="7"/>
                    <a:pt x="43" y="7"/>
                    <a:pt x="43" y="7"/>
                  </a:cubicBezTo>
                  <a:cubicBezTo>
                    <a:pt x="44" y="8"/>
                    <a:pt x="46" y="10"/>
                    <a:pt x="47" y="11"/>
                  </a:cubicBezTo>
                  <a:cubicBezTo>
                    <a:pt x="47" y="11"/>
                    <a:pt x="47" y="11"/>
                    <a:pt x="47" y="11"/>
                  </a:cubicBezTo>
                  <a:cubicBezTo>
                    <a:pt x="47" y="11"/>
                    <a:pt x="47" y="11"/>
                    <a:pt x="47" y="11"/>
                  </a:cubicBezTo>
                  <a:cubicBezTo>
                    <a:pt x="49" y="12"/>
                    <a:pt x="50" y="14"/>
                    <a:pt x="52" y="15"/>
                  </a:cubicBezTo>
                  <a:lnTo>
                    <a:pt x="49" y="1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7" name="Freeform 313">
              <a:extLst>
                <a:ext uri="{FF2B5EF4-FFF2-40B4-BE49-F238E27FC236}">
                  <a16:creationId xmlns:a16="http://schemas.microsoft.com/office/drawing/2014/main" id="{A2246090-EC6E-4E05-AE98-69DD5421A58C}"/>
                </a:ext>
              </a:extLst>
            </p:cNvPr>
            <p:cNvSpPr>
              <a:spLocks noEditPoints="1"/>
            </p:cNvSpPr>
            <p:nvPr/>
          </p:nvSpPr>
          <p:spPr bwMode="auto">
            <a:xfrm>
              <a:off x="2317751" y="2366963"/>
              <a:ext cx="288925" cy="293688"/>
            </a:xfrm>
            <a:custGeom>
              <a:avLst/>
              <a:gdLst/>
              <a:ahLst/>
              <a:cxnLst>
                <a:cxn ang="0">
                  <a:pos x="66" y="11"/>
                </a:cxn>
                <a:cxn ang="0">
                  <a:pos x="38" y="0"/>
                </a:cxn>
                <a:cxn ang="0">
                  <a:pos x="11" y="11"/>
                </a:cxn>
                <a:cxn ang="0">
                  <a:pos x="0" y="39"/>
                </a:cxn>
                <a:cxn ang="0">
                  <a:pos x="11" y="66"/>
                </a:cxn>
                <a:cxn ang="0">
                  <a:pos x="38" y="78"/>
                </a:cxn>
                <a:cxn ang="0">
                  <a:pos x="66" y="66"/>
                </a:cxn>
                <a:cxn ang="0">
                  <a:pos x="77" y="39"/>
                </a:cxn>
                <a:cxn ang="0">
                  <a:pos x="66" y="11"/>
                </a:cxn>
                <a:cxn ang="0">
                  <a:pos x="62" y="63"/>
                </a:cxn>
                <a:cxn ang="0">
                  <a:pos x="38" y="73"/>
                </a:cxn>
                <a:cxn ang="0">
                  <a:pos x="15" y="63"/>
                </a:cxn>
                <a:cxn ang="0">
                  <a:pos x="5" y="39"/>
                </a:cxn>
                <a:cxn ang="0">
                  <a:pos x="15" y="15"/>
                </a:cxn>
                <a:cxn ang="0">
                  <a:pos x="38" y="5"/>
                </a:cxn>
                <a:cxn ang="0">
                  <a:pos x="62" y="15"/>
                </a:cxn>
                <a:cxn ang="0">
                  <a:pos x="72" y="39"/>
                </a:cxn>
                <a:cxn ang="0">
                  <a:pos x="62" y="63"/>
                </a:cxn>
              </a:cxnLst>
              <a:rect l="0" t="0" r="r" b="b"/>
              <a:pathLst>
                <a:path w="77" h="78">
                  <a:moveTo>
                    <a:pt x="66" y="11"/>
                  </a:moveTo>
                  <a:cubicBezTo>
                    <a:pt x="59" y="4"/>
                    <a:pt x="49" y="0"/>
                    <a:pt x="38" y="0"/>
                  </a:cubicBezTo>
                  <a:cubicBezTo>
                    <a:pt x="28" y="0"/>
                    <a:pt x="18" y="4"/>
                    <a:pt x="11" y="11"/>
                  </a:cubicBezTo>
                  <a:cubicBezTo>
                    <a:pt x="4" y="18"/>
                    <a:pt x="0" y="28"/>
                    <a:pt x="0" y="39"/>
                  </a:cubicBezTo>
                  <a:cubicBezTo>
                    <a:pt x="0" y="50"/>
                    <a:pt x="4" y="59"/>
                    <a:pt x="11" y="66"/>
                  </a:cubicBezTo>
                  <a:cubicBezTo>
                    <a:pt x="18" y="73"/>
                    <a:pt x="28" y="78"/>
                    <a:pt x="38" y="78"/>
                  </a:cubicBezTo>
                  <a:cubicBezTo>
                    <a:pt x="49" y="78"/>
                    <a:pt x="59" y="73"/>
                    <a:pt x="66" y="66"/>
                  </a:cubicBezTo>
                  <a:cubicBezTo>
                    <a:pt x="73" y="59"/>
                    <a:pt x="77" y="50"/>
                    <a:pt x="77" y="39"/>
                  </a:cubicBezTo>
                  <a:cubicBezTo>
                    <a:pt x="77" y="28"/>
                    <a:pt x="73" y="18"/>
                    <a:pt x="66" y="11"/>
                  </a:cubicBezTo>
                  <a:close/>
                  <a:moveTo>
                    <a:pt x="62" y="63"/>
                  </a:moveTo>
                  <a:cubicBezTo>
                    <a:pt x="56" y="69"/>
                    <a:pt x="48" y="73"/>
                    <a:pt x="38" y="73"/>
                  </a:cubicBezTo>
                  <a:cubicBezTo>
                    <a:pt x="29" y="73"/>
                    <a:pt x="21" y="69"/>
                    <a:pt x="15" y="63"/>
                  </a:cubicBezTo>
                  <a:cubicBezTo>
                    <a:pt x="8" y="57"/>
                    <a:pt x="5" y="48"/>
                    <a:pt x="5" y="39"/>
                  </a:cubicBezTo>
                  <a:cubicBezTo>
                    <a:pt x="5" y="29"/>
                    <a:pt x="8" y="21"/>
                    <a:pt x="15" y="15"/>
                  </a:cubicBezTo>
                  <a:cubicBezTo>
                    <a:pt x="21" y="9"/>
                    <a:pt x="29" y="5"/>
                    <a:pt x="38" y="5"/>
                  </a:cubicBezTo>
                  <a:cubicBezTo>
                    <a:pt x="48" y="5"/>
                    <a:pt x="56" y="9"/>
                    <a:pt x="62" y="15"/>
                  </a:cubicBezTo>
                  <a:cubicBezTo>
                    <a:pt x="69" y="21"/>
                    <a:pt x="72" y="29"/>
                    <a:pt x="72" y="39"/>
                  </a:cubicBezTo>
                  <a:cubicBezTo>
                    <a:pt x="72" y="48"/>
                    <a:pt x="69" y="57"/>
                    <a:pt x="62" y="63"/>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8" name="Freeform 314">
              <a:extLst>
                <a:ext uri="{FF2B5EF4-FFF2-40B4-BE49-F238E27FC236}">
                  <a16:creationId xmlns:a16="http://schemas.microsoft.com/office/drawing/2014/main" id="{F297F814-14D8-40CB-8817-162DD0C20320}"/>
                </a:ext>
              </a:extLst>
            </p:cNvPr>
            <p:cNvSpPr>
              <a:spLocks/>
            </p:cNvSpPr>
            <p:nvPr/>
          </p:nvSpPr>
          <p:spPr bwMode="auto">
            <a:xfrm>
              <a:off x="2400301" y="2446338"/>
              <a:ext cx="87313" cy="85725"/>
            </a:xfrm>
            <a:custGeom>
              <a:avLst/>
              <a:gdLst/>
              <a:ahLst/>
              <a:cxnLst>
                <a:cxn ang="0">
                  <a:pos x="20" y="0"/>
                </a:cxn>
                <a:cxn ang="0">
                  <a:pos x="19" y="0"/>
                </a:cxn>
                <a:cxn ang="0">
                  <a:pos x="7" y="5"/>
                </a:cxn>
                <a:cxn ang="0">
                  <a:pos x="0" y="18"/>
                </a:cxn>
                <a:cxn ang="0">
                  <a:pos x="0" y="18"/>
                </a:cxn>
                <a:cxn ang="0">
                  <a:pos x="3" y="19"/>
                </a:cxn>
                <a:cxn ang="0">
                  <a:pos x="0" y="18"/>
                </a:cxn>
                <a:cxn ang="0">
                  <a:pos x="0" y="20"/>
                </a:cxn>
                <a:cxn ang="0">
                  <a:pos x="3" y="23"/>
                </a:cxn>
                <a:cxn ang="0">
                  <a:pos x="5" y="20"/>
                </a:cxn>
                <a:cxn ang="0">
                  <a:pos x="5" y="19"/>
                </a:cxn>
                <a:cxn ang="0">
                  <a:pos x="5" y="19"/>
                </a:cxn>
                <a:cxn ang="0">
                  <a:pos x="5" y="19"/>
                </a:cxn>
                <a:cxn ang="0">
                  <a:pos x="10" y="9"/>
                </a:cxn>
                <a:cxn ang="0">
                  <a:pos x="19" y="5"/>
                </a:cxn>
                <a:cxn ang="0">
                  <a:pos x="20" y="5"/>
                </a:cxn>
                <a:cxn ang="0">
                  <a:pos x="23" y="3"/>
                </a:cxn>
                <a:cxn ang="0">
                  <a:pos x="20" y="0"/>
                </a:cxn>
              </a:cxnLst>
              <a:rect l="0" t="0" r="r" b="b"/>
              <a:pathLst>
                <a:path w="23" h="23">
                  <a:moveTo>
                    <a:pt x="20" y="0"/>
                  </a:moveTo>
                  <a:cubicBezTo>
                    <a:pt x="20" y="0"/>
                    <a:pt x="20" y="0"/>
                    <a:pt x="19" y="0"/>
                  </a:cubicBezTo>
                  <a:cubicBezTo>
                    <a:pt x="15" y="0"/>
                    <a:pt x="11" y="2"/>
                    <a:pt x="7" y="5"/>
                  </a:cubicBezTo>
                  <a:cubicBezTo>
                    <a:pt x="3" y="8"/>
                    <a:pt x="1" y="12"/>
                    <a:pt x="0" y="18"/>
                  </a:cubicBezTo>
                  <a:cubicBezTo>
                    <a:pt x="0" y="18"/>
                    <a:pt x="0" y="18"/>
                    <a:pt x="0" y="18"/>
                  </a:cubicBezTo>
                  <a:cubicBezTo>
                    <a:pt x="3" y="19"/>
                    <a:pt x="3" y="19"/>
                    <a:pt x="3" y="19"/>
                  </a:cubicBezTo>
                  <a:cubicBezTo>
                    <a:pt x="0" y="18"/>
                    <a:pt x="0" y="18"/>
                    <a:pt x="0" y="18"/>
                  </a:cubicBezTo>
                  <a:cubicBezTo>
                    <a:pt x="0" y="19"/>
                    <a:pt x="0" y="19"/>
                    <a:pt x="0" y="20"/>
                  </a:cubicBezTo>
                  <a:cubicBezTo>
                    <a:pt x="0" y="22"/>
                    <a:pt x="1" y="23"/>
                    <a:pt x="3" y="23"/>
                  </a:cubicBezTo>
                  <a:cubicBezTo>
                    <a:pt x="4" y="23"/>
                    <a:pt x="5" y="22"/>
                    <a:pt x="5" y="20"/>
                  </a:cubicBezTo>
                  <a:cubicBezTo>
                    <a:pt x="5" y="20"/>
                    <a:pt x="5" y="19"/>
                    <a:pt x="5" y="19"/>
                  </a:cubicBezTo>
                  <a:cubicBezTo>
                    <a:pt x="5" y="19"/>
                    <a:pt x="5" y="19"/>
                    <a:pt x="5" y="19"/>
                  </a:cubicBezTo>
                  <a:cubicBezTo>
                    <a:pt x="5" y="19"/>
                    <a:pt x="5" y="19"/>
                    <a:pt x="5" y="19"/>
                  </a:cubicBezTo>
                  <a:cubicBezTo>
                    <a:pt x="6" y="14"/>
                    <a:pt x="8" y="11"/>
                    <a:pt x="10" y="9"/>
                  </a:cubicBezTo>
                  <a:cubicBezTo>
                    <a:pt x="13" y="6"/>
                    <a:pt x="16" y="5"/>
                    <a:pt x="19" y="5"/>
                  </a:cubicBezTo>
                  <a:cubicBezTo>
                    <a:pt x="19" y="5"/>
                    <a:pt x="19" y="5"/>
                    <a:pt x="20" y="5"/>
                  </a:cubicBezTo>
                  <a:cubicBezTo>
                    <a:pt x="21" y="6"/>
                    <a:pt x="22" y="5"/>
                    <a:pt x="23" y="3"/>
                  </a:cubicBezTo>
                  <a:cubicBezTo>
                    <a:pt x="23" y="2"/>
                    <a:pt x="22" y="1"/>
                    <a:pt x="2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9" name="Freeform 315">
              <a:extLst>
                <a:ext uri="{FF2B5EF4-FFF2-40B4-BE49-F238E27FC236}">
                  <a16:creationId xmlns:a16="http://schemas.microsoft.com/office/drawing/2014/main" id="{B83792A0-2345-45B9-ACA1-68DD2C5DBC25}"/>
                </a:ext>
              </a:extLst>
            </p:cNvPr>
            <p:cNvSpPr>
              <a:spLocks noEditPoints="1"/>
            </p:cNvSpPr>
            <p:nvPr/>
          </p:nvSpPr>
          <p:spPr bwMode="auto">
            <a:xfrm>
              <a:off x="2351088" y="2400301"/>
              <a:ext cx="222250" cy="222250"/>
            </a:xfrm>
            <a:custGeom>
              <a:avLst/>
              <a:gdLst/>
              <a:ahLst/>
              <a:cxnLst>
                <a:cxn ang="0">
                  <a:pos x="50" y="9"/>
                </a:cxn>
                <a:cxn ang="0">
                  <a:pos x="29" y="0"/>
                </a:cxn>
                <a:cxn ang="0">
                  <a:pos x="9" y="9"/>
                </a:cxn>
                <a:cxn ang="0">
                  <a:pos x="0" y="30"/>
                </a:cxn>
                <a:cxn ang="0">
                  <a:pos x="9" y="51"/>
                </a:cxn>
                <a:cxn ang="0">
                  <a:pos x="29" y="59"/>
                </a:cxn>
                <a:cxn ang="0">
                  <a:pos x="50" y="51"/>
                </a:cxn>
                <a:cxn ang="0">
                  <a:pos x="59" y="30"/>
                </a:cxn>
                <a:cxn ang="0">
                  <a:pos x="50" y="9"/>
                </a:cxn>
                <a:cxn ang="0">
                  <a:pos x="47" y="47"/>
                </a:cxn>
                <a:cxn ang="0">
                  <a:pos x="29" y="54"/>
                </a:cxn>
                <a:cxn ang="0">
                  <a:pos x="12" y="47"/>
                </a:cxn>
                <a:cxn ang="0">
                  <a:pos x="5" y="30"/>
                </a:cxn>
                <a:cxn ang="0">
                  <a:pos x="12" y="12"/>
                </a:cxn>
                <a:cxn ang="0">
                  <a:pos x="29" y="5"/>
                </a:cxn>
                <a:cxn ang="0">
                  <a:pos x="47" y="12"/>
                </a:cxn>
                <a:cxn ang="0">
                  <a:pos x="54" y="30"/>
                </a:cxn>
                <a:cxn ang="0">
                  <a:pos x="47" y="47"/>
                </a:cxn>
              </a:cxnLst>
              <a:rect l="0" t="0" r="r" b="b"/>
              <a:pathLst>
                <a:path w="59" h="59">
                  <a:moveTo>
                    <a:pt x="50" y="9"/>
                  </a:moveTo>
                  <a:cubicBezTo>
                    <a:pt x="45" y="4"/>
                    <a:pt x="38" y="0"/>
                    <a:pt x="29" y="0"/>
                  </a:cubicBezTo>
                  <a:cubicBezTo>
                    <a:pt x="21" y="0"/>
                    <a:pt x="14" y="4"/>
                    <a:pt x="9" y="9"/>
                  </a:cubicBezTo>
                  <a:cubicBezTo>
                    <a:pt x="3" y="14"/>
                    <a:pt x="0" y="22"/>
                    <a:pt x="0" y="30"/>
                  </a:cubicBezTo>
                  <a:cubicBezTo>
                    <a:pt x="0" y="38"/>
                    <a:pt x="3" y="45"/>
                    <a:pt x="9" y="51"/>
                  </a:cubicBezTo>
                  <a:cubicBezTo>
                    <a:pt x="14" y="56"/>
                    <a:pt x="21" y="59"/>
                    <a:pt x="29" y="59"/>
                  </a:cubicBezTo>
                  <a:cubicBezTo>
                    <a:pt x="38" y="59"/>
                    <a:pt x="45" y="56"/>
                    <a:pt x="50" y="51"/>
                  </a:cubicBezTo>
                  <a:cubicBezTo>
                    <a:pt x="56" y="45"/>
                    <a:pt x="59" y="38"/>
                    <a:pt x="59" y="30"/>
                  </a:cubicBezTo>
                  <a:cubicBezTo>
                    <a:pt x="59" y="22"/>
                    <a:pt x="56" y="14"/>
                    <a:pt x="50" y="9"/>
                  </a:cubicBezTo>
                  <a:close/>
                  <a:moveTo>
                    <a:pt x="47" y="47"/>
                  </a:moveTo>
                  <a:cubicBezTo>
                    <a:pt x="42" y="51"/>
                    <a:pt x="36" y="54"/>
                    <a:pt x="29" y="54"/>
                  </a:cubicBezTo>
                  <a:cubicBezTo>
                    <a:pt x="23" y="54"/>
                    <a:pt x="17" y="51"/>
                    <a:pt x="12" y="47"/>
                  </a:cubicBezTo>
                  <a:cubicBezTo>
                    <a:pt x="8" y="43"/>
                    <a:pt x="5" y="37"/>
                    <a:pt x="5" y="30"/>
                  </a:cubicBezTo>
                  <a:cubicBezTo>
                    <a:pt x="5" y="23"/>
                    <a:pt x="8" y="17"/>
                    <a:pt x="12" y="12"/>
                  </a:cubicBezTo>
                  <a:cubicBezTo>
                    <a:pt x="17" y="8"/>
                    <a:pt x="23" y="5"/>
                    <a:pt x="29" y="5"/>
                  </a:cubicBezTo>
                  <a:cubicBezTo>
                    <a:pt x="36" y="5"/>
                    <a:pt x="42" y="8"/>
                    <a:pt x="47" y="12"/>
                  </a:cubicBezTo>
                  <a:cubicBezTo>
                    <a:pt x="51" y="17"/>
                    <a:pt x="54" y="23"/>
                    <a:pt x="54" y="30"/>
                  </a:cubicBezTo>
                  <a:cubicBezTo>
                    <a:pt x="54" y="37"/>
                    <a:pt x="51" y="43"/>
                    <a:pt x="47" y="4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100" name="Freeform 223">
            <a:extLst>
              <a:ext uri="{FF2B5EF4-FFF2-40B4-BE49-F238E27FC236}">
                <a16:creationId xmlns:a16="http://schemas.microsoft.com/office/drawing/2014/main" id="{05A7B28B-AA1E-4666-99E9-A1D25A75C6AE}"/>
              </a:ext>
            </a:extLst>
          </p:cNvPr>
          <p:cNvSpPr>
            <a:spLocks noChangeAspect="1" noEditPoints="1"/>
          </p:cNvSpPr>
          <p:nvPr/>
        </p:nvSpPr>
        <p:spPr bwMode="auto">
          <a:xfrm>
            <a:off x="5143156" y="4650171"/>
            <a:ext cx="468775" cy="457200"/>
          </a:xfrm>
          <a:custGeom>
            <a:avLst/>
            <a:gdLst>
              <a:gd name="T0" fmla="*/ 2 w 127"/>
              <a:gd name="T1" fmla="*/ 54 h 124"/>
              <a:gd name="T2" fmla="*/ 63 w 127"/>
              <a:gd name="T3" fmla="*/ 0 h 124"/>
              <a:gd name="T4" fmla="*/ 124 w 127"/>
              <a:gd name="T5" fmla="*/ 68 h 124"/>
              <a:gd name="T6" fmla="*/ 109 w 127"/>
              <a:gd name="T7" fmla="*/ 86 h 124"/>
              <a:gd name="T8" fmla="*/ 104 w 127"/>
              <a:gd name="T9" fmla="*/ 53 h 124"/>
              <a:gd name="T10" fmla="*/ 100 w 127"/>
              <a:gd name="T11" fmla="*/ 57 h 124"/>
              <a:gd name="T12" fmla="*/ 98 w 127"/>
              <a:gd name="T13" fmla="*/ 52 h 124"/>
              <a:gd name="T14" fmla="*/ 91 w 127"/>
              <a:gd name="T15" fmla="*/ 62 h 124"/>
              <a:gd name="T16" fmla="*/ 85 w 127"/>
              <a:gd name="T17" fmla="*/ 72 h 124"/>
              <a:gd name="T18" fmla="*/ 87 w 127"/>
              <a:gd name="T19" fmla="*/ 78 h 124"/>
              <a:gd name="T20" fmla="*/ 77 w 127"/>
              <a:gd name="T21" fmla="*/ 99 h 124"/>
              <a:gd name="T22" fmla="*/ 77 w 127"/>
              <a:gd name="T23" fmla="*/ 112 h 124"/>
              <a:gd name="T24" fmla="*/ 68 w 127"/>
              <a:gd name="T25" fmla="*/ 96 h 124"/>
              <a:gd name="T26" fmla="*/ 58 w 127"/>
              <a:gd name="T27" fmla="*/ 78 h 124"/>
              <a:gd name="T28" fmla="*/ 63 w 127"/>
              <a:gd name="T29" fmla="*/ 67 h 124"/>
              <a:gd name="T30" fmla="*/ 76 w 127"/>
              <a:gd name="T31" fmla="*/ 65 h 124"/>
              <a:gd name="T32" fmla="*/ 86 w 127"/>
              <a:gd name="T33" fmla="*/ 65 h 124"/>
              <a:gd name="T34" fmla="*/ 87 w 127"/>
              <a:gd name="T35" fmla="*/ 60 h 124"/>
              <a:gd name="T36" fmla="*/ 80 w 127"/>
              <a:gd name="T37" fmla="*/ 56 h 124"/>
              <a:gd name="T38" fmla="*/ 90 w 127"/>
              <a:gd name="T39" fmla="*/ 52 h 124"/>
              <a:gd name="T40" fmla="*/ 70 w 127"/>
              <a:gd name="T41" fmla="*/ 55 h 124"/>
              <a:gd name="T42" fmla="*/ 62 w 127"/>
              <a:gd name="T43" fmla="*/ 57 h 124"/>
              <a:gd name="T44" fmla="*/ 56 w 127"/>
              <a:gd name="T45" fmla="*/ 35 h 124"/>
              <a:gd name="T46" fmla="*/ 59 w 127"/>
              <a:gd name="T47" fmla="*/ 32 h 124"/>
              <a:gd name="T48" fmla="*/ 52 w 127"/>
              <a:gd name="T49" fmla="*/ 27 h 124"/>
              <a:gd name="T50" fmla="*/ 58 w 127"/>
              <a:gd name="T51" fmla="*/ 24 h 124"/>
              <a:gd name="T52" fmla="*/ 67 w 127"/>
              <a:gd name="T53" fmla="*/ 23 h 124"/>
              <a:gd name="T54" fmla="*/ 74 w 127"/>
              <a:gd name="T55" fmla="*/ 25 h 124"/>
              <a:gd name="T56" fmla="*/ 73 w 127"/>
              <a:gd name="T57" fmla="*/ 19 h 124"/>
              <a:gd name="T58" fmla="*/ 68 w 127"/>
              <a:gd name="T59" fmla="*/ 11 h 124"/>
              <a:gd name="T60" fmla="*/ 74 w 127"/>
              <a:gd name="T61" fmla="*/ 11 h 124"/>
              <a:gd name="T62" fmla="*/ 64 w 127"/>
              <a:gd name="T63" fmla="*/ 10 h 124"/>
              <a:gd name="T64" fmla="*/ 46 w 127"/>
              <a:gd name="T65" fmla="*/ 12 h 124"/>
              <a:gd name="T66" fmla="*/ 43 w 127"/>
              <a:gd name="T67" fmla="*/ 20 h 124"/>
              <a:gd name="T68" fmla="*/ 37 w 127"/>
              <a:gd name="T69" fmla="*/ 25 h 124"/>
              <a:gd name="T70" fmla="*/ 31 w 127"/>
              <a:gd name="T71" fmla="*/ 28 h 124"/>
              <a:gd name="T72" fmla="*/ 25 w 127"/>
              <a:gd name="T73" fmla="*/ 25 h 124"/>
              <a:gd name="T74" fmla="*/ 22 w 127"/>
              <a:gd name="T75" fmla="*/ 43 h 124"/>
              <a:gd name="T76" fmla="*/ 18 w 127"/>
              <a:gd name="T77" fmla="*/ 58 h 124"/>
              <a:gd name="T78" fmla="*/ 15 w 127"/>
              <a:gd name="T79" fmla="*/ 85 h 124"/>
              <a:gd name="T80" fmla="*/ 30 w 127"/>
              <a:gd name="T81" fmla="*/ 79 h 124"/>
              <a:gd name="T82" fmla="*/ 33 w 127"/>
              <a:gd name="T83" fmla="*/ 105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7" h="124">
                <a:moveTo>
                  <a:pt x="57" y="122"/>
                </a:moveTo>
                <a:cubicBezTo>
                  <a:pt x="43" y="121"/>
                  <a:pt x="31" y="115"/>
                  <a:pt x="21" y="106"/>
                </a:cubicBezTo>
                <a:cubicBezTo>
                  <a:pt x="6" y="91"/>
                  <a:pt x="0" y="74"/>
                  <a:pt x="2" y="54"/>
                </a:cubicBezTo>
                <a:cubicBezTo>
                  <a:pt x="3" y="44"/>
                  <a:pt x="7" y="34"/>
                  <a:pt x="13" y="26"/>
                </a:cubicBezTo>
                <a:cubicBezTo>
                  <a:pt x="23" y="12"/>
                  <a:pt x="36" y="4"/>
                  <a:pt x="53" y="1"/>
                </a:cubicBezTo>
                <a:cubicBezTo>
                  <a:pt x="56" y="1"/>
                  <a:pt x="59" y="0"/>
                  <a:pt x="63" y="0"/>
                </a:cubicBezTo>
                <a:cubicBezTo>
                  <a:pt x="63" y="0"/>
                  <a:pt x="63" y="0"/>
                  <a:pt x="63" y="0"/>
                </a:cubicBezTo>
                <a:cubicBezTo>
                  <a:pt x="66" y="0"/>
                  <a:pt x="70" y="1"/>
                  <a:pt x="73" y="1"/>
                </a:cubicBezTo>
                <a:cubicBezTo>
                  <a:pt x="104" y="6"/>
                  <a:pt x="127" y="36"/>
                  <a:pt x="124" y="68"/>
                </a:cubicBezTo>
                <a:cubicBezTo>
                  <a:pt x="122" y="83"/>
                  <a:pt x="115" y="96"/>
                  <a:pt x="104" y="106"/>
                </a:cubicBezTo>
                <a:cubicBezTo>
                  <a:pt x="91" y="119"/>
                  <a:pt x="75" y="124"/>
                  <a:pt x="57" y="122"/>
                </a:cubicBezTo>
                <a:close/>
                <a:moveTo>
                  <a:pt x="109" y="86"/>
                </a:moveTo>
                <a:cubicBezTo>
                  <a:pt x="120" y="66"/>
                  <a:pt x="114" y="42"/>
                  <a:pt x="104" y="30"/>
                </a:cubicBezTo>
                <a:cubicBezTo>
                  <a:pt x="103" y="32"/>
                  <a:pt x="103" y="34"/>
                  <a:pt x="103" y="36"/>
                </a:cubicBezTo>
                <a:cubicBezTo>
                  <a:pt x="102" y="42"/>
                  <a:pt x="103" y="47"/>
                  <a:pt x="104" y="53"/>
                </a:cubicBezTo>
                <a:cubicBezTo>
                  <a:pt x="104" y="54"/>
                  <a:pt x="104" y="55"/>
                  <a:pt x="104" y="57"/>
                </a:cubicBezTo>
                <a:cubicBezTo>
                  <a:pt x="104" y="57"/>
                  <a:pt x="103" y="58"/>
                  <a:pt x="102" y="58"/>
                </a:cubicBezTo>
                <a:cubicBezTo>
                  <a:pt x="101" y="58"/>
                  <a:pt x="100" y="57"/>
                  <a:pt x="100" y="57"/>
                </a:cubicBezTo>
                <a:cubicBezTo>
                  <a:pt x="100" y="56"/>
                  <a:pt x="100" y="54"/>
                  <a:pt x="100" y="53"/>
                </a:cubicBezTo>
                <a:cubicBezTo>
                  <a:pt x="100" y="52"/>
                  <a:pt x="100" y="51"/>
                  <a:pt x="100" y="50"/>
                </a:cubicBezTo>
                <a:cubicBezTo>
                  <a:pt x="99" y="51"/>
                  <a:pt x="98" y="51"/>
                  <a:pt x="98" y="52"/>
                </a:cubicBezTo>
                <a:cubicBezTo>
                  <a:pt x="96" y="53"/>
                  <a:pt x="95" y="54"/>
                  <a:pt x="94" y="56"/>
                </a:cubicBezTo>
                <a:cubicBezTo>
                  <a:pt x="93" y="56"/>
                  <a:pt x="93" y="57"/>
                  <a:pt x="93" y="58"/>
                </a:cubicBezTo>
                <a:cubicBezTo>
                  <a:pt x="93" y="60"/>
                  <a:pt x="92" y="61"/>
                  <a:pt x="91" y="62"/>
                </a:cubicBezTo>
                <a:cubicBezTo>
                  <a:pt x="90" y="64"/>
                  <a:pt x="90" y="65"/>
                  <a:pt x="89" y="67"/>
                </a:cubicBezTo>
                <a:cubicBezTo>
                  <a:pt x="89" y="68"/>
                  <a:pt x="89" y="69"/>
                  <a:pt x="88" y="69"/>
                </a:cubicBezTo>
                <a:cubicBezTo>
                  <a:pt x="88" y="71"/>
                  <a:pt x="87" y="72"/>
                  <a:pt x="85" y="72"/>
                </a:cubicBezTo>
                <a:cubicBezTo>
                  <a:pt x="83" y="72"/>
                  <a:pt x="82" y="73"/>
                  <a:pt x="82" y="74"/>
                </a:cubicBezTo>
                <a:cubicBezTo>
                  <a:pt x="83" y="74"/>
                  <a:pt x="83" y="75"/>
                  <a:pt x="84" y="75"/>
                </a:cubicBezTo>
                <a:cubicBezTo>
                  <a:pt x="86" y="75"/>
                  <a:pt x="87" y="76"/>
                  <a:pt x="87" y="78"/>
                </a:cubicBezTo>
                <a:cubicBezTo>
                  <a:pt x="87" y="83"/>
                  <a:pt x="85" y="86"/>
                  <a:pt x="82" y="90"/>
                </a:cubicBezTo>
                <a:cubicBezTo>
                  <a:pt x="81" y="90"/>
                  <a:pt x="80" y="91"/>
                  <a:pt x="79" y="92"/>
                </a:cubicBezTo>
                <a:cubicBezTo>
                  <a:pt x="77" y="94"/>
                  <a:pt x="76" y="96"/>
                  <a:pt x="77" y="99"/>
                </a:cubicBezTo>
                <a:cubicBezTo>
                  <a:pt x="78" y="101"/>
                  <a:pt x="78" y="102"/>
                  <a:pt x="79" y="103"/>
                </a:cubicBezTo>
                <a:cubicBezTo>
                  <a:pt x="79" y="105"/>
                  <a:pt x="79" y="106"/>
                  <a:pt x="78" y="107"/>
                </a:cubicBezTo>
                <a:cubicBezTo>
                  <a:pt x="78" y="109"/>
                  <a:pt x="78" y="112"/>
                  <a:pt x="77" y="112"/>
                </a:cubicBezTo>
                <a:cubicBezTo>
                  <a:pt x="74" y="111"/>
                  <a:pt x="73" y="112"/>
                  <a:pt x="73" y="109"/>
                </a:cubicBezTo>
                <a:cubicBezTo>
                  <a:pt x="72" y="108"/>
                  <a:pt x="73" y="108"/>
                  <a:pt x="73" y="108"/>
                </a:cubicBezTo>
                <a:cubicBezTo>
                  <a:pt x="73" y="105"/>
                  <a:pt x="70" y="97"/>
                  <a:pt x="68" y="96"/>
                </a:cubicBezTo>
                <a:cubicBezTo>
                  <a:pt x="66" y="95"/>
                  <a:pt x="64" y="93"/>
                  <a:pt x="63" y="92"/>
                </a:cubicBezTo>
                <a:cubicBezTo>
                  <a:pt x="60" y="90"/>
                  <a:pt x="59" y="87"/>
                  <a:pt x="60" y="84"/>
                </a:cubicBezTo>
                <a:cubicBezTo>
                  <a:pt x="61" y="82"/>
                  <a:pt x="60" y="79"/>
                  <a:pt x="58" y="78"/>
                </a:cubicBezTo>
                <a:cubicBezTo>
                  <a:pt x="56" y="76"/>
                  <a:pt x="55" y="74"/>
                  <a:pt x="55" y="71"/>
                </a:cubicBezTo>
                <a:cubicBezTo>
                  <a:pt x="55" y="68"/>
                  <a:pt x="57" y="66"/>
                  <a:pt x="59" y="66"/>
                </a:cubicBezTo>
                <a:cubicBezTo>
                  <a:pt x="61" y="66"/>
                  <a:pt x="62" y="67"/>
                  <a:pt x="63" y="67"/>
                </a:cubicBezTo>
                <a:cubicBezTo>
                  <a:pt x="65" y="68"/>
                  <a:pt x="66" y="68"/>
                  <a:pt x="68" y="69"/>
                </a:cubicBezTo>
                <a:cubicBezTo>
                  <a:pt x="71" y="69"/>
                  <a:pt x="72" y="68"/>
                  <a:pt x="73" y="66"/>
                </a:cubicBezTo>
                <a:cubicBezTo>
                  <a:pt x="74" y="64"/>
                  <a:pt x="74" y="64"/>
                  <a:pt x="76" y="65"/>
                </a:cubicBezTo>
                <a:cubicBezTo>
                  <a:pt x="77" y="66"/>
                  <a:pt x="79" y="67"/>
                  <a:pt x="80" y="67"/>
                </a:cubicBezTo>
                <a:cubicBezTo>
                  <a:pt x="81" y="68"/>
                  <a:pt x="82" y="68"/>
                  <a:pt x="83" y="67"/>
                </a:cubicBezTo>
                <a:cubicBezTo>
                  <a:pt x="84" y="66"/>
                  <a:pt x="85" y="65"/>
                  <a:pt x="86" y="65"/>
                </a:cubicBezTo>
                <a:cubicBezTo>
                  <a:pt x="86" y="65"/>
                  <a:pt x="87" y="65"/>
                  <a:pt x="87" y="64"/>
                </a:cubicBezTo>
                <a:cubicBezTo>
                  <a:pt x="88" y="63"/>
                  <a:pt x="89" y="63"/>
                  <a:pt x="89" y="62"/>
                </a:cubicBezTo>
                <a:cubicBezTo>
                  <a:pt x="89" y="61"/>
                  <a:pt x="88" y="60"/>
                  <a:pt x="87" y="60"/>
                </a:cubicBezTo>
                <a:cubicBezTo>
                  <a:pt x="86" y="59"/>
                  <a:pt x="84" y="59"/>
                  <a:pt x="83" y="59"/>
                </a:cubicBezTo>
                <a:cubicBezTo>
                  <a:pt x="82" y="59"/>
                  <a:pt x="81" y="58"/>
                  <a:pt x="80" y="58"/>
                </a:cubicBezTo>
                <a:cubicBezTo>
                  <a:pt x="79" y="58"/>
                  <a:pt x="79" y="57"/>
                  <a:pt x="80" y="56"/>
                </a:cubicBezTo>
                <a:cubicBezTo>
                  <a:pt x="81" y="56"/>
                  <a:pt x="81" y="56"/>
                  <a:pt x="81" y="56"/>
                </a:cubicBezTo>
                <a:cubicBezTo>
                  <a:pt x="84" y="55"/>
                  <a:pt x="86" y="54"/>
                  <a:pt x="88" y="53"/>
                </a:cubicBezTo>
                <a:cubicBezTo>
                  <a:pt x="89" y="53"/>
                  <a:pt x="89" y="53"/>
                  <a:pt x="90" y="52"/>
                </a:cubicBezTo>
                <a:cubicBezTo>
                  <a:pt x="91" y="51"/>
                  <a:pt x="91" y="50"/>
                  <a:pt x="90" y="49"/>
                </a:cubicBezTo>
                <a:cubicBezTo>
                  <a:pt x="85" y="45"/>
                  <a:pt x="79" y="44"/>
                  <a:pt x="74" y="49"/>
                </a:cubicBezTo>
                <a:cubicBezTo>
                  <a:pt x="72" y="51"/>
                  <a:pt x="71" y="54"/>
                  <a:pt x="70" y="55"/>
                </a:cubicBezTo>
                <a:cubicBezTo>
                  <a:pt x="69" y="57"/>
                  <a:pt x="67" y="58"/>
                  <a:pt x="66" y="59"/>
                </a:cubicBezTo>
                <a:cubicBezTo>
                  <a:pt x="65" y="60"/>
                  <a:pt x="64" y="60"/>
                  <a:pt x="63" y="60"/>
                </a:cubicBezTo>
                <a:cubicBezTo>
                  <a:pt x="62" y="59"/>
                  <a:pt x="62" y="58"/>
                  <a:pt x="62" y="57"/>
                </a:cubicBezTo>
                <a:cubicBezTo>
                  <a:pt x="63" y="56"/>
                  <a:pt x="63" y="55"/>
                  <a:pt x="64" y="54"/>
                </a:cubicBezTo>
                <a:cubicBezTo>
                  <a:pt x="67" y="50"/>
                  <a:pt x="67" y="43"/>
                  <a:pt x="61" y="40"/>
                </a:cubicBezTo>
                <a:cubicBezTo>
                  <a:pt x="59" y="39"/>
                  <a:pt x="57" y="38"/>
                  <a:pt x="56" y="35"/>
                </a:cubicBezTo>
                <a:cubicBezTo>
                  <a:pt x="57" y="35"/>
                  <a:pt x="58" y="35"/>
                  <a:pt x="59" y="36"/>
                </a:cubicBezTo>
                <a:cubicBezTo>
                  <a:pt x="63" y="37"/>
                  <a:pt x="60" y="34"/>
                  <a:pt x="58" y="33"/>
                </a:cubicBezTo>
                <a:cubicBezTo>
                  <a:pt x="57" y="33"/>
                  <a:pt x="59" y="32"/>
                  <a:pt x="59" y="32"/>
                </a:cubicBezTo>
                <a:cubicBezTo>
                  <a:pt x="59" y="32"/>
                  <a:pt x="58" y="31"/>
                  <a:pt x="56" y="31"/>
                </a:cubicBezTo>
                <a:cubicBezTo>
                  <a:pt x="55" y="30"/>
                  <a:pt x="54" y="30"/>
                  <a:pt x="53" y="29"/>
                </a:cubicBezTo>
                <a:cubicBezTo>
                  <a:pt x="52" y="28"/>
                  <a:pt x="52" y="27"/>
                  <a:pt x="52" y="27"/>
                </a:cubicBezTo>
                <a:cubicBezTo>
                  <a:pt x="52" y="26"/>
                  <a:pt x="52" y="26"/>
                  <a:pt x="52" y="26"/>
                </a:cubicBezTo>
                <a:cubicBezTo>
                  <a:pt x="53" y="26"/>
                  <a:pt x="54" y="27"/>
                  <a:pt x="55" y="27"/>
                </a:cubicBezTo>
                <a:cubicBezTo>
                  <a:pt x="57" y="27"/>
                  <a:pt x="58" y="26"/>
                  <a:pt x="58" y="24"/>
                </a:cubicBezTo>
                <a:cubicBezTo>
                  <a:pt x="58" y="23"/>
                  <a:pt x="59" y="22"/>
                  <a:pt x="61" y="23"/>
                </a:cubicBezTo>
                <a:cubicBezTo>
                  <a:pt x="62" y="24"/>
                  <a:pt x="62" y="24"/>
                  <a:pt x="63" y="25"/>
                </a:cubicBezTo>
                <a:cubicBezTo>
                  <a:pt x="65" y="26"/>
                  <a:pt x="67" y="26"/>
                  <a:pt x="67" y="23"/>
                </a:cubicBezTo>
                <a:cubicBezTo>
                  <a:pt x="68" y="22"/>
                  <a:pt x="68" y="22"/>
                  <a:pt x="70" y="23"/>
                </a:cubicBezTo>
                <a:cubicBezTo>
                  <a:pt x="70" y="23"/>
                  <a:pt x="71" y="23"/>
                  <a:pt x="71" y="24"/>
                </a:cubicBezTo>
                <a:cubicBezTo>
                  <a:pt x="72" y="24"/>
                  <a:pt x="73" y="25"/>
                  <a:pt x="74" y="25"/>
                </a:cubicBezTo>
                <a:cubicBezTo>
                  <a:pt x="75" y="26"/>
                  <a:pt x="77" y="26"/>
                  <a:pt x="77" y="25"/>
                </a:cubicBezTo>
                <a:cubicBezTo>
                  <a:pt x="78" y="24"/>
                  <a:pt x="78" y="22"/>
                  <a:pt x="77" y="22"/>
                </a:cubicBezTo>
                <a:cubicBezTo>
                  <a:pt x="75" y="21"/>
                  <a:pt x="74" y="20"/>
                  <a:pt x="73" y="19"/>
                </a:cubicBezTo>
                <a:cubicBezTo>
                  <a:pt x="71" y="18"/>
                  <a:pt x="69" y="17"/>
                  <a:pt x="67" y="16"/>
                </a:cubicBezTo>
                <a:cubicBezTo>
                  <a:pt x="66" y="15"/>
                  <a:pt x="65" y="14"/>
                  <a:pt x="65" y="12"/>
                </a:cubicBezTo>
                <a:cubicBezTo>
                  <a:pt x="66" y="11"/>
                  <a:pt x="67" y="10"/>
                  <a:pt x="68" y="11"/>
                </a:cubicBezTo>
                <a:cubicBezTo>
                  <a:pt x="69" y="11"/>
                  <a:pt x="70" y="12"/>
                  <a:pt x="71" y="13"/>
                </a:cubicBezTo>
                <a:cubicBezTo>
                  <a:pt x="72" y="13"/>
                  <a:pt x="73" y="13"/>
                  <a:pt x="74" y="13"/>
                </a:cubicBezTo>
                <a:cubicBezTo>
                  <a:pt x="74" y="13"/>
                  <a:pt x="74" y="12"/>
                  <a:pt x="74" y="11"/>
                </a:cubicBezTo>
                <a:cubicBezTo>
                  <a:pt x="74" y="11"/>
                  <a:pt x="74" y="11"/>
                  <a:pt x="73" y="10"/>
                </a:cubicBezTo>
                <a:cubicBezTo>
                  <a:pt x="71" y="10"/>
                  <a:pt x="68" y="10"/>
                  <a:pt x="65" y="9"/>
                </a:cubicBezTo>
                <a:cubicBezTo>
                  <a:pt x="65" y="9"/>
                  <a:pt x="65" y="10"/>
                  <a:pt x="64" y="10"/>
                </a:cubicBezTo>
                <a:cubicBezTo>
                  <a:pt x="63" y="12"/>
                  <a:pt x="60" y="13"/>
                  <a:pt x="58" y="14"/>
                </a:cubicBezTo>
                <a:cubicBezTo>
                  <a:pt x="55" y="15"/>
                  <a:pt x="55" y="14"/>
                  <a:pt x="55" y="12"/>
                </a:cubicBezTo>
                <a:cubicBezTo>
                  <a:pt x="52" y="11"/>
                  <a:pt x="49" y="10"/>
                  <a:pt x="46" y="12"/>
                </a:cubicBezTo>
                <a:cubicBezTo>
                  <a:pt x="45" y="13"/>
                  <a:pt x="43" y="14"/>
                  <a:pt x="42" y="15"/>
                </a:cubicBezTo>
                <a:cubicBezTo>
                  <a:pt x="42" y="16"/>
                  <a:pt x="42" y="17"/>
                  <a:pt x="42" y="17"/>
                </a:cubicBezTo>
                <a:cubicBezTo>
                  <a:pt x="42" y="18"/>
                  <a:pt x="43" y="19"/>
                  <a:pt x="43" y="20"/>
                </a:cubicBezTo>
                <a:cubicBezTo>
                  <a:pt x="43" y="22"/>
                  <a:pt x="42" y="23"/>
                  <a:pt x="40" y="23"/>
                </a:cubicBezTo>
                <a:cubicBezTo>
                  <a:pt x="40" y="23"/>
                  <a:pt x="39" y="23"/>
                  <a:pt x="39" y="23"/>
                </a:cubicBezTo>
                <a:cubicBezTo>
                  <a:pt x="37" y="23"/>
                  <a:pt x="37" y="23"/>
                  <a:pt x="37" y="25"/>
                </a:cubicBezTo>
                <a:cubicBezTo>
                  <a:pt x="37" y="27"/>
                  <a:pt x="37" y="27"/>
                  <a:pt x="34" y="27"/>
                </a:cubicBezTo>
                <a:cubicBezTo>
                  <a:pt x="34" y="27"/>
                  <a:pt x="33" y="27"/>
                  <a:pt x="32" y="27"/>
                </a:cubicBezTo>
                <a:cubicBezTo>
                  <a:pt x="32" y="28"/>
                  <a:pt x="31" y="28"/>
                  <a:pt x="31" y="28"/>
                </a:cubicBezTo>
                <a:cubicBezTo>
                  <a:pt x="29" y="30"/>
                  <a:pt x="27" y="29"/>
                  <a:pt x="27" y="27"/>
                </a:cubicBezTo>
                <a:cubicBezTo>
                  <a:pt x="27" y="26"/>
                  <a:pt x="27" y="26"/>
                  <a:pt x="27" y="26"/>
                </a:cubicBezTo>
                <a:cubicBezTo>
                  <a:pt x="26" y="25"/>
                  <a:pt x="26" y="24"/>
                  <a:pt x="25" y="25"/>
                </a:cubicBezTo>
                <a:cubicBezTo>
                  <a:pt x="23" y="27"/>
                  <a:pt x="22" y="29"/>
                  <a:pt x="20" y="31"/>
                </a:cubicBezTo>
                <a:cubicBezTo>
                  <a:pt x="22" y="32"/>
                  <a:pt x="22" y="35"/>
                  <a:pt x="21" y="37"/>
                </a:cubicBezTo>
                <a:cubicBezTo>
                  <a:pt x="21" y="39"/>
                  <a:pt x="21" y="41"/>
                  <a:pt x="22" y="43"/>
                </a:cubicBezTo>
                <a:cubicBezTo>
                  <a:pt x="23" y="45"/>
                  <a:pt x="24" y="47"/>
                  <a:pt x="25" y="49"/>
                </a:cubicBezTo>
                <a:cubicBezTo>
                  <a:pt x="26" y="52"/>
                  <a:pt x="25" y="53"/>
                  <a:pt x="22" y="54"/>
                </a:cubicBezTo>
                <a:cubicBezTo>
                  <a:pt x="19" y="54"/>
                  <a:pt x="18" y="55"/>
                  <a:pt x="18" y="58"/>
                </a:cubicBezTo>
                <a:cubicBezTo>
                  <a:pt x="18" y="62"/>
                  <a:pt x="16" y="64"/>
                  <a:pt x="12" y="66"/>
                </a:cubicBezTo>
                <a:cubicBezTo>
                  <a:pt x="12" y="66"/>
                  <a:pt x="11" y="67"/>
                  <a:pt x="10" y="67"/>
                </a:cubicBezTo>
                <a:cubicBezTo>
                  <a:pt x="11" y="73"/>
                  <a:pt x="12" y="79"/>
                  <a:pt x="15" y="85"/>
                </a:cubicBezTo>
                <a:cubicBezTo>
                  <a:pt x="17" y="82"/>
                  <a:pt x="19" y="79"/>
                  <a:pt x="20" y="75"/>
                </a:cubicBezTo>
                <a:cubicBezTo>
                  <a:pt x="21" y="71"/>
                  <a:pt x="24" y="75"/>
                  <a:pt x="24" y="78"/>
                </a:cubicBezTo>
                <a:cubicBezTo>
                  <a:pt x="24" y="81"/>
                  <a:pt x="26" y="84"/>
                  <a:pt x="30" y="79"/>
                </a:cubicBezTo>
                <a:cubicBezTo>
                  <a:pt x="34" y="75"/>
                  <a:pt x="35" y="76"/>
                  <a:pt x="37" y="76"/>
                </a:cubicBezTo>
                <a:cubicBezTo>
                  <a:pt x="38" y="76"/>
                  <a:pt x="40" y="79"/>
                  <a:pt x="40" y="93"/>
                </a:cubicBezTo>
                <a:cubicBezTo>
                  <a:pt x="39" y="103"/>
                  <a:pt x="35" y="105"/>
                  <a:pt x="33" y="105"/>
                </a:cubicBezTo>
                <a:cubicBezTo>
                  <a:pt x="37" y="109"/>
                  <a:pt x="43" y="111"/>
                  <a:pt x="49" y="113"/>
                </a:cubicBezTo>
                <a:cubicBezTo>
                  <a:pt x="73" y="119"/>
                  <a:pt x="98" y="108"/>
                  <a:pt x="109" y="86"/>
                </a:cubicBezTo>
                <a:close/>
              </a:path>
            </a:pathLst>
          </a:custGeom>
          <a:solidFill>
            <a:srgbClr val="3B3B3B"/>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1" name="Freeform 131">
            <a:extLst>
              <a:ext uri="{FF2B5EF4-FFF2-40B4-BE49-F238E27FC236}">
                <a16:creationId xmlns:a16="http://schemas.microsoft.com/office/drawing/2014/main" id="{1DC133B6-3088-4FA9-AC3C-C25517168729}"/>
              </a:ext>
            </a:extLst>
          </p:cNvPr>
          <p:cNvSpPr>
            <a:spLocks noChangeAspect="1" noEditPoints="1"/>
          </p:cNvSpPr>
          <p:nvPr/>
        </p:nvSpPr>
        <p:spPr bwMode="auto">
          <a:xfrm>
            <a:off x="9025264" y="4607325"/>
            <a:ext cx="457200" cy="430438"/>
          </a:xfrm>
          <a:custGeom>
            <a:avLst/>
            <a:gdLst>
              <a:gd name="T0" fmla="*/ 134 w 161"/>
              <a:gd name="T1" fmla="*/ 110 h 152"/>
              <a:gd name="T2" fmla="*/ 99 w 161"/>
              <a:gd name="T3" fmla="*/ 110 h 152"/>
              <a:gd name="T4" fmla="*/ 99 w 161"/>
              <a:gd name="T5" fmla="*/ 99 h 152"/>
              <a:gd name="T6" fmla="*/ 89 w 161"/>
              <a:gd name="T7" fmla="*/ 112 h 152"/>
              <a:gd name="T8" fmla="*/ 79 w 161"/>
              <a:gd name="T9" fmla="*/ 125 h 152"/>
              <a:gd name="T10" fmla="*/ 89 w 161"/>
              <a:gd name="T11" fmla="*/ 139 h 152"/>
              <a:gd name="T12" fmla="*/ 99 w 161"/>
              <a:gd name="T13" fmla="*/ 152 h 152"/>
              <a:gd name="T14" fmla="*/ 99 w 161"/>
              <a:gd name="T15" fmla="*/ 145 h 152"/>
              <a:gd name="T16" fmla="*/ 118 w 161"/>
              <a:gd name="T17" fmla="*/ 144 h 152"/>
              <a:gd name="T18" fmla="*/ 138 w 161"/>
              <a:gd name="T19" fmla="*/ 136 h 152"/>
              <a:gd name="T20" fmla="*/ 157 w 161"/>
              <a:gd name="T21" fmla="*/ 101 h 152"/>
              <a:gd name="T22" fmla="*/ 134 w 161"/>
              <a:gd name="T23" fmla="*/ 110 h 152"/>
              <a:gd name="T24" fmla="*/ 77 w 161"/>
              <a:gd name="T25" fmla="*/ 24 h 152"/>
              <a:gd name="T26" fmla="*/ 64 w 161"/>
              <a:gd name="T27" fmla="*/ 8 h 152"/>
              <a:gd name="T28" fmla="*/ 42 w 161"/>
              <a:gd name="T29" fmla="*/ 13 h 152"/>
              <a:gd name="T30" fmla="*/ 31 w 161"/>
              <a:gd name="T31" fmla="*/ 31 h 152"/>
              <a:gd name="T32" fmla="*/ 61 w 161"/>
              <a:gd name="T33" fmla="*/ 49 h 152"/>
              <a:gd name="T34" fmla="*/ 77 w 161"/>
              <a:gd name="T35" fmla="*/ 24 h 152"/>
              <a:gd name="T36" fmla="*/ 104 w 161"/>
              <a:gd name="T37" fmla="*/ 56 h 152"/>
              <a:gd name="T38" fmla="*/ 121 w 161"/>
              <a:gd name="T39" fmla="*/ 59 h 152"/>
              <a:gd name="T40" fmla="*/ 128 w 161"/>
              <a:gd name="T41" fmla="*/ 44 h 152"/>
              <a:gd name="T42" fmla="*/ 135 w 161"/>
              <a:gd name="T43" fmla="*/ 28 h 152"/>
              <a:gd name="T44" fmla="*/ 128 w 161"/>
              <a:gd name="T45" fmla="*/ 32 h 152"/>
              <a:gd name="T46" fmla="*/ 118 w 161"/>
              <a:gd name="T47" fmla="*/ 16 h 152"/>
              <a:gd name="T48" fmla="*/ 102 w 161"/>
              <a:gd name="T49" fmla="*/ 2 h 152"/>
              <a:gd name="T50" fmla="*/ 62 w 161"/>
              <a:gd name="T51" fmla="*/ 2 h 152"/>
              <a:gd name="T52" fmla="*/ 80 w 161"/>
              <a:gd name="T53" fmla="*/ 18 h 152"/>
              <a:gd name="T54" fmla="*/ 97 w 161"/>
              <a:gd name="T55" fmla="*/ 49 h 152"/>
              <a:gd name="T56" fmla="*/ 87 w 161"/>
              <a:gd name="T57" fmla="*/ 54 h 152"/>
              <a:gd name="T58" fmla="*/ 104 w 161"/>
              <a:gd name="T59" fmla="*/ 56 h 152"/>
              <a:gd name="T60" fmla="*/ 29 w 161"/>
              <a:gd name="T61" fmla="*/ 127 h 152"/>
              <a:gd name="T62" fmla="*/ 45 w 161"/>
              <a:gd name="T63" fmla="*/ 143 h 152"/>
              <a:gd name="T64" fmla="*/ 66 w 161"/>
              <a:gd name="T65" fmla="*/ 144 h 152"/>
              <a:gd name="T66" fmla="*/ 67 w 161"/>
              <a:gd name="T67" fmla="*/ 109 h 152"/>
              <a:gd name="T68" fmla="*/ 37 w 161"/>
              <a:gd name="T69" fmla="*/ 108 h 152"/>
              <a:gd name="T70" fmla="*/ 29 w 161"/>
              <a:gd name="T71" fmla="*/ 127 h 152"/>
              <a:gd name="T72" fmla="*/ 24 w 161"/>
              <a:gd name="T73" fmla="*/ 133 h 152"/>
              <a:gd name="T74" fmla="*/ 29 w 161"/>
              <a:gd name="T75" fmla="*/ 109 h 152"/>
              <a:gd name="T76" fmla="*/ 47 w 161"/>
              <a:gd name="T77" fmla="*/ 79 h 152"/>
              <a:gd name="T78" fmla="*/ 56 w 161"/>
              <a:gd name="T79" fmla="*/ 85 h 152"/>
              <a:gd name="T80" fmla="*/ 50 w 161"/>
              <a:gd name="T81" fmla="*/ 69 h 152"/>
              <a:gd name="T82" fmla="*/ 44 w 161"/>
              <a:gd name="T83" fmla="*/ 53 h 152"/>
              <a:gd name="T84" fmla="*/ 27 w 161"/>
              <a:gd name="T85" fmla="*/ 55 h 152"/>
              <a:gd name="T86" fmla="*/ 10 w 161"/>
              <a:gd name="T87" fmla="*/ 57 h 152"/>
              <a:gd name="T88" fmla="*/ 17 w 161"/>
              <a:gd name="T89" fmla="*/ 61 h 152"/>
              <a:gd name="T90" fmla="*/ 8 w 161"/>
              <a:gd name="T91" fmla="*/ 77 h 152"/>
              <a:gd name="T92" fmla="*/ 4 w 161"/>
              <a:gd name="T93" fmla="*/ 99 h 152"/>
              <a:gd name="T94" fmla="*/ 24 w 161"/>
              <a:gd name="T95" fmla="*/ 133 h 152"/>
              <a:gd name="T96" fmla="*/ 144 w 161"/>
              <a:gd name="T97" fmla="*/ 60 h 152"/>
              <a:gd name="T98" fmla="*/ 114 w 161"/>
              <a:gd name="T99" fmla="*/ 77 h 152"/>
              <a:gd name="T100" fmla="*/ 129 w 161"/>
              <a:gd name="T101" fmla="*/ 103 h 152"/>
              <a:gd name="T102" fmla="*/ 149 w 161"/>
              <a:gd name="T103" fmla="*/ 100 h 152"/>
              <a:gd name="T104" fmla="*/ 154 w 161"/>
              <a:gd name="T105" fmla="*/ 78 h 152"/>
              <a:gd name="T106" fmla="*/ 144 w 161"/>
              <a:gd name="T107" fmla="*/ 6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1" h="152">
                <a:moveTo>
                  <a:pt x="134" y="110"/>
                </a:moveTo>
                <a:cubicBezTo>
                  <a:pt x="99" y="110"/>
                  <a:pt x="99" y="110"/>
                  <a:pt x="99" y="110"/>
                </a:cubicBezTo>
                <a:cubicBezTo>
                  <a:pt x="99" y="99"/>
                  <a:pt x="99" y="99"/>
                  <a:pt x="99" y="99"/>
                </a:cubicBezTo>
                <a:cubicBezTo>
                  <a:pt x="89" y="112"/>
                  <a:pt x="89" y="112"/>
                  <a:pt x="89" y="112"/>
                </a:cubicBezTo>
                <a:cubicBezTo>
                  <a:pt x="79" y="125"/>
                  <a:pt x="79" y="125"/>
                  <a:pt x="79" y="125"/>
                </a:cubicBezTo>
                <a:cubicBezTo>
                  <a:pt x="89" y="139"/>
                  <a:pt x="89" y="139"/>
                  <a:pt x="89" y="139"/>
                </a:cubicBezTo>
                <a:cubicBezTo>
                  <a:pt x="99" y="152"/>
                  <a:pt x="99" y="152"/>
                  <a:pt x="99" y="152"/>
                </a:cubicBezTo>
                <a:cubicBezTo>
                  <a:pt x="99" y="145"/>
                  <a:pt x="99" y="145"/>
                  <a:pt x="99" y="145"/>
                </a:cubicBezTo>
                <a:cubicBezTo>
                  <a:pt x="118" y="144"/>
                  <a:pt x="118" y="144"/>
                  <a:pt x="118" y="144"/>
                </a:cubicBezTo>
                <a:cubicBezTo>
                  <a:pt x="134" y="143"/>
                  <a:pt x="138" y="136"/>
                  <a:pt x="138" y="136"/>
                </a:cubicBezTo>
                <a:cubicBezTo>
                  <a:pt x="157" y="101"/>
                  <a:pt x="157" y="101"/>
                  <a:pt x="157" y="101"/>
                </a:cubicBezTo>
                <a:cubicBezTo>
                  <a:pt x="150" y="111"/>
                  <a:pt x="134" y="110"/>
                  <a:pt x="134" y="110"/>
                </a:cubicBezTo>
                <a:close/>
                <a:moveTo>
                  <a:pt x="77" y="24"/>
                </a:moveTo>
                <a:cubicBezTo>
                  <a:pt x="71" y="9"/>
                  <a:pt x="64" y="8"/>
                  <a:pt x="64" y="8"/>
                </a:cubicBezTo>
                <a:cubicBezTo>
                  <a:pt x="52" y="0"/>
                  <a:pt x="42" y="13"/>
                  <a:pt x="42" y="13"/>
                </a:cubicBezTo>
                <a:cubicBezTo>
                  <a:pt x="31" y="31"/>
                  <a:pt x="31" y="31"/>
                  <a:pt x="31" y="31"/>
                </a:cubicBezTo>
                <a:cubicBezTo>
                  <a:pt x="61" y="49"/>
                  <a:pt x="61" y="49"/>
                  <a:pt x="61" y="49"/>
                </a:cubicBezTo>
                <a:cubicBezTo>
                  <a:pt x="77" y="24"/>
                  <a:pt x="77" y="24"/>
                  <a:pt x="77" y="24"/>
                </a:cubicBezTo>
                <a:close/>
                <a:moveTo>
                  <a:pt x="104" y="56"/>
                </a:moveTo>
                <a:cubicBezTo>
                  <a:pt x="121" y="59"/>
                  <a:pt x="121" y="59"/>
                  <a:pt x="121" y="59"/>
                </a:cubicBezTo>
                <a:cubicBezTo>
                  <a:pt x="128" y="44"/>
                  <a:pt x="128" y="44"/>
                  <a:pt x="128" y="44"/>
                </a:cubicBezTo>
                <a:cubicBezTo>
                  <a:pt x="135" y="28"/>
                  <a:pt x="135" y="28"/>
                  <a:pt x="135" y="28"/>
                </a:cubicBezTo>
                <a:cubicBezTo>
                  <a:pt x="128" y="32"/>
                  <a:pt x="128" y="32"/>
                  <a:pt x="128" y="32"/>
                </a:cubicBezTo>
                <a:cubicBezTo>
                  <a:pt x="118" y="16"/>
                  <a:pt x="118" y="16"/>
                  <a:pt x="118" y="16"/>
                </a:cubicBezTo>
                <a:cubicBezTo>
                  <a:pt x="110" y="2"/>
                  <a:pt x="102" y="2"/>
                  <a:pt x="102" y="2"/>
                </a:cubicBezTo>
                <a:cubicBezTo>
                  <a:pt x="62" y="2"/>
                  <a:pt x="62" y="2"/>
                  <a:pt x="62" y="2"/>
                </a:cubicBezTo>
                <a:cubicBezTo>
                  <a:pt x="74" y="3"/>
                  <a:pt x="80" y="18"/>
                  <a:pt x="80" y="18"/>
                </a:cubicBezTo>
                <a:cubicBezTo>
                  <a:pt x="97" y="49"/>
                  <a:pt x="97" y="49"/>
                  <a:pt x="97" y="49"/>
                </a:cubicBezTo>
                <a:cubicBezTo>
                  <a:pt x="87" y="54"/>
                  <a:pt x="87" y="54"/>
                  <a:pt x="87" y="54"/>
                </a:cubicBezTo>
                <a:cubicBezTo>
                  <a:pt x="104" y="56"/>
                  <a:pt x="104" y="56"/>
                  <a:pt x="104" y="56"/>
                </a:cubicBezTo>
                <a:close/>
                <a:moveTo>
                  <a:pt x="29" y="127"/>
                </a:moveTo>
                <a:cubicBezTo>
                  <a:pt x="29" y="141"/>
                  <a:pt x="45" y="143"/>
                  <a:pt x="45" y="143"/>
                </a:cubicBezTo>
                <a:cubicBezTo>
                  <a:pt x="66" y="144"/>
                  <a:pt x="66" y="144"/>
                  <a:pt x="66" y="144"/>
                </a:cubicBezTo>
                <a:cubicBezTo>
                  <a:pt x="67" y="109"/>
                  <a:pt x="67" y="109"/>
                  <a:pt x="67" y="109"/>
                </a:cubicBezTo>
                <a:cubicBezTo>
                  <a:pt x="37" y="108"/>
                  <a:pt x="37" y="108"/>
                  <a:pt x="37" y="108"/>
                </a:cubicBezTo>
                <a:cubicBezTo>
                  <a:pt x="28" y="121"/>
                  <a:pt x="29" y="127"/>
                  <a:pt x="29" y="127"/>
                </a:cubicBezTo>
                <a:close/>
                <a:moveTo>
                  <a:pt x="24" y="133"/>
                </a:moveTo>
                <a:cubicBezTo>
                  <a:pt x="19" y="122"/>
                  <a:pt x="29" y="109"/>
                  <a:pt x="29" y="109"/>
                </a:cubicBezTo>
                <a:cubicBezTo>
                  <a:pt x="47" y="79"/>
                  <a:pt x="47" y="79"/>
                  <a:pt x="47" y="79"/>
                </a:cubicBezTo>
                <a:cubicBezTo>
                  <a:pt x="56" y="85"/>
                  <a:pt x="56" y="85"/>
                  <a:pt x="56" y="85"/>
                </a:cubicBezTo>
                <a:cubicBezTo>
                  <a:pt x="50" y="69"/>
                  <a:pt x="50" y="69"/>
                  <a:pt x="50" y="69"/>
                </a:cubicBezTo>
                <a:cubicBezTo>
                  <a:pt x="44" y="53"/>
                  <a:pt x="44" y="53"/>
                  <a:pt x="44" y="53"/>
                </a:cubicBezTo>
                <a:cubicBezTo>
                  <a:pt x="27" y="55"/>
                  <a:pt x="27" y="55"/>
                  <a:pt x="27" y="55"/>
                </a:cubicBezTo>
                <a:cubicBezTo>
                  <a:pt x="10" y="57"/>
                  <a:pt x="10" y="57"/>
                  <a:pt x="10" y="57"/>
                </a:cubicBezTo>
                <a:cubicBezTo>
                  <a:pt x="17" y="61"/>
                  <a:pt x="17" y="61"/>
                  <a:pt x="17" y="61"/>
                </a:cubicBezTo>
                <a:cubicBezTo>
                  <a:pt x="8" y="77"/>
                  <a:pt x="8" y="77"/>
                  <a:pt x="8" y="77"/>
                </a:cubicBezTo>
                <a:cubicBezTo>
                  <a:pt x="0" y="92"/>
                  <a:pt x="4" y="99"/>
                  <a:pt x="4" y="99"/>
                </a:cubicBezTo>
                <a:cubicBezTo>
                  <a:pt x="24" y="133"/>
                  <a:pt x="24" y="133"/>
                  <a:pt x="24" y="133"/>
                </a:cubicBezTo>
                <a:close/>
                <a:moveTo>
                  <a:pt x="144" y="60"/>
                </a:moveTo>
                <a:cubicBezTo>
                  <a:pt x="114" y="77"/>
                  <a:pt x="114" y="77"/>
                  <a:pt x="114" y="77"/>
                </a:cubicBezTo>
                <a:cubicBezTo>
                  <a:pt x="129" y="103"/>
                  <a:pt x="129" y="103"/>
                  <a:pt x="129" y="103"/>
                </a:cubicBezTo>
                <a:cubicBezTo>
                  <a:pt x="144" y="105"/>
                  <a:pt x="149" y="100"/>
                  <a:pt x="149" y="100"/>
                </a:cubicBezTo>
                <a:cubicBezTo>
                  <a:pt x="161" y="93"/>
                  <a:pt x="154" y="78"/>
                  <a:pt x="154" y="78"/>
                </a:cubicBezTo>
                <a:cubicBezTo>
                  <a:pt x="144" y="60"/>
                  <a:pt x="144" y="60"/>
                  <a:pt x="144" y="60"/>
                </a:cubicBezTo>
                <a:close/>
              </a:path>
            </a:pathLst>
          </a:custGeom>
          <a:solidFill>
            <a:srgbClr val="3B3B3B"/>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Tree>
    <p:extLst>
      <p:ext uri="{BB962C8B-B14F-4D97-AF65-F5344CB8AC3E}">
        <p14:creationId xmlns:p14="http://schemas.microsoft.com/office/powerpoint/2010/main" val="310436091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6"/>
                                        </p:tgtEl>
                                        <p:attrNameLst>
                                          <p:attrName>style.visibility</p:attrName>
                                        </p:attrNameLst>
                                      </p:cBhvr>
                                      <p:to>
                                        <p:strVal val="visible"/>
                                      </p:to>
                                    </p:set>
                                    <p:animEffect transition="in" filter="wipe(left)">
                                      <p:cBhvr>
                                        <p:cTn id="7" dur="1000"/>
                                        <p:tgtEl>
                                          <p:spTgt spid="66"/>
                                        </p:tgtEl>
                                      </p:cBhvr>
                                    </p:animEffect>
                                  </p:childTnLst>
                                </p:cTn>
                              </p:par>
                            </p:childTnLst>
                          </p:cTn>
                        </p:par>
                        <p:par>
                          <p:cTn id="8" fill="hold">
                            <p:stCondLst>
                              <p:cond delay="1000"/>
                            </p:stCondLst>
                            <p:childTnLst>
                              <p:par>
                                <p:cTn id="9" presetID="53" presetClass="entr" presetSubtype="16" fill="hold" grpId="0" nodeType="afterEffect">
                                  <p:stCondLst>
                                    <p:cond delay="0"/>
                                  </p:stCondLst>
                                  <p:childTnLst>
                                    <p:set>
                                      <p:cBhvr>
                                        <p:cTn id="10" dur="1" fill="hold">
                                          <p:stCondLst>
                                            <p:cond delay="0"/>
                                          </p:stCondLst>
                                        </p:cTn>
                                        <p:tgtEl>
                                          <p:spTgt spid="83"/>
                                        </p:tgtEl>
                                        <p:attrNameLst>
                                          <p:attrName>style.visibility</p:attrName>
                                        </p:attrNameLst>
                                      </p:cBhvr>
                                      <p:to>
                                        <p:strVal val="visible"/>
                                      </p:to>
                                    </p:set>
                                    <p:anim calcmode="lin" valueType="num">
                                      <p:cBhvr>
                                        <p:cTn id="11" dur="500" fill="hold"/>
                                        <p:tgtEl>
                                          <p:spTgt spid="83"/>
                                        </p:tgtEl>
                                        <p:attrNameLst>
                                          <p:attrName>ppt_w</p:attrName>
                                        </p:attrNameLst>
                                      </p:cBhvr>
                                      <p:tavLst>
                                        <p:tav tm="0">
                                          <p:val>
                                            <p:fltVal val="0"/>
                                          </p:val>
                                        </p:tav>
                                        <p:tav tm="100000">
                                          <p:val>
                                            <p:strVal val="#ppt_w"/>
                                          </p:val>
                                        </p:tav>
                                      </p:tavLst>
                                    </p:anim>
                                    <p:anim calcmode="lin" valueType="num">
                                      <p:cBhvr>
                                        <p:cTn id="12" dur="500" fill="hold"/>
                                        <p:tgtEl>
                                          <p:spTgt spid="83"/>
                                        </p:tgtEl>
                                        <p:attrNameLst>
                                          <p:attrName>ppt_h</p:attrName>
                                        </p:attrNameLst>
                                      </p:cBhvr>
                                      <p:tavLst>
                                        <p:tav tm="0">
                                          <p:val>
                                            <p:fltVal val="0"/>
                                          </p:val>
                                        </p:tav>
                                        <p:tav tm="100000">
                                          <p:val>
                                            <p:strVal val="#ppt_h"/>
                                          </p:val>
                                        </p:tav>
                                      </p:tavLst>
                                    </p:anim>
                                    <p:animEffect transition="in" filter="fade">
                                      <p:cBhvr>
                                        <p:cTn id="13" dur="500"/>
                                        <p:tgtEl>
                                          <p:spTgt spid="83"/>
                                        </p:tgtEl>
                                      </p:cBhvr>
                                    </p:animEffect>
                                  </p:childTnLst>
                                </p:cTn>
                              </p:par>
                            </p:childTnLst>
                          </p:cTn>
                        </p:par>
                        <p:par>
                          <p:cTn id="14" fill="hold">
                            <p:stCondLst>
                              <p:cond delay="1500"/>
                            </p:stCondLst>
                            <p:childTnLst>
                              <p:par>
                                <p:cTn id="15" presetID="22" presetClass="entr" presetSubtype="4" fill="hold" nodeType="afterEffect">
                                  <p:stCondLst>
                                    <p:cond delay="0"/>
                                  </p:stCondLst>
                                  <p:childTnLst>
                                    <p:set>
                                      <p:cBhvr>
                                        <p:cTn id="16" dur="1" fill="hold">
                                          <p:stCondLst>
                                            <p:cond delay="0"/>
                                          </p:stCondLst>
                                        </p:cTn>
                                        <p:tgtEl>
                                          <p:spTgt spid="84"/>
                                        </p:tgtEl>
                                        <p:attrNameLst>
                                          <p:attrName>style.visibility</p:attrName>
                                        </p:attrNameLst>
                                      </p:cBhvr>
                                      <p:to>
                                        <p:strVal val="visible"/>
                                      </p:to>
                                    </p:set>
                                    <p:animEffect transition="in" filter="wipe(down)">
                                      <p:cBhvr>
                                        <p:cTn id="17" dur="500"/>
                                        <p:tgtEl>
                                          <p:spTgt spid="84"/>
                                        </p:tgtEl>
                                      </p:cBhvr>
                                    </p:animEffect>
                                  </p:childTnLst>
                                </p:cTn>
                              </p:par>
                            </p:childTnLst>
                          </p:cTn>
                        </p:par>
                        <p:par>
                          <p:cTn id="18" fill="hold">
                            <p:stCondLst>
                              <p:cond delay="2000"/>
                            </p:stCondLst>
                            <p:childTnLst>
                              <p:par>
                                <p:cTn id="19" presetID="22" presetClass="entr" presetSubtype="1" fill="hold" grpId="0" nodeType="afterEffect">
                                  <p:stCondLst>
                                    <p:cond delay="0"/>
                                  </p:stCondLst>
                                  <p:childTnLst>
                                    <p:set>
                                      <p:cBhvr>
                                        <p:cTn id="20" dur="1" fill="hold">
                                          <p:stCondLst>
                                            <p:cond delay="0"/>
                                          </p:stCondLst>
                                        </p:cTn>
                                        <p:tgtEl>
                                          <p:spTgt spid="81"/>
                                        </p:tgtEl>
                                        <p:attrNameLst>
                                          <p:attrName>style.visibility</p:attrName>
                                        </p:attrNameLst>
                                      </p:cBhvr>
                                      <p:to>
                                        <p:strVal val="visible"/>
                                      </p:to>
                                    </p:set>
                                    <p:animEffect transition="in" filter="wipe(up)">
                                      <p:cBhvr>
                                        <p:cTn id="21" dur="500"/>
                                        <p:tgtEl>
                                          <p:spTgt spid="81"/>
                                        </p:tgtEl>
                                      </p:cBhvr>
                                    </p:animEffect>
                                  </p:childTnLst>
                                </p:cTn>
                              </p:par>
                            </p:childTnLst>
                          </p:cTn>
                        </p:par>
                        <p:par>
                          <p:cTn id="22" fill="hold">
                            <p:stCondLst>
                              <p:cond delay="2500"/>
                            </p:stCondLst>
                            <p:childTnLst>
                              <p:par>
                                <p:cTn id="23" presetID="22" presetClass="entr" presetSubtype="1" fill="hold" grpId="0" nodeType="afterEffect">
                                  <p:stCondLst>
                                    <p:cond delay="0"/>
                                  </p:stCondLst>
                                  <p:childTnLst>
                                    <p:set>
                                      <p:cBhvr>
                                        <p:cTn id="24" dur="1" fill="hold">
                                          <p:stCondLst>
                                            <p:cond delay="0"/>
                                          </p:stCondLst>
                                        </p:cTn>
                                        <p:tgtEl>
                                          <p:spTgt spid="82"/>
                                        </p:tgtEl>
                                        <p:attrNameLst>
                                          <p:attrName>style.visibility</p:attrName>
                                        </p:attrNameLst>
                                      </p:cBhvr>
                                      <p:to>
                                        <p:strVal val="visible"/>
                                      </p:to>
                                    </p:set>
                                    <p:animEffect transition="in" filter="wipe(up)">
                                      <p:cBhvr>
                                        <p:cTn id="25" dur="500"/>
                                        <p:tgtEl>
                                          <p:spTgt spid="82"/>
                                        </p:tgtEl>
                                      </p:cBhvr>
                                    </p:animEffect>
                                  </p:childTnLst>
                                </p:cTn>
                              </p:par>
                            </p:childTnLst>
                          </p:cTn>
                        </p:par>
                        <p:par>
                          <p:cTn id="26" fill="hold">
                            <p:stCondLst>
                              <p:cond delay="3000"/>
                            </p:stCondLst>
                            <p:childTnLst>
                              <p:par>
                                <p:cTn id="27" presetID="22" presetClass="entr" presetSubtype="4" fill="hold" nodeType="afterEffect">
                                  <p:stCondLst>
                                    <p:cond delay="0"/>
                                  </p:stCondLst>
                                  <p:childTnLst>
                                    <p:set>
                                      <p:cBhvr>
                                        <p:cTn id="28" dur="1" fill="hold">
                                          <p:stCondLst>
                                            <p:cond delay="0"/>
                                          </p:stCondLst>
                                        </p:cTn>
                                        <p:tgtEl>
                                          <p:spTgt spid="91"/>
                                        </p:tgtEl>
                                        <p:attrNameLst>
                                          <p:attrName>style.visibility</p:attrName>
                                        </p:attrNameLst>
                                      </p:cBhvr>
                                      <p:to>
                                        <p:strVal val="visible"/>
                                      </p:to>
                                    </p:set>
                                    <p:animEffect transition="in" filter="wipe(down)">
                                      <p:cBhvr>
                                        <p:cTn id="29" dur="500"/>
                                        <p:tgtEl>
                                          <p:spTgt spid="91"/>
                                        </p:tgtEl>
                                      </p:cBhvr>
                                    </p:animEffect>
                                  </p:childTnLst>
                                </p:cTn>
                              </p:par>
                            </p:childTnLst>
                          </p:cTn>
                        </p:par>
                        <p:par>
                          <p:cTn id="30" fill="hold">
                            <p:stCondLst>
                              <p:cond delay="3500"/>
                            </p:stCondLst>
                            <p:childTnLst>
                              <p:par>
                                <p:cTn id="31" presetID="42" presetClass="entr" presetSubtype="0" fill="hold" grpId="0" nodeType="afterEffect">
                                  <p:stCondLst>
                                    <p:cond delay="0"/>
                                  </p:stCondLst>
                                  <p:childTnLst>
                                    <p:set>
                                      <p:cBhvr>
                                        <p:cTn id="32" dur="1" fill="hold">
                                          <p:stCondLst>
                                            <p:cond delay="0"/>
                                          </p:stCondLst>
                                        </p:cTn>
                                        <p:tgtEl>
                                          <p:spTgt spid="89"/>
                                        </p:tgtEl>
                                        <p:attrNameLst>
                                          <p:attrName>style.visibility</p:attrName>
                                        </p:attrNameLst>
                                      </p:cBhvr>
                                      <p:to>
                                        <p:strVal val="visible"/>
                                      </p:to>
                                    </p:set>
                                    <p:animEffect transition="in" filter="fade">
                                      <p:cBhvr>
                                        <p:cTn id="33" dur="1000"/>
                                        <p:tgtEl>
                                          <p:spTgt spid="89"/>
                                        </p:tgtEl>
                                      </p:cBhvr>
                                    </p:animEffect>
                                    <p:anim calcmode="lin" valueType="num">
                                      <p:cBhvr>
                                        <p:cTn id="34" dur="1000" fill="hold"/>
                                        <p:tgtEl>
                                          <p:spTgt spid="89"/>
                                        </p:tgtEl>
                                        <p:attrNameLst>
                                          <p:attrName>ppt_x</p:attrName>
                                        </p:attrNameLst>
                                      </p:cBhvr>
                                      <p:tavLst>
                                        <p:tav tm="0">
                                          <p:val>
                                            <p:strVal val="#ppt_x"/>
                                          </p:val>
                                        </p:tav>
                                        <p:tav tm="100000">
                                          <p:val>
                                            <p:strVal val="#ppt_x"/>
                                          </p:val>
                                        </p:tav>
                                      </p:tavLst>
                                    </p:anim>
                                    <p:anim calcmode="lin" valueType="num">
                                      <p:cBhvr>
                                        <p:cTn id="35" dur="1000" fill="hold"/>
                                        <p:tgtEl>
                                          <p:spTgt spid="89"/>
                                        </p:tgtEl>
                                        <p:attrNameLst>
                                          <p:attrName>ppt_y</p:attrName>
                                        </p:attrNameLst>
                                      </p:cBhvr>
                                      <p:tavLst>
                                        <p:tav tm="0">
                                          <p:val>
                                            <p:strVal val="#ppt_y+.1"/>
                                          </p:val>
                                        </p:tav>
                                        <p:tav tm="100000">
                                          <p:val>
                                            <p:strVal val="#ppt_y"/>
                                          </p:val>
                                        </p:tav>
                                      </p:tavLst>
                                    </p:anim>
                                  </p:childTnLst>
                                </p:cTn>
                              </p:par>
                              <p:par>
                                <p:cTn id="36" presetID="42" presetClass="entr" presetSubtype="0" fill="hold" grpId="0" nodeType="withEffect">
                                  <p:stCondLst>
                                    <p:cond delay="0"/>
                                  </p:stCondLst>
                                  <p:childTnLst>
                                    <p:set>
                                      <p:cBhvr>
                                        <p:cTn id="37" dur="1" fill="hold">
                                          <p:stCondLst>
                                            <p:cond delay="0"/>
                                          </p:stCondLst>
                                        </p:cTn>
                                        <p:tgtEl>
                                          <p:spTgt spid="94"/>
                                        </p:tgtEl>
                                        <p:attrNameLst>
                                          <p:attrName>style.visibility</p:attrName>
                                        </p:attrNameLst>
                                      </p:cBhvr>
                                      <p:to>
                                        <p:strVal val="visible"/>
                                      </p:to>
                                    </p:set>
                                    <p:animEffect transition="in" filter="fade">
                                      <p:cBhvr>
                                        <p:cTn id="38" dur="1000"/>
                                        <p:tgtEl>
                                          <p:spTgt spid="94"/>
                                        </p:tgtEl>
                                      </p:cBhvr>
                                    </p:animEffect>
                                    <p:anim calcmode="lin" valueType="num">
                                      <p:cBhvr>
                                        <p:cTn id="39" dur="1000" fill="hold"/>
                                        <p:tgtEl>
                                          <p:spTgt spid="94"/>
                                        </p:tgtEl>
                                        <p:attrNameLst>
                                          <p:attrName>ppt_x</p:attrName>
                                        </p:attrNameLst>
                                      </p:cBhvr>
                                      <p:tavLst>
                                        <p:tav tm="0">
                                          <p:val>
                                            <p:strVal val="#ppt_x"/>
                                          </p:val>
                                        </p:tav>
                                        <p:tav tm="100000">
                                          <p:val>
                                            <p:strVal val="#ppt_x"/>
                                          </p:val>
                                        </p:tav>
                                      </p:tavLst>
                                    </p:anim>
                                    <p:anim calcmode="lin" valueType="num">
                                      <p:cBhvr>
                                        <p:cTn id="40" dur="1000" fill="hold"/>
                                        <p:tgtEl>
                                          <p:spTgt spid="94"/>
                                        </p:tgtEl>
                                        <p:attrNameLst>
                                          <p:attrName>ppt_y</p:attrName>
                                        </p:attrNameLst>
                                      </p:cBhvr>
                                      <p:tavLst>
                                        <p:tav tm="0">
                                          <p:val>
                                            <p:strVal val="#ppt_y+.1"/>
                                          </p:val>
                                        </p:tav>
                                        <p:tav tm="100000">
                                          <p:val>
                                            <p:strVal val="#ppt_y"/>
                                          </p:val>
                                        </p:tav>
                                      </p:tavLst>
                                    </p:anim>
                                  </p:childTnLst>
                                </p:cTn>
                              </p:par>
                            </p:childTnLst>
                          </p:cTn>
                        </p:par>
                        <p:par>
                          <p:cTn id="41" fill="hold">
                            <p:stCondLst>
                              <p:cond delay="4500"/>
                            </p:stCondLst>
                            <p:childTnLst>
                              <p:par>
                                <p:cTn id="42" presetID="22" presetClass="entr" presetSubtype="1" fill="hold" grpId="0" nodeType="afterEffect">
                                  <p:stCondLst>
                                    <p:cond delay="0"/>
                                  </p:stCondLst>
                                  <p:childTnLst>
                                    <p:set>
                                      <p:cBhvr>
                                        <p:cTn id="43" dur="1" fill="hold">
                                          <p:stCondLst>
                                            <p:cond delay="0"/>
                                          </p:stCondLst>
                                        </p:cTn>
                                        <p:tgtEl>
                                          <p:spTgt spid="90"/>
                                        </p:tgtEl>
                                        <p:attrNameLst>
                                          <p:attrName>style.visibility</p:attrName>
                                        </p:attrNameLst>
                                      </p:cBhvr>
                                      <p:to>
                                        <p:strVal val="visible"/>
                                      </p:to>
                                    </p:set>
                                    <p:animEffect transition="in" filter="wipe(up)">
                                      <p:cBhvr>
                                        <p:cTn id="44" dur="1000"/>
                                        <p:tgtEl>
                                          <p:spTgt spid="90"/>
                                        </p:tgtEl>
                                      </p:cBhvr>
                                    </p:animEffect>
                                  </p:childTnLst>
                                </p:cTn>
                              </p:par>
                            </p:childTnLst>
                          </p:cTn>
                        </p:par>
                        <p:par>
                          <p:cTn id="45" fill="hold">
                            <p:stCondLst>
                              <p:cond delay="5500"/>
                            </p:stCondLst>
                            <p:childTnLst>
                              <p:par>
                                <p:cTn id="46" presetID="53" presetClass="entr" presetSubtype="16" fill="hold" grpId="0" nodeType="afterEffect">
                                  <p:stCondLst>
                                    <p:cond delay="0"/>
                                  </p:stCondLst>
                                  <p:childTnLst>
                                    <p:set>
                                      <p:cBhvr>
                                        <p:cTn id="47" dur="1" fill="hold">
                                          <p:stCondLst>
                                            <p:cond delay="0"/>
                                          </p:stCondLst>
                                        </p:cTn>
                                        <p:tgtEl>
                                          <p:spTgt spid="3"/>
                                        </p:tgtEl>
                                        <p:attrNameLst>
                                          <p:attrName>style.visibility</p:attrName>
                                        </p:attrNameLst>
                                      </p:cBhvr>
                                      <p:to>
                                        <p:strVal val="visible"/>
                                      </p:to>
                                    </p:set>
                                    <p:anim calcmode="lin" valueType="num">
                                      <p:cBhvr>
                                        <p:cTn id="48" dur="500" fill="hold"/>
                                        <p:tgtEl>
                                          <p:spTgt spid="3"/>
                                        </p:tgtEl>
                                        <p:attrNameLst>
                                          <p:attrName>ppt_w</p:attrName>
                                        </p:attrNameLst>
                                      </p:cBhvr>
                                      <p:tavLst>
                                        <p:tav tm="0">
                                          <p:val>
                                            <p:fltVal val="0"/>
                                          </p:val>
                                        </p:tav>
                                        <p:tav tm="100000">
                                          <p:val>
                                            <p:strVal val="#ppt_w"/>
                                          </p:val>
                                        </p:tav>
                                      </p:tavLst>
                                    </p:anim>
                                    <p:anim calcmode="lin" valueType="num">
                                      <p:cBhvr>
                                        <p:cTn id="49" dur="500" fill="hold"/>
                                        <p:tgtEl>
                                          <p:spTgt spid="3"/>
                                        </p:tgtEl>
                                        <p:attrNameLst>
                                          <p:attrName>ppt_h</p:attrName>
                                        </p:attrNameLst>
                                      </p:cBhvr>
                                      <p:tavLst>
                                        <p:tav tm="0">
                                          <p:val>
                                            <p:fltVal val="0"/>
                                          </p:val>
                                        </p:tav>
                                        <p:tav tm="100000">
                                          <p:val>
                                            <p:strVal val="#ppt_h"/>
                                          </p:val>
                                        </p:tav>
                                      </p:tavLst>
                                    </p:anim>
                                    <p:animEffect transition="in" filter="fade">
                                      <p:cBhvr>
                                        <p:cTn id="50" dur="500"/>
                                        <p:tgtEl>
                                          <p:spTgt spid="3"/>
                                        </p:tgtEl>
                                      </p:cBhvr>
                                    </p:animEffect>
                                  </p:childTnLst>
                                </p:cTn>
                              </p:par>
                            </p:childTnLst>
                          </p:cTn>
                        </p:par>
                        <p:par>
                          <p:cTn id="51" fill="hold">
                            <p:stCondLst>
                              <p:cond delay="6000"/>
                            </p:stCondLst>
                            <p:childTnLst>
                              <p:par>
                                <p:cTn id="52" presetID="22" presetClass="entr" presetSubtype="4" fill="hold" nodeType="afterEffect">
                                  <p:stCondLst>
                                    <p:cond delay="0"/>
                                  </p:stCondLst>
                                  <p:childTnLst>
                                    <p:set>
                                      <p:cBhvr>
                                        <p:cTn id="53" dur="1" fill="hold">
                                          <p:stCondLst>
                                            <p:cond delay="0"/>
                                          </p:stCondLst>
                                        </p:cTn>
                                        <p:tgtEl>
                                          <p:spTgt spid="9"/>
                                        </p:tgtEl>
                                        <p:attrNameLst>
                                          <p:attrName>style.visibility</p:attrName>
                                        </p:attrNameLst>
                                      </p:cBhvr>
                                      <p:to>
                                        <p:strVal val="visible"/>
                                      </p:to>
                                    </p:set>
                                    <p:animEffect transition="in" filter="wipe(down)">
                                      <p:cBhvr>
                                        <p:cTn id="54" dur="500"/>
                                        <p:tgtEl>
                                          <p:spTgt spid="9"/>
                                        </p:tgtEl>
                                      </p:cBhvr>
                                    </p:animEffect>
                                  </p:childTnLst>
                                </p:cTn>
                              </p:par>
                            </p:childTnLst>
                          </p:cTn>
                        </p:par>
                        <p:par>
                          <p:cTn id="55" fill="hold">
                            <p:stCondLst>
                              <p:cond delay="6500"/>
                            </p:stCondLst>
                            <p:childTnLst>
                              <p:par>
                                <p:cTn id="56" presetID="22" presetClass="entr" presetSubtype="1" fill="hold" grpId="0" nodeType="afterEffect">
                                  <p:stCondLst>
                                    <p:cond delay="0"/>
                                  </p:stCondLst>
                                  <p:childTnLst>
                                    <p:set>
                                      <p:cBhvr>
                                        <p:cTn id="57" dur="1" fill="hold">
                                          <p:stCondLst>
                                            <p:cond delay="0"/>
                                          </p:stCondLst>
                                        </p:cTn>
                                        <p:tgtEl>
                                          <p:spTgt spid="8"/>
                                        </p:tgtEl>
                                        <p:attrNameLst>
                                          <p:attrName>style.visibility</p:attrName>
                                        </p:attrNameLst>
                                      </p:cBhvr>
                                      <p:to>
                                        <p:strVal val="visible"/>
                                      </p:to>
                                    </p:set>
                                    <p:animEffect transition="in" filter="wipe(up)">
                                      <p:cBhvr>
                                        <p:cTn id="58" dur="500"/>
                                        <p:tgtEl>
                                          <p:spTgt spid="8"/>
                                        </p:tgtEl>
                                      </p:cBhvr>
                                    </p:animEffect>
                                  </p:childTnLst>
                                </p:cTn>
                              </p:par>
                            </p:childTnLst>
                          </p:cTn>
                        </p:par>
                        <p:par>
                          <p:cTn id="59" fill="hold">
                            <p:stCondLst>
                              <p:cond delay="7000"/>
                            </p:stCondLst>
                            <p:childTnLst>
                              <p:par>
                                <p:cTn id="60" presetID="22" presetClass="entr" presetSubtype="1" fill="hold" grpId="0" nodeType="afterEffect">
                                  <p:stCondLst>
                                    <p:cond delay="0"/>
                                  </p:stCondLst>
                                  <p:childTnLst>
                                    <p:set>
                                      <p:cBhvr>
                                        <p:cTn id="61" dur="1" fill="hold">
                                          <p:stCondLst>
                                            <p:cond delay="0"/>
                                          </p:stCondLst>
                                        </p:cTn>
                                        <p:tgtEl>
                                          <p:spTgt spid="14"/>
                                        </p:tgtEl>
                                        <p:attrNameLst>
                                          <p:attrName>style.visibility</p:attrName>
                                        </p:attrNameLst>
                                      </p:cBhvr>
                                      <p:to>
                                        <p:strVal val="visible"/>
                                      </p:to>
                                    </p:set>
                                    <p:animEffect transition="in" filter="wipe(up)">
                                      <p:cBhvr>
                                        <p:cTn id="62" dur="500"/>
                                        <p:tgtEl>
                                          <p:spTgt spid="14"/>
                                        </p:tgtEl>
                                      </p:cBhvr>
                                    </p:animEffect>
                                  </p:childTnLst>
                                </p:cTn>
                              </p:par>
                            </p:childTnLst>
                          </p:cTn>
                        </p:par>
                        <p:par>
                          <p:cTn id="63" fill="hold">
                            <p:stCondLst>
                              <p:cond delay="7500"/>
                            </p:stCondLst>
                            <p:childTnLst>
                              <p:par>
                                <p:cTn id="64" presetID="22" presetClass="entr" presetSubtype="4" fill="hold" nodeType="afterEffect">
                                  <p:stCondLst>
                                    <p:cond delay="0"/>
                                  </p:stCondLst>
                                  <p:childTnLst>
                                    <p:set>
                                      <p:cBhvr>
                                        <p:cTn id="65" dur="1" fill="hold">
                                          <p:stCondLst>
                                            <p:cond delay="0"/>
                                          </p:stCondLst>
                                        </p:cTn>
                                        <p:tgtEl>
                                          <p:spTgt spid="22"/>
                                        </p:tgtEl>
                                        <p:attrNameLst>
                                          <p:attrName>style.visibility</p:attrName>
                                        </p:attrNameLst>
                                      </p:cBhvr>
                                      <p:to>
                                        <p:strVal val="visible"/>
                                      </p:to>
                                    </p:set>
                                    <p:animEffect transition="in" filter="wipe(down)">
                                      <p:cBhvr>
                                        <p:cTn id="66" dur="500"/>
                                        <p:tgtEl>
                                          <p:spTgt spid="22"/>
                                        </p:tgtEl>
                                      </p:cBhvr>
                                    </p:animEffect>
                                  </p:childTnLst>
                                </p:cTn>
                              </p:par>
                            </p:childTnLst>
                          </p:cTn>
                        </p:par>
                        <p:par>
                          <p:cTn id="67" fill="hold">
                            <p:stCondLst>
                              <p:cond delay="8000"/>
                            </p:stCondLst>
                            <p:childTnLst>
                              <p:par>
                                <p:cTn id="68" presetID="42" presetClass="entr" presetSubtype="0" fill="hold" grpId="0" nodeType="afterEffect">
                                  <p:stCondLst>
                                    <p:cond delay="0"/>
                                  </p:stCondLst>
                                  <p:childTnLst>
                                    <p:set>
                                      <p:cBhvr>
                                        <p:cTn id="69" dur="1" fill="hold">
                                          <p:stCondLst>
                                            <p:cond delay="0"/>
                                          </p:stCondLst>
                                        </p:cTn>
                                        <p:tgtEl>
                                          <p:spTgt spid="18"/>
                                        </p:tgtEl>
                                        <p:attrNameLst>
                                          <p:attrName>style.visibility</p:attrName>
                                        </p:attrNameLst>
                                      </p:cBhvr>
                                      <p:to>
                                        <p:strVal val="visible"/>
                                      </p:to>
                                    </p:set>
                                    <p:animEffect transition="in" filter="fade">
                                      <p:cBhvr>
                                        <p:cTn id="70" dur="1000"/>
                                        <p:tgtEl>
                                          <p:spTgt spid="18"/>
                                        </p:tgtEl>
                                      </p:cBhvr>
                                    </p:animEffect>
                                    <p:anim calcmode="lin" valueType="num">
                                      <p:cBhvr>
                                        <p:cTn id="71" dur="1000" fill="hold"/>
                                        <p:tgtEl>
                                          <p:spTgt spid="18"/>
                                        </p:tgtEl>
                                        <p:attrNameLst>
                                          <p:attrName>ppt_x</p:attrName>
                                        </p:attrNameLst>
                                      </p:cBhvr>
                                      <p:tavLst>
                                        <p:tav tm="0">
                                          <p:val>
                                            <p:strVal val="#ppt_x"/>
                                          </p:val>
                                        </p:tav>
                                        <p:tav tm="100000">
                                          <p:val>
                                            <p:strVal val="#ppt_x"/>
                                          </p:val>
                                        </p:tav>
                                      </p:tavLst>
                                    </p:anim>
                                    <p:anim calcmode="lin" valueType="num">
                                      <p:cBhvr>
                                        <p:cTn id="72" dur="1000" fill="hold"/>
                                        <p:tgtEl>
                                          <p:spTgt spid="18"/>
                                        </p:tgtEl>
                                        <p:attrNameLst>
                                          <p:attrName>ppt_y</p:attrName>
                                        </p:attrNameLst>
                                      </p:cBhvr>
                                      <p:tavLst>
                                        <p:tav tm="0">
                                          <p:val>
                                            <p:strVal val="#ppt_y+.1"/>
                                          </p:val>
                                        </p:tav>
                                        <p:tav tm="100000">
                                          <p:val>
                                            <p:strVal val="#ppt_y"/>
                                          </p:val>
                                        </p:tav>
                                      </p:tavLst>
                                    </p:anim>
                                  </p:childTnLst>
                                </p:cTn>
                              </p:par>
                              <p:par>
                                <p:cTn id="73" presetID="42" presetClass="entr" presetSubtype="0" fill="hold" nodeType="withEffect">
                                  <p:stCondLst>
                                    <p:cond delay="0"/>
                                  </p:stCondLst>
                                  <p:childTnLst>
                                    <p:set>
                                      <p:cBhvr>
                                        <p:cTn id="74" dur="1" fill="hold">
                                          <p:stCondLst>
                                            <p:cond delay="0"/>
                                          </p:stCondLst>
                                        </p:cTn>
                                        <p:tgtEl>
                                          <p:spTgt spid="95"/>
                                        </p:tgtEl>
                                        <p:attrNameLst>
                                          <p:attrName>style.visibility</p:attrName>
                                        </p:attrNameLst>
                                      </p:cBhvr>
                                      <p:to>
                                        <p:strVal val="visible"/>
                                      </p:to>
                                    </p:set>
                                    <p:animEffect transition="in" filter="fade">
                                      <p:cBhvr>
                                        <p:cTn id="75" dur="1000"/>
                                        <p:tgtEl>
                                          <p:spTgt spid="95"/>
                                        </p:tgtEl>
                                      </p:cBhvr>
                                    </p:animEffect>
                                    <p:anim calcmode="lin" valueType="num">
                                      <p:cBhvr>
                                        <p:cTn id="76" dur="1000" fill="hold"/>
                                        <p:tgtEl>
                                          <p:spTgt spid="95"/>
                                        </p:tgtEl>
                                        <p:attrNameLst>
                                          <p:attrName>ppt_x</p:attrName>
                                        </p:attrNameLst>
                                      </p:cBhvr>
                                      <p:tavLst>
                                        <p:tav tm="0">
                                          <p:val>
                                            <p:strVal val="#ppt_x"/>
                                          </p:val>
                                        </p:tav>
                                        <p:tav tm="100000">
                                          <p:val>
                                            <p:strVal val="#ppt_x"/>
                                          </p:val>
                                        </p:tav>
                                      </p:tavLst>
                                    </p:anim>
                                    <p:anim calcmode="lin" valueType="num">
                                      <p:cBhvr>
                                        <p:cTn id="77" dur="1000" fill="hold"/>
                                        <p:tgtEl>
                                          <p:spTgt spid="95"/>
                                        </p:tgtEl>
                                        <p:attrNameLst>
                                          <p:attrName>ppt_y</p:attrName>
                                        </p:attrNameLst>
                                      </p:cBhvr>
                                      <p:tavLst>
                                        <p:tav tm="0">
                                          <p:val>
                                            <p:strVal val="#ppt_y+.1"/>
                                          </p:val>
                                        </p:tav>
                                        <p:tav tm="100000">
                                          <p:val>
                                            <p:strVal val="#ppt_y"/>
                                          </p:val>
                                        </p:tav>
                                      </p:tavLst>
                                    </p:anim>
                                  </p:childTnLst>
                                </p:cTn>
                              </p:par>
                            </p:childTnLst>
                          </p:cTn>
                        </p:par>
                        <p:par>
                          <p:cTn id="78" fill="hold">
                            <p:stCondLst>
                              <p:cond delay="9000"/>
                            </p:stCondLst>
                            <p:childTnLst>
                              <p:par>
                                <p:cTn id="79" presetID="22" presetClass="entr" presetSubtype="1" fill="hold" grpId="0" nodeType="afterEffect">
                                  <p:stCondLst>
                                    <p:cond delay="0"/>
                                  </p:stCondLst>
                                  <p:childTnLst>
                                    <p:set>
                                      <p:cBhvr>
                                        <p:cTn id="80" dur="1" fill="hold">
                                          <p:stCondLst>
                                            <p:cond delay="0"/>
                                          </p:stCondLst>
                                        </p:cTn>
                                        <p:tgtEl>
                                          <p:spTgt spid="19"/>
                                        </p:tgtEl>
                                        <p:attrNameLst>
                                          <p:attrName>style.visibility</p:attrName>
                                        </p:attrNameLst>
                                      </p:cBhvr>
                                      <p:to>
                                        <p:strVal val="visible"/>
                                      </p:to>
                                    </p:set>
                                    <p:animEffect transition="in" filter="wipe(up)">
                                      <p:cBhvr>
                                        <p:cTn id="81" dur="1000"/>
                                        <p:tgtEl>
                                          <p:spTgt spid="19"/>
                                        </p:tgtEl>
                                      </p:cBhvr>
                                    </p:animEffect>
                                  </p:childTnLst>
                                </p:cTn>
                              </p:par>
                            </p:childTnLst>
                          </p:cTn>
                        </p:par>
                        <p:par>
                          <p:cTn id="82" fill="hold">
                            <p:stCondLst>
                              <p:cond delay="10000"/>
                            </p:stCondLst>
                            <p:childTnLst>
                              <p:par>
                                <p:cTn id="83" presetID="53" presetClass="entr" presetSubtype="16" fill="hold" grpId="0" nodeType="afterEffect">
                                  <p:stCondLst>
                                    <p:cond delay="0"/>
                                  </p:stCondLst>
                                  <p:childTnLst>
                                    <p:set>
                                      <p:cBhvr>
                                        <p:cTn id="84" dur="1" fill="hold">
                                          <p:stCondLst>
                                            <p:cond delay="0"/>
                                          </p:stCondLst>
                                        </p:cTn>
                                        <p:tgtEl>
                                          <p:spTgt spid="25"/>
                                        </p:tgtEl>
                                        <p:attrNameLst>
                                          <p:attrName>style.visibility</p:attrName>
                                        </p:attrNameLst>
                                      </p:cBhvr>
                                      <p:to>
                                        <p:strVal val="visible"/>
                                      </p:to>
                                    </p:set>
                                    <p:anim calcmode="lin" valueType="num">
                                      <p:cBhvr>
                                        <p:cTn id="85" dur="500" fill="hold"/>
                                        <p:tgtEl>
                                          <p:spTgt spid="25"/>
                                        </p:tgtEl>
                                        <p:attrNameLst>
                                          <p:attrName>ppt_w</p:attrName>
                                        </p:attrNameLst>
                                      </p:cBhvr>
                                      <p:tavLst>
                                        <p:tav tm="0">
                                          <p:val>
                                            <p:fltVal val="0"/>
                                          </p:val>
                                        </p:tav>
                                        <p:tav tm="100000">
                                          <p:val>
                                            <p:strVal val="#ppt_w"/>
                                          </p:val>
                                        </p:tav>
                                      </p:tavLst>
                                    </p:anim>
                                    <p:anim calcmode="lin" valueType="num">
                                      <p:cBhvr>
                                        <p:cTn id="86" dur="500" fill="hold"/>
                                        <p:tgtEl>
                                          <p:spTgt spid="25"/>
                                        </p:tgtEl>
                                        <p:attrNameLst>
                                          <p:attrName>ppt_h</p:attrName>
                                        </p:attrNameLst>
                                      </p:cBhvr>
                                      <p:tavLst>
                                        <p:tav tm="0">
                                          <p:val>
                                            <p:fltVal val="0"/>
                                          </p:val>
                                        </p:tav>
                                        <p:tav tm="100000">
                                          <p:val>
                                            <p:strVal val="#ppt_h"/>
                                          </p:val>
                                        </p:tav>
                                      </p:tavLst>
                                    </p:anim>
                                    <p:animEffect transition="in" filter="fade">
                                      <p:cBhvr>
                                        <p:cTn id="87" dur="500"/>
                                        <p:tgtEl>
                                          <p:spTgt spid="25"/>
                                        </p:tgtEl>
                                      </p:cBhvr>
                                    </p:animEffect>
                                  </p:childTnLst>
                                </p:cTn>
                              </p:par>
                            </p:childTnLst>
                          </p:cTn>
                        </p:par>
                        <p:par>
                          <p:cTn id="88" fill="hold">
                            <p:stCondLst>
                              <p:cond delay="10500"/>
                            </p:stCondLst>
                            <p:childTnLst>
                              <p:par>
                                <p:cTn id="89" presetID="22" presetClass="entr" presetSubtype="4" fill="hold" nodeType="afterEffect">
                                  <p:stCondLst>
                                    <p:cond delay="0"/>
                                  </p:stCondLst>
                                  <p:childTnLst>
                                    <p:set>
                                      <p:cBhvr>
                                        <p:cTn id="90" dur="1" fill="hold">
                                          <p:stCondLst>
                                            <p:cond delay="0"/>
                                          </p:stCondLst>
                                        </p:cTn>
                                        <p:tgtEl>
                                          <p:spTgt spid="26"/>
                                        </p:tgtEl>
                                        <p:attrNameLst>
                                          <p:attrName>style.visibility</p:attrName>
                                        </p:attrNameLst>
                                      </p:cBhvr>
                                      <p:to>
                                        <p:strVal val="visible"/>
                                      </p:to>
                                    </p:set>
                                    <p:animEffect transition="in" filter="wipe(down)">
                                      <p:cBhvr>
                                        <p:cTn id="91" dur="500"/>
                                        <p:tgtEl>
                                          <p:spTgt spid="26"/>
                                        </p:tgtEl>
                                      </p:cBhvr>
                                    </p:animEffect>
                                  </p:childTnLst>
                                </p:cTn>
                              </p:par>
                            </p:childTnLst>
                          </p:cTn>
                        </p:par>
                        <p:par>
                          <p:cTn id="92" fill="hold">
                            <p:stCondLst>
                              <p:cond delay="11000"/>
                            </p:stCondLst>
                            <p:childTnLst>
                              <p:par>
                                <p:cTn id="93" presetID="22" presetClass="entr" presetSubtype="1" fill="hold" grpId="0" nodeType="afterEffect">
                                  <p:stCondLst>
                                    <p:cond delay="0"/>
                                  </p:stCondLst>
                                  <p:childTnLst>
                                    <p:set>
                                      <p:cBhvr>
                                        <p:cTn id="94" dur="1" fill="hold">
                                          <p:stCondLst>
                                            <p:cond delay="0"/>
                                          </p:stCondLst>
                                        </p:cTn>
                                        <p:tgtEl>
                                          <p:spTgt spid="23"/>
                                        </p:tgtEl>
                                        <p:attrNameLst>
                                          <p:attrName>style.visibility</p:attrName>
                                        </p:attrNameLst>
                                      </p:cBhvr>
                                      <p:to>
                                        <p:strVal val="visible"/>
                                      </p:to>
                                    </p:set>
                                    <p:animEffect transition="in" filter="wipe(up)">
                                      <p:cBhvr>
                                        <p:cTn id="95" dur="500"/>
                                        <p:tgtEl>
                                          <p:spTgt spid="23"/>
                                        </p:tgtEl>
                                      </p:cBhvr>
                                    </p:animEffect>
                                  </p:childTnLst>
                                </p:cTn>
                              </p:par>
                            </p:childTnLst>
                          </p:cTn>
                        </p:par>
                        <p:par>
                          <p:cTn id="96" fill="hold">
                            <p:stCondLst>
                              <p:cond delay="11500"/>
                            </p:stCondLst>
                            <p:childTnLst>
                              <p:par>
                                <p:cTn id="97" presetID="22" presetClass="entr" presetSubtype="1" fill="hold" grpId="0" nodeType="afterEffect">
                                  <p:stCondLst>
                                    <p:cond delay="0"/>
                                  </p:stCondLst>
                                  <p:childTnLst>
                                    <p:set>
                                      <p:cBhvr>
                                        <p:cTn id="98" dur="1" fill="hold">
                                          <p:stCondLst>
                                            <p:cond delay="0"/>
                                          </p:stCondLst>
                                        </p:cTn>
                                        <p:tgtEl>
                                          <p:spTgt spid="24"/>
                                        </p:tgtEl>
                                        <p:attrNameLst>
                                          <p:attrName>style.visibility</p:attrName>
                                        </p:attrNameLst>
                                      </p:cBhvr>
                                      <p:to>
                                        <p:strVal val="visible"/>
                                      </p:to>
                                    </p:set>
                                    <p:animEffect transition="in" filter="wipe(up)">
                                      <p:cBhvr>
                                        <p:cTn id="99" dur="500"/>
                                        <p:tgtEl>
                                          <p:spTgt spid="24"/>
                                        </p:tgtEl>
                                      </p:cBhvr>
                                    </p:animEffect>
                                  </p:childTnLst>
                                </p:cTn>
                              </p:par>
                            </p:childTnLst>
                          </p:cTn>
                        </p:par>
                        <p:par>
                          <p:cTn id="100" fill="hold">
                            <p:stCondLst>
                              <p:cond delay="12000"/>
                            </p:stCondLst>
                            <p:childTnLst>
                              <p:par>
                                <p:cTn id="101" presetID="22" presetClass="entr" presetSubtype="4" fill="hold" nodeType="afterEffect">
                                  <p:stCondLst>
                                    <p:cond delay="0"/>
                                  </p:stCondLst>
                                  <p:childTnLst>
                                    <p:set>
                                      <p:cBhvr>
                                        <p:cTn id="102" dur="1" fill="hold">
                                          <p:stCondLst>
                                            <p:cond delay="0"/>
                                          </p:stCondLst>
                                        </p:cTn>
                                        <p:tgtEl>
                                          <p:spTgt spid="33"/>
                                        </p:tgtEl>
                                        <p:attrNameLst>
                                          <p:attrName>style.visibility</p:attrName>
                                        </p:attrNameLst>
                                      </p:cBhvr>
                                      <p:to>
                                        <p:strVal val="visible"/>
                                      </p:to>
                                    </p:set>
                                    <p:animEffect transition="in" filter="wipe(down)">
                                      <p:cBhvr>
                                        <p:cTn id="103" dur="500"/>
                                        <p:tgtEl>
                                          <p:spTgt spid="33"/>
                                        </p:tgtEl>
                                      </p:cBhvr>
                                    </p:animEffect>
                                  </p:childTnLst>
                                </p:cTn>
                              </p:par>
                            </p:childTnLst>
                          </p:cTn>
                        </p:par>
                        <p:par>
                          <p:cTn id="104" fill="hold">
                            <p:stCondLst>
                              <p:cond delay="12500"/>
                            </p:stCondLst>
                            <p:childTnLst>
                              <p:par>
                                <p:cTn id="105" presetID="42" presetClass="entr" presetSubtype="0" fill="hold" grpId="0" nodeType="afterEffect">
                                  <p:stCondLst>
                                    <p:cond delay="0"/>
                                  </p:stCondLst>
                                  <p:childTnLst>
                                    <p:set>
                                      <p:cBhvr>
                                        <p:cTn id="106" dur="1" fill="hold">
                                          <p:stCondLst>
                                            <p:cond delay="0"/>
                                          </p:stCondLst>
                                        </p:cTn>
                                        <p:tgtEl>
                                          <p:spTgt spid="31"/>
                                        </p:tgtEl>
                                        <p:attrNameLst>
                                          <p:attrName>style.visibility</p:attrName>
                                        </p:attrNameLst>
                                      </p:cBhvr>
                                      <p:to>
                                        <p:strVal val="visible"/>
                                      </p:to>
                                    </p:set>
                                    <p:animEffect transition="in" filter="fade">
                                      <p:cBhvr>
                                        <p:cTn id="107" dur="1000"/>
                                        <p:tgtEl>
                                          <p:spTgt spid="31"/>
                                        </p:tgtEl>
                                      </p:cBhvr>
                                    </p:animEffect>
                                    <p:anim calcmode="lin" valueType="num">
                                      <p:cBhvr>
                                        <p:cTn id="108" dur="1000" fill="hold"/>
                                        <p:tgtEl>
                                          <p:spTgt spid="31"/>
                                        </p:tgtEl>
                                        <p:attrNameLst>
                                          <p:attrName>ppt_x</p:attrName>
                                        </p:attrNameLst>
                                      </p:cBhvr>
                                      <p:tavLst>
                                        <p:tav tm="0">
                                          <p:val>
                                            <p:strVal val="#ppt_x"/>
                                          </p:val>
                                        </p:tav>
                                        <p:tav tm="100000">
                                          <p:val>
                                            <p:strVal val="#ppt_x"/>
                                          </p:val>
                                        </p:tav>
                                      </p:tavLst>
                                    </p:anim>
                                    <p:anim calcmode="lin" valueType="num">
                                      <p:cBhvr>
                                        <p:cTn id="109" dur="1000" fill="hold"/>
                                        <p:tgtEl>
                                          <p:spTgt spid="31"/>
                                        </p:tgtEl>
                                        <p:attrNameLst>
                                          <p:attrName>ppt_y</p:attrName>
                                        </p:attrNameLst>
                                      </p:cBhvr>
                                      <p:tavLst>
                                        <p:tav tm="0">
                                          <p:val>
                                            <p:strVal val="#ppt_y+.1"/>
                                          </p:val>
                                        </p:tav>
                                        <p:tav tm="100000">
                                          <p:val>
                                            <p:strVal val="#ppt_y"/>
                                          </p:val>
                                        </p:tav>
                                      </p:tavLst>
                                    </p:anim>
                                  </p:childTnLst>
                                </p:cTn>
                              </p:par>
                              <p:par>
                                <p:cTn id="110" presetID="42" presetClass="entr" presetSubtype="0" fill="hold" grpId="0" nodeType="withEffect">
                                  <p:stCondLst>
                                    <p:cond delay="0"/>
                                  </p:stCondLst>
                                  <p:childTnLst>
                                    <p:set>
                                      <p:cBhvr>
                                        <p:cTn id="111" dur="1" fill="hold">
                                          <p:stCondLst>
                                            <p:cond delay="0"/>
                                          </p:stCondLst>
                                        </p:cTn>
                                        <p:tgtEl>
                                          <p:spTgt spid="100"/>
                                        </p:tgtEl>
                                        <p:attrNameLst>
                                          <p:attrName>style.visibility</p:attrName>
                                        </p:attrNameLst>
                                      </p:cBhvr>
                                      <p:to>
                                        <p:strVal val="visible"/>
                                      </p:to>
                                    </p:set>
                                    <p:animEffect transition="in" filter="fade">
                                      <p:cBhvr>
                                        <p:cTn id="112" dur="1000"/>
                                        <p:tgtEl>
                                          <p:spTgt spid="100"/>
                                        </p:tgtEl>
                                      </p:cBhvr>
                                    </p:animEffect>
                                    <p:anim calcmode="lin" valueType="num">
                                      <p:cBhvr>
                                        <p:cTn id="113" dur="1000" fill="hold"/>
                                        <p:tgtEl>
                                          <p:spTgt spid="100"/>
                                        </p:tgtEl>
                                        <p:attrNameLst>
                                          <p:attrName>ppt_x</p:attrName>
                                        </p:attrNameLst>
                                      </p:cBhvr>
                                      <p:tavLst>
                                        <p:tav tm="0">
                                          <p:val>
                                            <p:strVal val="#ppt_x"/>
                                          </p:val>
                                        </p:tav>
                                        <p:tav tm="100000">
                                          <p:val>
                                            <p:strVal val="#ppt_x"/>
                                          </p:val>
                                        </p:tav>
                                      </p:tavLst>
                                    </p:anim>
                                    <p:anim calcmode="lin" valueType="num">
                                      <p:cBhvr>
                                        <p:cTn id="114" dur="1000" fill="hold"/>
                                        <p:tgtEl>
                                          <p:spTgt spid="100"/>
                                        </p:tgtEl>
                                        <p:attrNameLst>
                                          <p:attrName>ppt_y</p:attrName>
                                        </p:attrNameLst>
                                      </p:cBhvr>
                                      <p:tavLst>
                                        <p:tav tm="0">
                                          <p:val>
                                            <p:strVal val="#ppt_y+.1"/>
                                          </p:val>
                                        </p:tav>
                                        <p:tav tm="100000">
                                          <p:val>
                                            <p:strVal val="#ppt_y"/>
                                          </p:val>
                                        </p:tav>
                                      </p:tavLst>
                                    </p:anim>
                                  </p:childTnLst>
                                </p:cTn>
                              </p:par>
                            </p:childTnLst>
                          </p:cTn>
                        </p:par>
                        <p:par>
                          <p:cTn id="115" fill="hold">
                            <p:stCondLst>
                              <p:cond delay="13500"/>
                            </p:stCondLst>
                            <p:childTnLst>
                              <p:par>
                                <p:cTn id="116" presetID="22" presetClass="entr" presetSubtype="1" fill="hold" grpId="0" nodeType="afterEffect">
                                  <p:stCondLst>
                                    <p:cond delay="0"/>
                                  </p:stCondLst>
                                  <p:childTnLst>
                                    <p:set>
                                      <p:cBhvr>
                                        <p:cTn id="117" dur="1" fill="hold">
                                          <p:stCondLst>
                                            <p:cond delay="0"/>
                                          </p:stCondLst>
                                        </p:cTn>
                                        <p:tgtEl>
                                          <p:spTgt spid="32"/>
                                        </p:tgtEl>
                                        <p:attrNameLst>
                                          <p:attrName>style.visibility</p:attrName>
                                        </p:attrNameLst>
                                      </p:cBhvr>
                                      <p:to>
                                        <p:strVal val="visible"/>
                                      </p:to>
                                    </p:set>
                                    <p:animEffect transition="in" filter="wipe(up)">
                                      <p:cBhvr>
                                        <p:cTn id="118" dur="1000"/>
                                        <p:tgtEl>
                                          <p:spTgt spid="32"/>
                                        </p:tgtEl>
                                      </p:cBhvr>
                                    </p:animEffect>
                                  </p:childTnLst>
                                </p:cTn>
                              </p:par>
                            </p:childTnLst>
                          </p:cTn>
                        </p:par>
                        <p:par>
                          <p:cTn id="119" fill="hold">
                            <p:stCondLst>
                              <p:cond delay="14500"/>
                            </p:stCondLst>
                            <p:childTnLst>
                              <p:par>
                                <p:cTn id="120" presetID="53" presetClass="entr" presetSubtype="16" fill="hold" grpId="0" nodeType="afterEffect">
                                  <p:stCondLst>
                                    <p:cond delay="0"/>
                                  </p:stCondLst>
                                  <p:childTnLst>
                                    <p:set>
                                      <p:cBhvr>
                                        <p:cTn id="121" dur="1" fill="hold">
                                          <p:stCondLst>
                                            <p:cond delay="0"/>
                                          </p:stCondLst>
                                        </p:cTn>
                                        <p:tgtEl>
                                          <p:spTgt spid="69"/>
                                        </p:tgtEl>
                                        <p:attrNameLst>
                                          <p:attrName>style.visibility</p:attrName>
                                        </p:attrNameLst>
                                      </p:cBhvr>
                                      <p:to>
                                        <p:strVal val="visible"/>
                                      </p:to>
                                    </p:set>
                                    <p:anim calcmode="lin" valueType="num">
                                      <p:cBhvr>
                                        <p:cTn id="122" dur="500" fill="hold"/>
                                        <p:tgtEl>
                                          <p:spTgt spid="69"/>
                                        </p:tgtEl>
                                        <p:attrNameLst>
                                          <p:attrName>ppt_w</p:attrName>
                                        </p:attrNameLst>
                                      </p:cBhvr>
                                      <p:tavLst>
                                        <p:tav tm="0">
                                          <p:val>
                                            <p:fltVal val="0"/>
                                          </p:val>
                                        </p:tav>
                                        <p:tav tm="100000">
                                          <p:val>
                                            <p:strVal val="#ppt_w"/>
                                          </p:val>
                                        </p:tav>
                                      </p:tavLst>
                                    </p:anim>
                                    <p:anim calcmode="lin" valueType="num">
                                      <p:cBhvr>
                                        <p:cTn id="123" dur="500" fill="hold"/>
                                        <p:tgtEl>
                                          <p:spTgt spid="69"/>
                                        </p:tgtEl>
                                        <p:attrNameLst>
                                          <p:attrName>ppt_h</p:attrName>
                                        </p:attrNameLst>
                                      </p:cBhvr>
                                      <p:tavLst>
                                        <p:tav tm="0">
                                          <p:val>
                                            <p:fltVal val="0"/>
                                          </p:val>
                                        </p:tav>
                                        <p:tav tm="100000">
                                          <p:val>
                                            <p:strVal val="#ppt_h"/>
                                          </p:val>
                                        </p:tav>
                                      </p:tavLst>
                                    </p:anim>
                                    <p:animEffect transition="in" filter="fade">
                                      <p:cBhvr>
                                        <p:cTn id="124" dur="500"/>
                                        <p:tgtEl>
                                          <p:spTgt spid="69"/>
                                        </p:tgtEl>
                                      </p:cBhvr>
                                    </p:animEffect>
                                  </p:childTnLst>
                                </p:cTn>
                              </p:par>
                            </p:childTnLst>
                          </p:cTn>
                        </p:par>
                        <p:par>
                          <p:cTn id="125" fill="hold">
                            <p:stCondLst>
                              <p:cond delay="15000"/>
                            </p:stCondLst>
                            <p:childTnLst>
                              <p:par>
                                <p:cTn id="126" presetID="22" presetClass="entr" presetSubtype="4" fill="hold" nodeType="afterEffect">
                                  <p:stCondLst>
                                    <p:cond delay="0"/>
                                  </p:stCondLst>
                                  <p:childTnLst>
                                    <p:set>
                                      <p:cBhvr>
                                        <p:cTn id="127" dur="1" fill="hold">
                                          <p:stCondLst>
                                            <p:cond delay="0"/>
                                          </p:stCondLst>
                                        </p:cTn>
                                        <p:tgtEl>
                                          <p:spTgt spid="70"/>
                                        </p:tgtEl>
                                        <p:attrNameLst>
                                          <p:attrName>style.visibility</p:attrName>
                                        </p:attrNameLst>
                                      </p:cBhvr>
                                      <p:to>
                                        <p:strVal val="visible"/>
                                      </p:to>
                                    </p:set>
                                    <p:animEffect transition="in" filter="wipe(down)">
                                      <p:cBhvr>
                                        <p:cTn id="128" dur="500"/>
                                        <p:tgtEl>
                                          <p:spTgt spid="70"/>
                                        </p:tgtEl>
                                      </p:cBhvr>
                                    </p:animEffect>
                                  </p:childTnLst>
                                </p:cTn>
                              </p:par>
                            </p:childTnLst>
                          </p:cTn>
                        </p:par>
                        <p:par>
                          <p:cTn id="129" fill="hold">
                            <p:stCondLst>
                              <p:cond delay="15500"/>
                            </p:stCondLst>
                            <p:childTnLst>
                              <p:par>
                                <p:cTn id="130" presetID="22" presetClass="entr" presetSubtype="1" fill="hold" grpId="0" nodeType="afterEffect">
                                  <p:stCondLst>
                                    <p:cond delay="0"/>
                                  </p:stCondLst>
                                  <p:childTnLst>
                                    <p:set>
                                      <p:cBhvr>
                                        <p:cTn id="131" dur="1" fill="hold">
                                          <p:stCondLst>
                                            <p:cond delay="0"/>
                                          </p:stCondLst>
                                        </p:cTn>
                                        <p:tgtEl>
                                          <p:spTgt spid="67"/>
                                        </p:tgtEl>
                                        <p:attrNameLst>
                                          <p:attrName>style.visibility</p:attrName>
                                        </p:attrNameLst>
                                      </p:cBhvr>
                                      <p:to>
                                        <p:strVal val="visible"/>
                                      </p:to>
                                    </p:set>
                                    <p:animEffect transition="in" filter="wipe(up)">
                                      <p:cBhvr>
                                        <p:cTn id="132" dur="500"/>
                                        <p:tgtEl>
                                          <p:spTgt spid="67"/>
                                        </p:tgtEl>
                                      </p:cBhvr>
                                    </p:animEffect>
                                  </p:childTnLst>
                                </p:cTn>
                              </p:par>
                            </p:childTnLst>
                          </p:cTn>
                        </p:par>
                        <p:par>
                          <p:cTn id="133" fill="hold">
                            <p:stCondLst>
                              <p:cond delay="16000"/>
                            </p:stCondLst>
                            <p:childTnLst>
                              <p:par>
                                <p:cTn id="134" presetID="22" presetClass="entr" presetSubtype="1" fill="hold" grpId="0" nodeType="afterEffect">
                                  <p:stCondLst>
                                    <p:cond delay="0"/>
                                  </p:stCondLst>
                                  <p:childTnLst>
                                    <p:set>
                                      <p:cBhvr>
                                        <p:cTn id="135" dur="1" fill="hold">
                                          <p:stCondLst>
                                            <p:cond delay="0"/>
                                          </p:stCondLst>
                                        </p:cTn>
                                        <p:tgtEl>
                                          <p:spTgt spid="68"/>
                                        </p:tgtEl>
                                        <p:attrNameLst>
                                          <p:attrName>style.visibility</p:attrName>
                                        </p:attrNameLst>
                                      </p:cBhvr>
                                      <p:to>
                                        <p:strVal val="visible"/>
                                      </p:to>
                                    </p:set>
                                    <p:animEffect transition="in" filter="wipe(up)">
                                      <p:cBhvr>
                                        <p:cTn id="136" dur="500"/>
                                        <p:tgtEl>
                                          <p:spTgt spid="68"/>
                                        </p:tgtEl>
                                      </p:cBhvr>
                                    </p:animEffect>
                                  </p:childTnLst>
                                </p:cTn>
                              </p:par>
                            </p:childTnLst>
                          </p:cTn>
                        </p:par>
                        <p:par>
                          <p:cTn id="137" fill="hold">
                            <p:stCondLst>
                              <p:cond delay="16500"/>
                            </p:stCondLst>
                            <p:childTnLst>
                              <p:par>
                                <p:cTn id="138" presetID="22" presetClass="entr" presetSubtype="4" fill="hold" nodeType="afterEffect">
                                  <p:stCondLst>
                                    <p:cond delay="0"/>
                                  </p:stCondLst>
                                  <p:childTnLst>
                                    <p:set>
                                      <p:cBhvr>
                                        <p:cTn id="139" dur="1" fill="hold">
                                          <p:stCondLst>
                                            <p:cond delay="0"/>
                                          </p:stCondLst>
                                        </p:cTn>
                                        <p:tgtEl>
                                          <p:spTgt spid="77"/>
                                        </p:tgtEl>
                                        <p:attrNameLst>
                                          <p:attrName>style.visibility</p:attrName>
                                        </p:attrNameLst>
                                      </p:cBhvr>
                                      <p:to>
                                        <p:strVal val="visible"/>
                                      </p:to>
                                    </p:set>
                                    <p:animEffect transition="in" filter="wipe(down)">
                                      <p:cBhvr>
                                        <p:cTn id="140" dur="500"/>
                                        <p:tgtEl>
                                          <p:spTgt spid="77"/>
                                        </p:tgtEl>
                                      </p:cBhvr>
                                    </p:animEffect>
                                  </p:childTnLst>
                                </p:cTn>
                              </p:par>
                            </p:childTnLst>
                          </p:cTn>
                        </p:par>
                        <p:par>
                          <p:cTn id="141" fill="hold">
                            <p:stCondLst>
                              <p:cond delay="17000"/>
                            </p:stCondLst>
                            <p:childTnLst>
                              <p:par>
                                <p:cTn id="142" presetID="42" presetClass="entr" presetSubtype="0" fill="hold" grpId="0" nodeType="afterEffect">
                                  <p:stCondLst>
                                    <p:cond delay="0"/>
                                  </p:stCondLst>
                                  <p:childTnLst>
                                    <p:set>
                                      <p:cBhvr>
                                        <p:cTn id="143" dur="1" fill="hold">
                                          <p:stCondLst>
                                            <p:cond delay="0"/>
                                          </p:stCondLst>
                                        </p:cTn>
                                        <p:tgtEl>
                                          <p:spTgt spid="75"/>
                                        </p:tgtEl>
                                        <p:attrNameLst>
                                          <p:attrName>style.visibility</p:attrName>
                                        </p:attrNameLst>
                                      </p:cBhvr>
                                      <p:to>
                                        <p:strVal val="visible"/>
                                      </p:to>
                                    </p:set>
                                    <p:animEffect transition="in" filter="fade">
                                      <p:cBhvr>
                                        <p:cTn id="144" dur="1000"/>
                                        <p:tgtEl>
                                          <p:spTgt spid="75"/>
                                        </p:tgtEl>
                                      </p:cBhvr>
                                    </p:animEffect>
                                    <p:anim calcmode="lin" valueType="num">
                                      <p:cBhvr>
                                        <p:cTn id="145" dur="1000" fill="hold"/>
                                        <p:tgtEl>
                                          <p:spTgt spid="75"/>
                                        </p:tgtEl>
                                        <p:attrNameLst>
                                          <p:attrName>ppt_x</p:attrName>
                                        </p:attrNameLst>
                                      </p:cBhvr>
                                      <p:tavLst>
                                        <p:tav tm="0">
                                          <p:val>
                                            <p:strVal val="#ppt_x"/>
                                          </p:val>
                                        </p:tav>
                                        <p:tav tm="100000">
                                          <p:val>
                                            <p:strVal val="#ppt_x"/>
                                          </p:val>
                                        </p:tav>
                                      </p:tavLst>
                                    </p:anim>
                                    <p:anim calcmode="lin" valueType="num">
                                      <p:cBhvr>
                                        <p:cTn id="146" dur="1000" fill="hold"/>
                                        <p:tgtEl>
                                          <p:spTgt spid="75"/>
                                        </p:tgtEl>
                                        <p:attrNameLst>
                                          <p:attrName>ppt_y</p:attrName>
                                        </p:attrNameLst>
                                      </p:cBhvr>
                                      <p:tavLst>
                                        <p:tav tm="0">
                                          <p:val>
                                            <p:strVal val="#ppt_y+.1"/>
                                          </p:val>
                                        </p:tav>
                                        <p:tav tm="100000">
                                          <p:val>
                                            <p:strVal val="#ppt_y"/>
                                          </p:val>
                                        </p:tav>
                                      </p:tavLst>
                                    </p:anim>
                                  </p:childTnLst>
                                </p:cTn>
                              </p:par>
                              <p:par>
                                <p:cTn id="147" presetID="42" presetClass="entr" presetSubtype="0" fill="hold" grpId="0" nodeType="withEffect">
                                  <p:stCondLst>
                                    <p:cond delay="0"/>
                                  </p:stCondLst>
                                  <p:childTnLst>
                                    <p:set>
                                      <p:cBhvr>
                                        <p:cTn id="148" dur="1" fill="hold">
                                          <p:stCondLst>
                                            <p:cond delay="0"/>
                                          </p:stCondLst>
                                        </p:cTn>
                                        <p:tgtEl>
                                          <p:spTgt spid="101"/>
                                        </p:tgtEl>
                                        <p:attrNameLst>
                                          <p:attrName>style.visibility</p:attrName>
                                        </p:attrNameLst>
                                      </p:cBhvr>
                                      <p:to>
                                        <p:strVal val="visible"/>
                                      </p:to>
                                    </p:set>
                                    <p:animEffect transition="in" filter="fade">
                                      <p:cBhvr>
                                        <p:cTn id="149" dur="1000"/>
                                        <p:tgtEl>
                                          <p:spTgt spid="101"/>
                                        </p:tgtEl>
                                      </p:cBhvr>
                                    </p:animEffect>
                                    <p:anim calcmode="lin" valueType="num">
                                      <p:cBhvr>
                                        <p:cTn id="150" dur="1000" fill="hold"/>
                                        <p:tgtEl>
                                          <p:spTgt spid="101"/>
                                        </p:tgtEl>
                                        <p:attrNameLst>
                                          <p:attrName>ppt_x</p:attrName>
                                        </p:attrNameLst>
                                      </p:cBhvr>
                                      <p:tavLst>
                                        <p:tav tm="0">
                                          <p:val>
                                            <p:strVal val="#ppt_x"/>
                                          </p:val>
                                        </p:tav>
                                        <p:tav tm="100000">
                                          <p:val>
                                            <p:strVal val="#ppt_x"/>
                                          </p:val>
                                        </p:tav>
                                      </p:tavLst>
                                    </p:anim>
                                    <p:anim calcmode="lin" valueType="num">
                                      <p:cBhvr>
                                        <p:cTn id="151" dur="1000" fill="hold"/>
                                        <p:tgtEl>
                                          <p:spTgt spid="101"/>
                                        </p:tgtEl>
                                        <p:attrNameLst>
                                          <p:attrName>ppt_y</p:attrName>
                                        </p:attrNameLst>
                                      </p:cBhvr>
                                      <p:tavLst>
                                        <p:tav tm="0">
                                          <p:val>
                                            <p:strVal val="#ppt_y+.1"/>
                                          </p:val>
                                        </p:tav>
                                        <p:tav tm="100000">
                                          <p:val>
                                            <p:strVal val="#ppt_y"/>
                                          </p:val>
                                        </p:tav>
                                      </p:tavLst>
                                    </p:anim>
                                  </p:childTnLst>
                                </p:cTn>
                              </p:par>
                            </p:childTnLst>
                          </p:cTn>
                        </p:par>
                        <p:par>
                          <p:cTn id="152" fill="hold">
                            <p:stCondLst>
                              <p:cond delay="18000"/>
                            </p:stCondLst>
                            <p:childTnLst>
                              <p:par>
                                <p:cTn id="153" presetID="22" presetClass="entr" presetSubtype="1" fill="hold" grpId="0" nodeType="afterEffect">
                                  <p:stCondLst>
                                    <p:cond delay="0"/>
                                  </p:stCondLst>
                                  <p:childTnLst>
                                    <p:set>
                                      <p:cBhvr>
                                        <p:cTn id="154" dur="1" fill="hold">
                                          <p:stCondLst>
                                            <p:cond delay="0"/>
                                          </p:stCondLst>
                                        </p:cTn>
                                        <p:tgtEl>
                                          <p:spTgt spid="76"/>
                                        </p:tgtEl>
                                        <p:attrNameLst>
                                          <p:attrName>style.visibility</p:attrName>
                                        </p:attrNameLst>
                                      </p:cBhvr>
                                      <p:to>
                                        <p:strVal val="visible"/>
                                      </p:to>
                                    </p:set>
                                    <p:animEffect transition="in" filter="wipe(up)">
                                      <p:cBhvr>
                                        <p:cTn id="155" dur="1000"/>
                                        <p:tgtEl>
                                          <p:spTgt spid="7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14" grpId="0" animBg="1"/>
      <p:bldP spid="3" grpId="0" animBg="1"/>
      <p:bldP spid="18" grpId="0"/>
      <p:bldP spid="19" grpId="0"/>
      <p:bldP spid="23" grpId="0" animBg="1"/>
      <p:bldP spid="24" grpId="0" animBg="1"/>
      <p:bldP spid="25" grpId="0" animBg="1"/>
      <p:bldP spid="31" grpId="0"/>
      <p:bldP spid="32" grpId="0"/>
      <p:bldP spid="66" grpId="0"/>
      <p:bldP spid="67" grpId="0" animBg="1"/>
      <p:bldP spid="68" grpId="0" animBg="1"/>
      <p:bldP spid="69" grpId="0" animBg="1"/>
      <p:bldP spid="75" grpId="0"/>
      <p:bldP spid="76" grpId="0"/>
      <p:bldP spid="81" grpId="0" animBg="1"/>
      <p:bldP spid="82" grpId="0" animBg="1"/>
      <p:bldP spid="83" grpId="0" animBg="1"/>
      <p:bldP spid="89" grpId="0"/>
      <p:bldP spid="90" grpId="0"/>
      <p:bldP spid="94" grpId="0" animBg="1"/>
      <p:bldP spid="100" grpId="0" animBg="1"/>
      <p:bldP spid="101" grpId="0" animBg="1"/>
    </p:bldLst>
  </p:timing>
</p:sld>
</file>

<file path=ppt/slides/slide3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grpSp>
        <p:nvGrpSpPr>
          <p:cNvPr id="110" name="Group 109">
            <a:extLst>
              <a:ext uri="{FF2B5EF4-FFF2-40B4-BE49-F238E27FC236}">
                <a16:creationId xmlns:a16="http://schemas.microsoft.com/office/drawing/2014/main" id="{E5B5B777-3D9C-4D3D-A35C-948934BFB777}"/>
              </a:ext>
            </a:extLst>
          </p:cNvPr>
          <p:cNvGrpSpPr/>
          <p:nvPr/>
        </p:nvGrpSpPr>
        <p:grpSpPr>
          <a:xfrm>
            <a:off x="533401" y="1999239"/>
            <a:ext cx="5244973" cy="1170681"/>
            <a:chOff x="533400" y="1301266"/>
            <a:chExt cx="7262269" cy="1620943"/>
          </a:xfrm>
        </p:grpSpPr>
        <p:sp>
          <p:nvSpPr>
            <p:cNvPr id="32" name="Rectangle 31">
              <a:extLst>
                <a:ext uri="{FF2B5EF4-FFF2-40B4-BE49-F238E27FC236}">
                  <a16:creationId xmlns:a16="http://schemas.microsoft.com/office/drawing/2014/main" id="{A09039B8-7828-4385-B5CB-A5D83A37403A}"/>
                </a:ext>
              </a:extLst>
            </p:cNvPr>
            <p:cNvSpPr/>
            <p:nvPr/>
          </p:nvSpPr>
          <p:spPr>
            <a:xfrm>
              <a:off x="533400" y="1329606"/>
              <a:ext cx="7262269" cy="1592603"/>
            </a:xfrm>
            <a:prstGeom prst="rect">
              <a:avLst/>
            </a:pr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3" name="Text Box 10">
              <a:extLst>
                <a:ext uri="{FF2B5EF4-FFF2-40B4-BE49-F238E27FC236}">
                  <a16:creationId xmlns:a16="http://schemas.microsoft.com/office/drawing/2014/main" id="{095122B9-4824-4D98-99AE-91622FDD32EA}"/>
                </a:ext>
              </a:extLst>
            </p:cNvPr>
            <p:cNvSpPr txBox="1">
              <a:spLocks noChangeArrowheads="1"/>
            </p:cNvSpPr>
            <p:nvPr/>
          </p:nvSpPr>
          <p:spPr bwMode="auto">
            <a:xfrm>
              <a:off x="708399" y="1617631"/>
              <a:ext cx="995230" cy="1001458"/>
            </a:xfrm>
            <a:prstGeom prst="rect">
              <a:avLst/>
            </a:prstGeom>
            <a:noFill/>
            <a:ln w="9525">
              <a:noFill/>
              <a:miter lim="800000"/>
              <a:headEnd/>
              <a:tailEnd/>
            </a:ln>
          </p:spPr>
          <p:txBody>
            <a:bodyPr wrap="square" lIns="60960" tIns="30480" rIns="60960" bIns="30480">
              <a:spAutoFit/>
            </a:bodyPr>
            <a:lstStyle/>
            <a:p>
              <a:pPr algn="ctr"/>
              <a:r>
                <a:rPr lang="en-US" sz="3200" b="1" spc="150" dirty="0">
                  <a:solidFill>
                    <a:schemeClr val="bg1"/>
                  </a:solidFill>
                  <a:latin typeface="Bernard MT Condensed" panose="02050806060905020404" pitchFamily="18" charset="0"/>
                </a:rPr>
                <a:t>01</a:t>
              </a:r>
            </a:p>
            <a:p>
              <a:pPr algn="ctr"/>
              <a:r>
                <a:rPr lang="en-US" sz="1100" b="1" dirty="0">
                  <a:solidFill>
                    <a:schemeClr val="bg1"/>
                  </a:solidFill>
                </a:rPr>
                <a:t>OPTION</a:t>
              </a:r>
            </a:p>
          </p:txBody>
        </p:sp>
        <p:sp>
          <p:nvSpPr>
            <p:cNvPr id="34" name="TextBox 33">
              <a:extLst>
                <a:ext uri="{FF2B5EF4-FFF2-40B4-BE49-F238E27FC236}">
                  <a16:creationId xmlns:a16="http://schemas.microsoft.com/office/drawing/2014/main" id="{2A046F7E-545D-4C9D-A422-461A0CDF4476}"/>
                </a:ext>
              </a:extLst>
            </p:cNvPr>
            <p:cNvSpPr txBox="1"/>
            <p:nvPr/>
          </p:nvSpPr>
          <p:spPr>
            <a:xfrm>
              <a:off x="4688714" y="1301266"/>
              <a:ext cx="1651425" cy="383537"/>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LOREM IPSUM 01</a:t>
              </a:r>
            </a:p>
          </p:txBody>
        </p:sp>
      </p:grpSp>
      <p:sp>
        <p:nvSpPr>
          <p:cNvPr id="31" name="Freeform: Shape 30">
            <a:extLst>
              <a:ext uri="{FF2B5EF4-FFF2-40B4-BE49-F238E27FC236}">
                <a16:creationId xmlns:a16="http://schemas.microsoft.com/office/drawing/2014/main" id="{422CC374-9D46-483D-9A66-C02687D00BD8}"/>
              </a:ext>
            </a:extLst>
          </p:cNvPr>
          <p:cNvSpPr/>
          <p:nvPr/>
        </p:nvSpPr>
        <p:spPr>
          <a:xfrm>
            <a:off x="1244543" y="1995002"/>
            <a:ext cx="4579839" cy="1188720"/>
          </a:xfrm>
          <a:custGeom>
            <a:avLst/>
            <a:gdLst>
              <a:gd name="connsiteX0" fmla="*/ 7951 w 7585196"/>
              <a:gd name="connsiteY0" fmla="*/ 0 h 1968776"/>
              <a:gd name="connsiteX1" fmla="*/ 3649039 w 7585196"/>
              <a:gd name="connsiteY1" fmla="*/ 0 h 1968776"/>
              <a:gd name="connsiteX2" fmla="*/ 3676676 w 7585196"/>
              <a:gd name="connsiteY2" fmla="*/ 16656 h 1968776"/>
              <a:gd name="connsiteX3" fmla="*/ 3689938 w 7585196"/>
              <a:gd name="connsiteY3" fmla="*/ 53600 h 1968776"/>
              <a:gd name="connsiteX4" fmla="*/ 3690438 w 7585196"/>
              <a:gd name="connsiteY4" fmla="*/ 53550 h 1968776"/>
              <a:gd name="connsiteX5" fmla="*/ 3690626 w 7585196"/>
              <a:gd name="connsiteY5" fmla="*/ 56545 h 1968776"/>
              <a:gd name="connsiteX6" fmla="*/ 3779818 w 7585196"/>
              <a:gd name="connsiteY6" fmla="*/ 389413 h 1968776"/>
              <a:gd name="connsiteX7" fmla="*/ 3783065 w 7585196"/>
              <a:gd name="connsiteY7" fmla="*/ 397982 h 1968776"/>
              <a:gd name="connsiteX8" fmla="*/ 3786656 w 7585196"/>
              <a:gd name="connsiteY8" fmla="*/ 415770 h 1968776"/>
              <a:gd name="connsiteX9" fmla="*/ 3856773 w 7585196"/>
              <a:gd name="connsiteY9" fmla="*/ 462246 h 1968776"/>
              <a:gd name="connsiteX10" fmla="*/ 3857532 w 7585196"/>
              <a:gd name="connsiteY10" fmla="*/ 462170 h 1968776"/>
              <a:gd name="connsiteX11" fmla="*/ 3860980 w 7585196"/>
              <a:gd name="connsiteY11" fmla="*/ 462517 h 1968776"/>
              <a:gd name="connsiteX12" fmla="*/ 5732440 w 7585196"/>
              <a:gd name="connsiteY12" fmla="*/ 462517 h 1968776"/>
              <a:gd name="connsiteX13" fmla="*/ 5742214 w 7585196"/>
              <a:gd name="connsiteY13" fmla="*/ 461532 h 1968776"/>
              <a:gd name="connsiteX14" fmla="*/ 5749300 w 7585196"/>
              <a:gd name="connsiteY14" fmla="*/ 462246 h 1968776"/>
              <a:gd name="connsiteX15" fmla="*/ 5803109 w 7585196"/>
              <a:gd name="connsiteY15" fmla="*/ 439958 h 1968776"/>
              <a:gd name="connsiteX16" fmla="*/ 5815756 w 7585196"/>
              <a:gd name="connsiteY16" fmla="*/ 421199 h 1968776"/>
              <a:gd name="connsiteX17" fmla="*/ 5816039 w 7585196"/>
              <a:gd name="connsiteY17" fmla="*/ 420901 h 1968776"/>
              <a:gd name="connsiteX18" fmla="*/ 5817227 w 7585196"/>
              <a:gd name="connsiteY18" fmla="*/ 419017 h 1968776"/>
              <a:gd name="connsiteX19" fmla="*/ 5819417 w 7585196"/>
              <a:gd name="connsiteY19" fmla="*/ 415770 h 1968776"/>
              <a:gd name="connsiteX20" fmla="*/ 5819483 w 7585196"/>
              <a:gd name="connsiteY20" fmla="*/ 415441 h 1968776"/>
              <a:gd name="connsiteX21" fmla="*/ 5825168 w 7585196"/>
              <a:gd name="connsiteY21" fmla="*/ 406429 h 1968776"/>
              <a:gd name="connsiteX22" fmla="*/ 5831418 w 7585196"/>
              <a:gd name="connsiteY22" fmla="*/ 389940 h 1968776"/>
              <a:gd name="connsiteX23" fmla="*/ 5921543 w 7585196"/>
              <a:gd name="connsiteY23" fmla="*/ 53587 h 1968776"/>
              <a:gd name="connsiteX24" fmla="*/ 5921576 w 7585196"/>
              <a:gd name="connsiteY24" fmla="*/ 53048 h 1968776"/>
              <a:gd name="connsiteX25" fmla="*/ 5922780 w 7585196"/>
              <a:gd name="connsiteY25" fmla="*/ 52866 h 1968776"/>
              <a:gd name="connsiteX26" fmla="*/ 5927196 w 7585196"/>
              <a:gd name="connsiteY26" fmla="*/ 30993 h 1968776"/>
              <a:gd name="connsiteX27" fmla="*/ 5943767 w 7585196"/>
              <a:gd name="connsiteY27" fmla="*/ 8783 h 1968776"/>
              <a:gd name="connsiteX28" fmla="*/ 5962113 w 7585196"/>
              <a:gd name="connsiteY28" fmla="*/ 0 h 1968776"/>
              <a:gd name="connsiteX29" fmla="*/ 7585196 w 7585196"/>
              <a:gd name="connsiteY29" fmla="*/ 0 h 1968776"/>
              <a:gd name="connsiteX30" fmla="*/ 7585196 w 7585196"/>
              <a:gd name="connsiteY30" fmla="*/ 1968776 h 1968776"/>
              <a:gd name="connsiteX31" fmla="*/ 0 w 7585196"/>
              <a:gd name="connsiteY31" fmla="*/ 1968776 h 1968776"/>
              <a:gd name="connsiteX32" fmla="*/ 633984 w 7585196"/>
              <a:gd name="connsiteY32" fmla="*/ 978176 h 1968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7585196" h="1968776">
                <a:moveTo>
                  <a:pt x="7951" y="0"/>
                </a:moveTo>
                <a:lnTo>
                  <a:pt x="3649039" y="0"/>
                </a:lnTo>
                <a:lnTo>
                  <a:pt x="3676676" y="16656"/>
                </a:lnTo>
                <a:cubicBezTo>
                  <a:pt x="3684961" y="26696"/>
                  <a:pt x="3689938" y="39567"/>
                  <a:pt x="3689938" y="53600"/>
                </a:cubicBezTo>
                <a:lnTo>
                  <a:pt x="3690438" y="53550"/>
                </a:lnTo>
                <a:lnTo>
                  <a:pt x="3690626" y="56545"/>
                </a:lnTo>
                <a:lnTo>
                  <a:pt x="3779818" y="389413"/>
                </a:lnTo>
                <a:lnTo>
                  <a:pt x="3783065" y="397982"/>
                </a:lnTo>
                <a:lnTo>
                  <a:pt x="3786656" y="415770"/>
                </a:lnTo>
                <a:cubicBezTo>
                  <a:pt x="3798208" y="443082"/>
                  <a:pt x="3825253" y="462246"/>
                  <a:pt x="3856773" y="462246"/>
                </a:cubicBezTo>
                <a:lnTo>
                  <a:pt x="3857532" y="462170"/>
                </a:lnTo>
                <a:lnTo>
                  <a:pt x="3860980" y="462517"/>
                </a:lnTo>
                <a:lnTo>
                  <a:pt x="5732440" y="462517"/>
                </a:lnTo>
                <a:lnTo>
                  <a:pt x="5742214" y="461532"/>
                </a:lnTo>
                <a:lnTo>
                  <a:pt x="5749300" y="462246"/>
                </a:lnTo>
                <a:cubicBezTo>
                  <a:pt x="5770314" y="462246"/>
                  <a:pt x="5789338" y="453729"/>
                  <a:pt x="5803109" y="439958"/>
                </a:cubicBezTo>
                <a:lnTo>
                  <a:pt x="5815756" y="421199"/>
                </a:lnTo>
                <a:lnTo>
                  <a:pt x="5816039" y="420901"/>
                </a:lnTo>
                <a:lnTo>
                  <a:pt x="5817227" y="419017"/>
                </a:lnTo>
                <a:lnTo>
                  <a:pt x="5819417" y="415770"/>
                </a:lnTo>
                <a:lnTo>
                  <a:pt x="5819483" y="415441"/>
                </a:lnTo>
                <a:lnTo>
                  <a:pt x="5825168" y="406429"/>
                </a:lnTo>
                <a:cubicBezTo>
                  <a:pt x="5827755" y="401256"/>
                  <a:pt x="5829862" y="395746"/>
                  <a:pt x="5831418" y="389940"/>
                </a:cubicBezTo>
                <a:lnTo>
                  <a:pt x="5921543" y="53587"/>
                </a:lnTo>
                <a:lnTo>
                  <a:pt x="5921576" y="53048"/>
                </a:lnTo>
                <a:lnTo>
                  <a:pt x="5922780" y="52866"/>
                </a:lnTo>
                <a:lnTo>
                  <a:pt x="5927196" y="30993"/>
                </a:lnTo>
                <a:cubicBezTo>
                  <a:pt x="5930870" y="22307"/>
                  <a:pt x="5936596" y="14701"/>
                  <a:pt x="5943767" y="8783"/>
                </a:cubicBezTo>
                <a:lnTo>
                  <a:pt x="5962113" y="0"/>
                </a:lnTo>
                <a:lnTo>
                  <a:pt x="7585196" y="0"/>
                </a:lnTo>
                <a:lnTo>
                  <a:pt x="7585196" y="1968776"/>
                </a:lnTo>
                <a:lnTo>
                  <a:pt x="0" y="1968776"/>
                </a:lnTo>
                <a:lnTo>
                  <a:pt x="633984" y="978176"/>
                </a:lnTo>
                <a:close/>
              </a:path>
            </a:pathLst>
          </a:custGeom>
          <a:solidFill>
            <a:schemeClr val="bg1"/>
          </a:solidFill>
          <a:ln>
            <a:noFill/>
          </a:ln>
          <a:effectLst>
            <a:outerShdw blurRad="508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Freeform 101">
            <a:extLst>
              <a:ext uri="{FF2B5EF4-FFF2-40B4-BE49-F238E27FC236}">
                <a16:creationId xmlns:a16="http://schemas.microsoft.com/office/drawing/2014/main" id="{699A77D1-1400-4940-8A7E-2941A317520E}"/>
              </a:ext>
            </a:extLst>
          </p:cNvPr>
          <p:cNvSpPr>
            <a:spLocks noChangeAspect="1" noEditPoints="1"/>
          </p:cNvSpPr>
          <p:nvPr/>
        </p:nvSpPr>
        <p:spPr bwMode="auto">
          <a:xfrm>
            <a:off x="5088245" y="2429183"/>
            <a:ext cx="417731" cy="38647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rgbClr val="4D4D4D"/>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nvGrpSpPr>
          <p:cNvPr id="113" name="Group 112">
            <a:extLst>
              <a:ext uri="{FF2B5EF4-FFF2-40B4-BE49-F238E27FC236}">
                <a16:creationId xmlns:a16="http://schemas.microsoft.com/office/drawing/2014/main" id="{540009FA-7505-4DB1-8FAD-EFB922F25E0C}"/>
              </a:ext>
            </a:extLst>
          </p:cNvPr>
          <p:cNvGrpSpPr/>
          <p:nvPr/>
        </p:nvGrpSpPr>
        <p:grpSpPr>
          <a:xfrm>
            <a:off x="1729624" y="2146669"/>
            <a:ext cx="3204510" cy="976530"/>
            <a:chOff x="2189708" y="1505400"/>
            <a:chExt cx="4437013" cy="1352119"/>
          </a:xfrm>
        </p:grpSpPr>
        <p:sp>
          <p:nvSpPr>
            <p:cNvPr id="36" name="TextBox 35">
              <a:extLst>
                <a:ext uri="{FF2B5EF4-FFF2-40B4-BE49-F238E27FC236}">
                  <a16:creationId xmlns:a16="http://schemas.microsoft.com/office/drawing/2014/main" id="{81426D03-8E5A-458B-8745-B10301DE5367}"/>
                </a:ext>
              </a:extLst>
            </p:cNvPr>
            <p:cNvSpPr txBox="1"/>
            <p:nvPr/>
          </p:nvSpPr>
          <p:spPr>
            <a:xfrm>
              <a:off x="2189708" y="1505400"/>
              <a:ext cx="2379613" cy="383537"/>
            </a:xfrm>
            <a:prstGeom prst="rect">
              <a:avLst/>
            </a:prstGeom>
            <a:noFill/>
          </p:spPr>
          <p:txBody>
            <a:bodyPr wrap="square" rtlCol="0">
              <a:spAutoFit/>
            </a:bodyPr>
            <a:lstStyle/>
            <a:p>
              <a:r>
                <a:rPr lang="en-US" sz="1200" dirty="0">
                  <a:solidFill>
                    <a:srgbClr val="4D4D4D"/>
                  </a:solidFill>
                  <a:latin typeface="Bernard MT Condensed" panose="02050806060905020404" pitchFamily="18" charset="0"/>
                </a:rPr>
                <a:t>LOREM IPSUM DOLOR 01</a:t>
              </a:r>
            </a:p>
          </p:txBody>
        </p:sp>
        <p:sp>
          <p:nvSpPr>
            <p:cNvPr id="37" name="TextBox 36">
              <a:extLst>
                <a:ext uri="{FF2B5EF4-FFF2-40B4-BE49-F238E27FC236}">
                  <a16:creationId xmlns:a16="http://schemas.microsoft.com/office/drawing/2014/main" id="{ABFC9786-DCFA-4D39-86AD-9C0CF4AD5A70}"/>
                </a:ext>
              </a:extLst>
            </p:cNvPr>
            <p:cNvSpPr txBox="1"/>
            <p:nvPr/>
          </p:nvSpPr>
          <p:spPr>
            <a:xfrm>
              <a:off x="2364460" y="1962600"/>
              <a:ext cx="4262261" cy="894919"/>
            </a:xfrm>
            <a:prstGeom prst="rect">
              <a:avLst/>
            </a:prstGeom>
            <a:noFill/>
          </p:spPr>
          <p:txBody>
            <a:bodyPr wrap="square" rtlCol="0">
              <a:spAutoFit/>
            </a:bodyPr>
            <a:lstStyle/>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p:txBody>
        </p:sp>
        <p:cxnSp>
          <p:nvCxnSpPr>
            <p:cNvPr id="38" name="Straight Connector 37">
              <a:extLst>
                <a:ext uri="{FF2B5EF4-FFF2-40B4-BE49-F238E27FC236}">
                  <a16:creationId xmlns:a16="http://schemas.microsoft.com/office/drawing/2014/main" id="{6B72C144-06B1-4846-BF2D-BD4EA3285565}"/>
                </a:ext>
              </a:extLst>
            </p:cNvPr>
            <p:cNvCxnSpPr>
              <a:cxnSpLocks/>
            </p:cNvCxnSpPr>
            <p:nvPr/>
          </p:nvCxnSpPr>
          <p:spPr>
            <a:xfrm flipH="1">
              <a:off x="2283321" y="1916880"/>
              <a:ext cx="3840480" cy="0"/>
            </a:xfrm>
            <a:prstGeom prst="line">
              <a:avLst/>
            </a:prstGeom>
            <a:ln w="12700" cap="rnd">
              <a:solidFill>
                <a:srgbClr val="4D4D4D"/>
              </a:solidFill>
              <a:round/>
              <a:headEnd type="none" w="lg" len="lg"/>
              <a:tailEnd type="none" w="lg" len="lg"/>
            </a:ln>
          </p:spPr>
          <p:style>
            <a:lnRef idx="1">
              <a:schemeClr val="accent1"/>
            </a:lnRef>
            <a:fillRef idx="0">
              <a:schemeClr val="accent1"/>
            </a:fillRef>
            <a:effectRef idx="0">
              <a:schemeClr val="accent1"/>
            </a:effectRef>
            <a:fontRef idx="minor">
              <a:schemeClr val="tx1"/>
            </a:fontRef>
          </p:style>
        </p:cxnSp>
      </p:grpSp>
      <p:grpSp>
        <p:nvGrpSpPr>
          <p:cNvPr id="129" name="Group 128">
            <a:extLst>
              <a:ext uri="{FF2B5EF4-FFF2-40B4-BE49-F238E27FC236}">
                <a16:creationId xmlns:a16="http://schemas.microsoft.com/office/drawing/2014/main" id="{DB9662BF-709B-4721-96CF-63FBFCAFD7C7}"/>
              </a:ext>
            </a:extLst>
          </p:cNvPr>
          <p:cNvGrpSpPr/>
          <p:nvPr/>
        </p:nvGrpSpPr>
        <p:grpSpPr>
          <a:xfrm>
            <a:off x="6197041" y="1985437"/>
            <a:ext cx="5244973" cy="1170681"/>
            <a:chOff x="533400" y="1301266"/>
            <a:chExt cx="7262269" cy="1620943"/>
          </a:xfrm>
        </p:grpSpPr>
        <p:sp>
          <p:nvSpPr>
            <p:cNvPr id="136" name="Rectangle 135">
              <a:extLst>
                <a:ext uri="{FF2B5EF4-FFF2-40B4-BE49-F238E27FC236}">
                  <a16:creationId xmlns:a16="http://schemas.microsoft.com/office/drawing/2014/main" id="{A002397C-2A00-45C3-A71F-4F3A12CFB89B}"/>
                </a:ext>
              </a:extLst>
            </p:cNvPr>
            <p:cNvSpPr/>
            <p:nvPr/>
          </p:nvSpPr>
          <p:spPr>
            <a:xfrm>
              <a:off x="533400" y="1329606"/>
              <a:ext cx="7262269" cy="1592603"/>
            </a:xfrm>
            <a:prstGeom prst="rect">
              <a:avLst/>
            </a:pr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7" name="Text Box 10">
              <a:extLst>
                <a:ext uri="{FF2B5EF4-FFF2-40B4-BE49-F238E27FC236}">
                  <a16:creationId xmlns:a16="http://schemas.microsoft.com/office/drawing/2014/main" id="{CA103DAC-A02B-41D2-AEF3-C94CA1A4E9AD}"/>
                </a:ext>
              </a:extLst>
            </p:cNvPr>
            <p:cNvSpPr txBox="1">
              <a:spLocks noChangeArrowheads="1"/>
            </p:cNvSpPr>
            <p:nvPr/>
          </p:nvSpPr>
          <p:spPr bwMode="auto">
            <a:xfrm>
              <a:off x="708399" y="1617631"/>
              <a:ext cx="995230" cy="1001458"/>
            </a:xfrm>
            <a:prstGeom prst="rect">
              <a:avLst/>
            </a:prstGeom>
            <a:noFill/>
            <a:ln w="9525">
              <a:noFill/>
              <a:miter lim="800000"/>
              <a:headEnd/>
              <a:tailEnd/>
            </a:ln>
          </p:spPr>
          <p:txBody>
            <a:bodyPr wrap="square" lIns="60960" tIns="30480" rIns="60960" bIns="30480">
              <a:spAutoFit/>
            </a:bodyPr>
            <a:lstStyle/>
            <a:p>
              <a:pPr algn="ctr"/>
              <a:r>
                <a:rPr lang="en-US" sz="3200" b="1" spc="150" dirty="0">
                  <a:solidFill>
                    <a:schemeClr val="bg1"/>
                  </a:solidFill>
                  <a:latin typeface="Bernard MT Condensed" panose="02050806060905020404" pitchFamily="18" charset="0"/>
                </a:rPr>
                <a:t>02</a:t>
              </a:r>
            </a:p>
            <a:p>
              <a:pPr algn="ctr"/>
              <a:r>
                <a:rPr lang="en-US" sz="1100" b="1" dirty="0">
                  <a:solidFill>
                    <a:schemeClr val="bg1"/>
                  </a:solidFill>
                </a:rPr>
                <a:t>OPTION</a:t>
              </a:r>
            </a:p>
          </p:txBody>
        </p:sp>
        <p:sp>
          <p:nvSpPr>
            <p:cNvPr id="138" name="TextBox 137">
              <a:extLst>
                <a:ext uri="{FF2B5EF4-FFF2-40B4-BE49-F238E27FC236}">
                  <a16:creationId xmlns:a16="http://schemas.microsoft.com/office/drawing/2014/main" id="{6645E50F-BC90-41A9-969B-4FC12B28D87A}"/>
                </a:ext>
              </a:extLst>
            </p:cNvPr>
            <p:cNvSpPr txBox="1"/>
            <p:nvPr/>
          </p:nvSpPr>
          <p:spPr>
            <a:xfrm>
              <a:off x="4688714" y="1301266"/>
              <a:ext cx="1651425" cy="383537"/>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LOREM IPSUM 02</a:t>
              </a:r>
            </a:p>
          </p:txBody>
        </p:sp>
      </p:grpSp>
      <p:sp>
        <p:nvSpPr>
          <p:cNvPr id="130" name="Freeform: Shape 129">
            <a:extLst>
              <a:ext uri="{FF2B5EF4-FFF2-40B4-BE49-F238E27FC236}">
                <a16:creationId xmlns:a16="http://schemas.microsoft.com/office/drawing/2014/main" id="{E8DCEC72-FCB5-4876-8778-9F9DA10B0046}"/>
              </a:ext>
            </a:extLst>
          </p:cNvPr>
          <p:cNvSpPr/>
          <p:nvPr/>
        </p:nvSpPr>
        <p:spPr>
          <a:xfrm>
            <a:off x="6908183" y="1981200"/>
            <a:ext cx="4579839" cy="1188720"/>
          </a:xfrm>
          <a:custGeom>
            <a:avLst/>
            <a:gdLst>
              <a:gd name="connsiteX0" fmla="*/ 7951 w 7585196"/>
              <a:gd name="connsiteY0" fmla="*/ 0 h 1968776"/>
              <a:gd name="connsiteX1" fmla="*/ 3649039 w 7585196"/>
              <a:gd name="connsiteY1" fmla="*/ 0 h 1968776"/>
              <a:gd name="connsiteX2" fmla="*/ 3676676 w 7585196"/>
              <a:gd name="connsiteY2" fmla="*/ 16656 h 1968776"/>
              <a:gd name="connsiteX3" fmla="*/ 3689938 w 7585196"/>
              <a:gd name="connsiteY3" fmla="*/ 53600 h 1968776"/>
              <a:gd name="connsiteX4" fmla="*/ 3690438 w 7585196"/>
              <a:gd name="connsiteY4" fmla="*/ 53550 h 1968776"/>
              <a:gd name="connsiteX5" fmla="*/ 3690626 w 7585196"/>
              <a:gd name="connsiteY5" fmla="*/ 56545 h 1968776"/>
              <a:gd name="connsiteX6" fmla="*/ 3779818 w 7585196"/>
              <a:gd name="connsiteY6" fmla="*/ 389413 h 1968776"/>
              <a:gd name="connsiteX7" fmla="*/ 3783065 w 7585196"/>
              <a:gd name="connsiteY7" fmla="*/ 397982 h 1968776"/>
              <a:gd name="connsiteX8" fmla="*/ 3786656 w 7585196"/>
              <a:gd name="connsiteY8" fmla="*/ 415770 h 1968776"/>
              <a:gd name="connsiteX9" fmla="*/ 3856773 w 7585196"/>
              <a:gd name="connsiteY9" fmla="*/ 462246 h 1968776"/>
              <a:gd name="connsiteX10" fmla="*/ 3857532 w 7585196"/>
              <a:gd name="connsiteY10" fmla="*/ 462170 h 1968776"/>
              <a:gd name="connsiteX11" fmla="*/ 3860980 w 7585196"/>
              <a:gd name="connsiteY11" fmla="*/ 462517 h 1968776"/>
              <a:gd name="connsiteX12" fmla="*/ 5732440 w 7585196"/>
              <a:gd name="connsiteY12" fmla="*/ 462517 h 1968776"/>
              <a:gd name="connsiteX13" fmla="*/ 5742214 w 7585196"/>
              <a:gd name="connsiteY13" fmla="*/ 461532 h 1968776"/>
              <a:gd name="connsiteX14" fmla="*/ 5749300 w 7585196"/>
              <a:gd name="connsiteY14" fmla="*/ 462246 h 1968776"/>
              <a:gd name="connsiteX15" fmla="*/ 5803109 w 7585196"/>
              <a:gd name="connsiteY15" fmla="*/ 439958 h 1968776"/>
              <a:gd name="connsiteX16" fmla="*/ 5815756 w 7585196"/>
              <a:gd name="connsiteY16" fmla="*/ 421199 h 1968776"/>
              <a:gd name="connsiteX17" fmla="*/ 5816039 w 7585196"/>
              <a:gd name="connsiteY17" fmla="*/ 420901 h 1968776"/>
              <a:gd name="connsiteX18" fmla="*/ 5817227 w 7585196"/>
              <a:gd name="connsiteY18" fmla="*/ 419017 h 1968776"/>
              <a:gd name="connsiteX19" fmla="*/ 5819417 w 7585196"/>
              <a:gd name="connsiteY19" fmla="*/ 415770 h 1968776"/>
              <a:gd name="connsiteX20" fmla="*/ 5819483 w 7585196"/>
              <a:gd name="connsiteY20" fmla="*/ 415441 h 1968776"/>
              <a:gd name="connsiteX21" fmla="*/ 5825168 w 7585196"/>
              <a:gd name="connsiteY21" fmla="*/ 406429 h 1968776"/>
              <a:gd name="connsiteX22" fmla="*/ 5831418 w 7585196"/>
              <a:gd name="connsiteY22" fmla="*/ 389940 h 1968776"/>
              <a:gd name="connsiteX23" fmla="*/ 5921543 w 7585196"/>
              <a:gd name="connsiteY23" fmla="*/ 53587 h 1968776"/>
              <a:gd name="connsiteX24" fmla="*/ 5921576 w 7585196"/>
              <a:gd name="connsiteY24" fmla="*/ 53048 h 1968776"/>
              <a:gd name="connsiteX25" fmla="*/ 5922780 w 7585196"/>
              <a:gd name="connsiteY25" fmla="*/ 52866 h 1968776"/>
              <a:gd name="connsiteX26" fmla="*/ 5927196 w 7585196"/>
              <a:gd name="connsiteY26" fmla="*/ 30993 h 1968776"/>
              <a:gd name="connsiteX27" fmla="*/ 5943767 w 7585196"/>
              <a:gd name="connsiteY27" fmla="*/ 8783 h 1968776"/>
              <a:gd name="connsiteX28" fmla="*/ 5962113 w 7585196"/>
              <a:gd name="connsiteY28" fmla="*/ 0 h 1968776"/>
              <a:gd name="connsiteX29" fmla="*/ 7585196 w 7585196"/>
              <a:gd name="connsiteY29" fmla="*/ 0 h 1968776"/>
              <a:gd name="connsiteX30" fmla="*/ 7585196 w 7585196"/>
              <a:gd name="connsiteY30" fmla="*/ 1968776 h 1968776"/>
              <a:gd name="connsiteX31" fmla="*/ 0 w 7585196"/>
              <a:gd name="connsiteY31" fmla="*/ 1968776 h 1968776"/>
              <a:gd name="connsiteX32" fmla="*/ 633984 w 7585196"/>
              <a:gd name="connsiteY32" fmla="*/ 978176 h 1968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7585196" h="1968776">
                <a:moveTo>
                  <a:pt x="7951" y="0"/>
                </a:moveTo>
                <a:lnTo>
                  <a:pt x="3649039" y="0"/>
                </a:lnTo>
                <a:lnTo>
                  <a:pt x="3676676" y="16656"/>
                </a:lnTo>
                <a:cubicBezTo>
                  <a:pt x="3684961" y="26696"/>
                  <a:pt x="3689938" y="39567"/>
                  <a:pt x="3689938" y="53600"/>
                </a:cubicBezTo>
                <a:lnTo>
                  <a:pt x="3690438" y="53550"/>
                </a:lnTo>
                <a:lnTo>
                  <a:pt x="3690626" y="56545"/>
                </a:lnTo>
                <a:lnTo>
                  <a:pt x="3779818" y="389413"/>
                </a:lnTo>
                <a:lnTo>
                  <a:pt x="3783065" y="397982"/>
                </a:lnTo>
                <a:lnTo>
                  <a:pt x="3786656" y="415770"/>
                </a:lnTo>
                <a:cubicBezTo>
                  <a:pt x="3798208" y="443082"/>
                  <a:pt x="3825253" y="462246"/>
                  <a:pt x="3856773" y="462246"/>
                </a:cubicBezTo>
                <a:lnTo>
                  <a:pt x="3857532" y="462170"/>
                </a:lnTo>
                <a:lnTo>
                  <a:pt x="3860980" y="462517"/>
                </a:lnTo>
                <a:lnTo>
                  <a:pt x="5732440" y="462517"/>
                </a:lnTo>
                <a:lnTo>
                  <a:pt x="5742214" y="461532"/>
                </a:lnTo>
                <a:lnTo>
                  <a:pt x="5749300" y="462246"/>
                </a:lnTo>
                <a:cubicBezTo>
                  <a:pt x="5770314" y="462246"/>
                  <a:pt x="5789338" y="453729"/>
                  <a:pt x="5803109" y="439958"/>
                </a:cubicBezTo>
                <a:lnTo>
                  <a:pt x="5815756" y="421199"/>
                </a:lnTo>
                <a:lnTo>
                  <a:pt x="5816039" y="420901"/>
                </a:lnTo>
                <a:lnTo>
                  <a:pt x="5817227" y="419017"/>
                </a:lnTo>
                <a:lnTo>
                  <a:pt x="5819417" y="415770"/>
                </a:lnTo>
                <a:lnTo>
                  <a:pt x="5819483" y="415441"/>
                </a:lnTo>
                <a:lnTo>
                  <a:pt x="5825168" y="406429"/>
                </a:lnTo>
                <a:cubicBezTo>
                  <a:pt x="5827755" y="401256"/>
                  <a:pt x="5829862" y="395746"/>
                  <a:pt x="5831418" y="389940"/>
                </a:cubicBezTo>
                <a:lnTo>
                  <a:pt x="5921543" y="53587"/>
                </a:lnTo>
                <a:lnTo>
                  <a:pt x="5921576" y="53048"/>
                </a:lnTo>
                <a:lnTo>
                  <a:pt x="5922780" y="52866"/>
                </a:lnTo>
                <a:lnTo>
                  <a:pt x="5927196" y="30993"/>
                </a:lnTo>
                <a:cubicBezTo>
                  <a:pt x="5930870" y="22307"/>
                  <a:pt x="5936596" y="14701"/>
                  <a:pt x="5943767" y="8783"/>
                </a:cubicBezTo>
                <a:lnTo>
                  <a:pt x="5962113" y="0"/>
                </a:lnTo>
                <a:lnTo>
                  <a:pt x="7585196" y="0"/>
                </a:lnTo>
                <a:lnTo>
                  <a:pt x="7585196" y="1968776"/>
                </a:lnTo>
                <a:lnTo>
                  <a:pt x="0" y="1968776"/>
                </a:lnTo>
                <a:lnTo>
                  <a:pt x="633984" y="978176"/>
                </a:lnTo>
                <a:close/>
              </a:path>
            </a:pathLst>
          </a:custGeom>
          <a:solidFill>
            <a:schemeClr val="bg1"/>
          </a:solidFill>
          <a:ln>
            <a:noFill/>
          </a:ln>
          <a:effectLst>
            <a:outerShdw blurRad="508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32" name="Group 131">
            <a:extLst>
              <a:ext uri="{FF2B5EF4-FFF2-40B4-BE49-F238E27FC236}">
                <a16:creationId xmlns:a16="http://schemas.microsoft.com/office/drawing/2014/main" id="{2B5AF3BC-6894-4025-A3BC-DA6C9E38C33E}"/>
              </a:ext>
            </a:extLst>
          </p:cNvPr>
          <p:cNvGrpSpPr/>
          <p:nvPr/>
        </p:nvGrpSpPr>
        <p:grpSpPr>
          <a:xfrm>
            <a:off x="7393264" y="2132867"/>
            <a:ext cx="3204510" cy="976530"/>
            <a:chOff x="2189708" y="1505400"/>
            <a:chExt cx="4437013" cy="1352119"/>
          </a:xfrm>
        </p:grpSpPr>
        <p:sp>
          <p:nvSpPr>
            <p:cNvPr id="133" name="TextBox 132">
              <a:extLst>
                <a:ext uri="{FF2B5EF4-FFF2-40B4-BE49-F238E27FC236}">
                  <a16:creationId xmlns:a16="http://schemas.microsoft.com/office/drawing/2014/main" id="{D38DCE6D-3D48-4105-A7C1-CDD87D8CC6FE}"/>
                </a:ext>
              </a:extLst>
            </p:cNvPr>
            <p:cNvSpPr txBox="1"/>
            <p:nvPr/>
          </p:nvSpPr>
          <p:spPr>
            <a:xfrm>
              <a:off x="2189708" y="1505400"/>
              <a:ext cx="2379613" cy="383537"/>
            </a:xfrm>
            <a:prstGeom prst="rect">
              <a:avLst/>
            </a:prstGeom>
            <a:noFill/>
          </p:spPr>
          <p:txBody>
            <a:bodyPr wrap="square" rtlCol="0">
              <a:spAutoFit/>
            </a:bodyPr>
            <a:lstStyle/>
            <a:p>
              <a:r>
                <a:rPr lang="en-US" sz="1200" dirty="0">
                  <a:solidFill>
                    <a:srgbClr val="4D4D4D"/>
                  </a:solidFill>
                  <a:latin typeface="Bernard MT Condensed" panose="02050806060905020404" pitchFamily="18" charset="0"/>
                </a:rPr>
                <a:t>LOREM IPSUM DOLOR 02</a:t>
              </a:r>
            </a:p>
          </p:txBody>
        </p:sp>
        <p:sp>
          <p:nvSpPr>
            <p:cNvPr id="134" name="TextBox 133">
              <a:extLst>
                <a:ext uri="{FF2B5EF4-FFF2-40B4-BE49-F238E27FC236}">
                  <a16:creationId xmlns:a16="http://schemas.microsoft.com/office/drawing/2014/main" id="{AAFADCCE-C65F-4AE3-9C77-BF55F43F3AE2}"/>
                </a:ext>
              </a:extLst>
            </p:cNvPr>
            <p:cNvSpPr txBox="1"/>
            <p:nvPr/>
          </p:nvSpPr>
          <p:spPr>
            <a:xfrm>
              <a:off x="2364460" y="1962600"/>
              <a:ext cx="4262261" cy="894919"/>
            </a:xfrm>
            <a:prstGeom prst="rect">
              <a:avLst/>
            </a:prstGeom>
            <a:noFill/>
          </p:spPr>
          <p:txBody>
            <a:bodyPr wrap="square" rtlCol="0">
              <a:spAutoFit/>
            </a:bodyPr>
            <a:lstStyle/>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p:txBody>
        </p:sp>
        <p:cxnSp>
          <p:nvCxnSpPr>
            <p:cNvPr id="135" name="Straight Connector 134">
              <a:extLst>
                <a:ext uri="{FF2B5EF4-FFF2-40B4-BE49-F238E27FC236}">
                  <a16:creationId xmlns:a16="http://schemas.microsoft.com/office/drawing/2014/main" id="{881A3D70-62B4-4089-B268-D42A542A0F13}"/>
                </a:ext>
              </a:extLst>
            </p:cNvPr>
            <p:cNvCxnSpPr>
              <a:cxnSpLocks/>
            </p:cNvCxnSpPr>
            <p:nvPr/>
          </p:nvCxnSpPr>
          <p:spPr>
            <a:xfrm flipH="1">
              <a:off x="2283321" y="1916880"/>
              <a:ext cx="3840480" cy="0"/>
            </a:xfrm>
            <a:prstGeom prst="line">
              <a:avLst/>
            </a:prstGeom>
            <a:ln w="12700" cap="rnd">
              <a:solidFill>
                <a:srgbClr val="4D4D4D"/>
              </a:solidFill>
              <a:round/>
              <a:headEnd type="none" w="lg" len="lg"/>
              <a:tailEnd type="none" w="lg" len="lg"/>
            </a:ln>
          </p:spPr>
          <p:style>
            <a:lnRef idx="1">
              <a:schemeClr val="accent1"/>
            </a:lnRef>
            <a:fillRef idx="0">
              <a:schemeClr val="accent1"/>
            </a:fillRef>
            <a:effectRef idx="0">
              <a:schemeClr val="accent1"/>
            </a:effectRef>
            <a:fontRef idx="minor">
              <a:schemeClr val="tx1"/>
            </a:fontRef>
          </p:style>
        </p:cxnSp>
      </p:grpSp>
      <p:grpSp>
        <p:nvGrpSpPr>
          <p:cNvPr id="140" name="Group 139">
            <a:extLst>
              <a:ext uri="{FF2B5EF4-FFF2-40B4-BE49-F238E27FC236}">
                <a16:creationId xmlns:a16="http://schemas.microsoft.com/office/drawing/2014/main" id="{03A1E7F4-20BB-4F2C-B33D-5634753F4C10}"/>
              </a:ext>
            </a:extLst>
          </p:cNvPr>
          <p:cNvGrpSpPr/>
          <p:nvPr/>
        </p:nvGrpSpPr>
        <p:grpSpPr>
          <a:xfrm>
            <a:off x="533401" y="3538479"/>
            <a:ext cx="5244973" cy="1170681"/>
            <a:chOff x="533400" y="1301266"/>
            <a:chExt cx="7262269" cy="1620943"/>
          </a:xfrm>
        </p:grpSpPr>
        <p:sp>
          <p:nvSpPr>
            <p:cNvPr id="147" name="Rectangle 146">
              <a:extLst>
                <a:ext uri="{FF2B5EF4-FFF2-40B4-BE49-F238E27FC236}">
                  <a16:creationId xmlns:a16="http://schemas.microsoft.com/office/drawing/2014/main" id="{CAF88ACE-B8D9-4F37-828E-7A8E9E044822}"/>
                </a:ext>
              </a:extLst>
            </p:cNvPr>
            <p:cNvSpPr/>
            <p:nvPr/>
          </p:nvSpPr>
          <p:spPr>
            <a:xfrm>
              <a:off x="533400" y="1329606"/>
              <a:ext cx="7262269" cy="1592603"/>
            </a:xfrm>
            <a:prstGeom prst="rect">
              <a:avLst/>
            </a:pr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8" name="Text Box 10">
              <a:extLst>
                <a:ext uri="{FF2B5EF4-FFF2-40B4-BE49-F238E27FC236}">
                  <a16:creationId xmlns:a16="http://schemas.microsoft.com/office/drawing/2014/main" id="{CE4F0187-969D-4761-985C-30C0AA608DC8}"/>
                </a:ext>
              </a:extLst>
            </p:cNvPr>
            <p:cNvSpPr txBox="1">
              <a:spLocks noChangeArrowheads="1"/>
            </p:cNvSpPr>
            <p:nvPr/>
          </p:nvSpPr>
          <p:spPr bwMode="auto">
            <a:xfrm>
              <a:off x="708399" y="1617631"/>
              <a:ext cx="995230" cy="1001458"/>
            </a:xfrm>
            <a:prstGeom prst="rect">
              <a:avLst/>
            </a:prstGeom>
            <a:noFill/>
            <a:ln w="9525">
              <a:noFill/>
              <a:miter lim="800000"/>
              <a:headEnd/>
              <a:tailEnd/>
            </a:ln>
          </p:spPr>
          <p:txBody>
            <a:bodyPr wrap="square" lIns="60960" tIns="30480" rIns="60960" bIns="30480">
              <a:spAutoFit/>
            </a:bodyPr>
            <a:lstStyle/>
            <a:p>
              <a:pPr algn="ctr"/>
              <a:r>
                <a:rPr lang="en-US" sz="3200" b="1" spc="150" dirty="0">
                  <a:solidFill>
                    <a:schemeClr val="bg1"/>
                  </a:solidFill>
                  <a:latin typeface="Bernard MT Condensed" panose="02050806060905020404" pitchFamily="18" charset="0"/>
                </a:rPr>
                <a:t>03</a:t>
              </a:r>
            </a:p>
            <a:p>
              <a:pPr algn="ctr"/>
              <a:r>
                <a:rPr lang="en-US" sz="1100" b="1" dirty="0">
                  <a:solidFill>
                    <a:schemeClr val="bg1"/>
                  </a:solidFill>
                </a:rPr>
                <a:t>OPTION</a:t>
              </a:r>
            </a:p>
          </p:txBody>
        </p:sp>
        <p:sp>
          <p:nvSpPr>
            <p:cNvPr id="149" name="TextBox 148">
              <a:extLst>
                <a:ext uri="{FF2B5EF4-FFF2-40B4-BE49-F238E27FC236}">
                  <a16:creationId xmlns:a16="http://schemas.microsoft.com/office/drawing/2014/main" id="{B6214D2D-DB15-40B9-80BA-68116F05E7C7}"/>
                </a:ext>
              </a:extLst>
            </p:cNvPr>
            <p:cNvSpPr txBox="1"/>
            <p:nvPr/>
          </p:nvSpPr>
          <p:spPr>
            <a:xfrm>
              <a:off x="4688714" y="1301266"/>
              <a:ext cx="1651425" cy="383537"/>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LOREM IPSUM 03</a:t>
              </a:r>
            </a:p>
          </p:txBody>
        </p:sp>
      </p:grpSp>
      <p:sp>
        <p:nvSpPr>
          <p:cNvPr id="141" name="Freeform: Shape 140">
            <a:extLst>
              <a:ext uri="{FF2B5EF4-FFF2-40B4-BE49-F238E27FC236}">
                <a16:creationId xmlns:a16="http://schemas.microsoft.com/office/drawing/2014/main" id="{B7EE67B8-8159-4E71-BDEE-87CA3641DC31}"/>
              </a:ext>
            </a:extLst>
          </p:cNvPr>
          <p:cNvSpPr/>
          <p:nvPr/>
        </p:nvSpPr>
        <p:spPr>
          <a:xfrm>
            <a:off x="1244543" y="3534242"/>
            <a:ext cx="4579839" cy="1188720"/>
          </a:xfrm>
          <a:custGeom>
            <a:avLst/>
            <a:gdLst>
              <a:gd name="connsiteX0" fmla="*/ 7951 w 7585196"/>
              <a:gd name="connsiteY0" fmla="*/ 0 h 1968776"/>
              <a:gd name="connsiteX1" fmla="*/ 3649039 w 7585196"/>
              <a:gd name="connsiteY1" fmla="*/ 0 h 1968776"/>
              <a:gd name="connsiteX2" fmla="*/ 3676676 w 7585196"/>
              <a:gd name="connsiteY2" fmla="*/ 16656 h 1968776"/>
              <a:gd name="connsiteX3" fmla="*/ 3689938 w 7585196"/>
              <a:gd name="connsiteY3" fmla="*/ 53600 h 1968776"/>
              <a:gd name="connsiteX4" fmla="*/ 3690438 w 7585196"/>
              <a:gd name="connsiteY4" fmla="*/ 53550 h 1968776"/>
              <a:gd name="connsiteX5" fmla="*/ 3690626 w 7585196"/>
              <a:gd name="connsiteY5" fmla="*/ 56545 h 1968776"/>
              <a:gd name="connsiteX6" fmla="*/ 3779818 w 7585196"/>
              <a:gd name="connsiteY6" fmla="*/ 389413 h 1968776"/>
              <a:gd name="connsiteX7" fmla="*/ 3783065 w 7585196"/>
              <a:gd name="connsiteY7" fmla="*/ 397982 h 1968776"/>
              <a:gd name="connsiteX8" fmla="*/ 3786656 w 7585196"/>
              <a:gd name="connsiteY8" fmla="*/ 415770 h 1968776"/>
              <a:gd name="connsiteX9" fmla="*/ 3856773 w 7585196"/>
              <a:gd name="connsiteY9" fmla="*/ 462246 h 1968776"/>
              <a:gd name="connsiteX10" fmla="*/ 3857532 w 7585196"/>
              <a:gd name="connsiteY10" fmla="*/ 462170 h 1968776"/>
              <a:gd name="connsiteX11" fmla="*/ 3860980 w 7585196"/>
              <a:gd name="connsiteY11" fmla="*/ 462517 h 1968776"/>
              <a:gd name="connsiteX12" fmla="*/ 5732440 w 7585196"/>
              <a:gd name="connsiteY12" fmla="*/ 462517 h 1968776"/>
              <a:gd name="connsiteX13" fmla="*/ 5742214 w 7585196"/>
              <a:gd name="connsiteY13" fmla="*/ 461532 h 1968776"/>
              <a:gd name="connsiteX14" fmla="*/ 5749300 w 7585196"/>
              <a:gd name="connsiteY14" fmla="*/ 462246 h 1968776"/>
              <a:gd name="connsiteX15" fmla="*/ 5803109 w 7585196"/>
              <a:gd name="connsiteY15" fmla="*/ 439958 h 1968776"/>
              <a:gd name="connsiteX16" fmla="*/ 5815756 w 7585196"/>
              <a:gd name="connsiteY16" fmla="*/ 421199 h 1968776"/>
              <a:gd name="connsiteX17" fmla="*/ 5816039 w 7585196"/>
              <a:gd name="connsiteY17" fmla="*/ 420901 h 1968776"/>
              <a:gd name="connsiteX18" fmla="*/ 5817227 w 7585196"/>
              <a:gd name="connsiteY18" fmla="*/ 419017 h 1968776"/>
              <a:gd name="connsiteX19" fmla="*/ 5819417 w 7585196"/>
              <a:gd name="connsiteY19" fmla="*/ 415770 h 1968776"/>
              <a:gd name="connsiteX20" fmla="*/ 5819483 w 7585196"/>
              <a:gd name="connsiteY20" fmla="*/ 415441 h 1968776"/>
              <a:gd name="connsiteX21" fmla="*/ 5825168 w 7585196"/>
              <a:gd name="connsiteY21" fmla="*/ 406429 h 1968776"/>
              <a:gd name="connsiteX22" fmla="*/ 5831418 w 7585196"/>
              <a:gd name="connsiteY22" fmla="*/ 389940 h 1968776"/>
              <a:gd name="connsiteX23" fmla="*/ 5921543 w 7585196"/>
              <a:gd name="connsiteY23" fmla="*/ 53587 h 1968776"/>
              <a:gd name="connsiteX24" fmla="*/ 5921576 w 7585196"/>
              <a:gd name="connsiteY24" fmla="*/ 53048 h 1968776"/>
              <a:gd name="connsiteX25" fmla="*/ 5922780 w 7585196"/>
              <a:gd name="connsiteY25" fmla="*/ 52866 h 1968776"/>
              <a:gd name="connsiteX26" fmla="*/ 5927196 w 7585196"/>
              <a:gd name="connsiteY26" fmla="*/ 30993 h 1968776"/>
              <a:gd name="connsiteX27" fmla="*/ 5943767 w 7585196"/>
              <a:gd name="connsiteY27" fmla="*/ 8783 h 1968776"/>
              <a:gd name="connsiteX28" fmla="*/ 5962113 w 7585196"/>
              <a:gd name="connsiteY28" fmla="*/ 0 h 1968776"/>
              <a:gd name="connsiteX29" fmla="*/ 7585196 w 7585196"/>
              <a:gd name="connsiteY29" fmla="*/ 0 h 1968776"/>
              <a:gd name="connsiteX30" fmla="*/ 7585196 w 7585196"/>
              <a:gd name="connsiteY30" fmla="*/ 1968776 h 1968776"/>
              <a:gd name="connsiteX31" fmla="*/ 0 w 7585196"/>
              <a:gd name="connsiteY31" fmla="*/ 1968776 h 1968776"/>
              <a:gd name="connsiteX32" fmla="*/ 633984 w 7585196"/>
              <a:gd name="connsiteY32" fmla="*/ 978176 h 1968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7585196" h="1968776">
                <a:moveTo>
                  <a:pt x="7951" y="0"/>
                </a:moveTo>
                <a:lnTo>
                  <a:pt x="3649039" y="0"/>
                </a:lnTo>
                <a:lnTo>
                  <a:pt x="3676676" y="16656"/>
                </a:lnTo>
                <a:cubicBezTo>
                  <a:pt x="3684961" y="26696"/>
                  <a:pt x="3689938" y="39567"/>
                  <a:pt x="3689938" y="53600"/>
                </a:cubicBezTo>
                <a:lnTo>
                  <a:pt x="3690438" y="53550"/>
                </a:lnTo>
                <a:lnTo>
                  <a:pt x="3690626" y="56545"/>
                </a:lnTo>
                <a:lnTo>
                  <a:pt x="3779818" y="389413"/>
                </a:lnTo>
                <a:lnTo>
                  <a:pt x="3783065" y="397982"/>
                </a:lnTo>
                <a:lnTo>
                  <a:pt x="3786656" y="415770"/>
                </a:lnTo>
                <a:cubicBezTo>
                  <a:pt x="3798208" y="443082"/>
                  <a:pt x="3825253" y="462246"/>
                  <a:pt x="3856773" y="462246"/>
                </a:cubicBezTo>
                <a:lnTo>
                  <a:pt x="3857532" y="462170"/>
                </a:lnTo>
                <a:lnTo>
                  <a:pt x="3860980" y="462517"/>
                </a:lnTo>
                <a:lnTo>
                  <a:pt x="5732440" y="462517"/>
                </a:lnTo>
                <a:lnTo>
                  <a:pt x="5742214" y="461532"/>
                </a:lnTo>
                <a:lnTo>
                  <a:pt x="5749300" y="462246"/>
                </a:lnTo>
                <a:cubicBezTo>
                  <a:pt x="5770314" y="462246"/>
                  <a:pt x="5789338" y="453729"/>
                  <a:pt x="5803109" y="439958"/>
                </a:cubicBezTo>
                <a:lnTo>
                  <a:pt x="5815756" y="421199"/>
                </a:lnTo>
                <a:lnTo>
                  <a:pt x="5816039" y="420901"/>
                </a:lnTo>
                <a:lnTo>
                  <a:pt x="5817227" y="419017"/>
                </a:lnTo>
                <a:lnTo>
                  <a:pt x="5819417" y="415770"/>
                </a:lnTo>
                <a:lnTo>
                  <a:pt x="5819483" y="415441"/>
                </a:lnTo>
                <a:lnTo>
                  <a:pt x="5825168" y="406429"/>
                </a:lnTo>
                <a:cubicBezTo>
                  <a:pt x="5827755" y="401256"/>
                  <a:pt x="5829862" y="395746"/>
                  <a:pt x="5831418" y="389940"/>
                </a:cubicBezTo>
                <a:lnTo>
                  <a:pt x="5921543" y="53587"/>
                </a:lnTo>
                <a:lnTo>
                  <a:pt x="5921576" y="53048"/>
                </a:lnTo>
                <a:lnTo>
                  <a:pt x="5922780" y="52866"/>
                </a:lnTo>
                <a:lnTo>
                  <a:pt x="5927196" y="30993"/>
                </a:lnTo>
                <a:cubicBezTo>
                  <a:pt x="5930870" y="22307"/>
                  <a:pt x="5936596" y="14701"/>
                  <a:pt x="5943767" y="8783"/>
                </a:cubicBezTo>
                <a:lnTo>
                  <a:pt x="5962113" y="0"/>
                </a:lnTo>
                <a:lnTo>
                  <a:pt x="7585196" y="0"/>
                </a:lnTo>
                <a:lnTo>
                  <a:pt x="7585196" y="1968776"/>
                </a:lnTo>
                <a:lnTo>
                  <a:pt x="0" y="1968776"/>
                </a:lnTo>
                <a:lnTo>
                  <a:pt x="633984" y="978176"/>
                </a:lnTo>
                <a:close/>
              </a:path>
            </a:pathLst>
          </a:custGeom>
          <a:solidFill>
            <a:schemeClr val="bg1"/>
          </a:solidFill>
          <a:ln>
            <a:noFill/>
          </a:ln>
          <a:effectLst>
            <a:outerShdw blurRad="508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43" name="Group 142">
            <a:extLst>
              <a:ext uri="{FF2B5EF4-FFF2-40B4-BE49-F238E27FC236}">
                <a16:creationId xmlns:a16="http://schemas.microsoft.com/office/drawing/2014/main" id="{B20D4E2B-0298-4BD4-8123-2BAB5E73C2FD}"/>
              </a:ext>
            </a:extLst>
          </p:cNvPr>
          <p:cNvGrpSpPr/>
          <p:nvPr/>
        </p:nvGrpSpPr>
        <p:grpSpPr>
          <a:xfrm>
            <a:off x="1729624" y="3685909"/>
            <a:ext cx="3204510" cy="976530"/>
            <a:chOff x="2189708" y="1505400"/>
            <a:chExt cx="4437013" cy="1352119"/>
          </a:xfrm>
        </p:grpSpPr>
        <p:sp>
          <p:nvSpPr>
            <p:cNvPr id="144" name="TextBox 143">
              <a:extLst>
                <a:ext uri="{FF2B5EF4-FFF2-40B4-BE49-F238E27FC236}">
                  <a16:creationId xmlns:a16="http://schemas.microsoft.com/office/drawing/2014/main" id="{9E247787-1D6C-4C0E-B708-42CC03331458}"/>
                </a:ext>
              </a:extLst>
            </p:cNvPr>
            <p:cNvSpPr txBox="1"/>
            <p:nvPr/>
          </p:nvSpPr>
          <p:spPr>
            <a:xfrm>
              <a:off x="2189708" y="1505400"/>
              <a:ext cx="2379613" cy="383537"/>
            </a:xfrm>
            <a:prstGeom prst="rect">
              <a:avLst/>
            </a:prstGeom>
            <a:noFill/>
          </p:spPr>
          <p:txBody>
            <a:bodyPr wrap="square" rtlCol="0">
              <a:spAutoFit/>
            </a:bodyPr>
            <a:lstStyle/>
            <a:p>
              <a:r>
                <a:rPr lang="en-US" sz="1200" dirty="0">
                  <a:solidFill>
                    <a:srgbClr val="4D4D4D"/>
                  </a:solidFill>
                  <a:latin typeface="Bernard MT Condensed" panose="02050806060905020404" pitchFamily="18" charset="0"/>
                </a:rPr>
                <a:t>LOREM IPSUM DOLOR 03</a:t>
              </a:r>
            </a:p>
          </p:txBody>
        </p:sp>
        <p:sp>
          <p:nvSpPr>
            <p:cNvPr id="145" name="TextBox 144">
              <a:extLst>
                <a:ext uri="{FF2B5EF4-FFF2-40B4-BE49-F238E27FC236}">
                  <a16:creationId xmlns:a16="http://schemas.microsoft.com/office/drawing/2014/main" id="{2B2FB39B-C1B7-4D35-8F2F-5F75E9BA2BC8}"/>
                </a:ext>
              </a:extLst>
            </p:cNvPr>
            <p:cNvSpPr txBox="1"/>
            <p:nvPr/>
          </p:nvSpPr>
          <p:spPr>
            <a:xfrm>
              <a:off x="2364460" y="1962600"/>
              <a:ext cx="4262261" cy="894919"/>
            </a:xfrm>
            <a:prstGeom prst="rect">
              <a:avLst/>
            </a:prstGeom>
            <a:noFill/>
          </p:spPr>
          <p:txBody>
            <a:bodyPr wrap="square" rtlCol="0">
              <a:spAutoFit/>
            </a:bodyPr>
            <a:lstStyle/>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p:txBody>
        </p:sp>
        <p:cxnSp>
          <p:nvCxnSpPr>
            <p:cNvPr id="146" name="Straight Connector 145">
              <a:extLst>
                <a:ext uri="{FF2B5EF4-FFF2-40B4-BE49-F238E27FC236}">
                  <a16:creationId xmlns:a16="http://schemas.microsoft.com/office/drawing/2014/main" id="{9FC132CD-963B-478F-8550-7A3186966F3A}"/>
                </a:ext>
              </a:extLst>
            </p:cNvPr>
            <p:cNvCxnSpPr>
              <a:cxnSpLocks/>
            </p:cNvCxnSpPr>
            <p:nvPr/>
          </p:nvCxnSpPr>
          <p:spPr>
            <a:xfrm flipH="1">
              <a:off x="2283321" y="1916880"/>
              <a:ext cx="3840480" cy="0"/>
            </a:xfrm>
            <a:prstGeom prst="line">
              <a:avLst/>
            </a:prstGeom>
            <a:ln w="12700" cap="rnd">
              <a:solidFill>
                <a:srgbClr val="4D4D4D"/>
              </a:solidFill>
              <a:round/>
              <a:headEnd type="none" w="lg" len="lg"/>
              <a:tailEnd type="none" w="lg" len="lg"/>
            </a:ln>
          </p:spPr>
          <p:style>
            <a:lnRef idx="1">
              <a:schemeClr val="accent1"/>
            </a:lnRef>
            <a:fillRef idx="0">
              <a:schemeClr val="accent1"/>
            </a:fillRef>
            <a:effectRef idx="0">
              <a:schemeClr val="accent1"/>
            </a:effectRef>
            <a:fontRef idx="minor">
              <a:schemeClr val="tx1"/>
            </a:fontRef>
          </p:style>
        </p:cxnSp>
      </p:grpSp>
      <p:grpSp>
        <p:nvGrpSpPr>
          <p:cNvPr id="151" name="Group 150">
            <a:extLst>
              <a:ext uri="{FF2B5EF4-FFF2-40B4-BE49-F238E27FC236}">
                <a16:creationId xmlns:a16="http://schemas.microsoft.com/office/drawing/2014/main" id="{250D85F5-E20E-4118-990C-2DA88B43D462}"/>
              </a:ext>
            </a:extLst>
          </p:cNvPr>
          <p:cNvGrpSpPr/>
          <p:nvPr/>
        </p:nvGrpSpPr>
        <p:grpSpPr>
          <a:xfrm>
            <a:off x="6197041" y="3524677"/>
            <a:ext cx="5244973" cy="1170681"/>
            <a:chOff x="533400" y="1301266"/>
            <a:chExt cx="7262269" cy="1620943"/>
          </a:xfrm>
        </p:grpSpPr>
        <p:sp>
          <p:nvSpPr>
            <p:cNvPr id="158" name="Rectangle 157">
              <a:extLst>
                <a:ext uri="{FF2B5EF4-FFF2-40B4-BE49-F238E27FC236}">
                  <a16:creationId xmlns:a16="http://schemas.microsoft.com/office/drawing/2014/main" id="{8C4A93E5-6696-4262-A2D9-C885AAEBCEF0}"/>
                </a:ext>
              </a:extLst>
            </p:cNvPr>
            <p:cNvSpPr/>
            <p:nvPr/>
          </p:nvSpPr>
          <p:spPr>
            <a:xfrm>
              <a:off x="533400" y="1329606"/>
              <a:ext cx="7262269" cy="1592603"/>
            </a:xfrm>
            <a:prstGeom prst="rect">
              <a:avLst/>
            </a:prstGeom>
            <a:solidFill>
              <a:srgbClr val="72869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9" name="Text Box 10">
              <a:extLst>
                <a:ext uri="{FF2B5EF4-FFF2-40B4-BE49-F238E27FC236}">
                  <a16:creationId xmlns:a16="http://schemas.microsoft.com/office/drawing/2014/main" id="{FA74CD50-065F-4A52-BEF6-653E9855862F}"/>
                </a:ext>
              </a:extLst>
            </p:cNvPr>
            <p:cNvSpPr txBox="1">
              <a:spLocks noChangeArrowheads="1"/>
            </p:cNvSpPr>
            <p:nvPr/>
          </p:nvSpPr>
          <p:spPr bwMode="auto">
            <a:xfrm>
              <a:off x="708399" y="1617631"/>
              <a:ext cx="995230" cy="1001458"/>
            </a:xfrm>
            <a:prstGeom prst="rect">
              <a:avLst/>
            </a:prstGeom>
            <a:noFill/>
            <a:ln w="9525">
              <a:noFill/>
              <a:miter lim="800000"/>
              <a:headEnd/>
              <a:tailEnd/>
            </a:ln>
          </p:spPr>
          <p:txBody>
            <a:bodyPr wrap="square" lIns="60960" tIns="30480" rIns="60960" bIns="30480">
              <a:spAutoFit/>
            </a:bodyPr>
            <a:lstStyle/>
            <a:p>
              <a:pPr algn="ctr"/>
              <a:r>
                <a:rPr lang="en-US" sz="3200" b="1" spc="150" dirty="0">
                  <a:solidFill>
                    <a:schemeClr val="bg1"/>
                  </a:solidFill>
                  <a:latin typeface="Bernard MT Condensed" panose="02050806060905020404" pitchFamily="18" charset="0"/>
                </a:rPr>
                <a:t>04</a:t>
              </a:r>
            </a:p>
            <a:p>
              <a:pPr algn="ctr"/>
              <a:r>
                <a:rPr lang="en-US" sz="1100" b="1" dirty="0">
                  <a:solidFill>
                    <a:schemeClr val="bg1"/>
                  </a:solidFill>
                </a:rPr>
                <a:t>OPTION</a:t>
              </a:r>
            </a:p>
          </p:txBody>
        </p:sp>
        <p:sp>
          <p:nvSpPr>
            <p:cNvPr id="160" name="TextBox 159">
              <a:extLst>
                <a:ext uri="{FF2B5EF4-FFF2-40B4-BE49-F238E27FC236}">
                  <a16:creationId xmlns:a16="http://schemas.microsoft.com/office/drawing/2014/main" id="{1951B6B0-4F6D-4BAC-9E4C-3674D8E7D833}"/>
                </a:ext>
              </a:extLst>
            </p:cNvPr>
            <p:cNvSpPr txBox="1"/>
            <p:nvPr/>
          </p:nvSpPr>
          <p:spPr>
            <a:xfrm>
              <a:off x="4688714" y="1301266"/>
              <a:ext cx="1651425" cy="383537"/>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LOREM IPSUM 04</a:t>
              </a:r>
            </a:p>
          </p:txBody>
        </p:sp>
      </p:grpSp>
      <p:sp>
        <p:nvSpPr>
          <p:cNvPr id="152" name="Freeform: Shape 151">
            <a:extLst>
              <a:ext uri="{FF2B5EF4-FFF2-40B4-BE49-F238E27FC236}">
                <a16:creationId xmlns:a16="http://schemas.microsoft.com/office/drawing/2014/main" id="{17DBC4CF-A1BC-45F0-95C8-F60C6BD9067D}"/>
              </a:ext>
            </a:extLst>
          </p:cNvPr>
          <p:cNvSpPr/>
          <p:nvPr/>
        </p:nvSpPr>
        <p:spPr>
          <a:xfrm>
            <a:off x="6908183" y="3520440"/>
            <a:ext cx="4579839" cy="1188720"/>
          </a:xfrm>
          <a:custGeom>
            <a:avLst/>
            <a:gdLst>
              <a:gd name="connsiteX0" fmla="*/ 7951 w 7585196"/>
              <a:gd name="connsiteY0" fmla="*/ 0 h 1968776"/>
              <a:gd name="connsiteX1" fmla="*/ 3649039 w 7585196"/>
              <a:gd name="connsiteY1" fmla="*/ 0 h 1968776"/>
              <a:gd name="connsiteX2" fmla="*/ 3676676 w 7585196"/>
              <a:gd name="connsiteY2" fmla="*/ 16656 h 1968776"/>
              <a:gd name="connsiteX3" fmla="*/ 3689938 w 7585196"/>
              <a:gd name="connsiteY3" fmla="*/ 53600 h 1968776"/>
              <a:gd name="connsiteX4" fmla="*/ 3690438 w 7585196"/>
              <a:gd name="connsiteY4" fmla="*/ 53550 h 1968776"/>
              <a:gd name="connsiteX5" fmla="*/ 3690626 w 7585196"/>
              <a:gd name="connsiteY5" fmla="*/ 56545 h 1968776"/>
              <a:gd name="connsiteX6" fmla="*/ 3779818 w 7585196"/>
              <a:gd name="connsiteY6" fmla="*/ 389413 h 1968776"/>
              <a:gd name="connsiteX7" fmla="*/ 3783065 w 7585196"/>
              <a:gd name="connsiteY7" fmla="*/ 397982 h 1968776"/>
              <a:gd name="connsiteX8" fmla="*/ 3786656 w 7585196"/>
              <a:gd name="connsiteY8" fmla="*/ 415770 h 1968776"/>
              <a:gd name="connsiteX9" fmla="*/ 3856773 w 7585196"/>
              <a:gd name="connsiteY9" fmla="*/ 462246 h 1968776"/>
              <a:gd name="connsiteX10" fmla="*/ 3857532 w 7585196"/>
              <a:gd name="connsiteY10" fmla="*/ 462170 h 1968776"/>
              <a:gd name="connsiteX11" fmla="*/ 3860980 w 7585196"/>
              <a:gd name="connsiteY11" fmla="*/ 462517 h 1968776"/>
              <a:gd name="connsiteX12" fmla="*/ 5732440 w 7585196"/>
              <a:gd name="connsiteY12" fmla="*/ 462517 h 1968776"/>
              <a:gd name="connsiteX13" fmla="*/ 5742214 w 7585196"/>
              <a:gd name="connsiteY13" fmla="*/ 461532 h 1968776"/>
              <a:gd name="connsiteX14" fmla="*/ 5749300 w 7585196"/>
              <a:gd name="connsiteY14" fmla="*/ 462246 h 1968776"/>
              <a:gd name="connsiteX15" fmla="*/ 5803109 w 7585196"/>
              <a:gd name="connsiteY15" fmla="*/ 439958 h 1968776"/>
              <a:gd name="connsiteX16" fmla="*/ 5815756 w 7585196"/>
              <a:gd name="connsiteY16" fmla="*/ 421199 h 1968776"/>
              <a:gd name="connsiteX17" fmla="*/ 5816039 w 7585196"/>
              <a:gd name="connsiteY17" fmla="*/ 420901 h 1968776"/>
              <a:gd name="connsiteX18" fmla="*/ 5817227 w 7585196"/>
              <a:gd name="connsiteY18" fmla="*/ 419017 h 1968776"/>
              <a:gd name="connsiteX19" fmla="*/ 5819417 w 7585196"/>
              <a:gd name="connsiteY19" fmla="*/ 415770 h 1968776"/>
              <a:gd name="connsiteX20" fmla="*/ 5819483 w 7585196"/>
              <a:gd name="connsiteY20" fmla="*/ 415441 h 1968776"/>
              <a:gd name="connsiteX21" fmla="*/ 5825168 w 7585196"/>
              <a:gd name="connsiteY21" fmla="*/ 406429 h 1968776"/>
              <a:gd name="connsiteX22" fmla="*/ 5831418 w 7585196"/>
              <a:gd name="connsiteY22" fmla="*/ 389940 h 1968776"/>
              <a:gd name="connsiteX23" fmla="*/ 5921543 w 7585196"/>
              <a:gd name="connsiteY23" fmla="*/ 53587 h 1968776"/>
              <a:gd name="connsiteX24" fmla="*/ 5921576 w 7585196"/>
              <a:gd name="connsiteY24" fmla="*/ 53048 h 1968776"/>
              <a:gd name="connsiteX25" fmla="*/ 5922780 w 7585196"/>
              <a:gd name="connsiteY25" fmla="*/ 52866 h 1968776"/>
              <a:gd name="connsiteX26" fmla="*/ 5927196 w 7585196"/>
              <a:gd name="connsiteY26" fmla="*/ 30993 h 1968776"/>
              <a:gd name="connsiteX27" fmla="*/ 5943767 w 7585196"/>
              <a:gd name="connsiteY27" fmla="*/ 8783 h 1968776"/>
              <a:gd name="connsiteX28" fmla="*/ 5962113 w 7585196"/>
              <a:gd name="connsiteY28" fmla="*/ 0 h 1968776"/>
              <a:gd name="connsiteX29" fmla="*/ 7585196 w 7585196"/>
              <a:gd name="connsiteY29" fmla="*/ 0 h 1968776"/>
              <a:gd name="connsiteX30" fmla="*/ 7585196 w 7585196"/>
              <a:gd name="connsiteY30" fmla="*/ 1968776 h 1968776"/>
              <a:gd name="connsiteX31" fmla="*/ 0 w 7585196"/>
              <a:gd name="connsiteY31" fmla="*/ 1968776 h 1968776"/>
              <a:gd name="connsiteX32" fmla="*/ 633984 w 7585196"/>
              <a:gd name="connsiteY32" fmla="*/ 978176 h 1968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7585196" h="1968776">
                <a:moveTo>
                  <a:pt x="7951" y="0"/>
                </a:moveTo>
                <a:lnTo>
                  <a:pt x="3649039" y="0"/>
                </a:lnTo>
                <a:lnTo>
                  <a:pt x="3676676" y="16656"/>
                </a:lnTo>
                <a:cubicBezTo>
                  <a:pt x="3684961" y="26696"/>
                  <a:pt x="3689938" y="39567"/>
                  <a:pt x="3689938" y="53600"/>
                </a:cubicBezTo>
                <a:lnTo>
                  <a:pt x="3690438" y="53550"/>
                </a:lnTo>
                <a:lnTo>
                  <a:pt x="3690626" y="56545"/>
                </a:lnTo>
                <a:lnTo>
                  <a:pt x="3779818" y="389413"/>
                </a:lnTo>
                <a:lnTo>
                  <a:pt x="3783065" y="397982"/>
                </a:lnTo>
                <a:lnTo>
                  <a:pt x="3786656" y="415770"/>
                </a:lnTo>
                <a:cubicBezTo>
                  <a:pt x="3798208" y="443082"/>
                  <a:pt x="3825253" y="462246"/>
                  <a:pt x="3856773" y="462246"/>
                </a:cubicBezTo>
                <a:lnTo>
                  <a:pt x="3857532" y="462170"/>
                </a:lnTo>
                <a:lnTo>
                  <a:pt x="3860980" y="462517"/>
                </a:lnTo>
                <a:lnTo>
                  <a:pt x="5732440" y="462517"/>
                </a:lnTo>
                <a:lnTo>
                  <a:pt x="5742214" y="461532"/>
                </a:lnTo>
                <a:lnTo>
                  <a:pt x="5749300" y="462246"/>
                </a:lnTo>
                <a:cubicBezTo>
                  <a:pt x="5770314" y="462246"/>
                  <a:pt x="5789338" y="453729"/>
                  <a:pt x="5803109" y="439958"/>
                </a:cubicBezTo>
                <a:lnTo>
                  <a:pt x="5815756" y="421199"/>
                </a:lnTo>
                <a:lnTo>
                  <a:pt x="5816039" y="420901"/>
                </a:lnTo>
                <a:lnTo>
                  <a:pt x="5817227" y="419017"/>
                </a:lnTo>
                <a:lnTo>
                  <a:pt x="5819417" y="415770"/>
                </a:lnTo>
                <a:lnTo>
                  <a:pt x="5819483" y="415441"/>
                </a:lnTo>
                <a:lnTo>
                  <a:pt x="5825168" y="406429"/>
                </a:lnTo>
                <a:cubicBezTo>
                  <a:pt x="5827755" y="401256"/>
                  <a:pt x="5829862" y="395746"/>
                  <a:pt x="5831418" y="389940"/>
                </a:cubicBezTo>
                <a:lnTo>
                  <a:pt x="5921543" y="53587"/>
                </a:lnTo>
                <a:lnTo>
                  <a:pt x="5921576" y="53048"/>
                </a:lnTo>
                <a:lnTo>
                  <a:pt x="5922780" y="52866"/>
                </a:lnTo>
                <a:lnTo>
                  <a:pt x="5927196" y="30993"/>
                </a:lnTo>
                <a:cubicBezTo>
                  <a:pt x="5930870" y="22307"/>
                  <a:pt x="5936596" y="14701"/>
                  <a:pt x="5943767" y="8783"/>
                </a:cubicBezTo>
                <a:lnTo>
                  <a:pt x="5962113" y="0"/>
                </a:lnTo>
                <a:lnTo>
                  <a:pt x="7585196" y="0"/>
                </a:lnTo>
                <a:lnTo>
                  <a:pt x="7585196" y="1968776"/>
                </a:lnTo>
                <a:lnTo>
                  <a:pt x="0" y="1968776"/>
                </a:lnTo>
                <a:lnTo>
                  <a:pt x="633984" y="978176"/>
                </a:lnTo>
                <a:close/>
              </a:path>
            </a:pathLst>
          </a:custGeom>
          <a:solidFill>
            <a:schemeClr val="bg1"/>
          </a:solidFill>
          <a:ln>
            <a:noFill/>
          </a:ln>
          <a:effectLst>
            <a:outerShdw blurRad="508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54" name="Group 153">
            <a:extLst>
              <a:ext uri="{FF2B5EF4-FFF2-40B4-BE49-F238E27FC236}">
                <a16:creationId xmlns:a16="http://schemas.microsoft.com/office/drawing/2014/main" id="{93A25551-E2F1-41D2-B76A-0D9F38AEAFBD}"/>
              </a:ext>
            </a:extLst>
          </p:cNvPr>
          <p:cNvGrpSpPr/>
          <p:nvPr/>
        </p:nvGrpSpPr>
        <p:grpSpPr>
          <a:xfrm>
            <a:off x="7393264" y="3672107"/>
            <a:ext cx="3204510" cy="976530"/>
            <a:chOff x="2189708" y="1505400"/>
            <a:chExt cx="4437013" cy="1352119"/>
          </a:xfrm>
        </p:grpSpPr>
        <p:sp>
          <p:nvSpPr>
            <p:cNvPr id="155" name="TextBox 154">
              <a:extLst>
                <a:ext uri="{FF2B5EF4-FFF2-40B4-BE49-F238E27FC236}">
                  <a16:creationId xmlns:a16="http://schemas.microsoft.com/office/drawing/2014/main" id="{7D6C56C1-06D3-41B8-88A9-7249A7817D20}"/>
                </a:ext>
              </a:extLst>
            </p:cNvPr>
            <p:cNvSpPr txBox="1"/>
            <p:nvPr/>
          </p:nvSpPr>
          <p:spPr>
            <a:xfrm>
              <a:off x="2189708" y="1505400"/>
              <a:ext cx="2379613" cy="383537"/>
            </a:xfrm>
            <a:prstGeom prst="rect">
              <a:avLst/>
            </a:prstGeom>
            <a:noFill/>
          </p:spPr>
          <p:txBody>
            <a:bodyPr wrap="square" rtlCol="0">
              <a:spAutoFit/>
            </a:bodyPr>
            <a:lstStyle/>
            <a:p>
              <a:r>
                <a:rPr lang="en-US" sz="1200" dirty="0">
                  <a:solidFill>
                    <a:srgbClr val="4D4D4D"/>
                  </a:solidFill>
                  <a:latin typeface="Bernard MT Condensed" panose="02050806060905020404" pitchFamily="18" charset="0"/>
                </a:rPr>
                <a:t>LOREM IPSUM DOLOR 04</a:t>
              </a:r>
            </a:p>
          </p:txBody>
        </p:sp>
        <p:sp>
          <p:nvSpPr>
            <p:cNvPr id="156" name="TextBox 155">
              <a:extLst>
                <a:ext uri="{FF2B5EF4-FFF2-40B4-BE49-F238E27FC236}">
                  <a16:creationId xmlns:a16="http://schemas.microsoft.com/office/drawing/2014/main" id="{ED296B76-CF55-408D-899B-035A6E82B3A6}"/>
                </a:ext>
              </a:extLst>
            </p:cNvPr>
            <p:cNvSpPr txBox="1"/>
            <p:nvPr/>
          </p:nvSpPr>
          <p:spPr>
            <a:xfrm>
              <a:off x="2364460" y="1962600"/>
              <a:ext cx="4262261" cy="894919"/>
            </a:xfrm>
            <a:prstGeom prst="rect">
              <a:avLst/>
            </a:prstGeom>
            <a:noFill/>
          </p:spPr>
          <p:txBody>
            <a:bodyPr wrap="square" rtlCol="0">
              <a:spAutoFit/>
            </a:bodyPr>
            <a:lstStyle/>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p:txBody>
        </p:sp>
        <p:cxnSp>
          <p:nvCxnSpPr>
            <p:cNvPr id="157" name="Straight Connector 156">
              <a:extLst>
                <a:ext uri="{FF2B5EF4-FFF2-40B4-BE49-F238E27FC236}">
                  <a16:creationId xmlns:a16="http://schemas.microsoft.com/office/drawing/2014/main" id="{33D4FE20-B44D-4158-B503-CA23155E3308}"/>
                </a:ext>
              </a:extLst>
            </p:cNvPr>
            <p:cNvCxnSpPr>
              <a:cxnSpLocks/>
            </p:cNvCxnSpPr>
            <p:nvPr/>
          </p:nvCxnSpPr>
          <p:spPr>
            <a:xfrm flipH="1">
              <a:off x="2283321" y="1916880"/>
              <a:ext cx="3840480" cy="0"/>
            </a:xfrm>
            <a:prstGeom prst="line">
              <a:avLst/>
            </a:prstGeom>
            <a:ln w="12700" cap="rnd">
              <a:solidFill>
                <a:srgbClr val="4D4D4D"/>
              </a:solidFill>
              <a:round/>
              <a:headEnd type="none" w="lg" len="lg"/>
              <a:tailEnd type="none" w="lg" len="lg"/>
            </a:ln>
          </p:spPr>
          <p:style>
            <a:lnRef idx="1">
              <a:schemeClr val="accent1"/>
            </a:lnRef>
            <a:fillRef idx="0">
              <a:schemeClr val="accent1"/>
            </a:fillRef>
            <a:effectRef idx="0">
              <a:schemeClr val="accent1"/>
            </a:effectRef>
            <a:fontRef idx="minor">
              <a:schemeClr val="tx1"/>
            </a:fontRef>
          </p:style>
        </p:cxnSp>
      </p:grpSp>
      <p:grpSp>
        <p:nvGrpSpPr>
          <p:cNvPr id="162" name="Group 161">
            <a:extLst>
              <a:ext uri="{FF2B5EF4-FFF2-40B4-BE49-F238E27FC236}">
                <a16:creationId xmlns:a16="http://schemas.microsoft.com/office/drawing/2014/main" id="{68966576-0996-44ED-9C7E-B43C47B39B6D}"/>
              </a:ext>
            </a:extLst>
          </p:cNvPr>
          <p:cNvGrpSpPr/>
          <p:nvPr/>
        </p:nvGrpSpPr>
        <p:grpSpPr>
          <a:xfrm>
            <a:off x="528234" y="5051180"/>
            <a:ext cx="5244973" cy="1170681"/>
            <a:chOff x="533400" y="1301266"/>
            <a:chExt cx="7262269" cy="1620943"/>
          </a:xfrm>
        </p:grpSpPr>
        <p:sp>
          <p:nvSpPr>
            <p:cNvPr id="169" name="Rectangle 168">
              <a:extLst>
                <a:ext uri="{FF2B5EF4-FFF2-40B4-BE49-F238E27FC236}">
                  <a16:creationId xmlns:a16="http://schemas.microsoft.com/office/drawing/2014/main" id="{64D7A737-6978-4366-B193-7375B1455CA3}"/>
                </a:ext>
              </a:extLst>
            </p:cNvPr>
            <p:cNvSpPr/>
            <p:nvPr/>
          </p:nvSpPr>
          <p:spPr>
            <a:xfrm>
              <a:off x="533400" y="1329606"/>
              <a:ext cx="7262269" cy="1592603"/>
            </a:xfrm>
            <a:prstGeom prst="rect">
              <a:avLst/>
            </a:prstGeom>
            <a:solidFill>
              <a:srgbClr val="8DA1B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0" name="Text Box 10">
              <a:extLst>
                <a:ext uri="{FF2B5EF4-FFF2-40B4-BE49-F238E27FC236}">
                  <a16:creationId xmlns:a16="http://schemas.microsoft.com/office/drawing/2014/main" id="{1BE91406-6B51-46B7-8772-3A1CB2BA87ED}"/>
                </a:ext>
              </a:extLst>
            </p:cNvPr>
            <p:cNvSpPr txBox="1">
              <a:spLocks noChangeArrowheads="1"/>
            </p:cNvSpPr>
            <p:nvPr/>
          </p:nvSpPr>
          <p:spPr bwMode="auto">
            <a:xfrm>
              <a:off x="708399" y="1617631"/>
              <a:ext cx="995230" cy="1001458"/>
            </a:xfrm>
            <a:prstGeom prst="rect">
              <a:avLst/>
            </a:prstGeom>
            <a:noFill/>
            <a:ln w="9525">
              <a:noFill/>
              <a:miter lim="800000"/>
              <a:headEnd/>
              <a:tailEnd/>
            </a:ln>
          </p:spPr>
          <p:txBody>
            <a:bodyPr wrap="square" lIns="60960" tIns="30480" rIns="60960" bIns="30480">
              <a:spAutoFit/>
            </a:bodyPr>
            <a:lstStyle/>
            <a:p>
              <a:pPr algn="ctr"/>
              <a:r>
                <a:rPr lang="en-US" sz="3200" b="1" spc="150" dirty="0">
                  <a:solidFill>
                    <a:schemeClr val="bg1"/>
                  </a:solidFill>
                  <a:latin typeface="Bernard MT Condensed" panose="02050806060905020404" pitchFamily="18" charset="0"/>
                </a:rPr>
                <a:t>05</a:t>
              </a:r>
            </a:p>
            <a:p>
              <a:pPr algn="ctr"/>
              <a:r>
                <a:rPr lang="en-US" sz="1100" b="1" dirty="0">
                  <a:solidFill>
                    <a:schemeClr val="bg1"/>
                  </a:solidFill>
                </a:rPr>
                <a:t>OPTION</a:t>
              </a:r>
            </a:p>
          </p:txBody>
        </p:sp>
        <p:sp>
          <p:nvSpPr>
            <p:cNvPr id="171" name="TextBox 170">
              <a:extLst>
                <a:ext uri="{FF2B5EF4-FFF2-40B4-BE49-F238E27FC236}">
                  <a16:creationId xmlns:a16="http://schemas.microsoft.com/office/drawing/2014/main" id="{749EA944-467F-43A2-ABA3-EAC1165E3F18}"/>
                </a:ext>
              </a:extLst>
            </p:cNvPr>
            <p:cNvSpPr txBox="1"/>
            <p:nvPr/>
          </p:nvSpPr>
          <p:spPr>
            <a:xfrm>
              <a:off x="4688714" y="1301266"/>
              <a:ext cx="1651425" cy="383537"/>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LOREM IPSUM 05</a:t>
              </a:r>
            </a:p>
          </p:txBody>
        </p:sp>
      </p:grpSp>
      <p:sp>
        <p:nvSpPr>
          <p:cNvPr id="163" name="Freeform: Shape 162">
            <a:extLst>
              <a:ext uri="{FF2B5EF4-FFF2-40B4-BE49-F238E27FC236}">
                <a16:creationId xmlns:a16="http://schemas.microsoft.com/office/drawing/2014/main" id="{76AE1257-79F8-4076-BB16-3758EA8F432D}"/>
              </a:ext>
            </a:extLst>
          </p:cNvPr>
          <p:cNvSpPr/>
          <p:nvPr/>
        </p:nvSpPr>
        <p:spPr>
          <a:xfrm>
            <a:off x="1239376" y="5046943"/>
            <a:ext cx="4579839" cy="1188720"/>
          </a:xfrm>
          <a:custGeom>
            <a:avLst/>
            <a:gdLst>
              <a:gd name="connsiteX0" fmla="*/ 7951 w 7585196"/>
              <a:gd name="connsiteY0" fmla="*/ 0 h 1968776"/>
              <a:gd name="connsiteX1" fmla="*/ 3649039 w 7585196"/>
              <a:gd name="connsiteY1" fmla="*/ 0 h 1968776"/>
              <a:gd name="connsiteX2" fmla="*/ 3676676 w 7585196"/>
              <a:gd name="connsiteY2" fmla="*/ 16656 h 1968776"/>
              <a:gd name="connsiteX3" fmla="*/ 3689938 w 7585196"/>
              <a:gd name="connsiteY3" fmla="*/ 53600 h 1968776"/>
              <a:gd name="connsiteX4" fmla="*/ 3690438 w 7585196"/>
              <a:gd name="connsiteY4" fmla="*/ 53550 h 1968776"/>
              <a:gd name="connsiteX5" fmla="*/ 3690626 w 7585196"/>
              <a:gd name="connsiteY5" fmla="*/ 56545 h 1968776"/>
              <a:gd name="connsiteX6" fmla="*/ 3779818 w 7585196"/>
              <a:gd name="connsiteY6" fmla="*/ 389413 h 1968776"/>
              <a:gd name="connsiteX7" fmla="*/ 3783065 w 7585196"/>
              <a:gd name="connsiteY7" fmla="*/ 397982 h 1968776"/>
              <a:gd name="connsiteX8" fmla="*/ 3786656 w 7585196"/>
              <a:gd name="connsiteY8" fmla="*/ 415770 h 1968776"/>
              <a:gd name="connsiteX9" fmla="*/ 3856773 w 7585196"/>
              <a:gd name="connsiteY9" fmla="*/ 462246 h 1968776"/>
              <a:gd name="connsiteX10" fmla="*/ 3857532 w 7585196"/>
              <a:gd name="connsiteY10" fmla="*/ 462170 h 1968776"/>
              <a:gd name="connsiteX11" fmla="*/ 3860980 w 7585196"/>
              <a:gd name="connsiteY11" fmla="*/ 462517 h 1968776"/>
              <a:gd name="connsiteX12" fmla="*/ 5732440 w 7585196"/>
              <a:gd name="connsiteY12" fmla="*/ 462517 h 1968776"/>
              <a:gd name="connsiteX13" fmla="*/ 5742214 w 7585196"/>
              <a:gd name="connsiteY13" fmla="*/ 461532 h 1968776"/>
              <a:gd name="connsiteX14" fmla="*/ 5749300 w 7585196"/>
              <a:gd name="connsiteY14" fmla="*/ 462246 h 1968776"/>
              <a:gd name="connsiteX15" fmla="*/ 5803109 w 7585196"/>
              <a:gd name="connsiteY15" fmla="*/ 439958 h 1968776"/>
              <a:gd name="connsiteX16" fmla="*/ 5815756 w 7585196"/>
              <a:gd name="connsiteY16" fmla="*/ 421199 h 1968776"/>
              <a:gd name="connsiteX17" fmla="*/ 5816039 w 7585196"/>
              <a:gd name="connsiteY17" fmla="*/ 420901 h 1968776"/>
              <a:gd name="connsiteX18" fmla="*/ 5817227 w 7585196"/>
              <a:gd name="connsiteY18" fmla="*/ 419017 h 1968776"/>
              <a:gd name="connsiteX19" fmla="*/ 5819417 w 7585196"/>
              <a:gd name="connsiteY19" fmla="*/ 415770 h 1968776"/>
              <a:gd name="connsiteX20" fmla="*/ 5819483 w 7585196"/>
              <a:gd name="connsiteY20" fmla="*/ 415441 h 1968776"/>
              <a:gd name="connsiteX21" fmla="*/ 5825168 w 7585196"/>
              <a:gd name="connsiteY21" fmla="*/ 406429 h 1968776"/>
              <a:gd name="connsiteX22" fmla="*/ 5831418 w 7585196"/>
              <a:gd name="connsiteY22" fmla="*/ 389940 h 1968776"/>
              <a:gd name="connsiteX23" fmla="*/ 5921543 w 7585196"/>
              <a:gd name="connsiteY23" fmla="*/ 53587 h 1968776"/>
              <a:gd name="connsiteX24" fmla="*/ 5921576 w 7585196"/>
              <a:gd name="connsiteY24" fmla="*/ 53048 h 1968776"/>
              <a:gd name="connsiteX25" fmla="*/ 5922780 w 7585196"/>
              <a:gd name="connsiteY25" fmla="*/ 52866 h 1968776"/>
              <a:gd name="connsiteX26" fmla="*/ 5927196 w 7585196"/>
              <a:gd name="connsiteY26" fmla="*/ 30993 h 1968776"/>
              <a:gd name="connsiteX27" fmla="*/ 5943767 w 7585196"/>
              <a:gd name="connsiteY27" fmla="*/ 8783 h 1968776"/>
              <a:gd name="connsiteX28" fmla="*/ 5962113 w 7585196"/>
              <a:gd name="connsiteY28" fmla="*/ 0 h 1968776"/>
              <a:gd name="connsiteX29" fmla="*/ 7585196 w 7585196"/>
              <a:gd name="connsiteY29" fmla="*/ 0 h 1968776"/>
              <a:gd name="connsiteX30" fmla="*/ 7585196 w 7585196"/>
              <a:gd name="connsiteY30" fmla="*/ 1968776 h 1968776"/>
              <a:gd name="connsiteX31" fmla="*/ 0 w 7585196"/>
              <a:gd name="connsiteY31" fmla="*/ 1968776 h 1968776"/>
              <a:gd name="connsiteX32" fmla="*/ 633984 w 7585196"/>
              <a:gd name="connsiteY32" fmla="*/ 978176 h 1968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7585196" h="1968776">
                <a:moveTo>
                  <a:pt x="7951" y="0"/>
                </a:moveTo>
                <a:lnTo>
                  <a:pt x="3649039" y="0"/>
                </a:lnTo>
                <a:lnTo>
                  <a:pt x="3676676" y="16656"/>
                </a:lnTo>
                <a:cubicBezTo>
                  <a:pt x="3684961" y="26696"/>
                  <a:pt x="3689938" y="39567"/>
                  <a:pt x="3689938" y="53600"/>
                </a:cubicBezTo>
                <a:lnTo>
                  <a:pt x="3690438" y="53550"/>
                </a:lnTo>
                <a:lnTo>
                  <a:pt x="3690626" y="56545"/>
                </a:lnTo>
                <a:lnTo>
                  <a:pt x="3779818" y="389413"/>
                </a:lnTo>
                <a:lnTo>
                  <a:pt x="3783065" y="397982"/>
                </a:lnTo>
                <a:lnTo>
                  <a:pt x="3786656" y="415770"/>
                </a:lnTo>
                <a:cubicBezTo>
                  <a:pt x="3798208" y="443082"/>
                  <a:pt x="3825253" y="462246"/>
                  <a:pt x="3856773" y="462246"/>
                </a:cubicBezTo>
                <a:lnTo>
                  <a:pt x="3857532" y="462170"/>
                </a:lnTo>
                <a:lnTo>
                  <a:pt x="3860980" y="462517"/>
                </a:lnTo>
                <a:lnTo>
                  <a:pt x="5732440" y="462517"/>
                </a:lnTo>
                <a:lnTo>
                  <a:pt x="5742214" y="461532"/>
                </a:lnTo>
                <a:lnTo>
                  <a:pt x="5749300" y="462246"/>
                </a:lnTo>
                <a:cubicBezTo>
                  <a:pt x="5770314" y="462246"/>
                  <a:pt x="5789338" y="453729"/>
                  <a:pt x="5803109" y="439958"/>
                </a:cubicBezTo>
                <a:lnTo>
                  <a:pt x="5815756" y="421199"/>
                </a:lnTo>
                <a:lnTo>
                  <a:pt x="5816039" y="420901"/>
                </a:lnTo>
                <a:lnTo>
                  <a:pt x="5817227" y="419017"/>
                </a:lnTo>
                <a:lnTo>
                  <a:pt x="5819417" y="415770"/>
                </a:lnTo>
                <a:lnTo>
                  <a:pt x="5819483" y="415441"/>
                </a:lnTo>
                <a:lnTo>
                  <a:pt x="5825168" y="406429"/>
                </a:lnTo>
                <a:cubicBezTo>
                  <a:pt x="5827755" y="401256"/>
                  <a:pt x="5829862" y="395746"/>
                  <a:pt x="5831418" y="389940"/>
                </a:cubicBezTo>
                <a:lnTo>
                  <a:pt x="5921543" y="53587"/>
                </a:lnTo>
                <a:lnTo>
                  <a:pt x="5921576" y="53048"/>
                </a:lnTo>
                <a:lnTo>
                  <a:pt x="5922780" y="52866"/>
                </a:lnTo>
                <a:lnTo>
                  <a:pt x="5927196" y="30993"/>
                </a:lnTo>
                <a:cubicBezTo>
                  <a:pt x="5930870" y="22307"/>
                  <a:pt x="5936596" y="14701"/>
                  <a:pt x="5943767" y="8783"/>
                </a:cubicBezTo>
                <a:lnTo>
                  <a:pt x="5962113" y="0"/>
                </a:lnTo>
                <a:lnTo>
                  <a:pt x="7585196" y="0"/>
                </a:lnTo>
                <a:lnTo>
                  <a:pt x="7585196" y="1968776"/>
                </a:lnTo>
                <a:lnTo>
                  <a:pt x="0" y="1968776"/>
                </a:lnTo>
                <a:lnTo>
                  <a:pt x="633984" y="978176"/>
                </a:lnTo>
                <a:close/>
              </a:path>
            </a:pathLst>
          </a:custGeom>
          <a:solidFill>
            <a:schemeClr val="bg1"/>
          </a:solidFill>
          <a:ln>
            <a:noFill/>
          </a:ln>
          <a:effectLst>
            <a:outerShdw blurRad="508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65" name="Group 164">
            <a:extLst>
              <a:ext uri="{FF2B5EF4-FFF2-40B4-BE49-F238E27FC236}">
                <a16:creationId xmlns:a16="http://schemas.microsoft.com/office/drawing/2014/main" id="{198E2833-CA8F-4F28-9991-4DFC04843F26}"/>
              </a:ext>
            </a:extLst>
          </p:cNvPr>
          <p:cNvGrpSpPr/>
          <p:nvPr/>
        </p:nvGrpSpPr>
        <p:grpSpPr>
          <a:xfrm>
            <a:off x="1724457" y="5198610"/>
            <a:ext cx="3204510" cy="976530"/>
            <a:chOff x="2189708" y="1505400"/>
            <a:chExt cx="4437013" cy="1352119"/>
          </a:xfrm>
        </p:grpSpPr>
        <p:sp>
          <p:nvSpPr>
            <p:cNvPr id="166" name="TextBox 165">
              <a:extLst>
                <a:ext uri="{FF2B5EF4-FFF2-40B4-BE49-F238E27FC236}">
                  <a16:creationId xmlns:a16="http://schemas.microsoft.com/office/drawing/2014/main" id="{DD925F29-55EB-4CF5-A996-9EB268A6A70F}"/>
                </a:ext>
              </a:extLst>
            </p:cNvPr>
            <p:cNvSpPr txBox="1"/>
            <p:nvPr/>
          </p:nvSpPr>
          <p:spPr>
            <a:xfrm>
              <a:off x="2189708" y="1505400"/>
              <a:ext cx="2379613" cy="383537"/>
            </a:xfrm>
            <a:prstGeom prst="rect">
              <a:avLst/>
            </a:prstGeom>
            <a:noFill/>
          </p:spPr>
          <p:txBody>
            <a:bodyPr wrap="square" rtlCol="0">
              <a:spAutoFit/>
            </a:bodyPr>
            <a:lstStyle/>
            <a:p>
              <a:r>
                <a:rPr lang="en-US" sz="1200" dirty="0">
                  <a:solidFill>
                    <a:srgbClr val="4D4D4D"/>
                  </a:solidFill>
                  <a:latin typeface="Bernard MT Condensed" panose="02050806060905020404" pitchFamily="18" charset="0"/>
                </a:rPr>
                <a:t>LOREM IPSUM DOLOR 05</a:t>
              </a:r>
            </a:p>
          </p:txBody>
        </p:sp>
        <p:sp>
          <p:nvSpPr>
            <p:cNvPr id="167" name="TextBox 166">
              <a:extLst>
                <a:ext uri="{FF2B5EF4-FFF2-40B4-BE49-F238E27FC236}">
                  <a16:creationId xmlns:a16="http://schemas.microsoft.com/office/drawing/2014/main" id="{C289028A-2CD8-48F6-A545-67EDF24ABB0F}"/>
                </a:ext>
              </a:extLst>
            </p:cNvPr>
            <p:cNvSpPr txBox="1"/>
            <p:nvPr/>
          </p:nvSpPr>
          <p:spPr>
            <a:xfrm>
              <a:off x="2364460" y="1962600"/>
              <a:ext cx="4262261" cy="894919"/>
            </a:xfrm>
            <a:prstGeom prst="rect">
              <a:avLst/>
            </a:prstGeom>
            <a:noFill/>
          </p:spPr>
          <p:txBody>
            <a:bodyPr wrap="square" rtlCol="0">
              <a:spAutoFit/>
            </a:bodyPr>
            <a:lstStyle/>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p:txBody>
        </p:sp>
        <p:cxnSp>
          <p:nvCxnSpPr>
            <p:cNvPr id="168" name="Straight Connector 167">
              <a:extLst>
                <a:ext uri="{FF2B5EF4-FFF2-40B4-BE49-F238E27FC236}">
                  <a16:creationId xmlns:a16="http://schemas.microsoft.com/office/drawing/2014/main" id="{0C39EA78-D07E-4FD2-980E-E8626A2C3450}"/>
                </a:ext>
              </a:extLst>
            </p:cNvPr>
            <p:cNvCxnSpPr>
              <a:cxnSpLocks/>
            </p:cNvCxnSpPr>
            <p:nvPr/>
          </p:nvCxnSpPr>
          <p:spPr>
            <a:xfrm flipH="1">
              <a:off x="2283321" y="1916880"/>
              <a:ext cx="3840480" cy="0"/>
            </a:xfrm>
            <a:prstGeom prst="line">
              <a:avLst/>
            </a:prstGeom>
            <a:ln w="12700" cap="rnd">
              <a:solidFill>
                <a:srgbClr val="4D4D4D"/>
              </a:solidFill>
              <a:round/>
              <a:headEnd type="none" w="lg" len="lg"/>
              <a:tailEnd type="none" w="lg" len="lg"/>
            </a:ln>
          </p:spPr>
          <p:style>
            <a:lnRef idx="1">
              <a:schemeClr val="accent1"/>
            </a:lnRef>
            <a:fillRef idx="0">
              <a:schemeClr val="accent1"/>
            </a:fillRef>
            <a:effectRef idx="0">
              <a:schemeClr val="accent1"/>
            </a:effectRef>
            <a:fontRef idx="minor">
              <a:schemeClr val="tx1"/>
            </a:fontRef>
          </p:style>
        </p:cxnSp>
      </p:grpSp>
      <p:grpSp>
        <p:nvGrpSpPr>
          <p:cNvPr id="173" name="Group 172">
            <a:extLst>
              <a:ext uri="{FF2B5EF4-FFF2-40B4-BE49-F238E27FC236}">
                <a16:creationId xmlns:a16="http://schemas.microsoft.com/office/drawing/2014/main" id="{DDDA4EF8-2EA4-433F-9195-D7DC0A2F2AE6}"/>
              </a:ext>
            </a:extLst>
          </p:cNvPr>
          <p:cNvGrpSpPr/>
          <p:nvPr/>
        </p:nvGrpSpPr>
        <p:grpSpPr>
          <a:xfrm>
            <a:off x="6191874" y="5037378"/>
            <a:ext cx="5244973" cy="1170681"/>
            <a:chOff x="533400" y="1301266"/>
            <a:chExt cx="7262269" cy="1620943"/>
          </a:xfrm>
        </p:grpSpPr>
        <p:sp>
          <p:nvSpPr>
            <p:cNvPr id="180" name="Rectangle 179">
              <a:extLst>
                <a:ext uri="{FF2B5EF4-FFF2-40B4-BE49-F238E27FC236}">
                  <a16:creationId xmlns:a16="http://schemas.microsoft.com/office/drawing/2014/main" id="{E9B15DB0-ECAB-41BA-BC68-D4886A9DA32A}"/>
                </a:ext>
              </a:extLst>
            </p:cNvPr>
            <p:cNvSpPr/>
            <p:nvPr/>
          </p:nvSpPr>
          <p:spPr>
            <a:xfrm>
              <a:off x="533400" y="1329606"/>
              <a:ext cx="7262269" cy="1592603"/>
            </a:xfrm>
            <a:prstGeom prst="rect">
              <a:avLst/>
            </a:prstGeom>
            <a:solidFill>
              <a:srgbClr val="B5B5B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1" name="Text Box 10">
              <a:extLst>
                <a:ext uri="{FF2B5EF4-FFF2-40B4-BE49-F238E27FC236}">
                  <a16:creationId xmlns:a16="http://schemas.microsoft.com/office/drawing/2014/main" id="{4B72703C-EF16-43AA-9F08-EF0F859F5D63}"/>
                </a:ext>
              </a:extLst>
            </p:cNvPr>
            <p:cNvSpPr txBox="1">
              <a:spLocks noChangeArrowheads="1"/>
            </p:cNvSpPr>
            <p:nvPr/>
          </p:nvSpPr>
          <p:spPr bwMode="auto">
            <a:xfrm>
              <a:off x="708399" y="1617631"/>
              <a:ext cx="995230" cy="1001458"/>
            </a:xfrm>
            <a:prstGeom prst="rect">
              <a:avLst/>
            </a:prstGeom>
            <a:noFill/>
            <a:ln w="9525">
              <a:noFill/>
              <a:miter lim="800000"/>
              <a:headEnd/>
              <a:tailEnd/>
            </a:ln>
          </p:spPr>
          <p:txBody>
            <a:bodyPr wrap="square" lIns="60960" tIns="30480" rIns="60960" bIns="30480">
              <a:spAutoFit/>
            </a:bodyPr>
            <a:lstStyle/>
            <a:p>
              <a:pPr algn="ctr"/>
              <a:r>
                <a:rPr lang="en-US" sz="3200" b="1" spc="150" dirty="0">
                  <a:solidFill>
                    <a:schemeClr val="bg1"/>
                  </a:solidFill>
                  <a:latin typeface="Bernard MT Condensed" panose="02050806060905020404" pitchFamily="18" charset="0"/>
                </a:rPr>
                <a:t>06</a:t>
              </a:r>
            </a:p>
            <a:p>
              <a:pPr algn="ctr"/>
              <a:r>
                <a:rPr lang="en-US" sz="1100" b="1" dirty="0">
                  <a:solidFill>
                    <a:schemeClr val="bg1"/>
                  </a:solidFill>
                </a:rPr>
                <a:t>OPTION</a:t>
              </a:r>
            </a:p>
          </p:txBody>
        </p:sp>
        <p:sp>
          <p:nvSpPr>
            <p:cNvPr id="182" name="TextBox 181">
              <a:extLst>
                <a:ext uri="{FF2B5EF4-FFF2-40B4-BE49-F238E27FC236}">
                  <a16:creationId xmlns:a16="http://schemas.microsoft.com/office/drawing/2014/main" id="{6AE55689-B75F-49E8-BE14-5AD0F6F10551}"/>
                </a:ext>
              </a:extLst>
            </p:cNvPr>
            <p:cNvSpPr txBox="1"/>
            <p:nvPr/>
          </p:nvSpPr>
          <p:spPr>
            <a:xfrm>
              <a:off x="4688714" y="1301266"/>
              <a:ext cx="1651425" cy="383537"/>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LOREM IPSUM 06</a:t>
              </a:r>
            </a:p>
          </p:txBody>
        </p:sp>
      </p:grpSp>
      <p:sp>
        <p:nvSpPr>
          <p:cNvPr id="174" name="Freeform: Shape 173">
            <a:extLst>
              <a:ext uri="{FF2B5EF4-FFF2-40B4-BE49-F238E27FC236}">
                <a16:creationId xmlns:a16="http://schemas.microsoft.com/office/drawing/2014/main" id="{E8A50AC4-2EA0-48DF-AEA2-A623D5DC5D83}"/>
              </a:ext>
            </a:extLst>
          </p:cNvPr>
          <p:cNvSpPr/>
          <p:nvPr/>
        </p:nvSpPr>
        <p:spPr>
          <a:xfrm>
            <a:off x="6903016" y="5033141"/>
            <a:ext cx="4579839" cy="1188720"/>
          </a:xfrm>
          <a:custGeom>
            <a:avLst/>
            <a:gdLst>
              <a:gd name="connsiteX0" fmla="*/ 7951 w 7585196"/>
              <a:gd name="connsiteY0" fmla="*/ 0 h 1968776"/>
              <a:gd name="connsiteX1" fmla="*/ 3649039 w 7585196"/>
              <a:gd name="connsiteY1" fmla="*/ 0 h 1968776"/>
              <a:gd name="connsiteX2" fmla="*/ 3676676 w 7585196"/>
              <a:gd name="connsiteY2" fmla="*/ 16656 h 1968776"/>
              <a:gd name="connsiteX3" fmla="*/ 3689938 w 7585196"/>
              <a:gd name="connsiteY3" fmla="*/ 53600 h 1968776"/>
              <a:gd name="connsiteX4" fmla="*/ 3690438 w 7585196"/>
              <a:gd name="connsiteY4" fmla="*/ 53550 h 1968776"/>
              <a:gd name="connsiteX5" fmla="*/ 3690626 w 7585196"/>
              <a:gd name="connsiteY5" fmla="*/ 56545 h 1968776"/>
              <a:gd name="connsiteX6" fmla="*/ 3779818 w 7585196"/>
              <a:gd name="connsiteY6" fmla="*/ 389413 h 1968776"/>
              <a:gd name="connsiteX7" fmla="*/ 3783065 w 7585196"/>
              <a:gd name="connsiteY7" fmla="*/ 397982 h 1968776"/>
              <a:gd name="connsiteX8" fmla="*/ 3786656 w 7585196"/>
              <a:gd name="connsiteY8" fmla="*/ 415770 h 1968776"/>
              <a:gd name="connsiteX9" fmla="*/ 3856773 w 7585196"/>
              <a:gd name="connsiteY9" fmla="*/ 462246 h 1968776"/>
              <a:gd name="connsiteX10" fmla="*/ 3857532 w 7585196"/>
              <a:gd name="connsiteY10" fmla="*/ 462170 h 1968776"/>
              <a:gd name="connsiteX11" fmla="*/ 3860980 w 7585196"/>
              <a:gd name="connsiteY11" fmla="*/ 462517 h 1968776"/>
              <a:gd name="connsiteX12" fmla="*/ 5732440 w 7585196"/>
              <a:gd name="connsiteY12" fmla="*/ 462517 h 1968776"/>
              <a:gd name="connsiteX13" fmla="*/ 5742214 w 7585196"/>
              <a:gd name="connsiteY13" fmla="*/ 461532 h 1968776"/>
              <a:gd name="connsiteX14" fmla="*/ 5749300 w 7585196"/>
              <a:gd name="connsiteY14" fmla="*/ 462246 h 1968776"/>
              <a:gd name="connsiteX15" fmla="*/ 5803109 w 7585196"/>
              <a:gd name="connsiteY15" fmla="*/ 439958 h 1968776"/>
              <a:gd name="connsiteX16" fmla="*/ 5815756 w 7585196"/>
              <a:gd name="connsiteY16" fmla="*/ 421199 h 1968776"/>
              <a:gd name="connsiteX17" fmla="*/ 5816039 w 7585196"/>
              <a:gd name="connsiteY17" fmla="*/ 420901 h 1968776"/>
              <a:gd name="connsiteX18" fmla="*/ 5817227 w 7585196"/>
              <a:gd name="connsiteY18" fmla="*/ 419017 h 1968776"/>
              <a:gd name="connsiteX19" fmla="*/ 5819417 w 7585196"/>
              <a:gd name="connsiteY19" fmla="*/ 415770 h 1968776"/>
              <a:gd name="connsiteX20" fmla="*/ 5819483 w 7585196"/>
              <a:gd name="connsiteY20" fmla="*/ 415441 h 1968776"/>
              <a:gd name="connsiteX21" fmla="*/ 5825168 w 7585196"/>
              <a:gd name="connsiteY21" fmla="*/ 406429 h 1968776"/>
              <a:gd name="connsiteX22" fmla="*/ 5831418 w 7585196"/>
              <a:gd name="connsiteY22" fmla="*/ 389940 h 1968776"/>
              <a:gd name="connsiteX23" fmla="*/ 5921543 w 7585196"/>
              <a:gd name="connsiteY23" fmla="*/ 53587 h 1968776"/>
              <a:gd name="connsiteX24" fmla="*/ 5921576 w 7585196"/>
              <a:gd name="connsiteY24" fmla="*/ 53048 h 1968776"/>
              <a:gd name="connsiteX25" fmla="*/ 5922780 w 7585196"/>
              <a:gd name="connsiteY25" fmla="*/ 52866 h 1968776"/>
              <a:gd name="connsiteX26" fmla="*/ 5927196 w 7585196"/>
              <a:gd name="connsiteY26" fmla="*/ 30993 h 1968776"/>
              <a:gd name="connsiteX27" fmla="*/ 5943767 w 7585196"/>
              <a:gd name="connsiteY27" fmla="*/ 8783 h 1968776"/>
              <a:gd name="connsiteX28" fmla="*/ 5962113 w 7585196"/>
              <a:gd name="connsiteY28" fmla="*/ 0 h 1968776"/>
              <a:gd name="connsiteX29" fmla="*/ 7585196 w 7585196"/>
              <a:gd name="connsiteY29" fmla="*/ 0 h 1968776"/>
              <a:gd name="connsiteX30" fmla="*/ 7585196 w 7585196"/>
              <a:gd name="connsiteY30" fmla="*/ 1968776 h 1968776"/>
              <a:gd name="connsiteX31" fmla="*/ 0 w 7585196"/>
              <a:gd name="connsiteY31" fmla="*/ 1968776 h 1968776"/>
              <a:gd name="connsiteX32" fmla="*/ 633984 w 7585196"/>
              <a:gd name="connsiteY32" fmla="*/ 978176 h 1968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7585196" h="1968776">
                <a:moveTo>
                  <a:pt x="7951" y="0"/>
                </a:moveTo>
                <a:lnTo>
                  <a:pt x="3649039" y="0"/>
                </a:lnTo>
                <a:lnTo>
                  <a:pt x="3676676" y="16656"/>
                </a:lnTo>
                <a:cubicBezTo>
                  <a:pt x="3684961" y="26696"/>
                  <a:pt x="3689938" y="39567"/>
                  <a:pt x="3689938" y="53600"/>
                </a:cubicBezTo>
                <a:lnTo>
                  <a:pt x="3690438" y="53550"/>
                </a:lnTo>
                <a:lnTo>
                  <a:pt x="3690626" y="56545"/>
                </a:lnTo>
                <a:lnTo>
                  <a:pt x="3779818" y="389413"/>
                </a:lnTo>
                <a:lnTo>
                  <a:pt x="3783065" y="397982"/>
                </a:lnTo>
                <a:lnTo>
                  <a:pt x="3786656" y="415770"/>
                </a:lnTo>
                <a:cubicBezTo>
                  <a:pt x="3798208" y="443082"/>
                  <a:pt x="3825253" y="462246"/>
                  <a:pt x="3856773" y="462246"/>
                </a:cubicBezTo>
                <a:lnTo>
                  <a:pt x="3857532" y="462170"/>
                </a:lnTo>
                <a:lnTo>
                  <a:pt x="3860980" y="462517"/>
                </a:lnTo>
                <a:lnTo>
                  <a:pt x="5732440" y="462517"/>
                </a:lnTo>
                <a:lnTo>
                  <a:pt x="5742214" y="461532"/>
                </a:lnTo>
                <a:lnTo>
                  <a:pt x="5749300" y="462246"/>
                </a:lnTo>
                <a:cubicBezTo>
                  <a:pt x="5770314" y="462246"/>
                  <a:pt x="5789338" y="453729"/>
                  <a:pt x="5803109" y="439958"/>
                </a:cubicBezTo>
                <a:lnTo>
                  <a:pt x="5815756" y="421199"/>
                </a:lnTo>
                <a:lnTo>
                  <a:pt x="5816039" y="420901"/>
                </a:lnTo>
                <a:lnTo>
                  <a:pt x="5817227" y="419017"/>
                </a:lnTo>
                <a:lnTo>
                  <a:pt x="5819417" y="415770"/>
                </a:lnTo>
                <a:lnTo>
                  <a:pt x="5819483" y="415441"/>
                </a:lnTo>
                <a:lnTo>
                  <a:pt x="5825168" y="406429"/>
                </a:lnTo>
                <a:cubicBezTo>
                  <a:pt x="5827755" y="401256"/>
                  <a:pt x="5829862" y="395746"/>
                  <a:pt x="5831418" y="389940"/>
                </a:cubicBezTo>
                <a:lnTo>
                  <a:pt x="5921543" y="53587"/>
                </a:lnTo>
                <a:lnTo>
                  <a:pt x="5921576" y="53048"/>
                </a:lnTo>
                <a:lnTo>
                  <a:pt x="5922780" y="52866"/>
                </a:lnTo>
                <a:lnTo>
                  <a:pt x="5927196" y="30993"/>
                </a:lnTo>
                <a:cubicBezTo>
                  <a:pt x="5930870" y="22307"/>
                  <a:pt x="5936596" y="14701"/>
                  <a:pt x="5943767" y="8783"/>
                </a:cubicBezTo>
                <a:lnTo>
                  <a:pt x="5962113" y="0"/>
                </a:lnTo>
                <a:lnTo>
                  <a:pt x="7585196" y="0"/>
                </a:lnTo>
                <a:lnTo>
                  <a:pt x="7585196" y="1968776"/>
                </a:lnTo>
                <a:lnTo>
                  <a:pt x="0" y="1968776"/>
                </a:lnTo>
                <a:lnTo>
                  <a:pt x="633984" y="978176"/>
                </a:lnTo>
                <a:close/>
              </a:path>
            </a:pathLst>
          </a:custGeom>
          <a:solidFill>
            <a:schemeClr val="bg1"/>
          </a:solidFill>
          <a:ln>
            <a:noFill/>
          </a:ln>
          <a:effectLst>
            <a:outerShdw blurRad="508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6" name="Group 175">
            <a:extLst>
              <a:ext uri="{FF2B5EF4-FFF2-40B4-BE49-F238E27FC236}">
                <a16:creationId xmlns:a16="http://schemas.microsoft.com/office/drawing/2014/main" id="{8C5B54AB-BFC7-4A80-9EAC-4F32FF0E626C}"/>
              </a:ext>
            </a:extLst>
          </p:cNvPr>
          <p:cNvGrpSpPr/>
          <p:nvPr/>
        </p:nvGrpSpPr>
        <p:grpSpPr>
          <a:xfrm>
            <a:off x="7388097" y="5184808"/>
            <a:ext cx="3204510" cy="976530"/>
            <a:chOff x="2189708" y="1505400"/>
            <a:chExt cx="4437013" cy="1352119"/>
          </a:xfrm>
        </p:grpSpPr>
        <p:sp>
          <p:nvSpPr>
            <p:cNvPr id="177" name="TextBox 176">
              <a:extLst>
                <a:ext uri="{FF2B5EF4-FFF2-40B4-BE49-F238E27FC236}">
                  <a16:creationId xmlns:a16="http://schemas.microsoft.com/office/drawing/2014/main" id="{51649505-7E4C-40CA-B4CD-CBDDE9B609B0}"/>
                </a:ext>
              </a:extLst>
            </p:cNvPr>
            <p:cNvSpPr txBox="1"/>
            <p:nvPr/>
          </p:nvSpPr>
          <p:spPr>
            <a:xfrm>
              <a:off x="2189708" y="1505400"/>
              <a:ext cx="2379613" cy="383537"/>
            </a:xfrm>
            <a:prstGeom prst="rect">
              <a:avLst/>
            </a:prstGeom>
            <a:noFill/>
          </p:spPr>
          <p:txBody>
            <a:bodyPr wrap="square" rtlCol="0">
              <a:spAutoFit/>
            </a:bodyPr>
            <a:lstStyle/>
            <a:p>
              <a:r>
                <a:rPr lang="en-US" sz="1200" dirty="0">
                  <a:solidFill>
                    <a:srgbClr val="4D4D4D"/>
                  </a:solidFill>
                  <a:latin typeface="Bernard MT Condensed" panose="02050806060905020404" pitchFamily="18" charset="0"/>
                </a:rPr>
                <a:t>LOREM IPSUM DOLOR 06</a:t>
              </a:r>
            </a:p>
          </p:txBody>
        </p:sp>
        <p:sp>
          <p:nvSpPr>
            <p:cNvPr id="178" name="TextBox 177">
              <a:extLst>
                <a:ext uri="{FF2B5EF4-FFF2-40B4-BE49-F238E27FC236}">
                  <a16:creationId xmlns:a16="http://schemas.microsoft.com/office/drawing/2014/main" id="{D78FD63D-110D-4461-B8CF-E46ABD3FE25A}"/>
                </a:ext>
              </a:extLst>
            </p:cNvPr>
            <p:cNvSpPr txBox="1"/>
            <p:nvPr/>
          </p:nvSpPr>
          <p:spPr>
            <a:xfrm>
              <a:off x="2364460" y="1962600"/>
              <a:ext cx="4262261" cy="894919"/>
            </a:xfrm>
            <a:prstGeom prst="rect">
              <a:avLst/>
            </a:prstGeom>
            <a:noFill/>
          </p:spPr>
          <p:txBody>
            <a:bodyPr wrap="square" rtlCol="0">
              <a:spAutoFit/>
            </a:bodyPr>
            <a:lstStyle/>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p:txBody>
        </p:sp>
        <p:cxnSp>
          <p:nvCxnSpPr>
            <p:cNvPr id="179" name="Straight Connector 178">
              <a:extLst>
                <a:ext uri="{FF2B5EF4-FFF2-40B4-BE49-F238E27FC236}">
                  <a16:creationId xmlns:a16="http://schemas.microsoft.com/office/drawing/2014/main" id="{E804B7C4-C5E5-497A-8CE3-FF93005D8CA8}"/>
                </a:ext>
              </a:extLst>
            </p:cNvPr>
            <p:cNvCxnSpPr>
              <a:cxnSpLocks/>
            </p:cNvCxnSpPr>
            <p:nvPr/>
          </p:nvCxnSpPr>
          <p:spPr>
            <a:xfrm flipH="1">
              <a:off x="2283321" y="1916880"/>
              <a:ext cx="3840480" cy="0"/>
            </a:xfrm>
            <a:prstGeom prst="line">
              <a:avLst/>
            </a:prstGeom>
            <a:ln w="12700" cap="rnd">
              <a:solidFill>
                <a:srgbClr val="4D4D4D"/>
              </a:solidFill>
              <a:round/>
              <a:headEnd type="none" w="lg" len="lg"/>
              <a:tailEnd type="none" w="lg" len="lg"/>
            </a:ln>
          </p:spPr>
          <p:style>
            <a:lnRef idx="1">
              <a:schemeClr val="accent1"/>
            </a:lnRef>
            <a:fillRef idx="0">
              <a:schemeClr val="accent1"/>
            </a:fillRef>
            <a:effectRef idx="0">
              <a:schemeClr val="accent1"/>
            </a:effectRef>
            <a:fontRef idx="minor">
              <a:schemeClr val="tx1"/>
            </a:fontRef>
          </p:style>
        </p:cxnSp>
      </p:grpSp>
      <p:grpSp>
        <p:nvGrpSpPr>
          <p:cNvPr id="183" name="Group 349">
            <a:extLst>
              <a:ext uri="{FF2B5EF4-FFF2-40B4-BE49-F238E27FC236}">
                <a16:creationId xmlns:a16="http://schemas.microsoft.com/office/drawing/2014/main" id="{ED3479EE-E32E-44BC-856B-4C4BBEA61F3A}"/>
              </a:ext>
            </a:extLst>
          </p:cNvPr>
          <p:cNvGrpSpPr>
            <a:grpSpLocks noChangeAspect="1"/>
          </p:cNvGrpSpPr>
          <p:nvPr/>
        </p:nvGrpSpPr>
        <p:grpSpPr>
          <a:xfrm>
            <a:off x="5146293" y="3949106"/>
            <a:ext cx="361868" cy="365760"/>
            <a:chOff x="2163763" y="2366963"/>
            <a:chExt cx="442913" cy="447676"/>
          </a:xfrm>
          <a:solidFill>
            <a:srgbClr val="4D4D4D"/>
          </a:solidFill>
        </p:grpSpPr>
        <p:sp>
          <p:nvSpPr>
            <p:cNvPr id="184" name="Freeform 312">
              <a:extLst>
                <a:ext uri="{FF2B5EF4-FFF2-40B4-BE49-F238E27FC236}">
                  <a16:creationId xmlns:a16="http://schemas.microsoft.com/office/drawing/2014/main" id="{FDA3B057-9210-481D-96F4-BB689453A186}"/>
                </a:ext>
              </a:extLst>
            </p:cNvPr>
            <p:cNvSpPr>
              <a:spLocks noEditPoints="1"/>
            </p:cNvSpPr>
            <p:nvPr/>
          </p:nvSpPr>
          <p:spPr bwMode="auto">
            <a:xfrm>
              <a:off x="2163763" y="2600326"/>
              <a:ext cx="217488" cy="214313"/>
            </a:xfrm>
            <a:custGeom>
              <a:avLst/>
              <a:gdLst/>
              <a:ahLst/>
              <a:cxnLst>
                <a:cxn ang="0">
                  <a:pos x="57" y="12"/>
                </a:cxn>
                <a:cxn ang="0">
                  <a:pos x="51" y="7"/>
                </a:cxn>
                <a:cxn ang="0">
                  <a:pos x="49" y="9"/>
                </a:cxn>
                <a:cxn ang="0">
                  <a:pos x="51" y="7"/>
                </a:cxn>
                <a:cxn ang="0">
                  <a:pos x="50" y="7"/>
                </a:cxn>
                <a:cxn ang="0">
                  <a:pos x="46" y="1"/>
                </a:cxn>
                <a:cxn ang="0">
                  <a:pos x="43" y="3"/>
                </a:cxn>
                <a:cxn ang="0">
                  <a:pos x="46" y="1"/>
                </a:cxn>
                <a:cxn ang="0">
                  <a:pos x="42" y="1"/>
                </a:cxn>
                <a:cxn ang="0">
                  <a:pos x="41" y="1"/>
                </a:cxn>
                <a:cxn ang="0">
                  <a:pos x="31" y="11"/>
                </a:cxn>
                <a:cxn ang="0">
                  <a:pos x="31" y="11"/>
                </a:cxn>
                <a:cxn ang="0">
                  <a:pos x="31" y="11"/>
                </a:cxn>
                <a:cxn ang="0">
                  <a:pos x="27" y="16"/>
                </a:cxn>
                <a:cxn ang="0">
                  <a:pos x="0" y="54"/>
                </a:cxn>
                <a:cxn ang="0">
                  <a:pos x="0" y="54"/>
                </a:cxn>
                <a:cxn ang="0">
                  <a:pos x="2" y="57"/>
                </a:cxn>
                <a:cxn ang="0">
                  <a:pos x="3" y="57"/>
                </a:cxn>
                <a:cxn ang="0">
                  <a:pos x="24" y="47"/>
                </a:cxn>
                <a:cxn ang="0">
                  <a:pos x="47" y="27"/>
                </a:cxn>
                <a:cxn ang="0">
                  <a:pos x="53" y="21"/>
                </a:cxn>
                <a:cxn ang="0">
                  <a:pos x="57" y="16"/>
                </a:cxn>
                <a:cxn ang="0">
                  <a:pos x="57" y="16"/>
                </a:cxn>
                <a:cxn ang="0">
                  <a:pos x="57" y="12"/>
                </a:cxn>
                <a:cxn ang="0">
                  <a:pos x="57" y="12"/>
                </a:cxn>
                <a:cxn ang="0">
                  <a:pos x="49" y="17"/>
                </a:cxn>
                <a:cxn ang="0">
                  <a:pos x="43" y="23"/>
                </a:cxn>
                <a:cxn ang="0">
                  <a:pos x="21" y="43"/>
                </a:cxn>
                <a:cxn ang="0">
                  <a:pos x="6" y="51"/>
                </a:cxn>
                <a:cxn ang="0">
                  <a:pos x="31" y="19"/>
                </a:cxn>
                <a:cxn ang="0">
                  <a:pos x="35" y="15"/>
                </a:cxn>
                <a:cxn ang="0">
                  <a:pos x="35" y="15"/>
                </a:cxn>
                <a:cxn ang="0">
                  <a:pos x="35" y="15"/>
                </a:cxn>
                <a:cxn ang="0">
                  <a:pos x="35" y="15"/>
                </a:cxn>
                <a:cxn ang="0">
                  <a:pos x="43" y="7"/>
                </a:cxn>
                <a:cxn ang="0">
                  <a:pos x="47" y="11"/>
                </a:cxn>
                <a:cxn ang="0">
                  <a:pos x="47" y="11"/>
                </a:cxn>
                <a:cxn ang="0">
                  <a:pos x="47" y="11"/>
                </a:cxn>
                <a:cxn ang="0">
                  <a:pos x="52" y="15"/>
                </a:cxn>
                <a:cxn ang="0">
                  <a:pos x="49" y="17"/>
                </a:cxn>
              </a:cxnLst>
              <a:rect l="0" t="0" r="r" b="b"/>
              <a:pathLst>
                <a:path w="58" h="57">
                  <a:moveTo>
                    <a:pt x="57" y="12"/>
                  </a:moveTo>
                  <a:cubicBezTo>
                    <a:pt x="55" y="11"/>
                    <a:pt x="53" y="9"/>
                    <a:pt x="51" y="7"/>
                  </a:cubicBezTo>
                  <a:cubicBezTo>
                    <a:pt x="49" y="9"/>
                    <a:pt x="49" y="9"/>
                    <a:pt x="49" y="9"/>
                  </a:cubicBezTo>
                  <a:cubicBezTo>
                    <a:pt x="51" y="7"/>
                    <a:pt x="51" y="7"/>
                    <a:pt x="51" y="7"/>
                  </a:cubicBezTo>
                  <a:cubicBezTo>
                    <a:pt x="51" y="7"/>
                    <a:pt x="51" y="7"/>
                    <a:pt x="50" y="7"/>
                  </a:cubicBezTo>
                  <a:cubicBezTo>
                    <a:pt x="49" y="5"/>
                    <a:pt x="47" y="4"/>
                    <a:pt x="46" y="1"/>
                  </a:cubicBezTo>
                  <a:cubicBezTo>
                    <a:pt x="43" y="3"/>
                    <a:pt x="43" y="3"/>
                    <a:pt x="43" y="3"/>
                  </a:cubicBezTo>
                  <a:cubicBezTo>
                    <a:pt x="46" y="1"/>
                    <a:pt x="46" y="1"/>
                    <a:pt x="46" y="1"/>
                  </a:cubicBezTo>
                  <a:cubicBezTo>
                    <a:pt x="45" y="0"/>
                    <a:pt x="43" y="0"/>
                    <a:pt x="42" y="1"/>
                  </a:cubicBezTo>
                  <a:cubicBezTo>
                    <a:pt x="42" y="1"/>
                    <a:pt x="42" y="1"/>
                    <a:pt x="41" y="1"/>
                  </a:cubicBezTo>
                  <a:cubicBezTo>
                    <a:pt x="31" y="11"/>
                    <a:pt x="31" y="11"/>
                    <a:pt x="31" y="11"/>
                  </a:cubicBezTo>
                  <a:cubicBezTo>
                    <a:pt x="31" y="11"/>
                    <a:pt x="31" y="11"/>
                    <a:pt x="31" y="11"/>
                  </a:cubicBezTo>
                  <a:cubicBezTo>
                    <a:pt x="31" y="11"/>
                    <a:pt x="31" y="11"/>
                    <a:pt x="31" y="11"/>
                  </a:cubicBezTo>
                  <a:cubicBezTo>
                    <a:pt x="30" y="13"/>
                    <a:pt x="28" y="14"/>
                    <a:pt x="27" y="16"/>
                  </a:cubicBezTo>
                  <a:cubicBezTo>
                    <a:pt x="15" y="28"/>
                    <a:pt x="1" y="42"/>
                    <a:pt x="0" y="54"/>
                  </a:cubicBezTo>
                  <a:cubicBezTo>
                    <a:pt x="0" y="54"/>
                    <a:pt x="0" y="54"/>
                    <a:pt x="0" y="54"/>
                  </a:cubicBezTo>
                  <a:cubicBezTo>
                    <a:pt x="0" y="56"/>
                    <a:pt x="1" y="57"/>
                    <a:pt x="2" y="57"/>
                  </a:cubicBezTo>
                  <a:cubicBezTo>
                    <a:pt x="3" y="57"/>
                    <a:pt x="3" y="57"/>
                    <a:pt x="3" y="57"/>
                  </a:cubicBezTo>
                  <a:cubicBezTo>
                    <a:pt x="10" y="56"/>
                    <a:pt x="17" y="52"/>
                    <a:pt x="24" y="47"/>
                  </a:cubicBezTo>
                  <a:cubicBezTo>
                    <a:pt x="32" y="41"/>
                    <a:pt x="39" y="34"/>
                    <a:pt x="47" y="27"/>
                  </a:cubicBezTo>
                  <a:cubicBezTo>
                    <a:pt x="53" y="21"/>
                    <a:pt x="53" y="21"/>
                    <a:pt x="53" y="21"/>
                  </a:cubicBezTo>
                  <a:cubicBezTo>
                    <a:pt x="57" y="16"/>
                    <a:pt x="57" y="16"/>
                    <a:pt x="57" y="16"/>
                  </a:cubicBezTo>
                  <a:cubicBezTo>
                    <a:pt x="57" y="16"/>
                    <a:pt x="57" y="16"/>
                    <a:pt x="57" y="16"/>
                  </a:cubicBezTo>
                  <a:cubicBezTo>
                    <a:pt x="58" y="15"/>
                    <a:pt x="58" y="13"/>
                    <a:pt x="57" y="12"/>
                  </a:cubicBezTo>
                  <a:cubicBezTo>
                    <a:pt x="57" y="12"/>
                    <a:pt x="57" y="12"/>
                    <a:pt x="57" y="12"/>
                  </a:cubicBezTo>
                  <a:close/>
                  <a:moveTo>
                    <a:pt x="49" y="17"/>
                  </a:moveTo>
                  <a:cubicBezTo>
                    <a:pt x="43" y="23"/>
                    <a:pt x="43" y="23"/>
                    <a:pt x="43" y="23"/>
                  </a:cubicBezTo>
                  <a:cubicBezTo>
                    <a:pt x="36" y="30"/>
                    <a:pt x="28" y="37"/>
                    <a:pt x="21" y="43"/>
                  </a:cubicBezTo>
                  <a:cubicBezTo>
                    <a:pt x="16" y="47"/>
                    <a:pt x="11" y="50"/>
                    <a:pt x="6" y="51"/>
                  </a:cubicBezTo>
                  <a:cubicBezTo>
                    <a:pt x="9" y="41"/>
                    <a:pt x="21" y="29"/>
                    <a:pt x="31" y="19"/>
                  </a:cubicBezTo>
                  <a:cubicBezTo>
                    <a:pt x="32" y="18"/>
                    <a:pt x="33" y="16"/>
                    <a:pt x="35" y="15"/>
                  </a:cubicBezTo>
                  <a:cubicBezTo>
                    <a:pt x="35" y="15"/>
                    <a:pt x="35" y="15"/>
                    <a:pt x="35" y="15"/>
                  </a:cubicBezTo>
                  <a:cubicBezTo>
                    <a:pt x="35" y="15"/>
                    <a:pt x="35" y="15"/>
                    <a:pt x="35" y="15"/>
                  </a:cubicBezTo>
                  <a:cubicBezTo>
                    <a:pt x="35" y="15"/>
                    <a:pt x="35" y="15"/>
                    <a:pt x="35" y="15"/>
                  </a:cubicBezTo>
                  <a:cubicBezTo>
                    <a:pt x="43" y="7"/>
                    <a:pt x="43" y="7"/>
                    <a:pt x="43" y="7"/>
                  </a:cubicBezTo>
                  <a:cubicBezTo>
                    <a:pt x="44" y="8"/>
                    <a:pt x="46" y="10"/>
                    <a:pt x="47" y="11"/>
                  </a:cubicBezTo>
                  <a:cubicBezTo>
                    <a:pt x="47" y="11"/>
                    <a:pt x="47" y="11"/>
                    <a:pt x="47" y="11"/>
                  </a:cubicBezTo>
                  <a:cubicBezTo>
                    <a:pt x="47" y="11"/>
                    <a:pt x="47" y="11"/>
                    <a:pt x="47" y="11"/>
                  </a:cubicBezTo>
                  <a:cubicBezTo>
                    <a:pt x="49" y="12"/>
                    <a:pt x="50" y="14"/>
                    <a:pt x="52" y="15"/>
                  </a:cubicBezTo>
                  <a:lnTo>
                    <a:pt x="49" y="1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85" name="Freeform 313">
              <a:extLst>
                <a:ext uri="{FF2B5EF4-FFF2-40B4-BE49-F238E27FC236}">
                  <a16:creationId xmlns:a16="http://schemas.microsoft.com/office/drawing/2014/main" id="{5A283FC6-117E-4930-AABD-74B470841E62}"/>
                </a:ext>
              </a:extLst>
            </p:cNvPr>
            <p:cNvSpPr>
              <a:spLocks noEditPoints="1"/>
            </p:cNvSpPr>
            <p:nvPr/>
          </p:nvSpPr>
          <p:spPr bwMode="auto">
            <a:xfrm>
              <a:off x="2317751" y="2366963"/>
              <a:ext cx="288925" cy="293688"/>
            </a:xfrm>
            <a:custGeom>
              <a:avLst/>
              <a:gdLst/>
              <a:ahLst/>
              <a:cxnLst>
                <a:cxn ang="0">
                  <a:pos x="66" y="11"/>
                </a:cxn>
                <a:cxn ang="0">
                  <a:pos x="38" y="0"/>
                </a:cxn>
                <a:cxn ang="0">
                  <a:pos x="11" y="11"/>
                </a:cxn>
                <a:cxn ang="0">
                  <a:pos x="0" y="39"/>
                </a:cxn>
                <a:cxn ang="0">
                  <a:pos x="11" y="66"/>
                </a:cxn>
                <a:cxn ang="0">
                  <a:pos x="38" y="78"/>
                </a:cxn>
                <a:cxn ang="0">
                  <a:pos x="66" y="66"/>
                </a:cxn>
                <a:cxn ang="0">
                  <a:pos x="77" y="39"/>
                </a:cxn>
                <a:cxn ang="0">
                  <a:pos x="66" y="11"/>
                </a:cxn>
                <a:cxn ang="0">
                  <a:pos x="62" y="63"/>
                </a:cxn>
                <a:cxn ang="0">
                  <a:pos x="38" y="73"/>
                </a:cxn>
                <a:cxn ang="0">
                  <a:pos x="15" y="63"/>
                </a:cxn>
                <a:cxn ang="0">
                  <a:pos x="5" y="39"/>
                </a:cxn>
                <a:cxn ang="0">
                  <a:pos x="15" y="15"/>
                </a:cxn>
                <a:cxn ang="0">
                  <a:pos x="38" y="5"/>
                </a:cxn>
                <a:cxn ang="0">
                  <a:pos x="62" y="15"/>
                </a:cxn>
                <a:cxn ang="0">
                  <a:pos x="72" y="39"/>
                </a:cxn>
                <a:cxn ang="0">
                  <a:pos x="62" y="63"/>
                </a:cxn>
              </a:cxnLst>
              <a:rect l="0" t="0" r="r" b="b"/>
              <a:pathLst>
                <a:path w="77" h="78">
                  <a:moveTo>
                    <a:pt x="66" y="11"/>
                  </a:moveTo>
                  <a:cubicBezTo>
                    <a:pt x="59" y="4"/>
                    <a:pt x="49" y="0"/>
                    <a:pt x="38" y="0"/>
                  </a:cubicBezTo>
                  <a:cubicBezTo>
                    <a:pt x="28" y="0"/>
                    <a:pt x="18" y="4"/>
                    <a:pt x="11" y="11"/>
                  </a:cubicBezTo>
                  <a:cubicBezTo>
                    <a:pt x="4" y="18"/>
                    <a:pt x="0" y="28"/>
                    <a:pt x="0" y="39"/>
                  </a:cubicBezTo>
                  <a:cubicBezTo>
                    <a:pt x="0" y="50"/>
                    <a:pt x="4" y="59"/>
                    <a:pt x="11" y="66"/>
                  </a:cubicBezTo>
                  <a:cubicBezTo>
                    <a:pt x="18" y="73"/>
                    <a:pt x="28" y="78"/>
                    <a:pt x="38" y="78"/>
                  </a:cubicBezTo>
                  <a:cubicBezTo>
                    <a:pt x="49" y="78"/>
                    <a:pt x="59" y="73"/>
                    <a:pt x="66" y="66"/>
                  </a:cubicBezTo>
                  <a:cubicBezTo>
                    <a:pt x="73" y="59"/>
                    <a:pt x="77" y="50"/>
                    <a:pt x="77" y="39"/>
                  </a:cubicBezTo>
                  <a:cubicBezTo>
                    <a:pt x="77" y="28"/>
                    <a:pt x="73" y="18"/>
                    <a:pt x="66" y="11"/>
                  </a:cubicBezTo>
                  <a:close/>
                  <a:moveTo>
                    <a:pt x="62" y="63"/>
                  </a:moveTo>
                  <a:cubicBezTo>
                    <a:pt x="56" y="69"/>
                    <a:pt x="48" y="73"/>
                    <a:pt x="38" y="73"/>
                  </a:cubicBezTo>
                  <a:cubicBezTo>
                    <a:pt x="29" y="73"/>
                    <a:pt x="21" y="69"/>
                    <a:pt x="15" y="63"/>
                  </a:cubicBezTo>
                  <a:cubicBezTo>
                    <a:pt x="8" y="57"/>
                    <a:pt x="5" y="48"/>
                    <a:pt x="5" y="39"/>
                  </a:cubicBezTo>
                  <a:cubicBezTo>
                    <a:pt x="5" y="29"/>
                    <a:pt x="8" y="21"/>
                    <a:pt x="15" y="15"/>
                  </a:cubicBezTo>
                  <a:cubicBezTo>
                    <a:pt x="21" y="9"/>
                    <a:pt x="29" y="5"/>
                    <a:pt x="38" y="5"/>
                  </a:cubicBezTo>
                  <a:cubicBezTo>
                    <a:pt x="48" y="5"/>
                    <a:pt x="56" y="9"/>
                    <a:pt x="62" y="15"/>
                  </a:cubicBezTo>
                  <a:cubicBezTo>
                    <a:pt x="69" y="21"/>
                    <a:pt x="72" y="29"/>
                    <a:pt x="72" y="39"/>
                  </a:cubicBezTo>
                  <a:cubicBezTo>
                    <a:pt x="72" y="48"/>
                    <a:pt x="69" y="57"/>
                    <a:pt x="62" y="63"/>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86" name="Freeform 314">
              <a:extLst>
                <a:ext uri="{FF2B5EF4-FFF2-40B4-BE49-F238E27FC236}">
                  <a16:creationId xmlns:a16="http://schemas.microsoft.com/office/drawing/2014/main" id="{44A3B554-CA6E-4727-8ADE-32044CD0A1CD}"/>
                </a:ext>
              </a:extLst>
            </p:cNvPr>
            <p:cNvSpPr>
              <a:spLocks/>
            </p:cNvSpPr>
            <p:nvPr/>
          </p:nvSpPr>
          <p:spPr bwMode="auto">
            <a:xfrm>
              <a:off x="2400301" y="2446338"/>
              <a:ext cx="87313" cy="85725"/>
            </a:xfrm>
            <a:custGeom>
              <a:avLst/>
              <a:gdLst/>
              <a:ahLst/>
              <a:cxnLst>
                <a:cxn ang="0">
                  <a:pos x="20" y="0"/>
                </a:cxn>
                <a:cxn ang="0">
                  <a:pos x="19" y="0"/>
                </a:cxn>
                <a:cxn ang="0">
                  <a:pos x="7" y="5"/>
                </a:cxn>
                <a:cxn ang="0">
                  <a:pos x="0" y="18"/>
                </a:cxn>
                <a:cxn ang="0">
                  <a:pos x="0" y="18"/>
                </a:cxn>
                <a:cxn ang="0">
                  <a:pos x="3" y="19"/>
                </a:cxn>
                <a:cxn ang="0">
                  <a:pos x="0" y="18"/>
                </a:cxn>
                <a:cxn ang="0">
                  <a:pos x="0" y="20"/>
                </a:cxn>
                <a:cxn ang="0">
                  <a:pos x="3" y="23"/>
                </a:cxn>
                <a:cxn ang="0">
                  <a:pos x="5" y="20"/>
                </a:cxn>
                <a:cxn ang="0">
                  <a:pos x="5" y="19"/>
                </a:cxn>
                <a:cxn ang="0">
                  <a:pos x="5" y="19"/>
                </a:cxn>
                <a:cxn ang="0">
                  <a:pos x="5" y="19"/>
                </a:cxn>
                <a:cxn ang="0">
                  <a:pos x="10" y="9"/>
                </a:cxn>
                <a:cxn ang="0">
                  <a:pos x="19" y="5"/>
                </a:cxn>
                <a:cxn ang="0">
                  <a:pos x="20" y="5"/>
                </a:cxn>
                <a:cxn ang="0">
                  <a:pos x="23" y="3"/>
                </a:cxn>
                <a:cxn ang="0">
                  <a:pos x="20" y="0"/>
                </a:cxn>
              </a:cxnLst>
              <a:rect l="0" t="0" r="r" b="b"/>
              <a:pathLst>
                <a:path w="23" h="23">
                  <a:moveTo>
                    <a:pt x="20" y="0"/>
                  </a:moveTo>
                  <a:cubicBezTo>
                    <a:pt x="20" y="0"/>
                    <a:pt x="20" y="0"/>
                    <a:pt x="19" y="0"/>
                  </a:cubicBezTo>
                  <a:cubicBezTo>
                    <a:pt x="15" y="0"/>
                    <a:pt x="11" y="2"/>
                    <a:pt x="7" y="5"/>
                  </a:cubicBezTo>
                  <a:cubicBezTo>
                    <a:pt x="3" y="8"/>
                    <a:pt x="1" y="12"/>
                    <a:pt x="0" y="18"/>
                  </a:cubicBezTo>
                  <a:cubicBezTo>
                    <a:pt x="0" y="18"/>
                    <a:pt x="0" y="18"/>
                    <a:pt x="0" y="18"/>
                  </a:cubicBezTo>
                  <a:cubicBezTo>
                    <a:pt x="3" y="19"/>
                    <a:pt x="3" y="19"/>
                    <a:pt x="3" y="19"/>
                  </a:cubicBezTo>
                  <a:cubicBezTo>
                    <a:pt x="0" y="18"/>
                    <a:pt x="0" y="18"/>
                    <a:pt x="0" y="18"/>
                  </a:cubicBezTo>
                  <a:cubicBezTo>
                    <a:pt x="0" y="19"/>
                    <a:pt x="0" y="19"/>
                    <a:pt x="0" y="20"/>
                  </a:cubicBezTo>
                  <a:cubicBezTo>
                    <a:pt x="0" y="22"/>
                    <a:pt x="1" y="23"/>
                    <a:pt x="3" y="23"/>
                  </a:cubicBezTo>
                  <a:cubicBezTo>
                    <a:pt x="4" y="23"/>
                    <a:pt x="5" y="22"/>
                    <a:pt x="5" y="20"/>
                  </a:cubicBezTo>
                  <a:cubicBezTo>
                    <a:pt x="5" y="20"/>
                    <a:pt x="5" y="19"/>
                    <a:pt x="5" y="19"/>
                  </a:cubicBezTo>
                  <a:cubicBezTo>
                    <a:pt x="5" y="19"/>
                    <a:pt x="5" y="19"/>
                    <a:pt x="5" y="19"/>
                  </a:cubicBezTo>
                  <a:cubicBezTo>
                    <a:pt x="5" y="19"/>
                    <a:pt x="5" y="19"/>
                    <a:pt x="5" y="19"/>
                  </a:cubicBezTo>
                  <a:cubicBezTo>
                    <a:pt x="6" y="14"/>
                    <a:pt x="8" y="11"/>
                    <a:pt x="10" y="9"/>
                  </a:cubicBezTo>
                  <a:cubicBezTo>
                    <a:pt x="13" y="6"/>
                    <a:pt x="16" y="5"/>
                    <a:pt x="19" y="5"/>
                  </a:cubicBezTo>
                  <a:cubicBezTo>
                    <a:pt x="19" y="5"/>
                    <a:pt x="19" y="5"/>
                    <a:pt x="20" y="5"/>
                  </a:cubicBezTo>
                  <a:cubicBezTo>
                    <a:pt x="21" y="6"/>
                    <a:pt x="22" y="5"/>
                    <a:pt x="23" y="3"/>
                  </a:cubicBezTo>
                  <a:cubicBezTo>
                    <a:pt x="23" y="2"/>
                    <a:pt x="22" y="1"/>
                    <a:pt x="2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87" name="Freeform 315">
              <a:extLst>
                <a:ext uri="{FF2B5EF4-FFF2-40B4-BE49-F238E27FC236}">
                  <a16:creationId xmlns:a16="http://schemas.microsoft.com/office/drawing/2014/main" id="{24B71324-A9D2-4CFA-94BE-45F54E98F926}"/>
                </a:ext>
              </a:extLst>
            </p:cNvPr>
            <p:cNvSpPr>
              <a:spLocks noEditPoints="1"/>
            </p:cNvSpPr>
            <p:nvPr/>
          </p:nvSpPr>
          <p:spPr bwMode="auto">
            <a:xfrm>
              <a:off x="2351088" y="2400301"/>
              <a:ext cx="222250" cy="222250"/>
            </a:xfrm>
            <a:custGeom>
              <a:avLst/>
              <a:gdLst/>
              <a:ahLst/>
              <a:cxnLst>
                <a:cxn ang="0">
                  <a:pos x="50" y="9"/>
                </a:cxn>
                <a:cxn ang="0">
                  <a:pos x="29" y="0"/>
                </a:cxn>
                <a:cxn ang="0">
                  <a:pos x="9" y="9"/>
                </a:cxn>
                <a:cxn ang="0">
                  <a:pos x="0" y="30"/>
                </a:cxn>
                <a:cxn ang="0">
                  <a:pos x="9" y="51"/>
                </a:cxn>
                <a:cxn ang="0">
                  <a:pos x="29" y="59"/>
                </a:cxn>
                <a:cxn ang="0">
                  <a:pos x="50" y="51"/>
                </a:cxn>
                <a:cxn ang="0">
                  <a:pos x="59" y="30"/>
                </a:cxn>
                <a:cxn ang="0">
                  <a:pos x="50" y="9"/>
                </a:cxn>
                <a:cxn ang="0">
                  <a:pos x="47" y="47"/>
                </a:cxn>
                <a:cxn ang="0">
                  <a:pos x="29" y="54"/>
                </a:cxn>
                <a:cxn ang="0">
                  <a:pos x="12" y="47"/>
                </a:cxn>
                <a:cxn ang="0">
                  <a:pos x="5" y="30"/>
                </a:cxn>
                <a:cxn ang="0">
                  <a:pos x="12" y="12"/>
                </a:cxn>
                <a:cxn ang="0">
                  <a:pos x="29" y="5"/>
                </a:cxn>
                <a:cxn ang="0">
                  <a:pos x="47" y="12"/>
                </a:cxn>
                <a:cxn ang="0">
                  <a:pos x="54" y="30"/>
                </a:cxn>
                <a:cxn ang="0">
                  <a:pos x="47" y="47"/>
                </a:cxn>
              </a:cxnLst>
              <a:rect l="0" t="0" r="r" b="b"/>
              <a:pathLst>
                <a:path w="59" h="59">
                  <a:moveTo>
                    <a:pt x="50" y="9"/>
                  </a:moveTo>
                  <a:cubicBezTo>
                    <a:pt x="45" y="4"/>
                    <a:pt x="38" y="0"/>
                    <a:pt x="29" y="0"/>
                  </a:cubicBezTo>
                  <a:cubicBezTo>
                    <a:pt x="21" y="0"/>
                    <a:pt x="14" y="4"/>
                    <a:pt x="9" y="9"/>
                  </a:cubicBezTo>
                  <a:cubicBezTo>
                    <a:pt x="3" y="14"/>
                    <a:pt x="0" y="22"/>
                    <a:pt x="0" y="30"/>
                  </a:cubicBezTo>
                  <a:cubicBezTo>
                    <a:pt x="0" y="38"/>
                    <a:pt x="3" y="45"/>
                    <a:pt x="9" y="51"/>
                  </a:cubicBezTo>
                  <a:cubicBezTo>
                    <a:pt x="14" y="56"/>
                    <a:pt x="21" y="59"/>
                    <a:pt x="29" y="59"/>
                  </a:cubicBezTo>
                  <a:cubicBezTo>
                    <a:pt x="38" y="59"/>
                    <a:pt x="45" y="56"/>
                    <a:pt x="50" y="51"/>
                  </a:cubicBezTo>
                  <a:cubicBezTo>
                    <a:pt x="56" y="45"/>
                    <a:pt x="59" y="38"/>
                    <a:pt x="59" y="30"/>
                  </a:cubicBezTo>
                  <a:cubicBezTo>
                    <a:pt x="59" y="22"/>
                    <a:pt x="56" y="14"/>
                    <a:pt x="50" y="9"/>
                  </a:cubicBezTo>
                  <a:close/>
                  <a:moveTo>
                    <a:pt x="47" y="47"/>
                  </a:moveTo>
                  <a:cubicBezTo>
                    <a:pt x="42" y="51"/>
                    <a:pt x="36" y="54"/>
                    <a:pt x="29" y="54"/>
                  </a:cubicBezTo>
                  <a:cubicBezTo>
                    <a:pt x="23" y="54"/>
                    <a:pt x="17" y="51"/>
                    <a:pt x="12" y="47"/>
                  </a:cubicBezTo>
                  <a:cubicBezTo>
                    <a:pt x="8" y="43"/>
                    <a:pt x="5" y="37"/>
                    <a:pt x="5" y="30"/>
                  </a:cubicBezTo>
                  <a:cubicBezTo>
                    <a:pt x="5" y="23"/>
                    <a:pt x="8" y="17"/>
                    <a:pt x="12" y="12"/>
                  </a:cubicBezTo>
                  <a:cubicBezTo>
                    <a:pt x="17" y="8"/>
                    <a:pt x="23" y="5"/>
                    <a:pt x="29" y="5"/>
                  </a:cubicBezTo>
                  <a:cubicBezTo>
                    <a:pt x="36" y="5"/>
                    <a:pt x="42" y="8"/>
                    <a:pt x="47" y="12"/>
                  </a:cubicBezTo>
                  <a:cubicBezTo>
                    <a:pt x="51" y="17"/>
                    <a:pt x="54" y="23"/>
                    <a:pt x="54" y="30"/>
                  </a:cubicBezTo>
                  <a:cubicBezTo>
                    <a:pt x="54" y="37"/>
                    <a:pt x="51" y="43"/>
                    <a:pt x="47" y="4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188" name="Group 187">
            <a:extLst>
              <a:ext uri="{FF2B5EF4-FFF2-40B4-BE49-F238E27FC236}">
                <a16:creationId xmlns:a16="http://schemas.microsoft.com/office/drawing/2014/main" id="{59BB3AE2-2649-4F9D-A142-F240B1D2AFF8}"/>
              </a:ext>
            </a:extLst>
          </p:cNvPr>
          <p:cNvGrpSpPr>
            <a:grpSpLocks noChangeAspect="1"/>
          </p:cNvGrpSpPr>
          <p:nvPr/>
        </p:nvGrpSpPr>
        <p:grpSpPr>
          <a:xfrm>
            <a:off x="5190995" y="5444621"/>
            <a:ext cx="398273" cy="365760"/>
            <a:chOff x="2828925" y="2020888"/>
            <a:chExt cx="311151" cy="285750"/>
          </a:xfrm>
          <a:solidFill>
            <a:srgbClr val="4D4D4D"/>
          </a:solidFill>
        </p:grpSpPr>
        <p:sp>
          <p:nvSpPr>
            <p:cNvPr id="189" name="Freeform 5">
              <a:extLst>
                <a:ext uri="{FF2B5EF4-FFF2-40B4-BE49-F238E27FC236}">
                  <a16:creationId xmlns:a16="http://schemas.microsoft.com/office/drawing/2014/main" id="{5EA76A21-392C-4D96-B32A-489A376D6B1E}"/>
                </a:ext>
              </a:extLst>
            </p:cNvPr>
            <p:cNvSpPr>
              <a:spLocks/>
            </p:cNvSpPr>
            <p:nvPr/>
          </p:nvSpPr>
          <p:spPr bwMode="auto">
            <a:xfrm>
              <a:off x="2992438" y="2020888"/>
              <a:ext cx="147638" cy="106363"/>
            </a:xfrm>
            <a:custGeom>
              <a:avLst/>
              <a:gdLst/>
              <a:ahLst/>
              <a:cxnLst>
                <a:cxn ang="0">
                  <a:pos x="120" y="0"/>
                </a:cxn>
                <a:cxn ang="0">
                  <a:pos x="19" y="0"/>
                </a:cxn>
                <a:cxn ang="0">
                  <a:pos x="0" y="18"/>
                </a:cxn>
                <a:cxn ang="0">
                  <a:pos x="0" y="32"/>
                </a:cxn>
                <a:cxn ang="0">
                  <a:pos x="11" y="32"/>
                </a:cxn>
                <a:cxn ang="0">
                  <a:pos x="11" y="18"/>
                </a:cxn>
                <a:cxn ang="0">
                  <a:pos x="19" y="11"/>
                </a:cxn>
                <a:cxn ang="0">
                  <a:pos x="120" y="11"/>
                </a:cxn>
                <a:cxn ang="0">
                  <a:pos x="127" y="18"/>
                </a:cxn>
                <a:cxn ang="0">
                  <a:pos x="127" y="81"/>
                </a:cxn>
                <a:cxn ang="0">
                  <a:pos x="120" y="88"/>
                </a:cxn>
                <a:cxn ang="0">
                  <a:pos x="107" y="88"/>
                </a:cxn>
                <a:cxn ang="0">
                  <a:pos x="107" y="99"/>
                </a:cxn>
                <a:cxn ang="0">
                  <a:pos x="120" y="99"/>
                </a:cxn>
                <a:cxn ang="0">
                  <a:pos x="138" y="81"/>
                </a:cxn>
                <a:cxn ang="0">
                  <a:pos x="138" y="18"/>
                </a:cxn>
                <a:cxn ang="0">
                  <a:pos x="120" y="0"/>
                </a:cxn>
              </a:cxnLst>
              <a:rect l="0" t="0" r="r" b="b"/>
              <a:pathLst>
                <a:path w="138" h="99">
                  <a:moveTo>
                    <a:pt x="120" y="0"/>
                  </a:moveTo>
                  <a:cubicBezTo>
                    <a:pt x="19" y="0"/>
                    <a:pt x="19" y="0"/>
                    <a:pt x="19" y="0"/>
                  </a:cubicBezTo>
                  <a:cubicBezTo>
                    <a:pt x="9" y="0"/>
                    <a:pt x="0" y="8"/>
                    <a:pt x="0" y="18"/>
                  </a:cubicBezTo>
                  <a:cubicBezTo>
                    <a:pt x="0" y="32"/>
                    <a:pt x="0" y="32"/>
                    <a:pt x="0" y="32"/>
                  </a:cubicBezTo>
                  <a:cubicBezTo>
                    <a:pt x="11" y="32"/>
                    <a:pt x="11" y="32"/>
                    <a:pt x="11" y="32"/>
                  </a:cubicBezTo>
                  <a:cubicBezTo>
                    <a:pt x="11" y="18"/>
                    <a:pt x="11" y="18"/>
                    <a:pt x="11" y="18"/>
                  </a:cubicBezTo>
                  <a:cubicBezTo>
                    <a:pt x="11" y="14"/>
                    <a:pt x="15" y="11"/>
                    <a:pt x="19" y="11"/>
                  </a:cubicBezTo>
                  <a:cubicBezTo>
                    <a:pt x="120" y="11"/>
                    <a:pt x="120" y="11"/>
                    <a:pt x="120" y="11"/>
                  </a:cubicBezTo>
                  <a:cubicBezTo>
                    <a:pt x="124" y="11"/>
                    <a:pt x="127" y="14"/>
                    <a:pt x="127" y="18"/>
                  </a:cubicBezTo>
                  <a:cubicBezTo>
                    <a:pt x="127" y="81"/>
                    <a:pt x="127" y="81"/>
                    <a:pt x="127" y="81"/>
                  </a:cubicBezTo>
                  <a:cubicBezTo>
                    <a:pt x="127" y="85"/>
                    <a:pt x="124" y="88"/>
                    <a:pt x="120" y="88"/>
                  </a:cubicBezTo>
                  <a:cubicBezTo>
                    <a:pt x="107" y="88"/>
                    <a:pt x="107" y="88"/>
                    <a:pt x="107" y="88"/>
                  </a:cubicBezTo>
                  <a:cubicBezTo>
                    <a:pt x="107" y="99"/>
                    <a:pt x="107" y="99"/>
                    <a:pt x="107" y="99"/>
                  </a:cubicBezTo>
                  <a:cubicBezTo>
                    <a:pt x="120" y="99"/>
                    <a:pt x="120" y="99"/>
                    <a:pt x="120" y="99"/>
                  </a:cubicBezTo>
                  <a:cubicBezTo>
                    <a:pt x="130" y="99"/>
                    <a:pt x="138" y="91"/>
                    <a:pt x="138" y="81"/>
                  </a:cubicBezTo>
                  <a:cubicBezTo>
                    <a:pt x="138" y="18"/>
                    <a:pt x="138" y="18"/>
                    <a:pt x="138" y="18"/>
                  </a:cubicBezTo>
                  <a:cubicBezTo>
                    <a:pt x="138" y="8"/>
                    <a:pt x="130" y="0"/>
                    <a:pt x="12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0" name="Freeform 6">
              <a:extLst>
                <a:ext uri="{FF2B5EF4-FFF2-40B4-BE49-F238E27FC236}">
                  <a16:creationId xmlns:a16="http://schemas.microsoft.com/office/drawing/2014/main" id="{C48AAAB6-748B-4C55-AFDA-54430A3FAD3D}"/>
                </a:ext>
              </a:extLst>
            </p:cNvPr>
            <p:cNvSpPr>
              <a:spLocks/>
            </p:cNvSpPr>
            <p:nvPr/>
          </p:nvSpPr>
          <p:spPr bwMode="auto">
            <a:xfrm>
              <a:off x="2954338" y="2058988"/>
              <a:ext cx="147638" cy="107950"/>
            </a:xfrm>
            <a:custGeom>
              <a:avLst/>
              <a:gdLst/>
              <a:ahLst/>
              <a:cxnLst>
                <a:cxn ang="0">
                  <a:pos x="119" y="0"/>
                </a:cxn>
                <a:cxn ang="0">
                  <a:pos x="18" y="0"/>
                </a:cxn>
                <a:cxn ang="0">
                  <a:pos x="0" y="19"/>
                </a:cxn>
                <a:cxn ang="0">
                  <a:pos x="0" y="44"/>
                </a:cxn>
                <a:cxn ang="0">
                  <a:pos x="11" y="38"/>
                </a:cxn>
                <a:cxn ang="0">
                  <a:pos x="11" y="19"/>
                </a:cxn>
                <a:cxn ang="0">
                  <a:pos x="18" y="11"/>
                </a:cxn>
                <a:cxn ang="0">
                  <a:pos x="119" y="11"/>
                </a:cxn>
                <a:cxn ang="0">
                  <a:pos x="126" y="19"/>
                </a:cxn>
                <a:cxn ang="0">
                  <a:pos x="126" y="81"/>
                </a:cxn>
                <a:cxn ang="0">
                  <a:pos x="119" y="89"/>
                </a:cxn>
                <a:cxn ang="0">
                  <a:pos x="18" y="89"/>
                </a:cxn>
                <a:cxn ang="0">
                  <a:pos x="11" y="81"/>
                </a:cxn>
                <a:cxn ang="0">
                  <a:pos x="11" y="65"/>
                </a:cxn>
                <a:cxn ang="0">
                  <a:pos x="0" y="70"/>
                </a:cxn>
                <a:cxn ang="0">
                  <a:pos x="0" y="81"/>
                </a:cxn>
                <a:cxn ang="0">
                  <a:pos x="18" y="100"/>
                </a:cxn>
                <a:cxn ang="0">
                  <a:pos x="119" y="100"/>
                </a:cxn>
                <a:cxn ang="0">
                  <a:pos x="137" y="81"/>
                </a:cxn>
                <a:cxn ang="0">
                  <a:pos x="137" y="19"/>
                </a:cxn>
                <a:cxn ang="0">
                  <a:pos x="119" y="0"/>
                </a:cxn>
              </a:cxnLst>
              <a:rect l="0" t="0" r="r" b="b"/>
              <a:pathLst>
                <a:path w="137" h="100">
                  <a:moveTo>
                    <a:pt x="119" y="0"/>
                  </a:moveTo>
                  <a:cubicBezTo>
                    <a:pt x="18" y="0"/>
                    <a:pt x="18" y="0"/>
                    <a:pt x="18" y="0"/>
                  </a:cubicBezTo>
                  <a:cubicBezTo>
                    <a:pt x="8" y="0"/>
                    <a:pt x="0" y="9"/>
                    <a:pt x="0" y="19"/>
                  </a:cubicBezTo>
                  <a:cubicBezTo>
                    <a:pt x="0" y="44"/>
                    <a:pt x="0" y="44"/>
                    <a:pt x="0" y="44"/>
                  </a:cubicBezTo>
                  <a:cubicBezTo>
                    <a:pt x="11" y="38"/>
                    <a:pt x="11" y="38"/>
                    <a:pt x="11" y="38"/>
                  </a:cubicBezTo>
                  <a:cubicBezTo>
                    <a:pt x="11" y="19"/>
                    <a:pt x="11" y="19"/>
                    <a:pt x="11" y="19"/>
                  </a:cubicBezTo>
                  <a:cubicBezTo>
                    <a:pt x="11" y="15"/>
                    <a:pt x="14" y="11"/>
                    <a:pt x="18" y="11"/>
                  </a:cubicBezTo>
                  <a:cubicBezTo>
                    <a:pt x="119" y="11"/>
                    <a:pt x="119" y="11"/>
                    <a:pt x="119" y="11"/>
                  </a:cubicBezTo>
                  <a:cubicBezTo>
                    <a:pt x="123" y="11"/>
                    <a:pt x="126" y="15"/>
                    <a:pt x="126" y="19"/>
                  </a:cubicBezTo>
                  <a:cubicBezTo>
                    <a:pt x="126" y="81"/>
                    <a:pt x="126" y="81"/>
                    <a:pt x="126" y="81"/>
                  </a:cubicBezTo>
                  <a:cubicBezTo>
                    <a:pt x="126" y="85"/>
                    <a:pt x="123" y="89"/>
                    <a:pt x="119" y="89"/>
                  </a:cubicBezTo>
                  <a:cubicBezTo>
                    <a:pt x="18" y="89"/>
                    <a:pt x="18" y="89"/>
                    <a:pt x="18" y="89"/>
                  </a:cubicBezTo>
                  <a:cubicBezTo>
                    <a:pt x="14" y="89"/>
                    <a:pt x="11" y="85"/>
                    <a:pt x="11" y="81"/>
                  </a:cubicBezTo>
                  <a:cubicBezTo>
                    <a:pt x="11" y="65"/>
                    <a:pt x="11" y="65"/>
                    <a:pt x="11" y="65"/>
                  </a:cubicBezTo>
                  <a:cubicBezTo>
                    <a:pt x="0" y="70"/>
                    <a:pt x="0" y="70"/>
                    <a:pt x="0" y="70"/>
                  </a:cubicBezTo>
                  <a:cubicBezTo>
                    <a:pt x="0" y="81"/>
                    <a:pt x="0" y="81"/>
                    <a:pt x="0" y="81"/>
                  </a:cubicBezTo>
                  <a:cubicBezTo>
                    <a:pt x="0" y="91"/>
                    <a:pt x="8" y="100"/>
                    <a:pt x="18" y="100"/>
                  </a:cubicBezTo>
                  <a:cubicBezTo>
                    <a:pt x="119" y="100"/>
                    <a:pt x="119" y="100"/>
                    <a:pt x="119" y="100"/>
                  </a:cubicBezTo>
                  <a:cubicBezTo>
                    <a:pt x="129" y="100"/>
                    <a:pt x="137" y="91"/>
                    <a:pt x="137" y="81"/>
                  </a:cubicBezTo>
                  <a:cubicBezTo>
                    <a:pt x="137" y="19"/>
                    <a:pt x="137" y="19"/>
                    <a:pt x="137" y="19"/>
                  </a:cubicBezTo>
                  <a:cubicBezTo>
                    <a:pt x="137" y="9"/>
                    <a:pt x="129" y="0"/>
                    <a:pt x="119"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1" name="Oval 7">
              <a:extLst>
                <a:ext uri="{FF2B5EF4-FFF2-40B4-BE49-F238E27FC236}">
                  <a16:creationId xmlns:a16="http://schemas.microsoft.com/office/drawing/2014/main" id="{CADF0387-4C19-4F3B-8B24-19CB14FDB7D0}"/>
                </a:ext>
              </a:extLst>
            </p:cNvPr>
            <p:cNvSpPr>
              <a:spLocks noChangeArrowheads="1"/>
            </p:cNvSpPr>
            <p:nvPr/>
          </p:nvSpPr>
          <p:spPr bwMode="auto">
            <a:xfrm>
              <a:off x="2854325" y="2078038"/>
              <a:ext cx="47625" cy="47625"/>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2" name="Freeform 8">
              <a:extLst>
                <a:ext uri="{FF2B5EF4-FFF2-40B4-BE49-F238E27FC236}">
                  <a16:creationId xmlns:a16="http://schemas.microsoft.com/office/drawing/2014/main" id="{E74DB79A-AE63-4720-89A9-4AD5E7A94216}"/>
                </a:ext>
              </a:extLst>
            </p:cNvPr>
            <p:cNvSpPr>
              <a:spLocks/>
            </p:cNvSpPr>
            <p:nvPr/>
          </p:nvSpPr>
          <p:spPr bwMode="auto">
            <a:xfrm>
              <a:off x="2828925" y="2101850"/>
              <a:ext cx="152400" cy="204788"/>
            </a:xfrm>
            <a:custGeom>
              <a:avLst/>
              <a:gdLst/>
              <a:ahLst/>
              <a:cxnLst>
                <a:cxn ang="0">
                  <a:pos x="140" y="7"/>
                </a:cxn>
                <a:cxn ang="0">
                  <a:pos x="138" y="4"/>
                </a:cxn>
                <a:cxn ang="0">
                  <a:pos x="128" y="2"/>
                </a:cxn>
                <a:cxn ang="0">
                  <a:pos x="72" y="31"/>
                </a:cxn>
                <a:cxn ang="0">
                  <a:pos x="72" y="31"/>
                </a:cxn>
                <a:cxn ang="0">
                  <a:pos x="58" y="31"/>
                </a:cxn>
                <a:cxn ang="0">
                  <a:pos x="41" y="31"/>
                </a:cxn>
                <a:cxn ang="0">
                  <a:pos x="37" y="31"/>
                </a:cxn>
                <a:cxn ang="0">
                  <a:pos x="33" y="31"/>
                </a:cxn>
                <a:cxn ang="0">
                  <a:pos x="9" y="31"/>
                </a:cxn>
                <a:cxn ang="0">
                  <a:pos x="5" y="34"/>
                </a:cxn>
                <a:cxn ang="0">
                  <a:pos x="1" y="40"/>
                </a:cxn>
                <a:cxn ang="0">
                  <a:pos x="0" y="103"/>
                </a:cxn>
                <a:cxn ang="0">
                  <a:pos x="6" y="110"/>
                </a:cxn>
                <a:cxn ang="0">
                  <a:pos x="9" y="110"/>
                </a:cxn>
                <a:cxn ang="0">
                  <a:pos x="15" y="103"/>
                </a:cxn>
                <a:cxn ang="0">
                  <a:pos x="16" y="57"/>
                </a:cxn>
                <a:cxn ang="0">
                  <a:pos x="18" y="57"/>
                </a:cxn>
                <a:cxn ang="0">
                  <a:pos x="18" y="96"/>
                </a:cxn>
                <a:cxn ang="0">
                  <a:pos x="18" y="98"/>
                </a:cxn>
                <a:cxn ang="0">
                  <a:pos x="18" y="180"/>
                </a:cxn>
                <a:cxn ang="0">
                  <a:pos x="27" y="190"/>
                </a:cxn>
                <a:cxn ang="0">
                  <a:pos x="32" y="190"/>
                </a:cxn>
                <a:cxn ang="0">
                  <a:pos x="41" y="180"/>
                </a:cxn>
                <a:cxn ang="0">
                  <a:pos x="41" y="117"/>
                </a:cxn>
                <a:cxn ang="0">
                  <a:pos x="49" y="117"/>
                </a:cxn>
                <a:cxn ang="0">
                  <a:pos x="49" y="180"/>
                </a:cxn>
                <a:cxn ang="0">
                  <a:pos x="59" y="190"/>
                </a:cxn>
                <a:cxn ang="0">
                  <a:pos x="63" y="190"/>
                </a:cxn>
                <a:cxn ang="0">
                  <a:pos x="72" y="180"/>
                </a:cxn>
                <a:cxn ang="0">
                  <a:pos x="72" y="98"/>
                </a:cxn>
                <a:cxn ang="0">
                  <a:pos x="72" y="96"/>
                </a:cxn>
                <a:cxn ang="0">
                  <a:pos x="72" y="55"/>
                </a:cxn>
                <a:cxn ang="0">
                  <a:pos x="79" y="45"/>
                </a:cxn>
                <a:cxn ang="0">
                  <a:pos x="135" y="16"/>
                </a:cxn>
                <a:cxn ang="0">
                  <a:pos x="140" y="7"/>
                </a:cxn>
              </a:cxnLst>
              <a:rect l="0" t="0" r="r" b="b"/>
              <a:pathLst>
                <a:path w="141" h="190">
                  <a:moveTo>
                    <a:pt x="140" y="7"/>
                  </a:moveTo>
                  <a:cubicBezTo>
                    <a:pt x="138" y="4"/>
                    <a:pt x="138" y="4"/>
                    <a:pt x="138" y="4"/>
                  </a:cubicBezTo>
                  <a:cubicBezTo>
                    <a:pt x="137" y="1"/>
                    <a:pt x="132" y="0"/>
                    <a:pt x="128" y="2"/>
                  </a:cubicBezTo>
                  <a:cubicBezTo>
                    <a:pt x="72" y="31"/>
                    <a:pt x="72" y="31"/>
                    <a:pt x="72" y="31"/>
                  </a:cubicBezTo>
                  <a:cubicBezTo>
                    <a:pt x="72" y="31"/>
                    <a:pt x="72" y="31"/>
                    <a:pt x="72" y="31"/>
                  </a:cubicBezTo>
                  <a:cubicBezTo>
                    <a:pt x="58" y="31"/>
                    <a:pt x="58" y="31"/>
                    <a:pt x="58" y="31"/>
                  </a:cubicBezTo>
                  <a:cubicBezTo>
                    <a:pt x="41" y="31"/>
                    <a:pt x="41" y="31"/>
                    <a:pt x="41" y="31"/>
                  </a:cubicBezTo>
                  <a:cubicBezTo>
                    <a:pt x="37" y="31"/>
                    <a:pt x="37" y="31"/>
                    <a:pt x="37" y="31"/>
                  </a:cubicBezTo>
                  <a:cubicBezTo>
                    <a:pt x="33" y="31"/>
                    <a:pt x="33" y="31"/>
                    <a:pt x="33" y="31"/>
                  </a:cubicBezTo>
                  <a:cubicBezTo>
                    <a:pt x="9" y="31"/>
                    <a:pt x="9" y="31"/>
                    <a:pt x="9" y="31"/>
                  </a:cubicBezTo>
                  <a:cubicBezTo>
                    <a:pt x="9" y="31"/>
                    <a:pt x="7" y="32"/>
                    <a:pt x="5" y="34"/>
                  </a:cubicBezTo>
                  <a:cubicBezTo>
                    <a:pt x="3" y="35"/>
                    <a:pt x="1" y="37"/>
                    <a:pt x="1" y="40"/>
                  </a:cubicBezTo>
                  <a:cubicBezTo>
                    <a:pt x="0" y="103"/>
                    <a:pt x="0" y="103"/>
                    <a:pt x="0" y="103"/>
                  </a:cubicBezTo>
                  <a:cubicBezTo>
                    <a:pt x="0" y="107"/>
                    <a:pt x="2" y="110"/>
                    <a:pt x="6" y="110"/>
                  </a:cubicBezTo>
                  <a:cubicBezTo>
                    <a:pt x="9" y="110"/>
                    <a:pt x="9" y="110"/>
                    <a:pt x="9" y="110"/>
                  </a:cubicBezTo>
                  <a:cubicBezTo>
                    <a:pt x="12" y="110"/>
                    <a:pt x="15" y="107"/>
                    <a:pt x="15" y="103"/>
                  </a:cubicBezTo>
                  <a:cubicBezTo>
                    <a:pt x="16" y="57"/>
                    <a:pt x="16" y="57"/>
                    <a:pt x="16" y="57"/>
                  </a:cubicBezTo>
                  <a:cubicBezTo>
                    <a:pt x="18" y="57"/>
                    <a:pt x="18" y="57"/>
                    <a:pt x="18" y="57"/>
                  </a:cubicBezTo>
                  <a:cubicBezTo>
                    <a:pt x="18" y="96"/>
                    <a:pt x="18" y="96"/>
                    <a:pt x="18" y="96"/>
                  </a:cubicBezTo>
                  <a:cubicBezTo>
                    <a:pt x="18" y="98"/>
                    <a:pt x="18" y="98"/>
                    <a:pt x="18" y="98"/>
                  </a:cubicBezTo>
                  <a:cubicBezTo>
                    <a:pt x="18" y="180"/>
                    <a:pt x="18" y="180"/>
                    <a:pt x="18" y="180"/>
                  </a:cubicBezTo>
                  <a:cubicBezTo>
                    <a:pt x="18" y="185"/>
                    <a:pt x="22" y="190"/>
                    <a:pt x="27" y="190"/>
                  </a:cubicBezTo>
                  <a:cubicBezTo>
                    <a:pt x="32" y="190"/>
                    <a:pt x="32" y="190"/>
                    <a:pt x="32" y="190"/>
                  </a:cubicBezTo>
                  <a:cubicBezTo>
                    <a:pt x="37" y="190"/>
                    <a:pt x="41" y="185"/>
                    <a:pt x="41" y="180"/>
                  </a:cubicBezTo>
                  <a:cubicBezTo>
                    <a:pt x="41" y="117"/>
                    <a:pt x="41" y="117"/>
                    <a:pt x="41" y="117"/>
                  </a:cubicBezTo>
                  <a:cubicBezTo>
                    <a:pt x="49" y="117"/>
                    <a:pt x="49" y="117"/>
                    <a:pt x="49" y="117"/>
                  </a:cubicBezTo>
                  <a:cubicBezTo>
                    <a:pt x="49" y="180"/>
                    <a:pt x="49" y="180"/>
                    <a:pt x="49" y="180"/>
                  </a:cubicBezTo>
                  <a:cubicBezTo>
                    <a:pt x="49" y="185"/>
                    <a:pt x="54" y="190"/>
                    <a:pt x="59" y="190"/>
                  </a:cubicBezTo>
                  <a:cubicBezTo>
                    <a:pt x="63" y="190"/>
                    <a:pt x="63" y="190"/>
                    <a:pt x="63" y="190"/>
                  </a:cubicBezTo>
                  <a:cubicBezTo>
                    <a:pt x="68" y="190"/>
                    <a:pt x="72" y="185"/>
                    <a:pt x="72" y="180"/>
                  </a:cubicBezTo>
                  <a:cubicBezTo>
                    <a:pt x="72" y="98"/>
                    <a:pt x="72" y="98"/>
                    <a:pt x="72" y="98"/>
                  </a:cubicBezTo>
                  <a:cubicBezTo>
                    <a:pt x="72" y="96"/>
                    <a:pt x="72" y="96"/>
                    <a:pt x="72" y="96"/>
                  </a:cubicBezTo>
                  <a:cubicBezTo>
                    <a:pt x="72" y="55"/>
                    <a:pt x="72" y="55"/>
                    <a:pt x="72" y="55"/>
                  </a:cubicBezTo>
                  <a:cubicBezTo>
                    <a:pt x="74" y="50"/>
                    <a:pt x="77" y="47"/>
                    <a:pt x="79" y="45"/>
                  </a:cubicBezTo>
                  <a:cubicBezTo>
                    <a:pt x="135" y="16"/>
                    <a:pt x="135" y="16"/>
                    <a:pt x="135" y="16"/>
                  </a:cubicBezTo>
                  <a:cubicBezTo>
                    <a:pt x="139" y="14"/>
                    <a:pt x="141" y="10"/>
                    <a:pt x="140" y="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193" name="Freeform 223">
            <a:extLst>
              <a:ext uri="{FF2B5EF4-FFF2-40B4-BE49-F238E27FC236}">
                <a16:creationId xmlns:a16="http://schemas.microsoft.com/office/drawing/2014/main" id="{1B4B42E8-163E-4FC2-A921-ADCB21383429}"/>
              </a:ext>
            </a:extLst>
          </p:cNvPr>
          <p:cNvSpPr>
            <a:spLocks noChangeAspect="1" noEditPoints="1"/>
          </p:cNvSpPr>
          <p:nvPr/>
        </p:nvSpPr>
        <p:spPr bwMode="auto">
          <a:xfrm>
            <a:off x="10850064" y="3924102"/>
            <a:ext cx="375020" cy="365760"/>
          </a:xfrm>
          <a:custGeom>
            <a:avLst/>
            <a:gdLst>
              <a:gd name="T0" fmla="*/ 2 w 127"/>
              <a:gd name="T1" fmla="*/ 54 h 124"/>
              <a:gd name="T2" fmla="*/ 63 w 127"/>
              <a:gd name="T3" fmla="*/ 0 h 124"/>
              <a:gd name="T4" fmla="*/ 124 w 127"/>
              <a:gd name="T5" fmla="*/ 68 h 124"/>
              <a:gd name="T6" fmla="*/ 109 w 127"/>
              <a:gd name="T7" fmla="*/ 86 h 124"/>
              <a:gd name="T8" fmla="*/ 104 w 127"/>
              <a:gd name="T9" fmla="*/ 53 h 124"/>
              <a:gd name="T10" fmla="*/ 100 w 127"/>
              <a:gd name="T11" fmla="*/ 57 h 124"/>
              <a:gd name="T12" fmla="*/ 98 w 127"/>
              <a:gd name="T13" fmla="*/ 52 h 124"/>
              <a:gd name="T14" fmla="*/ 91 w 127"/>
              <a:gd name="T15" fmla="*/ 62 h 124"/>
              <a:gd name="T16" fmla="*/ 85 w 127"/>
              <a:gd name="T17" fmla="*/ 72 h 124"/>
              <a:gd name="T18" fmla="*/ 87 w 127"/>
              <a:gd name="T19" fmla="*/ 78 h 124"/>
              <a:gd name="T20" fmla="*/ 77 w 127"/>
              <a:gd name="T21" fmla="*/ 99 h 124"/>
              <a:gd name="T22" fmla="*/ 77 w 127"/>
              <a:gd name="T23" fmla="*/ 112 h 124"/>
              <a:gd name="T24" fmla="*/ 68 w 127"/>
              <a:gd name="T25" fmla="*/ 96 h 124"/>
              <a:gd name="T26" fmla="*/ 58 w 127"/>
              <a:gd name="T27" fmla="*/ 78 h 124"/>
              <a:gd name="T28" fmla="*/ 63 w 127"/>
              <a:gd name="T29" fmla="*/ 67 h 124"/>
              <a:gd name="T30" fmla="*/ 76 w 127"/>
              <a:gd name="T31" fmla="*/ 65 h 124"/>
              <a:gd name="T32" fmla="*/ 86 w 127"/>
              <a:gd name="T33" fmla="*/ 65 h 124"/>
              <a:gd name="T34" fmla="*/ 87 w 127"/>
              <a:gd name="T35" fmla="*/ 60 h 124"/>
              <a:gd name="T36" fmla="*/ 80 w 127"/>
              <a:gd name="T37" fmla="*/ 56 h 124"/>
              <a:gd name="T38" fmla="*/ 90 w 127"/>
              <a:gd name="T39" fmla="*/ 52 h 124"/>
              <a:gd name="T40" fmla="*/ 70 w 127"/>
              <a:gd name="T41" fmla="*/ 55 h 124"/>
              <a:gd name="T42" fmla="*/ 62 w 127"/>
              <a:gd name="T43" fmla="*/ 57 h 124"/>
              <a:gd name="T44" fmla="*/ 56 w 127"/>
              <a:gd name="T45" fmla="*/ 35 h 124"/>
              <a:gd name="T46" fmla="*/ 59 w 127"/>
              <a:gd name="T47" fmla="*/ 32 h 124"/>
              <a:gd name="T48" fmla="*/ 52 w 127"/>
              <a:gd name="T49" fmla="*/ 27 h 124"/>
              <a:gd name="T50" fmla="*/ 58 w 127"/>
              <a:gd name="T51" fmla="*/ 24 h 124"/>
              <a:gd name="T52" fmla="*/ 67 w 127"/>
              <a:gd name="T53" fmla="*/ 23 h 124"/>
              <a:gd name="T54" fmla="*/ 74 w 127"/>
              <a:gd name="T55" fmla="*/ 25 h 124"/>
              <a:gd name="T56" fmla="*/ 73 w 127"/>
              <a:gd name="T57" fmla="*/ 19 h 124"/>
              <a:gd name="T58" fmla="*/ 68 w 127"/>
              <a:gd name="T59" fmla="*/ 11 h 124"/>
              <a:gd name="T60" fmla="*/ 74 w 127"/>
              <a:gd name="T61" fmla="*/ 11 h 124"/>
              <a:gd name="T62" fmla="*/ 64 w 127"/>
              <a:gd name="T63" fmla="*/ 10 h 124"/>
              <a:gd name="T64" fmla="*/ 46 w 127"/>
              <a:gd name="T65" fmla="*/ 12 h 124"/>
              <a:gd name="T66" fmla="*/ 43 w 127"/>
              <a:gd name="T67" fmla="*/ 20 h 124"/>
              <a:gd name="T68" fmla="*/ 37 w 127"/>
              <a:gd name="T69" fmla="*/ 25 h 124"/>
              <a:gd name="T70" fmla="*/ 31 w 127"/>
              <a:gd name="T71" fmla="*/ 28 h 124"/>
              <a:gd name="T72" fmla="*/ 25 w 127"/>
              <a:gd name="T73" fmla="*/ 25 h 124"/>
              <a:gd name="T74" fmla="*/ 22 w 127"/>
              <a:gd name="T75" fmla="*/ 43 h 124"/>
              <a:gd name="T76" fmla="*/ 18 w 127"/>
              <a:gd name="T77" fmla="*/ 58 h 124"/>
              <a:gd name="T78" fmla="*/ 15 w 127"/>
              <a:gd name="T79" fmla="*/ 85 h 124"/>
              <a:gd name="T80" fmla="*/ 30 w 127"/>
              <a:gd name="T81" fmla="*/ 79 h 124"/>
              <a:gd name="T82" fmla="*/ 33 w 127"/>
              <a:gd name="T83" fmla="*/ 105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7" h="124">
                <a:moveTo>
                  <a:pt x="57" y="122"/>
                </a:moveTo>
                <a:cubicBezTo>
                  <a:pt x="43" y="121"/>
                  <a:pt x="31" y="115"/>
                  <a:pt x="21" y="106"/>
                </a:cubicBezTo>
                <a:cubicBezTo>
                  <a:pt x="6" y="91"/>
                  <a:pt x="0" y="74"/>
                  <a:pt x="2" y="54"/>
                </a:cubicBezTo>
                <a:cubicBezTo>
                  <a:pt x="3" y="44"/>
                  <a:pt x="7" y="34"/>
                  <a:pt x="13" y="26"/>
                </a:cubicBezTo>
                <a:cubicBezTo>
                  <a:pt x="23" y="12"/>
                  <a:pt x="36" y="4"/>
                  <a:pt x="53" y="1"/>
                </a:cubicBezTo>
                <a:cubicBezTo>
                  <a:pt x="56" y="1"/>
                  <a:pt x="59" y="0"/>
                  <a:pt x="63" y="0"/>
                </a:cubicBezTo>
                <a:cubicBezTo>
                  <a:pt x="63" y="0"/>
                  <a:pt x="63" y="0"/>
                  <a:pt x="63" y="0"/>
                </a:cubicBezTo>
                <a:cubicBezTo>
                  <a:pt x="66" y="0"/>
                  <a:pt x="70" y="1"/>
                  <a:pt x="73" y="1"/>
                </a:cubicBezTo>
                <a:cubicBezTo>
                  <a:pt x="104" y="6"/>
                  <a:pt x="127" y="36"/>
                  <a:pt x="124" y="68"/>
                </a:cubicBezTo>
                <a:cubicBezTo>
                  <a:pt x="122" y="83"/>
                  <a:pt x="115" y="96"/>
                  <a:pt x="104" y="106"/>
                </a:cubicBezTo>
                <a:cubicBezTo>
                  <a:pt x="91" y="119"/>
                  <a:pt x="75" y="124"/>
                  <a:pt x="57" y="122"/>
                </a:cubicBezTo>
                <a:close/>
                <a:moveTo>
                  <a:pt x="109" y="86"/>
                </a:moveTo>
                <a:cubicBezTo>
                  <a:pt x="120" y="66"/>
                  <a:pt x="114" y="42"/>
                  <a:pt x="104" y="30"/>
                </a:cubicBezTo>
                <a:cubicBezTo>
                  <a:pt x="103" y="32"/>
                  <a:pt x="103" y="34"/>
                  <a:pt x="103" y="36"/>
                </a:cubicBezTo>
                <a:cubicBezTo>
                  <a:pt x="102" y="42"/>
                  <a:pt x="103" y="47"/>
                  <a:pt x="104" y="53"/>
                </a:cubicBezTo>
                <a:cubicBezTo>
                  <a:pt x="104" y="54"/>
                  <a:pt x="104" y="55"/>
                  <a:pt x="104" y="57"/>
                </a:cubicBezTo>
                <a:cubicBezTo>
                  <a:pt x="104" y="57"/>
                  <a:pt x="103" y="58"/>
                  <a:pt x="102" y="58"/>
                </a:cubicBezTo>
                <a:cubicBezTo>
                  <a:pt x="101" y="58"/>
                  <a:pt x="100" y="57"/>
                  <a:pt x="100" y="57"/>
                </a:cubicBezTo>
                <a:cubicBezTo>
                  <a:pt x="100" y="56"/>
                  <a:pt x="100" y="54"/>
                  <a:pt x="100" y="53"/>
                </a:cubicBezTo>
                <a:cubicBezTo>
                  <a:pt x="100" y="52"/>
                  <a:pt x="100" y="51"/>
                  <a:pt x="100" y="50"/>
                </a:cubicBezTo>
                <a:cubicBezTo>
                  <a:pt x="99" y="51"/>
                  <a:pt x="98" y="51"/>
                  <a:pt x="98" y="52"/>
                </a:cubicBezTo>
                <a:cubicBezTo>
                  <a:pt x="96" y="53"/>
                  <a:pt x="95" y="54"/>
                  <a:pt x="94" y="56"/>
                </a:cubicBezTo>
                <a:cubicBezTo>
                  <a:pt x="93" y="56"/>
                  <a:pt x="93" y="57"/>
                  <a:pt x="93" y="58"/>
                </a:cubicBezTo>
                <a:cubicBezTo>
                  <a:pt x="93" y="60"/>
                  <a:pt x="92" y="61"/>
                  <a:pt x="91" y="62"/>
                </a:cubicBezTo>
                <a:cubicBezTo>
                  <a:pt x="90" y="64"/>
                  <a:pt x="90" y="65"/>
                  <a:pt x="89" y="67"/>
                </a:cubicBezTo>
                <a:cubicBezTo>
                  <a:pt x="89" y="68"/>
                  <a:pt x="89" y="69"/>
                  <a:pt x="88" y="69"/>
                </a:cubicBezTo>
                <a:cubicBezTo>
                  <a:pt x="88" y="71"/>
                  <a:pt x="87" y="72"/>
                  <a:pt x="85" y="72"/>
                </a:cubicBezTo>
                <a:cubicBezTo>
                  <a:pt x="83" y="72"/>
                  <a:pt x="82" y="73"/>
                  <a:pt x="82" y="74"/>
                </a:cubicBezTo>
                <a:cubicBezTo>
                  <a:pt x="83" y="74"/>
                  <a:pt x="83" y="75"/>
                  <a:pt x="84" y="75"/>
                </a:cubicBezTo>
                <a:cubicBezTo>
                  <a:pt x="86" y="75"/>
                  <a:pt x="87" y="76"/>
                  <a:pt x="87" y="78"/>
                </a:cubicBezTo>
                <a:cubicBezTo>
                  <a:pt x="87" y="83"/>
                  <a:pt x="85" y="86"/>
                  <a:pt x="82" y="90"/>
                </a:cubicBezTo>
                <a:cubicBezTo>
                  <a:pt x="81" y="90"/>
                  <a:pt x="80" y="91"/>
                  <a:pt x="79" y="92"/>
                </a:cubicBezTo>
                <a:cubicBezTo>
                  <a:pt x="77" y="94"/>
                  <a:pt x="76" y="96"/>
                  <a:pt x="77" y="99"/>
                </a:cubicBezTo>
                <a:cubicBezTo>
                  <a:pt x="78" y="101"/>
                  <a:pt x="78" y="102"/>
                  <a:pt x="79" y="103"/>
                </a:cubicBezTo>
                <a:cubicBezTo>
                  <a:pt x="79" y="105"/>
                  <a:pt x="79" y="106"/>
                  <a:pt x="78" y="107"/>
                </a:cubicBezTo>
                <a:cubicBezTo>
                  <a:pt x="78" y="109"/>
                  <a:pt x="78" y="112"/>
                  <a:pt x="77" y="112"/>
                </a:cubicBezTo>
                <a:cubicBezTo>
                  <a:pt x="74" y="111"/>
                  <a:pt x="73" y="112"/>
                  <a:pt x="73" y="109"/>
                </a:cubicBezTo>
                <a:cubicBezTo>
                  <a:pt x="72" y="108"/>
                  <a:pt x="73" y="108"/>
                  <a:pt x="73" y="108"/>
                </a:cubicBezTo>
                <a:cubicBezTo>
                  <a:pt x="73" y="105"/>
                  <a:pt x="70" y="97"/>
                  <a:pt x="68" y="96"/>
                </a:cubicBezTo>
                <a:cubicBezTo>
                  <a:pt x="66" y="95"/>
                  <a:pt x="64" y="93"/>
                  <a:pt x="63" y="92"/>
                </a:cubicBezTo>
                <a:cubicBezTo>
                  <a:pt x="60" y="90"/>
                  <a:pt x="59" y="87"/>
                  <a:pt x="60" y="84"/>
                </a:cubicBezTo>
                <a:cubicBezTo>
                  <a:pt x="61" y="82"/>
                  <a:pt x="60" y="79"/>
                  <a:pt x="58" y="78"/>
                </a:cubicBezTo>
                <a:cubicBezTo>
                  <a:pt x="56" y="76"/>
                  <a:pt x="55" y="74"/>
                  <a:pt x="55" y="71"/>
                </a:cubicBezTo>
                <a:cubicBezTo>
                  <a:pt x="55" y="68"/>
                  <a:pt x="57" y="66"/>
                  <a:pt x="59" y="66"/>
                </a:cubicBezTo>
                <a:cubicBezTo>
                  <a:pt x="61" y="66"/>
                  <a:pt x="62" y="67"/>
                  <a:pt x="63" y="67"/>
                </a:cubicBezTo>
                <a:cubicBezTo>
                  <a:pt x="65" y="68"/>
                  <a:pt x="66" y="68"/>
                  <a:pt x="68" y="69"/>
                </a:cubicBezTo>
                <a:cubicBezTo>
                  <a:pt x="71" y="69"/>
                  <a:pt x="72" y="68"/>
                  <a:pt x="73" y="66"/>
                </a:cubicBezTo>
                <a:cubicBezTo>
                  <a:pt x="74" y="64"/>
                  <a:pt x="74" y="64"/>
                  <a:pt x="76" y="65"/>
                </a:cubicBezTo>
                <a:cubicBezTo>
                  <a:pt x="77" y="66"/>
                  <a:pt x="79" y="67"/>
                  <a:pt x="80" y="67"/>
                </a:cubicBezTo>
                <a:cubicBezTo>
                  <a:pt x="81" y="68"/>
                  <a:pt x="82" y="68"/>
                  <a:pt x="83" y="67"/>
                </a:cubicBezTo>
                <a:cubicBezTo>
                  <a:pt x="84" y="66"/>
                  <a:pt x="85" y="65"/>
                  <a:pt x="86" y="65"/>
                </a:cubicBezTo>
                <a:cubicBezTo>
                  <a:pt x="86" y="65"/>
                  <a:pt x="87" y="65"/>
                  <a:pt x="87" y="64"/>
                </a:cubicBezTo>
                <a:cubicBezTo>
                  <a:pt x="88" y="63"/>
                  <a:pt x="89" y="63"/>
                  <a:pt x="89" y="62"/>
                </a:cubicBezTo>
                <a:cubicBezTo>
                  <a:pt x="89" y="61"/>
                  <a:pt x="88" y="60"/>
                  <a:pt x="87" y="60"/>
                </a:cubicBezTo>
                <a:cubicBezTo>
                  <a:pt x="86" y="59"/>
                  <a:pt x="84" y="59"/>
                  <a:pt x="83" y="59"/>
                </a:cubicBezTo>
                <a:cubicBezTo>
                  <a:pt x="82" y="59"/>
                  <a:pt x="81" y="58"/>
                  <a:pt x="80" y="58"/>
                </a:cubicBezTo>
                <a:cubicBezTo>
                  <a:pt x="79" y="58"/>
                  <a:pt x="79" y="57"/>
                  <a:pt x="80" y="56"/>
                </a:cubicBezTo>
                <a:cubicBezTo>
                  <a:pt x="81" y="56"/>
                  <a:pt x="81" y="56"/>
                  <a:pt x="81" y="56"/>
                </a:cubicBezTo>
                <a:cubicBezTo>
                  <a:pt x="84" y="55"/>
                  <a:pt x="86" y="54"/>
                  <a:pt x="88" y="53"/>
                </a:cubicBezTo>
                <a:cubicBezTo>
                  <a:pt x="89" y="53"/>
                  <a:pt x="89" y="53"/>
                  <a:pt x="90" y="52"/>
                </a:cubicBezTo>
                <a:cubicBezTo>
                  <a:pt x="91" y="51"/>
                  <a:pt x="91" y="50"/>
                  <a:pt x="90" y="49"/>
                </a:cubicBezTo>
                <a:cubicBezTo>
                  <a:pt x="85" y="45"/>
                  <a:pt x="79" y="44"/>
                  <a:pt x="74" y="49"/>
                </a:cubicBezTo>
                <a:cubicBezTo>
                  <a:pt x="72" y="51"/>
                  <a:pt x="71" y="54"/>
                  <a:pt x="70" y="55"/>
                </a:cubicBezTo>
                <a:cubicBezTo>
                  <a:pt x="69" y="57"/>
                  <a:pt x="67" y="58"/>
                  <a:pt x="66" y="59"/>
                </a:cubicBezTo>
                <a:cubicBezTo>
                  <a:pt x="65" y="60"/>
                  <a:pt x="64" y="60"/>
                  <a:pt x="63" y="60"/>
                </a:cubicBezTo>
                <a:cubicBezTo>
                  <a:pt x="62" y="59"/>
                  <a:pt x="62" y="58"/>
                  <a:pt x="62" y="57"/>
                </a:cubicBezTo>
                <a:cubicBezTo>
                  <a:pt x="63" y="56"/>
                  <a:pt x="63" y="55"/>
                  <a:pt x="64" y="54"/>
                </a:cubicBezTo>
                <a:cubicBezTo>
                  <a:pt x="67" y="50"/>
                  <a:pt x="67" y="43"/>
                  <a:pt x="61" y="40"/>
                </a:cubicBezTo>
                <a:cubicBezTo>
                  <a:pt x="59" y="39"/>
                  <a:pt x="57" y="38"/>
                  <a:pt x="56" y="35"/>
                </a:cubicBezTo>
                <a:cubicBezTo>
                  <a:pt x="57" y="35"/>
                  <a:pt x="58" y="35"/>
                  <a:pt x="59" y="36"/>
                </a:cubicBezTo>
                <a:cubicBezTo>
                  <a:pt x="63" y="37"/>
                  <a:pt x="60" y="34"/>
                  <a:pt x="58" y="33"/>
                </a:cubicBezTo>
                <a:cubicBezTo>
                  <a:pt x="57" y="33"/>
                  <a:pt x="59" y="32"/>
                  <a:pt x="59" y="32"/>
                </a:cubicBezTo>
                <a:cubicBezTo>
                  <a:pt x="59" y="32"/>
                  <a:pt x="58" y="31"/>
                  <a:pt x="56" y="31"/>
                </a:cubicBezTo>
                <a:cubicBezTo>
                  <a:pt x="55" y="30"/>
                  <a:pt x="54" y="30"/>
                  <a:pt x="53" y="29"/>
                </a:cubicBezTo>
                <a:cubicBezTo>
                  <a:pt x="52" y="28"/>
                  <a:pt x="52" y="27"/>
                  <a:pt x="52" y="27"/>
                </a:cubicBezTo>
                <a:cubicBezTo>
                  <a:pt x="52" y="26"/>
                  <a:pt x="52" y="26"/>
                  <a:pt x="52" y="26"/>
                </a:cubicBezTo>
                <a:cubicBezTo>
                  <a:pt x="53" y="26"/>
                  <a:pt x="54" y="27"/>
                  <a:pt x="55" y="27"/>
                </a:cubicBezTo>
                <a:cubicBezTo>
                  <a:pt x="57" y="27"/>
                  <a:pt x="58" y="26"/>
                  <a:pt x="58" y="24"/>
                </a:cubicBezTo>
                <a:cubicBezTo>
                  <a:pt x="58" y="23"/>
                  <a:pt x="59" y="22"/>
                  <a:pt x="61" y="23"/>
                </a:cubicBezTo>
                <a:cubicBezTo>
                  <a:pt x="62" y="24"/>
                  <a:pt x="62" y="24"/>
                  <a:pt x="63" y="25"/>
                </a:cubicBezTo>
                <a:cubicBezTo>
                  <a:pt x="65" y="26"/>
                  <a:pt x="67" y="26"/>
                  <a:pt x="67" y="23"/>
                </a:cubicBezTo>
                <a:cubicBezTo>
                  <a:pt x="68" y="22"/>
                  <a:pt x="68" y="22"/>
                  <a:pt x="70" y="23"/>
                </a:cubicBezTo>
                <a:cubicBezTo>
                  <a:pt x="70" y="23"/>
                  <a:pt x="71" y="23"/>
                  <a:pt x="71" y="24"/>
                </a:cubicBezTo>
                <a:cubicBezTo>
                  <a:pt x="72" y="24"/>
                  <a:pt x="73" y="25"/>
                  <a:pt x="74" y="25"/>
                </a:cubicBezTo>
                <a:cubicBezTo>
                  <a:pt x="75" y="26"/>
                  <a:pt x="77" y="26"/>
                  <a:pt x="77" y="25"/>
                </a:cubicBezTo>
                <a:cubicBezTo>
                  <a:pt x="78" y="24"/>
                  <a:pt x="78" y="22"/>
                  <a:pt x="77" y="22"/>
                </a:cubicBezTo>
                <a:cubicBezTo>
                  <a:pt x="75" y="21"/>
                  <a:pt x="74" y="20"/>
                  <a:pt x="73" y="19"/>
                </a:cubicBezTo>
                <a:cubicBezTo>
                  <a:pt x="71" y="18"/>
                  <a:pt x="69" y="17"/>
                  <a:pt x="67" y="16"/>
                </a:cubicBezTo>
                <a:cubicBezTo>
                  <a:pt x="66" y="15"/>
                  <a:pt x="65" y="14"/>
                  <a:pt x="65" y="12"/>
                </a:cubicBezTo>
                <a:cubicBezTo>
                  <a:pt x="66" y="11"/>
                  <a:pt x="67" y="10"/>
                  <a:pt x="68" y="11"/>
                </a:cubicBezTo>
                <a:cubicBezTo>
                  <a:pt x="69" y="11"/>
                  <a:pt x="70" y="12"/>
                  <a:pt x="71" y="13"/>
                </a:cubicBezTo>
                <a:cubicBezTo>
                  <a:pt x="72" y="13"/>
                  <a:pt x="73" y="13"/>
                  <a:pt x="74" y="13"/>
                </a:cubicBezTo>
                <a:cubicBezTo>
                  <a:pt x="74" y="13"/>
                  <a:pt x="74" y="12"/>
                  <a:pt x="74" y="11"/>
                </a:cubicBezTo>
                <a:cubicBezTo>
                  <a:pt x="74" y="11"/>
                  <a:pt x="74" y="11"/>
                  <a:pt x="73" y="10"/>
                </a:cubicBezTo>
                <a:cubicBezTo>
                  <a:pt x="71" y="10"/>
                  <a:pt x="68" y="10"/>
                  <a:pt x="65" y="9"/>
                </a:cubicBezTo>
                <a:cubicBezTo>
                  <a:pt x="65" y="9"/>
                  <a:pt x="65" y="10"/>
                  <a:pt x="64" y="10"/>
                </a:cubicBezTo>
                <a:cubicBezTo>
                  <a:pt x="63" y="12"/>
                  <a:pt x="60" y="13"/>
                  <a:pt x="58" y="14"/>
                </a:cubicBezTo>
                <a:cubicBezTo>
                  <a:pt x="55" y="15"/>
                  <a:pt x="55" y="14"/>
                  <a:pt x="55" y="12"/>
                </a:cubicBezTo>
                <a:cubicBezTo>
                  <a:pt x="52" y="11"/>
                  <a:pt x="49" y="10"/>
                  <a:pt x="46" y="12"/>
                </a:cubicBezTo>
                <a:cubicBezTo>
                  <a:pt x="45" y="13"/>
                  <a:pt x="43" y="14"/>
                  <a:pt x="42" y="15"/>
                </a:cubicBezTo>
                <a:cubicBezTo>
                  <a:pt x="42" y="16"/>
                  <a:pt x="42" y="17"/>
                  <a:pt x="42" y="17"/>
                </a:cubicBezTo>
                <a:cubicBezTo>
                  <a:pt x="42" y="18"/>
                  <a:pt x="43" y="19"/>
                  <a:pt x="43" y="20"/>
                </a:cubicBezTo>
                <a:cubicBezTo>
                  <a:pt x="43" y="22"/>
                  <a:pt x="42" y="23"/>
                  <a:pt x="40" y="23"/>
                </a:cubicBezTo>
                <a:cubicBezTo>
                  <a:pt x="40" y="23"/>
                  <a:pt x="39" y="23"/>
                  <a:pt x="39" y="23"/>
                </a:cubicBezTo>
                <a:cubicBezTo>
                  <a:pt x="37" y="23"/>
                  <a:pt x="37" y="23"/>
                  <a:pt x="37" y="25"/>
                </a:cubicBezTo>
                <a:cubicBezTo>
                  <a:pt x="37" y="27"/>
                  <a:pt x="37" y="27"/>
                  <a:pt x="34" y="27"/>
                </a:cubicBezTo>
                <a:cubicBezTo>
                  <a:pt x="34" y="27"/>
                  <a:pt x="33" y="27"/>
                  <a:pt x="32" y="27"/>
                </a:cubicBezTo>
                <a:cubicBezTo>
                  <a:pt x="32" y="28"/>
                  <a:pt x="31" y="28"/>
                  <a:pt x="31" y="28"/>
                </a:cubicBezTo>
                <a:cubicBezTo>
                  <a:pt x="29" y="30"/>
                  <a:pt x="27" y="29"/>
                  <a:pt x="27" y="27"/>
                </a:cubicBezTo>
                <a:cubicBezTo>
                  <a:pt x="27" y="26"/>
                  <a:pt x="27" y="26"/>
                  <a:pt x="27" y="26"/>
                </a:cubicBezTo>
                <a:cubicBezTo>
                  <a:pt x="26" y="25"/>
                  <a:pt x="26" y="24"/>
                  <a:pt x="25" y="25"/>
                </a:cubicBezTo>
                <a:cubicBezTo>
                  <a:pt x="23" y="27"/>
                  <a:pt x="22" y="29"/>
                  <a:pt x="20" y="31"/>
                </a:cubicBezTo>
                <a:cubicBezTo>
                  <a:pt x="22" y="32"/>
                  <a:pt x="22" y="35"/>
                  <a:pt x="21" y="37"/>
                </a:cubicBezTo>
                <a:cubicBezTo>
                  <a:pt x="21" y="39"/>
                  <a:pt x="21" y="41"/>
                  <a:pt x="22" y="43"/>
                </a:cubicBezTo>
                <a:cubicBezTo>
                  <a:pt x="23" y="45"/>
                  <a:pt x="24" y="47"/>
                  <a:pt x="25" y="49"/>
                </a:cubicBezTo>
                <a:cubicBezTo>
                  <a:pt x="26" y="52"/>
                  <a:pt x="25" y="53"/>
                  <a:pt x="22" y="54"/>
                </a:cubicBezTo>
                <a:cubicBezTo>
                  <a:pt x="19" y="54"/>
                  <a:pt x="18" y="55"/>
                  <a:pt x="18" y="58"/>
                </a:cubicBezTo>
                <a:cubicBezTo>
                  <a:pt x="18" y="62"/>
                  <a:pt x="16" y="64"/>
                  <a:pt x="12" y="66"/>
                </a:cubicBezTo>
                <a:cubicBezTo>
                  <a:pt x="12" y="66"/>
                  <a:pt x="11" y="67"/>
                  <a:pt x="10" y="67"/>
                </a:cubicBezTo>
                <a:cubicBezTo>
                  <a:pt x="11" y="73"/>
                  <a:pt x="12" y="79"/>
                  <a:pt x="15" y="85"/>
                </a:cubicBezTo>
                <a:cubicBezTo>
                  <a:pt x="17" y="82"/>
                  <a:pt x="19" y="79"/>
                  <a:pt x="20" y="75"/>
                </a:cubicBezTo>
                <a:cubicBezTo>
                  <a:pt x="21" y="71"/>
                  <a:pt x="24" y="75"/>
                  <a:pt x="24" y="78"/>
                </a:cubicBezTo>
                <a:cubicBezTo>
                  <a:pt x="24" y="81"/>
                  <a:pt x="26" y="84"/>
                  <a:pt x="30" y="79"/>
                </a:cubicBezTo>
                <a:cubicBezTo>
                  <a:pt x="34" y="75"/>
                  <a:pt x="35" y="76"/>
                  <a:pt x="37" y="76"/>
                </a:cubicBezTo>
                <a:cubicBezTo>
                  <a:pt x="38" y="76"/>
                  <a:pt x="40" y="79"/>
                  <a:pt x="40" y="93"/>
                </a:cubicBezTo>
                <a:cubicBezTo>
                  <a:pt x="39" y="103"/>
                  <a:pt x="35" y="105"/>
                  <a:pt x="33" y="105"/>
                </a:cubicBezTo>
                <a:cubicBezTo>
                  <a:pt x="37" y="109"/>
                  <a:pt x="43" y="111"/>
                  <a:pt x="49" y="113"/>
                </a:cubicBezTo>
                <a:cubicBezTo>
                  <a:pt x="73" y="119"/>
                  <a:pt x="98" y="108"/>
                  <a:pt x="109" y="86"/>
                </a:cubicBezTo>
                <a:close/>
              </a:path>
            </a:pathLst>
          </a:custGeom>
          <a:solidFill>
            <a:srgbClr val="4D4D4D"/>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94" name="Freeform 131">
            <a:extLst>
              <a:ext uri="{FF2B5EF4-FFF2-40B4-BE49-F238E27FC236}">
                <a16:creationId xmlns:a16="http://schemas.microsoft.com/office/drawing/2014/main" id="{860C6502-82C4-489C-943E-C891BEAC5B52}"/>
              </a:ext>
            </a:extLst>
          </p:cNvPr>
          <p:cNvSpPr>
            <a:spLocks noChangeAspect="1" noEditPoints="1"/>
          </p:cNvSpPr>
          <p:nvPr/>
        </p:nvSpPr>
        <p:spPr bwMode="auto">
          <a:xfrm>
            <a:off x="10843323" y="5486215"/>
            <a:ext cx="388501" cy="365760"/>
          </a:xfrm>
          <a:custGeom>
            <a:avLst/>
            <a:gdLst>
              <a:gd name="T0" fmla="*/ 134 w 161"/>
              <a:gd name="T1" fmla="*/ 110 h 152"/>
              <a:gd name="T2" fmla="*/ 99 w 161"/>
              <a:gd name="T3" fmla="*/ 110 h 152"/>
              <a:gd name="T4" fmla="*/ 99 w 161"/>
              <a:gd name="T5" fmla="*/ 99 h 152"/>
              <a:gd name="T6" fmla="*/ 89 w 161"/>
              <a:gd name="T7" fmla="*/ 112 h 152"/>
              <a:gd name="T8" fmla="*/ 79 w 161"/>
              <a:gd name="T9" fmla="*/ 125 h 152"/>
              <a:gd name="T10" fmla="*/ 89 w 161"/>
              <a:gd name="T11" fmla="*/ 139 h 152"/>
              <a:gd name="T12" fmla="*/ 99 w 161"/>
              <a:gd name="T13" fmla="*/ 152 h 152"/>
              <a:gd name="T14" fmla="*/ 99 w 161"/>
              <a:gd name="T15" fmla="*/ 145 h 152"/>
              <a:gd name="T16" fmla="*/ 118 w 161"/>
              <a:gd name="T17" fmla="*/ 144 h 152"/>
              <a:gd name="T18" fmla="*/ 138 w 161"/>
              <a:gd name="T19" fmla="*/ 136 h 152"/>
              <a:gd name="T20" fmla="*/ 157 w 161"/>
              <a:gd name="T21" fmla="*/ 101 h 152"/>
              <a:gd name="T22" fmla="*/ 134 w 161"/>
              <a:gd name="T23" fmla="*/ 110 h 152"/>
              <a:gd name="T24" fmla="*/ 77 w 161"/>
              <a:gd name="T25" fmla="*/ 24 h 152"/>
              <a:gd name="T26" fmla="*/ 64 w 161"/>
              <a:gd name="T27" fmla="*/ 8 h 152"/>
              <a:gd name="T28" fmla="*/ 42 w 161"/>
              <a:gd name="T29" fmla="*/ 13 h 152"/>
              <a:gd name="T30" fmla="*/ 31 w 161"/>
              <a:gd name="T31" fmla="*/ 31 h 152"/>
              <a:gd name="T32" fmla="*/ 61 w 161"/>
              <a:gd name="T33" fmla="*/ 49 h 152"/>
              <a:gd name="T34" fmla="*/ 77 w 161"/>
              <a:gd name="T35" fmla="*/ 24 h 152"/>
              <a:gd name="T36" fmla="*/ 104 w 161"/>
              <a:gd name="T37" fmla="*/ 56 h 152"/>
              <a:gd name="T38" fmla="*/ 121 w 161"/>
              <a:gd name="T39" fmla="*/ 59 h 152"/>
              <a:gd name="T40" fmla="*/ 128 w 161"/>
              <a:gd name="T41" fmla="*/ 44 h 152"/>
              <a:gd name="T42" fmla="*/ 135 w 161"/>
              <a:gd name="T43" fmla="*/ 28 h 152"/>
              <a:gd name="T44" fmla="*/ 128 w 161"/>
              <a:gd name="T45" fmla="*/ 32 h 152"/>
              <a:gd name="T46" fmla="*/ 118 w 161"/>
              <a:gd name="T47" fmla="*/ 16 h 152"/>
              <a:gd name="T48" fmla="*/ 102 w 161"/>
              <a:gd name="T49" fmla="*/ 2 h 152"/>
              <a:gd name="T50" fmla="*/ 62 w 161"/>
              <a:gd name="T51" fmla="*/ 2 h 152"/>
              <a:gd name="T52" fmla="*/ 80 w 161"/>
              <a:gd name="T53" fmla="*/ 18 h 152"/>
              <a:gd name="T54" fmla="*/ 97 w 161"/>
              <a:gd name="T55" fmla="*/ 49 h 152"/>
              <a:gd name="T56" fmla="*/ 87 w 161"/>
              <a:gd name="T57" fmla="*/ 54 h 152"/>
              <a:gd name="T58" fmla="*/ 104 w 161"/>
              <a:gd name="T59" fmla="*/ 56 h 152"/>
              <a:gd name="T60" fmla="*/ 29 w 161"/>
              <a:gd name="T61" fmla="*/ 127 h 152"/>
              <a:gd name="T62" fmla="*/ 45 w 161"/>
              <a:gd name="T63" fmla="*/ 143 h 152"/>
              <a:gd name="T64" fmla="*/ 66 w 161"/>
              <a:gd name="T65" fmla="*/ 144 h 152"/>
              <a:gd name="T66" fmla="*/ 67 w 161"/>
              <a:gd name="T67" fmla="*/ 109 h 152"/>
              <a:gd name="T68" fmla="*/ 37 w 161"/>
              <a:gd name="T69" fmla="*/ 108 h 152"/>
              <a:gd name="T70" fmla="*/ 29 w 161"/>
              <a:gd name="T71" fmla="*/ 127 h 152"/>
              <a:gd name="T72" fmla="*/ 24 w 161"/>
              <a:gd name="T73" fmla="*/ 133 h 152"/>
              <a:gd name="T74" fmla="*/ 29 w 161"/>
              <a:gd name="T75" fmla="*/ 109 h 152"/>
              <a:gd name="T76" fmla="*/ 47 w 161"/>
              <a:gd name="T77" fmla="*/ 79 h 152"/>
              <a:gd name="T78" fmla="*/ 56 w 161"/>
              <a:gd name="T79" fmla="*/ 85 h 152"/>
              <a:gd name="T80" fmla="*/ 50 w 161"/>
              <a:gd name="T81" fmla="*/ 69 h 152"/>
              <a:gd name="T82" fmla="*/ 44 w 161"/>
              <a:gd name="T83" fmla="*/ 53 h 152"/>
              <a:gd name="T84" fmla="*/ 27 w 161"/>
              <a:gd name="T85" fmla="*/ 55 h 152"/>
              <a:gd name="T86" fmla="*/ 10 w 161"/>
              <a:gd name="T87" fmla="*/ 57 h 152"/>
              <a:gd name="T88" fmla="*/ 17 w 161"/>
              <a:gd name="T89" fmla="*/ 61 h 152"/>
              <a:gd name="T90" fmla="*/ 8 w 161"/>
              <a:gd name="T91" fmla="*/ 77 h 152"/>
              <a:gd name="T92" fmla="*/ 4 w 161"/>
              <a:gd name="T93" fmla="*/ 99 h 152"/>
              <a:gd name="T94" fmla="*/ 24 w 161"/>
              <a:gd name="T95" fmla="*/ 133 h 152"/>
              <a:gd name="T96" fmla="*/ 144 w 161"/>
              <a:gd name="T97" fmla="*/ 60 h 152"/>
              <a:gd name="T98" fmla="*/ 114 w 161"/>
              <a:gd name="T99" fmla="*/ 77 h 152"/>
              <a:gd name="T100" fmla="*/ 129 w 161"/>
              <a:gd name="T101" fmla="*/ 103 h 152"/>
              <a:gd name="T102" fmla="*/ 149 w 161"/>
              <a:gd name="T103" fmla="*/ 100 h 152"/>
              <a:gd name="T104" fmla="*/ 154 w 161"/>
              <a:gd name="T105" fmla="*/ 78 h 152"/>
              <a:gd name="T106" fmla="*/ 144 w 161"/>
              <a:gd name="T107" fmla="*/ 6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1" h="152">
                <a:moveTo>
                  <a:pt x="134" y="110"/>
                </a:moveTo>
                <a:cubicBezTo>
                  <a:pt x="99" y="110"/>
                  <a:pt x="99" y="110"/>
                  <a:pt x="99" y="110"/>
                </a:cubicBezTo>
                <a:cubicBezTo>
                  <a:pt x="99" y="99"/>
                  <a:pt x="99" y="99"/>
                  <a:pt x="99" y="99"/>
                </a:cubicBezTo>
                <a:cubicBezTo>
                  <a:pt x="89" y="112"/>
                  <a:pt x="89" y="112"/>
                  <a:pt x="89" y="112"/>
                </a:cubicBezTo>
                <a:cubicBezTo>
                  <a:pt x="79" y="125"/>
                  <a:pt x="79" y="125"/>
                  <a:pt x="79" y="125"/>
                </a:cubicBezTo>
                <a:cubicBezTo>
                  <a:pt x="89" y="139"/>
                  <a:pt x="89" y="139"/>
                  <a:pt x="89" y="139"/>
                </a:cubicBezTo>
                <a:cubicBezTo>
                  <a:pt x="99" y="152"/>
                  <a:pt x="99" y="152"/>
                  <a:pt x="99" y="152"/>
                </a:cubicBezTo>
                <a:cubicBezTo>
                  <a:pt x="99" y="145"/>
                  <a:pt x="99" y="145"/>
                  <a:pt x="99" y="145"/>
                </a:cubicBezTo>
                <a:cubicBezTo>
                  <a:pt x="118" y="144"/>
                  <a:pt x="118" y="144"/>
                  <a:pt x="118" y="144"/>
                </a:cubicBezTo>
                <a:cubicBezTo>
                  <a:pt x="134" y="143"/>
                  <a:pt x="138" y="136"/>
                  <a:pt x="138" y="136"/>
                </a:cubicBezTo>
                <a:cubicBezTo>
                  <a:pt x="157" y="101"/>
                  <a:pt x="157" y="101"/>
                  <a:pt x="157" y="101"/>
                </a:cubicBezTo>
                <a:cubicBezTo>
                  <a:pt x="150" y="111"/>
                  <a:pt x="134" y="110"/>
                  <a:pt x="134" y="110"/>
                </a:cubicBezTo>
                <a:close/>
                <a:moveTo>
                  <a:pt x="77" y="24"/>
                </a:moveTo>
                <a:cubicBezTo>
                  <a:pt x="71" y="9"/>
                  <a:pt x="64" y="8"/>
                  <a:pt x="64" y="8"/>
                </a:cubicBezTo>
                <a:cubicBezTo>
                  <a:pt x="52" y="0"/>
                  <a:pt x="42" y="13"/>
                  <a:pt x="42" y="13"/>
                </a:cubicBezTo>
                <a:cubicBezTo>
                  <a:pt x="31" y="31"/>
                  <a:pt x="31" y="31"/>
                  <a:pt x="31" y="31"/>
                </a:cubicBezTo>
                <a:cubicBezTo>
                  <a:pt x="61" y="49"/>
                  <a:pt x="61" y="49"/>
                  <a:pt x="61" y="49"/>
                </a:cubicBezTo>
                <a:cubicBezTo>
                  <a:pt x="77" y="24"/>
                  <a:pt x="77" y="24"/>
                  <a:pt x="77" y="24"/>
                </a:cubicBezTo>
                <a:close/>
                <a:moveTo>
                  <a:pt x="104" y="56"/>
                </a:moveTo>
                <a:cubicBezTo>
                  <a:pt x="121" y="59"/>
                  <a:pt x="121" y="59"/>
                  <a:pt x="121" y="59"/>
                </a:cubicBezTo>
                <a:cubicBezTo>
                  <a:pt x="128" y="44"/>
                  <a:pt x="128" y="44"/>
                  <a:pt x="128" y="44"/>
                </a:cubicBezTo>
                <a:cubicBezTo>
                  <a:pt x="135" y="28"/>
                  <a:pt x="135" y="28"/>
                  <a:pt x="135" y="28"/>
                </a:cubicBezTo>
                <a:cubicBezTo>
                  <a:pt x="128" y="32"/>
                  <a:pt x="128" y="32"/>
                  <a:pt x="128" y="32"/>
                </a:cubicBezTo>
                <a:cubicBezTo>
                  <a:pt x="118" y="16"/>
                  <a:pt x="118" y="16"/>
                  <a:pt x="118" y="16"/>
                </a:cubicBezTo>
                <a:cubicBezTo>
                  <a:pt x="110" y="2"/>
                  <a:pt x="102" y="2"/>
                  <a:pt x="102" y="2"/>
                </a:cubicBezTo>
                <a:cubicBezTo>
                  <a:pt x="62" y="2"/>
                  <a:pt x="62" y="2"/>
                  <a:pt x="62" y="2"/>
                </a:cubicBezTo>
                <a:cubicBezTo>
                  <a:pt x="74" y="3"/>
                  <a:pt x="80" y="18"/>
                  <a:pt x="80" y="18"/>
                </a:cubicBezTo>
                <a:cubicBezTo>
                  <a:pt x="97" y="49"/>
                  <a:pt x="97" y="49"/>
                  <a:pt x="97" y="49"/>
                </a:cubicBezTo>
                <a:cubicBezTo>
                  <a:pt x="87" y="54"/>
                  <a:pt x="87" y="54"/>
                  <a:pt x="87" y="54"/>
                </a:cubicBezTo>
                <a:cubicBezTo>
                  <a:pt x="104" y="56"/>
                  <a:pt x="104" y="56"/>
                  <a:pt x="104" y="56"/>
                </a:cubicBezTo>
                <a:close/>
                <a:moveTo>
                  <a:pt x="29" y="127"/>
                </a:moveTo>
                <a:cubicBezTo>
                  <a:pt x="29" y="141"/>
                  <a:pt x="45" y="143"/>
                  <a:pt x="45" y="143"/>
                </a:cubicBezTo>
                <a:cubicBezTo>
                  <a:pt x="66" y="144"/>
                  <a:pt x="66" y="144"/>
                  <a:pt x="66" y="144"/>
                </a:cubicBezTo>
                <a:cubicBezTo>
                  <a:pt x="67" y="109"/>
                  <a:pt x="67" y="109"/>
                  <a:pt x="67" y="109"/>
                </a:cubicBezTo>
                <a:cubicBezTo>
                  <a:pt x="37" y="108"/>
                  <a:pt x="37" y="108"/>
                  <a:pt x="37" y="108"/>
                </a:cubicBezTo>
                <a:cubicBezTo>
                  <a:pt x="28" y="121"/>
                  <a:pt x="29" y="127"/>
                  <a:pt x="29" y="127"/>
                </a:cubicBezTo>
                <a:close/>
                <a:moveTo>
                  <a:pt x="24" y="133"/>
                </a:moveTo>
                <a:cubicBezTo>
                  <a:pt x="19" y="122"/>
                  <a:pt x="29" y="109"/>
                  <a:pt x="29" y="109"/>
                </a:cubicBezTo>
                <a:cubicBezTo>
                  <a:pt x="47" y="79"/>
                  <a:pt x="47" y="79"/>
                  <a:pt x="47" y="79"/>
                </a:cubicBezTo>
                <a:cubicBezTo>
                  <a:pt x="56" y="85"/>
                  <a:pt x="56" y="85"/>
                  <a:pt x="56" y="85"/>
                </a:cubicBezTo>
                <a:cubicBezTo>
                  <a:pt x="50" y="69"/>
                  <a:pt x="50" y="69"/>
                  <a:pt x="50" y="69"/>
                </a:cubicBezTo>
                <a:cubicBezTo>
                  <a:pt x="44" y="53"/>
                  <a:pt x="44" y="53"/>
                  <a:pt x="44" y="53"/>
                </a:cubicBezTo>
                <a:cubicBezTo>
                  <a:pt x="27" y="55"/>
                  <a:pt x="27" y="55"/>
                  <a:pt x="27" y="55"/>
                </a:cubicBezTo>
                <a:cubicBezTo>
                  <a:pt x="10" y="57"/>
                  <a:pt x="10" y="57"/>
                  <a:pt x="10" y="57"/>
                </a:cubicBezTo>
                <a:cubicBezTo>
                  <a:pt x="17" y="61"/>
                  <a:pt x="17" y="61"/>
                  <a:pt x="17" y="61"/>
                </a:cubicBezTo>
                <a:cubicBezTo>
                  <a:pt x="8" y="77"/>
                  <a:pt x="8" y="77"/>
                  <a:pt x="8" y="77"/>
                </a:cubicBezTo>
                <a:cubicBezTo>
                  <a:pt x="0" y="92"/>
                  <a:pt x="4" y="99"/>
                  <a:pt x="4" y="99"/>
                </a:cubicBezTo>
                <a:cubicBezTo>
                  <a:pt x="24" y="133"/>
                  <a:pt x="24" y="133"/>
                  <a:pt x="24" y="133"/>
                </a:cubicBezTo>
                <a:close/>
                <a:moveTo>
                  <a:pt x="144" y="60"/>
                </a:moveTo>
                <a:cubicBezTo>
                  <a:pt x="114" y="77"/>
                  <a:pt x="114" y="77"/>
                  <a:pt x="114" y="77"/>
                </a:cubicBezTo>
                <a:cubicBezTo>
                  <a:pt x="129" y="103"/>
                  <a:pt x="129" y="103"/>
                  <a:pt x="129" y="103"/>
                </a:cubicBezTo>
                <a:cubicBezTo>
                  <a:pt x="144" y="105"/>
                  <a:pt x="149" y="100"/>
                  <a:pt x="149" y="100"/>
                </a:cubicBezTo>
                <a:cubicBezTo>
                  <a:pt x="161" y="93"/>
                  <a:pt x="154" y="78"/>
                  <a:pt x="154" y="78"/>
                </a:cubicBezTo>
                <a:cubicBezTo>
                  <a:pt x="144" y="60"/>
                  <a:pt x="144" y="60"/>
                  <a:pt x="144" y="60"/>
                </a:cubicBezTo>
                <a:close/>
              </a:path>
            </a:pathLst>
          </a:custGeom>
          <a:solidFill>
            <a:srgbClr val="4D4D4D"/>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195" name="Group 85">
            <a:extLst>
              <a:ext uri="{FF2B5EF4-FFF2-40B4-BE49-F238E27FC236}">
                <a16:creationId xmlns:a16="http://schemas.microsoft.com/office/drawing/2014/main" id="{DBF3D7C3-84A3-4487-8BE7-BE4C1FAF6AFA}"/>
              </a:ext>
            </a:extLst>
          </p:cNvPr>
          <p:cNvGrpSpPr/>
          <p:nvPr/>
        </p:nvGrpSpPr>
        <p:grpSpPr>
          <a:xfrm>
            <a:off x="10876748" y="2393556"/>
            <a:ext cx="332317" cy="355600"/>
            <a:chOff x="3911601" y="3687763"/>
            <a:chExt cx="249238" cy="266700"/>
          </a:xfrm>
          <a:solidFill>
            <a:srgbClr val="4D4D4D"/>
          </a:solidFill>
        </p:grpSpPr>
        <p:sp>
          <p:nvSpPr>
            <p:cNvPr id="196" name="Freeform 33">
              <a:extLst>
                <a:ext uri="{FF2B5EF4-FFF2-40B4-BE49-F238E27FC236}">
                  <a16:creationId xmlns:a16="http://schemas.microsoft.com/office/drawing/2014/main" id="{684BDE88-6123-4164-A724-626AD9DBFBC6}"/>
                </a:ext>
              </a:extLst>
            </p:cNvPr>
            <p:cNvSpPr>
              <a:spLocks/>
            </p:cNvSpPr>
            <p:nvPr/>
          </p:nvSpPr>
          <p:spPr bwMode="auto">
            <a:xfrm>
              <a:off x="3911601" y="3832225"/>
              <a:ext cx="104775" cy="122237"/>
            </a:xfrm>
            <a:custGeom>
              <a:avLst/>
              <a:gdLst/>
              <a:ahLst/>
              <a:cxnLst>
                <a:cxn ang="0">
                  <a:pos x="1" y="0"/>
                </a:cxn>
                <a:cxn ang="0">
                  <a:pos x="21" y="0"/>
                </a:cxn>
                <a:cxn ang="0">
                  <a:pos x="23" y="2"/>
                </a:cxn>
                <a:cxn ang="0">
                  <a:pos x="21" y="3"/>
                </a:cxn>
                <a:cxn ang="0">
                  <a:pos x="2" y="3"/>
                </a:cxn>
                <a:cxn ang="0">
                  <a:pos x="2" y="26"/>
                </a:cxn>
                <a:cxn ang="0">
                  <a:pos x="1" y="27"/>
                </a:cxn>
                <a:cxn ang="0">
                  <a:pos x="0" y="26"/>
                </a:cxn>
                <a:cxn ang="0">
                  <a:pos x="0" y="2"/>
                </a:cxn>
                <a:cxn ang="0">
                  <a:pos x="1" y="0"/>
                </a:cxn>
              </a:cxnLst>
              <a:rect l="0" t="0" r="r" b="b"/>
              <a:pathLst>
                <a:path w="23" h="27">
                  <a:moveTo>
                    <a:pt x="1" y="0"/>
                  </a:moveTo>
                  <a:cubicBezTo>
                    <a:pt x="21" y="0"/>
                    <a:pt x="21" y="0"/>
                    <a:pt x="21" y="0"/>
                  </a:cubicBezTo>
                  <a:cubicBezTo>
                    <a:pt x="22" y="0"/>
                    <a:pt x="23" y="1"/>
                    <a:pt x="23" y="2"/>
                  </a:cubicBezTo>
                  <a:cubicBezTo>
                    <a:pt x="23" y="2"/>
                    <a:pt x="22" y="3"/>
                    <a:pt x="21" y="3"/>
                  </a:cubicBezTo>
                  <a:cubicBezTo>
                    <a:pt x="2" y="3"/>
                    <a:pt x="2" y="3"/>
                    <a:pt x="2" y="3"/>
                  </a:cubicBezTo>
                  <a:cubicBezTo>
                    <a:pt x="2" y="26"/>
                    <a:pt x="2" y="26"/>
                    <a:pt x="2" y="26"/>
                  </a:cubicBezTo>
                  <a:cubicBezTo>
                    <a:pt x="2" y="27"/>
                    <a:pt x="2" y="27"/>
                    <a:pt x="1" y="27"/>
                  </a:cubicBezTo>
                  <a:cubicBezTo>
                    <a:pt x="0" y="27"/>
                    <a:pt x="0" y="27"/>
                    <a:pt x="0" y="26"/>
                  </a:cubicBezTo>
                  <a:cubicBezTo>
                    <a:pt x="0" y="2"/>
                    <a:pt x="0" y="2"/>
                    <a:pt x="0" y="2"/>
                  </a:cubicBezTo>
                  <a:cubicBezTo>
                    <a:pt x="0" y="1"/>
                    <a:pt x="0" y="0"/>
                    <a:pt x="1"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7" name="Freeform 34">
              <a:extLst>
                <a:ext uri="{FF2B5EF4-FFF2-40B4-BE49-F238E27FC236}">
                  <a16:creationId xmlns:a16="http://schemas.microsoft.com/office/drawing/2014/main" id="{D7C99237-B3BB-467A-A3F7-7685E39E2FD5}"/>
                </a:ext>
              </a:extLst>
            </p:cNvPr>
            <p:cNvSpPr>
              <a:spLocks/>
            </p:cNvSpPr>
            <p:nvPr/>
          </p:nvSpPr>
          <p:spPr bwMode="auto">
            <a:xfrm>
              <a:off x="3919538" y="3697288"/>
              <a:ext cx="41275" cy="130175"/>
            </a:xfrm>
            <a:custGeom>
              <a:avLst/>
              <a:gdLst/>
              <a:ahLst/>
              <a:cxnLst>
                <a:cxn ang="0">
                  <a:pos x="9" y="25"/>
                </a:cxn>
                <a:cxn ang="0">
                  <a:pos x="9" y="4"/>
                </a:cxn>
                <a:cxn ang="0">
                  <a:pos x="4" y="0"/>
                </a:cxn>
                <a:cxn ang="0">
                  <a:pos x="0" y="4"/>
                </a:cxn>
                <a:cxn ang="0">
                  <a:pos x="0" y="25"/>
                </a:cxn>
                <a:cxn ang="0">
                  <a:pos x="4" y="29"/>
                </a:cxn>
                <a:cxn ang="0">
                  <a:pos x="9" y="25"/>
                </a:cxn>
              </a:cxnLst>
              <a:rect l="0" t="0" r="r" b="b"/>
              <a:pathLst>
                <a:path w="9" h="29">
                  <a:moveTo>
                    <a:pt x="9" y="25"/>
                  </a:moveTo>
                  <a:cubicBezTo>
                    <a:pt x="9" y="4"/>
                    <a:pt x="9" y="4"/>
                    <a:pt x="9" y="4"/>
                  </a:cubicBezTo>
                  <a:cubicBezTo>
                    <a:pt x="9" y="2"/>
                    <a:pt x="7" y="0"/>
                    <a:pt x="4" y="0"/>
                  </a:cubicBezTo>
                  <a:cubicBezTo>
                    <a:pt x="2" y="0"/>
                    <a:pt x="0" y="2"/>
                    <a:pt x="0" y="4"/>
                  </a:cubicBezTo>
                  <a:cubicBezTo>
                    <a:pt x="0" y="25"/>
                    <a:pt x="0" y="25"/>
                    <a:pt x="0" y="25"/>
                  </a:cubicBezTo>
                  <a:cubicBezTo>
                    <a:pt x="0" y="27"/>
                    <a:pt x="2" y="29"/>
                    <a:pt x="4" y="29"/>
                  </a:cubicBezTo>
                  <a:cubicBezTo>
                    <a:pt x="7" y="29"/>
                    <a:pt x="9" y="27"/>
                    <a:pt x="9" y="25"/>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8" name="Freeform 35">
              <a:extLst>
                <a:ext uri="{FF2B5EF4-FFF2-40B4-BE49-F238E27FC236}">
                  <a16:creationId xmlns:a16="http://schemas.microsoft.com/office/drawing/2014/main" id="{ED049D28-1AB0-466D-B533-59030CF2E3B4}"/>
                </a:ext>
              </a:extLst>
            </p:cNvPr>
            <p:cNvSpPr>
              <a:spLocks/>
            </p:cNvSpPr>
            <p:nvPr/>
          </p:nvSpPr>
          <p:spPr bwMode="auto">
            <a:xfrm>
              <a:off x="3975101" y="3687763"/>
              <a:ext cx="158750" cy="266700"/>
            </a:xfrm>
            <a:custGeom>
              <a:avLst/>
              <a:gdLst/>
              <a:ahLst/>
              <a:cxnLst>
                <a:cxn ang="0">
                  <a:pos x="3" y="53"/>
                </a:cxn>
                <a:cxn ang="0">
                  <a:pos x="4" y="58"/>
                </a:cxn>
                <a:cxn ang="0">
                  <a:pos x="7" y="59"/>
                </a:cxn>
                <a:cxn ang="0">
                  <a:pos x="10" y="57"/>
                </a:cxn>
                <a:cxn ang="0">
                  <a:pos x="19" y="43"/>
                </a:cxn>
                <a:cxn ang="0">
                  <a:pos x="34" y="43"/>
                </a:cxn>
                <a:cxn ang="0">
                  <a:pos x="35" y="42"/>
                </a:cxn>
                <a:cxn ang="0">
                  <a:pos x="35" y="32"/>
                </a:cxn>
                <a:cxn ang="0">
                  <a:pos x="24" y="14"/>
                </a:cxn>
                <a:cxn ang="0">
                  <a:pos x="22" y="15"/>
                </a:cxn>
                <a:cxn ang="0">
                  <a:pos x="26" y="8"/>
                </a:cxn>
                <a:cxn ang="0">
                  <a:pos x="18" y="0"/>
                </a:cxn>
                <a:cxn ang="0">
                  <a:pos x="10" y="8"/>
                </a:cxn>
                <a:cxn ang="0">
                  <a:pos x="18" y="16"/>
                </a:cxn>
                <a:cxn ang="0">
                  <a:pos x="20" y="15"/>
                </a:cxn>
                <a:cxn ang="0">
                  <a:pos x="15" y="21"/>
                </a:cxn>
                <a:cxn ang="0">
                  <a:pos x="3" y="23"/>
                </a:cxn>
                <a:cxn ang="0">
                  <a:pos x="1" y="25"/>
                </a:cxn>
                <a:cxn ang="0">
                  <a:pos x="0" y="29"/>
                </a:cxn>
                <a:cxn ang="0">
                  <a:pos x="4" y="32"/>
                </a:cxn>
                <a:cxn ang="0">
                  <a:pos x="5" y="32"/>
                </a:cxn>
                <a:cxn ang="0">
                  <a:pos x="13" y="30"/>
                </a:cxn>
                <a:cxn ang="0">
                  <a:pos x="13" y="32"/>
                </a:cxn>
                <a:cxn ang="0">
                  <a:pos x="13" y="36"/>
                </a:cxn>
                <a:cxn ang="0">
                  <a:pos x="3" y="53"/>
                </a:cxn>
              </a:cxnLst>
              <a:rect l="0" t="0" r="r" b="b"/>
              <a:pathLst>
                <a:path w="35" h="59">
                  <a:moveTo>
                    <a:pt x="3" y="53"/>
                  </a:moveTo>
                  <a:cubicBezTo>
                    <a:pt x="2" y="55"/>
                    <a:pt x="2" y="57"/>
                    <a:pt x="4" y="58"/>
                  </a:cubicBezTo>
                  <a:cubicBezTo>
                    <a:pt x="5" y="59"/>
                    <a:pt x="6" y="59"/>
                    <a:pt x="7" y="59"/>
                  </a:cubicBezTo>
                  <a:cubicBezTo>
                    <a:pt x="8" y="59"/>
                    <a:pt x="9" y="59"/>
                    <a:pt x="10" y="57"/>
                  </a:cubicBezTo>
                  <a:cubicBezTo>
                    <a:pt x="19" y="43"/>
                    <a:pt x="19" y="43"/>
                    <a:pt x="19" y="43"/>
                  </a:cubicBezTo>
                  <a:cubicBezTo>
                    <a:pt x="34" y="43"/>
                    <a:pt x="34" y="43"/>
                    <a:pt x="34" y="43"/>
                  </a:cubicBezTo>
                  <a:cubicBezTo>
                    <a:pt x="35" y="43"/>
                    <a:pt x="35" y="43"/>
                    <a:pt x="35" y="42"/>
                  </a:cubicBezTo>
                  <a:cubicBezTo>
                    <a:pt x="35" y="32"/>
                    <a:pt x="35" y="32"/>
                    <a:pt x="35" y="32"/>
                  </a:cubicBezTo>
                  <a:cubicBezTo>
                    <a:pt x="35" y="22"/>
                    <a:pt x="31" y="14"/>
                    <a:pt x="24" y="14"/>
                  </a:cubicBezTo>
                  <a:cubicBezTo>
                    <a:pt x="23" y="14"/>
                    <a:pt x="23" y="14"/>
                    <a:pt x="22" y="15"/>
                  </a:cubicBezTo>
                  <a:cubicBezTo>
                    <a:pt x="24" y="13"/>
                    <a:pt x="26" y="11"/>
                    <a:pt x="26" y="8"/>
                  </a:cubicBezTo>
                  <a:cubicBezTo>
                    <a:pt x="26" y="3"/>
                    <a:pt x="22" y="0"/>
                    <a:pt x="18" y="0"/>
                  </a:cubicBezTo>
                  <a:cubicBezTo>
                    <a:pt x="14" y="0"/>
                    <a:pt x="10" y="3"/>
                    <a:pt x="10" y="8"/>
                  </a:cubicBezTo>
                  <a:cubicBezTo>
                    <a:pt x="10" y="12"/>
                    <a:pt x="14" y="16"/>
                    <a:pt x="18" y="16"/>
                  </a:cubicBezTo>
                  <a:cubicBezTo>
                    <a:pt x="19" y="16"/>
                    <a:pt x="20" y="16"/>
                    <a:pt x="20" y="15"/>
                  </a:cubicBezTo>
                  <a:cubicBezTo>
                    <a:pt x="18" y="16"/>
                    <a:pt x="17" y="18"/>
                    <a:pt x="15" y="21"/>
                  </a:cubicBezTo>
                  <a:cubicBezTo>
                    <a:pt x="3" y="23"/>
                    <a:pt x="3" y="23"/>
                    <a:pt x="3" y="23"/>
                  </a:cubicBezTo>
                  <a:cubicBezTo>
                    <a:pt x="2" y="24"/>
                    <a:pt x="1" y="24"/>
                    <a:pt x="1" y="25"/>
                  </a:cubicBezTo>
                  <a:cubicBezTo>
                    <a:pt x="0" y="26"/>
                    <a:pt x="0" y="28"/>
                    <a:pt x="0" y="29"/>
                  </a:cubicBezTo>
                  <a:cubicBezTo>
                    <a:pt x="1" y="31"/>
                    <a:pt x="2" y="32"/>
                    <a:pt x="4" y="32"/>
                  </a:cubicBezTo>
                  <a:cubicBezTo>
                    <a:pt x="5" y="32"/>
                    <a:pt x="5" y="32"/>
                    <a:pt x="5" y="32"/>
                  </a:cubicBezTo>
                  <a:cubicBezTo>
                    <a:pt x="13" y="30"/>
                    <a:pt x="13" y="30"/>
                    <a:pt x="13" y="30"/>
                  </a:cubicBezTo>
                  <a:cubicBezTo>
                    <a:pt x="13" y="31"/>
                    <a:pt x="13" y="32"/>
                    <a:pt x="13" y="32"/>
                  </a:cubicBezTo>
                  <a:cubicBezTo>
                    <a:pt x="13" y="36"/>
                    <a:pt x="13" y="36"/>
                    <a:pt x="13" y="36"/>
                  </a:cubicBezTo>
                  <a:lnTo>
                    <a:pt x="3" y="5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9" name="Freeform 36">
              <a:extLst>
                <a:ext uri="{FF2B5EF4-FFF2-40B4-BE49-F238E27FC236}">
                  <a16:creationId xmlns:a16="http://schemas.microsoft.com/office/drawing/2014/main" id="{ADF1932D-AF05-42C0-869F-5B1AD3A79230}"/>
                </a:ext>
              </a:extLst>
            </p:cNvPr>
            <p:cNvSpPr>
              <a:spLocks/>
            </p:cNvSpPr>
            <p:nvPr/>
          </p:nvSpPr>
          <p:spPr bwMode="auto">
            <a:xfrm>
              <a:off x="4070351" y="3805238"/>
              <a:ext cx="90488" cy="100012"/>
            </a:xfrm>
            <a:custGeom>
              <a:avLst/>
              <a:gdLst/>
              <a:ahLst/>
              <a:cxnLst>
                <a:cxn ang="0">
                  <a:pos x="1" y="20"/>
                </a:cxn>
                <a:cxn ang="0">
                  <a:pos x="17" y="20"/>
                </a:cxn>
                <a:cxn ang="0">
                  <a:pos x="17" y="1"/>
                </a:cxn>
                <a:cxn ang="0">
                  <a:pos x="18" y="0"/>
                </a:cxn>
                <a:cxn ang="0">
                  <a:pos x="20" y="1"/>
                </a:cxn>
                <a:cxn ang="0">
                  <a:pos x="20" y="21"/>
                </a:cxn>
                <a:cxn ang="0">
                  <a:pos x="18" y="22"/>
                </a:cxn>
                <a:cxn ang="0">
                  <a:pos x="1" y="22"/>
                </a:cxn>
                <a:cxn ang="0">
                  <a:pos x="0" y="21"/>
                </a:cxn>
                <a:cxn ang="0">
                  <a:pos x="1" y="20"/>
                </a:cxn>
              </a:cxnLst>
              <a:rect l="0" t="0" r="r" b="b"/>
              <a:pathLst>
                <a:path w="20" h="22">
                  <a:moveTo>
                    <a:pt x="1" y="20"/>
                  </a:moveTo>
                  <a:cubicBezTo>
                    <a:pt x="17" y="20"/>
                    <a:pt x="17" y="20"/>
                    <a:pt x="17" y="20"/>
                  </a:cubicBezTo>
                  <a:cubicBezTo>
                    <a:pt x="17" y="1"/>
                    <a:pt x="17" y="1"/>
                    <a:pt x="17" y="1"/>
                  </a:cubicBezTo>
                  <a:cubicBezTo>
                    <a:pt x="17" y="0"/>
                    <a:pt x="18" y="0"/>
                    <a:pt x="18" y="0"/>
                  </a:cubicBezTo>
                  <a:cubicBezTo>
                    <a:pt x="19" y="0"/>
                    <a:pt x="20" y="0"/>
                    <a:pt x="20" y="1"/>
                  </a:cubicBezTo>
                  <a:cubicBezTo>
                    <a:pt x="20" y="21"/>
                    <a:pt x="20" y="21"/>
                    <a:pt x="20" y="21"/>
                  </a:cubicBezTo>
                  <a:cubicBezTo>
                    <a:pt x="20" y="22"/>
                    <a:pt x="19" y="22"/>
                    <a:pt x="18" y="22"/>
                  </a:cubicBezTo>
                  <a:cubicBezTo>
                    <a:pt x="1" y="22"/>
                    <a:pt x="1" y="22"/>
                    <a:pt x="1" y="22"/>
                  </a:cubicBezTo>
                  <a:cubicBezTo>
                    <a:pt x="0" y="22"/>
                    <a:pt x="0" y="22"/>
                    <a:pt x="0" y="21"/>
                  </a:cubicBezTo>
                  <a:cubicBezTo>
                    <a:pt x="0" y="20"/>
                    <a:pt x="0" y="20"/>
                    <a:pt x="1" y="2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200" name="TextBox 199">
            <a:extLst>
              <a:ext uri="{FF2B5EF4-FFF2-40B4-BE49-F238E27FC236}">
                <a16:creationId xmlns:a16="http://schemas.microsoft.com/office/drawing/2014/main" id="{A9D3AEE4-E795-4DC8-8D2E-44C30D6CDB31}"/>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364307860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00"/>
                                        </p:tgtEl>
                                        <p:attrNameLst>
                                          <p:attrName>style.visibility</p:attrName>
                                        </p:attrNameLst>
                                      </p:cBhvr>
                                      <p:to>
                                        <p:strVal val="visible"/>
                                      </p:to>
                                    </p:set>
                                    <p:animEffect transition="in" filter="wipe(left)">
                                      <p:cBhvr>
                                        <p:cTn id="7" dur="1000"/>
                                        <p:tgtEl>
                                          <p:spTgt spid="200"/>
                                        </p:tgtEl>
                                      </p:cBhvr>
                                    </p:animEffect>
                                  </p:childTnLst>
                                </p:cTn>
                              </p:par>
                            </p:childTnLst>
                          </p:cTn>
                        </p:par>
                        <p:par>
                          <p:cTn id="8" fill="hold">
                            <p:stCondLst>
                              <p:cond delay="1000"/>
                            </p:stCondLst>
                            <p:childTnLst>
                              <p:par>
                                <p:cTn id="9" presetID="9" presetClass="entr" presetSubtype="0" fill="hold" grpId="0" nodeType="afterEffect">
                                  <p:stCondLst>
                                    <p:cond delay="0"/>
                                  </p:stCondLst>
                                  <p:childTnLst>
                                    <p:set>
                                      <p:cBhvr>
                                        <p:cTn id="10" dur="1" fill="hold">
                                          <p:stCondLst>
                                            <p:cond delay="0"/>
                                          </p:stCondLst>
                                        </p:cTn>
                                        <p:tgtEl>
                                          <p:spTgt spid="31"/>
                                        </p:tgtEl>
                                        <p:attrNameLst>
                                          <p:attrName>style.visibility</p:attrName>
                                        </p:attrNameLst>
                                      </p:cBhvr>
                                      <p:to>
                                        <p:strVal val="visible"/>
                                      </p:to>
                                    </p:set>
                                    <p:animEffect transition="in" filter="dissolve">
                                      <p:cBhvr>
                                        <p:cTn id="11" dur="1000"/>
                                        <p:tgtEl>
                                          <p:spTgt spid="31"/>
                                        </p:tgtEl>
                                      </p:cBhvr>
                                    </p:animEffect>
                                  </p:childTnLst>
                                </p:cTn>
                              </p:par>
                            </p:childTnLst>
                          </p:cTn>
                        </p:par>
                        <p:par>
                          <p:cTn id="12" fill="hold">
                            <p:stCondLst>
                              <p:cond delay="2000"/>
                            </p:stCondLst>
                            <p:childTnLst>
                              <p:par>
                                <p:cTn id="13" presetID="47" presetClass="entr" presetSubtype="0" fill="hold" nodeType="afterEffect">
                                  <p:stCondLst>
                                    <p:cond delay="0"/>
                                  </p:stCondLst>
                                  <p:childTnLst>
                                    <p:set>
                                      <p:cBhvr>
                                        <p:cTn id="14" dur="1" fill="hold">
                                          <p:stCondLst>
                                            <p:cond delay="0"/>
                                          </p:stCondLst>
                                        </p:cTn>
                                        <p:tgtEl>
                                          <p:spTgt spid="110"/>
                                        </p:tgtEl>
                                        <p:attrNameLst>
                                          <p:attrName>style.visibility</p:attrName>
                                        </p:attrNameLst>
                                      </p:cBhvr>
                                      <p:to>
                                        <p:strVal val="visible"/>
                                      </p:to>
                                    </p:set>
                                    <p:animEffect transition="in" filter="fade">
                                      <p:cBhvr>
                                        <p:cTn id="15" dur="1000"/>
                                        <p:tgtEl>
                                          <p:spTgt spid="110"/>
                                        </p:tgtEl>
                                      </p:cBhvr>
                                    </p:animEffect>
                                    <p:anim calcmode="lin" valueType="num">
                                      <p:cBhvr>
                                        <p:cTn id="16" dur="1000" fill="hold"/>
                                        <p:tgtEl>
                                          <p:spTgt spid="110"/>
                                        </p:tgtEl>
                                        <p:attrNameLst>
                                          <p:attrName>ppt_x</p:attrName>
                                        </p:attrNameLst>
                                      </p:cBhvr>
                                      <p:tavLst>
                                        <p:tav tm="0">
                                          <p:val>
                                            <p:strVal val="#ppt_x"/>
                                          </p:val>
                                        </p:tav>
                                        <p:tav tm="100000">
                                          <p:val>
                                            <p:strVal val="#ppt_x"/>
                                          </p:val>
                                        </p:tav>
                                      </p:tavLst>
                                    </p:anim>
                                    <p:anim calcmode="lin" valueType="num">
                                      <p:cBhvr>
                                        <p:cTn id="17" dur="1000" fill="hold"/>
                                        <p:tgtEl>
                                          <p:spTgt spid="110"/>
                                        </p:tgtEl>
                                        <p:attrNameLst>
                                          <p:attrName>ppt_y</p:attrName>
                                        </p:attrNameLst>
                                      </p:cBhvr>
                                      <p:tavLst>
                                        <p:tav tm="0">
                                          <p:val>
                                            <p:strVal val="#ppt_y-.1"/>
                                          </p:val>
                                        </p:tav>
                                        <p:tav tm="100000">
                                          <p:val>
                                            <p:strVal val="#ppt_y"/>
                                          </p:val>
                                        </p:tav>
                                      </p:tavLst>
                                    </p:anim>
                                  </p:childTnLst>
                                </p:cTn>
                              </p:par>
                            </p:childTnLst>
                          </p:cTn>
                        </p:par>
                        <p:par>
                          <p:cTn id="18" fill="hold">
                            <p:stCondLst>
                              <p:cond delay="3000"/>
                            </p:stCondLst>
                            <p:childTnLst>
                              <p:par>
                                <p:cTn id="19" presetID="22" presetClass="entr" presetSubtype="8" fill="hold" nodeType="afterEffect">
                                  <p:stCondLst>
                                    <p:cond delay="0"/>
                                  </p:stCondLst>
                                  <p:childTnLst>
                                    <p:set>
                                      <p:cBhvr>
                                        <p:cTn id="20" dur="1" fill="hold">
                                          <p:stCondLst>
                                            <p:cond delay="0"/>
                                          </p:stCondLst>
                                        </p:cTn>
                                        <p:tgtEl>
                                          <p:spTgt spid="113"/>
                                        </p:tgtEl>
                                        <p:attrNameLst>
                                          <p:attrName>style.visibility</p:attrName>
                                        </p:attrNameLst>
                                      </p:cBhvr>
                                      <p:to>
                                        <p:strVal val="visible"/>
                                      </p:to>
                                    </p:set>
                                    <p:animEffect transition="in" filter="wipe(left)">
                                      <p:cBhvr>
                                        <p:cTn id="21" dur="1000"/>
                                        <p:tgtEl>
                                          <p:spTgt spid="113"/>
                                        </p:tgtEl>
                                      </p:cBhvr>
                                    </p:animEffect>
                                  </p:childTnLst>
                                </p:cTn>
                              </p:par>
                              <p:par>
                                <p:cTn id="22" presetID="53" presetClass="entr" presetSubtype="16" fill="hold" grpId="0" nodeType="withEffect">
                                  <p:stCondLst>
                                    <p:cond delay="0"/>
                                  </p:stCondLst>
                                  <p:childTnLst>
                                    <p:set>
                                      <p:cBhvr>
                                        <p:cTn id="23" dur="1" fill="hold">
                                          <p:stCondLst>
                                            <p:cond delay="0"/>
                                          </p:stCondLst>
                                        </p:cTn>
                                        <p:tgtEl>
                                          <p:spTgt spid="35"/>
                                        </p:tgtEl>
                                        <p:attrNameLst>
                                          <p:attrName>style.visibility</p:attrName>
                                        </p:attrNameLst>
                                      </p:cBhvr>
                                      <p:to>
                                        <p:strVal val="visible"/>
                                      </p:to>
                                    </p:set>
                                    <p:anim calcmode="lin" valueType="num">
                                      <p:cBhvr>
                                        <p:cTn id="24" dur="1000" fill="hold"/>
                                        <p:tgtEl>
                                          <p:spTgt spid="35"/>
                                        </p:tgtEl>
                                        <p:attrNameLst>
                                          <p:attrName>ppt_w</p:attrName>
                                        </p:attrNameLst>
                                      </p:cBhvr>
                                      <p:tavLst>
                                        <p:tav tm="0">
                                          <p:val>
                                            <p:fltVal val="0"/>
                                          </p:val>
                                        </p:tav>
                                        <p:tav tm="100000">
                                          <p:val>
                                            <p:strVal val="#ppt_w"/>
                                          </p:val>
                                        </p:tav>
                                      </p:tavLst>
                                    </p:anim>
                                    <p:anim calcmode="lin" valueType="num">
                                      <p:cBhvr>
                                        <p:cTn id="25" dur="1000" fill="hold"/>
                                        <p:tgtEl>
                                          <p:spTgt spid="35"/>
                                        </p:tgtEl>
                                        <p:attrNameLst>
                                          <p:attrName>ppt_h</p:attrName>
                                        </p:attrNameLst>
                                      </p:cBhvr>
                                      <p:tavLst>
                                        <p:tav tm="0">
                                          <p:val>
                                            <p:fltVal val="0"/>
                                          </p:val>
                                        </p:tav>
                                        <p:tav tm="100000">
                                          <p:val>
                                            <p:strVal val="#ppt_h"/>
                                          </p:val>
                                        </p:tav>
                                      </p:tavLst>
                                    </p:anim>
                                    <p:animEffect transition="in" filter="fade">
                                      <p:cBhvr>
                                        <p:cTn id="26" dur="1000"/>
                                        <p:tgtEl>
                                          <p:spTgt spid="35"/>
                                        </p:tgtEl>
                                      </p:cBhvr>
                                    </p:animEffect>
                                  </p:childTnLst>
                                </p:cTn>
                              </p:par>
                            </p:childTnLst>
                          </p:cTn>
                        </p:par>
                        <p:par>
                          <p:cTn id="27" fill="hold">
                            <p:stCondLst>
                              <p:cond delay="4000"/>
                            </p:stCondLst>
                            <p:childTnLst>
                              <p:par>
                                <p:cTn id="28" presetID="9" presetClass="entr" presetSubtype="0" fill="hold" grpId="0" nodeType="afterEffect">
                                  <p:stCondLst>
                                    <p:cond delay="0"/>
                                  </p:stCondLst>
                                  <p:childTnLst>
                                    <p:set>
                                      <p:cBhvr>
                                        <p:cTn id="29" dur="1" fill="hold">
                                          <p:stCondLst>
                                            <p:cond delay="0"/>
                                          </p:stCondLst>
                                        </p:cTn>
                                        <p:tgtEl>
                                          <p:spTgt spid="130"/>
                                        </p:tgtEl>
                                        <p:attrNameLst>
                                          <p:attrName>style.visibility</p:attrName>
                                        </p:attrNameLst>
                                      </p:cBhvr>
                                      <p:to>
                                        <p:strVal val="visible"/>
                                      </p:to>
                                    </p:set>
                                    <p:animEffect transition="in" filter="dissolve">
                                      <p:cBhvr>
                                        <p:cTn id="30" dur="1000"/>
                                        <p:tgtEl>
                                          <p:spTgt spid="130"/>
                                        </p:tgtEl>
                                      </p:cBhvr>
                                    </p:animEffect>
                                  </p:childTnLst>
                                </p:cTn>
                              </p:par>
                            </p:childTnLst>
                          </p:cTn>
                        </p:par>
                        <p:par>
                          <p:cTn id="31" fill="hold">
                            <p:stCondLst>
                              <p:cond delay="5000"/>
                            </p:stCondLst>
                            <p:childTnLst>
                              <p:par>
                                <p:cTn id="32" presetID="47" presetClass="entr" presetSubtype="0" fill="hold" nodeType="afterEffect">
                                  <p:stCondLst>
                                    <p:cond delay="0"/>
                                  </p:stCondLst>
                                  <p:childTnLst>
                                    <p:set>
                                      <p:cBhvr>
                                        <p:cTn id="33" dur="1" fill="hold">
                                          <p:stCondLst>
                                            <p:cond delay="0"/>
                                          </p:stCondLst>
                                        </p:cTn>
                                        <p:tgtEl>
                                          <p:spTgt spid="129"/>
                                        </p:tgtEl>
                                        <p:attrNameLst>
                                          <p:attrName>style.visibility</p:attrName>
                                        </p:attrNameLst>
                                      </p:cBhvr>
                                      <p:to>
                                        <p:strVal val="visible"/>
                                      </p:to>
                                    </p:set>
                                    <p:animEffect transition="in" filter="fade">
                                      <p:cBhvr>
                                        <p:cTn id="34" dur="1000"/>
                                        <p:tgtEl>
                                          <p:spTgt spid="129"/>
                                        </p:tgtEl>
                                      </p:cBhvr>
                                    </p:animEffect>
                                    <p:anim calcmode="lin" valueType="num">
                                      <p:cBhvr>
                                        <p:cTn id="35" dur="1000" fill="hold"/>
                                        <p:tgtEl>
                                          <p:spTgt spid="129"/>
                                        </p:tgtEl>
                                        <p:attrNameLst>
                                          <p:attrName>ppt_x</p:attrName>
                                        </p:attrNameLst>
                                      </p:cBhvr>
                                      <p:tavLst>
                                        <p:tav tm="0">
                                          <p:val>
                                            <p:strVal val="#ppt_x"/>
                                          </p:val>
                                        </p:tav>
                                        <p:tav tm="100000">
                                          <p:val>
                                            <p:strVal val="#ppt_x"/>
                                          </p:val>
                                        </p:tav>
                                      </p:tavLst>
                                    </p:anim>
                                    <p:anim calcmode="lin" valueType="num">
                                      <p:cBhvr>
                                        <p:cTn id="36" dur="1000" fill="hold"/>
                                        <p:tgtEl>
                                          <p:spTgt spid="129"/>
                                        </p:tgtEl>
                                        <p:attrNameLst>
                                          <p:attrName>ppt_y</p:attrName>
                                        </p:attrNameLst>
                                      </p:cBhvr>
                                      <p:tavLst>
                                        <p:tav tm="0">
                                          <p:val>
                                            <p:strVal val="#ppt_y-.1"/>
                                          </p:val>
                                        </p:tav>
                                        <p:tav tm="100000">
                                          <p:val>
                                            <p:strVal val="#ppt_y"/>
                                          </p:val>
                                        </p:tav>
                                      </p:tavLst>
                                    </p:anim>
                                  </p:childTnLst>
                                </p:cTn>
                              </p:par>
                            </p:childTnLst>
                          </p:cTn>
                        </p:par>
                        <p:par>
                          <p:cTn id="37" fill="hold">
                            <p:stCondLst>
                              <p:cond delay="6000"/>
                            </p:stCondLst>
                            <p:childTnLst>
                              <p:par>
                                <p:cTn id="38" presetID="22" presetClass="entr" presetSubtype="8" fill="hold" nodeType="afterEffect">
                                  <p:stCondLst>
                                    <p:cond delay="0"/>
                                  </p:stCondLst>
                                  <p:childTnLst>
                                    <p:set>
                                      <p:cBhvr>
                                        <p:cTn id="39" dur="1" fill="hold">
                                          <p:stCondLst>
                                            <p:cond delay="0"/>
                                          </p:stCondLst>
                                        </p:cTn>
                                        <p:tgtEl>
                                          <p:spTgt spid="132"/>
                                        </p:tgtEl>
                                        <p:attrNameLst>
                                          <p:attrName>style.visibility</p:attrName>
                                        </p:attrNameLst>
                                      </p:cBhvr>
                                      <p:to>
                                        <p:strVal val="visible"/>
                                      </p:to>
                                    </p:set>
                                    <p:animEffect transition="in" filter="wipe(left)">
                                      <p:cBhvr>
                                        <p:cTn id="40" dur="1000"/>
                                        <p:tgtEl>
                                          <p:spTgt spid="132"/>
                                        </p:tgtEl>
                                      </p:cBhvr>
                                    </p:animEffect>
                                  </p:childTnLst>
                                </p:cTn>
                              </p:par>
                              <p:par>
                                <p:cTn id="41" presetID="53" presetClass="entr" presetSubtype="16" fill="hold" nodeType="withEffect">
                                  <p:stCondLst>
                                    <p:cond delay="0"/>
                                  </p:stCondLst>
                                  <p:childTnLst>
                                    <p:set>
                                      <p:cBhvr>
                                        <p:cTn id="42" dur="1" fill="hold">
                                          <p:stCondLst>
                                            <p:cond delay="0"/>
                                          </p:stCondLst>
                                        </p:cTn>
                                        <p:tgtEl>
                                          <p:spTgt spid="195"/>
                                        </p:tgtEl>
                                        <p:attrNameLst>
                                          <p:attrName>style.visibility</p:attrName>
                                        </p:attrNameLst>
                                      </p:cBhvr>
                                      <p:to>
                                        <p:strVal val="visible"/>
                                      </p:to>
                                    </p:set>
                                    <p:anim calcmode="lin" valueType="num">
                                      <p:cBhvr>
                                        <p:cTn id="43" dur="1000" fill="hold"/>
                                        <p:tgtEl>
                                          <p:spTgt spid="195"/>
                                        </p:tgtEl>
                                        <p:attrNameLst>
                                          <p:attrName>ppt_w</p:attrName>
                                        </p:attrNameLst>
                                      </p:cBhvr>
                                      <p:tavLst>
                                        <p:tav tm="0">
                                          <p:val>
                                            <p:fltVal val="0"/>
                                          </p:val>
                                        </p:tav>
                                        <p:tav tm="100000">
                                          <p:val>
                                            <p:strVal val="#ppt_w"/>
                                          </p:val>
                                        </p:tav>
                                      </p:tavLst>
                                    </p:anim>
                                    <p:anim calcmode="lin" valueType="num">
                                      <p:cBhvr>
                                        <p:cTn id="44" dur="1000" fill="hold"/>
                                        <p:tgtEl>
                                          <p:spTgt spid="195"/>
                                        </p:tgtEl>
                                        <p:attrNameLst>
                                          <p:attrName>ppt_h</p:attrName>
                                        </p:attrNameLst>
                                      </p:cBhvr>
                                      <p:tavLst>
                                        <p:tav tm="0">
                                          <p:val>
                                            <p:fltVal val="0"/>
                                          </p:val>
                                        </p:tav>
                                        <p:tav tm="100000">
                                          <p:val>
                                            <p:strVal val="#ppt_h"/>
                                          </p:val>
                                        </p:tav>
                                      </p:tavLst>
                                    </p:anim>
                                    <p:animEffect transition="in" filter="fade">
                                      <p:cBhvr>
                                        <p:cTn id="45" dur="1000"/>
                                        <p:tgtEl>
                                          <p:spTgt spid="195"/>
                                        </p:tgtEl>
                                      </p:cBhvr>
                                    </p:animEffect>
                                  </p:childTnLst>
                                </p:cTn>
                              </p:par>
                            </p:childTnLst>
                          </p:cTn>
                        </p:par>
                        <p:par>
                          <p:cTn id="46" fill="hold">
                            <p:stCondLst>
                              <p:cond delay="7000"/>
                            </p:stCondLst>
                            <p:childTnLst>
                              <p:par>
                                <p:cTn id="47" presetID="9" presetClass="entr" presetSubtype="0" fill="hold" grpId="0" nodeType="afterEffect">
                                  <p:stCondLst>
                                    <p:cond delay="0"/>
                                  </p:stCondLst>
                                  <p:childTnLst>
                                    <p:set>
                                      <p:cBhvr>
                                        <p:cTn id="48" dur="1" fill="hold">
                                          <p:stCondLst>
                                            <p:cond delay="0"/>
                                          </p:stCondLst>
                                        </p:cTn>
                                        <p:tgtEl>
                                          <p:spTgt spid="141"/>
                                        </p:tgtEl>
                                        <p:attrNameLst>
                                          <p:attrName>style.visibility</p:attrName>
                                        </p:attrNameLst>
                                      </p:cBhvr>
                                      <p:to>
                                        <p:strVal val="visible"/>
                                      </p:to>
                                    </p:set>
                                    <p:animEffect transition="in" filter="dissolve">
                                      <p:cBhvr>
                                        <p:cTn id="49" dur="1000"/>
                                        <p:tgtEl>
                                          <p:spTgt spid="141"/>
                                        </p:tgtEl>
                                      </p:cBhvr>
                                    </p:animEffect>
                                  </p:childTnLst>
                                </p:cTn>
                              </p:par>
                            </p:childTnLst>
                          </p:cTn>
                        </p:par>
                        <p:par>
                          <p:cTn id="50" fill="hold">
                            <p:stCondLst>
                              <p:cond delay="8000"/>
                            </p:stCondLst>
                            <p:childTnLst>
                              <p:par>
                                <p:cTn id="51" presetID="47" presetClass="entr" presetSubtype="0" fill="hold" nodeType="afterEffect">
                                  <p:stCondLst>
                                    <p:cond delay="0"/>
                                  </p:stCondLst>
                                  <p:childTnLst>
                                    <p:set>
                                      <p:cBhvr>
                                        <p:cTn id="52" dur="1" fill="hold">
                                          <p:stCondLst>
                                            <p:cond delay="0"/>
                                          </p:stCondLst>
                                        </p:cTn>
                                        <p:tgtEl>
                                          <p:spTgt spid="140"/>
                                        </p:tgtEl>
                                        <p:attrNameLst>
                                          <p:attrName>style.visibility</p:attrName>
                                        </p:attrNameLst>
                                      </p:cBhvr>
                                      <p:to>
                                        <p:strVal val="visible"/>
                                      </p:to>
                                    </p:set>
                                    <p:animEffect transition="in" filter="fade">
                                      <p:cBhvr>
                                        <p:cTn id="53" dur="1000"/>
                                        <p:tgtEl>
                                          <p:spTgt spid="140"/>
                                        </p:tgtEl>
                                      </p:cBhvr>
                                    </p:animEffect>
                                    <p:anim calcmode="lin" valueType="num">
                                      <p:cBhvr>
                                        <p:cTn id="54" dur="1000" fill="hold"/>
                                        <p:tgtEl>
                                          <p:spTgt spid="140"/>
                                        </p:tgtEl>
                                        <p:attrNameLst>
                                          <p:attrName>ppt_x</p:attrName>
                                        </p:attrNameLst>
                                      </p:cBhvr>
                                      <p:tavLst>
                                        <p:tav tm="0">
                                          <p:val>
                                            <p:strVal val="#ppt_x"/>
                                          </p:val>
                                        </p:tav>
                                        <p:tav tm="100000">
                                          <p:val>
                                            <p:strVal val="#ppt_x"/>
                                          </p:val>
                                        </p:tav>
                                      </p:tavLst>
                                    </p:anim>
                                    <p:anim calcmode="lin" valueType="num">
                                      <p:cBhvr>
                                        <p:cTn id="55" dur="1000" fill="hold"/>
                                        <p:tgtEl>
                                          <p:spTgt spid="140"/>
                                        </p:tgtEl>
                                        <p:attrNameLst>
                                          <p:attrName>ppt_y</p:attrName>
                                        </p:attrNameLst>
                                      </p:cBhvr>
                                      <p:tavLst>
                                        <p:tav tm="0">
                                          <p:val>
                                            <p:strVal val="#ppt_y-.1"/>
                                          </p:val>
                                        </p:tav>
                                        <p:tav tm="100000">
                                          <p:val>
                                            <p:strVal val="#ppt_y"/>
                                          </p:val>
                                        </p:tav>
                                      </p:tavLst>
                                    </p:anim>
                                  </p:childTnLst>
                                </p:cTn>
                              </p:par>
                            </p:childTnLst>
                          </p:cTn>
                        </p:par>
                        <p:par>
                          <p:cTn id="56" fill="hold">
                            <p:stCondLst>
                              <p:cond delay="9000"/>
                            </p:stCondLst>
                            <p:childTnLst>
                              <p:par>
                                <p:cTn id="57" presetID="22" presetClass="entr" presetSubtype="8" fill="hold" nodeType="afterEffect">
                                  <p:stCondLst>
                                    <p:cond delay="0"/>
                                  </p:stCondLst>
                                  <p:childTnLst>
                                    <p:set>
                                      <p:cBhvr>
                                        <p:cTn id="58" dur="1" fill="hold">
                                          <p:stCondLst>
                                            <p:cond delay="0"/>
                                          </p:stCondLst>
                                        </p:cTn>
                                        <p:tgtEl>
                                          <p:spTgt spid="143"/>
                                        </p:tgtEl>
                                        <p:attrNameLst>
                                          <p:attrName>style.visibility</p:attrName>
                                        </p:attrNameLst>
                                      </p:cBhvr>
                                      <p:to>
                                        <p:strVal val="visible"/>
                                      </p:to>
                                    </p:set>
                                    <p:animEffect transition="in" filter="wipe(left)">
                                      <p:cBhvr>
                                        <p:cTn id="59" dur="1000"/>
                                        <p:tgtEl>
                                          <p:spTgt spid="143"/>
                                        </p:tgtEl>
                                      </p:cBhvr>
                                    </p:animEffect>
                                  </p:childTnLst>
                                </p:cTn>
                              </p:par>
                              <p:par>
                                <p:cTn id="60" presetID="53" presetClass="entr" presetSubtype="16" fill="hold" nodeType="withEffect">
                                  <p:stCondLst>
                                    <p:cond delay="0"/>
                                  </p:stCondLst>
                                  <p:childTnLst>
                                    <p:set>
                                      <p:cBhvr>
                                        <p:cTn id="61" dur="1" fill="hold">
                                          <p:stCondLst>
                                            <p:cond delay="0"/>
                                          </p:stCondLst>
                                        </p:cTn>
                                        <p:tgtEl>
                                          <p:spTgt spid="183"/>
                                        </p:tgtEl>
                                        <p:attrNameLst>
                                          <p:attrName>style.visibility</p:attrName>
                                        </p:attrNameLst>
                                      </p:cBhvr>
                                      <p:to>
                                        <p:strVal val="visible"/>
                                      </p:to>
                                    </p:set>
                                    <p:anim calcmode="lin" valueType="num">
                                      <p:cBhvr>
                                        <p:cTn id="62" dur="1000" fill="hold"/>
                                        <p:tgtEl>
                                          <p:spTgt spid="183"/>
                                        </p:tgtEl>
                                        <p:attrNameLst>
                                          <p:attrName>ppt_w</p:attrName>
                                        </p:attrNameLst>
                                      </p:cBhvr>
                                      <p:tavLst>
                                        <p:tav tm="0">
                                          <p:val>
                                            <p:fltVal val="0"/>
                                          </p:val>
                                        </p:tav>
                                        <p:tav tm="100000">
                                          <p:val>
                                            <p:strVal val="#ppt_w"/>
                                          </p:val>
                                        </p:tav>
                                      </p:tavLst>
                                    </p:anim>
                                    <p:anim calcmode="lin" valueType="num">
                                      <p:cBhvr>
                                        <p:cTn id="63" dur="1000" fill="hold"/>
                                        <p:tgtEl>
                                          <p:spTgt spid="183"/>
                                        </p:tgtEl>
                                        <p:attrNameLst>
                                          <p:attrName>ppt_h</p:attrName>
                                        </p:attrNameLst>
                                      </p:cBhvr>
                                      <p:tavLst>
                                        <p:tav tm="0">
                                          <p:val>
                                            <p:fltVal val="0"/>
                                          </p:val>
                                        </p:tav>
                                        <p:tav tm="100000">
                                          <p:val>
                                            <p:strVal val="#ppt_h"/>
                                          </p:val>
                                        </p:tav>
                                      </p:tavLst>
                                    </p:anim>
                                    <p:animEffect transition="in" filter="fade">
                                      <p:cBhvr>
                                        <p:cTn id="64" dur="1000"/>
                                        <p:tgtEl>
                                          <p:spTgt spid="183"/>
                                        </p:tgtEl>
                                      </p:cBhvr>
                                    </p:animEffect>
                                  </p:childTnLst>
                                </p:cTn>
                              </p:par>
                            </p:childTnLst>
                          </p:cTn>
                        </p:par>
                        <p:par>
                          <p:cTn id="65" fill="hold">
                            <p:stCondLst>
                              <p:cond delay="10000"/>
                            </p:stCondLst>
                            <p:childTnLst>
                              <p:par>
                                <p:cTn id="66" presetID="9" presetClass="entr" presetSubtype="0" fill="hold" grpId="0" nodeType="afterEffect">
                                  <p:stCondLst>
                                    <p:cond delay="0"/>
                                  </p:stCondLst>
                                  <p:childTnLst>
                                    <p:set>
                                      <p:cBhvr>
                                        <p:cTn id="67" dur="1" fill="hold">
                                          <p:stCondLst>
                                            <p:cond delay="0"/>
                                          </p:stCondLst>
                                        </p:cTn>
                                        <p:tgtEl>
                                          <p:spTgt spid="152"/>
                                        </p:tgtEl>
                                        <p:attrNameLst>
                                          <p:attrName>style.visibility</p:attrName>
                                        </p:attrNameLst>
                                      </p:cBhvr>
                                      <p:to>
                                        <p:strVal val="visible"/>
                                      </p:to>
                                    </p:set>
                                    <p:animEffect transition="in" filter="dissolve">
                                      <p:cBhvr>
                                        <p:cTn id="68" dur="1000"/>
                                        <p:tgtEl>
                                          <p:spTgt spid="152"/>
                                        </p:tgtEl>
                                      </p:cBhvr>
                                    </p:animEffect>
                                  </p:childTnLst>
                                </p:cTn>
                              </p:par>
                            </p:childTnLst>
                          </p:cTn>
                        </p:par>
                        <p:par>
                          <p:cTn id="69" fill="hold">
                            <p:stCondLst>
                              <p:cond delay="11000"/>
                            </p:stCondLst>
                            <p:childTnLst>
                              <p:par>
                                <p:cTn id="70" presetID="47" presetClass="entr" presetSubtype="0" fill="hold" nodeType="afterEffect">
                                  <p:stCondLst>
                                    <p:cond delay="0"/>
                                  </p:stCondLst>
                                  <p:childTnLst>
                                    <p:set>
                                      <p:cBhvr>
                                        <p:cTn id="71" dur="1" fill="hold">
                                          <p:stCondLst>
                                            <p:cond delay="0"/>
                                          </p:stCondLst>
                                        </p:cTn>
                                        <p:tgtEl>
                                          <p:spTgt spid="151"/>
                                        </p:tgtEl>
                                        <p:attrNameLst>
                                          <p:attrName>style.visibility</p:attrName>
                                        </p:attrNameLst>
                                      </p:cBhvr>
                                      <p:to>
                                        <p:strVal val="visible"/>
                                      </p:to>
                                    </p:set>
                                    <p:animEffect transition="in" filter="fade">
                                      <p:cBhvr>
                                        <p:cTn id="72" dur="1000"/>
                                        <p:tgtEl>
                                          <p:spTgt spid="151"/>
                                        </p:tgtEl>
                                      </p:cBhvr>
                                    </p:animEffect>
                                    <p:anim calcmode="lin" valueType="num">
                                      <p:cBhvr>
                                        <p:cTn id="73" dur="1000" fill="hold"/>
                                        <p:tgtEl>
                                          <p:spTgt spid="151"/>
                                        </p:tgtEl>
                                        <p:attrNameLst>
                                          <p:attrName>ppt_x</p:attrName>
                                        </p:attrNameLst>
                                      </p:cBhvr>
                                      <p:tavLst>
                                        <p:tav tm="0">
                                          <p:val>
                                            <p:strVal val="#ppt_x"/>
                                          </p:val>
                                        </p:tav>
                                        <p:tav tm="100000">
                                          <p:val>
                                            <p:strVal val="#ppt_x"/>
                                          </p:val>
                                        </p:tav>
                                      </p:tavLst>
                                    </p:anim>
                                    <p:anim calcmode="lin" valueType="num">
                                      <p:cBhvr>
                                        <p:cTn id="74" dur="1000" fill="hold"/>
                                        <p:tgtEl>
                                          <p:spTgt spid="151"/>
                                        </p:tgtEl>
                                        <p:attrNameLst>
                                          <p:attrName>ppt_y</p:attrName>
                                        </p:attrNameLst>
                                      </p:cBhvr>
                                      <p:tavLst>
                                        <p:tav tm="0">
                                          <p:val>
                                            <p:strVal val="#ppt_y-.1"/>
                                          </p:val>
                                        </p:tav>
                                        <p:tav tm="100000">
                                          <p:val>
                                            <p:strVal val="#ppt_y"/>
                                          </p:val>
                                        </p:tav>
                                      </p:tavLst>
                                    </p:anim>
                                  </p:childTnLst>
                                </p:cTn>
                              </p:par>
                            </p:childTnLst>
                          </p:cTn>
                        </p:par>
                        <p:par>
                          <p:cTn id="75" fill="hold">
                            <p:stCondLst>
                              <p:cond delay="12000"/>
                            </p:stCondLst>
                            <p:childTnLst>
                              <p:par>
                                <p:cTn id="76" presetID="22" presetClass="entr" presetSubtype="8" fill="hold" nodeType="afterEffect">
                                  <p:stCondLst>
                                    <p:cond delay="0"/>
                                  </p:stCondLst>
                                  <p:childTnLst>
                                    <p:set>
                                      <p:cBhvr>
                                        <p:cTn id="77" dur="1" fill="hold">
                                          <p:stCondLst>
                                            <p:cond delay="0"/>
                                          </p:stCondLst>
                                        </p:cTn>
                                        <p:tgtEl>
                                          <p:spTgt spid="154"/>
                                        </p:tgtEl>
                                        <p:attrNameLst>
                                          <p:attrName>style.visibility</p:attrName>
                                        </p:attrNameLst>
                                      </p:cBhvr>
                                      <p:to>
                                        <p:strVal val="visible"/>
                                      </p:to>
                                    </p:set>
                                    <p:animEffect transition="in" filter="wipe(left)">
                                      <p:cBhvr>
                                        <p:cTn id="78" dur="1000"/>
                                        <p:tgtEl>
                                          <p:spTgt spid="154"/>
                                        </p:tgtEl>
                                      </p:cBhvr>
                                    </p:animEffect>
                                  </p:childTnLst>
                                </p:cTn>
                              </p:par>
                              <p:par>
                                <p:cTn id="79" presetID="53" presetClass="entr" presetSubtype="16" fill="hold" grpId="0" nodeType="withEffect">
                                  <p:stCondLst>
                                    <p:cond delay="0"/>
                                  </p:stCondLst>
                                  <p:childTnLst>
                                    <p:set>
                                      <p:cBhvr>
                                        <p:cTn id="80" dur="1" fill="hold">
                                          <p:stCondLst>
                                            <p:cond delay="0"/>
                                          </p:stCondLst>
                                        </p:cTn>
                                        <p:tgtEl>
                                          <p:spTgt spid="193"/>
                                        </p:tgtEl>
                                        <p:attrNameLst>
                                          <p:attrName>style.visibility</p:attrName>
                                        </p:attrNameLst>
                                      </p:cBhvr>
                                      <p:to>
                                        <p:strVal val="visible"/>
                                      </p:to>
                                    </p:set>
                                    <p:anim calcmode="lin" valueType="num">
                                      <p:cBhvr>
                                        <p:cTn id="81" dur="1000" fill="hold"/>
                                        <p:tgtEl>
                                          <p:spTgt spid="193"/>
                                        </p:tgtEl>
                                        <p:attrNameLst>
                                          <p:attrName>ppt_w</p:attrName>
                                        </p:attrNameLst>
                                      </p:cBhvr>
                                      <p:tavLst>
                                        <p:tav tm="0">
                                          <p:val>
                                            <p:fltVal val="0"/>
                                          </p:val>
                                        </p:tav>
                                        <p:tav tm="100000">
                                          <p:val>
                                            <p:strVal val="#ppt_w"/>
                                          </p:val>
                                        </p:tav>
                                      </p:tavLst>
                                    </p:anim>
                                    <p:anim calcmode="lin" valueType="num">
                                      <p:cBhvr>
                                        <p:cTn id="82" dur="1000" fill="hold"/>
                                        <p:tgtEl>
                                          <p:spTgt spid="193"/>
                                        </p:tgtEl>
                                        <p:attrNameLst>
                                          <p:attrName>ppt_h</p:attrName>
                                        </p:attrNameLst>
                                      </p:cBhvr>
                                      <p:tavLst>
                                        <p:tav tm="0">
                                          <p:val>
                                            <p:fltVal val="0"/>
                                          </p:val>
                                        </p:tav>
                                        <p:tav tm="100000">
                                          <p:val>
                                            <p:strVal val="#ppt_h"/>
                                          </p:val>
                                        </p:tav>
                                      </p:tavLst>
                                    </p:anim>
                                    <p:animEffect transition="in" filter="fade">
                                      <p:cBhvr>
                                        <p:cTn id="83" dur="1000"/>
                                        <p:tgtEl>
                                          <p:spTgt spid="193"/>
                                        </p:tgtEl>
                                      </p:cBhvr>
                                    </p:animEffect>
                                  </p:childTnLst>
                                </p:cTn>
                              </p:par>
                            </p:childTnLst>
                          </p:cTn>
                        </p:par>
                        <p:par>
                          <p:cTn id="84" fill="hold">
                            <p:stCondLst>
                              <p:cond delay="13000"/>
                            </p:stCondLst>
                            <p:childTnLst>
                              <p:par>
                                <p:cTn id="85" presetID="9" presetClass="entr" presetSubtype="0" fill="hold" grpId="0" nodeType="afterEffect">
                                  <p:stCondLst>
                                    <p:cond delay="0"/>
                                  </p:stCondLst>
                                  <p:childTnLst>
                                    <p:set>
                                      <p:cBhvr>
                                        <p:cTn id="86" dur="1" fill="hold">
                                          <p:stCondLst>
                                            <p:cond delay="0"/>
                                          </p:stCondLst>
                                        </p:cTn>
                                        <p:tgtEl>
                                          <p:spTgt spid="163"/>
                                        </p:tgtEl>
                                        <p:attrNameLst>
                                          <p:attrName>style.visibility</p:attrName>
                                        </p:attrNameLst>
                                      </p:cBhvr>
                                      <p:to>
                                        <p:strVal val="visible"/>
                                      </p:to>
                                    </p:set>
                                    <p:animEffect transition="in" filter="dissolve">
                                      <p:cBhvr>
                                        <p:cTn id="87" dur="1000"/>
                                        <p:tgtEl>
                                          <p:spTgt spid="163"/>
                                        </p:tgtEl>
                                      </p:cBhvr>
                                    </p:animEffect>
                                  </p:childTnLst>
                                </p:cTn>
                              </p:par>
                            </p:childTnLst>
                          </p:cTn>
                        </p:par>
                        <p:par>
                          <p:cTn id="88" fill="hold">
                            <p:stCondLst>
                              <p:cond delay="14000"/>
                            </p:stCondLst>
                            <p:childTnLst>
                              <p:par>
                                <p:cTn id="89" presetID="47" presetClass="entr" presetSubtype="0" fill="hold" nodeType="afterEffect">
                                  <p:stCondLst>
                                    <p:cond delay="0"/>
                                  </p:stCondLst>
                                  <p:childTnLst>
                                    <p:set>
                                      <p:cBhvr>
                                        <p:cTn id="90" dur="1" fill="hold">
                                          <p:stCondLst>
                                            <p:cond delay="0"/>
                                          </p:stCondLst>
                                        </p:cTn>
                                        <p:tgtEl>
                                          <p:spTgt spid="162"/>
                                        </p:tgtEl>
                                        <p:attrNameLst>
                                          <p:attrName>style.visibility</p:attrName>
                                        </p:attrNameLst>
                                      </p:cBhvr>
                                      <p:to>
                                        <p:strVal val="visible"/>
                                      </p:to>
                                    </p:set>
                                    <p:animEffect transition="in" filter="fade">
                                      <p:cBhvr>
                                        <p:cTn id="91" dur="1000"/>
                                        <p:tgtEl>
                                          <p:spTgt spid="162"/>
                                        </p:tgtEl>
                                      </p:cBhvr>
                                    </p:animEffect>
                                    <p:anim calcmode="lin" valueType="num">
                                      <p:cBhvr>
                                        <p:cTn id="92" dur="1000" fill="hold"/>
                                        <p:tgtEl>
                                          <p:spTgt spid="162"/>
                                        </p:tgtEl>
                                        <p:attrNameLst>
                                          <p:attrName>ppt_x</p:attrName>
                                        </p:attrNameLst>
                                      </p:cBhvr>
                                      <p:tavLst>
                                        <p:tav tm="0">
                                          <p:val>
                                            <p:strVal val="#ppt_x"/>
                                          </p:val>
                                        </p:tav>
                                        <p:tav tm="100000">
                                          <p:val>
                                            <p:strVal val="#ppt_x"/>
                                          </p:val>
                                        </p:tav>
                                      </p:tavLst>
                                    </p:anim>
                                    <p:anim calcmode="lin" valueType="num">
                                      <p:cBhvr>
                                        <p:cTn id="93" dur="1000" fill="hold"/>
                                        <p:tgtEl>
                                          <p:spTgt spid="162"/>
                                        </p:tgtEl>
                                        <p:attrNameLst>
                                          <p:attrName>ppt_y</p:attrName>
                                        </p:attrNameLst>
                                      </p:cBhvr>
                                      <p:tavLst>
                                        <p:tav tm="0">
                                          <p:val>
                                            <p:strVal val="#ppt_y-.1"/>
                                          </p:val>
                                        </p:tav>
                                        <p:tav tm="100000">
                                          <p:val>
                                            <p:strVal val="#ppt_y"/>
                                          </p:val>
                                        </p:tav>
                                      </p:tavLst>
                                    </p:anim>
                                  </p:childTnLst>
                                </p:cTn>
                              </p:par>
                            </p:childTnLst>
                          </p:cTn>
                        </p:par>
                        <p:par>
                          <p:cTn id="94" fill="hold">
                            <p:stCondLst>
                              <p:cond delay="15000"/>
                            </p:stCondLst>
                            <p:childTnLst>
                              <p:par>
                                <p:cTn id="95" presetID="22" presetClass="entr" presetSubtype="8" fill="hold" nodeType="afterEffect">
                                  <p:stCondLst>
                                    <p:cond delay="0"/>
                                  </p:stCondLst>
                                  <p:childTnLst>
                                    <p:set>
                                      <p:cBhvr>
                                        <p:cTn id="96" dur="1" fill="hold">
                                          <p:stCondLst>
                                            <p:cond delay="0"/>
                                          </p:stCondLst>
                                        </p:cTn>
                                        <p:tgtEl>
                                          <p:spTgt spid="165"/>
                                        </p:tgtEl>
                                        <p:attrNameLst>
                                          <p:attrName>style.visibility</p:attrName>
                                        </p:attrNameLst>
                                      </p:cBhvr>
                                      <p:to>
                                        <p:strVal val="visible"/>
                                      </p:to>
                                    </p:set>
                                    <p:animEffect transition="in" filter="wipe(left)">
                                      <p:cBhvr>
                                        <p:cTn id="97" dur="1000"/>
                                        <p:tgtEl>
                                          <p:spTgt spid="165"/>
                                        </p:tgtEl>
                                      </p:cBhvr>
                                    </p:animEffect>
                                  </p:childTnLst>
                                </p:cTn>
                              </p:par>
                              <p:par>
                                <p:cTn id="98" presetID="53" presetClass="entr" presetSubtype="16" fill="hold" nodeType="withEffect">
                                  <p:stCondLst>
                                    <p:cond delay="0"/>
                                  </p:stCondLst>
                                  <p:childTnLst>
                                    <p:set>
                                      <p:cBhvr>
                                        <p:cTn id="99" dur="1" fill="hold">
                                          <p:stCondLst>
                                            <p:cond delay="0"/>
                                          </p:stCondLst>
                                        </p:cTn>
                                        <p:tgtEl>
                                          <p:spTgt spid="188"/>
                                        </p:tgtEl>
                                        <p:attrNameLst>
                                          <p:attrName>style.visibility</p:attrName>
                                        </p:attrNameLst>
                                      </p:cBhvr>
                                      <p:to>
                                        <p:strVal val="visible"/>
                                      </p:to>
                                    </p:set>
                                    <p:anim calcmode="lin" valueType="num">
                                      <p:cBhvr>
                                        <p:cTn id="100" dur="1000" fill="hold"/>
                                        <p:tgtEl>
                                          <p:spTgt spid="188"/>
                                        </p:tgtEl>
                                        <p:attrNameLst>
                                          <p:attrName>ppt_w</p:attrName>
                                        </p:attrNameLst>
                                      </p:cBhvr>
                                      <p:tavLst>
                                        <p:tav tm="0">
                                          <p:val>
                                            <p:fltVal val="0"/>
                                          </p:val>
                                        </p:tav>
                                        <p:tav tm="100000">
                                          <p:val>
                                            <p:strVal val="#ppt_w"/>
                                          </p:val>
                                        </p:tav>
                                      </p:tavLst>
                                    </p:anim>
                                    <p:anim calcmode="lin" valueType="num">
                                      <p:cBhvr>
                                        <p:cTn id="101" dur="1000" fill="hold"/>
                                        <p:tgtEl>
                                          <p:spTgt spid="188"/>
                                        </p:tgtEl>
                                        <p:attrNameLst>
                                          <p:attrName>ppt_h</p:attrName>
                                        </p:attrNameLst>
                                      </p:cBhvr>
                                      <p:tavLst>
                                        <p:tav tm="0">
                                          <p:val>
                                            <p:fltVal val="0"/>
                                          </p:val>
                                        </p:tav>
                                        <p:tav tm="100000">
                                          <p:val>
                                            <p:strVal val="#ppt_h"/>
                                          </p:val>
                                        </p:tav>
                                      </p:tavLst>
                                    </p:anim>
                                    <p:animEffect transition="in" filter="fade">
                                      <p:cBhvr>
                                        <p:cTn id="102" dur="1000"/>
                                        <p:tgtEl>
                                          <p:spTgt spid="188"/>
                                        </p:tgtEl>
                                      </p:cBhvr>
                                    </p:animEffect>
                                  </p:childTnLst>
                                </p:cTn>
                              </p:par>
                            </p:childTnLst>
                          </p:cTn>
                        </p:par>
                        <p:par>
                          <p:cTn id="103" fill="hold">
                            <p:stCondLst>
                              <p:cond delay="16000"/>
                            </p:stCondLst>
                            <p:childTnLst>
                              <p:par>
                                <p:cTn id="104" presetID="9" presetClass="entr" presetSubtype="0" fill="hold" grpId="0" nodeType="afterEffect">
                                  <p:stCondLst>
                                    <p:cond delay="0"/>
                                  </p:stCondLst>
                                  <p:childTnLst>
                                    <p:set>
                                      <p:cBhvr>
                                        <p:cTn id="105" dur="1" fill="hold">
                                          <p:stCondLst>
                                            <p:cond delay="0"/>
                                          </p:stCondLst>
                                        </p:cTn>
                                        <p:tgtEl>
                                          <p:spTgt spid="174"/>
                                        </p:tgtEl>
                                        <p:attrNameLst>
                                          <p:attrName>style.visibility</p:attrName>
                                        </p:attrNameLst>
                                      </p:cBhvr>
                                      <p:to>
                                        <p:strVal val="visible"/>
                                      </p:to>
                                    </p:set>
                                    <p:animEffect transition="in" filter="dissolve">
                                      <p:cBhvr>
                                        <p:cTn id="106" dur="1000"/>
                                        <p:tgtEl>
                                          <p:spTgt spid="174"/>
                                        </p:tgtEl>
                                      </p:cBhvr>
                                    </p:animEffect>
                                  </p:childTnLst>
                                </p:cTn>
                              </p:par>
                            </p:childTnLst>
                          </p:cTn>
                        </p:par>
                        <p:par>
                          <p:cTn id="107" fill="hold">
                            <p:stCondLst>
                              <p:cond delay="17000"/>
                            </p:stCondLst>
                            <p:childTnLst>
                              <p:par>
                                <p:cTn id="108" presetID="47" presetClass="entr" presetSubtype="0" fill="hold" nodeType="afterEffect">
                                  <p:stCondLst>
                                    <p:cond delay="0"/>
                                  </p:stCondLst>
                                  <p:childTnLst>
                                    <p:set>
                                      <p:cBhvr>
                                        <p:cTn id="109" dur="1" fill="hold">
                                          <p:stCondLst>
                                            <p:cond delay="0"/>
                                          </p:stCondLst>
                                        </p:cTn>
                                        <p:tgtEl>
                                          <p:spTgt spid="173"/>
                                        </p:tgtEl>
                                        <p:attrNameLst>
                                          <p:attrName>style.visibility</p:attrName>
                                        </p:attrNameLst>
                                      </p:cBhvr>
                                      <p:to>
                                        <p:strVal val="visible"/>
                                      </p:to>
                                    </p:set>
                                    <p:animEffect transition="in" filter="fade">
                                      <p:cBhvr>
                                        <p:cTn id="110" dur="1000"/>
                                        <p:tgtEl>
                                          <p:spTgt spid="173"/>
                                        </p:tgtEl>
                                      </p:cBhvr>
                                    </p:animEffect>
                                    <p:anim calcmode="lin" valueType="num">
                                      <p:cBhvr>
                                        <p:cTn id="111" dur="1000" fill="hold"/>
                                        <p:tgtEl>
                                          <p:spTgt spid="173"/>
                                        </p:tgtEl>
                                        <p:attrNameLst>
                                          <p:attrName>ppt_x</p:attrName>
                                        </p:attrNameLst>
                                      </p:cBhvr>
                                      <p:tavLst>
                                        <p:tav tm="0">
                                          <p:val>
                                            <p:strVal val="#ppt_x"/>
                                          </p:val>
                                        </p:tav>
                                        <p:tav tm="100000">
                                          <p:val>
                                            <p:strVal val="#ppt_x"/>
                                          </p:val>
                                        </p:tav>
                                      </p:tavLst>
                                    </p:anim>
                                    <p:anim calcmode="lin" valueType="num">
                                      <p:cBhvr>
                                        <p:cTn id="112" dur="1000" fill="hold"/>
                                        <p:tgtEl>
                                          <p:spTgt spid="173"/>
                                        </p:tgtEl>
                                        <p:attrNameLst>
                                          <p:attrName>ppt_y</p:attrName>
                                        </p:attrNameLst>
                                      </p:cBhvr>
                                      <p:tavLst>
                                        <p:tav tm="0">
                                          <p:val>
                                            <p:strVal val="#ppt_y-.1"/>
                                          </p:val>
                                        </p:tav>
                                        <p:tav tm="100000">
                                          <p:val>
                                            <p:strVal val="#ppt_y"/>
                                          </p:val>
                                        </p:tav>
                                      </p:tavLst>
                                    </p:anim>
                                  </p:childTnLst>
                                </p:cTn>
                              </p:par>
                            </p:childTnLst>
                          </p:cTn>
                        </p:par>
                        <p:par>
                          <p:cTn id="113" fill="hold">
                            <p:stCondLst>
                              <p:cond delay="18000"/>
                            </p:stCondLst>
                            <p:childTnLst>
                              <p:par>
                                <p:cTn id="114" presetID="22" presetClass="entr" presetSubtype="8" fill="hold" nodeType="afterEffect">
                                  <p:stCondLst>
                                    <p:cond delay="0"/>
                                  </p:stCondLst>
                                  <p:childTnLst>
                                    <p:set>
                                      <p:cBhvr>
                                        <p:cTn id="115" dur="1" fill="hold">
                                          <p:stCondLst>
                                            <p:cond delay="0"/>
                                          </p:stCondLst>
                                        </p:cTn>
                                        <p:tgtEl>
                                          <p:spTgt spid="176"/>
                                        </p:tgtEl>
                                        <p:attrNameLst>
                                          <p:attrName>style.visibility</p:attrName>
                                        </p:attrNameLst>
                                      </p:cBhvr>
                                      <p:to>
                                        <p:strVal val="visible"/>
                                      </p:to>
                                    </p:set>
                                    <p:animEffect transition="in" filter="wipe(left)">
                                      <p:cBhvr>
                                        <p:cTn id="116" dur="1000"/>
                                        <p:tgtEl>
                                          <p:spTgt spid="176"/>
                                        </p:tgtEl>
                                      </p:cBhvr>
                                    </p:animEffect>
                                  </p:childTnLst>
                                </p:cTn>
                              </p:par>
                              <p:par>
                                <p:cTn id="117" presetID="53" presetClass="entr" presetSubtype="16" fill="hold" grpId="0" nodeType="withEffect">
                                  <p:stCondLst>
                                    <p:cond delay="0"/>
                                  </p:stCondLst>
                                  <p:childTnLst>
                                    <p:set>
                                      <p:cBhvr>
                                        <p:cTn id="118" dur="1" fill="hold">
                                          <p:stCondLst>
                                            <p:cond delay="0"/>
                                          </p:stCondLst>
                                        </p:cTn>
                                        <p:tgtEl>
                                          <p:spTgt spid="194"/>
                                        </p:tgtEl>
                                        <p:attrNameLst>
                                          <p:attrName>style.visibility</p:attrName>
                                        </p:attrNameLst>
                                      </p:cBhvr>
                                      <p:to>
                                        <p:strVal val="visible"/>
                                      </p:to>
                                    </p:set>
                                    <p:anim calcmode="lin" valueType="num">
                                      <p:cBhvr>
                                        <p:cTn id="119" dur="1000" fill="hold"/>
                                        <p:tgtEl>
                                          <p:spTgt spid="194"/>
                                        </p:tgtEl>
                                        <p:attrNameLst>
                                          <p:attrName>ppt_w</p:attrName>
                                        </p:attrNameLst>
                                      </p:cBhvr>
                                      <p:tavLst>
                                        <p:tav tm="0">
                                          <p:val>
                                            <p:fltVal val="0"/>
                                          </p:val>
                                        </p:tav>
                                        <p:tav tm="100000">
                                          <p:val>
                                            <p:strVal val="#ppt_w"/>
                                          </p:val>
                                        </p:tav>
                                      </p:tavLst>
                                    </p:anim>
                                    <p:anim calcmode="lin" valueType="num">
                                      <p:cBhvr>
                                        <p:cTn id="120" dur="1000" fill="hold"/>
                                        <p:tgtEl>
                                          <p:spTgt spid="194"/>
                                        </p:tgtEl>
                                        <p:attrNameLst>
                                          <p:attrName>ppt_h</p:attrName>
                                        </p:attrNameLst>
                                      </p:cBhvr>
                                      <p:tavLst>
                                        <p:tav tm="0">
                                          <p:val>
                                            <p:fltVal val="0"/>
                                          </p:val>
                                        </p:tav>
                                        <p:tav tm="100000">
                                          <p:val>
                                            <p:strVal val="#ppt_h"/>
                                          </p:val>
                                        </p:tav>
                                      </p:tavLst>
                                    </p:anim>
                                    <p:animEffect transition="in" filter="fade">
                                      <p:cBhvr>
                                        <p:cTn id="121" dur="1000"/>
                                        <p:tgtEl>
                                          <p:spTgt spid="19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animBg="1"/>
      <p:bldP spid="35" grpId="0" animBg="1"/>
      <p:bldP spid="130" grpId="0" animBg="1"/>
      <p:bldP spid="141" grpId="0" animBg="1"/>
      <p:bldP spid="152" grpId="0" animBg="1"/>
      <p:bldP spid="163" grpId="0" animBg="1"/>
      <p:bldP spid="174" grpId="0" animBg="1"/>
      <p:bldP spid="193" grpId="0" animBg="1"/>
      <p:bldP spid="194" grpId="0" animBg="1"/>
      <p:bldP spid="200" grpId="0"/>
    </p:bldLst>
  </p:timing>
</p:sld>
</file>

<file path=ppt/slides/slide3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grpSp>
        <p:nvGrpSpPr>
          <p:cNvPr id="112" name="Group 111">
            <a:extLst>
              <a:ext uri="{FF2B5EF4-FFF2-40B4-BE49-F238E27FC236}">
                <a16:creationId xmlns:a16="http://schemas.microsoft.com/office/drawing/2014/main" id="{FA9DE6E7-30DE-4020-806A-46907D887AD4}"/>
              </a:ext>
            </a:extLst>
          </p:cNvPr>
          <p:cNvGrpSpPr/>
          <p:nvPr/>
        </p:nvGrpSpPr>
        <p:grpSpPr>
          <a:xfrm>
            <a:off x="4191000" y="4987206"/>
            <a:ext cx="7262269" cy="1592603"/>
            <a:chOff x="4191000" y="4987206"/>
            <a:chExt cx="7262269" cy="1592603"/>
          </a:xfrm>
        </p:grpSpPr>
        <p:sp>
          <p:nvSpPr>
            <p:cNvPr id="86" name="Rectangle 85">
              <a:extLst>
                <a:ext uri="{FF2B5EF4-FFF2-40B4-BE49-F238E27FC236}">
                  <a16:creationId xmlns:a16="http://schemas.microsoft.com/office/drawing/2014/main" id="{6E206BF0-2585-48D3-8CA3-FFFC0776F52C}"/>
                </a:ext>
              </a:extLst>
            </p:cNvPr>
            <p:cNvSpPr/>
            <p:nvPr/>
          </p:nvSpPr>
          <p:spPr>
            <a:xfrm>
              <a:off x="4191000" y="4987206"/>
              <a:ext cx="7262269" cy="1592603"/>
            </a:xfrm>
            <a:prstGeom prst="rect">
              <a:avLst/>
            </a:pr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8" name="Text Box 10">
              <a:extLst>
                <a:ext uri="{FF2B5EF4-FFF2-40B4-BE49-F238E27FC236}">
                  <a16:creationId xmlns:a16="http://schemas.microsoft.com/office/drawing/2014/main" id="{8E070126-7209-46BC-A2E9-D1AED96159CA}"/>
                </a:ext>
              </a:extLst>
            </p:cNvPr>
            <p:cNvSpPr txBox="1">
              <a:spLocks noChangeArrowheads="1"/>
            </p:cNvSpPr>
            <p:nvPr/>
          </p:nvSpPr>
          <p:spPr bwMode="auto">
            <a:xfrm>
              <a:off x="4474913" y="5398777"/>
              <a:ext cx="756873" cy="923330"/>
            </a:xfrm>
            <a:prstGeom prst="rect">
              <a:avLst/>
            </a:prstGeom>
            <a:noFill/>
            <a:ln w="9525">
              <a:noFill/>
              <a:miter lim="800000"/>
              <a:headEnd/>
              <a:tailEnd/>
            </a:ln>
          </p:spPr>
          <p:txBody>
            <a:bodyPr wrap="square" lIns="60960" tIns="30480" rIns="60960" bIns="30480">
              <a:spAutoFit/>
            </a:bodyPr>
            <a:lstStyle/>
            <a:p>
              <a:pPr algn="ctr"/>
              <a:r>
                <a:rPr lang="en-US" sz="4400" b="1" spc="150" dirty="0">
                  <a:solidFill>
                    <a:schemeClr val="bg1"/>
                  </a:solidFill>
                  <a:latin typeface="Bernard MT Condensed" panose="02050806060905020404" pitchFamily="18" charset="0"/>
                </a:rPr>
                <a:t>03</a:t>
              </a:r>
            </a:p>
            <a:p>
              <a:pPr algn="ctr"/>
              <a:r>
                <a:rPr lang="en-US" sz="1200" b="1" dirty="0">
                  <a:solidFill>
                    <a:schemeClr val="bg1"/>
                  </a:solidFill>
                </a:rPr>
                <a:t>OPTION</a:t>
              </a:r>
            </a:p>
          </p:txBody>
        </p:sp>
        <p:sp>
          <p:nvSpPr>
            <p:cNvPr id="89" name="TextBox 88">
              <a:extLst>
                <a:ext uri="{FF2B5EF4-FFF2-40B4-BE49-F238E27FC236}">
                  <a16:creationId xmlns:a16="http://schemas.microsoft.com/office/drawing/2014/main" id="{D8548DAB-1C78-42CB-B9B2-97F07F4F45D8}"/>
                </a:ext>
              </a:extLst>
            </p:cNvPr>
            <p:cNvSpPr txBox="1"/>
            <p:nvPr/>
          </p:nvSpPr>
          <p:spPr>
            <a:xfrm>
              <a:off x="8479315" y="5018063"/>
              <a:ext cx="1399032" cy="323165"/>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03</a:t>
              </a:r>
            </a:p>
          </p:txBody>
        </p:sp>
      </p:grpSp>
      <p:grpSp>
        <p:nvGrpSpPr>
          <p:cNvPr id="111" name="Group 110">
            <a:extLst>
              <a:ext uri="{FF2B5EF4-FFF2-40B4-BE49-F238E27FC236}">
                <a16:creationId xmlns:a16="http://schemas.microsoft.com/office/drawing/2014/main" id="{C975B91B-18EA-4366-B430-BB007D55E516}"/>
              </a:ext>
            </a:extLst>
          </p:cNvPr>
          <p:cNvGrpSpPr/>
          <p:nvPr/>
        </p:nvGrpSpPr>
        <p:grpSpPr>
          <a:xfrm>
            <a:off x="2362200" y="3158406"/>
            <a:ext cx="7262269" cy="1592603"/>
            <a:chOff x="2362200" y="3158406"/>
            <a:chExt cx="7262269" cy="1592603"/>
          </a:xfrm>
        </p:grpSpPr>
        <p:sp>
          <p:nvSpPr>
            <p:cNvPr id="95" name="Rectangle 94">
              <a:extLst>
                <a:ext uri="{FF2B5EF4-FFF2-40B4-BE49-F238E27FC236}">
                  <a16:creationId xmlns:a16="http://schemas.microsoft.com/office/drawing/2014/main" id="{FED76AB0-4E88-4455-AFA7-D304BF34CEFD}"/>
                </a:ext>
              </a:extLst>
            </p:cNvPr>
            <p:cNvSpPr/>
            <p:nvPr/>
          </p:nvSpPr>
          <p:spPr>
            <a:xfrm>
              <a:off x="2362200" y="3158406"/>
              <a:ext cx="7262269" cy="1592603"/>
            </a:xfrm>
            <a:prstGeom prst="rect">
              <a:avLst/>
            </a:pr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7" name="Text Box 10">
              <a:extLst>
                <a:ext uri="{FF2B5EF4-FFF2-40B4-BE49-F238E27FC236}">
                  <a16:creationId xmlns:a16="http://schemas.microsoft.com/office/drawing/2014/main" id="{7BB2C709-0BDF-4EF5-919F-81C956D33053}"/>
                </a:ext>
              </a:extLst>
            </p:cNvPr>
            <p:cNvSpPr txBox="1">
              <a:spLocks noChangeArrowheads="1"/>
            </p:cNvSpPr>
            <p:nvPr/>
          </p:nvSpPr>
          <p:spPr bwMode="auto">
            <a:xfrm>
              <a:off x="2646113" y="3569977"/>
              <a:ext cx="756873" cy="923330"/>
            </a:xfrm>
            <a:prstGeom prst="rect">
              <a:avLst/>
            </a:prstGeom>
            <a:noFill/>
            <a:ln w="9525">
              <a:noFill/>
              <a:miter lim="800000"/>
              <a:headEnd/>
              <a:tailEnd/>
            </a:ln>
          </p:spPr>
          <p:txBody>
            <a:bodyPr wrap="square" lIns="60960" tIns="30480" rIns="60960" bIns="30480">
              <a:spAutoFit/>
            </a:bodyPr>
            <a:lstStyle/>
            <a:p>
              <a:pPr algn="ctr"/>
              <a:r>
                <a:rPr lang="en-US" sz="4400" b="1" spc="150" dirty="0">
                  <a:solidFill>
                    <a:schemeClr val="bg1"/>
                  </a:solidFill>
                  <a:latin typeface="Bernard MT Condensed" panose="02050806060905020404" pitchFamily="18" charset="0"/>
                </a:rPr>
                <a:t>02</a:t>
              </a:r>
            </a:p>
            <a:p>
              <a:pPr algn="ctr"/>
              <a:r>
                <a:rPr lang="en-US" sz="1200" b="1" dirty="0">
                  <a:solidFill>
                    <a:schemeClr val="bg1"/>
                  </a:solidFill>
                </a:rPr>
                <a:t>OPTION</a:t>
              </a:r>
            </a:p>
          </p:txBody>
        </p:sp>
        <p:sp>
          <p:nvSpPr>
            <p:cNvPr id="98" name="TextBox 97">
              <a:extLst>
                <a:ext uri="{FF2B5EF4-FFF2-40B4-BE49-F238E27FC236}">
                  <a16:creationId xmlns:a16="http://schemas.microsoft.com/office/drawing/2014/main" id="{7780063F-2B5A-424F-8379-81B2753762C2}"/>
                </a:ext>
              </a:extLst>
            </p:cNvPr>
            <p:cNvSpPr txBox="1"/>
            <p:nvPr/>
          </p:nvSpPr>
          <p:spPr>
            <a:xfrm>
              <a:off x="6650515" y="3189263"/>
              <a:ext cx="1399032" cy="323165"/>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02</a:t>
              </a:r>
            </a:p>
          </p:txBody>
        </p:sp>
      </p:grpSp>
      <p:grpSp>
        <p:nvGrpSpPr>
          <p:cNvPr id="110" name="Group 109">
            <a:extLst>
              <a:ext uri="{FF2B5EF4-FFF2-40B4-BE49-F238E27FC236}">
                <a16:creationId xmlns:a16="http://schemas.microsoft.com/office/drawing/2014/main" id="{E5B5B777-3D9C-4D3D-A35C-948934BFB777}"/>
              </a:ext>
            </a:extLst>
          </p:cNvPr>
          <p:cNvGrpSpPr/>
          <p:nvPr/>
        </p:nvGrpSpPr>
        <p:grpSpPr>
          <a:xfrm>
            <a:off x="533400" y="1329606"/>
            <a:ext cx="7262269" cy="1592603"/>
            <a:chOff x="533400" y="1329606"/>
            <a:chExt cx="7262269" cy="1592603"/>
          </a:xfrm>
        </p:grpSpPr>
        <p:sp>
          <p:nvSpPr>
            <p:cNvPr id="32" name="Rectangle 31">
              <a:extLst>
                <a:ext uri="{FF2B5EF4-FFF2-40B4-BE49-F238E27FC236}">
                  <a16:creationId xmlns:a16="http://schemas.microsoft.com/office/drawing/2014/main" id="{A09039B8-7828-4385-B5CB-A5D83A37403A}"/>
                </a:ext>
              </a:extLst>
            </p:cNvPr>
            <p:cNvSpPr/>
            <p:nvPr/>
          </p:nvSpPr>
          <p:spPr>
            <a:xfrm>
              <a:off x="533400" y="1329606"/>
              <a:ext cx="7262269" cy="1592603"/>
            </a:xfrm>
            <a:prstGeom prst="rect">
              <a:avLst/>
            </a:pr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3" name="Text Box 10">
              <a:extLst>
                <a:ext uri="{FF2B5EF4-FFF2-40B4-BE49-F238E27FC236}">
                  <a16:creationId xmlns:a16="http://schemas.microsoft.com/office/drawing/2014/main" id="{095122B9-4824-4D98-99AE-91622FDD32EA}"/>
                </a:ext>
              </a:extLst>
            </p:cNvPr>
            <p:cNvSpPr txBox="1">
              <a:spLocks noChangeArrowheads="1"/>
            </p:cNvSpPr>
            <p:nvPr/>
          </p:nvSpPr>
          <p:spPr bwMode="auto">
            <a:xfrm>
              <a:off x="817313" y="1741177"/>
              <a:ext cx="756873" cy="830997"/>
            </a:xfrm>
            <a:prstGeom prst="rect">
              <a:avLst/>
            </a:prstGeom>
            <a:noFill/>
            <a:ln w="9525">
              <a:noFill/>
              <a:miter lim="800000"/>
              <a:headEnd/>
              <a:tailEnd/>
            </a:ln>
          </p:spPr>
          <p:txBody>
            <a:bodyPr wrap="square" lIns="60960" tIns="30480" rIns="60960" bIns="30480">
              <a:spAutoFit/>
            </a:bodyPr>
            <a:lstStyle/>
            <a:p>
              <a:pPr algn="ctr"/>
              <a:r>
                <a:rPr lang="en-US" sz="4400" b="1" spc="150" dirty="0">
                  <a:solidFill>
                    <a:schemeClr val="bg1"/>
                  </a:solidFill>
                  <a:latin typeface="Bernard MT Condensed" panose="02050806060905020404" pitchFamily="18" charset="0"/>
                </a:rPr>
                <a:t>01</a:t>
              </a:r>
            </a:p>
            <a:p>
              <a:pPr algn="ctr"/>
              <a:r>
                <a:rPr lang="en-US" sz="1200" b="1" dirty="0">
                  <a:solidFill>
                    <a:schemeClr val="bg1"/>
                  </a:solidFill>
                </a:rPr>
                <a:t>OPTION</a:t>
              </a:r>
            </a:p>
          </p:txBody>
        </p:sp>
        <p:sp>
          <p:nvSpPr>
            <p:cNvPr id="34" name="TextBox 33">
              <a:extLst>
                <a:ext uri="{FF2B5EF4-FFF2-40B4-BE49-F238E27FC236}">
                  <a16:creationId xmlns:a16="http://schemas.microsoft.com/office/drawing/2014/main" id="{2A046F7E-545D-4C9D-A422-461A0CDF4476}"/>
                </a:ext>
              </a:extLst>
            </p:cNvPr>
            <p:cNvSpPr txBox="1"/>
            <p:nvPr/>
          </p:nvSpPr>
          <p:spPr>
            <a:xfrm>
              <a:off x="4821715" y="1360463"/>
              <a:ext cx="1399032" cy="290849"/>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01</a:t>
              </a:r>
            </a:p>
          </p:txBody>
        </p:sp>
      </p:grpSp>
      <p:sp>
        <p:nvSpPr>
          <p:cNvPr id="31" name="Freeform: Shape 30">
            <a:extLst>
              <a:ext uri="{FF2B5EF4-FFF2-40B4-BE49-F238E27FC236}">
                <a16:creationId xmlns:a16="http://schemas.microsoft.com/office/drawing/2014/main" id="{422CC374-9D46-483D-9A66-C02687D00BD8}"/>
              </a:ext>
            </a:extLst>
          </p:cNvPr>
          <p:cNvSpPr/>
          <p:nvPr/>
        </p:nvSpPr>
        <p:spPr>
          <a:xfrm>
            <a:off x="1518058" y="1295400"/>
            <a:ext cx="6341315" cy="1645920"/>
          </a:xfrm>
          <a:custGeom>
            <a:avLst/>
            <a:gdLst>
              <a:gd name="connsiteX0" fmla="*/ 7951 w 7585196"/>
              <a:gd name="connsiteY0" fmla="*/ 0 h 1968776"/>
              <a:gd name="connsiteX1" fmla="*/ 3649039 w 7585196"/>
              <a:gd name="connsiteY1" fmla="*/ 0 h 1968776"/>
              <a:gd name="connsiteX2" fmla="*/ 3676676 w 7585196"/>
              <a:gd name="connsiteY2" fmla="*/ 16656 h 1968776"/>
              <a:gd name="connsiteX3" fmla="*/ 3689938 w 7585196"/>
              <a:gd name="connsiteY3" fmla="*/ 53600 h 1968776"/>
              <a:gd name="connsiteX4" fmla="*/ 3690438 w 7585196"/>
              <a:gd name="connsiteY4" fmla="*/ 53550 h 1968776"/>
              <a:gd name="connsiteX5" fmla="*/ 3690626 w 7585196"/>
              <a:gd name="connsiteY5" fmla="*/ 56545 h 1968776"/>
              <a:gd name="connsiteX6" fmla="*/ 3779818 w 7585196"/>
              <a:gd name="connsiteY6" fmla="*/ 389413 h 1968776"/>
              <a:gd name="connsiteX7" fmla="*/ 3783065 w 7585196"/>
              <a:gd name="connsiteY7" fmla="*/ 397982 h 1968776"/>
              <a:gd name="connsiteX8" fmla="*/ 3786656 w 7585196"/>
              <a:gd name="connsiteY8" fmla="*/ 415770 h 1968776"/>
              <a:gd name="connsiteX9" fmla="*/ 3856773 w 7585196"/>
              <a:gd name="connsiteY9" fmla="*/ 462246 h 1968776"/>
              <a:gd name="connsiteX10" fmla="*/ 3857532 w 7585196"/>
              <a:gd name="connsiteY10" fmla="*/ 462170 h 1968776"/>
              <a:gd name="connsiteX11" fmla="*/ 3860980 w 7585196"/>
              <a:gd name="connsiteY11" fmla="*/ 462517 h 1968776"/>
              <a:gd name="connsiteX12" fmla="*/ 5732440 w 7585196"/>
              <a:gd name="connsiteY12" fmla="*/ 462517 h 1968776"/>
              <a:gd name="connsiteX13" fmla="*/ 5742214 w 7585196"/>
              <a:gd name="connsiteY13" fmla="*/ 461532 h 1968776"/>
              <a:gd name="connsiteX14" fmla="*/ 5749300 w 7585196"/>
              <a:gd name="connsiteY14" fmla="*/ 462246 h 1968776"/>
              <a:gd name="connsiteX15" fmla="*/ 5803109 w 7585196"/>
              <a:gd name="connsiteY15" fmla="*/ 439958 h 1968776"/>
              <a:gd name="connsiteX16" fmla="*/ 5815756 w 7585196"/>
              <a:gd name="connsiteY16" fmla="*/ 421199 h 1968776"/>
              <a:gd name="connsiteX17" fmla="*/ 5816039 w 7585196"/>
              <a:gd name="connsiteY17" fmla="*/ 420901 h 1968776"/>
              <a:gd name="connsiteX18" fmla="*/ 5817227 w 7585196"/>
              <a:gd name="connsiteY18" fmla="*/ 419017 h 1968776"/>
              <a:gd name="connsiteX19" fmla="*/ 5819417 w 7585196"/>
              <a:gd name="connsiteY19" fmla="*/ 415770 h 1968776"/>
              <a:gd name="connsiteX20" fmla="*/ 5819483 w 7585196"/>
              <a:gd name="connsiteY20" fmla="*/ 415441 h 1968776"/>
              <a:gd name="connsiteX21" fmla="*/ 5825168 w 7585196"/>
              <a:gd name="connsiteY21" fmla="*/ 406429 h 1968776"/>
              <a:gd name="connsiteX22" fmla="*/ 5831418 w 7585196"/>
              <a:gd name="connsiteY22" fmla="*/ 389940 h 1968776"/>
              <a:gd name="connsiteX23" fmla="*/ 5921543 w 7585196"/>
              <a:gd name="connsiteY23" fmla="*/ 53587 h 1968776"/>
              <a:gd name="connsiteX24" fmla="*/ 5921576 w 7585196"/>
              <a:gd name="connsiteY24" fmla="*/ 53048 h 1968776"/>
              <a:gd name="connsiteX25" fmla="*/ 5922780 w 7585196"/>
              <a:gd name="connsiteY25" fmla="*/ 52866 h 1968776"/>
              <a:gd name="connsiteX26" fmla="*/ 5927196 w 7585196"/>
              <a:gd name="connsiteY26" fmla="*/ 30993 h 1968776"/>
              <a:gd name="connsiteX27" fmla="*/ 5943767 w 7585196"/>
              <a:gd name="connsiteY27" fmla="*/ 8783 h 1968776"/>
              <a:gd name="connsiteX28" fmla="*/ 5962113 w 7585196"/>
              <a:gd name="connsiteY28" fmla="*/ 0 h 1968776"/>
              <a:gd name="connsiteX29" fmla="*/ 7585196 w 7585196"/>
              <a:gd name="connsiteY29" fmla="*/ 0 h 1968776"/>
              <a:gd name="connsiteX30" fmla="*/ 7585196 w 7585196"/>
              <a:gd name="connsiteY30" fmla="*/ 1968776 h 1968776"/>
              <a:gd name="connsiteX31" fmla="*/ 0 w 7585196"/>
              <a:gd name="connsiteY31" fmla="*/ 1968776 h 1968776"/>
              <a:gd name="connsiteX32" fmla="*/ 633984 w 7585196"/>
              <a:gd name="connsiteY32" fmla="*/ 978176 h 1968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7585196" h="1968776">
                <a:moveTo>
                  <a:pt x="7951" y="0"/>
                </a:moveTo>
                <a:lnTo>
                  <a:pt x="3649039" y="0"/>
                </a:lnTo>
                <a:lnTo>
                  <a:pt x="3676676" y="16656"/>
                </a:lnTo>
                <a:cubicBezTo>
                  <a:pt x="3684961" y="26696"/>
                  <a:pt x="3689938" y="39567"/>
                  <a:pt x="3689938" y="53600"/>
                </a:cubicBezTo>
                <a:lnTo>
                  <a:pt x="3690438" y="53550"/>
                </a:lnTo>
                <a:lnTo>
                  <a:pt x="3690626" y="56545"/>
                </a:lnTo>
                <a:lnTo>
                  <a:pt x="3779818" y="389413"/>
                </a:lnTo>
                <a:lnTo>
                  <a:pt x="3783065" y="397982"/>
                </a:lnTo>
                <a:lnTo>
                  <a:pt x="3786656" y="415770"/>
                </a:lnTo>
                <a:cubicBezTo>
                  <a:pt x="3798208" y="443082"/>
                  <a:pt x="3825253" y="462246"/>
                  <a:pt x="3856773" y="462246"/>
                </a:cubicBezTo>
                <a:lnTo>
                  <a:pt x="3857532" y="462170"/>
                </a:lnTo>
                <a:lnTo>
                  <a:pt x="3860980" y="462517"/>
                </a:lnTo>
                <a:lnTo>
                  <a:pt x="5732440" y="462517"/>
                </a:lnTo>
                <a:lnTo>
                  <a:pt x="5742214" y="461532"/>
                </a:lnTo>
                <a:lnTo>
                  <a:pt x="5749300" y="462246"/>
                </a:lnTo>
                <a:cubicBezTo>
                  <a:pt x="5770314" y="462246"/>
                  <a:pt x="5789338" y="453729"/>
                  <a:pt x="5803109" y="439958"/>
                </a:cubicBezTo>
                <a:lnTo>
                  <a:pt x="5815756" y="421199"/>
                </a:lnTo>
                <a:lnTo>
                  <a:pt x="5816039" y="420901"/>
                </a:lnTo>
                <a:lnTo>
                  <a:pt x="5817227" y="419017"/>
                </a:lnTo>
                <a:lnTo>
                  <a:pt x="5819417" y="415770"/>
                </a:lnTo>
                <a:lnTo>
                  <a:pt x="5819483" y="415441"/>
                </a:lnTo>
                <a:lnTo>
                  <a:pt x="5825168" y="406429"/>
                </a:lnTo>
                <a:cubicBezTo>
                  <a:pt x="5827755" y="401256"/>
                  <a:pt x="5829862" y="395746"/>
                  <a:pt x="5831418" y="389940"/>
                </a:cubicBezTo>
                <a:lnTo>
                  <a:pt x="5921543" y="53587"/>
                </a:lnTo>
                <a:lnTo>
                  <a:pt x="5921576" y="53048"/>
                </a:lnTo>
                <a:lnTo>
                  <a:pt x="5922780" y="52866"/>
                </a:lnTo>
                <a:lnTo>
                  <a:pt x="5927196" y="30993"/>
                </a:lnTo>
                <a:cubicBezTo>
                  <a:pt x="5930870" y="22307"/>
                  <a:pt x="5936596" y="14701"/>
                  <a:pt x="5943767" y="8783"/>
                </a:cubicBezTo>
                <a:lnTo>
                  <a:pt x="5962113" y="0"/>
                </a:lnTo>
                <a:lnTo>
                  <a:pt x="7585196" y="0"/>
                </a:lnTo>
                <a:lnTo>
                  <a:pt x="7585196" y="1968776"/>
                </a:lnTo>
                <a:lnTo>
                  <a:pt x="0" y="1968776"/>
                </a:lnTo>
                <a:lnTo>
                  <a:pt x="633984" y="978176"/>
                </a:lnTo>
                <a:close/>
              </a:path>
            </a:pathLst>
          </a:custGeom>
          <a:solidFill>
            <a:schemeClr val="bg1"/>
          </a:solidFill>
          <a:ln>
            <a:noFill/>
          </a:ln>
          <a:effectLst>
            <a:outerShdw blurRad="508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Freeform 101">
            <a:extLst>
              <a:ext uri="{FF2B5EF4-FFF2-40B4-BE49-F238E27FC236}">
                <a16:creationId xmlns:a16="http://schemas.microsoft.com/office/drawing/2014/main" id="{699A77D1-1400-4940-8A7E-2941A317520E}"/>
              </a:ext>
            </a:extLst>
          </p:cNvPr>
          <p:cNvSpPr>
            <a:spLocks noChangeAspect="1" noEditPoints="1"/>
          </p:cNvSpPr>
          <p:nvPr/>
        </p:nvSpPr>
        <p:spPr bwMode="auto">
          <a:xfrm>
            <a:off x="6840107" y="1896573"/>
            <a:ext cx="578397" cy="535114"/>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rgbClr val="4D4D4D"/>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D4D4D"/>
              </a:solidFill>
            </a:endParaRPr>
          </a:p>
        </p:txBody>
      </p:sp>
      <p:grpSp>
        <p:nvGrpSpPr>
          <p:cNvPr id="113" name="Group 112">
            <a:extLst>
              <a:ext uri="{FF2B5EF4-FFF2-40B4-BE49-F238E27FC236}">
                <a16:creationId xmlns:a16="http://schemas.microsoft.com/office/drawing/2014/main" id="{540009FA-7505-4DB1-8FAD-EFB922F25E0C}"/>
              </a:ext>
            </a:extLst>
          </p:cNvPr>
          <p:cNvGrpSpPr/>
          <p:nvPr/>
        </p:nvGrpSpPr>
        <p:grpSpPr>
          <a:xfrm>
            <a:off x="2189708" y="1505400"/>
            <a:ext cx="4437013" cy="1334363"/>
            <a:chOff x="2189708" y="1505400"/>
            <a:chExt cx="4437013" cy="1334363"/>
          </a:xfrm>
        </p:grpSpPr>
        <p:sp>
          <p:nvSpPr>
            <p:cNvPr id="36" name="TextBox 35">
              <a:extLst>
                <a:ext uri="{FF2B5EF4-FFF2-40B4-BE49-F238E27FC236}">
                  <a16:creationId xmlns:a16="http://schemas.microsoft.com/office/drawing/2014/main" id="{81426D03-8E5A-458B-8745-B10301DE5367}"/>
                </a:ext>
              </a:extLst>
            </p:cNvPr>
            <p:cNvSpPr txBox="1"/>
            <p:nvPr/>
          </p:nvSpPr>
          <p:spPr>
            <a:xfrm>
              <a:off x="2189708" y="1505400"/>
              <a:ext cx="2379614" cy="330860"/>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IPSUM DOLOR </a:t>
              </a:r>
              <a:r>
                <a:rPr lang="en-US" sz="1550" dirty="0">
                  <a:solidFill>
                    <a:srgbClr val="4D4D4D"/>
                  </a:solidFill>
                  <a:latin typeface="Bernard MT Condensed" panose="02050806060905020404" pitchFamily="18" charset="0"/>
                </a:rPr>
                <a:t>01</a:t>
              </a:r>
            </a:p>
          </p:txBody>
        </p:sp>
        <p:sp>
          <p:nvSpPr>
            <p:cNvPr id="37" name="TextBox 36">
              <a:extLst>
                <a:ext uri="{FF2B5EF4-FFF2-40B4-BE49-F238E27FC236}">
                  <a16:creationId xmlns:a16="http://schemas.microsoft.com/office/drawing/2014/main" id="{ABFC9786-DCFA-4D39-86AD-9C0CF4AD5A70}"/>
                </a:ext>
              </a:extLst>
            </p:cNvPr>
            <p:cNvSpPr txBox="1"/>
            <p:nvPr/>
          </p:nvSpPr>
          <p:spPr>
            <a:xfrm>
              <a:off x="2364460" y="1962600"/>
              <a:ext cx="4262261" cy="877163"/>
            </a:xfrm>
            <a:prstGeom prst="rect">
              <a:avLst/>
            </a:prstGeom>
            <a:noFill/>
          </p:spPr>
          <p:txBody>
            <a:bodyPr wrap="square" rtlCol="0">
              <a:spAutoFit/>
            </a:bodyPr>
            <a:lstStyle/>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a:p>
              <a:endParaRPr lang="en-US" sz="300" dirty="0">
                <a:solidFill>
                  <a:srgbClr val="4D4D4D"/>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D4D4D"/>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rgbClr val="4D4D4D"/>
                  </a:solidFill>
                  <a:latin typeface="Candara" panose="020E0502030303020204" pitchFamily="34" charset="0"/>
                </a:rPr>
                <a:t>Lorem ipsum dolor sit amet, consectetur adipiscing elit.</a:t>
              </a:r>
            </a:p>
          </p:txBody>
        </p:sp>
        <p:cxnSp>
          <p:nvCxnSpPr>
            <p:cNvPr id="38" name="Straight Connector 37">
              <a:extLst>
                <a:ext uri="{FF2B5EF4-FFF2-40B4-BE49-F238E27FC236}">
                  <a16:creationId xmlns:a16="http://schemas.microsoft.com/office/drawing/2014/main" id="{6B72C144-06B1-4846-BF2D-BD4EA3285565}"/>
                </a:ext>
              </a:extLst>
            </p:cNvPr>
            <p:cNvCxnSpPr>
              <a:cxnSpLocks/>
            </p:cNvCxnSpPr>
            <p:nvPr/>
          </p:nvCxnSpPr>
          <p:spPr>
            <a:xfrm flipH="1">
              <a:off x="2283321" y="1916880"/>
              <a:ext cx="3840480" cy="0"/>
            </a:xfrm>
            <a:prstGeom prst="line">
              <a:avLst/>
            </a:prstGeom>
            <a:ln w="15875" cap="rnd">
              <a:solidFill>
                <a:srgbClr val="4D4D4D"/>
              </a:solidFill>
              <a:round/>
              <a:headEnd type="none" w="lg" len="lg"/>
              <a:tailEnd type="none" w="lg" len="lg"/>
            </a:ln>
          </p:spPr>
          <p:style>
            <a:lnRef idx="1">
              <a:schemeClr val="accent1"/>
            </a:lnRef>
            <a:fillRef idx="0">
              <a:schemeClr val="accent1"/>
            </a:fillRef>
            <a:effectRef idx="0">
              <a:schemeClr val="accent1"/>
            </a:effectRef>
            <a:fontRef idx="minor">
              <a:schemeClr val="tx1"/>
            </a:fontRef>
          </p:style>
        </p:cxnSp>
      </p:grpSp>
      <p:sp>
        <p:nvSpPr>
          <p:cNvPr id="87" name="Freeform: Shape 86">
            <a:extLst>
              <a:ext uri="{FF2B5EF4-FFF2-40B4-BE49-F238E27FC236}">
                <a16:creationId xmlns:a16="http://schemas.microsoft.com/office/drawing/2014/main" id="{2002F3A3-E068-4B5C-B99F-3E0BBF5BE7D5}"/>
              </a:ext>
            </a:extLst>
          </p:cNvPr>
          <p:cNvSpPr/>
          <p:nvPr/>
        </p:nvSpPr>
        <p:spPr>
          <a:xfrm>
            <a:off x="5175658" y="4953000"/>
            <a:ext cx="6341315" cy="1645920"/>
          </a:xfrm>
          <a:custGeom>
            <a:avLst/>
            <a:gdLst>
              <a:gd name="connsiteX0" fmla="*/ 7951 w 7585196"/>
              <a:gd name="connsiteY0" fmla="*/ 0 h 1968776"/>
              <a:gd name="connsiteX1" fmla="*/ 3649039 w 7585196"/>
              <a:gd name="connsiteY1" fmla="*/ 0 h 1968776"/>
              <a:gd name="connsiteX2" fmla="*/ 3676676 w 7585196"/>
              <a:gd name="connsiteY2" fmla="*/ 16656 h 1968776"/>
              <a:gd name="connsiteX3" fmla="*/ 3689938 w 7585196"/>
              <a:gd name="connsiteY3" fmla="*/ 53600 h 1968776"/>
              <a:gd name="connsiteX4" fmla="*/ 3690438 w 7585196"/>
              <a:gd name="connsiteY4" fmla="*/ 53550 h 1968776"/>
              <a:gd name="connsiteX5" fmla="*/ 3690626 w 7585196"/>
              <a:gd name="connsiteY5" fmla="*/ 56545 h 1968776"/>
              <a:gd name="connsiteX6" fmla="*/ 3779818 w 7585196"/>
              <a:gd name="connsiteY6" fmla="*/ 389413 h 1968776"/>
              <a:gd name="connsiteX7" fmla="*/ 3783065 w 7585196"/>
              <a:gd name="connsiteY7" fmla="*/ 397982 h 1968776"/>
              <a:gd name="connsiteX8" fmla="*/ 3786656 w 7585196"/>
              <a:gd name="connsiteY8" fmla="*/ 415770 h 1968776"/>
              <a:gd name="connsiteX9" fmla="*/ 3856773 w 7585196"/>
              <a:gd name="connsiteY9" fmla="*/ 462246 h 1968776"/>
              <a:gd name="connsiteX10" fmla="*/ 3857532 w 7585196"/>
              <a:gd name="connsiteY10" fmla="*/ 462170 h 1968776"/>
              <a:gd name="connsiteX11" fmla="*/ 3860980 w 7585196"/>
              <a:gd name="connsiteY11" fmla="*/ 462517 h 1968776"/>
              <a:gd name="connsiteX12" fmla="*/ 5732440 w 7585196"/>
              <a:gd name="connsiteY12" fmla="*/ 462517 h 1968776"/>
              <a:gd name="connsiteX13" fmla="*/ 5742214 w 7585196"/>
              <a:gd name="connsiteY13" fmla="*/ 461532 h 1968776"/>
              <a:gd name="connsiteX14" fmla="*/ 5749300 w 7585196"/>
              <a:gd name="connsiteY14" fmla="*/ 462246 h 1968776"/>
              <a:gd name="connsiteX15" fmla="*/ 5803109 w 7585196"/>
              <a:gd name="connsiteY15" fmla="*/ 439958 h 1968776"/>
              <a:gd name="connsiteX16" fmla="*/ 5815756 w 7585196"/>
              <a:gd name="connsiteY16" fmla="*/ 421199 h 1968776"/>
              <a:gd name="connsiteX17" fmla="*/ 5816039 w 7585196"/>
              <a:gd name="connsiteY17" fmla="*/ 420901 h 1968776"/>
              <a:gd name="connsiteX18" fmla="*/ 5817227 w 7585196"/>
              <a:gd name="connsiteY18" fmla="*/ 419017 h 1968776"/>
              <a:gd name="connsiteX19" fmla="*/ 5819417 w 7585196"/>
              <a:gd name="connsiteY19" fmla="*/ 415770 h 1968776"/>
              <a:gd name="connsiteX20" fmla="*/ 5819483 w 7585196"/>
              <a:gd name="connsiteY20" fmla="*/ 415441 h 1968776"/>
              <a:gd name="connsiteX21" fmla="*/ 5825168 w 7585196"/>
              <a:gd name="connsiteY21" fmla="*/ 406429 h 1968776"/>
              <a:gd name="connsiteX22" fmla="*/ 5831418 w 7585196"/>
              <a:gd name="connsiteY22" fmla="*/ 389940 h 1968776"/>
              <a:gd name="connsiteX23" fmla="*/ 5921543 w 7585196"/>
              <a:gd name="connsiteY23" fmla="*/ 53587 h 1968776"/>
              <a:gd name="connsiteX24" fmla="*/ 5921576 w 7585196"/>
              <a:gd name="connsiteY24" fmla="*/ 53048 h 1968776"/>
              <a:gd name="connsiteX25" fmla="*/ 5922780 w 7585196"/>
              <a:gd name="connsiteY25" fmla="*/ 52866 h 1968776"/>
              <a:gd name="connsiteX26" fmla="*/ 5927196 w 7585196"/>
              <a:gd name="connsiteY26" fmla="*/ 30993 h 1968776"/>
              <a:gd name="connsiteX27" fmla="*/ 5943767 w 7585196"/>
              <a:gd name="connsiteY27" fmla="*/ 8783 h 1968776"/>
              <a:gd name="connsiteX28" fmla="*/ 5962113 w 7585196"/>
              <a:gd name="connsiteY28" fmla="*/ 0 h 1968776"/>
              <a:gd name="connsiteX29" fmla="*/ 7585196 w 7585196"/>
              <a:gd name="connsiteY29" fmla="*/ 0 h 1968776"/>
              <a:gd name="connsiteX30" fmla="*/ 7585196 w 7585196"/>
              <a:gd name="connsiteY30" fmla="*/ 1968776 h 1968776"/>
              <a:gd name="connsiteX31" fmla="*/ 0 w 7585196"/>
              <a:gd name="connsiteY31" fmla="*/ 1968776 h 1968776"/>
              <a:gd name="connsiteX32" fmla="*/ 633984 w 7585196"/>
              <a:gd name="connsiteY32" fmla="*/ 978176 h 1968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7585196" h="1968776">
                <a:moveTo>
                  <a:pt x="7951" y="0"/>
                </a:moveTo>
                <a:lnTo>
                  <a:pt x="3649039" y="0"/>
                </a:lnTo>
                <a:lnTo>
                  <a:pt x="3676676" y="16656"/>
                </a:lnTo>
                <a:cubicBezTo>
                  <a:pt x="3684961" y="26696"/>
                  <a:pt x="3689938" y="39567"/>
                  <a:pt x="3689938" y="53600"/>
                </a:cubicBezTo>
                <a:lnTo>
                  <a:pt x="3690438" y="53550"/>
                </a:lnTo>
                <a:lnTo>
                  <a:pt x="3690626" y="56545"/>
                </a:lnTo>
                <a:lnTo>
                  <a:pt x="3779818" y="389413"/>
                </a:lnTo>
                <a:lnTo>
                  <a:pt x="3783065" y="397982"/>
                </a:lnTo>
                <a:lnTo>
                  <a:pt x="3786656" y="415770"/>
                </a:lnTo>
                <a:cubicBezTo>
                  <a:pt x="3798208" y="443082"/>
                  <a:pt x="3825253" y="462246"/>
                  <a:pt x="3856773" y="462246"/>
                </a:cubicBezTo>
                <a:lnTo>
                  <a:pt x="3857532" y="462170"/>
                </a:lnTo>
                <a:lnTo>
                  <a:pt x="3860980" y="462517"/>
                </a:lnTo>
                <a:lnTo>
                  <a:pt x="5732440" y="462517"/>
                </a:lnTo>
                <a:lnTo>
                  <a:pt x="5742214" y="461532"/>
                </a:lnTo>
                <a:lnTo>
                  <a:pt x="5749300" y="462246"/>
                </a:lnTo>
                <a:cubicBezTo>
                  <a:pt x="5770314" y="462246"/>
                  <a:pt x="5789338" y="453729"/>
                  <a:pt x="5803109" y="439958"/>
                </a:cubicBezTo>
                <a:lnTo>
                  <a:pt x="5815756" y="421199"/>
                </a:lnTo>
                <a:lnTo>
                  <a:pt x="5816039" y="420901"/>
                </a:lnTo>
                <a:lnTo>
                  <a:pt x="5817227" y="419017"/>
                </a:lnTo>
                <a:lnTo>
                  <a:pt x="5819417" y="415770"/>
                </a:lnTo>
                <a:lnTo>
                  <a:pt x="5819483" y="415441"/>
                </a:lnTo>
                <a:lnTo>
                  <a:pt x="5825168" y="406429"/>
                </a:lnTo>
                <a:cubicBezTo>
                  <a:pt x="5827755" y="401256"/>
                  <a:pt x="5829862" y="395746"/>
                  <a:pt x="5831418" y="389940"/>
                </a:cubicBezTo>
                <a:lnTo>
                  <a:pt x="5921543" y="53587"/>
                </a:lnTo>
                <a:lnTo>
                  <a:pt x="5921576" y="53048"/>
                </a:lnTo>
                <a:lnTo>
                  <a:pt x="5922780" y="52866"/>
                </a:lnTo>
                <a:lnTo>
                  <a:pt x="5927196" y="30993"/>
                </a:lnTo>
                <a:cubicBezTo>
                  <a:pt x="5930870" y="22307"/>
                  <a:pt x="5936596" y="14701"/>
                  <a:pt x="5943767" y="8783"/>
                </a:cubicBezTo>
                <a:lnTo>
                  <a:pt x="5962113" y="0"/>
                </a:lnTo>
                <a:lnTo>
                  <a:pt x="7585196" y="0"/>
                </a:lnTo>
                <a:lnTo>
                  <a:pt x="7585196" y="1968776"/>
                </a:lnTo>
                <a:lnTo>
                  <a:pt x="0" y="1968776"/>
                </a:lnTo>
                <a:lnTo>
                  <a:pt x="633984" y="978176"/>
                </a:lnTo>
                <a:close/>
              </a:path>
            </a:pathLst>
          </a:custGeom>
          <a:solidFill>
            <a:schemeClr val="bg1"/>
          </a:solidFill>
          <a:ln>
            <a:noFill/>
          </a:ln>
          <a:effectLst>
            <a:outerShdw blurRad="508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5" name="Group 114">
            <a:extLst>
              <a:ext uri="{FF2B5EF4-FFF2-40B4-BE49-F238E27FC236}">
                <a16:creationId xmlns:a16="http://schemas.microsoft.com/office/drawing/2014/main" id="{D4EC99D1-5C9A-4F87-8157-B1ACD400219D}"/>
              </a:ext>
            </a:extLst>
          </p:cNvPr>
          <p:cNvGrpSpPr/>
          <p:nvPr/>
        </p:nvGrpSpPr>
        <p:grpSpPr>
          <a:xfrm>
            <a:off x="5847308" y="5163000"/>
            <a:ext cx="4437013" cy="1334363"/>
            <a:chOff x="5847308" y="5163000"/>
            <a:chExt cx="4437013" cy="1334363"/>
          </a:xfrm>
        </p:grpSpPr>
        <p:sp>
          <p:nvSpPr>
            <p:cNvPr id="91" name="TextBox 90">
              <a:extLst>
                <a:ext uri="{FF2B5EF4-FFF2-40B4-BE49-F238E27FC236}">
                  <a16:creationId xmlns:a16="http://schemas.microsoft.com/office/drawing/2014/main" id="{E67EB1DA-78ED-4D9A-82D6-9A77E6039EE8}"/>
                </a:ext>
              </a:extLst>
            </p:cNvPr>
            <p:cNvSpPr txBox="1"/>
            <p:nvPr/>
          </p:nvSpPr>
          <p:spPr>
            <a:xfrm>
              <a:off x="5847308" y="5163000"/>
              <a:ext cx="2379614" cy="330860"/>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IPSUM DOLOR </a:t>
              </a:r>
              <a:r>
                <a:rPr lang="en-US" sz="1550" dirty="0">
                  <a:solidFill>
                    <a:srgbClr val="4D4D4D"/>
                  </a:solidFill>
                  <a:latin typeface="Bernard MT Condensed" panose="02050806060905020404" pitchFamily="18" charset="0"/>
                </a:rPr>
                <a:t>03</a:t>
              </a:r>
            </a:p>
          </p:txBody>
        </p:sp>
        <p:sp>
          <p:nvSpPr>
            <p:cNvPr id="92" name="TextBox 91">
              <a:extLst>
                <a:ext uri="{FF2B5EF4-FFF2-40B4-BE49-F238E27FC236}">
                  <a16:creationId xmlns:a16="http://schemas.microsoft.com/office/drawing/2014/main" id="{730456BC-310E-4D6B-B302-EB8F88E57409}"/>
                </a:ext>
              </a:extLst>
            </p:cNvPr>
            <p:cNvSpPr txBox="1"/>
            <p:nvPr/>
          </p:nvSpPr>
          <p:spPr>
            <a:xfrm>
              <a:off x="6022060" y="5620200"/>
              <a:ext cx="4262261" cy="877163"/>
            </a:xfrm>
            <a:prstGeom prst="rect">
              <a:avLst/>
            </a:prstGeom>
            <a:noFill/>
          </p:spPr>
          <p:txBody>
            <a:bodyPr wrap="square" rtlCol="0">
              <a:spAutoFit/>
            </a:bodyPr>
            <a:lstStyle/>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a:p>
              <a:endParaRPr lang="en-US" sz="300" dirty="0">
                <a:solidFill>
                  <a:srgbClr val="4D4D4D"/>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D4D4D"/>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rgbClr val="4D4D4D"/>
                  </a:solidFill>
                  <a:latin typeface="Candara" panose="020E0502030303020204" pitchFamily="34" charset="0"/>
                </a:rPr>
                <a:t>Lorem ipsum dolor sit amet, consectetur adipiscing elit.</a:t>
              </a:r>
            </a:p>
          </p:txBody>
        </p:sp>
        <p:cxnSp>
          <p:nvCxnSpPr>
            <p:cNvPr id="93" name="Straight Connector 92">
              <a:extLst>
                <a:ext uri="{FF2B5EF4-FFF2-40B4-BE49-F238E27FC236}">
                  <a16:creationId xmlns:a16="http://schemas.microsoft.com/office/drawing/2014/main" id="{300DC4FF-D9CF-4FA7-B992-95D6153D49AE}"/>
                </a:ext>
              </a:extLst>
            </p:cNvPr>
            <p:cNvCxnSpPr>
              <a:cxnSpLocks/>
            </p:cNvCxnSpPr>
            <p:nvPr/>
          </p:nvCxnSpPr>
          <p:spPr>
            <a:xfrm flipH="1">
              <a:off x="5940921" y="5574480"/>
              <a:ext cx="3840480" cy="0"/>
            </a:xfrm>
            <a:prstGeom prst="line">
              <a:avLst/>
            </a:prstGeom>
            <a:ln w="15875" cap="rnd">
              <a:solidFill>
                <a:srgbClr val="4D4D4D"/>
              </a:solidFill>
              <a:round/>
              <a:headEnd type="none" w="lg" len="lg"/>
              <a:tailEnd type="none" w="lg" len="lg"/>
            </a:ln>
          </p:spPr>
          <p:style>
            <a:lnRef idx="1">
              <a:schemeClr val="accent1"/>
            </a:lnRef>
            <a:fillRef idx="0">
              <a:schemeClr val="accent1"/>
            </a:fillRef>
            <a:effectRef idx="0">
              <a:schemeClr val="accent1"/>
            </a:effectRef>
            <a:fontRef idx="minor">
              <a:schemeClr val="tx1"/>
            </a:fontRef>
          </p:style>
        </p:cxnSp>
      </p:grpSp>
      <p:sp>
        <p:nvSpPr>
          <p:cNvPr id="96" name="Freeform: Shape 95">
            <a:extLst>
              <a:ext uri="{FF2B5EF4-FFF2-40B4-BE49-F238E27FC236}">
                <a16:creationId xmlns:a16="http://schemas.microsoft.com/office/drawing/2014/main" id="{E45F4CEB-CDA0-4B0B-B697-0FBCB21402FB}"/>
              </a:ext>
            </a:extLst>
          </p:cNvPr>
          <p:cNvSpPr/>
          <p:nvPr/>
        </p:nvSpPr>
        <p:spPr>
          <a:xfrm>
            <a:off x="3346858" y="3124200"/>
            <a:ext cx="6341315" cy="1645920"/>
          </a:xfrm>
          <a:custGeom>
            <a:avLst/>
            <a:gdLst>
              <a:gd name="connsiteX0" fmla="*/ 7951 w 7585196"/>
              <a:gd name="connsiteY0" fmla="*/ 0 h 1968776"/>
              <a:gd name="connsiteX1" fmla="*/ 3649039 w 7585196"/>
              <a:gd name="connsiteY1" fmla="*/ 0 h 1968776"/>
              <a:gd name="connsiteX2" fmla="*/ 3676676 w 7585196"/>
              <a:gd name="connsiteY2" fmla="*/ 16656 h 1968776"/>
              <a:gd name="connsiteX3" fmla="*/ 3689938 w 7585196"/>
              <a:gd name="connsiteY3" fmla="*/ 53600 h 1968776"/>
              <a:gd name="connsiteX4" fmla="*/ 3690438 w 7585196"/>
              <a:gd name="connsiteY4" fmla="*/ 53550 h 1968776"/>
              <a:gd name="connsiteX5" fmla="*/ 3690626 w 7585196"/>
              <a:gd name="connsiteY5" fmla="*/ 56545 h 1968776"/>
              <a:gd name="connsiteX6" fmla="*/ 3779818 w 7585196"/>
              <a:gd name="connsiteY6" fmla="*/ 389413 h 1968776"/>
              <a:gd name="connsiteX7" fmla="*/ 3783065 w 7585196"/>
              <a:gd name="connsiteY7" fmla="*/ 397982 h 1968776"/>
              <a:gd name="connsiteX8" fmla="*/ 3786656 w 7585196"/>
              <a:gd name="connsiteY8" fmla="*/ 415770 h 1968776"/>
              <a:gd name="connsiteX9" fmla="*/ 3856773 w 7585196"/>
              <a:gd name="connsiteY9" fmla="*/ 462246 h 1968776"/>
              <a:gd name="connsiteX10" fmla="*/ 3857532 w 7585196"/>
              <a:gd name="connsiteY10" fmla="*/ 462170 h 1968776"/>
              <a:gd name="connsiteX11" fmla="*/ 3860980 w 7585196"/>
              <a:gd name="connsiteY11" fmla="*/ 462517 h 1968776"/>
              <a:gd name="connsiteX12" fmla="*/ 5732440 w 7585196"/>
              <a:gd name="connsiteY12" fmla="*/ 462517 h 1968776"/>
              <a:gd name="connsiteX13" fmla="*/ 5742214 w 7585196"/>
              <a:gd name="connsiteY13" fmla="*/ 461532 h 1968776"/>
              <a:gd name="connsiteX14" fmla="*/ 5749300 w 7585196"/>
              <a:gd name="connsiteY14" fmla="*/ 462246 h 1968776"/>
              <a:gd name="connsiteX15" fmla="*/ 5803109 w 7585196"/>
              <a:gd name="connsiteY15" fmla="*/ 439958 h 1968776"/>
              <a:gd name="connsiteX16" fmla="*/ 5815756 w 7585196"/>
              <a:gd name="connsiteY16" fmla="*/ 421199 h 1968776"/>
              <a:gd name="connsiteX17" fmla="*/ 5816039 w 7585196"/>
              <a:gd name="connsiteY17" fmla="*/ 420901 h 1968776"/>
              <a:gd name="connsiteX18" fmla="*/ 5817227 w 7585196"/>
              <a:gd name="connsiteY18" fmla="*/ 419017 h 1968776"/>
              <a:gd name="connsiteX19" fmla="*/ 5819417 w 7585196"/>
              <a:gd name="connsiteY19" fmla="*/ 415770 h 1968776"/>
              <a:gd name="connsiteX20" fmla="*/ 5819483 w 7585196"/>
              <a:gd name="connsiteY20" fmla="*/ 415441 h 1968776"/>
              <a:gd name="connsiteX21" fmla="*/ 5825168 w 7585196"/>
              <a:gd name="connsiteY21" fmla="*/ 406429 h 1968776"/>
              <a:gd name="connsiteX22" fmla="*/ 5831418 w 7585196"/>
              <a:gd name="connsiteY22" fmla="*/ 389940 h 1968776"/>
              <a:gd name="connsiteX23" fmla="*/ 5921543 w 7585196"/>
              <a:gd name="connsiteY23" fmla="*/ 53587 h 1968776"/>
              <a:gd name="connsiteX24" fmla="*/ 5921576 w 7585196"/>
              <a:gd name="connsiteY24" fmla="*/ 53048 h 1968776"/>
              <a:gd name="connsiteX25" fmla="*/ 5922780 w 7585196"/>
              <a:gd name="connsiteY25" fmla="*/ 52866 h 1968776"/>
              <a:gd name="connsiteX26" fmla="*/ 5927196 w 7585196"/>
              <a:gd name="connsiteY26" fmla="*/ 30993 h 1968776"/>
              <a:gd name="connsiteX27" fmla="*/ 5943767 w 7585196"/>
              <a:gd name="connsiteY27" fmla="*/ 8783 h 1968776"/>
              <a:gd name="connsiteX28" fmla="*/ 5962113 w 7585196"/>
              <a:gd name="connsiteY28" fmla="*/ 0 h 1968776"/>
              <a:gd name="connsiteX29" fmla="*/ 7585196 w 7585196"/>
              <a:gd name="connsiteY29" fmla="*/ 0 h 1968776"/>
              <a:gd name="connsiteX30" fmla="*/ 7585196 w 7585196"/>
              <a:gd name="connsiteY30" fmla="*/ 1968776 h 1968776"/>
              <a:gd name="connsiteX31" fmla="*/ 0 w 7585196"/>
              <a:gd name="connsiteY31" fmla="*/ 1968776 h 1968776"/>
              <a:gd name="connsiteX32" fmla="*/ 633984 w 7585196"/>
              <a:gd name="connsiteY32" fmla="*/ 978176 h 1968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7585196" h="1968776">
                <a:moveTo>
                  <a:pt x="7951" y="0"/>
                </a:moveTo>
                <a:lnTo>
                  <a:pt x="3649039" y="0"/>
                </a:lnTo>
                <a:lnTo>
                  <a:pt x="3676676" y="16656"/>
                </a:lnTo>
                <a:cubicBezTo>
                  <a:pt x="3684961" y="26696"/>
                  <a:pt x="3689938" y="39567"/>
                  <a:pt x="3689938" y="53600"/>
                </a:cubicBezTo>
                <a:lnTo>
                  <a:pt x="3690438" y="53550"/>
                </a:lnTo>
                <a:lnTo>
                  <a:pt x="3690626" y="56545"/>
                </a:lnTo>
                <a:lnTo>
                  <a:pt x="3779818" y="389413"/>
                </a:lnTo>
                <a:lnTo>
                  <a:pt x="3783065" y="397982"/>
                </a:lnTo>
                <a:lnTo>
                  <a:pt x="3786656" y="415770"/>
                </a:lnTo>
                <a:cubicBezTo>
                  <a:pt x="3798208" y="443082"/>
                  <a:pt x="3825253" y="462246"/>
                  <a:pt x="3856773" y="462246"/>
                </a:cubicBezTo>
                <a:lnTo>
                  <a:pt x="3857532" y="462170"/>
                </a:lnTo>
                <a:lnTo>
                  <a:pt x="3860980" y="462517"/>
                </a:lnTo>
                <a:lnTo>
                  <a:pt x="5732440" y="462517"/>
                </a:lnTo>
                <a:lnTo>
                  <a:pt x="5742214" y="461532"/>
                </a:lnTo>
                <a:lnTo>
                  <a:pt x="5749300" y="462246"/>
                </a:lnTo>
                <a:cubicBezTo>
                  <a:pt x="5770314" y="462246"/>
                  <a:pt x="5789338" y="453729"/>
                  <a:pt x="5803109" y="439958"/>
                </a:cubicBezTo>
                <a:lnTo>
                  <a:pt x="5815756" y="421199"/>
                </a:lnTo>
                <a:lnTo>
                  <a:pt x="5816039" y="420901"/>
                </a:lnTo>
                <a:lnTo>
                  <a:pt x="5817227" y="419017"/>
                </a:lnTo>
                <a:lnTo>
                  <a:pt x="5819417" y="415770"/>
                </a:lnTo>
                <a:lnTo>
                  <a:pt x="5819483" y="415441"/>
                </a:lnTo>
                <a:lnTo>
                  <a:pt x="5825168" y="406429"/>
                </a:lnTo>
                <a:cubicBezTo>
                  <a:pt x="5827755" y="401256"/>
                  <a:pt x="5829862" y="395746"/>
                  <a:pt x="5831418" y="389940"/>
                </a:cubicBezTo>
                <a:lnTo>
                  <a:pt x="5921543" y="53587"/>
                </a:lnTo>
                <a:lnTo>
                  <a:pt x="5921576" y="53048"/>
                </a:lnTo>
                <a:lnTo>
                  <a:pt x="5922780" y="52866"/>
                </a:lnTo>
                <a:lnTo>
                  <a:pt x="5927196" y="30993"/>
                </a:lnTo>
                <a:cubicBezTo>
                  <a:pt x="5930870" y="22307"/>
                  <a:pt x="5936596" y="14701"/>
                  <a:pt x="5943767" y="8783"/>
                </a:cubicBezTo>
                <a:lnTo>
                  <a:pt x="5962113" y="0"/>
                </a:lnTo>
                <a:lnTo>
                  <a:pt x="7585196" y="0"/>
                </a:lnTo>
                <a:lnTo>
                  <a:pt x="7585196" y="1968776"/>
                </a:lnTo>
                <a:lnTo>
                  <a:pt x="0" y="1968776"/>
                </a:lnTo>
                <a:lnTo>
                  <a:pt x="633984" y="978176"/>
                </a:lnTo>
                <a:close/>
              </a:path>
            </a:pathLst>
          </a:custGeom>
          <a:solidFill>
            <a:schemeClr val="bg1"/>
          </a:solidFill>
          <a:ln>
            <a:noFill/>
          </a:ln>
          <a:effectLst>
            <a:outerShdw blurRad="508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4" name="Group 113">
            <a:extLst>
              <a:ext uri="{FF2B5EF4-FFF2-40B4-BE49-F238E27FC236}">
                <a16:creationId xmlns:a16="http://schemas.microsoft.com/office/drawing/2014/main" id="{CE7003E1-D534-4C5A-A4BD-E34F110D2C90}"/>
              </a:ext>
            </a:extLst>
          </p:cNvPr>
          <p:cNvGrpSpPr/>
          <p:nvPr/>
        </p:nvGrpSpPr>
        <p:grpSpPr>
          <a:xfrm>
            <a:off x="4018508" y="3334200"/>
            <a:ext cx="4437013" cy="1334363"/>
            <a:chOff x="4018508" y="3334200"/>
            <a:chExt cx="4437013" cy="1334363"/>
          </a:xfrm>
        </p:grpSpPr>
        <p:sp>
          <p:nvSpPr>
            <p:cNvPr id="100" name="TextBox 99">
              <a:extLst>
                <a:ext uri="{FF2B5EF4-FFF2-40B4-BE49-F238E27FC236}">
                  <a16:creationId xmlns:a16="http://schemas.microsoft.com/office/drawing/2014/main" id="{E60A6025-22A6-4D99-9F58-794E63BD660B}"/>
                </a:ext>
              </a:extLst>
            </p:cNvPr>
            <p:cNvSpPr txBox="1"/>
            <p:nvPr/>
          </p:nvSpPr>
          <p:spPr>
            <a:xfrm>
              <a:off x="4018508" y="3334200"/>
              <a:ext cx="2379614" cy="330860"/>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IPSUM DOLOR </a:t>
              </a:r>
              <a:r>
                <a:rPr lang="en-US" sz="1550" dirty="0">
                  <a:solidFill>
                    <a:srgbClr val="4D4D4D"/>
                  </a:solidFill>
                  <a:latin typeface="Bernard MT Condensed" panose="02050806060905020404" pitchFamily="18" charset="0"/>
                </a:rPr>
                <a:t>02</a:t>
              </a:r>
            </a:p>
          </p:txBody>
        </p:sp>
        <p:sp>
          <p:nvSpPr>
            <p:cNvPr id="101" name="TextBox 100">
              <a:extLst>
                <a:ext uri="{FF2B5EF4-FFF2-40B4-BE49-F238E27FC236}">
                  <a16:creationId xmlns:a16="http://schemas.microsoft.com/office/drawing/2014/main" id="{02AAFEB6-2898-42D4-A3FD-806809C21C1C}"/>
                </a:ext>
              </a:extLst>
            </p:cNvPr>
            <p:cNvSpPr txBox="1"/>
            <p:nvPr/>
          </p:nvSpPr>
          <p:spPr>
            <a:xfrm>
              <a:off x="4193260" y="3791400"/>
              <a:ext cx="4262261" cy="877163"/>
            </a:xfrm>
            <a:prstGeom prst="rect">
              <a:avLst/>
            </a:prstGeom>
            <a:noFill/>
          </p:spPr>
          <p:txBody>
            <a:bodyPr wrap="square" rtlCol="0">
              <a:spAutoFit/>
            </a:bodyPr>
            <a:lstStyle/>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a:p>
              <a:endParaRPr lang="en-US" sz="300" dirty="0">
                <a:solidFill>
                  <a:srgbClr val="4D4D4D"/>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D4D4D"/>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rgbClr val="4D4D4D"/>
                  </a:solidFill>
                  <a:latin typeface="Candara" panose="020E0502030303020204" pitchFamily="34" charset="0"/>
                </a:rPr>
                <a:t>Lorem ipsum dolor sit amet, consectetur adipiscing elit.</a:t>
              </a:r>
            </a:p>
          </p:txBody>
        </p:sp>
        <p:cxnSp>
          <p:nvCxnSpPr>
            <p:cNvPr id="102" name="Straight Connector 101">
              <a:extLst>
                <a:ext uri="{FF2B5EF4-FFF2-40B4-BE49-F238E27FC236}">
                  <a16:creationId xmlns:a16="http://schemas.microsoft.com/office/drawing/2014/main" id="{DAACDC5A-2CFF-41CF-AC43-48A7B41682C4}"/>
                </a:ext>
              </a:extLst>
            </p:cNvPr>
            <p:cNvCxnSpPr>
              <a:cxnSpLocks/>
            </p:cNvCxnSpPr>
            <p:nvPr/>
          </p:nvCxnSpPr>
          <p:spPr>
            <a:xfrm flipH="1">
              <a:off x="4112121" y="3745680"/>
              <a:ext cx="3840480" cy="0"/>
            </a:xfrm>
            <a:prstGeom prst="line">
              <a:avLst/>
            </a:prstGeom>
            <a:ln w="15875" cap="rnd">
              <a:solidFill>
                <a:srgbClr val="4D4D4D"/>
              </a:solidFill>
              <a:round/>
              <a:headEnd type="none" w="lg" len="lg"/>
              <a:tailEnd type="none" w="lg" len="lg"/>
            </a:ln>
          </p:spPr>
          <p:style>
            <a:lnRef idx="1">
              <a:schemeClr val="accent1"/>
            </a:lnRef>
            <a:fillRef idx="0">
              <a:schemeClr val="accent1"/>
            </a:fillRef>
            <a:effectRef idx="0">
              <a:schemeClr val="accent1"/>
            </a:effectRef>
            <a:fontRef idx="minor">
              <a:schemeClr val="tx1"/>
            </a:fontRef>
          </p:style>
        </p:cxnSp>
      </p:grpSp>
      <p:sp>
        <p:nvSpPr>
          <p:cNvPr id="103" name="TextBox 102">
            <a:extLst>
              <a:ext uri="{FF2B5EF4-FFF2-40B4-BE49-F238E27FC236}">
                <a16:creationId xmlns:a16="http://schemas.microsoft.com/office/drawing/2014/main" id="{C315174D-73F2-441E-917D-C3A5A8098064}"/>
              </a:ext>
            </a:extLst>
          </p:cNvPr>
          <p:cNvSpPr txBox="1"/>
          <p:nvPr/>
        </p:nvSpPr>
        <p:spPr>
          <a:xfrm>
            <a:off x="7116901" y="258228"/>
            <a:ext cx="4702565" cy="984885"/>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sz="1400" dirty="0">
                <a:solidFill>
                  <a:schemeClr val="bg1"/>
                </a:solidFill>
                <a:latin typeface="Candara" panose="020E0502030303020204" pitchFamily="34" charset="0"/>
              </a:rPr>
              <a:t>Your Subtitle</a:t>
            </a:r>
          </a:p>
        </p:txBody>
      </p:sp>
      <p:grpSp>
        <p:nvGrpSpPr>
          <p:cNvPr id="104" name="Group 103">
            <a:extLst>
              <a:ext uri="{FF2B5EF4-FFF2-40B4-BE49-F238E27FC236}">
                <a16:creationId xmlns:a16="http://schemas.microsoft.com/office/drawing/2014/main" id="{3721207B-6F0E-43D9-A29C-25D83B6C14C0}"/>
              </a:ext>
            </a:extLst>
          </p:cNvPr>
          <p:cNvGrpSpPr>
            <a:grpSpLocks noChangeAspect="1"/>
          </p:cNvGrpSpPr>
          <p:nvPr/>
        </p:nvGrpSpPr>
        <p:grpSpPr>
          <a:xfrm>
            <a:off x="8823912" y="3680387"/>
            <a:ext cx="597409" cy="548640"/>
            <a:chOff x="2828925" y="2020888"/>
            <a:chExt cx="311151" cy="285750"/>
          </a:xfrm>
          <a:solidFill>
            <a:srgbClr val="4D4D4D"/>
          </a:solidFill>
        </p:grpSpPr>
        <p:sp>
          <p:nvSpPr>
            <p:cNvPr id="105" name="Freeform 5">
              <a:extLst>
                <a:ext uri="{FF2B5EF4-FFF2-40B4-BE49-F238E27FC236}">
                  <a16:creationId xmlns:a16="http://schemas.microsoft.com/office/drawing/2014/main" id="{7DC6B498-B9F8-422C-A819-29D6F42A8D2A}"/>
                </a:ext>
              </a:extLst>
            </p:cNvPr>
            <p:cNvSpPr>
              <a:spLocks/>
            </p:cNvSpPr>
            <p:nvPr/>
          </p:nvSpPr>
          <p:spPr bwMode="auto">
            <a:xfrm>
              <a:off x="2992438" y="2020888"/>
              <a:ext cx="147638" cy="106363"/>
            </a:xfrm>
            <a:custGeom>
              <a:avLst/>
              <a:gdLst/>
              <a:ahLst/>
              <a:cxnLst>
                <a:cxn ang="0">
                  <a:pos x="120" y="0"/>
                </a:cxn>
                <a:cxn ang="0">
                  <a:pos x="19" y="0"/>
                </a:cxn>
                <a:cxn ang="0">
                  <a:pos x="0" y="18"/>
                </a:cxn>
                <a:cxn ang="0">
                  <a:pos x="0" y="32"/>
                </a:cxn>
                <a:cxn ang="0">
                  <a:pos x="11" y="32"/>
                </a:cxn>
                <a:cxn ang="0">
                  <a:pos x="11" y="18"/>
                </a:cxn>
                <a:cxn ang="0">
                  <a:pos x="19" y="11"/>
                </a:cxn>
                <a:cxn ang="0">
                  <a:pos x="120" y="11"/>
                </a:cxn>
                <a:cxn ang="0">
                  <a:pos x="127" y="18"/>
                </a:cxn>
                <a:cxn ang="0">
                  <a:pos x="127" y="81"/>
                </a:cxn>
                <a:cxn ang="0">
                  <a:pos x="120" y="88"/>
                </a:cxn>
                <a:cxn ang="0">
                  <a:pos x="107" y="88"/>
                </a:cxn>
                <a:cxn ang="0">
                  <a:pos x="107" y="99"/>
                </a:cxn>
                <a:cxn ang="0">
                  <a:pos x="120" y="99"/>
                </a:cxn>
                <a:cxn ang="0">
                  <a:pos x="138" y="81"/>
                </a:cxn>
                <a:cxn ang="0">
                  <a:pos x="138" y="18"/>
                </a:cxn>
                <a:cxn ang="0">
                  <a:pos x="120" y="0"/>
                </a:cxn>
              </a:cxnLst>
              <a:rect l="0" t="0" r="r" b="b"/>
              <a:pathLst>
                <a:path w="138" h="99">
                  <a:moveTo>
                    <a:pt x="120" y="0"/>
                  </a:moveTo>
                  <a:cubicBezTo>
                    <a:pt x="19" y="0"/>
                    <a:pt x="19" y="0"/>
                    <a:pt x="19" y="0"/>
                  </a:cubicBezTo>
                  <a:cubicBezTo>
                    <a:pt x="9" y="0"/>
                    <a:pt x="0" y="8"/>
                    <a:pt x="0" y="18"/>
                  </a:cubicBezTo>
                  <a:cubicBezTo>
                    <a:pt x="0" y="32"/>
                    <a:pt x="0" y="32"/>
                    <a:pt x="0" y="32"/>
                  </a:cubicBezTo>
                  <a:cubicBezTo>
                    <a:pt x="11" y="32"/>
                    <a:pt x="11" y="32"/>
                    <a:pt x="11" y="32"/>
                  </a:cubicBezTo>
                  <a:cubicBezTo>
                    <a:pt x="11" y="18"/>
                    <a:pt x="11" y="18"/>
                    <a:pt x="11" y="18"/>
                  </a:cubicBezTo>
                  <a:cubicBezTo>
                    <a:pt x="11" y="14"/>
                    <a:pt x="15" y="11"/>
                    <a:pt x="19" y="11"/>
                  </a:cubicBezTo>
                  <a:cubicBezTo>
                    <a:pt x="120" y="11"/>
                    <a:pt x="120" y="11"/>
                    <a:pt x="120" y="11"/>
                  </a:cubicBezTo>
                  <a:cubicBezTo>
                    <a:pt x="124" y="11"/>
                    <a:pt x="127" y="14"/>
                    <a:pt x="127" y="18"/>
                  </a:cubicBezTo>
                  <a:cubicBezTo>
                    <a:pt x="127" y="81"/>
                    <a:pt x="127" y="81"/>
                    <a:pt x="127" y="81"/>
                  </a:cubicBezTo>
                  <a:cubicBezTo>
                    <a:pt x="127" y="85"/>
                    <a:pt x="124" y="88"/>
                    <a:pt x="120" y="88"/>
                  </a:cubicBezTo>
                  <a:cubicBezTo>
                    <a:pt x="107" y="88"/>
                    <a:pt x="107" y="88"/>
                    <a:pt x="107" y="88"/>
                  </a:cubicBezTo>
                  <a:cubicBezTo>
                    <a:pt x="107" y="99"/>
                    <a:pt x="107" y="99"/>
                    <a:pt x="107" y="99"/>
                  </a:cubicBezTo>
                  <a:cubicBezTo>
                    <a:pt x="120" y="99"/>
                    <a:pt x="120" y="99"/>
                    <a:pt x="120" y="99"/>
                  </a:cubicBezTo>
                  <a:cubicBezTo>
                    <a:pt x="130" y="99"/>
                    <a:pt x="138" y="91"/>
                    <a:pt x="138" y="81"/>
                  </a:cubicBezTo>
                  <a:cubicBezTo>
                    <a:pt x="138" y="18"/>
                    <a:pt x="138" y="18"/>
                    <a:pt x="138" y="18"/>
                  </a:cubicBezTo>
                  <a:cubicBezTo>
                    <a:pt x="138" y="8"/>
                    <a:pt x="130" y="0"/>
                    <a:pt x="12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D4D4D"/>
                </a:solidFill>
              </a:endParaRPr>
            </a:p>
          </p:txBody>
        </p:sp>
        <p:sp>
          <p:nvSpPr>
            <p:cNvPr id="106" name="Freeform 6">
              <a:extLst>
                <a:ext uri="{FF2B5EF4-FFF2-40B4-BE49-F238E27FC236}">
                  <a16:creationId xmlns:a16="http://schemas.microsoft.com/office/drawing/2014/main" id="{4B1D659F-160C-4F61-9956-9BE127C540EE}"/>
                </a:ext>
              </a:extLst>
            </p:cNvPr>
            <p:cNvSpPr>
              <a:spLocks/>
            </p:cNvSpPr>
            <p:nvPr/>
          </p:nvSpPr>
          <p:spPr bwMode="auto">
            <a:xfrm>
              <a:off x="2954338" y="2058988"/>
              <a:ext cx="147638" cy="107950"/>
            </a:xfrm>
            <a:custGeom>
              <a:avLst/>
              <a:gdLst/>
              <a:ahLst/>
              <a:cxnLst>
                <a:cxn ang="0">
                  <a:pos x="119" y="0"/>
                </a:cxn>
                <a:cxn ang="0">
                  <a:pos x="18" y="0"/>
                </a:cxn>
                <a:cxn ang="0">
                  <a:pos x="0" y="19"/>
                </a:cxn>
                <a:cxn ang="0">
                  <a:pos x="0" y="44"/>
                </a:cxn>
                <a:cxn ang="0">
                  <a:pos x="11" y="38"/>
                </a:cxn>
                <a:cxn ang="0">
                  <a:pos x="11" y="19"/>
                </a:cxn>
                <a:cxn ang="0">
                  <a:pos x="18" y="11"/>
                </a:cxn>
                <a:cxn ang="0">
                  <a:pos x="119" y="11"/>
                </a:cxn>
                <a:cxn ang="0">
                  <a:pos x="126" y="19"/>
                </a:cxn>
                <a:cxn ang="0">
                  <a:pos x="126" y="81"/>
                </a:cxn>
                <a:cxn ang="0">
                  <a:pos x="119" y="89"/>
                </a:cxn>
                <a:cxn ang="0">
                  <a:pos x="18" y="89"/>
                </a:cxn>
                <a:cxn ang="0">
                  <a:pos x="11" y="81"/>
                </a:cxn>
                <a:cxn ang="0">
                  <a:pos x="11" y="65"/>
                </a:cxn>
                <a:cxn ang="0">
                  <a:pos x="0" y="70"/>
                </a:cxn>
                <a:cxn ang="0">
                  <a:pos x="0" y="81"/>
                </a:cxn>
                <a:cxn ang="0">
                  <a:pos x="18" y="100"/>
                </a:cxn>
                <a:cxn ang="0">
                  <a:pos x="119" y="100"/>
                </a:cxn>
                <a:cxn ang="0">
                  <a:pos x="137" y="81"/>
                </a:cxn>
                <a:cxn ang="0">
                  <a:pos x="137" y="19"/>
                </a:cxn>
                <a:cxn ang="0">
                  <a:pos x="119" y="0"/>
                </a:cxn>
              </a:cxnLst>
              <a:rect l="0" t="0" r="r" b="b"/>
              <a:pathLst>
                <a:path w="137" h="100">
                  <a:moveTo>
                    <a:pt x="119" y="0"/>
                  </a:moveTo>
                  <a:cubicBezTo>
                    <a:pt x="18" y="0"/>
                    <a:pt x="18" y="0"/>
                    <a:pt x="18" y="0"/>
                  </a:cubicBezTo>
                  <a:cubicBezTo>
                    <a:pt x="8" y="0"/>
                    <a:pt x="0" y="9"/>
                    <a:pt x="0" y="19"/>
                  </a:cubicBezTo>
                  <a:cubicBezTo>
                    <a:pt x="0" y="44"/>
                    <a:pt x="0" y="44"/>
                    <a:pt x="0" y="44"/>
                  </a:cubicBezTo>
                  <a:cubicBezTo>
                    <a:pt x="11" y="38"/>
                    <a:pt x="11" y="38"/>
                    <a:pt x="11" y="38"/>
                  </a:cubicBezTo>
                  <a:cubicBezTo>
                    <a:pt x="11" y="19"/>
                    <a:pt x="11" y="19"/>
                    <a:pt x="11" y="19"/>
                  </a:cubicBezTo>
                  <a:cubicBezTo>
                    <a:pt x="11" y="15"/>
                    <a:pt x="14" y="11"/>
                    <a:pt x="18" y="11"/>
                  </a:cubicBezTo>
                  <a:cubicBezTo>
                    <a:pt x="119" y="11"/>
                    <a:pt x="119" y="11"/>
                    <a:pt x="119" y="11"/>
                  </a:cubicBezTo>
                  <a:cubicBezTo>
                    <a:pt x="123" y="11"/>
                    <a:pt x="126" y="15"/>
                    <a:pt x="126" y="19"/>
                  </a:cubicBezTo>
                  <a:cubicBezTo>
                    <a:pt x="126" y="81"/>
                    <a:pt x="126" y="81"/>
                    <a:pt x="126" y="81"/>
                  </a:cubicBezTo>
                  <a:cubicBezTo>
                    <a:pt x="126" y="85"/>
                    <a:pt x="123" y="89"/>
                    <a:pt x="119" y="89"/>
                  </a:cubicBezTo>
                  <a:cubicBezTo>
                    <a:pt x="18" y="89"/>
                    <a:pt x="18" y="89"/>
                    <a:pt x="18" y="89"/>
                  </a:cubicBezTo>
                  <a:cubicBezTo>
                    <a:pt x="14" y="89"/>
                    <a:pt x="11" y="85"/>
                    <a:pt x="11" y="81"/>
                  </a:cubicBezTo>
                  <a:cubicBezTo>
                    <a:pt x="11" y="65"/>
                    <a:pt x="11" y="65"/>
                    <a:pt x="11" y="65"/>
                  </a:cubicBezTo>
                  <a:cubicBezTo>
                    <a:pt x="0" y="70"/>
                    <a:pt x="0" y="70"/>
                    <a:pt x="0" y="70"/>
                  </a:cubicBezTo>
                  <a:cubicBezTo>
                    <a:pt x="0" y="81"/>
                    <a:pt x="0" y="81"/>
                    <a:pt x="0" y="81"/>
                  </a:cubicBezTo>
                  <a:cubicBezTo>
                    <a:pt x="0" y="91"/>
                    <a:pt x="8" y="100"/>
                    <a:pt x="18" y="100"/>
                  </a:cubicBezTo>
                  <a:cubicBezTo>
                    <a:pt x="119" y="100"/>
                    <a:pt x="119" y="100"/>
                    <a:pt x="119" y="100"/>
                  </a:cubicBezTo>
                  <a:cubicBezTo>
                    <a:pt x="129" y="100"/>
                    <a:pt x="137" y="91"/>
                    <a:pt x="137" y="81"/>
                  </a:cubicBezTo>
                  <a:cubicBezTo>
                    <a:pt x="137" y="19"/>
                    <a:pt x="137" y="19"/>
                    <a:pt x="137" y="19"/>
                  </a:cubicBezTo>
                  <a:cubicBezTo>
                    <a:pt x="137" y="9"/>
                    <a:pt x="129" y="0"/>
                    <a:pt x="119"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D4D4D"/>
                </a:solidFill>
              </a:endParaRPr>
            </a:p>
          </p:txBody>
        </p:sp>
        <p:sp>
          <p:nvSpPr>
            <p:cNvPr id="107" name="Oval 7">
              <a:extLst>
                <a:ext uri="{FF2B5EF4-FFF2-40B4-BE49-F238E27FC236}">
                  <a16:creationId xmlns:a16="http://schemas.microsoft.com/office/drawing/2014/main" id="{9C15B75A-CD87-4FF5-B075-C09537DC8322}"/>
                </a:ext>
              </a:extLst>
            </p:cNvPr>
            <p:cNvSpPr>
              <a:spLocks noChangeArrowheads="1"/>
            </p:cNvSpPr>
            <p:nvPr/>
          </p:nvSpPr>
          <p:spPr bwMode="auto">
            <a:xfrm>
              <a:off x="2854325" y="2078038"/>
              <a:ext cx="47625" cy="47625"/>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D4D4D"/>
                </a:solidFill>
              </a:endParaRPr>
            </a:p>
          </p:txBody>
        </p:sp>
        <p:sp>
          <p:nvSpPr>
            <p:cNvPr id="108" name="Freeform 8">
              <a:extLst>
                <a:ext uri="{FF2B5EF4-FFF2-40B4-BE49-F238E27FC236}">
                  <a16:creationId xmlns:a16="http://schemas.microsoft.com/office/drawing/2014/main" id="{2A45C15C-5DD8-4B40-A367-04C3B1045106}"/>
                </a:ext>
              </a:extLst>
            </p:cNvPr>
            <p:cNvSpPr>
              <a:spLocks/>
            </p:cNvSpPr>
            <p:nvPr/>
          </p:nvSpPr>
          <p:spPr bwMode="auto">
            <a:xfrm>
              <a:off x="2828925" y="2101850"/>
              <a:ext cx="152400" cy="204788"/>
            </a:xfrm>
            <a:custGeom>
              <a:avLst/>
              <a:gdLst/>
              <a:ahLst/>
              <a:cxnLst>
                <a:cxn ang="0">
                  <a:pos x="140" y="7"/>
                </a:cxn>
                <a:cxn ang="0">
                  <a:pos x="138" y="4"/>
                </a:cxn>
                <a:cxn ang="0">
                  <a:pos x="128" y="2"/>
                </a:cxn>
                <a:cxn ang="0">
                  <a:pos x="72" y="31"/>
                </a:cxn>
                <a:cxn ang="0">
                  <a:pos x="72" y="31"/>
                </a:cxn>
                <a:cxn ang="0">
                  <a:pos x="58" y="31"/>
                </a:cxn>
                <a:cxn ang="0">
                  <a:pos x="41" y="31"/>
                </a:cxn>
                <a:cxn ang="0">
                  <a:pos x="37" y="31"/>
                </a:cxn>
                <a:cxn ang="0">
                  <a:pos x="33" y="31"/>
                </a:cxn>
                <a:cxn ang="0">
                  <a:pos x="9" y="31"/>
                </a:cxn>
                <a:cxn ang="0">
                  <a:pos x="5" y="34"/>
                </a:cxn>
                <a:cxn ang="0">
                  <a:pos x="1" y="40"/>
                </a:cxn>
                <a:cxn ang="0">
                  <a:pos x="0" y="103"/>
                </a:cxn>
                <a:cxn ang="0">
                  <a:pos x="6" y="110"/>
                </a:cxn>
                <a:cxn ang="0">
                  <a:pos x="9" y="110"/>
                </a:cxn>
                <a:cxn ang="0">
                  <a:pos x="15" y="103"/>
                </a:cxn>
                <a:cxn ang="0">
                  <a:pos x="16" y="57"/>
                </a:cxn>
                <a:cxn ang="0">
                  <a:pos x="18" y="57"/>
                </a:cxn>
                <a:cxn ang="0">
                  <a:pos x="18" y="96"/>
                </a:cxn>
                <a:cxn ang="0">
                  <a:pos x="18" y="98"/>
                </a:cxn>
                <a:cxn ang="0">
                  <a:pos x="18" y="180"/>
                </a:cxn>
                <a:cxn ang="0">
                  <a:pos x="27" y="190"/>
                </a:cxn>
                <a:cxn ang="0">
                  <a:pos x="32" y="190"/>
                </a:cxn>
                <a:cxn ang="0">
                  <a:pos x="41" y="180"/>
                </a:cxn>
                <a:cxn ang="0">
                  <a:pos x="41" y="117"/>
                </a:cxn>
                <a:cxn ang="0">
                  <a:pos x="49" y="117"/>
                </a:cxn>
                <a:cxn ang="0">
                  <a:pos x="49" y="180"/>
                </a:cxn>
                <a:cxn ang="0">
                  <a:pos x="59" y="190"/>
                </a:cxn>
                <a:cxn ang="0">
                  <a:pos x="63" y="190"/>
                </a:cxn>
                <a:cxn ang="0">
                  <a:pos x="72" y="180"/>
                </a:cxn>
                <a:cxn ang="0">
                  <a:pos x="72" y="98"/>
                </a:cxn>
                <a:cxn ang="0">
                  <a:pos x="72" y="96"/>
                </a:cxn>
                <a:cxn ang="0">
                  <a:pos x="72" y="55"/>
                </a:cxn>
                <a:cxn ang="0">
                  <a:pos x="79" y="45"/>
                </a:cxn>
                <a:cxn ang="0">
                  <a:pos x="135" y="16"/>
                </a:cxn>
                <a:cxn ang="0">
                  <a:pos x="140" y="7"/>
                </a:cxn>
              </a:cxnLst>
              <a:rect l="0" t="0" r="r" b="b"/>
              <a:pathLst>
                <a:path w="141" h="190">
                  <a:moveTo>
                    <a:pt x="140" y="7"/>
                  </a:moveTo>
                  <a:cubicBezTo>
                    <a:pt x="138" y="4"/>
                    <a:pt x="138" y="4"/>
                    <a:pt x="138" y="4"/>
                  </a:cubicBezTo>
                  <a:cubicBezTo>
                    <a:pt x="137" y="1"/>
                    <a:pt x="132" y="0"/>
                    <a:pt x="128" y="2"/>
                  </a:cubicBezTo>
                  <a:cubicBezTo>
                    <a:pt x="72" y="31"/>
                    <a:pt x="72" y="31"/>
                    <a:pt x="72" y="31"/>
                  </a:cubicBezTo>
                  <a:cubicBezTo>
                    <a:pt x="72" y="31"/>
                    <a:pt x="72" y="31"/>
                    <a:pt x="72" y="31"/>
                  </a:cubicBezTo>
                  <a:cubicBezTo>
                    <a:pt x="58" y="31"/>
                    <a:pt x="58" y="31"/>
                    <a:pt x="58" y="31"/>
                  </a:cubicBezTo>
                  <a:cubicBezTo>
                    <a:pt x="41" y="31"/>
                    <a:pt x="41" y="31"/>
                    <a:pt x="41" y="31"/>
                  </a:cubicBezTo>
                  <a:cubicBezTo>
                    <a:pt x="37" y="31"/>
                    <a:pt x="37" y="31"/>
                    <a:pt x="37" y="31"/>
                  </a:cubicBezTo>
                  <a:cubicBezTo>
                    <a:pt x="33" y="31"/>
                    <a:pt x="33" y="31"/>
                    <a:pt x="33" y="31"/>
                  </a:cubicBezTo>
                  <a:cubicBezTo>
                    <a:pt x="9" y="31"/>
                    <a:pt x="9" y="31"/>
                    <a:pt x="9" y="31"/>
                  </a:cubicBezTo>
                  <a:cubicBezTo>
                    <a:pt x="9" y="31"/>
                    <a:pt x="7" y="32"/>
                    <a:pt x="5" y="34"/>
                  </a:cubicBezTo>
                  <a:cubicBezTo>
                    <a:pt x="3" y="35"/>
                    <a:pt x="1" y="37"/>
                    <a:pt x="1" y="40"/>
                  </a:cubicBezTo>
                  <a:cubicBezTo>
                    <a:pt x="0" y="103"/>
                    <a:pt x="0" y="103"/>
                    <a:pt x="0" y="103"/>
                  </a:cubicBezTo>
                  <a:cubicBezTo>
                    <a:pt x="0" y="107"/>
                    <a:pt x="2" y="110"/>
                    <a:pt x="6" y="110"/>
                  </a:cubicBezTo>
                  <a:cubicBezTo>
                    <a:pt x="9" y="110"/>
                    <a:pt x="9" y="110"/>
                    <a:pt x="9" y="110"/>
                  </a:cubicBezTo>
                  <a:cubicBezTo>
                    <a:pt x="12" y="110"/>
                    <a:pt x="15" y="107"/>
                    <a:pt x="15" y="103"/>
                  </a:cubicBezTo>
                  <a:cubicBezTo>
                    <a:pt x="16" y="57"/>
                    <a:pt x="16" y="57"/>
                    <a:pt x="16" y="57"/>
                  </a:cubicBezTo>
                  <a:cubicBezTo>
                    <a:pt x="18" y="57"/>
                    <a:pt x="18" y="57"/>
                    <a:pt x="18" y="57"/>
                  </a:cubicBezTo>
                  <a:cubicBezTo>
                    <a:pt x="18" y="96"/>
                    <a:pt x="18" y="96"/>
                    <a:pt x="18" y="96"/>
                  </a:cubicBezTo>
                  <a:cubicBezTo>
                    <a:pt x="18" y="98"/>
                    <a:pt x="18" y="98"/>
                    <a:pt x="18" y="98"/>
                  </a:cubicBezTo>
                  <a:cubicBezTo>
                    <a:pt x="18" y="180"/>
                    <a:pt x="18" y="180"/>
                    <a:pt x="18" y="180"/>
                  </a:cubicBezTo>
                  <a:cubicBezTo>
                    <a:pt x="18" y="185"/>
                    <a:pt x="22" y="190"/>
                    <a:pt x="27" y="190"/>
                  </a:cubicBezTo>
                  <a:cubicBezTo>
                    <a:pt x="32" y="190"/>
                    <a:pt x="32" y="190"/>
                    <a:pt x="32" y="190"/>
                  </a:cubicBezTo>
                  <a:cubicBezTo>
                    <a:pt x="37" y="190"/>
                    <a:pt x="41" y="185"/>
                    <a:pt x="41" y="180"/>
                  </a:cubicBezTo>
                  <a:cubicBezTo>
                    <a:pt x="41" y="117"/>
                    <a:pt x="41" y="117"/>
                    <a:pt x="41" y="117"/>
                  </a:cubicBezTo>
                  <a:cubicBezTo>
                    <a:pt x="49" y="117"/>
                    <a:pt x="49" y="117"/>
                    <a:pt x="49" y="117"/>
                  </a:cubicBezTo>
                  <a:cubicBezTo>
                    <a:pt x="49" y="180"/>
                    <a:pt x="49" y="180"/>
                    <a:pt x="49" y="180"/>
                  </a:cubicBezTo>
                  <a:cubicBezTo>
                    <a:pt x="49" y="185"/>
                    <a:pt x="54" y="190"/>
                    <a:pt x="59" y="190"/>
                  </a:cubicBezTo>
                  <a:cubicBezTo>
                    <a:pt x="63" y="190"/>
                    <a:pt x="63" y="190"/>
                    <a:pt x="63" y="190"/>
                  </a:cubicBezTo>
                  <a:cubicBezTo>
                    <a:pt x="68" y="190"/>
                    <a:pt x="72" y="185"/>
                    <a:pt x="72" y="180"/>
                  </a:cubicBezTo>
                  <a:cubicBezTo>
                    <a:pt x="72" y="98"/>
                    <a:pt x="72" y="98"/>
                    <a:pt x="72" y="98"/>
                  </a:cubicBezTo>
                  <a:cubicBezTo>
                    <a:pt x="72" y="96"/>
                    <a:pt x="72" y="96"/>
                    <a:pt x="72" y="96"/>
                  </a:cubicBezTo>
                  <a:cubicBezTo>
                    <a:pt x="72" y="55"/>
                    <a:pt x="72" y="55"/>
                    <a:pt x="72" y="55"/>
                  </a:cubicBezTo>
                  <a:cubicBezTo>
                    <a:pt x="74" y="50"/>
                    <a:pt x="77" y="47"/>
                    <a:pt x="79" y="45"/>
                  </a:cubicBezTo>
                  <a:cubicBezTo>
                    <a:pt x="135" y="16"/>
                    <a:pt x="135" y="16"/>
                    <a:pt x="135" y="16"/>
                  </a:cubicBezTo>
                  <a:cubicBezTo>
                    <a:pt x="139" y="14"/>
                    <a:pt x="141" y="10"/>
                    <a:pt x="140" y="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D4D4D"/>
                </a:solidFill>
              </a:endParaRPr>
            </a:p>
          </p:txBody>
        </p:sp>
      </p:grpSp>
      <p:sp>
        <p:nvSpPr>
          <p:cNvPr id="109" name="Freeform 131">
            <a:extLst>
              <a:ext uri="{FF2B5EF4-FFF2-40B4-BE49-F238E27FC236}">
                <a16:creationId xmlns:a16="http://schemas.microsoft.com/office/drawing/2014/main" id="{DEF795A5-A2F4-4D68-9B4A-291A2FF31AC4}"/>
              </a:ext>
            </a:extLst>
          </p:cNvPr>
          <p:cNvSpPr>
            <a:spLocks noChangeAspect="1" noEditPoints="1"/>
          </p:cNvSpPr>
          <p:nvPr/>
        </p:nvSpPr>
        <p:spPr bwMode="auto">
          <a:xfrm>
            <a:off x="10532809" y="5480055"/>
            <a:ext cx="582751" cy="548640"/>
          </a:xfrm>
          <a:custGeom>
            <a:avLst/>
            <a:gdLst>
              <a:gd name="T0" fmla="*/ 134 w 161"/>
              <a:gd name="T1" fmla="*/ 110 h 152"/>
              <a:gd name="T2" fmla="*/ 99 w 161"/>
              <a:gd name="T3" fmla="*/ 110 h 152"/>
              <a:gd name="T4" fmla="*/ 99 w 161"/>
              <a:gd name="T5" fmla="*/ 99 h 152"/>
              <a:gd name="T6" fmla="*/ 89 w 161"/>
              <a:gd name="T7" fmla="*/ 112 h 152"/>
              <a:gd name="T8" fmla="*/ 79 w 161"/>
              <a:gd name="T9" fmla="*/ 125 h 152"/>
              <a:gd name="T10" fmla="*/ 89 w 161"/>
              <a:gd name="T11" fmla="*/ 139 h 152"/>
              <a:gd name="T12" fmla="*/ 99 w 161"/>
              <a:gd name="T13" fmla="*/ 152 h 152"/>
              <a:gd name="T14" fmla="*/ 99 w 161"/>
              <a:gd name="T15" fmla="*/ 145 h 152"/>
              <a:gd name="T16" fmla="*/ 118 w 161"/>
              <a:gd name="T17" fmla="*/ 144 h 152"/>
              <a:gd name="T18" fmla="*/ 138 w 161"/>
              <a:gd name="T19" fmla="*/ 136 h 152"/>
              <a:gd name="T20" fmla="*/ 157 w 161"/>
              <a:gd name="T21" fmla="*/ 101 h 152"/>
              <a:gd name="T22" fmla="*/ 134 w 161"/>
              <a:gd name="T23" fmla="*/ 110 h 152"/>
              <a:gd name="T24" fmla="*/ 77 w 161"/>
              <a:gd name="T25" fmla="*/ 24 h 152"/>
              <a:gd name="T26" fmla="*/ 64 w 161"/>
              <a:gd name="T27" fmla="*/ 8 h 152"/>
              <a:gd name="T28" fmla="*/ 42 w 161"/>
              <a:gd name="T29" fmla="*/ 13 h 152"/>
              <a:gd name="T30" fmla="*/ 31 w 161"/>
              <a:gd name="T31" fmla="*/ 31 h 152"/>
              <a:gd name="T32" fmla="*/ 61 w 161"/>
              <a:gd name="T33" fmla="*/ 49 h 152"/>
              <a:gd name="T34" fmla="*/ 77 w 161"/>
              <a:gd name="T35" fmla="*/ 24 h 152"/>
              <a:gd name="T36" fmla="*/ 104 w 161"/>
              <a:gd name="T37" fmla="*/ 56 h 152"/>
              <a:gd name="T38" fmla="*/ 121 w 161"/>
              <a:gd name="T39" fmla="*/ 59 h 152"/>
              <a:gd name="T40" fmla="*/ 128 w 161"/>
              <a:gd name="T41" fmla="*/ 44 h 152"/>
              <a:gd name="T42" fmla="*/ 135 w 161"/>
              <a:gd name="T43" fmla="*/ 28 h 152"/>
              <a:gd name="T44" fmla="*/ 128 w 161"/>
              <a:gd name="T45" fmla="*/ 32 h 152"/>
              <a:gd name="T46" fmla="*/ 118 w 161"/>
              <a:gd name="T47" fmla="*/ 16 h 152"/>
              <a:gd name="T48" fmla="*/ 102 w 161"/>
              <a:gd name="T49" fmla="*/ 2 h 152"/>
              <a:gd name="T50" fmla="*/ 62 w 161"/>
              <a:gd name="T51" fmla="*/ 2 h 152"/>
              <a:gd name="T52" fmla="*/ 80 w 161"/>
              <a:gd name="T53" fmla="*/ 18 h 152"/>
              <a:gd name="T54" fmla="*/ 97 w 161"/>
              <a:gd name="T55" fmla="*/ 49 h 152"/>
              <a:gd name="T56" fmla="*/ 87 w 161"/>
              <a:gd name="T57" fmla="*/ 54 h 152"/>
              <a:gd name="T58" fmla="*/ 104 w 161"/>
              <a:gd name="T59" fmla="*/ 56 h 152"/>
              <a:gd name="T60" fmla="*/ 29 w 161"/>
              <a:gd name="T61" fmla="*/ 127 h 152"/>
              <a:gd name="T62" fmla="*/ 45 w 161"/>
              <a:gd name="T63" fmla="*/ 143 h 152"/>
              <a:gd name="T64" fmla="*/ 66 w 161"/>
              <a:gd name="T65" fmla="*/ 144 h 152"/>
              <a:gd name="T66" fmla="*/ 67 w 161"/>
              <a:gd name="T67" fmla="*/ 109 h 152"/>
              <a:gd name="T68" fmla="*/ 37 w 161"/>
              <a:gd name="T69" fmla="*/ 108 h 152"/>
              <a:gd name="T70" fmla="*/ 29 w 161"/>
              <a:gd name="T71" fmla="*/ 127 h 152"/>
              <a:gd name="T72" fmla="*/ 24 w 161"/>
              <a:gd name="T73" fmla="*/ 133 h 152"/>
              <a:gd name="T74" fmla="*/ 29 w 161"/>
              <a:gd name="T75" fmla="*/ 109 h 152"/>
              <a:gd name="T76" fmla="*/ 47 w 161"/>
              <a:gd name="T77" fmla="*/ 79 h 152"/>
              <a:gd name="T78" fmla="*/ 56 w 161"/>
              <a:gd name="T79" fmla="*/ 85 h 152"/>
              <a:gd name="T80" fmla="*/ 50 w 161"/>
              <a:gd name="T81" fmla="*/ 69 h 152"/>
              <a:gd name="T82" fmla="*/ 44 w 161"/>
              <a:gd name="T83" fmla="*/ 53 h 152"/>
              <a:gd name="T84" fmla="*/ 27 w 161"/>
              <a:gd name="T85" fmla="*/ 55 h 152"/>
              <a:gd name="T86" fmla="*/ 10 w 161"/>
              <a:gd name="T87" fmla="*/ 57 h 152"/>
              <a:gd name="T88" fmla="*/ 17 w 161"/>
              <a:gd name="T89" fmla="*/ 61 h 152"/>
              <a:gd name="T90" fmla="*/ 8 w 161"/>
              <a:gd name="T91" fmla="*/ 77 h 152"/>
              <a:gd name="T92" fmla="*/ 4 w 161"/>
              <a:gd name="T93" fmla="*/ 99 h 152"/>
              <a:gd name="T94" fmla="*/ 24 w 161"/>
              <a:gd name="T95" fmla="*/ 133 h 152"/>
              <a:gd name="T96" fmla="*/ 144 w 161"/>
              <a:gd name="T97" fmla="*/ 60 h 152"/>
              <a:gd name="T98" fmla="*/ 114 w 161"/>
              <a:gd name="T99" fmla="*/ 77 h 152"/>
              <a:gd name="T100" fmla="*/ 129 w 161"/>
              <a:gd name="T101" fmla="*/ 103 h 152"/>
              <a:gd name="T102" fmla="*/ 149 w 161"/>
              <a:gd name="T103" fmla="*/ 100 h 152"/>
              <a:gd name="T104" fmla="*/ 154 w 161"/>
              <a:gd name="T105" fmla="*/ 78 h 152"/>
              <a:gd name="T106" fmla="*/ 144 w 161"/>
              <a:gd name="T107" fmla="*/ 6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1" h="152">
                <a:moveTo>
                  <a:pt x="134" y="110"/>
                </a:moveTo>
                <a:cubicBezTo>
                  <a:pt x="99" y="110"/>
                  <a:pt x="99" y="110"/>
                  <a:pt x="99" y="110"/>
                </a:cubicBezTo>
                <a:cubicBezTo>
                  <a:pt x="99" y="99"/>
                  <a:pt x="99" y="99"/>
                  <a:pt x="99" y="99"/>
                </a:cubicBezTo>
                <a:cubicBezTo>
                  <a:pt x="89" y="112"/>
                  <a:pt x="89" y="112"/>
                  <a:pt x="89" y="112"/>
                </a:cubicBezTo>
                <a:cubicBezTo>
                  <a:pt x="79" y="125"/>
                  <a:pt x="79" y="125"/>
                  <a:pt x="79" y="125"/>
                </a:cubicBezTo>
                <a:cubicBezTo>
                  <a:pt x="89" y="139"/>
                  <a:pt x="89" y="139"/>
                  <a:pt x="89" y="139"/>
                </a:cubicBezTo>
                <a:cubicBezTo>
                  <a:pt x="99" y="152"/>
                  <a:pt x="99" y="152"/>
                  <a:pt x="99" y="152"/>
                </a:cubicBezTo>
                <a:cubicBezTo>
                  <a:pt x="99" y="145"/>
                  <a:pt x="99" y="145"/>
                  <a:pt x="99" y="145"/>
                </a:cubicBezTo>
                <a:cubicBezTo>
                  <a:pt x="118" y="144"/>
                  <a:pt x="118" y="144"/>
                  <a:pt x="118" y="144"/>
                </a:cubicBezTo>
                <a:cubicBezTo>
                  <a:pt x="134" y="143"/>
                  <a:pt x="138" y="136"/>
                  <a:pt x="138" y="136"/>
                </a:cubicBezTo>
                <a:cubicBezTo>
                  <a:pt x="157" y="101"/>
                  <a:pt x="157" y="101"/>
                  <a:pt x="157" y="101"/>
                </a:cubicBezTo>
                <a:cubicBezTo>
                  <a:pt x="150" y="111"/>
                  <a:pt x="134" y="110"/>
                  <a:pt x="134" y="110"/>
                </a:cubicBezTo>
                <a:close/>
                <a:moveTo>
                  <a:pt x="77" y="24"/>
                </a:moveTo>
                <a:cubicBezTo>
                  <a:pt x="71" y="9"/>
                  <a:pt x="64" y="8"/>
                  <a:pt x="64" y="8"/>
                </a:cubicBezTo>
                <a:cubicBezTo>
                  <a:pt x="52" y="0"/>
                  <a:pt x="42" y="13"/>
                  <a:pt x="42" y="13"/>
                </a:cubicBezTo>
                <a:cubicBezTo>
                  <a:pt x="31" y="31"/>
                  <a:pt x="31" y="31"/>
                  <a:pt x="31" y="31"/>
                </a:cubicBezTo>
                <a:cubicBezTo>
                  <a:pt x="61" y="49"/>
                  <a:pt x="61" y="49"/>
                  <a:pt x="61" y="49"/>
                </a:cubicBezTo>
                <a:cubicBezTo>
                  <a:pt x="77" y="24"/>
                  <a:pt x="77" y="24"/>
                  <a:pt x="77" y="24"/>
                </a:cubicBezTo>
                <a:close/>
                <a:moveTo>
                  <a:pt x="104" y="56"/>
                </a:moveTo>
                <a:cubicBezTo>
                  <a:pt x="121" y="59"/>
                  <a:pt x="121" y="59"/>
                  <a:pt x="121" y="59"/>
                </a:cubicBezTo>
                <a:cubicBezTo>
                  <a:pt x="128" y="44"/>
                  <a:pt x="128" y="44"/>
                  <a:pt x="128" y="44"/>
                </a:cubicBezTo>
                <a:cubicBezTo>
                  <a:pt x="135" y="28"/>
                  <a:pt x="135" y="28"/>
                  <a:pt x="135" y="28"/>
                </a:cubicBezTo>
                <a:cubicBezTo>
                  <a:pt x="128" y="32"/>
                  <a:pt x="128" y="32"/>
                  <a:pt x="128" y="32"/>
                </a:cubicBezTo>
                <a:cubicBezTo>
                  <a:pt x="118" y="16"/>
                  <a:pt x="118" y="16"/>
                  <a:pt x="118" y="16"/>
                </a:cubicBezTo>
                <a:cubicBezTo>
                  <a:pt x="110" y="2"/>
                  <a:pt x="102" y="2"/>
                  <a:pt x="102" y="2"/>
                </a:cubicBezTo>
                <a:cubicBezTo>
                  <a:pt x="62" y="2"/>
                  <a:pt x="62" y="2"/>
                  <a:pt x="62" y="2"/>
                </a:cubicBezTo>
                <a:cubicBezTo>
                  <a:pt x="74" y="3"/>
                  <a:pt x="80" y="18"/>
                  <a:pt x="80" y="18"/>
                </a:cubicBezTo>
                <a:cubicBezTo>
                  <a:pt x="97" y="49"/>
                  <a:pt x="97" y="49"/>
                  <a:pt x="97" y="49"/>
                </a:cubicBezTo>
                <a:cubicBezTo>
                  <a:pt x="87" y="54"/>
                  <a:pt x="87" y="54"/>
                  <a:pt x="87" y="54"/>
                </a:cubicBezTo>
                <a:cubicBezTo>
                  <a:pt x="104" y="56"/>
                  <a:pt x="104" y="56"/>
                  <a:pt x="104" y="56"/>
                </a:cubicBezTo>
                <a:close/>
                <a:moveTo>
                  <a:pt x="29" y="127"/>
                </a:moveTo>
                <a:cubicBezTo>
                  <a:pt x="29" y="141"/>
                  <a:pt x="45" y="143"/>
                  <a:pt x="45" y="143"/>
                </a:cubicBezTo>
                <a:cubicBezTo>
                  <a:pt x="66" y="144"/>
                  <a:pt x="66" y="144"/>
                  <a:pt x="66" y="144"/>
                </a:cubicBezTo>
                <a:cubicBezTo>
                  <a:pt x="67" y="109"/>
                  <a:pt x="67" y="109"/>
                  <a:pt x="67" y="109"/>
                </a:cubicBezTo>
                <a:cubicBezTo>
                  <a:pt x="37" y="108"/>
                  <a:pt x="37" y="108"/>
                  <a:pt x="37" y="108"/>
                </a:cubicBezTo>
                <a:cubicBezTo>
                  <a:pt x="28" y="121"/>
                  <a:pt x="29" y="127"/>
                  <a:pt x="29" y="127"/>
                </a:cubicBezTo>
                <a:close/>
                <a:moveTo>
                  <a:pt x="24" y="133"/>
                </a:moveTo>
                <a:cubicBezTo>
                  <a:pt x="19" y="122"/>
                  <a:pt x="29" y="109"/>
                  <a:pt x="29" y="109"/>
                </a:cubicBezTo>
                <a:cubicBezTo>
                  <a:pt x="47" y="79"/>
                  <a:pt x="47" y="79"/>
                  <a:pt x="47" y="79"/>
                </a:cubicBezTo>
                <a:cubicBezTo>
                  <a:pt x="56" y="85"/>
                  <a:pt x="56" y="85"/>
                  <a:pt x="56" y="85"/>
                </a:cubicBezTo>
                <a:cubicBezTo>
                  <a:pt x="50" y="69"/>
                  <a:pt x="50" y="69"/>
                  <a:pt x="50" y="69"/>
                </a:cubicBezTo>
                <a:cubicBezTo>
                  <a:pt x="44" y="53"/>
                  <a:pt x="44" y="53"/>
                  <a:pt x="44" y="53"/>
                </a:cubicBezTo>
                <a:cubicBezTo>
                  <a:pt x="27" y="55"/>
                  <a:pt x="27" y="55"/>
                  <a:pt x="27" y="55"/>
                </a:cubicBezTo>
                <a:cubicBezTo>
                  <a:pt x="10" y="57"/>
                  <a:pt x="10" y="57"/>
                  <a:pt x="10" y="57"/>
                </a:cubicBezTo>
                <a:cubicBezTo>
                  <a:pt x="17" y="61"/>
                  <a:pt x="17" y="61"/>
                  <a:pt x="17" y="61"/>
                </a:cubicBezTo>
                <a:cubicBezTo>
                  <a:pt x="8" y="77"/>
                  <a:pt x="8" y="77"/>
                  <a:pt x="8" y="77"/>
                </a:cubicBezTo>
                <a:cubicBezTo>
                  <a:pt x="0" y="92"/>
                  <a:pt x="4" y="99"/>
                  <a:pt x="4" y="99"/>
                </a:cubicBezTo>
                <a:cubicBezTo>
                  <a:pt x="24" y="133"/>
                  <a:pt x="24" y="133"/>
                  <a:pt x="24" y="133"/>
                </a:cubicBezTo>
                <a:close/>
                <a:moveTo>
                  <a:pt x="144" y="60"/>
                </a:moveTo>
                <a:cubicBezTo>
                  <a:pt x="114" y="77"/>
                  <a:pt x="114" y="77"/>
                  <a:pt x="114" y="77"/>
                </a:cubicBezTo>
                <a:cubicBezTo>
                  <a:pt x="129" y="103"/>
                  <a:pt x="129" y="103"/>
                  <a:pt x="129" y="103"/>
                </a:cubicBezTo>
                <a:cubicBezTo>
                  <a:pt x="144" y="105"/>
                  <a:pt x="149" y="100"/>
                  <a:pt x="149" y="100"/>
                </a:cubicBezTo>
                <a:cubicBezTo>
                  <a:pt x="161" y="93"/>
                  <a:pt x="154" y="78"/>
                  <a:pt x="154" y="78"/>
                </a:cubicBezTo>
                <a:cubicBezTo>
                  <a:pt x="144" y="60"/>
                  <a:pt x="144" y="60"/>
                  <a:pt x="144" y="60"/>
                </a:cubicBezTo>
                <a:close/>
              </a:path>
            </a:pathLst>
          </a:custGeom>
          <a:solidFill>
            <a:srgbClr val="4D4D4D"/>
          </a:solidFill>
          <a:ln>
            <a:noFill/>
          </a:ln>
        </p:spPr>
        <p:txBody>
          <a:bodyPr vert="horz" wrap="square" lIns="91440" tIns="45720" rIns="91440" bIns="45720" numCol="1" anchor="t" anchorCtr="0" compatLnSpc="1">
            <a:prstTxWarp prst="textNoShape">
              <a:avLst/>
            </a:prstTxWarp>
          </a:bodyPr>
          <a:lstStyle/>
          <a:p>
            <a:endParaRPr lang="en-US">
              <a:solidFill>
                <a:srgbClr val="4D4D4D"/>
              </a:solidFill>
            </a:endParaRPr>
          </a:p>
        </p:txBody>
      </p:sp>
    </p:spTree>
    <p:extLst>
      <p:ext uri="{BB962C8B-B14F-4D97-AF65-F5344CB8AC3E}">
        <p14:creationId xmlns:p14="http://schemas.microsoft.com/office/powerpoint/2010/main" val="32524518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103"/>
                                        </p:tgtEl>
                                        <p:attrNameLst>
                                          <p:attrName>style.visibility</p:attrName>
                                        </p:attrNameLst>
                                      </p:cBhvr>
                                      <p:to>
                                        <p:strVal val="visible"/>
                                      </p:to>
                                    </p:set>
                                    <p:animEffect transition="in" filter="wipe(right)">
                                      <p:cBhvr>
                                        <p:cTn id="7" dur="500"/>
                                        <p:tgtEl>
                                          <p:spTgt spid="103"/>
                                        </p:tgtEl>
                                      </p:cBhvr>
                                    </p:animEffect>
                                  </p:childTnLst>
                                </p:cTn>
                              </p:par>
                            </p:childTnLst>
                          </p:cTn>
                        </p:par>
                        <p:par>
                          <p:cTn id="8" fill="hold">
                            <p:stCondLst>
                              <p:cond delay="500"/>
                            </p:stCondLst>
                            <p:childTnLst>
                              <p:par>
                                <p:cTn id="9" presetID="9" presetClass="entr" presetSubtype="0" fill="hold" grpId="0" nodeType="afterEffect">
                                  <p:stCondLst>
                                    <p:cond delay="0"/>
                                  </p:stCondLst>
                                  <p:childTnLst>
                                    <p:set>
                                      <p:cBhvr>
                                        <p:cTn id="10" dur="1" fill="hold">
                                          <p:stCondLst>
                                            <p:cond delay="0"/>
                                          </p:stCondLst>
                                        </p:cTn>
                                        <p:tgtEl>
                                          <p:spTgt spid="31"/>
                                        </p:tgtEl>
                                        <p:attrNameLst>
                                          <p:attrName>style.visibility</p:attrName>
                                        </p:attrNameLst>
                                      </p:cBhvr>
                                      <p:to>
                                        <p:strVal val="visible"/>
                                      </p:to>
                                    </p:set>
                                    <p:animEffect transition="in" filter="dissolve">
                                      <p:cBhvr>
                                        <p:cTn id="11" dur="1000"/>
                                        <p:tgtEl>
                                          <p:spTgt spid="31"/>
                                        </p:tgtEl>
                                      </p:cBhvr>
                                    </p:animEffect>
                                  </p:childTnLst>
                                </p:cTn>
                              </p:par>
                            </p:childTnLst>
                          </p:cTn>
                        </p:par>
                        <p:par>
                          <p:cTn id="12" fill="hold">
                            <p:stCondLst>
                              <p:cond delay="1500"/>
                            </p:stCondLst>
                            <p:childTnLst>
                              <p:par>
                                <p:cTn id="13" presetID="47" presetClass="entr" presetSubtype="0" fill="hold" nodeType="afterEffect">
                                  <p:stCondLst>
                                    <p:cond delay="0"/>
                                  </p:stCondLst>
                                  <p:childTnLst>
                                    <p:set>
                                      <p:cBhvr>
                                        <p:cTn id="14" dur="1" fill="hold">
                                          <p:stCondLst>
                                            <p:cond delay="0"/>
                                          </p:stCondLst>
                                        </p:cTn>
                                        <p:tgtEl>
                                          <p:spTgt spid="110"/>
                                        </p:tgtEl>
                                        <p:attrNameLst>
                                          <p:attrName>style.visibility</p:attrName>
                                        </p:attrNameLst>
                                      </p:cBhvr>
                                      <p:to>
                                        <p:strVal val="visible"/>
                                      </p:to>
                                    </p:set>
                                    <p:animEffect transition="in" filter="fade">
                                      <p:cBhvr>
                                        <p:cTn id="15" dur="1000"/>
                                        <p:tgtEl>
                                          <p:spTgt spid="110"/>
                                        </p:tgtEl>
                                      </p:cBhvr>
                                    </p:animEffect>
                                    <p:anim calcmode="lin" valueType="num">
                                      <p:cBhvr>
                                        <p:cTn id="16" dur="1000" fill="hold"/>
                                        <p:tgtEl>
                                          <p:spTgt spid="110"/>
                                        </p:tgtEl>
                                        <p:attrNameLst>
                                          <p:attrName>ppt_x</p:attrName>
                                        </p:attrNameLst>
                                      </p:cBhvr>
                                      <p:tavLst>
                                        <p:tav tm="0">
                                          <p:val>
                                            <p:strVal val="#ppt_x"/>
                                          </p:val>
                                        </p:tav>
                                        <p:tav tm="100000">
                                          <p:val>
                                            <p:strVal val="#ppt_x"/>
                                          </p:val>
                                        </p:tav>
                                      </p:tavLst>
                                    </p:anim>
                                    <p:anim calcmode="lin" valueType="num">
                                      <p:cBhvr>
                                        <p:cTn id="17" dur="1000" fill="hold"/>
                                        <p:tgtEl>
                                          <p:spTgt spid="110"/>
                                        </p:tgtEl>
                                        <p:attrNameLst>
                                          <p:attrName>ppt_y</p:attrName>
                                        </p:attrNameLst>
                                      </p:cBhvr>
                                      <p:tavLst>
                                        <p:tav tm="0">
                                          <p:val>
                                            <p:strVal val="#ppt_y-.1"/>
                                          </p:val>
                                        </p:tav>
                                        <p:tav tm="100000">
                                          <p:val>
                                            <p:strVal val="#ppt_y"/>
                                          </p:val>
                                        </p:tav>
                                      </p:tavLst>
                                    </p:anim>
                                  </p:childTnLst>
                                </p:cTn>
                              </p:par>
                            </p:childTnLst>
                          </p:cTn>
                        </p:par>
                        <p:par>
                          <p:cTn id="18" fill="hold">
                            <p:stCondLst>
                              <p:cond delay="2500"/>
                            </p:stCondLst>
                            <p:childTnLst>
                              <p:par>
                                <p:cTn id="19" presetID="22" presetClass="entr" presetSubtype="8" fill="hold" nodeType="afterEffect">
                                  <p:stCondLst>
                                    <p:cond delay="0"/>
                                  </p:stCondLst>
                                  <p:childTnLst>
                                    <p:set>
                                      <p:cBhvr>
                                        <p:cTn id="20" dur="1" fill="hold">
                                          <p:stCondLst>
                                            <p:cond delay="0"/>
                                          </p:stCondLst>
                                        </p:cTn>
                                        <p:tgtEl>
                                          <p:spTgt spid="113"/>
                                        </p:tgtEl>
                                        <p:attrNameLst>
                                          <p:attrName>style.visibility</p:attrName>
                                        </p:attrNameLst>
                                      </p:cBhvr>
                                      <p:to>
                                        <p:strVal val="visible"/>
                                      </p:to>
                                    </p:set>
                                    <p:animEffect transition="in" filter="wipe(left)">
                                      <p:cBhvr>
                                        <p:cTn id="21" dur="1250"/>
                                        <p:tgtEl>
                                          <p:spTgt spid="113"/>
                                        </p:tgtEl>
                                      </p:cBhvr>
                                    </p:animEffect>
                                  </p:childTnLst>
                                </p:cTn>
                              </p:par>
                              <p:par>
                                <p:cTn id="22" presetID="53" presetClass="entr" presetSubtype="16" fill="hold" grpId="0" nodeType="withEffect">
                                  <p:stCondLst>
                                    <p:cond delay="0"/>
                                  </p:stCondLst>
                                  <p:childTnLst>
                                    <p:set>
                                      <p:cBhvr>
                                        <p:cTn id="23" dur="1" fill="hold">
                                          <p:stCondLst>
                                            <p:cond delay="0"/>
                                          </p:stCondLst>
                                        </p:cTn>
                                        <p:tgtEl>
                                          <p:spTgt spid="35"/>
                                        </p:tgtEl>
                                        <p:attrNameLst>
                                          <p:attrName>style.visibility</p:attrName>
                                        </p:attrNameLst>
                                      </p:cBhvr>
                                      <p:to>
                                        <p:strVal val="visible"/>
                                      </p:to>
                                    </p:set>
                                    <p:anim calcmode="lin" valueType="num">
                                      <p:cBhvr>
                                        <p:cTn id="24" dur="1250" fill="hold"/>
                                        <p:tgtEl>
                                          <p:spTgt spid="35"/>
                                        </p:tgtEl>
                                        <p:attrNameLst>
                                          <p:attrName>ppt_w</p:attrName>
                                        </p:attrNameLst>
                                      </p:cBhvr>
                                      <p:tavLst>
                                        <p:tav tm="0">
                                          <p:val>
                                            <p:fltVal val="0"/>
                                          </p:val>
                                        </p:tav>
                                        <p:tav tm="100000">
                                          <p:val>
                                            <p:strVal val="#ppt_w"/>
                                          </p:val>
                                        </p:tav>
                                      </p:tavLst>
                                    </p:anim>
                                    <p:anim calcmode="lin" valueType="num">
                                      <p:cBhvr>
                                        <p:cTn id="25" dur="1250" fill="hold"/>
                                        <p:tgtEl>
                                          <p:spTgt spid="35"/>
                                        </p:tgtEl>
                                        <p:attrNameLst>
                                          <p:attrName>ppt_h</p:attrName>
                                        </p:attrNameLst>
                                      </p:cBhvr>
                                      <p:tavLst>
                                        <p:tav tm="0">
                                          <p:val>
                                            <p:fltVal val="0"/>
                                          </p:val>
                                        </p:tav>
                                        <p:tav tm="100000">
                                          <p:val>
                                            <p:strVal val="#ppt_h"/>
                                          </p:val>
                                        </p:tav>
                                      </p:tavLst>
                                    </p:anim>
                                    <p:animEffect transition="in" filter="fade">
                                      <p:cBhvr>
                                        <p:cTn id="26" dur="1250"/>
                                        <p:tgtEl>
                                          <p:spTgt spid="35"/>
                                        </p:tgtEl>
                                      </p:cBhvr>
                                    </p:animEffect>
                                  </p:childTnLst>
                                </p:cTn>
                              </p:par>
                            </p:childTnLst>
                          </p:cTn>
                        </p:par>
                        <p:par>
                          <p:cTn id="27" fill="hold">
                            <p:stCondLst>
                              <p:cond delay="3750"/>
                            </p:stCondLst>
                            <p:childTnLst>
                              <p:par>
                                <p:cTn id="28" presetID="9" presetClass="entr" presetSubtype="0" fill="hold" grpId="0" nodeType="afterEffect">
                                  <p:stCondLst>
                                    <p:cond delay="0"/>
                                  </p:stCondLst>
                                  <p:childTnLst>
                                    <p:set>
                                      <p:cBhvr>
                                        <p:cTn id="29" dur="1" fill="hold">
                                          <p:stCondLst>
                                            <p:cond delay="0"/>
                                          </p:stCondLst>
                                        </p:cTn>
                                        <p:tgtEl>
                                          <p:spTgt spid="96"/>
                                        </p:tgtEl>
                                        <p:attrNameLst>
                                          <p:attrName>style.visibility</p:attrName>
                                        </p:attrNameLst>
                                      </p:cBhvr>
                                      <p:to>
                                        <p:strVal val="visible"/>
                                      </p:to>
                                    </p:set>
                                    <p:animEffect transition="in" filter="dissolve">
                                      <p:cBhvr>
                                        <p:cTn id="30" dur="1000"/>
                                        <p:tgtEl>
                                          <p:spTgt spid="96"/>
                                        </p:tgtEl>
                                      </p:cBhvr>
                                    </p:animEffect>
                                  </p:childTnLst>
                                </p:cTn>
                              </p:par>
                            </p:childTnLst>
                          </p:cTn>
                        </p:par>
                        <p:par>
                          <p:cTn id="31" fill="hold">
                            <p:stCondLst>
                              <p:cond delay="4750"/>
                            </p:stCondLst>
                            <p:childTnLst>
                              <p:par>
                                <p:cTn id="32" presetID="47" presetClass="entr" presetSubtype="0" fill="hold" nodeType="afterEffect">
                                  <p:stCondLst>
                                    <p:cond delay="0"/>
                                  </p:stCondLst>
                                  <p:childTnLst>
                                    <p:set>
                                      <p:cBhvr>
                                        <p:cTn id="33" dur="1" fill="hold">
                                          <p:stCondLst>
                                            <p:cond delay="0"/>
                                          </p:stCondLst>
                                        </p:cTn>
                                        <p:tgtEl>
                                          <p:spTgt spid="111"/>
                                        </p:tgtEl>
                                        <p:attrNameLst>
                                          <p:attrName>style.visibility</p:attrName>
                                        </p:attrNameLst>
                                      </p:cBhvr>
                                      <p:to>
                                        <p:strVal val="visible"/>
                                      </p:to>
                                    </p:set>
                                    <p:animEffect transition="in" filter="fade">
                                      <p:cBhvr>
                                        <p:cTn id="34" dur="1000"/>
                                        <p:tgtEl>
                                          <p:spTgt spid="111"/>
                                        </p:tgtEl>
                                      </p:cBhvr>
                                    </p:animEffect>
                                    <p:anim calcmode="lin" valueType="num">
                                      <p:cBhvr>
                                        <p:cTn id="35" dur="1000" fill="hold"/>
                                        <p:tgtEl>
                                          <p:spTgt spid="111"/>
                                        </p:tgtEl>
                                        <p:attrNameLst>
                                          <p:attrName>ppt_x</p:attrName>
                                        </p:attrNameLst>
                                      </p:cBhvr>
                                      <p:tavLst>
                                        <p:tav tm="0">
                                          <p:val>
                                            <p:strVal val="#ppt_x"/>
                                          </p:val>
                                        </p:tav>
                                        <p:tav tm="100000">
                                          <p:val>
                                            <p:strVal val="#ppt_x"/>
                                          </p:val>
                                        </p:tav>
                                      </p:tavLst>
                                    </p:anim>
                                    <p:anim calcmode="lin" valueType="num">
                                      <p:cBhvr>
                                        <p:cTn id="36" dur="1000" fill="hold"/>
                                        <p:tgtEl>
                                          <p:spTgt spid="111"/>
                                        </p:tgtEl>
                                        <p:attrNameLst>
                                          <p:attrName>ppt_y</p:attrName>
                                        </p:attrNameLst>
                                      </p:cBhvr>
                                      <p:tavLst>
                                        <p:tav tm="0">
                                          <p:val>
                                            <p:strVal val="#ppt_y-.1"/>
                                          </p:val>
                                        </p:tav>
                                        <p:tav tm="100000">
                                          <p:val>
                                            <p:strVal val="#ppt_y"/>
                                          </p:val>
                                        </p:tav>
                                      </p:tavLst>
                                    </p:anim>
                                  </p:childTnLst>
                                </p:cTn>
                              </p:par>
                            </p:childTnLst>
                          </p:cTn>
                        </p:par>
                        <p:par>
                          <p:cTn id="37" fill="hold">
                            <p:stCondLst>
                              <p:cond delay="5750"/>
                            </p:stCondLst>
                            <p:childTnLst>
                              <p:par>
                                <p:cTn id="38" presetID="22" presetClass="entr" presetSubtype="8" fill="hold" nodeType="afterEffect">
                                  <p:stCondLst>
                                    <p:cond delay="0"/>
                                  </p:stCondLst>
                                  <p:childTnLst>
                                    <p:set>
                                      <p:cBhvr>
                                        <p:cTn id="39" dur="1" fill="hold">
                                          <p:stCondLst>
                                            <p:cond delay="0"/>
                                          </p:stCondLst>
                                        </p:cTn>
                                        <p:tgtEl>
                                          <p:spTgt spid="114"/>
                                        </p:tgtEl>
                                        <p:attrNameLst>
                                          <p:attrName>style.visibility</p:attrName>
                                        </p:attrNameLst>
                                      </p:cBhvr>
                                      <p:to>
                                        <p:strVal val="visible"/>
                                      </p:to>
                                    </p:set>
                                    <p:animEffect transition="in" filter="wipe(left)">
                                      <p:cBhvr>
                                        <p:cTn id="40" dur="1250"/>
                                        <p:tgtEl>
                                          <p:spTgt spid="114"/>
                                        </p:tgtEl>
                                      </p:cBhvr>
                                    </p:animEffect>
                                  </p:childTnLst>
                                </p:cTn>
                              </p:par>
                              <p:par>
                                <p:cTn id="41" presetID="53" presetClass="entr" presetSubtype="16" fill="hold" nodeType="withEffect">
                                  <p:stCondLst>
                                    <p:cond delay="0"/>
                                  </p:stCondLst>
                                  <p:childTnLst>
                                    <p:set>
                                      <p:cBhvr>
                                        <p:cTn id="42" dur="1" fill="hold">
                                          <p:stCondLst>
                                            <p:cond delay="0"/>
                                          </p:stCondLst>
                                        </p:cTn>
                                        <p:tgtEl>
                                          <p:spTgt spid="104"/>
                                        </p:tgtEl>
                                        <p:attrNameLst>
                                          <p:attrName>style.visibility</p:attrName>
                                        </p:attrNameLst>
                                      </p:cBhvr>
                                      <p:to>
                                        <p:strVal val="visible"/>
                                      </p:to>
                                    </p:set>
                                    <p:anim calcmode="lin" valueType="num">
                                      <p:cBhvr>
                                        <p:cTn id="43" dur="1250" fill="hold"/>
                                        <p:tgtEl>
                                          <p:spTgt spid="104"/>
                                        </p:tgtEl>
                                        <p:attrNameLst>
                                          <p:attrName>ppt_w</p:attrName>
                                        </p:attrNameLst>
                                      </p:cBhvr>
                                      <p:tavLst>
                                        <p:tav tm="0">
                                          <p:val>
                                            <p:fltVal val="0"/>
                                          </p:val>
                                        </p:tav>
                                        <p:tav tm="100000">
                                          <p:val>
                                            <p:strVal val="#ppt_w"/>
                                          </p:val>
                                        </p:tav>
                                      </p:tavLst>
                                    </p:anim>
                                    <p:anim calcmode="lin" valueType="num">
                                      <p:cBhvr>
                                        <p:cTn id="44" dur="1250" fill="hold"/>
                                        <p:tgtEl>
                                          <p:spTgt spid="104"/>
                                        </p:tgtEl>
                                        <p:attrNameLst>
                                          <p:attrName>ppt_h</p:attrName>
                                        </p:attrNameLst>
                                      </p:cBhvr>
                                      <p:tavLst>
                                        <p:tav tm="0">
                                          <p:val>
                                            <p:fltVal val="0"/>
                                          </p:val>
                                        </p:tav>
                                        <p:tav tm="100000">
                                          <p:val>
                                            <p:strVal val="#ppt_h"/>
                                          </p:val>
                                        </p:tav>
                                      </p:tavLst>
                                    </p:anim>
                                    <p:animEffect transition="in" filter="fade">
                                      <p:cBhvr>
                                        <p:cTn id="45" dur="1250"/>
                                        <p:tgtEl>
                                          <p:spTgt spid="104"/>
                                        </p:tgtEl>
                                      </p:cBhvr>
                                    </p:animEffect>
                                  </p:childTnLst>
                                </p:cTn>
                              </p:par>
                            </p:childTnLst>
                          </p:cTn>
                        </p:par>
                        <p:par>
                          <p:cTn id="46" fill="hold">
                            <p:stCondLst>
                              <p:cond delay="7000"/>
                            </p:stCondLst>
                            <p:childTnLst>
                              <p:par>
                                <p:cTn id="47" presetID="9" presetClass="entr" presetSubtype="0" fill="hold" grpId="0" nodeType="afterEffect">
                                  <p:stCondLst>
                                    <p:cond delay="0"/>
                                  </p:stCondLst>
                                  <p:childTnLst>
                                    <p:set>
                                      <p:cBhvr>
                                        <p:cTn id="48" dur="1" fill="hold">
                                          <p:stCondLst>
                                            <p:cond delay="0"/>
                                          </p:stCondLst>
                                        </p:cTn>
                                        <p:tgtEl>
                                          <p:spTgt spid="87"/>
                                        </p:tgtEl>
                                        <p:attrNameLst>
                                          <p:attrName>style.visibility</p:attrName>
                                        </p:attrNameLst>
                                      </p:cBhvr>
                                      <p:to>
                                        <p:strVal val="visible"/>
                                      </p:to>
                                    </p:set>
                                    <p:animEffect transition="in" filter="dissolve">
                                      <p:cBhvr>
                                        <p:cTn id="49" dur="1000"/>
                                        <p:tgtEl>
                                          <p:spTgt spid="87"/>
                                        </p:tgtEl>
                                      </p:cBhvr>
                                    </p:animEffect>
                                  </p:childTnLst>
                                </p:cTn>
                              </p:par>
                            </p:childTnLst>
                          </p:cTn>
                        </p:par>
                        <p:par>
                          <p:cTn id="50" fill="hold">
                            <p:stCondLst>
                              <p:cond delay="8000"/>
                            </p:stCondLst>
                            <p:childTnLst>
                              <p:par>
                                <p:cTn id="51" presetID="47" presetClass="entr" presetSubtype="0" fill="hold" nodeType="afterEffect">
                                  <p:stCondLst>
                                    <p:cond delay="0"/>
                                  </p:stCondLst>
                                  <p:childTnLst>
                                    <p:set>
                                      <p:cBhvr>
                                        <p:cTn id="52" dur="1" fill="hold">
                                          <p:stCondLst>
                                            <p:cond delay="0"/>
                                          </p:stCondLst>
                                        </p:cTn>
                                        <p:tgtEl>
                                          <p:spTgt spid="112"/>
                                        </p:tgtEl>
                                        <p:attrNameLst>
                                          <p:attrName>style.visibility</p:attrName>
                                        </p:attrNameLst>
                                      </p:cBhvr>
                                      <p:to>
                                        <p:strVal val="visible"/>
                                      </p:to>
                                    </p:set>
                                    <p:animEffect transition="in" filter="fade">
                                      <p:cBhvr>
                                        <p:cTn id="53" dur="1000"/>
                                        <p:tgtEl>
                                          <p:spTgt spid="112"/>
                                        </p:tgtEl>
                                      </p:cBhvr>
                                    </p:animEffect>
                                    <p:anim calcmode="lin" valueType="num">
                                      <p:cBhvr>
                                        <p:cTn id="54" dur="1000" fill="hold"/>
                                        <p:tgtEl>
                                          <p:spTgt spid="112"/>
                                        </p:tgtEl>
                                        <p:attrNameLst>
                                          <p:attrName>ppt_x</p:attrName>
                                        </p:attrNameLst>
                                      </p:cBhvr>
                                      <p:tavLst>
                                        <p:tav tm="0">
                                          <p:val>
                                            <p:strVal val="#ppt_x"/>
                                          </p:val>
                                        </p:tav>
                                        <p:tav tm="100000">
                                          <p:val>
                                            <p:strVal val="#ppt_x"/>
                                          </p:val>
                                        </p:tav>
                                      </p:tavLst>
                                    </p:anim>
                                    <p:anim calcmode="lin" valueType="num">
                                      <p:cBhvr>
                                        <p:cTn id="55" dur="1000" fill="hold"/>
                                        <p:tgtEl>
                                          <p:spTgt spid="112"/>
                                        </p:tgtEl>
                                        <p:attrNameLst>
                                          <p:attrName>ppt_y</p:attrName>
                                        </p:attrNameLst>
                                      </p:cBhvr>
                                      <p:tavLst>
                                        <p:tav tm="0">
                                          <p:val>
                                            <p:strVal val="#ppt_y-.1"/>
                                          </p:val>
                                        </p:tav>
                                        <p:tav tm="100000">
                                          <p:val>
                                            <p:strVal val="#ppt_y"/>
                                          </p:val>
                                        </p:tav>
                                      </p:tavLst>
                                    </p:anim>
                                  </p:childTnLst>
                                </p:cTn>
                              </p:par>
                            </p:childTnLst>
                          </p:cTn>
                        </p:par>
                        <p:par>
                          <p:cTn id="56" fill="hold">
                            <p:stCondLst>
                              <p:cond delay="9000"/>
                            </p:stCondLst>
                            <p:childTnLst>
                              <p:par>
                                <p:cTn id="57" presetID="22" presetClass="entr" presetSubtype="8" fill="hold" nodeType="afterEffect">
                                  <p:stCondLst>
                                    <p:cond delay="0"/>
                                  </p:stCondLst>
                                  <p:childTnLst>
                                    <p:set>
                                      <p:cBhvr>
                                        <p:cTn id="58" dur="1" fill="hold">
                                          <p:stCondLst>
                                            <p:cond delay="0"/>
                                          </p:stCondLst>
                                        </p:cTn>
                                        <p:tgtEl>
                                          <p:spTgt spid="115"/>
                                        </p:tgtEl>
                                        <p:attrNameLst>
                                          <p:attrName>style.visibility</p:attrName>
                                        </p:attrNameLst>
                                      </p:cBhvr>
                                      <p:to>
                                        <p:strVal val="visible"/>
                                      </p:to>
                                    </p:set>
                                    <p:animEffect transition="in" filter="wipe(left)">
                                      <p:cBhvr>
                                        <p:cTn id="59" dur="1250"/>
                                        <p:tgtEl>
                                          <p:spTgt spid="115"/>
                                        </p:tgtEl>
                                      </p:cBhvr>
                                    </p:animEffect>
                                  </p:childTnLst>
                                </p:cTn>
                              </p:par>
                              <p:par>
                                <p:cTn id="60" presetID="53" presetClass="entr" presetSubtype="16" fill="hold" grpId="0" nodeType="withEffect">
                                  <p:stCondLst>
                                    <p:cond delay="0"/>
                                  </p:stCondLst>
                                  <p:childTnLst>
                                    <p:set>
                                      <p:cBhvr>
                                        <p:cTn id="61" dur="1" fill="hold">
                                          <p:stCondLst>
                                            <p:cond delay="0"/>
                                          </p:stCondLst>
                                        </p:cTn>
                                        <p:tgtEl>
                                          <p:spTgt spid="109"/>
                                        </p:tgtEl>
                                        <p:attrNameLst>
                                          <p:attrName>style.visibility</p:attrName>
                                        </p:attrNameLst>
                                      </p:cBhvr>
                                      <p:to>
                                        <p:strVal val="visible"/>
                                      </p:to>
                                    </p:set>
                                    <p:anim calcmode="lin" valueType="num">
                                      <p:cBhvr>
                                        <p:cTn id="62" dur="1250" fill="hold"/>
                                        <p:tgtEl>
                                          <p:spTgt spid="109"/>
                                        </p:tgtEl>
                                        <p:attrNameLst>
                                          <p:attrName>ppt_w</p:attrName>
                                        </p:attrNameLst>
                                      </p:cBhvr>
                                      <p:tavLst>
                                        <p:tav tm="0">
                                          <p:val>
                                            <p:fltVal val="0"/>
                                          </p:val>
                                        </p:tav>
                                        <p:tav tm="100000">
                                          <p:val>
                                            <p:strVal val="#ppt_w"/>
                                          </p:val>
                                        </p:tav>
                                      </p:tavLst>
                                    </p:anim>
                                    <p:anim calcmode="lin" valueType="num">
                                      <p:cBhvr>
                                        <p:cTn id="63" dur="1250" fill="hold"/>
                                        <p:tgtEl>
                                          <p:spTgt spid="109"/>
                                        </p:tgtEl>
                                        <p:attrNameLst>
                                          <p:attrName>ppt_h</p:attrName>
                                        </p:attrNameLst>
                                      </p:cBhvr>
                                      <p:tavLst>
                                        <p:tav tm="0">
                                          <p:val>
                                            <p:fltVal val="0"/>
                                          </p:val>
                                        </p:tav>
                                        <p:tav tm="100000">
                                          <p:val>
                                            <p:strVal val="#ppt_h"/>
                                          </p:val>
                                        </p:tav>
                                      </p:tavLst>
                                    </p:anim>
                                    <p:animEffect transition="in" filter="fade">
                                      <p:cBhvr>
                                        <p:cTn id="64" dur="1250"/>
                                        <p:tgtEl>
                                          <p:spTgt spid="10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animBg="1"/>
      <p:bldP spid="35" grpId="0" animBg="1"/>
      <p:bldP spid="87" grpId="0" animBg="1"/>
      <p:bldP spid="96" grpId="0" animBg="1"/>
      <p:bldP spid="103" grpId="0"/>
      <p:bldP spid="109" grpId="0" animBg="1"/>
    </p:bldLst>
  </p:timing>
</p:sld>
</file>

<file path=ppt/slides/slide3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grpSp>
        <p:nvGrpSpPr>
          <p:cNvPr id="106" name="Group 105">
            <a:extLst>
              <a:ext uri="{FF2B5EF4-FFF2-40B4-BE49-F238E27FC236}">
                <a16:creationId xmlns:a16="http://schemas.microsoft.com/office/drawing/2014/main" id="{5CD47ADC-0566-4174-89F0-EEEE71748435}"/>
              </a:ext>
            </a:extLst>
          </p:cNvPr>
          <p:cNvGrpSpPr/>
          <p:nvPr/>
        </p:nvGrpSpPr>
        <p:grpSpPr>
          <a:xfrm>
            <a:off x="8877300" y="1752600"/>
            <a:ext cx="1752600" cy="4648200"/>
            <a:chOff x="8877300" y="1752600"/>
            <a:chExt cx="1752600" cy="4648200"/>
          </a:xfrm>
        </p:grpSpPr>
        <p:sp>
          <p:nvSpPr>
            <p:cNvPr id="31" name="Freeform: Shape 30">
              <a:extLst>
                <a:ext uri="{FF2B5EF4-FFF2-40B4-BE49-F238E27FC236}">
                  <a16:creationId xmlns:a16="http://schemas.microsoft.com/office/drawing/2014/main" id="{019B9D09-5A4D-43B4-8400-D8B6524BF070}"/>
                </a:ext>
              </a:extLst>
            </p:cNvPr>
            <p:cNvSpPr/>
            <p:nvPr/>
          </p:nvSpPr>
          <p:spPr>
            <a:xfrm>
              <a:off x="8877300" y="1752600"/>
              <a:ext cx="1752600" cy="4648200"/>
            </a:xfrm>
            <a:custGeom>
              <a:avLst/>
              <a:gdLst>
                <a:gd name="connsiteX0" fmla="*/ 143258 w 1752600"/>
                <a:gd name="connsiteY0" fmla="*/ 0 h 4648200"/>
                <a:gd name="connsiteX1" fmla="*/ 1609342 w 1752600"/>
                <a:gd name="connsiteY1" fmla="*/ 0 h 4648200"/>
                <a:gd name="connsiteX2" fmla="*/ 1752600 w 1752600"/>
                <a:gd name="connsiteY2" fmla="*/ 143258 h 4648200"/>
                <a:gd name="connsiteX3" fmla="*/ 1752600 w 1752600"/>
                <a:gd name="connsiteY3" fmla="*/ 4504942 h 4648200"/>
                <a:gd name="connsiteX4" fmla="*/ 1609342 w 1752600"/>
                <a:gd name="connsiteY4" fmla="*/ 4648200 h 4648200"/>
                <a:gd name="connsiteX5" fmla="*/ 143258 w 1752600"/>
                <a:gd name="connsiteY5" fmla="*/ 4648200 h 4648200"/>
                <a:gd name="connsiteX6" fmla="*/ 0 w 1752600"/>
                <a:gd name="connsiteY6" fmla="*/ 4504942 h 4648200"/>
                <a:gd name="connsiteX7" fmla="*/ 0 w 1752600"/>
                <a:gd name="connsiteY7" fmla="*/ 3830038 h 4648200"/>
                <a:gd name="connsiteX8" fmla="*/ 22796 w 1752600"/>
                <a:gd name="connsiteY8" fmla="*/ 3846586 h 4648200"/>
                <a:gd name="connsiteX9" fmla="*/ 217617 w 1752600"/>
                <a:gd name="connsiteY9" fmla="*/ 3913162 h 4648200"/>
                <a:gd name="connsiteX10" fmla="*/ 217617 w 1752600"/>
                <a:gd name="connsiteY10" fmla="*/ 3442535 h 4648200"/>
                <a:gd name="connsiteX11" fmla="*/ 22796 w 1752600"/>
                <a:gd name="connsiteY11" fmla="*/ 3511474 h 4648200"/>
                <a:gd name="connsiteX12" fmla="*/ 0 w 1752600"/>
                <a:gd name="connsiteY12" fmla="*/ 3528276 h 4648200"/>
                <a:gd name="connsiteX13" fmla="*/ 0 w 1752600"/>
                <a:gd name="connsiteY13" fmla="*/ 143258 h 4648200"/>
                <a:gd name="connsiteX14" fmla="*/ 143258 w 1752600"/>
                <a:gd name="connsiteY14" fmla="*/ 0 h 4648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752600" h="4648200">
                  <a:moveTo>
                    <a:pt x="143258" y="0"/>
                  </a:moveTo>
                  <a:lnTo>
                    <a:pt x="1609342" y="0"/>
                  </a:lnTo>
                  <a:cubicBezTo>
                    <a:pt x="1688461" y="0"/>
                    <a:pt x="1752600" y="64139"/>
                    <a:pt x="1752600" y="143258"/>
                  </a:cubicBezTo>
                  <a:lnTo>
                    <a:pt x="1752600" y="4504942"/>
                  </a:lnTo>
                  <a:cubicBezTo>
                    <a:pt x="1752600" y="4584061"/>
                    <a:pt x="1688461" y="4648200"/>
                    <a:pt x="1609342" y="4648200"/>
                  </a:cubicBezTo>
                  <a:lnTo>
                    <a:pt x="143258" y="4648200"/>
                  </a:lnTo>
                  <a:cubicBezTo>
                    <a:pt x="64139" y="4648200"/>
                    <a:pt x="0" y="4584061"/>
                    <a:pt x="0" y="4504942"/>
                  </a:cubicBezTo>
                  <a:lnTo>
                    <a:pt x="0" y="3830038"/>
                  </a:lnTo>
                  <a:lnTo>
                    <a:pt x="22796" y="3846586"/>
                  </a:lnTo>
                  <a:cubicBezTo>
                    <a:pt x="75929" y="3888476"/>
                    <a:pt x="110564" y="3929970"/>
                    <a:pt x="217617" y="3913162"/>
                  </a:cubicBezTo>
                  <a:cubicBezTo>
                    <a:pt x="463908" y="3876745"/>
                    <a:pt x="463908" y="3481754"/>
                    <a:pt x="217617" y="3442535"/>
                  </a:cubicBezTo>
                  <a:cubicBezTo>
                    <a:pt x="110564" y="3425726"/>
                    <a:pt x="75929" y="3468797"/>
                    <a:pt x="22796" y="3511474"/>
                  </a:cubicBezTo>
                  <a:lnTo>
                    <a:pt x="0" y="3528276"/>
                  </a:lnTo>
                  <a:lnTo>
                    <a:pt x="0" y="143258"/>
                  </a:lnTo>
                  <a:cubicBezTo>
                    <a:pt x="0" y="64139"/>
                    <a:pt x="64139" y="0"/>
                    <a:pt x="143258" y="0"/>
                  </a:cubicBezTo>
                  <a:close/>
                </a:path>
              </a:pathLst>
            </a:custGeom>
            <a:solidFill>
              <a:srgbClr val="8DA1B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0" name="Text Box 10">
              <a:extLst>
                <a:ext uri="{FF2B5EF4-FFF2-40B4-BE49-F238E27FC236}">
                  <a16:creationId xmlns:a16="http://schemas.microsoft.com/office/drawing/2014/main" id="{E9A57B17-D133-421D-9736-6A35527E735E}"/>
                </a:ext>
              </a:extLst>
            </p:cNvPr>
            <p:cNvSpPr txBox="1">
              <a:spLocks noChangeArrowheads="1"/>
            </p:cNvSpPr>
            <p:nvPr/>
          </p:nvSpPr>
          <p:spPr bwMode="auto">
            <a:xfrm>
              <a:off x="9398508" y="1935480"/>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05</a:t>
              </a:r>
            </a:p>
            <a:p>
              <a:pPr algn="ctr"/>
              <a:r>
                <a:rPr lang="en-US" sz="1100" b="1" dirty="0">
                  <a:solidFill>
                    <a:schemeClr val="bg1"/>
                  </a:solidFill>
                </a:rPr>
                <a:t>OPTION</a:t>
              </a:r>
            </a:p>
          </p:txBody>
        </p:sp>
      </p:grpSp>
      <p:grpSp>
        <p:nvGrpSpPr>
          <p:cNvPr id="105" name="Group 104">
            <a:extLst>
              <a:ext uri="{FF2B5EF4-FFF2-40B4-BE49-F238E27FC236}">
                <a16:creationId xmlns:a16="http://schemas.microsoft.com/office/drawing/2014/main" id="{95EDB959-005D-4493-98D1-1FBBEF51748C}"/>
              </a:ext>
            </a:extLst>
          </p:cNvPr>
          <p:cNvGrpSpPr/>
          <p:nvPr/>
        </p:nvGrpSpPr>
        <p:grpSpPr>
          <a:xfrm>
            <a:off x="8877300" y="3014880"/>
            <a:ext cx="1752600" cy="3385920"/>
            <a:chOff x="8877300" y="3014880"/>
            <a:chExt cx="1752600" cy="3385920"/>
          </a:xfrm>
        </p:grpSpPr>
        <p:sp>
          <p:nvSpPr>
            <p:cNvPr id="24" name="Freeform: Shape 23">
              <a:extLst>
                <a:ext uri="{FF2B5EF4-FFF2-40B4-BE49-F238E27FC236}">
                  <a16:creationId xmlns:a16="http://schemas.microsoft.com/office/drawing/2014/main" id="{B6057D45-5E4E-4AC8-A559-2AEF16BAF886}"/>
                </a:ext>
              </a:extLst>
            </p:cNvPr>
            <p:cNvSpPr/>
            <p:nvPr/>
          </p:nvSpPr>
          <p:spPr>
            <a:xfrm>
              <a:off x="8877300" y="3014880"/>
              <a:ext cx="1752600" cy="3385920"/>
            </a:xfrm>
            <a:custGeom>
              <a:avLst/>
              <a:gdLst>
                <a:gd name="connsiteX0" fmla="*/ 0 w 1752600"/>
                <a:gd name="connsiteY0" fmla="*/ 0 h 3385920"/>
                <a:gd name="connsiteX1" fmla="*/ 1752600 w 1752600"/>
                <a:gd name="connsiteY1" fmla="*/ 0 h 3385920"/>
                <a:gd name="connsiteX2" fmla="*/ 1752600 w 1752600"/>
                <a:gd name="connsiteY2" fmla="*/ 3242662 h 3385920"/>
                <a:gd name="connsiteX3" fmla="*/ 1609342 w 1752600"/>
                <a:gd name="connsiteY3" fmla="*/ 3385920 h 3385920"/>
                <a:gd name="connsiteX4" fmla="*/ 143258 w 1752600"/>
                <a:gd name="connsiteY4" fmla="*/ 3385920 h 3385920"/>
                <a:gd name="connsiteX5" fmla="*/ 0 w 1752600"/>
                <a:gd name="connsiteY5" fmla="*/ 3242662 h 3385920"/>
                <a:gd name="connsiteX6" fmla="*/ 0 w 1752600"/>
                <a:gd name="connsiteY6" fmla="*/ 2567758 h 3385920"/>
                <a:gd name="connsiteX7" fmla="*/ 22796 w 1752600"/>
                <a:gd name="connsiteY7" fmla="*/ 2584306 h 3385920"/>
                <a:gd name="connsiteX8" fmla="*/ 217617 w 1752600"/>
                <a:gd name="connsiteY8" fmla="*/ 2650882 h 3385920"/>
                <a:gd name="connsiteX9" fmla="*/ 217617 w 1752600"/>
                <a:gd name="connsiteY9" fmla="*/ 2180255 h 3385920"/>
                <a:gd name="connsiteX10" fmla="*/ 22796 w 1752600"/>
                <a:gd name="connsiteY10" fmla="*/ 2249194 h 3385920"/>
                <a:gd name="connsiteX11" fmla="*/ 0 w 1752600"/>
                <a:gd name="connsiteY11" fmla="*/ 2265996 h 338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52600" h="3385920">
                  <a:moveTo>
                    <a:pt x="0" y="0"/>
                  </a:moveTo>
                  <a:lnTo>
                    <a:pt x="1752600" y="0"/>
                  </a:lnTo>
                  <a:lnTo>
                    <a:pt x="1752600" y="3242662"/>
                  </a:lnTo>
                  <a:cubicBezTo>
                    <a:pt x="1752600" y="3321781"/>
                    <a:pt x="1688461" y="3385920"/>
                    <a:pt x="1609342" y="3385920"/>
                  </a:cubicBezTo>
                  <a:lnTo>
                    <a:pt x="143258" y="3385920"/>
                  </a:lnTo>
                  <a:cubicBezTo>
                    <a:pt x="64139" y="3385920"/>
                    <a:pt x="0" y="3321781"/>
                    <a:pt x="0" y="3242662"/>
                  </a:cubicBezTo>
                  <a:lnTo>
                    <a:pt x="0" y="2567758"/>
                  </a:lnTo>
                  <a:lnTo>
                    <a:pt x="22796" y="2584306"/>
                  </a:lnTo>
                  <a:cubicBezTo>
                    <a:pt x="75929" y="2626196"/>
                    <a:pt x="110564" y="2667690"/>
                    <a:pt x="217617" y="2650882"/>
                  </a:cubicBezTo>
                  <a:cubicBezTo>
                    <a:pt x="463908" y="2614465"/>
                    <a:pt x="463908" y="2219474"/>
                    <a:pt x="217617" y="2180255"/>
                  </a:cubicBezTo>
                  <a:cubicBezTo>
                    <a:pt x="110564" y="2163446"/>
                    <a:pt x="75929" y="2206517"/>
                    <a:pt x="22796" y="2249194"/>
                  </a:cubicBezTo>
                  <a:lnTo>
                    <a:pt x="0" y="2265996"/>
                  </a:lnTo>
                  <a:close/>
                </a:path>
              </a:pathLst>
            </a:cu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 name="TextBox 94">
              <a:extLst>
                <a:ext uri="{FF2B5EF4-FFF2-40B4-BE49-F238E27FC236}">
                  <a16:creationId xmlns:a16="http://schemas.microsoft.com/office/drawing/2014/main" id="{81BFC7E3-F04E-4633-8F38-E5FD4B95FC6E}"/>
                </a:ext>
              </a:extLst>
            </p:cNvPr>
            <p:cNvSpPr txBox="1"/>
            <p:nvPr/>
          </p:nvSpPr>
          <p:spPr>
            <a:xfrm>
              <a:off x="8941308" y="3307080"/>
              <a:ext cx="1676400" cy="1461939"/>
            </a:xfrm>
            <a:prstGeom prst="rect">
              <a:avLst/>
            </a:prstGeom>
            <a:noFill/>
          </p:spPr>
          <p:txBody>
            <a:bodyPr wrap="square" rtlCol="0">
              <a:spAutoFit/>
            </a:bodyPr>
            <a:lstStyle/>
            <a:p>
              <a:pPr algn="r" defTabSz="1219170">
                <a:spcBef>
                  <a:spcPct val="20000"/>
                </a:spcBef>
                <a:defRPr/>
              </a:pPr>
              <a:r>
                <a:rPr lang="en-US" sz="14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05</a:t>
              </a:r>
            </a:p>
            <a:p>
              <a:pPr algn="r"/>
              <a:endParaRPr lang="en-US" sz="200" b="1" dirty="0">
                <a:solidFill>
                  <a:schemeClr val="bg1"/>
                </a:solidFill>
                <a:latin typeface="Candara" panose="020E0502030303020204" pitchFamily="34" charset="0"/>
              </a:endParaRPr>
            </a:p>
            <a:p>
              <a:pPr algn="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103" name="Group 102">
            <a:extLst>
              <a:ext uri="{FF2B5EF4-FFF2-40B4-BE49-F238E27FC236}">
                <a16:creationId xmlns:a16="http://schemas.microsoft.com/office/drawing/2014/main" id="{10A28622-BEDA-47F6-AA88-B83F3D852B6A}"/>
              </a:ext>
            </a:extLst>
          </p:cNvPr>
          <p:cNvGrpSpPr/>
          <p:nvPr/>
        </p:nvGrpSpPr>
        <p:grpSpPr>
          <a:xfrm>
            <a:off x="7048500" y="1752600"/>
            <a:ext cx="2186456" cy="4648200"/>
            <a:chOff x="7048500" y="1752600"/>
            <a:chExt cx="2186456" cy="4648200"/>
          </a:xfrm>
        </p:grpSpPr>
        <p:sp>
          <p:nvSpPr>
            <p:cNvPr id="35" name="Freeform: Shape 34">
              <a:extLst>
                <a:ext uri="{FF2B5EF4-FFF2-40B4-BE49-F238E27FC236}">
                  <a16:creationId xmlns:a16="http://schemas.microsoft.com/office/drawing/2014/main" id="{32CCEC5D-A8E5-4432-8591-8D92CFB3B8BC}"/>
                </a:ext>
              </a:extLst>
            </p:cNvPr>
            <p:cNvSpPr/>
            <p:nvPr/>
          </p:nvSpPr>
          <p:spPr>
            <a:xfrm>
              <a:off x="7048500" y="1752600"/>
              <a:ext cx="2186456" cy="4648200"/>
            </a:xfrm>
            <a:custGeom>
              <a:avLst/>
              <a:gdLst>
                <a:gd name="connsiteX0" fmla="*/ 143258 w 2186456"/>
                <a:gd name="connsiteY0" fmla="*/ 0 h 4648200"/>
                <a:gd name="connsiteX1" fmla="*/ 1609342 w 2186456"/>
                <a:gd name="connsiteY1" fmla="*/ 0 h 4648200"/>
                <a:gd name="connsiteX2" fmla="*/ 1752600 w 2186456"/>
                <a:gd name="connsiteY2" fmla="*/ 143258 h 4648200"/>
                <a:gd name="connsiteX3" fmla="*/ 1752600 w 2186456"/>
                <a:gd name="connsiteY3" fmla="*/ 3012894 h 4648200"/>
                <a:gd name="connsiteX4" fmla="*/ 1753662 w 2186456"/>
                <a:gd name="connsiteY4" fmla="*/ 3012894 h 4648200"/>
                <a:gd name="connsiteX5" fmla="*/ 1753662 w 2186456"/>
                <a:gd name="connsiteY5" fmla="*/ 3421527 h 4648200"/>
                <a:gd name="connsiteX6" fmla="*/ 1833974 w 2186456"/>
                <a:gd name="connsiteY6" fmla="*/ 3584534 h 4648200"/>
                <a:gd name="connsiteX7" fmla="*/ 2039218 w 2186456"/>
                <a:gd name="connsiteY7" fmla="*/ 3497448 h 4648200"/>
                <a:gd name="connsiteX8" fmla="*/ 2039218 w 2186456"/>
                <a:gd name="connsiteY8" fmla="*/ 3872586 h 4648200"/>
                <a:gd name="connsiteX9" fmla="*/ 1833974 w 2186456"/>
                <a:gd name="connsiteY9" fmla="*/ 3787733 h 4648200"/>
                <a:gd name="connsiteX10" fmla="*/ 1753662 w 2186456"/>
                <a:gd name="connsiteY10" fmla="*/ 3950740 h 4648200"/>
                <a:gd name="connsiteX11" fmla="*/ 1753662 w 2186456"/>
                <a:gd name="connsiteY11" fmla="*/ 4359373 h 4648200"/>
                <a:gd name="connsiteX12" fmla="*/ 1752600 w 2186456"/>
                <a:gd name="connsiteY12" fmla="*/ 4359373 h 4648200"/>
                <a:gd name="connsiteX13" fmla="*/ 1752600 w 2186456"/>
                <a:gd name="connsiteY13" fmla="*/ 4504942 h 4648200"/>
                <a:gd name="connsiteX14" fmla="*/ 1609342 w 2186456"/>
                <a:gd name="connsiteY14" fmla="*/ 4648200 h 4648200"/>
                <a:gd name="connsiteX15" fmla="*/ 143258 w 2186456"/>
                <a:gd name="connsiteY15" fmla="*/ 4648200 h 4648200"/>
                <a:gd name="connsiteX16" fmla="*/ 0 w 2186456"/>
                <a:gd name="connsiteY16" fmla="*/ 4504942 h 4648200"/>
                <a:gd name="connsiteX17" fmla="*/ 0 w 2186456"/>
                <a:gd name="connsiteY17" fmla="*/ 2915638 h 4648200"/>
                <a:gd name="connsiteX18" fmla="*/ 22797 w 2186456"/>
                <a:gd name="connsiteY18" fmla="*/ 2932186 h 4648200"/>
                <a:gd name="connsiteX19" fmla="*/ 217617 w 2186456"/>
                <a:gd name="connsiteY19" fmla="*/ 2998762 h 4648200"/>
                <a:gd name="connsiteX20" fmla="*/ 217617 w 2186456"/>
                <a:gd name="connsiteY20" fmla="*/ 2528135 h 4648200"/>
                <a:gd name="connsiteX21" fmla="*/ 22797 w 2186456"/>
                <a:gd name="connsiteY21" fmla="*/ 2597074 h 4648200"/>
                <a:gd name="connsiteX22" fmla="*/ 0 w 2186456"/>
                <a:gd name="connsiteY22" fmla="*/ 2613876 h 4648200"/>
                <a:gd name="connsiteX23" fmla="*/ 0 w 2186456"/>
                <a:gd name="connsiteY23" fmla="*/ 143258 h 4648200"/>
                <a:gd name="connsiteX24" fmla="*/ 143258 w 2186456"/>
                <a:gd name="connsiteY24" fmla="*/ 0 h 4648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186456" h="4648200">
                  <a:moveTo>
                    <a:pt x="143258" y="0"/>
                  </a:moveTo>
                  <a:lnTo>
                    <a:pt x="1609342" y="0"/>
                  </a:lnTo>
                  <a:cubicBezTo>
                    <a:pt x="1688461" y="0"/>
                    <a:pt x="1752600" y="64139"/>
                    <a:pt x="1752600" y="143258"/>
                  </a:cubicBezTo>
                  <a:lnTo>
                    <a:pt x="1752600" y="3012894"/>
                  </a:lnTo>
                  <a:lnTo>
                    <a:pt x="1753662" y="3012894"/>
                  </a:lnTo>
                  <a:lnTo>
                    <a:pt x="1753662" y="3421527"/>
                  </a:lnTo>
                  <a:cubicBezTo>
                    <a:pt x="1753662" y="3568903"/>
                    <a:pt x="1789356" y="3602397"/>
                    <a:pt x="1833974" y="3584534"/>
                  </a:cubicBezTo>
                  <a:cubicBezTo>
                    <a:pt x="1914286" y="3546573"/>
                    <a:pt x="1925442" y="3479584"/>
                    <a:pt x="2039218" y="3497448"/>
                  </a:cubicBezTo>
                  <a:cubicBezTo>
                    <a:pt x="2235536" y="3528710"/>
                    <a:pt x="2235536" y="3843558"/>
                    <a:pt x="2039218" y="3872586"/>
                  </a:cubicBezTo>
                  <a:cubicBezTo>
                    <a:pt x="1925442" y="3890450"/>
                    <a:pt x="1914286" y="3825694"/>
                    <a:pt x="1833974" y="3787733"/>
                  </a:cubicBezTo>
                  <a:cubicBezTo>
                    <a:pt x="1789356" y="3767637"/>
                    <a:pt x="1753662" y="3803364"/>
                    <a:pt x="1753662" y="3950740"/>
                  </a:cubicBezTo>
                  <a:cubicBezTo>
                    <a:pt x="1753662" y="4359373"/>
                    <a:pt x="1753662" y="4359373"/>
                    <a:pt x="1753662" y="4359373"/>
                  </a:cubicBezTo>
                  <a:lnTo>
                    <a:pt x="1752600" y="4359373"/>
                  </a:lnTo>
                  <a:lnTo>
                    <a:pt x="1752600" y="4504942"/>
                  </a:lnTo>
                  <a:cubicBezTo>
                    <a:pt x="1752600" y="4584061"/>
                    <a:pt x="1688461" y="4648200"/>
                    <a:pt x="1609342" y="4648200"/>
                  </a:cubicBezTo>
                  <a:lnTo>
                    <a:pt x="143258" y="4648200"/>
                  </a:lnTo>
                  <a:cubicBezTo>
                    <a:pt x="64139" y="4648200"/>
                    <a:pt x="0" y="4584061"/>
                    <a:pt x="0" y="4504942"/>
                  </a:cubicBezTo>
                  <a:lnTo>
                    <a:pt x="0" y="2915638"/>
                  </a:lnTo>
                  <a:lnTo>
                    <a:pt x="22797" y="2932186"/>
                  </a:lnTo>
                  <a:cubicBezTo>
                    <a:pt x="75929" y="2974075"/>
                    <a:pt x="110565" y="3015571"/>
                    <a:pt x="217617" y="2998762"/>
                  </a:cubicBezTo>
                  <a:cubicBezTo>
                    <a:pt x="463908" y="2962345"/>
                    <a:pt x="463908" y="2567354"/>
                    <a:pt x="217617" y="2528135"/>
                  </a:cubicBezTo>
                  <a:cubicBezTo>
                    <a:pt x="110565" y="2511326"/>
                    <a:pt x="75929" y="2554397"/>
                    <a:pt x="22797" y="2597074"/>
                  </a:cubicBezTo>
                  <a:lnTo>
                    <a:pt x="0" y="2613876"/>
                  </a:lnTo>
                  <a:lnTo>
                    <a:pt x="0" y="143258"/>
                  </a:lnTo>
                  <a:cubicBezTo>
                    <a:pt x="0" y="64139"/>
                    <a:pt x="64139" y="0"/>
                    <a:pt x="143258" y="0"/>
                  </a:cubicBezTo>
                  <a:close/>
                </a:path>
              </a:pathLst>
            </a:custGeom>
            <a:solidFill>
              <a:srgbClr val="72869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9" name="Text Box 10">
              <a:extLst>
                <a:ext uri="{FF2B5EF4-FFF2-40B4-BE49-F238E27FC236}">
                  <a16:creationId xmlns:a16="http://schemas.microsoft.com/office/drawing/2014/main" id="{269E74D6-980C-49D9-81CE-5C2DEF3F9DFE}"/>
                </a:ext>
              </a:extLst>
            </p:cNvPr>
            <p:cNvSpPr txBox="1">
              <a:spLocks noChangeArrowheads="1"/>
            </p:cNvSpPr>
            <p:nvPr/>
          </p:nvSpPr>
          <p:spPr bwMode="auto">
            <a:xfrm>
              <a:off x="7569708" y="1935480"/>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04</a:t>
              </a:r>
            </a:p>
            <a:p>
              <a:pPr algn="ctr"/>
              <a:r>
                <a:rPr lang="en-US" sz="1100" b="1" dirty="0">
                  <a:solidFill>
                    <a:schemeClr val="bg1"/>
                  </a:solidFill>
                </a:rPr>
                <a:t>OPTION</a:t>
              </a:r>
            </a:p>
          </p:txBody>
        </p:sp>
      </p:grpSp>
      <p:grpSp>
        <p:nvGrpSpPr>
          <p:cNvPr id="102" name="Group 101">
            <a:extLst>
              <a:ext uri="{FF2B5EF4-FFF2-40B4-BE49-F238E27FC236}">
                <a16:creationId xmlns:a16="http://schemas.microsoft.com/office/drawing/2014/main" id="{3AA14A77-8C51-415F-A1D8-6F87807F9479}"/>
              </a:ext>
            </a:extLst>
          </p:cNvPr>
          <p:cNvGrpSpPr/>
          <p:nvPr/>
        </p:nvGrpSpPr>
        <p:grpSpPr>
          <a:xfrm>
            <a:off x="7048500" y="3014880"/>
            <a:ext cx="2186456" cy="3385920"/>
            <a:chOff x="7048500" y="3014880"/>
            <a:chExt cx="2186456" cy="3385920"/>
          </a:xfrm>
        </p:grpSpPr>
        <p:sp>
          <p:nvSpPr>
            <p:cNvPr id="23" name="Freeform: Shape 22">
              <a:extLst>
                <a:ext uri="{FF2B5EF4-FFF2-40B4-BE49-F238E27FC236}">
                  <a16:creationId xmlns:a16="http://schemas.microsoft.com/office/drawing/2014/main" id="{60C9AF39-BE96-4480-B96E-3612CC2C978F}"/>
                </a:ext>
              </a:extLst>
            </p:cNvPr>
            <p:cNvSpPr/>
            <p:nvPr/>
          </p:nvSpPr>
          <p:spPr>
            <a:xfrm>
              <a:off x="7048500" y="3014880"/>
              <a:ext cx="2186456" cy="3385920"/>
            </a:xfrm>
            <a:custGeom>
              <a:avLst/>
              <a:gdLst>
                <a:gd name="connsiteX0" fmla="*/ 0 w 2186456"/>
                <a:gd name="connsiteY0" fmla="*/ 0 h 3385920"/>
                <a:gd name="connsiteX1" fmla="*/ 1752600 w 2186456"/>
                <a:gd name="connsiteY1" fmla="*/ 0 h 3385920"/>
                <a:gd name="connsiteX2" fmla="*/ 1752600 w 2186456"/>
                <a:gd name="connsiteY2" fmla="*/ 1750614 h 3385920"/>
                <a:gd name="connsiteX3" fmla="*/ 1753662 w 2186456"/>
                <a:gd name="connsiteY3" fmla="*/ 1750614 h 3385920"/>
                <a:gd name="connsiteX4" fmla="*/ 1753662 w 2186456"/>
                <a:gd name="connsiteY4" fmla="*/ 2159247 h 3385920"/>
                <a:gd name="connsiteX5" fmla="*/ 1833974 w 2186456"/>
                <a:gd name="connsiteY5" fmla="*/ 2322254 h 3385920"/>
                <a:gd name="connsiteX6" fmla="*/ 2039218 w 2186456"/>
                <a:gd name="connsiteY6" fmla="*/ 2235168 h 3385920"/>
                <a:gd name="connsiteX7" fmla="*/ 2039218 w 2186456"/>
                <a:gd name="connsiteY7" fmla="*/ 2610306 h 3385920"/>
                <a:gd name="connsiteX8" fmla="*/ 1833974 w 2186456"/>
                <a:gd name="connsiteY8" fmla="*/ 2525453 h 3385920"/>
                <a:gd name="connsiteX9" fmla="*/ 1753662 w 2186456"/>
                <a:gd name="connsiteY9" fmla="*/ 2688460 h 3385920"/>
                <a:gd name="connsiteX10" fmla="*/ 1753662 w 2186456"/>
                <a:gd name="connsiteY10" fmla="*/ 3097093 h 3385920"/>
                <a:gd name="connsiteX11" fmla="*/ 1752600 w 2186456"/>
                <a:gd name="connsiteY11" fmla="*/ 3097093 h 3385920"/>
                <a:gd name="connsiteX12" fmla="*/ 1752600 w 2186456"/>
                <a:gd name="connsiteY12" fmla="*/ 3242662 h 3385920"/>
                <a:gd name="connsiteX13" fmla="*/ 1609342 w 2186456"/>
                <a:gd name="connsiteY13" fmla="*/ 3385920 h 3385920"/>
                <a:gd name="connsiteX14" fmla="*/ 143258 w 2186456"/>
                <a:gd name="connsiteY14" fmla="*/ 3385920 h 3385920"/>
                <a:gd name="connsiteX15" fmla="*/ 0 w 2186456"/>
                <a:gd name="connsiteY15" fmla="*/ 3242662 h 3385920"/>
                <a:gd name="connsiteX16" fmla="*/ 0 w 2186456"/>
                <a:gd name="connsiteY16" fmla="*/ 1653358 h 3385920"/>
                <a:gd name="connsiteX17" fmla="*/ 22797 w 2186456"/>
                <a:gd name="connsiteY17" fmla="*/ 1669906 h 3385920"/>
                <a:gd name="connsiteX18" fmla="*/ 217617 w 2186456"/>
                <a:gd name="connsiteY18" fmla="*/ 1736482 h 3385920"/>
                <a:gd name="connsiteX19" fmla="*/ 217617 w 2186456"/>
                <a:gd name="connsiteY19" fmla="*/ 1265855 h 3385920"/>
                <a:gd name="connsiteX20" fmla="*/ 22797 w 2186456"/>
                <a:gd name="connsiteY20" fmla="*/ 1334794 h 3385920"/>
                <a:gd name="connsiteX21" fmla="*/ 0 w 2186456"/>
                <a:gd name="connsiteY21" fmla="*/ 1351596 h 338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186456" h="3385920">
                  <a:moveTo>
                    <a:pt x="0" y="0"/>
                  </a:moveTo>
                  <a:lnTo>
                    <a:pt x="1752600" y="0"/>
                  </a:lnTo>
                  <a:lnTo>
                    <a:pt x="1752600" y="1750614"/>
                  </a:lnTo>
                  <a:lnTo>
                    <a:pt x="1753662" y="1750614"/>
                  </a:lnTo>
                  <a:lnTo>
                    <a:pt x="1753662" y="2159247"/>
                  </a:lnTo>
                  <a:cubicBezTo>
                    <a:pt x="1753662" y="2306623"/>
                    <a:pt x="1789356" y="2340117"/>
                    <a:pt x="1833974" y="2322254"/>
                  </a:cubicBezTo>
                  <a:cubicBezTo>
                    <a:pt x="1914286" y="2284293"/>
                    <a:pt x="1925442" y="2217304"/>
                    <a:pt x="2039218" y="2235168"/>
                  </a:cubicBezTo>
                  <a:cubicBezTo>
                    <a:pt x="2235536" y="2266430"/>
                    <a:pt x="2235536" y="2581278"/>
                    <a:pt x="2039218" y="2610306"/>
                  </a:cubicBezTo>
                  <a:cubicBezTo>
                    <a:pt x="1925442" y="2628170"/>
                    <a:pt x="1914286" y="2563414"/>
                    <a:pt x="1833974" y="2525453"/>
                  </a:cubicBezTo>
                  <a:cubicBezTo>
                    <a:pt x="1789356" y="2505357"/>
                    <a:pt x="1753662" y="2541084"/>
                    <a:pt x="1753662" y="2688460"/>
                  </a:cubicBezTo>
                  <a:cubicBezTo>
                    <a:pt x="1753662" y="3097093"/>
                    <a:pt x="1753662" y="3097093"/>
                    <a:pt x="1753662" y="3097093"/>
                  </a:cubicBezTo>
                  <a:lnTo>
                    <a:pt x="1752600" y="3097093"/>
                  </a:lnTo>
                  <a:lnTo>
                    <a:pt x="1752600" y="3242662"/>
                  </a:lnTo>
                  <a:cubicBezTo>
                    <a:pt x="1752600" y="3321781"/>
                    <a:pt x="1688461" y="3385920"/>
                    <a:pt x="1609342" y="3385920"/>
                  </a:cubicBezTo>
                  <a:lnTo>
                    <a:pt x="143258" y="3385920"/>
                  </a:lnTo>
                  <a:cubicBezTo>
                    <a:pt x="64139" y="3385920"/>
                    <a:pt x="0" y="3321781"/>
                    <a:pt x="0" y="3242662"/>
                  </a:cubicBezTo>
                  <a:lnTo>
                    <a:pt x="0" y="1653358"/>
                  </a:lnTo>
                  <a:lnTo>
                    <a:pt x="22797" y="1669906"/>
                  </a:lnTo>
                  <a:cubicBezTo>
                    <a:pt x="75929" y="1711795"/>
                    <a:pt x="110565" y="1753291"/>
                    <a:pt x="217617" y="1736482"/>
                  </a:cubicBezTo>
                  <a:cubicBezTo>
                    <a:pt x="463908" y="1700065"/>
                    <a:pt x="463908" y="1305074"/>
                    <a:pt x="217617" y="1265855"/>
                  </a:cubicBezTo>
                  <a:cubicBezTo>
                    <a:pt x="110565" y="1249046"/>
                    <a:pt x="75929" y="1292117"/>
                    <a:pt x="22797" y="1334794"/>
                  </a:cubicBezTo>
                  <a:lnTo>
                    <a:pt x="0" y="1351596"/>
                  </a:lnTo>
                  <a:close/>
                </a:path>
              </a:pathLst>
            </a:cu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 name="TextBox 93">
              <a:extLst>
                <a:ext uri="{FF2B5EF4-FFF2-40B4-BE49-F238E27FC236}">
                  <a16:creationId xmlns:a16="http://schemas.microsoft.com/office/drawing/2014/main" id="{89D5E78F-2954-4A02-A5E4-317AE1030237}"/>
                </a:ext>
              </a:extLst>
            </p:cNvPr>
            <p:cNvSpPr txBox="1"/>
            <p:nvPr/>
          </p:nvSpPr>
          <p:spPr>
            <a:xfrm>
              <a:off x="7250709" y="3307080"/>
              <a:ext cx="1591056" cy="1646605"/>
            </a:xfrm>
            <a:prstGeom prst="rect">
              <a:avLst/>
            </a:prstGeom>
            <a:noFill/>
          </p:spPr>
          <p:txBody>
            <a:bodyPr wrap="square" rtlCol="0">
              <a:spAutoFit/>
            </a:bodyPr>
            <a:lstStyle/>
            <a:p>
              <a:pPr algn="r" defTabSz="1219170">
                <a:spcBef>
                  <a:spcPct val="20000"/>
                </a:spcBef>
                <a:defRPr/>
              </a:pPr>
              <a:r>
                <a:rPr lang="en-US" sz="14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04</a:t>
              </a:r>
            </a:p>
            <a:p>
              <a:pPr algn="r"/>
              <a:endParaRPr lang="en-US" sz="200" b="1" dirty="0">
                <a:solidFill>
                  <a:schemeClr val="bg1"/>
                </a:solidFill>
                <a:latin typeface="Candara" panose="020E0502030303020204" pitchFamily="34" charset="0"/>
              </a:endParaRPr>
            </a:p>
            <a:p>
              <a:pPr algn="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100" name="Group 99">
            <a:extLst>
              <a:ext uri="{FF2B5EF4-FFF2-40B4-BE49-F238E27FC236}">
                <a16:creationId xmlns:a16="http://schemas.microsoft.com/office/drawing/2014/main" id="{DF0B02D8-B8B0-4FEE-8CBC-36C2BF7DA242}"/>
              </a:ext>
            </a:extLst>
          </p:cNvPr>
          <p:cNvGrpSpPr/>
          <p:nvPr/>
        </p:nvGrpSpPr>
        <p:grpSpPr>
          <a:xfrm>
            <a:off x="5219700" y="1752600"/>
            <a:ext cx="2186457" cy="4648200"/>
            <a:chOff x="5219700" y="1752600"/>
            <a:chExt cx="2186457" cy="4648200"/>
          </a:xfrm>
        </p:grpSpPr>
        <p:sp>
          <p:nvSpPr>
            <p:cNvPr id="34" name="Freeform: Shape 33">
              <a:extLst>
                <a:ext uri="{FF2B5EF4-FFF2-40B4-BE49-F238E27FC236}">
                  <a16:creationId xmlns:a16="http://schemas.microsoft.com/office/drawing/2014/main" id="{5B58D367-1662-46CA-BED9-96D9897DDDDF}"/>
                </a:ext>
              </a:extLst>
            </p:cNvPr>
            <p:cNvSpPr/>
            <p:nvPr/>
          </p:nvSpPr>
          <p:spPr>
            <a:xfrm>
              <a:off x="5219700" y="1752600"/>
              <a:ext cx="2186457" cy="4648200"/>
            </a:xfrm>
            <a:custGeom>
              <a:avLst/>
              <a:gdLst>
                <a:gd name="connsiteX0" fmla="*/ 143258 w 2186457"/>
                <a:gd name="connsiteY0" fmla="*/ 0 h 4648200"/>
                <a:gd name="connsiteX1" fmla="*/ 1609342 w 2186457"/>
                <a:gd name="connsiteY1" fmla="*/ 0 h 4648200"/>
                <a:gd name="connsiteX2" fmla="*/ 1752600 w 2186457"/>
                <a:gd name="connsiteY2" fmla="*/ 143258 h 4648200"/>
                <a:gd name="connsiteX3" fmla="*/ 1752600 w 2186457"/>
                <a:gd name="connsiteY3" fmla="*/ 2098494 h 4648200"/>
                <a:gd name="connsiteX4" fmla="*/ 1753663 w 2186457"/>
                <a:gd name="connsiteY4" fmla="*/ 2098494 h 4648200"/>
                <a:gd name="connsiteX5" fmla="*/ 1753663 w 2186457"/>
                <a:gd name="connsiteY5" fmla="*/ 2507127 h 4648200"/>
                <a:gd name="connsiteX6" fmla="*/ 1833975 w 2186457"/>
                <a:gd name="connsiteY6" fmla="*/ 2670134 h 4648200"/>
                <a:gd name="connsiteX7" fmla="*/ 2039218 w 2186457"/>
                <a:gd name="connsiteY7" fmla="*/ 2583048 h 4648200"/>
                <a:gd name="connsiteX8" fmla="*/ 2039218 w 2186457"/>
                <a:gd name="connsiteY8" fmla="*/ 2958186 h 4648200"/>
                <a:gd name="connsiteX9" fmla="*/ 1833975 w 2186457"/>
                <a:gd name="connsiteY9" fmla="*/ 2873333 h 4648200"/>
                <a:gd name="connsiteX10" fmla="*/ 1753663 w 2186457"/>
                <a:gd name="connsiteY10" fmla="*/ 3036340 h 4648200"/>
                <a:gd name="connsiteX11" fmla="*/ 1753663 w 2186457"/>
                <a:gd name="connsiteY11" fmla="*/ 3444973 h 4648200"/>
                <a:gd name="connsiteX12" fmla="*/ 1752600 w 2186457"/>
                <a:gd name="connsiteY12" fmla="*/ 3444973 h 4648200"/>
                <a:gd name="connsiteX13" fmla="*/ 1752600 w 2186457"/>
                <a:gd name="connsiteY13" fmla="*/ 4504942 h 4648200"/>
                <a:gd name="connsiteX14" fmla="*/ 1609342 w 2186457"/>
                <a:gd name="connsiteY14" fmla="*/ 4648200 h 4648200"/>
                <a:gd name="connsiteX15" fmla="*/ 143258 w 2186457"/>
                <a:gd name="connsiteY15" fmla="*/ 4648200 h 4648200"/>
                <a:gd name="connsiteX16" fmla="*/ 0 w 2186457"/>
                <a:gd name="connsiteY16" fmla="*/ 4504942 h 4648200"/>
                <a:gd name="connsiteX17" fmla="*/ 0 w 2186457"/>
                <a:gd name="connsiteY17" fmla="*/ 2000510 h 4648200"/>
                <a:gd name="connsiteX18" fmla="*/ 23800 w 2186457"/>
                <a:gd name="connsiteY18" fmla="*/ 2017786 h 4648200"/>
                <a:gd name="connsiteX19" fmla="*/ 218620 w 2186457"/>
                <a:gd name="connsiteY19" fmla="*/ 2084362 h 4648200"/>
                <a:gd name="connsiteX20" fmla="*/ 218620 w 2186457"/>
                <a:gd name="connsiteY20" fmla="*/ 1613735 h 4648200"/>
                <a:gd name="connsiteX21" fmla="*/ 23800 w 2186457"/>
                <a:gd name="connsiteY21" fmla="*/ 1682674 h 4648200"/>
                <a:gd name="connsiteX22" fmla="*/ 0 w 2186457"/>
                <a:gd name="connsiteY22" fmla="*/ 1700215 h 4648200"/>
                <a:gd name="connsiteX23" fmla="*/ 0 w 2186457"/>
                <a:gd name="connsiteY23" fmla="*/ 143258 h 4648200"/>
                <a:gd name="connsiteX24" fmla="*/ 143258 w 2186457"/>
                <a:gd name="connsiteY24" fmla="*/ 0 h 4648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186457" h="4648200">
                  <a:moveTo>
                    <a:pt x="143258" y="0"/>
                  </a:moveTo>
                  <a:lnTo>
                    <a:pt x="1609342" y="0"/>
                  </a:lnTo>
                  <a:cubicBezTo>
                    <a:pt x="1688461" y="0"/>
                    <a:pt x="1752600" y="64139"/>
                    <a:pt x="1752600" y="143258"/>
                  </a:cubicBezTo>
                  <a:lnTo>
                    <a:pt x="1752600" y="2098494"/>
                  </a:lnTo>
                  <a:lnTo>
                    <a:pt x="1753663" y="2098494"/>
                  </a:lnTo>
                  <a:lnTo>
                    <a:pt x="1753663" y="2507127"/>
                  </a:lnTo>
                  <a:cubicBezTo>
                    <a:pt x="1753663" y="2654503"/>
                    <a:pt x="1789357" y="2687997"/>
                    <a:pt x="1833975" y="2670134"/>
                  </a:cubicBezTo>
                  <a:cubicBezTo>
                    <a:pt x="1914287" y="2632173"/>
                    <a:pt x="1925442" y="2565184"/>
                    <a:pt x="2039218" y="2583048"/>
                  </a:cubicBezTo>
                  <a:cubicBezTo>
                    <a:pt x="2235537" y="2614310"/>
                    <a:pt x="2235537" y="2929158"/>
                    <a:pt x="2039218" y="2958186"/>
                  </a:cubicBezTo>
                  <a:cubicBezTo>
                    <a:pt x="1925442" y="2976050"/>
                    <a:pt x="1914287" y="2911294"/>
                    <a:pt x="1833975" y="2873333"/>
                  </a:cubicBezTo>
                  <a:cubicBezTo>
                    <a:pt x="1789357" y="2853237"/>
                    <a:pt x="1753663" y="2888964"/>
                    <a:pt x="1753663" y="3036340"/>
                  </a:cubicBezTo>
                  <a:cubicBezTo>
                    <a:pt x="1753663" y="3444973"/>
                    <a:pt x="1753663" y="3444973"/>
                    <a:pt x="1753663" y="3444973"/>
                  </a:cubicBezTo>
                  <a:lnTo>
                    <a:pt x="1752600" y="3444973"/>
                  </a:lnTo>
                  <a:lnTo>
                    <a:pt x="1752600" y="4504942"/>
                  </a:lnTo>
                  <a:cubicBezTo>
                    <a:pt x="1752600" y="4584061"/>
                    <a:pt x="1688461" y="4648200"/>
                    <a:pt x="1609342" y="4648200"/>
                  </a:cubicBezTo>
                  <a:lnTo>
                    <a:pt x="143258" y="4648200"/>
                  </a:lnTo>
                  <a:cubicBezTo>
                    <a:pt x="64139" y="4648200"/>
                    <a:pt x="0" y="4584061"/>
                    <a:pt x="0" y="4504942"/>
                  </a:cubicBezTo>
                  <a:lnTo>
                    <a:pt x="0" y="2000510"/>
                  </a:lnTo>
                  <a:lnTo>
                    <a:pt x="23800" y="2017786"/>
                  </a:lnTo>
                  <a:cubicBezTo>
                    <a:pt x="76932" y="2059676"/>
                    <a:pt x="111568" y="2101170"/>
                    <a:pt x="218620" y="2084362"/>
                  </a:cubicBezTo>
                  <a:cubicBezTo>
                    <a:pt x="464911" y="2047945"/>
                    <a:pt x="464911" y="1652954"/>
                    <a:pt x="218620" y="1613735"/>
                  </a:cubicBezTo>
                  <a:cubicBezTo>
                    <a:pt x="111568" y="1596926"/>
                    <a:pt x="76932" y="1639997"/>
                    <a:pt x="23800" y="1682674"/>
                  </a:cubicBezTo>
                  <a:lnTo>
                    <a:pt x="0" y="1700215"/>
                  </a:lnTo>
                  <a:lnTo>
                    <a:pt x="0" y="143258"/>
                  </a:lnTo>
                  <a:cubicBezTo>
                    <a:pt x="0" y="64139"/>
                    <a:pt x="64139" y="0"/>
                    <a:pt x="143258" y="0"/>
                  </a:cubicBezTo>
                  <a:close/>
                </a:path>
              </a:pathLst>
            </a:cu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8" name="Text Box 10">
              <a:extLst>
                <a:ext uri="{FF2B5EF4-FFF2-40B4-BE49-F238E27FC236}">
                  <a16:creationId xmlns:a16="http://schemas.microsoft.com/office/drawing/2014/main" id="{8CFE4788-107C-4AB9-8904-D8C61BD797F4}"/>
                </a:ext>
              </a:extLst>
            </p:cNvPr>
            <p:cNvSpPr txBox="1">
              <a:spLocks noChangeArrowheads="1"/>
            </p:cNvSpPr>
            <p:nvPr/>
          </p:nvSpPr>
          <p:spPr bwMode="auto">
            <a:xfrm>
              <a:off x="5737340" y="1935480"/>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03</a:t>
              </a:r>
            </a:p>
            <a:p>
              <a:pPr algn="ctr"/>
              <a:r>
                <a:rPr lang="en-US" sz="1100" b="1" dirty="0">
                  <a:solidFill>
                    <a:schemeClr val="bg1"/>
                  </a:solidFill>
                </a:rPr>
                <a:t>OPTION</a:t>
              </a:r>
            </a:p>
          </p:txBody>
        </p:sp>
      </p:grpSp>
      <p:grpSp>
        <p:nvGrpSpPr>
          <p:cNvPr id="99" name="Group 98">
            <a:extLst>
              <a:ext uri="{FF2B5EF4-FFF2-40B4-BE49-F238E27FC236}">
                <a16:creationId xmlns:a16="http://schemas.microsoft.com/office/drawing/2014/main" id="{A364BCDB-FD67-4D6F-B77D-27229D69F823}"/>
              </a:ext>
            </a:extLst>
          </p:cNvPr>
          <p:cNvGrpSpPr/>
          <p:nvPr/>
        </p:nvGrpSpPr>
        <p:grpSpPr>
          <a:xfrm>
            <a:off x="5219700" y="3014880"/>
            <a:ext cx="2186457" cy="3385920"/>
            <a:chOff x="5219700" y="3014880"/>
            <a:chExt cx="2186457" cy="3385920"/>
          </a:xfrm>
        </p:grpSpPr>
        <p:sp>
          <p:nvSpPr>
            <p:cNvPr id="22" name="Freeform: Shape 21">
              <a:extLst>
                <a:ext uri="{FF2B5EF4-FFF2-40B4-BE49-F238E27FC236}">
                  <a16:creationId xmlns:a16="http://schemas.microsoft.com/office/drawing/2014/main" id="{BF303735-835F-47AE-A9B8-C551A9D10E40}"/>
                </a:ext>
              </a:extLst>
            </p:cNvPr>
            <p:cNvSpPr/>
            <p:nvPr/>
          </p:nvSpPr>
          <p:spPr>
            <a:xfrm>
              <a:off x="5219700" y="3014880"/>
              <a:ext cx="2186457" cy="3385920"/>
            </a:xfrm>
            <a:custGeom>
              <a:avLst/>
              <a:gdLst>
                <a:gd name="connsiteX0" fmla="*/ 0 w 2186457"/>
                <a:gd name="connsiteY0" fmla="*/ 0 h 3385920"/>
                <a:gd name="connsiteX1" fmla="*/ 1752600 w 2186457"/>
                <a:gd name="connsiteY1" fmla="*/ 0 h 3385920"/>
                <a:gd name="connsiteX2" fmla="*/ 1752600 w 2186457"/>
                <a:gd name="connsiteY2" fmla="*/ 836214 h 3385920"/>
                <a:gd name="connsiteX3" fmla="*/ 1753663 w 2186457"/>
                <a:gd name="connsiteY3" fmla="*/ 836214 h 3385920"/>
                <a:gd name="connsiteX4" fmla="*/ 1753663 w 2186457"/>
                <a:gd name="connsiteY4" fmla="*/ 1244847 h 3385920"/>
                <a:gd name="connsiteX5" fmla="*/ 1833975 w 2186457"/>
                <a:gd name="connsiteY5" fmla="*/ 1407854 h 3385920"/>
                <a:gd name="connsiteX6" fmla="*/ 2039218 w 2186457"/>
                <a:gd name="connsiteY6" fmla="*/ 1320768 h 3385920"/>
                <a:gd name="connsiteX7" fmla="*/ 2039218 w 2186457"/>
                <a:gd name="connsiteY7" fmla="*/ 1695906 h 3385920"/>
                <a:gd name="connsiteX8" fmla="*/ 1833975 w 2186457"/>
                <a:gd name="connsiteY8" fmla="*/ 1611053 h 3385920"/>
                <a:gd name="connsiteX9" fmla="*/ 1753663 w 2186457"/>
                <a:gd name="connsiteY9" fmla="*/ 1774060 h 3385920"/>
                <a:gd name="connsiteX10" fmla="*/ 1753663 w 2186457"/>
                <a:gd name="connsiteY10" fmla="*/ 2182693 h 3385920"/>
                <a:gd name="connsiteX11" fmla="*/ 1752600 w 2186457"/>
                <a:gd name="connsiteY11" fmla="*/ 2182693 h 3385920"/>
                <a:gd name="connsiteX12" fmla="*/ 1752600 w 2186457"/>
                <a:gd name="connsiteY12" fmla="*/ 3242662 h 3385920"/>
                <a:gd name="connsiteX13" fmla="*/ 1609342 w 2186457"/>
                <a:gd name="connsiteY13" fmla="*/ 3385920 h 3385920"/>
                <a:gd name="connsiteX14" fmla="*/ 143258 w 2186457"/>
                <a:gd name="connsiteY14" fmla="*/ 3385920 h 3385920"/>
                <a:gd name="connsiteX15" fmla="*/ 0 w 2186457"/>
                <a:gd name="connsiteY15" fmla="*/ 3242662 h 3385920"/>
                <a:gd name="connsiteX16" fmla="*/ 0 w 2186457"/>
                <a:gd name="connsiteY16" fmla="*/ 738230 h 3385920"/>
                <a:gd name="connsiteX17" fmla="*/ 23800 w 2186457"/>
                <a:gd name="connsiteY17" fmla="*/ 755506 h 3385920"/>
                <a:gd name="connsiteX18" fmla="*/ 218620 w 2186457"/>
                <a:gd name="connsiteY18" fmla="*/ 822082 h 3385920"/>
                <a:gd name="connsiteX19" fmla="*/ 218620 w 2186457"/>
                <a:gd name="connsiteY19" fmla="*/ 351455 h 3385920"/>
                <a:gd name="connsiteX20" fmla="*/ 23800 w 2186457"/>
                <a:gd name="connsiteY20" fmla="*/ 420394 h 3385920"/>
                <a:gd name="connsiteX21" fmla="*/ 0 w 2186457"/>
                <a:gd name="connsiteY21" fmla="*/ 437935 h 338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186457" h="3385920">
                  <a:moveTo>
                    <a:pt x="0" y="0"/>
                  </a:moveTo>
                  <a:lnTo>
                    <a:pt x="1752600" y="0"/>
                  </a:lnTo>
                  <a:lnTo>
                    <a:pt x="1752600" y="836214"/>
                  </a:lnTo>
                  <a:lnTo>
                    <a:pt x="1753663" y="836214"/>
                  </a:lnTo>
                  <a:lnTo>
                    <a:pt x="1753663" y="1244847"/>
                  </a:lnTo>
                  <a:cubicBezTo>
                    <a:pt x="1753663" y="1392223"/>
                    <a:pt x="1789357" y="1425717"/>
                    <a:pt x="1833975" y="1407854"/>
                  </a:cubicBezTo>
                  <a:cubicBezTo>
                    <a:pt x="1914287" y="1369893"/>
                    <a:pt x="1925442" y="1302904"/>
                    <a:pt x="2039218" y="1320768"/>
                  </a:cubicBezTo>
                  <a:cubicBezTo>
                    <a:pt x="2235537" y="1352030"/>
                    <a:pt x="2235537" y="1666878"/>
                    <a:pt x="2039218" y="1695906"/>
                  </a:cubicBezTo>
                  <a:cubicBezTo>
                    <a:pt x="1925442" y="1713770"/>
                    <a:pt x="1914287" y="1649014"/>
                    <a:pt x="1833975" y="1611053"/>
                  </a:cubicBezTo>
                  <a:cubicBezTo>
                    <a:pt x="1789357" y="1590957"/>
                    <a:pt x="1753663" y="1626684"/>
                    <a:pt x="1753663" y="1774060"/>
                  </a:cubicBezTo>
                  <a:cubicBezTo>
                    <a:pt x="1753663" y="2182693"/>
                    <a:pt x="1753663" y="2182693"/>
                    <a:pt x="1753663" y="2182693"/>
                  </a:cubicBezTo>
                  <a:lnTo>
                    <a:pt x="1752600" y="2182693"/>
                  </a:lnTo>
                  <a:lnTo>
                    <a:pt x="1752600" y="3242662"/>
                  </a:lnTo>
                  <a:cubicBezTo>
                    <a:pt x="1752600" y="3321781"/>
                    <a:pt x="1688461" y="3385920"/>
                    <a:pt x="1609342" y="3385920"/>
                  </a:cubicBezTo>
                  <a:lnTo>
                    <a:pt x="143258" y="3385920"/>
                  </a:lnTo>
                  <a:cubicBezTo>
                    <a:pt x="64139" y="3385920"/>
                    <a:pt x="0" y="3321781"/>
                    <a:pt x="0" y="3242662"/>
                  </a:cubicBezTo>
                  <a:lnTo>
                    <a:pt x="0" y="738230"/>
                  </a:lnTo>
                  <a:lnTo>
                    <a:pt x="23800" y="755506"/>
                  </a:lnTo>
                  <a:cubicBezTo>
                    <a:pt x="76932" y="797396"/>
                    <a:pt x="111568" y="838890"/>
                    <a:pt x="218620" y="822082"/>
                  </a:cubicBezTo>
                  <a:cubicBezTo>
                    <a:pt x="464911" y="785665"/>
                    <a:pt x="464911" y="390674"/>
                    <a:pt x="218620" y="351455"/>
                  </a:cubicBezTo>
                  <a:cubicBezTo>
                    <a:pt x="111568" y="334646"/>
                    <a:pt x="76932" y="377717"/>
                    <a:pt x="23800" y="420394"/>
                  </a:cubicBezTo>
                  <a:lnTo>
                    <a:pt x="0" y="437935"/>
                  </a:lnTo>
                  <a:close/>
                </a:path>
              </a:pathLst>
            </a:cu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TextBox 92">
              <a:extLst>
                <a:ext uri="{FF2B5EF4-FFF2-40B4-BE49-F238E27FC236}">
                  <a16:creationId xmlns:a16="http://schemas.microsoft.com/office/drawing/2014/main" id="{BDC2948C-5B02-471C-BCC1-7E330F8E399C}"/>
                </a:ext>
              </a:extLst>
            </p:cNvPr>
            <p:cNvSpPr txBox="1"/>
            <p:nvPr/>
          </p:nvSpPr>
          <p:spPr>
            <a:xfrm>
              <a:off x="5283708" y="3307080"/>
              <a:ext cx="1676400" cy="1461939"/>
            </a:xfrm>
            <a:prstGeom prst="rect">
              <a:avLst/>
            </a:prstGeom>
            <a:noFill/>
          </p:spPr>
          <p:txBody>
            <a:bodyPr wrap="square" rtlCol="0">
              <a:spAutoFit/>
            </a:bodyPr>
            <a:lstStyle/>
            <a:p>
              <a:pPr algn="r" defTabSz="1219170">
                <a:spcBef>
                  <a:spcPct val="20000"/>
                </a:spcBef>
                <a:defRPr/>
              </a:pPr>
              <a:r>
                <a:rPr lang="en-US" sz="1400" dirty="0">
                  <a:solidFill>
                    <a:schemeClr val="bg1"/>
                  </a:solidFill>
                  <a:latin typeface="Bernard MT Condensed" panose="02050806060905020404" pitchFamily="18" charset="0"/>
                </a:rPr>
                <a:t> LOREM IPSUM </a:t>
              </a:r>
              <a:r>
                <a:rPr lang="en-US" sz="1500" dirty="0">
                  <a:solidFill>
                    <a:schemeClr val="bg1"/>
                  </a:solidFill>
                  <a:latin typeface="Bernard MT Condensed" panose="02050806060905020404" pitchFamily="18" charset="0"/>
                </a:rPr>
                <a:t>03</a:t>
              </a:r>
            </a:p>
            <a:p>
              <a:pPr algn="r"/>
              <a:endParaRPr lang="en-US" sz="200" b="1" dirty="0">
                <a:solidFill>
                  <a:schemeClr val="bg1"/>
                </a:solidFill>
                <a:latin typeface="Candara" panose="020E0502030303020204" pitchFamily="34" charset="0"/>
              </a:endParaRPr>
            </a:p>
            <a:p>
              <a:pPr algn="r"/>
              <a:r>
                <a:rPr lang="en-US" sz="1200" dirty="0">
                  <a:solidFill>
                    <a:schemeClr val="bg1"/>
                  </a:solidFill>
                  <a:latin typeface="Candara" panose="020E0502030303020204" pitchFamily="34" charset="0"/>
                </a:rPr>
                <a:t>      Lorem ipsum dolor      sit amet, consectetur adipiscing elit, sed do eiusmod tempor incididunt ut labore et dolore magna aliqua. </a:t>
              </a:r>
            </a:p>
          </p:txBody>
        </p:sp>
      </p:grpSp>
      <p:grpSp>
        <p:nvGrpSpPr>
          <p:cNvPr id="8" name="Group 7">
            <a:extLst>
              <a:ext uri="{FF2B5EF4-FFF2-40B4-BE49-F238E27FC236}">
                <a16:creationId xmlns:a16="http://schemas.microsoft.com/office/drawing/2014/main" id="{72AC8E7A-6464-46F4-A58F-231B845A6C3D}"/>
              </a:ext>
            </a:extLst>
          </p:cNvPr>
          <p:cNvGrpSpPr/>
          <p:nvPr/>
        </p:nvGrpSpPr>
        <p:grpSpPr>
          <a:xfrm>
            <a:off x="3390900" y="1752600"/>
            <a:ext cx="2187460" cy="4648200"/>
            <a:chOff x="3390900" y="1752600"/>
            <a:chExt cx="2187460" cy="4648200"/>
          </a:xfrm>
        </p:grpSpPr>
        <p:sp>
          <p:nvSpPr>
            <p:cNvPr id="33" name="Freeform: Shape 32">
              <a:extLst>
                <a:ext uri="{FF2B5EF4-FFF2-40B4-BE49-F238E27FC236}">
                  <a16:creationId xmlns:a16="http://schemas.microsoft.com/office/drawing/2014/main" id="{38641C24-A49E-4F39-A0EA-B36FC84B0142}"/>
                </a:ext>
              </a:extLst>
            </p:cNvPr>
            <p:cNvSpPr/>
            <p:nvPr/>
          </p:nvSpPr>
          <p:spPr>
            <a:xfrm>
              <a:off x="3390900" y="1752600"/>
              <a:ext cx="2187460" cy="4648200"/>
            </a:xfrm>
            <a:custGeom>
              <a:avLst/>
              <a:gdLst>
                <a:gd name="connsiteX0" fmla="*/ 143258 w 2187460"/>
                <a:gd name="connsiteY0" fmla="*/ 0 h 4648200"/>
                <a:gd name="connsiteX1" fmla="*/ 1609342 w 2187460"/>
                <a:gd name="connsiteY1" fmla="*/ 0 h 4648200"/>
                <a:gd name="connsiteX2" fmla="*/ 1752600 w 2187460"/>
                <a:gd name="connsiteY2" fmla="*/ 143258 h 4648200"/>
                <a:gd name="connsiteX3" fmla="*/ 1752600 w 2187460"/>
                <a:gd name="connsiteY3" fmla="*/ 1184094 h 4648200"/>
                <a:gd name="connsiteX4" fmla="*/ 1754666 w 2187460"/>
                <a:gd name="connsiteY4" fmla="*/ 1184094 h 4648200"/>
                <a:gd name="connsiteX5" fmla="*/ 1754666 w 2187460"/>
                <a:gd name="connsiteY5" fmla="*/ 1592727 h 4648200"/>
                <a:gd name="connsiteX6" fmla="*/ 1834978 w 2187460"/>
                <a:gd name="connsiteY6" fmla="*/ 1755734 h 4648200"/>
                <a:gd name="connsiteX7" fmla="*/ 2040221 w 2187460"/>
                <a:gd name="connsiteY7" fmla="*/ 1668648 h 4648200"/>
                <a:gd name="connsiteX8" fmla="*/ 2040221 w 2187460"/>
                <a:gd name="connsiteY8" fmla="*/ 2043786 h 4648200"/>
                <a:gd name="connsiteX9" fmla="*/ 1834978 w 2187460"/>
                <a:gd name="connsiteY9" fmla="*/ 1958933 h 4648200"/>
                <a:gd name="connsiteX10" fmla="*/ 1754666 w 2187460"/>
                <a:gd name="connsiteY10" fmla="*/ 2121940 h 4648200"/>
                <a:gd name="connsiteX11" fmla="*/ 1754666 w 2187460"/>
                <a:gd name="connsiteY11" fmla="*/ 2530573 h 4648200"/>
                <a:gd name="connsiteX12" fmla="*/ 1752600 w 2187460"/>
                <a:gd name="connsiteY12" fmla="*/ 2530573 h 4648200"/>
                <a:gd name="connsiteX13" fmla="*/ 1752600 w 2187460"/>
                <a:gd name="connsiteY13" fmla="*/ 4504942 h 4648200"/>
                <a:gd name="connsiteX14" fmla="*/ 1609342 w 2187460"/>
                <a:gd name="connsiteY14" fmla="*/ 4648200 h 4648200"/>
                <a:gd name="connsiteX15" fmla="*/ 143258 w 2187460"/>
                <a:gd name="connsiteY15" fmla="*/ 4648200 h 4648200"/>
                <a:gd name="connsiteX16" fmla="*/ 0 w 2187460"/>
                <a:gd name="connsiteY16" fmla="*/ 4504942 h 4648200"/>
                <a:gd name="connsiteX17" fmla="*/ 0 w 2187460"/>
                <a:gd name="connsiteY17" fmla="*/ 1086110 h 4648200"/>
                <a:gd name="connsiteX18" fmla="*/ 23799 w 2187460"/>
                <a:gd name="connsiteY18" fmla="*/ 1103386 h 4648200"/>
                <a:gd name="connsiteX19" fmla="*/ 218620 w 2187460"/>
                <a:gd name="connsiteY19" fmla="*/ 1169962 h 4648200"/>
                <a:gd name="connsiteX20" fmla="*/ 218620 w 2187460"/>
                <a:gd name="connsiteY20" fmla="*/ 699335 h 4648200"/>
                <a:gd name="connsiteX21" fmla="*/ 23799 w 2187460"/>
                <a:gd name="connsiteY21" fmla="*/ 768274 h 4648200"/>
                <a:gd name="connsiteX22" fmla="*/ 0 w 2187460"/>
                <a:gd name="connsiteY22" fmla="*/ 785815 h 4648200"/>
                <a:gd name="connsiteX23" fmla="*/ 0 w 2187460"/>
                <a:gd name="connsiteY23" fmla="*/ 143258 h 4648200"/>
                <a:gd name="connsiteX24" fmla="*/ 143258 w 2187460"/>
                <a:gd name="connsiteY24" fmla="*/ 0 h 4648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187460" h="4648200">
                  <a:moveTo>
                    <a:pt x="143258" y="0"/>
                  </a:moveTo>
                  <a:lnTo>
                    <a:pt x="1609342" y="0"/>
                  </a:lnTo>
                  <a:cubicBezTo>
                    <a:pt x="1688461" y="0"/>
                    <a:pt x="1752600" y="64139"/>
                    <a:pt x="1752600" y="143258"/>
                  </a:cubicBezTo>
                  <a:lnTo>
                    <a:pt x="1752600" y="1184094"/>
                  </a:lnTo>
                  <a:lnTo>
                    <a:pt x="1754666" y="1184094"/>
                  </a:lnTo>
                  <a:lnTo>
                    <a:pt x="1754666" y="1592727"/>
                  </a:lnTo>
                  <a:cubicBezTo>
                    <a:pt x="1754666" y="1740103"/>
                    <a:pt x="1790360" y="1773597"/>
                    <a:pt x="1834978" y="1755734"/>
                  </a:cubicBezTo>
                  <a:cubicBezTo>
                    <a:pt x="1915290" y="1717773"/>
                    <a:pt x="1926445" y="1650784"/>
                    <a:pt x="2040221" y="1668648"/>
                  </a:cubicBezTo>
                  <a:cubicBezTo>
                    <a:pt x="2236540" y="1699910"/>
                    <a:pt x="2236540" y="2014758"/>
                    <a:pt x="2040221" y="2043786"/>
                  </a:cubicBezTo>
                  <a:cubicBezTo>
                    <a:pt x="1926445" y="2061650"/>
                    <a:pt x="1915290" y="1996894"/>
                    <a:pt x="1834978" y="1958933"/>
                  </a:cubicBezTo>
                  <a:cubicBezTo>
                    <a:pt x="1790360" y="1938837"/>
                    <a:pt x="1754666" y="1974564"/>
                    <a:pt x="1754666" y="2121940"/>
                  </a:cubicBezTo>
                  <a:cubicBezTo>
                    <a:pt x="1754666" y="2530573"/>
                    <a:pt x="1754666" y="2530573"/>
                    <a:pt x="1754666" y="2530573"/>
                  </a:cubicBezTo>
                  <a:lnTo>
                    <a:pt x="1752600" y="2530573"/>
                  </a:lnTo>
                  <a:lnTo>
                    <a:pt x="1752600" y="4504942"/>
                  </a:lnTo>
                  <a:cubicBezTo>
                    <a:pt x="1752600" y="4584061"/>
                    <a:pt x="1688461" y="4648200"/>
                    <a:pt x="1609342" y="4648200"/>
                  </a:cubicBezTo>
                  <a:lnTo>
                    <a:pt x="143258" y="4648200"/>
                  </a:lnTo>
                  <a:cubicBezTo>
                    <a:pt x="64139" y="4648200"/>
                    <a:pt x="0" y="4584061"/>
                    <a:pt x="0" y="4504942"/>
                  </a:cubicBezTo>
                  <a:lnTo>
                    <a:pt x="0" y="1086110"/>
                  </a:lnTo>
                  <a:lnTo>
                    <a:pt x="23799" y="1103386"/>
                  </a:lnTo>
                  <a:cubicBezTo>
                    <a:pt x="76932" y="1145276"/>
                    <a:pt x="111567" y="1186770"/>
                    <a:pt x="218620" y="1169962"/>
                  </a:cubicBezTo>
                  <a:cubicBezTo>
                    <a:pt x="464911" y="1133545"/>
                    <a:pt x="464911" y="738554"/>
                    <a:pt x="218620" y="699335"/>
                  </a:cubicBezTo>
                  <a:cubicBezTo>
                    <a:pt x="111567" y="682526"/>
                    <a:pt x="76932" y="725597"/>
                    <a:pt x="23799" y="768274"/>
                  </a:cubicBezTo>
                  <a:lnTo>
                    <a:pt x="0" y="785815"/>
                  </a:lnTo>
                  <a:lnTo>
                    <a:pt x="0" y="143258"/>
                  </a:lnTo>
                  <a:cubicBezTo>
                    <a:pt x="0" y="64139"/>
                    <a:pt x="64139" y="0"/>
                    <a:pt x="143258" y="0"/>
                  </a:cubicBez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7" name="Text Box 10">
              <a:extLst>
                <a:ext uri="{FF2B5EF4-FFF2-40B4-BE49-F238E27FC236}">
                  <a16:creationId xmlns:a16="http://schemas.microsoft.com/office/drawing/2014/main" id="{FA5D6E6D-3108-4437-A631-AB0242505339}"/>
                </a:ext>
              </a:extLst>
            </p:cNvPr>
            <p:cNvSpPr txBox="1">
              <a:spLocks noChangeArrowheads="1"/>
            </p:cNvSpPr>
            <p:nvPr/>
          </p:nvSpPr>
          <p:spPr bwMode="auto">
            <a:xfrm>
              <a:off x="3908540" y="1935480"/>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02</a:t>
              </a:r>
            </a:p>
            <a:p>
              <a:pPr algn="ctr"/>
              <a:r>
                <a:rPr lang="en-US" sz="1100" b="1" dirty="0">
                  <a:solidFill>
                    <a:schemeClr val="bg1"/>
                  </a:solidFill>
                </a:rPr>
                <a:t>OPTION</a:t>
              </a:r>
            </a:p>
          </p:txBody>
        </p:sp>
      </p:grpSp>
      <p:grpSp>
        <p:nvGrpSpPr>
          <p:cNvPr id="9" name="Group 8">
            <a:extLst>
              <a:ext uri="{FF2B5EF4-FFF2-40B4-BE49-F238E27FC236}">
                <a16:creationId xmlns:a16="http://schemas.microsoft.com/office/drawing/2014/main" id="{82C9F17E-C202-4B68-A8A3-56A15169D228}"/>
              </a:ext>
            </a:extLst>
          </p:cNvPr>
          <p:cNvGrpSpPr/>
          <p:nvPr/>
        </p:nvGrpSpPr>
        <p:grpSpPr>
          <a:xfrm>
            <a:off x="3390900" y="3014880"/>
            <a:ext cx="2187460" cy="3385920"/>
            <a:chOff x="3390900" y="3014880"/>
            <a:chExt cx="2187460" cy="3385920"/>
          </a:xfrm>
        </p:grpSpPr>
        <p:sp>
          <p:nvSpPr>
            <p:cNvPr id="21" name="Freeform: Shape 20">
              <a:extLst>
                <a:ext uri="{FF2B5EF4-FFF2-40B4-BE49-F238E27FC236}">
                  <a16:creationId xmlns:a16="http://schemas.microsoft.com/office/drawing/2014/main" id="{F4DE7473-4E7E-4833-80E5-5BDA2193EEE1}"/>
                </a:ext>
              </a:extLst>
            </p:cNvPr>
            <p:cNvSpPr/>
            <p:nvPr/>
          </p:nvSpPr>
          <p:spPr>
            <a:xfrm>
              <a:off x="3390900" y="3014880"/>
              <a:ext cx="2187460" cy="3385920"/>
            </a:xfrm>
            <a:custGeom>
              <a:avLst/>
              <a:gdLst>
                <a:gd name="connsiteX0" fmla="*/ 0 w 2187460"/>
                <a:gd name="connsiteY0" fmla="*/ 0 h 3385920"/>
                <a:gd name="connsiteX1" fmla="*/ 1754666 w 2187460"/>
                <a:gd name="connsiteY1" fmla="*/ 0 h 3385920"/>
                <a:gd name="connsiteX2" fmla="*/ 1754666 w 2187460"/>
                <a:gd name="connsiteY2" fmla="*/ 330447 h 3385920"/>
                <a:gd name="connsiteX3" fmla="*/ 1834978 w 2187460"/>
                <a:gd name="connsiteY3" fmla="*/ 493454 h 3385920"/>
                <a:gd name="connsiteX4" fmla="*/ 2040221 w 2187460"/>
                <a:gd name="connsiteY4" fmla="*/ 406368 h 3385920"/>
                <a:gd name="connsiteX5" fmla="*/ 2040221 w 2187460"/>
                <a:gd name="connsiteY5" fmla="*/ 781506 h 3385920"/>
                <a:gd name="connsiteX6" fmla="*/ 1834978 w 2187460"/>
                <a:gd name="connsiteY6" fmla="*/ 696653 h 3385920"/>
                <a:gd name="connsiteX7" fmla="*/ 1754666 w 2187460"/>
                <a:gd name="connsiteY7" fmla="*/ 859660 h 3385920"/>
                <a:gd name="connsiteX8" fmla="*/ 1754666 w 2187460"/>
                <a:gd name="connsiteY8" fmla="*/ 1268293 h 3385920"/>
                <a:gd name="connsiteX9" fmla="*/ 1752600 w 2187460"/>
                <a:gd name="connsiteY9" fmla="*/ 1268293 h 3385920"/>
                <a:gd name="connsiteX10" fmla="*/ 1752600 w 2187460"/>
                <a:gd name="connsiteY10" fmla="*/ 3242662 h 3385920"/>
                <a:gd name="connsiteX11" fmla="*/ 1609342 w 2187460"/>
                <a:gd name="connsiteY11" fmla="*/ 3385920 h 3385920"/>
                <a:gd name="connsiteX12" fmla="*/ 143258 w 2187460"/>
                <a:gd name="connsiteY12" fmla="*/ 3385920 h 3385920"/>
                <a:gd name="connsiteX13" fmla="*/ 0 w 2187460"/>
                <a:gd name="connsiteY13" fmla="*/ 3242662 h 338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87460" h="3385920">
                  <a:moveTo>
                    <a:pt x="0" y="0"/>
                  </a:moveTo>
                  <a:lnTo>
                    <a:pt x="1754666" y="0"/>
                  </a:lnTo>
                  <a:lnTo>
                    <a:pt x="1754666" y="330447"/>
                  </a:lnTo>
                  <a:cubicBezTo>
                    <a:pt x="1754666" y="477823"/>
                    <a:pt x="1790360" y="511317"/>
                    <a:pt x="1834978" y="493454"/>
                  </a:cubicBezTo>
                  <a:cubicBezTo>
                    <a:pt x="1915290" y="455493"/>
                    <a:pt x="1926445" y="388504"/>
                    <a:pt x="2040221" y="406368"/>
                  </a:cubicBezTo>
                  <a:cubicBezTo>
                    <a:pt x="2236540" y="437630"/>
                    <a:pt x="2236540" y="752478"/>
                    <a:pt x="2040221" y="781506"/>
                  </a:cubicBezTo>
                  <a:cubicBezTo>
                    <a:pt x="1926445" y="799370"/>
                    <a:pt x="1915290" y="734614"/>
                    <a:pt x="1834978" y="696653"/>
                  </a:cubicBezTo>
                  <a:cubicBezTo>
                    <a:pt x="1790360" y="676557"/>
                    <a:pt x="1754666" y="712284"/>
                    <a:pt x="1754666" y="859660"/>
                  </a:cubicBezTo>
                  <a:cubicBezTo>
                    <a:pt x="1754666" y="1268293"/>
                    <a:pt x="1754666" y="1268293"/>
                    <a:pt x="1754666" y="1268293"/>
                  </a:cubicBezTo>
                  <a:lnTo>
                    <a:pt x="1752600" y="1268293"/>
                  </a:lnTo>
                  <a:lnTo>
                    <a:pt x="1752600" y="3242662"/>
                  </a:lnTo>
                  <a:cubicBezTo>
                    <a:pt x="1752600" y="3321781"/>
                    <a:pt x="1688461" y="3385920"/>
                    <a:pt x="1609342" y="3385920"/>
                  </a:cubicBezTo>
                  <a:lnTo>
                    <a:pt x="143258" y="3385920"/>
                  </a:lnTo>
                  <a:cubicBezTo>
                    <a:pt x="64139" y="3385920"/>
                    <a:pt x="0" y="3321781"/>
                    <a:pt x="0" y="3242662"/>
                  </a:cubicBezTo>
                  <a:close/>
                </a:path>
              </a:pathLst>
            </a:cu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 name="TextBox 91">
              <a:extLst>
                <a:ext uri="{FF2B5EF4-FFF2-40B4-BE49-F238E27FC236}">
                  <a16:creationId xmlns:a16="http://schemas.microsoft.com/office/drawing/2014/main" id="{ED0AA720-AE21-436B-BD3F-A081A9FD58B4}"/>
                </a:ext>
              </a:extLst>
            </p:cNvPr>
            <p:cNvSpPr txBox="1"/>
            <p:nvPr/>
          </p:nvSpPr>
          <p:spPr>
            <a:xfrm>
              <a:off x="3454908" y="3307080"/>
              <a:ext cx="1676400" cy="1461939"/>
            </a:xfrm>
            <a:prstGeom prst="rect">
              <a:avLst/>
            </a:prstGeom>
            <a:noFill/>
          </p:spPr>
          <p:txBody>
            <a:bodyPr wrap="square" rtlCol="0">
              <a:spAutoFit/>
            </a:bodyPr>
            <a:lstStyle/>
            <a:p>
              <a:pPr algn="r" defTabSz="1219170">
                <a:spcBef>
                  <a:spcPct val="20000"/>
                </a:spcBef>
                <a:defRPr/>
              </a:pPr>
              <a:r>
                <a:rPr lang="en-US" sz="14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02</a:t>
              </a:r>
            </a:p>
            <a:p>
              <a:pPr algn="r"/>
              <a:endParaRPr lang="en-US" sz="200" b="1" dirty="0">
                <a:solidFill>
                  <a:schemeClr val="bg1"/>
                </a:solidFill>
                <a:latin typeface="Candara" panose="020E0502030303020204" pitchFamily="34" charset="0"/>
              </a:endParaRPr>
            </a:p>
            <a:p>
              <a:pPr algn="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7" name="Group 6">
            <a:extLst>
              <a:ext uri="{FF2B5EF4-FFF2-40B4-BE49-F238E27FC236}">
                <a16:creationId xmlns:a16="http://schemas.microsoft.com/office/drawing/2014/main" id="{4FE16483-B913-469F-824D-F6E584CA9868}"/>
              </a:ext>
            </a:extLst>
          </p:cNvPr>
          <p:cNvGrpSpPr/>
          <p:nvPr/>
        </p:nvGrpSpPr>
        <p:grpSpPr>
          <a:xfrm>
            <a:off x="1562100" y="1752600"/>
            <a:ext cx="2187460" cy="4648200"/>
            <a:chOff x="1562100" y="1752600"/>
            <a:chExt cx="2187460" cy="4648200"/>
          </a:xfrm>
        </p:grpSpPr>
        <p:sp>
          <p:nvSpPr>
            <p:cNvPr id="32" name="Freeform: Shape 31">
              <a:extLst>
                <a:ext uri="{FF2B5EF4-FFF2-40B4-BE49-F238E27FC236}">
                  <a16:creationId xmlns:a16="http://schemas.microsoft.com/office/drawing/2014/main" id="{A3290D45-0383-4879-9521-C476E29CB5D3}"/>
                </a:ext>
              </a:extLst>
            </p:cNvPr>
            <p:cNvSpPr/>
            <p:nvPr/>
          </p:nvSpPr>
          <p:spPr>
            <a:xfrm>
              <a:off x="1562100" y="1752600"/>
              <a:ext cx="2187460" cy="4648200"/>
            </a:xfrm>
            <a:custGeom>
              <a:avLst/>
              <a:gdLst>
                <a:gd name="connsiteX0" fmla="*/ 143258 w 2187460"/>
                <a:gd name="connsiteY0" fmla="*/ 0 h 4648200"/>
                <a:gd name="connsiteX1" fmla="*/ 1609342 w 2187460"/>
                <a:gd name="connsiteY1" fmla="*/ 0 h 4648200"/>
                <a:gd name="connsiteX2" fmla="*/ 1752600 w 2187460"/>
                <a:gd name="connsiteY2" fmla="*/ 143258 h 4648200"/>
                <a:gd name="connsiteX3" fmla="*/ 1752600 w 2187460"/>
                <a:gd name="connsiteY3" fmla="*/ 269694 h 4648200"/>
                <a:gd name="connsiteX4" fmla="*/ 1754666 w 2187460"/>
                <a:gd name="connsiteY4" fmla="*/ 269694 h 4648200"/>
                <a:gd name="connsiteX5" fmla="*/ 1754666 w 2187460"/>
                <a:gd name="connsiteY5" fmla="*/ 678327 h 4648200"/>
                <a:gd name="connsiteX6" fmla="*/ 1834978 w 2187460"/>
                <a:gd name="connsiteY6" fmla="*/ 841334 h 4648200"/>
                <a:gd name="connsiteX7" fmla="*/ 2040221 w 2187460"/>
                <a:gd name="connsiteY7" fmla="*/ 754248 h 4648200"/>
                <a:gd name="connsiteX8" fmla="*/ 2040221 w 2187460"/>
                <a:gd name="connsiteY8" fmla="*/ 1129386 h 4648200"/>
                <a:gd name="connsiteX9" fmla="*/ 1834978 w 2187460"/>
                <a:gd name="connsiteY9" fmla="*/ 1044533 h 4648200"/>
                <a:gd name="connsiteX10" fmla="*/ 1754666 w 2187460"/>
                <a:gd name="connsiteY10" fmla="*/ 1207540 h 4648200"/>
                <a:gd name="connsiteX11" fmla="*/ 1754666 w 2187460"/>
                <a:gd name="connsiteY11" fmla="*/ 1616173 h 4648200"/>
                <a:gd name="connsiteX12" fmla="*/ 1752600 w 2187460"/>
                <a:gd name="connsiteY12" fmla="*/ 1616173 h 4648200"/>
                <a:gd name="connsiteX13" fmla="*/ 1752600 w 2187460"/>
                <a:gd name="connsiteY13" fmla="*/ 4504942 h 4648200"/>
                <a:gd name="connsiteX14" fmla="*/ 1609342 w 2187460"/>
                <a:gd name="connsiteY14" fmla="*/ 4648200 h 4648200"/>
                <a:gd name="connsiteX15" fmla="*/ 143258 w 2187460"/>
                <a:gd name="connsiteY15" fmla="*/ 4648200 h 4648200"/>
                <a:gd name="connsiteX16" fmla="*/ 0 w 2187460"/>
                <a:gd name="connsiteY16" fmla="*/ 4504942 h 4648200"/>
                <a:gd name="connsiteX17" fmla="*/ 0 w 2187460"/>
                <a:gd name="connsiteY17" fmla="*/ 143258 h 4648200"/>
                <a:gd name="connsiteX18" fmla="*/ 143258 w 2187460"/>
                <a:gd name="connsiteY18" fmla="*/ 0 h 4648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187460" h="4648200">
                  <a:moveTo>
                    <a:pt x="143258" y="0"/>
                  </a:moveTo>
                  <a:lnTo>
                    <a:pt x="1609342" y="0"/>
                  </a:lnTo>
                  <a:cubicBezTo>
                    <a:pt x="1688461" y="0"/>
                    <a:pt x="1752600" y="64139"/>
                    <a:pt x="1752600" y="143258"/>
                  </a:cubicBezTo>
                  <a:lnTo>
                    <a:pt x="1752600" y="269694"/>
                  </a:lnTo>
                  <a:lnTo>
                    <a:pt x="1754666" y="269694"/>
                  </a:lnTo>
                  <a:lnTo>
                    <a:pt x="1754666" y="678327"/>
                  </a:lnTo>
                  <a:cubicBezTo>
                    <a:pt x="1754666" y="825703"/>
                    <a:pt x="1790360" y="859197"/>
                    <a:pt x="1834978" y="841334"/>
                  </a:cubicBezTo>
                  <a:cubicBezTo>
                    <a:pt x="1915290" y="803373"/>
                    <a:pt x="1926445" y="736384"/>
                    <a:pt x="2040221" y="754248"/>
                  </a:cubicBezTo>
                  <a:cubicBezTo>
                    <a:pt x="2236540" y="785510"/>
                    <a:pt x="2236540" y="1100358"/>
                    <a:pt x="2040221" y="1129386"/>
                  </a:cubicBezTo>
                  <a:cubicBezTo>
                    <a:pt x="1926445" y="1147250"/>
                    <a:pt x="1915290" y="1082494"/>
                    <a:pt x="1834978" y="1044533"/>
                  </a:cubicBezTo>
                  <a:cubicBezTo>
                    <a:pt x="1790360" y="1024437"/>
                    <a:pt x="1754666" y="1060164"/>
                    <a:pt x="1754666" y="1207540"/>
                  </a:cubicBezTo>
                  <a:cubicBezTo>
                    <a:pt x="1754666" y="1616173"/>
                    <a:pt x="1754666" y="1616173"/>
                    <a:pt x="1754666" y="1616173"/>
                  </a:cubicBezTo>
                  <a:lnTo>
                    <a:pt x="1752600" y="1616173"/>
                  </a:lnTo>
                  <a:lnTo>
                    <a:pt x="1752600" y="4504942"/>
                  </a:lnTo>
                  <a:cubicBezTo>
                    <a:pt x="1752600" y="4584061"/>
                    <a:pt x="1688461" y="4648200"/>
                    <a:pt x="1609342" y="4648200"/>
                  </a:cubicBezTo>
                  <a:lnTo>
                    <a:pt x="143258" y="4648200"/>
                  </a:lnTo>
                  <a:cubicBezTo>
                    <a:pt x="64139" y="4648200"/>
                    <a:pt x="0" y="4584061"/>
                    <a:pt x="0" y="4504942"/>
                  </a:cubicBezTo>
                  <a:lnTo>
                    <a:pt x="0" y="143258"/>
                  </a:lnTo>
                  <a:cubicBezTo>
                    <a:pt x="0" y="64139"/>
                    <a:pt x="64139" y="0"/>
                    <a:pt x="143258" y="0"/>
                  </a:cubicBezTo>
                  <a:close/>
                </a:path>
              </a:pathLst>
            </a:cu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0" name="Text Box 10">
              <a:extLst>
                <a:ext uri="{FF2B5EF4-FFF2-40B4-BE49-F238E27FC236}">
                  <a16:creationId xmlns:a16="http://schemas.microsoft.com/office/drawing/2014/main" id="{2C4F853A-0246-437E-B102-E84E05A8D9F1}"/>
                </a:ext>
              </a:extLst>
            </p:cNvPr>
            <p:cNvSpPr txBox="1">
              <a:spLocks noChangeArrowheads="1"/>
            </p:cNvSpPr>
            <p:nvPr/>
          </p:nvSpPr>
          <p:spPr bwMode="auto">
            <a:xfrm>
              <a:off x="2083308" y="1935480"/>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01</a:t>
              </a:r>
            </a:p>
            <a:p>
              <a:pPr algn="ctr"/>
              <a:r>
                <a:rPr lang="en-US" sz="1100" b="1" dirty="0">
                  <a:solidFill>
                    <a:schemeClr val="bg1"/>
                  </a:solidFill>
                </a:rPr>
                <a:t>OPTION</a:t>
              </a:r>
            </a:p>
          </p:txBody>
        </p:sp>
      </p:grpSp>
      <p:grpSp>
        <p:nvGrpSpPr>
          <p:cNvPr id="4" name="Group 3">
            <a:extLst>
              <a:ext uri="{FF2B5EF4-FFF2-40B4-BE49-F238E27FC236}">
                <a16:creationId xmlns:a16="http://schemas.microsoft.com/office/drawing/2014/main" id="{302D8F55-6A3E-4117-8547-B716CA44F841}"/>
              </a:ext>
            </a:extLst>
          </p:cNvPr>
          <p:cNvGrpSpPr/>
          <p:nvPr/>
        </p:nvGrpSpPr>
        <p:grpSpPr>
          <a:xfrm>
            <a:off x="1562100" y="3014880"/>
            <a:ext cx="1754666" cy="3385920"/>
            <a:chOff x="1562100" y="3014880"/>
            <a:chExt cx="1754666" cy="3385920"/>
          </a:xfrm>
        </p:grpSpPr>
        <p:sp>
          <p:nvSpPr>
            <p:cNvPr id="20" name="Freeform: Shape 19">
              <a:extLst>
                <a:ext uri="{FF2B5EF4-FFF2-40B4-BE49-F238E27FC236}">
                  <a16:creationId xmlns:a16="http://schemas.microsoft.com/office/drawing/2014/main" id="{B17C3897-ABBA-4FF9-9951-A4DC825B7D1C}"/>
                </a:ext>
              </a:extLst>
            </p:cNvPr>
            <p:cNvSpPr/>
            <p:nvPr/>
          </p:nvSpPr>
          <p:spPr>
            <a:xfrm>
              <a:off x="1562100" y="3014880"/>
              <a:ext cx="1754666" cy="3385920"/>
            </a:xfrm>
            <a:custGeom>
              <a:avLst/>
              <a:gdLst>
                <a:gd name="connsiteX0" fmla="*/ 0 w 1754666"/>
                <a:gd name="connsiteY0" fmla="*/ 0 h 3385920"/>
                <a:gd name="connsiteX1" fmla="*/ 1754666 w 1754666"/>
                <a:gd name="connsiteY1" fmla="*/ 0 h 3385920"/>
                <a:gd name="connsiteX2" fmla="*/ 1754666 w 1754666"/>
                <a:gd name="connsiteY2" fmla="*/ 17190 h 3385920"/>
                <a:gd name="connsiteX3" fmla="*/ 1754666 w 1754666"/>
                <a:gd name="connsiteY3" fmla="*/ 353893 h 3385920"/>
                <a:gd name="connsiteX4" fmla="*/ 1752600 w 1754666"/>
                <a:gd name="connsiteY4" fmla="*/ 353893 h 3385920"/>
                <a:gd name="connsiteX5" fmla="*/ 1752600 w 1754666"/>
                <a:gd name="connsiteY5" fmla="*/ 3242662 h 3385920"/>
                <a:gd name="connsiteX6" fmla="*/ 1609342 w 1754666"/>
                <a:gd name="connsiteY6" fmla="*/ 3385920 h 3385920"/>
                <a:gd name="connsiteX7" fmla="*/ 143258 w 1754666"/>
                <a:gd name="connsiteY7" fmla="*/ 3385920 h 3385920"/>
                <a:gd name="connsiteX8" fmla="*/ 0 w 1754666"/>
                <a:gd name="connsiteY8" fmla="*/ 3242662 h 338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54666" h="3385920">
                  <a:moveTo>
                    <a:pt x="0" y="0"/>
                  </a:moveTo>
                  <a:lnTo>
                    <a:pt x="1754666" y="0"/>
                  </a:lnTo>
                  <a:lnTo>
                    <a:pt x="1754666" y="17190"/>
                  </a:lnTo>
                  <a:cubicBezTo>
                    <a:pt x="1754666" y="353893"/>
                    <a:pt x="1754666" y="353893"/>
                    <a:pt x="1754666" y="353893"/>
                  </a:cubicBezTo>
                  <a:lnTo>
                    <a:pt x="1752600" y="353893"/>
                  </a:lnTo>
                  <a:lnTo>
                    <a:pt x="1752600" y="3242662"/>
                  </a:lnTo>
                  <a:cubicBezTo>
                    <a:pt x="1752600" y="3321781"/>
                    <a:pt x="1688461" y="3385920"/>
                    <a:pt x="1609342" y="3385920"/>
                  </a:cubicBezTo>
                  <a:lnTo>
                    <a:pt x="143258" y="3385920"/>
                  </a:lnTo>
                  <a:cubicBezTo>
                    <a:pt x="64139" y="3385920"/>
                    <a:pt x="0" y="3321781"/>
                    <a:pt x="0" y="3242662"/>
                  </a:cubicBezTo>
                  <a:close/>
                </a:path>
              </a:pathLst>
            </a:cu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1" name="TextBox 90">
              <a:extLst>
                <a:ext uri="{FF2B5EF4-FFF2-40B4-BE49-F238E27FC236}">
                  <a16:creationId xmlns:a16="http://schemas.microsoft.com/office/drawing/2014/main" id="{590855A8-FEC9-4328-8088-9309464FDC3C}"/>
                </a:ext>
              </a:extLst>
            </p:cNvPr>
            <p:cNvSpPr txBox="1"/>
            <p:nvPr/>
          </p:nvSpPr>
          <p:spPr>
            <a:xfrm>
              <a:off x="1626108" y="3307080"/>
              <a:ext cx="1676400" cy="1461939"/>
            </a:xfrm>
            <a:prstGeom prst="rect">
              <a:avLst/>
            </a:prstGeom>
            <a:noFill/>
          </p:spPr>
          <p:txBody>
            <a:bodyPr wrap="square" rtlCol="0">
              <a:spAutoFit/>
            </a:bodyPr>
            <a:lstStyle/>
            <a:p>
              <a:pPr algn="r" defTabSz="1219170">
                <a:spcBef>
                  <a:spcPct val="20000"/>
                </a:spcBef>
                <a:defRPr/>
              </a:pPr>
              <a:r>
                <a:rPr lang="en-US" sz="14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01</a:t>
              </a:r>
            </a:p>
            <a:p>
              <a:pPr algn="r"/>
              <a:endParaRPr lang="en-US" sz="200" b="1" dirty="0">
                <a:solidFill>
                  <a:schemeClr val="bg1"/>
                </a:solidFill>
                <a:latin typeface="Candara" panose="020E0502030303020204" pitchFamily="34" charset="0"/>
              </a:endParaRPr>
            </a:p>
            <a:p>
              <a:pPr algn="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3" name="Group 2">
            <a:extLst>
              <a:ext uri="{FF2B5EF4-FFF2-40B4-BE49-F238E27FC236}">
                <a16:creationId xmlns:a16="http://schemas.microsoft.com/office/drawing/2014/main" id="{B2FD48AA-69A5-48C5-8E3E-1F1B7944CACC}"/>
              </a:ext>
            </a:extLst>
          </p:cNvPr>
          <p:cNvGrpSpPr/>
          <p:nvPr/>
        </p:nvGrpSpPr>
        <p:grpSpPr>
          <a:xfrm>
            <a:off x="1562100" y="5059680"/>
            <a:ext cx="1752600" cy="1341120"/>
            <a:chOff x="1562100" y="5059680"/>
            <a:chExt cx="1752600" cy="1341120"/>
          </a:xfrm>
        </p:grpSpPr>
        <p:sp>
          <p:nvSpPr>
            <p:cNvPr id="25" name="Freeform: Shape 24">
              <a:extLst>
                <a:ext uri="{FF2B5EF4-FFF2-40B4-BE49-F238E27FC236}">
                  <a16:creationId xmlns:a16="http://schemas.microsoft.com/office/drawing/2014/main" id="{42797EE3-9391-4C21-A42E-BBF06FDC80A5}"/>
                </a:ext>
              </a:extLst>
            </p:cNvPr>
            <p:cNvSpPr/>
            <p:nvPr/>
          </p:nvSpPr>
          <p:spPr>
            <a:xfrm>
              <a:off x="1562100" y="5059680"/>
              <a:ext cx="1752600" cy="1341120"/>
            </a:xfrm>
            <a:custGeom>
              <a:avLst/>
              <a:gdLst>
                <a:gd name="connsiteX0" fmla="*/ 0 w 1752600"/>
                <a:gd name="connsiteY0" fmla="*/ 0 h 1341120"/>
                <a:gd name="connsiteX1" fmla="*/ 1752600 w 1752600"/>
                <a:gd name="connsiteY1" fmla="*/ 0 h 1341120"/>
                <a:gd name="connsiteX2" fmla="*/ 1752600 w 1752600"/>
                <a:gd name="connsiteY2" fmla="*/ 1197862 h 1341120"/>
                <a:gd name="connsiteX3" fmla="*/ 1609342 w 1752600"/>
                <a:gd name="connsiteY3" fmla="*/ 1341120 h 1341120"/>
                <a:gd name="connsiteX4" fmla="*/ 143258 w 1752600"/>
                <a:gd name="connsiteY4" fmla="*/ 1341120 h 1341120"/>
                <a:gd name="connsiteX5" fmla="*/ 0 w 1752600"/>
                <a:gd name="connsiteY5" fmla="*/ 1197862 h 1341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52600" h="1341120">
                  <a:moveTo>
                    <a:pt x="0" y="0"/>
                  </a:moveTo>
                  <a:lnTo>
                    <a:pt x="1752600" y="0"/>
                  </a:lnTo>
                  <a:lnTo>
                    <a:pt x="1752600" y="1197862"/>
                  </a:lnTo>
                  <a:cubicBezTo>
                    <a:pt x="1752600" y="1276981"/>
                    <a:pt x="1688461" y="1341120"/>
                    <a:pt x="1609342" y="1341120"/>
                  </a:cubicBezTo>
                  <a:lnTo>
                    <a:pt x="143258" y="1341120"/>
                  </a:lnTo>
                  <a:cubicBezTo>
                    <a:pt x="64139" y="1341120"/>
                    <a:pt x="0" y="1276981"/>
                    <a:pt x="0" y="1197862"/>
                  </a:cubicBezTo>
                  <a:close/>
                </a:path>
              </a:pathLst>
            </a:cu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6" name="Group 35">
              <a:extLst>
                <a:ext uri="{FF2B5EF4-FFF2-40B4-BE49-F238E27FC236}">
                  <a16:creationId xmlns:a16="http://schemas.microsoft.com/office/drawing/2014/main" id="{7B4F19D4-5403-496B-92AE-7C0048E4F013}"/>
                </a:ext>
              </a:extLst>
            </p:cNvPr>
            <p:cNvGrpSpPr>
              <a:grpSpLocks noChangeAspect="1"/>
            </p:cNvGrpSpPr>
            <p:nvPr/>
          </p:nvGrpSpPr>
          <p:grpSpPr>
            <a:xfrm rot="2700000">
              <a:off x="2083308" y="5365636"/>
              <a:ext cx="731520" cy="731520"/>
              <a:chOff x="3383280" y="274320"/>
              <a:chExt cx="5669280" cy="5669280"/>
            </a:xfrm>
            <a:blipFill dpi="0" rotWithShape="0">
              <a:blip r:embed="rId3"/>
              <a:srcRect/>
              <a:stretch>
                <a:fillRect/>
              </a:stretch>
            </a:blipFill>
          </p:grpSpPr>
          <p:sp>
            <p:nvSpPr>
              <p:cNvPr id="37" name="Rectangle 36">
                <a:extLst>
                  <a:ext uri="{FF2B5EF4-FFF2-40B4-BE49-F238E27FC236}">
                    <a16:creationId xmlns:a16="http://schemas.microsoft.com/office/drawing/2014/main" id="{BE44CE07-FD81-4B4C-ACC3-081F37942BC0}"/>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Rectangle 37">
                <a:extLst>
                  <a:ext uri="{FF2B5EF4-FFF2-40B4-BE49-F238E27FC236}">
                    <a16:creationId xmlns:a16="http://schemas.microsoft.com/office/drawing/2014/main" id="{B3763B9A-3D29-4099-87DB-4503431EDC33}"/>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Freeform: Shape 38">
                <a:extLst>
                  <a:ext uri="{FF2B5EF4-FFF2-40B4-BE49-F238E27FC236}">
                    <a16:creationId xmlns:a16="http://schemas.microsoft.com/office/drawing/2014/main" id="{398F07B6-5AFE-4DE8-B82C-DF33989A06D9}"/>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Rectangle 39">
                <a:extLst>
                  <a:ext uri="{FF2B5EF4-FFF2-40B4-BE49-F238E27FC236}">
                    <a16:creationId xmlns:a16="http://schemas.microsoft.com/office/drawing/2014/main" id="{77E733A4-9BB8-49C5-A4CC-1A3D18C0AD1F}"/>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Rectangle 40">
                <a:extLst>
                  <a:ext uri="{FF2B5EF4-FFF2-40B4-BE49-F238E27FC236}">
                    <a16:creationId xmlns:a16="http://schemas.microsoft.com/office/drawing/2014/main" id="{E12A3466-70E0-4D7C-9F82-0F42F8B6420D}"/>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Rectangle 42">
                <a:extLst>
                  <a:ext uri="{FF2B5EF4-FFF2-40B4-BE49-F238E27FC236}">
                    <a16:creationId xmlns:a16="http://schemas.microsoft.com/office/drawing/2014/main" id="{535DDF50-F47B-4E50-AA26-7D50E979FE5F}"/>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Rectangle 43">
                <a:extLst>
                  <a:ext uri="{FF2B5EF4-FFF2-40B4-BE49-F238E27FC236}">
                    <a16:creationId xmlns:a16="http://schemas.microsoft.com/office/drawing/2014/main" id="{5AB7738C-C744-45C9-8B76-C72E639200C4}"/>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Rectangle 44">
                <a:extLst>
                  <a:ext uri="{FF2B5EF4-FFF2-40B4-BE49-F238E27FC236}">
                    <a16:creationId xmlns:a16="http://schemas.microsoft.com/office/drawing/2014/main" id="{3BF1A5AF-5F1E-48B5-AE2A-5F584755B1CC}"/>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Rectangle 45">
                <a:extLst>
                  <a:ext uri="{FF2B5EF4-FFF2-40B4-BE49-F238E27FC236}">
                    <a16:creationId xmlns:a16="http://schemas.microsoft.com/office/drawing/2014/main" id="{1B81A5D0-81AD-453B-956E-E61B0EFD8DC7}"/>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97" name="Group 96">
            <a:extLst>
              <a:ext uri="{FF2B5EF4-FFF2-40B4-BE49-F238E27FC236}">
                <a16:creationId xmlns:a16="http://schemas.microsoft.com/office/drawing/2014/main" id="{CBFB336A-CDEF-4620-A0FF-290D64FF219E}"/>
              </a:ext>
            </a:extLst>
          </p:cNvPr>
          <p:cNvGrpSpPr/>
          <p:nvPr/>
        </p:nvGrpSpPr>
        <p:grpSpPr>
          <a:xfrm>
            <a:off x="3390900" y="5059680"/>
            <a:ext cx="1752600" cy="1341120"/>
            <a:chOff x="3390900" y="5059680"/>
            <a:chExt cx="1752600" cy="1341120"/>
          </a:xfrm>
        </p:grpSpPr>
        <p:sp>
          <p:nvSpPr>
            <p:cNvPr id="26" name="Freeform: Shape 25">
              <a:extLst>
                <a:ext uri="{FF2B5EF4-FFF2-40B4-BE49-F238E27FC236}">
                  <a16:creationId xmlns:a16="http://schemas.microsoft.com/office/drawing/2014/main" id="{3B8EBE57-80A2-4418-9936-D5FBE68A33F0}"/>
                </a:ext>
              </a:extLst>
            </p:cNvPr>
            <p:cNvSpPr/>
            <p:nvPr/>
          </p:nvSpPr>
          <p:spPr>
            <a:xfrm>
              <a:off x="3390900" y="5059680"/>
              <a:ext cx="1752600" cy="1341120"/>
            </a:xfrm>
            <a:custGeom>
              <a:avLst/>
              <a:gdLst>
                <a:gd name="connsiteX0" fmla="*/ 0 w 1752600"/>
                <a:gd name="connsiteY0" fmla="*/ 0 h 1341120"/>
                <a:gd name="connsiteX1" fmla="*/ 1752600 w 1752600"/>
                <a:gd name="connsiteY1" fmla="*/ 0 h 1341120"/>
                <a:gd name="connsiteX2" fmla="*/ 1752600 w 1752600"/>
                <a:gd name="connsiteY2" fmla="*/ 1197862 h 1341120"/>
                <a:gd name="connsiteX3" fmla="*/ 1609342 w 1752600"/>
                <a:gd name="connsiteY3" fmla="*/ 1341120 h 1341120"/>
                <a:gd name="connsiteX4" fmla="*/ 143258 w 1752600"/>
                <a:gd name="connsiteY4" fmla="*/ 1341120 h 1341120"/>
                <a:gd name="connsiteX5" fmla="*/ 0 w 1752600"/>
                <a:gd name="connsiteY5" fmla="*/ 1197862 h 1341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52600" h="1341120">
                  <a:moveTo>
                    <a:pt x="0" y="0"/>
                  </a:moveTo>
                  <a:lnTo>
                    <a:pt x="1752600" y="0"/>
                  </a:lnTo>
                  <a:lnTo>
                    <a:pt x="1752600" y="1197862"/>
                  </a:lnTo>
                  <a:cubicBezTo>
                    <a:pt x="1752600" y="1276981"/>
                    <a:pt x="1688461" y="1341120"/>
                    <a:pt x="1609342" y="1341120"/>
                  </a:cubicBezTo>
                  <a:lnTo>
                    <a:pt x="143258" y="1341120"/>
                  </a:lnTo>
                  <a:cubicBezTo>
                    <a:pt x="64139" y="1341120"/>
                    <a:pt x="0" y="1276981"/>
                    <a:pt x="0" y="1197862"/>
                  </a:cubicBezTo>
                  <a:close/>
                </a:path>
              </a:pathLst>
            </a:cu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7" name="Group 46">
              <a:extLst>
                <a:ext uri="{FF2B5EF4-FFF2-40B4-BE49-F238E27FC236}">
                  <a16:creationId xmlns:a16="http://schemas.microsoft.com/office/drawing/2014/main" id="{0DC2ECF5-400D-42DF-8A7F-4555ED8658B6}"/>
                </a:ext>
              </a:extLst>
            </p:cNvPr>
            <p:cNvGrpSpPr>
              <a:grpSpLocks noChangeAspect="1"/>
            </p:cNvGrpSpPr>
            <p:nvPr/>
          </p:nvGrpSpPr>
          <p:grpSpPr>
            <a:xfrm rot="2700000">
              <a:off x="3912108" y="5364480"/>
              <a:ext cx="731520" cy="731520"/>
              <a:chOff x="3383280" y="274320"/>
              <a:chExt cx="5669280" cy="5669280"/>
            </a:xfrm>
            <a:blipFill dpi="0" rotWithShape="0">
              <a:blip r:embed="rId4"/>
              <a:srcRect/>
              <a:stretch>
                <a:fillRect/>
              </a:stretch>
            </a:blipFill>
          </p:grpSpPr>
          <p:sp>
            <p:nvSpPr>
              <p:cNvPr id="48" name="Rectangle 47">
                <a:extLst>
                  <a:ext uri="{FF2B5EF4-FFF2-40B4-BE49-F238E27FC236}">
                    <a16:creationId xmlns:a16="http://schemas.microsoft.com/office/drawing/2014/main" id="{596F42BB-B7A8-45FD-954F-3167934BE23D}"/>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Rectangle 48">
                <a:extLst>
                  <a:ext uri="{FF2B5EF4-FFF2-40B4-BE49-F238E27FC236}">
                    <a16:creationId xmlns:a16="http://schemas.microsoft.com/office/drawing/2014/main" id="{F9EE6780-B209-4573-97C5-C10554F25B90}"/>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Freeform: Shape 49">
                <a:extLst>
                  <a:ext uri="{FF2B5EF4-FFF2-40B4-BE49-F238E27FC236}">
                    <a16:creationId xmlns:a16="http://schemas.microsoft.com/office/drawing/2014/main" id="{5907F49B-E6AC-4C91-B998-A78D2D859574}"/>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Rectangle 50">
                <a:extLst>
                  <a:ext uri="{FF2B5EF4-FFF2-40B4-BE49-F238E27FC236}">
                    <a16:creationId xmlns:a16="http://schemas.microsoft.com/office/drawing/2014/main" id="{86F34CA2-CE08-4863-B794-4B1EA6E80726}"/>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 name="Rectangle 51">
                <a:extLst>
                  <a:ext uri="{FF2B5EF4-FFF2-40B4-BE49-F238E27FC236}">
                    <a16:creationId xmlns:a16="http://schemas.microsoft.com/office/drawing/2014/main" id="{B3360A24-4A47-4189-A9A8-0F874F79BEAE}"/>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 name="Rectangle 52">
                <a:extLst>
                  <a:ext uri="{FF2B5EF4-FFF2-40B4-BE49-F238E27FC236}">
                    <a16:creationId xmlns:a16="http://schemas.microsoft.com/office/drawing/2014/main" id="{E6273770-BF48-4989-95F4-C7D245B41C8A}"/>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 name="Rectangle 53">
                <a:extLst>
                  <a:ext uri="{FF2B5EF4-FFF2-40B4-BE49-F238E27FC236}">
                    <a16:creationId xmlns:a16="http://schemas.microsoft.com/office/drawing/2014/main" id="{058FCBAF-5663-437E-8EF1-22D03D17DD54}"/>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 name="Rectangle 54">
                <a:extLst>
                  <a:ext uri="{FF2B5EF4-FFF2-40B4-BE49-F238E27FC236}">
                    <a16:creationId xmlns:a16="http://schemas.microsoft.com/office/drawing/2014/main" id="{A1365456-9E0D-41EF-9B7E-686EA03E564D}"/>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 name="Rectangle 55">
                <a:extLst>
                  <a:ext uri="{FF2B5EF4-FFF2-40B4-BE49-F238E27FC236}">
                    <a16:creationId xmlns:a16="http://schemas.microsoft.com/office/drawing/2014/main" id="{5801ED3D-315A-4B72-B566-39862DC0D371}"/>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98" name="Group 97">
            <a:extLst>
              <a:ext uri="{FF2B5EF4-FFF2-40B4-BE49-F238E27FC236}">
                <a16:creationId xmlns:a16="http://schemas.microsoft.com/office/drawing/2014/main" id="{FDAC0F34-5AFE-4CD1-BDDD-2BFAE01E474C}"/>
              </a:ext>
            </a:extLst>
          </p:cNvPr>
          <p:cNvGrpSpPr/>
          <p:nvPr/>
        </p:nvGrpSpPr>
        <p:grpSpPr>
          <a:xfrm>
            <a:off x="5219700" y="5059680"/>
            <a:ext cx="1753663" cy="1341120"/>
            <a:chOff x="5219700" y="5059680"/>
            <a:chExt cx="1753663" cy="1341120"/>
          </a:xfrm>
        </p:grpSpPr>
        <p:sp>
          <p:nvSpPr>
            <p:cNvPr id="27" name="Freeform: Shape 26">
              <a:extLst>
                <a:ext uri="{FF2B5EF4-FFF2-40B4-BE49-F238E27FC236}">
                  <a16:creationId xmlns:a16="http://schemas.microsoft.com/office/drawing/2014/main" id="{4BF76FB7-A920-437B-898B-C22385641BC6}"/>
                </a:ext>
              </a:extLst>
            </p:cNvPr>
            <p:cNvSpPr/>
            <p:nvPr/>
          </p:nvSpPr>
          <p:spPr>
            <a:xfrm>
              <a:off x="5219700" y="5059680"/>
              <a:ext cx="1753663" cy="1341120"/>
            </a:xfrm>
            <a:custGeom>
              <a:avLst/>
              <a:gdLst>
                <a:gd name="connsiteX0" fmla="*/ 0 w 1753663"/>
                <a:gd name="connsiteY0" fmla="*/ 0 h 1341120"/>
                <a:gd name="connsiteX1" fmla="*/ 1753663 w 1753663"/>
                <a:gd name="connsiteY1" fmla="*/ 0 h 1341120"/>
                <a:gd name="connsiteX2" fmla="*/ 1753663 w 1753663"/>
                <a:gd name="connsiteY2" fmla="*/ 38129 h 1341120"/>
                <a:gd name="connsiteX3" fmla="*/ 1753663 w 1753663"/>
                <a:gd name="connsiteY3" fmla="*/ 137893 h 1341120"/>
                <a:gd name="connsiteX4" fmla="*/ 1752600 w 1753663"/>
                <a:gd name="connsiteY4" fmla="*/ 137893 h 1341120"/>
                <a:gd name="connsiteX5" fmla="*/ 1752600 w 1753663"/>
                <a:gd name="connsiteY5" fmla="*/ 1197862 h 1341120"/>
                <a:gd name="connsiteX6" fmla="*/ 1609342 w 1753663"/>
                <a:gd name="connsiteY6" fmla="*/ 1341120 h 1341120"/>
                <a:gd name="connsiteX7" fmla="*/ 143258 w 1753663"/>
                <a:gd name="connsiteY7" fmla="*/ 1341120 h 1341120"/>
                <a:gd name="connsiteX8" fmla="*/ 0 w 1753663"/>
                <a:gd name="connsiteY8" fmla="*/ 1197862 h 1341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53663" h="1341120">
                  <a:moveTo>
                    <a:pt x="0" y="0"/>
                  </a:moveTo>
                  <a:lnTo>
                    <a:pt x="1753663" y="0"/>
                  </a:lnTo>
                  <a:lnTo>
                    <a:pt x="1753663" y="38129"/>
                  </a:lnTo>
                  <a:cubicBezTo>
                    <a:pt x="1753663" y="137893"/>
                    <a:pt x="1753663" y="137893"/>
                    <a:pt x="1753663" y="137893"/>
                  </a:cubicBezTo>
                  <a:lnTo>
                    <a:pt x="1752600" y="137893"/>
                  </a:lnTo>
                  <a:lnTo>
                    <a:pt x="1752600" y="1197862"/>
                  </a:lnTo>
                  <a:cubicBezTo>
                    <a:pt x="1752600" y="1276981"/>
                    <a:pt x="1688461" y="1341120"/>
                    <a:pt x="1609342" y="1341120"/>
                  </a:cubicBezTo>
                  <a:lnTo>
                    <a:pt x="143258" y="1341120"/>
                  </a:lnTo>
                  <a:cubicBezTo>
                    <a:pt x="64139" y="1341120"/>
                    <a:pt x="0" y="1276981"/>
                    <a:pt x="0" y="1197862"/>
                  </a:cubicBezTo>
                  <a:close/>
                </a:path>
              </a:pathLst>
            </a:cu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7" name="Group 56">
              <a:extLst>
                <a:ext uri="{FF2B5EF4-FFF2-40B4-BE49-F238E27FC236}">
                  <a16:creationId xmlns:a16="http://schemas.microsoft.com/office/drawing/2014/main" id="{09E166E0-E79E-4420-A140-D3057F85409A}"/>
                </a:ext>
              </a:extLst>
            </p:cNvPr>
            <p:cNvGrpSpPr>
              <a:grpSpLocks noChangeAspect="1"/>
            </p:cNvGrpSpPr>
            <p:nvPr/>
          </p:nvGrpSpPr>
          <p:grpSpPr>
            <a:xfrm rot="2700000">
              <a:off x="5740908" y="5364480"/>
              <a:ext cx="731520" cy="731520"/>
              <a:chOff x="3383280" y="274320"/>
              <a:chExt cx="5669280" cy="5669280"/>
            </a:xfrm>
            <a:blipFill dpi="0" rotWithShape="0">
              <a:blip r:embed="rId5"/>
              <a:srcRect/>
              <a:stretch>
                <a:fillRect/>
              </a:stretch>
            </a:blipFill>
          </p:grpSpPr>
          <p:sp>
            <p:nvSpPr>
              <p:cNvPr id="58" name="Rectangle 57">
                <a:extLst>
                  <a:ext uri="{FF2B5EF4-FFF2-40B4-BE49-F238E27FC236}">
                    <a16:creationId xmlns:a16="http://schemas.microsoft.com/office/drawing/2014/main" id="{96D5973B-9FF1-4B2A-88AF-5434AE87AB1E}"/>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 name="Rectangle 58">
                <a:extLst>
                  <a:ext uri="{FF2B5EF4-FFF2-40B4-BE49-F238E27FC236}">
                    <a16:creationId xmlns:a16="http://schemas.microsoft.com/office/drawing/2014/main" id="{73B799C7-1BD4-4B75-9A50-DEE295640656}"/>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Freeform: Shape 59">
                <a:extLst>
                  <a:ext uri="{FF2B5EF4-FFF2-40B4-BE49-F238E27FC236}">
                    <a16:creationId xmlns:a16="http://schemas.microsoft.com/office/drawing/2014/main" id="{DD93F334-81E2-4EF4-9BB4-5D7B66851101}"/>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Rectangle 60">
                <a:extLst>
                  <a:ext uri="{FF2B5EF4-FFF2-40B4-BE49-F238E27FC236}">
                    <a16:creationId xmlns:a16="http://schemas.microsoft.com/office/drawing/2014/main" id="{5C427304-43C0-4684-AE4E-AED7D13BC877}"/>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Rectangle 61">
                <a:extLst>
                  <a:ext uri="{FF2B5EF4-FFF2-40B4-BE49-F238E27FC236}">
                    <a16:creationId xmlns:a16="http://schemas.microsoft.com/office/drawing/2014/main" id="{BD38CAD0-3AE3-4C5C-A3E0-BF5164053BB6}"/>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Rectangle 62">
                <a:extLst>
                  <a:ext uri="{FF2B5EF4-FFF2-40B4-BE49-F238E27FC236}">
                    <a16:creationId xmlns:a16="http://schemas.microsoft.com/office/drawing/2014/main" id="{5479B8DC-644B-4769-9DA4-24FE4170D563}"/>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Rectangle 63">
                <a:extLst>
                  <a:ext uri="{FF2B5EF4-FFF2-40B4-BE49-F238E27FC236}">
                    <a16:creationId xmlns:a16="http://schemas.microsoft.com/office/drawing/2014/main" id="{8C541122-D8FA-4398-ABFA-1265E2E80405}"/>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Rectangle 64">
                <a:extLst>
                  <a:ext uri="{FF2B5EF4-FFF2-40B4-BE49-F238E27FC236}">
                    <a16:creationId xmlns:a16="http://schemas.microsoft.com/office/drawing/2014/main" id="{1FC247E2-11E7-4D47-92CE-F5EA07BB8E54}"/>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 name="Rectangle 65">
                <a:extLst>
                  <a:ext uri="{FF2B5EF4-FFF2-40B4-BE49-F238E27FC236}">
                    <a16:creationId xmlns:a16="http://schemas.microsoft.com/office/drawing/2014/main" id="{7A1C0633-699F-458D-83B5-93BFF5E8A2B5}"/>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01" name="Group 100">
            <a:extLst>
              <a:ext uri="{FF2B5EF4-FFF2-40B4-BE49-F238E27FC236}">
                <a16:creationId xmlns:a16="http://schemas.microsoft.com/office/drawing/2014/main" id="{BC1E4433-1AED-4699-9A1B-AF9234A8E2D9}"/>
              </a:ext>
            </a:extLst>
          </p:cNvPr>
          <p:cNvGrpSpPr/>
          <p:nvPr/>
        </p:nvGrpSpPr>
        <p:grpSpPr>
          <a:xfrm>
            <a:off x="7048500" y="5059680"/>
            <a:ext cx="2186456" cy="1341120"/>
            <a:chOff x="7048500" y="5059680"/>
            <a:chExt cx="2186456" cy="1341120"/>
          </a:xfrm>
        </p:grpSpPr>
        <p:sp>
          <p:nvSpPr>
            <p:cNvPr id="28" name="Freeform: Shape 27">
              <a:extLst>
                <a:ext uri="{FF2B5EF4-FFF2-40B4-BE49-F238E27FC236}">
                  <a16:creationId xmlns:a16="http://schemas.microsoft.com/office/drawing/2014/main" id="{CD329D13-8C08-492C-85F1-8A8F985FCA4D}"/>
                </a:ext>
              </a:extLst>
            </p:cNvPr>
            <p:cNvSpPr/>
            <p:nvPr/>
          </p:nvSpPr>
          <p:spPr>
            <a:xfrm>
              <a:off x="7048500" y="5059680"/>
              <a:ext cx="2186456" cy="1341120"/>
            </a:xfrm>
            <a:custGeom>
              <a:avLst/>
              <a:gdLst>
                <a:gd name="connsiteX0" fmla="*/ 0 w 2186456"/>
                <a:gd name="connsiteY0" fmla="*/ 0 h 1341120"/>
                <a:gd name="connsiteX1" fmla="*/ 1753662 w 2186456"/>
                <a:gd name="connsiteY1" fmla="*/ 0 h 1341120"/>
                <a:gd name="connsiteX2" fmla="*/ 1753662 w 2186456"/>
                <a:gd name="connsiteY2" fmla="*/ 114447 h 1341120"/>
                <a:gd name="connsiteX3" fmla="*/ 1833974 w 2186456"/>
                <a:gd name="connsiteY3" fmla="*/ 277454 h 1341120"/>
                <a:gd name="connsiteX4" fmla="*/ 2039218 w 2186456"/>
                <a:gd name="connsiteY4" fmla="*/ 190368 h 1341120"/>
                <a:gd name="connsiteX5" fmla="*/ 2039218 w 2186456"/>
                <a:gd name="connsiteY5" fmla="*/ 565506 h 1341120"/>
                <a:gd name="connsiteX6" fmla="*/ 1833974 w 2186456"/>
                <a:gd name="connsiteY6" fmla="*/ 480653 h 1341120"/>
                <a:gd name="connsiteX7" fmla="*/ 1753662 w 2186456"/>
                <a:gd name="connsiteY7" fmla="*/ 643660 h 1341120"/>
                <a:gd name="connsiteX8" fmla="*/ 1753662 w 2186456"/>
                <a:gd name="connsiteY8" fmla="*/ 1052293 h 1341120"/>
                <a:gd name="connsiteX9" fmla="*/ 1752600 w 2186456"/>
                <a:gd name="connsiteY9" fmla="*/ 1052293 h 1341120"/>
                <a:gd name="connsiteX10" fmla="*/ 1752600 w 2186456"/>
                <a:gd name="connsiteY10" fmla="*/ 1197862 h 1341120"/>
                <a:gd name="connsiteX11" fmla="*/ 1609342 w 2186456"/>
                <a:gd name="connsiteY11" fmla="*/ 1341120 h 1341120"/>
                <a:gd name="connsiteX12" fmla="*/ 143258 w 2186456"/>
                <a:gd name="connsiteY12" fmla="*/ 1341120 h 1341120"/>
                <a:gd name="connsiteX13" fmla="*/ 0 w 2186456"/>
                <a:gd name="connsiteY13" fmla="*/ 1197862 h 1341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86456" h="1341120">
                  <a:moveTo>
                    <a:pt x="0" y="0"/>
                  </a:moveTo>
                  <a:lnTo>
                    <a:pt x="1753662" y="0"/>
                  </a:lnTo>
                  <a:lnTo>
                    <a:pt x="1753662" y="114447"/>
                  </a:lnTo>
                  <a:cubicBezTo>
                    <a:pt x="1753662" y="261823"/>
                    <a:pt x="1789356" y="295317"/>
                    <a:pt x="1833974" y="277454"/>
                  </a:cubicBezTo>
                  <a:cubicBezTo>
                    <a:pt x="1914286" y="239493"/>
                    <a:pt x="1925442" y="172504"/>
                    <a:pt x="2039218" y="190368"/>
                  </a:cubicBezTo>
                  <a:cubicBezTo>
                    <a:pt x="2235536" y="221630"/>
                    <a:pt x="2235536" y="536478"/>
                    <a:pt x="2039218" y="565506"/>
                  </a:cubicBezTo>
                  <a:cubicBezTo>
                    <a:pt x="1925442" y="583370"/>
                    <a:pt x="1914286" y="518614"/>
                    <a:pt x="1833974" y="480653"/>
                  </a:cubicBezTo>
                  <a:cubicBezTo>
                    <a:pt x="1789356" y="460557"/>
                    <a:pt x="1753662" y="496284"/>
                    <a:pt x="1753662" y="643660"/>
                  </a:cubicBezTo>
                  <a:cubicBezTo>
                    <a:pt x="1753662" y="1052293"/>
                    <a:pt x="1753662" y="1052293"/>
                    <a:pt x="1753662" y="1052293"/>
                  </a:cubicBezTo>
                  <a:lnTo>
                    <a:pt x="1752600" y="1052293"/>
                  </a:lnTo>
                  <a:lnTo>
                    <a:pt x="1752600" y="1197862"/>
                  </a:lnTo>
                  <a:cubicBezTo>
                    <a:pt x="1752600" y="1276981"/>
                    <a:pt x="1688461" y="1341120"/>
                    <a:pt x="1609342" y="1341120"/>
                  </a:cubicBezTo>
                  <a:lnTo>
                    <a:pt x="143258" y="1341120"/>
                  </a:lnTo>
                  <a:cubicBezTo>
                    <a:pt x="64139" y="1341120"/>
                    <a:pt x="0" y="1276981"/>
                    <a:pt x="0" y="1197862"/>
                  </a:cubicBezTo>
                  <a:close/>
                </a:path>
              </a:pathLst>
            </a:cu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7" name="Group 66">
              <a:extLst>
                <a:ext uri="{FF2B5EF4-FFF2-40B4-BE49-F238E27FC236}">
                  <a16:creationId xmlns:a16="http://schemas.microsoft.com/office/drawing/2014/main" id="{29018540-27F4-45EE-A8F3-8759BCA0E312}"/>
                </a:ext>
              </a:extLst>
            </p:cNvPr>
            <p:cNvGrpSpPr>
              <a:grpSpLocks noChangeAspect="1"/>
            </p:cNvGrpSpPr>
            <p:nvPr/>
          </p:nvGrpSpPr>
          <p:grpSpPr>
            <a:xfrm rot="2700000">
              <a:off x="7569708" y="5364480"/>
              <a:ext cx="731520" cy="731520"/>
              <a:chOff x="3383280" y="274320"/>
              <a:chExt cx="5669280" cy="5669280"/>
            </a:xfrm>
            <a:blipFill dpi="0" rotWithShape="0">
              <a:blip r:embed="rId6"/>
              <a:srcRect/>
              <a:stretch>
                <a:fillRect/>
              </a:stretch>
            </a:blipFill>
          </p:grpSpPr>
          <p:sp>
            <p:nvSpPr>
              <p:cNvPr id="68" name="Rectangle 67">
                <a:extLst>
                  <a:ext uri="{FF2B5EF4-FFF2-40B4-BE49-F238E27FC236}">
                    <a16:creationId xmlns:a16="http://schemas.microsoft.com/office/drawing/2014/main" id="{BCDC997A-EA86-4223-9383-063CB6C0C3D3}"/>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Rectangle 68">
                <a:extLst>
                  <a:ext uri="{FF2B5EF4-FFF2-40B4-BE49-F238E27FC236}">
                    <a16:creationId xmlns:a16="http://schemas.microsoft.com/office/drawing/2014/main" id="{FFA4AD60-8AC1-4042-BA1B-137DEF4E513B}"/>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 name="Freeform: Shape 69">
                <a:extLst>
                  <a:ext uri="{FF2B5EF4-FFF2-40B4-BE49-F238E27FC236}">
                    <a16:creationId xmlns:a16="http://schemas.microsoft.com/office/drawing/2014/main" id="{911F43EC-9831-44FA-9828-550844A5C06F}"/>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Rectangle 70">
                <a:extLst>
                  <a:ext uri="{FF2B5EF4-FFF2-40B4-BE49-F238E27FC236}">
                    <a16:creationId xmlns:a16="http://schemas.microsoft.com/office/drawing/2014/main" id="{715AEBE3-8D3E-4B87-9BBF-8EC1AB9AC82F}"/>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 name="Rectangle 71">
                <a:extLst>
                  <a:ext uri="{FF2B5EF4-FFF2-40B4-BE49-F238E27FC236}">
                    <a16:creationId xmlns:a16="http://schemas.microsoft.com/office/drawing/2014/main" id="{CFCB074D-AB7E-45E7-BBC5-E67425598D5F}"/>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3" name="Rectangle 72">
                <a:extLst>
                  <a:ext uri="{FF2B5EF4-FFF2-40B4-BE49-F238E27FC236}">
                    <a16:creationId xmlns:a16="http://schemas.microsoft.com/office/drawing/2014/main" id="{8AAF8D69-8BB3-43B5-91DF-D419BC414F2C}"/>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4" name="Rectangle 73">
                <a:extLst>
                  <a:ext uri="{FF2B5EF4-FFF2-40B4-BE49-F238E27FC236}">
                    <a16:creationId xmlns:a16="http://schemas.microsoft.com/office/drawing/2014/main" id="{35368BC8-0CD8-4FAC-8258-89D7EC48AD81}"/>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 name="Rectangle 74">
                <a:extLst>
                  <a:ext uri="{FF2B5EF4-FFF2-40B4-BE49-F238E27FC236}">
                    <a16:creationId xmlns:a16="http://schemas.microsoft.com/office/drawing/2014/main" id="{B2DC2018-8992-4890-97A9-AC5A16445F12}"/>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6" name="Rectangle 75">
                <a:extLst>
                  <a:ext uri="{FF2B5EF4-FFF2-40B4-BE49-F238E27FC236}">
                    <a16:creationId xmlns:a16="http://schemas.microsoft.com/office/drawing/2014/main" id="{063BE76D-1282-4383-BE59-BF974C9D3B87}"/>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04" name="Group 103">
            <a:extLst>
              <a:ext uri="{FF2B5EF4-FFF2-40B4-BE49-F238E27FC236}">
                <a16:creationId xmlns:a16="http://schemas.microsoft.com/office/drawing/2014/main" id="{DF115E0C-AD8D-4C2D-8B02-2AF35F12DD4F}"/>
              </a:ext>
            </a:extLst>
          </p:cNvPr>
          <p:cNvGrpSpPr/>
          <p:nvPr/>
        </p:nvGrpSpPr>
        <p:grpSpPr>
          <a:xfrm>
            <a:off x="8877300" y="5059680"/>
            <a:ext cx="1752600" cy="1341120"/>
            <a:chOff x="8877300" y="5059680"/>
            <a:chExt cx="1752600" cy="1341120"/>
          </a:xfrm>
        </p:grpSpPr>
        <p:sp>
          <p:nvSpPr>
            <p:cNvPr id="29" name="Freeform: Shape 28">
              <a:extLst>
                <a:ext uri="{FF2B5EF4-FFF2-40B4-BE49-F238E27FC236}">
                  <a16:creationId xmlns:a16="http://schemas.microsoft.com/office/drawing/2014/main" id="{1B91A75B-A1A8-43BB-835B-390AA5EA8ED3}"/>
                </a:ext>
              </a:extLst>
            </p:cNvPr>
            <p:cNvSpPr/>
            <p:nvPr/>
          </p:nvSpPr>
          <p:spPr>
            <a:xfrm>
              <a:off x="8877300" y="5059680"/>
              <a:ext cx="1752600" cy="1341120"/>
            </a:xfrm>
            <a:custGeom>
              <a:avLst/>
              <a:gdLst>
                <a:gd name="connsiteX0" fmla="*/ 0 w 1752600"/>
                <a:gd name="connsiteY0" fmla="*/ 0 h 1341120"/>
                <a:gd name="connsiteX1" fmla="*/ 1752600 w 1752600"/>
                <a:gd name="connsiteY1" fmla="*/ 0 h 1341120"/>
                <a:gd name="connsiteX2" fmla="*/ 1752600 w 1752600"/>
                <a:gd name="connsiteY2" fmla="*/ 1197862 h 1341120"/>
                <a:gd name="connsiteX3" fmla="*/ 1609342 w 1752600"/>
                <a:gd name="connsiteY3" fmla="*/ 1341120 h 1341120"/>
                <a:gd name="connsiteX4" fmla="*/ 143258 w 1752600"/>
                <a:gd name="connsiteY4" fmla="*/ 1341120 h 1341120"/>
                <a:gd name="connsiteX5" fmla="*/ 0 w 1752600"/>
                <a:gd name="connsiteY5" fmla="*/ 1197862 h 1341120"/>
                <a:gd name="connsiteX6" fmla="*/ 0 w 1752600"/>
                <a:gd name="connsiteY6" fmla="*/ 522958 h 1341120"/>
                <a:gd name="connsiteX7" fmla="*/ 22796 w 1752600"/>
                <a:gd name="connsiteY7" fmla="*/ 539506 h 1341120"/>
                <a:gd name="connsiteX8" fmla="*/ 217617 w 1752600"/>
                <a:gd name="connsiteY8" fmla="*/ 606082 h 1341120"/>
                <a:gd name="connsiteX9" fmla="*/ 217617 w 1752600"/>
                <a:gd name="connsiteY9" fmla="*/ 135455 h 1341120"/>
                <a:gd name="connsiteX10" fmla="*/ 22796 w 1752600"/>
                <a:gd name="connsiteY10" fmla="*/ 204394 h 1341120"/>
                <a:gd name="connsiteX11" fmla="*/ 0 w 1752600"/>
                <a:gd name="connsiteY11" fmla="*/ 221196 h 1341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52600" h="1341120">
                  <a:moveTo>
                    <a:pt x="0" y="0"/>
                  </a:moveTo>
                  <a:lnTo>
                    <a:pt x="1752600" y="0"/>
                  </a:lnTo>
                  <a:lnTo>
                    <a:pt x="1752600" y="1197862"/>
                  </a:lnTo>
                  <a:cubicBezTo>
                    <a:pt x="1752600" y="1276981"/>
                    <a:pt x="1688461" y="1341120"/>
                    <a:pt x="1609342" y="1341120"/>
                  </a:cubicBezTo>
                  <a:lnTo>
                    <a:pt x="143258" y="1341120"/>
                  </a:lnTo>
                  <a:cubicBezTo>
                    <a:pt x="64139" y="1341120"/>
                    <a:pt x="0" y="1276981"/>
                    <a:pt x="0" y="1197862"/>
                  </a:cubicBezTo>
                  <a:lnTo>
                    <a:pt x="0" y="522958"/>
                  </a:lnTo>
                  <a:lnTo>
                    <a:pt x="22796" y="539506"/>
                  </a:lnTo>
                  <a:cubicBezTo>
                    <a:pt x="75929" y="581396"/>
                    <a:pt x="110564" y="622890"/>
                    <a:pt x="217617" y="606082"/>
                  </a:cubicBezTo>
                  <a:cubicBezTo>
                    <a:pt x="463908" y="569665"/>
                    <a:pt x="463908" y="174674"/>
                    <a:pt x="217617" y="135455"/>
                  </a:cubicBezTo>
                  <a:cubicBezTo>
                    <a:pt x="110564" y="118646"/>
                    <a:pt x="75929" y="161717"/>
                    <a:pt x="22796" y="204394"/>
                  </a:cubicBezTo>
                  <a:lnTo>
                    <a:pt x="0" y="221196"/>
                  </a:lnTo>
                  <a:close/>
                </a:path>
              </a:pathLst>
            </a:cu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7" name="Group 76">
              <a:extLst>
                <a:ext uri="{FF2B5EF4-FFF2-40B4-BE49-F238E27FC236}">
                  <a16:creationId xmlns:a16="http://schemas.microsoft.com/office/drawing/2014/main" id="{D8CE32F1-F108-4EBF-9C2E-DF4FB0C33796}"/>
                </a:ext>
              </a:extLst>
            </p:cNvPr>
            <p:cNvGrpSpPr>
              <a:grpSpLocks noChangeAspect="1"/>
            </p:cNvGrpSpPr>
            <p:nvPr/>
          </p:nvGrpSpPr>
          <p:grpSpPr>
            <a:xfrm rot="2700000">
              <a:off x="9398508" y="5364480"/>
              <a:ext cx="731520" cy="731520"/>
              <a:chOff x="3383280" y="274320"/>
              <a:chExt cx="5669280" cy="5669280"/>
            </a:xfrm>
            <a:blipFill dpi="0" rotWithShape="0">
              <a:blip r:embed="rId7"/>
              <a:srcRect/>
              <a:stretch>
                <a:fillRect/>
              </a:stretch>
            </a:blipFill>
          </p:grpSpPr>
          <p:sp>
            <p:nvSpPr>
              <p:cNvPr id="78" name="Rectangle 77">
                <a:extLst>
                  <a:ext uri="{FF2B5EF4-FFF2-40B4-BE49-F238E27FC236}">
                    <a16:creationId xmlns:a16="http://schemas.microsoft.com/office/drawing/2014/main" id="{D19DC6F5-C951-4FD5-B232-B0E60795C7F3}"/>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 name="Rectangle 78">
                <a:extLst>
                  <a:ext uri="{FF2B5EF4-FFF2-40B4-BE49-F238E27FC236}">
                    <a16:creationId xmlns:a16="http://schemas.microsoft.com/office/drawing/2014/main" id="{9C400B5C-C6D3-455A-B3DC-A10CE7DF1890}"/>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0" name="Freeform: Shape 79">
                <a:extLst>
                  <a:ext uri="{FF2B5EF4-FFF2-40B4-BE49-F238E27FC236}">
                    <a16:creationId xmlns:a16="http://schemas.microsoft.com/office/drawing/2014/main" id="{455BCD3D-DD44-47CF-8326-45783A7824CC}"/>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1" name="Rectangle 80">
                <a:extLst>
                  <a:ext uri="{FF2B5EF4-FFF2-40B4-BE49-F238E27FC236}">
                    <a16:creationId xmlns:a16="http://schemas.microsoft.com/office/drawing/2014/main" id="{C114F70B-E732-4532-A9EA-0040B943E359}"/>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2" name="Rectangle 81">
                <a:extLst>
                  <a:ext uri="{FF2B5EF4-FFF2-40B4-BE49-F238E27FC236}">
                    <a16:creationId xmlns:a16="http://schemas.microsoft.com/office/drawing/2014/main" id="{2E01D8A6-A145-428E-84B1-7F9D3BDBA453}"/>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3" name="Rectangle 82">
                <a:extLst>
                  <a:ext uri="{FF2B5EF4-FFF2-40B4-BE49-F238E27FC236}">
                    <a16:creationId xmlns:a16="http://schemas.microsoft.com/office/drawing/2014/main" id="{6BF3317C-B338-4EC6-A474-25174CF27362}"/>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4" name="Rectangle 83">
                <a:extLst>
                  <a:ext uri="{FF2B5EF4-FFF2-40B4-BE49-F238E27FC236}">
                    <a16:creationId xmlns:a16="http://schemas.microsoft.com/office/drawing/2014/main" id="{5B0EE86F-91A9-4B3C-9CAC-BB16C46DC832}"/>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5" name="Rectangle 84">
                <a:extLst>
                  <a:ext uri="{FF2B5EF4-FFF2-40B4-BE49-F238E27FC236}">
                    <a16:creationId xmlns:a16="http://schemas.microsoft.com/office/drawing/2014/main" id="{5818D3ED-C1E3-417B-924B-274F002B1DD8}"/>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6" name="Rectangle 85">
                <a:extLst>
                  <a:ext uri="{FF2B5EF4-FFF2-40B4-BE49-F238E27FC236}">
                    <a16:creationId xmlns:a16="http://schemas.microsoft.com/office/drawing/2014/main" id="{7DF027A9-5793-403B-B4C7-0FEAE8E2BBF9}"/>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96" name="TextBox 95">
            <a:extLst>
              <a:ext uri="{FF2B5EF4-FFF2-40B4-BE49-F238E27FC236}">
                <a16:creationId xmlns:a16="http://schemas.microsoft.com/office/drawing/2014/main" id="{69C18CB9-9F85-41E1-817F-DC2158EDC4F2}"/>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173913335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6"/>
                                        </p:tgtEl>
                                        <p:attrNameLst>
                                          <p:attrName>style.visibility</p:attrName>
                                        </p:attrNameLst>
                                      </p:cBhvr>
                                      <p:to>
                                        <p:strVal val="visible"/>
                                      </p:to>
                                    </p:set>
                                    <p:animEffect transition="in" filter="wipe(left)">
                                      <p:cBhvr>
                                        <p:cTn id="7" dur="1000"/>
                                        <p:tgtEl>
                                          <p:spTgt spid="96"/>
                                        </p:tgtEl>
                                      </p:cBhvr>
                                    </p:animEffect>
                                  </p:childTnLst>
                                </p:cTn>
                              </p:par>
                            </p:childTnLst>
                          </p:cTn>
                        </p:par>
                        <p:par>
                          <p:cTn id="8" fill="hold">
                            <p:stCondLst>
                              <p:cond delay="1000"/>
                            </p:stCondLst>
                            <p:childTnLst>
                              <p:par>
                                <p:cTn id="9" presetID="31" presetClass="entr" presetSubtype="0" fill="hold" nodeType="afterEffect">
                                  <p:stCondLst>
                                    <p:cond delay="0"/>
                                  </p:stCondLst>
                                  <p:childTnLst>
                                    <p:set>
                                      <p:cBhvr>
                                        <p:cTn id="10" dur="1" fill="hold">
                                          <p:stCondLst>
                                            <p:cond delay="0"/>
                                          </p:stCondLst>
                                        </p:cTn>
                                        <p:tgtEl>
                                          <p:spTgt spid="7"/>
                                        </p:tgtEl>
                                        <p:attrNameLst>
                                          <p:attrName>style.visibility</p:attrName>
                                        </p:attrNameLst>
                                      </p:cBhvr>
                                      <p:to>
                                        <p:strVal val="visible"/>
                                      </p:to>
                                    </p:set>
                                    <p:anim calcmode="lin" valueType="num">
                                      <p:cBhvr>
                                        <p:cTn id="11" dur="1000" fill="hold"/>
                                        <p:tgtEl>
                                          <p:spTgt spid="7"/>
                                        </p:tgtEl>
                                        <p:attrNameLst>
                                          <p:attrName>ppt_w</p:attrName>
                                        </p:attrNameLst>
                                      </p:cBhvr>
                                      <p:tavLst>
                                        <p:tav tm="0">
                                          <p:val>
                                            <p:fltVal val="0"/>
                                          </p:val>
                                        </p:tav>
                                        <p:tav tm="100000">
                                          <p:val>
                                            <p:strVal val="#ppt_w"/>
                                          </p:val>
                                        </p:tav>
                                      </p:tavLst>
                                    </p:anim>
                                    <p:anim calcmode="lin" valueType="num">
                                      <p:cBhvr>
                                        <p:cTn id="12" dur="1000" fill="hold"/>
                                        <p:tgtEl>
                                          <p:spTgt spid="7"/>
                                        </p:tgtEl>
                                        <p:attrNameLst>
                                          <p:attrName>ppt_h</p:attrName>
                                        </p:attrNameLst>
                                      </p:cBhvr>
                                      <p:tavLst>
                                        <p:tav tm="0">
                                          <p:val>
                                            <p:fltVal val="0"/>
                                          </p:val>
                                        </p:tav>
                                        <p:tav tm="100000">
                                          <p:val>
                                            <p:strVal val="#ppt_h"/>
                                          </p:val>
                                        </p:tav>
                                      </p:tavLst>
                                    </p:anim>
                                    <p:anim calcmode="lin" valueType="num">
                                      <p:cBhvr>
                                        <p:cTn id="13" dur="1000" fill="hold"/>
                                        <p:tgtEl>
                                          <p:spTgt spid="7"/>
                                        </p:tgtEl>
                                        <p:attrNameLst>
                                          <p:attrName>style.rotation</p:attrName>
                                        </p:attrNameLst>
                                      </p:cBhvr>
                                      <p:tavLst>
                                        <p:tav tm="0">
                                          <p:val>
                                            <p:fltVal val="90"/>
                                          </p:val>
                                        </p:tav>
                                        <p:tav tm="100000">
                                          <p:val>
                                            <p:fltVal val="0"/>
                                          </p:val>
                                        </p:tav>
                                      </p:tavLst>
                                    </p:anim>
                                    <p:animEffect transition="in" filter="fade">
                                      <p:cBhvr>
                                        <p:cTn id="14" dur="1000"/>
                                        <p:tgtEl>
                                          <p:spTgt spid="7"/>
                                        </p:tgtEl>
                                      </p:cBhvr>
                                    </p:animEffect>
                                  </p:childTnLst>
                                </p:cTn>
                              </p:par>
                            </p:childTnLst>
                          </p:cTn>
                        </p:par>
                        <p:par>
                          <p:cTn id="15" fill="hold">
                            <p:stCondLst>
                              <p:cond delay="2000"/>
                            </p:stCondLst>
                            <p:childTnLst>
                              <p:par>
                                <p:cTn id="16" presetID="22" presetClass="entr" presetSubtype="4" fill="hold" nodeType="afterEffect">
                                  <p:stCondLst>
                                    <p:cond delay="0"/>
                                  </p:stCondLst>
                                  <p:childTnLst>
                                    <p:set>
                                      <p:cBhvr>
                                        <p:cTn id="17" dur="1" fill="hold">
                                          <p:stCondLst>
                                            <p:cond delay="0"/>
                                          </p:stCondLst>
                                        </p:cTn>
                                        <p:tgtEl>
                                          <p:spTgt spid="3"/>
                                        </p:tgtEl>
                                        <p:attrNameLst>
                                          <p:attrName>style.visibility</p:attrName>
                                        </p:attrNameLst>
                                      </p:cBhvr>
                                      <p:to>
                                        <p:strVal val="visible"/>
                                      </p:to>
                                    </p:set>
                                    <p:animEffect transition="in" filter="wipe(down)">
                                      <p:cBhvr>
                                        <p:cTn id="18" dur="500"/>
                                        <p:tgtEl>
                                          <p:spTgt spid="3"/>
                                        </p:tgtEl>
                                      </p:cBhvr>
                                    </p:animEffect>
                                  </p:childTnLst>
                                </p:cTn>
                              </p:par>
                              <p:par>
                                <p:cTn id="19" presetID="22" presetClass="entr" presetSubtype="4" fill="hold" nodeType="withEffect">
                                  <p:stCondLst>
                                    <p:cond delay="0"/>
                                  </p:stCondLst>
                                  <p:childTnLst>
                                    <p:set>
                                      <p:cBhvr>
                                        <p:cTn id="20" dur="1" fill="hold">
                                          <p:stCondLst>
                                            <p:cond delay="0"/>
                                          </p:stCondLst>
                                        </p:cTn>
                                        <p:tgtEl>
                                          <p:spTgt spid="4"/>
                                        </p:tgtEl>
                                        <p:attrNameLst>
                                          <p:attrName>style.visibility</p:attrName>
                                        </p:attrNameLst>
                                      </p:cBhvr>
                                      <p:to>
                                        <p:strVal val="visible"/>
                                      </p:to>
                                    </p:set>
                                    <p:animEffect transition="in" filter="wipe(down)">
                                      <p:cBhvr>
                                        <p:cTn id="21" dur="1000"/>
                                        <p:tgtEl>
                                          <p:spTgt spid="4"/>
                                        </p:tgtEl>
                                      </p:cBhvr>
                                    </p:animEffect>
                                  </p:childTnLst>
                                </p:cTn>
                              </p:par>
                            </p:childTnLst>
                          </p:cTn>
                        </p:par>
                        <p:par>
                          <p:cTn id="22" fill="hold">
                            <p:stCondLst>
                              <p:cond delay="3000"/>
                            </p:stCondLst>
                            <p:childTnLst>
                              <p:par>
                                <p:cTn id="23" presetID="31" presetClass="entr" presetSubtype="0" fill="hold" nodeType="afterEffect">
                                  <p:stCondLst>
                                    <p:cond delay="0"/>
                                  </p:stCondLst>
                                  <p:childTnLst>
                                    <p:set>
                                      <p:cBhvr>
                                        <p:cTn id="24" dur="1" fill="hold">
                                          <p:stCondLst>
                                            <p:cond delay="0"/>
                                          </p:stCondLst>
                                        </p:cTn>
                                        <p:tgtEl>
                                          <p:spTgt spid="8"/>
                                        </p:tgtEl>
                                        <p:attrNameLst>
                                          <p:attrName>style.visibility</p:attrName>
                                        </p:attrNameLst>
                                      </p:cBhvr>
                                      <p:to>
                                        <p:strVal val="visible"/>
                                      </p:to>
                                    </p:set>
                                    <p:anim calcmode="lin" valueType="num">
                                      <p:cBhvr>
                                        <p:cTn id="25" dur="1000" fill="hold"/>
                                        <p:tgtEl>
                                          <p:spTgt spid="8"/>
                                        </p:tgtEl>
                                        <p:attrNameLst>
                                          <p:attrName>ppt_w</p:attrName>
                                        </p:attrNameLst>
                                      </p:cBhvr>
                                      <p:tavLst>
                                        <p:tav tm="0">
                                          <p:val>
                                            <p:fltVal val="0"/>
                                          </p:val>
                                        </p:tav>
                                        <p:tav tm="100000">
                                          <p:val>
                                            <p:strVal val="#ppt_w"/>
                                          </p:val>
                                        </p:tav>
                                      </p:tavLst>
                                    </p:anim>
                                    <p:anim calcmode="lin" valueType="num">
                                      <p:cBhvr>
                                        <p:cTn id="26" dur="1000" fill="hold"/>
                                        <p:tgtEl>
                                          <p:spTgt spid="8"/>
                                        </p:tgtEl>
                                        <p:attrNameLst>
                                          <p:attrName>ppt_h</p:attrName>
                                        </p:attrNameLst>
                                      </p:cBhvr>
                                      <p:tavLst>
                                        <p:tav tm="0">
                                          <p:val>
                                            <p:fltVal val="0"/>
                                          </p:val>
                                        </p:tav>
                                        <p:tav tm="100000">
                                          <p:val>
                                            <p:strVal val="#ppt_h"/>
                                          </p:val>
                                        </p:tav>
                                      </p:tavLst>
                                    </p:anim>
                                    <p:anim calcmode="lin" valueType="num">
                                      <p:cBhvr>
                                        <p:cTn id="27" dur="1000" fill="hold"/>
                                        <p:tgtEl>
                                          <p:spTgt spid="8"/>
                                        </p:tgtEl>
                                        <p:attrNameLst>
                                          <p:attrName>style.rotation</p:attrName>
                                        </p:attrNameLst>
                                      </p:cBhvr>
                                      <p:tavLst>
                                        <p:tav tm="0">
                                          <p:val>
                                            <p:fltVal val="90"/>
                                          </p:val>
                                        </p:tav>
                                        <p:tav tm="100000">
                                          <p:val>
                                            <p:fltVal val="0"/>
                                          </p:val>
                                        </p:tav>
                                      </p:tavLst>
                                    </p:anim>
                                    <p:animEffect transition="in" filter="fade">
                                      <p:cBhvr>
                                        <p:cTn id="28" dur="1000"/>
                                        <p:tgtEl>
                                          <p:spTgt spid="8"/>
                                        </p:tgtEl>
                                      </p:cBhvr>
                                    </p:animEffect>
                                  </p:childTnLst>
                                </p:cTn>
                              </p:par>
                            </p:childTnLst>
                          </p:cTn>
                        </p:par>
                        <p:par>
                          <p:cTn id="29" fill="hold">
                            <p:stCondLst>
                              <p:cond delay="4000"/>
                            </p:stCondLst>
                            <p:childTnLst>
                              <p:par>
                                <p:cTn id="30" presetID="22" presetClass="entr" presetSubtype="4" fill="hold" nodeType="afterEffect">
                                  <p:stCondLst>
                                    <p:cond delay="0"/>
                                  </p:stCondLst>
                                  <p:childTnLst>
                                    <p:set>
                                      <p:cBhvr>
                                        <p:cTn id="31" dur="1" fill="hold">
                                          <p:stCondLst>
                                            <p:cond delay="0"/>
                                          </p:stCondLst>
                                        </p:cTn>
                                        <p:tgtEl>
                                          <p:spTgt spid="97"/>
                                        </p:tgtEl>
                                        <p:attrNameLst>
                                          <p:attrName>style.visibility</p:attrName>
                                        </p:attrNameLst>
                                      </p:cBhvr>
                                      <p:to>
                                        <p:strVal val="visible"/>
                                      </p:to>
                                    </p:set>
                                    <p:animEffect transition="in" filter="wipe(down)">
                                      <p:cBhvr>
                                        <p:cTn id="32" dur="500"/>
                                        <p:tgtEl>
                                          <p:spTgt spid="97"/>
                                        </p:tgtEl>
                                      </p:cBhvr>
                                    </p:animEffect>
                                  </p:childTnLst>
                                </p:cTn>
                              </p:par>
                              <p:par>
                                <p:cTn id="33" presetID="22" presetClass="entr" presetSubtype="4" fill="hold" nodeType="withEffect">
                                  <p:stCondLst>
                                    <p:cond delay="0"/>
                                  </p:stCondLst>
                                  <p:childTnLst>
                                    <p:set>
                                      <p:cBhvr>
                                        <p:cTn id="34" dur="1" fill="hold">
                                          <p:stCondLst>
                                            <p:cond delay="0"/>
                                          </p:stCondLst>
                                        </p:cTn>
                                        <p:tgtEl>
                                          <p:spTgt spid="9"/>
                                        </p:tgtEl>
                                        <p:attrNameLst>
                                          <p:attrName>style.visibility</p:attrName>
                                        </p:attrNameLst>
                                      </p:cBhvr>
                                      <p:to>
                                        <p:strVal val="visible"/>
                                      </p:to>
                                    </p:set>
                                    <p:animEffect transition="in" filter="wipe(down)">
                                      <p:cBhvr>
                                        <p:cTn id="35" dur="1000"/>
                                        <p:tgtEl>
                                          <p:spTgt spid="9"/>
                                        </p:tgtEl>
                                      </p:cBhvr>
                                    </p:animEffect>
                                  </p:childTnLst>
                                </p:cTn>
                              </p:par>
                            </p:childTnLst>
                          </p:cTn>
                        </p:par>
                        <p:par>
                          <p:cTn id="36" fill="hold">
                            <p:stCondLst>
                              <p:cond delay="5000"/>
                            </p:stCondLst>
                            <p:childTnLst>
                              <p:par>
                                <p:cTn id="37" presetID="31" presetClass="entr" presetSubtype="0" fill="hold" nodeType="afterEffect">
                                  <p:stCondLst>
                                    <p:cond delay="0"/>
                                  </p:stCondLst>
                                  <p:childTnLst>
                                    <p:set>
                                      <p:cBhvr>
                                        <p:cTn id="38" dur="1" fill="hold">
                                          <p:stCondLst>
                                            <p:cond delay="0"/>
                                          </p:stCondLst>
                                        </p:cTn>
                                        <p:tgtEl>
                                          <p:spTgt spid="100"/>
                                        </p:tgtEl>
                                        <p:attrNameLst>
                                          <p:attrName>style.visibility</p:attrName>
                                        </p:attrNameLst>
                                      </p:cBhvr>
                                      <p:to>
                                        <p:strVal val="visible"/>
                                      </p:to>
                                    </p:set>
                                    <p:anim calcmode="lin" valueType="num">
                                      <p:cBhvr>
                                        <p:cTn id="39" dur="1000" fill="hold"/>
                                        <p:tgtEl>
                                          <p:spTgt spid="100"/>
                                        </p:tgtEl>
                                        <p:attrNameLst>
                                          <p:attrName>ppt_w</p:attrName>
                                        </p:attrNameLst>
                                      </p:cBhvr>
                                      <p:tavLst>
                                        <p:tav tm="0">
                                          <p:val>
                                            <p:fltVal val="0"/>
                                          </p:val>
                                        </p:tav>
                                        <p:tav tm="100000">
                                          <p:val>
                                            <p:strVal val="#ppt_w"/>
                                          </p:val>
                                        </p:tav>
                                      </p:tavLst>
                                    </p:anim>
                                    <p:anim calcmode="lin" valueType="num">
                                      <p:cBhvr>
                                        <p:cTn id="40" dur="1000" fill="hold"/>
                                        <p:tgtEl>
                                          <p:spTgt spid="100"/>
                                        </p:tgtEl>
                                        <p:attrNameLst>
                                          <p:attrName>ppt_h</p:attrName>
                                        </p:attrNameLst>
                                      </p:cBhvr>
                                      <p:tavLst>
                                        <p:tav tm="0">
                                          <p:val>
                                            <p:fltVal val="0"/>
                                          </p:val>
                                        </p:tav>
                                        <p:tav tm="100000">
                                          <p:val>
                                            <p:strVal val="#ppt_h"/>
                                          </p:val>
                                        </p:tav>
                                      </p:tavLst>
                                    </p:anim>
                                    <p:anim calcmode="lin" valueType="num">
                                      <p:cBhvr>
                                        <p:cTn id="41" dur="1000" fill="hold"/>
                                        <p:tgtEl>
                                          <p:spTgt spid="100"/>
                                        </p:tgtEl>
                                        <p:attrNameLst>
                                          <p:attrName>style.rotation</p:attrName>
                                        </p:attrNameLst>
                                      </p:cBhvr>
                                      <p:tavLst>
                                        <p:tav tm="0">
                                          <p:val>
                                            <p:fltVal val="90"/>
                                          </p:val>
                                        </p:tav>
                                        <p:tav tm="100000">
                                          <p:val>
                                            <p:fltVal val="0"/>
                                          </p:val>
                                        </p:tav>
                                      </p:tavLst>
                                    </p:anim>
                                    <p:animEffect transition="in" filter="fade">
                                      <p:cBhvr>
                                        <p:cTn id="42" dur="1000"/>
                                        <p:tgtEl>
                                          <p:spTgt spid="100"/>
                                        </p:tgtEl>
                                      </p:cBhvr>
                                    </p:animEffect>
                                  </p:childTnLst>
                                </p:cTn>
                              </p:par>
                            </p:childTnLst>
                          </p:cTn>
                        </p:par>
                        <p:par>
                          <p:cTn id="43" fill="hold">
                            <p:stCondLst>
                              <p:cond delay="6000"/>
                            </p:stCondLst>
                            <p:childTnLst>
                              <p:par>
                                <p:cTn id="44" presetID="22" presetClass="entr" presetSubtype="4" fill="hold" nodeType="afterEffect">
                                  <p:stCondLst>
                                    <p:cond delay="0"/>
                                  </p:stCondLst>
                                  <p:childTnLst>
                                    <p:set>
                                      <p:cBhvr>
                                        <p:cTn id="45" dur="1" fill="hold">
                                          <p:stCondLst>
                                            <p:cond delay="0"/>
                                          </p:stCondLst>
                                        </p:cTn>
                                        <p:tgtEl>
                                          <p:spTgt spid="98"/>
                                        </p:tgtEl>
                                        <p:attrNameLst>
                                          <p:attrName>style.visibility</p:attrName>
                                        </p:attrNameLst>
                                      </p:cBhvr>
                                      <p:to>
                                        <p:strVal val="visible"/>
                                      </p:to>
                                    </p:set>
                                    <p:animEffect transition="in" filter="wipe(down)">
                                      <p:cBhvr>
                                        <p:cTn id="46" dur="500"/>
                                        <p:tgtEl>
                                          <p:spTgt spid="98"/>
                                        </p:tgtEl>
                                      </p:cBhvr>
                                    </p:animEffect>
                                  </p:childTnLst>
                                </p:cTn>
                              </p:par>
                              <p:par>
                                <p:cTn id="47" presetID="22" presetClass="entr" presetSubtype="4" fill="hold" nodeType="withEffect">
                                  <p:stCondLst>
                                    <p:cond delay="0"/>
                                  </p:stCondLst>
                                  <p:childTnLst>
                                    <p:set>
                                      <p:cBhvr>
                                        <p:cTn id="48" dur="1" fill="hold">
                                          <p:stCondLst>
                                            <p:cond delay="0"/>
                                          </p:stCondLst>
                                        </p:cTn>
                                        <p:tgtEl>
                                          <p:spTgt spid="99"/>
                                        </p:tgtEl>
                                        <p:attrNameLst>
                                          <p:attrName>style.visibility</p:attrName>
                                        </p:attrNameLst>
                                      </p:cBhvr>
                                      <p:to>
                                        <p:strVal val="visible"/>
                                      </p:to>
                                    </p:set>
                                    <p:animEffect transition="in" filter="wipe(down)">
                                      <p:cBhvr>
                                        <p:cTn id="49" dur="1000"/>
                                        <p:tgtEl>
                                          <p:spTgt spid="99"/>
                                        </p:tgtEl>
                                      </p:cBhvr>
                                    </p:animEffect>
                                  </p:childTnLst>
                                </p:cTn>
                              </p:par>
                            </p:childTnLst>
                          </p:cTn>
                        </p:par>
                        <p:par>
                          <p:cTn id="50" fill="hold">
                            <p:stCondLst>
                              <p:cond delay="7000"/>
                            </p:stCondLst>
                            <p:childTnLst>
                              <p:par>
                                <p:cTn id="51" presetID="31" presetClass="entr" presetSubtype="0" fill="hold" nodeType="afterEffect">
                                  <p:stCondLst>
                                    <p:cond delay="0"/>
                                  </p:stCondLst>
                                  <p:childTnLst>
                                    <p:set>
                                      <p:cBhvr>
                                        <p:cTn id="52" dur="1" fill="hold">
                                          <p:stCondLst>
                                            <p:cond delay="0"/>
                                          </p:stCondLst>
                                        </p:cTn>
                                        <p:tgtEl>
                                          <p:spTgt spid="103"/>
                                        </p:tgtEl>
                                        <p:attrNameLst>
                                          <p:attrName>style.visibility</p:attrName>
                                        </p:attrNameLst>
                                      </p:cBhvr>
                                      <p:to>
                                        <p:strVal val="visible"/>
                                      </p:to>
                                    </p:set>
                                    <p:anim calcmode="lin" valueType="num">
                                      <p:cBhvr>
                                        <p:cTn id="53" dur="1000" fill="hold"/>
                                        <p:tgtEl>
                                          <p:spTgt spid="103"/>
                                        </p:tgtEl>
                                        <p:attrNameLst>
                                          <p:attrName>ppt_w</p:attrName>
                                        </p:attrNameLst>
                                      </p:cBhvr>
                                      <p:tavLst>
                                        <p:tav tm="0">
                                          <p:val>
                                            <p:fltVal val="0"/>
                                          </p:val>
                                        </p:tav>
                                        <p:tav tm="100000">
                                          <p:val>
                                            <p:strVal val="#ppt_w"/>
                                          </p:val>
                                        </p:tav>
                                      </p:tavLst>
                                    </p:anim>
                                    <p:anim calcmode="lin" valueType="num">
                                      <p:cBhvr>
                                        <p:cTn id="54" dur="1000" fill="hold"/>
                                        <p:tgtEl>
                                          <p:spTgt spid="103"/>
                                        </p:tgtEl>
                                        <p:attrNameLst>
                                          <p:attrName>ppt_h</p:attrName>
                                        </p:attrNameLst>
                                      </p:cBhvr>
                                      <p:tavLst>
                                        <p:tav tm="0">
                                          <p:val>
                                            <p:fltVal val="0"/>
                                          </p:val>
                                        </p:tav>
                                        <p:tav tm="100000">
                                          <p:val>
                                            <p:strVal val="#ppt_h"/>
                                          </p:val>
                                        </p:tav>
                                      </p:tavLst>
                                    </p:anim>
                                    <p:anim calcmode="lin" valueType="num">
                                      <p:cBhvr>
                                        <p:cTn id="55" dur="1000" fill="hold"/>
                                        <p:tgtEl>
                                          <p:spTgt spid="103"/>
                                        </p:tgtEl>
                                        <p:attrNameLst>
                                          <p:attrName>style.rotation</p:attrName>
                                        </p:attrNameLst>
                                      </p:cBhvr>
                                      <p:tavLst>
                                        <p:tav tm="0">
                                          <p:val>
                                            <p:fltVal val="90"/>
                                          </p:val>
                                        </p:tav>
                                        <p:tav tm="100000">
                                          <p:val>
                                            <p:fltVal val="0"/>
                                          </p:val>
                                        </p:tav>
                                      </p:tavLst>
                                    </p:anim>
                                    <p:animEffect transition="in" filter="fade">
                                      <p:cBhvr>
                                        <p:cTn id="56" dur="1000"/>
                                        <p:tgtEl>
                                          <p:spTgt spid="103"/>
                                        </p:tgtEl>
                                      </p:cBhvr>
                                    </p:animEffect>
                                  </p:childTnLst>
                                </p:cTn>
                              </p:par>
                            </p:childTnLst>
                          </p:cTn>
                        </p:par>
                        <p:par>
                          <p:cTn id="57" fill="hold">
                            <p:stCondLst>
                              <p:cond delay="8000"/>
                            </p:stCondLst>
                            <p:childTnLst>
                              <p:par>
                                <p:cTn id="58" presetID="22" presetClass="entr" presetSubtype="4" fill="hold" nodeType="afterEffect">
                                  <p:stCondLst>
                                    <p:cond delay="0"/>
                                  </p:stCondLst>
                                  <p:childTnLst>
                                    <p:set>
                                      <p:cBhvr>
                                        <p:cTn id="59" dur="1" fill="hold">
                                          <p:stCondLst>
                                            <p:cond delay="0"/>
                                          </p:stCondLst>
                                        </p:cTn>
                                        <p:tgtEl>
                                          <p:spTgt spid="101"/>
                                        </p:tgtEl>
                                        <p:attrNameLst>
                                          <p:attrName>style.visibility</p:attrName>
                                        </p:attrNameLst>
                                      </p:cBhvr>
                                      <p:to>
                                        <p:strVal val="visible"/>
                                      </p:to>
                                    </p:set>
                                    <p:animEffect transition="in" filter="wipe(down)">
                                      <p:cBhvr>
                                        <p:cTn id="60" dur="500"/>
                                        <p:tgtEl>
                                          <p:spTgt spid="101"/>
                                        </p:tgtEl>
                                      </p:cBhvr>
                                    </p:animEffect>
                                  </p:childTnLst>
                                </p:cTn>
                              </p:par>
                              <p:par>
                                <p:cTn id="61" presetID="22" presetClass="entr" presetSubtype="4" fill="hold" nodeType="withEffect">
                                  <p:stCondLst>
                                    <p:cond delay="0"/>
                                  </p:stCondLst>
                                  <p:childTnLst>
                                    <p:set>
                                      <p:cBhvr>
                                        <p:cTn id="62" dur="1" fill="hold">
                                          <p:stCondLst>
                                            <p:cond delay="0"/>
                                          </p:stCondLst>
                                        </p:cTn>
                                        <p:tgtEl>
                                          <p:spTgt spid="102"/>
                                        </p:tgtEl>
                                        <p:attrNameLst>
                                          <p:attrName>style.visibility</p:attrName>
                                        </p:attrNameLst>
                                      </p:cBhvr>
                                      <p:to>
                                        <p:strVal val="visible"/>
                                      </p:to>
                                    </p:set>
                                    <p:animEffect transition="in" filter="wipe(down)">
                                      <p:cBhvr>
                                        <p:cTn id="63" dur="1000"/>
                                        <p:tgtEl>
                                          <p:spTgt spid="102"/>
                                        </p:tgtEl>
                                      </p:cBhvr>
                                    </p:animEffect>
                                  </p:childTnLst>
                                </p:cTn>
                              </p:par>
                            </p:childTnLst>
                          </p:cTn>
                        </p:par>
                        <p:par>
                          <p:cTn id="64" fill="hold">
                            <p:stCondLst>
                              <p:cond delay="9000"/>
                            </p:stCondLst>
                            <p:childTnLst>
                              <p:par>
                                <p:cTn id="65" presetID="31" presetClass="entr" presetSubtype="0" fill="hold" nodeType="afterEffect">
                                  <p:stCondLst>
                                    <p:cond delay="0"/>
                                  </p:stCondLst>
                                  <p:childTnLst>
                                    <p:set>
                                      <p:cBhvr>
                                        <p:cTn id="66" dur="1" fill="hold">
                                          <p:stCondLst>
                                            <p:cond delay="0"/>
                                          </p:stCondLst>
                                        </p:cTn>
                                        <p:tgtEl>
                                          <p:spTgt spid="106"/>
                                        </p:tgtEl>
                                        <p:attrNameLst>
                                          <p:attrName>style.visibility</p:attrName>
                                        </p:attrNameLst>
                                      </p:cBhvr>
                                      <p:to>
                                        <p:strVal val="visible"/>
                                      </p:to>
                                    </p:set>
                                    <p:anim calcmode="lin" valueType="num">
                                      <p:cBhvr>
                                        <p:cTn id="67" dur="1000" fill="hold"/>
                                        <p:tgtEl>
                                          <p:spTgt spid="106"/>
                                        </p:tgtEl>
                                        <p:attrNameLst>
                                          <p:attrName>ppt_w</p:attrName>
                                        </p:attrNameLst>
                                      </p:cBhvr>
                                      <p:tavLst>
                                        <p:tav tm="0">
                                          <p:val>
                                            <p:fltVal val="0"/>
                                          </p:val>
                                        </p:tav>
                                        <p:tav tm="100000">
                                          <p:val>
                                            <p:strVal val="#ppt_w"/>
                                          </p:val>
                                        </p:tav>
                                      </p:tavLst>
                                    </p:anim>
                                    <p:anim calcmode="lin" valueType="num">
                                      <p:cBhvr>
                                        <p:cTn id="68" dur="1000" fill="hold"/>
                                        <p:tgtEl>
                                          <p:spTgt spid="106"/>
                                        </p:tgtEl>
                                        <p:attrNameLst>
                                          <p:attrName>ppt_h</p:attrName>
                                        </p:attrNameLst>
                                      </p:cBhvr>
                                      <p:tavLst>
                                        <p:tav tm="0">
                                          <p:val>
                                            <p:fltVal val="0"/>
                                          </p:val>
                                        </p:tav>
                                        <p:tav tm="100000">
                                          <p:val>
                                            <p:strVal val="#ppt_h"/>
                                          </p:val>
                                        </p:tav>
                                      </p:tavLst>
                                    </p:anim>
                                    <p:anim calcmode="lin" valueType="num">
                                      <p:cBhvr>
                                        <p:cTn id="69" dur="1000" fill="hold"/>
                                        <p:tgtEl>
                                          <p:spTgt spid="106"/>
                                        </p:tgtEl>
                                        <p:attrNameLst>
                                          <p:attrName>style.rotation</p:attrName>
                                        </p:attrNameLst>
                                      </p:cBhvr>
                                      <p:tavLst>
                                        <p:tav tm="0">
                                          <p:val>
                                            <p:fltVal val="90"/>
                                          </p:val>
                                        </p:tav>
                                        <p:tav tm="100000">
                                          <p:val>
                                            <p:fltVal val="0"/>
                                          </p:val>
                                        </p:tav>
                                      </p:tavLst>
                                    </p:anim>
                                    <p:animEffect transition="in" filter="fade">
                                      <p:cBhvr>
                                        <p:cTn id="70" dur="1000"/>
                                        <p:tgtEl>
                                          <p:spTgt spid="106"/>
                                        </p:tgtEl>
                                      </p:cBhvr>
                                    </p:animEffect>
                                  </p:childTnLst>
                                </p:cTn>
                              </p:par>
                            </p:childTnLst>
                          </p:cTn>
                        </p:par>
                        <p:par>
                          <p:cTn id="71" fill="hold">
                            <p:stCondLst>
                              <p:cond delay="10000"/>
                            </p:stCondLst>
                            <p:childTnLst>
                              <p:par>
                                <p:cTn id="72" presetID="22" presetClass="entr" presetSubtype="4" fill="hold" nodeType="afterEffect">
                                  <p:stCondLst>
                                    <p:cond delay="0"/>
                                  </p:stCondLst>
                                  <p:childTnLst>
                                    <p:set>
                                      <p:cBhvr>
                                        <p:cTn id="73" dur="1" fill="hold">
                                          <p:stCondLst>
                                            <p:cond delay="0"/>
                                          </p:stCondLst>
                                        </p:cTn>
                                        <p:tgtEl>
                                          <p:spTgt spid="104"/>
                                        </p:tgtEl>
                                        <p:attrNameLst>
                                          <p:attrName>style.visibility</p:attrName>
                                        </p:attrNameLst>
                                      </p:cBhvr>
                                      <p:to>
                                        <p:strVal val="visible"/>
                                      </p:to>
                                    </p:set>
                                    <p:animEffect transition="in" filter="wipe(down)">
                                      <p:cBhvr>
                                        <p:cTn id="74" dur="500"/>
                                        <p:tgtEl>
                                          <p:spTgt spid="104"/>
                                        </p:tgtEl>
                                      </p:cBhvr>
                                    </p:animEffect>
                                  </p:childTnLst>
                                </p:cTn>
                              </p:par>
                              <p:par>
                                <p:cTn id="75" presetID="22" presetClass="entr" presetSubtype="4" fill="hold" nodeType="withEffect">
                                  <p:stCondLst>
                                    <p:cond delay="0"/>
                                  </p:stCondLst>
                                  <p:childTnLst>
                                    <p:set>
                                      <p:cBhvr>
                                        <p:cTn id="76" dur="1" fill="hold">
                                          <p:stCondLst>
                                            <p:cond delay="0"/>
                                          </p:stCondLst>
                                        </p:cTn>
                                        <p:tgtEl>
                                          <p:spTgt spid="105"/>
                                        </p:tgtEl>
                                        <p:attrNameLst>
                                          <p:attrName>style.visibility</p:attrName>
                                        </p:attrNameLst>
                                      </p:cBhvr>
                                      <p:to>
                                        <p:strVal val="visible"/>
                                      </p:to>
                                    </p:set>
                                    <p:animEffect transition="in" filter="wipe(down)">
                                      <p:cBhvr>
                                        <p:cTn id="77" dur="1000"/>
                                        <p:tgtEl>
                                          <p:spTgt spid="10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6" grpId="0"/>
    </p:bldLst>
  </p:timing>
</p:sld>
</file>

<file path=ppt/slides/slide3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24" name="Freeform: Shape 23">
            <a:extLst>
              <a:ext uri="{FF2B5EF4-FFF2-40B4-BE49-F238E27FC236}">
                <a16:creationId xmlns:a16="http://schemas.microsoft.com/office/drawing/2014/main" id="{2E3A1BE5-AA6C-419D-A6FD-3D8A7F242F5D}"/>
              </a:ext>
            </a:extLst>
          </p:cNvPr>
          <p:cNvSpPr/>
          <p:nvPr/>
        </p:nvSpPr>
        <p:spPr>
          <a:xfrm>
            <a:off x="1028957" y="2788920"/>
            <a:ext cx="9943843" cy="1220937"/>
          </a:xfrm>
          <a:custGeom>
            <a:avLst/>
            <a:gdLst>
              <a:gd name="connsiteX0" fmla="*/ 4411855 w 9943843"/>
              <a:gd name="connsiteY0" fmla="*/ 0 h 1220937"/>
              <a:gd name="connsiteX1" fmla="*/ 4411855 w 9943843"/>
              <a:gd name="connsiteY1" fmla="*/ 0 h 1220937"/>
              <a:gd name="connsiteX2" fmla="*/ 6781800 w 9943843"/>
              <a:gd name="connsiteY2" fmla="*/ 0 h 1220937"/>
              <a:gd name="connsiteX3" fmla="*/ 7942081 w 9943843"/>
              <a:gd name="connsiteY3" fmla="*/ 0 h 1220937"/>
              <a:gd name="connsiteX4" fmla="*/ 9313682 w 9943843"/>
              <a:gd name="connsiteY4" fmla="*/ 0 h 1220937"/>
              <a:gd name="connsiteX5" fmla="*/ 9943843 w 9943843"/>
              <a:gd name="connsiteY5" fmla="*/ 610468 h 1220937"/>
              <a:gd name="connsiteX6" fmla="*/ 9313682 w 9943843"/>
              <a:gd name="connsiteY6" fmla="*/ 1220936 h 1220937"/>
              <a:gd name="connsiteX7" fmla="*/ 7942081 w 9943843"/>
              <a:gd name="connsiteY7" fmla="*/ 1220936 h 1220937"/>
              <a:gd name="connsiteX8" fmla="*/ 6781800 w 9943843"/>
              <a:gd name="connsiteY8" fmla="*/ 1220936 h 1220937"/>
              <a:gd name="connsiteX9" fmla="*/ 4888827 w 9943843"/>
              <a:gd name="connsiteY9" fmla="*/ 1220936 h 1220937"/>
              <a:gd name="connsiteX10" fmla="*/ 4888827 w 9943843"/>
              <a:gd name="connsiteY10" fmla="*/ 1220937 h 1220937"/>
              <a:gd name="connsiteX11" fmla="*/ 3221967 w 9943843"/>
              <a:gd name="connsiteY11" fmla="*/ 1220937 h 1220937"/>
              <a:gd name="connsiteX12" fmla="*/ 3207245 w 9943843"/>
              <a:gd name="connsiteY12" fmla="*/ 1074903 h 1220937"/>
              <a:gd name="connsiteX13" fmla="*/ 2416256 w 9943843"/>
              <a:gd name="connsiteY13" fmla="*/ 430227 h 1220937"/>
              <a:gd name="connsiteX14" fmla="*/ 2138647 w 9943843"/>
              <a:gd name="connsiteY14" fmla="*/ 479220 h 1220937"/>
              <a:gd name="connsiteX15" fmla="*/ 2014370 w 9943843"/>
              <a:gd name="connsiteY15" fmla="*/ 537198 h 1220937"/>
              <a:gd name="connsiteX16" fmla="*/ 1977085 w 9943843"/>
              <a:gd name="connsiteY16" fmla="*/ 563035 h 1220937"/>
              <a:gd name="connsiteX17" fmla="*/ 1902679 w 9943843"/>
              <a:gd name="connsiteY17" fmla="*/ 614597 h 1220937"/>
              <a:gd name="connsiteX18" fmla="*/ 1805748 w 9943843"/>
              <a:gd name="connsiteY18" fmla="*/ 709242 h 1220937"/>
              <a:gd name="connsiteX19" fmla="*/ 1625266 w 9943843"/>
              <a:gd name="connsiteY19" fmla="*/ 1074903 h 1220937"/>
              <a:gd name="connsiteX20" fmla="*/ 1610544 w 9943843"/>
              <a:gd name="connsiteY20" fmla="*/ 1220936 h 1220937"/>
              <a:gd name="connsiteX21" fmla="*/ 1610544 w 9943843"/>
              <a:gd name="connsiteY21" fmla="*/ 1220936 h 1220937"/>
              <a:gd name="connsiteX22" fmla="*/ 1140081 w 9943843"/>
              <a:gd name="connsiteY22" fmla="*/ 1220936 h 1220937"/>
              <a:gd name="connsiteX23" fmla="*/ 5082 w 9943843"/>
              <a:gd name="connsiteY23" fmla="*/ 1220937 h 1220937"/>
              <a:gd name="connsiteX24" fmla="*/ 5082 w 9943843"/>
              <a:gd name="connsiteY24" fmla="*/ 1042614 h 1220937"/>
              <a:gd name="connsiteX25" fmla="*/ 0 w 9943843"/>
              <a:gd name="connsiteY25" fmla="*/ 1017443 h 1220937"/>
              <a:gd name="connsiteX26" fmla="*/ 0 w 9943843"/>
              <a:gd name="connsiteY26" fmla="*/ 902837 h 1220937"/>
              <a:gd name="connsiteX27" fmla="*/ 5653 w 9943843"/>
              <a:gd name="connsiteY27" fmla="*/ 874840 h 1220937"/>
              <a:gd name="connsiteX28" fmla="*/ 161498 w 9943843"/>
              <a:gd name="connsiteY28" fmla="*/ 771538 h 1220937"/>
              <a:gd name="connsiteX29" fmla="*/ 174217 w 9943843"/>
              <a:gd name="connsiteY29" fmla="*/ 771538 h 1220937"/>
              <a:gd name="connsiteX30" fmla="*/ 174219 w 9943843"/>
              <a:gd name="connsiteY30" fmla="*/ 771538 h 1220937"/>
              <a:gd name="connsiteX31" fmla="*/ 585611 w 9943843"/>
              <a:gd name="connsiteY31" fmla="*/ 771538 h 1220937"/>
              <a:gd name="connsiteX32" fmla="*/ 617019 w 9943843"/>
              <a:gd name="connsiteY32" fmla="*/ 649389 h 1220937"/>
              <a:gd name="connsiteX33" fmla="*/ 681003 w 9943843"/>
              <a:gd name="connsiteY33" fmla="*/ 474572 h 1220937"/>
              <a:gd name="connsiteX34" fmla="*/ 749412 w 9943843"/>
              <a:gd name="connsiteY34" fmla="*/ 332564 h 1220937"/>
              <a:gd name="connsiteX35" fmla="*/ 428693 w 9943843"/>
              <a:gd name="connsiteY35" fmla="*/ 11846 h 1220937"/>
              <a:gd name="connsiteX36" fmla="*/ 420828 w 9943843"/>
              <a:gd name="connsiteY36" fmla="*/ 0 h 1220937"/>
              <a:gd name="connsiteX37" fmla="*/ 2496374 w 9943843"/>
              <a:gd name="connsiteY37" fmla="*/ 0 h 1220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9943843" h="1220937">
                <a:moveTo>
                  <a:pt x="4411855" y="0"/>
                </a:moveTo>
                <a:lnTo>
                  <a:pt x="4411855" y="0"/>
                </a:lnTo>
                <a:lnTo>
                  <a:pt x="6781800" y="0"/>
                </a:lnTo>
                <a:lnTo>
                  <a:pt x="7942081" y="0"/>
                </a:lnTo>
                <a:lnTo>
                  <a:pt x="9313682" y="0"/>
                </a:lnTo>
                <a:lnTo>
                  <a:pt x="9943843" y="610468"/>
                </a:lnTo>
                <a:lnTo>
                  <a:pt x="9313682" y="1220936"/>
                </a:lnTo>
                <a:lnTo>
                  <a:pt x="7942081" y="1220936"/>
                </a:lnTo>
                <a:lnTo>
                  <a:pt x="6781800" y="1220936"/>
                </a:lnTo>
                <a:lnTo>
                  <a:pt x="4888827" y="1220936"/>
                </a:lnTo>
                <a:lnTo>
                  <a:pt x="4888827" y="1220937"/>
                </a:lnTo>
                <a:lnTo>
                  <a:pt x="3221967" y="1220937"/>
                </a:lnTo>
                <a:lnTo>
                  <a:pt x="3207245" y="1074903"/>
                </a:lnTo>
                <a:cubicBezTo>
                  <a:pt x="3131959" y="706987"/>
                  <a:pt x="2806427" y="430228"/>
                  <a:pt x="2416256" y="430227"/>
                </a:cubicBezTo>
                <a:cubicBezTo>
                  <a:pt x="2318713" y="430227"/>
                  <a:pt x="2225210" y="447525"/>
                  <a:pt x="2138647" y="479220"/>
                </a:cubicBezTo>
                <a:lnTo>
                  <a:pt x="2014370" y="537198"/>
                </a:lnTo>
                <a:lnTo>
                  <a:pt x="1977085" y="563035"/>
                </a:lnTo>
                <a:lnTo>
                  <a:pt x="1902679" y="614597"/>
                </a:lnTo>
                <a:lnTo>
                  <a:pt x="1805748" y="709242"/>
                </a:lnTo>
                <a:cubicBezTo>
                  <a:pt x="1716922" y="811785"/>
                  <a:pt x="1653499" y="936935"/>
                  <a:pt x="1625266" y="1074903"/>
                </a:cubicBezTo>
                <a:lnTo>
                  <a:pt x="1610544" y="1220936"/>
                </a:lnTo>
                <a:lnTo>
                  <a:pt x="1610544" y="1220936"/>
                </a:lnTo>
                <a:lnTo>
                  <a:pt x="1140081" y="1220936"/>
                </a:lnTo>
                <a:lnTo>
                  <a:pt x="5082" y="1220937"/>
                </a:lnTo>
                <a:lnTo>
                  <a:pt x="5082" y="1042614"/>
                </a:lnTo>
                <a:lnTo>
                  <a:pt x="0" y="1017443"/>
                </a:lnTo>
                <a:lnTo>
                  <a:pt x="0" y="902837"/>
                </a:lnTo>
                <a:lnTo>
                  <a:pt x="5653" y="874840"/>
                </a:lnTo>
                <a:cubicBezTo>
                  <a:pt x="31329" y="814134"/>
                  <a:pt x="91440" y="771538"/>
                  <a:pt x="161498" y="771538"/>
                </a:cubicBezTo>
                <a:lnTo>
                  <a:pt x="174217" y="771538"/>
                </a:lnTo>
                <a:lnTo>
                  <a:pt x="174219" y="771538"/>
                </a:lnTo>
                <a:lnTo>
                  <a:pt x="585611" y="771538"/>
                </a:lnTo>
                <a:lnTo>
                  <a:pt x="617019" y="649389"/>
                </a:lnTo>
                <a:cubicBezTo>
                  <a:pt x="635551" y="589808"/>
                  <a:pt x="656932" y="531483"/>
                  <a:pt x="681003" y="474572"/>
                </a:cubicBezTo>
                <a:lnTo>
                  <a:pt x="749412" y="332564"/>
                </a:lnTo>
                <a:lnTo>
                  <a:pt x="428693" y="11846"/>
                </a:lnTo>
                <a:lnTo>
                  <a:pt x="420828" y="0"/>
                </a:lnTo>
                <a:lnTo>
                  <a:pt x="2496374" y="0"/>
                </a:ln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Freeform: Shape 24">
            <a:extLst>
              <a:ext uri="{FF2B5EF4-FFF2-40B4-BE49-F238E27FC236}">
                <a16:creationId xmlns:a16="http://schemas.microsoft.com/office/drawing/2014/main" id="{E2C39B54-A687-4DBF-9817-9E2B97114125}"/>
              </a:ext>
            </a:extLst>
          </p:cNvPr>
          <p:cNvSpPr>
            <a:spLocks noChangeAspect="1"/>
          </p:cNvSpPr>
          <p:nvPr/>
        </p:nvSpPr>
        <p:spPr>
          <a:xfrm rot="2700000">
            <a:off x="2927759" y="-1152144"/>
            <a:ext cx="6457322" cy="7165454"/>
          </a:xfrm>
          <a:custGeom>
            <a:avLst/>
            <a:gdLst>
              <a:gd name="connsiteX0" fmla="*/ 526016 w 6457322"/>
              <a:gd name="connsiteY0" fmla="*/ 5067974 h 7165454"/>
              <a:gd name="connsiteX1" fmla="*/ 3789754 w 6457322"/>
              <a:gd name="connsiteY1" fmla="*/ 1804236 h 7165454"/>
              <a:gd name="connsiteX2" fmla="*/ 4610197 w 6457322"/>
              <a:gd name="connsiteY2" fmla="*/ 983793 h 7165454"/>
              <a:gd name="connsiteX3" fmla="*/ 5580065 w 6457322"/>
              <a:gd name="connsiteY3" fmla="*/ 13925 h 7165454"/>
              <a:gd name="connsiteX4" fmla="*/ 6457322 w 6457322"/>
              <a:gd name="connsiteY4" fmla="*/ 0 h 7165454"/>
              <a:gd name="connsiteX5" fmla="*/ 6443397 w 6457322"/>
              <a:gd name="connsiteY5" fmla="*/ 877257 h 7165454"/>
              <a:gd name="connsiteX6" fmla="*/ 5473529 w 6457322"/>
              <a:gd name="connsiteY6" fmla="*/ 1847125 h 7165454"/>
              <a:gd name="connsiteX7" fmla="*/ 4653086 w 6457322"/>
              <a:gd name="connsiteY7" fmla="*/ 2667568 h 7165454"/>
              <a:gd name="connsiteX8" fmla="*/ 1121291 w 6457322"/>
              <a:gd name="connsiteY8" fmla="*/ 6199363 h 7165454"/>
              <a:gd name="connsiteX9" fmla="*/ 160725 w 6457322"/>
              <a:gd name="connsiteY9" fmla="*/ 7159930 h 7165454"/>
              <a:gd name="connsiteX10" fmla="*/ 160725 w 6457322"/>
              <a:gd name="connsiteY10" fmla="*/ 7159930 h 7165454"/>
              <a:gd name="connsiteX11" fmla="*/ 155200 w 6457322"/>
              <a:gd name="connsiteY11" fmla="*/ 7165454 h 7165454"/>
              <a:gd name="connsiteX12" fmla="*/ 103302 w 6457322"/>
              <a:gd name="connsiteY12" fmla="*/ 7154977 h 7165454"/>
              <a:gd name="connsiteX13" fmla="*/ 1 w 6457322"/>
              <a:gd name="connsiteY13" fmla="*/ 6999132 h 7165454"/>
              <a:gd name="connsiteX14" fmla="*/ 0 w 6457322"/>
              <a:gd name="connsiteY14" fmla="*/ 6322602 h 7165454"/>
              <a:gd name="connsiteX15" fmla="*/ 49540 w 6457322"/>
              <a:gd name="connsiteY15" fmla="*/ 6203004 h 7165454"/>
              <a:gd name="connsiteX16" fmla="*/ 52839 w 6457322"/>
              <a:gd name="connsiteY16" fmla="*/ 6200780 h 7165454"/>
              <a:gd name="connsiteX17" fmla="*/ 55065 w 6457322"/>
              <a:gd name="connsiteY17" fmla="*/ 6197479 h 7165454"/>
              <a:gd name="connsiteX18" fmla="*/ 174663 w 6457322"/>
              <a:gd name="connsiteY18" fmla="*/ 6147940 h 7165454"/>
              <a:gd name="connsiteX19" fmla="*/ 592148 w 6457322"/>
              <a:gd name="connsiteY19" fmla="*/ 6147940 h 7165454"/>
              <a:gd name="connsiteX20" fmla="*/ 613790 w 6457322"/>
              <a:gd name="connsiteY20" fmla="*/ 6059305 h 7165454"/>
              <a:gd name="connsiteX21" fmla="*/ 753116 w 6457322"/>
              <a:gd name="connsiteY21" fmla="*/ 5716179 h 7165454"/>
              <a:gd name="connsiteX22" fmla="*/ 774327 w 6457322"/>
              <a:gd name="connsiteY22" fmla="*/ 5680284 h 7165454"/>
              <a:gd name="connsiteX23" fmla="*/ 464329 w 6457322"/>
              <a:gd name="connsiteY23" fmla="*/ 5370287 h 7165454"/>
              <a:gd name="connsiteX24" fmla="*/ 464330 w 6457322"/>
              <a:gd name="connsiteY24" fmla="*/ 5131090 h 7165454"/>
              <a:gd name="connsiteX25" fmla="*/ 469853 w 6457322"/>
              <a:gd name="connsiteY25" fmla="*/ 5125567 h 7165454"/>
              <a:gd name="connsiteX26" fmla="*/ 469854 w 6457322"/>
              <a:gd name="connsiteY26" fmla="*/ 5125564 h 7165454"/>
              <a:gd name="connsiteX27" fmla="*/ 526730 w 6457322"/>
              <a:gd name="connsiteY27" fmla="*/ 5068689 h 7165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6457322" h="7165454">
                <a:moveTo>
                  <a:pt x="526016" y="5067974"/>
                </a:moveTo>
                <a:lnTo>
                  <a:pt x="3789754" y="1804236"/>
                </a:lnTo>
                <a:lnTo>
                  <a:pt x="4610197" y="983793"/>
                </a:lnTo>
                <a:lnTo>
                  <a:pt x="5580065" y="13925"/>
                </a:lnTo>
                <a:lnTo>
                  <a:pt x="6457322" y="0"/>
                </a:lnTo>
                <a:lnTo>
                  <a:pt x="6443397" y="877257"/>
                </a:lnTo>
                <a:lnTo>
                  <a:pt x="5473529" y="1847125"/>
                </a:lnTo>
                <a:lnTo>
                  <a:pt x="4653086" y="2667568"/>
                </a:lnTo>
                <a:lnTo>
                  <a:pt x="1121291" y="6199363"/>
                </a:lnTo>
                <a:lnTo>
                  <a:pt x="160725" y="7159930"/>
                </a:lnTo>
                <a:lnTo>
                  <a:pt x="160725" y="7159930"/>
                </a:lnTo>
                <a:lnTo>
                  <a:pt x="155200" y="7165454"/>
                </a:lnTo>
                <a:lnTo>
                  <a:pt x="103302" y="7154977"/>
                </a:lnTo>
                <a:cubicBezTo>
                  <a:pt x="42596" y="7129301"/>
                  <a:pt x="0" y="7069191"/>
                  <a:pt x="1" y="6999132"/>
                </a:cubicBezTo>
                <a:lnTo>
                  <a:pt x="0" y="6322602"/>
                </a:lnTo>
                <a:cubicBezTo>
                  <a:pt x="1" y="6275897"/>
                  <a:pt x="18933" y="6233612"/>
                  <a:pt x="49540" y="6203004"/>
                </a:cubicBezTo>
                <a:lnTo>
                  <a:pt x="52839" y="6200780"/>
                </a:lnTo>
                <a:lnTo>
                  <a:pt x="55065" y="6197479"/>
                </a:lnTo>
                <a:cubicBezTo>
                  <a:pt x="85673" y="6166872"/>
                  <a:pt x="127957" y="6147940"/>
                  <a:pt x="174663" y="6147940"/>
                </a:cubicBezTo>
                <a:lnTo>
                  <a:pt x="592148" y="6147940"/>
                </a:lnTo>
                <a:lnTo>
                  <a:pt x="613790" y="6059305"/>
                </a:lnTo>
                <a:cubicBezTo>
                  <a:pt x="648621" y="5941623"/>
                  <a:pt x="695063" y="5826647"/>
                  <a:pt x="753116" y="5716179"/>
                </a:cubicBezTo>
                <a:lnTo>
                  <a:pt x="774327" y="5680284"/>
                </a:lnTo>
                <a:lnTo>
                  <a:pt x="464329" y="5370287"/>
                </a:lnTo>
                <a:cubicBezTo>
                  <a:pt x="398277" y="5304234"/>
                  <a:pt x="398278" y="5197142"/>
                  <a:pt x="464330" y="5131090"/>
                </a:cubicBezTo>
                <a:lnTo>
                  <a:pt x="469853" y="5125567"/>
                </a:lnTo>
                <a:lnTo>
                  <a:pt x="469854" y="5125564"/>
                </a:lnTo>
                <a:lnTo>
                  <a:pt x="526730" y="5068689"/>
                </a:lnTo>
                <a:close/>
              </a:path>
            </a:pathLst>
          </a:cu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 name="Freeform: Shape 25">
            <a:extLst>
              <a:ext uri="{FF2B5EF4-FFF2-40B4-BE49-F238E27FC236}">
                <a16:creationId xmlns:a16="http://schemas.microsoft.com/office/drawing/2014/main" id="{6AC0922A-2DB9-43F9-A842-14533BDBE18F}"/>
              </a:ext>
            </a:extLst>
          </p:cNvPr>
          <p:cNvSpPr>
            <a:spLocks noChangeAspect="1"/>
          </p:cNvSpPr>
          <p:nvPr/>
        </p:nvSpPr>
        <p:spPr>
          <a:xfrm rot="2700000">
            <a:off x="2104498" y="939101"/>
            <a:ext cx="7468054" cy="7053860"/>
          </a:xfrm>
          <a:custGeom>
            <a:avLst/>
            <a:gdLst>
              <a:gd name="connsiteX0" fmla="*/ 0 w 7468054"/>
              <a:gd name="connsiteY0" fmla="*/ 6592302 h 7053860"/>
              <a:gd name="connsiteX1" fmla="*/ 1138274 w 7468054"/>
              <a:gd name="connsiteY1" fmla="*/ 5454029 h 7053860"/>
              <a:gd name="connsiteX2" fmla="*/ 1154467 w 7468054"/>
              <a:gd name="connsiteY2" fmla="*/ 5473852 h 7053860"/>
              <a:gd name="connsiteX3" fmla="*/ 2100854 w 7468054"/>
              <a:gd name="connsiteY3" fmla="*/ 5617957 h 7053860"/>
              <a:gd name="connsiteX4" fmla="*/ 2234973 w 7468054"/>
              <a:gd name="connsiteY4" fmla="*/ 5529277 h 7053860"/>
              <a:gd name="connsiteX5" fmla="*/ 2296293 w 7468054"/>
              <a:gd name="connsiteY5" fmla="*/ 5473852 h 7053860"/>
              <a:gd name="connsiteX6" fmla="*/ 2344502 w 7468054"/>
              <a:gd name="connsiteY6" fmla="*/ 5420515 h 7053860"/>
              <a:gd name="connsiteX7" fmla="*/ 2351718 w 7468054"/>
              <a:gd name="connsiteY7" fmla="*/ 5412532 h 7053860"/>
              <a:gd name="connsiteX8" fmla="*/ 2367502 w 7468054"/>
              <a:gd name="connsiteY8" fmla="*/ 5391062 h 7053860"/>
              <a:gd name="connsiteX9" fmla="*/ 2399753 w 7468054"/>
              <a:gd name="connsiteY9" fmla="*/ 5347194 h 7053860"/>
              <a:gd name="connsiteX10" fmla="*/ 2399753 w 7468054"/>
              <a:gd name="connsiteY10" fmla="*/ 4458683 h 7053860"/>
              <a:gd name="connsiteX11" fmla="*/ 2296293 w 7468054"/>
              <a:gd name="connsiteY11" fmla="*/ 4332025 h 7053860"/>
              <a:gd name="connsiteX12" fmla="*/ 2276469 w 7468054"/>
              <a:gd name="connsiteY12" fmla="*/ 4315833 h 7053860"/>
              <a:gd name="connsiteX13" fmla="*/ 3453329 w 7468054"/>
              <a:gd name="connsiteY13" fmla="*/ 3138973 h 7053860"/>
              <a:gd name="connsiteX14" fmla="*/ 3459540 w 7468054"/>
              <a:gd name="connsiteY14" fmla="*/ 3145183 h 7053860"/>
              <a:gd name="connsiteX15" fmla="*/ 4800487 w 7468054"/>
              <a:gd name="connsiteY15" fmla="*/ 1804236 h 7053860"/>
              <a:gd name="connsiteX16" fmla="*/ 5620930 w 7468054"/>
              <a:gd name="connsiteY16" fmla="*/ 983792 h 7053860"/>
              <a:gd name="connsiteX17" fmla="*/ 6590798 w 7468054"/>
              <a:gd name="connsiteY17" fmla="*/ 13925 h 7053860"/>
              <a:gd name="connsiteX18" fmla="*/ 7468054 w 7468054"/>
              <a:gd name="connsiteY18" fmla="*/ 0 h 7053860"/>
              <a:gd name="connsiteX19" fmla="*/ 7454130 w 7468054"/>
              <a:gd name="connsiteY19" fmla="*/ 877257 h 7053860"/>
              <a:gd name="connsiteX20" fmla="*/ 6484262 w 7468054"/>
              <a:gd name="connsiteY20" fmla="*/ 1847125 h 7053860"/>
              <a:gd name="connsiteX21" fmla="*/ 5663819 w 7468054"/>
              <a:gd name="connsiteY21" fmla="*/ 2667568 h 7053860"/>
              <a:gd name="connsiteX22" fmla="*/ 1277527 w 7468054"/>
              <a:gd name="connsiteY22" fmla="*/ 7053860 h 7053860"/>
              <a:gd name="connsiteX23" fmla="*/ 1274783 w 7468054"/>
              <a:gd name="connsiteY23" fmla="*/ 6721787 h 7053860"/>
              <a:gd name="connsiteX24" fmla="*/ 1180503 w 7468054"/>
              <a:gd name="connsiteY24" fmla="*/ 6698768 h 7053860"/>
              <a:gd name="connsiteX25" fmla="*/ 1006236 w 7468054"/>
              <a:gd name="connsiteY25" fmla="*/ 6637812 h 7053860"/>
              <a:gd name="connsiteX26" fmla="*/ 842505 w 7468054"/>
              <a:gd name="connsiteY26" fmla="*/ 6561821 h 7053860"/>
              <a:gd name="connsiteX27" fmla="*/ 519030 w 7468054"/>
              <a:gd name="connsiteY27" fmla="*/ 6885298 h 7053860"/>
              <a:gd name="connsiteX28" fmla="*/ 335786 w 7468054"/>
              <a:gd name="connsiteY28" fmla="*/ 6922452 h 7053860"/>
              <a:gd name="connsiteX29" fmla="*/ 311988 w 7468054"/>
              <a:gd name="connsiteY29" fmla="*/ 6906650 h 7053860"/>
              <a:gd name="connsiteX30" fmla="*/ 148922 w 7468054"/>
              <a:gd name="connsiteY30" fmla="*/ 6743584 h 7053860"/>
              <a:gd name="connsiteX31" fmla="*/ 144258 w 7468054"/>
              <a:gd name="connsiteY31" fmla="*/ 6736559 h 7053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7468054" h="7053860">
                <a:moveTo>
                  <a:pt x="0" y="6592302"/>
                </a:moveTo>
                <a:lnTo>
                  <a:pt x="1138274" y="5454029"/>
                </a:lnTo>
                <a:lnTo>
                  <a:pt x="1154467" y="5473852"/>
                </a:lnTo>
                <a:cubicBezTo>
                  <a:pt x="1410653" y="5730038"/>
                  <a:pt x="1796169" y="5778073"/>
                  <a:pt x="2100854" y="5617957"/>
                </a:cubicBezTo>
                <a:cubicBezTo>
                  <a:pt x="2147728" y="5593323"/>
                  <a:pt x="2192690" y="5563763"/>
                  <a:pt x="2234973" y="5529277"/>
                </a:cubicBezTo>
                <a:lnTo>
                  <a:pt x="2296293" y="5473852"/>
                </a:lnTo>
                <a:lnTo>
                  <a:pt x="2344502" y="5420515"/>
                </a:lnTo>
                <a:lnTo>
                  <a:pt x="2351718" y="5412532"/>
                </a:lnTo>
                <a:lnTo>
                  <a:pt x="2367502" y="5391062"/>
                </a:lnTo>
                <a:lnTo>
                  <a:pt x="2399753" y="5347194"/>
                </a:lnTo>
                <a:cubicBezTo>
                  <a:pt x="2577113" y="5078574"/>
                  <a:pt x="2577112" y="4727304"/>
                  <a:pt x="2399753" y="4458683"/>
                </a:cubicBezTo>
                <a:lnTo>
                  <a:pt x="2296293" y="4332025"/>
                </a:lnTo>
                <a:lnTo>
                  <a:pt x="2276469" y="4315833"/>
                </a:lnTo>
                <a:lnTo>
                  <a:pt x="3453329" y="3138973"/>
                </a:lnTo>
                <a:lnTo>
                  <a:pt x="3459540" y="3145183"/>
                </a:lnTo>
                <a:lnTo>
                  <a:pt x="4800487" y="1804236"/>
                </a:lnTo>
                <a:lnTo>
                  <a:pt x="5620930" y="983792"/>
                </a:lnTo>
                <a:lnTo>
                  <a:pt x="6590798" y="13925"/>
                </a:lnTo>
                <a:lnTo>
                  <a:pt x="7468054" y="0"/>
                </a:lnTo>
                <a:lnTo>
                  <a:pt x="7454130" y="877257"/>
                </a:lnTo>
                <a:lnTo>
                  <a:pt x="6484262" y="1847125"/>
                </a:lnTo>
                <a:lnTo>
                  <a:pt x="5663819" y="2667568"/>
                </a:lnTo>
                <a:lnTo>
                  <a:pt x="1277527" y="7053860"/>
                </a:lnTo>
                <a:lnTo>
                  <a:pt x="1274783" y="6721787"/>
                </a:lnTo>
                <a:lnTo>
                  <a:pt x="1180503" y="6698768"/>
                </a:lnTo>
                <a:cubicBezTo>
                  <a:pt x="1121664" y="6681352"/>
                  <a:pt x="1063499" y="6661034"/>
                  <a:pt x="1006236" y="6637812"/>
                </a:cubicBezTo>
                <a:lnTo>
                  <a:pt x="842505" y="6561821"/>
                </a:lnTo>
                <a:lnTo>
                  <a:pt x="519030" y="6885298"/>
                </a:lnTo>
                <a:cubicBezTo>
                  <a:pt x="469490" y="6934838"/>
                  <a:pt x="396867" y="6947222"/>
                  <a:pt x="335786" y="6922452"/>
                </a:cubicBezTo>
                <a:lnTo>
                  <a:pt x="311988" y="6906650"/>
                </a:lnTo>
                <a:lnTo>
                  <a:pt x="148922" y="6743584"/>
                </a:lnTo>
                <a:lnTo>
                  <a:pt x="144258" y="6736559"/>
                </a:lnTo>
                <a:close/>
              </a:path>
            </a:pathLst>
          </a:cu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Shape 26">
            <a:extLst>
              <a:ext uri="{FF2B5EF4-FFF2-40B4-BE49-F238E27FC236}">
                <a16:creationId xmlns:a16="http://schemas.microsoft.com/office/drawing/2014/main" id="{6F959A70-CF64-4FBC-BAA7-4F3299E07583}"/>
              </a:ext>
            </a:extLst>
          </p:cNvPr>
          <p:cNvSpPr>
            <a:spLocks noChangeAspect="1"/>
          </p:cNvSpPr>
          <p:nvPr/>
        </p:nvSpPr>
        <p:spPr>
          <a:xfrm rot="2700000">
            <a:off x="2648268" y="2386802"/>
            <a:ext cx="7060563" cy="6499621"/>
          </a:xfrm>
          <a:custGeom>
            <a:avLst/>
            <a:gdLst>
              <a:gd name="connsiteX0" fmla="*/ 0 w 7060563"/>
              <a:gd name="connsiteY0" fmla="*/ 6176954 h 6499621"/>
              <a:gd name="connsiteX1" fmla="*/ 2627060 w 7060563"/>
              <a:gd name="connsiteY1" fmla="*/ 3549894 h 6499621"/>
              <a:gd name="connsiteX2" fmla="*/ 2647337 w 7060563"/>
              <a:gd name="connsiteY2" fmla="*/ 3549894 h 6499621"/>
              <a:gd name="connsiteX3" fmla="*/ 4392995 w 7060563"/>
              <a:gd name="connsiteY3" fmla="*/ 1804236 h 6499621"/>
              <a:gd name="connsiteX4" fmla="*/ 5213439 w 7060563"/>
              <a:gd name="connsiteY4" fmla="*/ 983792 h 6499621"/>
              <a:gd name="connsiteX5" fmla="*/ 6183306 w 7060563"/>
              <a:gd name="connsiteY5" fmla="*/ 13925 h 6499621"/>
              <a:gd name="connsiteX6" fmla="*/ 7060563 w 7060563"/>
              <a:gd name="connsiteY6" fmla="*/ 0 h 6499621"/>
              <a:gd name="connsiteX7" fmla="*/ 7046638 w 7060563"/>
              <a:gd name="connsiteY7" fmla="*/ 877257 h 6499621"/>
              <a:gd name="connsiteX8" fmla="*/ 6076771 w 7060563"/>
              <a:gd name="connsiteY8" fmla="*/ 1847125 h 6499621"/>
              <a:gd name="connsiteX9" fmla="*/ 5256327 w 7060563"/>
              <a:gd name="connsiteY9" fmla="*/ 2667568 h 6499621"/>
              <a:gd name="connsiteX10" fmla="*/ 1992590 w 7060563"/>
              <a:gd name="connsiteY10" fmla="*/ 5931305 h 6499621"/>
              <a:gd name="connsiteX11" fmla="*/ 1992225 w 7060563"/>
              <a:gd name="connsiteY11" fmla="*/ 5930940 h 6499621"/>
              <a:gd name="connsiteX12" fmla="*/ 1929824 w 7060563"/>
              <a:gd name="connsiteY12" fmla="*/ 5993341 h 6499621"/>
              <a:gd name="connsiteX13" fmla="*/ 1690627 w 7060563"/>
              <a:gd name="connsiteY13" fmla="*/ 5993341 h 6499621"/>
              <a:gd name="connsiteX14" fmla="*/ 1371105 w 7060563"/>
              <a:gd name="connsiteY14" fmla="*/ 5673818 h 6499621"/>
              <a:gd name="connsiteX15" fmla="*/ 1335210 w 7060563"/>
              <a:gd name="connsiteY15" fmla="*/ 5695030 h 6499621"/>
              <a:gd name="connsiteX16" fmla="*/ 1166352 w 7060563"/>
              <a:gd name="connsiteY16" fmla="*/ 5773402 h 6499621"/>
              <a:gd name="connsiteX17" fmla="*/ 1017455 w 7060563"/>
              <a:gd name="connsiteY17" fmla="*/ 5825480 h 6499621"/>
              <a:gd name="connsiteX18" fmla="*/ 1021571 w 7060563"/>
              <a:gd name="connsiteY18" fmla="*/ 6323497 h 6499621"/>
              <a:gd name="connsiteX19" fmla="*/ 853836 w 7060563"/>
              <a:gd name="connsiteY19" fmla="*/ 6494026 h 6499621"/>
              <a:gd name="connsiteX20" fmla="*/ 177330 w 7060563"/>
              <a:gd name="connsiteY20" fmla="*/ 6499616 h 6499621"/>
              <a:gd name="connsiteX21" fmla="*/ 20636 w 7060563"/>
              <a:gd name="connsiteY21" fmla="*/ 6397607 h 6499621"/>
              <a:gd name="connsiteX22" fmla="*/ 19330 w 7060563"/>
              <a:gd name="connsiteY22" fmla="*/ 6391404 h 6499621"/>
              <a:gd name="connsiteX23" fmla="*/ 15012 w 7060563"/>
              <a:gd name="connsiteY23" fmla="*/ 6385112 h 6499621"/>
              <a:gd name="connsiteX24" fmla="*/ 1177 w 7060563"/>
              <a:gd name="connsiteY24" fmla="*/ 6319388 h 6499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7060563" h="6499621">
                <a:moveTo>
                  <a:pt x="0" y="6176954"/>
                </a:moveTo>
                <a:lnTo>
                  <a:pt x="2627060" y="3549894"/>
                </a:lnTo>
                <a:lnTo>
                  <a:pt x="2647337" y="3549894"/>
                </a:lnTo>
                <a:lnTo>
                  <a:pt x="4392995" y="1804236"/>
                </a:lnTo>
                <a:lnTo>
                  <a:pt x="5213439" y="983792"/>
                </a:lnTo>
                <a:lnTo>
                  <a:pt x="6183306" y="13925"/>
                </a:lnTo>
                <a:lnTo>
                  <a:pt x="7060563" y="0"/>
                </a:lnTo>
                <a:lnTo>
                  <a:pt x="7046638" y="877257"/>
                </a:lnTo>
                <a:lnTo>
                  <a:pt x="6076771" y="1847125"/>
                </a:lnTo>
                <a:lnTo>
                  <a:pt x="5256327" y="2667568"/>
                </a:lnTo>
                <a:lnTo>
                  <a:pt x="1992590" y="5931305"/>
                </a:lnTo>
                <a:lnTo>
                  <a:pt x="1992225" y="5930940"/>
                </a:lnTo>
                <a:lnTo>
                  <a:pt x="1929824" y="5993341"/>
                </a:lnTo>
                <a:cubicBezTo>
                  <a:pt x="1863772" y="6059394"/>
                  <a:pt x="1756679" y="6059393"/>
                  <a:pt x="1690627" y="5993341"/>
                </a:cubicBezTo>
                <a:lnTo>
                  <a:pt x="1371105" y="5673818"/>
                </a:lnTo>
                <a:lnTo>
                  <a:pt x="1335210" y="5695030"/>
                </a:lnTo>
                <a:cubicBezTo>
                  <a:pt x="1279976" y="5724056"/>
                  <a:pt x="1223615" y="5750179"/>
                  <a:pt x="1166352" y="5773402"/>
                </a:cubicBezTo>
                <a:lnTo>
                  <a:pt x="1017455" y="5825480"/>
                </a:lnTo>
                <a:lnTo>
                  <a:pt x="1021571" y="6323497"/>
                </a:lnTo>
                <a:cubicBezTo>
                  <a:pt x="1022344" y="6416905"/>
                  <a:pt x="947246" y="6493253"/>
                  <a:pt x="853836" y="6494026"/>
                </a:cubicBezTo>
                <a:lnTo>
                  <a:pt x="177330" y="6499616"/>
                </a:lnTo>
                <a:cubicBezTo>
                  <a:pt x="107274" y="6500195"/>
                  <a:pt x="46814" y="6458098"/>
                  <a:pt x="20636" y="6397607"/>
                </a:cubicBezTo>
                <a:lnTo>
                  <a:pt x="19330" y="6391404"/>
                </a:lnTo>
                <a:lnTo>
                  <a:pt x="15012" y="6385112"/>
                </a:lnTo>
                <a:cubicBezTo>
                  <a:pt x="6286" y="6364948"/>
                  <a:pt x="1370" y="6342740"/>
                  <a:pt x="1177" y="6319388"/>
                </a:cubicBezTo>
                <a:close/>
              </a:path>
            </a:pathLst>
          </a:custGeom>
          <a:solidFill>
            <a:srgbClr val="72869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TextBox 36">
            <a:extLst>
              <a:ext uri="{FF2B5EF4-FFF2-40B4-BE49-F238E27FC236}">
                <a16:creationId xmlns:a16="http://schemas.microsoft.com/office/drawing/2014/main" id="{E42BF8E7-26BC-432E-A900-EEFEA935201C}"/>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grpSp>
        <p:nvGrpSpPr>
          <p:cNvPr id="28" name="Group 27">
            <a:extLst>
              <a:ext uri="{FF2B5EF4-FFF2-40B4-BE49-F238E27FC236}">
                <a16:creationId xmlns:a16="http://schemas.microsoft.com/office/drawing/2014/main" id="{9D58F271-416B-4180-A025-DB04F5430FCF}"/>
              </a:ext>
            </a:extLst>
          </p:cNvPr>
          <p:cNvGrpSpPr/>
          <p:nvPr/>
        </p:nvGrpSpPr>
        <p:grpSpPr>
          <a:xfrm>
            <a:off x="1474090" y="1188720"/>
            <a:ext cx="3979392" cy="5669280"/>
            <a:chOff x="897732" y="330848"/>
            <a:chExt cx="4619464" cy="6581165"/>
          </a:xfrm>
          <a:effectLst>
            <a:outerShdw blurRad="127000" dist="76200" sx="102000" sy="102000" algn="ctr" rotWithShape="0">
              <a:prstClr val="black">
                <a:alpha val="40000"/>
              </a:prstClr>
            </a:outerShdw>
          </a:effectLst>
        </p:grpSpPr>
        <p:sp>
          <p:nvSpPr>
            <p:cNvPr id="31" name="Freeform: Shape 30">
              <a:extLst>
                <a:ext uri="{FF2B5EF4-FFF2-40B4-BE49-F238E27FC236}">
                  <a16:creationId xmlns:a16="http://schemas.microsoft.com/office/drawing/2014/main" id="{8D5B53CF-1DDA-488B-98FA-7BC4B0D9FAD5}"/>
                </a:ext>
              </a:extLst>
            </p:cNvPr>
            <p:cNvSpPr>
              <a:spLocks noChangeAspect="1"/>
            </p:cNvSpPr>
            <p:nvPr/>
          </p:nvSpPr>
          <p:spPr>
            <a:xfrm rot="2700000">
              <a:off x="1463040" y="333373"/>
              <a:ext cx="3445726" cy="3440676"/>
            </a:xfrm>
            <a:custGeom>
              <a:avLst/>
              <a:gdLst>
                <a:gd name="connsiteX0" fmla="*/ 1094339 w 3445726"/>
                <a:gd name="connsiteY0" fmla="*/ 523765 h 3440676"/>
                <a:gd name="connsiteX1" fmla="*/ 1372010 w 3445726"/>
                <a:gd name="connsiteY1" fmla="*/ 523765 h 3440676"/>
                <a:gd name="connsiteX2" fmla="*/ 1724255 w 3445726"/>
                <a:gd name="connsiteY2" fmla="*/ 876011 h 3440676"/>
                <a:gd name="connsiteX3" fmla="*/ 1803153 w 3445726"/>
                <a:gd name="connsiteY3" fmla="*/ 829387 h 3440676"/>
                <a:gd name="connsiteX4" fmla="*/ 2201470 w 3445726"/>
                <a:gd name="connsiteY4" fmla="*/ 667650 h 3440676"/>
                <a:gd name="connsiteX5" fmla="*/ 2275540 w 3445726"/>
                <a:gd name="connsiteY5" fmla="*/ 649566 h 3440676"/>
                <a:gd name="connsiteX6" fmla="*/ 2271862 w 3445726"/>
                <a:gd name="connsiteY6" fmla="*/ 204455 h 3440676"/>
                <a:gd name="connsiteX7" fmla="*/ 2466575 w 3445726"/>
                <a:gd name="connsiteY7" fmla="*/ 6497 h 3440676"/>
                <a:gd name="connsiteX8" fmla="*/ 3251896 w 3445726"/>
                <a:gd name="connsiteY8" fmla="*/ 7 h 3440676"/>
                <a:gd name="connsiteX9" fmla="*/ 3433793 w 3445726"/>
                <a:gd name="connsiteY9" fmla="*/ 118425 h 3440676"/>
                <a:gd name="connsiteX10" fmla="*/ 3445726 w 3445726"/>
                <a:gd name="connsiteY10" fmla="*/ 175112 h 3440676"/>
                <a:gd name="connsiteX11" fmla="*/ 180163 w 3445726"/>
                <a:gd name="connsiteY11" fmla="*/ 3440676 h 3440676"/>
                <a:gd name="connsiteX12" fmla="*/ 119918 w 3445726"/>
                <a:gd name="connsiteY12" fmla="*/ 3428513 h 3440676"/>
                <a:gd name="connsiteX13" fmla="*/ 0 w 3445726"/>
                <a:gd name="connsiteY13" fmla="*/ 3247600 h 3440676"/>
                <a:gd name="connsiteX14" fmla="*/ 1 w 3445726"/>
                <a:gd name="connsiteY14" fmla="*/ 2462253 h 3440676"/>
                <a:gd name="connsiteX15" fmla="*/ 57508 w 3445726"/>
                <a:gd name="connsiteY15" fmla="*/ 2323418 h 3440676"/>
                <a:gd name="connsiteX16" fmla="*/ 196343 w 3445726"/>
                <a:gd name="connsiteY16" fmla="*/ 2265911 h 3440676"/>
                <a:gd name="connsiteX17" fmla="*/ 685828 w 3445726"/>
                <a:gd name="connsiteY17" fmla="*/ 2265911 h 3440676"/>
                <a:gd name="connsiteX18" fmla="*/ 712515 w 3445726"/>
                <a:gd name="connsiteY18" fmla="*/ 2156606 h 3440676"/>
                <a:gd name="connsiteX19" fmla="*/ 874252 w 3445726"/>
                <a:gd name="connsiteY19" fmla="*/ 1758288 h 3440676"/>
                <a:gd name="connsiteX20" fmla="*/ 898875 w 3445726"/>
                <a:gd name="connsiteY20" fmla="*/ 1716619 h 3440676"/>
                <a:gd name="connsiteX21" fmla="*/ 539015 w 3445726"/>
                <a:gd name="connsiteY21" fmla="*/ 1356760 h 3440676"/>
                <a:gd name="connsiteX22" fmla="*/ 539015 w 3445726"/>
                <a:gd name="connsiteY22" fmla="*/ 1079090 h 3440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445726" h="3440676">
                  <a:moveTo>
                    <a:pt x="1094339" y="523765"/>
                  </a:moveTo>
                  <a:cubicBezTo>
                    <a:pt x="1171016" y="447089"/>
                    <a:pt x="1295333" y="447089"/>
                    <a:pt x="1372010" y="523765"/>
                  </a:cubicBezTo>
                  <a:lnTo>
                    <a:pt x="1724255" y="876011"/>
                  </a:lnTo>
                  <a:lnTo>
                    <a:pt x="1803153" y="829387"/>
                  </a:lnTo>
                  <a:cubicBezTo>
                    <a:pt x="1931389" y="761997"/>
                    <a:pt x="2064860" y="708085"/>
                    <a:pt x="2201470" y="667650"/>
                  </a:cubicBezTo>
                  <a:lnTo>
                    <a:pt x="2275540" y="649566"/>
                  </a:lnTo>
                  <a:lnTo>
                    <a:pt x="2271862" y="204455"/>
                  </a:lnTo>
                  <a:cubicBezTo>
                    <a:pt x="2270965" y="96023"/>
                    <a:pt x="2358142" y="7393"/>
                    <a:pt x="2466575" y="6497"/>
                  </a:cubicBezTo>
                  <a:lnTo>
                    <a:pt x="3251896" y="7"/>
                  </a:lnTo>
                  <a:cubicBezTo>
                    <a:pt x="3333220" y="-665"/>
                    <a:pt x="3403405" y="48204"/>
                    <a:pt x="3433793" y="118425"/>
                  </a:cubicBezTo>
                  <a:lnTo>
                    <a:pt x="3445726" y="175112"/>
                  </a:lnTo>
                  <a:lnTo>
                    <a:pt x="180163" y="3440676"/>
                  </a:lnTo>
                  <a:lnTo>
                    <a:pt x="119918" y="3428513"/>
                  </a:lnTo>
                  <a:cubicBezTo>
                    <a:pt x="49448" y="3398706"/>
                    <a:pt x="1" y="3328928"/>
                    <a:pt x="0" y="3247600"/>
                  </a:cubicBezTo>
                  <a:lnTo>
                    <a:pt x="1" y="2462253"/>
                  </a:lnTo>
                  <a:cubicBezTo>
                    <a:pt x="1" y="2408035"/>
                    <a:pt x="21978" y="2358949"/>
                    <a:pt x="57508" y="2323418"/>
                  </a:cubicBezTo>
                  <a:cubicBezTo>
                    <a:pt x="93039" y="2287888"/>
                    <a:pt x="142125" y="2265911"/>
                    <a:pt x="196343" y="2265911"/>
                  </a:cubicBezTo>
                  <a:lnTo>
                    <a:pt x="685828" y="2265911"/>
                  </a:lnTo>
                  <a:lnTo>
                    <a:pt x="712515" y="2156606"/>
                  </a:lnTo>
                  <a:cubicBezTo>
                    <a:pt x="752950" y="2019995"/>
                    <a:pt x="806861" y="1886525"/>
                    <a:pt x="874252" y="1758288"/>
                  </a:cubicBezTo>
                  <a:lnTo>
                    <a:pt x="898875" y="1716619"/>
                  </a:lnTo>
                  <a:lnTo>
                    <a:pt x="539015" y="1356760"/>
                  </a:lnTo>
                  <a:cubicBezTo>
                    <a:pt x="462338" y="1280084"/>
                    <a:pt x="462338" y="1155766"/>
                    <a:pt x="539015" y="1079090"/>
                  </a:cubicBezTo>
                  <a:close/>
                </a:path>
              </a:pathLst>
            </a:cu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Freeform: Shape 32">
              <a:extLst>
                <a:ext uri="{FF2B5EF4-FFF2-40B4-BE49-F238E27FC236}">
                  <a16:creationId xmlns:a16="http://schemas.microsoft.com/office/drawing/2014/main" id="{15B0207B-B66C-48ED-B989-9739111032DB}"/>
                </a:ext>
              </a:extLst>
            </p:cNvPr>
            <p:cNvSpPr>
              <a:spLocks noChangeAspect="1"/>
            </p:cNvSpPr>
            <p:nvPr/>
          </p:nvSpPr>
          <p:spPr>
            <a:xfrm rot="2700000">
              <a:off x="877824" y="841017"/>
              <a:ext cx="4659279" cy="4619464"/>
            </a:xfrm>
            <a:custGeom>
              <a:avLst/>
              <a:gdLst>
                <a:gd name="connsiteX0" fmla="*/ 3265563 w 4659279"/>
                <a:gd name="connsiteY0" fmla="*/ 0 h 4619464"/>
                <a:gd name="connsiteX1" fmla="*/ 3269691 w 4659279"/>
                <a:gd name="connsiteY1" fmla="*/ 19608 h 4619464"/>
                <a:gd name="connsiteX2" fmla="*/ 3273588 w 4659279"/>
                <a:gd name="connsiteY2" fmla="*/ 491202 h 4619464"/>
                <a:gd name="connsiteX3" fmla="*/ 3279064 w 4659279"/>
                <a:gd name="connsiteY3" fmla="*/ 492539 h 4619464"/>
                <a:gd name="connsiteX4" fmla="*/ 3677381 w 4659279"/>
                <a:gd name="connsiteY4" fmla="*/ 654275 h 4619464"/>
                <a:gd name="connsiteX5" fmla="*/ 3803428 w 4659279"/>
                <a:gd name="connsiteY5" fmla="*/ 728759 h 4619464"/>
                <a:gd name="connsiteX6" fmla="*/ 4151559 w 4659279"/>
                <a:gd name="connsiteY6" fmla="*/ 380628 h 4619464"/>
                <a:gd name="connsiteX7" fmla="*/ 4429229 w 4659279"/>
                <a:gd name="connsiteY7" fmla="*/ 380628 h 4619464"/>
                <a:gd name="connsiteX8" fmla="*/ 4659279 w 4659279"/>
                <a:gd name="connsiteY8" fmla="*/ 610678 h 4619464"/>
                <a:gd name="connsiteX9" fmla="*/ 3291049 w 4659279"/>
                <a:gd name="connsiteY9" fmla="*/ 1978908 h 4619464"/>
                <a:gd name="connsiteX10" fmla="*/ 3159094 w 4659279"/>
                <a:gd name="connsiteY10" fmla="*/ 1871121 h 4619464"/>
                <a:gd name="connsiteX11" fmla="*/ 1980639 w 4659279"/>
                <a:gd name="connsiteY11" fmla="*/ 1991222 h 4619464"/>
                <a:gd name="connsiteX12" fmla="*/ 1860538 w 4659279"/>
                <a:gd name="connsiteY12" fmla="*/ 3169678 h 4619464"/>
                <a:gd name="connsiteX13" fmla="*/ 1968324 w 4659279"/>
                <a:gd name="connsiteY13" fmla="*/ 3301632 h 4619464"/>
                <a:gd name="connsiteX14" fmla="*/ 1582148 w 4659279"/>
                <a:gd name="connsiteY14" fmla="*/ 3687808 h 4619464"/>
                <a:gd name="connsiteX15" fmla="*/ 650493 w 4659279"/>
                <a:gd name="connsiteY15" fmla="*/ 4619464 h 4619464"/>
                <a:gd name="connsiteX16" fmla="*/ 420442 w 4659279"/>
                <a:gd name="connsiteY16" fmla="*/ 4389413 h 4619464"/>
                <a:gd name="connsiteX17" fmla="*/ 420442 w 4659279"/>
                <a:gd name="connsiteY17" fmla="*/ 4111743 h 4619464"/>
                <a:gd name="connsiteX18" fmla="*/ 768573 w 4659279"/>
                <a:gd name="connsiteY18" fmla="*/ 3763613 h 4619464"/>
                <a:gd name="connsiteX19" fmla="*/ 694089 w 4659279"/>
                <a:gd name="connsiteY19" fmla="*/ 3637567 h 4619464"/>
                <a:gd name="connsiteX20" fmla="*/ 603112 w 4659279"/>
                <a:gd name="connsiteY20" fmla="*/ 3441549 h 4619464"/>
                <a:gd name="connsiteX21" fmla="*/ 542699 w 4659279"/>
                <a:gd name="connsiteY21" fmla="*/ 3268830 h 4619464"/>
                <a:gd name="connsiteX22" fmla="*/ 16180 w 4659279"/>
                <a:gd name="connsiteY22" fmla="*/ 3268830 h 4619464"/>
                <a:gd name="connsiteX23" fmla="*/ 0 w 4659279"/>
                <a:gd name="connsiteY23" fmla="*/ 3265564 h 4619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659279" h="4619464">
                  <a:moveTo>
                    <a:pt x="3265563" y="0"/>
                  </a:moveTo>
                  <a:lnTo>
                    <a:pt x="3269691" y="19608"/>
                  </a:lnTo>
                  <a:lnTo>
                    <a:pt x="3273588" y="491202"/>
                  </a:lnTo>
                  <a:lnTo>
                    <a:pt x="3279064" y="492539"/>
                  </a:lnTo>
                  <a:cubicBezTo>
                    <a:pt x="3415675" y="532972"/>
                    <a:pt x="3549145" y="586885"/>
                    <a:pt x="3677381" y="654275"/>
                  </a:cubicBezTo>
                  <a:lnTo>
                    <a:pt x="3803428" y="728759"/>
                  </a:lnTo>
                  <a:lnTo>
                    <a:pt x="4151559" y="380628"/>
                  </a:lnTo>
                  <a:cubicBezTo>
                    <a:pt x="4228235" y="303952"/>
                    <a:pt x="4352553" y="303951"/>
                    <a:pt x="4429229" y="380628"/>
                  </a:cubicBezTo>
                  <a:lnTo>
                    <a:pt x="4659279" y="610678"/>
                  </a:lnTo>
                  <a:lnTo>
                    <a:pt x="3291049" y="1978908"/>
                  </a:lnTo>
                  <a:lnTo>
                    <a:pt x="3159094" y="1871121"/>
                  </a:lnTo>
                  <a:cubicBezTo>
                    <a:pt x="2795295" y="1630919"/>
                    <a:pt x="2300909" y="1670953"/>
                    <a:pt x="1980639" y="1991222"/>
                  </a:cubicBezTo>
                  <a:cubicBezTo>
                    <a:pt x="1660369" y="2311492"/>
                    <a:pt x="1620336" y="2805879"/>
                    <a:pt x="1860538" y="3169678"/>
                  </a:cubicBezTo>
                  <a:lnTo>
                    <a:pt x="1968324" y="3301632"/>
                  </a:lnTo>
                  <a:lnTo>
                    <a:pt x="1582148" y="3687808"/>
                  </a:lnTo>
                  <a:lnTo>
                    <a:pt x="650493" y="4619464"/>
                  </a:lnTo>
                  <a:lnTo>
                    <a:pt x="420442" y="4389413"/>
                  </a:lnTo>
                  <a:cubicBezTo>
                    <a:pt x="343767" y="4312737"/>
                    <a:pt x="343767" y="4188419"/>
                    <a:pt x="420442" y="4111743"/>
                  </a:cubicBezTo>
                  <a:lnTo>
                    <a:pt x="768573" y="3763613"/>
                  </a:lnTo>
                  <a:lnTo>
                    <a:pt x="694089" y="3637567"/>
                  </a:lnTo>
                  <a:cubicBezTo>
                    <a:pt x="660394" y="3573449"/>
                    <a:pt x="630068" y="3508023"/>
                    <a:pt x="603112" y="3441549"/>
                  </a:cubicBezTo>
                  <a:lnTo>
                    <a:pt x="542699" y="3268830"/>
                  </a:lnTo>
                  <a:lnTo>
                    <a:pt x="16180" y="3268830"/>
                  </a:lnTo>
                  <a:lnTo>
                    <a:pt x="0" y="3265564"/>
                  </a:ln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5" name="Freeform: Shape 34">
              <a:extLst>
                <a:ext uri="{FF2B5EF4-FFF2-40B4-BE49-F238E27FC236}">
                  <a16:creationId xmlns:a16="http://schemas.microsoft.com/office/drawing/2014/main" id="{2FDE4438-DAEE-499C-90C9-27B5F7D8B0DD}"/>
                </a:ext>
              </a:extLst>
            </p:cNvPr>
            <p:cNvSpPr>
              <a:spLocks noChangeAspect="1"/>
            </p:cNvSpPr>
            <p:nvPr/>
          </p:nvSpPr>
          <p:spPr>
            <a:xfrm rot="2700000">
              <a:off x="950976" y="1691640"/>
              <a:ext cx="4535564" cy="4532221"/>
            </a:xfrm>
            <a:custGeom>
              <a:avLst/>
              <a:gdLst>
                <a:gd name="connsiteX0" fmla="*/ 0 w 4535564"/>
                <a:gd name="connsiteY0" fmla="*/ 4008786 h 4532221"/>
                <a:gd name="connsiteX1" fmla="*/ 1321361 w 4535564"/>
                <a:gd name="connsiteY1" fmla="*/ 2687425 h 4532221"/>
                <a:gd name="connsiteX2" fmla="*/ 1340159 w 4535564"/>
                <a:gd name="connsiteY2" fmla="*/ 2710437 h 4532221"/>
                <a:gd name="connsiteX3" fmla="*/ 2665644 w 4535564"/>
                <a:gd name="connsiteY3" fmla="*/ 2710437 h 4532221"/>
                <a:gd name="connsiteX4" fmla="*/ 2665644 w 4535564"/>
                <a:gd name="connsiteY4" fmla="*/ 1384951 h 4532221"/>
                <a:gd name="connsiteX5" fmla="*/ 2642632 w 4535564"/>
                <a:gd name="connsiteY5" fmla="*/ 1366154 h 4532221"/>
                <a:gd name="connsiteX6" fmla="*/ 4008786 w 4535564"/>
                <a:gd name="connsiteY6" fmla="*/ 0 h 4532221"/>
                <a:gd name="connsiteX7" fmla="*/ 4334060 w 4535564"/>
                <a:gd name="connsiteY7" fmla="*/ 325274 h 4532221"/>
                <a:gd name="connsiteX8" fmla="*/ 4334061 w 4535564"/>
                <a:gd name="connsiteY8" fmla="*/ 602944 h 4532221"/>
                <a:gd name="connsiteX9" fmla="*/ 3958553 w 4535564"/>
                <a:gd name="connsiteY9" fmla="*/ 978451 h 4532221"/>
                <a:gd name="connsiteX10" fmla="*/ 4046766 w 4535564"/>
                <a:gd name="connsiteY10" fmla="*/ 1168516 h 4532221"/>
                <a:gd name="connsiteX11" fmla="*/ 4117527 w 4535564"/>
                <a:gd name="connsiteY11" fmla="*/ 1370816 h 4532221"/>
                <a:gd name="connsiteX12" fmla="*/ 4144214 w 4535564"/>
                <a:gd name="connsiteY12" fmla="*/ 1480121 h 4532221"/>
                <a:gd name="connsiteX13" fmla="*/ 4535564 w 4535564"/>
                <a:gd name="connsiteY13" fmla="*/ 1480121 h 4532221"/>
                <a:gd name="connsiteX14" fmla="*/ 1483464 w 4535564"/>
                <a:gd name="connsiteY14" fmla="*/ 4532221 h 4532221"/>
                <a:gd name="connsiteX15" fmla="*/ 1480258 w 4535564"/>
                <a:gd name="connsiteY15" fmla="*/ 4144249 h 4532221"/>
                <a:gd name="connsiteX16" fmla="*/ 1370814 w 4535564"/>
                <a:gd name="connsiteY16" fmla="*/ 4117527 h 4532221"/>
                <a:gd name="connsiteX17" fmla="*/ 1168516 w 4535564"/>
                <a:gd name="connsiteY17" fmla="*/ 4046768 h 4532221"/>
                <a:gd name="connsiteX18" fmla="*/ 978450 w 4535564"/>
                <a:gd name="connsiteY18" fmla="*/ 3958553 h 4532221"/>
                <a:gd name="connsiteX19" fmla="*/ 602944 w 4535564"/>
                <a:gd name="connsiteY19" fmla="*/ 4334060 h 4532221"/>
                <a:gd name="connsiteX20" fmla="*/ 325274 w 4535564"/>
                <a:gd name="connsiteY20" fmla="*/ 4334060 h 4532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535564" h="4532221">
                  <a:moveTo>
                    <a:pt x="0" y="4008786"/>
                  </a:moveTo>
                  <a:lnTo>
                    <a:pt x="1321361" y="2687425"/>
                  </a:lnTo>
                  <a:lnTo>
                    <a:pt x="1340159" y="2710437"/>
                  </a:lnTo>
                  <a:cubicBezTo>
                    <a:pt x="1706181" y="3076459"/>
                    <a:pt x="2299622" y="3076459"/>
                    <a:pt x="2665644" y="2710437"/>
                  </a:cubicBezTo>
                  <a:cubicBezTo>
                    <a:pt x="3031667" y="2344414"/>
                    <a:pt x="3031667" y="1750974"/>
                    <a:pt x="2665644" y="1384951"/>
                  </a:cubicBezTo>
                  <a:lnTo>
                    <a:pt x="2642632" y="1366154"/>
                  </a:lnTo>
                  <a:lnTo>
                    <a:pt x="4008786" y="0"/>
                  </a:lnTo>
                  <a:lnTo>
                    <a:pt x="4334060" y="325274"/>
                  </a:lnTo>
                  <a:cubicBezTo>
                    <a:pt x="4410736" y="401950"/>
                    <a:pt x="4410736" y="526269"/>
                    <a:pt x="4334061" y="602944"/>
                  </a:cubicBezTo>
                  <a:lnTo>
                    <a:pt x="3958553" y="978451"/>
                  </a:lnTo>
                  <a:lnTo>
                    <a:pt x="4046766" y="1168516"/>
                  </a:lnTo>
                  <a:cubicBezTo>
                    <a:pt x="4073723" y="1234990"/>
                    <a:pt x="4097309" y="1302510"/>
                    <a:pt x="4117527" y="1370816"/>
                  </a:cubicBezTo>
                  <a:lnTo>
                    <a:pt x="4144214" y="1480121"/>
                  </a:lnTo>
                  <a:lnTo>
                    <a:pt x="4535564" y="1480121"/>
                  </a:lnTo>
                  <a:lnTo>
                    <a:pt x="1483464" y="4532221"/>
                  </a:lnTo>
                  <a:lnTo>
                    <a:pt x="1480258" y="4144249"/>
                  </a:lnTo>
                  <a:lnTo>
                    <a:pt x="1370814" y="4117527"/>
                  </a:lnTo>
                  <a:cubicBezTo>
                    <a:pt x="1302509" y="4097310"/>
                    <a:pt x="1234989" y="4073724"/>
                    <a:pt x="1168516" y="4046768"/>
                  </a:cubicBezTo>
                  <a:lnTo>
                    <a:pt x="978450" y="3958553"/>
                  </a:lnTo>
                  <a:lnTo>
                    <a:pt x="602944" y="4334060"/>
                  </a:lnTo>
                  <a:cubicBezTo>
                    <a:pt x="526268" y="4410736"/>
                    <a:pt x="401950" y="4410736"/>
                    <a:pt x="325274" y="4334060"/>
                  </a:cubicBezTo>
                  <a:close/>
                </a:path>
              </a:pathLst>
            </a:cu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Freeform: Shape 37">
              <a:extLst>
                <a:ext uri="{FF2B5EF4-FFF2-40B4-BE49-F238E27FC236}">
                  <a16:creationId xmlns:a16="http://schemas.microsoft.com/office/drawing/2014/main" id="{EF498029-957A-49A7-9BCB-54618C76165C}"/>
                </a:ext>
              </a:extLst>
            </p:cNvPr>
            <p:cNvSpPr>
              <a:spLocks noChangeAspect="1"/>
            </p:cNvSpPr>
            <p:nvPr/>
          </p:nvSpPr>
          <p:spPr>
            <a:xfrm rot="2700000">
              <a:off x="1517904" y="3529584"/>
              <a:ext cx="3355180" cy="3409677"/>
            </a:xfrm>
            <a:custGeom>
              <a:avLst/>
              <a:gdLst>
                <a:gd name="connsiteX0" fmla="*/ 0 w 3355180"/>
                <a:gd name="connsiteY0" fmla="*/ 3049614 h 3409677"/>
                <a:gd name="connsiteX1" fmla="*/ 3049614 w 3355180"/>
                <a:gd name="connsiteY1" fmla="*/ 0 h 3409677"/>
                <a:gd name="connsiteX2" fmla="*/ 3158837 w 3355180"/>
                <a:gd name="connsiteY2" fmla="*/ 0 h 3409677"/>
                <a:gd name="connsiteX3" fmla="*/ 3355180 w 3355180"/>
                <a:gd name="connsiteY3" fmla="*/ 196342 h 3409677"/>
                <a:gd name="connsiteX4" fmla="*/ 3355180 w 3355180"/>
                <a:gd name="connsiteY4" fmla="*/ 981689 h 3409677"/>
                <a:gd name="connsiteX5" fmla="*/ 3158837 w 3355180"/>
                <a:gd name="connsiteY5" fmla="*/ 1178032 h 3409677"/>
                <a:gd name="connsiteX6" fmla="*/ 2623736 w 3355180"/>
                <a:gd name="connsiteY6" fmla="*/ 1178032 h 3409677"/>
                <a:gd name="connsiteX7" fmla="*/ 2563323 w 3355180"/>
                <a:gd name="connsiteY7" fmla="*/ 1350750 h 3409677"/>
                <a:gd name="connsiteX8" fmla="*/ 2472346 w 3355180"/>
                <a:gd name="connsiteY8" fmla="*/ 1546768 h 3409677"/>
                <a:gd name="connsiteX9" fmla="*/ 2425722 w 3355180"/>
                <a:gd name="connsiteY9" fmla="*/ 1625668 h 3409677"/>
                <a:gd name="connsiteX10" fmla="*/ 2789025 w 3355180"/>
                <a:gd name="connsiteY10" fmla="*/ 1988969 h 3409677"/>
                <a:gd name="connsiteX11" fmla="*/ 2789025 w 3355180"/>
                <a:gd name="connsiteY11" fmla="*/ 2266640 h 3409677"/>
                <a:gd name="connsiteX12" fmla="*/ 2233701 w 3355180"/>
                <a:gd name="connsiteY12" fmla="*/ 2821964 h 3409677"/>
                <a:gd name="connsiteX13" fmla="*/ 1956030 w 3355180"/>
                <a:gd name="connsiteY13" fmla="*/ 2821964 h 3409677"/>
                <a:gd name="connsiteX14" fmla="*/ 1585113 w 3355180"/>
                <a:gd name="connsiteY14" fmla="*/ 2451047 h 3409677"/>
                <a:gd name="connsiteX15" fmla="*/ 1543444 w 3355180"/>
                <a:gd name="connsiteY15" fmla="*/ 2475670 h 3409677"/>
                <a:gd name="connsiteX16" fmla="*/ 1347427 w 3355180"/>
                <a:gd name="connsiteY16" fmla="*/ 2566647 h 3409677"/>
                <a:gd name="connsiteX17" fmla="*/ 1174580 w 3355180"/>
                <a:gd name="connsiteY17" fmla="*/ 2627104 h 3409677"/>
                <a:gd name="connsiteX18" fmla="*/ 1179358 w 3355180"/>
                <a:gd name="connsiteY18" fmla="*/ 3205224 h 3409677"/>
                <a:gd name="connsiteX19" fmla="*/ 984644 w 3355180"/>
                <a:gd name="connsiteY19" fmla="*/ 3403182 h 3409677"/>
                <a:gd name="connsiteX20" fmla="*/ 199325 w 3355180"/>
                <a:gd name="connsiteY20" fmla="*/ 3409671 h 3409677"/>
                <a:gd name="connsiteX21" fmla="*/ 1366 w 3355180"/>
                <a:gd name="connsiteY21" fmla="*/ 3214958 h 3409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355180" h="3409677">
                  <a:moveTo>
                    <a:pt x="0" y="3049614"/>
                  </a:moveTo>
                  <a:lnTo>
                    <a:pt x="3049614" y="0"/>
                  </a:lnTo>
                  <a:lnTo>
                    <a:pt x="3158837" y="0"/>
                  </a:lnTo>
                  <a:cubicBezTo>
                    <a:pt x="3267274" y="0"/>
                    <a:pt x="3355180" y="87906"/>
                    <a:pt x="3355180" y="196342"/>
                  </a:cubicBezTo>
                  <a:lnTo>
                    <a:pt x="3355180" y="981689"/>
                  </a:lnTo>
                  <a:cubicBezTo>
                    <a:pt x="3355180" y="1090126"/>
                    <a:pt x="3267274" y="1178032"/>
                    <a:pt x="3158837" y="1178032"/>
                  </a:cubicBezTo>
                  <a:lnTo>
                    <a:pt x="2623736" y="1178032"/>
                  </a:lnTo>
                  <a:lnTo>
                    <a:pt x="2563323" y="1350750"/>
                  </a:lnTo>
                  <a:cubicBezTo>
                    <a:pt x="2536367" y="1417224"/>
                    <a:pt x="2506041" y="1482650"/>
                    <a:pt x="2472346" y="1546768"/>
                  </a:cubicBezTo>
                  <a:lnTo>
                    <a:pt x="2425722" y="1625668"/>
                  </a:lnTo>
                  <a:lnTo>
                    <a:pt x="2789025" y="1988969"/>
                  </a:lnTo>
                  <a:cubicBezTo>
                    <a:pt x="2865701" y="2065646"/>
                    <a:pt x="2865702" y="2189963"/>
                    <a:pt x="2789025" y="2266640"/>
                  </a:cubicBezTo>
                  <a:lnTo>
                    <a:pt x="2233701" y="2821964"/>
                  </a:lnTo>
                  <a:cubicBezTo>
                    <a:pt x="2157024" y="2898641"/>
                    <a:pt x="2032706" y="2898641"/>
                    <a:pt x="1956030" y="2821964"/>
                  </a:cubicBezTo>
                  <a:lnTo>
                    <a:pt x="1585113" y="2451047"/>
                  </a:lnTo>
                  <a:lnTo>
                    <a:pt x="1543444" y="2475670"/>
                  </a:lnTo>
                  <a:cubicBezTo>
                    <a:pt x="1479326" y="2509365"/>
                    <a:pt x="1413900" y="2539691"/>
                    <a:pt x="1347427" y="2566647"/>
                  </a:cubicBezTo>
                  <a:lnTo>
                    <a:pt x="1174580" y="2627104"/>
                  </a:lnTo>
                  <a:lnTo>
                    <a:pt x="1179358" y="3205224"/>
                  </a:lnTo>
                  <a:cubicBezTo>
                    <a:pt x="1180255" y="3313656"/>
                    <a:pt x="1093077" y="3402285"/>
                    <a:pt x="984644" y="3403182"/>
                  </a:cubicBezTo>
                  <a:lnTo>
                    <a:pt x="199325" y="3409671"/>
                  </a:lnTo>
                  <a:cubicBezTo>
                    <a:pt x="90892" y="3410568"/>
                    <a:pt x="2262" y="3323391"/>
                    <a:pt x="1366" y="3214958"/>
                  </a:cubicBezTo>
                  <a:close/>
                </a:path>
              </a:pathLst>
            </a:custGeom>
            <a:solidFill>
              <a:srgbClr val="72869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 name="Text Box 10">
            <a:extLst>
              <a:ext uri="{FF2B5EF4-FFF2-40B4-BE49-F238E27FC236}">
                <a16:creationId xmlns:a16="http://schemas.microsoft.com/office/drawing/2014/main" id="{26B31BFB-B190-40B3-B999-C3DDD857EC1B}"/>
              </a:ext>
            </a:extLst>
          </p:cNvPr>
          <p:cNvSpPr txBox="1">
            <a:spLocks noChangeArrowheads="1"/>
          </p:cNvSpPr>
          <p:nvPr/>
        </p:nvSpPr>
        <p:spPr bwMode="auto">
          <a:xfrm>
            <a:off x="3110574" y="1767562"/>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01</a:t>
            </a:r>
          </a:p>
          <a:p>
            <a:pPr algn="ctr"/>
            <a:r>
              <a:rPr lang="en-US" sz="1100" b="1" dirty="0">
                <a:solidFill>
                  <a:schemeClr val="bg1"/>
                </a:solidFill>
              </a:rPr>
              <a:t>OPTION</a:t>
            </a:r>
          </a:p>
        </p:txBody>
      </p:sp>
      <p:sp>
        <p:nvSpPr>
          <p:cNvPr id="13" name="Text Box 10">
            <a:extLst>
              <a:ext uri="{FF2B5EF4-FFF2-40B4-BE49-F238E27FC236}">
                <a16:creationId xmlns:a16="http://schemas.microsoft.com/office/drawing/2014/main" id="{B1975C74-3924-45A2-BC63-34CC0DB57EBC}"/>
              </a:ext>
            </a:extLst>
          </p:cNvPr>
          <p:cNvSpPr txBox="1">
            <a:spLocks noChangeArrowheads="1"/>
          </p:cNvSpPr>
          <p:nvPr/>
        </p:nvSpPr>
        <p:spPr bwMode="auto">
          <a:xfrm>
            <a:off x="4267200" y="3019372"/>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02</a:t>
            </a:r>
          </a:p>
          <a:p>
            <a:pPr algn="ctr"/>
            <a:r>
              <a:rPr lang="en-US" sz="1100" b="1" dirty="0">
                <a:solidFill>
                  <a:schemeClr val="bg1"/>
                </a:solidFill>
              </a:rPr>
              <a:t>OPTION</a:t>
            </a:r>
          </a:p>
        </p:txBody>
      </p:sp>
      <p:sp>
        <p:nvSpPr>
          <p:cNvPr id="14" name="Text Box 10">
            <a:extLst>
              <a:ext uri="{FF2B5EF4-FFF2-40B4-BE49-F238E27FC236}">
                <a16:creationId xmlns:a16="http://schemas.microsoft.com/office/drawing/2014/main" id="{170AB452-8CA0-4493-B2E3-28A76F514236}"/>
              </a:ext>
            </a:extLst>
          </p:cNvPr>
          <p:cNvSpPr txBox="1">
            <a:spLocks noChangeArrowheads="1"/>
          </p:cNvSpPr>
          <p:nvPr/>
        </p:nvSpPr>
        <p:spPr bwMode="auto">
          <a:xfrm>
            <a:off x="4267200" y="4230992"/>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03</a:t>
            </a:r>
          </a:p>
          <a:p>
            <a:pPr algn="ctr"/>
            <a:r>
              <a:rPr lang="en-US" sz="1100" b="1" dirty="0">
                <a:solidFill>
                  <a:schemeClr val="bg1"/>
                </a:solidFill>
              </a:rPr>
              <a:t>OPTION</a:t>
            </a:r>
          </a:p>
        </p:txBody>
      </p:sp>
      <p:sp>
        <p:nvSpPr>
          <p:cNvPr id="15" name="Text Box 10">
            <a:extLst>
              <a:ext uri="{FF2B5EF4-FFF2-40B4-BE49-F238E27FC236}">
                <a16:creationId xmlns:a16="http://schemas.microsoft.com/office/drawing/2014/main" id="{B78AE2C4-249E-47F7-B88F-90C42FC3EC9C}"/>
              </a:ext>
            </a:extLst>
          </p:cNvPr>
          <p:cNvSpPr txBox="1">
            <a:spLocks noChangeArrowheads="1"/>
          </p:cNvSpPr>
          <p:nvPr/>
        </p:nvSpPr>
        <p:spPr bwMode="auto">
          <a:xfrm>
            <a:off x="3130615" y="5435920"/>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04</a:t>
            </a:r>
          </a:p>
          <a:p>
            <a:pPr algn="ctr"/>
            <a:r>
              <a:rPr lang="en-US" sz="1100" b="1" dirty="0">
                <a:solidFill>
                  <a:schemeClr val="bg1"/>
                </a:solidFill>
              </a:rPr>
              <a:t>OPTION</a:t>
            </a:r>
          </a:p>
        </p:txBody>
      </p:sp>
      <p:sp>
        <p:nvSpPr>
          <p:cNvPr id="16" name="TextBox 15">
            <a:extLst>
              <a:ext uri="{FF2B5EF4-FFF2-40B4-BE49-F238E27FC236}">
                <a16:creationId xmlns:a16="http://schemas.microsoft.com/office/drawing/2014/main" id="{D7105DDC-B1DB-4FBB-8672-679DE0E6AE69}"/>
              </a:ext>
            </a:extLst>
          </p:cNvPr>
          <p:cNvSpPr txBox="1"/>
          <p:nvPr/>
        </p:nvSpPr>
        <p:spPr>
          <a:xfrm>
            <a:off x="5622339" y="1726608"/>
            <a:ext cx="4194717" cy="96949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t>
            </a:r>
            <a:r>
              <a:rPr lang="en-US" sz="1200" dirty="0">
                <a:solidFill>
                  <a:schemeClr val="bg1"/>
                </a:solidFill>
                <a:latin typeface="Candara" panose="020E0502030303020204" pitchFamily="34" charset="0"/>
              </a:rPr>
              <a:t>Lorem ipsum dolor sit amet, consectetur adipiscing.</a:t>
            </a:r>
          </a:p>
        </p:txBody>
      </p:sp>
      <p:sp>
        <p:nvSpPr>
          <p:cNvPr id="17" name="TextBox 16">
            <a:extLst>
              <a:ext uri="{FF2B5EF4-FFF2-40B4-BE49-F238E27FC236}">
                <a16:creationId xmlns:a16="http://schemas.microsoft.com/office/drawing/2014/main" id="{82DD6910-868E-4F38-8F6D-1398C9B2F769}"/>
              </a:ext>
            </a:extLst>
          </p:cNvPr>
          <p:cNvSpPr txBox="1"/>
          <p:nvPr/>
        </p:nvSpPr>
        <p:spPr>
          <a:xfrm>
            <a:off x="6035040" y="2927039"/>
            <a:ext cx="4288321" cy="96949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t>
            </a:r>
            <a:r>
              <a:rPr lang="en-US" sz="1200" dirty="0">
                <a:solidFill>
                  <a:schemeClr val="bg1"/>
                </a:solidFill>
                <a:latin typeface="Candara" panose="020E0502030303020204" pitchFamily="34" charset="0"/>
              </a:rPr>
              <a:t>Lorem ipsum dolor sit amet, consectetur adipiscing.</a:t>
            </a:r>
          </a:p>
        </p:txBody>
      </p:sp>
      <p:sp>
        <p:nvSpPr>
          <p:cNvPr id="18" name="TextBox 17">
            <a:extLst>
              <a:ext uri="{FF2B5EF4-FFF2-40B4-BE49-F238E27FC236}">
                <a16:creationId xmlns:a16="http://schemas.microsoft.com/office/drawing/2014/main" id="{A085F7ED-04FC-4972-A908-B25275289638}"/>
              </a:ext>
            </a:extLst>
          </p:cNvPr>
          <p:cNvSpPr txBox="1"/>
          <p:nvPr/>
        </p:nvSpPr>
        <p:spPr>
          <a:xfrm>
            <a:off x="6035040" y="4144753"/>
            <a:ext cx="4194717" cy="96949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t>
            </a:r>
            <a:r>
              <a:rPr lang="en-US" sz="1200" dirty="0">
                <a:solidFill>
                  <a:schemeClr val="bg1"/>
                </a:solidFill>
                <a:latin typeface="Candara" panose="020E0502030303020204" pitchFamily="34" charset="0"/>
              </a:rPr>
              <a:t>Lorem ipsum dolor sit amet, consectetur adipiscing.</a:t>
            </a:r>
          </a:p>
        </p:txBody>
      </p:sp>
      <p:sp>
        <p:nvSpPr>
          <p:cNvPr id="19" name="TextBox 18">
            <a:extLst>
              <a:ext uri="{FF2B5EF4-FFF2-40B4-BE49-F238E27FC236}">
                <a16:creationId xmlns:a16="http://schemas.microsoft.com/office/drawing/2014/main" id="{2F14FE0B-E0DC-4AC7-ACEE-A54ACCE4C285}"/>
              </a:ext>
            </a:extLst>
          </p:cNvPr>
          <p:cNvSpPr txBox="1"/>
          <p:nvPr/>
        </p:nvSpPr>
        <p:spPr>
          <a:xfrm>
            <a:off x="5623560" y="5370696"/>
            <a:ext cx="4194717" cy="96949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t>
            </a:r>
            <a:r>
              <a:rPr lang="en-US" sz="1200" dirty="0">
                <a:solidFill>
                  <a:schemeClr val="bg1"/>
                </a:solidFill>
                <a:latin typeface="Candara" panose="020E0502030303020204" pitchFamily="34" charset="0"/>
              </a:rPr>
              <a:t>Lorem ipsum dolor sit amet, consectetur adipiscing.</a:t>
            </a:r>
          </a:p>
        </p:txBody>
      </p:sp>
      <p:grpSp>
        <p:nvGrpSpPr>
          <p:cNvPr id="20" name="Group 349">
            <a:extLst>
              <a:ext uri="{FF2B5EF4-FFF2-40B4-BE49-F238E27FC236}">
                <a16:creationId xmlns:a16="http://schemas.microsoft.com/office/drawing/2014/main" id="{9D0675EC-DDF6-4A36-BFCD-E5DFB5F055CA}"/>
              </a:ext>
            </a:extLst>
          </p:cNvPr>
          <p:cNvGrpSpPr>
            <a:grpSpLocks noChangeAspect="1"/>
          </p:cNvGrpSpPr>
          <p:nvPr/>
        </p:nvGrpSpPr>
        <p:grpSpPr>
          <a:xfrm>
            <a:off x="10104120" y="3228907"/>
            <a:ext cx="361868" cy="365760"/>
            <a:chOff x="2163763" y="2366963"/>
            <a:chExt cx="442913" cy="447676"/>
          </a:xfrm>
          <a:solidFill>
            <a:schemeClr val="bg1"/>
          </a:solidFill>
        </p:grpSpPr>
        <p:sp>
          <p:nvSpPr>
            <p:cNvPr id="21" name="Freeform 312">
              <a:extLst>
                <a:ext uri="{FF2B5EF4-FFF2-40B4-BE49-F238E27FC236}">
                  <a16:creationId xmlns:a16="http://schemas.microsoft.com/office/drawing/2014/main" id="{12B607F0-DE21-4E9E-B189-CF140EB573AC}"/>
                </a:ext>
              </a:extLst>
            </p:cNvPr>
            <p:cNvSpPr>
              <a:spLocks noEditPoints="1"/>
            </p:cNvSpPr>
            <p:nvPr/>
          </p:nvSpPr>
          <p:spPr bwMode="auto">
            <a:xfrm>
              <a:off x="2163763" y="2600326"/>
              <a:ext cx="217488" cy="214313"/>
            </a:xfrm>
            <a:custGeom>
              <a:avLst/>
              <a:gdLst/>
              <a:ahLst/>
              <a:cxnLst>
                <a:cxn ang="0">
                  <a:pos x="57" y="12"/>
                </a:cxn>
                <a:cxn ang="0">
                  <a:pos x="51" y="7"/>
                </a:cxn>
                <a:cxn ang="0">
                  <a:pos x="49" y="9"/>
                </a:cxn>
                <a:cxn ang="0">
                  <a:pos x="51" y="7"/>
                </a:cxn>
                <a:cxn ang="0">
                  <a:pos x="50" y="7"/>
                </a:cxn>
                <a:cxn ang="0">
                  <a:pos x="46" y="1"/>
                </a:cxn>
                <a:cxn ang="0">
                  <a:pos x="43" y="3"/>
                </a:cxn>
                <a:cxn ang="0">
                  <a:pos x="46" y="1"/>
                </a:cxn>
                <a:cxn ang="0">
                  <a:pos x="42" y="1"/>
                </a:cxn>
                <a:cxn ang="0">
                  <a:pos x="41" y="1"/>
                </a:cxn>
                <a:cxn ang="0">
                  <a:pos x="31" y="11"/>
                </a:cxn>
                <a:cxn ang="0">
                  <a:pos x="31" y="11"/>
                </a:cxn>
                <a:cxn ang="0">
                  <a:pos x="31" y="11"/>
                </a:cxn>
                <a:cxn ang="0">
                  <a:pos x="27" y="16"/>
                </a:cxn>
                <a:cxn ang="0">
                  <a:pos x="0" y="54"/>
                </a:cxn>
                <a:cxn ang="0">
                  <a:pos x="0" y="54"/>
                </a:cxn>
                <a:cxn ang="0">
                  <a:pos x="2" y="57"/>
                </a:cxn>
                <a:cxn ang="0">
                  <a:pos x="3" y="57"/>
                </a:cxn>
                <a:cxn ang="0">
                  <a:pos x="24" y="47"/>
                </a:cxn>
                <a:cxn ang="0">
                  <a:pos x="47" y="27"/>
                </a:cxn>
                <a:cxn ang="0">
                  <a:pos x="53" y="21"/>
                </a:cxn>
                <a:cxn ang="0">
                  <a:pos x="57" y="16"/>
                </a:cxn>
                <a:cxn ang="0">
                  <a:pos x="57" y="16"/>
                </a:cxn>
                <a:cxn ang="0">
                  <a:pos x="57" y="12"/>
                </a:cxn>
                <a:cxn ang="0">
                  <a:pos x="57" y="12"/>
                </a:cxn>
                <a:cxn ang="0">
                  <a:pos x="49" y="17"/>
                </a:cxn>
                <a:cxn ang="0">
                  <a:pos x="43" y="23"/>
                </a:cxn>
                <a:cxn ang="0">
                  <a:pos x="21" y="43"/>
                </a:cxn>
                <a:cxn ang="0">
                  <a:pos x="6" y="51"/>
                </a:cxn>
                <a:cxn ang="0">
                  <a:pos x="31" y="19"/>
                </a:cxn>
                <a:cxn ang="0">
                  <a:pos x="35" y="15"/>
                </a:cxn>
                <a:cxn ang="0">
                  <a:pos x="35" y="15"/>
                </a:cxn>
                <a:cxn ang="0">
                  <a:pos x="35" y="15"/>
                </a:cxn>
                <a:cxn ang="0">
                  <a:pos x="35" y="15"/>
                </a:cxn>
                <a:cxn ang="0">
                  <a:pos x="43" y="7"/>
                </a:cxn>
                <a:cxn ang="0">
                  <a:pos x="47" y="11"/>
                </a:cxn>
                <a:cxn ang="0">
                  <a:pos x="47" y="11"/>
                </a:cxn>
                <a:cxn ang="0">
                  <a:pos x="47" y="11"/>
                </a:cxn>
                <a:cxn ang="0">
                  <a:pos x="52" y="15"/>
                </a:cxn>
                <a:cxn ang="0">
                  <a:pos x="49" y="17"/>
                </a:cxn>
              </a:cxnLst>
              <a:rect l="0" t="0" r="r" b="b"/>
              <a:pathLst>
                <a:path w="58" h="57">
                  <a:moveTo>
                    <a:pt x="57" y="12"/>
                  </a:moveTo>
                  <a:cubicBezTo>
                    <a:pt x="55" y="11"/>
                    <a:pt x="53" y="9"/>
                    <a:pt x="51" y="7"/>
                  </a:cubicBezTo>
                  <a:cubicBezTo>
                    <a:pt x="49" y="9"/>
                    <a:pt x="49" y="9"/>
                    <a:pt x="49" y="9"/>
                  </a:cubicBezTo>
                  <a:cubicBezTo>
                    <a:pt x="51" y="7"/>
                    <a:pt x="51" y="7"/>
                    <a:pt x="51" y="7"/>
                  </a:cubicBezTo>
                  <a:cubicBezTo>
                    <a:pt x="51" y="7"/>
                    <a:pt x="51" y="7"/>
                    <a:pt x="50" y="7"/>
                  </a:cubicBezTo>
                  <a:cubicBezTo>
                    <a:pt x="49" y="5"/>
                    <a:pt x="47" y="4"/>
                    <a:pt x="46" y="1"/>
                  </a:cubicBezTo>
                  <a:cubicBezTo>
                    <a:pt x="43" y="3"/>
                    <a:pt x="43" y="3"/>
                    <a:pt x="43" y="3"/>
                  </a:cubicBezTo>
                  <a:cubicBezTo>
                    <a:pt x="46" y="1"/>
                    <a:pt x="46" y="1"/>
                    <a:pt x="46" y="1"/>
                  </a:cubicBezTo>
                  <a:cubicBezTo>
                    <a:pt x="45" y="0"/>
                    <a:pt x="43" y="0"/>
                    <a:pt x="42" y="1"/>
                  </a:cubicBezTo>
                  <a:cubicBezTo>
                    <a:pt x="42" y="1"/>
                    <a:pt x="42" y="1"/>
                    <a:pt x="41" y="1"/>
                  </a:cubicBezTo>
                  <a:cubicBezTo>
                    <a:pt x="31" y="11"/>
                    <a:pt x="31" y="11"/>
                    <a:pt x="31" y="11"/>
                  </a:cubicBezTo>
                  <a:cubicBezTo>
                    <a:pt x="31" y="11"/>
                    <a:pt x="31" y="11"/>
                    <a:pt x="31" y="11"/>
                  </a:cubicBezTo>
                  <a:cubicBezTo>
                    <a:pt x="31" y="11"/>
                    <a:pt x="31" y="11"/>
                    <a:pt x="31" y="11"/>
                  </a:cubicBezTo>
                  <a:cubicBezTo>
                    <a:pt x="30" y="13"/>
                    <a:pt x="28" y="14"/>
                    <a:pt x="27" y="16"/>
                  </a:cubicBezTo>
                  <a:cubicBezTo>
                    <a:pt x="15" y="28"/>
                    <a:pt x="1" y="42"/>
                    <a:pt x="0" y="54"/>
                  </a:cubicBezTo>
                  <a:cubicBezTo>
                    <a:pt x="0" y="54"/>
                    <a:pt x="0" y="54"/>
                    <a:pt x="0" y="54"/>
                  </a:cubicBezTo>
                  <a:cubicBezTo>
                    <a:pt x="0" y="56"/>
                    <a:pt x="1" y="57"/>
                    <a:pt x="2" y="57"/>
                  </a:cubicBezTo>
                  <a:cubicBezTo>
                    <a:pt x="3" y="57"/>
                    <a:pt x="3" y="57"/>
                    <a:pt x="3" y="57"/>
                  </a:cubicBezTo>
                  <a:cubicBezTo>
                    <a:pt x="10" y="56"/>
                    <a:pt x="17" y="52"/>
                    <a:pt x="24" y="47"/>
                  </a:cubicBezTo>
                  <a:cubicBezTo>
                    <a:pt x="32" y="41"/>
                    <a:pt x="39" y="34"/>
                    <a:pt x="47" y="27"/>
                  </a:cubicBezTo>
                  <a:cubicBezTo>
                    <a:pt x="53" y="21"/>
                    <a:pt x="53" y="21"/>
                    <a:pt x="53" y="21"/>
                  </a:cubicBezTo>
                  <a:cubicBezTo>
                    <a:pt x="57" y="16"/>
                    <a:pt x="57" y="16"/>
                    <a:pt x="57" y="16"/>
                  </a:cubicBezTo>
                  <a:cubicBezTo>
                    <a:pt x="57" y="16"/>
                    <a:pt x="57" y="16"/>
                    <a:pt x="57" y="16"/>
                  </a:cubicBezTo>
                  <a:cubicBezTo>
                    <a:pt x="58" y="15"/>
                    <a:pt x="58" y="13"/>
                    <a:pt x="57" y="12"/>
                  </a:cubicBezTo>
                  <a:cubicBezTo>
                    <a:pt x="57" y="12"/>
                    <a:pt x="57" y="12"/>
                    <a:pt x="57" y="12"/>
                  </a:cubicBezTo>
                  <a:close/>
                  <a:moveTo>
                    <a:pt x="49" y="17"/>
                  </a:moveTo>
                  <a:cubicBezTo>
                    <a:pt x="43" y="23"/>
                    <a:pt x="43" y="23"/>
                    <a:pt x="43" y="23"/>
                  </a:cubicBezTo>
                  <a:cubicBezTo>
                    <a:pt x="36" y="30"/>
                    <a:pt x="28" y="37"/>
                    <a:pt x="21" y="43"/>
                  </a:cubicBezTo>
                  <a:cubicBezTo>
                    <a:pt x="16" y="47"/>
                    <a:pt x="11" y="50"/>
                    <a:pt x="6" y="51"/>
                  </a:cubicBezTo>
                  <a:cubicBezTo>
                    <a:pt x="9" y="41"/>
                    <a:pt x="21" y="29"/>
                    <a:pt x="31" y="19"/>
                  </a:cubicBezTo>
                  <a:cubicBezTo>
                    <a:pt x="32" y="18"/>
                    <a:pt x="33" y="16"/>
                    <a:pt x="35" y="15"/>
                  </a:cubicBezTo>
                  <a:cubicBezTo>
                    <a:pt x="35" y="15"/>
                    <a:pt x="35" y="15"/>
                    <a:pt x="35" y="15"/>
                  </a:cubicBezTo>
                  <a:cubicBezTo>
                    <a:pt x="35" y="15"/>
                    <a:pt x="35" y="15"/>
                    <a:pt x="35" y="15"/>
                  </a:cubicBezTo>
                  <a:cubicBezTo>
                    <a:pt x="35" y="15"/>
                    <a:pt x="35" y="15"/>
                    <a:pt x="35" y="15"/>
                  </a:cubicBezTo>
                  <a:cubicBezTo>
                    <a:pt x="43" y="7"/>
                    <a:pt x="43" y="7"/>
                    <a:pt x="43" y="7"/>
                  </a:cubicBezTo>
                  <a:cubicBezTo>
                    <a:pt x="44" y="8"/>
                    <a:pt x="46" y="10"/>
                    <a:pt x="47" y="11"/>
                  </a:cubicBezTo>
                  <a:cubicBezTo>
                    <a:pt x="47" y="11"/>
                    <a:pt x="47" y="11"/>
                    <a:pt x="47" y="11"/>
                  </a:cubicBezTo>
                  <a:cubicBezTo>
                    <a:pt x="47" y="11"/>
                    <a:pt x="47" y="11"/>
                    <a:pt x="47" y="11"/>
                  </a:cubicBezTo>
                  <a:cubicBezTo>
                    <a:pt x="49" y="12"/>
                    <a:pt x="50" y="14"/>
                    <a:pt x="52" y="15"/>
                  </a:cubicBezTo>
                  <a:lnTo>
                    <a:pt x="49" y="1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2" name="Freeform 313">
              <a:extLst>
                <a:ext uri="{FF2B5EF4-FFF2-40B4-BE49-F238E27FC236}">
                  <a16:creationId xmlns:a16="http://schemas.microsoft.com/office/drawing/2014/main" id="{B56481B2-06A6-4745-A38D-6D26C68D7A3F}"/>
                </a:ext>
              </a:extLst>
            </p:cNvPr>
            <p:cNvSpPr>
              <a:spLocks noEditPoints="1"/>
            </p:cNvSpPr>
            <p:nvPr/>
          </p:nvSpPr>
          <p:spPr bwMode="auto">
            <a:xfrm>
              <a:off x="2317751" y="2366963"/>
              <a:ext cx="288925" cy="293688"/>
            </a:xfrm>
            <a:custGeom>
              <a:avLst/>
              <a:gdLst/>
              <a:ahLst/>
              <a:cxnLst>
                <a:cxn ang="0">
                  <a:pos x="66" y="11"/>
                </a:cxn>
                <a:cxn ang="0">
                  <a:pos x="38" y="0"/>
                </a:cxn>
                <a:cxn ang="0">
                  <a:pos x="11" y="11"/>
                </a:cxn>
                <a:cxn ang="0">
                  <a:pos x="0" y="39"/>
                </a:cxn>
                <a:cxn ang="0">
                  <a:pos x="11" y="66"/>
                </a:cxn>
                <a:cxn ang="0">
                  <a:pos x="38" y="78"/>
                </a:cxn>
                <a:cxn ang="0">
                  <a:pos x="66" y="66"/>
                </a:cxn>
                <a:cxn ang="0">
                  <a:pos x="77" y="39"/>
                </a:cxn>
                <a:cxn ang="0">
                  <a:pos x="66" y="11"/>
                </a:cxn>
                <a:cxn ang="0">
                  <a:pos x="62" y="63"/>
                </a:cxn>
                <a:cxn ang="0">
                  <a:pos x="38" y="73"/>
                </a:cxn>
                <a:cxn ang="0">
                  <a:pos x="15" y="63"/>
                </a:cxn>
                <a:cxn ang="0">
                  <a:pos x="5" y="39"/>
                </a:cxn>
                <a:cxn ang="0">
                  <a:pos x="15" y="15"/>
                </a:cxn>
                <a:cxn ang="0">
                  <a:pos x="38" y="5"/>
                </a:cxn>
                <a:cxn ang="0">
                  <a:pos x="62" y="15"/>
                </a:cxn>
                <a:cxn ang="0">
                  <a:pos x="72" y="39"/>
                </a:cxn>
                <a:cxn ang="0">
                  <a:pos x="62" y="63"/>
                </a:cxn>
              </a:cxnLst>
              <a:rect l="0" t="0" r="r" b="b"/>
              <a:pathLst>
                <a:path w="77" h="78">
                  <a:moveTo>
                    <a:pt x="66" y="11"/>
                  </a:moveTo>
                  <a:cubicBezTo>
                    <a:pt x="59" y="4"/>
                    <a:pt x="49" y="0"/>
                    <a:pt x="38" y="0"/>
                  </a:cubicBezTo>
                  <a:cubicBezTo>
                    <a:pt x="28" y="0"/>
                    <a:pt x="18" y="4"/>
                    <a:pt x="11" y="11"/>
                  </a:cubicBezTo>
                  <a:cubicBezTo>
                    <a:pt x="4" y="18"/>
                    <a:pt x="0" y="28"/>
                    <a:pt x="0" y="39"/>
                  </a:cubicBezTo>
                  <a:cubicBezTo>
                    <a:pt x="0" y="50"/>
                    <a:pt x="4" y="59"/>
                    <a:pt x="11" y="66"/>
                  </a:cubicBezTo>
                  <a:cubicBezTo>
                    <a:pt x="18" y="73"/>
                    <a:pt x="28" y="78"/>
                    <a:pt x="38" y="78"/>
                  </a:cubicBezTo>
                  <a:cubicBezTo>
                    <a:pt x="49" y="78"/>
                    <a:pt x="59" y="73"/>
                    <a:pt x="66" y="66"/>
                  </a:cubicBezTo>
                  <a:cubicBezTo>
                    <a:pt x="73" y="59"/>
                    <a:pt x="77" y="50"/>
                    <a:pt x="77" y="39"/>
                  </a:cubicBezTo>
                  <a:cubicBezTo>
                    <a:pt x="77" y="28"/>
                    <a:pt x="73" y="18"/>
                    <a:pt x="66" y="11"/>
                  </a:cubicBezTo>
                  <a:close/>
                  <a:moveTo>
                    <a:pt x="62" y="63"/>
                  </a:moveTo>
                  <a:cubicBezTo>
                    <a:pt x="56" y="69"/>
                    <a:pt x="48" y="73"/>
                    <a:pt x="38" y="73"/>
                  </a:cubicBezTo>
                  <a:cubicBezTo>
                    <a:pt x="29" y="73"/>
                    <a:pt x="21" y="69"/>
                    <a:pt x="15" y="63"/>
                  </a:cubicBezTo>
                  <a:cubicBezTo>
                    <a:pt x="8" y="57"/>
                    <a:pt x="5" y="48"/>
                    <a:pt x="5" y="39"/>
                  </a:cubicBezTo>
                  <a:cubicBezTo>
                    <a:pt x="5" y="29"/>
                    <a:pt x="8" y="21"/>
                    <a:pt x="15" y="15"/>
                  </a:cubicBezTo>
                  <a:cubicBezTo>
                    <a:pt x="21" y="9"/>
                    <a:pt x="29" y="5"/>
                    <a:pt x="38" y="5"/>
                  </a:cubicBezTo>
                  <a:cubicBezTo>
                    <a:pt x="48" y="5"/>
                    <a:pt x="56" y="9"/>
                    <a:pt x="62" y="15"/>
                  </a:cubicBezTo>
                  <a:cubicBezTo>
                    <a:pt x="69" y="21"/>
                    <a:pt x="72" y="29"/>
                    <a:pt x="72" y="39"/>
                  </a:cubicBezTo>
                  <a:cubicBezTo>
                    <a:pt x="72" y="48"/>
                    <a:pt x="69" y="57"/>
                    <a:pt x="62" y="63"/>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3" name="Freeform 314">
              <a:extLst>
                <a:ext uri="{FF2B5EF4-FFF2-40B4-BE49-F238E27FC236}">
                  <a16:creationId xmlns:a16="http://schemas.microsoft.com/office/drawing/2014/main" id="{4DA0F084-940F-4ECB-8567-D1F8865D4AB9}"/>
                </a:ext>
              </a:extLst>
            </p:cNvPr>
            <p:cNvSpPr>
              <a:spLocks/>
            </p:cNvSpPr>
            <p:nvPr/>
          </p:nvSpPr>
          <p:spPr bwMode="auto">
            <a:xfrm>
              <a:off x="2400301" y="2446338"/>
              <a:ext cx="87313" cy="85725"/>
            </a:xfrm>
            <a:custGeom>
              <a:avLst/>
              <a:gdLst/>
              <a:ahLst/>
              <a:cxnLst>
                <a:cxn ang="0">
                  <a:pos x="20" y="0"/>
                </a:cxn>
                <a:cxn ang="0">
                  <a:pos x="19" y="0"/>
                </a:cxn>
                <a:cxn ang="0">
                  <a:pos x="7" y="5"/>
                </a:cxn>
                <a:cxn ang="0">
                  <a:pos x="0" y="18"/>
                </a:cxn>
                <a:cxn ang="0">
                  <a:pos x="0" y="18"/>
                </a:cxn>
                <a:cxn ang="0">
                  <a:pos x="3" y="19"/>
                </a:cxn>
                <a:cxn ang="0">
                  <a:pos x="0" y="18"/>
                </a:cxn>
                <a:cxn ang="0">
                  <a:pos x="0" y="20"/>
                </a:cxn>
                <a:cxn ang="0">
                  <a:pos x="3" y="23"/>
                </a:cxn>
                <a:cxn ang="0">
                  <a:pos x="5" y="20"/>
                </a:cxn>
                <a:cxn ang="0">
                  <a:pos x="5" y="19"/>
                </a:cxn>
                <a:cxn ang="0">
                  <a:pos x="5" y="19"/>
                </a:cxn>
                <a:cxn ang="0">
                  <a:pos x="5" y="19"/>
                </a:cxn>
                <a:cxn ang="0">
                  <a:pos x="10" y="9"/>
                </a:cxn>
                <a:cxn ang="0">
                  <a:pos x="19" y="5"/>
                </a:cxn>
                <a:cxn ang="0">
                  <a:pos x="20" y="5"/>
                </a:cxn>
                <a:cxn ang="0">
                  <a:pos x="23" y="3"/>
                </a:cxn>
                <a:cxn ang="0">
                  <a:pos x="20" y="0"/>
                </a:cxn>
              </a:cxnLst>
              <a:rect l="0" t="0" r="r" b="b"/>
              <a:pathLst>
                <a:path w="23" h="23">
                  <a:moveTo>
                    <a:pt x="20" y="0"/>
                  </a:moveTo>
                  <a:cubicBezTo>
                    <a:pt x="20" y="0"/>
                    <a:pt x="20" y="0"/>
                    <a:pt x="19" y="0"/>
                  </a:cubicBezTo>
                  <a:cubicBezTo>
                    <a:pt x="15" y="0"/>
                    <a:pt x="11" y="2"/>
                    <a:pt x="7" y="5"/>
                  </a:cubicBezTo>
                  <a:cubicBezTo>
                    <a:pt x="3" y="8"/>
                    <a:pt x="1" y="12"/>
                    <a:pt x="0" y="18"/>
                  </a:cubicBezTo>
                  <a:cubicBezTo>
                    <a:pt x="0" y="18"/>
                    <a:pt x="0" y="18"/>
                    <a:pt x="0" y="18"/>
                  </a:cubicBezTo>
                  <a:cubicBezTo>
                    <a:pt x="3" y="19"/>
                    <a:pt x="3" y="19"/>
                    <a:pt x="3" y="19"/>
                  </a:cubicBezTo>
                  <a:cubicBezTo>
                    <a:pt x="0" y="18"/>
                    <a:pt x="0" y="18"/>
                    <a:pt x="0" y="18"/>
                  </a:cubicBezTo>
                  <a:cubicBezTo>
                    <a:pt x="0" y="19"/>
                    <a:pt x="0" y="19"/>
                    <a:pt x="0" y="20"/>
                  </a:cubicBezTo>
                  <a:cubicBezTo>
                    <a:pt x="0" y="22"/>
                    <a:pt x="1" y="23"/>
                    <a:pt x="3" y="23"/>
                  </a:cubicBezTo>
                  <a:cubicBezTo>
                    <a:pt x="4" y="23"/>
                    <a:pt x="5" y="22"/>
                    <a:pt x="5" y="20"/>
                  </a:cubicBezTo>
                  <a:cubicBezTo>
                    <a:pt x="5" y="20"/>
                    <a:pt x="5" y="19"/>
                    <a:pt x="5" y="19"/>
                  </a:cubicBezTo>
                  <a:cubicBezTo>
                    <a:pt x="5" y="19"/>
                    <a:pt x="5" y="19"/>
                    <a:pt x="5" y="19"/>
                  </a:cubicBezTo>
                  <a:cubicBezTo>
                    <a:pt x="5" y="19"/>
                    <a:pt x="5" y="19"/>
                    <a:pt x="5" y="19"/>
                  </a:cubicBezTo>
                  <a:cubicBezTo>
                    <a:pt x="6" y="14"/>
                    <a:pt x="8" y="11"/>
                    <a:pt x="10" y="9"/>
                  </a:cubicBezTo>
                  <a:cubicBezTo>
                    <a:pt x="13" y="6"/>
                    <a:pt x="16" y="5"/>
                    <a:pt x="19" y="5"/>
                  </a:cubicBezTo>
                  <a:cubicBezTo>
                    <a:pt x="19" y="5"/>
                    <a:pt x="19" y="5"/>
                    <a:pt x="20" y="5"/>
                  </a:cubicBezTo>
                  <a:cubicBezTo>
                    <a:pt x="21" y="6"/>
                    <a:pt x="22" y="5"/>
                    <a:pt x="23" y="3"/>
                  </a:cubicBezTo>
                  <a:cubicBezTo>
                    <a:pt x="23" y="2"/>
                    <a:pt x="22" y="1"/>
                    <a:pt x="2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9" name="Freeform 315">
              <a:extLst>
                <a:ext uri="{FF2B5EF4-FFF2-40B4-BE49-F238E27FC236}">
                  <a16:creationId xmlns:a16="http://schemas.microsoft.com/office/drawing/2014/main" id="{115226E8-F745-4415-AE3C-8663F7D783B1}"/>
                </a:ext>
              </a:extLst>
            </p:cNvPr>
            <p:cNvSpPr>
              <a:spLocks noEditPoints="1"/>
            </p:cNvSpPr>
            <p:nvPr/>
          </p:nvSpPr>
          <p:spPr bwMode="auto">
            <a:xfrm>
              <a:off x="2351088" y="2400301"/>
              <a:ext cx="222250" cy="222250"/>
            </a:xfrm>
            <a:custGeom>
              <a:avLst/>
              <a:gdLst/>
              <a:ahLst/>
              <a:cxnLst>
                <a:cxn ang="0">
                  <a:pos x="50" y="9"/>
                </a:cxn>
                <a:cxn ang="0">
                  <a:pos x="29" y="0"/>
                </a:cxn>
                <a:cxn ang="0">
                  <a:pos x="9" y="9"/>
                </a:cxn>
                <a:cxn ang="0">
                  <a:pos x="0" y="30"/>
                </a:cxn>
                <a:cxn ang="0">
                  <a:pos x="9" y="51"/>
                </a:cxn>
                <a:cxn ang="0">
                  <a:pos x="29" y="59"/>
                </a:cxn>
                <a:cxn ang="0">
                  <a:pos x="50" y="51"/>
                </a:cxn>
                <a:cxn ang="0">
                  <a:pos x="59" y="30"/>
                </a:cxn>
                <a:cxn ang="0">
                  <a:pos x="50" y="9"/>
                </a:cxn>
                <a:cxn ang="0">
                  <a:pos x="47" y="47"/>
                </a:cxn>
                <a:cxn ang="0">
                  <a:pos x="29" y="54"/>
                </a:cxn>
                <a:cxn ang="0">
                  <a:pos x="12" y="47"/>
                </a:cxn>
                <a:cxn ang="0">
                  <a:pos x="5" y="30"/>
                </a:cxn>
                <a:cxn ang="0">
                  <a:pos x="12" y="12"/>
                </a:cxn>
                <a:cxn ang="0">
                  <a:pos x="29" y="5"/>
                </a:cxn>
                <a:cxn ang="0">
                  <a:pos x="47" y="12"/>
                </a:cxn>
                <a:cxn ang="0">
                  <a:pos x="54" y="30"/>
                </a:cxn>
                <a:cxn ang="0">
                  <a:pos x="47" y="47"/>
                </a:cxn>
              </a:cxnLst>
              <a:rect l="0" t="0" r="r" b="b"/>
              <a:pathLst>
                <a:path w="59" h="59">
                  <a:moveTo>
                    <a:pt x="50" y="9"/>
                  </a:moveTo>
                  <a:cubicBezTo>
                    <a:pt x="45" y="4"/>
                    <a:pt x="38" y="0"/>
                    <a:pt x="29" y="0"/>
                  </a:cubicBezTo>
                  <a:cubicBezTo>
                    <a:pt x="21" y="0"/>
                    <a:pt x="14" y="4"/>
                    <a:pt x="9" y="9"/>
                  </a:cubicBezTo>
                  <a:cubicBezTo>
                    <a:pt x="3" y="14"/>
                    <a:pt x="0" y="22"/>
                    <a:pt x="0" y="30"/>
                  </a:cubicBezTo>
                  <a:cubicBezTo>
                    <a:pt x="0" y="38"/>
                    <a:pt x="3" y="45"/>
                    <a:pt x="9" y="51"/>
                  </a:cubicBezTo>
                  <a:cubicBezTo>
                    <a:pt x="14" y="56"/>
                    <a:pt x="21" y="59"/>
                    <a:pt x="29" y="59"/>
                  </a:cubicBezTo>
                  <a:cubicBezTo>
                    <a:pt x="38" y="59"/>
                    <a:pt x="45" y="56"/>
                    <a:pt x="50" y="51"/>
                  </a:cubicBezTo>
                  <a:cubicBezTo>
                    <a:pt x="56" y="45"/>
                    <a:pt x="59" y="38"/>
                    <a:pt x="59" y="30"/>
                  </a:cubicBezTo>
                  <a:cubicBezTo>
                    <a:pt x="59" y="22"/>
                    <a:pt x="56" y="14"/>
                    <a:pt x="50" y="9"/>
                  </a:cubicBezTo>
                  <a:close/>
                  <a:moveTo>
                    <a:pt x="47" y="47"/>
                  </a:moveTo>
                  <a:cubicBezTo>
                    <a:pt x="42" y="51"/>
                    <a:pt x="36" y="54"/>
                    <a:pt x="29" y="54"/>
                  </a:cubicBezTo>
                  <a:cubicBezTo>
                    <a:pt x="23" y="54"/>
                    <a:pt x="17" y="51"/>
                    <a:pt x="12" y="47"/>
                  </a:cubicBezTo>
                  <a:cubicBezTo>
                    <a:pt x="8" y="43"/>
                    <a:pt x="5" y="37"/>
                    <a:pt x="5" y="30"/>
                  </a:cubicBezTo>
                  <a:cubicBezTo>
                    <a:pt x="5" y="23"/>
                    <a:pt x="8" y="17"/>
                    <a:pt x="12" y="12"/>
                  </a:cubicBezTo>
                  <a:cubicBezTo>
                    <a:pt x="17" y="8"/>
                    <a:pt x="23" y="5"/>
                    <a:pt x="29" y="5"/>
                  </a:cubicBezTo>
                  <a:cubicBezTo>
                    <a:pt x="36" y="5"/>
                    <a:pt x="42" y="8"/>
                    <a:pt x="47" y="12"/>
                  </a:cubicBezTo>
                  <a:cubicBezTo>
                    <a:pt x="51" y="17"/>
                    <a:pt x="54" y="23"/>
                    <a:pt x="54" y="30"/>
                  </a:cubicBezTo>
                  <a:cubicBezTo>
                    <a:pt x="54" y="37"/>
                    <a:pt x="51" y="43"/>
                    <a:pt x="47" y="4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30" name="Freeform 223">
            <a:extLst>
              <a:ext uri="{FF2B5EF4-FFF2-40B4-BE49-F238E27FC236}">
                <a16:creationId xmlns:a16="http://schemas.microsoft.com/office/drawing/2014/main" id="{1017108F-08C8-4159-B507-5849687C1A0A}"/>
              </a:ext>
            </a:extLst>
          </p:cNvPr>
          <p:cNvSpPr>
            <a:spLocks noChangeAspect="1" noEditPoints="1"/>
          </p:cNvSpPr>
          <p:nvPr/>
        </p:nvSpPr>
        <p:spPr bwMode="auto">
          <a:xfrm>
            <a:off x="10149840" y="4445763"/>
            <a:ext cx="375020" cy="365760"/>
          </a:xfrm>
          <a:custGeom>
            <a:avLst/>
            <a:gdLst>
              <a:gd name="T0" fmla="*/ 2 w 127"/>
              <a:gd name="T1" fmla="*/ 54 h 124"/>
              <a:gd name="T2" fmla="*/ 63 w 127"/>
              <a:gd name="T3" fmla="*/ 0 h 124"/>
              <a:gd name="T4" fmla="*/ 124 w 127"/>
              <a:gd name="T5" fmla="*/ 68 h 124"/>
              <a:gd name="T6" fmla="*/ 109 w 127"/>
              <a:gd name="T7" fmla="*/ 86 h 124"/>
              <a:gd name="T8" fmla="*/ 104 w 127"/>
              <a:gd name="T9" fmla="*/ 53 h 124"/>
              <a:gd name="T10" fmla="*/ 100 w 127"/>
              <a:gd name="T11" fmla="*/ 57 h 124"/>
              <a:gd name="T12" fmla="*/ 98 w 127"/>
              <a:gd name="T13" fmla="*/ 52 h 124"/>
              <a:gd name="T14" fmla="*/ 91 w 127"/>
              <a:gd name="T15" fmla="*/ 62 h 124"/>
              <a:gd name="T16" fmla="*/ 85 w 127"/>
              <a:gd name="T17" fmla="*/ 72 h 124"/>
              <a:gd name="T18" fmla="*/ 87 w 127"/>
              <a:gd name="T19" fmla="*/ 78 h 124"/>
              <a:gd name="T20" fmla="*/ 77 w 127"/>
              <a:gd name="T21" fmla="*/ 99 h 124"/>
              <a:gd name="T22" fmla="*/ 77 w 127"/>
              <a:gd name="T23" fmla="*/ 112 h 124"/>
              <a:gd name="T24" fmla="*/ 68 w 127"/>
              <a:gd name="T25" fmla="*/ 96 h 124"/>
              <a:gd name="T26" fmla="*/ 58 w 127"/>
              <a:gd name="T27" fmla="*/ 78 h 124"/>
              <a:gd name="T28" fmla="*/ 63 w 127"/>
              <a:gd name="T29" fmla="*/ 67 h 124"/>
              <a:gd name="T30" fmla="*/ 76 w 127"/>
              <a:gd name="T31" fmla="*/ 65 h 124"/>
              <a:gd name="T32" fmla="*/ 86 w 127"/>
              <a:gd name="T33" fmla="*/ 65 h 124"/>
              <a:gd name="T34" fmla="*/ 87 w 127"/>
              <a:gd name="T35" fmla="*/ 60 h 124"/>
              <a:gd name="T36" fmla="*/ 80 w 127"/>
              <a:gd name="T37" fmla="*/ 56 h 124"/>
              <a:gd name="T38" fmla="*/ 90 w 127"/>
              <a:gd name="T39" fmla="*/ 52 h 124"/>
              <a:gd name="T40" fmla="*/ 70 w 127"/>
              <a:gd name="T41" fmla="*/ 55 h 124"/>
              <a:gd name="T42" fmla="*/ 62 w 127"/>
              <a:gd name="T43" fmla="*/ 57 h 124"/>
              <a:gd name="T44" fmla="*/ 56 w 127"/>
              <a:gd name="T45" fmla="*/ 35 h 124"/>
              <a:gd name="T46" fmla="*/ 59 w 127"/>
              <a:gd name="T47" fmla="*/ 32 h 124"/>
              <a:gd name="T48" fmla="*/ 52 w 127"/>
              <a:gd name="T49" fmla="*/ 27 h 124"/>
              <a:gd name="T50" fmla="*/ 58 w 127"/>
              <a:gd name="T51" fmla="*/ 24 h 124"/>
              <a:gd name="T52" fmla="*/ 67 w 127"/>
              <a:gd name="T53" fmla="*/ 23 h 124"/>
              <a:gd name="T54" fmla="*/ 74 w 127"/>
              <a:gd name="T55" fmla="*/ 25 h 124"/>
              <a:gd name="T56" fmla="*/ 73 w 127"/>
              <a:gd name="T57" fmla="*/ 19 h 124"/>
              <a:gd name="T58" fmla="*/ 68 w 127"/>
              <a:gd name="T59" fmla="*/ 11 h 124"/>
              <a:gd name="T60" fmla="*/ 74 w 127"/>
              <a:gd name="T61" fmla="*/ 11 h 124"/>
              <a:gd name="T62" fmla="*/ 64 w 127"/>
              <a:gd name="T63" fmla="*/ 10 h 124"/>
              <a:gd name="T64" fmla="*/ 46 w 127"/>
              <a:gd name="T65" fmla="*/ 12 h 124"/>
              <a:gd name="T66" fmla="*/ 43 w 127"/>
              <a:gd name="T67" fmla="*/ 20 h 124"/>
              <a:gd name="T68" fmla="*/ 37 w 127"/>
              <a:gd name="T69" fmla="*/ 25 h 124"/>
              <a:gd name="T70" fmla="*/ 31 w 127"/>
              <a:gd name="T71" fmla="*/ 28 h 124"/>
              <a:gd name="T72" fmla="*/ 25 w 127"/>
              <a:gd name="T73" fmla="*/ 25 h 124"/>
              <a:gd name="T74" fmla="*/ 22 w 127"/>
              <a:gd name="T75" fmla="*/ 43 h 124"/>
              <a:gd name="T76" fmla="*/ 18 w 127"/>
              <a:gd name="T77" fmla="*/ 58 h 124"/>
              <a:gd name="T78" fmla="*/ 15 w 127"/>
              <a:gd name="T79" fmla="*/ 85 h 124"/>
              <a:gd name="T80" fmla="*/ 30 w 127"/>
              <a:gd name="T81" fmla="*/ 79 h 124"/>
              <a:gd name="T82" fmla="*/ 33 w 127"/>
              <a:gd name="T83" fmla="*/ 105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7" h="124">
                <a:moveTo>
                  <a:pt x="57" y="122"/>
                </a:moveTo>
                <a:cubicBezTo>
                  <a:pt x="43" y="121"/>
                  <a:pt x="31" y="115"/>
                  <a:pt x="21" y="106"/>
                </a:cubicBezTo>
                <a:cubicBezTo>
                  <a:pt x="6" y="91"/>
                  <a:pt x="0" y="74"/>
                  <a:pt x="2" y="54"/>
                </a:cubicBezTo>
                <a:cubicBezTo>
                  <a:pt x="3" y="44"/>
                  <a:pt x="7" y="34"/>
                  <a:pt x="13" y="26"/>
                </a:cubicBezTo>
                <a:cubicBezTo>
                  <a:pt x="23" y="12"/>
                  <a:pt x="36" y="4"/>
                  <a:pt x="53" y="1"/>
                </a:cubicBezTo>
                <a:cubicBezTo>
                  <a:pt x="56" y="1"/>
                  <a:pt x="59" y="0"/>
                  <a:pt x="63" y="0"/>
                </a:cubicBezTo>
                <a:cubicBezTo>
                  <a:pt x="63" y="0"/>
                  <a:pt x="63" y="0"/>
                  <a:pt x="63" y="0"/>
                </a:cubicBezTo>
                <a:cubicBezTo>
                  <a:pt x="66" y="0"/>
                  <a:pt x="70" y="1"/>
                  <a:pt x="73" y="1"/>
                </a:cubicBezTo>
                <a:cubicBezTo>
                  <a:pt x="104" y="6"/>
                  <a:pt x="127" y="36"/>
                  <a:pt x="124" y="68"/>
                </a:cubicBezTo>
                <a:cubicBezTo>
                  <a:pt x="122" y="83"/>
                  <a:pt x="115" y="96"/>
                  <a:pt x="104" y="106"/>
                </a:cubicBezTo>
                <a:cubicBezTo>
                  <a:pt x="91" y="119"/>
                  <a:pt x="75" y="124"/>
                  <a:pt x="57" y="122"/>
                </a:cubicBezTo>
                <a:close/>
                <a:moveTo>
                  <a:pt x="109" y="86"/>
                </a:moveTo>
                <a:cubicBezTo>
                  <a:pt x="120" y="66"/>
                  <a:pt x="114" y="42"/>
                  <a:pt x="104" y="30"/>
                </a:cubicBezTo>
                <a:cubicBezTo>
                  <a:pt x="103" y="32"/>
                  <a:pt x="103" y="34"/>
                  <a:pt x="103" y="36"/>
                </a:cubicBezTo>
                <a:cubicBezTo>
                  <a:pt x="102" y="42"/>
                  <a:pt x="103" y="47"/>
                  <a:pt x="104" y="53"/>
                </a:cubicBezTo>
                <a:cubicBezTo>
                  <a:pt x="104" y="54"/>
                  <a:pt x="104" y="55"/>
                  <a:pt x="104" y="57"/>
                </a:cubicBezTo>
                <a:cubicBezTo>
                  <a:pt x="104" y="57"/>
                  <a:pt x="103" y="58"/>
                  <a:pt x="102" y="58"/>
                </a:cubicBezTo>
                <a:cubicBezTo>
                  <a:pt x="101" y="58"/>
                  <a:pt x="100" y="57"/>
                  <a:pt x="100" y="57"/>
                </a:cubicBezTo>
                <a:cubicBezTo>
                  <a:pt x="100" y="56"/>
                  <a:pt x="100" y="54"/>
                  <a:pt x="100" y="53"/>
                </a:cubicBezTo>
                <a:cubicBezTo>
                  <a:pt x="100" y="52"/>
                  <a:pt x="100" y="51"/>
                  <a:pt x="100" y="50"/>
                </a:cubicBezTo>
                <a:cubicBezTo>
                  <a:pt x="99" y="51"/>
                  <a:pt x="98" y="51"/>
                  <a:pt x="98" y="52"/>
                </a:cubicBezTo>
                <a:cubicBezTo>
                  <a:pt x="96" y="53"/>
                  <a:pt x="95" y="54"/>
                  <a:pt x="94" y="56"/>
                </a:cubicBezTo>
                <a:cubicBezTo>
                  <a:pt x="93" y="56"/>
                  <a:pt x="93" y="57"/>
                  <a:pt x="93" y="58"/>
                </a:cubicBezTo>
                <a:cubicBezTo>
                  <a:pt x="93" y="60"/>
                  <a:pt x="92" y="61"/>
                  <a:pt x="91" y="62"/>
                </a:cubicBezTo>
                <a:cubicBezTo>
                  <a:pt x="90" y="64"/>
                  <a:pt x="90" y="65"/>
                  <a:pt x="89" y="67"/>
                </a:cubicBezTo>
                <a:cubicBezTo>
                  <a:pt x="89" y="68"/>
                  <a:pt x="89" y="69"/>
                  <a:pt x="88" y="69"/>
                </a:cubicBezTo>
                <a:cubicBezTo>
                  <a:pt x="88" y="71"/>
                  <a:pt x="87" y="72"/>
                  <a:pt x="85" y="72"/>
                </a:cubicBezTo>
                <a:cubicBezTo>
                  <a:pt x="83" y="72"/>
                  <a:pt x="82" y="73"/>
                  <a:pt x="82" y="74"/>
                </a:cubicBezTo>
                <a:cubicBezTo>
                  <a:pt x="83" y="74"/>
                  <a:pt x="83" y="75"/>
                  <a:pt x="84" y="75"/>
                </a:cubicBezTo>
                <a:cubicBezTo>
                  <a:pt x="86" y="75"/>
                  <a:pt x="87" y="76"/>
                  <a:pt x="87" y="78"/>
                </a:cubicBezTo>
                <a:cubicBezTo>
                  <a:pt x="87" y="83"/>
                  <a:pt x="85" y="86"/>
                  <a:pt x="82" y="90"/>
                </a:cubicBezTo>
                <a:cubicBezTo>
                  <a:pt x="81" y="90"/>
                  <a:pt x="80" y="91"/>
                  <a:pt x="79" y="92"/>
                </a:cubicBezTo>
                <a:cubicBezTo>
                  <a:pt x="77" y="94"/>
                  <a:pt x="76" y="96"/>
                  <a:pt x="77" y="99"/>
                </a:cubicBezTo>
                <a:cubicBezTo>
                  <a:pt x="78" y="101"/>
                  <a:pt x="78" y="102"/>
                  <a:pt x="79" y="103"/>
                </a:cubicBezTo>
                <a:cubicBezTo>
                  <a:pt x="79" y="105"/>
                  <a:pt x="79" y="106"/>
                  <a:pt x="78" y="107"/>
                </a:cubicBezTo>
                <a:cubicBezTo>
                  <a:pt x="78" y="109"/>
                  <a:pt x="78" y="112"/>
                  <a:pt x="77" y="112"/>
                </a:cubicBezTo>
                <a:cubicBezTo>
                  <a:pt x="74" y="111"/>
                  <a:pt x="73" y="112"/>
                  <a:pt x="73" y="109"/>
                </a:cubicBezTo>
                <a:cubicBezTo>
                  <a:pt x="72" y="108"/>
                  <a:pt x="73" y="108"/>
                  <a:pt x="73" y="108"/>
                </a:cubicBezTo>
                <a:cubicBezTo>
                  <a:pt x="73" y="105"/>
                  <a:pt x="70" y="97"/>
                  <a:pt x="68" y="96"/>
                </a:cubicBezTo>
                <a:cubicBezTo>
                  <a:pt x="66" y="95"/>
                  <a:pt x="64" y="93"/>
                  <a:pt x="63" y="92"/>
                </a:cubicBezTo>
                <a:cubicBezTo>
                  <a:pt x="60" y="90"/>
                  <a:pt x="59" y="87"/>
                  <a:pt x="60" y="84"/>
                </a:cubicBezTo>
                <a:cubicBezTo>
                  <a:pt x="61" y="82"/>
                  <a:pt x="60" y="79"/>
                  <a:pt x="58" y="78"/>
                </a:cubicBezTo>
                <a:cubicBezTo>
                  <a:pt x="56" y="76"/>
                  <a:pt x="55" y="74"/>
                  <a:pt x="55" y="71"/>
                </a:cubicBezTo>
                <a:cubicBezTo>
                  <a:pt x="55" y="68"/>
                  <a:pt x="57" y="66"/>
                  <a:pt x="59" y="66"/>
                </a:cubicBezTo>
                <a:cubicBezTo>
                  <a:pt x="61" y="66"/>
                  <a:pt x="62" y="67"/>
                  <a:pt x="63" y="67"/>
                </a:cubicBezTo>
                <a:cubicBezTo>
                  <a:pt x="65" y="68"/>
                  <a:pt x="66" y="68"/>
                  <a:pt x="68" y="69"/>
                </a:cubicBezTo>
                <a:cubicBezTo>
                  <a:pt x="71" y="69"/>
                  <a:pt x="72" y="68"/>
                  <a:pt x="73" y="66"/>
                </a:cubicBezTo>
                <a:cubicBezTo>
                  <a:pt x="74" y="64"/>
                  <a:pt x="74" y="64"/>
                  <a:pt x="76" y="65"/>
                </a:cubicBezTo>
                <a:cubicBezTo>
                  <a:pt x="77" y="66"/>
                  <a:pt x="79" y="67"/>
                  <a:pt x="80" y="67"/>
                </a:cubicBezTo>
                <a:cubicBezTo>
                  <a:pt x="81" y="68"/>
                  <a:pt x="82" y="68"/>
                  <a:pt x="83" y="67"/>
                </a:cubicBezTo>
                <a:cubicBezTo>
                  <a:pt x="84" y="66"/>
                  <a:pt x="85" y="65"/>
                  <a:pt x="86" y="65"/>
                </a:cubicBezTo>
                <a:cubicBezTo>
                  <a:pt x="86" y="65"/>
                  <a:pt x="87" y="65"/>
                  <a:pt x="87" y="64"/>
                </a:cubicBezTo>
                <a:cubicBezTo>
                  <a:pt x="88" y="63"/>
                  <a:pt x="89" y="63"/>
                  <a:pt x="89" y="62"/>
                </a:cubicBezTo>
                <a:cubicBezTo>
                  <a:pt x="89" y="61"/>
                  <a:pt x="88" y="60"/>
                  <a:pt x="87" y="60"/>
                </a:cubicBezTo>
                <a:cubicBezTo>
                  <a:pt x="86" y="59"/>
                  <a:pt x="84" y="59"/>
                  <a:pt x="83" y="59"/>
                </a:cubicBezTo>
                <a:cubicBezTo>
                  <a:pt x="82" y="59"/>
                  <a:pt x="81" y="58"/>
                  <a:pt x="80" y="58"/>
                </a:cubicBezTo>
                <a:cubicBezTo>
                  <a:pt x="79" y="58"/>
                  <a:pt x="79" y="57"/>
                  <a:pt x="80" y="56"/>
                </a:cubicBezTo>
                <a:cubicBezTo>
                  <a:pt x="81" y="56"/>
                  <a:pt x="81" y="56"/>
                  <a:pt x="81" y="56"/>
                </a:cubicBezTo>
                <a:cubicBezTo>
                  <a:pt x="84" y="55"/>
                  <a:pt x="86" y="54"/>
                  <a:pt x="88" y="53"/>
                </a:cubicBezTo>
                <a:cubicBezTo>
                  <a:pt x="89" y="53"/>
                  <a:pt x="89" y="53"/>
                  <a:pt x="90" y="52"/>
                </a:cubicBezTo>
                <a:cubicBezTo>
                  <a:pt x="91" y="51"/>
                  <a:pt x="91" y="50"/>
                  <a:pt x="90" y="49"/>
                </a:cubicBezTo>
                <a:cubicBezTo>
                  <a:pt x="85" y="45"/>
                  <a:pt x="79" y="44"/>
                  <a:pt x="74" y="49"/>
                </a:cubicBezTo>
                <a:cubicBezTo>
                  <a:pt x="72" y="51"/>
                  <a:pt x="71" y="54"/>
                  <a:pt x="70" y="55"/>
                </a:cubicBezTo>
                <a:cubicBezTo>
                  <a:pt x="69" y="57"/>
                  <a:pt x="67" y="58"/>
                  <a:pt x="66" y="59"/>
                </a:cubicBezTo>
                <a:cubicBezTo>
                  <a:pt x="65" y="60"/>
                  <a:pt x="64" y="60"/>
                  <a:pt x="63" y="60"/>
                </a:cubicBezTo>
                <a:cubicBezTo>
                  <a:pt x="62" y="59"/>
                  <a:pt x="62" y="58"/>
                  <a:pt x="62" y="57"/>
                </a:cubicBezTo>
                <a:cubicBezTo>
                  <a:pt x="63" y="56"/>
                  <a:pt x="63" y="55"/>
                  <a:pt x="64" y="54"/>
                </a:cubicBezTo>
                <a:cubicBezTo>
                  <a:pt x="67" y="50"/>
                  <a:pt x="67" y="43"/>
                  <a:pt x="61" y="40"/>
                </a:cubicBezTo>
                <a:cubicBezTo>
                  <a:pt x="59" y="39"/>
                  <a:pt x="57" y="38"/>
                  <a:pt x="56" y="35"/>
                </a:cubicBezTo>
                <a:cubicBezTo>
                  <a:pt x="57" y="35"/>
                  <a:pt x="58" y="35"/>
                  <a:pt x="59" y="36"/>
                </a:cubicBezTo>
                <a:cubicBezTo>
                  <a:pt x="63" y="37"/>
                  <a:pt x="60" y="34"/>
                  <a:pt x="58" y="33"/>
                </a:cubicBezTo>
                <a:cubicBezTo>
                  <a:pt x="57" y="33"/>
                  <a:pt x="59" y="32"/>
                  <a:pt x="59" y="32"/>
                </a:cubicBezTo>
                <a:cubicBezTo>
                  <a:pt x="59" y="32"/>
                  <a:pt x="58" y="31"/>
                  <a:pt x="56" y="31"/>
                </a:cubicBezTo>
                <a:cubicBezTo>
                  <a:pt x="55" y="30"/>
                  <a:pt x="54" y="30"/>
                  <a:pt x="53" y="29"/>
                </a:cubicBezTo>
                <a:cubicBezTo>
                  <a:pt x="52" y="28"/>
                  <a:pt x="52" y="27"/>
                  <a:pt x="52" y="27"/>
                </a:cubicBezTo>
                <a:cubicBezTo>
                  <a:pt x="52" y="26"/>
                  <a:pt x="52" y="26"/>
                  <a:pt x="52" y="26"/>
                </a:cubicBezTo>
                <a:cubicBezTo>
                  <a:pt x="53" y="26"/>
                  <a:pt x="54" y="27"/>
                  <a:pt x="55" y="27"/>
                </a:cubicBezTo>
                <a:cubicBezTo>
                  <a:pt x="57" y="27"/>
                  <a:pt x="58" y="26"/>
                  <a:pt x="58" y="24"/>
                </a:cubicBezTo>
                <a:cubicBezTo>
                  <a:pt x="58" y="23"/>
                  <a:pt x="59" y="22"/>
                  <a:pt x="61" y="23"/>
                </a:cubicBezTo>
                <a:cubicBezTo>
                  <a:pt x="62" y="24"/>
                  <a:pt x="62" y="24"/>
                  <a:pt x="63" y="25"/>
                </a:cubicBezTo>
                <a:cubicBezTo>
                  <a:pt x="65" y="26"/>
                  <a:pt x="67" y="26"/>
                  <a:pt x="67" y="23"/>
                </a:cubicBezTo>
                <a:cubicBezTo>
                  <a:pt x="68" y="22"/>
                  <a:pt x="68" y="22"/>
                  <a:pt x="70" y="23"/>
                </a:cubicBezTo>
                <a:cubicBezTo>
                  <a:pt x="70" y="23"/>
                  <a:pt x="71" y="23"/>
                  <a:pt x="71" y="24"/>
                </a:cubicBezTo>
                <a:cubicBezTo>
                  <a:pt x="72" y="24"/>
                  <a:pt x="73" y="25"/>
                  <a:pt x="74" y="25"/>
                </a:cubicBezTo>
                <a:cubicBezTo>
                  <a:pt x="75" y="26"/>
                  <a:pt x="77" y="26"/>
                  <a:pt x="77" y="25"/>
                </a:cubicBezTo>
                <a:cubicBezTo>
                  <a:pt x="78" y="24"/>
                  <a:pt x="78" y="22"/>
                  <a:pt x="77" y="22"/>
                </a:cubicBezTo>
                <a:cubicBezTo>
                  <a:pt x="75" y="21"/>
                  <a:pt x="74" y="20"/>
                  <a:pt x="73" y="19"/>
                </a:cubicBezTo>
                <a:cubicBezTo>
                  <a:pt x="71" y="18"/>
                  <a:pt x="69" y="17"/>
                  <a:pt x="67" y="16"/>
                </a:cubicBezTo>
                <a:cubicBezTo>
                  <a:pt x="66" y="15"/>
                  <a:pt x="65" y="14"/>
                  <a:pt x="65" y="12"/>
                </a:cubicBezTo>
                <a:cubicBezTo>
                  <a:pt x="66" y="11"/>
                  <a:pt x="67" y="10"/>
                  <a:pt x="68" y="11"/>
                </a:cubicBezTo>
                <a:cubicBezTo>
                  <a:pt x="69" y="11"/>
                  <a:pt x="70" y="12"/>
                  <a:pt x="71" y="13"/>
                </a:cubicBezTo>
                <a:cubicBezTo>
                  <a:pt x="72" y="13"/>
                  <a:pt x="73" y="13"/>
                  <a:pt x="74" y="13"/>
                </a:cubicBezTo>
                <a:cubicBezTo>
                  <a:pt x="74" y="13"/>
                  <a:pt x="74" y="12"/>
                  <a:pt x="74" y="11"/>
                </a:cubicBezTo>
                <a:cubicBezTo>
                  <a:pt x="74" y="11"/>
                  <a:pt x="74" y="11"/>
                  <a:pt x="73" y="10"/>
                </a:cubicBezTo>
                <a:cubicBezTo>
                  <a:pt x="71" y="10"/>
                  <a:pt x="68" y="10"/>
                  <a:pt x="65" y="9"/>
                </a:cubicBezTo>
                <a:cubicBezTo>
                  <a:pt x="65" y="9"/>
                  <a:pt x="65" y="10"/>
                  <a:pt x="64" y="10"/>
                </a:cubicBezTo>
                <a:cubicBezTo>
                  <a:pt x="63" y="12"/>
                  <a:pt x="60" y="13"/>
                  <a:pt x="58" y="14"/>
                </a:cubicBezTo>
                <a:cubicBezTo>
                  <a:pt x="55" y="15"/>
                  <a:pt x="55" y="14"/>
                  <a:pt x="55" y="12"/>
                </a:cubicBezTo>
                <a:cubicBezTo>
                  <a:pt x="52" y="11"/>
                  <a:pt x="49" y="10"/>
                  <a:pt x="46" y="12"/>
                </a:cubicBezTo>
                <a:cubicBezTo>
                  <a:pt x="45" y="13"/>
                  <a:pt x="43" y="14"/>
                  <a:pt x="42" y="15"/>
                </a:cubicBezTo>
                <a:cubicBezTo>
                  <a:pt x="42" y="16"/>
                  <a:pt x="42" y="17"/>
                  <a:pt x="42" y="17"/>
                </a:cubicBezTo>
                <a:cubicBezTo>
                  <a:pt x="42" y="18"/>
                  <a:pt x="43" y="19"/>
                  <a:pt x="43" y="20"/>
                </a:cubicBezTo>
                <a:cubicBezTo>
                  <a:pt x="43" y="22"/>
                  <a:pt x="42" y="23"/>
                  <a:pt x="40" y="23"/>
                </a:cubicBezTo>
                <a:cubicBezTo>
                  <a:pt x="40" y="23"/>
                  <a:pt x="39" y="23"/>
                  <a:pt x="39" y="23"/>
                </a:cubicBezTo>
                <a:cubicBezTo>
                  <a:pt x="37" y="23"/>
                  <a:pt x="37" y="23"/>
                  <a:pt x="37" y="25"/>
                </a:cubicBezTo>
                <a:cubicBezTo>
                  <a:pt x="37" y="27"/>
                  <a:pt x="37" y="27"/>
                  <a:pt x="34" y="27"/>
                </a:cubicBezTo>
                <a:cubicBezTo>
                  <a:pt x="34" y="27"/>
                  <a:pt x="33" y="27"/>
                  <a:pt x="32" y="27"/>
                </a:cubicBezTo>
                <a:cubicBezTo>
                  <a:pt x="32" y="28"/>
                  <a:pt x="31" y="28"/>
                  <a:pt x="31" y="28"/>
                </a:cubicBezTo>
                <a:cubicBezTo>
                  <a:pt x="29" y="30"/>
                  <a:pt x="27" y="29"/>
                  <a:pt x="27" y="27"/>
                </a:cubicBezTo>
                <a:cubicBezTo>
                  <a:pt x="27" y="26"/>
                  <a:pt x="27" y="26"/>
                  <a:pt x="27" y="26"/>
                </a:cubicBezTo>
                <a:cubicBezTo>
                  <a:pt x="26" y="25"/>
                  <a:pt x="26" y="24"/>
                  <a:pt x="25" y="25"/>
                </a:cubicBezTo>
                <a:cubicBezTo>
                  <a:pt x="23" y="27"/>
                  <a:pt x="22" y="29"/>
                  <a:pt x="20" y="31"/>
                </a:cubicBezTo>
                <a:cubicBezTo>
                  <a:pt x="22" y="32"/>
                  <a:pt x="22" y="35"/>
                  <a:pt x="21" y="37"/>
                </a:cubicBezTo>
                <a:cubicBezTo>
                  <a:pt x="21" y="39"/>
                  <a:pt x="21" y="41"/>
                  <a:pt x="22" y="43"/>
                </a:cubicBezTo>
                <a:cubicBezTo>
                  <a:pt x="23" y="45"/>
                  <a:pt x="24" y="47"/>
                  <a:pt x="25" y="49"/>
                </a:cubicBezTo>
                <a:cubicBezTo>
                  <a:pt x="26" y="52"/>
                  <a:pt x="25" y="53"/>
                  <a:pt x="22" y="54"/>
                </a:cubicBezTo>
                <a:cubicBezTo>
                  <a:pt x="19" y="54"/>
                  <a:pt x="18" y="55"/>
                  <a:pt x="18" y="58"/>
                </a:cubicBezTo>
                <a:cubicBezTo>
                  <a:pt x="18" y="62"/>
                  <a:pt x="16" y="64"/>
                  <a:pt x="12" y="66"/>
                </a:cubicBezTo>
                <a:cubicBezTo>
                  <a:pt x="12" y="66"/>
                  <a:pt x="11" y="67"/>
                  <a:pt x="10" y="67"/>
                </a:cubicBezTo>
                <a:cubicBezTo>
                  <a:pt x="11" y="73"/>
                  <a:pt x="12" y="79"/>
                  <a:pt x="15" y="85"/>
                </a:cubicBezTo>
                <a:cubicBezTo>
                  <a:pt x="17" y="82"/>
                  <a:pt x="19" y="79"/>
                  <a:pt x="20" y="75"/>
                </a:cubicBezTo>
                <a:cubicBezTo>
                  <a:pt x="21" y="71"/>
                  <a:pt x="24" y="75"/>
                  <a:pt x="24" y="78"/>
                </a:cubicBezTo>
                <a:cubicBezTo>
                  <a:pt x="24" y="81"/>
                  <a:pt x="26" y="84"/>
                  <a:pt x="30" y="79"/>
                </a:cubicBezTo>
                <a:cubicBezTo>
                  <a:pt x="34" y="75"/>
                  <a:pt x="35" y="76"/>
                  <a:pt x="37" y="76"/>
                </a:cubicBezTo>
                <a:cubicBezTo>
                  <a:pt x="38" y="76"/>
                  <a:pt x="40" y="79"/>
                  <a:pt x="40" y="93"/>
                </a:cubicBezTo>
                <a:cubicBezTo>
                  <a:pt x="39" y="103"/>
                  <a:pt x="35" y="105"/>
                  <a:pt x="33" y="105"/>
                </a:cubicBezTo>
                <a:cubicBezTo>
                  <a:pt x="37" y="109"/>
                  <a:pt x="43" y="111"/>
                  <a:pt x="49" y="113"/>
                </a:cubicBezTo>
                <a:cubicBezTo>
                  <a:pt x="73" y="119"/>
                  <a:pt x="98" y="108"/>
                  <a:pt x="109" y="8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2" name="Freeform 131">
            <a:extLst>
              <a:ext uri="{FF2B5EF4-FFF2-40B4-BE49-F238E27FC236}">
                <a16:creationId xmlns:a16="http://schemas.microsoft.com/office/drawing/2014/main" id="{3532D680-BBC6-4561-8C22-6D921A280967}"/>
              </a:ext>
            </a:extLst>
          </p:cNvPr>
          <p:cNvSpPr>
            <a:spLocks noChangeAspect="1" noEditPoints="1"/>
          </p:cNvSpPr>
          <p:nvPr/>
        </p:nvSpPr>
        <p:spPr bwMode="auto">
          <a:xfrm>
            <a:off x="10149840" y="5672564"/>
            <a:ext cx="388501" cy="365760"/>
          </a:xfrm>
          <a:custGeom>
            <a:avLst/>
            <a:gdLst>
              <a:gd name="T0" fmla="*/ 134 w 161"/>
              <a:gd name="T1" fmla="*/ 110 h 152"/>
              <a:gd name="T2" fmla="*/ 99 w 161"/>
              <a:gd name="T3" fmla="*/ 110 h 152"/>
              <a:gd name="T4" fmla="*/ 99 w 161"/>
              <a:gd name="T5" fmla="*/ 99 h 152"/>
              <a:gd name="T6" fmla="*/ 89 w 161"/>
              <a:gd name="T7" fmla="*/ 112 h 152"/>
              <a:gd name="T8" fmla="*/ 79 w 161"/>
              <a:gd name="T9" fmla="*/ 125 h 152"/>
              <a:gd name="T10" fmla="*/ 89 w 161"/>
              <a:gd name="T11" fmla="*/ 139 h 152"/>
              <a:gd name="T12" fmla="*/ 99 w 161"/>
              <a:gd name="T13" fmla="*/ 152 h 152"/>
              <a:gd name="T14" fmla="*/ 99 w 161"/>
              <a:gd name="T15" fmla="*/ 145 h 152"/>
              <a:gd name="T16" fmla="*/ 118 w 161"/>
              <a:gd name="T17" fmla="*/ 144 h 152"/>
              <a:gd name="T18" fmla="*/ 138 w 161"/>
              <a:gd name="T19" fmla="*/ 136 h 152"/>
              <a:gd name="T20" fmla="*/ 157 w 161"/>
              <a:gd name="T21" fmla="*/ 101 h 152"/>
              <a:gd name="T22" fmla="*/ 134 w 161"/>
              <a:gd name="T23" fmla="*/ 110 h 152"/>
              <a:gd name="T24" fmla="*/ 77 w 161"/>
              <a:gd name="T25" fmla="*/ 24 h 152"/>
              <a:gd name="T26" fmla="*/ 64 w 161"/>
              <a:gd name="T27" fmla="*/ 8 h 152"/>
              <a:gd name="T28" fmla="*/ 42 w 161"/>
              <a:gd name="T29" fmla="*/ 13 h 152"/>
              <a:gd name="T30" fmla="*/ 31 w 161"/>
              <a:gd name="T31" fmla="*/ 31 h 152"/>
              <a:gd name="T32" fmla="*/ 61 w 161"/>
              <a:gd name="T33" fmla="*/ 49 h 152"/>
              <a:gd name="T34" fmla="*/ 77 w 161"/>
              <a:gd name="T35" fmla="*/ 24 h 152"/>
              <a:gd name="T36" fmla="*/ 104 w 161"/>
              <a:gd name="T37" fmla="*/ 56 h 152"/>
              <a:gd name="T38" fmla="*/ 121 w 161"/>
              <a:gd name="T39" fmla="*/ 59 h 152"/>
              <a:gd name="T40" fmla="*/ 128 w 161"/>
              <a:gd name="T41" fmla="*/ 44 h 152"/>
              <a:gd name="T42" fmla="*/ 135 w 161"/>
              <a:gd name="T43" fmla="*/ 28 h 152"/>
              <a:gd name="T44" fmla="*/ 128 w 161"/>
              <a:gd name="T45" fmla="*/ 32 h 152"/>
              <a:gd name="T46" fmla="*/ 118 w 161"/>
              <a:gd name="T47" fmla="*/ 16 h 152"/>
              <a:gd name="T48" fmla="*/ 102 w 161"/>
              <a:gd name="T49" fmla="*/ 2 h 152"/>
              <a:gd name="T50" fmla="*/ 62 w 161"/>
              <a:gd name="T51" fmla="*/ 2 h 152"/>
              <a:gd name="T52" fmla="*/ 80 w 161"/>
              <a:gd name="T53" fmla="*/ 18 h 152"/>
              <a:gd name="T54" fmla="*/ 97 w 161"/>
              <a:gd name="T55" fmla="*/ 49 h 152"/>
              <a:gd name="T56" fmla="*/ 87 w 161"/>
              <a:gd name="T57" fmla="*/ 54 h 152"/>
              <a:gd name="T58" fmla="*/ 104 w 161"/>
              <a:gd name="T59" fmla="*/ 56 h 152"/>
              <a:gd name="T60" fmla="*/ 29 w 161"/>
              <a:gd name="T61" fmla="*/ 127 h 152"/>
              <a:gd name="T62" fmla="*/ 45 w 161"/>
              <a:gd name="T63" fmla="*/ 143 h 152"/>
              <a:gd name="T64" fmla="*/ 66 w 161"/>
              <a:gd name="T65" fmla="*/ 144 h 152"/>
              <a:gd name="T66" fmla="*/ 67 w 161"/>
              <a:gd name="T67" fmla="*/ 109 h 152"/>
              <a:gd name="T68" fmla="*/ 37 w 161"/>
              <a:gd name="T69" fmla="*/ 108 h 152"/>
              <a:gd name="T70" fmla="*/ 29 w 161"/>
              <a:gd name="T71" fmla="*/ 127 h 152"/>
              <a:gd name="T72" fmla="*/ 24 w 161"/>
              <a:gd name="T73" fmla="*/ 133 h 152"/>
              <a:gd name="T74" fmla="*/ 29 w 161"/>
              <a:gd name="T75" fmla="*/ 109 h 152"/>
              <a:gd name="T76" fmla="*/ 47 w 161"/>
              <a:gd name="T77" fmla="*/ 79 h 152"/>
              <a:gd name="T78" fmla="*/ 56 w 161"/>
              <a:gd name="T79" fmla="*/ 85 h 152"/>
              <a:gd name="T80" fmla="*/ 50 w 161"/>
              <a:gd name="T81" fmla="*/ 69 h 152"/>
              <a:gd name="T82" fmla="*/ 44 w 161"/>
              <a:gd name="T83" fmla="*/ 53 h 152"/>
              <a:gd name="T84" fmla="*/ 27 w 161"/>
              <a:gd name="T85" fmla="*/ 55 h 152"/>
              <a:gd name="T86" fmla="*/ 10 w 161"/>
              <a:gd name="T87" fmla="*/ 57 h 152"/>
              <a:gd name="T88" fmla="*/ 17 w 161"/>
              <a:gd name="T89" fmla="*/ 61 h 152"/>
              <a:gd name="T90" fmla="*/ 8 w 161"/>
              <a:gd name="T91" fmla="*/ 77 h 152"/>
              <a:gd name="T92" fmla="*/ 4 w 161"/>
              <a:gd name="T93" fmla="*/ 99 h 152"/>
              <a:gd name="T94" fmla="*/ 24 w 161"/>
              <a:gd name="T95" fmla="*/ 133 h 152"/>
              <a:gd name="T96" fmla="*/ 144 w 161"/>
              <a:gd name="T97" fmla="*/ 60 h 152"/>
              <a:gd name="T98" fmla="*/ 114 w 161"/>
              <a:gd name="T99" fmla="*/ 77 h 152"/>
              <a:gd name="T100" fmla="*/ 129 w 161"/>
              <a:gd name="T101" fmla="*/ 103 h 152"/>
              <a:gd name="T102" fmla="*/ 149 w 161"/>
              <a:gd name="T103" fmla="*/ 100 h 152"/>
              <a:gd name="T104" fmla="*/ 154 w 161"/>
              <a:gd name="T105" fmla="*/ 78 h 152"/>
              <a:gd name="T106" fmla="*/ 144 w 161"/>
              <a:gd name="T107" fmla="*/ 6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1" h="152">
                <a:moveTo>
                  <a:pt x="134" y="110"/>
                </a:moveTo>
                <a:cubicBezTo>
                  <a:pt x="99" y="110"/>
                  <a:pt x="99" y="110"/>
                  <a:pt x="99" y="110"/>
                </a:cubicBezTo>
                <a:cubicBezTo>
                  <a:pt x="99" y="99"/>
                  <a:pt x="99" y="99"/>
                  <a:pt x="99" y="99"/>
                </a:cubicBezTo>
                <a:cubicBezTo>
                  <a:pt x="89" y="112"/>
                  <a:pt x="89" y="112"/>
                  <a:pt x="89" y="112"/>
                </a:cubicBezTo>
                <a:cubicBezTo>
                  <a:pt x="79" y="125"/>
                  <a:pt x="79" y="125"/>
                  <a:pt x="79" y="125"/>
                </a:cubicBezTo>
                <a:cubicBezTo>
                  <a:pt x="89" y="139"/>
                  <a:pt x="89" y="139"/>
                  <a:pt x="89" y="139"/>
                </a:cubicBezTo>
                <a:cubicBezTo>
                  <a:pt x="99" y="152"/>
                  <a:pt x="99" y="152"/>
                  <a:pt x="99" y="152"/>
                </a:cubicBezTo>
                <a:cubicBezTo>
                  <a:pt x="99" y="145"/>
                  <a:pt x="99" y="145"/>
                  <a:pt x="99" y="145"/>
                </a:cubicBezTo>
                <a:cubicBezTo>
                  <a:pt x="118" y="144"/>
                  <a:pt x="118" y="144"/>
                  <a:pt x="118" y="144"/>
                </a:cubicBezTo>
                <a:cubicBezTo>
                  <a:pt x="134" y="143"/>
                  <a:pt x="138" y="136"/>
                  <a:pt x="138" y="136"/>
                </a:cubicBezTo>
                <a:cubicBezTo>
                  <a:pt x="157" y="101"/>
                  <a:pt x="157" y="101"/>
                  <a:pt x="157" y="101"/>
                </a:cubicBezTo>
                <a:cubicBezTo>
                  <a:pt x="150" y="111"/>
                  <a:pt x="134" y="110"/>
                  <a:pt x="134" y="110"/>
                </a:cubicBezTo>
                <a:close/>
                <a:moveTo>
                  <a:pt x="77" y="24"/>
                </a:moveTo>
                <a:cubicBezTo>
                  <a:pt x="71" y="9"/>
                  <a:pt x="64" y="8"/>
                  <a:pt x="64" y="8"/>
                </a:cubicBezTo>
                <a:cubicBezTo>
                  <a:pt x="52" y="0"/>
                  <a:pt x="42" y="13"/>
                  <a:pt x="42" y="13"/>
                </a:cubicBezTo>
                <a:cubicBezTo>
                  <a:pt x="31" y="31"/>
                  <a:pt x="31" y="31"/>
                  <a:pt x="31" y="31"/>
                </a:cubicBezTo>
                <a:cubicBezTo>
                  <a:pt x="61" y="49"/>
                  <a:pt x="61" y="49"/>
                  <a:pt x="61" y="49"/>
                </a:cubicBezTo>
                <a:cubicBezTo>
                  <a:pt x="77" y="24"/>
                  <a:pt x="77" y="24"/>
                  <a:pt x="77" y="24"/>
                </a:cubicBezTo>
                <a:close/>
                <a:moveTo>
                  <a:pt x="104" y="56"/>
                </a:moveTo>
                <a:cubicBezTo>
                  <a:pt x="121" y="59"/>
                  <a:pt x="121" y="59"/>
                  <a:pt x="121" y="59"/>
                </a:cubicBezTo>
                <a:cubicBezTo>
                  <a:pt x="128" y="44"/>
                  <a:pt x="128" y="44"/>
                  <a:pt x="128" y="44"/>
                </a:cubicBezTo>
                <a:cubicBezTo>
                  <a:pt x="135" y="28"/>
                  <a:pt x="135" y="28"/>
                  <a:pt x="135" y="28"/>
                </a:cubicBezTo>
                <a:cubicBezTo>
                  <a:pt x="128" y="32"/>
                  <a:pt x="128" y="32"/>
                  <a:pt x="128" y="32"/>
                </a:cubicBezTo>
                <a:cubicBezTo>
                  <a:pt x="118" y="16"/>
                  <a:pt x="118" y="16"/>
                  <a:pt x="118" y="16"/>
                </a:cubicBezTo>
                <a:cubicBezTo>
                  <a:pt x="110" y="2"/>
                  <a:pt x="102" y="2"/>
                  <a:pt x="102" y="2"/>
                </a:cubicBezTo>
                <a:cubicBezTo>
                  <a:pt x="62" y="2"/>
                  <a:pt x="62" y="2"/>
                  <a:pt x="62" y="2"/>
                </a:cubicBezTo>
                <a:cubicBezTo>
                  <a:pt x="74" y="3"/>
                  <a:pt x="80" y="18"/>
                  <a:pt x="80" y="18"/>
                </a:cubicBezTo>
                <a:cubicBezTo>
                  <a:pt x="97" y="49"/>
                  <a:pt x="97" y="49"/>
                  <a:pt x="97" y="49"/>
                </a:cubicBezTo>
                <a:cubicBezTo>
                  <a:pt x="87" y="54"/>
                  <a:pt x="87" y="54"/>
                  <a:pt x="87" y="54"/>
                </a:cubicBezTo>
                <a:cubicBezTo>
                  <a:pt x="104" y="56"/>
                  <a:pt x="104" y="56"/>
                  <a:pt x="104" y="56"/>
                </a:cubicBezTo>
                <a:close/>
                <a:moveTo>
                  <a:pt x="29" y="127"/>
                </a:moveTo>
                <a:cubicBezTo>
                  <a:pt x="29" y="141"/>
                  <a:pt x="45" y="143"/>
                  <a:pt x="45" y="143"/>
                </a:cubicBezTo>
                <a:cubicBezTo>
                  <a:pt x="66" y="144"/>
                  <a:pt x="66" y="144"/>
                  <a:pt x="66" y="144"/>
                </a:cubicBezTo>
                <a:cubicBezTo>
                  <a:pt x="67" y="109"/>
                  <a:pt x="67" y="109"/>
                  <a:pt x="67" y="109"/>
                </a:cubicBezTo>
                <a:cubicBezTo>
                  <a:pt x="37" y="108"/>
                  <a:pt x="37" y="108"/>
                  <a:pt x="37" y="108"/>
                </a:cubicBezTo>
                <a:cubicBezTo>
                  <a:pt x="28" y="121"/>
                  <a:pt x="29" y="127"/>
                  <a:pt x="29" y="127"/>
                </a:cubicBezTo>
                <a:close/>
                <a:moveTo>
                  <a:pt x="24" y="133"/>
                </a:moveTo>
                <a:cubicBezTo>
                  <a:pt x="19" y="122"/>
                  <a:pt x="29" y="109"/>
                  <a:pt x="29" y="109"/>
                </a:cubicBezTo>
                <a:cubicBezTo>
                  <a:pt x="47" y="79"/>
                  <a:pt x="47" y="79"/>
                  <a:pt x="47" y="79"/>
                </a:cubicBezTo>
                <a:cubicBezTo>
                  <a:pt x="56" y="85"/>
                  <a:pt x="56" y="85"/>
                  <a:pt x="56" y="85"/>
                </a:cubicBezTo>
                <a:cubicBezTo>
                  <a:pt x="50" y="69"/>
                  <a:pt x="50" y="69"/>
                  <a:pt x="50" y="69"/>
                </a:cubicBezTo>
                <a:cubicBezTo>
                  <a:pt x="44" y="53"/>
                  <a:pt x="44" y="53"/>
                  <a:pt x="44" y="53"/>
                </a:cubicBezTo>
                <a:cubicBezTo>
                  <a:pt x="27" y="55"/>
                  <a:pt x="27" y="55"/>
                  <a:pt x="27" y="55"/>
                </a:cubicBezTo>
                <a:cubicBezTo>
                  <a:pt x="10" y="57"/>
                  <a:pt x="10" y="57"/>
                  <a:pt x="10" y="57"/>
                </a:cubicBezTo>
                <a:cubicBezTo>
                  <a:pt x="17" y="61"/>
                  <a:pt x="17" y="61"/>
                  <a:pt x="17" y="61"/>
                </a:cubicBezTo>
                <a:cubicBezTo>
                  <a:pt x="8" y="77"/>
                  <a:pt x="8" y="77"/>
                  <a:pt x="8" y="77"/>
                </a:cubicBezTo>
                <a:cubicBezTo>
                  <a:pt x="0" y="92"/>
                  <a:pt x="4" y="99"/>
                  <a:pt x="4" y="99"/>
                </a:cubicBezTo>
                <a:cubicBezTo>
                  <a:pt x="24" y="133"/>
                  <a:pt x="24" y="133"/>
                  <a:pt x="24" y="133"/>
                </a:cubicBezTo>
                <a:close/>
                <a:moveTo>
                  <a:pt x="144" y="60"/>
                </a:moveTo>
                <a:cubicBezTo>
                  <a:pt x="114" y="77"/>
                  <a:pt x="114" y="77"/>
                  <a:pt x="114" y="77"/>
                </a:cubicBezTo>
                <a:cubicBezTo>
                  <a:pt x="129" y="103"/>
                  <a:pt x="129" y="103"/>
                  <a:pt x="129" y="103"/>
                </a:cubicBezTo>
                <a:cubicBezTo>
                  <a:pt x="144" y="105"/>
                  <a:pt x="149" y="100"/>
                  <a:pt x="149" y="100"/>
                </a:cubicBezTo>
                <a:cubicBezTo>
                  <a:pt x="161" y="93"/>
                  <a:pt x="154" y="78"/>
                  <a:pt x="154" y="78"/>
                </a:cubicBezTo>
                <a:cubicBezTo>
                  <a:pt x="144" y="60"/>
                  <a:pt x="144" y="60"/>
                  <a:pt x="144" y="6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4" name="Freeform 101">
            <a:extLst>
              <a:ext uri="{FF2B5EF4-FFF2-40B4-BE49-F238E27FC236}">
                <a16:creationId xmlns:a16="http://schemas.microsoft.com/office/drawing/2014/main" id="{AAFC7B4B-17A5-4A9A-9307-9AFADD2A85D5}"/>
              </a:ext>
            </a:extLst>
          </p:cNvPr>
          <p:cNvSpPr>
            <a:spLocks noChangeAspect="1" noEditPoints="1"/>
          </p:cNvSpPr>
          <p:nvPr/>
        </p:nvSpPr>
        <p:spPr bwMode="auto">
          <a:xfrm>
            <a:off x="10058400" y="1987254"/>
            <a:ext cx="395344" cy="365760"/>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6" name="TextBox 35">
            <a:extLst>
              <a:ext uri="{FF2B5EF4-FFF2-40B4-BE49-F238E27FC236}">
                <a16:creationId xmlns:a16="http://schemas.microsoft.com/office/drawing/2014/main" id="{CE4FF3D6-0020-435C-AF50-CA592154046E}"/>
              </a:ext>
            </a:extLst>
          </p:cNvPr>
          <p:cNvSpPr txBox="1"/>
          <p:nvPr/>
        </p:nvSpPr>
        <p:spPr>
          <a:xfrm>
            <a:off x="2679004" y="3588868"/>
            <a:ext cx="1542587" cy="877163"/>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a:t>
            </a:r>
            <a:endParaRPr lang="en-US" sz="1500" dirty="0">
              <a:solidFill>
                <a:schemeClr val="bg1"/>
              </a:solidFill>
              <a:latin typeface="Bernard MT Condensed" panose="02050806060905020404" pitchFamily="18" charset="0"/>
            </a:endParaRPr>
          </a:p>
          <a:p>
            <a:pPr algn="ctr"/>
            <a:r>
              <a:rPr lang="en-US" sz="1200" dirty="0">
                <a:solidFill>
                  <a:schemeClr val="bg1"/>
                </a:solidFill>
                <a:latin typeface="Candara" panose="020E0502030303020204" pitchFamily="34" charset="0"/>
              </a:rPr>
              <a:t>Lorem ipsum dolor sit amet, consectetur adipiscing elit. </a:t>
            </a:r>
            <a:endParaRPr lang="en-US" sz="1200" dirty="0">
              <a:solidFill>
                <a:schemeClr val="bg1"/>
              </a:solidFill>
            </a:endParaRPr>
          </a:p>
        </p:txBody>
      </p:sp>
    </p:spTree>
    <p:extLst>
      <p:ext uri="{BB962C8B-B14F-4D97-AF65-F5344CB8AC3E}">
        <p14:creationId xmlns:p14="http://schemas.microsoft.com/office/powerpoint/2010/main" val="29811813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7"/>
                                        </p:tgtEl>
                                        <p:attrNameLst>
                                          <p:attrName>style.visibility</p:attrName>
                                        </p:attrNameLst>
                                      </p:cBhvr>
                                      <p:to>
                                        <p:strVal val="visible"/>
                                      </p:to>
                                    </p:set>
                                    <p:animEffect transition="in" filter="wipe(left)">
                                      <p:cBhvr>
                                        <p:cTn id="7" dur="500"/>
                                        <p:tgtEl>
                                          <p:spTgt spid="37"/>
                                        </p:tgtEl>
                                      </p:cBhvr>
                                    </p:animEffect>
                                  </p:childTnLst>
                                </p:cTn>
                              </p:par>
                            </p:childTnLst>
                          </p:cTn>
                        </p:par>
                        <p:par>
                          <p:cTn id="8" fill="hold">
                            <p:stCondLst>
                              <p:cond delay="500"/>
                            </p:stCondLst>
                            <p:childTnLst>
                              <p:par>
                                <p:cTn id="9" presetID="31" presetClass="entr" presetSubtype="0" fill="hold" nodeType="afterEffect">
                                  <p:stCondLst>
                                    <p:cond delay="0"/>
                                  </p:stCondLst>
                                  <p:childTnLst>
                                    <p:set>
                                      <p:cBhvr>
                                        <p:cTn id="10" dur="1" fill="hold">
                                          <p:stCondLst>
                                            <p:cond delay="0"/>
                                          </p:stCondLst>
                                        </p:cTn>
                                        <p:tgtEl>
                                          <p:spTgt spid="28"/>
                                        </p:tgtEl>
                                        <p:attrNameLst>
                                          <p:attrName>style.visibility</p:attrName>
                                        </p:attrNameLst>
                                      </p:cBhvr>
                                      <p:to>
                                        <p:strVal val="visible"/>
                                      </p:to>
                                    </p:set>
                                    <p:anim calcmode="lin" valueType="num">
                                      <p:cBhvr>
                                        <p:cTn id="11" dur="1000" fill="hold"/>
                                        <p:tgtEl>
                                          <p:spTgt spid="28"/>
                                        </p:tgtEl>
                                        <p:attrNameLst>
                                          <p:attrName>ppt_w</p:attrName>
                                        </p:attrNameLst>
                                      </p:cBhvr>
                                      <p:tavLst>
                                        <p:tav tm="0">
                                          <p:val>
                                            <p:fltVal val="0"/>
                                          </p:val>
                                        </p:tav>
                                        <p:tav tm="100000">
                                          <p:val>
                                            <p:strVal val="#ppt_w"/>
                                          </p:val>
                                        </p:tav>
                                      </p:tavLst>
                                    </p:anim>
                                    <p:anim calcmode="lin" valueType="num">
                                      <p:cBhvr>
                                        <p:cTn id="12" dur="1000" fill="hold"/>
                                        <p:tgtEl>
                                          <p:spTgt spid="28"/>
                                        </p:tgtEl>
                                        <p:attrNameLst>
                                          <p:attrName>ppt_h</p:attrName>
                                        </p:attrNameLst>
                                      </p:cBhvr>
                                      <p:tavLst>
                                        <p:tav tm="0">
                                          <p:val>
                                            <p:fltVal val="0"/>
                                          </p:val>
                                        </p:tav>
                                        <p:tav tm="100000">
                                          <p:val>
                                            <p:strVal val="#ppt_h"/>
                                          </p:val>
                                        </p:tav>
                                      </p:tavLst>
                                    </p:anim>
                                    <p:anim calcmode="lin" valueType="num">
                                      <p:cBhvr>
                                        <p:cTn id="13" dur="1000" fill="hold"/>
                                        <p:tgtEl>
                                          <p:spTgt spid="28"/>
                                        </p:tgtEl>
                                        <p:attrNameLst>
                                          <p:attrName>style.rotation</p:attrName>
                                        </p:attrNameLst>
                                      </p:cBhvr>
                                      <p:tavLst>
                                        <p:tav tm="0">
                                          <p:val>
                                            <p:fltVal val="90"/>
                                          </p:val>
                                        </p:tav>
                                        <p:tav tm="100000">
                                          <p:val>
                                            <p:fltVal val="0"/>
                                          </p:val>
                                        </p:tav>
                                      </p:tavLst>
                                    </p:anim>
                                    <p:animEffect transition="in" filter="fade">
                                      <p:cBhvr>
                                        <p:cTn id="14" dur="1000"/>
                                        <p:tgtEl>
                                          <p:spTgt spid="28"/>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36"/>
                                        </p:tgtEl>
                                        <p:attrNameLst>
                                          <p:attrName>style.visibility</p:attrName>
                                        </p:attrNameLst>
                                      </p:cBhvr>
                                      <p:to>
                                        <p:strVal val="visible"/>
                                      </p:to>
                                    </p:set>
                                    <p:anim calcmode="lin" valueType="num">
                                      <p:cBhvr>
                                        <p:cTn id="17" dur="1000" fill="hold"/>
                                        <p:tgtEl>
                                          <p:spTgt spid="36"/>
                                        </p:tgtEl>
                                        <p:attrNameLst>
                                          <p:attrName>ppt_w</p:attrName>
                                        </p:attrNameLst>
                                      </p:cBhvr>
                                      <p:tavLst>
                                        <p:tav tm="0">
                                          <p:val>
                                            <p:fltVal val="0"/>
                                          </p:val>
                                        </p:tav>
                                        <p:tav tm="100000">
                                          <p:val>
                                            <p:strVal val="#ppt_w"/>
                                          </p:val>
                                        </p:tav>
                                      </p:tavLst>
                                    </p:anim>
                                    <p:anim calcmode="lin" valueType="num">
                                      <p:cBhvr>
                                        <p:cTn id="18" dur="1000" fill="hold"/>
                                        <p:tgtEl>
                                          <p:spTgt spid="36"/>
                                        </p:tgtEl>
                                        <p:attrNameLst>
                                          <p:attrName>ppt_h</p:attrName>
                                        </p:attrNameLst>
                                      </p:cBhvr>
                                      <p:tavLst>
                                        <p:tav tm="0">
                                          <p:val>
                                            <p:fltVal val="0"/>
                                          </p:val>
                                        </p:tav>
                                        <p:tav tm="100000">
                                          <p:val>
                                            <p:strVal val="#ppt_h"/>
                                          </p:val>
                                        </p:tav>
                                      </p:tavLst>
                                    </p:anim>
                                    <p:animEffect transition="in" filter="fade">
                                      <p:cBhvr>
                                        <p:cTn id="19" dur="1000"/>
                                        <p:tgtEl>
                                          <p:spTgt spid="36"/>
                                        </p:tgtEl>
                                      </p:cBhvr>
                                    </p:animEffect>
                                  </p:childTnLst>
                                </p:cTn>
                              </p:par>
                            </p:childTnLst>
                          </p:cTn>
                        </p:par>
                        <p:par>
                          <p:cTn id="20" fill="hold">
                            <p:stCondLst>
                              <p:cond delay="1500"/>
                            </p:stCondLst>
                            <p:childTnLst>
                              <p:par>
                                <p:cTn id="21" presetID="53" presetClass="entr" presetSubtype="16" fill="hold" grpId="0" nodeType="afterEffect">
                                  <p:stCondLst>
                                    <p:cond delay="0"/>
                                  </p:stCondLst>
                                  <p:childTnLst>
                                    <p:set>
                                      <p:cBhvr>
                                        <p:cTn id="22" dur="1" fill="hold">
                                          <p:stCondLst>
                                            <p:cond delay="0"/>
                                          </p:stCondLst>
                                        </p:cTn>
                                        <p:tgtEl>
                                          <p:spTgt spid="12"/>
                                        </p:tgtEl>
                                        <p:attrNameLst>
                                          <p:attrName>style.visibility</p:attrName>
                                        </p:attrNameLst>
                                      </p:cBhvr>
                                      <p:to>
                                        <p:strVal val="visible"/>
                                      </p:to>
                                    </p:set>
                                    <p:anim calcmode="lin" valueType="num">
                                      <p:cBhvr>
                                        <p:cTn id="23" dur="500" fill="hold"/>
                                        <p:tgtEl>
                                          <p:spTgt spid="12"/>
                                        </p:tgtEl>
                                        <p:attrNameLst>
                                          <p:attrName>ppt_w</p:attrName>
                                        </p:attrNameLst>
                                      </p:cBhvr>
                                      <p:tavLst>
                                        <p:tav tm="0">
                                          <p:val>
                                            <p:fltVal val="0"/>
                                          </p:val>
                                        </p:tav>
                                        <p:tav tm="100000">
                                          <p:val>
                                            <p:strVal val="#ppt_w"/>
                                          </p:val>
                                        </p:tav>
                                      </p:tavLst>
                                    </p:anim>
                                    <p:anim calcmode="lin" valueType="num">
                                      <p:cBhvr>
                                        <p:cTn id="24" dur="500" fill="hold"/>
                                        <p:tgtEl>
                                          <p:spTgt spid="12"/>
                                        </p:tgtEl>
                                        <p:attrNameLst>
                                          <p:attrName>ppt_h</p:attrName>
                                        </p:attrNameLst>
                                      </p:cBhvr>
                                      <p:tavLst>
                                        <p:tav tm="0">
                                          <p:val>
                                            <p:fltVal val="0"/>
                                          </p:val>
                                        </p:tav>
                                        <p:tav tm="100000">
                                          <p:val>
                                            <p:strVal val="#ppt_h"/>
                                          </p:val>
                                        </p:tav>
                                      </p:tavLst>
                                    </p:anim>
                                    <p:animEffect transition="in" filter="fade">
                                      <p:cBhvr>
                                        <p:cTn id="25" dur="500"/>
                                        <p:tgtEl>
                                          <p:spTgt spid="12"/>
                                        </p:tgtEl>
                                      </p:cBhvr>
                                    </p:animEffect>
                                  </p:childTnLst>
                                </p:cTn>
                              </p:par>
                            </p:childTnLst>
                          </p:cTn>
                        </p:par>
                        <p:par>
                          <p:cTn id="26" fill="hold">
                            <p:stCondLst>
                              <p:cond delay="2000"/>
                            </p:stCondLst>
                            <p:childTnLst>
                              <p:par>
                                <p:cTn id="27" presetID="22" presetClass="entr" presetSubtype="8" fill="hold" grpId="0" nodeType="afterEffect">
                                  <p:stCondLst>
                                    <p:cond delay="0"/>
                                  </p:stCondLst>
                                  <p:childTnLst>
                                    <p:set>
                                      <p:cBhvr>
                                        <p:cTn id="28" dur="1" fill="hold">
                                          <p:stCondLst>
                                            <p:cond delay="0"/>
                                          </p:stCondLst>
                                        </p:cTn>
                                        <p:tgtEl>
                                          <p:spTgt spid="25"/>
                                        </p:tgtEl>
                                        <p:attrNameLst>
                                          <p:attrName>style.visibility</p:attrName>
                                        </p:attrNameLst>
                                      </p:cBhvr>
                                      <p:to>
                                        <p:strVal val="visible"/>
                                      </p:to>
                                    </p:set>
                                    <p:animEffect transition="in" filter="wipe(left)">
                                      <p:cBhvr>
                                        <p:cTn id="29" dur="1500"/>
                                        <p:tgtEl>
                                          <p:spTgt spid="25"/>
                                        </p:tgtEl>
                                      </p:cBhvr>
                                    </p:animEffect>
                                  </p:childTnLst>
                                </p:cTn>
                              </p:par>
                              <p:par>
                                <p:cTn id="30" presetID="22" presetClass="entr" presetSubtype="8" fill="hold" grpId="0" nodeType="withEffect">
                                  <p:stCondLst>
                                    <p:cond delay="500"/>
                                  </p:stCondLst>
                                  <p:childTnLst>
                                    <p:set>
                                      <p:cBhvr>
                                        <p:cTn id="31" dur="1" fill="hold">
                                          <p:stCondLst>
                                            <p:cond delay="0"/>
                                          </p:stCondLst>
                                        </p:cTn>
                                        <p:tgtEl>
                                          <p:spTgt spid="16"/>
                                        </p:tgtEl>
                                        <p:attrNameLst>
                                          <p:attrName>style.visibility</p:attrName>
                                        </p:attrNameLst>
                                      </p:cBhvr>
                                      <p:to>
                                        <p:strVal val="visible"/>
                                      </p:to>
                                    </p:set>
                                    <p:animEffect transition="in" filter="wipe(left)">
                                      <p:cBhvr>
                                        <p:cTn id="32" dur="1000"/>
                                        <p:tgtEl>
                                          <p:spTgt spid="16"/>
                                        </p:tgtEl>
                                      </p:cBhvr>
                                    </p:animEffect>
                                  </p:childTnLst>
                                </p:cTn>
                              </p:par>
                            </p:childTnLst>
                          </p:cTn>
                        </p:par>
                        <p:par>
                          <p:cTn id="33" fill="hold">
                            <p:stCondLst>
                              <p:cond delay="3500"/>
                            </p:stCondLst>
                            <p:childTnLst>
                              <p:par>
                                <p:cTn id="34" presetID="53" presetClass="entr" presetSubtype="16" fill="hold" grpId="0" nodeType="afterEffect">
                                  <p:stCondLst>
                                    <p:cond delay="0"/>
                                  </p:stCondLst>
                                  <p:childTnLst>
                                    <p:set>
                                      <p:cBhvr>
                                        <p:cTn id="35" dur="1" fill="hold">
                                          <p:stCondLst>
                                            <p:cond delay="0"/>
                                          </p:stCondLst>
                                        </p:cTn>
                                        <p:tgtEl>
                                          <p:spTgt spid="34"/>
                                        </p:tgtEl>
                                        <p:attrNameLst>
                                          <p:attrName>style.visibility</p:attrName>
                                        </p:attrNameLst>
                                      </p:cBhvr>
                                      <p:to>
                                        <p:strVal val="visible"/>
                                      </p:to>
                                    </p:set>
                                    <p:anim calcmode="lin" valueType="num">
                                      <p:cBhvr>
                                        <p:cTn id="36" dur="500" fill="hold"/>
                                        <p:tgtEl>
                                          <p:spTgt spid="34"/>
                                        </p:tgtEl>
                                        <p:attrNameLst>
                                          <p:attrName>ppt_w</p:attrName>
                                        </p:attrNameLst>
                                      </p:cBhvr>
                                      <p:tavLst>
                                        <p:tav tm="0">
                                          <p:val>
                                            <p:fltVal val="0"/>
                                          </p:val>
                                        </p:tav>
                                        <p:tav tm="100000">
                                          <p:val>
                                            <p:strVal val="#ppt_w"/>
                                          </p:val>
                                        </p:tav>
                                      </p:tavLst>
                                    </p:anim>
                                    <p:anim calcmode="lin" valueType="num">
                                      <p:cBhvr>
                                        <p:cTn id="37" dur="500" fill="hold"/>
                                        <p:tgtEl>
                                          <p:spTgt spid="34"/>
                                        </p:tgtEl>
                                        <p:attrNameLst>
                                          <p:attrName>ppt_h</p:attrName>
                                        </p:attrNameLst>
                                      </p:cBhvr>
                                      <p:tavLst>
                                        <p:tav tm="0">
                                          <p:val>
                                            <p:fltVal val="0"/>
                                          </p:val>
                                        </p:tav>
                                        <p:tav tm="100000">
                                          <p:val>
                                            <p:strVal val="#ppt_h"/>
                                          </p:val>
                                        </p:tav>
                                      </p:tavLst>
                                    </p:anim>
                                    <p:animEffect transition="in" filter="fade">
                                      <p:cBhvr>
                                        <p:cTn id="38" dur="500"/>
                                        <p:tgtEl>
                                          <p:spTgt spid="34"/>
                                        </p:tgtEl>
                                      </p:cBhvr>
                                    </p:animEffect>
                                  </p:childTnLst>
                                </p:cTn>
                              </p:par>
                            </p:childTnLst>
                          </p:cTn>
                        </p:par>
                        <p:par>
                          <p:cTn id="39" fill="hold">
                            <p:stCondLst>
                              <p:cond delay="4000"/>
                            </p:stCondLst>
                            <p:childTnLst>
                              <p:par>
                                <p:cTn id="40" presetID="53" presetClass="entr" presetSubtype="16" fill="hold" grpId="0" nodeType="afterEffect">
                                  <p:stCondLst>
                                    <p:cond delay="0"/>
                                  </p:stCondLst>
                                  <p:childTnLst>
                                    <p:set>
                                      <p:cBhvr>
                                        <p:cTn id="41" dur="1" fill="hold">
                                          <p:stCondLst>
                                            <p:cond delay="0"/>
                                          </p:stCondLst>
                                        </p:cTn>
                                        <p:tgtEl>
                                          <p:spTgt spid="13"/>
                                        </p:tgtEl>
                                        <p:attrNameLst>
                                          <p:attrName>style.visibility</p:attrName>
                                        </p:attrNameLst>
                                      </p:cBhvr>
                                      <p:to>
                                        <p:strVal val="visible"/>
                                      </p:to>
                                    </p:set>
                                    <p:anim calcmode="lin" valueType="num">
                                      <p:cBhvr>
                                        <p:cTn id="42" dur="500" fill="hold"/>
                                        <p:tgtEl>
                                          <p:spTgt spid="13"/>
                                        </p:tgtEl>
                                        <p:attrNameLst>
                                          <p:attrName>ppt_w</p:attrName>
                                        </p:attrNameLst>
                                      </p:cBhvr>
                                      <p:tavLst>
                                        <p:tav tm="0">
                                          <p:val>
                                            <p:fltVal val="0"/>
                                          </p:val>
                                        </p:tav>
                                        <p:tav tm="100000">
                                          <p:val>
                                            <p:strVal val="#ppt_w"/>
                                          </p:val>
                                        </p:tav>
                                      </p:tavLst>
                                    </p:anim>
                                    <p:anim calcmode="lin" valueType="num">
                                      <p:cBhvr>
                                        <p:cTn id="43" dur="500" fill="hold"/>
                                        <p:tgtEl>
                                          <p:spTgt spid="13"/>
                                        </p:tgtEl>
                                        <p:attrNameLst>
                                          <p:attrName>ppt_h</p:attrName>
                                        </p:attrNameLst>
                                      </p:cBhvr>
                                      <p:tavLst>
                                        <p:tav tm="0">
                                          <p:val>
                                            <p:fltVal val="0"/>
                                          </p:val>
                                        </p:tav>
                                        <p:tav tm="100000">
                                          <p:val>
                                            <p:strVal val="#ppt_h"/>
                                          </p:val>
                                        </p:tav>
                                      </p:tavLst>
                                    </p:anim>
                                    <p:animEffect transition="in" filter="fade">
                                      <p:cBhvr>
                                        <p:cTn id="44" dur="500"/>
                                        <p:tgtEl>
                                          <p:spTgt spid="13"/>
                                        </p:tgtEl>
                                      </p:cBhvr>
                                    </p:animEffect>
                                  </p:childTnLst>
                                </p:cTn>
                              </p:par>
                            </p:childTnLst>
                          </p:cTn>
                        </p:par>
                        <p:par>
                          <p:cTn id="45" fill="hold">
                            <p:stCondLst>
                              <p:cond delay="4500"/>
                            </p:stCondLst>
                            <p:childTnLst>
                              <p:par>
                                <p:cTn id="46" presetID="22" presetClass="entr" presetSubtype="8" fill="hold" grpId="0" nodeType="afterEffect">
                                  <p:stCondLst>
                                    <p:cond delay="0"/>
                                  </p:stCondLst>
                                  <p:childTnLst>
                                    <p:set>
                                      <p:cBhvr>
                                        <p:cTn id="47" dur="1" fill="hold">
                                          <p:stCondLst>
                                            <p:cond delay="0"/>
                                          </p:stCondLst>
                                        </p:cTn>
                                        <p:tgtEl>
                                          <p:spTgt spid="24"/>
                                        </p:tgtEl>
                                        <p:attrNameLst>
                                          <p:attrName>style.visibility</p:attrName>
                                        </p:attrNameLst>
                                      </p:cBhvr>
                                      <p:to>
                                        <p:strVal val="visible"/>
                                      </p:to>
                                    </p:set>
                                    <p:animEffect transition="in" filter="wipe(left)">
                                      <p:cBhvr>
                                        <p:cTn id="48" dur="1500"/>
                                        <p:tgtEl>
                                          <p:spTgt spid="24"/>
                                        </p:tgtEl>
                                      </p:cBhvr>
                                    </p:animEffect>
                                  </p:childTnLst>
                                </p:cTn>
                              </p:par>
                              <p:par>
                                <p:cTn id="49" presetID="22" presetClass="entr" presetSubtype="8" fill="hold" grpId="0" nodeType="withEffect">
                                  <p:stCondLst>
                                    <p:cond delay="500"/>
                                  </p:stCondLst>
                                  <p:childTnLst>
                                    <p:set>
                                      <p:cBhvr>
                                        <p:cTn id="50" dur="1" fill="hold">
                                          <p:stCondLst>
                                            <p:cond delay="0"/>
                                          </p:stCondLst>
                                        </p:cTn>
                                        <p:tgtEl>
                                          <p:spTgt spid="17"/>
                                        </p:tgtEl>
                                        <p:attrNameLst>
                                          <p:attrName>style.visibility</p:attrName>
                                        </p:attrNameLst>
                                      </p:cBhvr>
                                      <p:to>
                                        <p:strVal val="visible"/>
                                      </p:to>
                                    </p:set>
                                    <p:animEffect transition="in" filter="wipe(left)">
                                      <p:cBhvr>
                                        <p:cTn id="51" dur="1000"/>
                                        <p:tgtEl>
                                          <p:spTgt spid="17"/>
                                        </p:tgtEl>
                                      </p:cBhvr>
                                    </p:animEffect>
                                  </p:childTnLst>
                                </p:cTn>
                              </p:par>
                            </p:childTnLst>
                          </p:cTn>
                        </p:par>
                        <p:par>
                          <p:cTn id="52" fill="hold">
                            <p:stCondLst>
                              <p:cond delay="6000"/>
                            </p:stCondLst>
                            <p:childTnLst>
                              <p:par>
                                <p:cTn id="53" presetID="53" presetClass="entr" presetSubtype="16" fill="hold" nodeType="afterEffect">
                                  <p:stCondLst>
                                    <p:cond delay="0"/>
                                  </p:stCondLst>
                                  <p:childTnLst>
                                    <p:set>
                                      <p:cBhvr>
                                        <p:cTn id="54" dur="1" fill="hold">
                                          <p:stCondLst>
                                            <p:cond delay="0"/>
                                          </p:stCondLst>
                                        </p:cTn>
                                        <p:tgtEl>
                                          <p:spTgt spid="20"/>
                                        </p:tgtEl>
                                        <p:attrNameLst>
                                          <p:attrName>style.visibility</p:attrName>
                                        </p:attrNameLst>
                                      </p:cBhvr>
                                      <p:to>
                                        <p:strVal val="visible"/>
                                      </p:to>
                                    </p:set>
                                    <p:anim calcmode="lin" valueType="num">
                                      <p:cBhvr>
                                        <p:cTn id="55" dur="500" fill="hold"/>
                                        <p:tgtEl>
                                          <p:spTgt spid="20"/>
                                        </p:tgtEl>
                                        <p:attrNameLst>
                                          <p:attrName>ppt_w</p:attrName>
                                        </p:attrNameLst>
                                      </p:cBhvr>
                                      <p:tavLst>
                                        <p:tav tm="0">
                                          <p:val>
                                            <p:fltVal val="0"/>
                                          </p:val>
                                        </p:tav>
                                        <p:tav tm="100000">
                                          <p:val>
                                            <p:strVal val="#ppt_w"/>
                                          </p:val>
                                        </p:tav>
                                      </p:tavLst>
                                    </p:anim>
                                    <p:anim calcmode="lin" valueType="num">
                                      <p:cBhvr>
                                        <p:cTn id="56" dur="500" fill="hold"/>
                                        <p:tgtEl>
                                          <p:spTgt spid="20"/>
                                        </p:tgtEl>
                                        <p:attrNameLst>
                                          <p:attrName>ppt_h</p:attrName>
                                        </p:attrNameLst>
                                      </p:cBhvr>
                                      <p:tavLst>
                                        <p:tav tm="0">
                                          <p:val>
                                            <p:fltVal val="0"/>
                                          </p:val>
                                        </p:tav>
                                        <p:tav tm="100000">
                                          <p:val>
                                            <p:strVal val="#ppt_h"/>
                                          </p:val>
                                        </p:tav>
                                      </p:tavLst>
                                    </p:anim>
                                    <p:animEffect transition="in" filter="fade">
                                      <p:cBhvr>
                                        <p:cTn id="57" dur="500"/>
                                        <p:tgtEl>
                                          <p:spTgt spid="20"/>
                                        </p:tgtEl>
                                      </p:cBhvr>
                                    </p:animEffect>
                                  </p:childTnLst>
                                </p:cTn>
                              </p:par>
                            </p:childTnLst>
                          </p:cTn>
                        </p:par>
                        <p:par>
                          <p:cTn id="58" fill="hold">
                            <p:stCondLst>
                              <p:cond delay="6500"/>
                            </p:stCondLst>
                            <p:childTnLst>
                              <p:par>
                                <p:cTn id="59" presetID="53" presetClass="entr" presetSubtype="16" fill="hold" grpId="0" nodeType="afterEffect">
                                  <p:stCondLst>
                                    <p:cond delay="0"/>
                                  </p:stCondLst>
                                  <p:childTnLst>
                                    <p:set>
                                      <p:cBhvr>
                                        <p:cTn id="60" dur="1" fill="hold">
                                          <p:stCondLst>
                                            <p:cond delay="0"/>
                                          </p:stCondLst>
                                        </p:cTn>
                                        <p:tgtEl>
                                          <p:spTgt spid="14"/>
                                        </p:tgtEl>
                                        <p:attrNameLst>
                                          <p:attrName>style.visibility</p:attrName>
                                        </p:attrNameLst>
                                      </p:cBhvr>
                                      <p:to>
                                        <p:strVal val="visible"/>
                                      </p:to>
                                    </p:set>
                                    <p:anim calcmode="lin" valueType="num">
                                      <p:cBhvr>
                                        <p:cTn id="61" dur="500" fill="hold"/>
                                        <p:tgtEl>
                                          <p:spTgt spid="14"/>
                                        </p:tgtEl>
                                        <p:attrNameLst>
                                          <p:attrName>ppt_w</p:attrName>
                                        </p:attrNameLst>
                                      </p:cBhvr>
                                      <p:tavLst>
                                        <p:tav tm="0">
                                          <p:val>
                                            <p:fltVal val="0"/>
                                          </p:val>
                                        </p:tav>
                                        <p:tav tm="100000">
                                          <p:val>
                                            <p:strVal val="#ppt_w"/>
                                          </p:val>
                                        </p:tav>
                                      </p:tavLst>
                                    </p:anim>
                                    <p:anim calcmode="lin" valueType="num">
                                      <p:cBhvr>
                                        <p:cTn id="62" dur="500" fill="hold"/>
                                        <p:tgtEl>
                                          <p:spTgt spid="14"/>
                                        </p:tgtEl>
                                        <p:attrNameLst>
                                          <p:attrName>ppt_h</p:attrName>
                                        </p:attrNameLst>
                                      </p:cBhvr>
                                      <p:tavLst>
                                        <p:tav tm="0">
                                          <p:val>
                                            <p:fltVal val="0"/>
                                          </p:val>
                                        </p:tav>
                                        <p:tav tm="100000">
                                          <p:val>
                                            <p:strVal val="#ppt_h"/>
                                          </p:val>
                                        </p:tav>
                                      </p:tavLst>
                                    </p:anim>
                                    <p:animEffect transition="in" filter="fade">
                                      <p:cBhvr>
                                        <p:cTn id="63" dur="500"/>
                                        <p:tgtEl>
                                          <p:spTgt spid="14"/>
                                        </p:tgtEl>
                                      </p:cBhvr>
                                    </p:animEffect>
                                  </p:childTnLst>
                                </p:cTn>
                              </p:par>
                            </p:childTnLst>
                          </p:cTn>
                        </p:par>
                        <p:par>
                          <p:cTn id="64" fill="hold">
                            <p:stCondLst>
                              <p:cond delay="7000"/>
                            </p:stCondLst>
                            <p:childTnLst>
                              <p:par>
                                <p:cTn id="65" presetID="22" presetClass="entr" presetSubtype="8" fill="hold" grpId="0" nodeType="afterEffect">
                                  <p:stCondLst>
                                    <p:cond delay="0"/>
                                  </p:stCondLst>
                                  <p:childTnLst>
                                    <p:set>
                                      <p:cBhvr>
                                        <p:cTn id="66" dur="1" fill="hold">
                                          <p:stCondLst>
                                            <p:cond delay="0"/>
                                          </p:stCondLst>
                                        </p:cTn>
                                        <p:tgtEl>
                                          <p:spTgt spid="26"/>
                                        </p:tgtEl>
                                        <p:attrNameLst>
                                          <p:attrName>style.visibility</p:attrName>
                                        </p:attrNameLst>
                                      </p:cBhvr>
                                      <p:to>
                                        <p:strVal val="visible"/>
                                      </p:to>
                                    </p:set>
                                    <p:animEffect transition="in" filter="wipe(left)">
                                      <p:cBhvr>
                                        <p:cTn id="67" dur="1500"/>
                                        <p:tgtEl>
                                          <p:spTgt spid="26"/>
                                        </p:tgtEl>
                                      </p:cBhvr>
                                    </p:animEffect>
                                  </p:childTnLst>
                                </p:cTn>
                              </p:par>
                              <p:par>
                                <p:cTn id="68" presetID="22" presetClass="entr" presetSubtype="8" fill="hold" grpId="0" nodeType="withEffect">
                                  <p:stCondLst>
                                    <p:cond delay="500"/>
                                  </p:stCondLst>
                                  <p:childTnLst>
                                    <p:set>
                                      <p:cBhvr>
                                        <p:cTn id="69" dur="1" fill="hold">
                                          <p:stCondLst>
                                            <p:cond delay="0"/>
                                          </p:stCondLst>
                                        </p:cTn>
                                        <p:tgtEl>
                                          <p:spTgt spid="18"/>
                                        </p:tgtEl>
                                        <p:attrNameLst>
                                          <p:attrName>style.visibility</p:attrName>
                                        </p:attrNameLst>
                                      </p:cBhvr>
                                      <p:to>
                                        <p:strVal val="visible"/>
                                      </p:to>
                                    </p:set>
                                    <p:animEffect transition="in" filter="wipe(left)">
                                      <p:cBhvr>
                                        <p:cTn id="70" dur="1000"/>
                                        <p:tgtEl>
                                          <p:spTgt spid="18"/>
                                        </p:tgtEl>
                                      </p:cBhvr>
                                    </p:animEffect>
                                  </p:childTnLst>
                                </p:cTn>
                              </p:par>
                            </p:childTnLst>
                          </p:cTn>
                        </p:par>
                        <p:par>
                          <p:cTn id="71" fill="hold">
                            <p:stCondLst>
                              <p:cond delay="8500"/>
                            </p:stCondLst>
                            <p:childTnLst>
                              <p:par>
                                <p:cTn id="72" presetID="53" presetClass="entr" presetSubtype="16" fill="hold" grpId="0" nodeType="afterEffect">
                                  <p:stCondLst>
                                    <p:cond delay="0"/>
                                  </p:stCondLst>
                                  <p:childTnLst>
                                    <p:set>
                                      <p:cBhvr>
                                        <p:cTn id="73" dur="1" fill="hold">
                                          <p:stCondLst>
                                            <p:cond delay="0"/>
                                          </p:stCondLst>
                                        </p:cTn>
                                        <p:tgtEl>
                                          <p:spTgt spid="30"/>
                                        </p:tgtEl>
                                        <p:attrNameLst>
                                          <p:attrName>style.visibility</p:attrName>
                                        </p:attrNameLst>
                                      </p:cBhvr>
                                      <p:to>
                                        <p:strVal val="visible"/>
                                      </p:to>
                                    </p:set>
                                    <p:anim calcmode="lin" valueType="num">
                                      <p:cBhvr>
                                        <p:cTn id="74" dur="500" fill="hold"/>
                                        <p:tgtEl>
                                          <p:spTgt spid="30"/>
                                        </p:tgtEl>
                                        <p:attrNameLst>
                                          <p:attrName>ppt_w</p:attrName>
                                        </p:attrNameLst>
                                      </p:cBhvr>
                                      <p:tavLst>
                                        <p:tav tm="0">
                                          <p:val>
                                            <p:fltVal val="0"/>
                                          </p:val>
                                        </p:tav>
                                        <p:tav tm="100000">
                                          <p:val>
                                            <p:strVal val="#ppt_w"/>
                                          </p:val>
                                        </p:tav>
                                      </p:tavLst>
                                    </p:anim>
                                    <p:anim calcmode="lin" valueType="num">
                                      <p:cBhvr>
                                        <p:cTn id="75" dur="500" fill="hold"/>
                                        <p:tgtEl>
                                          <p:spTgt spid="30"/>
                                        </p:tgtEl>
                                        <p:attrNameLst>
                                          <p:attrName>ppt_h</p:attrName>
                                        </p:attrNameLst>
                                      </p:cBhvr>
                                      <p:tavLst>
                                        <p:tav tm="0">
                                          <p:val>
                                            <p:fltVal val="0"/>
                                          </p:val>
                                        </p:tav>
                                        <p:tav tm="100000">
                                          <p:val>
                                            <p:strVal val="#ppt_h"/>
                                          </p:val>
                                        </p:tav>
                                      </p:tavLst>
                                    </p:anim>
                                    <p:animEffect transition="in" filter="fade">
                                      <p:cBhvr>
                                        <p:cTn id="76" dur="500"/>
                                        <p:tgtEl>
                                          <p:spTgt spid="30"/>
                                        </p:tgtEl>
                                      </p:cBhvr>
                                    </p:animEffect>
                                  </p:childTnLst>
                                </p:cTn>
                              </p:par>
                            </p:childTnLst>
                          </p:cTn>
                        </p:par>
                        <p:par>
                          <p:cTn id="77" fill="hold">
                            <p:stCondLst>
                              <p:cond delay="9000"/>
                            </p:stCondLst>
                            <p:childTnLst>
                              <p:par>
                                <p:cTn id="78" presetID="53" presetClass="entr" presetSubtype="16" fill="hold" grpId="0" nodeType="afterEffect">
                                  <p:stCondLst>
                                    <p:cond delay="0"/>
                                  </p:stCondLst>
                                  <p:childTnLst>
                                    <p:set>
                                      <p:cBhvr>
                                        <p:cTn id="79" dur="1" fill="hold">
                                          <p:stCondLst>
                                            <p:cond delay="0"/>
                                          </p:stCondLst>
                                        </p:cTn>
                                        <p:tgtEl>
                                          <p:spTgt spid="15"/>
                                        </p:tgtEl>
                                        <p:attrNameLst>
                                          <p:attrName>style.visibility</p:attrName>
                                        </p:attrNameLst>
                                      </p:cBhvr>
                                      <p:to>
                                        <p:strVal val="visible"/>
                                      </p:to>
                                    </p:set>
                                    <p:anim calcmode="lin" valueType="num">
                                      <p:cBhvr>
                                        <p:cTn id="80" dur="500" fill="hold"/>
                                        <p:tgtEl>
                                          <p:spTgt spid="15"/>
                                        </p:tgtEl>
                                        <p:attrNameLst>
                                          <p:attrName>ppt_w</p:attrName>
                                        </p:attrNameLst>
                                      </p:cBhvr>
                                      <p:tavLst>
                                        <p:tav tm="0">
                                          <p:val>
                                            <p:fltVal val="0"/>
                                          </p:val>
                                        </p:tav>
                                        <p:tav tm="100000">
                                          <p:val>
                                            <p:strVal val="#ppt_w"/>
                                          </p:val>
                                        </p:tav>
                                      </p:tavLst>
                                    </p:anim>
                                    <p:anim calcmode="lin" valueType="num">
                                      <p:cBhvr>
                                        <p:cTn id="81" dur="500" fill="hold"/>
                                        <p:tgtEl>
                                          <p:spTgt spid="15"/>
                                        </p:tgtEl>
                                        <p:attrNameLst>
                                          <p:attrName>ppt_h</p:attrName>
                                        </p:attrNameLst>
                                      </p:cBhvr>
                                      <p:tavLst>
                                        <p:tav tm="0">
                                          <p:val>
                                            <p:fltVal val="0"/>
                                          </p:val>
                                        </p:tav>
                                        <p:tav tm="100000">
                                          <p:val>
                                            <p:strVal val="#ppt_h"/>
                                          </p:val>
                                        </p:tav>
                                      </p:tavLst>
                                    </p:anim>
                                    <p:animEffect transition="in" filter="fade">
                                      <p:cBhvr>
                                        <p:cTn id="82" dur="500"/>
                                        <p:tgtEl>
                                          <p:spTgt spid="15"/>
                                        </p:tgtEl>
                                      </p:cBhvr>
                                    </p:animEffect>
                                  </p:childTnLst>
                                </p:cTn>
                              </p:par>
                            </p:childTnLst>
                          </p:cTn>
                        </p:par>
                        <p:par>
                          <p:cTn id="83" fill="hold">
                            <p:stCondLst>
                              <p:cond delay="9500"/>
                            </p:stCondLst>
                            <p:childTnLst>
                              <p:par>
                                <p:cTn id="84" presetID="22" presetClass="entr" presetSubtype="8" fill="hold" grpId="0" nodeType="afterEffect">
                                  <p:stCondLst>
                                    <p:cond delay="0"/>
                                  </p:stCondLst>
                                  <p:childTnLst>
                                    <p:set>
                                      <p:cBhvr>
                                        <p:cTn id="85" dur="1" fill="hold">
                                          <p:stCondLst>
                                            <p:cond delay="0"/>
                                          </p:stCondLst>
                                        </p:cTn>
                                        <p:tgtEl>
                                          <p:spTgt spid="27"/>
                                        </p:tgtEl>
                                        <p:attrNameLst>
                                          <p:attrName>style.visibility</p:attrName>
                                        </p:attrNameLst>
                                      </p:cBhvr>
                                      <p:to>
                                        <p:strVal val="visible"/>
                                      </p:to>
                                    </p:set>
                                    <p:animEffect transition="in" filter="wipe(left)">
                                      <p:cBhvr>
                                        <p:cTn id="86" dur="1500"/>
                                        <p:tgtEl>
                                          <p:spTgt spid="27"/>
                                        </p:tgtEl>
                                      </p:cBhvr>
                                    </p:animEffect>
                                  </p:childTnLst>
                                </p:cTn>
                              </p:par>
                              <p:par>
                                <p:cTn id="87" presetID="22" presetClass="entr" presetSubtype="8" fill="hold" grpId="0" nodeType="withEffect">
                                  <p:stCondLst>
                                    <p:cond delay="500"/>
                                  </p:stCondLst>
                                  <p:childTnLst>
                                    <p:set>
                                      <p:cBhvr>
                                        <p:cTn id="88" dur="1" fill="hold">
                                          <p:stCondLst>
                                            <p:cond delay="0"/>
                                          </p:stCondLst>
                                        </p:cTn>
                                        <p:tgtEl>
                                          <p:spTgt spid="19"/>
                                        </p:tgtEl>
                                        <p:attrNameLst>
                                          <p:attrName>style.visibility</p:attrName>
                                        </p:attrNameLst>
                                      </p:cBhvr>
                                      <p:to>
                                        <p:strVal val="visible"/>
                                      </p:to>
                                    </p:set>
                                    <p:animEffect transition="in" filter="wipe(left)">
                                      <p:cBhvr>
                                        <p:cTn id="89" dur="1000"/>
                                        <p:tgtEl>
                                          <p:spTgt spid="19"/>
                                        </p:tgtEl>
                                      </p:cBhvr>
                                    </p:animEffect>
                                  </p:childTnLst>
                                </p:cTn>
                              </p:par>
                            </p:childTnLst>
                          </p:cTn>
                        </p:par>
                        <p:par>
                          <p:cTn id="90" fill="hold">
                            <p:stCondLst>
                              <p:cond delay="11000"/>
                            </p:stCondLst>
                            <p:childTnLst>
                              <p:par>
                                <p:cTn id="91" presetID="53" presetClass="entr" presetSubtype="16" fill="hold" grpId="0" nodeType="afterEffect">
                                  <p:stCondLst>
                                    <p:cond delay="0"/>
                                  </p:stCondLst>
                                  <p:childTnLst>
                                    <p:set>
                                      <p:cBhvr>
                                        <p:cTn id="92" dur="1" fill="hold">
                                          <p:stCondLst>
                                            <p:cond delay="0"/>
                                          </p:stCondLst>
                                        </p:cTn>
                                        <p:tgtEl>
                                          <p:spTgt spid="32"/>
                                        </p:tgtEl>
                                        <p:attrNameLst>
                                          <p:attrName>style.visibility</p:attrName>
                                        </p:attrNameLst>
                                      </p:cBhvr>
                                      <p:to>
                                        <p:strVal val="visible"/>
                                      </p:to>
                                    </p:set>
                                    <p:anim calcmode="lin" valueType="num">
                                      <p:cBhvr>
                                        <p:cTn id="93" dur="500" fill="hold"/>
                                        <p:tgtEl>
                                          <p:spTgt spid="32"/>
                                        </p:tgtEl>
                                        <p:attrNameLst>
                                          <p:attrName>ppt_w</p:attrName>
                                        </p:attrNameLst>
                                      </p:cBhvr>
                                      <p:tavLst>
                                        <p:tav tm="0">
                                          <p:val>
                                            <p:fltVal val="0"/>
                                          </p:val>
                                        </p:tav>
                                        <p:tav tm="100000">
                                          <p:val>
                                            <p:strVal val="#ppt_w"/>
                                          </p:val>
                                        </p:tav>
                                      </p:tavLst>
                                    </p:anim>
                                    <p:anim calcmode="lin" valueType="num">
                                      <p:cBhvr>
                                        <p:cTn id="94" dur="500" fill="hold"/>
                                        <p:tgtEl>
                                          <p:spTgt spid="32"/>
                                        </p:tgtEl>
                                        <p:attrNameLst>
                                          <p:attrName>ppt_h</p:attrName>
                                        </p:attrNameLst>
                                      </p:cBhvr>
                                      <p:tavLst>
                                        <p:tav tm="0">
                                          <p:val>
                                            <p:fltVal val="0"/>
                                          </p:val>
                                        </p:tav>
                                        <p:tav tm="100000">
                                          <p:val>
                                            <p:strVal val="#ppt_h"/>
                                          </p:val>
                                        </p:tav>
                                      </p:tavLst>
                                    </p:anim>
                                    <p:animEffect transition="in" filter="fade">
                                      <p:cBhvr>
                                        <p:cTn id="95" dur="500"/>
                                        <p:tgtEl>
                                          <p:spTgt spid="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animBg="1"/>
      <p:bldP spid="25" grpId="0" animBg="1"/>
      <p:bldP spid="26" grpId="0" animBg="1"/>
      <p:bldP spid="27" grpId="0" animBg="1"/>
      <p:bldP spid="37" grpId="0"/>
      <p:bldP spid="12" grpId="0"/>
      <p:bldP spid="13" grpId="0"/>
      <p:bldP spid="14" grpId="0"/>
      <p:bldP spid="15" grpId="0"/>
      <p:bldP spid="16" grpId="0"/>
      <p:bldP spid="17" grpId="0"/>
      <p:bldP spid="18" grpId="0"/>
      <p:bldP spid="19" grpId="0"/>
      <p:bldP spid="30" grpId="0" animBg="1"/>
      <p:bldP spid="32" grpId="0" animBg="1"/>
      <p:bldP spid="34" grpId="0" animBg="1"/>
      <p:bldP spid="36" grpId="0"/>
    </p:bldLst>
  </p:timing>
</p:sld>
</file>

<file path=ppt/slides/slide3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18" name="TextBox 17">
            <a:extLst>
              <a:ext uri="{FF2B5EF4-FFF2-40B4-BE49-F238E27FC236}">
                <a16:creationId xmlns:a16="http://schemas.microsoft.com/office/drawing/2014/main" id="{EC6E1572-7521-4A5F-9BDE-4ED0DDA0B6C6}"/>
              </a:ext>
            </a:extLst>
          </p:cNvPr>
          <p:cNvSpPr txBox="1"/>
          <p:nvPr/>
        </p:nvSpPr>
        <p:spPr>
          <a:xfrm>
            <a:off x="762000" y="3440430"/>
            <a:ext cx="2438400" cy="1969770"/>
          </a:xfrm>
          <a:prstGeom prst="rect">
            <a:avLst/>
          </a:prstGeom>
          <a:noFill/>
        </p:spPr>
        <p:txBody>
          <a:bodyPr wrap="square" rtlCol="0">
            <a:spAutoFit/>
          </a:bodyPr>
          <a:lstStyle/>
          <a:p>
            <a:pPr algn="ctr"/>
            <a:r>
              <a:rPr lang="en-US" sz="1400" dirty="0">
                <a:solidFill>
                  <a:srgbClr val="EF3425"/>
                </a:solidFill>
                <a:latin typeface="Bernard MT Condensed" panose="02050806060905020404" pitchFamily="18" charset="0"/>
              </a:rPr>
              <a:t>LOREM IPSUM DOLOR</a:t>
            </a:r>
          </a:p>
          <a:p>
            <a:pPr algn="ctr"/>
            <a:endParaRPr lang="en-US" sz="400" dirty="0">
              <a:solidFill>
                <a:schemeClr val="bg1"/>
              </a:solidFill>
              <a:latin typeface="Bernard MT Condensed" panose="02050806060905020404" pitchFamily="18"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15" name="Freeform: Shape 14">
            <a:extLst>
              <a:ext uri="{FF2B5EF4-FFF2-40B4-BE49-F238E27FC236}">
                <a16:creationId xmlns:a16="http://schemas.microsoft.com/office/drawing/2014/main" id="{CE3B47E8-EAAF-4D6A-AB0E-FC2822AD0D8C}"/>
              </a:ext>
            </a:extLst>
          </p:cNvPr>
          <p:cNvSpPr>
            <a:spLocks noChangeAspect="1"/>
          </p:cNvSpPr>
          <p:nvPr/>
        </p:nvSpPr>
        <p:spPr>
          <a:xfrm>
            <a:off x="1097078" y="683574"/>
            <a:ext cx="1828800" cy="2580072"/>
          </a:xfrm>
          <a:custGeom>
            <a:avLst/>
            <a:gdLst>
              <a:gd name="connsiteX0" fmla="*/ 1478280 w 2194560"/>
              <a:gd name="connsiteY0" fmla="*/ 2670893 h 3096088"/>
              <a:gd name="connsiteX1" fmla="*/ 1478280 w 2194560"/>
              <a:gd name="connsiteY1" fmla="*/ 2816685 h 3096088"/>
              <a:gd name="connsiteX2" fmla="*/ 1351277 w 2194560"/>
              <a:gd name="connsiteY2" fmla="*/ 2943688 h 3096088"/>
              <a:gd name="connsiteX3" fmla="*/ 1277087 w 2194560"/>
              <a:gd name="connsiteY3" fmla="*/ 2943688 h 3096088"/>
              <a:gd name="connsiteX4" fmla="*/ 1276445 w 2194560"/>
              <a:gd name="connsiteY4" fmla="*/ 2950065 h 3096088"/>
              <a:gd name="connsiteX5" fmla="*/ 1097280 w 2194560"/>
              <a:gd name="connsiteY5" fmla="*/ 3096088 h 3096088"/>
              <a:gd name="connsiteX6" fmla="*/ 918116 w 2194560"/>
              <a:gd name="connsiteY6" fmla="*/ 2950065 h 3096088"/>
              <a:gd name="connsiteX7" fmla="*/ 917473 w 2194560"/>
              <a:gd name="connsiteY7" fmla="*/ 2943688 h 3096088"/>
              <a:gd name="connsiteX8" fmla="*/ 843283 w 2194560"/>
              <a:gd name="connsiteY8" fmla="*/ 2943688 h 3096088"/>
              <a:gd name="connsiteX9" fmla="*/ 726261 w 2194560"/>
              <a:gd name="connsiteY9" fmla="*/ 2866121 h 3096088"/>
              <a:gd name="connsiteX10" fmla="*/ 717258 w 2194560"/>
              <a:gd name="connsiteY10" fmla="*/ 2821528 h 3096088"/>
              <a:gd name="connsiteX11" fmla="*/ 993135 w 2194560"/>
              <a:gd name="connsiteY11" fmla="*/ 2766922 h 3096088"/>
              <a:gd name="connsiteX12" fmla="*/ 993136 w 2194560"/>
              <a:gd name="connsiteY12" fmla="*/ 2766921 h 3096088"/>
              <a:gd name="connsiteX13" fmla="*/ 1050632 w 2194560"/>
              <a:gd name="connsiteY13" fmla="*/ 2755541 h 3096088"/>
              <a:gd name="connsiteX14" fmla="*/ 1478280 w 2194560"/>
              <a:gd name="connsiteY14" fmla="*/ 2473632 h 3096088"/>
              <a:gd name="connsiteX15" fmla="*/ 1478280 w 2194560"/>
              <a:gd name="connsiteY15" fmla="*/ 2593215 h 3096088"/>
              <a:gd name="connsiteX16" fmla="*/ 716280 w 2194560"/>
              <a:gd name="connsiteY16" fmla="*/ 2744043 h 3096088"/>
              <a:gd name="connsiteX17" fmla="*/ 716280 w 2194560"/>
              <a:gd name="connsiteY17" fmla="*/ 2624460 h 3096088"/>
              <a:gd name="connsiteX18" fmla="*/ 1478280 w 2194560"/>
              <a:gd name="connsiteY18" fmla="*/ 2290752 h 3096088"/>
              <a:gd name="connsiteX19" fmla="*/ 1478280 w 2194560"/>
              <a:gd name="connsiteY19" fmla="*/ 2395954 h 3096088"/>
              <a:gd name="connsiteX20" fmla="*/ 716280 w 2194560"/>
              <a:gd name="connsiteY20" fmla="*/ 2546782 h 3096088"/>
              <a:gd name="connsiteX21" fmla="*/ 716280 w 2194560"/>
              <a:gd name="connsiteY21" fmla="*/ 2441580 h 3096088"/>
              <a:gd name="connsiteX22" fmla="*/ 1097280 w 2194560"/>
              <a:gd name="connsiteY22" fmla="*/ 0 h 3096088"/>
              <a:gd name="connsiteX23" fmla="*/ 2194560 w 2194560"/>
              <a:gd name="connsiteY23" fmla="*/ 1097280 h 3096088"/>
              <a:gd name="connsiteX24" fmla="*/ 1524391 w 2194560"/>
              <a:gd name="connsiteY24" fmla="*/ 2108330 h 3096088"/>
              <a:gd name="connsiteX25" fmla="*/ 1478280 w 2194560"/>
              <a:gd name="connsiteY25" fmla="*/ 2122644 h 3096088"/>
              <a:gd name="connsiteX26" fmla="*/ 1478280 w 2194560"/>
              <a:gd name="connsiteY26" fmla="*/ 2213074 h 3096088"/>
              <a:gd name="connsiteX27" fmla="*/ 716280 w 2194560"/>
              <a:gd name="connsiteY27" fmla="*/ 2363902 h 3096088"/>
              <a:gd name="connsiteX28" fmla="*/ 716280 w 2194560"/>
              <a:gd name="connsiteY28" fmla="*/ 2122644 h 3096088"/>
              <a:gd name="connsiteX29" fmla="*/ 670169 w 2194560"/>
              <a:gd name="connsiteY29" fmla="*/ 2108330 h 3096088"/>
              <a:gd name="connsiteX30" fmla="*/ 0 w 2194560"/>
              <a:gd name="connsiteY30" fmla="*/ 1097280 h 3096088"/>
              <a:gd name="connsiteX31" fmla="*/ 1097280 w 2194560"/>
              <a:gd name="connsiteY31" fmla="*/ 0 h 3096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194560" h="3096088">
                <a:moveTo>
                  <a:pt x="1478280" y="2670893"/>
                </a:moveTo>
                <a:lnTo>
                  <a:pt x="1478280" y="2816685"/>
                </a:lnTo>
                <a:cubicBezTo>
                  <a:pt x="1478280" y="2886827"/>
                  <a:pt x="1421419" y="2943688"/>
                  <a:pt x="1351277" y="2943688"/>
                </a:cubicBezTo>
                <a:lnTo>
                  <a:pt x="1277087" y="2943688"/>
                </a:lnTo>
                <a:lnTo>
                  <a:pt x="1276445" y="2950065"/>
                </a:lnTo>
                <a:cubicBezTo>
                  <a:pt x="1259392" y="3033400"/>
                  <a:pt x="1185657" y="3096088"/>
                  <a:pt x="1097280" y="3096088"/>
                </a:cubicBezTo>
                <a:cubicBezTo>
                  <a:pt x="1008903" y="3096088"/>
                  <a:pt x="935168" y="3033400"/>
                  <a:pt x="918116" y="2950065"/>
                </a:cubicBezTo>
                <a:lnTo>
                  <a:pt x="917473" y="2943688"/>
                </a:lnTo>
                <a:lnTo>
                  <a:pt x="843283" y="2943688"/>
                </a:lnTo>
                <a:cubicBezTo>
                  <a:pt x="790677" y="2943688"/>
                  <a:pt x="745541" y="2911704"/>
                  <a:pt x="726261" y="2866121"/>
                </a:cubicBezTo>
                <a:lnTo>
                  <a:pt x="717258" y="2821528"/>
                </a:lnTo>
                <a:lnTo>
                  <a:pt x="993135" y="2766922"/>
                </a:lnTo>
                <a:lnTo>
                  <a:pt x="993136" y="2766921"/>
                </a:lnTo>
                <a:lnTo>
                  <a:pt x="1050632" y="2755541"/>
                </a:lnTo>
                <a:close/>
                <a:moveTo>
                  <a:pt x="1478280" y="2473632"/>
                </a:moveTo>
                <a:lnTo>
                  <a:pt x="1478280" y="2593215"/>
                </a:lnTo>
                <a:lnTo>
                  <a:pt x="716280" y="2744043"/>
                </a:lnTo>
                <a:lnTo>
                  <a:pt x="716280" y="2624460"/>
                </a:lnTo>
                <a:close/>
                <a:moveTo>
                  <a:pt x="1478280" y="2290752"/>
                </a:moveTo>
                <a:lnTo>
                  <a:pt x="1478280" y="2395954"/>
                </a:lnTo>
                <a:lnTo>
                  <a:pt x="716280" y="2546782"/>
                </a:lnTo>
                <a:lnTo>
                  <a:pt x="716280" y="2441580"/>
                </a:lnTo>
                <a:close/>
                <a:moveTo>
                  <a:pt x="1097280" y="0"/>
                </a:moveTo>
                <a:cubicBezTo>
                  <a:pt x="1703291" y="0"/>
                  <a:pt x="2194560" y="491269"/>
                  <a:pt x="2194560" y="1097280"/>
                </a:cubicBezTo>
                <a:cubicBezTo>
                  <a:pt x="2194560" y="1551788"/>
                  <a:pt x="1918221" y="1941754"/>
                  <a:pt x="1524391" y="2108330"/>
                </a:cubicBezTo>
                <a:lnTo>
                  <a:pt x="1478280" y="2122644"/>
                </a:lnTo>
                <a:lnTo>
                  <a:pt x="1478280" y="2213074"/>
                </a:lnTo>
                <a:lnTo>
                  <a:pt x="716280" y="2363902"/>
                </a:lnTo>
                <a:lnTo>
                  <a:pt x="716280" y="2122644"/>
                </a:lnTo>
                <a:lnTo>
                  <a:pt x="670169" y="2108330"/>
                </a:lnTo>
                <a:cubicBezTo>
                  <a:pt x="276339" y="1941754"/>
                  <a:pt x="0" y="1551788"/>
                  <a:pt x="0" y="1097280"/>
                </a:cubicBezTo>
                <a:cubicBezTo>
                  <a:pt x="0" y="491269"/>
                  <a:pt x="491269" y="0"/>
                  <a:pt x="1097280" y="0"/>
                </a:cubicBezTo>
                <a:close/>
              </a:path>
            </a:pathLst>
          </a:custGeom>
          <a:solidFill>
            <a:srgbClr val="EF34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 name="TextBox 15">
            <a:extLst>
              <a:ext uri="{FF2B5EF4-FFF2-40B4-BE49-F238E27FC236}">
                <a16:creationId xmlns:a16="http://schemas.microsoft.com/office/drawing/2014/main" id="{25518B3F-9851-4D32-A16C-A17A656BFF90}"/>
              </a:ext>
            </a:extLst>
          </p:cNvPr>
          <p:cNvSpPr txBox="1"/>
          <p:nvPr/>
        </p:nvSpPr>
        <p:spPr>
          <a:xfrm>
            <a:off x="1174650" y="1399854"/>
            <a:ext cx="1673655" cy="1021818"/>
          </a:xfrm>
          <a:prstGeom prst="rect">
            <a:avLst/>
          </a:prstGeom>
          <a:noFill/>
        </p:spPr>
        <p:txBody>
          <a:bodyPr wrap="square" rtlCol="0">
            <a:spAutoFit/>
          </a:bodyPr>
          <a:lstStyle/>
          <a:p>
            <a:pPr algn="ctr" defTabSz="1219170">
              <a:spcBef>
                <a:spcPct val="20000"/>
              </a:spcBef>
              <a:defRPr/>
            </a:pPr>
            <a:r>
              <a:rPr lang="en-US" sz="1300" dirty="0">
                <a:solidFill>
                  <a:schemeClr val="bg1"/>
                </a:solidFill>
                <a:latin typeface="Bernard MT Condensed" panose="02050806060905020404" pitchFamily="18" charset="0"/>
              </a:rPr>
              <a:t>LOREM IPSUM DOLOR</a:t>
            </a: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100" dirty="0">
                <a:solidFill>
                  <a:schemeClr val="bg1"/>
                </a:solidFill>
                <a:latin typeface="Candara" panose="020E0502030303020204" pitchFamily="34" charset="0"/>
              </a:rPr>
              <a:t>Lorem ipsum dolor sit amet, consectetur adipiscing elit, sed do eiusmod.</a:t>
            </a:r>
          </a:p>
        </p:txBody>
      </p:sp>
      <p:sp>
        <p:nvSpPr>
          <p:cNvPr id="19" name="TextBox 18">
            <a:extLst>
              <a:ext uri="{FF2B5EF4-FFF2-40B4-BE49-F238E27FC236}">
                <a16:creationId xmlns:a16="http://schemas.microsoft.com/office/drawing/2014/main" id="{B74DDC92-9870-408C-A815-70EE7147FEC1}"/>
              </a:ext>
            </a:extLst>
          </p:cNvPr>
          <p:cNvSpPr txBox="1"/>
          <p:nvPr/>
        </p:nvSpPr>
        <p:spPr>
          <a:xfrm>
            <a:off x="1536192" y="925925"/>
            <a:ext cx="914400" cy="40011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$2,149</a:t>
            </a:r>
          </a:p>
        </p:txBody>
      </p:sp>
      <p:sp>
        <p:nvSpPr>
          <p:cNvPr id="22" name="TextBox 21">
            <a:extLst>
              <a:ext uri="{FF2B5EF4-FFF2-40B4-BE49-F238E27FC236}">
                <a16:creationId xmlns:a16="http://schemas.microsoft.com/office/drawing/2014/main" id="{DFF1C831-D353-48AE-A744-20CE1490145E}"/>
              </a:ext>
            </a:extLst>
          </p:cNvPr>
          <p:cNvSpPr txBox="1"/>
          <p:nvPr/>
        </p:nvSpPr>
        <p:spPr>
          <a:xfrm>
            <a:off x="3505200" y="3897630"/>
            <a:ext cx="2438400" cy="1969770"/>
          </a:xfrm>
          <a:prstGeom prst="rect">
            <a:avLst/>
          </a:prstGeom>
          <a:noFill/>
        </p:spPr>
        <p:txBody>
          <a:bodyPr wrap="square" rtlCol="0">
            <a:spAutoFit/>
          </a:bodyPr>
          <a:lstStyle/>
          <a:p>
            <a:pPr algn="ctr"/>
            <a:r>
              <a:rPr lang="en-US" sz="1400" dirty="0">
                <a:solidFill>
                  <a:srgbClr val="44546B"/>
                </a:solidFill>
                <a:latin typeface="Bernard MT Condensed" panose="02050806060905020404" pitchFamily="18" charset="0"/>
              </a:rPr>
              <a:t>LOREM IPSUM DOLOR</a:t>
            </a:r>
          </a:p>
          <a:p>
            <a:pPr algn="ctr"/>
            <a:endParaRPr lang="en-US" sz="400" dirty="0">
              <a:solidFill>
                <a:schemeClr val="bg1"/>
              </a:solidFill>
              <a:latin typeface="Bernard MT Condensed" panose="02050806060905020404" pitchFamily="18"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24" name="Freeform: Shape 23">
            <a:extLst>
              <a:ext uri="{FF2B5EF4-FFF2-40B4-BE49-F238E27FC236}">
                <a16:creationId xmlns:a16="http://schemas.microsoft.com/office/drawing/2014/main" id="{69C028C8-6E30-4C66-915B-2DBAD1E834FB}"/>
              </a:ext>
            </a:extLst>
          </p:cNvPr>
          <p:cNvSpPr>
            <a:spLocks noChangeAspect="1"/>
          </p:cNvSpPr>
          <p:nvPr/>
        </p:nvSpPr>
        <p:spPr>
          <a:xfrm>
            <a:off x="3840278" y="1140774"/>
            <a:ext cx="1828800" cy="2580072"/>
          </a:xfrm>
          <a:custGeom>
            <a:avLst/>
            <a:gdLst>
              <a:gd name="connsiteX0" fmla="*/ 1478280 w 2194560"/>
              <a:gd name="connsiteY0" fmla="*/ 2670893 h 3096088"/>
              <a:gd name="connsiteX1" fmla="*/ 1478280 w 2194560"/>
              <a:gd name="connsiteY1" fmla="*/ 2816685 h 3096088"/>
              <a:gd name="connsiteX2" fmla="*/ 1351277 w 2194560"/>
              <a:gd name="connsiteY2" fmla="*/ 2943688 h 3096088"/>
              <a:gd name="connsiteX3" fmla="*/ 1277087 w 2194560"/>
              <a:gd name="connsiteY3" fmla="*/ 2943688 h 3096088"/>
              <a:gd name="connsiteX4" fmla="*/ 1276445 w 2194560"/>
              <a:gd name="connsiteY4" fmla="*/ 2950065 h 3096088"/>
              <a:gd name="connsiteX5" fmla="*/ 1097280 w 2194560"/>
              <a:gd name="connsiteY5" fmla="*/ 3096088 h 3096088"/>
              <a:gd name="connsiteX6" fmla="*/ 918116 w 2194560"/>
              <a:gd name="connsiteY6" fmla="*/ 2950065 h 3096088"/>
              <a:gd name="connsiteX7" fmla="*/ 917473 w 2194560"/>
              <a:gd name="connsiteY7" fmla="*/ 2943688 h 3096088"/>
              <a:gd name="connsiteX8" fmla="*/ 843283 w 2194560"/>
              <a:gd name="connsiteY8" fmla="*/ 2943688 h 3096088"/>
              <a:gd name="connsiteX9" fmla="*/ 726261 w 2194560"/>
              <a:gd name="connsiteY9" fmla="*/ 2866121 h 3096088"/>
              <a:gd name="connsiteX10" fmla="*/ 717258 w 2194560"/>
              <a:gd name="connsiteY10" fmla="*/ 2821528 h 3096088"/>
              <a:gd name="connsiteX11" fmla="*/ 993135 w 2194560"/>
              <a:gd name="connsiteY11" fmla="*/ 2766922 h 3096088"/>
              <a:gd name="connsiteX12" fmla="*/ 993136 w 2194560"/>
              <a:gd name="connsiteY12" fmla="*/ 2766921 h 3096088"/>
              <a:gd name="connsiteX13" fmla="*/ 1050632 w 2194560"/>
              <a:gd name="connsiteY13" fmla="*/ 2755541 h 3096088"/>
              <a:gd name="connsiteX14" fmla="*/ 1478280 w 2194560"/>
              <a:gd name="connsiteY14" fmla="*/ 2473632 h 3096088"/>
              <a:gd name="connsiteX15" fmla="*/ 1478280 w 2194560"/>
              <a:gd name="connsiteY15" fmla="*/ 2593215 h 3096088"/>
              <a:gd name="connsiteX16" fmla="*/ 716280 w 2194560"/>
              <a:gd name="connsiteY16" fmla="*/ 2744043 h 3096088"/>
              <a:gd name="connsiteX17" fmla="*/ 716280 w 2194560"/>
              <a:gd name="connsiteY17" fmla="*/ 2624460 h 3096088"/>
              <a:gd name="connsiteX18" fmla="*/ 1478280 w 2194560"/>
              <a:gd name="connsiteY18" fmla="*/ 2290752 h 3096088"/>
              <a:gd name="connsiteX19" fmla="*/ 1478280 w 2194560"/>
              <a:gd name="connsiteY19" fmla="*/ 2395954 h 3096088"/>
              <a:gd name="connsiteX20" fmla="*/ 716280 w 2194560"/>
              <a:gd name="connsiteY20" fmla="*/ 2546782 h 3096088"/>
              <a:gd name="connsiteX21" fmla="*/ 716280 w 2194560"/>
              <a:gd name="connsiteY21" fmla="*/ 2441580 h 3096088"/>
              <a:gd name="connsiteX22" fmla="*/ 1097280 w 2194560"/>
              <a:gd name="connsiteY22" fmla="*/ 0 h 3096088"/>
              <a:gd name="connsiteX23" fmla="*/ 2194560 w 2194560"/>
              <a:gd name="connsiteY23" fmla="*/ 1097280 h 3096088"/>
              <a:gd name="connsiteX24" fmla="*/ 1524391 w 2194560"/>
              <a:gd name="connsiteY24" fmla="*/ 2108330 h 3096088"/>
              <a:gd name="connsiteX25" fmla="*/ 1478280 w 2194560"/>
              <a:gd name="connsiteY25" fmla="*/ 2122644 h 3096088"/>
              <a:gd name="connsiteX26" fmla="*/ 1478280 w 2194560"/>
              <a:gd name="connsiteY26" fmla="*/ 2213074 h 3096088"/>
              <a:gd name="connsiteX27" fmla="*/ 716280 w 2194560"/>
              <a:gd name="connsiteY27" fmla="*/ 2363902 h 3096088"/>
              <a:gd name="connsiteX28" fmla="*/ 716280 w 2194560"/>
              <a:gd name="connsiteY28" fmla="*/ 2122644 h 3096088"/>
              <a:gd name="connsiteX29" fmla="*/ 670169 w 2194560"/>
              <a:gd name="connsiteY29" fmla="*/ 2108330 h 3096088"/>
              <a:gd name="connsiteX30" fmla="*/ 0 w 2194560"/>
              <a:gd name="connsiteY30" fmla="*/ 1097280 h 3096088"/>
              <a:gd name="connsiteX31" fmla="*/ 1097280 w 2194560"/>
              <a:gd name="connsiteY31" fmla="*/ 0 h 3096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194560" h="3096088">
                <a:moveTo>
                  <a:pt x="1478280" y="2670893"/>
                </a:moveTo>
                <a:lnTo>
                  <a:pt x="1478280" y="2816685"/>
                </a:lnTo>
                <a:cubicBezTo>
                  <a:pt x="1478280" y="2886827"/>
                  <a:pt x="1421419" y="2943688"/>
                  <a:pt x="1351277" y="2943688"/>
                </a:cubicBezTo>
                <a:lnTo>
                  <a:pt x="1277087" y="2943688"/>
                </a:lnTo>
                <a:lnTo>
                  <a:pt x="1276445" y="2950065"/>
                </a:lnTo>
                <a:cubicBezTo>
                  <a:pt x="1259392" y="3033400"/>
                  <a:pt x="1185657" y="3096088"/>
                  <a:pt x="1097280" y="3096088"/>
                </a:cubicBezTo>
                <a:cubicBezTo>
                  <a:pt x="1008903" y="3096088"/>
                  <a:pt x="935168" y="3033400"/>
                  <a:pt x="918116" y="2950065"/>
                </a:cubicBezTo>
                <a:lnTo>
                  <a:pt x="917473" y="2943688"/>
                </a:lnTo>
                <a:lnTo>
                  <a:pt x="843283" y="2943688"/>
                </a:lnTo>
                <a:cubicBezTo>
                  <a:pt x="790677" y="2943688"/>
                  <a:pt x="745541" y="2911704"/>
                  <a:pt x="726261" y="2866121"/>
                </a:cubicBezTo>
                <a:lnTo>
                  <a:pt x="717258" y="2821528"/>
                </a:lnTo>
                <a:lnTo>
                  <a:pt x="993135" y="2766922"/>
                </a:lnTo>
                <a:lnTo>
                  <a:pt x="993136" y="2766921"/>
                </a:lnTo>
                <a:lnTo>
                  <a:pt x="1050632" y="2755541"/>
                </a:lnTo>
                <a:close/>
                <a:moveTo>
                  <a:pt x="1478280" y="2473632"/>
                </a:moveTo>
                <a:lnTo>
                  <a:pt x="1478280" y="2593215"/>
                </a:lnTo>
                <a:lnTo>
                  <a:pt x="716280" y="2744043"/>
                </a:lnTo>
                <a:lnTo>
                  <a:pt x="716280" y="2624460"/>
                </a:lnTo>
                <a:close/>
                <a:moveTo>
                  <a:pt x="1478280" y="2290752"/>
                </a:moveTo>
                <a:lnTo>
                  <a:pt x="1478280" y="2395954"/>
                </a:lnTo>
                <a:lnTo>
                  <a:pt x="716280" y="2546782"/>
                </a:lnTo>
                <a:lnTo>
                  <a:pt x="716280" y="2441580"/>
                </a:lnTo>
                <a:close/>
                <a:moveTo>
                  <a:pt x="1097280" y="0"/>
                </a:moveTo>
                <a:cubicBezTo>
                  <a:pt x="1703291" y="0"/>
                  <a:pt x="2194560" y="491269"/>
                  <a:pt x="2194560" y="1097280"/>
                </a:cubicBezTo>
                <a:cubicBezTo>
                  <a:pt x="2194560" y="1551788"/>
                  <a:pt x="1918221" y="1941754"/>
                  <a:pt x="1524391" y="2108330"/>
                </a:cubicBezTo>
                <a:lnTo>
                  <a:pt x="1478280" y="2122644"/>
                </a:lnTo>
                <a:lnTo>
                  <a:pt x="1478280" y="2213074"/>
                </a:lnTo>
                <a:lnTo>
                  <a:pt x="716280" y="2363902"/>
                </a:lnTo>
                <a:lnTo>
                  <a:pt x="716280" y="2122644"/>
                </a:lnTo>
                <a:lnTo>
                  <a:pt x="670169" y="2108330"/>
                </a:lnTo>
                <a:cubicBezTo>
                  <a:pt x="276339" y="1941754"/>
                  <a:pt x="0" y="1551788"/>
                  <a:pt x="0" y="1097280"/>
                </a:cubicBezTo>
                <a:cubicBezTo>
                  <a:pt x="0" y="491269"/>
                  <a:pt x="491269" y="0"/>
                  <a:pt x="1097280" y="0"/>
                </a:cubicBez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5" name="TextBox 24">
            <a:extLst>
              <a:ext uri="{FF2B5EF4-FFF2-40B4-BE49-F238E27FC236}">
                <a16:creationId xmlns:a16="http://schemas.microsoft.com/office/drawing/2014/main" id="{1DDB2874-0E53-4963-BF89-56E6B5486BBA}"/>
              </a:ext>
            </a:extLst>
          </p:cNvPr>
          <p:cNvSpPr txBox="1"/>
          <p:nvPr/>
        </p:nvSpPr>
        <p:spPr>
          <a:xfrm>
            <a:off x="3917850" y="1857054"/>
            <a:ext cx="1673655" cy="1021818"/>
          </a:xfrm>
          <a:prstGeom prst="rect">
            <a:avLst/>
          </a:prstGeom>
          <a:noFill/>
        </p:spPr>
        <p:txBody>
          <a:bodyPr wrap="square" rtlCol="0">
            <a:spAutoFit/>
          </a:bodyPr>
          <a:lstStyle/>
          <a:p>
            <a:pPr algn="ctr" defTabSz="1219170">
              <a:spcBef>
                <a:spcPct val="20000"/>
              </a:spcBef>
              <a:defRPr/>
            </a:pPr>
            <a:r>
              <a:rPr lang="en-US" sz="1300" dirty="0">
                <a:solidFill>
                  <a:schemeClr val="bg1"/>
                </a:solidFill>
                <a:latin typeface="Bernard MT Condensed" panose="02050806060905020404" pitchFamily="18" charset="0"/>
              </a:rPr>
              <a:t>LOREM IPSUM DOLOR</a:t>
            </a: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100" dirty="0">
                <a:solidFill>
                  <a:schemeClr val="bg1"/>
                </a:solidFill>
                <a:latin typeface="Candara" panose="020E0502030303020204" pitchFamily="34" charset="0"/>
              </a:rPr>
              <a:t>Lorem ipsum dolor sit amet, consectetur adipiscing elit, sed do eiusmod.</a:t>
            </a:r>
          </a:p>
        </p:txBody>
      </p:sp>
      <p:sp>
        <p:nvSpPr>
          <p:cNvPr id="26" name="TextBox 25">
            <a:extLst>
              <a:ext uri="{FF2B5EF4-FFF2-40B4-BE49-F238E27FC236}">
                <a16:creationId xmlns:a16="http://schemas.microsoft.com/office/drawing/2014/main" id="{41AADB7B-0197-4CB8-A58F-7671C58A1832}"/>
              </a:ext>
            </a:extLst>
          </p:cNvPr>
          <p:cNvSpPr txBox="1"/>
          <p:nvPr/>
        </p:nvSpPr>
        <p:spPr>
          <a:xfrm>
            <a:off x="4290872" y="1383125"/>
            <a:ext cx="914400" cy="40011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$3,416</a:t>
            </a:r>
          </a:p>
        </p:txBody>
      </p:sp>
      <p:sp>
        <p:nvSpPr>
          <p:cNvPr id="28" name="TextBox 27">
            <a:extLst>
              <a:ext uri="{FF2B5EF4-FFF2-40B4-BE49-F238E27FC236}">
                <a16:creationId xmlns:a16="http://schemas.microsoft.com/office/drawing/2014/main" id="{06DEF22D-577D-42EB-BFBB-28C326D5B8B2}"/>
              </a:ext>
            </a:extLst>
          </p:cNvPr>
          <p:cNvSpPr txBox="1"/>
          <p:nvPr/>
        </p:nvSpPr>
        <p:spPr>
          <a:xfrm>
            <a:off x="6248400" y="4352579"/>
            <a:ext cx="2438400" cy="1969770"/>
          </a:xfrm>
          <a:prstGeom prst="rect">
            <a:avLst/>
          </a:prstGeom>
          <a:noFill/>
        </p:spPr>
        <p:txBody>
          <a:bodyPr wrap="square" rtlCol="0">
            <a:spAutoFit/>
          </a:bodyPr>
          <a:lstStyle/>
          <a:p>
            <a:pPr algn="ctr"/>
            <a:r>
              <a:rPr lang="en-US" sz="1400" dirty="0">
                <a:solidFill>
                  <a:srgbClr val="5C7089"/>
                </a:solidFill>
                <a:latin typeface="Bernard MT Condensed" panose="02050806060905020404" pitchFamily="18" charset="0"/>
              </a:rPr>
              <a:t>LOREM IPSUM DOLOR</a:t>
            </a:r>
          </a:p>
          <a:p>
            <a:pPr algn="ctr"/>
            <a:endParaRPr lang="en-US" sz="400" dirty="0">
              <a:solidFill>
                <a:schemeClr val="bg1"/>
              </a:solidFill>
              <a:latin typeface="Bernard MT Condensed" panose="02050806060905020404" pitchFamily="18"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0" name="Freeform: Shape 29">
            <a:extLst>
              <a:ext uri="{FF2B5EF4-FFF2-40B4-BE49-F238E27FC236}">
                <a16:creationId xmlns:a16="http://schemas.microsoft.com/office/drawing/2014/main" id="{886977F2-4AD8-4D5F-B377-A1E73DB4B7E7}"/>
              </a:ext>
            </a:extLst>
          </p:cNvPr>
          <p:cNvSpPr>
            <a:spLocks noChangeAspect="1"/>
          </p:cNvSpPr>
          <p:nvPr/>
        </p:nvSpPr>
        <p:spPr>
          <a:xfrm>
            <a:off x="6583478" y="1595723"/>
            <a:ext cx="1828800" cy="2580072"/>
          </a:xfrm>
          <a:custGeom>
            <a:avLst/>
            <a:gdLst>
              <a:gd name="connsiteX0" fmla="*/ 1478280 w 2194560"/>
              <a:gd name="connsiteY0" fmla="*/ 2670893 h 3096088"/>
              <a:gd name="connsiteX1" fmla="*/ 1478280 w 2194560"/>
              <a:gd name="connsiteY1" fmla="*/ 2816685 h 3096088"/>
              <a:gd name="connsiteX2" fmla="*/ 1351277 w 2194560"/>
              <a:gd name="connsiteY2" fmla="*/ 2943688 h 3096088"/>
              <a:gd name="connsiteX3" fmla="*/ 1277087 w 2194560"/>
              <a:gd name="connsiteY3" fmla="*/ 2943688 h 3096088"/>
              <a:gd name="connsiteX4" fmla="*/ 1276445 w 2194560"/>
              <a:gd name="connsiteY4" fmla="*/ 2950065 h 3096088"/>
              <a:gd name="connsiteX5" fmla="*/ 1097280 w 2194560"/>
              <a:gd name="connsiteY5" fmla="*/ 3096088 h 3096088"/>
              <a:gd name="connsiteX6" fmla="*/ 918116 w 2194560"/>
              <a:gd name="connsiteY6" fmla="*/ 2950065 h 3096088"/>
              <a:gd name="connsiteX7" fmla="*/ 917473 w 2194560"/>
              <a:gd name="connsiteY7" fmla="*/ 2943688 h 3096088"/>
              <a:gd name="connsiteX8" fmla="*/ 843283 w 2194560"/>
              <a:gd name="connsiteY8" fmla="*/ 2943688 h 3096088"/>
              <a:gd name="connsiteX9" fmla="*/ 726261 w 2194560"/>
              <a:gd name="connsiteY9" fmla="*/ 2866121 h 3096088"/>
              <a:gd name="connsiteX10" fmla="*/ 717258 w 2194560"/>
              <a:gd name="connsiteY10" fmla="*/ 2821528 h 3096088"/>
              <a:gd name="connsiteX11" fmla="*/ 993135 w 2194560"/>
              <a:gd name="connsiteY11" fmla="*/ 2766922 h 3096088"/>
              <a:gd name="connsiteX12" fmla="*/ 993136 w 2194560"/>
              <a:gd name="connsiteY12" fmla="*/ 2766921 h 3096088"/>
              <a:gd name="connsiteX13" fmla="*/ 1050632 w 2194560"/>
              <a:gd name="connsiteY13" fmla="*/ 2755541 h 3096088"/>
              <a:gd name="connsiteX14" fmla="*/ 1478280 w 2194560"/>
              <a:gd name="connsiteY14" fmla="*/ 2473632 h 3096088"/>
              <a:gd name="connsiteX15" fmla="*/ 1478280 w 2194560"/>
              <a:gd name="connsiteY15" fmla="*/ 2593215 h 3096088"/>
              <a:gd name="connsiteX16" fmla="*/ 716280 w 2194560"/>
              <a:gd name="connsiteY16" fmla="*/ 2744043 h 3096088"/>
              <a:gd name="connsiteX17" fmla="*/ 716280 w 2194560"/>
              <a:gd name="connsiteY17" fmla="*/ 2624460 h 3096088"/>
              <a:gd name="connsiteX18" fmla="*/ 1478280 w 2194560"/>
              <a:gd name="connsiteY18" fmla="*/ 2290752 h 3096088"/>
              <a:gd name="connsiteX19" fmla="*/ 1478280 w 2194560"/>
              <a:gd name="connsiteY19" fmla="*/ 2395954 h 3096088"/>
              <a:gd name="connsiteX20" fmla="*/ 716280 w 2194560"/>
              <a:gd name="connsiteY20" fmla="*/ 2546782 h 3096088"/>
              <a:gd name="connsiteX21" fmla="*/ 716280 w 2194560"/>
              <a:gd name="connsiteY21" fmla="*/ 2441580 h 3096088"/>
              <a:gd name="connsiteX22" fmla="*/ 1097280 w 2194560"/>
              <a:gd name="connsiteY22" fmla="*/ 0 h 3096088"/>
              <a:gd name="connsiteX23" fmla="*/ 2194560 w 2194560"/>
              <a:gd name="connsiteY23" fmla="*/ 1097280 h 3096088"/>
              <a:gd name="connsiteX24" fmla="*/ 1524391 w 2194560"/>
              <a:gd name="connsiteY24" fmla="*/ 2108330 h 3096088"/>
              <a:gd name="connsiteX25" fmla="*/ 1478280 w 2194560"/>
              <a:gd name="connsiteY25" fmla="*/ 2122644 h 3096088"/>
              <a:gd name="connsiteX26" fmla="*/ 1478280 w 2194560"/>
              <a:gd name="connsiteY26" fmla="*/ 2213074 h 3096088"/>
              <a:gd name="connsiteX27" fmla="*/ 716280 w 2194560"/>
              <a:gd name="connsiteY27" fmla="*/ 2363902 h 3096088"/>
              <a:gd name="connsiteX28" fmla="*/ 716280 w 2194560"/>
              <a:gd name="connsiteY28" fmla="*/ 2122644 h 3096088"/>
              <a:gd name="connsiteX29" fmla="*/ 670169 w 2194560"/>
              <a:gd name="connsiteY29" fmla="*/ 2108330 h 3096088"/>
              <a:gd name="connsiteX30" fmla="*/ 0 w 2194560"/>
              <a:gd name="connsiteY30" fmla="*/ 1097280 h 3096088"/>
              <a:gd name="connsiteX31" fmla="*/ 1097280 w 2194560"/>
              <a:gd name="connsiteY31" fmla="*/ 0 h 3096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194560" h="3096088">
                <a:moveTo>
                  <a:pt x="1478280" y="2670893"/>
                </a:moveTo>
                <a:lnTo>
                  <a:pt x="1478280" y="2816685"/>
                </a:lnTo>
                <a:cubicBezTo>
                  <a:pt x="1478280" y="2886827"/>
                  <a:pt x="1421419" y="2943688"/>
                  <a:pt x="1351277" y="2943688"/>
                </a:cubicBezTo>
                <a:lnTo>
                  <a:pt x="1277087" y="2943688"/>
                </a:lnTo>
                <a:lnTo>
                  <a:pt x="1276445" y="2950065"/>
                </a:lnTo>
                <a:cubicBezTo>
                  <a:pt x="1259392" y="3033400"/>
                  <a:pt x="1185657" y="3096088"/>
                  <a:pt x="1097280" y="3096088"/>
                </a:cubicBezTo>
                <a:cubicBezTo>
                  <a:pt x="1008903" y="3096088"/>
                  <a:pt x="935168" y="3033400"/>
                  <a:pt x="918116" y="2950065"/>
                </a:cubicBezTo>
                <a:lnTo>
                  <a:pt x="917473" y="2943688"/>
                </a:lnTo>
                <a:lnTo>
                  <a:pt x="843283" y="2943688"/>
                </a:lnTo>
                <a:cubicBezTo>
                  <a:pt x="790677" y="2943688"/>
                  <a:pt x="745541" y="2911704"/>
                  <a:pt x="726261" y="2866121"/>
                </a:cubicBezTo>
                <a:lnTo>
                  <a:pt x="717258" y="2821528"/>
                </a:lnTo>
                <a:lnTo>
                  <a:pt x="993135" y="2766922"/>
                </a:lnTo>
                <a:lnTo>
                  <a:pt x="993136" y="2766921"/>
                </a:lnTo>
                <a:lnTo>
                  <a:pt x="1050632" y="2755541"/>
                </a:lnTo>
                <a:close/>
                <a:moveTo>
                  <a:pt x="1478280" y="2473632"/>
                </a:moveTo>
                <a:lnTo>
                  <a:pt x="1478280" y="2593215"/>
                </a:lnTo>
                <a:lnTo>
                  <a:pt x="716280" y="2744043"/>
                </a:lnTo>
                <a:lnTo>
                  <a:pt x="716280" y="2624460"/>
                </a:lnTo>
                <a:close/>
                <a:moveTo>
                  <a:pt x="1478280" y="2290752"/>
                </a:moveTo>
                <a:lnTo>
                  <a:pt x="1478280" y="2395954"/>
                </a:lnTo>
                <a:lnTo>
                  <a:pt x="716280" y="2546782"/>
                </a:lnTo>
                <a:lnTo>
                  <a:pt x="716280" y="2441580"/>
                </a:lnTo>
                <a:close/>
                <a:moveTo>
                  <a:pt x="1097280" y="0"/>
                </a:moveTo>
                <a:cubicBezTo>
                  <a:pt x="1703291" y="0"/>
                  <a:pt x="2194560" y="491269"/>
                  <a:pt x="2194560" y="1097280"/>
                </a:cubicBezTo>
                <a:cubicBezTo>
                  <a:pt x="2194560" y="1551788"/>
                  <a:pt x="1918221" y="1941754"/>
                  <a:pt x="1524391" y="2108330"/>
                </a:cubicBezTo>
                <a:lnTo>
                  <a:pt x="1478280" y="2122644"/>
                </a:lnTo>
                <a:lnTo>
                  <a:pt x="1478280" y="2213074"/>
                </a:lnTo>
                <a:lnTo>
                  <a:pt x="716280" y="2363902"/>
                </a:lnTo>
                <a:lnTo>
                  <a:pt x="716280" y="2122644"/>
                </a:lnTo>
                <a:lnTo>
                  <a:pt x="670169" y="2108330"/>
                </a:lnTo>
                <a:cubicBezTo>
                  <a:pt x="276339" y="1941754"/>
                  <a:pt x="0" y="1551788"/>
                  <a:pt x="0" y="1097280"/>
                </a:cubicBezTo>
                <a:cubicBezTo>
                  <a:pt x="0" y="491269"/>
                  <a:pt x="491269" y="0"/>
                  <a:pt x="1097280" y="0"/>
                </a:cubicBezTo>
                <a:close/>
              </a:path>
            </a:pathLst>
          </a:cu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1" name="TextBox 30">
            <a:extLst>
              <a:ext uri="{FF2B5EF4-FFF2-40B4-BE49-F238E27FC236}">
                <a16:creationId xmlns:a16="http://schemas.microsoft.com/office/drawing/2014/main" id="{77F3D7E5-4F28-4ADB-8333-C110DFB476B8}"/>
              </a:ext>
            </a:extLst>
          </p:cNvPr>
          <p:cNvSpPr txBox="1"/>
          <p:nvPr/>
        </p:nvSpPr>
        <p:spPr>
          <a:xfrm>
            <a:off x="6661050" y="2312003"/>
            <a:ext cx="1673655" cy="1021818"/>
          </a:xfrm>
          <a:prstGeom prst="rect">
            <a:avLst/>
          </a:prstGeom>
          <a:noFill/>
        </p:spPr>
        <p:txBody>
          <a:bodyPr wrap="square" rtlCol="0">
            <a:spAutoFit/>
          </a:bodyPr>
          <a:lstStyle/>
          <a:p>
            <a:pPr algn="ctr" defTabSz="1219170">
              <a:spcBef>
                <a:spcPct val="20000"/>
              </a:spcBef>
              <a:defRPr/>
            </a:pPr>
            <a:r>
              <a:rPr lang="en-US" sz="1300" dirty="0">
                <a:solidFill>
                  <a:schemeClr val="bg1"/>
                </a:solidFill>
                <a:latin typeface="Bernard MT Condensed" panose="02050806060905020404" pitchFamily="18" charset="0"/>
              </a:rPr>
              <a:t>LOREM IPSUM DOLOR</a:t>
            </a: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100" dirty="0">
                <a:solidFill>
                  <a:schemeClr val="bg1"/>
                </a:solidFill>
                <a:latin typeface="Candara" panose="020E0502030303020204" pitchFamily="34" charset="0"/>
              </a:rPr>
              <a:t>Lorem ipsum dolor sit amet, consectetur adipiscing elit, sed do eiusmod.</a:t>
            </a:r>
          </a:p>
        </p:txBody>
      </p:sp>
      <p:sp>
        <p:nvSpPr>
          <p:cNvPr id="32" name="TextBox 31">
            <a:extLst>
              <a:ext uri="{FF2B5EF4-FFF2-40B4-BE49-F238E27FC236}">
                <a16:creationId xmlns:a16="http://schemas.microsoft.com/office/drawing/2014/main" id="{D8681FF7-C2B6-49EE-93A4-9E2EDE872FE7}"/>
              </a:ext>
            </a:extLst>
          </p:cNvPr>
          <p:cNvSpPr txBox="1"/>
          <p:nvPr/>
        </p:nvSpPr>
        <p:spPr>
          <a:xfrm>
            <a:off x="7034072" y="1838074"/>
            <a:ext cx="914400" cy="40011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$1,843</a:t>
            </a:r>
          </a:p>
        </p:txBody>
      </p:sp>
      <p:sp>
        <p:nvSpPr>
          <p:cNvPr id="34" name="TextBox 33">
            <a:extLst>
              <a:ext uri="{FF2B5EF4-FFF2-40B4-BE49-F238E27FC236}">
                <a16:creationId xmlns:a16="http://schemas.microsoft.com/office/drawing/2014/main" id="{687EF9AF-D075-462D-A19D-D2F8EB66E1E3}"/>
              </a:ext>
            </a:extLst>
          </p:cNvPr>
          <p:cNvSpPr txBox="1"/>
          <p:nvPr/>
        </p:nvSpPr>
        <p:spPr>
          <a:xfrm>
            <a:off x="8991600" y="4812030"/>
            <a:ext cx="2438400" cy="1969770"/>
          </a:xfrm>
          <a:prstGeom prst="rect">
            <a:avLst/>
          </a:prstGeom>
          <a:noFill/>
        </p:spPr>
        <p:txBody>
          <a:bodyPr wrap="square" rtlCol="0">
            <a:spAutoFit/>
          </a:bodyPr>
          <a:lstStyle/>
          <a:p>
            <a:pPr algn="ctr"/>
            <a:r>
              <a:rPr lang="en-US" sz="1400" dirty="0">
                <a:solidFill>
                  <a:srgbClr val="72869F"/>
                </a:solidFill>
                <a:latin typeface="Bernard MT Condensed" panose="02050806060905020404" pitchFamily="18" charset="0"/>
              </a:rPr>
              <a:t>LOREM IPSUM DOLOR</a:t>
            </a:r>
          </a:p>
          <a:p>
            <a:pPr algn="ctr"/>
            <a:endParaRPr lang="en-US" sz="400" dirty="0">
              <a:solidFill>
                <a:schemeClr val="bg1"/>
              </a:solidFill>
              <a:latin typeface="Bernard MT Condensed" panose="02050806060905020404" pitchFamily="18"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6" name="Freeform: Shape 35">
            <a:extLst>
              <a:ext uri="{FF2B5EF4-FFF2-40B4-BE49-F238E27FC236}">
                <a16:creationId xmlns:a16="http://schemas.microsoft.com/office/drawing/2014/main" id="{A8C2D3F4-817A-43A1-901F-4BDBFB27FBE3}"/>
              </a:ext>
            </a:extLst>
          </p:cNvPr>
          <p:cNvSpPr>
            <a:spLocks noChangeAspect="1"/>
          </p:cNvSpPr>
          <p:nvPr/>
        </p:nvSpPr>
        <p:spPr>
          <a:xfrm>
            <a:off x="9326678" y="2055174"/>
            <a:ext cx="1828800" cy="2580072"/>
          </a:xfrm>
          <a:custGeom>
            <a:avLst/>
            <a:gdLst>
              <a:gd name="connsiteX0" fmla="*/ 1478280 w 2194560"/>
              <a:gd name="connsiteY0" fmla="*/ 2670893 h 3096088"/>
              <a:gd name="connsiteX1" fmla="*/ 1478280 w 2194560"/>
              <a:gd name="connsiteY1" fmla="*/ 2816685 h 3096088"/>
              <a:gd name="connsiteX2" fmla="*/ 1351277 w 2194560"/>
              <a:gd name="connsiteY2" fmla="*/ 2943688 h 3096088"/>
              <a:gd name="connsiteX3" fmla="*/ 1277087 w 2194560"/>
              <a:gd name="connsiteY3" fmla="*/ 2943688 h 3096088"/>
              <a:gd name="connsiteX4" fmla="*/ 1276445 w 2194560"/>
              <a:gd name="connsiteY4" fmla="*/ 2950065 h 3096088"/>
              <a:gd name="connsiteX5" fmla="*/ 1097280 w 2194560"/>
              <a:gd name="connsiteY5" fmla="*/ 3096088 h 3096088"/>
              <a:gd name="connsiteX6" fmla="*/ 918116 w 2194560"/>
              <a:gd name="connsiteY6" fmla="*/ 2950065 h 3096088"/>
              <a:gd name="connsiteX7" fmla="*/ 917473 w 2194560"/>
              <a:gd name="connsiteY7" fmla="*/ 2943688 h 3096088"/>
              <a:gd name="connsiteX8" fmla="*/ 843283 w 2194560"/>
              <a:gd name="connsiteY8" fmla="*/ 2943688 h 3096088"/>
              <a:gd name="connsiteX9" fmla="*/ 726261 w 2194560"/>
              <a:gd name="connsiteY9" fmla="*/ 2866121 h 3096088"/>
              <a:gd name="connsiteX10" fmla="*/ 717258 w 2194560"/>
              <a:gd name="connsiteY10" fmla="*/ 2821528 h 3096088"/>
              <a:gd name="connsiteX11" fmla="*/ 993135 w 2194560"/>
              <a:gd name="connsiteY11" fmla="*/ 2766922 h 3096088"/>
              <a:gd name="connsiteX12" fmla="*/ 993136 w 2194560"/>
              <a:gd name="connsiteY12" fmla="*/ 2766921 h 3096088"/>
              <a:gd name="connsiteX13" fmla="*/ 1050632 w 2194560"/>
              <a:gd name="connsiteY13" fmla="*/ 2755541 h 3096088"/>
              <a:gd name="connsiteX14" fmla="*/ 1478280 w 2194560"/>
              <a:gd name="connsiteY14" fmla="*/ 2473632 h 3096088"/>
              <a:gd name="connsiteX15" fmla="*/ 1478280 w 2194560"/>
              <a:gd name="connsiteY15" fmla="*/ 2593215 h 3096088"/>
              <a:gd name="connsiteX16" fmla="*/ 716280 w 2194560"/>
              <a:gd name="connsiteY16" fmla="*/ 2744043 h 3096088"/>
              <a:gd name="connsiteX17" fmla="*/ 716280 w 2194560"/>
              <a:gd name="connsiteY17" fmla="*/ 2624460 h 3096088"/>
              <a:gd name="connsiteX18" fmla="*/ 1478280 w 2194560"/>
              <a:gd name="connsiteY18" fmla="*/ 2290752 h 3096088"/>
              <a:gd name="connsiteX19" fmla="*/ 1478280 w 2194560"/>
              <a:gd name="connsiteY19" fmla="*/ 2395954 h 3096088"/>
              <a:gd name="connsiteX20" fmla="*/ 716280 w 2194560"/>
              <a:gd name="connsiteY20" fmla="*/ 2546782 h 3096088"/>
              <a:gd name="connsiteX21" fmla="*/ 716280 w 2194560"/>
              <a:gd name="connsiteY21" fmla="*/ 2441580 h 3096088"/>
              <a:gd name="connsiteX22" fmla="*/ 1097280 w 2194560"/>
              <a:gd name="connsiteY22" fmla="*/ 0 h 3096088"/>
              <a:gd name="connsiteX23" fmla="*/ 2194560 w 2194560"/>
              <a:gd name="connsiteY23" fmla="*/ 1097280 h 3096088"/>
              <a:gd name="connsiteX24" fmla="*/ 1524391 w 2194560"/>
              <a:gd name="connsiteY24" fmla="*/ 2108330 h 3096088"/>
              <a:gd name="connsiteX25" fmla="*/ 1478280 w 2194560"/>
              <a:gd name="connsiteY25" fmla="*/ 2122644 h 3096088"/>
              <a:gd name="connsiteX26" fmla="*/ 1478280 w 2194560"/>
              <a:gd name="connsiteY26" fmla="*/ 2213074 h 3096088"/>
              <a:gd name="connsiteX27" fmla="*/ 716280 w 2194560"/>
              <a:gd name="connsiteY27" fmla="*/ 2363902 h 3096088"/>
              <a:gd name="connsiteX28" fmla="*/ 716280 w 2194560"/>
              <a:gd name="connsiteY28" fmla="*/ 2122644 h 3096088"/>
              <a:gd name="connsiteX29" fmla="*/ 670169 w 2194560"/>
              <a:gd name="connsiteY29" fmla="*/ 2108330 h 3096088"/>
              <a:gd name="connsiteX30" fmla="*/ 0 w 2194560"/>
              <a:gd name="connsiteY30" fmla="*/ 1097280 h 3096088"/>
              <a:gd name="connsiteX31" fmla="*/ 1097280 w 2194560"/>
              <a:gd name="connsiteY31" fmla="*/ 0 h 3096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194560" h="3096088">
                <a:moveTo>
                  <a:pt x="1478280" y="2670893"/>
                </a:moveTo>
                <a:lnTo>
                  <a:pt x="1478280" y="2816685"/>
                </a:lnTo>
                <a:cubicBezTo>
                  <a:pt x="1478280" y="2886827"/>
                  <a:pt x="1421419" y="2943688"/>
                  <a:pt x="1351277" y="2943688"/>
                </a:cubicBezTo>
                <a:lnTo>
                  <a:pt x="1277087" y="2943688"/>
                </a:lnTo>
                <a:lnTo>
                  <a:pt x="1276445" y="2950065"/>
                </a:lnTo>
                <a:cubicBezTo>
                  <a:pt x="1259392" y="3033400"/>
                  <a:pt x="1185657" y="3096088"/>
                  <a:pt x="1097280" y="3096088"/>
                </a:cubicBezTo>
                <a:cubicBezTo>
                  <a:pt x="1008903" y="3096088"/>
                  <a:pt x="935168" y="3033400"/>
                  <a:pt x="918116" y="2950065"/>
                </a:cubicBezTo>
                <a:lnTo>
                  <a:pt x="917473" y="2943688"/>
                </a:lnTo>
                <a:lnTo>
                  <a:pt x="843283" y="2943688"/>
                </a:lnTo>
                <a:cubicBezTo>
                  <a:pt x="790677" y="2943688"/>
                  <a:pt x="745541" y="2911704"/>
                  <a:pt x="726261" y="2866121"/>
                </a:cubicBezTo>
                <a:lnTo>
                  <a:pt x="717258" y="2821528"/>
                </a:lnTo>
                <a:lnTo>
                  <a:pt x="993135" y="2766922"/>
                </a:lnTo>
                <a:lnTo>
                  <a:pt x="993136" y="2766921"/>
                </a:lnTo>
                <a:lnTo>
                  <a:pt x="1050632" y="2755541"/>
                </a:lnTo>
                <a:close/>
                <a:moveTo>
                  <a:pt x="1478280" y="2473632"/>
                </a:moveTo>
                <a:lnTo>
                  <a:pt x="1478280" y="2593215"/>
                </a:lnTo>
                <a:lnTo>
                  <a:pt x="716280" y="2744043"/>
                </a:lnTo>
                <a:lnTo>
                  <a:pt x="716280" y="2624460"/>
                </a:lnTo>
                <a:close/>
                <a:moveTo>
                  <a:pt x="1478280" y="2290752"/>
                </a:moveTo>
                <a:lnTo>
                  <a:pt x="1478280" y="2395954"/>
                </a:lnTo>
                <a:lnTo>
                  <a:pt x="716280" y="2546782"/>
                </a:lnTo>
                <a:lnTo>
                  <a:pt x="716280" y="2441580"/>
                </a:lnTo>
                <a:close/>
                <a:moveTo>
                  <a:pt x="1097280" y="0"/>
                </a:moveTo>
                <a:cubicBezTo>
                  <a:pt x="1703291" y="0"/>
                  <a:pt x="2194560" y="491269"/>
                  <a:pt x="2194560" y="1097280"/>
                </a:cubicBezTo>
                <a:cubicBezTo>
                  <a:pt x="2194560" y="1551788"/>
                  <a:pt x="1918221" y="1941754"/>
                  <a:pt x="1524391" y="2108330"/>
                </a:cubicBezTo>
                <a:lnTo>
                  <a:pt x="1478280" y="2122644"/>
                </a:lnTo>
                <a:lnTo>
                  <a:pt x="1478280" y="2213074"/>
                </a:lnTo>
                <a:lnTo>
                  <a:pt x="716280" y="2363902"/>
                </a:lnTo>
                <a:lnTo>
                  <a:pt x="716280" y="2122644"/>
                </a:lnTo>
                <a:lnTo>
                  <a:pt x="670169" y="2108330"/>
                </a:lnTo>
                <a:cubicBezTo>
                  <a:pt x="276339" y="1941754"/>
                  <a:pt x="0" y="1551788"/>
                  <a:pt x="0" y="1097280"/>
                </a:cubicBezTo>
                <a:cubicBezTo>
                  <a:pt x="0" y="491269"/>
                  <a:pt x="491269" y="0"/>
                  <a:pt x="1097280" y="0"/>
                </a:cubicBezTo>
                <a:close/>
              </a:path>
            </a:pathLst>
          </a:custGeom>
          <a:solidFill>
            <a:srgbClr val="72869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7" name="TextBox 36">
            <a:extLst>
              <a:ext uri="{FF2B5EF4-FFF2-40B4-BE49-F238E27FC236}">
                <a16:creationId xmlns:a16="http://schemas.microsoft.com/office/drawing/2014/main" id="{EEF741F6-5C2D-4D3F-8458-81AC1E607FD3}"/>
              </a:ext>
            </a:extLst>
          </p:cNvPr>
          <p:cNvSpPr txBox="1"/>
          <p:nvPr/>
        </p:nvSpPr>
        <p:spPr>
          <a:xfrm>
            <a:off x="9404250" y="2771454"/>
            <a:ext cx="1673655" cy="1021818"/>
          </a:xfrm>
          <a:prstGeom prst="rect">
            <a:avLst/>
          </a:prstGeom>
          <a:noFill/>
        </p:spPr>
        <p:txBody>
          <a:bodyPr wrap="square" rtlCol="0">
            <a:spAutoFit/>
          </a:bodyPr>
          <a:lstStyle/>
          <a:p>
            <a:pPr algn="ctr" defTabSz="1219170">
              <a:spcBef>
                <a:spcPct val="20000"/>
              </a:spcBef>
              <a:defRPr/>
            </a:pPr>
            <a:r>
              <a:rPr lang="en-US" sz="1300" dirty="0">
                <a:solidFill>
                  <a:schemeClr val="bg1"/>
                </a:solidFill>
                <a:latin typeface="Bernard MT Condensed" panose="02050806060905020404" pitchFamily="18" charset="0"/>
              </a:rPr>
              <a:t>LOREM IPSUM DOLOR</a:t>
            </a: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100" dirty="0">
                <a:solidFill>
                  <a:schemeClr val="bg1"/>
                </a:solidFill>
                <a:latin typeface="Candara" panose="020E0502030303020204" pitchFamily="34" charset="0"/>
              </a:rPr>
              <a:t>Lorem ipsum dolor sit amet, consectetur adipiscing elit, sed do eiusmod.</a:t>
            </a:r>
          </a:p>
        </p:txBody>
      </p:sp>
      <p:sp>
        <p:nvSpPr>
          <p:cNvPr id="38" name="TextBox 37">
            <a:extLst>
              <a:ext uri="{FF2B5EF4-FFF2-40B4-BE49-F238E27FC236}">
                <a16:creationId xmlns:a16="http://schemas.microsoft.com/office/drawing/2014/main" id="{27F2ED04-47B0-4D4D-89C5-CF429E036136}"/>
              </a:ext>
            </a:extLst>
          </p:cNvPr>
          <p:cNvSpPr txBox="1"/>
          <p:nvPr/>
        </p:nvSpPr>
        <p:spPr>
          <a:xfrm>
            <a:off x="9774936" y="2312003"/>
            <a:ext cx="914400" cy="36576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$2,382</a:t>
            </a:r>
          </a:p>
        </p:txBody>
      </p:sp>
      <p:sp>
        <p:nvSpPr>
          <p:cNvPr id="39" name="TextBox 38">
            <a:extLst>
              <a:ext uri="{FF2B5EF4-FFF2-40B4-BE49-F238E27FC236}">
                <a16:creationId xmlns:a16="http://schemas.microsoft.com/office/drawing/2014/main" id="{CEC0E006-8100-4F11-A0C2-24DD7A1E75AA}"/>
              </a:ext>
            </a:extLst>
          </p:cNvPr>
          <p:cNvSpPr txBox="1"/>
          <p:nvPr/>
        </p:nvSpPr>
        <p:spPr>
          <a:xfrm>
            <a:off x="6310489" y="258228"/>
            <a:ext cx="5508978" cy="1200329"/>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chemeClr val="bg1"/>
              </a:solidFill>
            </a:endParaRPr>
          </a:p>
        </p:txBody>
      </p:sp>
    </p:spTree>
    <p:extLst>
      <p:ext uri="{BB962C8B-B14F-4D97-AF65-F5344CB8AC3E}">
        <p14:creationId xmlns:p14="http://schemas.microsoft.com/office/powerpoint/2010/main" val="223435532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39"/>
                                        </p:tgtEl>
                                        <p:attrNameLst>
                                          <p:attrName>style.visibility</p:attrName>
                                        </p:attrNameLst>
                                      </p:cBhvr>
                                      <p:to>
                                        <p:strVal val="visible"/>
                                      </p:to>
                                    </p:set>
                                    <p:animEffect transition="in" filter="wipe(right)">
                                      <p:cBhvr>
                                        <p:cTn id="7" dur="1000"/>
                                        <p:tgtEl>
                                          <p:spTgt spid="39"/>
                                        </p:tgtEl>
                                      </p:cBhvr>
                                    </p:animEffect>
                                  </p:childTnLst>
                                </p:cTn>
                              </p:par>
                            </p:childTnLst>
                          </p:cTn>
                        </p:par>
                        <p:par>
                          <p:cTn id="8" fill="hold">
                            <p:stCondLst>
                              <p:cond delay="1000"/>
                            </p:stCondLst>
                            <p:childTnLst>
                              <p:par>
                                <p:cTn id="9" presetID="31" presetClass="entr" presetSubtype="0" fill="hold" grpId="0" nodeType="afterEffect">
                                  <p:stCondLst>
                                    <p:cond delay="0"/>
                                  </p:stCondLst>
                                  <p:childTnLst>
                                    <p:set>
                                      <p:cBhvr>
                                        <p:cTn id="10" dur="1" fill="hold">
                                          <p:stCondLst>
                                            <p:cond delay="0"/>
                                          </p:stCondLst>
                                        </p:cTn>
                                        <p:tgtEl>
                                          <p:spTgt spid="15"/>
                                        </p:tgtEl>
                                        <p:attrNameLst>
                                          <p:attrName>style.visibility</p:attrName>
                                        </p:attrNameLst>
                                      </p:cBhvr>
                                      <p:to>
                                        <p:strVal val="visible"/>
                                      </p:to>
                                    </p:set>
                                    <p:anim calcmode="lin" valueType="num">
                                      <p:cBhvr>
                                        <p:cTn id="11" dur="1000" fill="hold"/>
                                        <p:tgtEl>
                                          <p:spTgt spid="15"/>
                                        </p:tgtEl>
                                        <p:attrNameLst>
                                          <p:attrName>ppt_w</p:attrName>
                                        </p:attrNameLst>
                                      </p:cBhvr>
                                      <p:tavLst>
                                        <p:tav tm="0">
                                          <p:val>
                                            <p:fltVal val="0"/>
                                          </p:val>
                                        </p:tav>
                                        <p:tav tm="100000">
                                          <p:val>
                                            <p:strVal val="#ppt_w"/>
                                          </p:val>
                                        </p:tav>
                                      </p:tavLst>
                                    </p:anim>
                                    <p:anim calcmode="lin" valueType="num">
                                      <p:cBhvr>
                                        <p:cTn id="12" dur="1000" fill="hold"/>
                                        <p:tgtEl>
                                          <p:spTgt spid="15"/>
                                        </p:tgtEl>
                                        <p:attrNameLst>
                                          <p:attrName>ppt_h</p:attrName>
                                        </p:attrNameLst>
                                      </p:cBhvr>
                                      <p:tavLst>
                                        <p:tav tm="0">
                                          <p:val>
                                            <p:fltVal val="0"/>
                                          </p:val>
                                        </p:tav>
                                        <p:tav tm="100000">
                                          <p:val>
                                            <p:strVal val="#ppt_h"/>
                                          </p:val>
                                        </p:tav>
                                      </p:tavLst>
                                    </p:anim>
                                    <p:anim calcmode="lin" valueType="num">
                                      <p:cBhvr>
                                        <p:cTn id="13" dur="1000" fill="hold"/>
                                        <p:tgtEl>
                                          <p:spTgt spid="15"/>
                                        </p:tgtEl>
                                        <p:attrNameLst>
                                          <p:attrName>style.rotation</p:attrName>
                                        </p:attrNameLst>
                                      </p:cBhvr>
                                      <p:tavLst>
                                        <p:tav tm="0">
                                          <p:val>
                                            <p:fltVal val="90"/>
                                          </p:val>
                                        </p:tav>
                                        <p:tav tm="100000">
                                          <p:val>
                                            <p:fltVal val="0"/>
                                          </p:val>
                                        </p:tav>
                                      </p:tavLst>
                                    </p:anim>
                                    <p:animEffect transition="in" filter="fade">
                                      <p:cBhvr>
                                        <p:cTn id="14" dur="1000"/>
                                        <p:tgtEl>
                                          <p:spTgt spid="15"/>
                                        </p:tgtEl>
                                      </p:cBhvr>
                                    </p:animEffect>
                                  </p:childTnLst>
                                </p:cTn>
                              </p:par>
                            </p:childTnLst>
                          </p:cTn>
                        </p:par>
                        <p:par>
                          <p:cTn id="15" fill="hold">
                            <p:stCondLst>
                              <p:cond delay="2000"/>
                            </p:stCondLst>
                            <p:childTnLst>
                              <p:par>
                                <p:cTn id="16" presetID="53" presetClass="entr" presetSubtype="16" fill="hold" grpId="0" nodeType="afterEffect">
                                  <p:stCondLst>
                                    <p:cond delay="0"/>
                                  </p:stCondLst>
                                  <p:childTnLst>
                                    <p:set>
                                      <p:cBhvr>
                                        <p:cTn id="17" dur="1" fill="hold">
                                          <p:stCondLst>
                                            <p:cond delay="0"/>
                                          </p:stCondLst>
                                        </p:cTn>
                                        <p:tgtEl>
                                          <p:spTgt spid="19"/>
                                        </p:tgtEl>
                                        <p:attrNameLst>
                                          <p:attrName>style.visibility</p:attrName>
                                        </p:attrNameLst>
                                      </p:cBhvr>
                                      <p:to>
                                        <p:strVal val="visible"/>
                                      </p:to>
                                    </p:set>
                                    <p:anim calcmode="lin" valueType="num">
                                      <p:cBhvr>
                                        <p:cTn id="18" dur="1000" fill="hold"/>
                                        <p:tgtEl>
                                          <p:spTgt spid="19"/>
                                        </p:tgtEl>
                                        <p:attrNameLst>
                                          <p:attrName>ppt_w</p:attrName>
                                        </p:attrNameLst>
                                      </p:cBhvr>
                                      <p:tavLst>
                                        <p:tav tm="0">
                                          <p:val>
                                            <p:fltVal val="0"/>
                                          </p:val>
                                        </p:tav>
                                        <p:tav tm="100000">
                                          <p:val>
                                            <p:strVal val="#ppt_w"/>
                                          </p:val>
                                        </p:tav>
                                      </p:tavLst>
                                    </p:anim>
                                    <p:anim calcmode="lin" valueType="num">
                                      <p:cBhvr>
                                        <p:cTn id="19" dur="1000" fill="hold"/>
                                        <p:tgtEl>
                                          <p:spTgt spid="19"/>
                                        </p:tgtEl>
                                        <p:attrNameLst>
                                          <p:attrName>ppt_h</p:attrName>
                                        </p:attrNameLst>
                                      </p:cBhvr>
                                      <p:tavLst>
                                        <p:tav tm="0">
                                          <p:val>
                                            <p:fltVal val="0"/>
                                          </p:val>
                                        </p:tav>
                                        <p:tav tm="100000">
                                          <p:val>
                                            <p:strVal val="#ppt_h"/>
                                          </p:val>
                                        </p:tav>
                                      </p:tavLst>
                                    </p:anim>
                                    <p:animEffect transition="in" filter="fade">
                                      <p:cBhvr>
                                        <p:cTn id="20" dur="1000"/>
                                        <p:tgtEl>
                                          <p:spTgt spid="19"/>
                                        </p:tgtEl>
                                      </p:cBhvr>
                                    </p:animEffect>
                                  </p:childTnLst>
                                </p:cTn>
                              </p:par>
                              <p:par>
                                <p:cTn id="21" presetID="47" presetClass="entr" presetSubtype="0" fill="hold" grpId="0" nodeType="withEffect">
                                  <p:stCondLst>
                                    <p:cond delay="0"/>
                                  </p:stCondLst>
                                  <p:childTnLst>
                                    <p:set>
                                      <p:cBhvr>
                                        <p:cTn id="22" dur="1" fill="hold">
                                          <p:stCondLst>
                                            <p:cond delay="0"/>
                                          </p:stCondLst>
                                        </p:cTn>
                                        <p:tgtEl>
                                          <p:spTgt spid="16"/>
                                        </p:tgtEl>
                                        <p:attrNameLst>
                                          <p:attrName>style.visibility</p:attrName>
                                        </p:attrNameLst>
                                      </p:cBhvr>
                                      <p:to>
                                        <p:strVal val="visible"/>
                                      </p:to>
                                    </p:set>
                                    <p:animEffect transition="in" filter="fade">
                                      <p:cBhvr>
                                        <p:cTn id="23" dur="1000"/>
                                        <p:tgtEl>
                                          <p:spTgt spid="16"/>
                                        </p:tgtEl>
                                      </p:cBhvr>
                                    </p:animEffect>
                                    <p:anim calcmode="lin" valueType="num">
                                      <p:cBhvr>
                                        <p:cTn id="24" dur="1000" fill="hold"/>
                                        <p:tgtEl>
                                          <p:spTgt spid="16"/>
                                        </p:tgtEl>
                                        <p:attrNameLst>
                                          <p:attrName>ppt_x</p:attrName>
                                        </p:attrNameLst>
                                      </p:cBhvr>
                                      <p:tavLst>
                                        <p:tav tm="0">
                                          <p:val>
                                            <p:strVal val="#ppt_x"/>
                                          </p:val>
                                        </p:tav>
                                        <p:tav tm="100000">
                                          <p:val>
                                            <p:strVal val="#ppt_x"/>
                                          </p:val>
                                        </p:tav>
                                      </p:tavLst>
                                    </p:anim>
                                    <p:anim calcmode="lin" valueType="num">
                                      <p:cBhvr>
                                        <p:cTn id="25" dur="1000" fill="hold"/>
                                        <p:tgtEl>
                                          <p:spTgt spid="16"/>
                                        </p:tgtEl>
                                        <p:attrNameLst>
                                          <p:attrName>ppt_y</p:attrName>
                                        </p:attrNameLst>
                                      </p:cBhvr>
                                      <p:tavLst>
                                        <p:tav tm="0">
                                          <p:val>
                                            <p:strVal val="#ppt_y-.1"/>
                                          </p:val>
                                        </p:tav>
                                        <p:tav tm="100000">
                                          <p:val>
                                            <p:strVal val="#ppt_y"/>
                                          </p:val>
                                        </p:tav>
                                      </p:tavLst>
                                    </p:anim>
                                  </p:childTnLst>
                                </p:cTn>
                              </p:par>
                            </p:childTnLst>
                          </p:cTn>
                        </p:par>
                        <p:par>
                          <p:cTn id="26" fill="hold">
                            <p:stCondLst>
                              <p:cond delay="3000"/>
                            </p:stCondLst>
                            <p:childTnLst>
                              <p:par>
                                <p:cTn id="27" presetID="42" presetClass="entr" presetSubtype="0" fill="hold" grpId="0" nodeType="afterEffect">
                                  <p:stCondLst>
                                    <p:cond delay="0"/>
                                  </p:stCondLst>
                                  <p:childTnLst>
                                    <p:set>
                                      <p:cBhvr>
                                        <p:cTn id="28" dur="1" fill="hold">
                                          <p:stCondLst>
                                            <p:cond delay="0"/>
                                          </p:stCondLst>
                                        </p:cTn>
                                        <p:tgtEl>
                                          <p:spTgt spid="18"/>
                                        </p:tgtEl>
                                        <p:attrNameLst>
                                          <p:attrName>style.visibility</p:attrName>
                                        </p:attrNameLst>
                                      </p:cBhvr>
                                      <p:to>
                                        <p:strVal val="visible"/>
                                      </p:to>
                                    </p:set>
                                    <p:animEffect transition="in" filter="fade">
                                      <p:cBhvr>
                                        <p:cTn id="29" dur="1000"/>
                                        <p:tgtEl>
                                          <p:spTgt spid="18"/>
                                        </p:tgtEl>
                                      </p:cBhvr>
                                    </p:animEffect>
                                    <p:anim calcmode="lin" valueType="num">
                                      <p:cBhvr>
                                        <p:cTn id="30" dur="1000" fill="hold"/>
                                        <p:tgtEl>
                                          <p:spTgt spid="18"/>
                                        </p:tgtEl>
                                        <p:attrNameLst>
                                          <p:attrName>ppt_x</p:attrName>
                                        </p:attrNameLst>
                                      </p:cBhvr>
                                      <p:tavLst>
                                        <p:tav tm="0">
                                          <p:val>
                                            <p:strVal val="#ppt_x"/>
                                          </p:val>
                                        </p:tav>
                                        <p:tav tm="100000">
                                          <p:val>
                                            <p:strVal val="#ppt_x"/>
                                          </p:val>
                                        </p:tav>
                                      </p:tavLst>
                                    </p:anim>
                                    <p:anim calcmode="lin" valueType="num">
                                      <p:cBhvr>
                                        <p:cTn id="31" dur="1000" fill="hold"/>
                                        <p:tgtEl>
                                          <p:spTgt spid="18"/>
                                        </p:tgtEl>
                                        <p:attrNameLst>
                                          <p:attrName>ppt_y</p:attrName>
                                        </p:attrNameLst>
                                      </p:cBhvr>
                                      <p:tavLst>
                                        <p:tav tm="0">
                                          <p:val>
                                            <p:strVal val="#ppt_y+.1"/>
                                          </p:val>
                                        </p:tav>
                                        <p:tav tm="100000">
                                          <p:val>
                                            <p:strVal val="#ppt_y"/>
                                          </p:val>
                                        </p:tav>
                                      </p:tavLst>
                                    </p:anim>
                                  </p:childTnLst>
                                </p:cTn>
                              </p:par>
                            </p:childTnLst>
                          </p:cTn>
                        </p:par>
                        <p:par>
                          <p:cTn id="32" fill="hold">
                            <p:stCondLst>
                              <p:cond delay="4000"/>
                            </p:stCondLst>
                            <p:childTnLst>
                              <p:par>
                                <p:cTn id="33" presetID="31" presetClass="entr" presetSubtype="0" fill="hold" grpId="0" nodeType="afterEffect">
                                  <p:stCondLst>
                                    <p:cond delay="0"/>
                                  </p:stCondLst>
                                  <p:childTnLst>
                                    <p:set>
                                      <p:cBhvr>
                                        <p:cTn id="34" dur="1" fill="hold">
                                          <p:stCondLst>
                                            <p:cond delay="0"/>
                                          </p:stCondLst>
                                        </p:cTn>
                                        <p:tgtEl>
                                          <p:spTgt spid="24"/>
                                        </p:tgtEl>
                                        <p:attrNameLst>
                                          <p:attrName>style.visibility</p:attrName>
                                        </p:attrNameLst>
                                      </p:cBhvr>
                                      <p:to>
                                        <p:strVal val="visible"/>
                                      </p:to>
                                    </p:set>
                                    <p:anim calcmode="lin" valueType="num">
                                      <p:cBhvr>
                                        <p:cTn id="35" dur="1000" fill="hold"/>
                                        <p:tgtEl>
                                          <p:spTgt spid="24"/>
                                        </p:tgtEl>
                                        <p:attrNameLst>
                                          <p:attrName>ppt_w</p:attrName>
                                        </p:attrNameLst>
                                      </p:cBhvr>
                                      <p:tavLst>
                                        <p:tav tm="0">
                                          <p:val>
                                            <p:fltVal val="0"/>
                                          </p:val>
                                        </p:tav>
                                        <p:tav tm="100000">
                                          <p:val>
                                            <p:strVal val="#ppt_w"/>
                                          </p:val>
                                        </p:tav>
                                      </p:tavLst>
                                    </p:anim>
                                    <p:anim calcmode="lin" valueType="num">
                                      <p:cBhvr>
                                        <p:cTn id="36" dur="1000" fill="hold"/>
                                        <p:tgtEl>
                                          <p:spTgt spid="24"/>
                                        </p:tgtEl>
                                        <p:attrNameLst>
                                          <p:attrName>ppt_h</p:attrName>
                                        </p:attrNameLst>
                                      </p:cBhvr>
                                      <p:tavLst>
                                        <p:tav tm="0">
                                          <p:val>
                                            <p:fltVal val="0"/>
                                          </p:val>
                                        </p:tav>
                                        <p:tav tm="100000">
                                          <p:val>
                                            <p:strVal val="#ppt_h"/>
                                          </p:val>
                                        </p:tav>
                                      </p:tavLst>
                                    </p:anim>
                                    <p:anim calcmode="lin" valueType="num">
                                      <p:cBhvr>
                                        <p:cTn id="37" dur="1000" fill="hold"/>
                                        <p:tgtEl>
                                          <p:spTgt spid="24"/>
                                        </p:tgtEl>
                                        <p:attrNameLst>
                                          <p:attrName>style.rotation</p:attrName>
                                        </p:attrNameLst>
                                      </p:cBhvr>
                                      <p:tavLst>
                                        <p:tav tm="0">
                                          <p:val>
                                            <p:fltVal val="90"/>
                                          </p:val>
                                        </p:tav>
                                        <p:tav tm="100000">
                                          <p:val>
                                            <p:fltVal val="0"/>
                                          </p:val>
                                        </p:tav>
                                      </p:tavLst>
                                    </p:anim>
                                    <p:animEffect transition="in" filter="fade">
                                      <p:cBhvr>
                                        <p:cTn id="38" dur="1000"/>
                                        <p:tgtEl>
                                          <p:spTgt spid="24"/>
                                        </p:tgtEl>
                                      </p:cBhvr>
                                    </p:animEffect>
                                  </p:childTnLst>
                                </p:cTn>
                              </p:par>
                            </p:childTnLst>
                          </p:cTn>
                        </p:par>
                        <p:par>
                          <p:cTn id="39" fill="hold">
                            <p:stCondLst>
                              <p:cond delay="5000"/>
                            </p:stCondLst>
                            <p:childTnLst>
                              <p:par>
                                <p:cTn id="40" presetID="53" presetClass="entr" presetSubtype="16" fill="hold" grpId="0" nodeType="afterEffect">
                                  <p:stCondLst>
                                    <p:cond delay="0"/>
                                  </p:stCondLst>
                                  <p:childTnLst>
                                    <p:set>
                                      <p:cBhvr>
                                        <p:cTn id="41" dur="1" fill="hold">
                                          <p:stCondLst>
                                            <p:cond delay="0"/>
                                          </p:stCondLst>
                                        </p:cTn>
                                        <p:tgtEl>
                                          <p:spTgt spid="26"/>
                                        </p:tgtEl>
                                        <p:attrNameLst>
                                          <p:attrName>style.visibility</p:attrName>
                                        </p:attrNameLst>
                                      </p:cBhvr>
                                      <p:to>
                                        <p:strVal val="visible"/>
                                      </p:to>
                                    </p:set>
                                    <p:anim calcmode="lin" valueType="num">
                                      <p:cBhvr>
                                        <p:cTn id="42" dur="1000" fill="hold"/>
                                        <p:tgtEl>
                                          <p:spTgt spid="26"/>
                                        </p:tgtEl>
                                        <p:attrNameLst>
                                          <p:attrName>ppt_w</p:attrName>
                                        </p:attrNameLst>
                                      </p:cBhvr>
                                      <p:tavLst>
                                        <p:tav tm="0">
                                          <p:val>
                                            <p:fltVal val="0"/>
                                          </p:val>
                                        </p:tav>
                                        <p:tav tm="100000">
                                          <p:val>
                                            <p:strVal val="#ppt_w"/>
                                          </p:val>
                                        </p:tav>
                                      </p:tavLst>
                                    </p:anim>
                                    <p:anim calcmode="lin" valueType="num">
                                      <p:cBhvr>
                                        <p:cTn id="43" dur="1000" fill="hold"/>
                                        <p:tgtEl>
                                          <p:spTgt spid="26"/>
                                        </p:tgtEl>
                                        <p:attrNameLst>
                                          <p:attrName>ppt_h</p:attrName>
                                        </p:attrNameLst>
                                      </p:cBhvr>
                                      <p:tavLst>
                                        <p:tav tm="0">
                                          <p:val>
                                            <p:fltVal val="0"/>
                                          </p:val>
                                        </p:tav>
                                        <p:tav tm="100000">
                                          <p:val>
                                            <p:strVal val="#ppt_h"/>
                                          </p:val>
                                        </p:tav>
                                      </p:tavLst>
                                    </p:anim>
                                    <p:animEffect transition="in" filter="fade">
                                      <p:cBhvr>
                                        <p:cTn id="44" dur="1000"/>
                                        <p:tgtEl>
                                          <p:spTgt spid="26"/>
                                        </p:tgtEl>
                                      </p:cBhvr>
                                    </p:animEffect>
                                  </p:childTnLst>
                                </p:cTn>
                              </p:par>
                              <p:par>
                                <p:cTn id="45" presetID="42" presetClass="entr" presetSubtype="0" fill="hold" grpId="0" nodeType="withEffect">
                                  <p:stCondLst>
                                    <p:cond delay="0"/>
                                  </p:stCondLst>
                                  <p:childTnLst>
                                    <p:set>
                                      <p:cBhvr>
                                        <p:cTn id="46" dur="1" fill="hold">
                                          <p:stCondLst>
                                            <p:cond delay="0"/>
                                          </p:stCondLst>
                                        </p:cTn>
                                        <p:tgtEl>
                                          <p:spTgt spid="25"/>
                                        </p:tgtEl>
                                        <p:attrNameLst>
                                          <p:attrName>style.visibility</p:attrName>
                                        </p:attrNameLst>
                                      </p:cBhvr>
                                      <p:to>
                                        <p:strVal val="visible"/>
                                      </p:to>
                                    </p:set>
                                    <p:animEffect transition="in" filter="fade">
                                      <p:cBhvr>
                                        <p:cTn id="47" dur="1000"/>
                                        <p:tgtEl>
                                          <p:spTgt spid="25"/>
                                        </p:tgtEl>
                                      </p:cBhvr>
                                    </p:animEffect>
                                    <p:anim calcmode="lin" valueType="num">
                                      <p:cBhvr>
                                        <p:cTn id="48" dur="1000" fill="hold"/>
                                        <p:tgtEl>
                                          <p:spTgt spid="25"/>
                                        </p:tgtEl>
                                        <p:attrNameLst>
                                          <p:attrName>ppt_x</p:attrName>
                                        </p:attrNameLst>
                                      </p:cBhvr>
                                      <p:tavLst>
                                        <p:tav tm="0">
                                          <p:val>
                                            <p:strVal val="#ppt_x"/>
                                          </p:val>
                                        </p:tav>
                                        <p:tav tm="100000">
                                          <p:val>
                                            <p:strVal val="#ppt_x"/>
                                          </p:val>
                                        </p:tav>
                                      </p:tavLst>
                                    </p:anim>
                                    <p:anim calcmode="lin" valueType="num">
                                      <p:cBhvr>
                                        <p:cTn id="49" dur="1000" fill="hold"/>
                                        <p:tgtEl>
                                          <p:spTgt spid="25"/>
                                        </p:tgtEl>
                                        <p:attrNameLst>
                                          <p:attrName>ppt_y</p:attrName>
                                        </p:attrNameLst>
                                      </p:cBhvr>
                                      <p:tavLst>
                                        <p:tav tm="0">
                                          <p:val>
                                            <p:strVal val="#ppt_y+.1"/>
                                          </p:val>
                                        </p:tav>
                                        <p:tav tm="100000">
                                          <p:val>
                                            <p:strVal val="#ppt_y"/>
                                          </p:val>
                                        </p:tav>
                                      </p:tavLst>
                                    </p:anim>
                                  </p:childTnLst>
                                </p:cTn>
                              </p:par>
                            </p:childTnLst>
                          </p:cTn>
                        </p:par>
                        <p:par>
                          <p:cTn id="50" fill="hold">
                            <p:stCondLst>
                              <p:cond delay="6000"/>
                            </p:stCondLst>
                            <p:childTnLst>
                              <p:par>
                                <p:cTn id="51" presetID="42" presetClass="entr" presetSubtype="0" fill="hold" grpId="0" nodeType="afterEffect">
                                  <p:stCondLst>
                                    <p:cond delay="0"/>
                                  </p:stCondLst>
                                  <p:childTnLst>
                                    <p:set>
                                      <p:cBhvr>
                                        <p:cTn id="52" dur="1" fill="hold">
                                          <p:stCondLst>
                                            <p:cond delay="0"/>
                                          </p:stCondLst>
                                        </p:cTn>
                                        <p:tgtEl>
                                          <p:spTgt spid="22"/>
                                        </p:tgtEl>
                                        <p:attrNameLst>
                                          <p:attrName>style.visibility</p:attrName>
                                        </p:attrNameLst>
                                      </p:cBhvr>
                                      <p:to>
                                        <p:strVal val="visible"/>
                                      </p:to>
                                    </p:set>
                                    <p:animEffect transition="in" filter="fade">
                                      <p:cBhvr>
                                        <p:cTn id="53" dur="1000"/>
                                        <p:tgtEl>
                                          <p:spTgt spid="22"/>
                                        </p:tgtEl>
                                      </p:cBhvr>
                                    </p:animEffect>
                                    <p:anim calcmode="lin" valueType="num">
                                      <p:cBhvr>
                                        <p:cTn id="54" dur="1000" fill="hold"/>
                                        <p:tgtEl>
                                          <p:spTgt spid="22"/>
                                        </p:tgtEl>
                                        <p:attrNameLst>
                                          <p:attrName>ppt_x</p:attrName>
                                        </p:attrNameLst>
                                      </p:cBhvr>
                                      <p:tavLst>
                                        <p:tav tm="0">
                                          <p:val>
                                            <p:strVal val="#ppt_x"/>
                                          </p:val>
                                        </p:tav>
                                        <p:tav tm="100000">
                                          <p:val>
                                            <p:strVal val="#ppt_x"/>
                                          </p:val>
                                        </p:tav>
                                      </p:tavLst>
                                    </p:anim>
                                    <p:anim calcmode="lin" valueType="num">
                                      <p:cBhvr>
                                        <p:cTn id="55" dur="1000" fill="hold"/>
                                        <p:tgtEl>
                                          <p:spTgt spid="22"/>
                                        </p:tgtEl>
                                        <p:attrNameLst>
                                          <p:attrName>ppt_y</p:attrName>
                                        </p:attrNameLst>
                                      </p:cBhvr>
                                      <p:tavLst>
                                        <p:tav tm="0">
                                          <p:val>
                                            <p:strVal val="#ppt_y+.1"/>
                                          </p:val>
                                        </p:tav>
                                        <p:tav tm="100000">
                                          <p:val>
                                            <p:strVal val="#ppt_y"/>
                                          </p:val>
                                        </p:tav>
                                      </p:tavLst>
                                    </p:anim>
                                  </p:childTnLst>
                                </p:cTn>
                              </p:par>
                            </p:childTnLst>
                          </p:cTn>
                        </p:par>
                        <p:par>
                          <p:cTn id="56" fill="hold">
                            <p:stCondLst>
                              <p:cond delay="7000"/>
                            </p:stCondLst>
                            <p:childTnLst>
                              <p:par>
                                <p:cTn id="57" presetID="31" presetClass="entr" presetSubtype="0" fill="hold" grpId="0" nodeType="afterEffect">
                                  <p:stCondLst>
                                    <p:cond delay="0"/>
                                  </p:stCondLst>
                                  <p:childTnLst>
                                    <p:set>
                                      <p:cBhvr>
                                        <p:cTn id="58" dur="1" fill="hold">
                                          <p:stCondLst>
                                            <p:cond delay="0"/>
                                          </p:stCondLst>
                                        </p:cTn>
                                        <p:tgtEl>
                                          <p:spTgt spid="30"/>
                                        </p:tgtEl>
                                        <p:attrNameLst>
                                          <p:attrName>style.visibility</p:attrName>
                                        </p:attrNameLst>
                                      </p:cBhvr>
                                      <p:to>
                                        <p:strVal val="visible"/>
                                      </p:to>
                                    </p:set>
                                    <p:anim calcmode="lin" valueType="num">
                                      <p:cBhvr>
                                        <p:cTn id="59" dur="1000" fill="hold"/>
                                        <p:tgtEl>
                                          <p:spTgt spid="30"/>
                                        </p:tgtEl>
                                        <p:attrNameLst>
                                          <p:attrName>ppt_w</p:attrName>
                                        </p:attrNameLst>
                                      </p:cBhvr>
                                      <p:tavLst>
                                        <p:tav tm="0">
                                          <p:val>
                                            <p:fltVal val="0"/>
                                          </p:val>
                                        </p:tav>
                                        <p:tav tm="100000">
                                          <p:val>
                                            <p:strVal val="#ppt_w"/>
                                          </p:val>
                                        </p:tav>
                                      </p:tavLst>
                                    </p:anim>
                                    <p:anim calcmode="lin" valueType="num">
                                      <p:cBhvr>
                                        <p:cTn id="60" dur="1000" fill="hold"/>
                                        <p:tgtEl>
                                          <p:spTgt spid="30"/>
                                        </p:tgtEl>
                                        <p:attrNameLst>
                                          <p:attrName>ppt_h</p:attrName>
                                        </p:attrNameLst>
                                      </p:cBhvr>
                                      <p:tavLst>
                                        <p:tav tm="0">
                                          <p:val>
                                            <p:fltVal val="0"/>
                                          </p:val>
                                        </p:tav>
                                        <p:tav tm="100000">
                                          <p:val>
                                            <p:strVal val="#ppt_h"/>
                                          </p:val>
                                        </p:tav>
                                      </p:tavLst>
                                    </p:anim>
                                    <p:anim calcmode="lin" valueType="num">
                                      <p:cBhvr>
                                        <p:cTn id="61" dur="1000" fill="hold"/>
                                        <p:tgtEl>
                                          <p:spTgt spid="30"/>
                                        </p:tgtEl>
                                        <p:attrNameLst>
                                          <p:attrName>style.rotation</p:attrName>
                                        </p:attrNameLst>
                                      </p:cBhvr>
                                      <p:tavLst>
                                        <p:tav tm="0">
                                          <p:val>
                                            <p:fltVal val="90"/>
                                          </p:val>
                                        </p:tav>
                                        <p:tav tm="100000">
                                          <p:val>
                                            <p:fltVal val="0"/>
                                          </p:val>
                                        </p:tav>
                                      </p:tavLst>
                                    </p:anim>
                                    <p:animEffect transition="in" filter="fade">
                                      <p:cBhvr>
                                        <p:cTn id="62" dur="1000"/>
                                        <p:tgtEl>
                                          <p:spTgt spid="30"/>
                                        </p:tgtEl>
                                      </p:cBhvr>
                                    </p:animEffect>
                                  </p:childTnLst>
                                </p:cTn>
                              </p:par>
                            </p:childTnLst>
                          </p:cTn>
                        </p:par>
                        <p:par>
                          <p:cTn id="63" fill="hold">
                            <p:stCondLst>
                              <p:cond delay="8000"/>
                            </p:stCondLst>
                            <p:childTnLst>
                              <p:par>
                                <p:cTn id="64" presetID="53" presetClass="entr" presetSubtype="16" fill="hold" grpId="0" nodeType="afterEffect">
                                  <p:stCondLst>
                                    <p:cond delay="0"/>
                                  </p:stCondLst>
                                  <p:childTnLst>
                                    <p:set>
                                      <p:cBhvr>
                                        <p:cTn id="65" dur="1" fill="hold">
                                          <p:stCondLst>
                                            <p:cond delay="0"/>
                                          </p:stCondLst>
                                        </p:cTn>
                                        <p:tgtEl>
                                          <p:spTgt spid="32"/>
                                        </p:tgtEl>
                                        <p:attrNameLst>
                                          <p:attrName>style.visibility</p:attrName>
                                        </p:attrNameLst>
                                      </p:cBhvr>
                                      <p:to>
                                        <p:strVal val="visible"/>
                                      </p:to>
                                    </p:set>
                                    <p:anim calcmode="lin" valueType="num">
                                      <p:cBhvr>
                                        <p:cTn id="66" dur="1000" fill="hold"/>
                                        <p:tgtEl>
                                          <p:spTgt spid="32"/>
                                        </p:tgtEl>
                                        <p:attrNameLst>
                                          <p:attrName>ppt_w</p:attrName>
                                        </p:attrNameLst>
                                      </p:cBhvr>
                                      <p:tavLst>
                                        <p:tav tm="0">
                                          <p:val>
                                            <p:fltVal val="0"/>
                                          </p:val>
                                        </p:tav>
                                        <p:tav tm="100000">
                                          <p:val>
                                            <p:strVal val="#ppt_w"/>
                                          </p:val>
                                        </p:tav>
                                      </p:tavLst>
                                    </p:anim>
                                    <p:anim calcmode="lin" valueType="num">
                                      <p:cBhvr>
                                        <p:cTn id="67" dur="1000" fill="hold"/>
                                        <p:tgtEl>
                                          <p:spTgt spid="32"/>
                                        </p:tgtEl>
                                        <p:attrNameLst>
                                          <p:attrName>ppt_h</p:attrName>
                                        </p:attrNameLst>
                                      </p:cBhvr>
                                      <p:tavLst>
                                        <p:tav tm="0">
                                          <p:val>
                                            <p:fltVal val="0"/>
                                          </p:val>
                                        </p:tav>
                                        <p:tav tm="100000">
                                          <p:val>
                                            <p:strVal val="#ppt_h"/>
                                          </p:val>
                                        </p:tav>
                                      </p:tavLst>
                                    </p:anim>
                                    <p:animEffect transition="in" filter="fade">
                                      <p:cBhvr>
                                        <p:cTn id="68" dur="1000"/>
                                        <p:tgtEl>
                                          <p:spTgt spid="32"/>
                                        </p:tgtEl>
                                      </p:cBhvr>
                                    </p:animEffect>
                                  </p:childTnLst>
                                </p:cTn>
                              </p:par>
                              <p:par>
                                <p:cTn id="69" presetID="42" presetClass="entr" presetSubtype="0" fill="hold" grpId="0" nodeType="withEffect">
                                  <p:stCondLst>
                                    <p:cond delay="0"/>
                                  </p:stCondLst>
                                  <p:childTnLst>
                                    <p:set>
                                      <p:cBhvr>
                                        <p:cTn id="70" dur="1" fill="hold">
                                          <p:stCondLst>
                                            <p:cond delay="0"/>
                                          </p:stCondLst>
                                        </p:cTn>
                                        <p:tgtEl>
                                          <p:spTgt spid="31"/>
                                        </p:tgtEl>
                                        <p:attrNameLst>
                                          <p:attrName>style.visibility</p:attrName>
                                        </p:attrNameLst>
                                      </p:cBhvr>
                                      <p:to>
                                        <p:strVal val="visible"/>
                                      </p:to>
                                    </p:set>
                                    <p:animEffect transition="in" filter="fade">
                                      <p:cBhvr>
                                        <p:cTn id="71" dur="1000"/>
                                        <p:tgtEl>
                                          <p:spTgt spid="31"/>
                                        </p:tgtEl>
                                      </p:cBhvr>
                                    </p:animEffect>
                                    <p:anim calcmode="lin" valueType="num">
                                      <p:cBhvr>
                                        <p:cTn id="72" dur="1000" fill="hold"/>
                                        <p:tgtEl>
                                          <p:spTgt spid="31"/>
                                        </p:tgtEl>
                                        <p:attrNameLst>
                                          <p:attrName>ppt_x</p:attrName>
                                        </p:attrNameLst>
                                      </p:cBhvr>
                                      <p:tavLst>
                                        <p:tav tm="0">
                                          <p:val>
                                            <p:strVal val="#ppt_x"/>
                                          </p:val>
                                        </p:tav>
                                        <p:tav tm="100000">
                                          <p:val>
                                            <p:strVal val="#ppt_x"/>
                                          </p:val>
                                        </p:tav>
                                      </p:tavLst>
                                    </p:anim>
                                    <p:anim calcmode="lin" valueType="num">
                                      <p:cBhvr>
                                        <p:cTn id="73" dur="1000" fill="hold"/>
                                        <p:tgtEl>
                                          <p:spTgt spid="31"/>
                                        </p:tgtEl>
                                        <p:attrNameLst>
                                          <p:attrName>ppt_y</p:attrName>
                                        </p:attrNameLst>
                                      </p:cBhvr>
                                      <p:tavLst>
                                        <p:tav tm="0">
                                          <p:val>
                                            <p:strVal val="#ppt_y+.1"/>
                                          </p:val>
                                        </p:tav>
                                        <p:tav tm="100000">
                                          <p:val>
                                            <p:strVal val="#ppt_y"/>
                                          </p:val>
                                        </p:tav>
                                      </p:tavLst>
                                    </p:anim>
                                  </p:childTnLst>
                                </p:cTn>
                              </p:par>
                            </p:childTnLst>
                          </p:cTn>
                        </p:par>
                        <p:par>
                          <p:cTn id="74" fill="hold">
                            <p:stCondLst>
                              <p:cond delay="9000"/>
                            </p:stCondLst>
                            <p:childTnLst>
                              <p:par>
                                <p:cTn id="75" presetID="42" presetClass="entr" presetSubtype="0" fill="hold" grpId="0" nodeType="afterEffect">
                                  <p:stCondLst>
                                    <p:cond delay="0"/>
                                  </p:stCondLst>
                                  <p:childTnLst>
                                    <p:set>
                                      <p:cBhvr>
                                        <p:cTn id="76" dur="1" fill="hold">
                                          <p:stCondLst>
                                            <p:cond delay="0"/>
                                          </p:stCondLst>
                                        </p:cTn>
                                        <p:tgtEl>
                                          <p:spTgt spid="28"/>
                                        </p:tgtEl>
                                        <p:attrNameLst>
                                          <p:attrName>style.visibility</p:attrName>
                                        </p:attrNameLst>
                                      </p:cBhvr>
                                      <p:to>
                                        <p:strVal val="visible"/>
                                      </p:to>
                                    </p:set>
                                    <p:animEffect transition="in" filter="fade">
                                      <p:cBhvr>
                                        <p:cTn id="77" dur="1000"/>
                                        <p:tgtEl>
                                          <p:spTgt spid="28"/>
                                        </p:tgtEl>
                                      </p:cBhvr>
                                    </p:animEffect>
                                    <p:anim calcmode="lin" valueType="num">
                                      <p:cBhvr>
                                        <p:cTn id="78" dur="1000" fill="hold"/>
                                        <p:tgtEl>
                                          <p:spTgt spid="28"/>
                                        </p:tgtEl>
                                        <p:attrNameLst>
                                          <p:attrName>ppt_x</p:attrName>
                                        </p:attrNameLst>
                                      </p:cBhvr>
                                      <p:tavLst>
                                        <p:tav tm="0">
                                          <p:val>
                                            <p:strVal val="#ppt_x"/>
                                          </p:val>
                                        </p:tav>
                                        <p:tav tm="100000">
                                          <p:val>
                                            <p:strVal val="#ppt_x"/>
                                          </p:val>
                                        </p:tav>
                                      </p:tavLst>
                                    </p:anim>
                                    <p:anim calcmode="lin" valueType="num">
                                      <p:cBhvr>
                                        <p:cTn id="79" dur="1000" fill="hold"/>
                                        <p:tgtEl>
                                          <p:spTgt spid="28"/>
                                        </p:tgtEl>
                                        <p:attrNameLst>
                                          <p:attrName>ppt_y</p:attrName>
                                        </p:attrNameLst>
                                      </p:cBhvr>
                                      <p:tavLst>
                                        <p:tav tm="0">
                                          <p:val>
                                            <p:strVal val="#ppt_y+.1"/>
                                          </p:val>
                                        </p:tav>
                                        <p:tav tm="100000">
                                          <p:val>
                                            <p:strVal val="#ppt_y"/>
                                          </p:val>
                                        </p:tav>
                                      </p:tavLst>
                                    </p:anim>
                                  </p:childTnLst>
                                </p:cTn>
                              </p:par>
                            </p:childTnLst>
                          </p:cTn>
                        </p:par>
                        <p:par>
                          <p:cTn id="80" fill="hold">
                            <p:stCondLst>
                              <p:cond delay="10000"/>
                            </p:stCondLst>
                            <p:childTnLst>
                              <p:par>
                                <p:cTn id="81" presetID="31" presetClass="entr" presetSubtype="0" fill="hold" grpId="0" nodeType="afterEffect">
                                  <p:stCondLst>
                                    <p:cond delay="0"/>
                                  </p:stCondLst>
                                  <p:childTnLst>
                                    <p:set>
                                      <p:cBhvr>
                                        <p:cTn id="82" dur="1" fill="hold">
                                          <p:stCondLst>
                                            <p:cond delay="0"/>
                                          </p:stCondLst>
                                        </p:cTn>
                                        <p:tgtEl>
                                          <p:spTgt spid="36"/>
                                        </p:tgtEl>
                                        <p:attrNameLst>
                                          <p:attrName>style.visibility</p:attrName>
                                        </p:attrNameLst>
                                      </p:cBhvr>
                                      <p:to>
                                        <p:strVal val="visible"/>
                                      </p:to>
                                    </p:set>
                                    <p:anim calcmode="lin" valueType="num">
                                      <p:cBhvr>
                                        <p:cTn id="83" dur="1000" fill="hold"/>
                                        <p:tgtEl>
                                          <p:spTgt spid="36"/>
                                        </p:tgtEl>
                                        <p:attrNameLst>
                                          <p:attrName>ppt_w</p:attrName>
                                        </p:attrNameLst>
                                      </p:cBhvr>
                                      <p:tavLst>
                                        <p:tav tm="0">
                                          <p:val>
                                            <p:fltVal val="0"/>
                                          </p:val>
                                        </p:tav>
                                        <p:tav tm="100000">
                                          <p:val>
                                            <p:strVal val="#ppt_w"/>
                                          </p:val>
                                        </p:tav>
                                      </p:tavLst>
                                    </p:anim>
                                    <p:anim calcmode="lin" valueType="num">
                                      <p:cBhvr>
                                        <p:cTn id="84" dur="1000" fill="hold"/>
                                        <p:tgtEl>
                                          <p:spTgt spid="36"/>
                                        </p:tgtEl>
                                        <p:attrNameLst>
                                          <p:attrName>ppt_h</p:attrName>
                                        </p:attrNameLst>
                                      </p:cBhvr>
                                      <p:tavLst>
                                        <p:tav tm="0">
                                          <p:val>
                                            <p:fltVal val="0"/>
                                          </p:val>
                                        </p:tav>
                                        <p:tav tm="100000">
                                          <p:val>
                                            <p:strVal val="#ppt_h"/>
                                          </p:val>
                                        </p:tav>
                                      </p:tavLst>
                                    </p:anim>
                                    <p:anim calcmode="lin" valueType="num">
                                      <p:cBhvr>
                                        <p:cTn id="85" dur="1000" fill="hold"/>
                                        <p:tgtEl>
                                          <p:spTgt spid="36"/>
                                        </p:tgtEl>
                                        <p:attrNameLst>
                                          <p:attrName>style.rotation</p:attrName>
                                        </p:attrNameLst>
                                      </p:cBhvr>
                                      <p:tavLst>
                                        <p:tav tm="0">
                                          <p:val>
                                            <p:fltVal val="90"/>
                                          </p:val>
                                        </p:tav>
                                        <p:tav tm="100000">
                                          <p:val>
                                            <p:fltVal val="0"/>
                                          </p:val>
                                        </p:tav>
                                      </p:tavLst>
                                    </p:anim>
                                    <p:animEffect transition="in" filter="fade">
                                      <p:cBhvr>
                                        <p:cTn id="86" dur="1000"/>
                                        <p:tgtEl>
                                          <p:spTgt spid="36"/>
                                        </p:tgtEl>
                                      </p:cBhvr>
                                    </p:animEffect>
                                  </p:childTnLst>
                                </p:cTn>
                              </p:par>
                            </p:childTnLst>
                          </p:cTn>
                        </p:par>
                        <p:par>
                          <p:cTn id="87" fill="hold">
                            <p:stCondLst>
                              <p:cond delay="11000"/>
                            </p:stCondLst>
                            <p:childTnLst>
                              <p:par>
                                <p:cTn id="88" presetID="53" presetClass="entr" presetSubtype="16" fill="hold" grpId="0" nodeType="afterEffect">
                                  <p:stCondLst>
                                    <p:cond delay="0"/>
                                  </p:stCondLst>
                                  <p:childTnLst>
                                    <p:set>
                                      <p:cBhvr>
                                        <p:cTn id="89" dur="1" fill="hold">
                                          <p:stCondLst>
                                            <p:cond delay="0"/>
                                          </p:stCondLst>
                                        </p:cTn>
                                        <p:tgtEl>
                                          <p:spTgt spid="38"/>
                                        </p:tgtEl>
                                        <p:attrNameLst>
                                          <p:attrName>style.visibility</p:attrName>
                                        </p:attrNameLst>
                                      </p:cBhvr>
                                      <p:to>
                                        <p:strVal val="visible"/>
                                      </p:to>
                                    </p:set>
                                    <p:anim calcmode="lin" valueType="num">
                                      <p:cBhvr>
                                        <p:cTn id="90" dur="1000" fill="hold"/>
                                        <p:tgtEl>
                                          <p:spTgt spid="38"/>
                                        </p:tgtEl>
                                        <p:attrNameLst>
                                          <p:attrName>ppt_w</p:attrName>
                                        </p:attrNameLst>
                                      </p:cBhvr>
                                      <p:tavLst>
                                        <p:tav tm="0">
                                          <p:val>
                                            <p:fltVal val="0"/>
                                          </p:val>
                                        </p:tav>
                                        <p:tav tm="100000">
                                          <p:val>
                                            <p:strVal val="#ppt_w"/>
                                          </p:val>
                                        </p:tav>
                                      </p:tavLst>
                                    </p:anim>
                                    <p:anim calcmode="lin" valueType="num">
                                      <p:cBhvr>
                                        <p:cTn id="91" dur="1000" fill="hold"/>
                                        <p:tgtEl>
                                          <p:spTgt spid="38"/>
                                        </p:tgtEl>
                                        <p:attrNameLst>
                                          <p:attrName>ppt_h</p:attrName>
                                        </p:attrNameLst>
                                      </p:cBhvr>
                                      <p:tavLst>
                                        <p:tav tm="0">
                                          <p:val>
                                            <p:fltVal val="0"/>
                                          </p:val>
                                        </p:tav>
                                        <p:tav tm="100000">
                                          <p:val>
                                            <p:strVal val="#ppt_h"/>
                                          </p:val>
                                        </p:tav>
                                      </p:tavLst>
                                    </p:anim>
                                    <p:animEffect transition="in" filter="fade">
                                      <p:cBhvr>
                                        <p:cTn id="92" dur="1000"/>
                                        <p:tgtEl>
                                          <p:spTgt spid="38"/>
                                        </p:tgtEl>
                                      </p:cBhvr>
                                    </p:animEffect>
                                  </p:childTnLst>
                                </p:cTn>
                              </p:par>
                              <p:par>
                                <p:cTn id="93" presetID="42" presetClass="entr" presetSubtype="0" fill="hold" grpId="0" nodeType="withEffect">
                                  <p:stCondLst>
                                    <p:cond delay="0"/>
                                  </p:stCondLst>
                                  <p:childTnLst>
                                    <p:set>
                                      <p:cBhvr>
                                        <p:cTn id="94" dur="1" fill="hold">
                                          <p:stCondLst>
                                            <p:cond delay="0"/>
                                          </p:stCondLst>
                                        </p:cTn>
                                        <p:tgtEl>
                                          <p:spTgt spid="37"/>
                                        </p:tgtEl>
                                        <p:attrNameLst>
                                          <p:attrName>style.visibility</p:attrName>
                                        </p:attrNameLst>
                                      </p:cBhvr>
                                      <p:to>
                                        <p:strVal val="visible"/>
                                      </p:to>
                                    </p:set>
                                    <p:animEffect transition="in" filter="fade">
                                      <p:cBhvr>
                                        <p:cTn id="95" dur="1000"/>
                                        <p:tgtEl>
                                          <p:spTgt spid="37"/>
                                        </p:tgtEl>
                                      </p:cBhvr>
                                    </p:animEffect>
                                    <p:anim calcmode="lin" valueType="num">
                                      <p:cBhvr>
                                        <p:cTn id="96" dur="1000" fill="hold"/>
                                        <p:tgtEl>
                                          <p:spTgt spid="37"/>
                                        </p:tgtEl>
                                        <p:attrNameLst>
                                          <p:attrName>ppt_x</p:attrName>
                                        </p:attrNameLst>
                                      </p:cBhvr>
                                      <p:tavLst>
                                        <p:tav tm="0">
                                          <p:val>
                                            <p:strVal val="#ppt_x"/>
                                          </p:val>
                                        </p:tav>
                                        <p:tav tm="100000">
                                          <p:val>
                                            <p:strVal val="#ppt_x"/>
                                          </p:val>
                                        </p:tav>
                                      </p:tavLst>
                                    </p:anim>
                                    <p:anim calcmode="lin" valueType="num">
                                      <p:cBhvr>
                                        <p:cTn id="97" dur="1000" fill="hold"/>
                                        <p:tgtEl>
                                          <p:spTgt spid="37"/>
                                        </p:tgtEl>
                                        <p:attrNameLst>
                                          <p:attrName>ppt_y</p:attrName>
                                        </p:attrNameLst>
                                      </p:cBhvr>
                                      <p:tavLst>
                                        <p:tav tm="0">
                                          <p:val>
                                            <p:strVal val="#ppt_y+.1"/>
                                          </p:val>
                                        </p:tav>
                                        <p:tav tm="100000">
                                          <p:val>
                                            <p:strVal val="#ppt_y"/>
                                          </p:val>
                                        </p:tav>
                                      </p:tavLst>
                                    </p:anim>
                                  </p:childTnLst>
                                </p:cTn>
                              </p:par>
                            </p:childTnLst>
                          </p:cTn>
                        </p:par>
                        <p:par>
                          <p:cTn id="98" fill="hold">
                            <p:stCondLst>
                              <p:cond delay="12000"/>
                            </p:stCondLst>
                            <p:childTnLst>
                              <p:par>
                                <p:cTn id="99" presetID="42" presetClass="entr" presetSubtype="0" fill="hold" grpId="0" nodeType="afterEffect">
                                  <p:stCondLst>
                                    <p:cond delay="0"/>
                                  </p:stCondLst>
                                  <p:childTnLst>
                                    <p:set>
                                      <p:cBhvr>
                                        <p:cTn id="100" dur="1" fill="hold">
                                          <p:stCondLst>
                                            <p:cond delay="0"/>
                                          </p:stCondLst>
                                        </p:cTn>
                                        <p:tgtEl>
                                          <p:spTgt spid="34"/>
                                        </p:tgtEl>
                                        <p:attrNameLst>
                                          <p:attrName>style.visibility</p:attrName>
                                        </p:attrNameLst>
                                      </p:cBhvr>
                                      <p:to>
                                        <p:strVal val="visible"/>
                                      </p:to>
                                    </p:set>
                                    <p:animEffect transition="in" filter="fade">
                                      <p:cBhvr>
                                        <p:cTn id="101" dur="1000"/>
                                        <p:tgtEl>
                                          <p:spTgt spid="34"/>
                                        </p:tgtEl>
                                      </p:cBhvr>
                                    </p:animEffect>
                                    <p:anim calcmode="lin" valueType="num">
                                      <p:cBhvr>
                                        <p:cTn id="102" dur="1000" fill="hold"/>
                                        <p:tgtEl>
                                          <p:spTgt spid="34"/>
                                        </p:tgtEl>
                                        <p:attrNameLst>
                                          <p:attrName>ppt_x</p:attrName>
                                        </p:attrNameLst>
                                      </p:cBhvr>
                                      <p:tavLst>
                                        <p:tav tm="0">
                                          <p:val>
                                            <p:strVal val="#ppt_x"/>
                                          </p:val>
                                        </p:tav>
                                        <p:tav tm="100000">
                                          <p:val>
                                            <p:strVal val="#ppt_x"/>
                                          </p:val>
                                        </p:tav>
                                      </p:tavLst>
                                    </p:anim>
                                    <p:anim calcmode="lin" valueType="num">
                                      <p:cBhvr>
                                        <p:cTn id="103" dur="1000" fill="hold"/>
                                        <p:tgtEl>
                                          <p:spTgt spid="3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p:bldP spid="15" grpId="0" animBg="1"/>
      <p:bldP spid="16" grpId="0"/>
      <p:bldP spid="19" grpId="0"/>
      <p:bldP spid="22" grpId="0"/>
      <p:bldP spid="24" grpId="0" animBg="1"/>
      <p:bldP spid="25" grpId="0"/>
      <p:bldP spid="26" grpId="0"/>
      <p:bldP spid="28" grpId="0"/>
      <p:bldP spid="30" grpId="0" animBg="1"/>
      <p:bldP spid="31" grpId="0"/>
      <p:bldP spid="32" grpId="0"/>
      <p:bldP spid="34" grpId="0"/>
      <p:bldP spid="36" grpId="0" animBg="1"/>
      <p:bldP spid="37" grpId="0"/>
      <p:bldP spid="38" grpId="0"/>
      <p:bldP spid="39" grpId="0"/>
    </p:bldLst>
  </p:timing>
</p:sld>
</file>

<file path=ppt/slides/slide3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12" name="Freeform: Shape 11">
            <a:extLst>
              <a:ext uri="{FF2B5EF4-FFF2-40B4-BE49-F238E27FC236}">
                <a16:creationId xmlns:a16="http://schemas.microsoft.com/office/drawing/2014/main" id="{04F2B666-8C08-461A-9BCC-E825E42C6ACD}"/>
              </a:ext>
            </a:extLst>
          </p:cNvPr>
          <p:cNvSpPr/>
          <p:nvPr/>
        </p:nvSpPr>
        <p:spPr>
          <a:xfrm>
            <a:off x="1379294" y="5882640"/>
            <a:ext cx="2138960" cy="609600"/>
          </a:xfrm>
          <a:custGeom>
            <a:avLst/>
            <a:gdLst>
              <a:gd name="connsiteX0" fmla="*/ 0 w 2138960"/>
              <a:gd name="connsiteY0" fmla="*/ 0 h 609600"/>
              <a:gd name="connsiteX1" fmla="*/ 1627445 w 2138960"/>
              <a:gd name="connsiteY1" fmla="*/ 0 h 609600"/>
              <a:gd name="connsiteX2" fmla="*/ 2138960 w 2138960"/>
              <a:gd name="connsiteY2" fmla="*/ 609600 h 609600"/>
              <a:gd name="connsiteX3" fmla="*/ 511516 w 2138960"/>
              <a:gd name="connsiteY3" fmla="*/ 609600 h 609600"/>
            </a:gdLst>
            <a:ahLst/>
            <a:cxnLst>
              <a:cxn ang="0">
                <a:pos x="connsiteX0" y="connsiteY0"/>
              </a:cxn>
              <a:cxn ang="0">
                <a:pos x="connsiteX1" y="connsiteY1"/>
              </a:cxn>
              <a:cxn ang="0">
                <a:pos x="connsiteX2" y="connsiteY2"/>
              </a:cxn>
              <a:cxn ang="0">
                <a:pos x="connsiteX3" y="connsiteY3"/>
              </a:cxn>
            </a:cxnLst>
            <a:rect l="l" t="t" r="r" b="b"/>
            <a:pathLst>
              <a:path w="2138960" h="609600">
                <a:moveTo>
                  <a:pt x="0" y="0"/>
                </a:moveTo>
                <a:lnTo>
                  <a:pt x="1627445" y="0"/>
                </a:lnTo>
                <a:lnTo>
                  <a:pt x="2138960" y="609600"/>
                </a:lnTo>
                <a:lnTo>
                  <a:pt x="511516" y="609600"/>
                </a:lnTo>
                <a:close/>
              </a:path>
            </a:pathLst>
          </a:custGeom>
          <a:solidFill>
            <a:srgbClr val="8383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81" name="Group 80">
            <a:extLst>
              <a:ext uri="{FF2B5EF4-FFF2-40B4-BE49-F238E27FC236}">
                <a16:creationId xmlns:a16="http://schemas.microsoft.com/office/drawing/2014/main" id="{F85EE8DF-FAF0-454E-B523-FE3F8FE81439}"/>
              </a:ext>
            </a:extLst>
          </p:cNvPr>
          <p:cNvGrpSpPr/>
          <p:nvPr/>
        </p:nvGrpSpPr>
        <p:grpSpPr>
          <a:xfrm>
            <a:off x="1379294" y="1681587"/>
            <a:ext cx="1640075" cy="4201053"/>
            <a:chOff x="1379294" y="1681587"/>
            <a:chExt cx="1640075" cy="4201053"/>
          </a:xfrm>
        </p:grpSpPr>
        <p:sp>
          <p:nvSpPr>
            <p:cNvPr id="14" name="Rectangle 13">
              <a:extLst>
                <a:ext uri="{FF2B5EF4-FFF2-40B4-BE49-F238E27FC236}">
                  <a16:creationId xmlns:a16="http://schemas.microsoft.com/office/drawing/2014/main" id="{6B8451F4-25BD-4BE6-9F5A-95DA77A17701}"/>
                </a:ext>
              </a:extLst>
            </p:cNvPr>
            <p:cNvSpPr/>
            <p:nvPr/>
          </p:nvSpPr>
          <p:spPr>
            <a:xfrm>
              <a:off x="1379294" y="1691640"/>
              <a:ext cx="1636776" cy="4191000"/>
            </a:xfrm>
            <a:prstGeom prst="rect">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88900" dist="889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2" name="Group 31">
              <a:extLst>
                <a:ext uri="{FF2B5EF4-FFF2-40B4-BE49-F238E27FC236}">
                  <a16:creationId xmlns:a16="http://schemas.microsoft.com/office/drawing/2014/main" id="{B5ED7D77-8823-445D-A021-BCF8B721E53E}"/>
                </a:ext>
              </a:extLst>
            </p:cNvPr>
            <p:cNvGrpSpPr/>
            <p:nvPr/>
          </p:nvGrpSpPr>
          <p:grpSpPr>
            <a:xfrm>
              <a:off x="1380744" y="1681587"/>
              <a:ext cx="1638625" cy="3185878"/>
              <a:chOff x="1383024" y="643727"/>
              <a:chExt cx="1638625" cy="3185878"/>
            </a:xfrm>
          </p:grpSpPr>
          <p:sp>
            <p:nvSpPr>
              <p:cNvPr id="29" name="Freeform: Shape 28">
                <a:extLst>
                  <a:ext uri="{FF2B5EF4-FFF2-40B4-BE49-F238E27FC236}">
                    <a16:creationId xmlns:a16="http://schemas.microsoft.com/office/drawing/2014/main" id="{AF6AEA89-1F72-4327-B598-B619622DFD44}"/>
                  </a:ext>
                </a:extLst>
              </p:cNvPr>
              <p:cNvSpPr/>
              <p:nvPr/>
            </p:nvSpPr>
            <p:spPr>
              <a:xfrm rot="5400000">
                <a:off x="1036618" y="990133"/>
                <a:ext cx="2329590" cy="1636778"/>
              </a:xfrm>
              <a:custGeom>
                <a:avLst/>
                <a:gdLst>
                  <a:gd name="connsiteX0" fmla="*/ 0 w 2329590"/>
                  <a:gd name="connsiteY0" fmla="*/ 1636778 h 1636778"/>
                  <a:gd name="connsiteX1" fmla="*/ 0 w 2329590"/>
                  <a:gd name="connsiteY1" fmla="*/ 1 h 1636778"/>
                  <a:gd name="connsiteX2" fmla="*/ 423073 w 2329590"/>
                  <a:gd name="connsiteY2" fmla="*/ 1 h 1636778"/>
                  <a:gd name="connsiteX3" fmla="*/ 423073 w 2329590"/>
                  <a:gd name="connsiteY3" fmla="*/ 0 h 1636778"/>
                  <a:gd name="connsiteX4" fmla="*/ 2329590 w 2329590"/>
                  <a:gd name="connsiteY4" fmla="*/ 0 h 1636778"/>
                  <a:gd name="connsiteX5" fmla="*/ 1459368 w 2329590"/>
                  <a:gd name="connsiteY5" fmla="*/ 1636776 h 1636778"/>
                  <a:gd name="connsiteX6" fmla="*/ 474334 w 2329590"/>
                  <a:gd name="connsiteY6" fmla="*/ 1636776 h 1636778"/>
                  <a:gd name="connsiteX7" fmla="*/ 474334 w 2329590"/>
                  <a:gd name="connsiteY7" fmla="*/ 1636778 h 1636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29590" h="1636778">
                    <a:moveTo>
                      <a:pt x="0" y="1636778"/>
                    </a:moveTo>
                    <a:lnTo>
                      <a:pt x="0" y="1"/>
                    </a:lnTo>
                    <a:lnTo>
                      <a:pt x="423073" y="1"/>
                    </a:lnTo>
                    <a:lnTo>
                      <a:pt x="423073" y="0"/>
                    </a:lnTo>
                    <a:lnTo>
                      <a:pt x="2329590" y="0"/>
                    </a:lnTo>
                    <a:lnTo>
                      <a:pt x="1459368" y="1636776"/>
                    </a:lnTo>
                    <a:lnTo>
                      <a:pt x="474334" y="1636776"/>
                    </a:lnTo>
                    <a:lnTo>
                      <a:pt x="474334" y="1636778"/>
                    </a:lnTo>
                    <a:close/>
                  </a:path>
                </a:pathLst>
              </a:cu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Isosceles Triangle 17">
                <a:extLst>
                  <a:ext uri="{FF2B5EF4-FFF2-40B4-BE49-F238E27FC236}">
                    <a16:creationId xmlns:a16="http://schemas.microsoft.com/office/drawing/2014/main" id="{988B1A12-245D-46BB-A15D-E5353F773CA4}"/>
                  </a:ext>
                </a:extLst>
              </p:cNvPr>
              <p:cNvSpPr>
                <a:spLocks/>
              </p:cNvSpPr>
              <p:nvPr/>
            </p:nvSpPr>
            <p:spPr>
              <a:xfrm rot="16200000">
                <a:off x="2176272" y="2984227"/>
                <a:ext cx="867054" cy="823701"/>
              </a:xfrm>
              <a:prstGeom prst="triangle">
                <a:avLst/>
              </a:prstGeom>
              <a:solidFill>
                <a:srgbClr val="EF3425">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Isosceles Triangle 18">
                <a:extLst>
                  <a:ext uri="{FF2B5EF4-FFF2-40B4-BE49-F238E27FC236}">
                    <a16:creationId xmlns:a16="http://schemas.microsoft.com/office/drawing/2014/main" id="{8BBD4707-708B-4C24-B4F1-E701B6F2E899}"/>
                  </a:ext>
                </a:extLst>
              </p:cNvPr>
              <p:cNvSpPr>
                <a:spLocks/>
              </p:cNvSpPr>
              <p:nvPr/>
            </p:nvSpPr>
            <p:spPr>
              <a:xfrm rot="5400000">
                <a:off x="2176272" y="2551012"/>
                <a:ext cx="867054" cy="823701"/>
              </a:xfrm>
              <a:prstGeom prst="triangle">
                <a:avLst/>
              </a:prstGeom>
              <a:solidFill>
                <a:srgbClr val="EF3425">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Isosceles Triangle 19">
                <a:extLst>
                  <a:ext uri="{FF2B5EF4-FFF2-40B4-BE49-F238E27FC236}">
                    <a16:creationId xmlns:a16="http://schemas.microsoft.com/office/drawing/2014/main" id="{FD78ED65-ABA6-448B-A70C-B07B7837B719}"/>
                  </a:ext>
                </a:extLst>
              </p:cNvPr>
              <p:cNvSpPr>
                <a:spLocks/>
              </p:cNvSpPr>
              <p:nvPr/>
            </p:nvSpPr>
            <p:spPr>
              <a:xfrm rot="16200000">
                <a:off x="1362456" y="2551012"/>
                <a:ext cx="867054" cy="823701"/>
              </a:xfrm>
              <a:prstGeom prst="triangle">
                <a:avLst/>
              </a:prstGeom>
              <a:solidFill>
                <a:srgbClr val="EF3425">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Isosceles Triangle 20">
                <a:extLst>
                  <a:ext uri="{FF2B5EF4-FFF2-40B4-BE49-F238E27FC236}">
                    <a16:creationId xmlns:a16="http://schemas.microsoft.com/office/drawing/2014/main" id="{098CD3EF-CA56-4529-BFDA-AB4D3574A3FC}"/>
                  </a:ext>
                </a:extLst>
              </p:cNvPr>
              <p:cNvSpPr>
                <a:spLocks/>
              </p:cNvSpPr>
              <p:nvPr/>
            </p:nvSpPr>
            <p:spPr>
              <a:xfrm rot="5400000">
                <a:off x="1362456" y="2119942"/>
                <a:ext cx="867054" cy="823701"/>
              </a:xfrm>
              <a:prstGeom prst="triangle">
                <a:avLst/>
              </a:prstGeom>
              <a:solidFill>
                <a:srgbClr val="EF3425">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85" name="Group 84">
            <a:extLst>
              <a:ext uri="{FF2B5EF4-FFF2-40B4-BE49-F238E27FC236}">
                <a16:creationId xmlns:a16="http://schemas.microsoft.com/office/drawing/2014/main" id="{33D2C26B-4789-4DFB-9D0F-6061D01CE492}"/>
              </a:ext>
            </a:extLst>
          </p:cNvPr>
          <p:cNvGrpSpPr/>
          <p:nvPr/>
        </p:nvGrpSpPr>
        <p:grpSpPr>
          <a:xfrm>
            <a:off x="1371600" y="1676400"/>
            <a:ext cx="1636777" cy="413802"/>
            <a:chOff x="1371600" y="1676400"/>
            <a:chExt cx="1636777" cy="413802"/>
          </a:xfrm>
        </p:grpSpPr>
        <p:sp>
          <p:nvSpPr>
            <p:cNvPr id="26" name="Rectangle 25">
              <a:extLst>
                <a:ext uri="{FF2B5EF4-FFF2-40B4-BE49-F238E27FC236}">
                  <a16:creationId xmlns:a16="http://schemas.microsoft.com/office/drawing/2014/main" id="{635A143D-06CA-4B3A-B9D3-9E0CE5F04847}"/>
                </a:ext>
              </a:extLst>
            </p:cNvPr>
            <p:cNvSpPr/>
            <p:nvPr/>
          </p:nvSpPr>
          <p:spPr>
            <a:xfrm>
              <a:off x="1371600" y="1676400"/>
              <a:ext cx="1636777" cy="413802"/>
            </a:xfrm>
            <a:prstGeom prst="rect">
              <a:avLst/>
            </a:pr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TextBox 23">
              <a:extLst>
                <a:ext uri="{FF2B5EF4-FFF2-40B4-BE49-F238E27FC236}">
                  <a16:creationId xmlns:a16="http://schemas.microsoft.com/office/drawing/2014/main" id="{202259F4-77C3-454A-83CC-9494DB4FBD59}"/>
                </a:ext>
              </a:extLst>
            </p:cNvPr>
            <p:cNvSpPr txBox="1"/>
            <p:nvPr/>
          </p:nvSpPr>
          <p:spPr>
            <a:xfrm>
              <a:off x="1591056" y="1731006"/>
              <a:ext cx="1372713" cy="33855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a:t>
              </a:r>
              <a:r>
                <a:rPr lang="en-US" sz="1600" dirty="0">
                  <a:solidFill>
                    <a:schemeClr val="bg1"/>
                  </a:solidFill>
                  <a:latin typeface="Bernard MT Condensed" panose="02050806060905020404" pitchFamily="18" charset="0"/>
                </a:rPr>
                <a:t>01</a:t>
              </a:r>
            </a:p>
          </p:txBody>
        </p:sp>
      </p:grpSp>
      <p:sp>
        <p:nvSpPr>
          <p:cNvPr id="31" name="TextBox 30">
            <a:extLst>
              <a:ext uri="{FF2B5EF4-FFF2-40B4-BE49-F238E27FC236}">
                <a16:creationId xmlns:a16="http://schemas.microsoft.com/office/drawing/2014/main" id="{F59A518B-D403-447F-87B8-413D1D5D865A}"/>
              </a:ext>
            </a:extLst>
          </p:cNvPr>
          <p:cNvSpPr txBox="1"/>
          <p:nvPr/>
        </p:nvSpPr>
        <p:spPr>
          <a:xfrm>
            <a:off x="1395756" y="2140917"/>
            <a:ext cx="1633046" cy="1107996"/>
          </a:xfrm>
          <a:prstGeom prst="rect">
            <a:avLst/>
          </a:prstGeom>
          <a:noFill/>
        </p:spPr>
        <p:txBody>
          <a:bodyPr wrap="square" rtlCol="0">
            <a:spAutoFit/>
          </a:bodyPr>
          <a:lstStyle/>
          <a:p>
            <a:r>
              <a:rPr lang="en-US" sz="1100" dirty="0">
                <a:solidFill>
                  <a:schemeClr val="bg1"/>
                </a:solidFill>
                <a:latin typeface="Candara" panose="020E0502030303020204" pitchFamily="34" charset="0"/>
              </a:rPr>
              <a:t>Lorem ipsum dolor sit amet, consectetur adipiscing elit, sed do eiusmod tempor incididunt ut labore et dolore magna aliqua.</a:t>
            </a:r>
          </a:p>
        </p:txBody>
      </p:sp>
      <p:grpSp>
        <p:nvGrpSpPr>
          <p:cNvPr id="89" name="Group 88">
            <a:extLst>
              <a:ext uri="{FF2B5EF4-FFF2-40B4-BE49-F238E27FC236}">
                <a16:creationId xmlns:a16="http://schemas.microsoft.com/office/drawing/2014/main" id="{7FC226D3-2852-4A28-A339-9D2F9A75ED53}"/>
              </a:ext>
            </a:extLst>
          </p:cNvPr>
          <p:cNvGrpSpPr/>
          <p:nvPr/>
        </p:nvGrpSpPr>
        <p:grpSpPr>
          <a:xfrm>
            <a:off x="1895856" y="4683800"/>
            <a:ext cx="1600201" cy="1808440"/>
            <a:chOff x="1895856" y="4683800"/>
            <a:chExt cx="1600201" cy="1808440"/>
          </a:xfrm>
        </p:grpSpPr>
        <p:sp>
          <p:nvSpPr>
            <p:cNvPr id="13" name="Freeform: Shape 12">
              <a:extLst>
                <a:ext uri="{FF2B5EF4-FFF2-40B4-BE49-F238E27FC236}">
                  <a16:creationId xmlns:a16="http://schemas.microsoft.com/office/drawing/2014/main" id="{9049BEE3-AECE-45B4-9A69-1B3A8FDCA566}"/>
                </a:ext>
              </a:extLst>
            </p:cNvPr>
            <p:cNvSpPr/>
            <p:nvPr/>
          </p:nvSpPr>
          <p:spPr>
            <a:xfrm>
              <a:off x="1895856" y="4683800"/>
              <a:ext cx="1600200" cy="1808440"/>
            </a:xfrm>
            <a:custGeom>
              <a:avLst/>
              <a:gdLst>
                <a:gd name="connsiteX0" fmla="*/ 800100 w 1600200"/>
                <a:gd name="connsiteY0" fmla="*/ 0 h 1808440"/>
                <a:gd name="connsiteX1" fmla="*/ 1596069 w 1600200"/>
                <a:gd name="connsiteY1" fmla="*/ 469724 h 1808440"/>
                <a:gd name="connsiteX2" fmla="*/ 1599414 w 1600200"/>
                <a:gd name="connsiteY2" fmla="*/ 513040 h 1808440"/>
                <a:gd name="connsiteX3" fmla="*/ 1600200 w 1600200"/>
                <a:gd name="connsiteY3" fmla="*/ 513040 h 1808440"/>
                <a:gd name="connsiteX4" fmla="*/ 1600200 w 1600200"/>
                <a:gd name="connsiteY4" fmla="*/ 523220 h 1808440"/>
                <a:gd name="connsiteX5" fmla="*/ 1600200 w 1600200"/>
                <a:gd name="connsiteY5" fmla="*/ 1808440 h 1808440"/>
                <a:gd name="connsiteX6" fmla="*/ 0 w 1600200"/>
                <a:gd name="connsiteY6" fmla="*/ 1808440 h 1808440"/>
                <a:gd name="connsiteX7" fmla="*/ 0 w 1600200"/>
                <a:gd name="connsiteY7" fmla="*/ 523220 h 1808440"/>
                <a:gd name="connsiteX8" fmla="*/ 0 w 1600200"/>
                <a:gd name="connsiteY8" fmla="*/ 513040 h 1808440"/>
                <a:gd name="connsiteX9" fmla="*/ 786 w 1600200"/>
                <a:gd name="connsiteY9" fmla="*/ 513040 h 1808440"/>
                <a:gd name="connsiteX10" fmla="*/ 4131 w 1600200"/>
                <a:gd name="connsiteY10" fmla="*/ 469724 h 1808440"/>
                <a:gd name="connsiteX11" fmla="*/ 800100 w 1600200"/>
                <a:gd name="connsiteY11" fmla="*/ 0 h 1808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00200" h="1808440">
                  <a:moveTo>
                    <a:pt x="800100" y="0"/>
                  </a:moveTo>
                  <a:cubicBezTo>
                    <a:pt x="1214365" y="0"/>
                    <a:pt x="1555096" y="205888"/>
                    <a:pt x="1596069" y="469724"/>
                  </a:cubicBezTo>
                  <a:lnTo>
                    <a:pt x="1599414" y="513040"/>
                  </a:lnTo>
                  <a:lnTo>
                    <a:pt x="1600200" y="513040"/>
                  </a:lnTo>
                  <a:lnTo>
                    <a:pt x="1600200" y="523220"/>
                  </a:lnTo>
                  <a:lnTo>
                    <a:pt x="1600200" y="1808440"/>
                  </a:lnTo>
                  <a:lnTo>
                    <a:pt x="0" y="1808440"/>
                  </a:lnTo>
                  <a:lnTo>
                    <a:pt x="0" y="523220"/>
                  </a:lnTo>
                  <a:lnTo>
                    <a:pt x="0" y="513040"/>
                  </a:lnTo>
                  <a:lnTo>
                    <a:pt x="786" y="513040"/>
                  </a:lnTo>
                  <a:lnTo>
                    <a:pt x="4131" y="469724"/>
                  </a:lnTo>
                  <a:cubicBezTo>
                    <a:pt x="45104" y="205888"/>
                    <a:pt x="385835" y="0"/>
                    <a:pt x="800100"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Text Box 10">
              <a:extLst>
                <a:ext uri="{FF2B5EF4-FFF2-40B4-BE49-F238E27FC236}">
                  <a16:creationId xmlns:a16="http://schemas.microsoft.com/office/drawing/2014/main" id="{803FF19E-AA7C-48E9-93BC-729BC7E9CF70}"/>
                </a:ext>
              </a:extLst>
            </p:cNvPr>
            <p:cNvSpPr txBox="1">
              <a:spLocks noChangeArrowheads="1"/>
            </p:cNvSpPr>
            <p:nvPr/>
          </p:nvSpPr>
          <p:spPr bwMode="auto">
            <a:xfrm>
              <a:off x="2353024" y="4857176"/>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rgbClr val="3B3B3B"/>
                  </a:solidFill>
                  <a:latin typeface="Bernard MT Condensed" panose="02050806060905020404" pitchFamily="18" charset="0"/>
                </a:rPr>
                <a:t>01</a:t>
              </a:r>
            </a:p>
            <a:p>
              <a:pPr algn="ctr"/>
              <a:r>
                <a:rPr lang="en-US" sz="1100" b="1" dirty="0">
                  <a:solidFill>
                    <a:srgbClr val="3B3B3B"/>
                  </a:solidFill>
                </a:rPr>
                <a:t>OPTION</a:t>
              </a:r>
            </a:p>
          </p:txBody>
        </p:sp>
        <p:sp>
          <p:nvSpPr>
            <p:cNvPr id="33" name="TextBox 32">
              <a:extLst>
                <a:ext uri="{FF2B5EF4-FFF2-40B4-BE49-F238E27FC236}">
                  <a16:creationId xmlns:a16="http://schemas.microsoft.com/office/drawing/2014/main" id="{A8B7AFDA-4D65-4ACA-9FE8-8BDB0FCFE999}"/>
                </a:ext>
              </a:extLst>
            </p:cNvPr>
            <p:cNvSpPr txBox="1"/>
            <p:nvPr/>
          </p:nvSpPr>
          <p:spPr>
            <a:xfrm>
              <a:off x="1895857" y="5922766"/>
              <a:ext cx="1600200" cy="461665"/>
            </a:xfrm>
            <a:prstGeom prst="rect">
              <a:avLst/>
            </a:prstGeom>
            <a:noFill/>
          </p:spPr>
          <p:txBody>
            <a:bodyPr wrap="square" rtlCol="0">
              <a:spAutoFit/>
            </a:bodyPr>
            <a:lstStyle/>
            <a:p>
              <a:pPr algn="ctr"/>
              <a:r>
                <a:rPr lang="en-US" sz="2400" dirty="0">
                  <a:solidFill>
                    <a:srgbClr val="3B3B3B"/>
                  </a:solidFill>
                  <a:latin typeface="Bernard MT Condensed" panose="02050806060905020404" pitchFamily="18" charset="0"/>
                </a:rPr>
                <a:t>$21,392</a:t>
              </a:r>
            </a:p>
          </p:txBody>
        </p:sp>
      </p:grpSp>
      <p:sp>
        <p:nvSpPr>
          <p:cNvPr id="36" name="Freeform: Shape 35">
            <a:extLst>
              <a:ext uri="{FF2B5EF4-FFF2-40B4-BE49-F238E27FC236}">
                <a16:creationId xmlns:a16="http://schemas.microsoft.com/office/drawing/2014/main" id="{F09478A8-F970-4EFE-A3E8-DF6D3569B925}"/>
              </a:ext>
            </a:extLst>
          </p:cNvPr>
          <p:cNvSpPr/>
          <p:nvPr/>
        </p:nvSpPr>
        <p:spPr>
          <a:xfrm>
            <a:off x="3848174" y="5897880"/>
            <a:ext cx="2138960" cy="609600"/>
          </a:xfrm>
          <a:custGeom>
            <a:avLst/>
            <a:gdLst>
              <a:gd name="connsiteX0" fmla="*/ 0 w 2138960"/>
              <a:gd name="connsiteY0" fmla="*/ 0 h 609600"/>
              <a:gd name="connsiteX1" fmla="*/ 1627445 w 2138960"/>
              <a:gd name="connsiteY1" fmla="*/ 0 h 609600"/>
              <a:gd name="connsiteX2" fmla="*/ 2138960 w 2138960"/>
              <a:gd name="connsiteY2" fmla="*/ 609600 h 609600"/>
              <a:gd name="connsiteX3" fmla="*/ 511516 w 2138960"/>
              <a:gd name="connsiteY3" fmla="*/ 609600 h 609600"/>
            </a:gdLst>
            <a:ahLst/>
            <a:cxnLst>
              <a:cxn ang="0">
                <a:pos x="connsiteX0" y="connsiteY0"/>
              </a:cxn>
              <a:cxn ang="0">
                <a:pos x="connsiteX1" y="connsiteY1"/>
              </a:cxn>
              <a:cxn ang="0">
                <a:pos x="connsiteX2" y="connsiteY2"/>
              </a:cxn>
              <a:cxn ang="0">
                <a:pos x="connsiteX3" y="connsiteY3"/>
              </a:cxn>
            </a:cxnLst>
            <a:rect l="l" t="t" r="r" b="b"/>
            <a:pathLst>
              <a:path w="2138960" h="609600">
                <a:moveTo>
                  <a:pt x="0" y="0"/>
                </a:moveTo>
                <a:lnTo>
                  <a:pt x="1627445" y="0"/>
                </a:lnTo>
                <a:lnTo>
                  <a:pt x="2138960" y="609600"/>
                </a:lnTo>
                <a:lnTo>
                  <a:pt x="511516" y="609600"/>
                </a:lnTo>
                <a:close/>
              </a:path>
            </a:pathLst>
          </a:custGeom>
          <a:solidFill>
            <a:srgbClr val="8383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82" name="Group 81">
            <a:extLst>
              <a:ext uri="{FF2B5EF4-FFF2-40B4-BE49-F238E27FC236}">
                <a16:creationId xmlns:a16="http://schemas.microsoft.com/office/drawing/2014/main" id="{9214441C-8A40-42F0-9499-1C280AFA6B32}"/>
              </a:ext>
            </a:extLst>
          </p:cNvPr>
          <p:cNvGrpSpPr/>
          <p:nvPr/>
        </p:nvGrpSpPr>
        <p:grpSpPr>
          <a:xfrm>
            <a:off x="3848174" y="1696827"/>
            <a:ext cx="1640075" cy="4201053"/>
            <a:chOff x="3848174" y="1696827"/>
            <a:chExt cx="1640075" cy="4201053"/>
          </a:xfrm>
        </p:grpSpPr>
        <p:sp>
          <p:nvSpPr>
            <p:cNvPr id="37" name="Rectangle 36">
              <a:extLst>
                <a:ext uri="{FF2B5EF4-FFF2-40B4-BE49-F238E27FC236}">
                  <a16:creationId xmlns:a16="http://schemas.microsoft.com/office/drawing/2014/main" id="{060CF728-C0B3-409D-94AF-856014AC1B36}"/>
                </a:ext>
              </a:extLst>
            </p:cNvPr>
            <p:cNvSpPr/>
            <p:nvPr/>
          </p:nvSpPr>
          <p:spPr>
            <a:xfrm>
              <a:off x="3848174" y="1706880"/>
              <a:ext cx="1636776" cy="4191000"/>
            </a:xfrm>
            <a:prstGeom prst="rect">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88900" dist="889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8" name="Group 37">
              <a:extLst>
                <a:ext uri="{FF2B5EF4-FFF2-40B4-BE49-F238E27FC236}">
                  <a16:creationId xmlns:a16="http://schemas.microsoft.com/office/drawing/2014/main" id="{81475004-596E-43E4-A94D-395740F675FA}"/>
                </a:ext>
              </a:extLst>
            </p:cNvPr>
            <p:cNvGrpSpPr/>
            <p:nvPr/>
          </p:nvGrpSpPr>
          <p:grpSpPr>
            <a:xfrm>
              <a:off x="3849624" y="1696827"/>
              <a:ext cx="1638625" cy="3185878"/>
              <a:chOff x="1383024" y="643727"/>
              <a:chExt cx="1638625" cy="3185878"/>
            </a:xfrm>
          </p:grpSpPr>
          <p:sp>
            <p:nvSpPr>
              <p:cNvPr id="45" name="Freeform: Shape 44">
                <a:extLst>
                  <a:ext uri="{FF2B5EF4-FFF2-40B4-BE49-F238E27FC236}">
                    <a16:creationId xmlns:a16="http://schemas.microsoft.com/office/drawing/2014/main" id="{DB652804-8E98-4B99-A933-7E843AF589EA}"/>
                  </a:ext>
                </a:extLst>
              </p:cNvPr>
              <p:cNvSpPr/>
              <p:nvPr/>
            </p:nvSpPr>
            <p:spPr>
              <a:xfrm rot="5400000">
                <a:off x="1036618" y="990133"/>
                <a:ext cx="2329590" cy="1636778"/>
              </a:xfrm>
              <a:custGeom>
                <a:avLst/>
                <a:gdLst>
                  <a:gd name="connsiteX0" fmla="*/ 0 w 2329590"/>
                  <a:gd name="connsiteY0" fmla="*/ 1636778 h 1636778"/>
                  <a:gd name="connsiteX1" fmla="*/ 0 w 2329590"/>
                  <a:gd name="connsiteY1" fmla="*/ 1 h 1636778"/>
                  <a:gd name="connsiteX2" fmla="*/ 423073 w 2329590"/>
                  <a:gd name="connsiteY2" fmla="*/ 1 h 1636778"/>
                  <a:gd name="connsiteX3" fmla="*/ 423073 w 2329590"/>
                  <a:gd name="connsiteY3" fmla="*/ 0 h 1636778"/>
                  <a:gd name="connsiteX4" fmla="*/ 2329590 w 2329590"/>
                  <a:gd name="connsiteY4" fmla="*/ 0 h 1636778"/>
                  <a:gd name="connsiteX5" fmla="*/ 1459368 w 2329590"/>
                  <a:gd name="connsiteY5" fmla="*/ 1636776 h 1636778"/>
                  <a:gd name="connsiteX6" fmla="*/ 474334 w 2329590"/>
                  <a:gd name="connsiteY6" fmla="*/ 1636776 h 1636778"/>
                  <a:gd name="connsiteX7" fmla="*/ 474334 w 2329590"/>
                  <a:gd name="connsiteY7" fmla="*/ 1636778 h 1636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29590" h="1636778">
                    <a:moveTo>
                      <a:pt x="0" y="1636778"/>
                    </a:moveTo>
                    <a:lnTo>
                      <a:pt x="0" y="1"/>
                    </a:lnTo>
                    <a:lnTo>
                      <a:pt x="423073" y="1"/>
                    </a:lnTo>
                    <a:lnTo>
                      <a:pt x="423073" y="0"/>
                    </a:lnTo>
                    <a:lnTo>
                      <a:pt x="2329590" y="0"/>
                    </a:lnTo>
                    <a:lnTo>
                      <a:pt x="1459368" y="1636776"/>
                    </a:lnTo>
                    <a:lnTo>
                      <a:pt x="474334" y="1636776"/>
                    </a:lnTo>
                    <a:lnTo>
                      <a:pt x="474334" y="1636778"/>
                    </a:ln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6" name="Isosceles Triangle 45">
                <a:extLst>
                  <a:ext uri="{FF2B5EF4-FFF2-40B4-BE49-F238E27FC236}">
                    <a16:creationId xmlns:a16="http://schemas.microsoft.com/office/drawing/2014/main" id="{69BB74A8-FA3C-4812-8909-D637584E674E}"/>
                  </a:ext>
                </a:extLst>
              </p:cNvPr>
              <p:cNvSpPr>
                <a:spLocks/>
              </p:cNvSpPr>
              <p:nvPr/>
            </p:nvSpPr>
            <p:spPr>
              <a:xfrm rot="16200000">
                <a:off x="2176272" y="2984227"/>
                <a:ext cx="867054" cy="823701"/>
              </a:xfrm>
              <a:prstGeom prst="triangle">
                <a:avLst/>
              </a:prstGeom>
              <a:solidFill>
                <a:srgbClr val="44546B">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Isosceles Triangle 46">
                <a:extLst>
                  <a:ext uri="{FF2B5EF4-FFF2-40B4-BE49-F238E27FC236}">
                    <a16:creationId xmlns:a16="http://schemas.microsoft.com/office/drawing/2014/main" id="{55D96AB4-1A74-4C9F-8594-9AB73E6608C3}"/>
                  </a:ext>
                </a:extLst>
              </p:cNvPr>
              <p:cNvSpPr>
                <a:spLocks/>
              </p:cNvSpPr>
              <p:nvPr/>
            </p:nvSpPr>
            <p:spPr>
              <a:xfrm rot="5400000">
                <a:off x="2176272" y="2551012"/>
                <a:ext cx="867054" cy="823701"/>
              </a:xfrm>
              <a:prstGeom prst="triangle">
                <a:avLst/>
              </a:prstGeom>
              <a:solidFill>
                <a:srgbClr val="44546B">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Isosceles Triangle 47">
                <a:extLst>
                  <a:ext uri="{FF2B5EF4-FFF2-40B4-BE49-F238E27FC236}">
                    <a16:creationId xmlns:a16="http://schemas.microsoft.com/office/drawing/2014/main" id="{A119EBEF-AD49-4954-BA53-D00B4D0F44EB}"/>
                  </a:ext>
                </a:extLst>
              </p:cNvPr>
              <p:cNvSpPr>
                <a:spLocks/>
              </p:cNvSpPr>
              <p:nvPr/>
            </p:nvSpPr>
            <p:spPr>
              <a:xfrm rot="16200000">
                <a:off x="1362456" y="2551012"/>
                <a:ext cx="867054" cy="823701"/>
              </a:xfrm>
              <a:prstGeom prst="triangle">
                <a:avLst/>
              </a:prstGeom>
              <a:solidFill>
                <a:srgbClr val="44546B">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Isosceles Triangle 48">
                <a:extLst>
                  <a:ext uri="{FF2B5EF4-FFF2-40B4-BE49-F238E27FC236}">
                    <a16:creationId xmlns:a16="http://schemas.microsoft.com/office/drawing/2014/main" id="{BCD7AAE5-00C0-4DA8-87C3-BB9D2687135B}"/>
                  </a:ext>
                </a:extLst>
              </p:cNvPr>
              <p:cNvSpPr>
                <a:spLocks/>
              </p:cNvSpPr>
              <p:nvPr/>
            </p:nvSpPr>
            <p:spPr>
              <a:xfrm rot="5400000">
                <a:off x="1362456" y="2119942"/>
                <a:ext cx="867054" cy="823701"/>
              </a:xfrm>
              <a:prstGeom prst="triangle">
                <a:avLst/>
              </a:prstGeom>
              <a:solidFill>
                <a:srgbClr val="44546B">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39" name="Freeform: Shape 38">
            <a:extLst>
              <a:ext uri="{FF2B5EF4-FFF2-40B4-BE49-F238E27FC236}">
                <a16:creationId xmlns:a16="http://schemas.microsoft.com/office/drawing/2014/main" id="{21AEB8CC-8771-4235-9B5E-FB2403341D0F}"/>
              </a:ext>
            </a:extLst>
          </p:cNvPr>
          <p:cNvSpPr/>
          <p:nvPr/>
        </p:nvSpPr>
        <p:spPr>
          <a:xfrm>
            <a:off x="4364736" y="4699040"/>
            <a:ext cx="1600200" cy="1808440"/>
          </a:xfrm>
          <a:custGeom>
            <a:avLst/>
            <a:gdLst>
              <a:gd name="connsiteX0" fmla="*/ 800100 w 1600200"/>
              <a:gd name="connsiteY0" fmla="*/ 0 h 1808440"/>
              <a:gd name="connsiteX1" fmla="*/ 1596069 w 1600200"/>
              <a:gd name="connsiteY1" fmla="*/ 469724 h 1808440"/>
              <a:gd name="connsiteX2" fmla="*/ 1599414 w 1600200"/>
              <a:gd name="connsiteY2" fmla="*/ 513040 h 1808440"/>
              <a:gd name="connsiteX3" fmla="*/ 1600200 w 1600200"/>
              <a:gd name="connsiteY3" fmla="*/ 513040 h 1808440"/>
              <a:gd name="connsiteX4" fmla="*/ 1600200 w 1600200"/>
              <a:gd name="connsiteY4" fmla="*/ 523220 h 1808440"/>
              <a:gd name="connsiteX5" fmla="*/ 1600200 w 1600200"/>
              <a:gd name="connsiteY5" fmla="*/ 1808440 h 1808440"/>
              <a:gd name="connsiteX6" fmla="*/ 0 w 1600200"/>
              <a:gd name="connsiteY6" fmla="*/ 1808440 h 1808440"/>
              <a:gd name="connsiteX7" fmla="*/ 0 w 1600200"/>
              <a:gd name="connsiteY7" fmla="*/ 523220 h 1808440"/>
              <a:gd name="connsiteX8" fmla="*/ 0 w 1600200"/>
              <a:gd name="connsiteY8" fmla="*/ 513040 h 1808440"/>
              <a:gd name="connsiteX9" fmla="*/ 786 w 1600200"/>
              <a:gd name="connsiteY9" fmla="*/ 513040 h 1808440"/>
              <a:gd name="connsiteX10" fmla="*/ 4131 w 1600200"/>
              <a:gd name="connsiteY10" fmla="*/ 469724 h 1808440"/>
              <a:gd name="connsiteX11" fmla="*/ 800100 w 1600200"/>
              <a:gd name="connsiteY11" fmla="*/ 0 h 1808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00200" h="1808440">
                <a:moveTo>
                  <a:pt x="800100" y="0"/>
                </a:moveTo>
                <a:cubicBezTo>
                  <a:pt x="1214365" y="0"/>
                  <a:pt x="1555096" y="205888"/>
                  <a:pt x="1596069" y="469724"/>
                </a:cubicBezTo>
                <a:lnTo>
                  <a:pt x="1599414" y="513040"/>
                </a:lnTo>
                <a:lnTo>
                  <a:pt x="1600200" y="513040"/>
                </a:lnTo>
                <a:lnTo>
                  <a:pt x="1600200" y="523220"/>
                </a:lnTo>
                <a:lnTo>
                  <a:pt x="1600200" y="1808440"/>
                </a:lnTo>
                <a:lnTo>
                  <a:pt x="0" y="1808440"/>
                </a:lnTo>
                <a:lnTo>
                  <a:pt x="0" y="523220"/>
                </a:lnTo>
                <a:lnTo>
                  <a:pt x="0" y="513040"/>
                </a:lnTo>
                <a:lnTo>
                  <a:pt x="786" y="513040"/>
                </a:lnTo>
                <a:lnTo>
                  <a:pt x="4131" y="469724"/>
                </a:lnTo>
                <a:cubicBezTo>
                  <a:pt x="45104" y="205888"/>
                  <a:pt x="385835" y="0"/>
                  <a:pt x="800100"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Text Box 10">
            <a:extLst>
              <a:ext uri="{FF2B5EF4-FFF2-40B4-BE49-F238E27FC236}">
                <a16:creationId xmlns:a16="http://schemas.microsoft.com/office/drawing/2014/main" id="{AAA7AE57-1F79-4FA1-A492-71B440853302}"/>
              </a:ext>
            </a:extLst>
          </p:cNvPr>
          <p:cNvSpPr txBox="1">
            <a:spLocks noChangeArrowheads="1"/>
          </p:cNvSpPr>
          <p:nvPr/>
        </p:nvSpPr>
        <p:spPr bwMode="auto">
          <a:xfrm>
            <a:off x="4821904" y="4872416"/>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rgbClr val="3B3B3B"/>
                </a:solidFill>
                <a:latin typeface="Bernard MT Condensed" panose="02050806060905020404" pitchFamily="18" charset="0"/>
              </a:rPr>
              <a:t>02</a:t>
            </a:r>
          </a:p>
          <a:p>
            <a:pPr algn="ctr"/>
            <a:r>
              <a:rPr lang="en-US" sz="1100" b="1" dirty="0">
                <a:solidFill>
                  <a:srgbClr val="3B3B3B"/>
                </a:solidFill>
              </a:rPr>
              <a:t>OPTION</a:t>
            </a:r>
          </a:p>
        </p:txBody>
      </p:sp>
      <p:grpSp>
        <p:nvGrpSpPr>
          <p:cNvPr id="86" name="Group 85">
            <a:extLst>
              <a:ext uri="{FF2B5EF4-FFF2-40B4-BE49-F238E27FC236}">
                <a16:creationId xmlns:a16="http://schemas.microsoft.com/office/drawing/2014/main" id="{062FB69F-6D74-4FD7-8CE3-48EB12FA48C9}"/>
              </a:ext>
            </a:extLst>
          </p:cNvPr>
          <p:cNvGrpSpPr/>
          <p:nvPr/>
        </p:nvGrpSpPr>
        <p:grpSpPr>
          <a:xfrm>
            <a:off x="3840480" y="1691640"/>
            <a:ext cx="1636777" cy="413802"/>
            <a:chOff x="3840480" y="1691640"/>
            <a:chExt cx="1636777" cy="413802"/>
          </a:xfrm>
        </p:grpSpPr>
        <p:sp>
          <p:nvSpPr>
            <p:cNvPr id="41" name="Rectangle 40">
              <a:extLst>
                <a:ext uri="{FF2B5EF4-FFF2-40B4-BE49-F238E27FC236}">
                  <a16:creationId xmlns:a16="http://schemas.microsoft.com/office/drawing/2014/main" id="{DA1F478E-F8B7-4AA8-BCF6-9F535E69C63D}"/>
                </a:ext>
              </a:extLst>
            </p:cNvPr>
            <p:cNvSpPr/>
            <p:nvPr/>
          </p:nvSpPr>
          <p:spPr>
            <a:xfrm>
              <a:off x="3840480" y="1691640"/>
              <a:ext cx="1636777" cy="413802"/>
            </a:xfrm>
            <a:prstGeom prst="rect">
              <a:avLst/>
            </a:pr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TextBox 41">
              <a:extLst>
                <a:ext uri="{FF2B5EF4-FFF2-40B4-BE49-F238E27FC236}">
                  <a16:creationId xmlns:a16="http://schemas.microsoft.com/office/drawing/2014/main" id="{83607117-C290-48DB-B3E2-9A0346708E69}"/>
                </a:ext>
              </a:extLst>
            </p:cNvPr>
            <p:cNvSpPr txBox="1"/>
            <p:nvPr/>
          </p:nvSpPr>
          <p:spPr>
            <a:xfrm>
              <a:off x="4059936" y="1746246"/>
              <a:ext cx="1372713" cy="33855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a:t>
              </a:r>
              <a:r>
                <a:rPr lang="en-US" sz="1600" dirty="0">
                  <a:solidFill>
                    <a:schemeClr val="bg1"/>
                  </a:solidFill>
                  <a:latin typeface="Bernard MT Condensed" panose="02050806060905020404" pitchFamily="18" charset="0"/>
                </a:rPr>
                <a:t>02</a:t>
              </a:r>
            </a:p>
          </p:txBody>
        </p:sp>
      </p:grpSp>
      <p:sp>
        <p:nvSpPr>
          <p:cNvPr id="43" name="TextBox 42">
            <a:extLst>
              <a:ext uri="{FF2B5EF4-FFF2-40B4-BE49-F238E27FC236}">
                <a16:creationId xmlns:a16="http://schemas.microsoft.com/office/drawing/2014/main" id="{6032723D-0CA4-4A86-8432-AF22909E8860}"/>
              </a:ext>
            </a:extLst>
          </p:cNvPr>
          <p:cNvSpPr txBox="1"/>
          <p:nvPr/>
        </p:nvSpPr>
        <p:spPr>
          <a:xfrm>
            <a:off x="3864636" y="2156157"/>
            <a:ext cx="1633046" cy="1107996"/>
          </a:xfrm>
          <a:prstGeom prst="rect">
            <a:avLst/>
          </a:prstGeom>
          <a:noFill/>
        </p:spPr>
        <p:txBody>
          <a:bodyPr wrap="square" rtlCol="0">
            <a:spAutoFit/>
          </a:bodyPr>
          <a:lstStyle/>
          <a:p>
            <a:r>
              <a:rPr lang="en-US" sz="11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44" name="TextBox 43">
            <a:extLst>
              <a:ext uri="{FF2B5EF4-FFF2-40B4-BE49-F238E27FC236}">
                <a16:creationId xmlns:a16="http://schemas.microsoft.com/office/drawing/2014/main" id="{29E9E52B-BBAA-4F8F-AAA0-E228A32B26C4}"/>
              </a:ext>
            </a:extLst>
          </p:cNvPr>
          <p:cNvSpPr txBox="1"/>
          <p:nvPr/>
        </p:nvSpPr>
        <p:spPr>
          <a:xfrm>
            <a:off x="4364737" y="5938006"/>
            <a:ext cx="1600200" cy="461665"/>
          </a:xfrm>
          <a:prstGeom prst="rect">
            <a:avLst/>
          </a:prstGeom>
          <a:noFill/>
        </p:spPr>
        <p:txBody>
          <a:bodyPr wrap="square" rtlCol="0">
            <a:spAutoFit/>
          </a:bodyPr>
          <a:lstStyle/>
          <a:p>
            <a:pPr algn="ctr"/>
            <a:r>
              <a:rPr lang="en-US" sz="2400" dirty="0">
                <a:solidFill>
                  <a:srgbClr val="3B3B3B"/>
                </a:solidFill>
                <a:latin typeface="Bernard MT Condensed" panose="02050806060905020404" pitchFamily="18" charset="0"/>
              </a:rPr>
              <a:t>$17,849</a:t>
            </a:r>
          </a:p>
        </p:txBody>
      </p:sp>
      <p:sp>
        <p:nvSpPr>
          <p:cNvPr id="51" name="Freeform: Shape 50">
            <a:extLst>
              <a:ext uri="{FF2B5EF4-FFF2-40B4-BE49-F238E27FC236}">
                <a16:creationId xmlns:a16="http://schemas.microsoft.com/office/drawing/2014/main" id="{39A2D120-B4B9-463E-A0D8-BFF19F547DE0}"/>
              </a:ext>
            </a:extLst>
          </p:cNvPr>
          <p:cNvSpPr/>
          <p:nvPr/>
        </p:nvSpPr>
        <p:spPr>
          <a:xfrm>
            <a:off x="6317054" y="5897880"/>
            <a:ext cx="2138960" cy="609600"/>
          </a:xfrm>
          <a:custGeom>
            <a:avLst/>
            <a:gdLst>
              <a:gd name="connsiteX0" fmla="*/ 0 w 2138960"/>
              <a:gd name="connsiteY0" fmla="*/ 0 h 609600"/>
              <a:gd name="connsiteX1" fmla="*/ 1627445 w 2138960"/>
              <a:gd name="connsiteY1" fmla="*/ 0 h 609600"/>
              <a:gd name="connsiteX2" fmla="*/ 2138960 w 2138960"/>
              <a:gd name="connsiteY2" fmla="*/ 609600 h 609600"/>
              <a:gd name="connsiteX3" fmla="*/ 511516 w 2138960"/>
              <a:gd name="connsiteY3" fmla="*/ 609600 h 609600"/>
            </a:gdLst>
            <a:ahLst/>
            <a:cxnLst>
              <a:cxn ang="0">
                <a:pos x="connsiteX0" y="connsiteY0"/>
              </a:cxn>
              <a:cxn ang="0">
                <a:pos x="connsiteX1" y="connsiteY1"/>
              </a:cxn>
              <a:cxn ang="0">
                <a:pos x="connsiteX2" y="connsiteY2"/>
              </a:cxn>
              <a:cxn ang="0">
                <a:pos x="connsiteX3" y="connsiteY3"/>
              </a:cxn>
            </a:cxnLst>
            <a:rect l="l" t="t" r="r" b="b"/>
            <a:pathLst>
              <a:path w="2138960" h="609600">
                <a:moveTo>
                  <a:pt x="0" y="0"/>
                </a:moveTo>
                <a:lnTo>
                  <a:pt x="1627445" y="0"/>
                </a:lnTo>
                <a:lnTo>
                  <a:pt x="2138960" y="609600"/>
                </a:lnTo>
                <a:lnTo>
                  <a:pt x="511516" y="609600"/>
                </a:lnTo>
                <a:close/>
              </a:path>
            </a:pathLst>
          </a:custGeom>
          <a:solidFill>
            <a:srgbClr val="8383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83" name="Group 82">
            <a:extLst>
              <a:ext uri="{FF2B5EF4-FFF2-40B4-BE49-F238E27FC236}">
                <a16:creationId xmlns:a16="http://schemas.microsoft.com/office/drawing/2014/main" id="{83F53B11-F8E0-4334-8A3D-786DD15F82CD}"/>
              </a:ext>
            </a:extLst>
          </p:cNvPr>
          <p:cNvGrpSpPr/>
          <p:nvPr/>
        </p:nvGrpSpPr>
        <p:grpSpPr>
          <a:xfrm>
            <a:off x="6317054" y="1696827"/>
            <a:ext cx="1640075" cy="4201053"/>
            <a:chOff x="6317054" y="1696827"/>
            <a:chExt cx="1640075" cy="4201053"/>
          </a:xfrm>
        </p:grpSpPr>
        <p:sp>
          <p:nvSpPr>
            <p:cNvPr id="52" name="Rectangle 51">
              <a:extLst>
                <a:ext uri="{FF2B5EF4-FFF2-40B4-BE49-F238E27FC236}">
                  <a16:creationId xmlns:a16="http://schemas.microsoft.com/office/drawing/2014/main" id="{3182EA1E-7E0B-4DBC-94E2-0C1278803098}"/>
                </a:ext>
              </a:extLst>
            </p:cNvPr>
            <p:cNvSpPr/>
            <p:nvPr/>
          </p:nvSpPr>
          <p:spPr>
            <a:xfrm>
              <a:off x="6317054" y="1706880"/>
              <a:ext cx="1636776" cy="4191000"/>
            </a:xfrm>
            <a:prstGeom prst="rect">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88900" dist="889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3" name="Group 52">
              <a:extLst>
                <a:ext uri="{FF2B5EF4-FFF2-40B4-BE49-F238E27FC236}">
                  <a16:creationId xmlns:a16="http://schemas.microsoft.com/office/drawing/2014/main" id="{73B819C5-ACE6-47C2-B769-4533EFCD6427}"/>
                </a:ext>
              </a:extLst>
            </p:cNvPr>
            <p:cNvGrpSpPr/>
            <p:nvPr/>
          </p:nvGrpSpPr>
          <p:grpSpPr>
            <a:xfrm>
              <a:off x="6318504" y="1696827"/>
              <a:ext cx="1638625" cy="3185878"/>
              <a:chOff x="1383024" y="643727"/>
              <a:chExt cx="1638625" cy="3185878"/>
            </a:xfrm>
          </p:grpSpPr>
          <p:sp>
            <p:nvSpPr>
              <p:cNvPr id="60" name="Freeform: Shape 59">
                <a:extLst>
                  <a:ext uri="{FF2B5EF4-FFF2-40B4-BE49-F238E27FC236}">
                    <a16:creationId xmlns:a16="http://schemas.microsoft.com/office/drawing/2014/main" id="{E2CA6714-9EB7-40E0-A764-4C97BFE17FD2}"/>
                  </a:ext>
                </a:extLst>
              </p:cNvPr>
              <p:cNvSpPr/>
              <p:nvPr/>
            </p:nvSpPr>
            <p:spPr>
              <a:xfrm rot="5400000">
                <a:off x="1036618" y="990133"/>
                <a:ext cx="2329590" cy="1636778"/>
              </a:xfrm>
              <a:custGeom>
                <a:avLst/>
                <a:gdLst>
                  <a:gd name="connsiteX0" fmla="*/ 0 w 2329590"/>
                  <a:gd name="connsiteY0" fmla="*/ 1636778 h 1636778"/>
                  <a:gd name="connsiteX1" fmla="*/ 0 w 2329590"/>
                  <a:gd name="connsiteY1" fmla="*/ 1 h 1636778"/>
                  <a:gd name="connsiteX2" fmla="*/ 423073 w 2329590"/>
                  <a:gd name="connsiteY2" fmla="*/ 1 h 1636778"/>
                  <a:gd name="connsiteX3" fmla="*/ 423073 w 2329590"/>
                  <a:gd name="connsiteY3" fmla="*/ 0 h 1636778"/>
                  <a:gd name="connsiteX4" fmla="*/ 2329590 w 2329590"/>
                  <a:gd name="connsiteY4" fmla="*/ 0 h 1636778"/>
                  <a:gd name="connsiteX5" fmla="*/ 1459368 w 2329590"/>
                  <a:gd name="connsiteY5" fmla="*/ 1636776 h 1636778"/>
                  <a:gd name="connsiteX6" fmla="*/ 474334 w 2329590"/>
                  <a:gd name="connsiteY6" fmla="*/ 1636776 h 1636778"/>
                  <a:gd name="connsiteX7" fmla="*/ 474334 w 2329590"/>
                  <a:gd name="connsiteY7" fmla="*/ 1636778 h 1636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29590" h="1636778">
                    <a:moveTo>
                      <a:pt x="0" y="1636778"/>
                    </a:moveTo>
                    <a:lnTo>
                      <a:pt x="0" y="1"/>
                    </a:lnTo>
                    <a:lnTo>
                      <a:pt x="423073" y="1"/>
                    </a:lnTo>
                    <a:lnTo>
                      <a:pt x="423073" y="0"/>
                    </a:lnTo>
                    <a:lnTo>
                      <a:pt x="2329590" y="0"/>
                    </a:lnTo>
                    <a:lnTo>
                      <a:pt x="1459368" y="1636776"/>
                    </a:lnTo>
                    <a:lnTo>
                      <a:pt x="474334" y="1636776"/>
                    </a:lnTo>
                    <a:lnTo>
                      <a:pt x="474334" y="1636778"/>
                    </a:lnTo>
                    <a:close/>
                  </a:path>
                </a:pathLst>
              </a:cu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1" name="Isosceles Triangle 60">
                <a:extLst>
                  <a:ext uri="{FF2B5EF4-FFF2-40B4-BE49-F238E27FC236}">
                    <a16:creationId xmlns:a16="http://schemas.microsoft.com/office/drawing/2014/main" id="{3FACE07E-EF0D-4A8A-8980-579DEC65FA09}"/>
                  </a:ext>
                </a:extLst>
              </p:cNvPr>
              <p:cNvSpPr>
                <a:spLocks/>
              </p:cNvSpPr>
              <p:nvPr/>
            </p:nvSpPr>
            <p:spPr>
              <a:xfrm rot="16200000">
                <a:off x="2176272" y="2984227"/>
                <a:ext cx="867054" cy="823701"/>
              </a:xfrm>
              <a:prstGeom prst="triangle">
                <a:avLst/>
              </a:prstGeom>
              <a:solidFill>
                <a:srgbClr val="5C7089">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Isosceles Triangle 61">
                <a:extLst>
                  <a:ext uri="{FF2B5EF4-FFF2-40B4-BE49-F238E27FC236}">
                    <a16:creationId xmlns:a16="http://schemas.microsoft.com/office/drawing/2014/main" id="{106224A5-8E80-4FD5-B7BC-07490E1B9BBD}"/>
                  </a:ext>
                </a:extLst>
              </p:cNvPr>
              <p:cNvSpPr>
                <a:spLocks/>
              </p:cNvSpPr>
              <p:nvPr/>
            </p:nvSpPr>
            <p:spPr>
              <a:xfrm rot="5400000">
                <a:off x="2176272" y="2551012"/>
                <a:ext cx="867054" cy="823701"/>
              </a:xfrm>
              <a:prstGeom prst="triangle">
                <a:avLst/>
              </a:prstGeom>
              <a:solidFill>
                <a:srgbClr val="5C7089">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Isosceles Triangle 62">
                <a:extLst>
                  <a:ext uri="{FF2B5EF4-FFF2-40B4-BE49-F238E27FC236}">
                    <a16:creationId xmlns:a16="http://schemas.microsoft.com/office/drawing/2014/main" id="{C3525717-2B94-4860-81E2-573835D24F37}"/>
                  </a:ext>
                </a:extLst>
              </p:cNvPr>
              <p:cNvSpPr>
                <a:spLocks/>
              </p:cNvSpPr>
              <p:nvPr/>
            </p:nvSpPr>
            <p:spPr>
              <a:xfrm rot="16200000">
                <a:off x="1362456" y="2551012"/>
                <a:ext cx="867054" cy="823701"/>
              </a:xfrm>
              <a:prstGeom prst="triangle">
                <a:avLst/>
              </a:prstGeom>
              <a:solidFill>
                <a:srgbClr val="5C7089">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Isosceles Triangle 63">
                <a:extLst>
                  <a:ext uri="{FF2B5EF4-FFF2-40B4-BE49-F238E27FC236}">
                    <a16:creationId xmlns:a16="http://schemas.microsoft.com/office/drawing/2014/main" id="{CDCAE876-B35E-4660-8EBD-651102AE15C6}"/>
                  </a:ext>
                </a:extLst>
              </p:cNvPr>
              <p:cNvSpPr>
                <a:spLocks/>
              </p:cNvSpPr>
              <p:nvPr/>
            </p:nvSpPr>
            <p:spPr>
              <a:xfrm rot="5400000">
                <a:off x="1362456" y="2119942"/>
                <a:ext cx="867054" cy="823701"/>
              </a:xfrm>
              <a:prstGeom prst="triangle">
                <a:avLst/>
              </a:prstGeom>
              <a:solidFill>
                <a:srgbClr val="5C7089">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54" name="Freeform: Shape 53">
            <a:extLst>
              <a:ext uri="{FF2B5EF4-FFF2-40B4-BE49-F238E27FC236}">
                <a16:creationId xmlns:a16="http://schemas.microsoft.com/office/drawing/2014/main" id="{25AB9FEF-269A-4DBB-8D20-9A24451958F3}"/>
              </a:ext>
            </a:extLst>
          </p:cNvPr>
          <p:cNvSpPr/>
          <p:nvPr/>
        </p:nvSpPr>
        <p:spPr>
          <a:xfrm>
            <a:off x="6833616" y="4699040"/>
            <a:ext cx="1600200" cy="1808440"/>
          </a:xfrm>
          <a:custGeom>
            <a:avLst/>
            <a:gdLst>
              <a:gd name="connsiteX0" fmla="*/ 800100 w 1600200"/>
              <a:gd name="connsiteY0" fmla="*/ 0 h 1808440"/>
              <a:gd name="connsiteX1" fmla="*/ 1596069 w 1600200"/>
              <a:gd name="connsiteY1" fmla="*/ 469724 h 1808440"/>
              <a:gd name="connsiteX2" fmla="*/ 1599414 w 1600200"/>
              <a:gd name="connsiteY2" fmla="*/ 513040 h 1808440"/>
              <a:gd name="connsiteX3" fmla="*/ 1600200 w 1600200"/>
              <a:gd name="connsiteY3" fmla="*/ 513040 h 1808440"/>
              <a:gd name="connsiteX4" fmla="*/ 1600200 w 1600200"/>
              <a:gd name="connsiteY4" fmla="*/ 523220 h 1808440"/>
              <a:gd name="connsiteX5" fmla="*/ 1600200 w 1600200"/>
              <a:gd name="connsiteY5" fmla="*/ 1808440 h 1808440"/>
              <a:gd name="connsiteX6" fmla="*/ 0 w 1600200"/>
              <a:gd name="connsiteY6" fmla="*/ 1808440 h 1808440"/>
              <a:gd name="connsiteX7" fmla="*/ 0 w 1600200"/>
              <a:gd name="connsiteY7" fmla="*/ 523220 h 1808440"/>
              <a:gd name="connsiteX8" fmla="*/ 0 w 1600200"/>
              <a:gd name="connsiteY8" fmla="*/ 513040 h 1808440"/>
              <a:gd name="connsiteX9" fmla="*/ 786 w 1600200"/>
              <a:gd name="connsiteY9" fmla="*/ 513040 h 1808440"/>
              <a:gd name="connsiteX10" fmla="*/ 4131 w 1600200"/>
              <a:gd name="connsiteY10" fmla="*/ 469724 h 1808440"/>
              <a:gd name="connsiteX11" fmla="*/ 800100 w 1600200"/>
              <a:gd name="connsiteY11" fmla="*/ 0 h 1808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00200" h="1808440">
                <a:moveTo>
                  <a:pt x="800100" y="0"/>
                </a:moveTo>
                <a:cubicBezTo>
                  <a:pt x="1214365" y="0"/>
                  <a:pt x="1555096" y="205888"/>
                  <a:pt x="1596069" y="469724"/>
                </a:cubicBezTo>
                <a:lnTo>
                  <a:pt x="1599414" y="513040"/>
                </a:lnTo>
                <a:lnTo>
                  <a:pt x="1600200" y="513040"/>
                </a:lnTo>
                <a:lnTo>
                  <a:pt x="1600200" y="523220"/>
                </a:lnTo>
                <a:lnTo>
                  <a:pt x="1600200" y="1808440"/>
                </a:lnTo>
                <a:lnTo>
                  <a:pt x="0" y="1808440"/>
                </a:lnTo>
                <a:lnTo>
                  <a:pt x="0" y="523220"/>
                </a:lnTo>
                <a:lnTo>
                  <a:pt x="0" y="513040"/>
                </a:lnTo>
                <a:lnTo>
                  <a:pt x="786" y="513040"/>
                </a:lnTo>
                <a:lnTo>
                  <a:pt x="4131" y="469724"/>
                </a:lnTo>
                <a:cubicBezTo>
                  <a:pt x="45104" y="205888"/>
                  <a:pt x="385835" y="0"/>
                  <a:pt x="800100"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 name="Text Box 10">
            <a:extLst>
              <a:ext uri="{FF2B5EF4-FFF2-40B4-BE49-F238E27FC236}">
                <a16:creationId xmlns:a16="http://schemas.microsoft.com/office/drawing/2014/main" id="{406812B4-1EB5-4CD9-AACE-E5E19D72BD77}"/>
              </a:ext>
            </a:extLst>
          </p:cNvPr>
          <p:cNvSpPr txBox="1">
            <a:spLocks noChangeArrowheads="1"/>
          </p:cNvSpPr>
          <p:nvPr/>
        </p:nvSpPr>
        <p:spPr bwMode="auto">
          <a:xfrm>
            <a:off x="7290784" y="4872416"/>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rgbClr val="3B3B3B"/>
                </a:solidFill>
                <a:latin typeface="Bernard MT Condensed" panose="02050806060905020404" pitchFamily="18" charset="0"/>
              </a:rPr>
              <a:t>03</a:t>
            </a:r>
          </a:p>
          <a:p>
            <a:pPr algn="ctr"/>
            <a:r>
              <a:rPr lang="en-US" sz="1100" b="1" dirty="0">
                <a:solidFill>
                  <a:srgbClr val="3B3B3B"/>
                </a:solidFill>
              </a:rPr>
              <a:t>OPTION</a:t>
            </a:r>
          </a:p>
        </p:txBody>
      </p:sp>
      <p:grpSp>
        <p:nvGrpSpPr>
          <p:cNvPr id="87" name="Group 86">
            <a:extLst>
              <a:ext uri="{FF2B5EF4-FFF2-40B4-BE49-F238E27FC236}">
                <a16:creationId xmlns:a16="http://schemas.microsoft.com/office/drawing/2014/main" id="{19DF73EE-7ED9-41CE-93A1-9A715216E5A6}"/>
              </a:ext>
            </a:extLst>
          </p:cNvPr>
          <p:cNvGrpSpPr/>
          <p:nvPr/>
        </p:nvGrpSpPr>
        <p:grpSpPr>
          <a:xfrm>
            <a:off x="6309360" y="1691640"/>
            <a:ext cx="1636777" cy="413802"/>
            <a:chOff x="6309360" y="1691640"/>
            <a:chExt cx="1636777" cy="413802"/>
          </a:xfrm>
        </p:grpSpPr>
        <p:sp>
          <p:nvSpPr>
            <p:cNvPr id="56" name="Rectangle 55">
              <a:extLst>
                <a:ext uri="{FF2B5EF4-FFF2-40B4-BE49-F238E27FC236}">
                  <a16:creationId xmlns:a16="http://schemas.microsoft.com/office/drawing/2014/main" id="{93BA88BD-722B-4393-B8F8-64AE5D9610F7}"/>
                </a:ext>
              </a:extLst>
            </p:cNvPr>
            <p:cNvSpPr/>
            <p:nvPr/>
          </p:nvSpPr>
          <p:spPr>
            <a:xfrm>
              <a:off x="6309360" y="1691640"/>
              <a:ext cx="1636777" cy="413802"/>
            </a:xfrm>
            <a:prstGeom prst="rect">
              <a:avLst/>
            </a:pr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TextBox 56">
              <a:extLst>
                <a:ext uri="{FF2B5EF4-FFF2-40B4-BE49-F238E27FC236}">
                  <a16:creationId xmlns:a16="http://schemas.microsoft.com/office/drawing/2014/main" id="{4D6883A4-7617-473C-9594-4D603D6F12A3}"/>
                </a:ext>
              </a:extLst>
            </p:cNvPr>
            <p:cNvSpPr txBox="1"/>
            <p:nvPr/>
          </p:nvSpPr>
          <p:spPr>
            <a:xfrm>
              <a:off x="6528816" y="1746246"/>
              <a:ext cx="1372713" cy="33855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a:t>
              </a:r>
              <a:r>
                <a:rPr lang="en-US" sz="1600" dirty="0">
                  <a:solidFill>
                    <a:schemeClr val="bg1"/>
                  </a:solidFill>
                  <a:latin typeface="Bernard MT Condensed" panose="02050806060905020404" pitchFamily="18" charset="0"/>
                </a:rPr>
                <a:t>03</a:t>
              </a:r>
            </a:p>
          </p:txBody>
        </p:sp>
      </p:grpSp>
      <p:sp>
        <p:nvSpPr>
          <p:cNvPr id="58" name="TextBox 57">
            <a:extLst>
              <a:ext uri="{FF2B5EF4-FFF2-40B4-BE49-F238E27FC236}">
                <a16:creationId xmlns:a16="http://schemas.microsoft.com/office/drawing/2014/main" id="{3E90874A-C482-4846-A044-25D98B662D60}"/>
              </a:ext>
            </a:extLst>
          </p:cNvPr>
          <p:cNvSpPr txBox="1"/>
          <p:nvPr/>
        </p:nvSpPr>
        <p:spPr>
          <a:xfrm>
            <a:off x="6333516" y="2156157"/>
            <a:ext cx="1633046" cy="1107996"/>
          </a:xfrm>
          <a:prstGeom prst="rect">
            <a:avLst/>
          </a:prstGeom>
          <a:noFill/>
        </p:spPr>
        <p:txBody>
          <a:bodyPr wrap="square" rtlCol="0">
            <a:spAutoFit/>
          </a:bodyPr>
          <a:lstStyle/>
          <a:p>
            <a:r>
              <a:rPr lang="en-US" sz="11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59" name="TextBox 58">
            <a:extLst>
              <a:ext uri="{FF2B5EF4-FFF2-40B4-BE49-F238E27FC236}">
                <a16:creationId xmlns:a16="http://schemas.microsoft.com/office/drawing/2014/main" id="{AA3CE832-65F9-4D8B-BA2F-BA3E98168E77}"/>
              </a:ext>
            </a:extLst>
          </p:cNvPr>
          <p:cNvSpPr txBox="1"/>
          <p:nvPr/>
        </p:nvSpPr>
        <p:spPr>
          <a:xfrm>
            <a:off x="6833617" y="5938006"/>
            <a:ext cx="1600200" cy="461665"/>
          </a:xfrm>
          <a:prstGeom prst="rect">
            <a:avLst/>
          </a:prstGeom>
          <a:noFill/>
        </p:spPr>
        <p:txBody>
          <a:bodyPr wrap="square" rtlCol="0">
            <a:spAutoFit/>
          </a:bodyPr>
          <a:lstStyle/>
          <a:p>
            <a:pPr algn="ctr"/>
            <a:r>
              <a:rPr lang="en-US" sz="2400" dirty="0">
                <a:solidFill>
                  <a:srgbClr val="3B3B3B"/>
                </a:solidFill>
                <a:latin typeface="Bernard MT Condensed" panose="02050806060905020404" pitchFamily="18" charset="0"/>
              </a:rPr>
              <a:t>$19,747</a:t>
            </a:r>
          </a:p>
        </p:txBody>
      </p:sp>
      <p:sp>
        <p:nvSpPr>
          <p:cNvPr id="66" name="Freeform: Shape 65">
            <a:extLst>
              <a:ext uri="{FF2B5EF4-FFF2-40B4-BE49-F238E27FC236}">
                <a16:creationId xmlns:a16="http://schemas.microsoft.com/office/drawing/2014/main" id="{1CB0AEA3-6580-44D7-ADEC-B3171063E6C5}"/>
              </a:ext>
            </a:extLst>
          </p:cNvPr>
          <p:cNvSpPr/>
          <p:nvPr/>
        </p:nvSpPr>
        <p:spPr>
          <a:xfrm>
            <a:off x="8785934" y="5897880"/>
            <a:ext cx="2138960" cy="609600"/>
          </a:xfrm>
          <a:custGeom>
            <a:avLst/>
            <a:gdLst>
              <a:gd name="connsiteX0" fmla="*/ 0 w 2138960"/>
              <a:gd name="connsiteY0" fmla="*/ 0 h 609600"/>
              <a:gd name="connsiteX1" fmla="*/ 1627445 w 2138960"/>
              <a:gd name="connsiteY1" fmla="*/ 0 h 609600"/>
              <a:gd name="connsiteX2" fmla="*/ 2138960 w 2138960"/>
              <a:gd name="connsiteY2" fmla="*/ 609600 h 609600"/>
              <a:gd name="connsiteX3" fmla="*/ 511516 w 2138960"/>
              <a:gd name="connsiteY3" fmla="*/ 609600 h 609600"/>
            </a:gdLst>
            <a:ahLst/>
            <a:cxnLst>
              <a:cxn ang="0">
                <a:pos x="connsiteX0" y="connsiteY0"/>
              </a:cxn>
              <a:cxn ang="0">
                <a:pos x="connsiteX1" y="connsiteY1"/>
              </a:cxn>
              <a:cxn ang="0">
                <a:pos x="connsiteX2" y="connsiteY2"/>
              </a:cxn>
              <a:cxn ang="0">
                <a:pos x="connsiteX3" y="connsiteY3"/>
              </a:cxn>
            </a:cxnLst>
            <a:rect l="l" t="t" r="r" b="b"/>
            <a:pathLst>
              <a:path w="2138960" h="609600">
                <a:moveTo>
                  <a:pt x="0" y="0"/>
                </a:moveTo>
                <a:lnTo>
                  <a:pt x="1627445" y="0"/>
                </a:lnTo>
                <a:lnTo>
                  <a:pt x="2138960" y="609600"/>
                </a:lnTo>
                <a:lnTo>
                  <a:pt x="511516" y="609600"/>
                </a:lnTo>
                <a:close/>
              </a:path>
            </a:pathLst>
          </a:custGeom>
          <a:solidFill>
            <a:srgbClr val="8383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84" name="Group 83">
            <a:extLst>
              <a:ext uri="{FF2B5EF4-FFF2-40B4-BE49-F238E27FC236}">
                <a16:creationId xmlns:a16="http://schemas.microsoft.com/office/drawing/2014/main" id="{CC849C3A-DB1F-4C49-AE2E-2EFEF68B4D1A}"/>
              </a:ext>
            </a:extLst>
          </p:cNvPr>
          <p:cNvGrpSpPr/>
          <p:nvPr/>
        </p:nvGrpSpPr>
        <p:grpSpPr>
          <a:xfrm>
            <a:off x="8785934" y="1696827"/>
            <a:ext cx="1640075" cy="4201053"/>
            <a:chOff x="8785934" y="1696827"/>
            <a:chExt cx="1640075" cy="4201053"/>
          </a:xfrm>
        </p:grpSpPr>
        <p:sp>
          <p:nvSpPr>
            <p:cNvPr id="67" name="Rectangle 66">
              <a:extLst>
                <a:ext uri="{FF2B5EF4-FFF2-40B4-BE49-F238E27FC236}">
                  <a16:creationId xmlns:a16="http://schemas.microsoft.com/office/drawing/2014/main" id="{699EA8FC-FF6B-4CC0-8900-5D494DE5BD46}"/>
                </a:ext>
              </a:extLst>
            </p:cNvPr>
            <p:cNvSpPr/>
            <p:nvPr/>
          </p:nvSpPr>
          <p:spPr>
            <a:xfrm>
              <a:off x="8785934" y="1706880"/>
              <a:ext cx="1636776" cy="4191000"/>
            </a:xfrm>
            <a:prstGeom prst="rect">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88900" dist="889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8" name="Group 67">
              <a:extLst>
                <a:ext uri="{FF2B5EF4-FFF2-40B4-BE49-F238E27FC236}">
                  <a16:creationId xmlns:a16="http://schemas.microsoft.com/office/drawing/2014/main" id="{B57741E8-60AE-4348-9CB3-E0D71AEDC673}"/>
                </a:ext>
              </a:extLst>
            </p:cNvPr>
            <p:cNvGrpSpPr/>
            <p:nvPr/>
          </p:nvGrpSpPr>
          <p:grpSpPr>
            <a:xfrm>
              <a:off x="8787384" y="1696827"/>
              <a:ext cx="1638625" cy="3185878"/>
              <a:chOff x="1383024" y="643727"/>
              <a:chExt cx="1638625" cy="3185878"/>
            </a:xfrm>
          </p:grpSpPr>
          <p:sp>
            <p:nvSpPr>
              <p:cNvPr id="75" name="Freeform: Shape 74">
                <a:extLst>
                  <a:ext uri="{FF2B5EF4-FFF2-40B4-BE49-F238E27FC236}">
                    <a16:creationId xmlns:a16="http://schemas.microsoft.com/office/drawing/2014/main" id="{2FB17353-AABB-4C5C-9D6E-EE75878CAB64}"/>
                  </a:ext>
                </a:extLst>
              </p:cNvPr>
              <p:cNvSpPr/>
              <p:nvPr/>
            </p:nvSpPr>
            <p:spPr>
              <a:xfrm rot="5400000">
                <a:off x="1036618" y="990133"/>
                <a:ext cx="2329590" cy="1636778"/>
              </a:xfrm>
              <a:custGeom>
                <a:avLst/>
                <a:gdLst>
                  <a:gd name="connsiteX0" fmla="*/ 0 w 2329590"/>
                  <a:gd name="connsiteY0" fmla="*/ 1636778 h 1636778"/>
                  <a:gd name="connsiteX1" fmla="*/ 0 w 2329590"/>
                  <a:gd name="connsiteY1" fmla="*/ 1 h 1636778"/>
                  <a:gd name="connsiteX2" fmla="*/ 423073 w 2329590"/>
                  <a:gd name="connsiteY2" fmla="*/ 1 h 1636778"/>
                  <a:gd name="connsiteX3" fmla="*/ 423073 w 2329590"/>
                  <a:gd name="connsiteY3" fmla="*/ 0 h 1636778"/>
                  <a:gd name="connsiteX4" fmla="*/ 2329590 w 2329590"/>
                  <a:gd name="connsiteY4" fmla="*/ 0 h 1636778"/>
                  <a:gd name="connsiteX5" fmla="*/ 1459368 w 2329590"/>
                  <a:gd name="connsiteY5" fmla="*/ 1636776 h 1636778"/>
                  <a:gd name="connsiteX6" fmla="*/ 474334 w 2329590"/>
                  <a:gd name="connsiteY6" fmla="*/ 1636776 h 1636778"/>
                  <a:gd name="connsiteX7" fmla="*/ 474334 w 2329590"/>
                  <a:gd name="connsiteY7" fmla="*/ 1636778 h 1636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29590" h="1636778">
                    <a:moveTo>
                      <a:pt x="0" y="1636778"/>
                    </a:moveTo>
                    <a:lnTo>
                      <a:pt x="0" y="1"/>
                    </a:lnTo>
                    <a:lnTo>
                      <a:pt x="423073" y="1"/>
                    </a:lnTo>
                    <a:lnTo>
                      <a:pt x="423073" y="0"/>
                    </a:lnTo>
                    <a:lnTo>
                      <a:pt x="2329590" y="0"/>
                    </a:lnTo>
                    <a:lnTo>
                      <a:pt x="1459368" y="1636776"/>
                    </a:lnTo>
                    <a:lnTo>
                      <a:pt x="474334" y="1636776"/>
                    </a:lnTo>
                    <a:lnTo>
                      <a:pt x="474334" y="1636778"/>
                    </a:lnTo>
                    <a:close/>
                  </a:path>
                </a:pathLst>
              </a:custGeom>
              <a:solidFill>
                <a:srgbClr val="72869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6" name="Isosceles Triangle 75">
                <a:extLst>
                  <a:ext uri="{FF2B5EF4-FFF2-40B4-BE49-F238E27FC236}">
                    <a16:creationId xmlns:a16="http://schemas.microsoft.com/office/drawing/2014/main" id="{DF31116A-AF82-4BAD-BD78-EBB2AC6A5A5F}"/>
                  </a:ext>
                </a:extLst>
              </p:cNvPr>
              <p:cNvSpPr>
                <a:spLocks/>
              </p:cNvSpPr>
              <p:nvPr/>
            </p:nvSpPr>
            <p:spPr>
              <a:xfrm rot="16200000">
                <a:off x="2176272" y="2984227"/>
                <a:ext cx="867054" cy="823701"/>
              </a:xfrm>
              <a:prstGeom prst="triangle">
                <a:avLst/>
              </a:prstGeom>
              <a:solidFill>
                <a:srgbClr val="72869F">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7" name="Isosceles Triangle 76">
                <a:extLst>
                  <a:ext uri="{FF2B5EF4-FFF2-40B4-BE49-F238E27FC236}">
                    <a16:creationId xmlns:a16="http://schemas.microsoft.com/office/drawing/2014/main" id="{CD62C970-E9A8-412B-A095-4E5834605B07}"/>
                  </a:ext>
                </a:extLst>
              </p:cNvPr>
              <p:cNvSpPr>
                <a:spLocks/>
              </p:cNvSpPr>
              <p:nvPr/>
            </p:nvSpPr>
            <p:spPr>
              <a:xfrm rot="5400000">
                <a:off x="2176272" y="2551012"/>
                <a:ext cx="867054" cy="823701"/>
              </a:xfrm>
              <a:prstGeom prst="triangle">
                <a:avLst/>
              </a:prstGeom>
              <a:solidFill>
                <a:srgbClr val="72869F">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 name="Isosceles Triangle 77">
                <a:extLst>
                  <a:ext uri="{FF2B5EF4-FFF2-40B4-BE49-F238E27FC236}">
                    <a16:creationId xmlns:a16="http://schemas.microsoft.com/office/drawing/2014/main" id="{15750259-0C7D-49E0-86D5-0207B0C82754}"/>
                  </a:ext>
                </a:extLst>
              </p:cNvPr>
              <p:cNvSpPr>
                <a:spLocks/>
              </p:cNvSpPr>
              <p:nvPr/>
            </p:nvSpPr>
            <p:spPr>
              <a:xfrm rot="16200000">
                <a:off x="1362456" y="2551012"/>
                <a:ext cx="867054" cy="823701"/>
              </a:xfrm>
              <a:prstGeom prst="triangle">
                <a:avLst/>
              </a:prstGeom>
              <a:solidFill>
                <a:srgbClr val="72869F">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 name="Isosceles Triangle 78">
                <a:extLst>
                  <a:ext uri="{FF2B5EF4-FFF2-40B4-BE49-F238E27FC236}">
                    <a16:creationId xmlns:a16="http://schemas.microsoft.com/office/drawing/2014/main" id="{0A173998-9A2D-4DAB-9C7C-EDE50D7F89AB}"/>
                  </a:ext>
                </a:extLst>
              </p:cNvPr>
              <p:cNvSpPr>
                <a:spLocks/>
              </p:cNvSpPr>
              <p:nvPr/>
            </p:nvSpPr>
            <p:spPr>
              <a:xfrm rot="5400000">
                <a:off x="1362456" y="2119942"/>
                <a:ext cx="867054" cy="823701"/>
              </a:xfrm>
              <a:prstGeom prst="triangle">
                <a:avLst/>
              </a:prstGeom>
              <a:solidFill>
                <a:srgbClr val="72869F">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69" name="Freeform: Shape 68">
            <a:extLst>
              <a:ext uri="{FF2B5EF4-FFF2-40B4-BE49-F238E27FC236}">
                <a16:creationId xmlns:a16="http://schemas.microsoft.com/office/drawing/2014/main" id="{6C7E8D78-850F-45CC-A458-0FE06D716F4F}"/>
              </a:ext>
            </a:extLst>
          </p:cNvPr>
          <p:cNvSpPr/>
          <p:nvPr/>
        </p:nvSpPr>
        <p:spPr>
          <a:xfrm>
            <a:off x="9302496" y="4699040"/>
            <a:ext cx="1600200" cy="1808440"/>
          </a:xfrm>
          <a:custGeom>
            <a:avLst/>
            <a:gdLst>
              <a:gd name="connsiteX0" fmla="*/ 800100 w 1600200"/>
              <a:gd name="connsiteY0" fmla="*/ 0 h 1808440"/>
              <a:gd name="connsiteX1" fmla="*/ 1596069 w 1600200"/>
              <a:gd name="connsiteY1" fmla="*/ 469724 h 1808440"/>
              <a:gd name="connsiteX2" fmla="*/ 1599414 w 1600200"/>
              <a:gd name="connsiteY2" fmla="*/ 513040 h 1808440"/>
              <a:gd name="connsiteX3" fmla="*/ 1600200 w 1600200"/>
              <a:gd name="connsiteY3" fmla="*/ 513040 h 1808440"/>
              <a:gd name="connsiteX4" fmla="*/ 1600200 w 1600200"/>
              <a:gd name="connsiteY4" fmla="*/ 523220 h 1808440"/>
              <a:gd name="connsiteX5" fmla="*/ 1600200 w 1600200"/>
              <a:gd name="connsiteY5" fmla="*/ 1808440 h 1808440"/>
              <a:gd name="connsiteX6" fmla="*/ 0 w 1600200"/>
              <a:gd name="connsiteY6" fmla="*/ 1808440 h 1808440"/>
              <a:gd name="connsiteX7" fmla="*/ 0 w 1600200"/>
              <a:gd name="connsiteY7" fmla="*/ 523220 h 1808440"/>
              <a:gd name="connsiteX8" fmla="*/ 0 w 1600200"/>
              <a:gd name="connsiteY8" fmla="*/ 513040 h 1808440"/>
              <a:gd name="connsiteX9" fmla="*/ 786 w 1600200"/>
              <a:gd name="connsiteY9" fmla="*/ 513040 h 1808440"/>
              <a:gd name="connsiteX10" fmla="*/ 4131 w 1600200"/>
              <a:gd name="connsiteY10" fmla="*/ 469724 h 1808440"/>
              <a:gd name="connsiteX11" fmla="*/ 800100 w 1600200"/>
              <a:gd name="connsiteY11" fmla="*/ 0 h 1808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00200" h="1808440">
                <a:moveTo>
                  <a:pt x="800100" y="0"/>
                </a:moveTo>
                <a:cubicBezTo>
                  <a:pt x="1214365" y="0"/>
                  <a:pt x="1555096" y="205888"/>
                  <a:pt x="1596069" y="469724"/>
                </a:cubicBezTo>
                <a:lnTo>
                  <a:pt x="1599414" y="513040"/>
                </a:lnTo>
                <a:lnTo>
                  <a:pt x="1600200" y="513040"/>
                </a:lnTo>
                <a:lnTo>
                  <a:pt x="1600200" y="523220"/>
                </a:lnTo>
                <a:lnTo>
                  <a:pt x="1600200" y="1808440"/>
                </a:lnTo>
                <a:lnTo>
                  <a:pt x="0" y="1808440"/>
                </a:lnTo>
                <a:lnTo>
                  <a:pt x="0" y="523220"/>
                </a:lnTo>
                <a:lnTo>
                  <a:pt x="0" y="513040"/>
                </a:lnTo>
                <a:lnTo>
                  <a:pt x="786" y="513040"/>
                </a:lnTo>
                <a:lnTo>
                  <a:pt x="4131" y="469724"/>
                </a:lnTo>
                <a:cubicBezTo>
                  <a:pt x="45104" y="205888"/>
                  <a:pt x="385835" y="0"/>
                  <a:pt x="800100"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 name="Text Box 10">
            <a:extLst>
              <a:ext uri="{FF2B5EF4-FFF2-40B4-BE49-F238E27FC236}">
                <a16:creationId xmlns:a16="http://schemas.microsoft.com/office/drawing/2014/main" id="{F97EF478-B447-43D1-8E6C-C1B7B0B5D99B}"/>
              </a:ext>
            </a:extLst>
          </p:cNvPr>
          <p:cNvSpPr txBox="1">
            <a:spLocks noChangeArrowheads="1"/>
          </p:cNvSpPr>
          <p:nvPr/>
        </p:nvSpPr>
        <p:spPr bwMode="auto">
          <a:xfrm>
            <a:off x="9759664" y="4872416"/>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rgbClr val="3B3B3B"/>
                </a:solidFill>
                <a:latin typeface="Bernard MT Condensed" panose="02050806060905020404" pitchFamily="18" charset="0"/>
              </a:rPr>
              <a:t>04</a:t>
            </a:r>
          </a:p>
          <a:p>
            <a:pPr algn="ctr"/>
            <a:r>
              <a:rPr lang="en-US" sz="1100" b="1" dirty="0">
                <a:solidFill>
                  <a:srgbClr val="3B3B3B"/>
                </a:solidFill>
              </a:rPr>
              <a:t>OPTION</a:t>
            </a:r>
          </a:p>
        </p:txBody>
      </p:sp>
      <p:grpSp>
        <p:nvGrpSpPr>
          <p:cNvPr id="88" name="Group 87">
            <a:extLst>
              <a:ext uri="{FF2B5EF4-FFF2-40B4-BE49-F238E27FC236}">
                <a16:creationId xmlns:a16="http://schemas.microsoft.com/office/drawing/2014/main" id="{E86E75CC-4B16-4F7B-A253-B35583697305}"/>
              </a:ext>
            </a:extLst>
          </p:cNvPr>
          <p:cNvGrpSpPr/>
          <p:nvPr/>
        </p:nvGrpSpPr>
        <p:grpSpPr>
          <a:xfrm>
            <a:off x="8778240" y="1691640"/>
            <a:ext cx="1636777" cy="413802"/>
            <a:chOff x="8778240" y="1691640"/>
            <a:chExt cx="1636777" cy="413802"/>
          </a:xfrm>
        </p:grpSpPr>
        <p:sp>
          <p:nvSpPr>
            <p:cNvPr id="71" name="Rectangle 70">
              <a:extLst>
                <a:ext uri="{FF2B5EF4-FFF2-40B4-BE49-F238E27FC236}">
                  <a16:creationId xmlns:a16="http://schemas.microsoft.com/office/drawing/2014/main" id="{169D96E8-539D-4A9B-BBAF-B9666F53D293}"/>
                </a:ext>
              </a:extLst>
            </p:cNvPr>
            <p:cNvSpPr/>
            <p:nvPr/>
          </p:nvSpPr>
          <p:spPr>
            <a:xfrm>
              <a:off x="8778240" y="1691640"/>
              <a:ext cx="1636777" cy="413802"/>
            </a:xfrm>
            <a:prstGeom prst="rect">
              <a:avLst/>
            </a:pr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 name="TextBox 71">
              <a:extLst>
                <a:ext uri="{FF2B5EF4-FFF2-40B4-BE49-F238E27FC236}">
                  <a16:creationId xmlns:a16="http://schemas.microsoft.com/office/drawing/2014/main" id="{6DD4F68B-8D0E-4A21-8679-F25E7D16BD61}"/>
                </a:ext>
              </a:extLst>
            </p:cNvPr>
            <p:cNvSpPr txBox="1"/>
            <p:nvPr/>
          </p:nvSpPr>
          <p:spPr>
            <a:xfrm>
              <a:off x="8997696" y="1746246"/>
              <a:ext cx="1372713" cy="33855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a:t>
              </a:r>
              <a:r>
                <a:rPr lang="en-US" sz="1600" dirty="0">
                  <a:solidFill>
                    <a:schemeClr val="bg1"/>
                  </a:solidFill>
                  <a:latin typeface="Bernard MT Condensed" panose="02050806060905020404" pitchFamily="18" charset="0"/>
                </a:rPr>
                <a:t>04</a:t>
              </a:r>
            </a:p>
          </p:txBody>
        </p:sp>
      </p:grpSp>
      <p:sp>
        <p:nvSpPr>
          <p:cNvPr id="73" name="TextBox 72">
            <a:extLst>
              <a:ext uri="{FF2B5EF4-FFF2-40B4-BE49-F238E27FC236}">
                <a16:creationId xmlns:a16="http://schemas.microsoft.com/office/drawing/2014/main" id="{A78E2A50-06F8-4150-9CE9-B543CAC7A1F2}"/>
              </a:ext>
            </a:extLst>
          </p:cNvPr>
          <p:cNvSpPr txBox="1"/>
          <p:nvPr/>
        </p:nvSpPr>
        <p:spPr>
          <a:xfrm>
            <a:off x="8802396" y="2156157"/>
            <a:ext cx="1633046" cy="1107996"/>
          </a:xfrm>
          <a:prstGeom prst="rect">
            <a:avLst/>
          </a:prstGeom>
          <a:noFill/>
        </p:spPr>
        <p:txBody>
          <a:bodyPr wrap="square" rtlCol="0">
            <a:spAutoFit/>
          </a:bodyPr>
          <a:lstStyle/>
          <a:p>
            <a:r>
              <a:rPr lang="en-US" sz="11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74" name="TextBox 73">
            <a:extLst>
              <a:ext uri="{FF2B5EF4-FFF2-40B4-BE49-F238E27FC236}">
                <a16:creationId xmlns:a16="http://schemas.microsoft.com/office/drawing/2014/main" id="{3A3DD703-D4E4-45A0-9F36-83D5D916F575}"/>
              </a:ext>
            </a:extLst>
          </p:cNvPr>
          <p:cNvSpPr txBox="1"/>
          <p:nvPr/>
        </p:nvSpPr>
        <p:spPr>
          <a:xfrm>
            <a:off x="9302497" y="5938006"/>
            <a:ext cx="1600200" cy="461665"/>
          </a:xfrm>
          <a:prstGeom prst="rect">
            <a:avLst/>
          </a:prstGeom>
          <a:noFill/>
        </p:spPr>
        <p:txBody>
          <a:bodyPr wrap="square" rtlCol="0">
            <a:spAutoFit/>
          </a:bodyPr>
          <a:lstStyle/>
          <a:p>
            <a:pPr algn="ctr"/>
            <a:r>
              <a:rPr lang="en-US" sz="2400" dirty="0">
                <a:solidFill>
                  <a:srgbClr val="3B3B3B"/>
                </a:solidFill>
                <a:latin typeface="Bernard MT Condensed" panose="02050806060905020404" pitchFamily="18" charset="0"/>
              </a:rPr>
              <a:t>$24,149</a:t>
            </a:r>
          </a:p>
        </p:txBody>
      </p:sp>
      <p:sp>
        <p:nvSpPr>
          <p:cNvPr id="80" name="TextBox 79">
            <a:extLst>
              <a:ext uri="{FF2B5EF4-FFF2-40B4-BE49-F238E27FC236}">
                <a16:creationId xmlns:a16="http://schemas.microsoft.com/office/drawing/2014/main" id="{B5F096D9-885E-4460-BF5A-6435F095119B}"/>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13104988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0"/>
                                        </p:tgtEl>
                                        <p:attrNameLst>
                                          <p:attrName>style.visibility</p:attrName>
                                        </p:attrNameLst>
                                      </p:cBhvr>
                                      <p:to>
                                        <p:strVal val="visible"/>
                                      </p:to>
                                    </p:set>
                                    <p:animEffect transition="in" filter="wipe(left)">
                                      <p:cBhvr>
                                        <p:cTn id="7" dur="1000"/>
                                        <p:tgtEl>
                                          <p:spTgt spid="80"/>
                                        </p:tgtEl>
                                      </p:cBhvr>
                                    </p:animEffect>
                                  </p:childTnLst>
                                </p:cTn>
                              </p:par>
                            </p:childTnLst>
                          </p:cTn>
                        </p:par>
                        <p:par>
                          <p:cTn id="8" fill="hold">
                            <p:stCondLst>
                              <p:cond delay="1000"/>
                            </p:stCondLst>
                            <p:childTnLst>
                              <p:par>
                                <p:cTn id="9" presetID="22" presetClass="entr" presetSubtype="1" fill="hold" nodeType="afterEffect">
                                  <p:stCondLst>
                                    <p:cond delay="0"/>
                                  </p:stCondLst>
                                  <p:childTnLst>
                                    <p:set>
                                      <p:cBhvr>
                                        <p:cTn id="10" dur="1" fill="hold">
                                          <p:stCondLst>
                                            <p:cond delay="0"/>
                                          </p:stCondLst>
                                        </p:cTn>
                                        <p:tgtEl>
                                          <p:spTgt spid="89"/>
                                        </p:tgtEl>
                                        <p:attrNameLst>
                                          <p:attrName>style.visibility</p:attrName>
                                        </p:attrNameLst>
                                      </p:cBhvr>
                                      <p:to>
                                        <p:strVal val="visible"/>
                                      </p:to>
                                    </p:set>
                                    <p:animEffect transition="in" filter="wipe(up)">
                                      <p:cBhvr>
                                        <p:cTn id="11" dur="600"/>
                                        <p:tgtEl>
                                          <p:spTgt spid="89"/>
                                        </p:tgtEl>
                                      </p:cBhvr>
                                    </p:animEffect>
                                  </p:childTnLst>
                                </p:cTn>
                              </p:par>
                            </p:childTnLst>
                          </p:cTn>
                        </p:par>
                        <p:par>
                          <p:cTn id="12" fill="hold">
                            <p:stCondLst>
                              <p:cond delay="1600"/>
                            </p:stCondLst>
                            <p:childTnLst>
                              <p:par>
                                <p:cTn id="13" presetID="22" presetClass="entr" presetSubtype="4" fill="hold" grpId="0" nodeType="afterEffect">
                                  <p:stCondLst>
                                    <p:cond delay="0"/>
                                  </p:stCondLst>
                                  <p:childTnLst>
                                    <p:set>
                                      <p:cBhvr>
                                        <p:cTn id="14" dur="1" fill="hold">
                                          <p:stCondLst>
                                            <p:cond delay="0"/>
                                          </p:stCondLst>
                                        </p:cTn>
                                        <p:tgtEl>
                                          <p:spTgt spid="12"/>
                                        </p:tgtEl>
                                        <p:attrNameLst>
                                          <p:attrName>style.visibility</p:attrName>
                                        </p:attrNameLst>
                                      </p:cBhvr>
                                      <p:to>
                                        <p:strVal val="visible"/>
                                      </p:to>
                                    </p:set>
                                    <p:animEffect transition="in" filter="wipe(down)">
                                      <p:cBhvr>
                                        <p:cTn id="15" dur="400"/>
                                        <p:tgtEl>
                                          <p:spTgt spid="12"/>
                                        </p:tgtEl>
                                      </p:cBhvr>
                                    </p:animEffect>
                                  </p:childTnLst>
                                </p:cTn>
                              </p:par>
                            </p:childTnLst>
                          </p:cTn>
                        </p:par>
                        <p:par>
                          <p:cTn id="16" fill="hold">
                            <p:stCondLst>
                              <p:cond delay="2000"/>
                            </p:stCondLst>
                            <p:childTnLst>
                              <p:par>
                                <p:cTn id="17" presetID="22" presetClass="entr" presetSubtype="4" fill="hold" nodeType="afterEffect">
                                  <p:stCondLst>
                                    <p:cond delay="0"/>
                                  </p:stCondLst>
                                  <p:childTnLst>
                                    <p:set>
                                      <p:cBhvr>
                                        <p:cTn id="18" dur="1" fill="hold">
                                          <p:stCondLst>
                                            <p:cond delay="0"/>
                                          </p:stCondLst>
                                        </p:cTn>
                                        <p:tgtEl>
                                          <p:spTgt spid="81"/>
                                        </p:tgtEl>
                                        <p:attrNameLst>
                                          <p:attrName>style.visibility</p:attrName>
                                        </p:attrNameLst>
                                      </p:cBhvr>
                                      <p:to>
                                        <p:strVal val="visible"/>
                                      </p:to>
                                    </p:set>
                                    <p:animEffect transition="in" filter="wipe(down)">
                                      <p:cBhvr>
                                        <p:cTn id="19" dur="1000"/>
                                        <p:tgtEl>
                                          <p:spTgt spid="81"/>
                                        </p:tgtEl>
                                      </p:cBhvr>
                                    </p:animEffect>
                                  </p:childTnLst>
                                </p:cTn>
                              </p:par>
                            </p:childTnLst>
                          </p:cTn>
                        </p:par>
                        <p:par>
                          <p:cTn id="20" fill="hold">
                            <p:stCondLst>
                              <p:cond delay="3000"/>
                            </p:stCondLst>
                            <p:childTnLst>
                              <p:par>
                                <p:cTn id="21" presetID="22" presetClass="entr" presetSubtype="1" fill="hold" nodeType="afterEffect">
                                  <p:stCondLst>
                                    <p:cond delay="0"/>
                                  </p:stCondLst>
                                  <p:childTnLst>
                                    <p:set>
                                      <p:cBhvr>
                                        <p:cTn id="22" dur="1" fill="hold">
                                          <p:stCondLst>
                                            <p:cond delay="0"/>
                                          </p:stCondLst>
                                        </p:cTn>
                                        <p:tgtEl>
                                          <p:spTgt spid="85"/>
                                        </p:tgtEl>
                                        <p:attrNameLst>
                                          <p:attrName>style.visibility</p:attrName>
                                        </p:attrNameLst>
                                      </p:cBhvr>
                                      <p:to>
                                        <p:strVal val="visible"/>
                                      </p:to>
                                    </p:set>
                                    <p:animEffect transition="in" filter="wipe(up)">
                                      <p:cBhvr>
                                        <p:cTn id="23" dur="500"/>
                                        <p:tgtEl>
                                          <p:spTgt spid="85"/>
                                        </p:tgtEl>
                                      </p:cBhvr>
                                    </p:animEffect>
                                  </p:childTnLst>
                                </p:cTn>
                              </p:par>
                            </p:childTnLst>
                          </p:cTn>
                        </p:par>
                        <p:par>
                          <p:cTn id="24" fill="hold">
                            <p:stCondLst>
                              <p:cond delay="3500"/>
                            </p:stCondLst>
                            <p:childTnLst>
                              <p:par>
                                <p:cTn id="25" presetID="22" presetClass="entr" presetSubtype="1" fill="hold" grpId="0" nodeType="afterEffect">
                                  <p:stCondLst>
                                    <p:cond delay="0"/>
                                  </p:stCondLst>
                                  <p:childTnLst>
                                    <p:set>
                                      <p:cBhvr>
                                        <p:cTn id="26" dur="1" fill="hold">
                                          <p:stCondLst>
                                            <p:cond delay="0"/>
                                          </p:stCondLst>
                                        </p:cTn>
                                        <p:tgtEl>
                                          <p:spTgt spid="31"/>
                                        </p:tgtEl>
                                        <p:attrNameLst>
                                          <p:attrName>style.visibility</p:attrName>
                                        </p:attrNameLst>
                                      </p:cBhvr>
                                      <p:to>
                                        <p:strVal val="visible"/>
                                      </p:to>
                                    </p:set>
                                    <p:animEffect transition="in" filter="wipe(up)">
                                      <p:cBhvr>
                                        <p:cTn id="27" dur="500"/>
                                        <p:tgtEl>
                                          <p:spTgt spid="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31" grpId="0"/>
      <p:bldP spid="80" grpId="0"/>
    </p:bldLst>
  </p:timing>
</p:sld>
</file>

<file path=ppt/slides/slide3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grpSp>
        <p:nvGrpSpPr>
          <p:cNvPr id="24" name="Group 23">
            <a:extLst>
              <a:ext uri="{FF2B5EF4-FFF2-40B4-BE49-F238E27FC236}">
                <a16:creationId xmlns:a16="http://schemas.microsoft.com/office/drawing/2014/main" id="{5041ABDD-C75A-4FEC-ACDB-16EDC9523F5F}"/>
              </a:ext>
            </a:extLst>
          </p:cNvPr>
          <p:cNvGrpSpPr/>
          <p:nvPr/>
        </p:nvGrpSpPr>
        <p:grpSpPr>
          <a:xfrm>
            <a:off x="990600" y="1371600"/>
            <a:ext cx="6897018" cy="1645920"/>
            <a:chOff x="457200" y="2209800"/>
            <a:chExt cx="6897018" cy="1645920"/>
          </a:xfrm>
        </p:grpSpPr>
        <p:sp>
          <p:nvSpPr>
            <p:cNvPr id="2" name="Rectangle 1">
              <a:extLst>
                <a:ext uri="{FF2B5EF4-FFF2-40B4-BE49-F238E27FC236}">
                  <a16:creationId xmlns:a16="http://schemas.microsoft.com/office/drawing/2014/main" id="{FE7E4749-552F-4435-A2A2-E8BBF37FDC4B}"/>
                </a:ext>
              </a:extLst>
            </p:cNvPr>
            <p:cNvSpPr/>
            <p:nvPr/>
          </p:nvSpPr>
          <p:spPr>
            <a:xfrm>
              <a:off x="457200" y="2209800"/>
              <a:ext cx="6897018" cy="1636776"/>
            </a:xfrm>
            <a:prstGeom prst="rect">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88900" dist="889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Freeform: Shape 15">
              <a:extLst>
                <a:ext uri="{FF2B5EF4-FFF2-40B4-BE49-F238E27FC236}">
                  <a16:creationId xmlns:a16="http://schemas.microsoft.com/office/drawing/2014/main" id="{B87C14A5-7A84-47A7-A053-E1F5847B5740}"/>
                </a:ext>
              </a:extLst>
            </p:cNvPr>
            <p:cNvSpPr/>
            <p:nvPr/>
          </p:nvSpPr>
          <p:spPr>
            <a:xfrm>
              <a:off x="466344" y="2211130"/>
              <a:ext cx="1906517" cy="1636776"/>
            </a:xfrm>
            <a:custGeom>
              <a:avLst/>
              <a:gdLst>
                <a:gd name="connsiteX0" fmla="*/ 0 w 2211687"/>
                <a:gd name="connsiteY0" fmla="*/ 0 h 1905000"/>
                <a:gd name="connsiteX1" fmla="*/ 2211687 w 2211687"/>
                <a:gd name="connsiteY1" fmla="*/ 0 h 1905000"/>
                <a:gd name="connsiteX2" fmla="*/ 1202171 w 2211687"/>
                <a:gd name="connsiteY2" fmla="*/ 1905000 h 1905000"/>
                <a:gd name="connsiteX3" fmla="*/ 0 w 2211687"/>
                <a:gd name="connsiteY3" fmla="*/ 1905000 h 1905000"/>
              </a:gdLst>
              <a:ahLst/>
              <a:cxnLst>
                <a:cxn ang="0">
                  <a:pos x="connsiteX0" y="connsiteY0"/>
                </a:cxn>
                <a:cxn ang="0">
                  <a:pos x="connsiteX1" y="connsiteY1"/>
                </a:cxn>
                <a:cxn ang="0">
                  <a:pos x="connsiteX2" y="connsiteY2"/>
                </a:cxn>
                <a:cxn ang="0">
                  <a:pos x="connsiteX3" y="connsiteY3"/>
                </a:cxn>
              </a:cxnLst>
              <a:rect l="l" t="t" r="r" b="b"/>
              <a:pathLst>
                <a:path w="2211687" h="1905000">
                  <a:moveTo>
                    <a:pt x="0" y="0"/>
                  </a:moveTo>
                  <a:lnTo>
                    <a:pt x="2211687" y="0"/>
                  </a:lnTo>
                  <a:lnTo>
                    <a:pt x="1202171" y="1905000"/>
                  </a:lnTo>
                  <a:lnTo>
                    <a:pt x="0" y="1905000"/>
                  </a:lnTo>
                  <a:close/>
                </a:path>
              </a:pathLst>
            </a:cu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 name="Isosceles Triangle 8">
              <a:extLst>
                <a:ext uri="{FF2B5EF4-FFF2-40B4-BE49-F238E27FC236}">
                  <a16:creationId xmlns:a16="http://schemas.microsoft.com/office/drawing/2014/main" id="{5688002E-C2CD-41DD-AEB4-B0C714E2C90B}"/>
                </a:ext>
              </a:extLst>
            </p:cNvPr>
            <p:cNvSpPr>
              <a:spLocks/>
            </p:cNvSpPr>
            <p:nvPr/>
          </p:nvSpPr>
          <p:spPr>
            <a:xfrm rot="10800000">
              <a:off x="2362094" y="2209800"/>
              <a:ext cx="867054" cy="823701"/>
            </a:xfrm>
            <a:prstGeom prst="triangle">
              <a:avLst/>
            </a:prstGeom>
            <a:solidFill>
              <a:srgbClr val="EF3425">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Isosceles Triangle 9">
              <a:extLst>
                <a:ext uri="{FF2B5EF4-FFF2-40B4-BE49-F238E27FC236}">
                  <a16:creationId xmlns:a16="http://schemas.microsoft.com/office/drawing/2014/main" id="{4DFD392C-1B48-4BA9-94B2-13B915253C67}"/>
                </a:ext>
              </a:extLst>
            </p:cNvPr>
            <p:cNvSpPr>
              <a:spLocks/>
            </p:cNvSpPr>
            <p:nvPr/>
          </p:nvSpPr>
          <p:spPr>
            <a:xfrm>
              <a:off x="1928879" y="2209800"/>
              <a:ext cx="867054" cy="823701"/>
            </a:xfrm>
            <a:prstGeom prst="triangle">
              <a:avLst/>
            </a:prstGeom>
            <a:solidFill>
              <a:srgbClr val="EF3425">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Isosceles Triangle 12">
              <a:extLst>
                <a:ext uri="{FF2B5EF4-FFF2-40B4-BE49-F238E27FC236}">
                  <a16:creationId xmlns:a16="http://schemas.microsoft.com/office/drawing/2014/main" id="{F296982A-84FF-4444-B320-28DE345E3E60}"/>
                </a:ext>
              </a:extLst>
            </p:cNvPr>
            <p:cNvSpPr>
              <a:spLocks/>
            </p:cNvSpPr>
            <p:nvPr/>
          </p:nvSpPr>
          <p:spPr>
            <a:xfrm rot="10800000">
              <a:off x="1928879" y="3032019"/>
              <a:ext cx="867054" cy="823701"/>
            </a:xfrm>
            <a:prstGeom prst="triangle">
              <a:avLst/>
            </a:prstGeom>
            <a:solidFill>
              <a:srgbClr val="EF3425">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Isosceles Triangle 13">
              <a:extLst>
                <a:ext uri="{FF2B5EF4-FFF2-40B4-BE49-F238E27FC236}">
                  <a16:creationId xmlns:a16="http://schemas.microsoft.com/office/drawing/2014/main" id="{3D27A32E-C6AD-4ABE-A154-9370FE714B69}"/>
                </a:ext>
              </a:extLst>
            </p:cNvPr>
            <p:cNvSpPr>
              <a:spLocks/>
            </p:cNvSpPr>
            <p:nvPr/>
          </p:nvSpPr>
          <p:spPr>
            <a:xfrm>
              <a:off x="1497809" y="3028078"/>
              <a:ext cx="867054" cy="823701"/>
            </a:xfrm>
            <a:prstGeom prst="triangle">
              <a:avLst/>
            </a:prstGeom>
            <a:solidFill>
              <a:srgbClr val="EF3425">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5" name="TextBox 24">
            <a:extLst>
              <a:ext uri="{FF2B5EF4-FFF2-40B4-BE49-F238E27FC236}">
                <a16:creationId xmlns:a16="http://schemas.microsoft.com/office/drawing/2014/main" id="{AF3319E8-A274-48D3-A33B-21ADF41A7B12}"/>
              </a:ext>
            </a:extLst>
          </p:cNvPr>
          <p:cNvSpPr txBox="1"/>
          <p:nvPr/>
        </p:nvSpPr>
        <p:spPr>
          <a:xfrm>
            <a:off x="1281970" y="1710380"/>
            <a:ext cx="867053" cy="954107"/>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01</a:t>
            </a:r>
          </a:p>
          <a:p>
            <a:pPr algn="ctr"/>
            <a:r>
              <a:rPr lang="en-US" sz="1200" b="1" dirty="0">
                <a:solidFill>
                  <a:schemeClr val="bg1"/>
                </a:solidFill>
              </a:rPr>
              <a:t>OPTION</a:t>
            </a:r>
          </a:p>
        </p:txBody>
      </p:sp>
      <p:sp>
        <p:nvSpPr>
          <p:cNvPr id="26" name="TextBox 25">
            <a:extLst>
              <a:ext uri="{FF2B5EF4-FFF2-40B4-BE49-F238E27FC236}">
                <a16:creationId xmlns:a16="http://schemas.microsoft.com/office/drawing/2014/main" id="{0204DEB0-F000-42FB-904A-7647EBB3C149}"/>
              </a:ext>
            </a:extLst>
          </p:cNvPr>
          <p:cNvSpPr txBox="1"/>
          <p:nvPr/>
        </p:nvSpPr>
        <p:spPr>
          <a:xfrm>
            <a:off x="3703032" y="1524793"/>
            <a:ext cx="4090431" cy="1354217"/>
          </a:xfrm>
          <a:prstGeom prst="rect">
            <a:avLst/>
          </a:prstGeom>
          <a:noFill/>
        </p:spPr>
        <p:txBody>
          <a:bodyPr wrap="square" rtlCol="0">
            <a:spAutoFit/>
          </a:bodyPr>
          <a:lstStyle/>
          <a:p>
            <a:r>
              <a:rPr lang="en-US" sz="1400" dirty="0">
                <a:solidFill>
                  <a:srgbClr val="3B3B3B"/>
                </a:solidFill>
                <a:latin typeface="Bernard MT Condensed" panose="02050806060905020404" pitchFamily="18" charset="0"/>
              </a:rPr>
              <a:t>LOREM IPSUM DOLOR </a:t>
            </a:r>
            <a:r>
              <a:rPr lang="en-US" sz="1600" dirty="0">
                <a:solidFill>
                  <a:srgbClr val="3B3B3B"/>
                </a:solidFill>
                <a:latin typeface="Bernard MT Condensed" panose="02050806060905020404" pitchFamily="18" charset="0"/>
              </a:rPr>
              <a:t>01</a:t>
            </a:r>
          </a:p>
          <a:p>
            <a:endParaRPr lang="en-US" sz="300" dirty="0">
              <a:solidFill>
                <a:srgbClr val="3B3B3B"/>
              </a:solidFill>
              <a:latin typeface="Bernard MT Condensed" panose="02050806060905020404" pitchFamily="18" charset="0"/>
            </a:endParaRPr>
          </a:p>
          <a:p>
            <a:r>
              <a:rPr lang="en-US" sz="1200" dirty="0">
                <a:solidFill>
                  <a:srgbClr val="3B3B3B"/>
                </a:solidFill>
                <a:latin typeface="Candara" panose="020E0502030303020204" pitchFamily="34" charset="0"/>
              </a:rPr>
              <a:t>Lorem ipsum dolor sit amet, consectetur adipiscing elit, sed do eiusmod tempor incididunt ut labore et dolore magna aliqua. </a:t>
            </a:r>
          </a:p>
          <a:p>
            <a:endParaRPr lang="en-US" sz="300" dirty="0">
              <a:solidFill>
                <a:srgbClr val="3B3B3B"/>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3B3B3B"/>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rgbClr val="3B3B3B"/>
                </a:solidFill>
                <a:latin typeface="Candara" panose="020E0502030303020204" pitchFamily="34" charset="0"/>
              </a:rPr>
              <a:t>Lorem ipsum dolor sit amet, consectetur adipiscing elit.</a:t>
            </a:r>
          </a:p>
        </p:txBody>
      </p:sp>
      <p:grpSp>
        <p:nvGrpSpPr>
          <p:cNvPr id="29" name="Group 28">
            <a:extLst>
              <a:ext uri="{FF2B5EF4-FFF2-40B4-BE49-F238E27FC236}">
                <a16:creationId xmlns:a16="http://schemas.microsoft.com/office/drawing/2014/main" id="{8CD3841E-B469-4C9A-BFCB-F3026D2B9E18}"/>
              </a:ext>
            </a:extLst>
          </p:cNvPr>
          <p:cNvGrpSpPr/>
          <p:nvPr/>
        </p:nvGrpSpPr>
        <p:grpSpPr>
          <a:xfrm>
            <a:off x="4344954" y="3200400"/>
            <a:ext cx="6897018" cy="1645920"/>
            <a:chOff x="457200" y="2209800"/>
            <a:chExt cx="6897018" cy="1645920"/>
          </a:xfrm>
        </p:grpSpPr>
        <p:sp>
          <p:nvSpPr>
            <p:cNvPr id="32" name="Rectangle 31">
              <a:extLst>
                <a:ext uri="{FF2B5EF4-FFF2-40B4-BE49-F238E27FC236}">
                  <a16:creationId xmlns:a16="http://schemas.microsoft.com/office/drawing/2014/main" id="{65FACFF6-F3F9-4437-B760-6593F92C5FB1}"/>
                </a:ext>
              </a:extLst>
            </p:cNvPr>
            <p:cNvSpPr/>
            <p:nvPr/>
          </p:nvSpPr>
          <p:spPr>
            <a:xfrm>
              <a:off x="457200" y="2211130"/>
              <a:ext cx="6897018" cy="1636776"/>
            </a:xfrm>
            <a:prstGeom prst="rect">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88900" dist="889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Freeform: Shape 32">
              <a:extLst>
                <a:ext uri="{FF2B5EF4-FFF2-40B4-BE49-F238E27FC236}">
                  <a16:creationId xmlns:a16="http://schemas.microsoft.com/office/drawing/2014/main" id="{CD72B3A6-AA54-4555-BADE-5F0D2DFD06C7}"/>
                </a:ext>
              </a:extLst>
            </p:cNvPr>
            <p:cNvSpPr/>
            <p:nvPr/>
          </p:nvSpPr>
          <p:spPr>
            <a:xfrm>
              <a:off x="466344" y="2211130"/>
              <a:ext cx="1906517" cy="1636776"/>
            </a:xfrm>
            <a:custGeom>
              <a:avLst/>
              <a:gdLst>
                <a:gd name="connsiteX0" fmla="*/ 0 w 2211687"/>
                <a:gd name="connsiteY0" fmla="*/ 0 h 1905000"/>
                <a:gd name="connsiteX1" fmla="*/ 2211687 w 2211687"/>
                <a:gd name="connsiteY1" fmla="*/ 0 h 1905000"/>
                <a:gd name="connsiteX2" fmla="*/ 1202171 w 2211687"/>
                <a:gd name="connsiteY2" fmla="*/ 1905000 h 1905000"/>
                <a:gd name="connsiteX3" fmla="*/ 0 w 2211687"/>
                <a:gd name="connsiteY3" fmla="*/ 1905000 h 1905000"/>
              </a:gdLst>
              <a:ahLst/>
              <a:cxnLst>
                <a:cxn ang="0">
                  <a:pos x="connsiteX0" y="connsiteY0"/>
                </a:cxn>
                <a:cxn ang="0">
                  <a:pos x="connsiteX1" y="connsiteY1"/>
                </a:cxn>
                <a:cxn ang="0">
                  <a:pos x="connsiteX2" y="connsiteY2"/>
                </a:cxn>
                <a:cxn ang="0">
                  <a:pos x="connsiteX3" y="connsiteY3"/>
                </a:cxn>
              </a:cxnLst>
              <a:rect l="l" t="t" r="r" b="b"/>
              <a:pathLst>
                <a:path w="2211687" h="1905000">
                  <a:moveTo>
                    <a:pt x="0" y="0"/>
                  </a:moveTo>
                  <a:lnTo>
                    <a:pt x="2211687" y="0"/>
                  </a:lnTo>
                  <a:lnTo>
                    <a:pt x="1202171" y="1905000"/>
                  </a:lnTo>
                  <a:lnTo>
                    <a:pt x="0" y="1905000"/>
                  </a:ln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Isosceles Triangle 33">
              <a:extLst>
                <a:ext uri="{FF2B5EF4-FFF2-40B4-BE49-F238E27FC236}">
                  <a16:creationId xmlns:a16="http://schemas.microsoft.com/office/drawing/2014/main" id="{CDC5B84F-FEDC-4232-B978-DEDB3C335489}"/>
                </a:ext>
              </a:extLst>
            </p:cNvPr>
            <p:cNvSpPr>
              <a:spLocks/>
            </p:cNvSpPr>
            <p:nvPr/>
          </p:nvSpPr>
          <p:spPr>
            <a:xfrm rot="10800000">
              <a:off x="2362094" y="2209800"/>
              <a:ext cx="867054" cy="823701"/>
            </a:xfrm>
            <a:prstGeom prst="triangle">
              <a:avLst/>
            </a:prstGeom>
            <a:solidFill>
              <a:srgbClr val="44546B">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Isosceles Triangle 34">
              <a:extLst>
                <a:ext uri="{FF2B5EF4-FFF2-40B4-BE49-F238E27FC236}">
                  <a16:creationId xmlns:a16="http://schemas.microsoft.com/office/drawing/2014/main" id="{83E9F3E6-FBFB-40C6-AC59-2E426098F2D2}"/>
                </a:ext>
              </a:extLst>
            </p:cNvPr>
            <p:cNvSpPr>
              <a:spLocks/>
            </p:cNvSpPr>
            <p:nvPr/>
          </p:nvSpPr>
          <p:spPr>
            <a:xfrm>
              <a:off x="1928879" y="2209800"/>
              <a:ext cx="867054" cy="823701"/>
            </a:xfrm>
            <a:prstGeom prst="triangle">
              <a:avLst/>
            </a:prstGeom>
            <a:solidFill>
              <a:srgbClr val="44546B">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Isosceles Triangle 35">
              <a:extLst>
                <a:ext uri="{FF2B5EF4-FFF2-40B4-BE49-F238E27FC236}">
                  <a16:creationId xmlns:a16="http://schemas.microsoft.com/office/drawing/2014/main" id="{6ACFA1F5-6A4B-4F61-86E2-AE49124D296C}"/>
                </a:ext>
              </a:extLst>
            </p:cNvPr>
            <p:cNvSpPr>
              <a:spLocks/>
            </p:cNvSpPr>
            <p:nvPr/>
          </p:nvSpPr>
          <p:spPr>
            <a:xfrm rot="10800000">
              <a:off x="1928879" y="3032019"/>
              <a:ext cx="867054" cy="823701"/>
            </a:xfrm>
            <a:prstGeom prst="triangle">
              <a:avLst/>
            </a:prstGeom>
            <a:solidFill>
              <a:srgbClr val="44546B">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Isosceles Triangle 36">
              <a:extLst>
                <a:ext uri="{FF2B5EF4-FFF2-40B4-BE49-F238E27FC236}">
                  <a16:creationId xmlns:a16="http://schemas.microsoft.com/office/drawing/2014/main" id="{0CD654DF-3832-4DE2-AA44-235A445B1534}"/>
                </a:ext>
              </a:extLst>
            </p:cNvPr>
            <p:cNvSpPr>
              <a:spLocks/>
            </p:cNvSpPr>
            <p:nvPr/>
          </p:nvSpPr>
          <p:spPr>
            <a:xfrm>
              <a:off x="1497809" y="3028078"/>
              <a:ext cx="867054" cy="823701"/>
            </a:xfrm>
            <a:prstGeom prst="triangle">
              <a:avLst/>
            </a:prstGeom>
            <a:solidFill>
              <a:srgbClr val="44546B">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0" name="TextBox 29">
            <a:extLst>
              <a:ext uri="{FF2B5EF4-FFF2-40B4-BE49-F238E27FC236}">
                <a16:creationId xmlns:a16="http://schemas.microsoft.com/office/drawing/2014/main" id="{A3D8B54A-B540-46E8-BD17-42F41CB9778A}"/>
              </a:ext>
            </a:extLst>
          </p:cNvPr>
          <p:cNvSpPr txBox="1"/>
          <p:nvPr/>
        </p:nvSpPr>
        <p:spPr>
          <a:xfrm>
            <a:off x="4636324" y="3539180"/>
            <a:ext cx="867053" cy="954107"/>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02</a:t>
            </a:r>
          </a:p>
          <a:p>
            <a:pPr algn="ctr"/>
            <a:r>
              <a:rPr lang="en-US" sz="1200" b="1" dirty="0">
                <a:solidFill>
                  <a:schemeClr val="bg1"/>
                </a:solidFill>
              </a:rPr>
              <a:t>OPTION</a:t>
            </a:r>
          </a:p>
        </p:txBody>
      </p:sp>
      <p:sp>
        <p:nvSpPr>
          <p:cNvPr id="31" name="TextBox 30">
            <a:extLst>
              <a:ext uri="{FF2B5EF4-FFF2-40B4-BE49-F238E27FC236}">
                <a16:creationId xmlns:a16="http://schemas.microsoft.com/office/drawing/2014/main" id="{16F84798-AFE6-4101-B860-3EF504B7E900}"/>
              </a:ext>
            </a:extLst>
          </p:cNvPr>
          <p:cNvSpPr txBox="1"/>
          <p:nvPr/>
        </p:nvSpPr>
        <p:spPr>
          <a:xfrm>
            <a:off x="7057386" y="3353593"/>
            <a:ext cx="4090431" cy="1354217"/>
          </a:xfrm>
          <a:prstGeom prst="rect">
            <a:avLst/>
          </a:prstGeom>
          <a:noFill/>
        </p:spPr>
        <p:txBody>
          <a:bodyPr wrap="square" rtlCol="0">
            <a:spAutoFit/>
          </a:bodyPr>
          <a:lstStyle/>
          <a:p>
            <a:r>
              <a:rPr lang="en-US" sz="1400" dirty="0">
                <a:solidFill>
                  <a:srgbClr val="3B3B3B"/>
                </a:solidFill>
                <a:latin typeface="Bernard MT Condensed" panose="02050806060905020404" pitchFamily="18" charset="0"/>
              </a:rPr>
              <a:t>LOREM IPSUM DOLOR </a:t>
            </a:r>
            <a:r>
              <a:rPr lang="en-US" sz="1600" dirty="0">
                <a:solidFill>
                  <a:srgbClr val="3B3B3B"/>
                </a:solidFill>
                <a:latin typeface="Bernard MT Condensed" panose="02050806060905020404" pitchFamily="18" charset="0"/>
              </a:rPr>
              <a:t>02</a:t>
            </a:r>
          </a:p>
          <a:p>
            <a:endParaRPr lang="en-US" sz="300" dirty="0">
              <a:solidFill>
                <a:srgbClr val="3B3B3B"/>
              </a:solidFill>
              <a:latin typeface="Bernard MT Condensed" panose="02050806060905020404" pitchFamily="18" charset="0"/>
            </a:endParaRPr>
          </a:p>
          <a:p>
            <a:r>
              <a:rPr lang="en-US" sz="1200" dirty="0">
                <a:solidFill>
                  <a:srgbClr val="3B3B3B"/>
                </a:solidFill>
                <a:latin typeface="Candara" panose="020E0502030303020204" pitchFamily="34" charset="0"/>
              </a:rPr>
              <a:t>Lorem ipsum dolor sit amet, consectetur adipiscing elit, sed do eiusmod tempor incididunt ut labore et dolore magna aliqua. </a:t>
            </a:r>
          </a:p>
          <a:p>
            <a:endParaRPr lang="en-US" sz="300" dirty="0">
              <a:solidFill>
                <a:srgbClr val="3B3B3B"/>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3B3B3B"/>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rgbClr val="3B3B3B"/>
                </a:solidFill>
                <a:latin typeface="Candara" panose="020E0502030303020204" pitchFamily="34" charset="0"/>
              </a:rPr>
              <a:t>Lorem ipsum dolor sit amet, consectetur adipiscing elit.</a:t>
            </a:r>
          </a:p>
        </p:txBody>
      </p:sp>
      <p:grpSp>
        <p:nvGrpSpPr>
          <p:cNvPr id="39" name="Group 38">
            <a:extLst>
              <a:ext uri="{FF2B5EF4-FFF2-40B4-BE49-F238E27FC236}">
                <a16:creationId xmlns:a16="http://schemas.microsoft.com/office/drawing/2014/main" id="{199B1726-A88D-4976-B896-4EAB5A3F1F8B}"/>
              </a:ext>
            </a:extLst>
          </p:cNvPr>
          <p:cNvGrpSpPr/>
          <p:nvPr/>
        </p:nvGrpSpPr>
        <p:grpSpPr>
          <a:xfrm>
            <a:off x="990600" y="5029200"/>
            <a:ext cx="6897018" cy="1645920"/>
            <a:chOff x="457200" y="2209800"/>
            <a:chExt cx="6897018" cy="1645920"/>
          </a:xfrm>
        </p:grpSpPr>
        <p:sp>
          <p:nvSpPr>
            <p:cNvPr id="42" name="Rectangle 41">
              <a:extLst>
                <a:ext uri="{FF2B5EF4-FFF2-40B4-BE49-F238E27FC236}">
                  <a16:creationId xmlns:a16="http://schemas.microsoft.com/office/drawing/2014/main" id="{73D74ACD-7CD2-401C-96F5-5F774578DF54}"/>
                </a:ext>
              </a:extLst>
            </p:cNvPr>
            <p:cNvSpPr/>
            <p:nvPr/>
          </p:nvSpPr>
          <p:spPr>
            <a:xfrm>
              <a:off x="457200" y="2211130"/>
              <a:ext cx="6897018" cy="1636776"/>
            </a:xfrm>
            <a:prstGeom prst="rect">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88900" dist="889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Freeform: Shape 42">
              <a:extLst>
                <a:ext uri="{FF2B5EF4-FFF2-40B4-BE49-F238E27FC236}">
                  <a16:creationId xmlns:a16="http://schemas.microsoft.com/office/drawing/2014/main" id="{CBC4D102-6CD3-43EE-BD5D-103AA6726AEC}"/>
                </a:ext>
              </a:extLst>
            </p:cNvPr>
            <p:cNvSpPr/>
            <p:nvPr/>
          </p:nvSpPr>
          <p:spPr>
            <a:xfrm>
              <a:off x="466344" y="2211130"/>
              <a:ext cx="1906517" cy="1636776"/>
            </a:xfrm>
            <a:custGeom>
              <a:avLst/>
              <a:gdLst>
                <a:gd name="connsiteX0" fmla="*/ 0 w 2211687"/>
                <a:gd name="connsiteY0" fmla="*/ 0 h 1905000"/>
                <a:gd name="connsiteX1" fmla="*/ 2211687 w 2211687"/>
                <a:gd name="connsiteY1" fmla="*/ 0 h 1905000"/>
                <a:gd name="connsiteX2" fmla="*/ 1202171 w 2211687"/>
                <a:gd name="connsiteY2" fmla="*/ 1905000 h 1905000"/>
                <a:gd name="connsiteX3" fmla="*/ 0 w 2211687"/>
                <a:gd name="connsiteY3" fmla="*/ 1905000 h 1905000"/>
              </a:gdLst>
              <a:ahLst/>
              <a:cxnLst>
                <a:cxn ang="0">
                  <a:pos x="connsiteX0" y="connsiteY0"/>
                </a:cxn>
                <a:cxn ang="0">
                  <a:pos x="connsiteX1" y="connsiteY1"/>
                </a:cxn>
                <a:cxn ang="0">
                  <a:pos x="connsiteX2" y="connsiteY2"/>
                </a:cxn>
                <a:cxn ang="0">
                  <a:pos x="connsiteX3" y="connsiteY3"/>
                </a:cxn>
              </a:cxnLst>
              <a:rect l="l" t="t" r="r" b="b"/>
              <a:pathLst>
                <a:path w="2211687" h="1905000">
                  <a:moveTo>
                    <a:pt x="0" y="0"/>
                  </a:moveTo>
                  <a:lnTo>
                    <a:pt x="2211687" y="0"/>
                  </a:lnTo>
                  <a:lnTo>
                    <a:pt x="1202171" y="1905000"/>
                  </a:lnTo>
                  <a:lnTo>
                    <a:pt x="0" y="1905000"/>
                  </a:lnTo>
                  <a:close/>
                </a:path>
              </a:pathLst>
            </a:cu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4" name="Isosceles Triangle 43">
              <a:extLst>
                <a:ext uri="{FF2B5EF4-FFF2-40B4-BE49-F238E27FC236}">
                  <a16:creationId xmlns:a16="http://schemas.microsoft.com/office/drawing/2014/main" id="{AEF166F8-A82C-4DEE-B8CF-9E3A259B8ED1}"/>
                </a:ext>
              </a:extLst>
            </p:cNvPr>
            <p:cNvSpPr>
              <a:spLocks/>
            </p:cNvSpPr>
            <p:nvPr/>
          </p:nvSpPr>
          <p:spPr>
            <a:xfrm rot="10800000">
              <a:off x="2362094" y="2209800"/>
              <a:ext cx="867054" cy="823701"/>
            </a:xfrm>
            <a:prstGeom prst="triangle">
              <a:avLst/>
            </a:prstGeom>
            <a:solidFill>
              <a:srgbClr val="5C7089">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Isosceles Triangle 44">
              <a:extLst>
                <a:ext uri="{FF2B5EF4-FFF2-40B4-BE49-F238E27FC236}">
                  <a16:creationId xmlns:a16="http://schemas.microsoft.com/office/drawing/2014/main" id="{3FE2ABAB-CE6F-4C0F-BBAD-0B500C863F47}"/>
                </a:ext>
              </a:extLst>
            </p:cNvPr>
            <p:cNvSpPr>
              <a:spLocks/>
            </p:cNvSpPr>
            <p:nvPr/>
          </p:nvSpPr>
          <p:spPr>
            <a:xfrm>
              <a:off x="1928879" y="2209800"/>
              <a:ext cx="867054" cy="823701"/>
            </a:xfrm>
            <a:prstGeom prst="triangle">
              <a:avLst/>
            </a:prstGeom>
            <a:solidFill>
              <a:srgbClr val="5C7089">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Isosceles Triangle 45">
              <a:extLst>
                <a:ext uri="{FF2B5EF4-FFF2-40B4-BE49-F238E27FC236}">
                  <a16:creationId xmlns:a16="http://schemas.microsoft.com/office/drawing/2014/main" id="{045BA24C-6D5C-4715-A64B-95F5477A0F01}"/>
                </a:ext>
              </a:extLst>
            </p:cNvPr>
            <p:cNvSpPr>
              <a:spLocks/>
            </p:cNvSpPr>
            <p:nvPr/>
          </p:nvSpPr>
          <p:spPr>
            <a:xfrm rot="10800000">
              <a:off x="1928879" y="3032019"/>
              <a:ext cx="867054" cy="823701"/>
            </a:xfrm>
            <a:prstGeom prst="triangle">
              <a:avLst/>
            </a:prstGeom>
            <a:solidFill>
              <a:srgbClr val="5C7089">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Isosceles Triangle 46">
              <a:extLst>
                <a:ext uri="{FF2B5EF4-FFF2-40B4-BE49-F238E27FC236}">
                  <a16:creationId xmlns:a16="http://schemas.microsoft.com/office/drawing/2014/main" id="{A4866F7A-1778-4507-9308-E604C7D3B728}"/>
                </a:ext>
              </a:extLst>
            </p:cNvPr>
            <p:cNvSpPr>
              <a:spLocks/>
            </p:cNvSpPr>
            <p:nvPr/>
          </p:nvSpPr>
          <p:spPr>
            <a:xfrm>
              <a:off x="1497809" y="3028078"/>
              <a:ext cx="867054" cy="823701"/>
            </a:xfrm>
            <a:prstGeom prst="triangle">
              <a:avLst/>
            </a:prstGeom>
            <a:solidFill>
              <a:srgbClr val="5C7089">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0" name="TextBox 39">
            <a:extLst>
              <a:ext uri="{FF2B5EF4-FFF2-40B4-BE49-F238E27FC236}">
                <a16:creationId xmlns:a16="http://schemas.microsoft.com/office/drawing/2014/main" id="{795279AA-46AF-4BA4-97A0-7C21D9F3C7EC}"/>
              </a:ext>
            </a:extLst>
          </p:cNvPr>
          <p:cNvSpPr txBox="1"/>
          <p:nvPr/>
        </p:nvSpPr>
        <p:spPr>
          <a:xfrm>
            <a:off x="1281970" y="5367980"/>
            <a:ext cx="867053" cy="954107"/>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03</a:t>
            </a:r>
          </a:p>
          <a:p>
            <a:pPr algn="ctr"/>
            <a:r>
              <a:rPr lang="en-US" sz="1200" b="1" dirty="0">
                <a:solidFill>
                  <a:schemeClr val="bg1"/>
                </a:solidFill>
              </a:rPr>
              <a:t>OPTION</a:t>
            </a:r>
          </a:p>
        </p:txBody>
      </p:sp>
      <p:sp>
        <p:nvSpPr>
          <p:cNvPr id="41" name="TextBox 40">
            <a:extLst>
              <a:ext uri="{FF2B5EF4-FFF2-40B4-BE49-F238E27FC236}">
                <a16:creationId xmlns:a16="http://schemas.microsoft.com/office/drawing/2014/main" id="{09DA5865-D97C-403A-8AAF-B329BBC0256A}"/>
              </a:ext>
            </a:extLst>
          </p:cNvPr>
          <p:cNvSpPr txBox="1"/>
          <p:nvPr/>
        </p:nvSpPr>
        <p:spPr>
          <a:xfrm>
            <a:off x="3703032" y="5182393"/>
            <a:ext cx="4090431" cy="1354217"/>
          </a:xfrm>
          <a:prstGeom prst="rect">
            <a:avLst/>
          </a:prstGeom>
          <a:noFill/>
        </p:spPr>
        <p:txBody>
          <a:bodyPr wrap="square" rtlCol="0">
            <a:spAutoFit/>
          </a:bodyPr>
          <a:lstStyle/>
          <a:p>
            <a:r>
              <a:rPr lang="en-US" sz="1400" dirty="0">
                <a:solidFill>
                  <a:srgbClr val="3B3B3B"/>
                </a:solidFill>
                <a:latin typeface="Bernard MT Condensed" panose="02050806060905020404" pitchFamily="18" charset="0"/>
              </a:rPr>
              <a:t>LOREM IPSUM DOLOR </a:t>
            </a:r>
            <a:r>
              <a:rPr lang="en-US" sz="1600" dirty="0">
                <a:solidFill>
                  <a:srgbClr val="3B3B3B"/>
                </a:solidFill>
                <a:latin typeface="Bernard MT Condensed" panose="02050806060905020404" pitchFamily="18" charset="0"/>
              </a:rPr>
              <a:t>03</a:t>
            </a:r>
          </a:p>
          <a:p>
            <a:endParaRPr lang="en-US" sz="300" dirty="0">
              <a:solidFill>
                <a:srgbClr val="3B3B3B"/>
              </a:solidFill>
              <a:latin typeface="Bernard MT Condensed" panose="02050806060905020404" pitchFamily="18" charset="0"/>
            </a:endParaRPr>
          </a:p>
          <a:p>
            <a:r>
              <a:rPr lang="en-US" sz="1200" dirty="0">
                <a:solidFill>
                  <a:srgbClr val="3B3B3B"/>
                </a:solidFill>
                <a:latin typeface="Candara" panose="020E0502030303020204" pitchFamily="34" charset="0"/>
              </a:rPr>
              <a:t>Lorem ipsum dolor sit amet, consectetur adipiscing elit, sed do eiusmod tempor incididunt ut labore et dolore magna aliqua. </a:t>
            </a:r>
          </a:p>
          <a:p>
            <a:endParaRPr lang="en-US" sz="300" dirty="0">
              <a:solidFill>
                <a:srgbClr val="3B3B3B"/>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3B3B3B"/>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rgbClr val="3B3B3B"/>
                </a:solidFill>
                <a:latin typeface="Candara" panose="020E0502030303020204" pitchFamily="34" charset="0"/>
              </a:rPr>
              <a:t>Lorem ipsum dolor sit amet, consectetur adipiscing elit.</a:t>
            </a:r>
          </a:p>
        </p:txBody>
      </p:sp>
      <p:sp>
        <p:nvSpPr>
          <p:cNvPr id="49" name="TextBox 48">
            <a:extLst>
              <a:ext uri="{FF2B5EF4-FFF2-40B4-BE49-F238E27FC236}">
                <a16:creationId xmlns:a16="http://schemas.microsoft.com/office/drawing/2014/main" id="{F8CF1BEA-E4FB-4221-9A20-6065A58CEA00}"/>
              </a:ext>
            </a:extLst>
          </p:cNvPr>
          <p:cNvSpPr txBox="1"/>
          <p:nvPr/>
        </p:nvSpPr>
        <p:spPr>
          <a:xfrm>
            <a:off x="7116901" y="258228"/>
            <a:ext cx="4702565" cy="984885"/>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sz="1400"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13427318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49"/>
                                        </p:tgtEl>
                                        <p:attrNameLst>
                                          <p:attrName>style.visibility</p:attrName>
                                        </p:attrNameLst>
                                      </p:cBhvr>
                                      <p:to>
                                        <p:strVal val="visible"/>
                                      </p:to>
                                    </p:set>
                                    <p:animEffect transition="in" filter="wipe(right)">
                                      <p:cBhvr>
                                        <p:cTn id="7" dur="500"/>
                                        <p:tgtEl>
                                          <p:spTgt spid="49"/>
                                        </p:tgtEl>
                                      </p:cBhvr>
                                    </p:animEffect>
                                  </p:childTnLst>
                                </p:cTn>
                              </p:par>
                            </p:childTnLst>
                          </p:cTn>
                        </p:par>
                        <p:par>
                          <p:cTn id="8" fill="hold">
                            <p:stCondLst>
                              <p:cond delay="500"/>
                            </p:stCondLst>
                            <p:childTnLst>
                              <p:par>
                                <p:cTn id="9" presetID="18" presetClass="entr" presetSubtype="6" fill="hold" nodeType="afterEffect">
                                  <p:stCondLst>
                                    <p:cond delay="0"/>
                                  </p:stCondLst>
                                  <p:childTnLst>
                                    <p:set>
                                      <p:cBhvr>
                                        <p:cTn id="10" dur="1" fill="hold">
                                          <p:stCondLst>
                                            <p:cond delay="0"/>
                                          </p:stCondLst>
                                        </p:cTn>
                                        <p:tgtEl>
                                          <p:spTgt spid="24"/>
                                        </p:tgtEl>
                                        <p:attrNameLst>
                                          <p:attrName>style.visibility</p:attrName>
                                        </p:attrNameLst>
                                      </p:cBhvr>
                                      <p:to>
                                        <p:strVal val="visible"/>
                                      </p:to>
                                    </p:set>
                                    <p:animEffect transition="in" filter="strips(downRight)">
                                      <p:cBhvr>
                                        <p:cTn id="11" dur="2500"/>
                                        <p:tgtEl>
                                          <p:spTgt spid="24"/>
                                        </p:tgtEl>
                                      </p:cBhvr>
                                    </p:animEffect>
                                  </p:childTnLst>
                                </p:cTn>
                              </p:par>
                              <p:par>
                                <p:cTn id="12" presetID="53" presetClass="entr" presetSubtype="16" fill="hold" grpId="0" nodeType="withEffect">
                                  <p:stCondLst>
                                    <p:cond delay="500"/>
                                  </p:stCondLst>
                                  <p:childTnLst>
                                    <p:set>
                                      <p:cBhvr>
                                        <p:cTn id="13" dur="1" fill="hold">
                                          <p:stCondLst>
                                            <p:cond delay="0"/>
                                          </p:stCondLst>
                                        </p:cTn>
                                        <p:tgtEl>
                                          <p:spTgt spid="25"/>
                                        </p:tgtEl>
                                        <p:attrNameLst>
                                          <p:attrName>style.visibility</p:attrName>
                                        </p:attrNameLst>
                                      </p:cBhvr>
                                      <p:to>
                                        <p:strVal val="visible"/>
                                      </p:to>
                                    </p:set>
                                    <p:anim calcmode="lin" valueType="num">
                                      <p:cBhvr>
                                        <p:cTn id="14" dur="1000" fill="hold"/>
                                        <p:tgtEl>
                                          <p:spTgt spid="25"/>
                                        </p:tgtEl>
                                        <p:attrNameLst>
                                          <p:attrName>ppt_w</p:attrName>
                                        </p:attrNameLst>
                                      </p:cBhvr>
                                      <p:tavLst>
                                        <p:tav tm="0">
                                          <p:val>
                                            <p:fltVal val="0"/>
                                          </p:val>
                                        </p:tav>
                                        <p:tav tm="100000">
                                          <p:val>
                                            <p:strVal val="#ppt_w"/>
                                          </p:val>
                                        </p:tav>
                                      </p:tavLst>
                                    </p:anim>
                                    <p:anim calcmode="lin" valueType="num">
                                      <p:cBhvr>
                                        <p:cTn id="15" dur="1000" fill="hold"/>
                                        <p:tgtEl>
                                          <p:spTgt spid="25"/>
                                        </p:tgtEl>
                                        <p:attrNameLst>
                                          <p:attrName>ppt_h</p:attrName>
                                        </p:attrNameLst>
                                      </p:cBhvr>
                                      <p:tavLst>
                                        <p:tav tm="0">
                                          <p:val>
                                            <p:fltVal val="0"/>
                                          </p:val>
                                        </p:tav>
                                        <p:tav tm="100000">
                                          <p:val>
                                            <p:strVal val="#ppt_h"/>
                                          </p:val>
                                        </p:tav>
                                      </p:tavLst>
                                    </p:anim>
                                    <p:animEffect transition="in" filter="fade">
                                      <p:cBhvr>
                                        <p:cTn id="16" dur="1000"/>
                                        <p:tgtEl>
                                          <p:spTgt spid="25"/>
                                        </p:tgtEl>
                                      </p:cBhvr>
                                    </p:animEffect>
                                  </p:childTnLst>
                                </p:cTn>
                              </p:par>
                              <p:par>
                                <p:cTn id="17" presetID="22" presetClass="entr" presetSubtype="8" fill="hold" grpId="0" nodeType="withEffect">
                                  <p:stCondLst>
                                    <p:cond delay="1250"/>
                                  </p:stCondLst>
                                  <p:childTnLst>
                                    <p:set>
                                      <p:cBhvr>
                                        <p:cTn id="18" dur="1" fill="hold">
                                          <p:stCondLst>
                                            <p:cond delay="0"/>
                                          </p:stCondLst>
                                        </p:cTn>
                                        <p:tgtEl>
                                          <p:spTgt spid="26"/>
                                        </p:tgtEl>
                                        <p:attrNameLst>
                                          <p:attrName>style.visibility</p:attrName>
                                        </p:attrNameLst>
                                      </p:cBhvr>
                                      <p:to>
                                        <p:strVal val="visible"/>
                                      </p:to>
                                    </p:set>
                                    <p:animEffect transition="in" filter="wipe(left)">
                                      <p:cBhvr>
                                        <p:cTn id="19" dur="1000"/>
                                        <p:tgtEl>
                                          <p:spTgt spid="26"/>
                                        </p:tgtEl>
                                      </p:cBhvr>
                                    </p:animEffect>
                                  </p:childTnLst>
                                </p:cTn>
                              </p:par>
                            </p:childTnLst>
                          </p:cTn>
                        </p:par>
                        <p:par>
                          <p:cTn id="20" fill="hold">
                            <p:stCondLst>
                              <p:cond delay="3000"/>
                            </p:stCondLst>
                            <p:childTnLst>
                              <p:par>
                                <p:cTn id="21" presetID="18" presetClass="entr" presetSubtype="6" fill="hold" nodeType="afterEffect">
                                  <p:stCondLst>
                                    <p:cond delay="0"/>
                                  </p:stCondLst>
                                  <p:childTnLst>
                                    <p:set>
                                      <p:cBhvr>
                                        <p:cTn id="22" dur="1" fill="hold">
                                          <p:stCondLst>
                                            <p:cond delay="0"/>
                                          </p:stCondLst>
                                        </p:cTn>
                                        <p:tgtEl>
                                          <p:spTgt spid="29"/>
                                        </p:tgtEl>
                                        <p:attrNameLst>
                                          <p:attrName>style.visibility</p:attrName>
                                        </p:attrNameLst>
                                      </p:cBhvr>
                                      <p:to>
                                        <p:strVal val="visible"/>
                                      </p:to>
                                    </p:set>
                                    <p:animEffect transition="in" filter="strips(downRight)">
                                      <p:cBhvr>
                                        <p:cTn id="23" dur="2500"/>
                                        <p:tgtEl>
                                          <p:spTgt spid="29"/>
                                        </p:tgtEl>
                                      </p:cBhvr>
                                    </p:animEffect>
                                  </p:childTnLst>
                                </p:cTn>
                              </p:par>
                              <p:par>
                                <p:cTn id="24" presetID="53" presetClass="entr" presetSubtype="16" fill="hold" grpId="0" nodeType="withEffect">
                                  <p:stCondLst>
                                    <p:cond delay="500"/>
                                  </p:stCondLst>
                                  <p:childTnLst>
                                    <p:set>
                                      <p:cBhvr>
                                        <p:cTn id="25" dur="1" fill="hold">
                                          <p:stCondLst>
                                            <p:cond delay="0"/>
                                          </p:stCondLst>
                                        </p:cTn>
                                        <p:tgtEl>
                                          <p:spTgt spid="30"/>
                                        </p:tgtEl>
                                        <p:attrNameLst>
                                          <p:attrName>style.visibility</p:attrName>
                                        </p:attrNameLst>
                                      </p:cBhvr>
                                      <p:to>
                                        <p:strVal val="visible"/>
                                      </p:to>
                                    </p:set>
                                    <p:anim calcmode="lin" valueType="num">
                                      <p:cBhvr>
                                        <p:cTn id="26" dur="1000" fill="hold"/>
                                        <p:tgtEl>
                                          <p:spTgt spid="30"/>
                                        </p:tgtEl>
                                        <p:attrNameLst>
                                          <p:attrName>ppt_w</p:attrName>
                                        </p:attrNameLst>
                                      </p:cBhvr>
                                      <p:tavLst>
                                        <p:tav tm="0">
                                          <p:val>
                                            <p:fltVal val="0"/>
                                          </p:val>
                                        </p:tav>
                                        <p:tav tm="100000">
                                          <p:val>
                                            <p:strVal val="#ppt_w"/>
                                          </p:val>
                                        </p:tav>
                                      </p:tavLst>
                                    </p:anim>
                                    <p:anim calcmode="lin" valueType="num">
                                      <p:cBhvr>
                                        <p:cTn id="27" dur="1000" fill="hold"/>
                                        <p:tgtEl>
                                          <p:spTgt spid="30"/>
                                        </p:tgtEl>
                                        <p:attrNameLst>
                                          <p:attrName>ppt_h</p:attrName>
                                        </p:attrNameLst>
                                      </p:cBhvr>
                                      <p:tavLst>
                                        <p:tav tm="0">
                                          <p:val>
                                            <p:fltVal val="0"/>
                                          </p:val>
                                        </p:tav>
                                        <p:tav tm="100000">
                                          <p:val>
                                            <p:strVal val="#ppt_h"/>
                                          </p:val>
                                        </p:tav>
                                      </p:tavLst>
                                    </p:anim>
                                    <p:animEffect transition="in" filter="fade">
                                      <p:cBhvr>
                                        <p:cTn id="28" dur="1000"/>
                                        <p:tgtEl>
                                          <p:spTgt spid="30"/>
                                        </p:tgtEl>
                                      </p:cBhvr>
                                    </p:animEffect>
                                  </p:childTnLst>
                                </p:cTn>
                              </p:par>
                              <p:par>
                                <p:cTn id="29" presetID="22" presetClass="entr" presetSubtype="8" fill="hold" grpId="0" nodeType="withEffect">
                                  <p:stCondLst>
                                    <p:cond delay="1250"/>
                                  </p:stCondLst>
                                  <p:childTnLst>
                                    <p:set>
                                      <p:cBhvr>
                                        <p:cTn id="30" dur="1" fill="hold">
                                          <p:stCondLst>
                                            <p:cond delay="0"/>
                                          </p:stCondLst>
                                        </p:cTn>
                                        <p:tgtEl>
                                          <p:spTgt spid="31"/>
                                        </p:tgtEl>
                                        <p:attrNameLst>
                                          <p:attrName>style.visibility</p:attrName>
                                        </p:attrNameLst>
                                      </p:cBhvr>
                                      <p:to>
                                        <p:strVal val="visible"/>
                                      </p:to>
                                    </p:set>
                                    <p:animEffect transition="in" filter="wipe(left)">
                                      <p:cBhvr>
                                        <p:cTn id="31" dur="1000"/>
                                        <p:tgtEl>
                                          <p:spTgt spid="31"/>
                                        </p:tgtEl>
                                      </p:cBhvr>
                                    </p:animEffect>
                                  </p:childTnLst>
                                </p:cTn>
                              </p:par>
                            </p:childTnLst>
                          </p:cTn>
                        </p:par>
                        <p:par>
                          <p:cTn id="32" fill="hold">
                            <p:stCondLst>
                              <p:cond delay="5500"/>
                            </p:stCondLst>
                            <p:childTnLst>
                              <p:par>
                                <p:cTn id="33" presetID="18" presetClass="entr" presetSubtype="6" fill="hold" nodeType="afterEffect">
                                  <p:stCondLst>
                                    <p:cond delay="0"/>
                                  </p:stCondLst>
                                  <p:childTnLst>
                                    <p:set>
                                      <p:cBhvr>
                                        <p:cTn id="34" dur="1" fill="hold">
                                          <p:stCondLst>
                                            <p:cond delay="0"/>
                                          </p:stCondLst>
                                        </p:cTn>
                                        <p:tgtEl>
                                          <p:spTgt spid="39"/>
                                        </p:tgtEl>
                                        <p:attrNameLst>
                                          <p:attrName>style.visibility</p:attrName>
                                        </p:attrNameLst>
                                      </p:cBhvr>
                                      <p:to>
                                        <p:strVal val="visible"/>
                                      </p:to>
                                    </p:set>
                                    <p:animEffect transition="in" filter="strips(downRight)">
                                      <p:cBhvr>
                                        <p:cTn id="35" dur="2500"/>
                                        <p:tgtEl>
                                          <p:spTgt spid="39"/>
                                        </p:tgtEl>
                                      </p:cBhvr>
                                    </p:animEffect>
                                  </p:childTnLst>
                                </p:cTn>
                              </p:par>
                              <p:par>
                                <p:cTn id="36" presetID="53" presetClass="entr" presetSubtype="16" fill="hold" grpId="0" nodeType="withEffect">
                                  <p:stCondLst>
                                    <p:cond delay="500"/>
                                  </p:stCondLst>
                                  <p:childTnLst>
                                    <p:set>
                                      <p:cBhvr>
                                        <p:cTn id="37" dur="1" fill="hold">
                                          <p:stCondLst>
                                            <p:cond delay="0"/>
                                          </p:stCondLst>
                                        </p:cTn>
                                        <p:tgtEl>
                                          <p:spTgt spid="40"/>
                                        </p:tgtEl>
                                        <p:attrNameLst>
                                          <p:attrName>style.visibility</p:attrName>
                                        </p:attrNameLst>
                                      </p:cBhvr>
                                      <p:to>
                                        <p:strVal val="visible"/>
                                      </p:to>
                                    </p:set>
                                    <p:anim calcmode="lin" valueType="num">
                                      <p:cBhvr>
                                        <p:cTn id="38" dur="1000" fill="hold"/>
                                        <p:tgtEl>
                                          <p:spTgt spid="40"/>
                                        </p:tgtEl>
                                        <p:attrNameLst>
                                          <p:attrName>ppt_w</p:attrName>
                                        </p:attrNameLst>
                                      </p:cBhvr>
                                      <p:tavLst>
                                        <p:tav tm="0">
                                          <p:val>
                                            <p:fltVal val="0"/>
                                          </p:val>
                                        </p:tav>
                                        <p:tav tm="100000">
                                          <p:val>
                                            <p:strVal val="#ppt_w"/>
                                          </p:val>
                                        </p:tav>
                                      </p:tavLst>
                                    </p:anim>
                                    <p:anim calcmode="lin" valueType="num">
                                      <p:cBhvr>
                                        <p:cTn id="39" dur="1000" fill="hold"/>
                                        <p:tgtEl>
                                          <p:spTgt spid="40"/>
                                        </p:tgtEl>
                                        <p:attrNameLst>
                                          <p:attrName>ppt_h</p:attrName>
                                        </p:attrNameLst>
                                      </p:cBhvr>
                                      <p:tavLst>
                                        <p:tav tm="0">
                                          <p:val>
                                            <p:fltVal val="0"/>
                                          </p:val>
                                        </p:tav>
                                        <p:tav tm="100000">
                                          <p:val>
                                            <p:strVal val="#ppt_h"/>
                                          </p:val>
                                        </p:tav>
                                      </p:tavLst>
                                    </p:anim>
                                    <p:animEffect transition="in" filter="fade">
                                      <p:cBhvr>
                                        <p:cTn id="40" dur="1000"/>
                                        <p:tgtEl>
                                          <p:spTgt spid="40"/>
                                        </p:tgtEl>
                                      </p:cBhvr>
                                    </p:animEffect>
                                  </p:childTnLst>
                                </p:cTn>
                              </p:par>
                              <p:par>
                                <p:cTn id="41" presetID="22" presetClass="entr" presetSubtype="8" fill="hold" grpId="0" nodeType="withEffect">
                                  <p:stCondLst>
                                    <p:cond delay="1250"/>
                                  </p:stCondLst>
                                  <p:childTnLst>
                                    <p:set>
                                      <p:cBhvr>
                                        <p:cTn id="42" dur="1" fill="hold">
                                          <p:stCondLst>
                                            <p:cond delay="0"/>
                                          </p:stCondLst>
                                        </p:cTn>
                                        <p:tgtEl>
                                          <p:spTgt spid="41"/>
                                        </p:tgtEl>
                                        <p:attrNameLst>
                                          <p:attrName>style.visibility</p:attrName>
                                        </p:attrNameLst>
                                      </p:cBhvr>
                                      <p:to>
                                        <p:strVal val="visible"/>
                                      </p:to>
                                    </p:set>
                                    <p:animEffect transition="in" filter="wipe(left)">
                                      <p:cBhvr>
                                        <p:cTn id="43" dur="1000"/>
                                        <p:tgtEl>
                                          <p:spTgt spid="4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p:bldP spid="26" grpId="0"/>
      <p:bldP spid="30" grpId="0"/>
      <p:bldP spid="31" grpId="0"/>
      <p:bldP spid="40" grpId="0"/>
      <p:bldP spid="41" grpId="0"/>
      <p:bldP spid="49" grpId="0"/>
    </p:bldLst>
  </p:timing>
</p:sld>
</file>

<file path=ppt/slides/slide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grpSp>
        <p:nvGrpSpPr>
          <p:cNvPr id="100" name="Group 99">
            <a:extLst>
              <a:ext uri="{FF2B5EF4-FFF2-40B4-BE49-F238E27FC236}">
                <a16:creationId xmlns:a16="http://schemas.microsoft.com/office/drawing/2014/main" id="{017F8A9A-8873-420C-A0F3-DCF804F6E77D}"/>
              </a:ext>
            </a:extLst>
          </p:cNvPr>
          <p:cNvGrpSpPr/>
          <p:nvPr/>
        </p:nvGrpSpPr>
        <p:grpSpPr>
          <a:xfrm>
            <a:off x="1869597" y="4168300"/>
            <a:ext cx="1167705" cy="1805774"/>
            <a:chOff x="5485802" y="3111711"/>
            <a:chExt cx="1061550" cy="1641613"/>
          </a:xfrm>
          <a:solidFill>
            <a:schemeClr val="bg1">
              <a:lumMod val="65000"/>
            </a:schemeClr>
          </a:solidFill>
        </p:grpSpPr>
        <p:sp>
          <p:nvSpPr>
            <p:cNvPr id="57" name="Freeform: Shape 56">
              <a:extLst>
                <a:ext uri="{FF2B5EF4-FFF2-40B4-BE49-F238E27FC236}">
                  <a16:creationId xmlns:a16="http://schemas.microsoft.com/office/drawing/2014/main" id="{9635C6D2-0C67-4564-A804-E2A1F31D9789}"/>
                </a:ext>
              </a:extLst>
            </p:cNvPr>
            <p:cNvSpPr>
              <a:spLocks noChangeAspect="1"/>
            </p:cNvSpPr>
            <p:nvPr/>
          </p:nvSpPr>
          <p:spPr>
            <a:xfrm rot="926121">
              <a:off x="5855723" y="3111711"/>
              <a:ext cx="478404" cy="1641613"/>
            </a:xfrm>
            <a:custGeom>
              <a:avLst/>
              <a:gdLst>
                <a:gd name="connsiteX0" fmla="*/ 893557 w 893557"/>
                <a:gd name="connsiteY0" fmla="*/ 0 h 3066184"/>
                <a:gd name="connsiteX1" fmla="*/ 893557 w 893557"/>
                <a:gd name="connsiteY1" fmla="*/ 2819464 h 3066184"/>
                <a:gd name="connsiteX2" fmla="*/ 0 w 893557"/>
                <a:gd name="connsiteY2" fmla="*/ 3066184 h 3066184"/>
                <a:gd name="connsiteX3" fmla="*/ 0 w 893557"/>
                <a:gd name="connsiteY3" fmla="*/ 246720 h 3066184"/>
              </a:gdLst>
              <a:ahLst/>
              <a:cxnLst>
                <a:cxn ang="0">
                  <a:pos x="connsiteX0" y="connsiteY0"/>
                </a:cxn>
                <a:cxn ang="0">
                  <a:pos x="connsiteX1" y="connsiteY1"/>
                </a:cxn>
                <a:cxn ang="0">
                  <a:pos x="connsiteX2" y="connsiteY2"/>
                </a:cxn>
                <a:cxn ang="0">
                  <a:pos x="connsiteX3" y="connsiteY3"/>
                </a:cxn>
              </a:cxnLst>
              <a:rect l="l" t="t" r="r" b="b"/>
              <a:pathLst>
                <a:path w="893557" h="3066184">
                  <a:moveTo>
                    <a:pt x="893557" y="0"/>
                  </a:moveTo>
                  <a:lnTo>
                    <a:pt x="893557" y="2819464"/>
                  </a:lnTo>
                  <a:lnTo>
                    <a:pt x="0" y="3066184"/>
                  </a:lnTo>
                  <a:lnTo>
                    <a:pt x="0" y="24672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Freeform: Shape 59">
              <a:extLst>
                <a:ext uri="{FF2B5EF4-FFF2-40B4-BE49-F238E27FC236}">
                  <a16:creationId xmlns:a16="http://schemas.microsoft.com/office/drawing/2014/main" id="{889A596E-FD62-44DA-8ADB-D8307D0BE4EE}"/>
                </a:ext>
              </a:extLst>
            </p:cNvPr>
            <p:cNvSpPr/>
            <p:nvPr/>
          </p:nvSpPr>
          <p:spPr>
            <a:xfrm>
              <a:off x="5925923" y="3122618"/>
              <a:ext cx="621429" cy="81808"/>
            </a:xfrm>
            <a:custGeom>
              <a:avLst/>
              <a:gdLst>
                <a:gd name="connsiteX0" fmla="*/ 0 w 1041895"/>
                <a:gd name="connsiteY0" fmla="*/ 0 h 137160"/>
                <a:gd name="connsiteX1" fmla="*/ 926804 w 1041895"/>
                <a:gd name="connsiteY1" fmla="*/ 0 h 137160"/>
                <a:gd name="connsiteX2" fmla="*/ 1041895 w 1041895"/>
                <a:gd name="connsiteY2" fmla="*/ 137160 h 137160"/>
                <a:gd name="connsiteX3" fmla="*/ 115091 w 1041895"/>
                <a:gd name="connsiteY3" fmla="*/ 137160 h 137160"/>
              </a:gdLst>
              <a:ahLst/>
              <a:cxnLst>
                <a:cxn ang="0">
                  <a:pos x="connsiteX0" y="connsiteY0"/>
                </a:cxn>
                <a:cxn ang="0">
                  <a:pos x="connsiteX1" y="connsiteY1"/>
                </a:cxn>
                <a:cxn ang="0">
                  <a:pos x="connsiteX2" y="connsiteY2"/>
                </a:cxn>
                <a:cxn ang="0">
                  <a:pos x="connsiteX3" y="connsiteY3"/>
                </a:cxn>
              </a:cxnLst>
              <a:rect l="l" t="t" r="r" b="b"/>
              <a:pathLst>
                <a:path w="1041895" h="137160">
                  <a:moveTo>
                    <a:pt x="0" y="0"/>
                  </a:moveTo>
                  <a:lnTo>
                    <a:pt x="926804" y="0"/>
                  </a:lnTo>
                  <a:lnTo>
                    <a:pt x="1041895" y="137160"/>
                  </a:lnTo>
                  <a:lnTo>
                    <a:pt x="115091" y="13716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Freeform: Shape 60">
              <a:extLst>
                <a:ext uri="{FF2B5EF4-FFF2-40B4-BE49-F238E27FC236}">
                  <a16:creationId xmlns:a16="http://schemas.microsoft.com/office/drawing/2014/main" id="{9995A5D6-15E9-439C-95F1-EFAE9085D50E}"/>
                </a:ext>
              </a:extLst>
            </p:cNvPr>
            <p:cNvSpPr/>
            <p:nvPr/>
          </p:nvSpPr>
          <p:spPr>
            <a:xfrm>
              <a:off x="5485802" y="4659010"/>
              <a:ext cx="655119" cy="81808"/>
            </a:xfrm>
            <a:custGeom>
              <a:avLst/>
              <a:gdLst>
                <a:gd name="connsiteX0" fmla="*/ 195885 w 1098380"/>
                <a:gd name="connsiteY0" fmla="*/ 0 h 137160"/>
                <a:gd name="connsiteX1" fmla="*/ 1098380 w 1098380"/>
                <a:gd name="connsiteY1" fmla="*/ 0 h 137160"/>
                <a:gd name="connsiteX2" fmla="*/ 902495 w 1098380"/>
                <a:gd name="connsiteY2" fmla="*/ 137160 h 137160"/>
                <a:gd name="connsiteX3" fmla="*/ 0 w 1098380"/>
                <a:gd name="connsiteY3" fmla="*/ 137160 h 137160"/>
              </a:gdLst>
              <a:ahLst/>
              <a:cxnLst>
                <a:cxn ang="0">
                  <a:pos x="connsiteX0" y="connsiteY0"/>
                </a:cxn>
                <a:cxn ang="0">
                  <a:pos x="connsiteX1" y="connsiteY1"/>
                </a:cxn>
                <a:cxn ang="0">
                  <a:pos x="connsiteX2" y="connsiteY2"/>
                </a:cxn>
                <a:cxn ang="0">
                  <a:pos x="connsiteX3" y="connsiteY3"/>
                </a:cxn>
              </a:cxnLst>
              <a:rect l="l" t="t" r="r" b="b"/>
              <a:pathLst>
                <a:path w="1098380" h="137160">
                  <a:moveTo>
                    <a:pt x="195885" y="0"/>
                  </a:moveTo>
                  <a:lnTo>
                    <a:pt x="1098380" y="0"/>
                  </a:lnTo>
                  <a:lnTo>
                    <a:pt x="902495" y="137160"/>
                  </a:lnTo>
                  <a:lnTo>
                    <a:pt x="0" y="13716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3" name="Group 102">
            <a:extLst>
              <a:ext uri="{FF2B5EF4-FFF2-40B4-BE49-F238E27FC236}">
                <a16:creationId xmlns:a16="http://schemas.microsoft.com/office/drawing/2014/main" id="{101D0D5B-4DAE-4F5C-A29F-AF08EBDD31F0}"/>
              </a:ext>
            </a:extLst>
          </p:cNvPr>
          <p:cNvGrpSpPr/>
          <p:nvPr/>
        </p:nvGrpSpPr>
        <p:grpSpPr>
          <a:xfrm>
            <a:off x="2169584" y="4270649"/>
            <a:ext cx="5484250" cy="1609438"/>
            <a:chOff x="5758518" y="3204755"/>
            <a:chExt cx="4985682" cy="1463125"/>
          </a:xfrm>
        </p:grpSpPr>
        <p:sp>
          <p:nvSpPr>
            <p:cNvPr id="58" name="Freeform: Shape 57">
              <a:extLst>
                <a:ext uri="{FF2B5EF4-FFF2-40B4-BE49-F238E27FC236}">
                  <a16:creationId xmlns:a16="http://schemas.microsoft.com/office/drawing/2014/main" id="{92B3133A-479A-4248-8F1C-78C363C1428C}"/>
                </a:ext>
              </a:extLst>
            </p:cNvPr>
            <p:cNvSpPr/>
            <p:nvPr/>
          </p:nvSpPr>
          <p:spPr>
            <a:xfrm>
              <a:off x="5758518" y="3204755"/>
              <a:ext cx="4985682" cy="1463125"/>
            </a:xfrm>
            <a:custGeom>
              <a:avLst/>
              <a:gdLst>
                <a:gd name="connsiteX0" fmla="*/ 674107 w 8359048"/>
                <a:gd name="connsiteY0" fmla="*/ 0 h 2453089"/>
                <a:gd name="connsiteX1" fmla="*/ 7825648 w 8359048"/>
                <a:gd name="connsiteY1" fmla="*/ 0 h 2453089"/>
                <a:gd name="connsiteX2" fmla="*/ 7825648 w 8359048"/>
                <a:gd name="connsiteY2" fmla="*/ 14689 h 2453089"/>
                <a:gd name="connsiteX3" fmla="*/ 8359048 w 8359048"/>
                <a:gd name="connsiteY3" fmla="*/ 1233889 h 2453089"/>
                <a:gd name="connsiteX4" fmla="*/ 7825648 w 8359048"/>
                <a:gd name="connsiteY4" fmla="*/ 2453089 h 2453089"/>
                <a:gd name="connsiteX5" fmla="*/ 7825648 w 8359048"/>
                <a:gd name="connsiteY5" fmla="*/ 2441448 h 2453089"/>
                <a:gd name="connsiteX6" fmla="*/ 0 w 8359048"/>
                <a:gd name="connsiteY6" fmla="*/ 2441448 h 2453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359048" h="2453089">
                  <a:moveTo>
                    <a:pt x="674107" y="0"/>
                  </a:moveTo>
                  <a:lnTo>
                    <a:pt x="7825648" y="0"/>
                  </a:lnTo>
                  <a:lnTo>
                    <a:pt x="7825648" y="14689"/>
                  </a:lnTo>
                  <a:lnTo>
                    <a:pt x="8359048" y="1233889"/>
                  </a:lnTo>
                  <a:lnTo>
                    <a:pt x="7825648" y="2453089"/>
                  </a:lnTo>
                  <a:lnTo>
                    <a:pt x="7825648" y="2441448"/>
                  </a:lnTo>
                  <a:lnTo>
                    <a:pt x="0" y="2441448"/>
                  </a:ln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7" name="TextBox 86">
              <a:extLst>
                <a:ext uri="{FF2B5EF4-FFF2-40B4-BE49-F238E27FC236}">
                  <a16:creationId xmlns:a16="http://schemas.microsoft.com/office/drawing/2014/main" id="{81EAE7EF-5869-4107-B33F-B9867B45C29D}"/>
                </a:ext>
              </a:extLst>
            </p:cNvPr>
            <p:cNvSpPr txBox="1"/>
            <p:nvPr/>
          </p:nvSpPr>
          <p:spPr>
            <a:xfrm>
              <a:off x="6543958" y="3291840"/>
              <a:ext cx="3250398" cy="1321900"/>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02</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3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grpSp>
      <p:grpSp>
        <p:nvGrpSpPr>
          <p:cNvPr id="99" name="Group 98">
            <a:extLst>
              <a:ext uri="{FF2B5EF4-FFF2-40B4-BE49-F238E27FC236}">
                <a16:creationId xmlns:a16="http://schemas.microsoft.com/office/drawing/2014/main" id="{233E2068-C032-44E6-9E80-FD5FA65C7F91}"/>
              </a:ext>
            </a:extLst>
          </p:cNvPr>
          <p:cNvGrpSpPr/>
          <p:nvPr/>
        </p:nvGrpSpPr>
        <p:grpSpPr>
          <a:xfrm>
            <a:off x="1869596" y="1627610"/>
            <a:ext cx="1167705" cy="1805774"/>
            <a:chOff x="2895002" y="1282911"/>
            <a:chExt cx="1061550" cy="1641613"/>
          </a:xfrm>
          <a:solidFill>
            <a:schemeClr val="bg1">
              <a:lumMod val="65000"/>
            </a:schemeClr>
          </a:solidFill>
        </p:grpSpPr>
        <p:sp>
          <p:nvSpPr>
            <p:cNvPr id="33" name="Freeform: Shape 32">
              <a:extLst>
                <a:ext uri="{FF2B5EF4-FFF2-40B4-BE49-F238E27FC236}">
                  <a16:creationId xmlns:a16="http://schemas.microsoft.com/office/drawing/2014/main" id="{225E7041-1454-43A9-872C-C37296D4C0E1}"/>
                </a:ext>
              </a:extLst>
            </p:cNvPr>
            <p:cNvSpPr>
              <a:spLocks noChangeAspect="1"/>
            </p:cNvSpPr>
            <p:nvPr/>
          </p:nvSpPr>
          <p:spPr>
            <a:xfrm rot="926121">
              <a:off x="3264923" y="1282911"/>
              <a:ext cx="478404" cy="1641613"/>
            </a:xfrm>
            <a:custGeom>
              <a:avLst/>
              <a:gdLst>
                <a:gd name="connsiteX0" fmla="*/ 893557 w 893557"/>
                <a:gd name="connsiteY0" fmla="*/ 0 h 3066184"/>
                <a:gd name="connsiteX1" fmla="*/ 893557 w 893557"/>
                <a:gd name="connsiteY1" fmla="*/ 2819464 h 3066184"/>
                <a:gd name="connsiteX2" fmla="*/ 0 w 893557"/>
                <a:gd name="connsiteY2" fmla="*/ 3066184 h 3066184"/>
                <a:gd name="connsiteX3" fmla="*/ 0 w 893557"/>
                <a:gd name="connsiteY3" fmla="*/ 246720 h 3066184"/>
              </a:gdLst>
              <a:ahLst/>
              <a:cxnLst>
                <a:cxn ang="0">
                  <a:pos x="connsiteX0" y="connsiteY0"/>
                </a:cxn>
                <a:cxn ang="0">
                  <a:pos x="connsiteX1" y="connsiteY1"/>
                </a:cxn>
                <a:cxn ang="0">
                  <a:pos x="connsiteX2" y="connsiteY2"/>
                </a:cxn>
                <a:cxn ang="0">
                  <a:pos x="connsiteX3" y="connsiteY3"/>
                </a:cxn>
              </a:cxnLst>
              <a:rect l="l" t="t" r="r" b="b"/>
              <a:pathLst>
                <a:path w="893557" h="3066184">
                  <a:moveTo>
                    <a:pt x="893557" y="0"/>
                  </a:moveTo>
                  <a:lnTo>
                    <a:pt x="893557" y="2819464"/>
                  </a:lnTo>
                  <a:lnTo>
                    <a:pt x="0" y="3066184"/>
                  </a:lnTo>
                  <a:lnTo>
                    <a:pt x="0" y="24672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Freeform: Shape 46">
              <a:extLst>
                <a:ext uri="{FF2B5EF4-FFF2-40B4-BE49-F238E27FC236}">
                  <a16:creationId xmlns:a16="http://schemas.microsoft.com/office/drawing/2014/main" id="{7DB4E879-98E3-4E78-8427-23E503787A3F}"/>
                </a:ext>
              </a:extLst>
            </p:cNvPr>
            <p:cNvSpPr/>
            <p:nvPr/>
          </p:nvSpPr>
          <p:spPr>
            <a:xfrm>
              <a:off x="3335123" y="1293818"/>
              <a:ext cx="621429" cy="81808"/>
            </a:xfrm>
            <a:custGeom>
              <a:avLst/>
              <a:gdLst>
                <a:gd name="connsiteX0" fmla="*/ 0 w 1041895"/>
                <a:gd name="connsiteY0" fmla="*/ 0 h 137160"/>
                <a:gd name="connsiteX1" fmla="*/ 926804 w 1041895"/>
                <a:gd name="connsiteY1" fmla="*/ 0 h 137160"/>
                <a:gd name="connsiteX2" fmla="*/ 1041895 w 1041895"/>
                <a:gd name="connsiteY2" fmla="*/ 137160 h 137160"/>
                <a:gd name="connsiteX3" fmla="*/ 115091 w 1041895"/>
                <a:gd name="connsiteY3" fmla="*/ 137160 h 137160"/>
              </a:gdLst>
              <a:ahLst/>
              <a:cxnLst>
                <a:cxn ang="0">
                  <a:pos x="connsiteX0" y="connsiteY0"/>
                </a:cxn>
                <a:cxn ang="0">
                  <a:pos x="connsiteX1" y="connsiteY1"/>
                </a:cxn>
                <a:cxn ang="0">
                  <a:pos x="connsiteX2" y="connsiteY2"/>
                </a:cxn>
                <a:cxn ang="0">
                  <a:pos x="connsiteX3" y="connsiteY3"/>
                </a:cxn>
              </a:cxnLst>
              <a:rect l="l" t="t" r="r" b="b"/>
              <a:pathLst>
                <a:path w="1041895" h="137160">
                  <a:moveTo>
                    <a:pt x="0" y="0"/>
                  </a:moveTo>
                  <a:lnTo>
                    <a:pt x="926804" y="0"/>
                  </a:lnTo>
                  <a:lnTo>
                    <a:pt x="1041895" y="137160"/>
                  </a:lnTo>
                  <a:lnTo>
                    <a:pt x="115091" y="13716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Freeform: Shape 47">
              <a:extLst>
                <a:ext uri="{FF2B5EF4-FFF2-40B4-BE49-F238E27FC236}">
                  <a16:creationId xmlns:a16="http://schemas.microsoft.com/office/drawing/2014/main" id="{ACFC0A63-4504-4996-94FC-3F3E0BAA8A52}"/>
                </a:ext>
              </a:extLst>
            </p:cNvPr>
            <p:cNvSpPr/>
            <p:nvPr/>
          </p:nvSpPr>
          <p:spPr>
            <a:xfrm>
              <a:off x="2895002" y="2830210"/>
              <a:ext cx="655119" cy="81808"/>
            </a:xfrm>
            <a:custGeom>
              <a:avLst/>
              <a:gdLst>
                <a:gd name="connsiteX0" fmla="*/ 195885 w 1098380"/>
                <a:gd name="connsiteY0" fmla="*/ 0 h 137160"/>
                <a:gd name="connsiteX1" fmla="*/ 1098380 w 1098380"/>
                <a:gd name="connsiteY1" fmla="*/ 0 h 137160"/>
                <a:gd name="connsiteX2" fmla="*/ 902495 w 1098380"/>
                <a:gd name="connsiteY2" fmla="*/ 137160 h 137160"/>
                <a:gd name="connsiteX3" fmla="*/ 0 w 1098380"/>
                <a:gd name="connsiteY3" fmla="*/ 137160 h 137160"/>
              </a:gdLst>
              <a:ahLst/>
              <a:cxnLst>
                <a:cxn ang="0">
                  <a:pos x="connsiteX0" y="connsiteY0"/>
                </a:cxn>
                <a:cxn ang="0">
                  <a:pos x="connsiteX1" y="connsiteY1"/>
                </a:cxn>
                <a:cxn ang="0">
                  <a:pos x="connsiteX2" y="connsiteY2"/>
                </a:cxn>
                <a:cxn ang="0">
                  <a:pos x="connsiteX3" y="connsiteY3"/>
                </a:cxn>
              </a:cxnLst>
              <a:rect l="l" t="t" r="r" b="b"/>
              <a:pathLst>
                <a:path w="1098380" h="137160">
                  <a:moveTo>
                    <a:pt x="195885" y="0"/>
                  </a:moveTo>
                  <a:lnTo>
                    <a:pt x="1098380" y="0"/>
                  </a:lnTo>
                  <a:lnTo>
                    <a:pt x="902495" y="137160"/>
                  </a:lnTo>
                  <a:lnTo>
                    <a:pt x="0" y="13716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2" name="Group 101">
            <a:extLst>
              <a:ext uri="{FF2B5EF4-FFF2-40B4-BE49-F238E27FC236}">
                <a16:creationId xmlns:a16="http://schemas.microsoft.com/office/drawing/2014/main" id="{460A8D55-81DE-40D3-A100-00AB96CF128E}"/>
              </a:ext>
            </a:extLst>
          </p:cNvPr>
          <p:cNvGrpSpPr/>
          <p:nvPr/>
        </p:nvGrpSpPr>
        <p:grpSpPr>
          <a:xfrm>
            <a:off x="2169584" y="1729958"/>
            <a:ext cx="5484250" cy="1609437"/>
            <a:chOff x="3167718" y="1375955"/>
            <a:chExt cx="4985682" cy="1463125"/>
          </a:xfrm>
        </p:grpSpPr>
        <p:sp>
          <p:nvSpPr>
            <p:cNvPr id="30" name="Freeform: Shape 29">
              <a:extLst>
                <a:ext uri="{FF2B5EF4-FFF2-40B4-BE49-F238E27FC236}">
                  <a16:creationId xmlns:a16="http://schemas.microsoft.com/office/drawing/2014/main" id="{B6B53FDA-69D8-4890-A7E3-C9044C1E947B}"/>
                </a:ext>
              </a:extLst>
            </p:cNvPr>
            <p:cNvSpPr/>
            <p:nvPr/>
          </p:nvSpPr>
          <p:spPr>
            <a:xfrm>
              <a:off x="3167718" y="1375955"/>
              <a:ext cx="4985682" cy="1463125"/>
            </a:xfrm>
            <a:custGeom>
              <a:avLst/>
              <a:gdLst>
                <a:gd name="connsiteX0" fmla="*/ 674107 w 8359048"/>
                <a:gd name="connsiteY0" fmla="*/ 0 h 2453089"/>
                <a:gd name="connsiteX1" fmla="*/ 7825648 w 8359048"/>
                <a:gd name="connsiteY1" fmla="*/ 0 h 2453089"/>
                <a:gd name="connsiteX2" fmla="*/ 7825648 w 8359048"/>
                <a:gd name="connsiteY2" fmla="*/ 14689 h 2453089"/>
                <a:gd name="connsiteX3" fmla="*/ 8359048 w 8359048"/>
                <a:gd name="connsiteY3" fmla="*/ 1233889 h 2453089"/>
                <a:gd name="connsiteX4" fmla="*/ 7825648 w 8359048"/>
                <a:gd name="connsiteY4" fmla="*/ 2453089 h 2453089"/>
                <a:gd name="connsiteX5" fmla="*/ 7825648 w 8359048"/>
                <a:gd name="connsiteY5" fmla="*/ 2441448 h 2453089"/>
                <a:gd name="connsiteX6" fmla="*/ 0 w 8359048"/>
                <a:gd name="connsiteY6" fmla="*/ 2441448 h 2453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359048" h="2453089">
                  <a:moveTo>
                    <a:pt x="674107" y="0"/>
                  </a:moveTo>
                  <a:lnTo>
                    <a:pt x="7825648" y="0"/>
                  </a:lnTo>
                  <a:lnTo>
                    <a:pt x="7825648" y="14689"/>
                  </a:lnTo>
                  <a:lnTo>
                    <a:pt x="8359048" y="1233889"/>
                  </a:lnTo>
                  <a:lnTo>
                    <a:pt x="7825648" y="2453089"/>
                  </a:lnTo>
                  <a:lnTo>
                    <a:pt x="7825648" y="2441448"/>
                  </a:lnTo>
                  <a:lnTo>
                    <a:pt x="0" y="2441448"/>
                  </a:lnTo>
                  <a:close/>
                </a:path>
              </a:pathLst>
            </a:cu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5" name="TextBox 84">
              <a:extLst>
                <a:ext uri="{FF2B5EF4-FFF2-40B4-BE49-F238E27FC236}">
                  <a16:creationId xmlns:a16="http://schemas.microsoft.com/office/drawing/2014/main" id="{AA6F0436-1058-4E57-8522-C3D4E373E512}"/>
                </a:ext>
              </a:extLst>
            </p:cNvPr>
            <p:cNvSpPr txBox="1"/>
            <p:nvPr/>
          </p:nvSpPr>
          <p:spPr>
            <a:xfrm>
              <a:off x="3966929" y="1466484"/>
              <a:ext cx="3250398" cy="1321900"/>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01</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3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grpSp>
      <p:grpSp>
        <p:nvGrpSpPr>
          <p:cNvPr id="72" name="Group 71">
            <a:extLst>
              <a:ext uri="{FF2B5EF4-FFF2-40B4-BE49-F238E27FC236}">
                <a16:creationId xmlns:a16="http://schemas.microsoft.com/office/drawing/2014/main" id="{F6FBC971-4E49-4A5F-BEDB-FA471818AF93}"/>
              </a:ext>
            </a:extLst>
          </p:cNvPr>
          <p:cNvGrpSpPr/>
          <p:nvPr/>
        </p:nvGrpSpPr>
        <p:grpSpPr>
          <a:xfrm>
            <a:off x="6555990" y="2094683"/>
            <a:ext cx="905256" cy="798759"/>
            <a:chOff x="1097280" y="4389119"/>
            <a:chExt cx="822960" cy="726145"/>
          </a:xfrm>
        </p:grpSpPr>
        <p:sp>
          <p:nvSpPr>
            <p:cNvPr id="73" name="Hexagon 72">
              <a:extLst>
                <a:ext uri="{FF2B5EF4-FFF2-40B4-BE49-F238E27FC236}">
                  <a16:creationId xmlns:a16="http://schemas.microsoft.com/office/drawing/2014/main" id="{41180CA1-7A43-458F-AA51-75000DA28270}"/>
                </a:ext>
              </a:extLst>
            </p:cNvPr>
            <p:cNvSpPr>
              <a:spLocks noChangeAspect="1"/>
            </p:cNvSpPr>
            <p:nvPr/>
          </p:nvSpPr>
          <p:spPr>
            <a:xfrm>
              <a:off x="1097280" y="4389119"/>
              <a:ext cx="822960" cy="726143"/>
            </a:xfrm>
            <a:prstGeom prst="hexagon">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4" name="Freeform: Shape 73">
              <a:extLst>
                <a:ext uri="{FF2B5EF4-FFF2-40B4-BE49-F238E27FC236}">
                  <a16:creationId xmlns:a16="http://schemas.microsoft.com/office/drawing/2014/main" id="{019F0D56-01FD-4361-8EB8-A01700EFE82C}"/>
                </a:ext>
              </a:extLst>
            </p:cNvPr>
            <p:cNvSpPr>
              <a:spLocks noChangeAspect="1"/>
            </p:cNvSpPr>
            <p:nvPr/>
          </p:nvSpPr>
          <p:spPr>
            <a:xfrm>
              <a:off x="1097280" y="4389120"/>
              <a:ext cx="822960" cy="726144"/>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chemeClr val="bg1"/>
            </a:solidFill>
            <a:ln>
              <a:noFill/>
            </a:ln>
            <a:effectLst>
              <a:outerShdw blurRad="76200" dist="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76" name="Group 75">
            <a:extLst>
              <a:ext uri="{FF2B5EF4-FFF2-40B4-BE49-F238E27FC236}">
                <a16:creationId xmlns:a16="http://schemas.microsoft.com/office/drawing/2014/main" id="{6CFAD777-0D58-4914-A1BB-A5E3C080F262}"/>
              </a:ext>
            </a:extLst>
          </p:cNvPr>
          <p:cNvGrpSpPr/>
          <p:nvPr/>
        </p:nvGrpSpPr>
        <p:grpSpPr>
          <a:xfrm>
            <a:off x="6527594" y="4667359"/>
            <a:ext cx="905256" cy="798758"/>
            <a:chOff x="3108960" y="4389120"/>
            <a:chExt cx="822960" cy="726144"/>
          </a:xfrm>
        </p:grpSpPr>
        <p:sp>
          <p:nvSpPr>
            <p:cNvPr id="77" name="Hexagon 76">
              <a:extLst>
                <a:ext uri="{FF2B5EF4-FFF2-40B4-BE49-F238E27FC236}">
                  <a16:creationId xmlns:a16="http://schemas.microsoft.com/office/drawing/2014/main" id="{83E1D337-F9F4-45BD-BCA4-99DCF36C0244}"/>
                </a:ext>
              </a:extLst>
            </p:cNvPr>
            <p:cNvSpPr>
              <a:spLocks noChangeAspect="1"/>
            </p:cNvSpPr>
            <p:nvPr/>
          </p:nvSpPr>
          <p:spPr>
            <a:xfrm>
              <a:off x="3108960" y="4389120"/>
              <a:ext cx="822960" cy="726143"/>
            </a:xfrm>
            <a:prstGeom prst="hexagon">
              <a:avLst/>
            </a:pr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8" name="Freeform: Shape 77">
              <a:extLst>
                <a:ext uri="{FF2B5EF4-FFF2-40B4-BE49-F238E27FC236}">
                  <a16:creationId xmlns:a16="http://schemas.microsoft.com/office/drawing/2014/main" id="{11433F7D-F87B-421E-ACC6-F48E6AA180B9}"/>
                </a:ext>
              </a:extLst>
            </p:cNvPr>
            <p:cNvSpPr>
              <a:spLocks noChangeAspect="1"/>
            </p:cNvSpPr>
            <p:nvPr/>
          </p:nvSpPr>
          <p:spPr>
            <a:xfrm>
              <a:off x="3108960" y="4389120"/>
              <a:ext cx="822960" cy="726144"/>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chemeClr val="bg1"/>
            </a:solidFill>
            <a:ln>
              <a:noFill/>
            </a:ln>
            <a:effectLst>
              <a:outerShdw blurRad="76200" dist="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64" name="TextBox 63">
            <a:extLst>
              <a:ext uri="{FF2B5EF4-FFF2-40B4-BE49-F238E27FC236}">
                <a16:creationId xmlns:a16="http://schemas.microsoft.com/office/drawing/2014/main" id="{D54C0C71-E2DF-42C3-B1DD-A4E0119AB455}"/>
              </a:ext>
            </a:extLst>
          </p:cNvPr>
          <p:cNvSpPr txBox="1"/>
          <p:nvPr/>
        </p:nvSpPr>
        <p:spPr>
          <a:xfrm>
            <a:off x="8061960" y="533400"/>
            <a:ext cx="3138311" cy="172354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90" name="TextBox 89">
            <a:extLst>
              <a:ext uri="{FF2B5EF4-FFF2-40B4-BE49-F238E27FC236}">
                <a16:creationId xmlns:a16="http://schemas.microsoft.com/office/drawing/2014/main" id="{B6E6668D-C785-4A7B-A4BB-8227F828A997}"/>
              </a:ext>
            </a:extLst>
          </p:cNvPr>
          <p:cNvSpPr txBox="1"/>
          <p:nvPr/>
        </p:nvSpPr>
        <p:spPr>
          <a:xfrm>
            <a:off x="8061960" y="2667000"/>
            <a:ext cx="3749040" cy="3200876"/>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p:txBody>
      </p:sp>
      <p:grpSp>
        <p:nvGrpSpPr>
          <p:cNvPr id="5" name="Group 4">
            <a:extLst>
              <a:ext uri="{FF2B5EF4-FFF2-40B4-BE49-F238E27FC236}">
                <a16:creationId xmlns:a16="http://schemas.microsoft.com/office/drawing/2014/main" id="{B4FB8741-D62B-4F8C-A921-C4470D0C77FA}"/>
              </a:ext>
            </a:extLst>
          </p:cNvPr>
          <p:cNvGrpSpPr/>
          <p:nvPr/>
        </p:nvGrpSpPr>
        <p:grpSpPr>
          <a:xfrm>
            <a:off x="606248" y="1524000"/>
            <a:ext cx="2092120" cy="2011680"/>
            <a:chOff x="606248" y="1524000"/>
            <a:chExt cx="2092120" cy="2011680"/>
          </a:xfrm>
        </p:grpSpPr>
        <p:grpSp>
          <p:nvGrpSpPr>
            <p:cNvPr id="96" name="Group 95">
              <a:extLst>
                <a:ext uri="{FF2B5EF4-FFF2-40B4-BE49-F238E27FC236}">
                  <a16:creationId xmlns:a16="http://schemas.microsoft.com/office/drawing/2014/main" id="{927689B5-70B8-434B-AFB0-034C75F1BD01}"/>
                </a:ext>
              </a:extLst>
            </p:cNvPr>
            <p:cNvGrpSpPr/>
            <p:nvPr/>
          </p:nvGrpSpPr>
          <p:grpSpPr>
            <a:xfrm>
              <a:off x="606248" y="1524000"/>
              <a:ext cx="2092120" cy="2011680"/>
              <a:chOff x="1754150" y="1188720"/>
              <a:chExt cx="1901927" cy="1828800"/>
            </a:xfrm>
          </p:grpSpPr>
          <p:sp>
            <p:nvSpPr>
              <p:cNvPr id="31" name="Freeform: Shape 30">
                <a:extLst>
                  <a:ext uri="{FF2B5EF4-FFF2-40B4-BE49-F238E27FC236}">
                    <a16:creationId xmlns:a16="http://schemas.microsoft.com/office/drawing/2014/main" id="{139658AE-81DC-47A5-B4C6-CF0E4142531A}"/>
                  </a:ext>
                </a:extLst>
              </p:cNvPr>
              <p:cNvSpPr/>
              <p:nvPr/>
            </p:nvSpPr>
            <p:spPr>
              <a:xfrm>
                <a:off x="1754150" y="1299272"/>
                <a:ext cx="1803736" cy="1608890"/>
              </a:xfrm>
              <a:custGeom>
                <a:avLst/>
                <a:gdLst>
                  <a:gd name="connsiteX0" fmla="*/ 0 w 3024163"/>
                  <a:gd name="connsiteY0" fmla="*/ 0 h 2337706"/>
                  <a:gd name="connsiteX1" fmla="*/ 3024163 w 3024163"/>
                  <a:gd name="connsiteY1" fmla="*/ 0 h 2337706"/>
                  <a:gd name="connsiteX2" fmla="*/ 2378699 w 3024163"/>
                  <a:gd name="connsiteY2" fmla="*/ 2337706 h 2337706"/>
                  <a:gd name="connsiteX3" fmla="*/ 0 w 3024163"/>
                  <a:gd name="connsiteY3" fmla="*/ 2337706 h 2337706"/>
                </a:gdLst>
                <a:ahLst/>
                <a:cxnLst>
                  <a:cxn ang="0">
                    <a:pos x="connsiteX0" y="connsiteY0"/>
                  </a:cxn>
                  <a:cxn ang="0">
                    <a:pos x="connsiteX1" y="connsiteY1"/>
                  </a:cxn>
                  <a:cxn ang="0">
                    <a:pos x="connsiteX2" y="connsiteY2"/>
                  </a:cxn>
                  <a:cxn ang="0">
                    <a:pos x="connsiteX3" y="connsiteY3"/>
                  </a:cxn>
                </a:cxnLst>
                <a:rect l="l" t="t" r="r" b="b"/>
                <a:pathLst>
                  <a:path w="3024163" h="2337706">
                    <a:moveTo>
                      <a:pt x="0" y="0"/>
                    </a:moveTo>
                    <a:lnTo>
                      <a:pt x="3024163" y="0"/>
                    </a:lnTo>
                    <a:lnTo>
                      <a:pt x="2378699" y="2337706"/>
                    </a:lnTo>
                    <a:lnTo>
                      <a:pt x="0" y="2337706"/>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3" name="Group 92">
                <a:extLst>
                  <a:ext uri="{FF2B5EF4-FFF2-40B4-BE49-F238E27FC236}">
                    <a16:creationId xmlns:a16="http://schemas.microsoft.com/office/drawing/2014/main" id="{1D402487-DE1F-4100-9874-180B75FF5083}"/>
                  </a:ext>
                </a:extLst>
              </p:cNvPr>
              <p:cNvGrpSpPr/>
              <p:nvPr/>
            </p:nvGrpSpPr>
            <p:grpSpPr>
              <a:xfrm>
                <a:off x="3123123" y="1188720"/>
                <a:ext cx="532954" cy="1828800"/>
                <a:chOff x="3123123" y="1188720"/>
                <a:chExt cx="532954" cy="1828800"/>
              </a:xfrm>
            </p:grpSpPr>
            <p:sp>
              <p:nvSpPr>
                <p:cNvPr id="53" name="Freeform: Shape 52">
                  <a:extLst>
                    <a:ext uri="{FF2B5EF4-FFF2-40B4-BE49-F238E27FC236}">
                      <a16:creationId xmlns:a16="http://schemas.microsoft.com/office/drawing/2014/main" id="{321F2B3A-93DF-420C-A091-4340494121D0}"/>
                    </a:ext>
                  </a:extLst>
                </p:cNvPr>
                <p:cNvSpPr/>
                <p:nvPr/>
              </p:nvSpPr>
              <p:spPr>
                <a:xfrm rot="926121">
                  <a:off x="3123123" y="1188720"/>
                  <a:ext cx="532954" cy="1828800"/>
                </a:xfrm>
                <a:custGeom>
                  <a:avLst/>
                  <a:gdLst>
                    <a:gd name="connsiteX0" fmla="*/ 893557 w 893557"/>
                    <a:gd name="connsiteY0" fmla="*/ 0 h 3066184"/>
                    <a:gd name="connsiteX1" fmla="*/ 893557 w 893557"/>
                    <a:gd name="connsiteY1" fmla="*/ 2566 h 3066184"/>
                    <a:gd name="connsiteX2" fmla="*/ 387610 w 893557"/>
                    <a:gd name="connsiteY2" fmla="*/ 142263 h 3066184"/>
                    <a:gd name="connsiteX3" fmla="*/ 387610 w 893557"/>
                    <a:gd name="connsiteY3" fmla="*/ 2959161 h 3066184"/>
                    <a:gd name="connsiteX4" fmla="*/ 0 w 893557"/>
                    <a:gd name="connsiteY4" fmla="*/ 3066184 h 3066184"/>
                    <a:gd name="connsiteX5" fmla="*/ 0 w 893557"/>
                    <a:gd name="connsiteY5" fmla="*/ 246720 h 3066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3557" h="3066184">
                      <a:moveTo>
                        <a:pt x="893557" y="0"/>
                      </a:moveTo>
                      <a:lnTo>
                        <a:pt x="893557" y="2566"/>
                      </a:lnTo>
                      <a:lnTo>
                        <a:pt x="387610" y="142263"/>
                      </a:lnTo>
                      <a:lnTo>
                        <a:pt x="387610" y="2959161"/>
                      </a:lnTo>
                      <a:lnTo>
                        <a:pt x="0" y="3066184"/>
                      </a:lnTo>
                      <a:lnTo>
                        <a:pt x="0" y="246720"/>
                      </a:lnTo>
                      <a:close/>
                    </a:path>
                  </a:pathLst>
                </a:custGeom>
                <a:solidFill>
                  <a:schemeClr val="bg1"/>
                </a:solidFill>
                <a:ln>
                  <a:noFill/>
                </a:ln>
                <a:effectLst>
                  <a:outerShdw blurRad="25400" dist="254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 name="Freeform: Shape 53">
                  <a:extLst>
                    <a:ext uri="{FF2B5EF4-FFF2-40B4-BE49-F238E27FC236}">
                      <a16:creationId xmlns:a16="http://schemas.microsoft.com/office/drawing/2014/main" id="{37495628-9D3F-438E-8554-61776E1491F1}"/>
                    </a:ext>
                  </a:extLst>
                </p:cNvPr>
                <p:cNvSpPr/>
                <p:nvPr/>
              </p:nvSpPr>
              <p:spPr>
                <a:xfrm rot="926121">
                  <a:off x="3351302" y="1221082"/>
                  <a:ext cx="298546" cy="1764077"/>
                </a:xfrm>
                <a:custGeom>
                  <a:avLst/>
                  <a:gdLst>
                    <a:gd name="connsiteX0" fmla="*/ 500545 w 500545"/>
                    <a:gd name="connsiteY0" fmla="*/ 0 h 2957669"/>
                    <a:gd name="connsiteX1" fmla="*/ 500545 w 500545"/>
                    <a:gd name="connsiteY1" fmla="*/ 2819464 h 2957669"/>
                    <a:gd name="connsiteX2" fmla="*/ 1 w 500545"/>
                    <a:gd name="connsiteY2" fmla="*/ 2957669 h 2957669"/>
                    <a:gd name="connsiteX3" fmla="*/ 0 w 500545"/>
                    <a:gd name="connsiteY3" fmla="*/ 138205 h 2957669"/>
                  </a:gdLst>
                  <a:ahLst/>
                  <a:cxnLst>
                    <a:cxn ang="0">
                      <a:pos x="connsiteX0" y="connsiteY0"/>
                    </a:cxn>
                    <a:cxn ang="0">
                      <a:pos x="connsiteX1" y="connsiteY1"/>
                    </a:cxn>
                    <a:cxn ang="0">
                      <a:pos x="connsiteX2" y="connsiteY2"/>
                    </a:cxn>
                    <a:cxn ang="0">
                      <a:pos x="connsiteX3" y="connsiteY3"/>
                    </a:cxn>
                  </a:cxnLst>
                  <a:rect l="l" t="t" r="r" b="b"/>
                  <a:pathLst>
                    <a:path w="500545" h="2957669">
                      <a:moveTo>
                        <a:pt x="500545" y="0"/>
                      </a:moveTo>
                      <a:lnTo>
                        <a:pt x="500545" y="2819464"/>
                      </a:lnTo>
                      <a:lnTo>
                        <a:pt x="1" y="2957669"/>
                      </a:lnTo>
                      <a:lnTo>
                        <a:pt x="0" y="138205"/>
                      </a:lnTo>
                      <a:close/>
                    </a:path>
                  </a:pathLst>
                </a:custGeom>
                <a:solidFill>
                  <a:schemeClr val="bg1"/>
                </a:solidFill>
                <a:ln>
                  <a:noFill/>
                </a:ln>
                <a:effectLst>
                  <a:outerShdw blurRad="50800" dist="508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84" name="Text Box 10">
                <a:extLst>
                  <a:ext uri="{FF2B5EF4-FFF2-40B4-BE49-F238E27FC236}">
                    <a16:creationId xmlns:a16="http://schemas.microsoft.com/office/drawing/2014/main" id="{6B0399F8-08C1-4558-8E9B-54A32EA6802B}"/>
                  </a:ext>
                </a:extLst>
              </p:cNvPr>
              <p:cNvSpPr txBox="1">
                <a:spLocks noChangeArrowheads="1"/>
              </p:cNvSpPr>
              <p:nvPr/>
            </p:nvSpPr>
            <p:spPr bwMode="auto">
              <a:xfrm>
                <a:off x="1876531" y="1371600"/>
                <a:ext cx="685800" cy="892552"/>
              </a:xfrm>
              <a:prstGeom prst="rect">
                <a:avLst/>
              </a:prstGeom>
              <a:noFill/>
              <a:ln w="9525">
                <a:noFill/>
                <a:miter lim="800000"/>
                <a:headEnd/>
                <a:tailEnd/>
              </a:ln>
            </p:spPr>
            <p:txBody>
              <a:bodyPr wrap="square" lIns="60960" tIns="30480" rIns="60960" bIns="30480">
                <a:spAutoFit/>
              </a:bodyPr>
              <a:lstStyle/>
              <a:p>
                <a:pPr algn="ctr"/>
                <a:r>
                  <a:rPr lang="en-US" sz="4400" dirty="0">
                    <a:solidFill>
                      <a:srgbClr val="454545"/>
                    </a:solidFill>
                    <a:latin typeface="Bernard MT Condensed" panose="02050806060905020404" pitchFamily="18" charset="0"/>
                  </a:rPr>
                  <a:t>01</a:t>
                </a:r>
              </a:p>
              <a:p>
                <a:pPr algn="ctr"/>
                <a:r>
                  <a:rPr lang="en-US" sz="1000" b="1" dirty="0">
                    <a:solidFill>
                      <a:srgbClr val="454545"/>
                    </a:solidFill>
                  </a:rPr>
                  <a:t>OPTION</a:t>
                </a:r>
              </a:p>
            </p:txBody>
          </p:sp>
        </p:grpSp>
        <p:sp>
          <p:nvSpPr>
            <p:cNvPr id="91" name="Freeform 12">
              <a:extLst>
                <a:ext uri="{FF2B5EF4-FFF2-40B4-BE49-F238E27FC236}">
                  <a16:creationId xmlns:a16="http://schemas.microsoft.com/office/drawing/2014/main" id="{2BB93C4A-A908-4FDB-B65F-A0C3354153FB}"/>
                </a:ext>
              </a:extLst>
            </p:cNvPr>
            <p:cNvSpPr>
              <a:spLocks noChangeAspect="1" noChangeArrowheads="1"/>
            </p:cNvSpPr>
            <p:nvPr/>
          </p:nvSpPr>
          <p:spPr bwMode="auto">
            <a:xfrm>
              <a:off x="929319" y="2747883"/>
              <a:ext cx="365760" cy="291114"/>
            </a:xfrm>
            <a:custGeom>
              <a:avLst/>
              <a:gdLst>
                <a:gd name="T0" fmla="*/ 587 w 650"/>
                <a:gd name="T1" fmla="*/ 0 h 514"/>
                <a:gd name="T2" fmla="*/ 68 w 650"/>
                <a:gd name="T3" fmla="*/ 0 h 514"/>
                <a:gd name="T4" fmla="*/ 0 w 650"/>
                <a:gd name="T5" fmla="*/ 62 h 514"/>
                <a:gd name="T6" fmla="*/ 0 w 650"/>
                <a:gd name="T7" fmla="*/ 451 h 514"/>
                <a:gd name="T8" fmla="*/ 68 w 650"/>
                <a:gd name="T9" fmla="*/ 513 h 514"/>
                <a:gd name="T10" fmla="*/ 587 w 650"/>
                <a:gd name="T11" fmla="*/ 513 h 514"/>
                <a:gd name="T12" fmla="*/ 649 w 650"/>
                <a:gd name="T13" fmla="*/ 451 h 514"/>
                <a:gd name="T14" fmla="*/ 649 w 650"/>
                <a:gd name="T15" fmla="*/ 62 h 514"/>
                <a:gd name="T16" fmla="*/ 587 w 650"/>
                <a:gd name="T17" fmla="*/ 0 h 514"/>
                <a:gd name="T18" fmla="*/ 587 w 650"/>
                <a:gd name="T19" fmla="*/ 124 h 514"/>
                <a:gd name="T20" fmla="*/ 328 w 650"/>
                <a:gd name="T21" fmla="*/ 291 h 514"/>
                <a:gd name="T22" fmla="*/ 68 w 650"/>
                <a:gd name="T23" fmla="*/ 124 h 514"/>
                <a:gd name="T24" fmla="*/ 68 w 650"/>
                <a:gd name="T25" fmla="*/ 62 h 514"/>
                <a:gd name="T26" fmla="*/ 328 w 650"/>
                <a:gd name="T27" fmla="*/ 223 h 514"/>
                <a:gd name="T28" fmla="*/ 587 w 650"/>
                <a:gd name="T29" fmla="*/ 62 h 514"/>
                <a:gd name="T30" fmla="*/ 587 w 650"/>
                <a:gd name="T31" fmla="*/ 124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0" h="514">
                  <a:moveTo>
                    <a:pt x="587" y="0"/>
                  </a:moveTo>
                  <a:lnTo>
                    <a:pt x="68" y="0"/>
                  </a:lnTo>
                  <a:cubicBezTo>
                    <a:pt x="31" y="0"/>
                    <a:pt x="0" y="25"/>
                    <a:pt x="0" y="62"/>
                  </a:cubicBezTo>
                  <a:lnTo>
                    <a:pt x="0" y="451"/>
                  </a:lnTo>
                  <a:cubicBezTo>
                    <a:pt x="0" y="488"/>
                    <a:pt x="31" y="513"/>
                    <a:pt x="68" y="513"/>
                  </a:cubicBezTo>
                  <a:lnTo>
                    <a:pt x="587" y="513"/>
                  </a:lnTo>
                  <a:cubicBezTo>
                    <a:pt x="618" y="513"/>
                    <a:pt x="649" y="488"/>
                    <a:pt x="649" y="451"/>
                  </a:cubicBezTo>
                  <a:lnTo>
                    <a:pt x="649" y="62"/>
                  </a:lnTo>
                  <a:cubicBezTo>
                    <a:pt x="649" y="25"/>
                    <a:pt x="618" y="0"/>
                    <a:pt x="587" y="0"/>
                  </a:cubicBezTo>
                  <a:close/>
                  <a:moveTo>
                    <a:pt x="587" y="124"/>
                  </a:moveTo>
                  <a:lnTo>
                    <a:pt x="328" y="291"/>
                  </a:lnTo>
                  <a:lnTo>
                    <a:pt x="68" y="124"/>
                  </a:lnTo>
                  <a:lnTo>
                    <a:pt x="68" y="62"/>
                  </a:lnTo>
                  <a:lnTo>
                    <a:pt x="328" y="223"/>
                  </a:lnTo>
                  <a:lnTo>
                    <a:pt x="587" y="62"/>
                  </a:lnTo>
                  <a:lnTo>
                    <a:pt x="587" y="124"/>
                  </a:lnTo>
                  <a:close/>
                </a:path>
              </a:pathLst>
            </a:custGeom>
            <a:solidFill>
              <a:srgbClr val="454545"/>
            </a:solidFill>
            <a:ln>
              <a:noFill/>
            </a:ln>
            <a:effectLst/>
          </p:spPr>
          <p:txBody>
            <a:bodyPr wrap="none" anchor="ctr"/>
            <a:lstStyle/>
            <a:p>
              <a:endParaRPr lang="en-US"/>
            </a:p>
          </p:txBody>
        </p:sp>
      </p:grpSp>
      <p:grpSp>
        <p:nvGrpSpPr>
          <p:cNvPr id="6" name="Group 5">
            <a:extLst>
              <a:ext uri="{FF2B5EF4-FFF2-40B4-BE49-F238E27FC236}">
                <a16:creationId xmlns:a16="http://schemas.microsoft.com/office/drawing/2014/main" id="{757A2F41-EBB3-450F-949A-D8E5DC0934FB}"/>
              </a:ext>
            </a:extLst>
          </p:cNvPr>
          <p:cNvGrpSpPr/>
          <p:nvPr/>
        </p:nvGrpSpPr>
        <p:grpSpPr>
          <a:xfrm>
            <a:off x="602896" y="4064690"/>
            <a:ext cx="2092120" cy="2011680"/>
            <a:chOff x="602896" y="4064690"/>
            <a:chExt cx="2092120" cy="2011680"/>
          </a:xfrm>
        </p:grpSpPr>
        <p:grpSp>
          <p:nvGrpSpPr>
            <p:cNvPr id="97" name="Group 96">
              <a:extLst>
                <a:ext uri="{FF2B5EF4-FFF2-40B4-BE49-F238E27FC236}">
                  <a16:creationId xmlns:a16="http://schemas.microsoft.com/office/drawing/2014/main" id="{038B9D16-4618-4E70-AF46-4AA87EFE297E}"/>
                </a:ext>
              </a:extLst>
            </p:cNvPr>
            <p:cNvGrpSpPr/>
            <p:nvPr/>
          </p:nvGrpSpPr>
          <p:grpSpPr>
            <a:xfrm>
              <a:off x="602896" y="4064690"/>
              <a:ext cx="2092120" cy="2011680"/>
              <a:chOff x="4344950" y="3017520"/>
              <a:chExt cx="1901927" cy="1828800"/>
            </a:xfrm>
          </p:grpSpPr>
          <p:sp>
            <p:nvSpPr>
              <p:cNvPr id="59" name="Freeform: Shape 58">
                <a:extLst>
                  <a:ext uri="{FF2B5EF4-FFF2-40B4-BE49-F238E27FC236}">
                    <a16:creationId xmlns:a16="http://schemas.microsoft.com/office/drawing/2014/main" id="{C90F12C8-E350-4BF8-98C8-4BF8B734A64B}"/>
                  </a:ext>
                </a:extLst>
              </p:cNvPr>
              <p:cNvSpPr/>
              <p:nvPr/>
            </p:nvSpPr>
            <p:spPr>
              <a:xfrm>
                <a:off x="4344950" y="3128072"/>
                <a:ext cx="1803736" cy="1608890"/>
              </a:xfrm>
              <a:custGeom>
                <a:avLst/>
                <a:gdLst>
                  <a:gd name="connsiteX0" fmla="*/ 0 w 3024163"/>
                  <a:gd name="connsiteY0" fmla="*/ 0 h 2337706"/>
                  <a:gd name="connsiteX1" fmla="*/ 3024163 w 3024163"/>
                  <a:gd name="connsiteY1" fmla="*/ 0 h 2337706"/>
                  <a:gd name="connsiteX2" fmla="*/ 2378699 w 3024163"/>
                  <a:gd name="connsiteY2" fmla="*/ 2337706 h 2337706"/>
                  <a:gd name="connsiteX3" fmla="*/ 0 w 3024163"/>
                  <a:gd name="connsiteY3" fmla="*/ 2337706 h 2337706"/>
                </a:gdLst>
                <a:ahLst/>
                <a:cxnLst>
                  <a:cxn ang="0">
                    <a:pos x="connsiteX0" y="connsiteY0"/>
                  </a:cxn>
                  <a:cxn ang="0">
                    <a:pos x="connsiteX1" y="connsiteY1"/>
                  </a:cxn>
                  <a:cxn ang="0">
                    <a:pos x="connsiteX2" y="connsiteY2"/>
                  </a:cxn>
                  <a:cxn ang="0">
                    <a:pos x="connsiteX3" y="connsiteY3"/>
                  </a:cxn>
                </a:cxnLst>
                <a:rect l="l" t="t" r="r" b="b"/>
                <a:pathLst>
                  <a:path w="3024163" h="2337706">
                    <a:moveTo>
                      <a:pt x="0" y="0"/>
                    </a:moveTo>
                    <a:lnTo>
                      <a:pt x="3024163" y="0"/>
                    </a:lnTo>
                    <a:lnTo>
                      <a:pt x="2378699" y="2337706"/>
                    </a:lnTo>
                    <a:lnTo>
                      <a:pt x="0" y="2337706"/>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4" name="Group 93">
                <a:extLst>
                  <a:ext uri="{FF2B5EF4-FFF2-40B4-BE49-F238E27FC236}">
                    <a16:creationId xmlns:a16="http://schemas.microsoft.com/office/drawing/2014/main" id="{05D02775-7073-4CA9-A871-1C68D23935BF}"/>
                  </a:ext>
                </a:extLst>
              </p:cNvPr>
              <p:cNvGrpSpPr/>
              <p:nvPr/>
            </p:nvGrpSpPr>
            <p:grpSpPr>
              <a:xfrm>
                <a:off x="5713923" y="3017520"/>
                <a:ext cx="532954" cy="1828800"/>
                <a:chOff x="5713923" y="3017520"/>
                <a:chExt cx="532954" cy="1828800"/>
              </a:xfrm>
            </p:grpSpPr>
            <p:sp>
              <p:nvSpPr>
                <p:cNvPr id="62" name="Freeform: Shape 61">
                  <a:extLst>
                    <a:ext uri="{FF2B5EF4-FFF2-40B4-BE49-F238E27FC236}">
                      <a16:creationId xmlns:a16="http://schemas.microsoft.com/office/drawing/2014/main" id="{B4C58E3B-441D-47DC-9675-76281BEB2354}"/>
                    </a:ext>
                  </a:extLst>
                </p:cNvPr>
                <p:cNvSpPr/>
                <p:nvPr/>
              </p:nvSpPr>
              <p:spPr>
                <a:xfrm rot="926121">
                  <a:off x="5713923" y="3017520"/>
                  <a:ext cx="532954" cy="1828800"/>
                </a:xfrm>
                <a:custGeom>
                  <a:avLst/>
                  <a:gdLst>
                    <a:gd name="connsiteX0" fmla="*/ 893557 w 893557"/>
                    <a:gd name="connsiteY0" fmla="*/ 0 h 3066184"/>
                    <a:gd name="connsiteX1" fmla="*/ 893557 w 893557"/>
                    <a:gd name="connsiteY1" fmla="*/ 2566 h 3066184"/>
                    <a:gd name="connsiteX2" fmla="*/ 387610 w 893557"/>
                    <a:gd name="connsiteY2" fmla="*/ 142263 h 3066184"/>
                    <a:gd name="connsiteX3" fmla="*/ 387610 w 893557"/>
                    <a:gd name="connsiteY3" fmla="*/ 2959161 h 3066184"/>
                    <a:gd name="connsiteX4" fmla="*/ 0 w 893557"/>
                    <a:gd name="connsiteY4" fmla="*/ 3066184 h 3066184"/>
                    <a:gd name="connsiteX5" fmla="*/ 0 w 893557"/>
                    <a:gd name="connsiteY5" fmla="*/ 246720 h 3066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3557" h="3066184">
                      <a:moveTo>
                        <a:pt x="893557" y="0"/>
                      </a:moveTo>
                      <a:lnTo>
                        <a:pt x="893557" y="2566"/>
                      </a:lnTo>
                      <a:lnTo>
                        <a:pt x="387610" y="142263"/>
                      </a:lnTo>
                      <a:lnTo>
                        <a:pt x="387610" y="2959161"/>
                      </a:lnTo>
                      <a:lnTo>
                        <a:pt x="0" y="3066184"/>
                      </a:lnTo>
                      <a:lnTo>
                        <a:pt x="0" y="246720"/>
                      </a:lnTo>
                      <a:close/>
                    </a:path>
                  </a:pathLst>
                </a:custGeom>
                <a:solidFill>
                  <a:schemeClr val="bg1"/>
                </a:solidFill>
                <a:ln>
                  <a:noFill/>
                </a:ln>
                <a:effectLst>
                  <a:outerShdw blurRad="25400" dist="254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Freeform: Shape 62">
                  <a:extLst>
                    <a:ext uri="{FF2B5EF4-FFF2-40B4-BE49-F238E27FC236}">
                      <a16:creationId xmlns:a16="http://schemas.microsoft.com/office/drawing/2014/main" id="{290B6622-E662-4145-ACEF-5A62349501B8}"/>
                    </a:ext>
                  </a:extLst>
                </p:cNvPr>
                <p:cNvSpPr/>
                <p:nvPr/>
              </p:nvSpPr>
              <p:spPr>
                <a:xfrm rot="926121">
                  <a:off x="5939054" y="3049882"/>
                  <a:ext cx="298546" cy="1764077"/>
                </a:xfrm>
                <a:custGeom>
                  <a:avLst/>
                  <a:gdLst>
                    <a:gd name="connsiteX0" fmla="*/ 500545 w 500545"/>
                    <a:gd name="connsiteY0" fmla="*/ 0 h 2957669"/>
                    <a:gd name="connsiteX1" fmla="*/ 500545 w 500545"/>
                    <a:gd name="connsiteY1" fmla="*/ 2819464 h 2957669"/>
                    <a:gd name="connsiteX2" fmla="*/ 1 w 500545"/>
                    <a:gd name="connsiteY2" fmla="*/ 2957669 h 2957669"/>
                    <a:gd name="connsiteX3" fmla="*/ 0 w 500545"/>
                    <a:gd name="connsiteY3" fmla="*/ 138205 h 2957669"/>
                  </a:gdLst>
                  <a:ahLst/>
                  <a:cxnLst>
                    <a:cxn ang="0">
                      <a:pos x="connsiteX0" y="connsiteY0"/>
                    </a:cxn>
                    <a:cxn ang="0">
                      <a:pos x="connsiteX1" y="connsiteY1"/>
                    </a:cxn>
                    <a:cxn ang="0">
                      <a:pos x="connsiteX2" y="connsiteY2"/>
                    </a:cxn>
                    <a:cxn ang="0">
                      <a:pos x="connsiteX3" y="connsiteY3"/>
                    </a:cxn>
                  </a:cxnLst>
                  <a:rect l="l" t="t" r="r" b="b"/>
                  <a:pathLst>
                    <a:path w="500545" h="2957669">
                      <a:moveTo>
                        <a:pt x="500545" y="0"/>
                      </a:moveTo>
                      <a:lnTo>
                        <a:pt x="500545" y="2819464"/>
                      </a:lnTo>
                      <a:lnTo>
                        <a:pt x="1" y="2957669"/>
                      </a:lnTo>
                      <a:lnTo>
                        <a:pt x="0" y="138205"/>
                      </a:lnTo>
                      <a:close/>
                    </a:path>
                  </a:pathLst>
                </a:custGeom>
                <a:solidFill>
                  <a:schemeClr val="bg1"/>
                </a:solidFill>
                <a:ln>
                  <a:noFill/>
                </a:ln>
                <a:effectLst>
                  <a:outerShdw blurRad="50800" dist="508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86" name="Text Box 10">
                <a:extLst>
                  <a:ext uri="{FF2B5EF4-FFF2-40B4-BE49-F238E27FC236}">
                    <a16:creationId xmlns:a16="http://schemas.microsoft.com/office/drawing/2014/main" id="{BB636372-83B7-464C-8E7D-B6A3B2B44258}"/>
                  </a:ext>
                </a:extLst>
              </p:cNvPr>
              <p:cNvSpPr txBox="1">
                <a:spLocks noChangeArrowheads="1"/>
              </p:cNvSpPr>
              <p:nvPr/>
            </p:nvSpPr>
            <p:spPr bwMode="auto">
              <a:xfrm>
                <a:off x="4453560" y="3200400"/>
                <a:ext cx="685800" cy="892552"/>
              </a:xfrm>
              <a:prstGeom prst="rect">
                <a:avLst/>
              </a:prstGeom>
              <a:noFill/>
              <a:ln w="9525">
                <a:noFill/>
                <a:miter lim="800000"/>
                <a:headEnd/>
                <a:tailEnd/>
              </a:ln>
            </p:spPr>
            <p:txBody>
              <a:bodyPr wrap="square" lIns="60960" tIns="30480" rIns="60960" bIns="30480">
                <a:spAutoFit/>
              </a:bodyPr>
              <a:lstStyle/>
              <a:p>
                <a:pPr algn="ctr"/>
                <a:r>
                  <a:rPr lang="en-US" sz="4400" dirty="0">
                    <a:solidFill>
                      <a:srgbClr val="454545"/>
                    </a:solidFill>
                    <a:latin typeface="Bernard MT Condensed" panose="02050806060905020404" pitchFamily="18" charset="0"/>
                  </a:rPr>
                  <a:t>02</a:t>
                </a:r>
              </a:p>
              <a:p>
                <a:pPr algn="ctr"/>
                <a:r>
                  <a:rPr lang="en-US" sz="1000" b="1" dirty="0">
                    <a:solidFill>
                      <a:srgbClr val="454545"/>
                    </a:solidFill>
                  </a:rPr>
                  <a:t>OPTION</a:t>
                </a:r>
              </a:p>
            </p:txBody>
          </p:sp>
        </p:grpSp>
        <p:sp>
          <p:nvSpPr>
            <p:cNvPr id="108" name="Freeform 22">
              <a:extLst>
                <a:ext uri="{FF2B5EF4-FFF2-40B4-BE49-F238E27FC236}">
                  <a16:creationId xmlns:a16="http://schemas.microsoft.com/office/drawing/2014/main" id="{1A621A7D-9A94-4B4A-814B-7562F7AE516E}"/>
                </a:ext>
              </a:extLst>
            </p:cNvPr>
            <p:cNvSpPr>
              <a:spLocks noChangeAspect="1" noChangeArrowheads="1"/>
            </p:cNvSpPr>
            <p:nvPr/>
          </p:nvSpPr>
          <p:spPr bwMode="auto">
            <a:xfrm>
              <a:off x="869255" y="5270486"/>
              <a:ext cx="457200" cy="351888"/>
            </a:xfrm>
            <a:custGeom>
              <a:avLst/>
              <a:gdLst>
                <a:gd name="T0" fmla="*/ 766 w 786"/>
                <a:gd name="T1" fmla="*/ 469 h 606"/>
                <a:gd name="T2" fmla="*/ 389 w 786"/>
                <a:gd name="T3" fmla="*/ 321 h 606"/>
                <a:gd name="T4" fmla="*/ 12 w 786"/>
                <a:gd name="T5" fmla="*/ 469 h 606"/>
                <a:gd name="T6" fmla="*/ 0 w 786"/>
                <a:gd name="T7" fmla="*/ 494 h 606"/>
                <a:gd name="T8" fmla="*/ 12 w 786"/>
                <a:gd name="T9" fmla="*/ 519 h 606"/>
                <a:gd name="T10" fmla="*/ 92 w 786"/>
                <a:gd name="T11" fmla="*/ 599 h 606"/>
                <a:gd name="T12" fmla="*/ 117 w 786"/>
                <a:gd name="T13" fmla="*/ 605 h 606"/>
                <a:gd name="T14" fmla="*/ 136 w 786"/>
                <a:gd name="T15" fmla="*/ 599 h 606"/>
                <a:gd name="T16" fmla="*/ 228 w 786"/>
                <a:gd name="T17" fmla="*/ 537 h 606"/>
                <a:gd name="T18" fmla="*/ 247 w 786"/>
                <a:gd name="T19" fmla="*/ 507 h 606"/>
                <a:gd name="T20" fmla="*/ 247 w 786"/>
                <a:gd name="T21" fmla="*/ 408 h 606"/>
                <a:gd name="T22" fmla="*/ 395 w 786"/>
                <a:gd name="T23" fmla="*/ 383 h 606"/>
                <a:gd name="T24" fmla="*/ 543 w 786"/>
                <a:gd name="T25" fmla="*/ 408 h 606"/>
                <a:gd name="T26" fmla="*/ 543 w 786"/>
                <a:gd name="T27" fmla="*/ 507 h 606"/>
                <a:gd name="T28" fmla="*/ 562 w 786"/>
                <a:gd name="T29" fmla="*/ 537 h 606"/>
                <a:gd name="T30" fmla="*/ 649 w 786"/>
                <a:gd name="T31" fmla="*/ 599 h 606"/>
                <a:gd name="T32" fmla="*/ 673 w 786"/>
                <a:gd name="T33" fmla="*/ 605 h 606"/>
                <a:gd name="T34" fmla="*/ 692 w 786"/>
                <a:gd name="T35" fmla="*/ 599 h 606"/>
                <a:gd name="T36" fmla="*/ 772 w 786"/>
                <a:gd name="T37" fmla="*/ 519 h 606"/>
                <a:gd name="T38" fmla="*/ 785 w 786"/>
                <a:gd name="T39" fmla="*/ 494 h 606"/>
                <a:gd name="T40" fmla="*/ 766 w 786"/>
                <a:gd name="T41" fmla="*/ 469 h 606"/>
                <a:gd name="T42" fmla="*/ 686 w 786"/>
                <a:gd name="T43" fmla="*/ 136 h 606"/>
                <a:gd name="T44" fmla="*/ 642 w 786"/>
                <a:gd name="T45" fmla="*/ 92 h 606"/>
                <a:gd name="T46" fmla="*/ 525 w 786"/>
                <a:gd name="T47" fmla="*/ 204 h 606"/>
                <a:gd name="T48" fmla="*/ 574 w 786"/>
                <a:gd name="T49" fmla="*/ 253 h 606"/>
                <a:gd name="T50" fmla="*/ 686 w 786"/>
                <a:gd name="T51" fmla="*/ 136 h 606"/>
                <a:gd name="T52" fmla="*/ 420 w 786"/>
                <a:gd name="T53" fmla="*/ 0 h 606"/>
                <a:gd name="T54" fmla="*/ 358 w 786"/>
                <a:gd name="T55" fmla="*/ 0 h 606"/>
                <a:gd name="T56" fmla="*/ 358 w 786"/>
                <a:gd name="T57" fmla="*/ 160 h 606"/>
                <a:gd name="T58" fmla="*/ 420 w 786"/>
                <a:gd name="T59" fmla="*/ 160 h 606"/>
                <a:gd name="T60" fmla="*/ 420 w 786"/>
                <a:gd name="T61" fmla="*/ 0 h 606"/>
                <a:gd name="T62" fmla="*/ 210 w 786"/>
                <a:gd name="T63" fmla="*/ 247 h 606"/>
                <a:gd name="T64" fmla="*/ 253 w 786"/>
                <a:gd name="T65" fmla="*/ 204 h 606"/>
                <a:gd name="T66" fmla="*/ 142 w 786"/>
                <a:gd name="T67" fmla="*/ 86 h 606"/>
                <a:gd name="T68" fmla="*/ 92 w 786"/>
                <a:gd name="T69" fmla="*/ 136 h 606"/>
                <a:gd name="T70" fmla="*/ 210 w 786"/>
                <a:gd name="T71" fmla="*/ 247 h 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86" h="606">
                  <a:moveTo>
                    <a:pt x="766" y="469"/>
                  </a:moveTo>
                  <a:cubicBezTo>
                    <a:pt x="673" y="377"/>
                    <a:pt x="534" y="321"/>
                    <a:pt x="389" y="321"/>
                  </a:cubicBezTo>
                  <a:cubicBezTo>
                    <a:pt x="244" y="321"/>
                    <a:pt x="111" y="377"/>
                    <a:pt x="12" y="469"/>
                  </a:cubicBezTo>
                  <a:cubicBezTo>
                    <a:pt x="6" y="476"/>
                    <a:pt x="0" y="482"/>
                    <a:pt x="0" y="494"/>
                  </a:cubicBezTo>
                  <a:cubicBezTo>
                    <a:pt x="0" y="507"/>
                    <a:pt x="6" y="513"/>
                    <a:pt x="12" y="519"/>
                  </a:cubicBezTo>
                  <a:lnTo>
                    <a:pt x="92" y="599"/>
                  </a:lnTo>
                  <a:cubicBezTo>
                    <a:pt x="98" y="605"/>
                    <a:pt x="108" y="605"/>
                    <a:pt x="117" y="605"/>
                  </a:cubicBezTo>
                  <a:cubicBezTo>
                    <a:pt x="126" y="605"/>
                    <a:pt x="129" y="605"/>
                    <a:pt x="136" y="599"/>
                  </a:cubicBezTo>
                  <a:cubicBezTo>
                    <a:pt x="166" y="575"/>
                    <a:pt x="191" y="550"/>
                    <a:pt x="228" y="537"/>
                  </a:cubicBezTo>
                  <a:cubicBezTo>
                    <a:pt x="234" y="531"/>
                    <a:pt x="247" y="519"/>
                    <a:pt x="247" y="507"/>
                  </a:cubicBezTo>
                  <a:lnTo>
                    <a:pt x="247" y="408"/>
                  </a:lnTo>
                  <a:cubicBezTo>
                    <a:pt x="290" y="389"/>
                    <a:pt x="340" y="383"/>
                    <a:pt x="395" y="383"/>
                  </a:cubicBezTo>
                  <a:cubicBezTo>
                    <a:pt x="445" y="383"/>
                    <a:pt x="494" y="395"/>
                    <a:pt x="543" y="408"/>
                  </a:cubicBezTo>
                  <a:lnTo>
                    <a:pt x="543" y="507"/>
                  </a:lnTo>
                  <a:cubicBezTo>
                    <a:pt x="543" y="519"/>
                    <a:pt x="550" y="531"/>
                    <a:pt x="562" y="537"/>
                  </a:cubicBezTo>
                  <a:cubicBezTo>
                    <a:pt x="593" y="550"/>
                    <a:pt x="624" y="575"/>
                    <a:pt x="649" y="599"/>
                  </a:cubicBezTo>
                  <a:cubicBezTo>
                    <a:pt x="655" y="605"/>
                    <a:pt x="664" y="605"/>
                    <a:pt x="673" y="605"/>
                  </a:cubicBezTo>
                  <a:cubicBezTo>
                    <a:pt x="683" y="605"/>
                    <a:pt x="686" y="605"/>
                    <a:pt x="692" y="599"/>
                  </a:cubicBezTo>
                  <a:lnTo>
                    <a:pt x="772" y="519"/>
                  </a:lnTo>
                  <a:cubicBezTo>
                    <a:pt x="785" y="513"/>
                    <a:pt x="785" y="507"/>
                    <a:pt x="785" y="494"/>
                  </a:cubicBezTo>
                  <a:cubicBezTo>
                    <a:pt x="778" y="482"/>
                    <a:pt x="772" y="476"/>
                    <a:pt x="766" y="469"/>
                  </a:cubicBezTo>
                  <a:close/>
                  <a:moveTo>
                    <a:pt x="686" y="136"/>
                  </a:moveTo>
                  <a:lnTo>
                    <a:pt x="642" y="92"/>
                  </a:lnTo>
                  <a:lnTo>
                    <a:pt x="525" y="204"/>
                  </a:lnTo>
                  <a:lnTo>
                    <a:pt x="574" y="253"/>
                  </a:lnTo>
                  <a:cubicBezTo>
                    <a:pt x="574" y="247"/>
                    <a:pt x="679" y="136"/>
                    <a:pt x="686" y="136"/>
                  </a:cubicBezTo>
                  <a:close/>
                  <a:moveTo>
                    <a:pt x="420" y="0"/>
                  </a:moveTo>
                  <a:lnTo>
                    <a:pt x="358" y="0"/>
                  </a:lnTo>
                  <a:lnTo>
                    <a:pt x="358" y="160"/>
                  </a:lnTo>
                  <a:lnTo>
                    <a:pt x="420" y="160"/>
                  </a:lnTo>
                  <a:lnTo>
                    <a:pt x="420" y="0"/>
                  </a:lnTo>
                  <a:close/>
                  <a:moveTo>
                    <a:pt x="210" y="247"/>
                  </a:moveTo>
                  <a:lnTo>
                    <a:pt x="253" y="204"/>
                  </a:lnTo>
                  <a:lnTo>
                    <a:pt x="142" y="86"/>
                  </a:lnTo>
                  <a:lnTo>
                    <a:pt x="92" y="136"/>
                  </a:lnTo>
                  <a:cubicBezTo>
                    <a:pt x="98" y="136"/>
                    <a:pt x="210" y="247"/>
                    <a:pt x="210" y="247"/>
                  </a:cubicBezTo>
                  <a:close/>
                </a:path>
              </a:pathLst>
            </a:custGeom>
            <a:solidFill>
              <a:srgbClr val="454545"/>
            </a:solidFill>
            <a:ln>
              <a:noFill/>
            </a:ln>
            <a:effectLst/>
          </p:spPr>
          <p:txBody>
            <a:bodyPr wrap="none" anchor="ctr"/>
            <a:lstStyle/>
            <a:p>
              <a:endParaRPr lang="en-US"/>
            </a:p>
          </p:txBody>
        </p:sp>
      </p:grpSp>
    </p:spTree>
    <p:extLst>
      <p:ext uri="{BB962C8B-B14F-4D97-AF65-F5344CB8AC3E}">
        <p14:creationId xmlns:p14="http://schemas.microsoft.com/office/powerpoint/2010/main" val="315932543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64"/>
                                        </p:tgtEl>
                                        <p:attrNameLst>
                                          <p:attrName>style.visibility</p:attrName>
                                        </p:attrNameLst>
                                      </p:cBhvr>
                                      <p:to>
                                        <p:strVal val="visible"/>
                                      </p:to>
                                    </p:set>
                                    <p:animEffect transition="in" filter="wipe(right)">
                                      <p:cBhvr>
                                        <p:cTn id="7" dur="500"/>
                                        <p:tgtEl>
                                          <p:spTgt spid="64"/>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90">
                                            <p:txEl>
                                              <p:pRg st="0" end="0"/>
                                            </p:txEl>
                                          </p:spTgt>
                                        </p:tgtEl>
                                        <p:attrNameLst>
                                          <p:attrName>style.visibility</p:attrName>
                                        </p:attrNameLst>
                                      </p:cBhvr>
                                      <p:to>
                                        <p:strVal val="visible"/>
                                      </p:to>
                                    </p:set>
                                    <p:animEffect transition="in" filter="fade">
                                      <p:cBhvr>
                                        <p:cTn id="11" dur="500"/>
                                        <p:tgtEl>
                                          <p:spTgt spid="90">
                                            <p:txEl>
                                              <p:pRg st="0" end="0"/>
                                            </p:txEl>
                                          </p:spTgt>
                                        </p:tgtEl>
                                      </p:cBhvr>
                                    </p:animEffect>
                                    <p:anim calcmode="lin" valueType="num">
                                      <p:cBhvr>
                                        <p:cTn id="12" dur="500" fill="hold"/>
                                        <p:tgtEl>
                                          <p:spTgt spid="90">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90">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42" presetClass="entr" presetSubtype="0" fill="hold" grpId="0" nodeType="afterEffect">
                                  <p:stCondLst>
                                    <p:cond delay="0"/>
                                  </p:stCondLst>
                                  <p:childTnLst>
                                    <p:set>
                                      <p:cBhvr>
                                        <p:cTn id="16" dur="1" fill="hold">
                                          <p:stCondLst>
                                            <p:cond delay="0"/>
                                          </p:stCondLst>
                                        </p:cTn>
                                        <p:tgtEl>
                                          <p:spTgt spid="90">
                                            <p:txEl>
                                              <p:pRg st="2" end="2"/>
                                            </p:txEl>
                                          </p:spTgt>
                                        </p:tgtEl>
                                        <p:attrNameLst>
                                          <p:attrName>style.visibility</p:attrName>
                                        </p:attrNameLst>
                                      </p:cBhvr>
                                      <p:to>
                                        <p:strVal val="visible"/>
                                      </p:to>
                                    </p:set>
                                    <p:animEffect transition="in" filter="fade">
                                      <p:cBhvr>
                                        <p:cTn id="17" dur="500"/>
                                        <p:tgtEl>
                                          <p:spTgt spid="90">
                                            <p:txEl>
                                              <p:pRg st="2" end="2"/>
                                            </p:txEl>
                                          </p:spTgt>
                                        </p:tgtEl>
                                      </p:cBhvr>
                                    </p:animEffect>
                                    <p:anim calcmode="lin" valueType="num">
                                      <p:cBhvr>
                                        <p:cTn id="18" dur="500" fill="hold"/>
                                        <p:tgtEl>
                                          <p:spTgt spid="90">
                                            <p:txEl>
                                              <p:pRg st="2" end="2"/>
                                            </p:txEl>
                                          </p:spTgt>
                                        </p:tgtEl>
                                        <p:attrNameLst>
                                          <p:attrName>ppt_x</p:attrName>
                                        </p:attrNameLst>
                                      </p:cBhvr>
                                      <p:tavLst>
                                        <p:tav tm="0">
                                          <p:val>
                                            <p:strVal val="#ppt_x"/>
                                          </p:val>
                                        </p:tav>
                                        <p:tav tm="100000">
                                          <p:val>
                                            <p:strVal val="#ppt_x"/>
                                          </p:val>
                                        </p:tav>
                                      </p:tavLst>
                                    </p:anim>
                                    <p:anim calcmode="lin" valueType="num">
                                      <p:cBhvr>
                                        <p:cTn id="19" dur="500" fill="hold"/>
                                        <p:tgtEl>
                                          <p:spTgt spid="90">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1500"/>
                            </p:stCondLst>
                            <p:childTnLst>
                              <p:par>
                                <p:cTn id="21" presetID="42" presetClass="entr" presetSubtype="0" fill="hold" grpId="0" nodeType="afterEffect">
                                  <p:stCondLst>
                                    <p:cond delay="0"/>
                                  </p:stCondLst>
                                  <p:childTnLst>
                                    <p:set>
                                      <p:cBhvr>
                                        <p:cTn id="22" dur="1" fill="hold">
                                          <p:stCondLst>
                                            <p:cond delay="0"/>
                                          </p:stCondLst>
                                        </p:cTn>
                                        <p:tgtEl>
                                          <p:spTgt spid="90">
                                            <p:txEl>
                                              <p:pRg st="4" end="4"/>
                                            </p:txEl>
                                          </p:spTgt>
                                        </p:tgtEl>
                                        <p:attrNameLst>
                                          <p:attrName>style.visibility</p:attrName>
                                        </p:attrNameLst>
                                      </p:cBhvr>
                                      <p:to>
                                        <p:strVal val="visible"/>
                                      </p:to>
                                    </p:set>
                                    <p:animEffect transition="in" filter="fade">
                                      <p:cBhvr>
                                        <p:cTn id="23" dur="500"/>
                                        <p:tgtEl>
                                          <p:spTgt spid="90">
                                            <p:txEl>
                                              <p:pRg st="4" end="4"/>
                                            </p:txEl>
                                          </p:spTgt>
                                        </p:tgtEl>
                                      </p:cBhvr>
                                    </p:animEffect>
                                    <p:anim calcmode="lin" valueType="num">
                                      <p:cBhvr>
                                        <p:cTn id="24" dur="500" fill="hold"/>
                                        <p:tgtEl>
                                          <p:spTgt spid="90">
                                            <p:txEl>
                                              <p:pRg st="4" end="4"/>
                                            </p:txEl>
                                          </p:spTgt>
                                        </p:tgtEl>
                                        <p:attrNameLst>
                                          <p:attrName>ppt_x</p:attrName>
                                        </p:attrNameLst>
                                      </p:cBhvr>
                                      <p:tavLst>
                                        <p:tav tm="0">
                                          <p:val>
                                            <p:strVal val="#ppt_x"/>
                                          </p:val>
                                        </p:tav>
                                        <p:tav tm="100000">
                                          <p:val>
                                            <p:strVal val="#ppt_x"/>
                                          </p:val>
                                        </p:tav>
                                      </p:tavLst>
                                    </p:anim>
                                    <p:anim calcmode="lin" valueType="num">
                                      <p:cBhvr>
                                        <p:cTn id="25" dur="500" fill="hold"/>
                                        <p:tgtEl>
                                          <p:spTgt spid="90">
                                            <p:txEl>
                                              <p:pRg st="4" end="4"/>
                                            </p:txEl>
                                          </p:spTgt>
                                        </p:tgtEl>
                                        <p:attrNameLst>
                                          <p:attrName>ppt_y</p:attrName>
                                        </p:attrNameLst>
                                      </p:cBhvr>
                                      <p:tavLst>
                                        <p:tav tm="0">
                                          <p:val>
                                            <p:strVal val="#ppt_y+.1"/>
                                          </p:val>
                                        </p:tav>
                                        <p:tav tm="100000">
                                          <p:val>
                                            <p:strVal val="#ppt_y"/>
                                          </p:val>
                                        </p:tav>
                                      </p:tavLst>
                                    </p:anim>
                                  </p:childTnLst>
                                </p:cTn>
                              </p:par>
                            </p:childTnLst>
                          </p:cTn>
                        </p:par>
                        <p:par>
                          <p:cTn id="26" fill="hold">
                            <p:stCondLst>
                              <p:cond delay="2000"/>
                            </p:stCondLst>
                            <p:childTnLst>
                              <p:par>
                                <p:cTn id="27" presetID="42" presetClass="entr" presetSubtype="0" fill="hold" grpId="0" nodeType="afterEffect">
                                  <p:stCondLst>
                                    <p:cond delay="0"/>
                                  </p:stCondLst>
                                  <p:childTnLst>
                                    <p:set>
                                      <p:cBhvr>
                                        <p:cTn id="28" dur="1" fill="hold">
                                          <p:stCondLst>
                                            <p:cond delay="0"/>
                                          </p:stCondLst>
                                        </p:cTn>
                                        <p:tgtEl>
                                          <p:spTgt spid="90">
                                            <p:txEl>
                                              <p:pRg st="5" end="5"/>
                                            </p:txEl>
                                          </p:spTgt>
                                        </p:tgtEl>
                                        <p:attrNameLst>
                                          <p:attrName>style.visibility</p:attrName>
                                        </p:attrNameLst>
                                      </p:cBhvr>
                                      <p:to>
                                        <p:strVal val="visible"/>
                                      </p:to>
                                    </p:set>
                                    <p:animEffect transition="in" filter="fade">
                                      <p:cBhvr>
                                        <p:cTn id="29" dur="500"/>
                                        <p:tgtEl>
                                          <p:spTgt spid="90">
                                            <p:txEl>
                                              <p:pRg st="5" end="5"/>
                                            </p:txEl>
                                          </p:spTgt>
                                        </p:tgtEl>
                                      </p:cBhvr>
                                    </p:animEffect>
                                    <p:anim calcmode="lin" valueType="num">
                                      <p:cBhvr>
                                        <p:cTn id="30" dur="500" fill="hold"/>
                                        <p:tgtEl>
                                          <p:spTgt spid="90">
                                            <p:txEl>
                                              <p:pRg st="5" end="5"/>
                                            </p:txEl>
                                          </p:spTgt>
                                        </p:tgtEl>
                                        <p:attrNameLst>
                                          <p:attrName>ppt_x</p:attrName>
                                        </p:attrNameLst>
                                      </p:cBhvr>
                                      <p:tavLst>
                                        <p:tav tm="0">
                                          <p:val>
                                            <p:strVal val="#ppt_x"/>
                                          </p:val>
                                        </p:tav>
                                        <p:tav tm="100000">
                                          <p:val>
                                            <p:strVal val="#ppt_x"/>
                                          </p:val>
                                        </p:tav>
                                      </p:tavLst>
                                    </p:anim>
                                    <p:anim calcmode="lin" valueType="num">
                                      <p:cBhvr>
                                        <p:cTn id="31" dur="500" fill="hold"/>
                                        <p:tgtEl>
                                          <p:spTgt spid="90">
                                            <p:txEl>
                                              <p:pRg st="5" end="5"/>
                                            </p:txEl>
                                          </p:spTgt>
                                        </p:tgtEl>
                                        <p:attrNameLst>
                                          <p:attrName>ppt_y</p:attrName>
                                        </p:attrNameLst>
                                      </p:cBhvr>
                                      <p:tavLst>
                                        <p:tav tm="0">
                                          <p:val>
                                            <p:strVal val="#ppt_y+.1"/>
                                          </p:val>
                                        </p:tav>
                                        <p:tav tm="100000">
                                          <p:val>
                                            <p:strVal val="#ppt_y"/>
                                          </p:val>
                                        </p:tav>
                                      </p:tavLst>
                                    </p:anim>
                                  </p:childTnLst>
                                </p:cTn>
                              </p:par>
                            </p:childTnLst>
                          </p:cTn>
                        </p:par>
                        <p:par>
                          <p:cTn id="32" fill="hold">
                            <p:stCondLst>
                              <p:cond delay="2500"/>
                            </p:stCondLst>
                            <p:childTnLst>
                              <p:par>
                                <p:cTn id="33" presetID="42" presetClass="entr" presetSubtype="0" fill="hold" grpId="0" nodeType="afterEffect">
                                  <p:stCondLst>
                                    <p:cond delay="0"/>
                                  </p:stCondLst>
                                  <p:childTnLst>
                                    <p:set>
                                      <p:cBhvr>
                                        <p:cTn id="34" dur="1" fill="hold">
                                          <p:stCondLst>
                                            <p:cond delay="0"/>
                                          </p:stCondLst>
                                        </p:cTn>
                                        <p:tgtEl>
                                          <p:spTgt spid="90">
                                            <p:txEl>
                                              <p:pRg st="6" end="6"/>
                                            </p:txEl>
                                          </p:spTgt>
                                        </p:tgtEl>
                                        <p:attrNameLst>
                                          <p:attrName>style.visibility</p:attrName>
                                        </p:attrNameLst>
                                      </p:cBhvr>
                                      <p:to>
                                        <p:strVal val="visible"/>
                                      </p:to>
                                    </p:set>
                                    <p:animEffect transition="in" filter="fade">
                                      <p:cBhvr>
                                        <p:cTn id="35" dur="500"/>
                                        <p:tgtEl>
                                          <p:spTgt spid="90">
                                            <p:txEl>
                                              <p:pRg st="6" end="6"/>
                                            </p:txEl>
                                          </p:spTgt>
                                        </p:tgtEl>
                                      </p:cBhvr>
                                    </p:animEffect>
                                    <p:anim calcmode="lin" valueType="num">
                                      <p:cBhvr>
                                        <p:cTn id="36" dur="500" fill="hold"/>
                                        <p:tgtEl>
                                          <p:spTgt spid="90">
                                            <p:txEl>
                                              <p:pRg st="6" end="6"/>
                                            </p:txEl>
                                          </p:spTgt>
                                        </p:tgtEl>
                                        <p:attrNameLst>
                                          <p:attrName>ppt_x</p:attrName>
                                        </p:attrNameLst>
                                      </p:cBhvr>
                                      <p:tavLst>
                                        <p:tav tm="0">
                                          <p:val>
                                            <p:strVal val="#ppt_x"/>
                                          </p:val>
                                        </p:tav>
                                        <p:tav tm="100000">
                                          <p:val>
                                            <p:strVal val="#ppt_x"/>
                                          </p:val>
                                        </p:tav>
                                      </p:tavLst>
                                    </p:anim>
                                    <p:anim calcmode="lin" valueType="num">
                                      <p:cBhvr>
                                        <p:cTn id="37" dur="500" fill="hold"/>
                                        <p:tgtEl>
                                          <p:spTgt spid="90">
                                            <p:txEl>
                                              <p:pRg st="6" end="6"/>
                                            </p:txEl>
                                          </p:spTgt>
                                        </p:tgtEl>
                                        <p:attrNameLst>
                                          <p:attrName>ppt_y</p:attrName>
                                        </p:attrNameLst>
                                      </p:cBhvr>
                                      <p:tavLst>
                                        <p:tav tm="0">
                                          <p:val>
                                            <p:strVal val="#ppt_y+.1"/>
                                          </p:val>
                                        </p:tav>
                                        <p:tav tm="100000">
                                          <p:val>
                                            <p:strVal val="#ppt_y"/>
                                          </p:val>
                                        </p:tav>
                                      </p:tavLst>
                                    </p:anim>
                                  </p:childTnLst>
                                </p:cTn>
                              </p:par>
                            </p:childTnLst>
                          </p:cTn>
                        </p:par>
                        <p:par>
                          <p:cTn id="38" fill="hold">
                            <p:stCondLst>
                              <p:cond delay="3000"/>
                            </p:stCondLst>
                            <p:childTnLst>
                              <p:par>
                                <p:cTn id="39" presetID="2" presetClass="entr" presetSubtype="8" fill="hold" nodeType="afterEffect">
                                  <p:stCondLst>
                                    <p:cond delay="0"/>
                                  </p:stCondLst>
                                  <p:childTnLst>
                                    <p:set>
                                      <p:cBhvr>
                                        <p:cTn id="40" dur="1" fill="hold">
                                          <p:stCondLst>
                                            <p:cond delay="0"/>
                                          </p:stCondLst>
                                        </p:cTn>
                                        <p:tgtEl>
                                          <p:spTgt spid="5"/>
                                        </p:tgtEl>
                                        <p:attrNameLst>
                                          <p:attrName>style.visibility</p:attrName>
                                        </p:attrNameLst>
                                      </p:cBhvr>
                                      <p:to>
                                        <p:strVal val="visible"/>
                                      </p:to>
                                    </p:set>
                                    <p:anim calcmode="lin" valueType="num">
                                      <p:cBhvr additive="base">
                                        <p:cTn id="41" dur="1000" fill="hold"/>
                                        <p:tgtEl>
                                          <p:spTgt spid="5"/>
                                        </p:tgtEl>
                                        <p:attrNameLst>
                                          <p:attrName>ppt_x</p:attrName>
                                        </p:attrNameLst>
                                      </p:cBhvr>
                                      <p:tavLst>
                                        <p:tav tm="0">
                                          <p:val>
                                            <p:strVal val="0-#ppt_w/2"/>
                                          </p:val>
                                        </p:tav>
                                        <p:tav tm="100000">
                                          <p:val>
                                            <p:strVal val="#ppt_x"/>
                                          </p:val>
                                        </p:tav>
                                      </p:tavLst>
                                    </p:anim>
                                    <p:anim calcmode="lin" valueType="num">
                                      <p:cBhvr additive="base">
                                        <p:cTn id="42" dur="1000" fill="hold"/>
                                        <p:tgtEl>
                                          <p:spTgt spid="5"/>
                                        </p:tgtEl>
                                        <p:attrNameLst>
                                          <p:attrName>ppt_y</p:attrName>
                                        </p:attrNameLst>
                                      </p:cBhvr>
                                      <p:tavLst>
                                        <p:tav tm="0">
                                          <p:val>
                                            <p:strVal val="#ppt_y"/>
                                          </p:val>
                                        </p:tav>
                                        <p:tav tm="100000">
                                          <p:val>
                                            <p:strVal val="#ppt_y"/>
                                          </p:val>
                                        </p:tav>
                                      </p:tavLst>
                                    </p:anim>
                                  </p:childTnLst>
                                </p:cTn>
                              </p:par>
                              <p:par>
                                <p:cTn id="43" presetID="2" presetClass="entr" presetSubtype="8" fill="hold" nodeType="withEffect">
                                  <p:stCondLst>
                                    <p:cond delay="0"/>
                                  </p:stCondLst>
                                  <p:childTnLst>
                                    <p:set>
                                      <p:cBhvr>
                                        <p:cTn id="44" dur="1" fill="hold">
                                          <p:stCondLst>
                                            <p:cond delay="0"/>
                                          </p:stCondLst>
                                        </p:cTn>
                                        <p:tgtEl>
                                          <p:spTgt spid="99"/>
                                        </p:tgtEl>
                                        <p:attrNameLst>
                                          <p:attrName>style.visibility</p:attrName>
                                        </p:attrNameLst>
                                      </p:cBhvr>
                                      <p:to>
                                        <p:strVal val="visible"/>
                                      </p:to>
                                    </p:set>
                                    <p:anim calcmode="lin" valueType="num">
                                      <p:cBhvr additive="base">
                                        <p:cTn id="45" dur="1000" fill="hold"/>
                                        <p:tgtEl>
                                          <p:spTgt spid="99"/>
                                        </p:tgtEl>
                                        <p:attrNameLst>
                                          <p:attrName>ppt_x</p:attrName>
                                        </p:attrNameLst>
                                      </p:cBhvr>
                                      <p:tavLst>
                                        <p:tav tm="0">
                                          <p:val>
                                            <p:strVal val="0-#ppt_w/2"/>
                                          </p:val>
                                        </p:tav>
                                        <p:tav tm="100000">
                                          <p:val>
                                            <p:strVal val="#ppt_x"/>
                                          </p:val>
                                        </p:tav>
                                      </p:tavLst>
                                    </p:anim>
                                    <p:anim calcmode="lin" valueType="num">
                                      <p:cBhvr additive="base">
                                        <p:cTn id="46" dur="1000" fill="hold"/>
                                        <p:tgtEl>
                                          <p:spTgt spid="99"/>
                                        </p:tgtEl>
                                        <p:attrNameLst>
                                          <p:attrName>ppt_y</p:attrName>
                                        </p:attrNameLst>
                                      </p:cBhvr>
                                      <p:tavLst>
                                        <p:tav tm="0">
                                          <p:val>
                                            <p:strVal val="#ppt_y"/>
                                          </p:val>
                                        </p:tav>
                                        <p:tav tm="100000">
                                          <p:val>
                                            <p:strVal val="#ppt_y"/>
                                          </p:val>
                                        </p:tav>
                                      </p:tavLst>
                                    </p:anim>
                                  </p:childTnLst>
                                </p:cTn>
                              </p:par>
                            </p:childTnLst>
                          </p:cTn>
                        </p:par>
                        <p:par>
                          <p:cTn id="47" fill="hold">
                            <p:stCondLst>
                              <p:cond delay="4000"/>
                            </p:stCondLst>
                            <p:childTnLst>
                              <p:par>
                                <p:cTn id="48" presetID="22" presetClass="entr" presetSubtype="8" fill="hold" nodeType="afterEffect">
                                  <p:stCondLst>
                                    <p:cond delay="0"/>
                                  </p:stCondLst>
                                  <p:childTnLst>
                                    <p:set>
                                      <p:cBhvr>
                                        <p:cTn id="49" dur="1" fill="hold">
                                          <p:stCondLst>
                                            <p:cond delay="0"/>
                                          </p:stCondLst>
                                        </p:cTn>
                                        <p:tgtEl>
                                          <p:spTgt spid="102"/>
                                        </p:tgtEl>
                                        <p:attrNameLst>
                                          <p:attrName>style.visibility</p:attrName>
                                        </p:attrNameLst>
                                      </p:cBhvr>
                                      <p:to>
                                        <p:strVal val="visible"/>
                                      </p:to>
                                    </p:set>
                                    <p:animEffect transition="in" filter="wipe(left)">
                                      <p:cBhvr>
                                        <p:cTn id="50" dur="1000"/>
                                        <p:tgtEl>
                                          <p:spTgt spid="102"/>
                                        </p:tgtEl>
                                      </p:cBhvr>
                                    </p:animEffect>
                                  </p:childTnLst>
                                </p:cTn>
                              </p:par>
                            </p:childTnLst>
                          </p:cTn>
                        </p:par>
                        <p:par>
                          <p:cTn id="51" fill="hold">
                            <p:stCondLst>
                              <p:cond delay="5000"/>
                            </p:stCondLst>
                            <p:childTnLst>
                              <p:par>
                                <p:cTn id="52" presetID="53" presetClass="entr" presetSubtype="16" fill="hold" nodeType="afterEffect">
                                  <p:stCondLst>
                                    <p:cond delay="0"/>
                                  </p:stCondLst>
                                  <p:childTnLst>
                                    <p:set>
                                      <p:cBhvr>
                                        <p:cTn id="53" dur="1" fill="hold">
                                          <p:stCondLst>
                                            <p:cond delay="0"/>
                                          </p:stCondLst>
                                        </p:cTn>
                                        <p:tgtEl>
                                          <p:spTgt spid="72"/>
                                        </p:tgtEl>
                                        <p:attrNameLst>
                                          <p:attrName>style.visibility</p:attrName>
                                        </p:attrNameLst>
                                      </p:cBhvr>
                                      <p:to>
                                        <p:strVal val="visible"/>
                                      </p:to>
                                    </p:set>
                                    <p:anim calcmode="lin" valueType="num">
                                      <p:cBhvr>
                                        <p:cTn id="54" dur="500" fill="hold"/>
                                        <p:tgtEl>
                                          <p:spTgt spid="72"/>
                                        </p:tgtEl>
                                        <p:attrNameLst>
                                          <p:attrName>ppt_w</p:attrName>
                                        </p:attrNameLst>
                                      </p:cBhvr>
                                      <p:tavLst>
                                        <p:tav tm="0">
                                          <p:val>
                                            <p:fltVal val="0"/>
                                          </p:val>
                                        </p:tav>
                                        <p:tav tm="100000">
                                          <p:val>
                                            <p:strVal val="#ppt_w"/>
                                          </p:val>
                                        </p:tav>
                                      </p:tavLst>
                                    </p:anim>
                                    <p:anim calcmode="lin" valueType="num">
                                      <p:cBhvr>
                                        <p:cTn id="55" dur="500" fill="hold"/>
                                        <p:tgtEl>
                                          <p:spTgt spid="72"/>
                                        </p:tgtEl>
                                        <p:attrNameLst>
                                          <p:attrName>ppt_h</p:attrName>
                                        </p:attrNameLst>
                                      </p:cBhvr>
                                      <p:tavLst>
                                        <p:tav tm="0">
                                          <p:val>
                                            <p:fltVal val="0"/>
                                          </p:val>
                                        </p:tav>
                                        <p:tav tm="100000">
                                          <p:val>
                                            <p:strVal val="#ppt_h"/>
                                          </p:val>
                                        </p:tav>
                                      </p:tavLst>
                                    </p:anim>
                                    <p:animEffect transition="in" filter="fade">
                                      <p:cBhvr>
                                        <p:cTn id="56" dur="500"/>
                                        <p:tgtEl>
                                          <p:spTgt spid="72"/>
                                        </p:tgtEl>
                                      </p:cBhvr>
                                    </p:animEffect>
                                  </p:childTnLst>
                                </p:cTn>
                              </p:par>
                            </p:childTnLst>
                          </p:cTn>
                        </p:par>
                        <p:par>
                          <p:cTn id="57" fill="hold">
                            <p:stCondLst>
                              <p:cond delay="5500"/>
                            </p:stCondLst>
                            <p:childTnLst>
                              <p:par>
                                <p:cTn id="58" presetID="2" presetClass="entr" presetSubtype="8" fill="hold" nodeType="afterEffect">
                                  <p:stCondLst>
                                    <p:cond delay="0"/>
                                  </p:stCondLst>
                                  <p:childTnLst>
                                    <p:set>
                                      <p:cBhvr>
                                        <p:cTn id="59" dur="1" fill="hold">
                                          <p:stCondLst>
                                            <p:cond delay="0"/>
                                          </p:stCondLst>
                                        </p:cTn>
                                        <p:tgtEl>
                                          <p:spTgt spid="6"/>
                                        </p:tgtEl>
                                        <p:attrNameLst>
                                          <p:attrName>style.visibility</p:attrName>
                                        </p:attrNameLst>
                                      </p:cBhvr>
                                      <p:to>
                                        <p:strVal val="visible"/>
                                      </p:to>
                                    </p:set>
                                    <p:anim calcmode="lin" valueType="num">
                                      <p:cBhvr additive="base">
                                        <p:cTn id="60" dur="1000" fill="hold"/>
                                        <p:tgtEl>
                                          <p:spTgt spid="6"/>
                                        </p:tgtEl>
                                        <p:attrNameLst>
                                          <p:attrName>ppt_x</p:attrName>
                                        </p:attrNameLst>
                                      </p:cBhvr>
                                      <p:tavLst>
                                        <p:tav tm="0">
                                          <p:val>
                                            <p:strVal val="0-#ppt_w/2"/>
                                          </p:val>
                                        </p:tav>
                                        <p:tav tm="100000">
                                          <p:val>
                                            <p:strVal val="#ppt_x"/>
                                          </p:val>
                                        </p:tav>
                                      </p:tavLst>
                                    </p:anim>
                                    <p:anim calcmode="lin" valueType="num">
                                      <p:cBhvr additive="base">
                                        <p:cTn id="61" dur="1000" fill="hold"/>
                                        <p:tgtEl>
                                          <p:spTgt spid="6"/>
                                        </p:tgtEl>
                                        <p:attrNameLst>
                                          <p:attrName>ppt_y</p:attrName>
                                        </p:attrNameLst>
                                      </p:cBhvr>
                                      <p:tavLst>
                                        <p:tav tm="0">
                                          <p:val>
                                            <p:strVal val="#ppt_y"/>
                                          </p:val>
                                        </p:tav>
                                        <p:tav tm="100000">
                                          <p:val>
                                            <p:strVal val="#ppt_y"/>
                                          </p:val>
                                        </p:tav>
                                      </p:tavLst>
                                    </p:anim>
                                  </p:childTnLst>
                                </p:cTn>
                              </p:par>
                              <p:par>
                                <p:cTn id="62" presetID="2" presetClass="entr" presetSubtype="8" fill="hold" nodeType="withEffect">
                                  <p:stCondLst>
                                    <p:cond delay="0"/>
                                  </p:stCondLst>
                                  <p:childTnLst>
                                    <p:set>
                                      <p:cBhvr>
                                        <p:cTn id="63" dur="1" fill="hold">
                                          <p:stCondLst>
                                            <p:cond delay="0"/>
                                          </p:stCondLst>
                                        </p:cTn>
                                        <p:tgtEl>
                                          <p:spTgt spid="100"/>
                                        </p:tgtEl>
                                        <p:attrNameLst>
                                          <p:attrName>style.visibility</p:attrName>
                                        </p:attrNameLst>
                                      </p:cBhvr>
                                      <p:to>
                                        <p:strVal val="visible"/>
                                      </p:to>
                                    </p:set>
                                    <p:anim calcmode="lin" valueType="num">
                                      <p:cBhvr additive="base">
                                        <p:cTn id="64" dur="1000" fill="hold"/>
                                        <p:tgtEl>
                                          <p:spTgt spid="100"/>
                                        </p:tgtEl>
                                        <p:attrNameLst>
                                          <p:attrName>ppt_x</p:attrName>
                                        </p:attrNameLst>
                                      </p:cBhvr>
                                      <p:tavLst>
                                        <p:tav tm="0">
                                          <p:val>
                                            <p:strVal val="0-#ppt_w/2"/>
                                          </p:val>
                                        </p:tav>
                                        <p:tav tm="100000">
                                          <p:val>
                                            <p:strVal val="#ppt_x"/>
                                          </p:val>
                                        </p:tav>
                                      </p:tavLst>
                                    </p:anim>
                                    <p:anim calcmode="lin" valueType="num">
                                      <p:cBhvr additive="base">
                                        <p:cTn id="65" dur="1000" fill="hold"/>
                                        <p:tgtEl>
                                          <p:spTgt spid="100"/>
                                        </p:tgtEl>
                                        <p:attrNameLst>
                                          <p:attrName>ppt_y</p:attrName>
                                        </p:attrNameLst>
                                      </p:cBhvr>
                                      <p:tavLst>
                                        <p:tav tm="0">
                                          <p:val>
                                            <p:strVal val="#ppt_y"/>
                                          </p:val>
                                        </p:tav>
                                        <p:tav tm="100000">
                                          <p:val>
                                            <p:strVal val="#ppt_y"/>
                                          </p:val>
                                        </p:tav>
                                      </p:tavLst>
                                    </p:anim>
                                  </p:childTnLst>
                                </p:cTn>
                              </p:par>
                            </p:childTnLst>
                          </p:cTn>
                        </p:par>
                        <p:par>
                          <p:cTn id="66" fill="hold">
                            <p:stCondLst>
                              <p:cond delay="6500"/>
                            </p:stCondLst>
                            <p:childTnLst>
                              <p:par>
                                <p:cTn id="67" presetID="22" presetClass="entr" presetSubtype="8" fill="hold" nodeType="afterEffect">
                                  <p:stCondLst>
                                    <p:cond delay="0"/>
                                  </p:stCondLst>
                                  <p:childTnLst>
                                    <p:set>
                                      <p:cBhvr>
                                        <p:cTn id="68" dur="1" fill="hold">
                                          <p:stCondLst>
                                            <p:cond delay="0"/>
                                          </p:stCondLst>
                                        </p:cTn>
                                        <p:tgtEl>
                                          <p:spTgt spid="103"/>
                                        </p:tgtEl>
                                        <p:attrNameLst>
                                          <p:attrName>style.visibility</p:attrName>
                                        </p:attrNameLst>
                                      </p:cBhvr>
                                      <p:to>
                                        <p:strVal val="visible"/>
                                      </p:to>
                                    </p:set>
                                    <p:animEffect transition="in" filter="wipe(left)">
                                      <p:cBhvr>
                                        <p:cTn id="69" dur="1000"/>
                                        <p:tgtEl>
                                          <p:spTgt spid="103"/>
                                        </p:tgtEl>
                                      </p:cBhvr>
                                    </p:animEffect>
                                  </p:childTnLst>
                                </p:cTn>
                              </p:par>
                            </p:childTnLst>
                          </p:cTn>
                        </p:par>
                        <p:par>
                          <p:cTn id="70" fill="hold">
                            <p:stCondLst>
                              <p:cond delay="7500"/>
                            </p:stCondLst>
                            <p:childTnLst>
                              <p:par>
                                <p:cTn id="71" presetID="53" presetClass="entr" presetSubtype="16" fill="hold" nodeType="afterEffect">
                                  <p:stCondLst>
                                    <p:cond delay="0"/>
                                  </p:stCondLst>
                                  <p:childTnLst>
                                    <p:set>
                                      <p:cBhvr>
                                        <p:cTn id="72" dur="1" fill="hold">
                                          <p:stCondLst>
                                            <p:cond delay="0"/>
                                          </p:stCondLst>
                                        </p:cTn>
                                        <p:tgtEl>
                                          <p:spTgt spid="76"/>
                                        </p:tgtEl>
                                        <p:attrNameLst>
                                          <p:attrName>style.visibility</p:attrName>
                                        </p:attrNameLst>
                                      </p:cBhvr>
                                      <p:to>
                                        <p:strVal val="visible"/>
                                      </p:to>
                                    </p:set>
                                    <p:anim calcmode="lin" valueType="num">
                                      <p:cBhvr>
                                        <p:cTn id="73" dur="500" fill="hold"/>
                                        <p:tgtEl>
                                          <p:spTgt spid="76"/>
                                        </p:tgtEl>
                                        <p:attrNameLst>
                                          <p:attrName>ppt_w</p:attrName>
                                        </p:attrNameLst>
                                      </p:cBhvr>
                                      <p:tavLst>
                                        <p:tav tm="0">
                                          <p:val>
                                            <p:fltVal val="0"/>
                                          </p:val>
                                        </p:tav>
                                        <p:tav tm="100000">
                                          <p:val>
                                            <p:strVal val="#ppt_w"/>
                                          </p:val>
                                        </p:tav>
                                      </p:tavLst>
                                    </p:anim>
                                    <p:anim calcmode="lin" valueType="num">
                                      <p:cBhvr>
                                        <p:cTn id="74" dur="500" fill="hold"/>
                                        <p:tgtEl>
                                          <p:spTgt spid="76"/>
                                        </p:tgtEl>
                                        <p:attrNameLst>
                                          <p:attrName>ppt_h</p:attrName>
                                        </p:attrNameLst>
                                      </p:cBhvr>
                                      <p:tavLst>
                                        <p:tav tm="0">
                                          <p:val>
                                            <p:fltVal val="0"/>
                                          </p:val>
                                        </p:tav>
                                        <p:tav tm="100000">
                                          <p:val>
                                            <p:strVal val="#ppt_h"/>
                                          </p:val>
                                        </p:tav>
                                      </p:tavLst>
                                    </p:anim>
                                    <p:animEffect transition="in" filter="fade">
                                      <p:cBhvr>
                                        <p:cTn id="75" dur="500"/>
                                        <p:tgtEl>
                                          <p:spTgt spid="7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4" grpId="0"/>
      <p:bldP spid="90" grpId="0" build="p"/>
    </p:bldLst>
  </p:timing>
</p:sld>
</file>

<file path=ppt/slides/slide4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cxnSp>
        <p:nvCxnSpPr>
          <p:cNvPr id="53" name="Straight Connector 52">
            <a:extLst>
              <a:ext uri="{FF2B5EF4-FFF2-40B4-BE49-F238E27FC236}">
                <a16:creationId xmlns:a16="http://schemas.microsoft.com/office/drawing/2014/main" id="{5253FFE3-81B2-4BAE-8800-34150D3F4577}"/>
              </a:ext>
            </a:extLst>
          </p:cNvPr>
          <p:cNvCxnSpPr>
            <a:cxnSpLocks/>
          </p:cNvCxnSpPr>
          <p:nvPr/>
        </p:nvCxnSpPr>
        <p:spPr>
          <a:xfrm flipH="1">
            <a:off x="575652" y="5235647"/>
            <a:ext cx="10972800" cy="0"/>
          </a:xfrm>
          <a:prstGeom prst="line">
            <a:avLst/>
          </a:prstGeom>
          <a:ln w="25400" cap="rnd">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round/>
            <a:headEnd type="oval" w="lg" len="lg"/>
            <a:tailEnd type="oval" w="lg" len="lg"/>
          </a:ln>
        </p:spPr>
        <p:style>
          <a:lnRef idx="1">
            <a:schemeClr val="accent1"/>
          </a:lnRef>
          <a:fillRef idx="0">
            <a:schemeClr val="accent1"/>
          </a:fillRef>
          <a:effectRef idx="0">
            <a:schemeClr val="accent1"/>
          </a:effectRef>
          <a:fontRef idx="minor">
            <a:schemeClr val="tx1"/>
          </a:fontRef>
        </p:style>
      </p:cxnSp>
      <p:cxnSp>
        <p:nvCxnSpPr>
          <p:cNvPr id="58" name="Straight Connector 57">
            <a:extLst>
              <a:ext uri="{FF2B5EF4-FFF2-40B4-BE49-F238E27FC236}">
                <a16:creationId xmlns:a16="http://schemas.microsoft.com/office/drawing/2014/main" id="{74CBEA6F-456F-4D40-9133-1503ED4883CE}"/>
              </a:ext>
            </a:extLst>
          </p:cNvPr>
          <p:cNvCxnSpPr>
            <a:cxnSpLocks/>
          </p:cNvCxnSpPr>
          <p:nvPr/>
        </p:nvCxnSpPr>
        <p:spPr>
          <a:xfrm flipH="1">
            <a:off x="4163595" y="3901440"/>
            <a:ext cx="4672" cy="1280160"/>
          </a:xfrm>
          <a:prstGeom prst="line">
            <a:avLst/>
          </a:prstGeom>
          <a:ln w="25400">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effectLst/>
        </p:spPr>
        <p:style>
          <a:lnRef idx="1">
            <a:schemeClr val="accent1"/>
          </a:lnRef>
          <a:fillRef idx="0">
            <a:schemeClr val="accent1"/>
          </a:fillRef>
          <a:effectRef idx="0">
            <a:schemeClr val="accent1"/>
          </a:effectRef>
          <a:fontRef idx="minor">
            <a:schemeClr val="tx1"/>
          </a:fontRef>
        </p:style>
      </p:cxnSp>
      <p:grpSp>
        <p:nvGrpSpPr>
          <p:cNvPr id="37" name="Group 36">
            <a:extLst>
              <a:ext uri="{FF2B5EF4-FFF2-40B4-BE49-F238E27FC236}">
                <a16:creationId xmlns:a16="http://schemas.microsoft.com/office/drawing/2014/main" id="{8B5E34E3-03A0-4FBA-B81A-5BC36E390D8E}"/>
              </a:ext>
            </a:extLst>
          </p:cNvPr>
          <p:cNvGrpSpPr>
            <a:grpSpLocks noChangeAspect="1"/>
          </p:cNvGrpSpPr>
          <p:nvPr/>
        </p:nvGrpSpPr>
        <p:grpSpPr>
          <a:xfrm>
            <a:off x="3749040" y="3017520"/>
            <a:ext cx="914400" cy="914401"/>
            <a:chOff x="5387339" y="1076855"/>
            <a:chExt cx="1417320" cy="1417321"/>
          </a:xfrm>
        </p:grpSpPr>
        <p:sp>
          <p:nvSpPr>
            <p:cNvPr id="38" name="Oval 37">
              <a:extLst>
                <a:ext uri="{FF2B5EF4-FFF2-40B4-BE49-F238E27FC236}">
                  <a16:creationId xmlns:a16="http://schemas.microsoft.com/office/drawing/2014/main" id="{023FAA18-4217-406D-929B-25712EBEDF31}"/>
                </a:ext>
              </a:extLst>
            </p:cNvPr>
            <p:cNvSpPr>
              <a:spLocks noChangeAspect="1"/>
            </p:cNvSpPr>
            <p:nvPr/>
          </p:nvSpPr>
          <p:spPr>
            <a:xfrm>
              <a:off x="5387339" y="1076856"/>
              <a:ext cx="1417320" cy="1417320"/>
            </a:xfrm>
            <a:prstGeom prst="ellipse">
              <a:avLst/>
            </a:pr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9" name="Freeform: Shape 38">
              <a:extLst>
                <a:ext uri="{FF2B5EF4-FFF2-40B4-BE49-F238E27FC236}">
                  <a16:creationId xmlns:a16="http://schemas.microsoft.com/office/drawing/2014/main" id="{A97616A3-8EE8-4C73-8F18-01CCA2FA2BC0}"/>
                </a:ext>
              </a:extLst>
            </p:cNvPr>
            <p:cNvSpPr>
              <a:spLocks noChangeAspect="1"/>
            </p:cNvSpPr>
            <p:nvPr/>
          </p:nvSpPr>
          <p:spPr>
            <a:xfrm>
              <a:off x="5387339" y="1076855"/>
              <a:ext cx="1412984" cy="1084986"/>
            </a:xfrm>
            <a:custGeom>
              <a:avLst/>
              <a:gdLst>
                <a:gd name="connsiteX0" fmla="*/ 822960 w 1645920"/>
                <a:gd name="connsiteY0" fmla="*/ 0 h 1263851"/>
                <a:gd name="connsiteX1" fmla="*/ 1645920 w 1645920"/>
                <a:gd name="connsiteY1" fmla="*/ 822960 h 1263851"/>
                <a:gd name="connsiteX2" fmla="*/ 1581248 w 1645920"/>
                <a:gd name="connsiteY2" fmla="*/ 1143293 h 1263851"/>
                <a:gd name="connsiteX3" fmla="*/ 1515811 w 1645920"/>
                <a:gd name="connsiteY3" fmla="*/ 1263851 h 1263851"/>
                <a:gd name="connsiteX4" fmla="*/ 1458741 w 1645920"/>
                <a:gd name="connsiteY4" fmla="*/ 1242963 h 1263851"/>
                <a:gd name="connsiteX5" fmla="*/ 792550 w 1645920"/>
                <a:gd name="connsiteY5" fmla="*/ 1142244 h 1263851"/>
                <a:gd name="connsiteX6" fmla="*/ 126360 w 1645920"/>
                <a:gd name="connsiteY6" fmla="*/ 1242963 h 1263851"/>
                <a:gd name="connsiteX7" fmla="*/ 120029 w 1645920"/>
                <a:gd name="connsiteY7" fmla="*/ 1245280 h 1263851"/>
                <a:gd name="connsiteX8" fmla="*/ 64673 w 1645920"/>
                <a:gd name="connsiteY8" fmla="*/ 1143293 h 1263851"/>
                <a:gd name="connsiteX9" fmla="*/ 0 w 1645920"/>
                <a:gd name="connsiteY9" fmla="*/ 822960 h 1263851"/>
                <a:gd name="connsiteX10" fmla="*/ 822960 w 1645920"/>
                <a:gd name="connsiteY10" fmla="*/ 0 h 1263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45920" h="1263851">
                  <a:moveTo>
                    <a:pt x="822960" y="0"/>
                  </a:moveTo>
                  <a:cubicBezTo>
                    <a:pt x="1277468" y="0"/>
                    <a:pt x="1645920" y="368452"/>
                    <a:pt x="1645920" y="822960"/>
                  </a:cubicBezTo>
                  <a:cubicBezTo>
                    <a:pt x="1645920" y="936587"/>
                    <a:pt x="1622892" y="1044836"/>
                    <a:pt x="1581248" y="1143293"/>
                  </a:cubicBezTo>
                  <a:lnTo>
                    <a:pt x="1515811" y="1263851"/>
                  </a:lnTo>
                  <a:lnTo>
                    <a:pt x="1458741" y="1242963"/>
                  </a:lnTo>
                  <a:cubicBezTo>
                    <a:pt x="1248291" y="1177506"/>
                    <a:pt x="1024539" y="1142244"/>
                    <a:pt x="792550" y="1142244"/>
                  </a:cubicBezTo>
                  <a:cubicBezTo>
                    <a:pt x="560562" y="1142244"/>
                    <a:pt x="336809" y="1177506"/>
                    <a:pt x="126360" y="1242963"/>
                  </a:cubicBezTo>
                  <a:lnTo>
                    <a:pt x="120029" y="1245280"/>
                  </a:lnTo>
                  <a:lnTo>
                    <a:pt x="64673" y="1143293"/>
                  </a:lnTo>
                  <a:cubicBezTo>
                    <a:pt x="23029" y="1044836"/>
                    <a:pt x="0" y="936587"/>
                    <a:pt x="0" y="822960"/>
                  </a:cubicBezTo>
                  <a:cubicBezTo>
                    <a:pt x="0" y="368452"/>
                    <a:pt x="368452" y="0"/>
                    <a:pt x="822960"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Text Box 10">
              <a:extLst>
                <a:ext uri="{FF2B5EF4-FFF2-40B4-BE49-F238E27FC236}">
                  <a16:creationId xmlns:a16="http://schemas.microsoft.com/office/drawing/2014/main" id="{408AAAE7-7051-4E66-8C5C-87222C69853B}"/>
                </a:ext>
              </a:extLst>
            </p:cNvPr>
            <p:cNvSpPr txBox="1">
              <a:spLocks noChangeArrowheads="1"/>
            </p:cNvSpPr>
            <p:nvPr/>
          </p:nvSpPr>
          <p:spPr bwMode="auto">
            <a:xfrm>
              <a:off x="5783564" y="2017122"/>
              <a:ext cx="620533" cy="477054"/>
            </a:xfrm>
            <a:prstGeom prst="rect">
              <a:avLst/>
            </a:prstGeom>
            <a:noFill/>
            <a:ln w="9525">
              <a:noFill/>
              <a:miter lim="800000"/>
              <a:headEnd/>
              <a:tailEnd/>
            </a:ln>
          </p:spPr>
          <p:txBody>
            <a:bodyPr wrap="square" lIns="60960" tIns="30480" rIns="60960" bIns="30480">
              <a:spAutoFit/>
            </a:bodyPr>
            <a:lstStyle/>
            <a:p>
              <a:pPr algn="ctr"/>
              <a:r>
                <a:rPr lang="en-US" sz="1600" spc="150" dirty="0">
                  <a:solidFill>
                    <a:schemeClr val="bg1"/>
                  </a:solidFill>
                  <a:latin typeface="Bernard MT Condensed" panose="02050806060905020404" pitchFamily="18" charset="0"/>
                </a:rPr>
                <a:t>02</a:t>
              </a:r>
            </a:p>
          </p:txBody>
        </p:sp>
      </p:grpSp>
      <p:grpSp>
        <p:nvGrpSpPr>
          <p:cNvPr id="29" name="Group 349">
            <a:extLst>
              <a:ext uri="{FF2B5EF4-FFF2-40B4-BE49-F238E27FC236}">
                <a16:creationId xmlns:a16="http://schemas.microsoft.com/office/drawing/2014/main" id="{B2322741-F34E-4112-AECA-1C830289EAAF}"/>
              </a:ext>
            </a:extLst>
          </p:cNvPr>
          <p:cNvGrpSpPr>
            <a:grpSpLocks noChangeAspect="1"/>
          </p:cNvGrpSpPr>
          <p:nvPr/>
        </p:nvGrpSpPr>
        <p:grpSpPr>
          <a:xfrm>
            <a:off x="4007467" y="3175816"/>
            <a:ext cx="361868" cy="365760"/>
            <a:chOff x="2163763" y="2366963"/>
            <a:chExt cx="442913" cy="447676"/>
          </a:xfrm>
          <a:solidFill>
            <a:srgbClr val="3B3B3B"/>
          </a:solidFill>
        </p:grpSpPr>
        <p:sp>
          <p:nvSpPr>
            <p:cNvPr id="30" name="Freeform 312">
              <a:extLst>
                <a:ext uri="{FF2B5EF4-FFF2-40B4-BE49-F238E27FC236}">
                  <a16:creationId xmlns:a16="http://schemas.microsoft.com/office/drawing/2014/main" id="{CB485DFD-6703-411B-ADC0-75F8068B2A29}"/>
                </a:ext>
              </a:extLst>
            </p:cNvPr>
            <p:cNvSpPr>
              <a:spLocks noEditPoints="1"/>
            </p:cNvSpPr>
            <p:nvPr/>
          </p:nvSpPr>
          <p:spPr bwMode="auto">
            <a:xfrm>
              <a:off x="2163763" y="2600326"/>
              <a:ext cx="217488" cy="214313"/>
            </a:xfrm>
            <a:custGeom>
              <a:avLst/>
              <a:gdLst/>
              <a:ahLst/>
              <a:cxnLst>
                <a:cxn ang="0">
                  <a:pos x="57" y="12"/>
                </a:cxn>
                <a:cxn ang="0">
                  <a:pos x="51" y="7"/>
                </a:cxn>
                <a:cxn ang="0">
                  <a:pos x="49" y="9"/>
                </a:cxn>
                <a:cxn ang="0">
                  <a:pos x="51" y="7"/>
                </a:cxn>
                <a:cxn ang="0">
                  <a:pos x="50" y="7"/>
                </a:cxn>
                <a:cxn ang="0">
                  <a:pos x="46" y="1"/>
                </a:cxn>
                <a:cxn ang="0">
                  <a:pos x="43" y="3"/>
                </a:cxn>
                <a:cxn ang="0">
                  <a:pos x="46" y="1"/>
                </a:cxn>
                <a:cxn ang="0">
                  <a:pos x="42" y="1"/>
                </a:cxn>
                <a:cxn ang="0">
                  <a:pos x="41" y="1"/>
                </a:cxn>
                <a:cxn ang="0">
                  <a:pos x="31" y="11"/>
                </a:cxn>
                <a:cxn ang="0">
                  <a:pos x="31" y="11"/>
                </a:cxn>
                <a:cxn ang="0">
                  <a:pos x="31" y="11"/>
                </a:cxn>
                <a:cxn ang="0">
                  <a:pos x="27" y="16"/>
                </a:cxn>
                <a:cxn ang="0">
                  <a:pos x="0" y="54"/>
                </a:cxn>
                <a:cxn ang="0">
                  <a:pos x="0" y="54"/>
                </a:cxn>
                <a:cxn ang="0">
                  <a:pos x="2" y="57"/>
                </a:cxn>
                <a:cxn ang="0">
                  <a:pos x="3" y="57"/>
                </a:cxn>
                <a:cxn ang="0">
                  <a:pos x="24" y="47"/>
                </a:cxn>
                <a:cxn ang="0">
                  <a:pos x="47" y="27"/>
                </a:cxn>
                <a:cxn ang="0">
                  <a:pos x="53" y="21"/>
                </a:cxn>
                <a:cxn ang="0">
                  <a:pos x="57" y="16"/>
                </a:cxn>
                <a:cxn ang="0">
                  <a:pos x="57" y="16"/>
                </a:cxn>
                <a:cxn ang="0">
                  <a:pos x="57" y="12"/>
                </a:cxn>
                <a:cxn ang="0">
                  <a:pos x="57" y="12"/>
                </a:cxn>
                <a:cxn ang="0">
                  <a:pos x="49" y="17"/>
                </a:cxn>
                <a:cxn ang="0">
                  <a:pos x="43" y="23"/>
                </a:cxn>
                <a:cxn ang="0">
                  <a:pos x="21" y="43"/>
                </a:cxn>
                <a:cxn ang="0">
                  <a:pos x="6" y="51"/>
                </a:cxn>
                <a:cxn ang="0">
                  <a:pos x="31" y="19"/>
                </a:cxn>
                <a:cxn ang="0">
                  <a:pos x="35" y="15"/>
                </a:cxn>
                <a:cxn ang="0">
                  <a:pos x="35" y="15"/>
                </a:cxn>
                <a:cxn ang="0">
                  <a:pos x="35" y="15"/>
                </a:cxn>
                <a:cxn ang="0">
                  <a:pos x="35" y="15"/>
                </a:cxn>
                <a:cxn ang="0">
                  <a:pos x="43" y="7"/>
                </a:cxn>
                <a:cxn ang="0">
                  <a:pos x="47" y="11"/>
                </a:cxn>
                <a:cxn ang="0">
                  <a:pos x="47" y="11"/>
                </a:cxn>
                <a:cxn ang="0">
                  <a:pos x="47" y="11"/>
                </a:cxn>
                <a:cxn ang="0">
                  <a:pos x="52" y="15"/>
                </a:cxn>
                <a:cxn ang="0">
                  <a:pos x="49" y="17"/>
                </a:cxn>
              </a:cxnLst>
              <a:rect l="0" t="0" r="r" b="b"/>
              <a:pathLst>
                <a:path w="58" h="57">
                  <a:moveTo>
                    <a:pt x="57" y="12"/>
                  </a:moveTo>
                  <a:cubicBezTo>
                    <a:pt x="55" y="11"/>
                    <a:pt x="53" y="9"/>
                    <a:pt x="51" y="7"/>
                  </a:cubicBezTo>
                  <a:cubicBezTo>
                    <a:pt x="49" y="9"/>
                    <a:pt x="49" y="9"/>
                    <a:pt x="49" y="9"/>
                  </a:cubicBezTo>
                  <a:cubicBezTo>
                    <a:pt x="51" y="7"/>
                    <a:pt x="51" y="7"/>
                    <a:pt x="51" y="7"/>
                  </a:cubicBezTo>
                  <a:cubicBezTo>
                    <a:pt x="51" y="7"/>
                    <a:pt x="51" y="7"/>
                    <a:pt x="50" y="7"/>
                  </a:cubicBezTo>
                  <a:cubicBezTo>
                    <a:pt x="49" y="5"/>
                    <a:pt x="47" y="4"/>
                    <a:pt x="46" y="1"/>
                  </a:cubicBezTo>
                  <a:cubicBezTo>
                    <a:pt x="43" y="3"/>
                    <a:pt x="43" y="3"/>
                    <a:pt x="43" y="3"/>
                  </a:cubicBezTo>
                  <a:cubicBezTo>
                    <a:pt x="46" y="1"/>
                    <a:pt x="46" y="1"/>
                    <a:pt x="46" y="1"/>
                  </a:cubicBezTo>
                  <a:cubicBezTo>
                    <a:pt x="45" y="0"/>
                    <a:pt x="43" y="0"/>
                    <a:pt x="42" y="1"/>
                  </a:cubicBezTo>
                  <a:cubicBezTo>
                    <a:pt x="42" y="1"/>
                    <a:pt x="42" y="1"/>
                    <a:pt x="41" y="1"/>
                  </a:cubicBezTo>
                  <a:cubicBezTo>
                    <a:pt x="31" y="11"/>
                    <a:pt x="31" y="11"/>
                    <a:pt x="31" y="11"/>
                  </a:cubicBezTo>
                  <a:cubicBezTo>
                    <a:pt x="31" y="11"/>
                    <a:pt x="31" y="11"/>
                    <a:pt x="31" y="11"/>
                  </a:cubicBezTo>
                  <a:cubicBezTo>
                    <a:pt x="31" y="11"/>
                    <a:pt x="31" y="11"/>
                    <a:pt x="31" y="11"/>
                  </a:cubicBezTo>
                  <a:cubicBezTo>
                    <a:pt x="30" y="13"/>
                    <a:pt x="28" y="14"/>
                    <a:pt x="27" y="16"/>
                  </a:cubicBezTo>
                  <a:cubicBezTo>
                    <a:pt x="15" y="28"/>
                    <a:pt x="1" y="42"/>
                    <a:pt x="0" y="54"/>
                  </a:cubicBezTo>
                  <a:cubicBezTo>
                    <a:pt x="0" y="54"/>
                    <a:pt x="0" y="54"/>
                    <a:pt x="0" y="54"/>
                  </a:cubicBezTo>
                  <a:cubicBezTo>
                    <a:pt x="0" y="56"/>
                    <a:pt x="1" y="57"/>
                    <a:pt x="2" y="57"/>
                  </a:cubicBezTo>
                  <a:cubicBezTo>
                    <a:pt x="3" y="57"/>
                    <a:pt x="3" y="57"/>
                    <a:pt x="3" y="57"/>
                  </a:cubicBezTo>
                  <a:cubicBezTo>
                    <a:pt x="10" y="56"/>
                    <a:pt x="17" y="52"/>
                    <a:pt x="24" y="47"/>
                  </a:cubicBezTo>
                  <a:cubicBezTo>
                    <a:pt x="32" y="41"/>
                    <a:pt x="39" y="34"/>
                    <a:pt x="47" y="27"/>
                  </a:cubicBezTo>
                  <a:cubicBezTo>
                    <a:pt x="53" y="21"/>
                    <a:pt x="53" y="21"/>
                    <a:pt x="53" y="21"/>
                  </a:cubicBezTo>
                  <a:cubicBezTo>
                    <a:pt x="57" y="16"/>
                    <a:pt x="57" y="16"/>
                    <a:pt x="57" y="16"/>
                  </a:cubicBezTo>
                  <a:cubicBezTo>
                    <a:pt x="57" y="16"/>
                    <a:pt x="57" y="16"/>
                    <a:pt x="57" y="16"/>
                  </a:cubicBezTo>
                  <a:cubicBezTo>
                    <a:pt x="58" y="15"/>
                    <a:pt x="58" y="13"/>
                    <a:pt x="57" y="12"/>
                  </a:cubicBezTo>
                  <a:cubicBezTo>
                    <a:pt x="57" y="12"/>
                    <a:pt x="57" y="12"/>
                    <a:pt x="57" y="12"/>
                  </a:cubicBezTo>
                  <a:close/>
                  <a:moveTo>
                    <a:pt x="49" y="17"/>
                  </a:moveTo>
                  <a:cubicBezTo>
                    <a:pt x="43" y="23"/>
                    <a:pt x="43" y="23"/>
                    <a:pt x="43" y="23"/>
                  </a:cubicBezTo>
                  <a:cubicBezTo>
                    <a:pt x="36" y="30"/>
                    <a:pt x="28" y="37"/>
                    <a:pt x="21" y="43"/>
                  </a:cubicBezTo>
                  <a:cubicBezTo>
                    <a:pt x="16" y="47"/>
                    <a:pt x="11" y="50"/>
                    <a:pt x="6" y="51"/>
                  </a:cubicBezTo>
                  <a:cubicBezTo>
                    <a:pt x="9" y="41"/>
                    <a:pt x="21" y="29"/>
                    <a:pt x="31" y="19"/>
                  </a:cubicBezTo>
                  <a:cubicBezTo>
                    <a:pt x="32" y="18"/>
                    <a:pt x="33" y="16"/>
                    <a:pt x="35" y="15"/>
                  </a:cubicBezTo>
                  <a:cubicBezTo>
                    <a:pt x="35" y="15"/>
                    <a:pt x="35" y="15"/>
                    <a:pt x="35" y="15"/>
                  </a:cubicBezTo>
                  <a:cubicBezTo>
                    <a:pt x="35" y="15"/>
                    <a:pt x="35" y="15"/>
                    <a:pt x="35" y="15"/>
                  </a:cubicBezTo>
                  <a:cubicBezTo>
                    <a:pt x="35" y="15"/>
                    <a:pt x="35" y="15"/>
                    <a:pt x="35" y="15"/>
                  </a:cubicBezTo>
                  <a:cubicBezTo>
                    <a:pt x="43" y="7"/>
                    <a:pt x="43" y="7"/>
                    <a:pt x="43" y="7"/>
                  </a:cubicBezTo>
                  <a:cubicBezTo>
                    <a:pt x="44" y="8"/>
                    <a:pt x="46" y="10"/>
                    <a:pt x="47" y="11"/>
                  </a:cubicBezTo>
                  <a:cubicBezTo>
                    <a:pt x="47" y="11"/>
                    <a:pt x="47" y="11"/>
                    <a:pt x="47" y="11"/>
                  </a:cubicBezTo>
                  <a:cubicBezTo>
                    <a:pt x="47" y="11"/>
                    <a:pt x="47" y="11"/>
                    <a:pt x="47" y="11"/>
                  </a:cubicBezTo>
                  <a:cubicBezTo>
                    <a:pt x="49" y="12"/>
                    <a:pt x="50" y="14"/>
                    <a:pt x="52" y="15"/>
                  </a:cubicBezTo>
                  <a:lnTo>
                    <a:pt x="49" y="1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1" name="Freeform 313">
              <a:extLst>
                <a:ext uri="{FF2B5EF4-FFF2-40B4-BE49-F238E27FC236}">
                  <a16:creationId xmlns:a16="http://schemas.microsoft.com/office/drawing/2014/main" id="{07B245E3-C484-4494-8A32-5A00501CF52B}"/>
                </a:ext>
              </a:extLst>
            </p:cNvPr>
            <p:cNvSpPr>
              <a:spLocks noEditPoints="1"/>
            </p:cNvSpPr>
            <p:nvPr/>
          </p:nvSpPr>
          <p:spPr bwMode="auto">
            <a:xfrm>
              <a:off x="2317751" y="2366963"/>
              <a:ext cx="288925" cy="293688"/>
            </a:xfrm>
            <a:custGeom>
              <a:avLst/>
              <a:gdLst/>
              <a:ahLst/>
              <a:cxnLst>
                <a:cxn ang="0">
                  <a:pos x="66" y="11"/>
                </a:cxn>
                <a:cxn ang="0">
                  <a:pos x="38" y="0"/>
                </a:cxn>
                <a:cxn ang="0">
                  <a:pos x="11" y="11"/>
                </a:cxn>
                <a:cxn ang="0">
                  <a:pos x="0" y="39"/>
                </a:cxn>
                <a:cxn ang="0">
                  <a:pos x="11" y="66"/>
                </a:cxn>
                <a:cxn ang="0">
                  <a:pos x="38" y="78"/>
                </a:cxn>
                <a:cxn ang="0">
                  <a:pos x="66" y="66"/>
                </a:cxn>
                <a:cxn ang="0">
                  <a:pos x="77" y="39"/>
                </a:cxn>
                <a:cxn ang="0">
                  <a:pos x="66" y="11"/>
                </a:cxn>
                <a:cxn ang="0">
                  <a:pos x="62" y="63"/>
                </a:cxn>
                <a:cxn ang="0">
                  <a:pos x="38" y="73"/>
                </a:cxn>
                <a:cxn ang="0">
                  <a:pos x="15" y="63"/>
                </a:cxn>
                <a:cxn ang="0">
                  <a:pos x="5" y="39"/>
                </a:cxn>
                <a:cxn ang="0">
                  <a:pos x="15" y="15"/>
                </a:cxn>
                <a:cxn ang="0">
                  <a:pos x="38" y="5"/>
                </a:cxn>
                <a:cxn ang="0">
                  <a:pos x="62" y="15"/>
                </a:cxn>
                <a:cxn ang="0">
                  <a:pos x="72" y="39"/>
                </a:cxn>
                <a:cxn ang="0">
                  <a:pos x="62" y="63"/>
                </a:cxn>
              </a:cxnLst>
              <a:rect l="0" t="0" r="r" b="b"/>
              <a:pathLst>
                <a:path w="77" h="78">
                  <a:moveTo>
                    <a:pt x="66" y="11"/>
                  </a:moveTo>
                  <a:cubicBezTo>
                    <a:pt x="59" y="4"/>
                    <a:pt x="49" y="0"/>
                    <a:pt x="38" y="0"/>
                  </a:cubicBezTo>
                  <a:cubicBezTo>
                    <a:pt x="28" y="0"/>
                    <a:pt x="18" y="4"/>
                    <a:pt x="11" y="11"/>
                  </a:cubicBezTo>
                  <a:cubicBezTo>
                    <a:pt x="4" y="18"/>
                    <a:pt x="0" y="28"/>
                    <a:pt x="0" y="39"/>
                  </a:cubicBezTo>
                  <a:cubicBezTo>
                    <a:pt x="0" y="50"/>
                    <a:pt x="4" y="59"/>
                    <a:pt x="11" y="66"/>
                  </a:cubicBezTo>
                  <a:cubicBezTo>
                    <a:pt x="18" y="73"/>
                    <a:pt x="28" y="78"/>
                    <a:pt x="38" y="78"/>
                  </a:cubicBezTo>
                  <a:cubicBezTo>
                    <a:pt x="49" y="78"/>
                    <a:pt x="59" y="73"/>
                    <a:pt x="66" y="66"/>
                  </a:cubicBezTo>
                  <a:cubicBezTo>
                    <a:pt x="73" y="59"/>
                    <a:pt x="77" y="50"/>
                    <a:pt x="77" y="39"/>
                  </a:cubicBezTo>
                  <a:cubicBezTo>
                    <a:pt x="77" y="28"/>
                    <a:pt x="73" y="18"/>
                    <a:pt x="66" y="11"/>
                  </a:cubicBezTo>
                  <a:close/>
                  <a:moveTo>
                    <a:pt x="62" y="63"/>
                  </a:moveTo>
                  <a:cubicBezTo>
                    <a:pt x="56" y="69"/>
                    <a:pt x="48" y="73"/>
                    <a:pt x="38" y="73"/>
                  </a:cubicBezTo>
                  <a:cubicBezTo>
                    <a:pt x="29" y="73"/>
                    <a:pt x="21" y="69"/>
                    <a:pt x="15" y="63"/>
                  </a:cubicBezTo>
                  <a:cubicBezTo>
                    <a:pt x="8" y="57"/>
                    <a:pt x="5" y="48"/>
                    <a:pt x="5" y="39"/>
                  </a:cubicBezTo>
                  <a:cubicBezTo>
                    <a:pt x="5" y="29"/>
                    <a:pt x="8" y="21"/>
                    <a:pt x="15" y="15"/>
                  </a:cubicBezTo>
                  <a:cubicBezTo>
                    <a:pt x="21" y="9"/>
                    <a:pt x="29" y="5"/>
                    <a:pt x="38" y="5"/>
                  </a:cubicBezTo>
                  <a:cubicBezTo>
                    <a:pt x="48" y="5"/>
                    <a:pt x="56" y="9"/>
                    <a:pt x="62" y="15"/>
                  </a:cubicBezTo>
                  <a:cubicBezTo>
                    <a:pt x="69" y="21"/>
                    <a:pt x="72" y="29"/>
                    <a:pt x="72" y="39"/>
                  </a:cubicBezTo>
                  <a:cubicBezTo>
                    <a:pt x="72" y="48"/>
                    <a:pt x="69" y="57"/>
                    <a:pt x="62" y="63"/>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2" name="Freeform 314">
              <a:extLst>
                <a:ext uri="{FF2B5EF4-FFF2-40B4-BE49-F238E27FC236}">
                  <a16:creationId xmlns:a16="http://schemas.microsoft.com/office/drawing/2014/main" id="{E1E93822-691F-4358-8128-262DB1A33ACE}"/>
                </a:ext>
              </a:extLst>
            </p:cNvPr>
            <p:cNvSpPr>
              <a:spLocks/>
            </p:cNvSpPr>
            <p:nvPr/>
          </p:nvSpPr>
          <p:spPr bwMode="auto">
            <a:xfrm>
              <a:off x="2400301" y="2446338"/>
              <a:ext cx="87313" cy="85725"/>
            </a:xfrm>
            <a:custGeom>
              <a:avLst/>
              <a:gdLst/>
              <a:ahLst/>
              <a:cxnLst>
                <a:cxn ang="0">
                  <a:pos x="20" y="0"/>
                </a:cxn>
                <a:cxn ang="0">
                  <a:pos x="19" y="0"/>
                </a:cxn>
                <a:cxn ang="0">
                  <a:pos x="7" y="5"/>
                </a:cxn>
                <a:cxn ang="0">
                  <a:pos x="0" y="18"/>
                </a:cxn>
                <a:cxn ang="0">
                  <a:pos x="0" y="18"/>
                </a:cxn>
                <a:cxn ang="0">
                  <a:pos x="3" y="19"/>
                </a:cxn>
                <a:cxn ang="0">
                  <a:pos x="0" y="18"/>
                </a:cxn>
                <a:cxn ang="0">
                  <a:pos x="0" y="20"/>
                </a:cxn>
                <a:cxn ang="0">
                  <a:pos x="3" y="23"/>
                </a:cxn>
                <a:cxn ang="0">
                  <a:pos x="5" y="20"/>
                </a:cxn>
                <a:cxn ang="0">
                  <a:pos x="5" y="19"/>
                </a:cxn>
                <a:cxn ang="0">
                  <a:pos x="5" y="19"/>
                </a:cxn>
                <a:cxn ang="0">
                  <a:pos x="5" y="19"/>
                </a:cxn>
                <a:cxn ang="0">
                  <a:pos x="10" y="9"/>
                </a:cxn>
                <a:cxn ang="0">
                  <a:pos x="19" y="5"/>
                </a:cxn>
                <a:cxn ang="0">
                  <a:pos x="20" y="5"/>
                </a:cxn>
                <a:cxn ang="0">
                  <a:pos x="23" y="3"/>
                </a:cxn>
                <a:cxn ang="0">
                  <a:pos x="20" y="0"/>
                </a:cxn>
              </a:cxnLst>
              <a:rect l="0" t="0" r="r" b="b"/>
              <a:pathLst>
                <a:path w="23" h="23">
                  <a:moveTo>
                    <a:pt x="20" y="0"/>
                  </a:moveTo>
                  <a:cubicBezTo>
                    <a:pt x="20" y="0"/>
                    <a:pt x="20" y="0"/>
                    <a:pt x="19" y="0"/>
                  </a:cubicBezTo>
                  <a:cubicBezTo>
                    <a:pt x="15" y="0"/>
                    <a:pt x="11" y="2"/>
                    <a:pt x="7" y="5"/>
                  </a:cubicBezTo>
                  <a:cubicBezTo>
                    <a:pt x="3" y="8"/>
                    <a:pt x="1" y="12"/>
                    <a:pt x="0" y="18"/>
                  </a:cubicBezTo>
                  <a:cubicBezTo>
                    <a:pt x="0" y="18"/>
                    <a:pt x="0" y="18"/>
                    <a:pt x="0" y="18"/>
                  </a:cubicBezTo>
                  <a:cubicBezTo>
                    <a:pt x="3" y="19"/>
                    <a:pt x="3" y="19"/>
                    <a:pt x="3" y="19"/>
                  </a:cubicBezTo>
                  <a:cubicBezTo>
                    <a:pt x="0" y="18"/>
                    <a:pt x="0" y="18"/>
                    <a:pt x="0" y="18"/>
                  </a:cubicBezTo>
                  <a:cubicBezTo>
                    <a:pt x="0" y="19"/>
                    <a:pt x="0" y="19"/>
                    <a:pt x="0" y="20"/>
                  </a:cubicBezTo>
                  <a:cubicBezTo>
                    <a:pt x="0" y="22"/>
                    <a:pt x="1" y="23"/>
                    <a:pt x="3" y="23"/>
                  </a:cubicBezTo>
                  <a:cubicBezTo>
                    <a:pt x="4" y="23"/>
                    <a:pt x="5" y="22"/>
                    <a:pt x="5" y="20"/>
                  </a:cubicBezTo>
                  <a:cubicBezTo>
                    <a:pt x="5" y="20"/>
                    <a:pt x="5" y="19"/>
                    <a:pt x="5" y="19"/>
                  </a:cubicBezTo>
                  <a:cubicBezTo>
                    <a:pt x="5" y="19"/>
                    <a:pt x="5" y="19"/>
                    <a:pt x="5" y="19"/>
                  </a:cubicBezTo>
                  <a:cubicBezTo>
                    <a:pt x="5" y="19"/>
                    <a:pt x="5" y="19"/>
                    <a:pt x="5" y="19"/>
                  </a:cubicBezTo>
                  <a:cubicBezTo>
                    <a:pt x="6" y="14"/>
                    <a:pt x="8" y="11"/>
                    <a:pt x="10" y="9"/>
                  </a:cubicBezTo>
                  <a:cubicBezTo>
                    <a:pt x="13" y="6"/>
                    <a:pt x="16" y="5"/>
                    <a:pt x="19" y="5"/>
                  </a:cubicBezTo>
                  <a:cubicBezTo>
                    <a:pt x="19" y="5"/>
                    <a:pt x="19" y="5"/>
                    <a:pt x="20" y="5"/>
                  </a:cubicBezTo>
                  <a:cubicBezTo>
                    <a:pt x="21" y="6"/>
                    <a:pt x="22" y="5"/>
                    <a:pt x="23" y="3"/>
                  </a:cubicBezTo>
                  <a:cubicBezTo>
                    <a:pt x="23" y="2"/>
                    <a:pt x="22" y="1"/>
                    <a:pt x="2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3" name="Freeform 315">
              <a:extLst>
                <a:ext uri="{FF2B5EF4-FFF2-40B4-BE49-F238E27FC236}">
                  <a16:creationId xmlns:a16="http://schemas.microsoft.com/office/drawing/2014/main" id="{44069D44-C296-4495-8FCF-32B2F56E1AB2}"/>
                </a:ext>
              </a:extLst>
            </p:cNvPr>
            <p:cNvSpPr>
              <a:spLocks noEditPoints="1"/>
            </p:cNvSpPr>
            <p:nvPr/>
          </p:nvSpPr>
          <p:spPr bwMode="auto">
            <a:xfrm>
              <a:off x="2351088" y="2400301"/>
              <a:ext cx="222250" cy="222250"/>
            </a:xfrm>
            <a:custGeom>
              <a:avLst/>
              <a:gdLst/>
              <a:ahLst/>
              <a:cxnLst>
                <a:cxn ang="0">
                  <a:pos x="50" y="9"/>
                </a:cxn>
                <a:cxn ang="0">
                  <a:pos x="29" y="0"/>
                </a:cxn>
                <a:cxn ang="0">
                  <a:pos x="9" y="9"/>
                </a:cxn>
                <a:cxn ang="0">
                  <a:pos x="0" y="30"/>
                </a:cxn>
                <a:cxn ang="0">
                  <a:pos x="9" y="51"/>
                </a:cxn>
                <a:cxn ang="0">
                  <a:pos x="29" y="59"/>
                </a:cxn>
                <a:cxn ang="0">
                  <a:pos x="50" y="51"/>
                </a:cxn>
                <a:cxn ang="0">
                  <a:pos x="59" y="30"/>
                </a:cxn>
                <a:cxn ang="0">
                  <a:pos x="50" y="9"/>
                </a:cxn>
                <a:cxn ang="0">
                  <a:pos x="47" y="47"/>
                </a:cxn>
                <a:cxn ang="0">
                  <a:pos x="29" y="54"/>
                </a:cxn>
                <a:cxn ang="0">
                  <a:pos x="12" y="47"/>
                </a:cxn>
                <a:cxn ang="0">
                  <a:pos x="5" y="30"/>
                </a:cxn>
                <a:cxn ang="0">
                  <a:pos x="12" y="12"/>
                </a:cxn>
                <a:cxn ang="0">
                  <a:pos x="29" y="5"/>
                </a:cxn>
                <a:cxn ang="0">
                  <a:pos x="47" y="12"/>
                </a:cxn>
                <a:cxn ang="0">
                  <a:pos x="54" y="30"/>
                </a:cxn>
                <a:cxn ang="0">
                  <a:pos x="47" y="47"/>
                </a:cxn>
              </a:cxnLst>
              <a:rect l="0" t="0" r="r" b="b"/>
              <a:pathLst>
                <a:path w="59" h="59">
                  <a:moveTo>
                    <a:pt x="50" y="9"/>
                  </a:moveTo>
                  <a:cubicBezTo>
                    <a:pt x="45" y="4"/>
                    <a:pt x="38" y="0"/>
                    <a:pt x="29" y="0"/>
                  </a:cubicBezTo>
                  <a:cubicBezTo>
                    <a:pt x="21" y="0"/>
                    <a:pt x="14" y="4"/>
                    <a:pt x="9" y="9"/>
                  </a:cubicBezTo>
                  <a:cubicBezTo>
                    <a:pt x="3" y="14"/>
                    <a:pt x="0" y="22"/>
                    <a:pt x="0" y="30"/>
                  </a:cubicBezTo>
                  <a:cubicBezTo>
                    <a:pt x="0" y="38"/>
                    <a:pt x="3" y="45"/>
                    <a:pt x="9" y="51"/>
                  </a:cubicBezTo>
                  <a:cubicBezTo>
                    <a:pt x="14" y="56"/>
                    <a:pt x="21" y="59"/>
                    <a:pt x="29" y="59"/>
                  </a:cubicBezTo>
                  <a:cubicBezTo>
                    <a:pt x="38" y="59"/>
                    <a:pt x="45" y="56"/>
                    <a:pt x="50" y="51"/>
                  </a:cubicBezTo>
                  <a:cubicBezTo>
                    <a:pt x="56" y="45"/>
                    <a:pt x="59" y="38"/>
                    <a:pt x="59" y="30"/>
                  </a:cubicBezTo>
                  <a:cubicBezTo>
                    <a:pt x="59" y="22"/>
                    <a:pt x="56" y="14"/>
                    <a:pt x="50" y="9"/>
                  </a:cubicBezTo>
                  <a:close/>
                  <a:moveTo>
                    <a:pt x="47" y="47"/>
                  </a:moveTo>
                  <a:cubicBezTo>
                    <a:pt x="42" y="51"/>
                    <a:pt x="36" y="54"/>
                    <a:pt x="29" y="54"/>
                  </a:cubicBezTo>
                  <a:cubicBezTo>
                    <a:pt x="23" y="54"/>
                    <a:pt x="17" y="51"/>
                    <a:pt x="12" y="47"/>
                  </a:cubicBezTo>
                  <a:cubicBezTo>
                    <a:pt x="8" y="43"/>
                    <a:pt x="5" y="37"/>
                    <a:pt x="5" y="30"/>
                  </a:cubicBezTo>
                  <a:cubicBezTo>
                    <a:pt x="5" y="23"/>
                    <a:pt x="8" y="17"/>
                    <a:pt x="12" y="12"/>
                  </a:cubicBezTo>
                  <a:cubicBezTo>
                    <a:pt x="17" y="8"/>
                    <a:pt x="23" y="5"/>
                    <a:pt x="29" y="5"/>
                  </a:cubicBezTo>
                  <a:cubicBezTo>
                    <a:pt x="36" y="5"/>
                    <a:pt x="42" y="8"/>
                    <a:pt x="47" y="12"/>
                  </a:cubicBezTo>
                  <a:cubicBezTo>
                    <a:pt x="51" y="17"/>
                    <a:pt x="54" y="23"/>
                    <a:pt x="54" y="30"/>
                  </a:cubicBezTo>
                  <a:cubicBezTo>
                    <a:pt x="54" y="37"/>
                    <a:pt x="51" y="43"/>
                    <a:pt x="47" y="4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59" name="Group 58">
            <a:extLst>
              <a:ext uri="{FF2B5EF4-FFF2-40B4-BE49-F238E27FC236}">
                <a16:creationId xmlns:a16="http://schemas.microsoft.com/office/drawing/2014/main" id="{F2931807-C89F-43EA-83E9-CC3C1CBABCBF}"/>
              </a:ext>
            </a:extLst>
          </p:cNvPr>
          <p:cNvGrpSpPr>
            <a:grpSpLocks noChangeAspect="1"/>
          </p:cNvGrpSpPr>
          <p:nvPr/>
        </p:nvGrpSpPr>
        <p:grpSpPr>
          <a:xfrm>
            <a:off x="4072155" y="5138928"/>
            <a:ext cx="182880" cy="182880"/>
            <a:chOff x="838200" y="3322320"/>
            <a:chExt cx="1554480" cy="1554480"/>
          </a:xfrm>
          <a:effectLst/>
        </p:grpSpPr>
        <p:sp>
          <p:nvSpPr>
            <p:cNvPr id="60" name="Oval 59">
              <a:extLst>
                <a:ext uri="{FF2B5EF4-FFF2-40B4-BE49-F238E27FC236}">
                  <a16:creationId xmlns:a16="http://schemas.microsoft.com/office/drawing/2014/main" id="{900385C4-CF21-4C7B-A4C3-CDA75DF7E226}"/>
                </a:ext>
              </a:extLst>
            </p:cNvPr>
            <p:cNvSpPr>
              <a:spLocks noChangeAspect="1"/>
            </p:cNvSpPr>
            <p:nvPr/>
          </p:nvSpPr>
          <p:spPr>
            <a:xfrm>
              <a:off x="838200" y="3322320"/>
              <a:ext cx="1554480" cy="15544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1" name="Oval 60">
              <a:extLst>
                <a:ext uri="{FF2B5EF4-FFF2-40B4-BE49-F238E27FC236}">
                  <a16:creationId xmlns:a16="http://schemas.microsoft.com/office/drawing/2014/main" id="{2DC31299-F624-44E8-9B0F-8FBAB3DA5C09}"/>
                </a:ext>
              </a:extLst>
            </p:cNvPr>
            <p:cNvSpPr>
              <a:spLocks noChangeAspect="1"/>
            </p:cNvSpPr>
            <p:nvPr/>
          </p:nvSpPr>
          <p:spPr>
            <a:xfrm>
              <a:off x="926041" y="3413424"/>
              <a:ext cx="1371600" cy="1371600"/>
            </a:xfrm>
            <a:prstGeom prst="ellipse">
              <a:avLst/>
            </a:prstGeom>
            <a:solidFill>
              <a:srgbClr val="44546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cxnSp>
        <p:nvCxnSpPr>
          <p:cNvPr id="62" name="Straight Connector 61">
            <a:extLst>
              <a:ext uri="{FF2B5EF4-FFF2-40B4-BE49-F238E27FC236}">
                <a16:creationId xmlns:a16="http://schemas.microsoft.com/office/drawing/2014/main" id="{563EF1D1-5A35-4ED1-BED1-14CFDA26B046}"/>
              </a:ext>
            </a:extLst>
          </p:cNvPr>
          <p:cNvCxnSpPr>
            <a:cxnSpLocks/>
          </p:cNvCxnSpPr>
          <p:nvPr/>
        </p:nvCxnSpPr>
        <p:spPr>
          <a:xfrm flipH="1">
            <a:off x="6305843" y="3276600"/>
            <a:ext cx="4672" cy="2011680"/>
          </a:xfrm>
          <a:prstGeom prst="line">
            <a:avLst/>
          </a:prstGeom>
          <a:ln w="25400">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effectLst/>
        </p:spPr>
        <p:style>
          <a:lnRef idx="1">
            <a:schemeClr val="accent1"/>
          </a:lnRef>
          <a:fillRef idx="0">
            <a:schemeClr val="accent1"/>
          </a:fillRef>
          <a:effectRef idx="0">
            <a:schemeClr val="accent1"/>
          </a:effectRef>
          <a:fontRef idx="minor">
            <a:schemeClr val="tx1"/>
          </a:fontRef>
        </p:style>
      </p:cxnSp>
      <p:grpSp>
        <p:nvGrpSpPr>
          <p:cNvPr id="41" name="Group 40">
            <a:extLst>
              <a:ext uri="{FF2B5EF4-FFF2-40B4-BE49-F238E27FC236}">
                <a16:creationId xmlns:a16="http://schemas.microsoft.com/office/drawing/2014/main" id="{3036F687-4E6D-4FB7-88B6-5F43F416E5F6}"/>
              </a:ext>
            </a:extLst>
          </p:cNvPr>
          <p:cNvGrpSpPr>
            <a:grpSpLocks noChangeAspect="1"/>
          </p:cNvGrpSpPr>
          <p:nvPr/>
        </p:nvGrpSpPr>
        <p:grpSpPr>
          <a:xfrm>
            <a:off x="5852160" y="2377440"/>
            <a:ext cx="914400" cy="914401"/>
            <a:chOff x="5387339" y="1076855"/>
            <a:chExt cx="1417320" cy="1417321"/>
          </a:xfrm>
        </p:grpSpPr>
        <p:sp>
          <p:nvSpPr>
            <p:cNvPr id="42" name="Oval 41">
              <a:extLst>
                <a:ext uri="{FF2B5EF4-FFF2-40B4-BE49-F238E27FC236}">
                  <a16:creationId xmlns:a16="http://schemas.microsoft.com/office/drawing/2014/main" id="{476F7D57-E92A-4124-9C40-223A2825143A}"/>
                </a:ext>
              </a:extLst>
            </p:cNvPr>
            <p:cNvSpPr>
              <a:spLocks noChangeAspect="1"/>
            </p:cNvSpPr>
            <p:nvPr/>
          </p:nvSpPr>
          <p:spPr>
            <a:xfrm>
              <a:off x="5387339" y="1076856"/>
              <a:ext cx="1417320" cy="1417320"/>
            </a:xfrm>
            <a:prstGeom prst="ellipse">
              <a:avLst/>
            </a:pr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3" name="Freeform: Shape 42">
              <a:extLst>
                <a:ext uri="{FF2B5EF4-FFF2-40B4-BE49-F238E27FC236}">
                  <a16:creationId xmlns:a16="http://schemas.microsoft.com/office/drawing/2014/main" id="{122FFD6C-29AE-4445-A26E-04578DED0CFF}"/>
                </a:ext>
              </a:extLst>
            </p:cNvPr>
            <p:cNvSpPr>
              <a:spLocks noChangeAspect="1"/>
            </p:cNvSpPr>
            <p:nvPr/>
          </p:nvSpPr>
          <p:spPr>
            <a:xfrm>
              <a:off x="5387339" y="1076855"/>
              <a:ext cx="1412984" cy="1084986"/>
            </a:xfrm>
            <a:custGeom>
              <a:avLst/>
              <a:gdLst>
                <a:gd name="connsiteX0" fmla="*/ 822960 w 1645920"/>
                <a:gd name="connsiteY0" fmla="*/ 0 h 1263851"/>
                <a:gd name="connsiteX1" fmla="*/ 1645920 w 1645920"/>
                <a:gd name="connsiteY1" fmla="*/ 822960 h 1263851"/>
                <a:gd name="connsiteX2" fmla="*/ 1581248 w 1645920"/>
                <a:gd name="connsiteY2" fmla="*/ 1143293 h 1263851"/>
                <a:gd name="connsiteX3" fmla="*/ 1515811 w 1645920"/>
                <a:gd name="connsiteY3" fmla="*/ 1263851 h 1263851"/>
                <a:gd name="connsiteX4" fmla="*/ 1458741 w 1645920"/>
                <a:gd name="connsiteY4" fmla="*/ 1242963 h 1263851"/>
                <a:gd name="connsiteX5" fmla="*/ 792550 w 1645920"/>
                <a:gd name="connsiteY5" fmla="*/ 1142244 h 1263851"/>
                <a:gd name="connsiteX6" fmla="*/ 126360 w 1645920"/>
                <a:gd name="connsiteY6" fmla="*/ 1242963 h 1263851"/>
                <a:gd name="connsiteX7" fmla="*/ 120029 w 1645920"/>
                <a:gd name="connsiteY7" fmla="*/ 1245280 h 1263851"/>
                <a:gd name="connsiteX8" fmla="*/ 64673 w 1645920"/>
                <a:gd name="connsiteY8" fmla="*/ 1143293 h 1263851"/>
                <a:gd name="connsiteX9" fmla="*/ 0 w 1645920"/>
                <a:gd name="connsiteY9" fmla="*/ 822960 h 1263851"/>
                <a:gd name="connsiteX10" fmla="*/ 822960 w 1645920"/>
                <a:gd name="connsiteY10" fmla="*/ 0 h 1263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45920" h="1263851">
                  <a:moveTo>
                    <a:pt x="822960" y="0"/>
                  </a:moveTo>
                  <a:cubicBezTo>
                    <a:pt x="1277468" y="0"/>
                    <a:pt x="1645920" y="368452"/>
                    <a:pt x="1645920" y="822960"/>
                  </a:cubicBezTo>
                  <a:cubicBezTo>
                    <a:pt x="1645920" y="936587"/>
                    <a:pt x="1622892" y="1044836"/>
                    <a:pt x="1581248" y="1143293"/>
                  </a:cubicBezTo>
                  <a:lnTo>
                    <a:pt x="1515811" y="1263851"/>
                  </a:lnTo>
                  <a:lnTo>
                    <a:pt x="1458741" y="1242963"/>
                  </a:lnTo>
                  <a:cubicBezTo>
                    <a:pt x="1248291" y="1177506"/>
                    <a:pt x="1024539" y="1142244"/>
                    <a:pt x="792550" y="1142244"/>
                  </a:cubicBezTo>
                  <a:cubicBezTo>
                    <a:pt x="560562" y="1142244"/>
                    <a:pt x="336809" y="1177506"/>
                    <a:pt x="126360" y="1242963"/>
                  </a:cubicBezTo>
                  <a:lnTo>
                    <a:pt x="120029" y="1245280"/>
                  </a:lnTo>
                  <a:lnTo>
                    <a:pt x="64673" y="1143293"/>
                  </a:lnTo>
                  <a:cubicBezTo>
                    <a:pt x="23029" y="1044836"/>
                    <a:pt x="0" y="936587"/>
                    <a:pt x="0" y="822960"/>
                  </a:cubicBezTo>
                  <a:cubicBezTo>
                    <a:pt x="0" y="368452"/>
                    <a:pt x="368452" y="0"/>
                    <a:pt x="822960"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Text Box 10">
              <a:extLst>
                <a:ext uri="{FF2B5EF4-FFF2-40B4-BE49-F238E27FC236}">
                  <a16:creationId xmlns:a16="http://schemas.microsoft.com/office/drawing/2014/main" id="{974B8BC2-14FC-4229-BA45-7E87FB8416C6}"/>
                </a:ext>
              </a:extLst>
            </p:cNvPr>
            <p:cNvSpPr txBox="1">
              <a:spLocks noChangeArrowheads="1"/>
            </p:cNvSpPr>
            <p:nvPr/>
          </p:nvSpPr>
          <p:spPr bwMode="auto">
            <a:xfrm>
              <a:off x="5783564" y="2017122"/>
              <a:ext cx="620533" cy="477054"/>
            </a:xfrm>
            <a:prstGeom prst="rect">
              <a:avLst/>
            </a:prstGeom>
            <a:noFill/>
            <a:ln w="9525">
              <a:noFill/>
              <a:miter lim="800000"/>
              <a:headEnd/>
              <a:tailEnd/>
            </a:ln>
          </p:spPr>
          <p:txBody>
            <a:bodyPr wrap="square" lIns="60960" tIns="30480" rIns="60960" bIns="30480">
              <a:spAutoFit/>
            </a:bodyPr>
            <a:lstStyle/>
            <a:p>
              <a:pPr algn="ctr"/>
              <a:r>
                <a:rPr lang="en-US" sz="1600" spc="150" dirty="0">
                  <a:solidFill>
                    <a:schemeClr val="bg1"/>
                  </a:solidFill>
                  <a:latin typeface="Bernard MT Condensed" panose="02050806060905020404" pitchFamily="18" charset="0"/>
                </a:rPr>
                <a:t>03</a:t>
              </a:r>
            </a:p>
          </p:txBody>
        </p:sp>
      </p:grpSp>
      <p:grpSp>
        <p:nvGrpSpPr>
          <p:cNvPr id="24" name="Group 23">
            <a:extLst>
              <a:ext uri="{FF2B5EF4-FFF2-40B4-BE49-F238E27FC236}">
                <a16:creationId xmlns:a16="http://schemas.microsoft.com/office/drawing/2014/main" id="{B9089116-6F7F-4295-9570-BFD2CFAD8146}"/>
              </a:ext>
            </a:extLst>
          </p:cNvPr>
          <p:cNvGrpSpPr>
            <a:grpSpLocks noChangeAspect="1"/>
          </p:cNvGrpSpPr>
          <p:nvPr/>
        </p:nvGrpSpPr>
        <p:grpSpPr>
          <a:xfrm>
            <a:off x="6123559" y="2556067"/>
            <a:ext cx="398273" cy="365760"/>
            <a:chOff x="2828925" y="2020888"/>
            <a:chExt cx="311151" cy="285750"/>
          </a:xfrm>
          <a:solidFill>
            <a:srgbClr val="3B3B3B"/>
          </a:solidFill>
        </p:grpSpPr>
        <p:sp>
          <p:nvSpPr>
            <p:cNvPr id="25" name="Freeform 5">
              <a:extLst>
                <a:ext uri="{FF2B5EF4-FFF2-40B4-BE49-F238E27FC236}">
                  <a16:creationId xmlns:a16="http://schemas.microsoft.com/office/drawing/2014/main" id="{C8A0A0B7-84B6-4D92-8C65-C45ED3F23C66}"/>
                </a:ext>
              </a:extLst>
            </p:cNvPr>
            <p:cNvSpPr>
              <a:spLocks/>
            </p:cNvSpPr>
            <p:nvPr/>
          </p:nvSpPr>
          <p:spPr bwMode="auto">
            <a:xfrm>
              <a:off x="2992438" y="2020888"/>
              <a:ext cx="147638" cy="106363"/>
            </a:xfrm>
            <a:custGeom>
              <a:avLst/>
              <a:gdLst/>
              <a:ahLst/>
              <a:cxnLst>
                <a:cxn ang="0">
                  <a:pos x="120" y="0"/>
                </a:cxn>
                <a:cxn ang="0">
                  <a:pos x="19" y="0"/>
                </a:cxn>
                <a:cxn ang="0">
                  <a:pos x="0" y="18"/>
                </a:cxn>
                <a:cxn ang="0">
                  <a:pos x="0" y="32"/>
                </a:cxn>
                <a:cxn ang="0">
                  <a:pos x="11" y="32"/>
                </a:cxn>
                <a:cxn ang="0">
                  <a:pos x="11" y="18"/>
                </a:cxn>
                <a:cxn ang="0">
                  <a:pos x="19" y="11"/>
                </a:cxn>
                <a:cxn ang="0">
                  <a:pos x="120" y="11"/>
                </a:cxn>
                <a:cxn ang="0">
                  <a:pos x="127" y="18"/>
                </a:cxn>
                <a:cxn ang="0">
                  <a:pos x="127" y="81"/>
                </a:cxn>
                <a:cxn ang="0">
                  <a:pos x="120" y="88"/>
                </a:cxn>
                <a:cxn ang="0">
                  <a:pos x="107" y="88"/>
                </a:cxn>
                <a:cxn ang="0">
                  <a:pos x="107" y="99"/>
                </a:cxn>
                <a:cxn ang="0">
                  <a:pos x="120" y="99"/>
                </a:cxn>
                <a:cxn ang="0">
                  <a:pos x="138" y="81"/>
                </a:cxn>
                <a:cxn ang="0">
                  <a:pos x="138" y="18"/>
                </a:cxn>
                <a:cxn ang="0">
                  <a:pos x="120" y="0"/>
                </a:cxn>
              </a:cxnLst>
              <a:rect l="0" t="0" r="r" b="b"/>
              <a:pathLst>
                <a:path w="138" h="99">
                  <a:moveTo>
                    <a:pt x="120" y="0"/>
                  </a:moveTo>
                  <a:cubicBezTo>
                    <a:pt x="19" y="0"/>
                    <a:pt x="19" y="0"/>
                    <a:pt x="19" y="0"/>
                  </a:cubicBezTo>
                  <a:cubicBezTo>
                    <a:pt x="9" y="0"/>
                    <a:pt x="0" y="8"/>
                    <a:pt x="0" y="18"/>
                  </a:cubicBezTo>
                  <a:cubicBezTo>
                    <a:pt x="0" y="32"/>
                    <a:pt x="0" y="32"/>
                    <a:pt x="0" y="32"/>
                  </a:cubicBezTo>
                  <a:cubicBezTo>
                    <a:pt x="11" y="32"/>
                    <a:pt x="11" y="32"/>
                    <a:pt x="11" y="32"/>
                  </a:cubicBezTo>
                  <a:cubicBezTo>
                    <a:pt x="11" y="18"/>
                    <a:pt x="11" y="18"/>
                    <a:pt x="11" y="18"/>
                  </a:cubicBezTo>
                  <a:cubicBezTo>
                    <a:pt x="11" y="14"/>
                    <a:pt x="15" y="11"/>
                    <a:pt x="19" y="11"/>
                  </a:cubicBezTo>
                  <a:cubicBezTo>
                    <a:pt x="120" y="11"/>
                    <a:pt x="120" y="11"/>
                    <a:pt x="120" y="11"/>
                  </a:cubicBezTo>
                  <a:cubicBezTo>
                    <a:pt x="124" y="11"/>
                    <a:pt x="127" y="14"/>
                    <a:pt x="127" y="18"/>
                  </a:cubicBezTo>
                  <a:cubicBezTo>
                    <a:pt x="127" y="81"/>
                    <a:pt x="127" y="81"/>
                    <a:pt x="127" y="81"/>
                  </a:cubicBezTo>
                  <a:cubicBezTo>
                    <a:pt x="127" y="85"/>
                    <a:pt x="124" y="88"/>
                    <a:pt x="120" y="88"/>
                  </a:cubicBezTo>
                  <a:cubicBezTo>
                    <a:pt x="107" y="88"/>
                    <a:pt x="107" y="88"/>
                    <a:pt x="107" y="88"/>
                  </a:cubicBezTo>
                  <a:cubicBezTo>
                    <a:pt x="107" y="99"/>
                    <a:pt x="107" y="99"/>
                    <a:pt x="107" y="99"/>
                  </a:cubicBezTo>
                  <a:cubicBezTo>
                    <a:pt x="120" y="99"/>
                    <a:pt x="120" y="99"/>
                    <a:pt x="120" y="99"/>
                  </a:cubicBezTo>
                  <a:cubicBezTo>
                    <a:pt x="130" y="99"/>
                    <a:pt x="138" y="91"/>
                    <a:pt x="138" y="81"/>
                  </a:cubicBezTo>
                  <a:cubicBezTo>
                    <a:pt x="138" y="18"/>
                    <a:pt x="138" y="18"/>
                    <a:pt x="138" y="18"/>
                  </a:cubicBezTo>
                  <a:cubicBezTo>
                    <a:pt x="138" y="8"/>
                    <a:pt x="130" y="0"/>
                    <a:pt x="12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6" name="Freeform 6">
              <a:extLst>
                <a:ext uri="{FF2B5EF4-FFF2-40B4-BE49-F238E27FC236}">
                  <a16:creationId xmlns:a16="http://schemas.microsoft.com/office/drawing/2014/main" id="{31BDD259-DB68-4830-83BC-3595154A4CE9}"/>
                </a:ext>
              </a:extLst>
            </p:cNvPr>
            <p:cNvSpPr>
              <a:spLocks/>
            </p:cNvSpPr>
            <p:nvPr/>
          </p:nvSpPr>
          <p:spPr bwMode="auto">
            <a:xfrm>
              <a:off x="2954338" y="2058988"/>
              <a:ext cx="147638" cy="107950"/>
            </a:xfrm>
            <a:custGeom>
              <a:avLst/>
              <a:gdLst/>
              <a:ahLst/>
              <a:cxnLst>
                <a:cxn ang="0">
                  <a:pos x="119" y="0"/>
                </a:cxn>
                <a:cxn ang="0">
                  <a:pos x="18" y="0"/>
                </a:cxn>
                <a:cxn ang="0">
                  <a:pos x="0" y="19"/>
                </a:cxn>
                <a:cxn ang="0">
                  <a:pos x="0" y="44"/>
                </a:cxn>
                <a:cxn ang="0">
                  <a:pos x="11" y="38"/>
                </a:cxn>
                <a:cxn ang="0">
                  <a:pos x="11" y="19"/>
                </a:cxn>
                <a:cxn ang="0">
                  <a:pos x="18" y="11"/>
                </a:cxn>
                <a:cxn ang="0">
                  <a:pos x="119" y="11"/>
                </a:cxn>
                <a:cxn ang="0">
                  <a:pos x="126" y="19"/>
                </a:cxn>
                <a:cxn ang="0">
                  <a:pos x="126" y="81"/>
                </a:cxn>
                <a:cxn ang="0">
                  <a:pos x="119" y="89"/>
                </a:cxn>
                <a:cxn ang="0">
                  <a:pos x="18" y="89"/>
                </a:cxn>
                <a:cxn ang="0">
                  <a:pos x="11" y="81"/>
                </a:cxn>
                <a:cxn ang="0">
                  <a:pos x="11" y="65"/>
                </a:cxn>
                <a:cxn ang="0">
                  <a:pos x="0" y="70"/>
                </a:cxn>
                <a:cxn ang="0">
                  <a:pos x="0" y="81"/>
                </a:cxn>
                <a:cxn ang="0">
                  <a:pos x="18" y="100"/>
                </a:cxn>
                <a:cxn ang="0">
                  <a:pos x="119" y="100"/>
                </a:cxn>
                <a:cxn ang="0">
                  <a:pos x="137" y="81"/>
                </a:cxn>
                <a:cxn ang="0">
                  <a:pos x="137" y="19"/>
                </a:cxn>
                <a:cxn ang="0">
                  <a:pos x="119" y="0"/>
                </a:cxn>
              </a:cxnLst>
              <a:rect l="0" t="0" r="r" b="b"/>
              <a:pathLst>
                <a:path w="137" h="100">
                  <a:moveTo>
                    <a:pt x="119" y="0"/>
                  </a:moveTo>
                  <a:cubicBezTo>
                    <a:pt x="18" y="0"/>
                    <a:pt x="18" y="0"/>
                    <a:pt x="18" y="0"/>
                  </a:cubicBezTo>
                  <a:cubicBezTo>
                    <a:pt x="8" y="0"/>
                    <a:pt x="0" y="9"/>
                    <a:pt x="0" y="19"/>
                  </a:cubicBezTo>
                  <a:cubicBezTo>
                    <a:pt x="0" y="44"/>
                    <a:pt x="0" y="44"/>
                    <a:pt x="0" y="44"/>
                  </a:cubicBezTo>
                  <a:cubicBezTo>
                    <a:pt x="11" y="38"/>
                    <a:pt x="11" y="38"/>
                    <a:pt x="11" y="38"/>
                  </a:cubicBezTo>
                  <a:cubicBezTo>
                    <a:pt x="11" y="19"/>
                    <a:pt x="11" y="19"/>
                    <a:pt x="11" y="19"/>
                  </a:cubicBezTo>
                  <a:cubicBezTo>
                    <a:pt x="11" y="15"/>
                    <a:pt x="14" y="11"/>
                    <a:pt x="18" y="11"/>
                  </a:cubicBezTo>
                  <a:cubicBezTo>
                    <a:pt x="119" y="11"/>
                    <a:pt x="119" y="11"/>
                    <a:pt x="119" y="11"/>
                  </a:cubicBezTo>
                  <a:cubicBezTo>
                    <a:pt x="123" y="11"/>
                    <a:pt x="126" y="15"/>
                    <a:pt x="126" y="19"/>
                  </a:cubicBezTo>
                  <a:cubicBezTo>
                    <a:pt x="126" y="81"/>
                    <a:pt x="126" y="81"/>
                    <a:pt x="126" y="81"/>
                  </a:cubicBezTo>
                  <a:cubicBezTo>
                    <a:pt x="126" y="85"/>
                    <a:pt x="123" y="89"/>
                    <a:pt x="119" y="89"/>
                  </a:cubicBezTo>
                  <a:cubicBezTo>
                    <a:pt x="18" y="89"/>
                    <a:pt x="18" y="89"/>
                    <a:pt x="18" y="89"/>
                  </a:cubicBezTo>
                  <a:cubicBezTo>
                    <a:pt x="14" y="89"/>
                    <a:pt x="11" y="85"/>
                    <a:pt x="11" y="81"/>
                  </a:cubicBezTo>
                  <a:cubicBezTo>
                    <a:pt x="11" y="65"/>
                    <a:pt x="11" y="65"/>
                    <a:pt x="11" y="65"/>
                  </a:cubicBezTo>
                  <a:cubicBezTo>
                    <a:pt x="0" y="70"/>
                    <a:pt x="0" y="70"/>
                    <a:pt x="0" y="70"/>
                  </a:cubicBezTo>
                  <a:cubicBezTo>
                    <a:pt x="0" y="81"/>
                    <a:pt x="0" y="81"/>
                    <a:pt x="0" y="81"/>
                  </a:cubicBezTo>
                  <a:cubicBezTo>
                    <a:pt x="0" y="91"/>
                    <a:pt x="8" y="100"/>
                    <a:pt x="18" y="100"/>
                  </a:cubicBezTo>
                  <a:cubicBezTo>
                    <a:pt x="119" y="100"/>
                    <a:pt x="119" y="100"/>
                    <a:pt x="119" y="100"/>
                  </a:cubicBezTo>
                  <a:cubicBezTo>
                    <a:pt x="129" y="100"/>
                    <a:pt x="137" y="91"/>
                    <a:pt x="137" y="81"/>
                  </a:cubicBezTo>
                  <a:cubicBezTo>
                    <a:pt x="137" y="19"/>
                    <a:pt x="137" y="19"/>
                    <a:pt x="137" y="19"/>
                  </a:cubicBezTo>
                  <a:cubicBezTo>
                    <a:pt x="137" y="9"/>
                    <a:pt x="129" y="0"/>
                    <a:pt x="119"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7" name="Oval 7">
              <a:extLst>
                <a:ext uri="{FF2B5EF4-FFF2-40B4-BE49-F238E27FC236}">
                  <a16:creationId xmlns:a16="http://schemas.microsoft.com/office/drawing/2014/main" id="{5CF054CB-DA17-432B-9101-6AA39BC296AE}"/>
                </a:ext>
              </a:extLst>
            </p:cNvPr>
            <p:cNvSpPr>
              <a:spLocks noChangeArrowheads="1"/>
            </p:cNvSpPr>
            <p:nvPr/>
          </p:nvSpPr>
          <p:spPr bwMode="auto">
            <a:xfrm>
              <a:off x="2854325" y="2078038"/>
              <a:ext cx="47625" cy="47625"/>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8" name="Freeform 8">
              <a:extLst>
                <a:ext uri="{FF2B5EF4-FFF2-40B4-BE49-F238E27FC236}">
                  <a16:creationId xmlns:a16="http://schemas.microsoft.com/office/drawing/2014/main" id="{A1437862-4E3C-4FAA-A491-972ACDC9A7D5}"/>
                </a:ext>
              </a:extLst>
            </p:cNvPr>
            <p:cNvSpPr>
              <a:spLocks/>
            </p:cNvSpPr>
            <p:nvPr/>
          </p:nvSpPr>
          <p:spPr bwMode="auto">
            <a:xfrm>
              <a:off x="2828925" y="2101850"/>
              <a:ext cx="152400" cy="204788"/>
            </a:xfrm>
            <a:custGeom>
              <a:avLst/>
              <a:gdLst/>
              <a:ahLst/>
              <a:cxnLst>
                <a:cxn ang="0">
                  <a:pos x="140" y="7"/>
                </a:cxn>
                <a:cxn ang="0">
                  <a:pos x="138" y="4"/>
                </a:cxn>
                <a:cxn ang="0">
                  <a:pos x="128" y="2"/>
                </a:cxn>
                <a:cxn ang="0">
                  <a:pos x="72" y="31"/>
                </a:cxn>
                <a:cxn ang="0">
                  <a:pos x="72" y="31"/>
                </a:cxn>
                <a:cxn ang="0">
                  <a:pos x="58" y="31"/>
                </a:cxn>
                <a:cxn ang="0">
                  <a:pos x="41" y="31"/>
                </a:cxn>
                <a:cxn ang="0">
                  <a:pos x="37" y="31"/>
                </a:cxn>
                <a:cxn ang="0">
                  <a:pos x="33" y="31"/>
                </a:cxn>
                <a:cxn ang="0">
                  <a:pos x="9" y="31"/>
                </a:cxn>
                <a:cxn ang="0">
                  <a:pos x="5" y="34"/>
                </a:cxn>
                <a:cxn ang="0">
                  <a:pos x="1" y="40"/>
                </a:cxn>
                <a:cxn ang="0">
                  <a:pos x="0" y="103"/>
                </a:cxn>
                <a:cxn ang="0">
                  <a:pos x="6" y="110"/>
                </a:cxn>
                <a:cxn ang="0">
                  <a:pos x="9" y="110"/>
                </a:cxn>
                <a:cxn ang="0">
                  <a:pos x="15" y="103"/>
                </a:cxn>
                <a:cxn ang="0">
                  <a:pos x="16" y="57"/>
                </a:cxn>
                <a:cxn ang="0">
                  <a:pos x="18" y="57"/>
                </a:cxn>
                <a:cxn ang="0">
                  <a:pos x="18" y="96"/>
                </a:cxn>
                <a:cxn ang="0">
                  <a:pos x="18" y="98"/>
                </a:cxn>
                <a:cxn ang="0">
                  <a:pos x="18" y="180"/>
                </a:cxn>
                <a:cxn ang="0">
                  <a:pos x="27" y="190"/>
                </a:cxn>
                <a:cxn ang="0">
                  <a:pos x="32" y="190"/>
                </a:cxn>
                <a:cxn ang="0">
                  <a:pos x="41" y="180"/>
                </a:cxn>
                <a:cxn ang="0">
                  <a:pos x="41" y="117"/>
                </a:cxn>
                <a:cxn ang="0">
                  <a:pos x="49" y="117"/>
                </a:cxn>
                <a:cxn ang="0">
                  <a:pos x="49" y="180"/>
                </a:cxn>
                <a:cxn ang="0">
                  <a:pos x="59" y="190"/>
                </a:cxn>
                <a:cxn ang="0">
                  <a:pos x="63" y="190"/>
                </a:cxn>
                <a:cxn ang="0">
                  <a:pos x="72" y="180"/>
                </a:cxn>
                <a:cxn ang="0">
                  <a:pos x="72" y="98"/>
                </a:cxn>
                <a:cxn ang="0">
                  <a:pos x="72" y="96"/>
                </a:cxn>
                <a:cxn ang="0">
                  <a:pos x="72" y="55"/>
                </a:cxn>
                <a:cxn ang="0">
                  <a:pos x="79" y="45"/>
                </a:cxn>
                <a:cxn ang="0">
                  <a:pos x="135" y="16"/>
                </a:cxn>
                <a:cxn ang="0">
                  <a:pos x="140" y="7"/>
                </a:cxn>
              </a:cxnLst>
              <a:rect l="0" t="0" r="r" b="b"/>
              <a:pathLst>
                <a:path w="141" h="190">
                  <a:moveTo>
                    <a:pt x="140" y="7"/>
                  </a:moveTo>
                  <a:cubicBezTo>
                    <a:pt x="138" y="4"/>
                    <a:pt x="138" y="4"/>
                    <a:pt x="138" y="4"/>
                  </a:cubicBezTo>
                  <a:cubicBezTo>
                    <a:pt x="137" y="1"/>
                    <a:pt x="132" y="0"/>
                    <a:pt x="128" y="2"/>
                  </a:cubicBezTo>
                  <a:cubicBezTo>
                    <a:pt x="72" y="31"/>
                    <a:pt x="72" y="31"/>
                    <a:pt x="72" y="31"/>
                  </a:cubicBezTo>
                  <a:cubicBezTo>
                    <a:pt x="72" y="31"/>
                    <a:pt x="72" y="31"/>
                    <a:pt x="72" y="31"/>
                  </a:cubicBezTo>
                  <a:cubicBezTo>
                    <a:pt x="58" y="31"/>
                    <a:pt x="58" y="31"/>
                    <a:pt x="58" y="31"/>
                  </a:cubicBezTo>
                  <a:cubicBezTo>
                    <a:pt x="41" y="31"/>
                    <a:pt x="41" y="31"/>
                    <a:pt x="41" y="31"/>
                  </a:cubicBezTo>
                  <a:cubicBezTo>
                    <a:pt x="37" y="31"/>
                    <a:pt x="37" y="31"/>
                    <a:pt x="37" y="31"/>
                  </a:cubicBezTo>
                  <a:cubicBezTo>
                    <a:pt x="33" y="31"/>
                    <a:pt x="33" y="31"/>
                    <a:pt x="33" y="31"/>
                  </a:cubicBezTo>
                  <a:cubicBezTo>
                    <a:pt x="9" y="31"/>
                    <a:pt x="9" y="31"/>
                    <a:pt x="9" y="31"/>
                  </a:cubicBezTo>
                  <a:cubicBezTo>
                    <a:pt x="9" y="31"/>
                    <a:pt x="7" y="32"/>
                    <a:pt x="5" y="34"/>
                  </a:cubicBezTo>
                  <a:cubicBezTo>
                    <a:pt x="3" y="35"/>
                    <a:pt x="1" y="37"/>
                    <a:pt x="1" y="40"/>
                  </a:cubicBezTo>
                  <a:cubicBezTo>
                    <a:pt x="0" y="103"/>
                    <a:pt x="0" y="103"/>
                    <a:pt x="0" y="103"/>
                  </a:cubicBezTo>
                  <a:cubicBezTo>
                    <a:pt x="0" y="107"/>
                    <a:pt x="2" y="110"/>
                    <a:pt x="6" y="110"/>
                  </a:cubicBezTo>
                  <a:cubicBezTo>
                    <a:pt x="9" y="110"/>
                    <a:pt x="9" y="110"/>
                    <a:pt x="9" y="110"/>
                  </a:cubicBezTo>
                  <a:cubicBezTo>
                    <a:pt x="12" y="110"/>
                    <a:pt x="15" y="107"/>
                    <a:pt x="15" y="103"/>
                  </a:cubicBezTo>
                  <a:cubicBezTo>
                    <a:pt x="16" y="57"/>
                    <a:pt x="16" y="57"/>
                    <a:pt x="16" y="57"/>
                  </a:cubicBezTo>
                  <a:cubicBezTo>
                    <a:pt x="18" y="57"/>
                    <a:pt x="18" y="57"/>
                    <a:pt x="18" y="57"/>
                  </a:cubicBezTo>
                  <a:cubicBezTo>
                    <a:pt x="18" y="96"/>
                    <a:pt x="18" y="96"/>
                    <a:pt x="18" y="96"/>
                  </a:cubicBezTo>
                  <a:cubicBezTo>
                    <a:pt x="18" y="98"/>
                    <a:pt x="18" y="98"/>
                    <a:pt x="18" y="98"/>
                  </a:cubicBezTo>
                  <a:cubicBezTo>
                    <a:pt x="18" y="180"/>
                    <a:pt x="18" y="180"/>
                    <a:pt x="18" y="180"/>
                  </a:cubicBezTo>
                  <a:cubicBezTo>
                    <a:pt x="18" y="185"/>
                    <a:pt x="22" y="190"/>
                    <a:pt x="27" y="190"/>
                  </a:cubicBezTo>
                  <a:cubicBezTo>
                    <a:pt x="32" y="190"/>
                    <a:pt x="32" y="190"/>
                    <a:pt x="32" y="190"/>
                  </a:cubicBezTo>
                  <a:cubicBezTo>
                    <a:pt x="37" y="190"/>
                    <a:pt x="41" y="185"/>
                    <a:pt x="41" y="180"/>
                  </a:cubicBezTo>
                  <a:cubicBezTo>
                    <a:pt x="41" y="117"/>
                    <a:pt x="41" y="117"/>
                    <a:pt x="41" y="117"/>
                  </a:cubicBezTo>
                  <a:cubicBezTo>
                    <a:pt x="49" y="117"/>
                    <a:pt x="49" y="117"/>
                    <a:pt x="49" y="117"/>
                  </a:cubicBezTo>
                  <a:cubicBezTo>
                    <a:pt x="49" y="180"/>
                    <a:pt x="49" y="180"/>
                    <a:pt x="49" y="180"/>
                  </a:cubicBezTo>
                  <a:cubicBezTo>
                    <a:pt x="49" y="185"/>
                    <a:pt x="54" y="190"/>
                    <a:pt x="59" y="190"/>
                  </a:cubicBezTo>
                  <a:cubicBezTo>
                    <a:pt x="63" y="190"/>
                    <a:pt x="63" y="190"/>
                    <a:pt x="63" y="190"/>
                  </a:cubicBezTo>
                  <a:cubicBezTo>
                    <a:pt x="68" y="190"/>
                    <a:pt x="72" y="185"/>
                    <a:pt x="72" y="180"/>
                  </a:cubicBezTo>
                  <a:cubicBezTo>
                    <a:pt x="72" y="98"/>
                    <a:pt x="72" y="98"/>
                    <a:pt x="72" y="98"/>
                  </a:cubicBezTo>
                  <a:cubicBezTo>
                    <a:pt x="72" y="96"/>
                    <a:pt x="72" y="96"/>
                    <a:pt x="72" y="96"/>
                  </a:cubicBezTo>
                  <a:cubicBezTo>
                    <a:pt x="72" y="55"/>
                    <a:pt x="72" y="55"/>
                    <a:pt x="72" y="55"/>
                  </a:cubicBezTo>
                  <a:cubicBezTo>
                    <a:pt x="74" y="50"/>
                    <a:pt x="77" y="47"/>
                    <a:pt x="79" y="45"/>
                  </a:cubicBezTo>
                  <a:cubicBezTo>
                    <a:pt x="135" y="16"/>
                    <a:pt x="135" y="16"/>
                    <a:pt x="135" y="16"/>
                  </a:cubicBezTo>
                  <a:cubicBezTo>
                    <a:pt x="139" y="14"/>
                    <a:pt x="141" y="10"/>
                    <a:pt x="140" y="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63" name="Group 62">
            <a:extLst>
              <a:ext uri="{FF2B5EF4-FFF2-40B4-BE49-F238E27FC236}">
                <a16:creationId xmlns:a16="http://schemas.microsoft.com/office/drawing/2014/main" id="{0225FBC3-068A-4EB0-9A30-E0EC46625E06}"/>
              </a:ext>
            </a:extLst>
          </p:cNvPr>
          <p:cNvGrpSpPr>
            <a:grpSpLocks noChangeAspect="1"/>
          </p:cNvGrpSpPr>
          <p:nvPr/>
        </p:nvGrpSpPr>
        <p:grpSpPr>
          <a:xfrm>
            <a:off x="6214403" y="5138928"/>
            <a:ext cx="182880" cy="182880"/>
            <a:chOff x="838200" y="3322320"/>
            <a:chExt cx="1554480" cy="1554480"/>
          </a:xfrm>
          <a:effectLst/>
        </p:grpSpPr>
        <p:sp>
          <p:nvSpPr>
            <p:cNvPr id="64" name="Oval 63">
              <a:extLst>
                <a:ext uri="{FF2B5EF4-FFF2-40B4-BE49-F238E27FC236}">
                  <a16:creationId xmlns:a16="http://schemas.microsoft.com/office/drawing/2014/main" id="{41379A82-4FD1-498D-B540-3D6B781797EB}"/>
                </a:ext>
              </a:extLst>
            </p:cNvPr>
            <p:cNvSpPr>
              <a:spLocks noChangeAspect="1"/>
            </p:cNvSpPr>
            <p:nvPr/>
          </p:nvSpPr>
          <p:spPr>
            <a:xfrm>
              <a:off x="838200" y="3322320"/>
              <a:ext cx="1554480" cy="15544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5" name="Oval 64">
              <a:extLst>
                <a:ext uri="{FF2B5EF4-FFF2-40B4-BE49-F238E27FC236}">
                  <a16:creationId xmlns:a16="http://schemas.microsoft.com/office/drawing/2014/main" id="{3039F175-FD09-4051-AC95-9214F5B3ED7F}"/>
                </a:ext>
              </a:extLst>
            </p:cNvPr>
            <p:cNvSpPr>
              <a:spLocks noChangeAspect="1"/>
            </p:cNvSpPr>
            <p:nvPr/>
          </p:nvSpPr>
          <p:spPr>
            <a:xfrm>
              <a:off x="926041" y="3413424"/>
              <a:ext cx="1371600" cy="1371600"/>
            </a:xfrm>
            <a:prstGeom prst="ellipse">
              <a:avLst/>
            </a:prstGeom>
            <a:solidFill>
              <a:srgbClr val="5C708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cxnSp>
        <p:nvCxnSpPr>
          <p:cNvPr id="66" name="Straight Connector 65">
            <a:extLst>
              <a:ext uri="{FF2B5EF4-FFF2-40B4-BE49-F238E27FC236}">
                <a16:creationId xmlns:a16="http://schemas.microsoft.com/office/drawing/2014/main" id="{6B82D4A5-A295-4B53-81A8-227038EFCE4C}"/>
              </a:ext>
            </a:extLst>
          </p:cNvPr>
          <p:cNvCxnSpPr>
            <a:cxnSpLocks/>
          </p:cNvCxnSpPr>
          <p:nvPr/>
        </p:nvCxnSpPr>
        <p:spPr>
          <a:xfrm flipH="1">
            <a:off x="8448978" y="2590800"/>
            <a:ext cx="4672" cy="2560320"/>
          </a:xfrm>
          <a:prstGeom prst="line">
            <a:avLst/>
          </a:prstGeom>
          <a:ln w="25400">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effectLst/>
        </p:spPr>
        <p:style>
          <a:lnRef idx="1">
            <a:schemeClr val="accent1"/>
          </a:lnRef>
          <a:fillRef idx="0">
            <a:schemeClr val="accent1"/>
          </a:fillRef>
          <a:effectRef idx="0">
            <a:schemeClr val="accent1"/>
          </a:effectRef>
          <a:fontRef idx="minor">
            <a:schemeClr val="tx1"/>
          </a:fontRef>
        </p:style>
      </p:cxnSp>
      <p:grpSp>
        <p:nvGrpSpPr>
          <p:cNvPr id="45" name="Group 44">
            <a:extLst>
              <a:ext uri="{FF2B5EF4-FFF2-40B4-BE49-F238E27FC236}">
                <a16:creationId xmlns:a16="http://schemas.microsoft.com/office/drawing/2014/main" id="{1F46BC97-256F-46AF-A1BE-3652FA73CBF4}"/>
              </a:ext>
            </a:extLst>
          </p:cNvPr>
          <p:cNvGrpSpPr>
            <a:grpSpLocks noChangeAspect="1"/>
          </p:cNvGrpSpPr>
          <p:nvPr/>
        </p:nvGrpSpPr>
        <p:grpSpPr>
          <a:xfrm>
            <a:off x="8001000" y="1737360"/>
            <a:ext cx="914400" cy="914401"/>
            <a:chOff x="5387339" y="1076855"/>
            <a:chExt cx="1417320" cy="1417321"/>
          </a:xfrm>
        </p:grpSpPr>
        <p:sp>
          <p:nvSpPr>
            <p:cNvPr id="46" name="Oval 45">
              <a:extLst>
                <a:ext uri="{FF2B5EF4-FFF2-40B4-BE49-F238E27FC236}">
                  <a16:creationId xmlns:a16="http://schemas.microsoft.com/office/drawing/2014/main" id="{4B0C7CA6-4EFB-4DF7-BC84-7C60EA77E405}"/>
                </a:ext>
              </a:extLst>
            </p:cNvPr>
            <p:cNvSpPr>
              <a:spLocks noChangeAspect="1"/>
            </p:cNvSpPr>
            <p:nvPr/>
          </p:nvSpPr>
          <p:spPr>
            <a:xfrm>
              <a:off x="5387339" y="1076856"/>
              <a:ext cx="1417320" cy="1417320"/>
            </a:xfrm>
            <a:prstGeom prst="ellipse">
              <a:avLst/>
            </a:prstGeom>
            <a:solidFill>
              <a:srgbClr val="72869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7" name="Freeform: Shape 46">
              <a:extLst>
                <a:ext uri="{FF2B5EF4-FFF2-40B4-BE49-F238E27FC236}">
                  <a16:creationId xmlns:a16="http://schemas.microsoft.com/office/drawing/2014/main" id="{5092BC52-E688-4C3C-B5FB-B5FD4DDD5210}"/>
                </a:ext>
              </a:extLst>
            </p:cNvPr>
            <p:cNvSpPr>
              <a:spLocks noChangeAspect="1"/>
            </p:cNvSpPr>
            <p:nvPr/>
          </p:nvSpPr>
          <p:spPr>
            <a:xfrm>
              <a:off x="5387339" y="1076855"/>
              <a:ext cx="1412984" cy="1084986"/>
            </a:xfrm>
            <a:custGeom>
              <a:avLst/>
              <a:gdLst>
                <a:gd name="connsiteX0" fmla="*/ 822960 w 1645920"/>
                <a:gd name="connsiteY0" fmla="*/ 0 h 1263851"/>
                <a:gd name="connsiteX1" fmla="*/ 1645920 w 1645920"/>
                <a:gd name="connsiteY1" fmla="*/ 822960 h 1263851"/>
                <a:gd name="connsiteX2" fmla="*/ 1581248 w 1645920"/>
                <a:gd name="connsiteY2" fmla="*/ 1143293 h 1263851"/>
                <a:gd name="connsiteX3" fmla="*/ 1515811 w 1645920"/>
                <a:gd name="connsiteY3" fmla="*/ 1263851 h 1263851"/>
                <a:gd name="connsiteX4" fmla="*/ 1458741 w 1645920"/>
                <a:gd name="connsiteY4" fmla="*/ 1242963 h 1263851"/>
                <a:gd name="connsiteX5" fmla="*/ 792550 w 1645920"/>
                <a:gd name="connsiteY5" fmla="*/ 1142244 h 1263851"/>
                <a:gd name="connsiteX6" fmla="*/ 126360 w 1645920"/>
                <a:gd name="connsiteY6" fmla="*/ 1242963 h 1263851"/>
                <a:gd name="connsiteX7" fmla="*/ 120029 w 1645920"/>
                <a:gd name="connsiteY7" fmla="*/ 1245280 h 1263851"/>
                <a:gd name="connsiteX8" fmla="*/ 64673 w 1645920"/>
                <a:gd name="connsiteY8" fmla="*/ 1143293 h 1263851"/>
                <a:gd name="connsiteX9" fmla="*/ 0 w 1645920"/>
                <a:gd name="connsiteY9" fmla="*/ 822960 h 1263851"/>
                <a:gd name="connsiteX10" fmla="*/ 822960 w 1645920"/>
                <a:gd name="connsiteY10" fmla="*/ 0 h 1263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45920" h="1263851">
                  <a:moveTo>
                    <a:pt x="822960" y="0"/>
                  </a:moveTo>
                  <a:cubicBezTo>
                    <a:pt x="1277468" y="0"/>
                    <a:pt x="1645920" y="368452"/>
                    <a:pt x="1645920" y="822960"/>
                  </a:cubicBezTo>
                  <a:cubicBezTo>
                    <a:pt x="1645920" y="936587"/>
                    <a:pt x="1622892" y="1044836"/>
                    <a:pt x="1581248" y="1143293"/>
                  </a:cubicBezTo>
                  <a:lnTo>
                    <a:pt x="1515811" y="1263851"/>
                  </a:lnTo>
                  <a:lnTo>
                    <a:pt x="1458741" y="1242963"/>
                  </a:lnTo>
                  <a:cubicBezTo>
                    <a:pt x="1248291" y="1177506"/>
                    <a:pt x="1024539" y="1142244"/>
                    <a:pt x="792550" y="1142244"/>
                  </a:cubicBezTo>
                  <a:cubicBezTo>
                    <a:pt x="560562" y="1142244"/>
                    <a:pt x="336809" y="1177506"/>
                    <a:pt x="126360" y="1242963"/>
                  </a:cubicBezTo>
                  <a:lnTo>
                    <a:pt x="120029" y="1245280"/>
                  </a:lnTo>
                  <a:lnTo>
                    <a:pt x="64673" y="1143293"/>
                  </a:lnTo>
                  <a:cubicBezTo>
                    <a:pt x="23029" y="1044836"/>
                    <a:pt x="0" y="936587"/>
                    <a:pt x="0" y="822960"/>
                  </a:cubicBezTo>
                  <a:cubicBezTo>
                    <a:pt x="0" y="368452"/>
                    <a:pt x="368452" y="0"/>
                    <a:pt x="822960"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Text Box 10">
              <a:extLst>
                <a:ext uri="{FF2B5EF4-FFF2-40B4-BE49-F238E27FC236}">
                  <a16:creationId xmlns:a16="http://schemas.microsoft.com/office/drawing/2014/main" id="{6D8FD441-B52F-4D75-89A9-BEA8F0DA6520}"/>
                </a:ext>
              </a:extLst>
            </p:cNvPr>
            <p:cNvSpPr txBox="1">
              <a:spLocks noChangeArrowheads="1"/>
            </p:cNvSpPr>
            <p:nvPr/>
          </p:nvSpPr>
          <p:spPr bwMode="auto">
            <a:xfrm>
              <a:off x="5783564" y="2017122"/>
              <a:ext cx="620533" cy="477054"/>
            </a:xfrm>
            <a:prstGeom prst="rect">
              <a:avLst/>
            </a:prstGeom>
            <a:noFill/>
            <a:ln w="9525">
              <a:noFill/>
              <a:miter lim="800000"/>
              <a:headEnd/>
              <a:tailEnd/>
            </a:ln>
          </p:spPr>
          <p:txBody>
            <a:bodyPr wrap="square" lIns="60960" tIns="30480" rIns="60960" bIns="30480">
              <a:spAutoFit/>
            </a:bodyPr>
            <a:lstStyle/>
            <a:p>
              <a:pPr algn="ctr"/>
              <a:r>
                <a:rPr lang="en-US" sz="1600" spc="150" dirty="0">
                  <a:solidFill>
                    <a:schemeClr val="bg1"/>
                  </a:solidFill>
                  <a:latin typeface="Bernard MT Condensed" panose="02050806060905020404" pitchFamily="18" charset="0"/>
                </a:rPr>
                <a:t>04</a:t>
              </a:r>
            </a:p>
          </p:txBody>
        </p:sp>
      </p:grpSp>
      <p:sp>
        <p:nvSpPr>
          <p:cNvPr id="35" name="Freeform 223">
            <a:extLst>
              <a:ext uri="{FF2B5EF4-FFF2-40B4-BE49-F238E27FC236}">
                <a16:creationId xmlns:a16="http://schemas.microsoft.com/office/drawing/2014/main" id="{2A55F31A-D54F-4F49-8333-770FA72BC451}"/>
              </a:ext>
            </a:extLst>
          </p:cNvPr>
          <p:cNvSpPr>
            <a:spLocks noChangeAspect="1" noEditPoints="1"/>
          </p:cNvSpPr>
          <p:nvPr/>
        </p:nvSpPr>
        <p:spPr bwMode="auto">
          <a:xfrm>
            <a:off x="8256629" y="1904475"/>
            <a:ext cx="375020" cy="365760"/>
          </a:xfrm>
          <a:custGeom>
            <a:avLst/>
            <a:gdLst>
              <a:gd name="T0" fmla="*/ 2 w 127"/>
              <a:gd name="T1" fmla="*/ 54 h 124"/>
              <a:gd name="T2" fmla="*/ 63 w 127"/>
              <a:gd name="T3" fmla="*/ 0 h 124"/>
              <a:gd name="T4" fmla="*/ 124 w 127"/>
              <a:gd name="T5" fmla="*/ 68 h 124"/>
              <a:gd name="T6" fmla="*/ 109 w 127"/>
              <a:gd name="T7" fmla="*/ 86 h 124"/>
              <a:gd name="T8" fmla="*/ 104 w 127"/>
              <a:gd name="T9" fmla="*/ 53 h 124"/>
              <a:gd name="T10" fmla="*/ 100 w 127"/>
              <a:gd name="T11" fmla="*/ 57 h 124"/>
              <a:gd name="T12" fmla="*/ 98 w 127"/>
              <a:gd name="T13" fmla="*/ 52 h 124"/>
              <a:gd name="T14" fmla="*/ 91 w 127"/>
              <a:gd name="T15" fmla="*/ 62 h 124"/>
              <a:gd name="T16" fmla="*/ 85 w 127"/>
              <a:gd name="T17" fmla="*/ 72 h 124"/>
              <a:gd name="T18" fmla="*/ 87 w 127"/>
              <a:gd name="T19" fmla="*/ 78 h 124"/>
              <a:gd name="T20" fmla="*/ 77 w 127"/>
              <a:gd name="T21" fmla="*/ 99 h 124"/>
              <a:gd name="T22" fmla="*/ 77 w 127"/>
              <a:gd name="T23" fmla="*/ 112 h 124"/>
              <a:gd name="T24" fmla="*/ 68 w 127"/>
              <a:gd name="T25" fmla="*/ 96 h 124"/>
              <a:gd name="T26" fmla="*/ 58 w 127"/>
              <a:gd name="T27" fmla="*/ 78 h 124"/>
              <a:gd name="T28" fmla="*/ 63 w 127"/>
              <a:gd name="T29" fmla="*/ 67 h 124"/>
              <a:gd name="T30" fmla="*/ 76 w 127"/>
              <a:gd name="T31" fmla="*/ 65 h 124"/>
              <a:gd name="T32" fmla="*/ 86 w 127"/>
              <a:gd name="T33" fmla="*/ 65 h 124"/>
              <a:gd name="T34" fmla="*/ 87 w 127"/>
              <a:gd name="T35" fmla="*/ 60 h 124"/>
              <a:gd name="T36" fmla="*/ 80 w 127"/>
              <a:gd name="T37" fmla="*/ 56 h 124"/>
              <a:gd name="T38" fmla="*/ 90 w 127"/>
              <a:gd name="T39" fmla="*/ 52 h 124"/>
              <a:gd name="T40" fmla="*/ 70 w 127"/>
              <a:gd name="T41" fmla="*/ 55 h 124"/>
              <a:gd name="T42" fmla="*/ 62 w 127"/>
              <a:gd name="T43" fmla="*/ 57 h 124"/>
              <a:gd name="T44" fmla="*/ 56 w 127"/>
              <a:gd name="T45" fmla="*/ 35 h 124"/>
              <a:gd name="T46" fmla="*/ 59 w 127"/>
              <a:gd name="T47" fmla="*/ 32 h 124"/>
              <a:gd name="T48" fmla="*/ 52 w 127"/>
              <a:gd name="T49" fmla="*/ 27 h 124"/>
              <a:gd name="T50" fmla="*/ 58 w 127"/>
              <a:gd name="T51" fmla="*/ 24 h 124"/>
              <a:gd name="T52" fmla="*/ 67 w 127"/>
              <a:gd name="T53" fmla="*/ 23 h 124"/>
              <a:gd name="T54" fmla="*/ 74 w 127"/>
              <a:gd name="T55" fmla="*/ 25 h 124"/>
              <a:gd name="T56" fmla="*/ 73 w 127"/>
              <a:gd name="T57" fmla="*/ 19 h 124"/>
              <a:gd name="T58" fmla="*/ 68 w 127"/>
              <a:gd name="T59" fmla="*/ 11 h 124"/>
              <a:gd name="T60" fmla="*/ 74 w 127"/>
              <a:gd name="T61" fmla="*/ 11 h 124"/>
              <a:gd name="T62" fmla="*/ 64 w 127"/>
              <a:gd name="T63" fmla="*/ 10 h 124"/>
              <a:gd name="T64" fmla="*/ 46 w 127"/>
              <a:gd name="T65" fmla="*/ 12 h 124"/>
              <a:gd name="T66" fmla="*/ 43 w 127"/>
              <a:gd name="T67" fmla="*/ 20 h 124"/>
              <a:gd name="T68" fmla="*/ 37 w 127"/>
              <a:gd name="T69" fmla="*/ 25 h 124"/>
              <a:gd name="T70" fmla="*/ 31 w 127"/>
              <a:gd name="T71" fmla="*/ 28 h 124"/>
              <a:gd name="T72" fmla="*/ 25 w 127"/>
              <a:gd name="T73" fmla="*/ 25 h 124"/>
              <a:gd name="T74" fmla="*/ 22 w 127"/>
              <a:gd name="T75" fmla="*/ 43 h 124"/>
              <a:gd name="T76" fmla="*/ 18 w 127"/>
              <a:gd name="T77" fmla="*/ 58 h 124"/>
              <a:gd name="T78" fmla="*/ 15 w 127"/>
              <a:gd name="T79" fmla="*/ 85 h 124"/>
              <a:gd name="T80" fmla="*/ 30 w 127"/>
              <a:gd name="T81" fmla="*/ 79 h 124"/>
              <a:gd name="T82" fmla="*/ 33 w 127"/>
              <a:gd name="T83" fmla="*/ 105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7" h="124">
                <a:moveTo>
                  <a:pt x="57" y="122"/>
                </a:moveTo>
                <a:cubicBezTo>
                  <a:pt x="43" y="121"/>
                  <a:pt x="31" y="115"/>
                  <a:pt x="21" y="106"/>
                </a:cubicBezTo>
                <a:cubicBezTo>
                  <a:pt x="6" y="91"/>
                  <a:pt x="0" y="74"/>
                  <a:pt x="2" y="54"/>
                </a:cubicBezTo>
                <a:cubicBezTo>
                  <a:pt x="3" y="44"/>
                  <a:pt x="7" y="34"/>
                  <a:pt x="13" y="26"/>
                </a:cubicBezTo>
                <a:cubicBezTo>
                  <a:pt x="23" y="12"/>
                  <a:pt x="36" y="4"/>
                  <a:pt x="53" y="1"/>
                </a:cubicBezTo>
                <a:cubicBezTo>
                  <a:pt x="56" y="1"/>
                  <a:pt x="59" y="0"/>
                  <a:pt x="63" y="0"/>
                </a:cubicBezTo>
                <a:cubicBezTo>
                  <a:pt x="63" y="0"/>
                  <a:pt x="63" y="0"/>
                  <a:pt x="63" y="0"/>
                </a:cubicBezTo>
                <a:cubicBezTo>
                  <a:pt x="66" y="0"/>
                  <a:pt x="70" y="1"/>
                  <a:pt x="73" y="1"/>
                </a:cubicBezTo>
                <a:cubicBezTo>
                  <a:pt x="104" y="6"/>
                  <a:pt x="127" y="36"/>
                  <a:pt x="124" y="68"/>
                </a:cubicBezTo>
                <a:cubicBezTo>
                  <a:pt x="122" y="83"/>
                  <a:pt x="115" y="96"/>
                  <a:pt x="104" y="106"/>
                </a:cubicBezTo>
                <a:cubicBezTo>
                  <a:pt x="91" y="119"/>
                  <a:pt x="75" y="124"/>
                  <a:pt x="57" y="122"/>
                </a:cubicBezTo>
                <a:close/>
                <a:moveTo>
                  <a:pt x="109" y="86"/>
                </a:moveTo>
                <a:cubicBezTo>
                  <a:pt x="120" y="66"/>
                  <a:pt x="114" y="42"/>
                  <a:pt x="104" y="30"/>
                </a:cubicBezTo>
                <a:cubicBezTo>
                  <a:pt x="103" y="32"/>
                  <a:pt x="103" y="34"/>
                  <a:pt x="103" y="36"/>
                </a:cubicBezTo>
                <a:cubicBezTo>
                  <a:pt x="102" y="42"/>
                  <a:pt x="103" y="47"/>
                  <a:pt x="104" y="53"/>
                </a:cubicBezTo>
                <a:cubicBezTo>
                  <a:pt x="104" y="54"/>
                  <a:pt x="104" y="55"/>
                  <a:pt x="104" y="57"/>
                </a:cubicBezTo>
                <a:cubicBezTo>
                  <a:pt x="104" y="57"/>
                  <a:pt x="103" y="58"/>
                  <a:pt x="102" y="58"/>
                </a:cubicBezTo>
                <a:cubicBezTo>
                  <a:pt x="101" y="58"/>
                  <a:pt x="100" y="57"/>
                  <a:pt x="100" y="57"/>
                </a:cubicBezTo>
                <a:cubicBezTo>
                  <a:pt x="100" y="56"/>
                  <a:pt x="100" y="54"/>
                  <a:pt x="100" y="53"/>
                </a:cubicBezTo>
                <a:cubicBezTo>
                  <a:pt x="100" y="52"/>
                  <a:pt x="100" y="51"/>
                  <a:pt x="100" y="50"/>
                </a:cubicBezTo>
                <a:cubicBezTo>
                  <a:pt x="99" y="51"/>
                  <a:pt x="98" y="51"/>
                  <a:pt x="98" y="52"/>
                </a:cubicBezTo>
                <a:cubicBezTo>
                  <a:pt x="96" y="53"/>
                  <a:pt x="95" y="54"/>
                  <a:pt x="94" y="56"/>
                </a:cubicBezTo>
                <a:cubicBezTo>
                  <a:pt x="93" y="56"/>
                  <a:pt x="93" y="57"/>
                  <a:pt x="93" y="58"/>
                </a:cubicBezTo>
                <a:cubicBezTo>
                  <a:pt x="93" y="60"/>
                  <a:pt x="92" y="61"/>
                  <a:pt x="91" y="62"/>
                </a:cubicBezTo>
                <a:cubicBezTo>
                  <a:pt x="90" y="64"/>
                  <a:pt x="90" y="65"/>
                  <a:pt x="89" y="67"/>
                </a:cubicBezTo>
                <a:cubicBezTo>
                  <a:pt x="89" y="68"/>
                  <a:pt x="89" y="69"/>
                  <a:pt x="88" y="69"/>
                </a:cubicBezTo>
                <a:cubicBezTo>
                  <a:pt x="88" y="71"/>
                  <a:pt x="87" y="72"/>
                  <a:pt x="85" y="72"/>
                </a:cubicBezTo>
                <a:cubicBezTo>
                  <a:pt x="83" y="72"/>
                  <a:pt x="82" y="73"/>
                  <a:pt x="82" y="74"/>
                </a:cubicBezTo>
                <a:cubicBezTo>
                  <a:pt x="83" y="74"/>
                  <a:pt x="83" y="75"/>
                  <a:pt x="84" y="75"/>
                </a:cubicBezTo>
                <a:cubicBezTo>
                  <a:pt x="86" y="75"/>
                  <a:pt x="87" y="76"/>
                  <a:pt x="87" y="78"/>
                </a:cubicBezTo>
                <a:cubicBezTo>
                  <a:pt x="87" y="83"/>
                  <a:pt x="85" y="86"/>
                  <a:pt x="82" y="90"/>
                </a:cubicBezTo>
                <a:cubicBezTo>
                  <a:pt x="81" y="90"/>
                  <a:pt x="80" y="91"/>
                  <a:pt x="79" y="92"/>
                </a:cubicBezTo>
                <a:cubicBezTo>
                  <a:pt x="77" y="94"/>
                  <a:pt x="76" y="96"/>
                  <a:pt x="77" y="99"/>
                </a:cubicBezTo>
                <a:cubicBezTo>
                  <a:pt x="78" y="101"/>
                  <a:pt x="78" y="102"/>
                  <a:pt x="79" y="103"/>
                </a:cubicBezTo>
                <a:cubicBezTo>
                  <a:pt x="79" y="105"/>
                  <a:pt x="79" y="106"/>
                  <a:pt x="78" y="107"/>
                </a:cubicBezTo>
                <a:cubicBezTo>
                  <a:pt x="78" y="109"/>
                  <a:pt x="78" y="112"/>
                  <a:pt x="77" y="112"/>
                </a:cubicBezTo>
                <a:cubicBezTo>
                  <a:pt x="74" y="111"/>
                  <a:pt x="73" y="112"/>
                  <a:pt x="73" y="109"/>
                </a:cubicBezTo>
                <a:cubicBezTo>
                  <a:pt x="72" y="108"/>
                  <a:pt x="73" y="108"/>
                  <a:pt x="73" y="108"/>
                </a:cubicBezTo>
                <a:cubicBezTo>
                  <a:pt x="73" y="105"/>
                  <a:pt x="70" y="97"/>
                  <a:pt x="68" y="96"/>
                </a:cubicBezTo>
                <a:cubicBezTo>
                  <a:pt x="66" y="95"/>
                  <a:pt x="64" y="93"/>
                  <a:pt x="63" y="92"/>
                </a:cubicBezTo>
                <a:cubicBezTo>
                  <a:pt x="60" y="90"/>
                  <a:pt x="59" y="87"/>
                  <a:pt x="60" y="84"/>
                </a:cubicBezTo>
                <a:cubicBezTo>
                  <a:pt x="61" y="82"/>
                  <a:pt x="60" y="79"/>
                  <a:pt x="58" y="78"/>
                </a:cubicBezTo>
                <a:cubicBezTo>
                  <a:pt x="56" y="76"/>
                  <a:pt x="55" y="74"/>
                  <a:pt x="55" y="71"/>
                </a:cubicBezTo>
                <a:cubicBezTo>
                  <a:pt x="55" y="68"/>
                  <a:pt x="57" y="66"/>
                  <a:pt x="59" y="66"/>
                </a:cubicBezTo>
                <a:cubicBezTo>
                  <a:pt x="61" y="66"/>
                  <a:pt x="62" y="67"/>
                  <a:pt x="63" y="67"/>
                </a:cubicBezTo>
                <a:cubicBezTo>
                  <a:pt x="65" y="68"/>
                  <a:pt x="66" y="68"/>
                  <a:pt x="68" y="69"/>
                </a:cubicBezTo>
                <a:cubicBezTo>
                  <a:pt x="71" y="69"/>
                  <a:pt x="72" y="68"/>
                  <a:pt x="73" y="66"/>
                </a:cubicBezTo>
                <a:cubicBezTo>
                  <a:pt x="74" y="64"/>
                  <a:pt x="74" y="64"/>
                  <a:pt x="76" y="65"/>
                </a:cubicBezTo>
                <a:cubicBezTo>
                  <a:pt x="77" y="66"/>
                  <a:pt x="79" y="67"/>
                  <a:pt x="80" y="67"/>
                </a:cubicBezTo>
                <a:cubicBezTo>
                  <a:pt x="81" y="68"/>
                  <a:pt x="82" y="68"/>
                  <a:pt x="83" y="67"/>
                </a:cubicBezTo>
                <a:cubicBezTo>
                  <a:pt x="84" y="66"/>
                  <a:pt x="85" y="65"/>
                  <a:pt x="86" y="65"/>
                </a:cubicBezTo>
                <a:cubicBezTo>
                  <a:pt x="86" y="65"/>
                  <a:pt x="87" y="65"/>
                  <a:pt x="87" y="64"/>
                </a:cubicBezTo>
                <a:cubicBezTo>
                  <a:pt x="88" y="63"/>
                  <a:pt x="89" y="63"/>
                  <a:pt x="89" y="62"/>
                </a:cubicBezTo>
                <a:cubicBezTo>
                  <a:pt x="89" y="61"/>
                  <a:pt x="88" y="60"/>
                  <a:pt x="87" y="60"/>
                </a:cubicBezTo>
                <a:cubicBezTo>
                  <a:pt x="86" y="59"/>
                  <a:pt x="84" y="59"/>
                  <a:pt x="83" y="59"/>
                </a:cubicBezTo>
                <a:cubicBezTo>
                  <a:pt x="82" y="59"/>
                  <a:pt x="81" y="58"/>
                  <a:pt x="80" y="58"/>
                </a:cubicBezTo>
                <a:cubicBezTo>
                  <a:pt x="79" y="58"/>
                  <a:pt x="79" y="57"/>
                  <a:pt x="80" y="56"/>
                </a:cubicBezTo>
                <a:cubicBezTo>
                  <a:pt x="81" y="56"/>
                  <a:pt x="81" y="56"/>
                  <a:pt x="81" y="56"/>
                </a:cubicBezTo>
                <a:cubicBezTo>
                  <a:pt x="84" y="55"/>
                  <a:pt x="86" y="54"/>
                  <a:pt x="88" y="53"/>
                </a:cubicBezTo>
                <a:cubicBezTo>
                  <a:pt x="89" y="53"/>
                  <a:pt x="89" y="53"/>
                  <a:pt x="90" y="52"/>
                </a:cubicBezTo>
                <a:cubicBezTo>
                  <a:pt x="91" y="51"/>
                  <a:pt x="91" y="50"/>
                  <a:pt x="90" y="49"/>
                </a:cubicBezTo>
                <a:cubicBezTo>
                  <a:pt x="85" y="45"/>
                  <a:pt x="79" y="44"/>
                  <a:pt x="74" y="49"/>
                </a:cubicBezTo>
                <a:cubicBezTo>
                  <a:pt x="72" y="51"/>
                  <a:pt x="71" y="54"/>
                  <a:pt x="70" y="55"/>
                </a:cubicBezTo>
                <a:cubicBezTo>
                  <a:pt x="69" y="57"/>
                  <a:pt x="67" y="58"/>
                  <a:pt x="66" y="59"/>
                </a:cubicBezTo>
                <a:cubicBezTo>
                  <a:pt x="65" y="60"/>
                  <a:pt x="64" y="60"/>
                  <a:pt x="63" y="60"/>
                </a:cubicBezTo>
                <a:cubicBezTo>
                  <a:pt x="62" y="59"/>
                  <a:pt x="62" y="58"/>
                  <a:pt x="62" y="57"/>
                </a:cubicBezTo>
                <a:cubicBezTo>
                  <a:pt x="63" y="56"/>
                  <a:pt x="63" y="55"/>
                  <a:pt x="64" y="54"/>
                </a:cubicBezTo>
                <a:cubicBezTo>
                  <a:pt x="67" y="50"/>
                  <a:pt x="67" y="43"/>
                  <a:pt x="61" y="40"/>
                </a:cubicBezTo>
                <a:cubicBezTo>
                  <a:pt x="59" y="39"/>
                  <a:pt x="57" y="38"/>
                  <a:pt x="56" y="35"/>
                </a:cubicBezTo>
                <a:cubicBezTo>
                  <a:pt x="57" y="35"/>
                  <a:pt x="58" y="35"/>
                  <a:pt x="59" y="36"/>
                </a:cubicBezTo>
                <a:cubicBezTo>
                  <a:pt x="63" y="37"/>
                  <a:pt x="60" y="34"/>
                  <a:pt x="58" y="33"/>
                </a:cubicBezTo>
                <a:cubicBezTo>
                  <a:pt x="57" y="33"/>
                  <a:pt x="59" y="32"/>
                  <a:pt x="59" y="32"/>
                </a:cubicBezTo>
                <a:cubicBezTo>
                  <a:pt x="59" y="32"/>
                  <a:pt x="58" y="31"/>
                  <a:pt x="56" y="31"/>
                </a:cubicBezTo>
                <a:cubicBezTo>
                  <a:pt x="55" y="30"/>
                  <a:pt x="54" y="30"/>
                  <a:pt x="53" y="29"/>
                </a:cubicBezTo>
                <a:cubicBezTo>
                  <a:pt x="52" y="28"/>
                  <a:pt x="52" y="27"/>
                  <a:pt x="52" y="27"/>
                </a:cubicBezTo>
                <a:cubicBezTo>
                  <a:pt x="52" y="26"/>
                  <a:pt x="52" y="26"/>
                  <a:pt x="52" y="26"/>
                </a:cubicBezTo>
                <a:cubicBezTo>
                  <a:pt x="53" y="26"/>
                  <a:pt x="54" y="27"/>
                  <a:pt x="55" y="27"/>
                </a:cubicBezTo>
                <a:cubicBezTo>
                  <a:pt x="57" y="27"/>
                  <a:pt x="58" y="26"/>
                  <a:pt x="58" y="24"/>
                </a:cubicBezTo>
                <a:cubicBezTo>
                  <a:pt x="58" y="23"/>
                  <a:pt x="59" y="22"/>
                  <a:pt x="61" y="23"/>
                </a:cubicBezTo>
                <a:cubicBezTo>
                  <a:pt x="62" y="24"/>
                  <a:pt x="62" y="24"/>
                  <a:pt x="63" y="25"/>
                </a:cubicBezTo>
                <a:cubicBezTo>
                  <a:pt x="65" y="26"/>
                  <a:pt x="67" y="26"/>
                  <a:pt x="67" y="23"/>
                </a:cubicBezTo>
                <a:cubicBezTo>
                  <a:pt x="68" y="22"/>
                  <a:pt x="68" y="22"/>
                  <a:pt x="70" y="23"/>
                </a:cubicBezTo>
                <a:cubicBezTo>
                  <a:pt x="70" y="23"/>
                  <a:pt x="71" y="23"/>
                  <a:pt x="71" y="24"/>
                </a:cubicBezTo>
                <a:cubicBezTo>
                  <a:pt x="72" y="24"/>
                  <a:pt x="73" y="25"/>
                  <a:pt x="74" y="25"/>
                </a:cubicBezTo>
                <a:cubicBezTo>
                  <a:pt x="75" y="26"/>
                  <a:pt x="77" y="26"/>
                  <a:pt x="77" y="25"/>
                </a:cubicBezTo>
                <a:cubicBezTo>
                  <a:pt x="78" y="24"/>
                  <a:pt x="78" y="22"/>
                  <a:pt x="77" y="22"/>
                </a:cubicBezTo>
                <a:cubicBezTo>
                  <a:pt x="75" y="21"/>
                  <a:pt x="74" y="20"/>
                  <a:pt x="73" y="19"/>
                </a:cubicBezTo>
                <a:cubicBezTo>
                  <a:pt x="71" y="18"/>
                  <a:pt x="69" y="17"/>
                  <a:pt x="67" y="16"/>
                </a:cubicBezTo>
                <a:cubicBezTo>
                  <a:pt x="66" y="15"/>
                  <a:pt x="65" y="14"/>
                  <a:pt x="65" y="12"/>
                </a:cubicBezTo>
                <a:cubicBezTo>
                  <a:pt x="66" y="11"/>
                  <a:pt x="67" y="10"/>
                  <a:pt x="68" y="11"/>
                </a:cubicBezTo>
                <a:cubicBezTo>
                  <a:pt x="69" y="11"/>
                  <a:pt x="70" y="12"/>
                  <a:pt x="71" y="13"/>
                </a:cubicBezTo>
                <a:cubicBezTo>
                  <a:pt x="72" y="13"/>
                  <a:pt x="73" y="13"/>
                  <a:pt x="74" y="13"/>
                </a:cubicBezTo>
                <a:cubicBezTo>
                  <a:pt x="74" y="13"/>
                  <a:pt x="74" y="12"/>
                  <a:pt x="74" y="11"/>
                </a:cubicBezTo>
                <a:cubicBezTo>
                  <a:pt x="74" y="11"/>
                  <a:pt x="74" y="11"/>
                  <a:pt x="73" y="10"/>
                </a:cubicBezTo>
                <a:cubicBezTo>
                  <a:pt x="71" y="10"/>
                  <a:pt x="68" y="10"/>
                  <a:pt x="65" y="9"/>
                </a:cubicBezTo>
                <a:cubicBezTo>
                  <a:pt x="65" y="9"/>
                  <a:pt x="65" y="10"/>
                  <a:pt x="64" y="10"/>
                </a:cubicBezTo>
                <a:cubicBezTo>
                  <a:pt x="63" y="12"/>
                  <a:pt x="60" y="13"/>
                  <a:pt x="58" y="14"/>
                </a:cubicBezTo>
                <a:cubicBezTo>
                  <a:pt x="55" y="15"/>
                  <a:pt x="55" y="14"/>
                  <a:pt x="55" y="12"/>
                </a:cubicBezTo>
                <a:cubicBezTo>
                  <a:pt x="52" y="11"/>
                  <a:pt x="49" y="10"/>
                  <a:pt x="46" y="12"/>
                </a:cubicBezTo>
                <a:cubicBezTo>
                  <a:pt x="45" y="13"/>
                  <a:pt x="43" y="14"/>
                  <a:pt x="42" y="15"/>
                </a:cubicBezTo>
                <a:cubicBezTo>
                  <a:pt x="42" y="16"/>
                  <a:pt x="42" y="17"/>
                  <a:pt x="42" y="17"/>
                </a:cubicBezTo>
                <a:cubicBezTo>
                  <a:pt x="42" y="18"/>
                  <a:pt x="43" y="19"/>
                  <a:pt x="43" y="20"/>
                </a:cubicBezTo>
                <a:cubicBezTo>
                  <a:pt x="43" y="22"/>
                  <a:pt x="42" y="23"/>
                  <a:pt x="40" y="23"/>
                </a:cubicBezTo>
                <a:cubicBezTo>
                  <a:pt x="40" y="23"/>
                  <a:pt x="39" y="23"/>
                  <a:pt x="39" y="23"/>
                </a:cubicBezTo>
                <a:cubicBezTo>
                  <a:pt x="37" y="23"/>
                  <a:pt x="37" y="23"/>
                  <a:pt x="37" y="25"/>
                </a:cubicBezTo>
                <a:cubicBezTo>
                  <a:pt x="37" y="27"/>
                  <a:pt x="37" y="27"/>
                  <a:pt x="34" y="27"/>
                </a:cubicBezTo>
                <a:cubicBezTo>
                  <a:pt x="34" y="27"/>
                  <a:pt x="33" y="27"/>
                  <a:pt x="32" y="27"/>
                </a:cubicBezTo>
                <a:cubicBezTo>
                  <a:pt x="32" y="28"/>
                  <a:pt x="31" y="28"/>
                  <a:pt x="31" y="28"/>
                </a:cubicBezTo>
                <a:cubicBezTo>
                  <a:pt x="29" y="30"/>
                  <a:pt x="27" y="29"/>
                  <a:pt x="27" y="27"/>
                </a:cubicBezTo>
                <a:cubicBezTo>
                  <a:pt x="27" y="26"/>
                  <a:pt x="27" y="26"/>
                  <a:pt x="27" y="26"/>
                </a:cubicBezTo>
                <a:cubicBezTo>
                  <a:pt x="26" y="25"/>
                  <a:pt x="26" y="24"/>
                  <a:pt x="25" y="25"/>
                </a:cubicBezTo>
                <a:cubicBezTo>
                  <a:pt x="23" y="27"/>
                  <a:pt x="22" y="29"/>
                  <a:pt x="20" y="31"/>
                </a:cubicBezTo>
                <a:cubicBezTo>
                  <a:pt x="22" y="32"/>
                  <a:pt x="22" y="35"/>
                  <a:pt x="21" y="37"/>
                </a:cubicBezTo>
                <a:cubicBezTo>
                  <a:pt x="21" y="39"/>
                  <a:pt x="21" y="41"/>
                  <a:pt x="22" y="43"/>
                </a:cubicBezTo>
                <a:cubicBezTo>
                  <a:pt x="23" y="45"/>
                  <a:pt x="24" y="47"/>
                  <a:pt x="25" y="49"/>
                </a:cubicBezTo>
                <a:cubicBezTo>
                  <a:pt x="26" y="52"/>
                  <a:pt x="25" y="53"/>
                  <a:pt x="22" y="54"/>
                </a:cubicBezTo>
                <a:cubicBezTo>
                  <a:pt x="19" y="54"/>
                  <a:pt x="18" y="55"/>
                  <a:pt x="18" y="58"/>
                </a:cubicBezTo>
                <a:cubicBezTo>
                  <a:pt x="18" y="62"/>
                  <a:pt x="16" y="64"/>
                  <a:pt x="12" y="66"/>
                </a:cubicBezTo>
                <a:cubicBezTo>
                  <a:pt x="12" y="66"/>
                  <a:pt x="11" y="67"/>
                  <a:pt x="10" y="67"/>
                </a:cubicBezTo>
                <a:cubicBezTo>
                  <a:pt x="11" y="73"/>
                  <a:pt x="12" y="79"/>
                  <a:pt x="15" y="85"/>
                </a:cubicBezTo>
                <a:cubicBezTo>
                  <a:pt x="17" y="82"/>
                  <a:pt x="19" y="79"/>
                  <a:pt x="20" y="75"/>
                </a:cubicBezTo>
                <a:cubicBezTo>
                  <a:pt x="21" y="71"/>
                  <a:pt x="24" y="75"/>
                  <a:pt x="24" y="78"/>
                </a:cubicBezTo>
                <a:cubicBezTo>
                  <a:pt x="24" y="81"/>
                  <a:pt x="26" y="84"/>
                  <a:pt x="30" y="79"/>
                </a:cubicBezTo>
                <a:cubicBezTo>
                  <a:pt x="34" y="75"/>
                  <a:pt x="35" y="76"/>
                  <a:pt x="37" y="76"/>
                </a:cubicBezTo>
                <a:cubicBezTo>
                  <a:pt x="38" y="76"/>
                  <a:pt x="40" y="79"/>
                  <a:pt x="40" y="93"/>
                </a:cubicBezTo>
                <a:cubicBezTo>
                  <a:pt x="39" y="103"/>
                  <a:pt x="35" y="105"/>
                  <a:pt x="33" y="105"/>
                </a:cubicBezTo>
                <a:cubicBezTo>
                  <a:pt x="37" y="109"/>
                  <a:pt x="43" y="111"/>
                  <a:pt x="49" y="113"/>
                </a:cubicBezTo>
                <a:cubicBezTo>
                  <a:pt x="73" y="119"/>
                  <a:pt x="98" y="108"/>
                  <a:pt x="109" y="86"/>
                </a:cubicBezTo>
                <a:close/>
              </a:path>
            </a:pathLst>
          </a:custGeom>
          <a:solidFill>
            <a:srgbClr val="3B3B3B"/>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67" name="Group 66">
            <a:extLst>
              <a:ext uri="{FF2B5EF4-FFF2-40B4-BE49-F238E27FC236}">
                <a16:creationId xmlns:a16="http://schemas.microsoft.com/office/drawing/2014/main" id="{C03D9E49-DC4E-4825-A53A-FD6A56D1949B}"/>
              </a:ext>
            </a:extLst>
          </p:cNvPr>
          <p:cNvGrpSpPr>
            <a:grpSpLocks noChangeAspect="1"/>
          </p:cNvGrpSpPr>
          <p:nvPr/>
        </p:nvGrpSpPr>
        <p:grpSpPr>
          <a:xfrm>
            <a:off x="8357538" y="5138928"/>
            <a:ext cx="182880" cy="182880"/>
            <a:chOff x="838200" y="3322320"/>
            <a:chExt cx="1554480" cy="1554480"/>
          </a:xfrm>
          <a:effectLst/>
        </p:grpSpPr>
        <p:sp>
          <p:nvSpPr>
            <p:cNvPr id="68" name="Oval 67">
              <a:extLst>
                <a:ext uri="{FF2B5EF4-FFF2-40B4-BE49-F238E27FC236}">
                  <a16:creationId xmlns:a16="http://schemas.microsoft.com/office/drawing/2014/main" id="{142BD646-1E70-4659-B304-CB1A3DA7E6E5}"/>
                </a:ext>
              </a:extLst>
            </p:cNvPr>
            <p:cNvSpPr>
              <a:spLocks noChangeAspect="1"/>
            </p:cNvSpPr>
            <p:nvPr/>
          </p:nvSpPr>
          <p:spPr>
            <a:xfrm>
              <a:off x="838200" y="3322320"/>
              <a:ext cx="1554480" cy="15544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9" name="Oval 68">
              <a:extLst>
                <a:ext uri="{FF2B5EF4-FFF2-40B4-BE49-F238E27FC236}">
                  <a16:creationId xmlns:a16="http://schemas.microsoft.com/office/drawing/2014/main" id="{4386CF04-9E14-4775-ADB7-02B5D5E0DD4A}"/>
                </a:ext>
              </a:extLst>
            </p:cNvPr>
            <p:cNvSpPr>
              <a:spLocks noChangeAspect="1"/>
            </p:cNvSpPr>
            <p:nvPr/>
          </p:nvSpPr>
          <p:spPr>
            <a:xfrm>
              <a:off x="926041" y="3413424"/>
              <a:ext cx="1371600" cy="1371600"/>
            </a:xfrm>
            <a:prstGeom prst="ellipse">
              <a:avLst/>
            </a:prstGeom>
            <a:solidFill>
              <a:srgbClr val="72869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cxnSp>
        <p:nvCxnSpPr>
          <p:cNvPr id="70" name="Straight Connector 69">
            <a:extLst>
              <a:ext uri="{FF2B5EF4-FFF2-40B4-BE49-F238E27FC236}">
                <a16:creationId xmlns:a16="http://schemas.microsoft.com/office/drawing/2014/main" id="{635B8197-83B7-45E1-A784-E9DF983C40C2}"/>
              </a:ext>
            </a:extLst>
          </p:cNvPr>
          <p:cNvCxnSpPr>
            <a:cxnSpLocks/>
          </p:cNvCxnSpPr>
          <p:nvPr/>
        </p:nvCxnSpPr>
        <p:spPr>
          <a:xfrm flipH="1">
            <a:off x="10590621" y="1981200"/>
            <a:ext cx="4672" cy="3200400"/>
          </a:xfrm>
          <a:prstGeom prst="line">
            <a:avLst/>
          </a:prstGeom>
          <a:ln w="25400">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effectLst/>
        </p:spPr>
        <p:style>
          <a:lnRef idx="1">
            <a:schemeClr val="accent1"/>
          </a:lnRef>
          <a:fillRef idx="0">
            <a:schemeClr val="accent1"/>
          </a:fillRef>
          <a:effectRef idx="0">
            <a:schemeClr val="accent1"/>
          </a:effectRef>
          <a:fontRef idx="minor">
            <a:schemeClr val="tx1"/>
          </a:fontRef>
        </p:style>
      </p:cxnSp>
      <p:grpSp>
        <p:nvGrpSpPr>
          <p:cNvPr id="49" name="Group 48">
            <a:extLst>
              <a:ext uri="{FF2B5EF4-FFF2-40B4-BE49-F238E27FC236}">
                <a16:creationId xmlns:a16="http://schemas.microsoft.com/office/drawing/2014/main" id="{1CB395DC-D654-45C9-B65E-7EF72C294EBE}"/>
              </a:ext>
            </a:extLst>
          </p:cNvPr>
          <p:cNvGrpSpPr>
            <a:grpSpLocks noChangeAspect="1"/>
          </p:cNvGrpSpPr>
          <p:nvPr/>
        </p:nvGrpSpPr>
        <p:grpSpPr>
          <a:xfrm>
            <a:off x="10134600" y="1097280"/>
            <a:ext cx="914400" cy="914401"/>
            <a:chOff x="5387339" y="1076855"/>
            <a:chExt cx="1417320" cy="1417321"/>
          </a:xfrm>
        </p:grpSpPr>
        <p:sp>
          <p:nvSpPr>
            <p:cNvPr id="50" name="Oval 49">
              <a:extLst>
                <a:ext uri="{FF2B5EF4-FFF2-40B4-BE49-F238E27FC236}">
                  <a16:creationId xmlns:a16="http://schemas.microsoft.com/office/drawing/2014/main" id="{EDBAEBC7-0BD4-4488-8AE8-D845B46C1E33}"/>
                </a:ext>
              </a:extLst>
            </p:cNvPr>
            <p:cNvSpPr>
              <a:spLocks noChangeAspect="1"/>
            </p:cNvSpPr>
            <p:nvPr/>
          </p:nvSpPr>
          <p:spPr>
            <a:xfrm>
              <a:off x="5387339" y="1076856"/>
              <a:ext cx="1417320" cy="1417320"/>
            </a:xfrm>
            <a:prstGeom prst="ellipse">
              <a:avLst/>
            </a:prstGeom>
            <a:solidFill>
              <a:srgbClr val="8DA1B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1" name="Freeform: Shape 50">
              <a:extLst>
                <a:ext uri="{FF2B5EF4-FFF2-40B4-BE49-F238E27FC236}">
                  <a16:creationId xmlns:a16="http://schemas.microsoft.com/office/drawing/2014/main" id="{7382B469-671F-4D0B-81F6-AA1D606D0692}"/>
                </a:ext>
              </a:extLst>
            </p:cNvPr>
            <p:cNvSpPr>
              <a:spLocks noChangeAspect="1"/>
            </p:cNvSpPr>
            <p:nvPr/>
          </p:nvSpPr>
          <p:spPr>
            <a:xfrm>
              <a:off x="5387339" y="1076855"/>
              <a:ext cx="1412984" cy="1084986"/>
            </a:xfrm>
            <a:custGeom>
              <a:avLst/>
              <a:gdLst>
                <a:gd name="connsiteX0" fmla="*/ 822960 w 1645920"/>
                <a:gd name="connsiteY0" fmla="*/ 0 h 1263851"/>
                <a:gd name="connsiteX1" fmla="*/ 1645920 w 1645920"/>
                <a:gd name="connsiteY1" fmla="*/ 822960 h 1263851"/>
                <a:gd name="connsiteX2" fmla="*/ 1581248 w 1645920"/>
                <a:gd name="connsiteY2" fmla="*/ 1143293 h 1263851"/>
                <a:gd name="connsiteX3" fmla="*/ 1515811 w 1645920"/>
                <a:gd name="connsiteY3" fmla="*/ 1263851 h 1263851"/>
                <a:gd name="connsiteX4" fmla="*/ 1458741 w 1645920"/>
                <a:gd name="connsiteY4" fmla="*/ 1242963 h 1263851"/>
                <a:gd name="connsiteX5" fmla="*/ 792550 w 1645920"/>
                <a:gd name="connsiteY5" fmla="*/ 1142244 h 1263851"/>
                <a:gd name="connsiteX6" fmla="*/ 126360 w 1645920"/>
                <a:gd name="connsiteY6" fmla="*/ 1242963 h 1263851"/>
                <a:gd name="connsiteX7" fmla="*/ 120029 w 1645920"/>
                <a:gd name="connsiteY7" fmla="*/ 1245280 h 1263851"/>
                <a:gd name="connsiteX8" fmla="*/ 64673 w 1645920"/>
                <a:gd name="connsiteY8" fmla="*/ 1143293 h 1263851"/>
                <a:gd name="connsiteX9" fmla="*/ 0 w 1645920"/>
                <a:gd name="connsiteY9" fmla="*/ 822960 h 1263851"/>
                <a:gd name="connsiteX10" fmla="*/ 822960 w 1645920"/>
                <a:gd name="connsiteY10" fmla="*/ 0 h 1263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45920" h="1263851">
                  <a:moveTo>
                    <a:pt x="822960" y="0"/>
                  </a:moveTo>
                  <a:cubicBezTo>
                    <a:pt x="1277468" y="0"/>
                    <a:pt x="1645920" y="368452"/>
                    <a:pt x="1645920" y="822960"/>
                  </a:cubicBezTo>
                  <a:cubicBezTo>
                    <a:pt x="1645920" y="936587"/>
                    <a:pt x="1622892" y="1044836"/>
                    <a:pt x="1581248" y="1143293"/>
                  </a:cubicBezTo>
                  <a:lnTo>
                    <a:pt x="1515811" y="1263851"/>
                  </a:lnTo>
                  <a:lnTo>
                    <a:pt x="1458741" y="1242963"/>
                  </a:lnTo>
                  <a:cubicBezTo>
                    <a:pt x="1248291" y="1177506"/>
                    <a:pt x="1024539" y="1142244"/>
                    <a:pt x="792550" y="1142244"/>
                  </a:cubicBezTo>
                  <a:cubicBezTo>
                    <a:pt x="560562" y="1142244"/>
                    <a:pt x="336809" y="1177506"/>
                    <a:pt x="126360" y="1242963"/>
                  </a:cubicBezTo>
                  <a:lnTo>
                    <a:pt x="120029" y="1245280"/>
                  </a:lnTo>
                  <a:lnTo>
                    <a:pt x="64673" y="1143293"/>
                  </a:lnTo>
                  <a:cubicBezTo>
                    <a:pt x="23029" y="1044836"/>
                    <a:pt x="0" y="936587"/>
                    <a:pt x="0" y="822960"/>
                  </a:cubicBezTo>
                  <a:cubicBezTo>
                    <a:pt x="0" y="368452"/>
                    <a:pt x="368452" y="0"/>
                    <a:pt x="822960"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 name="Text Box 10">
              <a:extLst>
                <a:ext uri="{FF2B5EF4-FFF2-40B4-BE49-F238E27FC236}">
                  <a16:creationId xmlns:a16="http://schemas.microsoft.com/office/drawing/2014/main" id="{0EA5457A-0AE1-406C-9AA4-6D2422B0B712}"/>
                </a:ext>
              </a:extLst>
            </p:cNvPr>
            <p:cNvSpPr txBox="1">
              <a:spLocks noChangeArrowheads="1"/>
            </p:cNvSpPr>
            <p:nvPr/>
          </p:nvSpPr>
          <p:spPr bwMode="auto">
            <a:xfrm>
              <a:off x="5783564" y="2017122"/>
              <a:ext cx="620533" cy="477054"/>
            </a:xfrm>
            <a:prstGeom prst="rect">
              <a:avLst/>
            </a:prstGeom>
            <a:noFill/>
            <a:ln w="9525">
              <a:noFill/>
              <a:miter lim="800000"/>
              <a:headEnd/>
              <a:tailEnd/>
            </a:ln>
          </p:spPr>
          <p:txBody>
            <a:bodyPr wrap="square" lIns="60960" tIns="30480" rIns="60960" bIns="30480">
              <a:spAutoFit/>
            </a:bodyPr>
            <a:lstStyle/>
            <a:p>
              <a:pPr algn="ctr"/>
              <a:r>
                <a:rPr lang="en-US" sz="1600" spc="150" dirty="0">
                  <a:solidFill>
                    <a:schemeClr val="bg1"/>
                  </a:solidFill>
                  <a:latin typeface="Bernard MT Condensed" panose="02050806060905020404" pitchFamily="18" charset="0"/>
                </a:rPr>
                <a:t>05</a:t>
              </a:r>
            </a:p>
          </p:txBody>
        </p:sp>
      </p:grpSp>
      <p:sp>
        <p:nvSpPr>
          <p:cNvPr id="36" name="Freeform 131">
            <a:extLst>
              <a:ext uri="{FF2B5EF4-FFF2-40B4-BE49-F238E27FC236}">
                <a16:creationId xmlns:a16="http://schemas.microsoft.com/office/drawing/2014/main" id="{7D2236D2-D01E-4312-ABC7-0C3138C13409}"/>
              </a:ext>
            </a:extLst>
          </p:cNvPr>
          <p:cNvSpPr>
            <a:spLocks noChangeAspect="1" noEditPoints="1"/>
          </p:cNvSpPr>
          <p:nvPr/>
        </p:nvSpPr>
        <p:spPr bwMode="auto">
          <a:xfrm>
            <a:off x="10390229" y="1264395"/>
            <a:ext cx="388501" cy="365760"/>
          </a:xfrm>
          <a:custGeom>
            <a:avLst/>
            <a:gdLst>
              <a:gd name="T0" fmla="*/ 134 w 161"/>
              <a:gd name="T1" fmla="*/ 110 h 152"/>
              <a:gd name="T2" fmla="*/ 99 w 161"/>
              <a:gd name="T3" fmla="*/ 110 h 152"/>
              <a:gd name="T4" fmla="*/ 99 w 161"/>
              <a:gd name="T5" fmla="*/ 99 h 152"/>
              <a:gd name="T6" fmla="*/ 89 w 161"/>
              <a:gd name="T7" fmla="*/ 112 h 152"/>
              <a:gd name="T8" fmla="*/ 79 w 161"/>
              <a:gd name="T9" fmla="*/ 125 h 152"/>
              <a:gd name="T10" fmla="*/ 89 w 161"/>
              <a:gd name="T11" fmla="*/ 139 h 152"/>
              <a:gd name="T12" fmla="*/ 99 w 161"/>
              <a:gd name="T13" fmla="*/ 152 h 152"/>
              <a:gd name="T14" fmla="*/ 99 w 161"/>
              <a:gd name="T15" fmla="*/ 145 h 152"/>
              <a:gd name="T16" fmla="*/ 118 w 161"/>
              <a:gd name="T17" fmla="*/ 144 h 152"/>
              <a:gd name="T18" fmla="*/ 138 w 161"/>
              <a:gd name="T19" fmla="*/ 136 h 152"/>
              <a:gd name="T20" fmla="*/ 157 w 161"/>
              <a:gd name="T21" fmla="*/ 101 h 152"/>
              <a:gd name="T22" fmla="*/ 134 w 161"/>
              <a:gd name="T23" fmla="*/ 110 h 152"/>
              <a:gd name="T24" fmla="*/ 77 w 161"/>
              <a:gd name="T25" fmla="*/ 24 h 152"/>
              <a:gd name="T26" fmla="*/ 64 w 161"/>
              <a:gd name="T27" fmla="*/ 8 h 152"/>
              <a:gd name="T28" fmla="*/ 42 w 161"/>
              <a:gd name="T29" fmla="*/ 13 h 152"/>
              <a:gd name="T30" fmla="*/ 31 w 161"/>
              <a:gd name="T31" fmla="*/ 31 h 152"/>
              <a:gd name="T32" fmla="*/ 61 w 161"/>
              <a:gd name="T33" fmla="*/ 49 h 152"/>
              <a:gd name="T34" fmla="*/ 77 w 161"/>
              <a:gd name="T35" fmla="*/ 24 h 152"/>
              <a:gd name="T36" fmla="*/ 104 w 161"/>
              <a:gd name="T37" fmla="*/ 56 h 152"/>
              <a:gd name="T38" fmla="*/ 121 w 161"/>
              <a:gd name="T39" fmla="*/ 59 h 152"/>
              <a:gd name="T40" fmla="*/ 128 w 161"/>
              <a:gd name="T41" fmla="*/ 44 h 152"/>
              <a:gd name="T42" fmla="*/ 135 w 161"/>
              <a:gd name="T43" fmla="*/ 28 h 152"/>
              <a:gd name="T44" fmla="*/ 128 w 161"/>
              <a:gd name="T45" fmla="*/ 32 h 152"/>
              <a:gd name="T46" fmla="*/ 118 w 161"/>
              <a:gd name="T47" fmla="*/ 16 h 152"/>
              <a:gd name="T48" fmla="*/ 102 w 161"/>
              <a:gd name="T49" fmla="*/ 2 h 152"/>
              <a:gd name="T50" fmla="*/ 62 w 161"/>
              <a:gd name="T51" fmla="*/ 2 h 152"/>
              <a:gd name="T52" fmla="*/ 80 w 161"/>
              <a:gd name="T53" fmla="*/ 18 h 152"/>
              <a:gd name="T54" fmla="*/ 97 w 161"/>
              <a:gd name="T55" fmla="*/ 49 h 152"/>
              <a:gd name="T56" fmla="*/ 87 w 161"/>
              <a:gd name="T57" fmla="*/ 54 h 152"/>
              <a:gd name="T58" fmla="*/ 104 w 161"/>
              <a:gd name="T59" fmla="*/ 56 h 152"/>
              <a:gd name="T60" fmla="*/ 29 w 161"/>
              <a:gd name="T61" fmla="*/ 127 h 152"/>
              <a:gd name="T62" fmla="*/ 45 w 161"/>
              <a:gd name="T63" fmla="*/ 143 h 152"/>
              <a:gd name="T64" fmla="*/ 66 w 161"/>
              <a:gd name="T65" fmla="*/ 144 h 152"/>
              <a:gd name="T66" fmla="*/ 67 w 161"/>
              <a:gd name="T67" fmla="*/ 109 h 152"/>
              <a:gd name="T68" fmla="*/ 37 w 161"/>
              <a:gd name="T69" fmla="*/ 108 h 152"/>
              <a:gd name="T70" fmla="*/ 29 w 161"/>
              <a:gd name="T71" fmla="*/ 127 h 152"/>
              <a:gd name="T72" fmla="*/ 24 w 161"/>
              <a:gd name="T73" fmla="*/ 133 h 152"/>
              <a:gd name="T74" fmla="*/ 29 w 161"/>
              <a:gd name="T75" fmla="*/ 109 h 152"/>
              <a:gd name="T76" fmla="*/ 47 w 161"/>
              <a:gd name="T77" fmla="*/ 79 h 152"/>
              <a:gd name="T78" fmla="*/ 56 w 161"/>
              <a:gd name="T79" fmla="*/ 85 h 152"/>
              <a:gd name="T80" fmla="*/ 50 w 161"/>
              <a:gd name="T81" fmla="*/ 69 h 152"/>
              <a:gd name="T82" fmla="*/ 44 w 161"/>
              <a:gd name="T83" fmla="*/ 53 h 152"/>
              <a:gd name="T84" fmla="*/ 27 w 161"/>
              <a:gd name="T85" fmla="*/ 55 h 152"/>
              <a:gd name="T86" fmla="*/ 10 w 161"/>
              <a:gd name="T87" fmla="*/ 57 h 152"/>
              <a:gd name="T88" fmla="*/ 17 w 161"/>
              <a:gd name="T89" fmla="*/ 61 h 152"/>
              <a:gd name="T90" fmla="*/ 8 w 161"/>
              <a:gd name="T91" fmla="*/ 77 h 152"/>
              <a:gd name="T92" fmla="*/ 4 w 161"/>
              <a:gd name="T93" fmla="*/ 99 h 152"/>
              <a:gd name="T94" fmla="*/ 24 w 161"/>
              <a:gd name="T95" fmla="*/ 133 h 152"/>
              <a:gd name="T96" fmla="*/ 144 w 161"/>
              <a:gd name="T97" fmla="*/ 60 h 152"/>
              <a:gd name="T98" fmla="*/ 114 w 161"/>
              <a:gd name="T99" fmla="*/ 77 h 152"/>
              <a:gd name="T100" fmla="*/ 129 w 161"/>
              <a:gd name="T101" fmla="*/ 103 h 152"/>
              <a:gd name="T102" fmla="*/ 149 w 161"/>
              <a:gd name="T103" fmla="*/ 100 h 152"/>
              <a:gd name="T104" fmla="*/ 154 w 161"/>
              <a:gd name="T105" fmla="*/ 78 h 152"/>
              <a:gd name="T106" fmla="*/ 144 w 161"/>
              <a:gd name="T107" fmla="*/ 6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1" h="152">
                <a:moveTo>
                  <a:pt x="134" y="110"/>
                </a:moveTo>
                <a:cubicBezTo>
                  <a:pt x="99" y="110"/>
                  <a:pt x="99" y="110"/>
                  <a:pt x="99" y="110"/>
                </a:cubicBezTo>
                <a:cubicBezTo>
                  <a:pt x="99" y="99"/>
                  <a:pt x="99" y="99"/>
                  <a:pt x="99" y="99"/>
                </a:cubicBezTo>
                <a:cubicBezTo>
                  <a:pt x="89" y="112"/>
                  <a:pt x="89" y="112"/>
                  <a:pt x="89" y="112"/>
                </a:cubicBezTo>
                <a:cubicBezTo>
                  <a:pt x="79" y="125"/>
                  <a:pt x="79" y="125"/>
                  <a:pt x="79" y="125"/>
                </a:cubicBezTo>
                <a:cubicBezTo>
                  <a:pt x="89" y="139"/>
                  <a:pt x="89" y="139"/>
                  <a:pt x="89" y="139"/>
                </a:cubicBezTo>
                <a:cubicBezTo>
                  <a:pt x="99" y="152"/>
                  <a:pt x="99" y="152"/>
                  <a:pt x="99" y="152"/>
                </a:cubicBezTo>
                <a:cubicBezTo>
                  <a:pt x="99" y="145"/>
                  <a:pt x="99" y="145"/>
                  <a:pt x="99" y="145"/>
                </a:cubicBezTo>
                <a:cubicBezTo>
                  <a:pt x="118" y="144"/>
                  <a:pt x="118" y="144"/>
                  <a:pt x="118" y="144"/>
                </a:cubicBezTo>
                <a:cubicBezTo>
                  <a:pt x="134" y="143"/>
                  <a:pt x="138" y="136"/>
                  <a:pt x="138" y="136"/>
                </a:cubicBezTo>
                <a:cubicBezTo>
                  <a:pt x="157" y="101"/>
                  <a:pt x="157" y="101"/>
                  <a:pt x="157" y="101"/>
                </a:cubicBezTo>
                <a:cubicBezTo>
                  <a:pt x="150" y="111"/>
                  <a:pt x="134" y="110"/>
                  <a:pt x="134" y="110"/>
                </a:cubicBezTo>
                <a:close/>
                <a:moveTo>
                  <a:pt x="77" y="24"/>
                </a:moveTo>
                <a:cubicBezTo>
                  <a:pt x="71" y="9"/>
                  <a:pt x="64" y="8"/>
                  <a:pt x="64" y="8"/>
                </a:cubicBezTo>
                <a:cubicBezTo>
                  <a:pt x="52" y="0"/>
                  <a:pt x="42" y="13"/>
                  <a:pt x="42" y="13"/>
                </a:cubicBezTo>
                <a:cubicBezTo>
                  <a:pt x="31" y="31"/>
                  <a:pt x="31" y="31"/>
                  <a:pt x="31" y="31"/>
                </a:cubicBezTo>
                <a:cubicBezTo>
                  <a:pt x="61" y="49"/>
                  <a:pt x="61" y="49"/>
                  <a:pt x="61" y="49"/>
                </a:cubicBezTo>
                <a:cubicBezTo>
                  <a:pt x="77" y="24"/>
                  <a:pt x="77" y="24"/>
                  <a:pt x="77" y="24"/>
                </a:cubicBezTo>
                <a:close/>
                <a:moveTo>
                  <a:pt x="104" y="56"/>
                </a:moveTo>
                <a:cubicBezTo>
                  <a:pt x="121" y="59"/>
                  <a:pt x="121" y="59"/>
                  <a:pt x="121" y="59"/>
                </a:cubicBezTo>
                <a:cubicBezTo>
                  <a:pt x="128" y="44"/>
                  <a:pt x="128" y="44"/>
                  <a:pt x="128" y="44"/>
                </a:cubicBezTo>
                <a:cubicBezTo>
                  <a:pt x="135" y="28"/>
                  <a:pt x="135" y="28"/>
                  <a:pt x="135" y="28"/>
                </a:cubicBezTo>
                <a:cubicBezTo>
                  <a:pt x="128" y="32"/>
                  <a:pt x="128" y="32"/>
                  <a:pt x="128" y="32"/>
                </a:cubicBezTo>
                <a:cubicBezTo>
                  <a:pt x="118" y="16"/>
                  <a:pt x="118" y="16"/>
                  <a:pt x="118" y="16"/>
                </a:cubicBezTo>
                <a:cubicBezTo>
                  <a:pt x="110" y="2"/>
                  <a:pt x="102" y="2"/>
                  <a:pt x="102" y="2"/>
                </a:cubicBezTo>
                <a:cubicBezTo>
                  <a:pt x="62" y="2"/>
                  <a:pt x="62" y="2"/>
                  <a:pt x="62" y="2"/>
                </a:cubicBezTo>
                <a:cubicBezTo>
                  <a:pt x="74" y="3"/>
                  <a:pt x="80" y="18"/>
                  <a:pt x="80" y="18"/>
                </a:cubicBezTo>
                <a:cubicBezTo>
                  <a:pt x="97" y="49"/>
                  <a:pt x="97" y="49"/>
                  <a:pt x="97" y="49"/>
                </a:cubicBezTo>
                <a:cubicBezTo>
                  <a:pt x="87" y="54"/>
                  <a:pt x="87" y="54"/>
                  <a:pt x="87" y="54"/>
                </a:cubicBezTo>
                <a:cubicBezTo>
                  <a:pt x="104" y="56"/>
                  <a:pt x="104" y="56"/>
                  <a:pt x="104" y="56"/>
                </a:cubicBezTo>
                <a:close/>
                <a:moveTo>
                  <a:pt x="29" y="127"/>
                </a:moveTo>
                <a:cubicBezTo>
                  <a:pt x="29" y="141"/>
                  <a:pt x="45" y="143"/>
                  <a:pt x="45" y="143"/>
                </a:cubicBezTo>
                <a:cubicBezTo>
                  <a:pt x="66" y="144"/>
                  <a:pt x="66" y="144"/>
                  <a:pt x="66" y="144"/>
                </a:cubicBezTo>
                <a:cubicBezTo>
                  <a:pt x="67" y="109"/>
                  <a:pt x="67" y="109"/>
                  <a:pt x="67" y="109"/>
                </a:cubicBezTo>
                <a:cubicBezTo>
                  <a:pt x="37" y="108"/>
                  <a:pt x="37" y="108"/>
                  <a:pt x="37" y="108"/>
                </a:cubicBezTo>
                <a:cubicBezTo>
                  <a:pt x="28" y="121"/>
                  <a:pt x="29" y="127"/>
                  <a:pt x="29" y="127"/>
                </a:cubicBezTo>
                <a:close/>
                <a:moveTo>
                  <a:pt x="24" y="133"/>
                </a:moveTo>
                <a:cubicBezTo>
                  <a:pt x="19" y="122"/>
                  <a:pt x="29" y="109"/>
                  <a:pt x="29" y="109"/>
                </a:cubicBezTo>
                <a:cubicBezTo>
                  <a:pt x="47" y="79"/>
                  <a:pt x="47" y="79"/>
                  <a:pt x="47" y="79"/>
                </a:cubicBezTo>
                <a:cubicBezTo>
                  <a:pt x="56" y="85"/>
                  <a:pt x="56" y="85"/>
                  <a:pt x="56" y="85"/>
                </a:cubicBezTo>
                <a:cubicBezTo>
                  <a:pt x="50" y="69"/>
                  <a:pt x="50" y="69"/>
                  <a:pt x="50" y="69"/>
                </a:cubicBezTo>
                <a:cubicBezTo>
                  <a:pt x="44" y="53"/>
                  <a:pt x="44" y="53"/>
                  <a:pt x="44" y="53"/>
                </a:cubicBezTo>
                <a:cubicBezTo>
                  <a:pt x="27" y="55"/>
                  <a:pt x="27" y="55"/>
                  <a:pt x="27" y="55"/>
                </a:cubicBezTo>
                <a:cubicBezTo>
                  <a:pt x="10" y="57"/>
                  <a:pt x="10" y="57"/>
                  <a:pt x="10" y="57"/>
                </a:cubicBezTo>
                <a:cubicBezTo>
                  <a:pt x="17" y="61"/>
                  <a:pt x="17" y="61"/>
                  <a:pt x="17" y="61"/>
                </a:cubicBezTo>
                <a:cubicBezTo>
                  <a:pt x="8" y="77"/>
                  <a:pt x="8" y="77"/>
                  <a:pt x="8" y="77"/>
                </a:cubicBezTo>
                <a:cubicBezTo>
                  <a:pt x="0" y="92"/>
                  <a:pt x="4" y="99"/>
                  <a:pt x="4" y="99"/>
                </a:cubicBezTo>
                <a:cubicBezTo>
                  <a:pt x="24" y="133"/>
                  <a:pt x="24" y="133"/>
                  <a:pt x="24" y="133"/>
                </a:cubicBezTo>
                <a:close/>
                <a:moveTo>
                  <a:pt x="144" y="60"/>
                </a:moveTo>
                <a:cubicBezTo>
                  <a:pt x="114" y="77"/>
                  <a:pt x="114" y="77"/>
                  <a:pt x="114" y="77"/>
                </a:cubicBezTo>
                <a:cubicBezTo>
                  <a:pt x="129" y="103"/>
                  <a:pt x="129" y="103"/>
                  <a:pt x="129" y="103"/>
                </a:cubicBezTo>
                <a:cubicBezTo>
                  <a:pt x="144" y="105"/>
                  <a:pt x="149" y="100"/>
                  <a:pt x="149" y="100"/>
                </a:cubicBezTo>
                <a:cubicBezTo>
                  <a:pt x="161" y="93"/>
                  <a:pt x="154" y="78"/>
                  <a:pt x="154" y="78"/>
                </a:cubicBezTo>
                <a:cubicBezTo>
                  <a:pt x="144" y="60"/>
                  <a:pt x="144" y="60"/>
                  <a:pt x="144" y="60"/>
                </a:cubicBezTo>
                <a:close/>
              </a:path>
            </a:pathLst>
          </a:custGeom>
          <a:solidFill>
            <a:srgbClr val="3B3B3B"/>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71" name="Group 70">
            <a:extLst>
              <a:ext uri="{FF2B5EF4-FFF2-40B4-BE49-F238E27FC236}">
                <a16:creationId xmlns:a16="http://schemas.microsoft.com/office/drawing/2014/main" id="{52C458FA-3879-4552-A279-39A3D2B631A4}"/>
              </a:ext>
            </a:extLst>
          </p:cNvPr>
          <p:cNvGrpSpPr>
            <a:grpSpLocks noChangeAspect="1"/>
          </p:cNvGrpSpPr>
          <p:nvPr/>
        </p:nvGrpSpPr>
        <p:grpSpPr>
          <a:xfrm>
            <a:off x="10499181" y="5138928"/>
            <a:ext cx="182880" cy="182880"/>
            <a:chOff x="838200" y="3322320"/>
            <a:chExt cx="1554480" cy="1554480"/>
          </a:xfrm>
          <a:effectLst/>
        </p:grpSpPr>
        <p:sp>
          <p:nvSpPr>
            <p:cNvPr id="72" name="Oval 71">
              <a:extLst>
                <a:ext uri="{FF2B5EF4-FFF2-40B4-BE49-F238E27FC236}">
                  <a16:creationId xmlns:a16="http://schemas.microsoft.com/office/drawing/2014/main" id="{F167EABD-E095-48DD-912B-40C515E0FC4C}"/>
                </a:ext>
              </a:extLst>
            </p:cNvPr>
            <p:cNvSpPr>
              <a:spLocks noChangeAspect="1"/>
            </p:cNvSpPr>
            <p:nvPr/>
          </p:nvSpPr>
          <p:spPr>
            <a:xfrm>
              <a:off x="838200" y="3322320"/>
              <a:ext cx="1554480" cy="15544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3" name="Oval 72">
              <a:extLst>
                <a:ext uri="{FF2B5EF4-FFF2-40B4-BE49-F238E27FC236}">
                  <a16:creationId xmlns:a16="http://schemas.microsoft.com/office/drawing/2014/main" id="{56899BA0-5867-4545-9516-50F634444EF6}"/>
                </a:ext>
              </a:extLst>
            </p:cNvPr>
            <p:cNvSpPr>
              <a:spLocks noChangeAspect="1"/>
            </p:cNvSpPr>
            <p:nvPr/>
          </p:nvSpPr>
          <p:spPr>
            <a:xfrm>
              <a:off x="926041" y="3413424"/>
              <a:ext cx="1371600" cy="1371600"/>
            </a:xfrm>
            <a:prstGeom prst="ellipse">
              <a:avLst/>
            </a:prstGeom>
            <a:solidFill>
              <a:srgbClr val="8DA1B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cxnSp>
        <p:nvCxnSpPr>
          <p:cNvPr id="54" name="Straight Connector 53">
            <a:extLst>
              <a:ext uri="{FF2B5EF4-FFF2-40B4-BE49-F238E27FC236}">
                <a16:creationId xmlns:a16="http://schemas.microsoft.com/office/drawing/2014/main" id="{A9EC9C6A-8C53-4C09-96C1-87CEFF88D84F}"/>
              </a:ext>
            </a:extLst>
          </p:cNvPr>
          <p:cNvCxnSpPr>
            <a:cxnSpLocks/>
          </p:cNvCxnSpPr>
          <p:nvPr/>
        </p:nvCxnSpPr>
        <p:spPr>
          <a:xfrm flipH="1">
            <a:off x="2069327" y="3352800"/>
            <a:ext cx="4672" cy="1920240"/>
          </a:xfrm>
          <a:prstGeom prst="line">
            <a:avLst/>
          </a:prstGeom>
          <a:ln w="25400">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effectLst/>
        </p:spPr>
        <p:style>
          <a:lnRef idx="1">
            <a:schemeClr val="accent1"/>
          </a:lnRef>
          <a:fillRef idx="0">
            <a:schemeClr val="accent1"/>
          </a:fillRef>
          <a:effectRef idx="0">
            <a:schemeClr val="accent1"/>
          </a:effectRef>
          <a:fontRef idx="minor">
            <a:schemeClr val="tx1"/>
          </a:fontRef>
        </p:style>
      </p:cxnSp>
      <p:grpSp>
        <p:nvGrpSpPr>
          <p:cNvPr id="55" name="Group 54">
            <a:extLst>
              <a:ext uri="{FF2B5EF4-FFF2-40B4-BE49-F238E27FC236}">
                <a16:creationId xmlns:a16="http://schemas.microsoft.com/office/drawing/2014/main" id="{BB688DD4-1619-4568-ACCB-3BD7098535B1}"/>
              </a:ext>
            </a:extLst>
          </p:cNvPr>
          <p:cNvGrpSpPr>
            <a:grpSpLocks noChangeAspect="1"/>
          </p:cNvGrpSpPr>
          <p:nvPr/>
        </p:nvGrpSpPr>
        <p:grpSpPr>
          <a:xfrm>
            <a:off x="1977887" y="5138928"/>
            <a:ext cx="182880" cy="182880"/>
            <a:chOff x="838200" y="3322320"/>
            <a:chExt cx="1554480" cy="1554480"/>
          </a:xfrm>
          <a:effectLst/>
        </p:grpSpPr>
        <p:sp>
          <p:nvSpPr>
            <p:cNvPr id="56" name="Oval 55">
              <a:extLst>
                <a:ext uri="{FF2B5EF4-FFF2-40B4-BE49-F238E27FC236}">
                  <a16:creationId xmlns:a16="http://schemas.microsoft.com/office/drawing/2014/main" id="{D90B18F6-D9D8-4850-AF67-15F5DB2E76B3}"/>
                </a:ext>
              </a:extLst>
            </p:cNvPr>
            <p:cNvSpPr>
              <a:spLocks noChangeAspect="1"/>
            </p:cNvSpPr>
            <p:nvPr/>
          </p:nvSpPr>
          <p:spPr>
            <a:xfrm>
              <a:off x="838200" y="3322320"/>
              <a:ext cx="1554480" cy="15544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7" name="Oval 56">
              <a:extLst>
                <a:ext uri="{FF2B5EF4-FFF2-40B4-BE49-F238E27FC236}">
                  <a16:creationId xmlns:a16="http://schemas.microsoft.com/office/drawing/2014/main" id="{A5FD6916-6C7E-4A5C-BF82-DBA6805C5108}"/>
                </a:ext>
              </a:extLst>
            </p:cNvPr>
            <p:cNvSpPr>
              <a:spLocks noChangeAspect="1"/>
            </p:cNvSpPr>
            <p:nvPr/>
          </p:nvSpPr>
          <p:spPr>
            <a:xfrm>
              <a:off x="926041" y="3413424"/>
              <a:ext cx="1371600" cy="1371600"/>
            </a:xfrm>
            <a:prstGeom prst="ellipse">
              <a:avLst/>
            </a:prstGeom>
            <a:solidFill>
              <a:srgbClr val="EF34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4" name="Group 3">
            <a:extLst>
              <a:ext uri="{FF2B5EF4-FFF2-40B4-BE49-F238E27FC236}">
                <a16:creationId xmlns:a16="http://schemas.microsoft.com/office/drawing/2014/main" id="{37663121-B374-4F97-97C4-FCEED41B5F5E}"/>
              </a:ext>
            </a:extLst>
          </p:cNvPr>
          <p:cNvGrpSpPr>
            <a:grpSpLocks noChangeAspect="1"/>
          </p:cNvGrpSpPr>
          <p:nvPr/>
        </p:nvGrpSpPr>
        <p:grpSpPr>
          <a:xfrm>
            <a:off x="1645920" y="2468880"/>
            <a:ext cx="914400" cy="914401"/>
            <a:chOff x="5387339" y="1076855"/>
            <a:chExt cx="1417320" cy="1417321"/>
          </a:xfrm>
        </p:grpSpPr>
        <p:sp>
          <p:nvSpPr>
            <p:cNvPr id="3" name="Oval 2">
              <a:extLst>
                <a:ext uri="{FF2B5EF4-FFF2-40B4-BE49-F238E27FC236}">
                  <a16:creationId xmlns:a16="http://schemas.microsoft.com/office/drawing/2014/main" id="{765B04C2-DEC7-4462-9C8B-9F56A2DB4D55}"/>
                </a:ext>
              </a:extLst>
            </p:cNvPr>
            <p:cNvSpPr>
              <a:spLocks noChangeAspect="1"/>
            </p:cNvSpPr>
            <p:nvPr/>
          </p:nvSpPr>
          <p:spPr>
            <a:xfrm>
              <a:off x="5387339" y="1076856"/>
              <a:ext cx="1417320" cy="1417320"/>
            </a:xfrm>
            <a:prstGeom prst="ellipse">
              <a:avLst/>
            </a:pr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 name="Freeform: Shape 8">
              <a:extLst>
                <a:ext uri="{FF2B5EF4-FFF2-40B4-BE49-F238E27FC236}">
                  <a16:creationId xmlns:a16="http://schemas.microsoft.com/office/drawing/2014/main" id="{8DF289CE-BC72-4A0C-BFA7-81BB18DD3C72}"/>
                </a:ext>
              </a:extLst>
            </p:cNvPr>
            <p:cNvSpPr>
              <a:spLocks noChangeAspect="1"/>
            </p:cNvSpPr>
            <p:nvPr/>
          </p:nvSpPr>
          <p:spPr>
            <a:xfrm>
              <a:off x="5387339" y="1076855"/>
              <a:ext cx="1412984" cy="1084986"/>
            </a:xfrm>
            <a:custGeom>
              <a:avLst/>
              <a:gdLst>
                <a:gd name="connsiteX0" fmla="*/ 822960 w 1645920"/>
                <a:gd name="connsiteY0" fmla="*/ 0 h 1263851"/>
                <a:gd name="connsiteX1" fmla="*/ 1645920 w 1645920"/>
                <a:gd name="connsiteY1" fmla="*/ 822960 h 1263851"/>
                <a:gd name="connsiteX2" fmla="*/ 1581248 w 1645920"/>
                <a:gd name="connsiteY2" fmla="*/ 1143293 h 1263851"/>
                <a:gd name="connsiteX3" fmla="*/ 1515811 w 1645920"/>
                <a:gd name="connsiteY3" fmla="*/ 1263851 h 1263851"/>
                <a:gd name="connsiteX4" fmla="*/ 1458741 w 1645920"/>
                <a:gd name="connsiteY4" fmla="*/ 1242963 h 1263851"/>
                <a:gd name="connsiteX5" fmla="*/ 792550 w 1645920"/>
                <a:gd name="connsiteY5" fmla="*/ 1142244 h 1263851"/>
                <a:gd name="connsiteX6" fmla="*/ 126360 w 1645920"/>
                <a:gd name="connsiteY6" fmla="*/ 1242963 h 1263851"/>
                <a:gd name="connsiteX7" fmla="*/ 120029 w 1645920"/>
                <a:gd name="connsiteY7" fmla="*/ 1245280 h 1263851"/>
                <a:gd name="connsiteX8" fmla="*/ 64673 w 1645920"/>
                <a:gd name="connsiteY8" fmla="*/ 1143293 h 1263851"/>
                <a:gd name="connsiteX9" fmla="*/ 0 w 1645920"/>
                <a:gd name="connsiteY9" fmla="*/ 822960 h 1263851"/>
                <a:gd name="connsiteX10" fmla="*/ 822960 w 1645920"/>
                <a:gd name="connsiteY10" fmla="*/ 0 h 1263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45920" h="1263851">
                  <a:moveTo>
                    <a:pt x="822960" y="0"/>
                  </a:moveTo>
                  <a:cubicBezTo>
                    <a:pt x="1277468" y="0"/>
                    <a:pt x="1645920" y="368452"/>
                    <a:pt x="1645920" y="822960"/>
                  </a:cubicBezTo>
                  <a:cubicBezTo>
                    <a:pt x="1645920" y="936587"/>
                    <a:pt x="1622892" y="1044836"/>
                    <a:pt x="1581248" y="1143293"/>
                  </a:cubicBezTo>
                  <a:lnTo>
                    <a:pt x="1515811" y="1263851"/>
                  </a:lnTo>
                  <a:lnTo>
                    <a:pt x="1458741" y="1242963"/>
                  </a:lnTo>
                  <a:cubicBezTo>
                    <a:pt x="1248291" y="1177506"/>
                    <a:pt x="1024539" y="1142244"/>
                    <a:pt x="792550" y="1142244"/>
                  </a:cubicBezTo>
                  <a:cubicBezTo>
                    <a:pt x="560562" y="1142244"/>
                    <a:pt x="336809" y="1177506"/>
                    <a:pt x="126360" y="1242963"/>
                  </a:cubicBezTo>
                  <a:lnTo>
                    <a:pt x="120029" y="1245280"/>
                  </a:lnTo>
                  <a:lnTo>
                    <a:pt x="64673" y="1143293"/>
                  </a:lnTo>
                  <a:cubicBezTo>
                    <a:pt x="23029" y="1044836"/>
                    <a:pt x="0" y="936587"/>
                    <a:pt x="0" y="822960"/>
                  </a:cubicBezTo>
                  <a:cubicBezTo>
                    <a:pt x="0" y="368452"/>
                    <a:pt x="368452" y="0"/>
                    <a:pt x="822960"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ext Box 10">
              <a:extLst>
                <a:ext uri="{FF2B5EF4-FFF2-40B4-BE49-F238E27FC236}">
                  <a16:creationId xmlns:a16="http://schemas.microsoft.com/office/drawing/2014/main" id="{5FFAB7F1-CC3B-40B7-9550-2CF5491E092E}"/>
                </a:ext>
              </a:extLst>
            </p:cNvPr>
            <p:cNvSpPr txBox="1">
              <a:spLocks noChangeArrowheads="1"/>
            </p:cNvSpPr>
            <p:nvPr/>
          </p:nvSpPr>
          <p:spPr bwMode="auto">
            <a:xfrm>
              <a:off x="5783564" y="2017122"/>
              <a:ext cx="620533" cy="477054"/>
            </a:xfrm>
            <a:prstGeom prst="rect">
              <a:avLst/>
            </a:prstGeom>
            <a:noFill/>
            <a:ln w="9525">
              <a:noFill/>
              <a:miter lim="800000"/>
              <a:headEnd/>
              <a:tailEnd/>
            </a:ln>
          </p:spPr>
          <p:txBody>
            <a:bodyPr wrap="square" lIns="60960" tIns="30480" rIns="60960" bIns="30480">
              <a:spAutoFit/>
            </a:bodyPr>
            <a:lstStyle/>
            <a:p>
              <a:pPr algn="ctr"/>
              <a:r>
                <a:rPr lang="en-US" sz="1600" spc="150" dirty="0">
                  <a:solidFill>
                    <a:schemeClr val="bg1"/>
                  </a:solidFill>
                  <a:latin typeface="Bernard MT Condensed" panose="02050806060905020404" pitchFamily="18" charset="0"/>
                </a:rPr>
                <a:t>01</a:t>
              </a:r>
            </a:p>
          </p:txBody>
        </p:sp>
      </p:grpSp>
      <p:sp>
        <p:nvSpPr>
          <p:cNvPr id="22" name="Freeform 101">
            <a:extLst>
              <a:ext uri="{FF2B5EF4-FFF2-40B4-BE49-F238E27FC236}">
                <a16:creationId xmlns:a16="http://schemas.microsoft.com/office/drawing/2014/main" id="{CCD1A1E1-5C05-4657-8644-AF66593249D9}"/>
              </a:ext>
            </a:extLst>
          </p:cNvPr>
          <p:cNvSpPr>
            <a:spLocks noChangeAspect="1" noEditPoints="1"/>
          </p:cNvSpPr>
          <p:nvPr/>
        </p:nvSpPr>
        <p:spPr bwMode="auto">
          <a:xfrm>
            <a:off x="1887534" y="2625103"/>
            <a:ext cx="395344" cy="365760"/>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rgbClr val="3B3B3B"/>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4" name="TextBox 73">
            <a:extLst>
              <a:ext uri="{FF2B5EF4-FFF2-40B4-BE49-F238E27FC236}">
                <a16:creationId xmlns:a16="http://schemas.microsoft.com/office/drawing/2014/main" id="{FF51A2EC-5D93-400E-91C4-28F50DE90AFD}"/>
              </a:ext>
            </a:extLst>
          </p:cNvPr>
          <p:cNvSpPr txBox="1"/>
          <p:nvPr/>
        </p:nvSpPr>
        <p:spPr>
          <a:xfrm>
            <a:off x="387496" y="305067"/>
            <a:ext cx="5556104"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75" name="TextBox 74">
            <a:extLst>
              <a:ext uri="{FF2B5EF4-FFF2-40B4-BE49-F238E27FC236}">
                <a16:creationId xmlns:a16="http://schemas.microsoft.com/office/drawing/2014/main" id="{061119E6-5025-4E87-90D2-67530CDF3452}"/>
              </a:ext>
            </a:extLst>
          </p:cNvPr>
          <p:cNvSpPr txBox="1"/>
          <p:nvPr/>
        </p:nvSpPr>
        <p:spPr>
          <a:xfrm>
            <a:off x="2529413" y="3631516"/>
            <a:ext cx="1884448" cy="1615827"/>
          </a:xfrm>
          <a:prstGeom prst="rect">
            <a:avLst/>
          </a:prstGeom>
          <a:noFill/>
        </p:spPr>
        <p:txBody>
          <a:bodyPr wrap="square" rtlCol="0">
            <a:spAutoFit/>
          </a:bodyPr>
          <a:lstStyle/>
          <a:p>
            <a:r>
              <a:rPr lang="en-US" sz="1300" dirty="0">
                <a:solidFill>
                  <a:srgbClr val="44546B"/>
                </a:solidFill>
                <a:latin typeface="Bernard MT Condensed" panose="02050806060905020404" pitchFamily="18" charset="0"/>
              </a:rPr>
              <a:t>LOREM IPSUM 02</a:t>
            </a:r>
          </a:p>
          <a:p>
            <a:endParaRPr lang="en-US" sz="4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a:t>
            </a:r>
          </a:p>
          <a:p>
            <a:endParaRPr lang="en-US" sz="1200" dirty="0">
              <a:solidFill>
                <a:schemeClr val="bg1"/>
              </a:solidFill>
              <a:latin typeface="Candara" panose="020E0502030303020204" pitchFamily="34" charset="0"/>
            </a:endParaRPr>
          </a:p>
        </p:txBody>
      </p:sp>
      <p:sp>
        <p:nvSpPr>
          <p:cNvPr id="76" name="TextBox 75">
            <a:extLst>
              <a:ext uri="{FF2B5EF4-FFF2-40B4-BE49-F238E27FC236}">
                <a16:creationId xmlns:a16="http://schemas.microsoft.com/office/drawing/2014/main" id="{CC83AB6C-380C-4E66-8A29-F3A2C9860892}"/>
              </a:ext>
            </a:extLst>
          </p:cNvPr>
          <p:cNvSpPr txBox="1"/>
          <p:nvPr/>
        </p:nvSpPr>
        <p:spPr>
          <a:xfrm>
            <a:off x="456314" y="3062992"/>
            <a:ext cx="1884448" cy="1615827"/>
          </a:xfrm>
          <a:prstGeom prst="rect">
            <a:avLst/>
          </a:prstGeom>
          <a:noFill/>
        </p:spPr>
        <p:txBody>
          <a:bodyPr wrap="square" rtlCol="0">
            <a:spAutoFit/>
          </a:bodyPr>
          <a:lstStyle/>
          <a:p>
            <a:r>
              <a:rPr lang="en-US" sz="1300" dirty="0">
                <a:solidFill>
                  <a:srgbClr val="EF3425"/>
                </a:solidFill>
                <a:latin typeface="Bernard MT Condensed" panose="02050806060905020404" pitchFamily="18" charset="0"/>
              </a:rPr>
              <a:t>LOREM IPSUM 01</a:t>
            </a:r>
          </a:p>
          <a:p>
            <a:endParaRPr lang="en-US" sz="4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a:t>
            </a:r>
          </a:p>
          <a:p>
            <a:endParaRPr lang="en-US" sz="1200" dirty="0">
              <a:solidFill>
                <a:schemeClr val="bg1"/>
              </a:solidFill>
              <a:latin typeface="Candara" panose="020E0502030303020204" pitchFamily="34" charset="0"/>
            </a:endParaRPr>
          </a:p>
        </p:txBody>
      </p:sp>
      <p:sp>
        <p:nvSpPr>
          <p:cNvPr id="77" name="TextBox 76">
            <a:extLst>
              <a:ext uri="{FF2B5EF4-FFF2-40B4-BE49-F238E27FC236}">
                <a16:creationId xmlns:a16="http://schemas.microsoft.com/office/drawing/2014/main" id="{166C7F64-84CD-4FBA-B2FA-BC38D428DEED}"/>
              </a:ext>
            </a:extLst>
          </p:cNvPr>
          <p:cNvSpPr txBox="1"/>
          <p:nvPr/>
        </p:nvSpPr>
        <p:spPr>
          <a:xfrm>
            <a:off x="4681458" y="2965972"/>
            <a:ext cx="1884448" cy="1615827"/>
          </a:xfrm>
          <a:prstGeom prst="rect">
            <a:avLst/>
          </a:prstGeom>
          <a:noFill/>
        </p:spPr>
        <p:txBody>
          <a:bodyPr wrap="square" rtlCol="0">
            <a:spAutoFit/>
          </a:bodyPr>
          <a:lstStyle/>
          <a:p>
            <a:r>
              <a:rPr lang="en-US" sz="1300" dirty="0">
                <a:solidFill>
                  <a:srgbClr val="5C7089"/>
                </a:solidFill>
                <a:latin typeface="Bernard MT Condensed" panose="02050806060905020404" pitchFamily="18" charset="0"/>
              </a:rPr>
              <a:t>LOREM IPSUM 03</a:t>
            </a:r>
          </a:p>
          <a:p>
            <a:endParaRPr lang="en-US" sz="4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a:t>
            </a:r>
          </a:p>
          <a:p>
            <a:endParaRPr lang="en-US" sz="1200" dirty="0">
              <a:solidFill>
                <a:schemeClr val="bg1"/>
              </a:solidFill>
              <a:latin typeface="Candara" panose="020E0502030303020204" pitchFamily="34" charset="0"/>
            </a:endParaRPr>
          </a:p>
        </p:txBody>
      </p:sp>
      <p:sp>
        <p:nvSpPr>
          <p:cNvPr id="78" name="TextBox 77">
            <a:extLst>
              <a:ext uri="{FF2B5EF4-FFF2-40B4-BE49-F238E27FC236}">
                <a16:creationId xmlns:a16="http://schemas.microsoft.com/office/drawing/2014/main" id="{C6EEA6C7-5096-4E34-8B5B-6E9BCF7C2C4A}"/>
              </a:ext>
            </a:extLst>
          </p:cNvPr>
          <p:cNvSpPr txBox="1"/>
          <p:nvPr/>
        </p:nvSpPr>
        <p:spPr>
          <a:xfrm>
            <a:off x="6791210" y="2324282"/>
            <a:ext cx="1884448" cy="1615827"/>
          </a:xfrm>
          <a:prstGeom prst="rect">
            <a:avLst/>
          </a:prstGeom>
          <a:noFill/>
        </p:spPr>
        <p:txBody>
          <a:bodyPr wrap="square" rtlCol="0">
            <a:spAutoFit/>
          </a:bodyPr>
          <a:lstStyle/>
          <a:p>
            <a:r>
              <a:rPr lang="en-US" sz="1300" dirty="0">
                <a:solidFill>
                  <a:srgbClr val="72869F"/>
                </a:solidFill>
                <a:latin typeface="Bernard MT Condensed" panose="02050806060905020404" pitchFamily="18" charset="0"/>
              </a:rPr>
              <a:t>LOREM IPSUM 04</a:t>
            </a:r>
          </a:p>
          <a:p>
            <a:endParaRPr lang="en-US" sz="4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a:t>
            </a:r>
          </a:p>
          <a:p>
            <a:endParaRPr lang="en-US" sz="1200" dirty="0">
              <a:solidFill>
                <a:schemeClr val="bg1"/>
              </a:solidFill>
              <a:latin typeface="Candara" panose="020E0502030303020204" pitchFamily="34" charset="0"/>
            </a:endParaRPr>
          </a:p>
        </p:txBody>
      </p:sp>
      <p:sp>
        <p:nvSpPr>
          <p:cNvPr id="79" name="TextBox 78">
            <a:extLst>
              <a:ext uri="{FF2B5EF4-FFF2-40B4-BE49-F238E27FC236}">
                <a16:creationId xmlns:a16="http://schemas.microsoft.com/office/drawing/2014/main" id="{7CE337DB-50B9-46AD-93EB-70A523419B16}"/>
              </a:ext>
            </a:extLst>
          </p:cNvPr>
          <p:cNvSpPr txBox="1"/>
          <p:nvPr/>
        </p:nvSpPr>
        <p:spPr>
          <a:xfrm>
            <a:off x="8893671" y="1713192"/>
            <a:ext cx="1884448" cy="1615827"/>
          </a:xfrm>
          <a:prstGeom prst="rect">
            <a:avLst/>
          </a:prstGeom>
          <a:noFill/>
        </p:spPr>
        <p:txBody>
          <a:bodyPr wrap="square" rtlCol="0">
            <a:spAutoFit/>
          </a:bodyPr>
          <a:lstStyle/>
          <a:p>
            <a:r>
              <a:rPr lang="en-US" sz="1300" dirty="0">
                <a:solidFill>
                  <a:srgbClr val="8DA1BB"/>
                </a:solidFill>
                <a:latin typeface="Bernard MT Condensed" panose="02050806060905020404" pitchFamily="18" charset="0"/>
              </a:rPr>
              <a:t>LOREM IPSUM 05</a:t>
            </a:r>
          </a:p>
          <a:p>
            <a:endParaRPr lang="en-US" sz="4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a:t>
            </a:r>
          </a:p>
          <a:p>
            <a:endParaRPr lang="en-US" sz="1200" dirty="0">
              <a:solidFill>
                <a:schemeClr val="bg1"/>
              </a:solidFill>
              <a:latin typeface="Candara" panose="020E0502030303020204" pitchFamily="34" charset="0"/>
            </a:endParaRPr>
          </a:p>
        </p:txBody>
      </p:sp>
      <p:sp>
        <p:nvSpPr>
          <p:cNvPr id="85" name="TextBox 84">
            <a:extLst>
              <a:ext uri="{FF2B5EF4-FFF2-40B4-BE49-F238E27FC236}">
                <a16:creationId xmlns:a16="http://schemas.microsoft.com/office/drawing/2014/main" id="{DD5C7C63-D828-4A2F-A23A-1D6DE523014A}"/>
              </a:ext>
            </a:extLst>
          </p:cNvPr>
          <p:cNvSpPr txBox="1"/>
          <p:nvPr/>
        </p:nvSpPr>
        <p:spPr>
          <a:xfrm>
            <a:off x="1635220" y="5486400"/>
            <a:ext cx="867053" cy="46166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2014</a:t>
            </a:r>
          </a:p>
        </p:txBody>
      </p:sp>
      <p:sp>
        <p:nvSpPr>
          <p:cNvPr id="86" name="TextBox 85">
            <a:extLst>
              <a:ext uri="{FF2B5EF4-FFF2-40B4-BE49-F238E27FC236}">
                <a16:creationId xmlns:a16="http://schemas.microsoft.com/office/drawing/2014/main" id="{0C6DFF4F-99CC-45E0-B4F4-56F9028BAC4A}"/>
              </a:ext>
            </a:extLst>
          </p:cNvPr>
          <p:cNvSpPr txBox="1"/>
          <p:nvPr/>
        </p:nvSpPr>
        <p:spPr>
          <a:xfrm>
            <a:off x="3699751" y="5486400"/>
            <a:ext cx="867053" cy="46166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2016</a:t>
            </a:r>
          </a:p>
        </p:txBody>
      </p:sp>
      <p:sp>
        <p:nvSpPr>
          <p:cNvPr id="87" name="TextBox 86">
            <a:extLst>
              <a:ext uri="{FF2B5EF4-FFF2-40B4-BE49-F238E27FC236}">
                <a16:creationId xmlns:a16="http://schemas.microsoft.com/office/drawing/2014/main" id="{9AC8E914-4019-4EC9-A887-B5ED246FE0D1}"/>
              </a:ext>
            </a:extLst>
          </p:cNvPr>
          <p:cNvSpPr txBox="1"/>
          <p:nvPr/>
        </p:nvSpPr>
        <p:spPr>
          <a:xfrm>
            <a:off x="5871892" y="5486400"/>
            <a:ext cx="867053" cy="46166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2018</a:t>
            </a:r>
          </a:p>
        </p:txBody>
      </p:sp>
      <p:sp>
        <p:nvSpPr>
          <p:cNvPr id="88" name="TextBox 87">
            <a:extLst>
              <a:ext uri="{FF2B5EF4-FFF2-40B4-BE49-F238E27FC236}">
                <a16:creationId xmlns:a16="http://schemas.microsoft.com/office/drawing/2014/main" id="{D5A78FFC-5BE3-40C1-8CD4-52A1E7FC3DF9}"/>
              </a:ext>
            </a:extLst>
          </p:cNvPr>
          <p:cNvSpPr txBox="1"/>
          <p:nvPr/>
        </p:nvSpPr>
        <p:spPr>
          <a:xfrm>
            <a:off x="7993989" y="5486400"/>
            <a:ext cx="867053" cy="46166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2020</a:t>
            </a:r>
          </a:p>
        </p:txBody>
      </p:sp>
      <p:sp>
        <p:nvSpPr>
          <p:cNvPr id="89" name="TextBox 88">
            <a:extLst>
              <a:ext uri="{FF2B5EF4-FFF2-40B4-BE49-F238E27FC236}">
                <a16:creationId xmlns:a16="http://schemas.microsoft.com/office/drawing/2014/main" id="{0FF2E048-3F2A-468D-B57B-DC7309C5BDDD}"/>
              </a:ext>
            </a:extLst>
          </p:cNvPr>
          <p:cNvSpPr txBox="1"/>
          <p:nvPr/>
        </p:nvSpPr>
        <p:spPr>
          <a:xfrm>
            <a:off x="10134600" y="5486400"/>
            <a:ext cx="867053" cy="46166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2022</a:t>
            </a:r>
          </a:p>
        </p:txBody>
      </p:sp>
    </p:spTree>
    <p:extLst>
      <p:ext uri="{BB962C8B-B14F-4D97-AF65-F5344CB8AC3E}">
        <p14:creationId xmlns:p14="http://schemas.microsoft.com/office/powerpoint/2010/main" val="30096678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4"/>
                                        </p:tgtEl>
                                        <p:attrNameLst>
                                          <p:attrName>style.visibility</p:attrName>
                                        </p:attrNameLst>
                                      </p:cBhvr>
                                      <p:to>
                                        <p:strVal val="visible"/>
                                      </p:to>
                                    </p:set>
                                    <p:animEffect transition="in" filter="wipe(left)">
                                      <p:cBhvr>
                                        <p:cTn id="7" dur="1000"/>
                                        <p:tgtEl>
                                          <p:spTgt spid="74"/>
                                        </p:tgtEl>
                                      </p:cBhvr>
                                    </p:animEffect>
                                  </p:childTnLst>
                                </p:cTn>
                              </p:par>
                            </p:childTnLst>
                          </p:cTn>
                        </p:par>
                        <p:par>
                          <p:cTn id="8" fill="hold">
                            <p:stCondLst>
                              <p:cond delay="1000"/>
                            </p:stCondLst>
                            <p:childTnLst>
                              <p:par>
                                <p:cTn id="9" presetID="53" presetClass="entr" presetSubtype="16" fill="hold" nodeType="afterEffect">
                                  <p:stCondLst>
                                    <p:cond delay="0"/>
                                  </p:stCondLst>
                                  <p:childTnLst>
                                    <p:set>
                                      <p:cBhvr>
                                        <p:cTn id="10" dur="1" fill="hold">
                                          <p:stCondLst>
                                            <p:cond delay="0"/>
                                          </p:stCondLst>
                                        </p:cTn>
                                        <p:tgtEl>
                                          <p:spTgt spid="53"/>
                                        </p:tgtEl>
                                        <p:attrNameLst>
                                          <p:attrName>style.visibility</p:attrName>
                                        </p:attrNameLst>
                                      </p:cBhvr>
                                      <p:to>
                                        <p:strVal val="visible"/>
                                      </p:to>
                                    </p:set>
                                    <p:anim calcmode="lin" valueType="num">
                                      <p:cBhvr>
                                        <p:cTn id="11" dur="500" fill="hold"/>
                                        <p:tgtEl>
                                          <p:spTgt spid="53"/>
                                        </p:tgtEl>
                                        <p:attrNameLst>
                                          <p:attrName>ppt_w</p:attrName>
                                        </p:attrNameLst>
                                      </p:cBhvr>
                                      <p:tavLst>
                                        <p:tav tm="0">
                                          <p:val>
                                            <p:fltVal val="0"/>
                                          </p:val>
                                        </p:tav>
                                        <p:tav tm="100000">
                                          <p:val>
                                            <p:strVal val="#ppt_w"/>
                                          </p:val>
                                        </p:tav>
                                      </p:tavLst>
                                    </p:anim>
                                    <p:anim calcmode="lin" valueType="num">
                                      <p:cBhvr>
                                        <p:cTn id="12" dur="500" fill="hold"/>
                                        <p:tgtEl>
                                          <p:spTgt spid="53"/>
                                        </p:tgtEl>
                                        <p:attrNameLst>
                                          <p:attrName>ppt_h</p:attrName>
                                        </p:attrNameLst>
                                      </p:cBhvr>
                                      <p:tavLst>
                                        <p:tav tm="0">
                                          <p:val>
                                            <p:fltVal val="0"/>
                                          </p:val>
                                        </p:tav>
                                        <p:tav tm="100000">
                                          <p:val>
                                            <p:strVal val="#ppt_h"/>
                                          </p:val>
                                        </p:tav>
                                      </p:tavLst>
                                    </p:anim>
                                    <p:animEffect transition="in" filter="fade">
                                      <p:cBhvr>
                                        <p:cTn id="13" dur="500"/>
                                        <p:tgtEl>
                                          <p:spTgt spid="53"/>
                                        </p:tgtEl>
                                      </p:cBhvr>
                                    </p:animEffect>
                                  </p:childTnLst>
                                </p:cTn>
                              </p:par>
                            </p:childTnLst>
                          </p:cTn>
                        </p:par>
                        <p:par>
                          <p:cTn id="14" fill="hold">
                            <p:stCondLst>
                              <p:cond delay="1500"/>
                            </p:stCondLst>
                            <p:childTnLst>
                              <p:par>
                                <p:cTn id="15" presetID="53" presetClass="entr" presetSubtype="16" fill="hold" grpId="0" nodeType="afterEffect">
                                  <p:stCondLst>
                                    <p:cond delay="250"/>
                                  </p:stCondLst>
                                  <p:childTnLst>
                                    <p:set>
                                      <p:cBhvr>
                                        <p:cTn id="16" dur="1" fill="hold">
                                          <p:stCondLst>
                                            <p:cond delay="0"/>
                                          </p:stCondLst>
                                        </p:cTn>
                                        <p:tgtEl>
                                          <p:spTgt spid="85"/>
                                        </p:tgtEl>
                                        <p:attrNameLst>
                                          <p:attrName>style.visibility</p:attrName>
                                        </p:attrNameLst>
                                      </p:cBhvr>
                                      <p:to>
                                        <p:strVal val="visible"/>
                                      </p:to>
                                    </p:set>
                                    <p:anim calcmode="lin" valueType="num">
                                      <p:cBhvr>
                                        <p:cTn id="17" dur="500" fill="hold"/>
                                        <p:tgtEl>
                                          <p:spTgt spid="85"/>
                                        </p:tgtEl>
                                        <p:attrNameLst>
                                          <p:attrName>ppt_w</p:attrName>
                                        </p:attrNameLst>
                                      </p:cBhvr>
                                      <p:tavLst>
                                        <p:tav tm="0">
                                          <p:val>
                                            <p:fltVal val="0"/>
                                          </p:val>
                                        </p:tav>
                                        <p:tav tm="100000">
                                          <p:val>
                                            <p:strVal val="#ppt_w"/>
                                          </p:val>
                                        </p:tav>
                                      </p:tavLst>
                                    </p:anim>
                                    <p:anim calcmode="lin" valueType="num">
                                      <p:cBhvr>
                                        <p:cTn id="18" dur="500" fill="hold"/>
                                        <p:tgtEl>
                                          <p:spTgt spid="85"/>
                                        </p:tgtEl>
                                        <p:attrNameLst>
                                          <p:attrName>ppt_h</p:attrName>
                                        </p:attrNameLst>
                                      </p:cBhvr>
                                      <p:tavLst>
                                        <p:tav tm="0">
                                          <p:val>
                                            <p:fltVal val="0"/>
                                          </p:val>
                                        </p:tav>
                                        <p:tav tm="100000">
                                          <p:val>
                                            <p:strVal val="#ppt_h"/>
                                          </p:val>
                                        </p:tav>
                                      </p:tavLst>
                                    </p:anim>
                                    <p:animEffect transition="in" filter="fade">
                                      <p:cBhvr>
                                        <p:cTn id="19" dur="500"/>
                                        <p:tgtEl>
                                          <p:spTgt spid="85"/>
                                        </p:tgtEl>
                                      </p:cBhvr>
                                    </p:animEffect>
                                  </p:childTnLst>
                                </p:cTn>
                              </p:par>
                            </p:childTnLst>
                          </p:cTn>
                        </p:par>
                        <p:par>
                          <p:cTn id="20" fill="hold">
                            <p:stCondLst>
                              <p:cond delay="2250"/>
                            </p:stCondLst>
                            <p:childTnLst>
                              <p:par>
                                <p:cTn id="21" presetID="2" presetClass="entr" presetSubtype="4" fill="hold" nodeType="afterEffect">
                                  <p:stCondLst>
                                    <p:cond delay="0"/>
                                  </p:stCondLst>
                                  <p:childTnLst>
                                    <p:set>
                                      <p:cBhvr>
                                        <p:cTn id="22" dur="1" fill="hold">
                                          <p:stCondLst>
                                            <p:cond delay="0"/>
                                          </p:stCondLst>
                                        </p:cTn>
                                        <p:tgtEl>
                                          <p:spTgt spid="55"/>
                                        </p:tgtEl>
                                        <p:attrNameLst>
                                          <p:attrName>style.visibility</p:attrName>
                                        </p:attrNameLst>
                                      </p:cBhvr>
                                      <p:to>
                                        <p:strVal val="visible"/>
                                      </p:to>
                                    </p:set>
                                    <p:anim calcmode="lin" valueType="num">
                                      <p:cBhvr additive="base">
                                        <p:cTn id="23" dur="500" fill="hold"/>
                                        <p:tgtEl>
                                          <p:spTgt spid="55"/>
                                        </p:tgtEl>
                                        <p:attrNameLst>
                                          <p:attrName>ppt_x</p:attrName>
                                        </p:attrNameLst>
                                      </p:cBhvr>
                                      <p:tavLst>
                                        <p:tav tm="0">
                                          <p:val>
                                            <p:strVal val="#ppt_x"/>
                                          </p:val>
                                        </p:tav>
                                        <p:tav tm="100000">
                                          <p:val>
                                            <p:strVal val="#ppt_x"/>
                                          </p:val>
                                        </p:tav>
                                      </p:tavLst>
                                    </p:anim>
                                    <p:anim calcmode="lin" valueType="num">
                                      <p:cBhvr additive="base">
                                        <p:cTn id="24" dur="500" fill="hold"/>
                                        <p:tgtEl>
                                          <p:spTgt spid="55"/>
                                        </p:tgtEl>
                                        <p:attrNameLst>
                                          <p:attrName>ppt_y</p:attrName>
                                        </p:attrNameLst>
                                      </p:cBhvr>
                                      <p:tavLst>
                                        <p:tav tm="0">
                                          <p:val>
                                            <p:strVal val="1+#ppt_h/2"/>
                                          </p:val>
                                        </p:tav>
                                        <p:tav tm="100000">
                                          <p:val>
                                            <p:strVal val="#ppt_y"/>
                                          </p:val>
                                        </p:tav>
                                      </p:tavLst>
                                    </p:anim>
                                  </p:childTnLst>
                                </p:cTn>
                              </p:par>
                              <p:par>
                                <p:cTn id="25" presetID="22" presetClass="entr" presetSubtype="4" fill="hold" nodeType="withEffect">
                                  <p:stCondLst>
                                    <p:cond delay="0"/>
                                  </p:stCondLst>
                                  <p:childTnLst>
                                    <p:set>
                                      <p:cBhvr>
                                        <p:cTn id="26" dur="1" fill="hold">
                                          <p:stCondLst>
                                            <p:cond delay="0"/>
                                          </p:stCondLst>
                                        </p:cTn>
                                        <p:tgtEl>
                                          <p:spTgt spid="54"/>
                                        </p:tgtEl>
                                        <p:attrNameLst>
                                          <p:attrName>style.visibility</p:attrName>
                                        </p:attrNameLst>
                                      </p:cBhvr>
                                      <p:to>
                                        <p:strVal val="visible"/>
                                      </p:to>
                                    </p:set>
                                    <p:animEffect transition="in" filter="wipe(down)">
                                      <p:cBhvr>
                                        <p:cTn id="27" dur="1000"/>
                                        <p:tgtEl>
                                          <p:spTgt spid="54"/>
                                        </p:tgtEl>
                                      </p:cBhvr>
                                    </p:animEffect>
                                  </p:childTnLst>
                                </p:cTn>
                              </p:par>
                              <p:par>
                                <p:cTn id="28" presetID="2" presetClass="entr" presetSubtype="4" fill="hold" nodeType="withEffect">
                                  <p:stCondLst>
                                    <p:cond delay="0"/>
                                  </p:stCondLst>
                                  <p:childTnLst>
                                    <p:set>
                                      <p:cBhvr>
                                        <p:cTn id="29" dur="1" fill="hold">
                                          <p:stCondLst>
                                            <p:cond delay="0"/>
                                          </p:stCondLst>
                                        </p:cTn>
                                        <p:tgtEl>
                                          <p:spTgt spid="4"/>
                                        </p:tgtEl>
                                        <p:attrNameLst>
                                          <p:attrName>style.visibility</p:attrName>
                                        </p:attrNameLst>
                                      </p:cBhvr>
                                      <p:to>
                                        <p:strVal val="visible"/>
                                      </p:to>
                                    </p:set>
                                    <p:anim calcmode="lin" valueType="num">
                                      <p:cBhvr additive="base">
                                        <p:cTn id="30" dur="1000" fill="hold"/>
                                        <p:tgtEl>
                                          <p:spTgt spid="4"/>
                                        </p:tgtEl>
                                        <p:attrNameLst>
                                          <p:attrName>ppt_x</p:attrName>
                                        </p:attrNameLst>
                                      </p:cBhvr>
                                      <p:tavLst>
                                        <p:tav tm="0">
                                          <p:val>
                                            <p:strVal val="#ppt_x"/>
                                          </p:val>
                                        </p:tav>
                                        <p:tav tm="100000">
                                          <p:val>
                                            <p:strVal val="#ppt_x"/>
                                          </p:val>
                                        </p:tav>
                                      </p:tavLst>
                                    </p:anim>
                                    <p:anim calcmode="lin" valueType="num">
                                      <p:cBhvr additive="base">
                                        <p:cTn id="31" dur="1000" fill="hold"/>
                                        <p:tgtEl>
                                          <p:spTgt spid="4"/>
                                        </p:tgtEl>
                                        <p:attrNameLst>
                                          <p:attrName>ppt_y</p:attrName>
                                        </p:attrNameLst>
                                      </p:cBhvr>
                                      <p:tavLst>
                                        <p:tav tm="0">
                                          <p:val>
                                            <p:strVal val="1+#ppt_h/2"/>
                                          </p:val>
                                        </p:tav>
                                        <p:tav tm="100000">
                                          <p:val>
                                            <p:strVal val="#ppt_y"/>
                                          </p:val>
                                        </p:tav>
                                      </p:tavLst>
                                    </p:anim>
                                  </p:childTnLst>
                                </p:cTn>
                              </p:par>
                              <p:par>
                                <p:cTn id="32" presetID="2" presetClass="entr" presetSubtype="4" fill="hold" grpId="0" nodeType="withEffect">
                                  <p:stCondLst>
                                    <p:cond delay="0"/>
                                  </p:stCondLst>
                                  <p:childTnLst>
                                    <p:set>
                                      <p:cBhvr>
                                        <p:cTn id="33" dur="1" fill="hold">
                                          <p:stCondLst>
                                            <p:cond delay="0"/>
                                          </p:stCondLst>
                                        </p:cTn>
                                        <p:tgtEl>
                                          <p:spTgt spid="22"/>
                                        </p:tgtEl>
                                        <p:attrNameLst>
                                          <p:attrName>style.visibility</p:attrName>
                                        </p:attrNameLst>
                                      </p:cBhvr>
                                      <p:to>
                                        <p:strVal val="visible"/>
                                      </p:to>
                                    </p:set>
                                    <p:anim calcmode="lin" valueType="num">
                                      <p:cBhvr additive="base">
                                        <p:cTn id="34" dur="1000" fill="hold"/>
                                        <p:tgtEl>
                                          <p:spTgt spid="22"/>
                                        </p:tgtEl>
                                        <p:attrNameLst>
                                          <p:attrName>ppt_x</p:attrName>
                                        </p:attrNameLst>
                                      </p:cBhvr>
                                      <p:tavLst>
                                        <p:tav tm="0">
                                          <p:val>
                                            <p:strVal val="#ppt_x"/>
                                          </p:val>
                                        </p:tav>
                                        <p:tav tm="100000">
                                          <p:val>
                                            <p:strVal val="#ppt_x"/>
                                          </p:val>
                                        </p:tav>
                                      </p:tavLst>
                                    </p:anim>
                                    <p:anim calcmode="lin" valueType="num">
                                      <p:cBhvr additive="base">
                                        <p:cTn id="35" dur="1000" fill="hold"/>
                                        <p:tgtEl>
                                          <p:spTgt spid="22"/>
                                        </p:tgtEl>
                                        <p:attrNameLst>
                                          <p:attrName>ppt_y</p:attrName>
                                        </p:attrNameLst>
                                      </p:cBhvr>
                                      <p:tavLst>
                                        <p:tav tm="0">
                                          <p:val>
                                            <p:strVal val="1+#ppt_h/2"/>
                                          </p:val>
                                        </p:tav>
                                        <p:tav tm="100000">
                                          <p:val>
                                            <p:strVal val="#ppt_y"/>
                                          </p:val>
                                        </p:tav>
                                      </p:tavLst>
                                    </p:anim>
                                  </p:childTnLst>
                                </p:cTn>
                              </p:par>
                            </p:childTnLst>
                          </p:cTn>
                        </p:par>
                        <p:par>
                          <p:cTn id="36" fill="hold">
                            <p:stCondLst>
                              <p:cond delay="3250"/>
                            </p:stCondLst>
                            <p:childTnLst>
                              <p:par>
                                <p:cTn id="37" presetID="42" presetClass="entr" presetSubtype="0" fill="hold" grpId="0" nodeType="afterEffect">
                                  <p:stCondLst>
                                    <p:cond delay="250"/>
                                  </p:stCondLst>
                                  <p:childTnLst>
                                    <p:set>
                                      <p:cBhvr>
                                        <p:cTn id="38" dur="1" fill="hold">
                                          <p:stCondLst>
                                            <p:cond delay="0"/>
                                          </p:stCondLst>
                                        </p:cTn>
                                        <p:tgtEl>
                                          <p:spTgt spid="76"/>
                                        </p:tgtEl>
                                        <p:attrNameLst>
                                          <p:attrName>style.visibility</p:attrName>
                                        </p:attrNameLst>
                                      </p:cBhvr>
                                      <p:to>
                                        <p:strVal val="visible"/>
                                      </p:to>
                                    </p:set>
                                    <p:animEffect transition="in" filter="fade">
                                      <p:cBhvr>
                                        <p:cTn id="39" dur="1000"/>
                                        <p:tgtEl>
                                          <p:spTgt spid="76"/>
                                        </p:tgtEl>
                                      </p:cBhvr>
                                    </p:animEffect>
                                    <p:anim calcmode="lin" valueType="num">
                                      <p:cBhvr>
                                        <p:cTn id="40" dur="1000" fill="hold"/>
                                        <p:tgtEl>
                                          <p:spTgt spid="76"/>
                                        </p:tgtEl>
                                        <p:attrNameLst>
                                          <p:attrName>ppt_x</p:attrName>
                                        </p:attrNameLst>
                                      </p:cBhvr>
                                      <p:tavLst>
                                        <p:tav tm="0">
                                          <p:val>
                                            <p:strVal val="#ppt_x"/>
                                          </p:val>
                                        </p:tav>
                                        <p:tav tm="100000">
                                          <p:val>
                                            <p:strVal val="#ppt_x"/>
                                          </p:val>
                                        </p:tav>
                                      </p:tavLst>
                                    </p:anim>
                                    <p:anim calcmode="lin" valueType="num">
                                      <p:cBhvr>
                                        <p:cTn id="41" dur="1000" fill="hold"/>
                                        <p:tgtEl>
                                          <p:spTgt spid="76"/>
                                        </p:tgtEl>
                                        <p:attrNameLst>
                                          <p:attrName>ppt_y</p:attrName>
                                        </p:attrNameLst>
                                      </p:cBhvr>
                                      <p:tavLst>
                                        <p:tav tm="0">
                                          <p:val>
                                            <p:strVal val="#ppt_y+.1"/>
                                          </p:val>
                                        </p:tav>
                                        <p:tav tm="100000">
                                          <p:val>
                                            <p:strVal val="#ppt_y"/>
                                          </p:val>
                                        </p:tav>
                                      </p:tavLst>
                                    </p:anim>
                                  </p:childTnLst>
                                </p:cTn>
                              </p:par>
                            </p:childTnLst>
                          </p:cTn>
                        </p:par>
                        <p:par>
                          <p:cTn id="42" fill="hold">
                            <p:stCondLst>
                              <p:cond delay="4500"/>
                            </p:stCondLst>
                            <p:childTnLst>
                              <p:par>
                                <p:cTn id="43" presetID="53" presetClass="entr" presetSubtype="16" fill="hold" grpId="0" nodeType="afterEffect">
                                  <p:stCondLst>
                                    <p:cond delay="250"/>
                                  </p:stCondLst>
                                  <p:childTnLst>
                                    <p:set>
                                      <p:cBhvr>
                                        <p:cTn id="44" dur="1" fill="hold">
                                          <p:stCondLst>
                                            <p:cond delay="0"/>
                                          </p:stCondLst>
                                        </p:cTn>
                                        <p:tgtEl>
                                          <p:spTgt spid="86"/>
                                        </p:tgtEl>
                                        <p:attrNameLst>
                                          <p:attrName>style.visibility</p:attrName>
                                        </p:attrNameLst>
                                      </p:cBhvr>
                                      <p:to>
                                        <p:strVal val="visible"/>
                                      </p:to>
                                    </p:set>
                                    <p:anim calcmode="lin" valueType="num">
                                      <p:cBhvr>
                                        <p:cTn id="45" dur="500" fill="hold"/>
                                        <p:tgtEl>
                                          <p:spTgt spid="86"/>
                                        </p:tgtEl>
                                        <p:attrNameLst>
                                          <p:attrName>ppt_w</p:attrName>
                                        </p:attrNameLst>
                                      </p:cBhvr>
                                      <p:tavLst>
                                        <p:tav tm="0">
                                          <p:val>
                                            <p:fltVal val="0"/>
                                          </p:val>
                                        </p:tav>
                                        <p:tav tm="100000">
                                          <p:val>
                                            <p:strVal val="#ppt_w"/>
                                          </p:val>
                                        </p:tav>
                                      </p:tavLst>
                                    </p:anim>
                                    <p:anim calcmode="lin" valueType="num">
                                      <p:cBhvr>
                                        <p:cTn id="46" dur="500" fill="hold"/>
                                        <p:tgtEl>
                                          <p:spTgt spid="86"/>
                                        </p:tgtEl>
                                        <p:attrNameLst>
                                          <p:attrName>ppt_h</p:attrName>
                                        </p:attrNameLst>
                                      </p:cBhvr>
                                      <p:tavLst>
                                        <p:tav tm="0">
                                          <p:val>
                                            <p:fltVal val="0"/>
                                          </p:val>
                                        </p:tav>
                                        <p:tav tm="100000">
                                          <p:val>
                                            <p:strVal val="#ppt_h"/>
                                          </p:val>
                                        </p:tav>
                                      </p:tavLst>
                                    </p:anim>
                                    <p:animEffect transition="in" filter="fade">
                                      <p:cBhvr>
                                        <p:cTn id="47" dur="500"/>
                                        <p:tgtEl>
                                          <p:spTgt spid="86"/>
                                        </p:tgtEl>
                                      </p:cBhvr>
                                    </p:animEffect>
                                  </p:childTnLst>
                                </p:cTn>
                              </p:par>
                            </p:childTnLst>
                          </p:cTn>
                        </p:par>
                        <p:par>
                          <p:cTn id="48" fill="hold">
                            <p:stCondLst>
                              <p:cond delay="5250"/>
                            </p:stCondLst>
                            <p:childTnLst>
                              <p:par>
                                <p:cTn id="49" presetID="2" presetClass="entr" presetSubtype="4" fill="hold" nodeType="afterEffect">
                                  <p:stCondLst>
                                    <p:cond delay="0"/>
                                  </p:stCondLst>
                                  <p:childTnLst>
                                    <p:set>
                                      <p:cBhvr>
                                        <p:cTn id="50" dur="1" fill="hold">
                                          <p:stCondLst>
                                            <p:cond delay="0"/>
                                          </p:stCondLst>
                                        </p:cTn>
                                        <p:tgtEl>
                                          <p:spTgt spid="59"/>
                                        </p:tgtEl>
                                        <p:attrNameLst>
                                          <p:attrName>style.visibility</p:attrName>
                                        </p:attrNameLst>
                                      </p:cBhvr>
                                      <p:to>
                                        <p:strVal val="visible"/>
                                      </p:to>
                                    </p:set>
                                    <p:anim calcmode="lin" valueType="num">
                                      <p:cBhvr additive="base">
                                        <p:cTn id="51" dur="500" fill="hold"/>
                                        <p:tgtEl>
                                          <p:spTgt spid="59"/>
                                        </p:tgtEl>
                                        <p:attrNameLst>
                                          <p:attrName>ppt_x</p:attrName>
                                        </p:attrNameLst>
                                      </p:cBhvr>
                                      <p:tavLst>
                                        <p:tav tm="0">
                                          <p:val>
                                            <p:strVal val="#ppt_x"/>
                                          </p:val>
                                        </p:tav>
                                        <p:tav tm="100000">
                                          <p:val>
                                            <p:strVal val="#ppt_x"/>
                                          </p:val>
                                        </p:tav>
                                      </p:tavLst>
                                    </p:anim>
                                    <p:anim calcmode="lin" valueType="num">
                                      <p:cBhvr additive="base">
                                        <p:cTn id="52" dur="500" fill="hold"/>
                                        <p:tgtEl>
                                          <p:spTgt spid="59"/>
                                        </p:tgtEl>
                                        <p:attrNameLst>
                                          <p:attrName>ppt_y</p:attrName>
                                        </p:attrNameLst>
                                      </p:cBhvr>
                                      <p:tavLst>
                                        <p:tav tm="0">
                                          <p:val>
                                            <p:strVal val="1+#ppt_h/2"/>
                                          </p:val>
                                        </p:tav>
                                        <p:tav tm="100000">
                                          <p:val>
                                            <p:strVal val="#ppt_y"/>
                                          </p:val>
                                        </p:tav>
                                      </p:tavLst>
                                    </p:anim>
                                  </p:childTnLst>
                                </p:cTn>
                              </p:par>
                              <p:par>
                                <p:cTn id="53" presetID="22" presetClass="entr" presetSubtype="4" fill="hold" nodeType="withEffect">
                                  <p:stCondLst>
                                    <p:cond delay="0"/>
                                  </p:stCondLst>
                                  <p:childTnLst>
                                    <p:set>
                                      <p:cBhvr>
                                        <p:cTn id="54" dur="1" fill="hold">
                                          <p:stCondLst>
                                            <p:cond delay="0"/>
                                          </p:stCondLst>
                                        </p:cTn>
                                        <p:tgtEl>
                                          <p:spTgt spid="58"/>
                                        </p:tgtEl>
                                        <p:attrNameLst>
                                          <p:attrName>style.visibility</p:attrName>
                                        </p:attrNameLst>
                                      </p:cBhvr>
                                      <p:to>
                                        <p:strVal val="visible"/>
                                      </p:to>
                                    </p:set>
                                    <p:animEffect transition="in" filter="wipe(down)">
                                      <p:cBhvr>
                                        <p:cTn id="55" dur="1000"/>
                                        <p:tgtEl>
                                          <p:spTgt spid="58"/>
                                        </p:tgtEl>
                                      </p:cBhvr>
                                    </p:animEffect>
                                  </p:childTnLst>
                                </p:cTn>
                              </p:par>
                              <p:par>
                                <p:cTn id="56" presetID="2" presetClass="entr" presetSubtype="4" fill="hold" nodeType="withEffect">
                                  <p:stCondLst>
                                    <p:cond delay="0"/>
                                  </p:stCondLst>
                                  <p:childTnLst>
                                    <p:set>
                                      <p:cBhvr>
                                        <p:cTn id="57" dur="1" fill="hold">
                                          <p:stCondLst>
                                            <p:cond delay="0"/>
                                          </p:stCondLst>
                                        </p:cTn>
                                        <p:tgtEl>
                                          <p:spTgt spid="37"/>
                                        </p:tgtEl>
                                        <p:attrNameLst>
                                          <p:attrName>style.visibility</p:attrName>
                                        </p:attrNameLst>
                                      </p:cBhvr>
                                      <p:to>
                                        <p:strVal val="visible"/>
                                      </p:to>
                                    </p:set>
                                    <p:anim calcmode="lin" valueType="num">
                                      <p:cBhvr additive="base">
                                        <p:cTn id="58" dur="1000" fill="hold"/>
                                        <p:tgtEl>
                                          <p:spTgt spid="37"/>
                                        </p:tgtEl>
                                        <p:attrNameLst>
                                          <p:attrName>ppt_x</p:attrName>
                                        </p:attrNameLst>
                                      </p:cBhvr>
                                      <p:tavLst>
                                        <p:tav tm="0">
                                          <p:val>
                                            <p:strVal val="#ppt_x"/>
                                          </p:val>
                                        </p:tav>
                                        <p:tav tm="100000">
                                          <p:val>
                                            <p:strVal val="#ppt_x"/>
                                          </p:val>
                                        </p:tav>
                                      </p:tavLst>
                                    </p:anim>
                                    <p:anim calcmode="lin" valueType="num">
                                      <p:cBhvr additive="base">
                                        <p:cTn id="59" dur="1000" fill="hold"/>
                                        <p:tgtEl>
                                          <p:spTgt spid="37"/>
                                        </p:tgtEl>
                                        <p:attrNameLst>
                                          <p:attrName>ppt_y</p:attrName>
                                        </p:attrNameLst>
                                      </p:cBhvr>
                                      <p:tavLst>
                                        <p:tav tm="0">
                                          <p:val>
                                            <p:strVal val="1+#ppt_h/2"/>
                                          </p:val>
                                        </p:tav>
                                        <p:tav tm="100000">
                                          <p:val>
                                            <p:strVal val="#ppt_y"/>
                                          </p:val>
                                        </p:tav>
                                      </p:tavLst>
                                    </p:anim>
                                  </p:childTnLst>
                                </p:cTn>
                              </p:par>
                              <p:par>
                                <p:cTn id="60" presetID="2" presetClass="entr" presetSubtype="4" fill="hold" nodeType="withEffect">
                                  <p:stCondLst>
                                    <p:cond delay="0"/>
                                  </p:stCondLst>
                                  <p:childTnLst>
                                    <p:set>
                                      <p:cBhvr>
                                        <p:cTn id="61" dur="1" fill="hold">
                                          <p:stCondLst>
                                            <p:cond delay="0"/>
                                          </p:stCondLst>
                                        </p:cTn>
                                        <p:tgtEl>
                                          <p:spTgt spid="29"/>
                                        </p:tgtEl>
                                        <p:attrNameLst>
                                          <p:attrName>style.visibility</p:attrName>
                                        </p:attrNameLst>
                                      </p:cBhvr>
                                      <p:to>
                                        <p:strVal val="visible"/>
                                      </p:to>
                                    </p:set>
                                    <p:anim calcmode="lin" valueType="num">
                                      <p:cBhvr additive="base">
                                        <p:cTn id="62" dur="1000" fill="hold"/>
                                        <p:tgtEl>
                                          <p:spTgt spid="29"/>
                                        </p:tgtEl>
                                        <p:attrNameLst>
                                          <p:attrName>ppt_x</p:attrName>
                                        </p:attrNameLst>
                                      </p:cBhvr>
                                      <p:tavLst>
                                        <p:tav tm="0">
                                          <p:val>
                                            <p:strVal val="#ppt_x"/>
                                          </p:val>
                                        </p:tav>
                                        <p:tav tm="100000">
                                          <p:val>
                                            <p:strVal val="#ppt_x"/>
                                          </p:val>
                                        </p:tav>
                                      </p:tavLst>
                                    </p:anim>
                                    <p:anim calcmode="lin" valueType="num">
                                      <p:cBhvr additive="base">
                                        <p:cTn id="63" dur="1000" fill="hold"/>
                                        <p:tgtEl>
                                          <p:spTgt spid="29"/>
                                        </p:tgtEl>
                                        <p:attrNameLst>
                                          <p:attrName>ppt_y</p:attrName>
                                        </p:attrNameLst>
                                      </p:cBhvr>
                                      <p:tavLst>
                                        <p:tav tm="0">
                                          <p:val>
                                            <p:strVal val="1+#ppt_h/2"/>
                                          </p:val>
                                        </p:tav>
                                        <p:tav tm="100000">
                                          <p:val>
                                            <p:strVal val="#ppt_y"/>
                                          </p:val>
                                        </p:tav>
                                      </p:tavLst>
                                    </p:anim>
                                  </p:childTnLst>
                                </p:cTn>
                              </p:par>
                            </p:childTnLst>
                          </p:cTn>
                        </p:par>
                        <p:par>
                          <p:cTn id="64" fill="hold">
                            <p:stCondLst>
                              <p:cond delay="6250"/>
                            </p:stCondLst>
                            <p:childTnLst>
                              <p:par>
                                <p:cTn id="65" presetID="42" presetClass="entr" presetSubtype="0" fill="hold" grpId="0" nodeType="afterEffect">
                                  <p:stCondLst>
                                    <p:cond delay="250"/>
                                  </p:stCondLst>
                                  <p:childTnLst>
                                    <p:set>
                                      <p:cBhvr>
                                        <p:cTn id="66" dur="1" fill="hold">
                                          <p:stCondLst>
                                            <p:cond delay="0"/>
                                          </p:stCondLst>
                                        </p:cTn>
                                        <p:tgtEl>
                                          <p:spTgt spid="75"/>
                                        </p:tgtEl>
                                        <p:attrNameLst>
                                          <p:attrName>style.visibility</p:attrName>
                                        </p:attrNameLst>
                                      </p:cBhvr>
                                      <p:to>
                                        <p:strVal val="visible"/>
                                      </p:to>
                                    </p:set>
                                    <p:animEffect transition="in" filter="fade">
                                      <p:cBhvr>
                                        <p:cTn id="67" dur="1000"/>
                                        <p:tgtEl>
                                          <p:spTgt spid="75"/>
                                        </p:tgtEl>
                                      </p:cBhvr>
                                    </p:animEffect>
                                    <p:anim calcmode="lin" valueType="num">
                                      <p:cBhvr>
                                        <p:cTn id="68" dur="1000" fill="hold"/>
                                        <p:tgtEl>
                                          <p:spTgt spid="75"/>
                                        </p:tgtEl>
                                        <p:attrNameLst>
                                          <p:attrName>ppt_x</p:attrName>
                                        </p:attrNameLst>
                                      </p:cBhvr>
                                      <p:tavLst>
                                        <p:tav tm="0">
                                          <p:val>
                                            <p:strVal val="#ppt_x"/>
                                          </p:val>
                                        </p:tav>
                                        <p:tav tm="100000">
                                          <p:val>
                                            <p:strVal val="#ppt_x"/>
                                          </p:val>
                                        </p:tav>
                                      </p:tavLst>
                                    </p:anim>
                                    <p:anim calcmode="lin" valueType="num">
                                      <p:cBhvr>
                                        <p:cTn id="69" dur="1000" fill="hold"/>
                                        <p:tgtEl>
                                          <p:spTgt spid="75"/>
                                        </p:tgtEl>
                                        <p:attrNameLst>
                                          <p:attrName>ppt_y</p:attrName>
                                        </p:attrNameLst>
                                      </p:cBhvr>
                                      <p:tavLst>
                                        <p:tav tm="0">
                                          <p:val>
                                            <p:strVal val="#ppt_y+.1"/>
                                          </p:val>
                                        </p:tav>
                                        <p:tav tm="100000">
                                          <p:val>
                                            <p:strVal val="#ppt_y"/>
                                          </p:val>
                                        </p:tav>
                                      </p:tavLst>
                                    </p:anim>
                                  </p:childTnLst>
                                </p:cTn>
                              </p:par>
                            </p:childTnLst>
                          </p:cTn>
                        </p:par>
                        <p:par>
                          <p:cTn id="70" fill="hold">
                            <p:stCondLst>
                              <p:cond delay="7500"/>
                            </p:stCondLst>
                            <p:childTnLst>
                              <p:par>
                                <p:cTn id="71" presetID="53" presetClass="entr" presetSubtype="16" fill="hold" grpId="0" nodeType="afterEffect">
                                  <p:stCondLst>
                                    <p:cond delay="250"/>
                                  </p:stCondLst>
                                  <p:childTnLst>
                                    <p:set>
                                      <p:cBhvr>
                                        <p:cTn id="72" dur="1" fill="hold">
                                          <p:stCondLst>
                                            <p:cond delay="0"/>
                                          </p:stCondLst>
                                        </p:cTn>
                                        <p:tgtEl>
                                          <p:spTgt spid="87"/>
                                        </p:tgtEl>
                                        <p:attrNameLst>
                                          <p:attrName>style.visibility</p:attrName>
                                        </p:attrNameLst>
                                      </p:cBhvr>
                                      <p:to>
                                        <p:strVal val="visible"/>
                                      </p:to>
                                    </p:set>
                                    <p:anim calcmode="lin" valueType="num">
                                      <p:cBhvr>
                                        <p:cTn id="73" dur="500" fill="hold"/>
                                        <p:tgtEl>
                                          <p:spTgt spid="87"/>
                                        </p:tgtEl>
                                        <p:attrNameLst>
                                          <p:attrName>ppt_w</p:attrName>
                                        </p:attrNameLst>
                                      </p:cBhvr>
                                      <p:tavLst>
                                        <p:tav tm="0">
                                          <p:val>
                                            <p:fltVal val="0"/>
                                          </p:val>
                                        </p:tav>
                                        <p:tav tm="100000">
                                          <p:val>
                                            <p:strVal val="#ppt_w"/>
                                          </p:val>
                                        </p:tav>
                                      </p:tavLst>
                                    </p:anim>
                                    <p:anim calcmode="lin" valueType="num">
                                      <p:cBhvr>
                                        <p:cTn id="74" dur="500" fill="hold"/>
                                        <p:tgtEl>
                                          <p:spTgt spid="87"/>
                                        </p:tgtEl>
                                        <p:attrNameLst>
                                          <p:attrName>ppt_h</p:attrName>
                                        </p:attrNameLst>
                                      </p:cBhvr>
                                      <p:tavLst>
                                        <p:tav tm="0">
                                          <p:val>
                                            <p:fltVal val="0"/>
                                          </p:val>
                                        </p:tav>
                                        <p:tav tm="100000">
                                          <p:val>
                                            <p:strVal val="#ppt_h"/>
                                          </p:val>
                                        </p:tav>
                                      </p:tavLst>
                                    </p:anim>
                                    <p:animEffect transition="in" filter="fade">
                                      <p:cBhvr>
                                        <p:cTn id="75" dur="500"/>
                                        <p:tgtEl>
                                          <p:spTgt spid="87"/>
                                        </p:tgtEl>
                                      </p:cBhvr>
                                    </p:animEffect>
                                  </p:childTnLst>
                                </p:cTn>
                              </p:par>
                            </p:childTnLst>
                          </p:cTn>
                        </p:par>
                        <p:par>
                          <p:cTn id="76" fill="hold">
                            <p:stCondLst>
                              <p:cond delay="8250"/>
                            </p:stCondLst>
                            <p:childTnLst>
                              <p:par>
                                <p:cTn id="77" presetID="2" presetClass="entr" presetSubtype="4" fill="hold" nodeType="afterEffect">
                                  <p:stCondLst>
                                    <p:cond delay="0"/>
                                  </p:stCondLst>
                                  <p:childTnLst>
                                    <p:set>
                                      <p:cBhvr>
                                        <p:cTn id="78" dur="1" fill="hold">
                                          <p:stCondLst>
                                            <p:cond delay="0"/>
                                          </p:stCondLst>
                                        </p:cTn>
                                        <p:tgtEl>
                                          <p:spTgt spid="63"/>
                                        </p:tgtEl>
                                        <p:attrNameLst>
                                          <p:attrName>style.visibility</p:attrName>
                                        </p:attrNameLst>
                                      </p:cBhvr>
                                      <p:to>
                                        <p:strVal val="visible"/>
                                      </p:to>
                                    </p:set>
                                    <p:anim calcmode="lin" valueType="num">
                                      <p:cBhvr additive="base">
                                        <p:cTn id="79" dur="500" fill="hold"/>
                                        <p:tgtEl>
                                          <p:spTgt spid="63"/>
                                        </p:tgtEl>
                                        <p:attrNameLst>
                                          <p:attrName>ppt_x</p:attrName>
                                        </p:attrNameLst>
                                      </p:cBhvr>
                                      <p:tavLst>
                                        <p:tav tm="0">
                                          <p:val>
                                            <p:strVal val="#ppt_x"/>
                                          </p:val>
                                        </p:tav>
                                        <p:tav tm="100000">
                                          <p:val>
                                            <p:strVal val="#ppt_x"/>
                                          </p:val>
                                        </p:tav>
                                      </p:tavLst>
                                    </p:anim>
                                    <p:anim calcmode="lin" valueType="num">
                                      <p:cBhvr additive="base">
                                        <p:cTn id="80" dur="500" fill="hold"/>
                                        <p:tgtEl>
                                          <p:spTgt spid="63"/>
                                        </p:tgtEl>
                                        <p:attrNameLst>
                                          <p:attrName>ppt_y</p:attrName>
                                        </p:attrNameLst>
                                      </p:cBhvr>
                                      <p:tavLst>
                                        <p:tav tm="0">
                                          <p:val>
                                            <p:strVal val="1+#ppt_h/2"/>
                                          </p:val>
                                        </p:tav>
                                        <p:tav tm="100000">
                                          <p:val>
                                            <p:strVal val="#ppt_y"/>
                                          </p:val>
                                        </p:tav>
                                      </p:tavLst>
                                    </p:anim>
                                  </p:childTnLst>
                                </p:cTn>
                              </p:par>
                              <p:par>
                                <p:cTn id="81" presetID="22" presetClass="entr" presetSubtype="4" fill="hold" nodeType="withEffect">
                                  <p:stCondLst>
                                    <p:cond delay="0"/>
                                  </p:stCondLst>
                                  <p:childTnLst>
                                    <p:set>
                                      <p:cBhvr>
                                        <p:cTn id="82" dur="1" fill="hold">
                                          <p:stCondLst>
                                            <p:cond delay="0"/>
                                          </p:stCondLst>
                                        </p:cTn>
                                        <p:tgtEl>
                                          <p:spTgt spid="62"/>
                                        </p:tgtEl>
                                        <p:attrNameLst>
                                          <p:attrName>style.visibility</p:attrName>
                                        </p:attrNameLst>
                                      </p:cBhvr>
                                      <p:to>
                                        <p:strVal val="visible"/>
                                      </p:to>
                                    </p:set>
                                    <p:animEffect transition="in" filter="wipe(down)">
                                      <p:cBhvr>
                                        <p:cTn id="83" dur="1000"/>
                                        <p:tgtEl>
                                          <p:spTgt spid="62"/>
                                        </p:tgtEl>
                                      </p:cBhvr>
                                    </p:animEffect>
                                  </p:childTnLst>
                                </p:cTn>
                              </p:par>
                              <p:par>
                                <p:cTn id="84" presetID="2" presetClass="entr" presetSubtype="4" fill="hold" nodeType="withEffect">
                                  <p:stCondLst>
                                    <p:cond delay="0"/>
                                  </p:stCondLst>
                                  <p:childTnLst>
                                    <p:set>
                                      <p:cBhvr>
                                        <p:cTn id="85" dur="1" fill="hold">
                                          <p:stCondLst>
                                            <p:cond delay="0"/>
                                          </p:stCondLst>
                                        </p:cTn>
                                        <p:tgtEl>
                                          <p:spTgt spid="41"/>
                                        </p:tgtEl>
                                        <p:attrNameLst>
                                          <p:attrName>style.visibility</p:attrName>
                                        </p:attrNameLst>
                                      </p:cBhvr>
                                      <p:to>
                                        <p:strVal val="visible"/>
                                      </p:to>
                                    </p:set>
                                    <p:anim calcmode="lin" valueType="num">
                                      <p:cBhvr additive="base">
                                        <p:cTn id="86" dur="1000" fill="hold"/>
                                        <p:tgtEl>
                                          <p:spTgt spid="41"/>
                                        </p:tgtEl>
                                        <p:attrNameLst>
                                          <p:attrName>ppt_x</p:attrName>
                                        </p:attrNameLst>
                                      </p:cBhvr>
                                      <p:tavLst>
                                        <p:tav tm="0">
                                          <p:val>
                                            <p:strVal val="#ppt_x"/>
                                          </p:val>
                                        </p:tav>
                                        <p:tav tm="100000">
                                          <p:val>
                                            <p:strVal val="#ppt_x"/>
                                          </p:val>
                                        </p:tav>
                                      </p:tavLst>
                                    </p:anim>
                                    <p:anim calcmode="lin" valueType="num">
                                      <p:cBhvr additive="base">
                                        <p:cTn id="87" dur="1000" fill="hold"/>
                                        <p:tgtEl>
                                          <p:spTgt spid="41"/>
                                        </p:tgtEl>
                                        <p:attrNameLst>
                                          <p:attrName>ppt_y</p:attrName>
                                        </p:attrNameLst>
                                      </p:cBhvr>
                                      <p:tavLst>
                                        <p:tav tm="0">
                                          <p:val>
                                            <p:strVal val="1+#ppt_h/2"/>
                                          </p:val>
                                        </p:tav>
                                        <p:tav tm="100000">
                                          <p:val>
                                            <p:strVal val="#ppt_y"/>
                                          </p:val>
                                        </p:tav>
                                      </p:tavLst>
                                    </p:anim>
                                  </p:childTnLst>
                                </p:cTn>
                              </p:par>
                              <p:par>
                                <p:cTn id="88" presetID="2" presetClass="entr" presetSubtype="4" fill="hold" nodeType="withEffect">
                                  <p:stCondLst>
                                    <p:cond delay="0"/>
                                  </p:stCondLst>
                                  <p:childTnLst>
                                    <p:set>
                                      <p:cBhvr>
                                        <p:cTn id="89" dur="1" fill="hold">
                                          <p:stCondLst>
                                            <p:cond delay="0"/>
                                          </p:stCondLst>
                                        </p:cTn>
                                        <p:tgtEl>
                                          <p:spTgt spid="24"/>
                                        </p:tgtEl>
                                        <p:attrNameLst>
                                          <p:attrName>style.visibility</p:attrName>
                                        </p:attrNameLst>
                                      </p:cBhvr>
                                      <p:to>
                                        <p:strVal val="visible"/>
                                      </p:to>
                                    </p:set>
                                    <p:anim calcmode="lin" valueType="num">
                                      <p:cBhvr additive="base">
                                        <p:cTn id="90" dur="1000" fill="hold"/>
                                        <p:tgtEl>
                                          <p:spTgt spid="24"/>
                                        </p:tgtEl>
                                        <p:attrNameLst>
                                          <p:attrName>ppt_x</p:attrName>
                                        </p:attrNameLst>
                                      </p:cBhvr>
                                      <p:tavLst>
                                        <p:tav tm="0">
                                          <p:val>
                                            <p:strVal val="#ppt_x"/>
                                          </p:val>
                                        </p:tav>
                                        <p:tav tm="100000">
                                          <p:val>
                                            <p:strVal val="#ppt_x"/>
                                          </p:val>
                                        </p:tav>
                                      </p:tavLst>
                                    </p:anim>
                                    <p:anim calcmode="lin" valueType="num">
                                      <p:cBhvr additive="base">
                                        <p:cTn id="91" dur="1000" fill="hold"/>
                                        <p:tgtEl>
                                          <p:spTgt spid="24"/>
                                        </p:tgtEl>
                                        <p:attrNameLst>
                                          <p:attrName>ppt_y</p:attrName>
                                        </p:attrNameLst>
                                      </p:cBhvr>
                                      <p:tavLst>
                                        <p:tav tm="0">
                                          <p:val>
                                            <p:strVal val="1+#ppt_h/2"/>
                                          </p:val>
                                        </p:tav>
                                        <p:tav tm="100000">
                                          <p:val>
                                            <p:strVal val="#ppt_y"/>
                                          </p:val>
                                        </p:tav>
                                      </p:tavLst>
                                    </p:anim>
                                  </p:childTnLst>
                                </p:cTn>
                              </p:par>
                            </p:childTnLst>
                          </p:cTn>
                        </p:par>
                        <p:par>
                          <p:cTn id="92" fill="hold">
                            <p:stCondLst>
                              <p:cond delay="9250"/>
                            </p:stCondLst>
                            <p:childTnLst>
                              <p:par>
                                <p:cTn id="93" presetID="42" presetClass="entr" presetSubtype="0" fill="hold" grpId="0" nodeType="afterEffect">
                                  <p:stCondLst>
                                    <p:cond delay="250"/>
                                  </p:stCondLst>
                                  <p:childTnLst>
                                    <p:set>
                                      <p:cBhvr>
                                        <p:cTn id="94" dur="1" fill="hold">
                                          <p:stCondLst>
                                            <p:cond delay="0"/>
                                          </p:stCondLst>
                                        </p:cTn>
                                        <p:tgtEl>
                                          <p:spTgt spid="77"/>
                                        </p:tgtEl>
                                        <p:attrNameLst>
                                          <p:attrName>style.visibility</p:attrName>
                                        </p:attrNameLst>
                                      </p:cBhvr>
                                      <p:to>
                                        <p:strVal val="visible"/>
                                      </p:to>
                                    </p:set>
                                    <p:animEffect transition="in" filter="fade">
                                      <p:cBhvr>
                                        <p:cTn id="95" dur="1000"/>
                                        <p:tgtEl>
                                          <p:spTgt spid="77"/>
                                        </p:tgtEl>
                                      </p:cBhvr>
                                    </p:animEffect>
                                    <p:anim calcmode="lin" valueType="num">
                                      <p:cBhvr>
                                        <p:cTn id="96" dur="1000" fill="hold"/>
                                        <p:tgtEl>
                                          <p:spTgt spid="77"/>
                                        </p:tgtEl>
                                        <p:attrNameLst>
                                          <p:attrName>ppt_x</p:attrName>
                                        </p:attrNameLst>
                                      </p:cBhvr>
                                      <p:tavLst>
                                        <p:tav tm="0">
                                          <p:val>
                                            <p:strVal val="#ppt_x"/>
                                          </p:val>
                                        </p:tav>
                                        <p:tav tm="100000">
                                          <p:val>
                                            <p:strVal val="#ppt_x"/>
                                          </p:val>
                                        </p:tav>
                                      </p:tavLst>
                                    </p:anim>
                                    <p:anim calcmode="lin" valueType="num">
                                      <p:cBhvr>
                                        <p:cTn id="97" dur="1000" fill="hold"/>
                                        <p:tgtEl>
                                          <p:spTgt spid="77"/>
                                        </p:tgtEl>
                                        <p:attrNameLst>
                                          <p:attrName>ppt_y</p:attrName>
                                        </p:attrNameLst>
                                      </p:cBhvr>
                                      <p:tavLst>
                                        <p:tav tm="0">
                                          <p:val>
                                            <p:strVal val="#ppt_y+.1"/>
                                          </p:val>
                                        </p:tav>
                                        <p:tav tm="100000">
                                          <p:val>
                                            <p:strVal val="#ppt_y"/>
                                          </p:val>
                                        </p:tav>
                                      </p:tavLst>
                                    </p:anim>
                                  </p:childTnLst>
                                </p:cTn>
                              </p:par>
                            </p:childTnLst>
                          </p:cTn>
                        </p:par>
                        <p:par>
                          <p:cTn id="98" fill="hold">
                            <p:stCondLst>
                              <p:cond delay="10500"/>
                            </p:stCondLst>
                            <p:childTnLst>
                              <p:par>
                                <p:cTn id="99" presetID="53" presetClass="entr" presetSubtype="16" fill="hold" grpId="0" nodeType="afterEffect">
                                  <p:stCondLst>
                                    <p:cond delay="250"/>
                                  </p:stCondLst>
                                  <p:childTnLst>
                                    <p:set>
                                      <p:cBhvr>
                                        <p:cTn id="100" dur="1" fill="hold">
                                          <p:stCondLst>
                                            <p:cond delay="0"/>
                                          </p:stCondLst>
                                        </p:cTn>
                                        <p:tgtEl>
                                          <p:spTgt spid="88"/>
                                        </p:tgtEl>
                                        <p:attrNameLst>
                                          <p:attrName>style.visibility</p:attrName>
                                        </p:attrNameLst>
                                      </p:cBhvr>
                                      <p:to>
                                        <p:strVal val="visible"/>
                                      </p:to>
                                    </p:set>
                                    <p:anim calcmode="lin" valueType="num">
                                      <p:cBhvr>
                                        <p:cTn id="101" dur="500" fill="hold"/>
                                        <p:tgtEl>
                                          <p:spTgt spid="88"/>
                                        </p:tgtEl>
                                        <p:attrNameLst>
                                          <p:attrName>ppt_w</p:attrName>
                                        </p:attrNameLst>
                                      </p:cBhvr>
                                      <p:tavLst>
                                        <p:tav tm="0">
                                          <p:val>
                                            <p:fltVal val="0"/>
                                          </p:val>
                                        </p:tav>
                                        <p:tav tm="100000">
                                          <p:val>
                                            <p:strVal val="#ppt_w"/>
                                          </p:val>
                                        </p:tav>
                                      </p:tavLst>
                                    </p:anim>
                                    <p:anim calcmode="lin" valueType="num">
                                      <p:cBhvr>
                                        <p:cTn id="102" dur="500" fill="hold"/>
                                        <p:tgtEl>
                                          <p:spTgt spid="88"/>
                                        </p:tgtEl>
                                        <p:attrNameLst>
                                          <p:attrName>ppt_h</p:attrName>
                                        </p:attrNameLst>
                                      </p:cBhvr>
                                      <p:tavLst>
                                        <p:tav tm="0">
                                          <p:val>
                                            <p:fltVal val="0"/>
                                          </p:val>
                                        </p:tav>
                                        <p:tav tm="100000">
                                          <p:val>
                                            <p:strVal val="#ppt_h"/>
                                          </p:val>
                                        </p:tav>
                                      </p:tavLst>
                                    </p:anim>
                                    <p:animEffect transition="in" filter="fade">
                                      <p:cBhvr>
                                        <p:cTn id="103" dur="500"/>
                                        <p:tgtEl>
                                          <p:spTgt spid="88"/>
                                        </p:tgtEl>
                                      </p:cBhvr>
                                    </p:animEffect>
                                  </p:childTnLst>
                                </p:cTn>
                              </p:par>
                            </p:childTnLst>
                          </p:cTn>
                        </p:par>
                        <p:par>
                          <p:cTn id="104" fill="hold">
                            <p:stCondLst>
                              <p:cond delay="11250"/>
                            </p:stCondLst>
                            <p:childTnLst>
                              <p:par>
                                <p:cTn id="105" presetID="2" presetClass="entr" presetSubtype="4" fill="hold" nodeType="afterEffect">
                                  <p:stCondLst>
                                    <p:cond delay="0"/>
                                  </p:stCondLst>
                                  <p:childTnLst>
                                    <p:set>
                                      <p:cBhvr>
                                        <p:cTn id="106" dur="1" fill="hold">
                                          <p:stCondLst>
                                            <p:cond delay="0"/>
                                          </p:stCondLst>
                                        </p:cTn>
                                        <p:tgtEl>
                                          <p:spTgt spid="67"/>
                                        </p:tgtEl>
                                        <p:attrNameLst>
                                          <p:attrName>style.visibility</p:attrName>
                                        </p:attrNameLst>
                                      </p:cBhvr>
                                      <p:to>
                                        <p:strVal val="visible"/>
                                      </p:to>
                                    </p:set>
                                    <p:anim calcmode="lin" valueType="num">
                                      <p:cBhvr additive="base">
                                        <p:cTn id="107" dur="500" fill="hold"/>
                                        <p:tgtEl>
                                          <p:spTgt spid="67"/>
                                        </p:tgtEl>
                                        <p:attrNameLst>
                                          <p:attrName>ppt_x</p:attrName>
                                        </p:attrNameLst>
                                      </p:cBhvr>
                                      <p:tavLst>
                                        <p:tav tm="0">
                                          <p:val>
                                            <p:strVal val="#ppt_x"/>
                                          </p:val>
                                        </p:tav>
                                        <p:tav tm="100000">
                                          <p:val>
                                            <p:strVal val="#ppt_x"/>
                                          </p:val>
                                        </p:tav>
                                      </p:tavLst>
                                    </p:anim>
                                    <p:anim calcmode="lin" valueType="num">
                                      <p:cBhvr additive="base">
                                        <p:cTn id="108" dur="500" fill="hold"/>
                                        <p:tgtEl>
                                          <p:spTgt spid="67"/>
                                        </p:tgtEl>
                                        <p:attrNameLst>
                                          <p:attrName>ppt_y</p:attrName>
                                        </p:attrNameLst>
                                      </p:cBhvr>
                                      <p:tavLst>
                                        <p:tav tm="0">
                                          <p:val>
                                            <p:strVal val="1+#ppt_h/2"/>
                                          </p:val>
                                        </p:tav>
                                        <p:tav tm="100000">
                                          <p:val>
                                            <p:strVal val="#ppt_y"/>
                                          </p:val>
                                        </p:tav>
                                      </p:tavLst>
                                    </p:anim>
                                  </p:childTnLst>
                                </p:cTn>
                              </p:par>
                              <p:par>
                                <p:cTn id="109" presetID="22" presetClass="entr" presetSubtype="4" fill="hold" nodeType="withEffect">
                                  <p:stCondLst>
                                    <p:cond delay="0"/>
                                  </p:stCondLst>
                                  <p:childTnLst>
                                    <p:set>
                                      <p:cBhvr>
                                        <p:cTn id="110" dur="1" fill="hold">
                                          <p:stCondLst>
                                            <p:cond delay="0"/>
                                          </p:stCondLst>
                                        </p:cTn>
                                        <p:tgtEl>
                                          <p:spTgt spid="66"/>
                                        </p:tgtEl>
                                        <p:attrNameLst>
                                          <p:attrName>style.visibility</p:attrName>
                                        </p:attrNameLst>
                                      </p:cBhvr>
                                      <p:to>
                                        <p:strVal val="visible"/>
                                      </p:to>
                                    </p:set>
                                    <p:animEffect transition="in" filter="wipe(down)">
                                      <p:cBhvr>
                                        <p:cTn id="111" dur="1000"/>
                                        <p:tgtEl>
                                          <p:spTgt spid="66"/>
                                        </p:tgtEl>
                                      </p:cBhvr>
                                    </p:animEffect>
                                  </p:childTnLst>
                                </p:cTn>
                              </p:par>
                              <p:par>
                                <p:cTn id="112" presetID="2" presetClass="entr" presetSubtype="4" fill="hold" nodeType="withEffect">
                                  <p:stCondLst>
                                    <p:cond delay="0"/>
                                  </p:stCondLst>
                                  <p:childTnLst>
                                    <p:set>
                                      <p:cBhvr>
                                        <p:cTn id="113" dur="1" fill="hold">
                                          <p:stCondLst>
                                            <p:cond delay="0"/>
                                          </p:stCondLst>
                                        </p:cTn>
                                        <p:tgtEl>
                                          <p:spTgt spid="45"/>
                                        </p:tgtEl>
                                        <p:attrNameLst>
                                          <p:attrName>style.visibility</p:attrName>
                                        </p:attrNameLst>
                                      </p:cBhvr>
                                      <p:to>
                                        <p:strVal val="visible"/>
                                      </p:to>
                                    </p:set>
                                    <p:anim calcmode="lin" valueType="num">
                                      <p:cBhvr additive="base">
                                        <p:cTn id="114" dur="1000" fill="hold"/>
                                        <p:tgtEl>
                                          <p:spTgt spid="45"/>
                                        </p:tgtEl>
                                        <p:attrNameLst>
                                          <p:attrName>ppt_x</p:attrName>
                                        </p:attrNameLst>
                                      </p:cBhvr>
                                      <p:tavLst>
                                        <p:tav tm="0">
                                          <p:val>
                                            <p:strVal val="#ppt_x"/>
                                          </p:val>
                                        </p:tav>
                                        <p:tav tm="100000">
                                          <p:val>
                                            <p:strVal val="#ppt_x"/>
                                          </p:val>
                                        </p:tav>
                                      </p:tavLst>
                                    </p:anim>
                                    <p:anim calcmode="lin" valueType="num">
                                      <p:cBhvr additive="base">
                                        <p:cTn id="115" dur="1000" fill="hold"/>
                                        <p:tgtEl>
                                          <p:spTgt spid="45"/>
                                        </p:tgtEl>
                                        <p:attrNameLst>
                                          <p:attrName>ppt_y</p:attrName>
                                        </p:attrNameLst>
                                      </p:cBhvr>
                                      <p:tavLst>
                                        <p:tav tm="0">
                                          <p:val>
                                            <p:strVal val="1+#ppt_h/2"/>
                                          </p:val>
                                        </p:tav>
                                        <p:tav tm="100000">
                                          <p:val>
                                            <p:strVal val="#ppt_y"/>
                                          </p:val>
                                        </p:tav>
                                      </p:tavLst>
                                    </p:anim>
                                  </p:childTnLst>
                                </p:cTn>
                              </p:par>
                              <p:par>
                                <p:cTn id="116" presetID="2" presetClass="entr" presetSubtype="4" fill="hold" grpId="0" nodeType="withEffect">
                                  <p:stCondLst>
                                    <p:cond delay="0"/>
                                  </p:stCondLst>
                                  <p:childTnLst>
                                    <p:set>
                                      <p:cBhvr>
                                        <p:cTn id="117" dur="1" fill="hold">
                                          <p:stCondLst>
                                            <p:cond delay="0"/>
                                          </p:stCondLst>
                                        </p:cTn>
                                        <p:tgtEl>
                                          <p:spTgt spid="35"/>
                                        </p:tgtEl>
                                        <p:attrNameLst>
                                          <p:attrName>style.visibility</p:attrName>
                                        </p:attrNameLst>
                                      </p:cBhvr>
                                      <p:to>
                                        <p:strVal val="visible"/>
                                      </p:to>
                                    </p:set>
                                    <p:anim calcmode="lin" valueType="num">
                                      <p:cBhvr additive="base">
                                        <p:cTn id="118" dur="1000" fill="hold"/>
                                        <p:tgtEl>
                                          <p:spTgt spid="35"/>
                                        </p:tgtEl>
                                        <p:attrNameLst>
                                          <p:attrName>ppt_x</p:attrName>
                                        </p:attrNameLst>
                                      </p:cBhvr>
                                      <p:tavLst>
                                        <p:tav tm="0">
                                          <p:val>
                                            <p:strVal val="#ppt_x"/>
                                          </p:val>
                                        </p:tav>
                                        <p:tav tm="100000">
                                          <p:val>
                                            <p:strVal val="#ppt_x"/>
                                          </p:val>
                                        </p:tav>
                                      </p:tavLst>
                                    </p:anim>
                                    <p:anim calcmode="lin" valueType="num">
                                      <p:cBhvr additive="base">
                                        <p:cTn id="119" dur="1000" fill="hold"/>
                                        <p:tgtEl>
                                          <p:spTgt spid="35"/>
                                        </p:tgtEl>
                                        <p:attrNameLst>
                                          <p:attrName>ppt_y</p:attrName>
                                        </p:attrNameLst>
                                      </p:cBhvr>
                                      <p:tavLst>
                                        <p:tav tm="0">
                                          <p:val>
                                            <p:strVal val="1+#ppt_h/2"/>
                                          </p:val>
                                        </p:tav>
                                        <p:tav tm="100000">
                                          <p:val>
                                            <p:strVal val="#ppt_y"/>
                                          </p:val>
                                        </p:tav>
                                      </p:tavLst>
                                    </p:anim>
                                  </p:childTnLst>
                                </p:cTn>
                              </p:par>
                            </p:childTnLst>
                          </p:cTn>
                        </p:par>
                        <p:par>
                          <p:cTn id="120" fill="hold">
                            <p:stCondLst>
                              <p:cond delay="12250"/>
                            </p:stCondLst>
                            <p:childTnLst>
                              <p:par>
                                <p:cTn id="121" presetID="42" presetClass="entr" presetSubtype="0" fill="hold" grpId="0" nodeType="afterEffect">
                                  <p:stCondLst>
                                    <p:cond delay="250"/>
                                  </p:stCondLst>
                                  <p:childTnLst>
                                    <p:set>
                                      <p:cBhvr>
                                        <p:cTn id="122" dur="1" fill="hold">
                                          <p:stCondLst>
                                            <p:cond delay="0"/>
                                          </p:stCondLst>
                                        </p:cTn>
                                        <p:tgtEl>
                                          <p:spTgt spid="78"/>
                                        </p:tgtEl>
                                        <p:attrNameLst>
                                          <p:attrName>style.visibility</p:attrName>
                                        </p:attrNameLst>
                                      </p:cBhvr>
                                      <p:to>
                                        <p:strVal val="visible"/>
                                      </p:to>
                                    </p:set>
                                    <p:animEffect transition="in" filter="fade">
                                      <p:cBhvr>
                                        <p:cTn id="123" dur="1000"/>
                                        <p:tgtEl>
                                          <p:spTgt spid="78"/>
                                        </p:tgtEl>
                                      </p:cBhvr>
                                    </p:animEffect>
                                    <p:anim calcmode="lin" valueType="num">
                                      <p:cBhvr>
                                        <p:cTn id="124" dur="1000" fill="hold"/>
                                        <p:tgtEl>
                                          <p:spTgt spid="78"/>
                                        </p:tgtEl>
                                        <p:attrNameLst>
                                          <p:attrName>ppt_x</p:attrName>
                                        </p:attrNameLst>
                                      </p:cBhvr>
                                      <p:tavLst>
                                        <p:tav tm="0">
                                          <p:val>
                                            <p:strVal val="#ppt_x"/>
                                          </p:val>
                                        </p:tav>
                                        <p:tav tm="100000">
                                          <p:val>
                                            <p:strVal val="#ppt_x"/>
                                          </p:val>
                                        </p:tav>
                                      </p:tavLst>
                                    </p:anim>
                                    <p:anim calcmode="lin" valueType="num">
                                      <p:cBhvr>
                                        <p:cTn id="125" dur="1000" fill="hold"/>
                                        <p:tgtEl>
                                          <p:spTgt spid="78"/>
                                        </p:tgtEl>
                                        <p:attrNameLst>
                                          <p:attrName>ppt_y</p:attrName>
                                        </p:attrNameLst>
                                      </p:cBhvr>
                                      <p:tavLst>
                                        <p:tav tm="0">
                                          <p:val>
                                            <p:strVal val="#ppt_y+.1"/>
                                          </p:val>
                                        </p:tav>
                                        <p:tav tm="100000">
                                          <p:val>
                                            <p:strVal val="#ppt_y"/>
                                          </p:val>
                                        </p:tav>
                                      </p:tavLst>
                                    </p:anim>
                                  </p:childTnLst>
                                </p:cTn>
                              </p:par>
                            </p:childTnLst>
                          </p:cTn>
                        </p:par>
                        <p:par>
                          <p:cTn id="126" fill="hold">
                            <p:stCondLst>
                              <p:cond delay="13500"/>
                            </p:stCondLst>
                            <p:childTnLst>
                              <p:par>
                                <p:cTn id="127" presetID="53" presetClass="entr" presetSubtype="16" fill="hold" grpId="0" nodeType="afterEffect">
                                  <p:stCondLst>
                                    <p:cond delay="250"/>
                                  </p:stCondLst>
                                  <p:childTnLst>
                                    <p:set>
                                      <p:cBhvr>
                                        <p:cTn id="128" dur="1" fill="hold">
                                          <p:stCondLst>
                                            <p:cond delay="0"/>
                                          </p:stCondLst>
                                        </p:cTn>
                                        <p:tgtEl>
                                          <p:spTgt spid="89"/>
                                        </p:tgtEl>
                                        <p:attrNameLst>
                                          <p:attrName>style.visibility</p:attrName>
                                        </p:attrNameLst>
                                      </p:cBhvr>
                                      <p:to>
                                        <p:strVal val="visible"/>
                                      </p:to>
                                    </p:set>
                                    <p:anim calcmode="lin" valueType="num">
                                      <p:cBhvr>
                                        <p:cTn id="129" dur="500" fill="hold"/>
                                        <p:tgtEl>
                                          <p:spTgt spid="89"/>
                                        </p:tgtEl>
                                        <p:attrNameLst>
                                          <p:attrName>ppt_w</p:attrName>
                                        </p:attrNameLst>
                                      </p:cBhvr>
                                      <p:tavLst>
                                        <p:tav tm="0">
                                          <p:val>
                                            <p:fltVal val="0"/>
                                          </p:val>
                                        </p:tav>
                                        <p:tav tm="100000">
                                          <p:val>
                                            <p:strVal val="#ppt_w"/>
                                          </p:val>
                                        </p:tav>
                                      </p:tavLst>
                                    </p:anim>
                                    <p:anim calcmode="lin" valueType="num">
                                      <p:cBhvr>
                                        <p:cTn id="130" dur="500" fill="hold"/>
                                        <p:tgtEl>
                                          <p:spTgt spid="89"/>
                                        </p:tgtEl>
                                        <p:attrNameLst>
                                          <p:attrName>ppt_h</p:attrName>
                                        </p:attrNameLst>
                                      </p:cBhvr>
                                      <p:tavLst>
                                        <p:tav tm="0">
                                          <p:val>
                                            <p:fltVal val="0"/>
                                          </p:val>
                                        </p:tav>
                                        <p:tav tm="100000">
                                          <p:val>
                                            <p:strVal val="#ppt_h"/>
                                          </p:val>
                                        </p:tav>
                                      </p:tavLst>
                                    </p:anim>
                                    <p:animEffect transition="in" filter="fade">
                                      <p:cBhvr>
                                        <p:cTn id="131" dur="500"/>
                                        <p:tgtEl>
                                          <p:spTgt spid="89"/>
                                        </p:tgtEl>
                                      </p:cBhvr>
                                    </p:animEffect>
                                  </p:childTnLst>
                                </p:cTn>
                              </p:par>
                            </p:childTnLst>
                          </p:cTn>
                        </p:par>
                        <p:par>
                          <p:cTn id="132" fill="hold">
                            <p:stCondLst>
                              <p:cond delay="14250"/>
                            </p:stCondLst>
                            <p:childTnLst>
                              <p:par>
                                <p:cTn id="133" presetID="2" presetClass="entr" presetSubtype="4" fill="hold" nodeType="afterEffect">
                                  <p:stCondLst>
                                    <p:cond delay="0"/>
                                  </p:stCondLst>
                                  <p:childTnLst>
                                    <p:set>
                                      <p:cBhvr>
                                        <p:cTn id="134" dur="1" fill="hold">
                                          <p:stCondLst>
                                            <p:cond delay="0"/>
                                          </p:stCondLst>
                                        </p:cTn>
                                        <p:tgtEl>
                                          <p:spTgt spid="71"/>
                                        </p:tgtEl>
                                        <p:attrNameLst>
                                          <p:attrName>style.visibility</p:attrName>
                                        </p:attrNameLst>
                                      </p:cBhvr>
                                      <p:to>
                                        <p:strVal val="visible"/>
                                      </p:to>
                                    </p:set>
                                    <p:anim calcmode="lin" valueType="num">
                                      <p:cBhvr additive="base">
                                        <p:cTn id="135" dur="500" fill="hold"/>
                                        <p:tgtEl>
                                          <p:spTgt spid="71"/>
                                        </p:tgtEl>
                                        <p:attrNameLst>
                                          <p:attrName>ppt_x</p:attrName>
                                        </p:attrNameLst>
                                      </p:cBhvr>
                                      <p:tavLst>
                                        <p:tav tm="0">
                                          <p:val>
                                            <p:strVal val="#ppt_x"/>
                                          </p:val>
                                        </p:tav>
                                        <p:tav tm="100000">
                                          <p:val>
                                            <p:strVal val="#ppt_x"/>
                                          </p:val>
                                        </p:tav>
                                      </p:tavLst>
                                    </p:anim>
                                    <p:anim calcmode="lin" valueType="num">
                                      <p:cBhvr additive="base">
                                        <p:cTn id="136" dur="500" fill="hold"/>
                                        <p:tgtEl>
                                          <p:spTgt spid="71"/>
                                        </p:tgtEl>
                                        <p:attrNameLst>
                                          <p:attrName>ppt_y</p:attrName>
                                        </p:attrNameLst>
                                      </p:cBhvr>
                                      <p:tavLst>
                                        <p:tav tm="0">
                                          <p:val>
                                            <p:strVal val="1+#ppt_h/2"/>
                                          </p:val>
                                        </p:tav>
                                        <p:tav tm="100000">
                                          <p:val>
                                            <p:strVal val="#ppt_y"/>
                                          </p:val>
                                        </p:tav>
                                      </p:tavLst>
                                    </p:anim>
                                  </p:childTnLst>
                                </p:cTn>
                              </p:par>
                              <p:par>
                                <p:cTn id="137" presetID="22" presetClass="entr" presetSubtype="4" fill="hold" nodeType="withEffect">
                                  <p:stCondLst>
                                    <p:cond delay="0"/>
                                  </p:stCondLst>
                                  <p:childTnLst>
                                    <p:set>
                                      <p:cBhvr>
                                        <p:cTn id="138" dur="1" fill="hold">
                                          <p:stCondLst>
                                            <p:cond delay="0"/>
                                          </p:stCondLst>
                                        </p:cTn>
                                        <p:tgtEl>
                                          <p:spTgt spid="70"/>
                                        </p:tgtEl>
                                        <p:attrNameLst>
                                          <p:attrName>style.visibility</p:attrName>
                                        </p:attrNameLst>
                                      </p:cBhvr>
                                      <p:to>
                                        <p:strVal val="visible"/>
                                      </p:to>
                                    </p:set>
                                    <p:animEffect transition="in" filter="wipe(down)">
                                      <p:cBhvr>
                                        <p:cTn id="139" dur="1000"/>
                                        <p:tgtEl>
                                          <p:spTgt spid="70"/>
                                        </p:tgtEl>
                                      </p:cBhvr>
                                    </p:animEffect>
                                  </p:childTnLst>
                                </p:cTn>
                              </p:par>
                              <p:par>
                                <p:cTn id="140" presetID="2" presetClass="entr" presetSubtype="4" fill="hold" nodeType="withEffect">
                                  <p:stCondLst>
                                    <p:cond delay="0"/>
                                  </p:stCondLst>
                                  <p:childTnLst>
                                    <p:set>
                                      <p:cBhvr>
                                        <p:cTn id="141" dur="1" fill="hold">
                                          <p:stCondLst>
                                            <p:cond delay="0"/>
                                          </p:stCondLst>
                                        </p:cTn>
                                        <p:tgtEl>
                                          <p:spTgt spid="49"/>
                                        </p:tgtEl>
                                        <p:attrNameLst>
                                          <p:attrName>style.visibility</p:attrName>
                                        </p:attrNameLst>
                                      </p:cBhvr>
                                      <p:to>
                                        <p:strVal val="visible"/>
                                      </p:to>
                                    </p:set>
                                    <p:anim calcmode="lin" valueType="num">
                                      <p:cBhvr additive="base">
                                        <p:cTn id="142" dur="1000" fill="hold"/>
                                        <p:tgtEl>
                                          <p:spTgt spid="49"/>
                                        </p:tgtEl>
                                        <p:attrNameLst>
                                          <p:attrName>ppt_x</p:attrName>
                                        </p:attrNameLst>
                                      </p:cBhvr>
                                      <p:tavLst>
                                        <p:tav tm="0">
                                          <p:val>
                                            <p:strVal val="#ppt_x"/>
                                          </p:val>
                                        </p:tav>
                                        <p:tav tm="100000">
                                          <p:val>
                                            <p:strVal val="#ppt_x"/>
                                          </p:val>
                                        </p:tav>
                                      </p:tavLst>
                                    </p:anim>
                                    <p:anim calcmode="lin" valueType="num">
                                      <p:cBhvr additive="base">
                                        <p:cTn id="143" dur="1000" fill="hold"/>
                                        <p:tgtEl>
                                          <p:spTgt spid="49"/>
                                        </p:tgtEl>
                                        <p:attrNameLst>
                                          <p:attrName>ppt_y</p:attrName>
                                        </p:attrNameLst>
                                      </p:cBhvr>
                                      <p:tavLst>
                                        <p:tav tm="0">
                                          <p:val>
                                            <p:strVal val="1+#ppt_h/2"/>
                                          </p:val>
                                        </p:tav>
                                        <p:tav tm="100000">
                                          <p:val>
                                            <p:strVal val="#ppt_y"/>
                                          </p:val>
                                        </p:tav>
                                      </p:tavLst>
                                    </p:anim>
                                  </p:childTnLst>
                                </p:cTn>
                              </p:par>
                              <p:par>
                                <p:cTn id="144" presetID="2" presetClass="entr" presetSubtype="4" fill="hold" grpId="0" nodeType="withEffect">
                                  <p:stCondLst>
                                    <p:cond delay="0"/>
                                  </p:stCondLst>
                                  <p:childTnLst>
                                    <p:set>
                                      <p:cBhvr>
                                        <p:cTn id="145" dur="1" fill="hold">
                                          <p:stCondLst>
                                            <p:cond delay="0"/>
                                          </p:stCondLst>
                                        </p:cTn>
                                        <p:tgtEl>
                                          <p:spTgt spid="36"/>
                                        </p:tgtEl>
                                        <p:attrNameLst>
                                          <p:attrName>style.visibility</p:attrName>
                                        </p:attrNameLst>
                                      </p:cBhvr>
                                      <p:to>
                                        <p:strVal val="visible"/>
                                      </p:to>
                                    </p:set>
                                    <p:anim calcmode="lin" valueType="num">
                                      <p:cBhvr additive="base">
                                        <p:cTn id="146" dur="1000" fill="hold"/>
                                        <p:tgtEl>
                                          <p:spTgt spid="36"/>
                                        </p:tgtEl>
                                        <p:attrNameLst>
                                          <p:attrName>ppt_x</p:attrName>
                                        </p:attrNameLst>
                                      </p:cBhvr>
                                      <p:tavLst>
                                        <p:tav tm="0">
                                          <p:val>
                                            <p:strVal val="#ppt_x"/>
                                          </p:val>
                                        </p:tav>
                                        <p:tav tm="100000">
                                          <p:val>
                                            <p:strVal val="#ppt_x"/>
                                          </p:val>
                                        </p:tav>
                                      </p:tavLst>
                                    </p:anim>
                                    <p:anim calcmode="lin" valueType="num">
                                      <p:cBhvr additive="base">
                                        <p:cTn id="147" dur="1000" fill="hold"/>
                                        <p:tgtEl>
                                          <p:spTgt spid="36"/>
                                        </p:tgtEl>
                                        <p:attrNameLst>
                                          <p:attrName>ppt_y</p:attrName>
                                        </p:attrNameLst>
                                      </p:cBhvr>
                                      <p:tavLst>
                                        <p:tav tm="0">
                                          <p:val>
                                            <p:strVal val="1+#ppt_h/2"/>
                                          </p:val>
                                        </p:tav>
                                        <p:tav tm="100000">
                                          <p:val>
                                            <p:strVal val="#ppt_y"/>
                                          </p:val>
                                        </p:tav>
                                      </p:tavLst>
                                    </p:anim>
                                  </p:childTnLst>
                                </p:cTn>
                              </p:par>
                            </p:childTnLst>
                          </p:cTn>
                        </p:par>
                        <p:par>
                          <p:cTn id="148" fill="hold">
                            <p:stCondLst>
                              <p:cond delay="15250"/>
                            </p:stCondLst>
                            <p:childTnLst>
                              <p:par>
                                <p:cTn id="149" presetID="42" presetClass="entr" presetSubtype="0" fill="hold" grpId="0" nodeType="afterEffect">
                                  <p:stCondLst>
                                    <p:cond delay="250"/>
                                  </p:stCondLst>
                                  <p:childTnLst>
                                    <p:set>
                                      <p:cBhvr>
                                        <p:cTn id="150" dur="1" fill="hold">
                                          <p:stCondLst>
                                            <p:cond delay="0"/>
                                          </p:stCondLst>
                                        </p:cTn>
                                        <p:tgtEl>
                                          <p:spTgt spid="79"/>
                                        </p:tgtEl>
                                        <p:attrNameLst>
                                          <p:attrName>style.visibility</p:attrName>
                                        </p:attrNameLst>
                                      </p:cBhvr>
                                      <p:to>
                                        <p:strVal val="visible"/>
                                      </p:to>
                                    </p:set>
                                    <p:animEffect transition="in" filter="fade">
                                      <p:cBhvr>
                                        <p:cTn id="151" dur="1000"/>
                                        <p:tgtEl>
                                          <p:spTgt spid="79"/>
                                        </p:tgtEl>
                                      </p:cBhvr>
                                    </p:animEffect>
                                    <p:anim calcmode="lin" valueType="num">
                                      <p:cBhvr>
                                        <p:cTn id="152" dur="1000" fill="hold"/>
                                        <p:tgtEl>
                                          <p:spTgt spid="79"/>
                                        </p:tgtEl>
                                        <p:attrNameLst>
                                          <p:attrName>ppt_x</p:attrName>
                                        </p:attrNameLst>
                                      </p:cBhvr>
                                      <p:tavLst>
                                        <p:tav tm="0">
                                          <p:val>
                                            <p:strVal val="#ppt_x"/>
                                          </p:val>
                                        </p:tav>
                                        <p:tav tm="100000">
                                          <p:val>
                                            <p:strVal val="#ppt_x"/>
                                          </p:val>
                                        </p:tav>
                                      </p:tavLst>
                                    </p:anim>
                                    <p:anim calcmode="lin" valueType="num">
                                      <p:cBhvr>
                                        <p:cTn id="153" dur="1000" fill="hold"/>
                                        <p:tgtEl>
                                          <p:spTgt spid="7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 grpId="0" animBg="1"/>
      <p:bldP spid="36" grpId="0" animBg="1"/>
      <p:bldP spid="22" grpId="0" animBg="1"/>
      <p:bldP spid="74" grpId="0"/>
      <p:bldP spid="75" grpId="0"/>
      <p:bldP spid="76" grpId="0"/>
      <p:bldP spid="77" grpId="0"/>
      <p:bldP spid="78" grpId="0"/>
      <p:bldP spid="79" grpId="0"/>
      <p:bldP spid="85" grpId="0"/>
      <p:bldP spid="86" grpId="0"/>
      <p:bldP spid="87" grpId="0"/>
      <p:bldP spid="88" grpId="0"/>
      <p:bldP spid="89" grpId="0"/>
    </p:bldLst>
  </p:timing>
</p:sld>
</file>

<file path=ppt/slides/slide4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89" name="Freeform: Shape 88">
            <a:extLst>
              <a:ext uri="{FF2B5EF4-FFF2-40B4-BE49-F238E27FC236}">
                <a16:creationId xmlns:a16="http://schemas.microsoft.com/office/drawing/2014/main" id="{A965B686-7502-45BE-8703-8B14B73CC01C}"/>
              </a:ext>
            </a:extLst>
          </p:cNvPr>
          <p:cNvSpPr>
            <a:spLocks noChangeAspect="1"/>
          </p:cNvSpPr>
          <p:nvPr/>
        </p:nvSpPr>
        <p:spPr>
          <a:xfrm rot="8100000">
            <a:off x="6005247" y="1265090"/>
            <a:ext cx="1412982" cy="2098058"/>
          </a:xfrm>
          <a:custGeom>
            <a:avLst/>
            <a:gdLst>
              <a:gd name="connsiteX0" fmla="*/ 241038 w 1645918"/>
              <a:gd name="connsiteY0" fmla="*/ 2202892 h 2443931"/>
              <a:gd name="connsiteX1" fmla="*/ 241038 w 1645918"/>
              <a:gd name="connsiteY1" fmla="*/ 1039051 h 2443931"/>
              <a:gd name="connsiteX2" fmla="*/ 665778 w 1645918"/>
              <a:gd name="connsiteY2" fmla="*/ 813076 h 2443931"/>
              <a:gd name="connsiteX3" fmla="*/ 793340 w 1645918"/>
              <a:gd name="connsiteY3" fmla="*/ 800851 h 2443931"/>
              <a:gd name="connsiteX4" fmla="*/ 793340 w 1645918"/>
              <a:gd name="connsiteY4" fmla="*/ 467777 h 2443931"/>
              <a:gd name="connsiteX5" fmla="*/ 659759 w 1645918"/>
              <a:gd name="connsiteY5" fmla="*/ 461017 h 2443931"/>
              <a:gd name="connsiteX6" fmla="*/ 383151 w 1645918"/>
              <a:gd name="connsiteY6" fmla="*/ 404877 h 2443931"/>
              <a:gd name="connsiteX7" fmla="*/ 345736 w 1645918"/>
              <a:gd name="connsiteY7" fmla="*/ 391178 h 2443931"/>
              <a:gd name="connsiteX8" fmla="*/ 464972 w 1645918"/>
              <a:gd name="connsiteY8" fmla="*/ 101604 h 2443931"/>
              <a:gd name="connsiteX9" fmla="*/ 485271 w 1645918"/>
              <a:gd name="connsiteY9" fmla="*/ 108704 h 2443931"/>
              <a:gd name="connsiteX10" fmla="*/ 1315465 w 1645918"/>
              <a:gd name="connsiteY10" fmla="*/ 27625 h 2443931"/>
              <a:gd name="connsiteX11" fmla="*/ 1362213 w 1645918"/>
              <a:gd name="connsiteY11" fmla="*/ 0 h 2443931"/>
              <a:gd name="connsiteX12" fmla="*/ 1483487 w 1645918"/>
              <a:gd name="connsiteY12" fmla="*/ 291057 h 2443931"/>
              <a:gd name="connsiteX13" fmla="*/ 1455159 w 1645918"/>
              <a:gd name="connsiteY13" fmla="*/ 307552 h 2443931"/>
              <a:gd name="connsiteX14" fmla="*/ 935612 w 1645918"/>
              <a:gd name="connsiteY14" fmla="*/ 461497 h 2443931"/>
              <a:gd name="connsiteX15" fmla="*/ 880486 w 1645918"/>
              <a:gd name="connsiteY15" fmla="*/ 464117 h 2443931"/>
              <a:gd name="connsiteX16" fmla="*/ 880486 w 1645918"/>
              <a:gd name="connsiteY16" fmla="*/ 803525 h 2443931"/>
              <a:gd name="connsiteX17" fmla="*/ 980139 w 1645918"/>
              <a:gd name="connsiteY17" fmla="*/ 813077 h 2443931"/>
              <a:gd name="connsiteX18" fmla="*/ 1404879 w 1645918"/>
              <a:gd name="connsiteY18" fmla="*/ 1039051 h 2443931"/>
              <a:gd name="connsiteX19" fmla="*/ 1404879 w 1645918"/>
              <a:gd name="connsiteY19" fmla="*/ 2202892 h 2443931"/>
              <a:gd name="connsiteX20" fmla="*/ 241038 w 1645918"/>
              <a:gd name="connsiteY20" fmla="*/ 2202892 h 2443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45918" h="2443931">
                <a:moveTo>
                  <a:pt x="241038" y="2202892"/>
                </a:moveTo>
                <a:cubicBezTo>
                  <a:pt x="-80347" y="1881506"/>
                  <a:pt x="-80347" y="1360437"/>
                  <a:pt x="241038" y="1039051"/>
                </a:cubicBezTo>
                <a:cubicBezTo>
                  <a:pt x="361558" y="918531"/>
                  <a:pt x="510158" y="843206"/>
                  <a:pt x="665778" y="813076"/>
                </a:cubicBezTo>
                <a:lnTo>
                  <a:pt x="793340" y="800851"/>
                </a:lnTo>
                <a:lnTo>
                  <a:pt x="793340" y="467777"/>
                </a:lnTo>
                <a:lnTo>
                  <a:pt x="659759" y="461017"/>
                </a:lnTo>
                <a:cubicBezTo>
                  <a:pt x="567267" y="451748"/>
                  <a:pt x="474649" y="433203"/>
                  <a:pt x="383151" y="404877"/>
                </a:cubicBezTo>
                <a:lnTo>
                  <a:pt x="345736" y="391178"/>
                </a:lnTo>
                <a:lnTo>
                  <a:pt x="464972" y="101604"/>
                </a:lnTo>
                <a:lnTo>
                  <a:pt x="485271" y="108704"/>
                </a:lnTo>
                <a:cubicBezTo>
                  <a:pt x="759203" y="189782"/>
                  <a:pt x="1058324" y="162756"/>
                  <a:pt x="1315465" y="27625"/>
                </a:cubicBezTo>
                <a:lnTo>
                  <a:pt x="1362213" y="0"/>
                </a:lnTo>
                <a:lnTo>
                  <a:pt x="1483487" y="291057"/>
                </a:lnTo>
                <a:lnTo>
                  <a:pt x="1455159" y="307552"/>
                </a:lnTo>
                <a:cubicBezTo>
                  <a:pt x="1294105" y="391277"/>
                  <a:pt x="1117602" y="443934"/>
                  <a:pt x="935612" y="461497"/>
                </a:cubicBezTo>
                <a:lnTo>
                  <a:pt x="880486" y="464117"/>
                </a:lnTo>
                <a:lnTo>
                  <a:pt x="880486" y="803525"/>
                </a:lnTo>
                <a:lnTo>
                  <a:pt x="980139" y="813077"/>
                </a:lnTo>
                <a:cubicBezTo>
                  <a:pt x="1135759" y="843206"/>
                  <a:pt x="1284360" y="918531"/>
                  <a:pt x="1404879" y="1039051"/>
                </a:cubicBezTo>
                <a:cubicBezTo>
                  <a:pt x="1726265" y="1360437"/>
                  <a:pt x="1726265" y="1881506"/>
                  <a:pt x="1404879" y="2202892"/>
                </a:cubicBezTo>
                <a:cubicBezTo>
                  <a:pt x="1083494" y="2524278"/>
                  <a:pt x="562424" y="2524278"/>
                  <a:pt x="241038" y="2202892"/>
                </a:cubicBezTo>
                <a:close/>
              </a:path>
            </a:pathLst>
          </a:custGeom>
          <a:solidFill>
            <a:srgbClr val="2C374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7" name="Freeform: Shape 86">
            <a:extLst>
              <a:ext uri="{FF2B5EF4-FFF2-40B4-BE49-F238E27FC236}">
                <a16:creationId xmlns:a16="http://schemas.microsoft.com/office/drawing/2014/main" id="{AA0DC369-FC68-4351-B4B5-D0062F8E263E}"/>
              </a:ext>
            </a:extLst>
          </p:cNvPr>
          <p:cNvSpPr>
            <a:spLocks noChangeAspect="1"/>
          </p:cNvSpPr>
          <p:nvPr/>
        </p:nvSpPr>
        <p:spPr>
          <a:xfrm rot="5400000">
            <a:off x="5450342" y="2598641"/>
            <a:ext cx="1412984" cy="2100615"/>
          </a:xfrm>
          <a:custGeom>
            <a:avLst/>
            <a:gdLst>
              <a:gd name="connsiteX0" fmla="*/ 0 w 1645920"/>
              <a:gd name="connsiteY0" fmla="*/ 1623950 h 2446910"/>
              <a:gd name="connsiteX1" fmla="*/ 657106 w 1645920"/>
              <a:gd name="connsiteY1" fmla="*/ 817709 h 2446910"/>
              <a:gd name="connsiteX2" fmla="*/ 788922 w 1645920"/>
              <a:gd name="connsiteY2" fmla="*/ 804421 h 2446910"/>
              <a:gd name="connsiteX3" fmla="*/ 788922 w 1645920"/>
              <a:gd name="connsiteY3" fmla="*/ 443084 h 2446910"/>
              <a:gd name="connsiteX4" fmla="*/ 696758 w 1645920"/>
              <a:gd name="connsiteY4" fmla="*/ 440470 h 2446910"/>
              <a:gd name="connsiteX5" fmla="*/ 493427 w 1645920"/>
              <a:gd name="connsiteY5" fmla="*/ 412294 h 2446910"/>
              <a:gd name="connsiteX6" fmla="*/ 393392 w 1645920"/>
              <a:gd name="connsiteY6" fmla="*/ 385885 h 2446910"/>
              <a:gd name="connsiteX7" fmla="*/ 513447 w 1645920"/>
              <a:gd name="connsiteY7" fmla="*/ 94322 h 2446910"/>
              <a:gd name="connsiteX8" fmla="*/ 566974 w 1645920"/>
              <a:gd name="connsiteY8" fmla="*/ 108085 h 2446910"/>
              <a:gd name="connsiteX9" fmla="*/ 790130 w 1645920"/>
              <a:gd name="connsiteY9" fmla="*/ 130581 h 2446910"/>
              <a:gd name="connsiteX10" fmla="*/ 1221134 w 1645920"/>
              <a:gd name="connsiteY10" fmla="*/ 43565 h 2446910"/>
              <a:gd name="connsiteX11" fmla="*/ 1311569 w 1645920"/>
              <a:gd name="connsiteY11" fmla="*/ 0 h 2446910"/>
              <a:gd name="connsiteX12" fmla="*/ 1431418 w 1645920"/>
              <a:gd name="connsiteY12" fmla="*/ 287637 h 2446910"/>
              <a:gd name="connsiteX13" fmla="*/ 1318838 w 1645920"/>
              <a:gd name="connsiteY13" fmla="*/ 339872 h 2446910"/>
              <a:gd name="connsiteX14" fmla="*/ 904191 w 1645920"/>
              <a:gd name="connsiteY14" fmla="*/ 438677 h 2446910"/>
              <a:gd name="connsiteX15" fmla="*/ 876069 w 1645920"/>
              <a:gd name="connsiteY15" fmla="*/ 439954 h 2446910"/>
              <a:gd name="connsiteX16" fmla="*/ 876069 w 1645920"/>
              <a:gd name="connsiteY16" fmla="*/ 806344 h 2446910"/>
              <a:gd name="connsiteX17" fmla="*/ 988816 w 1645920"/>
              <a:gd name="connsiteY17" fmla="*/ 817709 h 2446910"/>
              <a:gd name="connsiteX18" fmla="*/ 1645920 w 1645920"/>
              <a:gd name="connsiteY18" fmla="*/ 1623950 h 2446910"/>
              <a:gd name="connsiteX19" fmla="*/ 822960 w 1645920"/>
              <a:gd name="connsiteY19" fmla="*/ 2446910 h 2446910"/>
              <a:gd name="connsiteX20" fmla="*/ 0 w 1645920"/>
              <a:gd name="connsiteY20" fmla="*/ 1623950 h 2446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45920" h="2446910">
                <a:moveTo>
                  <a:pt x="0" y="1623950"/>
                </a:moveTo>
                <a:cubicBezTo>
                  <a:pt x="0" y="1226255"/>
                  <a:pt x="282096" y="894447"/>
                  <a:pt x="657106" y="817709"/>
                </a:cubicBezTo>
                <a:lnTo>
                  <a:pt x="788922" y="804421"/>
                </a:lnTo>
                <a:lnTo>
                  <a:pt x="788922" y="443084"/>
                </a:lnTo>
                <a:lnTo>
                  <a:pt x="696758" y="440470"/>
                </a:lnTo>
                <a:cubicBezTo>
                  <a:pt x="628124" y="435999"/>
                  <a:pt x="560173" y="426533"/>
                  <a:pt x="493427" y="412294"/>
                </a:cubicBezTo>
                <a:lnTo>
                  <a:pt x="393392" y="385885"/>
                </a:lnTo>
                <a:lnTo>
                  <a:pt x="513447" y="94322"/>
                </a:lnTo>
                <a:lnTo>
                  <a:pt x="566974" y="108085"/>
                </a:lnTo>
                <a:cubicBezTo>
                  <a:pt x="639055" y="122835"/>
                  <a:pt x="713688" y="130581"/>
                  <a:pt x="790130" y="130581"/>
                </a:cubicBezTo>
                <a:cubicBezTo>
                  <a:pt x="943013" y="130581"/>
                  <a:pt x="1088660" y="99597"/>
                  <a:pt x="1221134" y="43565"/>
                </a:cubicBezTo>
                <a:lnTo>
                  <a:pt x="1311569" y="0"/>
                </a:lnTo>
                <a:lnTo>
                  <a:pt x="1431418" y="287637"/>
                </a:lnTo>
                <a:lnTo>
                  <a:pt x="1318838" y="339872"/>
                </a:lnTo>
                <a:cubicBezTo>
                  <a:pt x="1182757" y="394853"/>
                  <a:pt x="1043150" y="427197"/>
                  <a:pt x="904191" y="438677"/>
                </a:cubicBezTo>
                <a:lnTo>
                  <a:pt x="876069" y="439954"/>
                </a:lnTo>
                <a:lnTo>
                  <a:pt x="876069" y="806344"/>
                </a:lnTo>
                <a:lnTo>
                  <a:pt x="988816" y="817709"/>
                </a:lnTo>
                <a:cubicBezTo>
                  <a:pt x="1363825" y="894447"/>
                  <a:pt x="1645920" y="1226255"/>
                  <a:pt x="1645920" y="1623950"/>
                </a:cubicBezTo>
                <a:cubicBezTo>
                  <a:pt x="1645920" y="2078458"/>
                  <a:pt x="1277468" y="2446910"/>
                  <a:pt x="822960" y="2446910"/>
                </a:cubicBezTo>
                <a:cubicBezTo>
                  <a:pt x="368452" y="2446910"/>
                  <a:pt x="0" y="2078458"/>
                  <a:pt x="0" y="1623950"/>
                </a:cubicBezTo>
                <a:close/>
              </a:path>
            </a:pathLst>
          </a:custGeom>
          <a:solidFill>
            <a:srgbClr val="FF524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5" name="Freeform: Shape 84">
            <a:extLst>
              <a:ext uri="{FF2B5EF4-FFF2-40B4-BE49-F238E27FC236}">
                <a16:creationId xmlns:a16="http://schemas.microsoft.com/office/drawing/2014/main" id="{F2531B97-4F0E-4B25-8A77-FF7678D6FF32}"/>
              </a:ext>
            </a:extLst>
          </p:cNvPr>
          <p:cNvSpPr>
            <a:spLocks noChangeAspect="1"/>
          </p:cNvSpPr>
          <p:nvPr/>
        </p:nvSpPr>
        <p:spPr>
          <a:xfrm rot="2700000">
            <a:off x="5996639" y="3935269"/>
            <a:ext cx="1412983" cy="2073711"/>
          </a:xfrm>
          <a:custGeom>
            <a:avLst/>
            <a:gdLst>
              <a:gd name="connsiteX0" fmla="*/ 493731 w 1645919"/>
              <a:gd name="connsiteY0" fmla="*/ 48274 h 2415570"/>
              <a:gd name="connsiteX1" fmla="*/ 500391 w 1645919"/>
              <a:gd name="connsiteY1" fmla="*/ 50603 h 2415570"/>
              <a:gd name="connsiteX2" fmla="*/ 1232321 w 1645919"/>
              <a:gd name="connsiteY2" fmla="*/ 15131 h 2415570"/>
              <a:gd name="connsiteX3" fmla="*/ 1264922 w 1645919"/>
              <a:gd name="connsiteY3" fmla="*/ 0 h 2415570"/>
              <a:gd name="connsiteX4" fmla="*/ 1383531 w 1645919"/>
              <a:gd name="connsiteY4" fmla="*/ 284662 h 2415570"/>
              <a:gd name="connsiteX5" fmla="*/ 1343274 w 1645919"/>
              <a:gd name="connsiteY5" fmla="*/ 303207 h 2415570"/>
              <a:gd name="connsiteX6" fmla="*/ 878775 w 1645919"/>
              <a:gd name="connsiteY6" fmla="*/ 405179 h 2415570"/>
              <a:gd name="connsiteX7" fmla="*/ 872183 w 1645919"/>
              <a:gd name="connsiteY7" fmla="*/ 405211 h 2415570"/>
              <a:gd name="connsiteX8" fmla="*/ 872183 w 1645919"/>
              <a:gd name="connsiteY8" fmla="*/ 774369 h 2415570"/>
              <a:gd name="connsiteX9" fmla="*/ 980140 w 1645919"/>
              <a:gd name="connsiteY9" fmla="*/ 784716 h 2415570"/>
              <a:gd name="connsiteX10" fmla="*/ 1404880 w 1645919"/>
              <a:gd name="connsiteY10" fmla="*/ 1010690 h 2415570"/>
              <a:gd name="connsiteX11" fmla="*/ 1404880 w 1645919"/>
              <a:gd name="connsiteY11" fmla="*/ 2174532 h 2415570"/>
              <a:gd name="connsiteX12" fmla="*/ 241039 w 1645919"/>
              <a:gd name="connsiteY12" fmla="*/ 2174532 h 2415570"/>
              <a:gd name="connsiteX13" fmla="*/ 241039 w 1645919"/>
              <a:gd name="connsiteY13" fmla="*/ 1010690 h 2415570"/>
              <a:gd name="connsiteX14" fmla="*/ 665779 w 1645919"/>
              <a:gd name="connsiteY14" fmla="*/ 784716 h 2415570"/>
              <a:gd name="connsiteX15" fmla="*/ 785036 w 1645919"/>
              <a:gd name="connsiteY15" fmla="*/ 773286 h 2415570"/>
              <a:gd name="connsiteX16" fmla="*/ 785035 w 1645919"/>
              <a:gd name="connsiteY16" fmla="*/ 405625 h 2415570"/>
              <a:gd name="connsiteX17" fmla="*/ 758043 w 1645919"/>
              <a:gd name="connsiteY17" fmla="*/ 405754 h 2415570"/>
              <a:gd name="connsiteX18" fmla="*/ 394798 w 1645919"/>
              <a:gd name="connsiteY18" fmla="*/ 343627 h 2415570"/>
              <a:gd name="connsiteX19" fmla="*/ 375087 w 1645919"/>
              <a:gd name="connsiteY19" fmla="*/ 336410 h 2415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45919" h="2415570">
                <a:moveTo>
                  <a:pt x="493731" y="48274"/>
                </a:moveTo>
                <a:lnTo>
                  <a:pt x="500391" y="50603"/>
                </a:lnTo>
                <a:cubicBezTo>
                  <a:pt x="740082" y="121547"/>
                  <a:pt x="999058" y="109723"/>
                  <a:pt x="1232321" y="15131"/>
                </a:cubicBezTo>
                <a:lnTo>
                  <a:pt x="1264922" y="0"/>
                </a:lnTo>
                <a:lnTo>
                  <a:pt x="1383531" y="284662"/>
                </a:lnTo>
                <a:lnTo>
                  <a:pt x="1343274" y="303207"/>
                </a:lnTo>
                <a:cubicBezTo>
                  <a:pt x="1196138" y="362654"/>
                  <a:pt x="1039080" y="397544"/>
                  <a:pt x="878775" y="405179"/>
                </a:cubicBezTo>
                <a:lnTo>
                  <a:pt x="872183" y="405211"/>
                </a:lnTo>
                <a:lnTo>
                  <a:pt x="872183" y="774369"/>
                </a:lnTo>
                <a:lnTo>
                  <a:pt x="980140" y="784716"/>
                </a:lnTo>
                <a:cubicBezTo>
                  <a:pt x="1135760" y="814846"/>
                  <a:pt x="1284361" y="890171"/>
                  <a:pt x="1404880" y="1010690"/>
                </a:cubicBezTo>
                <a:cubicBezTo>
                  <a:pt x="1726266" y="1332076"/>
                  <a:pt x="1726266" y="1853146"/>
                  <a:pt x="1404880" y="2174532"/>
                </a:cubicBezTo>
                <a:cubicBezTo>
                  <a:pt x="1083495" y="2495917"/>
                  <a:pt x="562425" y="2495917"/>
                  <a:pt x="241039" y="2174532"/>
                </a:cubicBezTo>
                <a:cubicBezTo>
                  <a:pt x="-80347" y="1853146"/>
                  <a:pt x="-80347" y="1332076"/>
                  <a:pt x="241039" y="1010690"/>
                </a:cubicBezTo>
                <a:cubicBezTo>
                  <a:pt x="361559" y="890171"/>
                  <a:pt x="510159" y="814846"/>
                  <a:pt x="665779" y="784716"/>
                </a:cubicBezTo>
                <a:lnTo>
                  <a:pt x="785036" y="773286"/>
                </a:lnTo>
                <a:lnTo>
                  <a:pt x="785035" y="405625"/>
                </a:lnTo>
                <a:lnTo>
                  <a:pt x="758043" y="405754"/>
                </a:lnTo>
                <a:cubicBezTo>
                  <a:pt x="636910" y="401134"/>
                  <a:pt x="514889" y="380804"/>
                  <a:pt x="394798" y="343627"/>
                </a:cubicBezTo>
                <a:lnTo>
                  <a:pt x="375087" y="336410"/>
                </a:lnTo>
                <a:close/>
              </a:path>
            </a:pathLst>
          </a:custGeom>
          <a:solidFill>
            <a:srgbClr val="B5B5B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3" name="Freeform: Shape 82">
            <a:extLst>
              <a:ext uri="{FF2B5EF4-FFF2-40B4-BE49-F238E27FC236}">
                <a16:creationId xmlns:a16="http://schemas.microsoft.com/office/drawing/2014/main" id="{580F806F-1DE6-4F44-8782-D34E94910F5C}"/>
              </a:ext>
            </a:extLst>
          </p:cNvPr>
          <p:cNvSpPr>
            <a:spLocks noChangeAspect="1"/>
          </p:cNvSpPr>
          <p:nvPr/>
        </p:nvSpPr>
        <p:spPr>
          <a:xfrm>
            <a:off x="7323954" y="4507245"/>
            <a:ext cx="1412984" cy="2045686"/>
          </a:xfrm>
          <a:custGeom>
            <a:avLst/>
            <a:gdLst>
              <a:gd name="connsiteX0" fmla="*/ 443379 w 1645920"/>
              <a:gd name="connsiteY0" fmla="*/ 0 h 2382926"/>
              <a:gd name="connsiteX1" fmla="*/ 511359 w 1645920"/>
              <a:gd name="connsiteY1" fmla="*/ 24881 h 2382926"/>
              <a:gd name="connsiteX2" fmla="*/ 840631 w 1645920"/>
              <a:gd name="connsiteY2" fmla="*/ 74662 h 2382926"/>
              <a:gd name="connsiteX3" fmla="*/ 1169903 w 1645920"/>
              <a:gd name="connsiteY3" fmla="*/ 24881 h 2382926"/>
              <a:gd name="connsiteX4" fmla="*/ 1197191 w 1645920"/>
              <a:gd name="connsiteY4" fmla="*/ 14894 h 2382926"/>
              <a:gd name="connsiteX5" fmla="*/ 1315138 w 1645920"/>
              <a:gd name="connsiteY5" fmla="*/ 297967 h 2382926"/>
              <a:gd name="connsiteX6" fmla="*/ 1232011 w 1645920"/>
              <a:gd name="connsiteY6" fmla="*/ 326767 h 2382926"/>
              <a:gd name="connsiteX7" fmla="*/ 1023980 w 1645920"/>
              <a:gd name="connsiteY7" fmla="*/ 370584 h 2382926"/>
              <a:gd name="connsiteX8" fmla="*/ 853548 w 1645920"/>
              <a:gd name="connsiteY8" fmla="*/ 380475 h 2382926"/>
              <a:gd name="connsiteX9" fmla="*/ 853548 w 1645920"/>
              <a:gd name="connsiteY9" fmla="*/ 740090 h 2382926"/>
              <a:gd name="connsiteX10" fmla="*/ 988815 w 1645920"/>
              <a:gd name="connsiteY10" fmla="*/ 753726 h 2382926"/>
              <a:gd name="connsiteX11" fmla="*/ 1645920 w 1645920"/>
              <a:gd name="connsiteY11" fmla="*/ 1559966 h 2382926"/>
              <a:gd name="connsiteX12" fmla="*/ 822960 w 1645920"/>
              <a:gd name="connsiteY12" fmla="*/ 2382926 h 2382926"/>
              <a:gd name="connsiteX13" fmla="*/ 0 w 1645920"/>
              <a:gd name="connsiteY13" fmla="*/ 1559966 h 2382926"/>
              <a:gd name="connsiteX14" fmla="*/ 657105 w 1645920"/>
              <a:gd name="connsiteY14" fmla="*/ 753726 h 2382926"/>
              <a:gd name="connsiteX15" fmla="*/ 766401 w 1645920"/>
              <a:gd name="connsiteY15" fmla="*/ 742708 h 2382926"/>
              <a:gd name="connsiteX16" fmla="*/ 766401 w 1645920"/>
              <a:gd name="connsiteY16" fmla="*/ 378238 h 2382926"/>
              <a:gd name="connsiteX17" fmla="*/ 610831 w 1645920"/>
              <a:gd name="connsiteY17" fmla="*/ 364328 h 2382926"/>
              <a:gd name="connsiteX18" fmla="*/ 411973 w 1645920"/>
              <a:gd name="connsiteY18" fmla="*/ 316912 h 2382926"/>
              <a:gd name="connsiteX19" fmla="*/ 325963 w 1645920"/>
              <a:gd name="connsiteY19" fmla="*/ 285153 h 2382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45920" h="2382926">
                <a:moveTo>
                  <a:pt x="443379" y="0"/>
                </a:moveTo>
                <a:lnTo>
                  <a:pt x="511359" y="24881"/>
                </a:lnTo>
                <a:cubicBezTo>
                  <a:pt x="615376" y="57234"/>
                  <a:pt x="725968" y="74662"/>
                  <a:pt x="840631" y="74662"/>
                </a:cubicBezTo>
                <a:cubicBezTo>
                  <a:pt x="955294" y="74662"/>
                  <a:pt x="1065886" y="57234"/>
                  <a:pt x="1169903" y="24881"/>
                </a:cubicBezTo>
                <a:lnTo>
                  <a:pt x="1197191" y="14894"/>
                </a:lnTo>
                <a:lnTo>
                  <a:pt x="1315138" y="297967"/>
                </a:lnTo>
                <a:lnTo>
                  <a:pt x="1232011" y="326767"/>
                </a:lnTo>
                <a:cubicBezTo>
                  <a:pt x="1163027" y="346811"/>
                  <a:pt x="1093510" y="361342"/>
                  <a:pt x="1023980" y="370584"/>
                </a:cubicBezTo>
                <a:lnTo>
                  <a:pt x="853548" y="380475"/>
                </a:lnTo>
                <a:lnTo>
                  <a:pt x="853548" y="740090"/>
                </a:lnTo>
                <a:lnTo>
                  <a:pt x="988815" y="753726"/>
                </a:lnTo>
                <a:cubicBezTo>
                  <a:pt x="1363824" y="830464"/>
                  <a:pt x="1645920" y="1162272"/>
                  <a:pt x="1645920" y="1559966"/>
                </a:cubicBezTo>
                <a:cubicBezTo>
                  <a:pt x="1645920" y="2014474"/>
                  <a:pt x="1277468" y="2382926"/>
                  <a:pt x="822960" y="2382926"/>
                </a:cubicBezTo>
                <a:cubicBezTo>
                  <a:pt x="368452" y="2382926"/>
                  <a:pt x="0" y="2014474"/>
                  <a:pt x="0" y="1559966"/>
                </a:cubicBezTo>
                <a:cubicBezTo>
                  <a:pt x="0" y="1162272"/>
                  <a:pt x="282096" y="830464"/>
                  <a:pt x="657105" y="753726"/>
                </a:cubicBezTo>
                <a:lnTo>
                  <a:pt x="766401" y="742708"/>
                </a:lnTo>
                <a:lnTo>
                  <a:pt x="766401" y="378238"/>
                </a:lnTo>
                <a:lnTo>
                  <a:pt x="610831" y="364328"/>
                </a:lnTo>
                <a:cubicBezTo>
                  <a:pt x="543340" y="353296"/>
                  <a:pt x="476880" y="337417"/>
                  <a:pt x="411973" y="316912"/>
                </a:cubicBezTo>
                <a:lnTo>
                  <a:pt x="325963" y="285153"/>
                </a:lnTo>
                <a:close/>
              </a:path>
            </a:pathLst>
          </a:custGeom>
          <a:solidFill>
            <a:srgbClr val="8DA1B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1" name="Freeform: Shape 80">
            <a:extLst>
              <a:ext uri="{FF2B5EF4-FFF2-40B4-BE49-F238E27FC236}">
                <a16:creationId xmlns:a16="http://schemas.microsoft.com/office/drawing/2014/main" id="{636F235A-F95F-4C76-91A4-F6EBB992D50C}"/>
              </a:ext>
            </a:extLst>
          </p:cNvPr>
          <p:cNvSpPr>
            <a:spLocks noChangeAspect="1"/>
          </p:cNvSpPr>
          <p:nvPr/>
        </p:nvSpPr>
        <p:spPr>
          <a:xfrm rot="18900000">
            <a:off x="8664497" y="3931219"/>
            <a:ext cx="1412983" cy="2078457"/>
          </a:xfrm>
          <a:custGeom>
            <a:avLst/>
            <a:gdLst>
              <a:gd name="connsiteX0" fmla="*/ 1145325 w 1645919"/>
              <a:gd name="connsiteY0" fmla="*/ 71999 h 2421099"/>
              <a:gd name="connsiteX1" fmla="*/ 1263825 w 1645919"/>
              <a:gd name="connsiteY1" fmla="*/ 356400 h 2421099"/>
              <a:gd name="connsiteX2" fmla="*/ 1245370 w 1645919"/>
              <a:gd name="connsiteY2" fmla="*/ 362851 h 2421099"/>
              <a:gd name="connsiteX3" fmla="*/ 1011802 w 1645919"/>
              <a:gd name="connsiteY3" fmla="*/ 411309 h 2421099"/>
              <a:gd name="connsiteX4" fmla="*/ 850173 w 1645919"/>
              <a:gd name="connsiteY4" fmla="*/ 416982 h 2421099"/>
              <a:gd name="connsiteX5" fmla="*/ 850173 w 1645919"/>
              <a:gd name="connsiteY5" fmla="*/ 777788 h 2421099"/>
              <a:gd name="connsiteX6" fmla="*/ 980140 w 1645919"/>
              <a:gd name="connsiteY6" fmla="*/ 790245 h 2421099"/>
              <a:gd name="connsiteX7" fmla="*/ 1404880 w 1645919"/>
              <a:gd name="connsiteY7" fmla="*/ 1016219 h 2421099"/>
              <a:gd name="connsiteX8" fmla="*/ 1404880 w 1645919"/>
              <a:gd name="connsiteY8" fmla="*/ 2180060 h 2421099"/>
              <a:gd name="connsiteX9" fmla="*/ 241039 w 1645919"/>
              <a:gd name="connsiteY9" fmla="*/ 2180060 h 2421099"/>
              <a:gd name="connsiteX10" fmla="*/ 241039 w 1645919"/>
              <a:gd name="connsiteY10" fmla="*/ 1016219 h 2421099"/>
              <a:gd name="connsiteX11" fmla="*/ 665779 w 1645919"/>
              <a:gd name="connsiteY11" fmla="*/ 790245 h 2421099"/>
              <a:gd name="connsiteX12" fmla="*/ 763026 w 1645919"/>
              <a:gd name="connsiteY12" fmla="*/ 780924 h 2421099"/>
              <a:gd name="connsiteX13" fmla="*/ 763026 w 1645919"/>
              <a:gd name="connsiteY13" fmla="*/ 418983 h 2421099"/>
              <a:gd name="connsiteX14" fmla="*/ 649861 w 1645919"/>
              <a:gd name="connsiteY14" fmla="*/ 408338 h 2421099"/>
              <a:gd name="connsiteX15" fmla="*/ 289032 w 1645919"/>
              <a:gd name="connsiteY15" fmla="*/ 308507 h 2421099"/>
              <a:gd name="connsiteX16" fmla="*/ 237644 w 1645919"/>
              <a:gd name="connsiteY16" fmla="*/ 283564 h 2421099"/>
              <a:gd name="connsiteX17" fmla="*/ 354405 w 1645919"/>
              <a:gd name="connsiteY17" fmla="*/ 0 h 2421099"/>
              <a:gd name="connsiteX18" fmla="*/ 426312 w 1645919"/>
              <a:gd name="connsiteY18" fmla="*/ 33374 h 2421099"/>
              <a:gd name="connsiteX19" fmla="*/ 1054467 w 1645919"/>
              <a:gd name="connsiteY19" fmla="*/ 94183 h 24210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45919" h="2421099">
                <a:moveTo>
                  <a:pt x="1145325" y="71999"/>
                </a:moveTo>
                <a:lnTo>
                  <a:pt x="1263825" y="356400"/>
                </a:lnTo>
                <a:lnTo>
                  <a:pt x="1245370" y="362851"/>
                </a:lnTo>
                <a:cubicBezTo>
                  <a:pt x="1169240" y="385448"/>
                  <a:pt x="1091105" y="401713"/>
                  <a:pt x="1011802" y="411309"/>
                </a:cubicBezTo>
                <a:lnTo>
                  <a:pt x="850173" y="416982"/>
                </a:lnTo>
                <a:lnTo>
                  <a:pt x="850173" y="777788"/>
                </a:lnTo>
                <a:lnTo>
                  <a:pt x="980140" y="790245"/>
                </a:lnTo>
                <a:cubicBezTo>
                  <a:pt x="1135760" y="820374"/>
                  <a:pt x="1284360" y="895699"/>
                  <a:pt x="1404880" y="1016219"/>
                </a:cubicBezTo>
                <a:cubicBezTo>
                  <a:pt x="1726266" y="1337605"/>
                  <a:pt x="1726266" y="1858675"/>
                  <a:pt x="1404880" y="2180060"/>
                </a:cubicBezTo>
                <a:cubicBezTo>
                  <a:pt x="1083494" y="2501446"/>
                  <a:pt x="562425" y="2501446"/>
                  <a:pt x="241039" y="2180060"/>
                </a:cubicBezTo>
                <a:cubicBezTo>
                  <a:pt x="-80347" y="1858675"/>
                  <a:pt x="-80347" y="1337605"/>
                  <a:pt x="241039" y="1016219"/>
                </a:cubicBezTo>
                <a:cubicBezTo>
                  <a:pt x="361558" y="895699"/>
                  <a:pt x="510159" y="820374"/>
                  <a:pt x="665779" y="790245"/>
                </a:cubicBezTo>
                <a:lnTo>
                  <a:pt x="763026" y="780924"/>
                </a:lnTo>
                <a:lnTo>
                  <a:pt x="763026" y="418983"/>
                </a:lnTo>
                <a:lnTo>
                  <a:pt x="649861" y="408338"/>
                </a:lnTo>
                <a:cubicBezTo>
                  <a:pt x="528461" y="391584"/>
                  <a:pt x="407246" y="358686"/>
                  <a:pt x="289032" y="308507"/>
                </a:cubicBezTo>
                <a:lnTo>
                  <a:pt x="237644" y="283564"/>
                </a:lnTo>
                <a:lnTo>
                  <a:pt x="354405" y="0"/>
                </a:lnTo>
                <a:lnTo>
                  <a:pt x="426312" y="33374"/>
                </a:lnTo>
                <a:cubicBezTo>
                  <a:pt x="626252" y="114452"/>
                  <a:pt x="845082" y="134722"/>
                  <a:pt x="1054467" y="94183"/>
                </a:cubicBezTo>
                <a:close/>
              </a:path>
            </a:pathLst>
          </a:custGeom>
          <a:solidFill>
            <a:srgbClr val="72869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0" name="Freeform: Shape 79">
            <a:extLst>
              <a:ext uri="{FF2B5EF4-FFF2-40B4-BE49-F238E27FC236}">
                <a16:creationId xmlns:a16="http://schemas.microsoft.com/office/drawing/2014/main" id="{3E8B5767-157E-4FB8-A176-A96B46F015C2}"/>
              </a:ext>
            </a:extLst>
          </p:cNvPr>
          <p:cNvSpPr>
            <a:spLocks noChangeAspect="1"/>
          </p:cNvSpPr>
          <p:nvPr/>
        </p:nvSpPr>
        <p:spPr>
          <a:xfrm rot="16200000">
            <a:off x="9210618" y="2602022"/>
            <a:ext cx="1412984" cy="2083149"/>
          </a:xfrm>
          <a:custGeom>
            <a:avLst/>
            <a:gdLst>
              <a:gd name="connsiteX0" fmla="*/ 1645920 w 1645920"/>
              <a:gd name="connsiteY0" fmla="*/ 1603604 h 2426564"/>
              <a:gd name="connsiteX1" fmla="*/ 822960 w 1645920"/>
              <a:gd name="connsiteY1" fmla="*/ 2426564 h 2426564"/>
              <a:gd name="connsiteX2" fmla="*/ 0 w 1645920"/>
              <a:gd name="connsiteY2" fmla="*/ 1603604 h 2426564"/>
              <a:gd name="connsiteX3" fmla="*/ 657105 w 1645920"/>
              <a:gd name="connsiteY3" fmla="*/ 797364 h 2426564"/>
              <a:gd name="connsiteX4" fmla="*/ 763617 w 1645920"/>
              <a:gd name="connsiteY4" fmla="*/ 786627 h 2426564"/>
              <a:gd name="connsiteX5" fmla="*/ 763617 w 1645920"/>
              <a:gd name="connsiteY5" fmla="*/ 445588 h 2426564"/>
              <a:gd name="connsiteX6" fmla="*/ 760642 w 1645920"/>
              <a:gd name="connsiteY6" fmla="*/ 445522 h 2426564"/>
              <a:gd name="connsiteX7" fmla="*/ 297993 w 1645920"/>
              <a:gd name="connsiteY7" fmla="*/ 335458 h 2426564"/>
              <a:gd name="connsiteX8" fmla="*/ 193085 w 1645920"/>
              <a:gd name="connsiteY8" fmla="*/ 284894 h 2426564"/>
              <a:gd name="connsiteX9" fmla="*/ 310394 w 1645920"/>
              <a:gd name="connsiteY9" fmla="*/ 0 h 2426564"/>
              <a:gd name="connsiteX10" fmla="*/ 321759 w 1645920"/>
              <a:gd name="connsiteY10" fmla="*/ 6904 h 2426564"/>
              <a:gd name="connsiteX11" fmla="*/ 849555 w 1645920"/>
              <a:gd name="connsiteY11" fmla="*/ 140547 h 2426564"/>
              <a:gd name="connsiteX12" fmla="*/ 1072711 w 1645920"/>
              <a:gd name="connsiteY12" fmla="*/ 118051 h 2426564"/>
              <a:gd name="connsiteX13" fmla="*/ 1177865 w 1645920"/>
              <a:gd name="connsiteY13" fmla="*/ 91013 h 2426564"/>
              <a:gd name="connsiteX14" fmla="*/ 1296158 w 1645920"/>
              <a:gd name="connsiteY14" fmla="*/ 374916 h 2426564"/>
              <a:gd name="connsiteX15" fmla="*/ 1245620 w 1645920"/>
              <a:gd name="connsiteY15" fmla="*/ 392425 h 2426564"/>
              <a:gd name="connsiteX16" fmla="*/ 881346 w 1645920"/>
              <a:gd name="connsiteY16" fmla="*/ 448203 h 2426564"/>
              <a:gd name="connsiteX17" fmla="*/ 850764 w 1645920"/>
              <a:gd name="connsiteY17" fmla="*/ 447524 h 2426564"/>
              <a:gd name="connsiteX18" fmla="*/ 850764 w 1645920"/>
              <a:gd name="connsiteY18" fmla="*/ 783447 h 2426564"/>
              <a:gd name="connsiteX19" fmla="*/ 988815 w 1645920"/>
              <a:gd name="connsiteY19" fmla="*/ 797364 h 2426564"/>
              <a:gd name="connsiteX20" fmla="*/ 1645920 w 1645920"/>
              <a:gd name="connsiteY20" fmla="*/ 1603604 h 24265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45920" h="2426564">
                <a:moveTo>
                  <a:pt x="1645920" y="1603604"/>
                </a:moveTo>
                <a:cubicBezTo>
                  <a:pt x="1645920" y="2058112"/>
                  <a:pt x="1277468" y="2426564"/>
                  <a:pt x="822960" y="2426564"/>
                </a:cubicBezTo>
                <a:cubicBezTo>
                  <a:pt x="368452" y="2426564"/>
                  <a:pt x="0" y="2058112"/>
                  <a:pt x="0" y="1603604"/>
                </a:cubicBezTo>
                <a:cubicBezTo>
                  <a:pt x="0" y="1205910"/>
                  <a:pt x="282096" y="874102"/>
                  <a:pt x="657105" y="797364"/>
                </a:cubicBezTo>
                <a:lnTo>
                  <a:pt x="763617" y="786627"/>
                </a:lnTo>
                <a:lnTo>
                  <a:pt x="763617" y="445588"/>
                </a:lnTo>
                <a:lnTo>
                  <a:pt x="760642" y="445522"/>
                </a:lnTo>
                <a:cubicBezTo>
                  <a:pt x="600495" y="435090"/>
                  <a:pt x="444070" y="397464"/>
                  <a:pt x="297993" y="335458"/>
                </a:cubicBezTo>
                <a:lnTo>
                  <a:pt x="193085" y="284894"/>
                </a:lnTo>
                <a:lnTo>
                  <a:pt x="310394" y="0"/>
                </a:lnTo>
                <a:lnTo>
                  <a:pt x="321759" y="6904"/>
                </a:lnTo>
                <a:cubicBezTo>
                  <a:pt x="478653" y="92134"/>
                  <a:pt x="658450" y="140547"/>
                  <a:pt x="849555" y="140547"/>
                </a:cubicBezTo>
                <a:cubicBezTo>
                  <a:pt x="925997" y="140547"/>
                  <a:pt x="1000629" y="132801"/>
                  <a:pt x="1072711" y="118051"/>
                </a:cubicBezTo>
                <a:lnTo>
                  <a:pt x="1177865" y="91013"/>
                </a:lnTo>
                <a:lnTo>
                  <a:pt x="1296158" y="374916"/>
                </a:lnTo>
                <a:lnTo>
                  <a:pt x="1245620" y="392425"/>
                </a:lnTo>
                <a:cubicBezTo>
                  <a:pt x="1124898" y="427501"/>
                  <a:pt x="1002541" y="445698"/>
                  <a:pt x="881346" y="448203"/>
                </a:cubicBezTo>
                <a:lnTo>
                  <a:pt x="850764" y="447524"/>
                </a:lnTo>
                <a:lnTo>
                  <a:pt x="850764" y="783447"/>
                </a:lnTo>
                <a:lnTo>
                  <a:pt x="988815" y="797364"/>
                </a:lnTo>
                <a:cubicBezTo>
                  <a:pt x="1363824" y="874102"/>
                  <a:pt x="1645920" y="1205910"/>
                  <a:pt x="1645920" y="1603604"/>
                </a:cubicBezTo>
                <a:close/>
              </a:path>
            </a:pathLst>
          </a:cu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 name="Freeform: Shape 78">
            <a:extLst>
              <a:ext uri="{FF2B5EF4-FFF2-40B4-BE49-F238E27FC236}">
                <a16:creationId xmlns:a16="http://schemas.microsoft.com/office/drawing/2014/main" id="{1DE3D976-1353-40A8-A418-EE2FD41FD1CD}"/>
              </a:ext>
            </a:extLst>
          </p:cNvPr>
          <p:cNvSpPr>
            <a:spLocks noChangeAspect="1"/>
          </p:cNvSpPr>
          <p:nvPr/>
        </p:nvSpPr>
        <p:spPr>
          <a:xfrm rot="13500000">
            <a:off x="8669285" y="1268449"/>
            <a:ext cx="1412982" cy="2064917"/>
          </a:xfrm>
          <a:custGeom>
            <a:avLst/>
            <a:gdLst>
              <a:gd name="connsiteX0" fmla="*/ 1404879 w 1645918"/>
              <a:gd name="connsiteY0" fmla="*/ 2164288 h 2405327"/>
              <a:gd name="connsiteX1" fmla="*/ 241038 w 1645918"/>
              <a:gd name="connsiteY1" fmla="*/ 2164288 h 2405327"/>
              <a:gd name="connsiteX2" fmla="*/ 241038 w 1645918"/>
              <a:gd name="connsiteY2" fmla="*/ 1000447 h 2405327"/>
              <a:gd name="connsiteX3" fmla="*/ 665778 w 1645918"/>
              <a:gd name="connsiteY3" fmla="*/ 774473 h 2405327"/>
              <a:gd name="connsiteX4" fmla="*/ 774912 w 1645918"/>
              <a:gd name="connsiteY4" fmla="*/ 764013 h 2405327"/>
              <a:gd name="connsiteX5" fmla="*/ 774912 w 1645918"/>
              <a:gd name="connsiteY5" fmla="*/ 435730 h 2405327"/>
              <a:gd name="connsiteX6" fmla="*/ 763154 w 1645918"/>
              <a:gd name="connsiteY6" fmla="*/ 435642 h 2405327"/>
              <a:gd name="connsiteX7" fmla="*/ 280967 w 1645918"/>
              <a:gd name="connsiteY7" fmla="*/ 324396 h 2405327"/>
              <a:gd name="connsiteX8" fmla="*/ 198552 w 1645918"/>
              <a:gd name="connsiteY8" fmla="*/ 284394 h 2405327"/>
              <a:gd name="connsiteX9" fmla="*/ 315656 w 1645918"/>
              <a:gd name="connsiteY9" fmla="*/ 0 h 2405327"/>
              <a:gd name="connsiteX10" fmla="*/ 316509 w 1645918"/>
              <a:gd name="connsiteY10" fmla="*/ 505 h 2405327"/>
              <a:gd name="connsiteX11" fmla="*/ 1146703 w 1645918"/>
              <a:gd name="connsiteY11" fmla="*/ 81584 h 2405327"/>
              <a:gd name="connsiteX12" fmla="*/ 1238489 w 1645918"/>
              <a:gd name="connsiteY12" fmla="*/ 49479 h 2405327"/>
              <a:gd name="connsiteX13" fmla="*/ 1358090 w 1645918"/>
              <a:gd name="connsiteY13" fmla="*/ 336521 h 2405327"/>
              <a:gd name="connsiteX14" fmla="*/ 1237305 w 1645918"/>
              <a:gd name="connsiteY14" fmla="*/ 378740 h 2405327"/>
              <a:gd name="connsiteX15" fmla="*/ 884009 w 1645918"/>
              <a:gd name="connsiteY15" fmla="*/ 436548 h 2405327"/>
              <a:gd name="connsiteX16" fmla="*/ 862059 w 1645918"/>
              <a:gd name="connsiteY16" fmla="*/ 436384 h 2405327"/>
              <a:gd name="connsiteX17" fmla="*/ 862059 w 1645918"/>
              <a:gd name="connsiteY17" fmla="*/ 763155 h 2405327"/>
              <a:gd name="connsiteX18" fmla="*/ 980139 w 1645918"/>
              <a:gd name="connsiteY18" fmla="*/ 774473 h 2405327"/>
              <a:gd name="connsiteX19" fmla="*/ 1404879 w 1645918"/>
              <a:gd name="connsiteY19" fmla="*/ 1000447 h 2405327"/>
              <a:gd name="connsiteX20" fmla="*/ 1404879 w 1645918"/>
              <a:gd name="connsiteY20" fmla="*/ 2164288 h 2405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45918" h="2405327">
                <a:moveTo>
                  <a:pt x="1404879" y="2164288"/>
                </a:moveTo>
                <a:cubicBezTo>
                  <a:pt x="1083494" y="2485674"/>
                  <a:pt x="562424" y="2485674"/>
                  <a:pt x="241038" y="2164288"/>
                </a:cubicBezTo>
                <a:cubicBezTo>
                  <a:pt x="-80347" y="1842903"/>
                  <a:pt x="-80347" y="1321833"/>
                  <a:pt x="241038" y="1000447"/>
                </a:cubicBezTo>
                <a:cubicBezTo>
                  <a:pt x="361558" y="879928"/>
                  <a:pt x="510158" y="804603"/>
                  <a:pt x="665778" y="774473"/>
                </a:cubicBezTo>
                <a:lnTo>
                  <a:pt x="774912" y="764013"/>
                </a:lnTo>
                <a:lnTo>
                  <a:pt x="774912" y="435730"/>
                </a:lnTo>
                <a:lnTo>
                  <a:pt x="763154" y="435642"/>
                </a:lnTo>
                <a:cubicBezTo>
                  <a:pt x="601539" y="427484"/>
                  <a:pt x="438585" y="391301"/>
                  <a:pt x="280967" y="324396"/>
                </a:cubicBezTo>
                <a:lnTo>
                  <a:pt x="198552" y="284394"/>
                </a:lnTo>
                <a:lnTo>
                  <a:pt x="315656" y="0"/>
                </a:lnTo>
                <a:lnTo>
                  <a:pt x="316509" y="505"/>
                </a:lnTo>
                <a:cubicBezTo>
                  <a:pt x="573650" y="135636"/>
                  <a:pt x="872770" y="162662"/>
                  <a:pt x="1146703" y="81584"/>
                </a:cubicBezTo>
                <a:lnTo>
                  <a:pt x="1238489" y="49479"/>
                </a:lnTo>
                <a:lnTo>
                  <a:pt x="1358090" y="336521"/>
                </a:lnTo>
                <a:lnTo>
                  <a:pt x="1237305" y="378740"/>
                </a:lnTo>
                <a:cubicBezTo>
                  <a:pt x="1123109" y="412635"/>
                  <a:pt x="1004405" y="432284"/>
                  <a:pt x="884009" y="436548"/>
                </a:cubicBezTo>
                <a:lnTo>
                  <a:pt x="862059" y="436384"/>
                </a:lnTo>
                <a:lnTo>
                  <a:pt x="862059" y="763155"/>
                </a:lnTo>
                <a:lnTo>
                  <a:pt x="980139" y="774473"/>
                </a:lnTo>
                <a:cubicBezTo>
                  <a:pt x="1135760" y="804603"/>
                  <a:pt x="1284360" y="879928"/>
                  <a:pt x="1404879" y="1000447"/>
                </a:cubicBezTo>
                <a:cubicBezTo>
                  <a:pt x="1726265" y="1321833"/>
                  <a:pt x="1726265" y="1842903"/>
                  <a:pt x="1404879" y="2164288"/>
                </a:cubicBezTo>
                <a:close/>
              </a:path>
            </a:pathLst>
          </a:custGeom>
          <a:solidFill>
            <a:srgbClr val="44546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 name="Freeform: Shape 77">
            <a:extLst>
              <a:ext uri="{FF2B5EF4-FFF2-40B4-BE49-F238E27FC236}">
                <a16:creationId xmlns:a16="http://schemas.microsoft.com/office/drawing/2014/main" id="{05D21A64-6880-4A16-9632-0158F2E034F0}"/>
              </a:ext>
            </a:extLst>
          </p:cNvPr>
          <p:cNvSpPr>
            <a:spLocks noChangeAspect="1"/>
          </p:cNvSpPr>
          <p:nvPr/>
        </p:nvSpPr>
        <p:spPr>
          <a:xfrm rot="10800000">
            <a:off x="7321885" y="700529"/>
            <a:ext cx="1412984" cy="2076378"/>
          </a:xfrm>
          <a:custGeom>
            <a:avLst/>
            <a:gdLst>
              <a:gd name="connsiteX0" fmla="*/ 822960 w 1645920"/>
              <a:gd name="connsiteY0" fmla="*/ 2418677 h 2418677"/>
              <a:gd name="connsiteX1" fmla="*/ 0 w 1645920"/>
              <a:gd name="connsiteY1" fmla="*/ 1595717 h 2418677"/>
              <a:gd name="connsiteX2" fmla="*/ 657105 w 1645920"/>
              <a:gd name="connsiteY2" fmla="*/ 789477 h 2418677"/>
              <a:gd name="connsiteX3" fmla="*/ 789962 w 1645920"/>
              <a:gd name="connsiteY3" fmla="*/ 776084 h 2418677"/>
              <a:gd name="connsiteX4" fmla="*/ 789962 w 1645920"/>
              <a:gd name="connsiteY4" fmla="*/ 436540 h 2418677"/>
              <a:gd name="connsiteX5" fmla="*/ 783036 w 1645920"/>
              <a:gd name="connsiteY5" fmla="*/ 436769 h 2418677"/>
              <a:gd name="connsiteX6" fmla="*/ 251544 w 1645920"/>
              <a:gd name="connsiteY6" fmla="*/ 323907 h 2418677"/>
              <a:gd name="connsiteX7" fmla="*/ 244285 w 1645920"/>
              <a:gd name="connsiteY7" fmla="*/ 320408 h 2418677"/>
              <a:gd name="connsiteX8" fmla="*/ 362685 w 1645920"/>
              <a:gd name="connsiteY8" fmla="*/ 32867 h 2418677"/>
              <a:gd name="connsiteX9" fmla="*/ 371875 w 1645920"/>
              <a:gd name="connsiteY9" fmla="*/ 37294 h 2418677"/>
              <a:gd name="connsiteX10" fmla="*/ 802879 w 1645920"/>
              <a:gd name="connsiteY10" fmla="*/ 124310 h 2418677"/>
              <a:gd name="connsiteX11" fmla="*/ 1233883 w 1645920"/>
              <a:gd name="connsiteY11" fmla="*/ 37294 h 2418677"/>
              <a:gd name="connsiteX12" fmla="*/ 1311301 w 1645920"/>
              <a:gd name="connsiteY12" fmla="*/ 0 h 2418677"/>
              <a:gd name="connsiteX13" fmla="*/ 1431748 w 1645920"/>
              <a:gd name="connsiteY13" fmla="*/ 289074 h 2418677"/>
              <a:gd name="connsiteX14" fmla="*/ 1336273 w 1645920"/>
              <a:gd name="connsiteY14" fmla="*/ 333374 h 2418677"/>
              <a:gd name="connsiteX15" fmla="*/ 921626 w 1645920"/>
              <a:gd name="connsiteY15" fmla="*/ 432178 h 2418677"/>
              <a:gd name="connsiteX16" fmla="*/ 877109 w 1645920"/>
              <a:gd name="connsiteY16" fmla="*/ 433653 h 2418677"/>
              <a:gd name="connsiteX17" fmla="*/ 877109 w 1645920"/>
              <a:gd name="connsiteY17" fmla="*/ 778216 h 2418677"/>
              <a:gd name="connsiteX18" fmla="*/ 988815 w 1645920"/>
              <a:gd name="connsiteY18" fmla="*/ 789477 h 2418677"/>
              <a:gd name="connsiteX19" fmla="*/ 1645920 w 1645920"/>
              <a:gd name="connsiteY19" fmla="*/ 1595717 h 2418677"/>
              <a:gd name="connsiteX20" fmla="*/ 822960 w 1645920"/>
              <a:gd name="connsiteY20" fmla="*/ 2418677 h 2418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45920" h="2418677">
                <a:moveTo>
                  <a:pt x="822960" y="2418677"/>
                </a:moveTo>
                <a:cubicBezTo>
                  <a:pt x="368452" y="2418677"/>
                  <a:pt x="0" y="2050225"/>
                  <a:pt x="0" y="1595717"/>
                </a:cubicBezTo>
                <a:cubicBezTo>
                  <a:pt x="0" y="1198023"/>
                  <a:pt x="282096" y="866215"/>
                  <a:pt x="657105" y="789477"/>
                </a:cubicBezTo>
                <a:lnTo>
                  <a:pt x="789962" y="776084"/>
                </a:lnTo>
                <a:lnTo>
                  <a:pt x="789962" y="436540"/>
                </a:lnTo>
                <a:lnTo>
                  <a:pt x="783036" y="436769"/>
                </a:lnTo>
                <a:cubicBezTo>
                  <a:pt x="598950" y="433791"/>
                  <a:pt x="418489" y="394771"/>
                  <a:pt x="251544" y="323907"/>
                </a:cubicBezTo>
                <a:lnTo>
                  <a:pt x="244285" y="320408"/>
                </a:lnTo>
                <a:lnTo>
                  <a:pt x="362685" y="32867"/>
                </a:lnTo>
                <a:lnTo>
                  <a:pt x="371875" y="37294"/>
                </a:lnTo>
                <a:cubicBezTo>
                  <a:pt x="504349" y="93326"/>
                  <a:pt x="649996" y="124310"/>
                  <a:pt x="802879" y="124310"/>
                </a:cubicBezTo>
                <a:cubicBezTo>
                  <a:pt x="955763" y="124310"/>
                  <a:pt x="1101410" y="93326"/>
                  <a:pt x="1233883" y="37294"/>
                </a:cubicBezTo>
                <a:lnTo>
                  <a:pt x="1311301" y="0"/>
                </a:lnTo>
                <a:lnTo>
                  <a:pt x="1431748" y="289074"/>
                </a:lnTo>
                <a:lnTo>
                  <a:pt x="1336273" y="333374"/>
                </a:lnTo>
                <a:cubicBezTo>
                  <a:pt x="1200192" y="388354"/>
                  <a:pt x="1060585" y="420698"/>
                  <a:pt x="921626" y="432178"/>
                </a:cubicBezTo>
                <a:lnTo>
                  <a:pt x="877109" y="433653"/>
                </a:lnTo>
                <a:lnTo>
                  <a:pt x="877109" y="778216"/>
                </a:lnTo>
                <a:lnTo>
                  <a:pt x="988815" y="789477"/>
                </a:lnTo>
                <a:cubicBezTo>
                  <a:pt x="1363824" y="866215"/>
                  <a:pt x="1645920" y="1198023"/>
                  <a:pt x="1645920" y="1595717"/>
                </a:cubicBezTo>
                <a:cubicBezTo>
                  <a:pt x="1645920" y="2050225"/>
                  <a:pt x="1277468" y="2418677"/>
                  <a:pt x="822960" y="2418677"/>
                </a:cubicBezTo>
                <a:close/>
              </a:path>
            </a:pathLst>
          </a:custGeom>
          <a:solidFill>
            <a:srgbClr val="EF34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Freeform: Shape 19">
            <a:extLst>
              <a:ext uri="{FF2B5EF4-FFF2-40B4-BE49-F238E27FC236}">
                <a16:creationId xmlns:a16="http://schemas.microsoft.com/office/drawing/2014/main" id="{18A940B4-0FF6-4784-B89B-1A2DAC118EA6}"/>
              </a:ext>
            </a:extLst>
          </p:cNvPr>
          <p:cNvSpPr>
            <a:spLocks noChangeAspect="1"/>
          </p:cNvSpPr>
          <p:nvPr/>
        </p:nvSpPr>
        <p:spPr>
          <a:xfrm>
            <a:off x="7321885" y="700530"/>
            <a:ext cx="1412984" cy="1084986"/>
          </a:xfrm>
          <a:custGeom>
            <a:avLst/>
            <a:gdLst>
              <a:gd name="connsiteX0" fmla="*/ 822960 w 1645920"/>
              <a:gd name="connsiteY0" fmla="*/ 0 h 1263851"/>
              <a:gd name="connsiteX1" fmla="*/ 1645920 w 1645920"/>
              <a:gd name="connsiteY1" fmla="*/ 822960 h 1263851"/>
              <a:gd name="connsiteX2" fmla="*/ 1581248 w 1645920"/>
              <a:gd name="connsiteY2" fmla="*/ 1143293 h 1263851"/>
              <a:gd name="connsiteX3" fmla="*/ 1515811 w 1645920"/>
              <a:gd name="connsiteY3" fmla="*/ 1263851 h 1263851"/>
              <a:gd name="connsiteX4" fmla="*/ 1458741 w 1645920"/>
              <a:gd name="connsiteY4" fmla="*/ 1242963 h 1263851"/>
              <a:gd name="connsiteX5" fmla="*/ 792550 w 1645920"/>
              <a:gd name="connsiteY5" fmla="*/ 1142244 h 1263851"/>
              <a:gd name="connsiteX6" fmla="*/ 126360 w 1645920"/>
              <a:gd name="connsiteY6" fmla="*/ 1242963 h 1263851"/>
              <a:gd name="connsiteX7" fmla="*/ 120029 w 1645920"/>
              <a:gd name="connsiteY7" fmla="*/ 1245280 h 1263851"/>
              <a:gd name="connsiteX8" fmla="*/ 64673 w 1645920"/>
              <a:gd name="connsiteY8" fmla="*/ 1143293 h 1263851"/>
              <a:gd name="connsiteX9" fmla="*/ 0 w 1645920"/>
              <a:gd name="connsiteY9" fmla="*/ 822960 h 1263851"/>
              <a:gd name="connsiteX10" fmla="*/ 822960 w 1645920"/>
              <a:gd name="connsiteY10" fmla="*/ 0 h 1263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45920" h="1263851">
                <a:moveTo>
                  <a:pt x="822960" y="0"/>
                </a:moveTo>
                <a:cubicBezTo>
                  <a:pt x="1277468" y="0"/>
                  <a:pt x="1645920" y="368452"/>
                  <a:pt x="1645920" y="822960"/>
                </a:cubicBezTo>
                <a:cubicBezTo>
                  <a:pt x="1645920" y="936587"/>
                  <a:pt x="1622892" y="1044836"/>
                  <a:pt x="1581248" y="1143293"/>
                </a:cubicBezTo>
                <a:lnTo>
                  <a:pt x="1515811" y="1263851"/>
                </a:lnTo>
                <a:lnTo>
                  <a:pt x="1458741" y="1242963"/>
                </a:lnTo>
                <a:cubicBezTo>
                  <a:pt x="1248291" y="1177506"/>
                  <a:pt x="1024539" y="1142244"/>
                  <a:pt x="792550" y="1142244"/>
                </a:cubicBezTo>
                <a:cubicBezTo>
                  <a:pt x="560562" y="1142244"/>
                  <a:pt x="336809" y="1177506"/>
                  <a:pt x="126360" y="1242963"/>
                </a:cubicBezTo>
                <a:lnTo>
                  <a:pt x="120029" y="1245280"/>
                </a:lnTo>
                <a:lnTo>
                  <a:pt x="64673" y="1143293"/>
                </a:lnTo>
                <a:cubicBezTo>
                  <a:pt x="23029" y="1044836"/>
                  <a:pt x="0" y="936587"/>
                  <a:pt x="0" y="822960"/>
                </a:cubicBezTo>
                <a:cubicBezTo>
                  <a:pt x="0" y="368452"/>
                  <a:pt x="368452" y="0"/>
                  <a:pt x="822960"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Freeform: Shape 21">
            <a:extLst>
              <a:ext uri="{FF2B5EF4-FFF2-40B4-BE49-F238E27FC236}">
                <a16:creationId xmlns:a16="http://schemas.microsoft.com/office/drawing/2014/main" id="{E758C04F-B5CE-4C26-A0A4-B1D7F54BD01E}"/>
              </a:ext>
            </a:extLst>
          </p:cNvPr>
          <p:cNvSpPr>
            <a:spLocks noChangeAspect="1"/>
          </p:cNvSpPr>
          <p:nvPr/>
        </p:nvSpPr>
        <p:spPr>
          <a:xfrm>
            <a:off x="8918051" y="1363924"/>
            <a:ext cx="1394711" cy="1401357"/>
          </a:xfrm>
          <a:custGeom>
            <a:avLst/>
            <a:gdLst>
              <a:gd name="connsiteX0" fmla="*/ 801674 w 1624634"/>
              <a:gd name="connsiteY0" fmla="*/ 0 h 1632377"/>
              <a:gd name="connsiteX1" fmla="*/ 1624634 w 1624634"/>
              <a:gd name="connsiteY1" fmla="*/ 822960 h 1632377"/>
              <a:gd name="connsiteX2" fmla="*/ 967529 w 1624634"/>
              <a:gd name="connsiteY2" fmla="*/ 1629201 h 1632377"/>
              <a:gd name="connsiteX3" fmla="*/ 946717 w 1624634"/>
              <a:gd name="connsiteY3" fmla="*/ 1632377 h 1632377"/>
              <a:gd name="connsiteX4" fmla="*/ 903140 w 1624634"/>
              <a:gd name="connsiteY4" fmla="*/ 1541917 h 1632377"/>
              <a:gd name="connsiteX5" fmla="*/ 1101 w 1624634"/>
              <a:gd name="connsiteY5" fmla="*/ 639877 h 1632377"/>
              <a:gd name="connsiteX6" fmla="*/ 0 w 1624634"/>
              <a:gd name="connsiteY6" fmla="*/ 639347 h 1632377"/>
              <a:gd name="connsiteX7" fmla="*/ 15713 w 1624634"/>
              <a:gd name="connsiteY7" fmla="*/ 578237 h 1632377"/>
              <a:gd name="connsiteX8" fmla="*/ 801674 w 1624634"/>
              <a:gd name="connsiteY8" fmla="*/ 0 h 1632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24634" h="1632377">
                <a:moveTo>
                  <a:pt x="801674" y="0"/>
                </a:moveTo>
                <a:cubicBezTo>
                  <a:pt x="1256182" y="0"/>
                  <a:pt x="1624634" y="368452"/>
                  <a:pt x="1624634" y="822960"/>
                </a:cubicBezTo>
                <a:cubicBezTo>
                  <a:pt x="1624634" y="1220655"/>
                  <a:pt x="1342538" y="1552463"/>
                  <a:pt x="967529" y="1629201"/>
                </a:cubicBezTo>
                <a:lnTo>
                  <a:pt x="946717" y="1632377"/>
                </a:lnTo>
                <a:lnTo>
                  <a:pt x="903140" y="1541917"/>
                </a:lnTo>
                <a:cubicBezTo>
                  <a:pt x="696213" y="1160998"/>
                  <a:pt x="382020" y="846805"/>
                  <a:pt x="1101" y="639877"/>
                </a:cubicBezTo>
                <a:lnTo>
                  <a:pt x="0" y="639347"/>
                </a:lnTo>
                <a:lnTo>
                  <a:pt x="15713" y="578237"/>
                </a:lnTo>
                <a:cubicBezTo>
                  <a:pt x="119909" y="243236"/>
                  <a:pt x="432387" y="0"/>
                  <a:pt x="801674"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Freeform: Shape 23">
            <a:extLst>
              <a:ext uri="{FF2B5EF4-FFF2-40B4-BE49-F238E27FC236}">
                <a16:creationId xmlns:a16="http://schemas.microsoft.com/office/drawing/2014/main" id="{ED81FB7D-C6E9-44D4-8E36-2205FCC87C89}"/>
              </a:ext>
            </a:extLst>
          </p:cNvPr>
          <p:cNvSpPr>
            <a:spLocks noChangeAspect="1"/>
          </p:cNvSpPr>
          <p:nvPr/>
        </p:nvSpPr>
        <p:spPr>
          <a:xfrm>
            <a:off x="9828298" y="2937104"/>
            <a:ext cx="1130388" cy="1412984"/>
          </a:xfrm>
          <a:custGeom>
            <a:avLst/>
            <a:gdLst>
              <a:gd name="connsiteX0" fmla="*/ 493777 w 1316737"/>
              <a:gd name="connsiteY0" fmla="*/ 0 h 1645920"/>
              <a:gd name="connsiteX1" fmla="*/ 1316737 w 1316737"/>
              <a:gd name="connsiteY1" fmla="*/ 822960 h 1645920"/>
              <a:gd name="connsiteX2" fmla="*/ 493777 w 1316737"/>
              <a:gd name="connsiteY2" fmla="*/ 1645920 h 1645920"/>
              <a:gd name="connsiteX3" fmla="*/ 33653 w 1316737"/>
              <a:gd name="connsiteY3" fmla="*/ 1505371 h 1645920"/>
              <a:gd name="connsiteX4" fmla="*/ 0 w 1316737"/>
              <a:gd name="connsiteY4" fmla="*/ 1477606 h 1645920"/>
              <a:gd name="connsiteX5" fmla="*/ 12509 w 1316737"/>
              <a:gd name="connsiteY5" fmla="*/ 1443431 h 1645920"/>
              <a:gd name="connsiteX6" fmla="*/ 113227 w 1316737"/>
              <a:gd name="connsiteY6" fmla="*/ 777240 h 1645920"/>
              <a:gd name="connsiteX7" fmla="*/ 67713 w 1316737"/>
              <a:gd name="connsiteY7" fmla="*/ 325746 h 1645920"/>
              <a:gd name="connsiteX8" fmla="*/ 22467 w 1316737"/>
              <a:gd name="connsiteY8" fmla="*/ 149778 h 1645920"/>
              <a:gd name="connsiteX9" fmla="*/ 33653 w 1316737"/>
              <a:gd name="connsiteY9" fmla="*/ 140549 h 1645920"/>
              <a:gd name="connsiteX10" fmla="*/ 493777 w 1316737"/>
              <a:gd name="connsiteY10" fmla="*/ 0 h 164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16737" h="1645920">
                <a:moveTo>
                  <a:pt x="493777" y="0"/>
                </a:moveTo>
                <a:cubicBezTo>
                  <a:pt x="948285" y="0"/>
                  <a:pt x="1316737" y="368452"/>
                  <a:pt x="1316737" y="822960"/>
                </a:cubicBezTo>
                <a:cubicBezTo>
                  <a:pt x="1316737" y="1277468"/>
                  <a:pt x="948285" y="1645920"/>
                  <a:pt x="493777" y="1645920"/>
                </a:cubicBezTo>
                <a:cubicBezTo>
                  <a:pt x="323336" y="1645920"/>
                  <a:pt x="164998" y="1594107"/>
                  <a:pt x="33653" y="1505371"/>
                </a:cubicBezTo>
                <a:lnTo>
                  <a:pt x="0" y="1477606"/>
                </a:lnTo>
                <a:lnTo>
                  <a:pt x="12509" y="1443431"/>
                </a:lnTo>
                <a:cubicBezTo>
                  <a:pt x="77965" y="1232981"/>
                  <a:pt x="113227" y="1009229"/>
                  <a:pt x="113227" y="777240"/>
                </a:cubicBezTo>
                <a:cubicBezTo>
                  <a:pt x="113227" y="622581"/>
                  <a:pt x="97555" y="471582"/>
                  <a:pt x="67713" y="325746"/>
                </a:cubicBezTo>
                <a:lnTo>
                  <a:pt x="22467" y="149778"/>
                </a:lnTo>
                <a:lnTo>
                  <a:pt x="33653" y="140549"/>
                </a:lnTo>
                <a:cubicBezTo>
                  <a:pt x="164998" y="51814"/>
                  <a:pt x="323336" y="0"/>
                  <a:pt x="493777"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Freeform: Shape 25">
            <a:extLst>
              <a:ext uri="{FF2B5EF4-FFF2-40B4-BE49-F238E27FC236}">
                <a16:creationId xmlns:a16="http://schemas.microsoft.com/office/drawing/2014/main" id="{86728E05-6E88-4AAE-8B64-CB136D106614}"/>
              </a:ext>
            </a:extLst>
          </p:cNvPr>
          <p:cNvSpPr>
            <a:spLocks noChangeAspect="1"/>
          </p:cNvSpPr>
          <p:nvPr/>
        </p:nvSpPr>
        <p:spPr>
          <a:xfrm>
            <a:off x="8906979" y="4506245"/>
            <a:ext cx="1405784" cy="1405976"/>
          </a:xfrm>
          <a:custGeom>
            <a:avLst/>
            <a:gdLst>
              <a:gd name="connsiteX0" fmla="*/ 924360 w 1637533"/>
              <a:gd name="connsiteY0" fmla="*/ 0 h 1637757"/>
              <a:gd name="connsiteX1" fmla="*/ 980428 w 1637533"/>
              <a:gd name="connsiteY1" fmla="*/ 8557 h 1637757"/>
              <a:gd name="connsiteX2" fmla="*/ 1637533 w 1637533"/>
              <a:gd name="connsiteY2" fmla="*/ 814797 h 1637757"/>
              <a:gd name="connsiteX3" fmla="*/ 814573 w 1637533"/>
              <a:gd name="connsiteY3" fmla="*/ 1637757 h 1637757"/>
              <a:gd name="connsiteX4" fmla="*/ 8333 w 1637533"/>
              <a:gd name="connsiteY4" fmla="*/ 980652 h 1637757"/>
              <a:gd name="connsiteX5" fmla="*/ 0 w 1637533"/>
              <a:gd name="connsiteY5" fmla="*/ 926055 h 1637757"/>
              <a:gd name="connsiteX6" fmla="*/ 14000 w 1637533"/>
              <a:gd name="connsiteY6" fmla="*/ 919311 h 1637757"/>
              <a:gd name="connsiteX7" fmla="*/ 916039 w 1637533"/>
              <a:gd name="connsiteY7" fmla="*/ 17272 h 1637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37533" h="1637757">
                <a:moveTo>
                  <a:pt x="924360" y="0"/>
                </a:moveTo>
                <a:lnTo>
                  <a:pt x="980428" y="8557"/>
                </a:lnTo>
                <a:cubicBezTo>
                  <a:pt x="1355437" y="85295"/>
                  <a:pt x="1637533" y="417103"/>
                  <a:pt x="1637533" y="814797"/>
                </a:cubicBezTo>
                <a:cubicBezTo>
                  <a:pt x="1637533" y="1269305"/>
                  <a:pt x="1269081" y="1637757"/>
                  <a:pt x="814573" y="1637757"/>
                </a:cubicBezTo>
                <a:cubicBezTo>
                  <a:pt x="416879" y="1637757"/>
                  <a:pt x="85071" y="1355661"/>
                  <a:pt x="8333" y="980652"/>
                </a:cubicBezTo>
                <a:lnTo>
                  <a:pt x="0" y="926055"/>
                </a:lnTo>
                <a:lnTo>
                  <a:pt x="14000" y="919311"/>
                </a:lnTo>
                <a:cubicBezTo>
                  <a:pt x="394919" y="712384"/>
                  <a:pt x="709112" y="398191"/>
                  <a:pt x="916039" y="1727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Freeform: Shape 27">
            <a:extLst>
              <a:ext uri="{FF2B5EF4-FFF2-40B4-BE49-F238E27FC236}">
                <a16:creationId xmlns:a16="http://schemas.microsoft.com/office/drawing/2014/main" id="{2BF9ECDD-942F-4EA2-87F0-0A364237D611}"/>
              </a:ext>
            </a:extLst>
          </p:cNvPr>
          <p:cNvSpPr>
            <a:spLocks noChangeAspect="1"/>
          </p:cNvSpPr>
          <p:nvPr/>
        </p:nvSpPr>
        <p:spPr>
          <a:xfrm>
            <a:off x="7323954" y="5431671"/>
            <a:ext cx="1412984" cy="1121262"/>
          </a:xfrm>
          <a:custGeom>
            <a:avLst/>
            <a:gdLst>
              <a:gd name="connsiteX0" fmla="*/ 1486376 w 1645920"/>
              <a:gd name="connsiteY0" fmla="*/ 0 h 1306107"/>
              <a:gd name="connsiteX1" fmla="*/ 1505372 w 1645920"/>
              <a:gd name="connsiteY1" fmla="*/ 23023 h 1306107"/>
              <a:gd name="connsiteX2" fmla="*/ 1645920 w 1645920"/>
              <a:gd name="connsiteY2" fmla="*/ 483147 h 1306107"/>
              <a:gd name="connsiteX3" fmla="*/ 822960 w 1645920"/>
              <a:gd name="connsiteY3" fmla="*/ 1306107 h 1306107"/>
              <a:gd name="connsiteX4" fmla="*/ 0 w 1645920"/>
              <a:gd name="connsiteY4" fmla="*/ 483147 h 1306107"/>
              <a:gd name="connsiteX5" fmla="*/ 140549 w 1645920"/>
              <a:gd name="connsiteY5" fmla="*/ 23023 h 1306107"/>
              <a:gd name="connsiteX6" fmla="*/ 145830 w 1645920"/>
              <a:gd name="connsiteY6" fmla="*/ 16623 h 1306107"/>
              <a:gd name="connsiteX7" fmla="*/ 338646 w 1645920"/>
              <a:gd name="connsiteY7" fmla="*/ 66201 h 1306107"/>
              <a:gd name="connsiteX8" fmla="*/ 790140 w 1645920"/>
              <a:gd name="connsiteY8" fmla="*/ 111715 h 1306107"/>
              <a:gd name="connsiteX9" fmla="*/ 1456331 w 1645920"/>
              <a:gd name="connsiteY9" fmla="*/ 10997 h 1306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5920" h="1306107">
                <a:moveTo>
                  <a:pt x="1486376" y="0"/>
                </a:moveTo>
                <a:lnTo>
                  <a:pt x="1505372" y="23023"/>
                </a:lnTo>
                <a:cubicBezTo>
                  <a:pt x="1594107" y="154368"/>
                  <a:pt x="1645920" y="312707"/>
                  <a:pt x="1645920" y="483147"/>
                </a:cubicBezTo>
                <a:cubicBezTo>
                  <a:pt x="1645920" y="937655"/>
                  <a:pt x="1277468" y="1306107"/>
                  <a:pt x="822960" y="1306107"/>
                </a:cubicBezTo>
                <a:cubicBezTo>
                  <a:pt x="368452" y="1306107"/>
                  <a:pt x="0" y="937655"/>
                  <a:pt x="0" y="483147"/>
                </a:cubicBezTo>
                <a:cubicBezTo>
                  <a:pt x="0" y="312707"/>
                  <a:pt x="51814" y="154368"/>
                  <a:pt x="140549" y="23023"/>
                </a:cubicBezTo>
                <a:lnTo>
                  <a:pt x="145830" y="16623"/>
                </a:lnTo>
                <a:lnTo>
                  <a:pt x="338646" y="66201"/>
                </a:lnTo>
                <a:cubicBezTo>
                  <a:pt x="484483" y="96043"/>
                  <a:pt x="635481" y="111715"/>
                  <a:pt x="790140" y="111715"/>
                </a:cubicBezTo>
                <a:cubicBezTo>
                  <a:pt x="1022129" y="111715"/>
                  <a:pt x="1245881" y="76453"/>
                  <a:pt x="1456331" y="1099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Freeform: Shape 29">
            <a:extLst>
              <a:ext uri="{FF2B5EF4-FFF2-40B4-BE49-F238E27FC236}">
                <a16:creationId xmlns:a16="http://schemas.microsoft.com/office/drawing/2014/main" id="{B798EF5F-6C7C-4BD9-A331-7828BD98A769}"/>
              </a:ext>
            </a:extLst>
          </p:cNvPr>
          <p:cNvSpPr>
            <a:spLocks noChangeAspect="1"/>
          </p:cNvSpPr>
          <p:nvPr/>
        </p:nvSpPr>
        <p:spPr>
          <a:xfrm>
            <a:off x="5763037" y="4518071"/>
            <a:ext cx="1400905" cy="1394150"/>
          </a:xfrm>
          <a:custGeom>
            <a:avLst/>
            <a:gdLst>
              <a:gd name="connsiteX0" fmla="*/ 636808 w 1631849"/>
              <a:gd name="connsiteY0" fmla="*/ 0 h 1623981"/>
              <a:gd name="connsiteX1" fmla="*/ 638492 w 1631849"/>
              <a:gd name="connsiteY1" fmla="*/ 3496 h 1623981"/>
              <a:gd name="connsiteX2" fmla="*/ 1540532 w 1631849"/>
              <a:gd name="connsiteY2" fmla="*/ 905535 h 1623981"/>
              <a:gd name="connsiteX3" fmla="*/ 1631849 w 1631849"/>
              <a:gd name="connsiteY3" fmla="*/ 949525 h 1623981"/>
              <a:gd name="connsiteX4" fmla="*/ 1629201 w 1631849"/>
              <a:gd name="connsiteY4" fmla="*/ 966876 h 1623981"/>
              <a:gd name="connsiteX5" fmla="*/ 822960 w 1631849"/>
              <a:gd name="connsiteY5" fmla="*/ 1623981 h 1623981"/>
              <a:gd name="connsiteX6" fmla="*/ 0 w 1631849"/>
              <a:gd name="connsiteY6" fmla="*/ 801021 h 1623981"/>
              <a:gd name="connsiteX7" fmla="*/ 578237 w 1631849"/>
              <a:gd name="connsiteY7" fmla="*/ 15060 h 1623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31849" h="1623981">
                <a:moveTo>
                  <a:pt x="636808" y="0"/>
                </a:moveTo>
                <a:lnTo>
                  <a:pt x="638492" y="3496"/>
                </a:lnTo>
                <a:cubicBezTo>
                  <a:pt x="845420" y="384415"/>
                  <a:pt x="1159613" y="698608"/>
                  <a:pt x="1540532" y="905535"/>
                </a:cubicBezTo>
                <a:lnTo>
                  <a:pt x="1631849" y="949525"/>
                </a:lnTo>
                <a:lnTo>
                  <a:pt x="1629201" y="966876"/>
                </a:lnTo>
                <a:cubicBezTo>
                  <a:pt x="1552463" y="1341885"/>
                  <a:pt x="1220655" y="1623981"/>
                  <a:pt x="822960" y="1623981"/>
                </a:cubicBezTo>
                <a:cubicBezTo>
                  <a:pt x="368452" y="1623981"/>
                  <a:pt x="0" y="1255529"/>
                  <a:pt x="0" y="801021"/>
                </a:cubicBezTo>
                <a:cubicBezTo>
                  <a:pt x="0" y="431733"/>
                  <a:pt x="243236" y="119256"/>
                  <a:pt x="578237" y="1506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Freeform: Shape 31">
            <a:extLst>
              <a:ext uri="{FF2B5EF4-FFF2-40B4-BE49-F238E27FC236}">
                <a16:creationId xmlns:a16="http://schemas.microsoft.com/office/drawing/2014/main" id="{8B6C5A39-792F-41F6-8331-1C844AC52669}"/>
              </a:ext>
            </a:extLst>
          </p:cNvPr>
          <p:cNvSpPr>
            <a:spLocks noChangeAspect="1"/>
          </p:cNvSpPr>
          <p:nvPr/>
        </p:nvSpPr>
        <p:spPr>
          <a:xfrm>
            <a:off x="5106526" y="2942458"/>
            <a:ext cx="1083899" cy="1412984"/>
          </a:xfrm>
          <a:custGeom>
            <a:avLst/>
            <a:gdLst>
              <a:gd name="connsiteX0" fmla="*/ 822960 w 1262584"/>
              <a:gd name="connsiteY0" fmla="*/ 0 h 1645920"/>
              <a:gd name="connsiteX1" fmla="*/ 1143293 w 1262584"/>
              <a:gd name="connsiteY1" fmla="*/ 64672 h 1645920"/>
              <a:gd name="connsiteX2" fmla="*/ 1231561 w 1262584"/>
              <a:gd name="connsiteY2" fmla="*/ 112583 h 1645920"/>
              <a:gd name="connsiteX3" fmla="*/ 1178355 w 1262584"/>
              <a:gd name="connsiteY3" fmla="*/ 319510 h 1645920"/>
              <a:gd name="connsiteX4" fmla="*/ 1132840 w 1262584"/>
              <a:gd name="connsiteY4" fmla="*/ 771004 h 1645920"/>
              <a:gd name="connsiteX5" fmla="*/ 1233559 w 1262584"/>
              <a:gd name="connsiteY5" fmla="*/ 1437195 h 1645920"/>
              <a:gd name="connsiteX6" fmla="*/ 1262584 w 1262584"/>
              <a:gd name="connsiteY6" fmla="*/ 1516499 h 1645920"/>
              <a:gd name="connsiteX7" fmla="*/ 1143293 w 1262584"/>
              <a:gd name="connsiteY7" fmla="*/ 1581248 h 1645920"/>
              <a:gd name="connsiteX8" fmla="*/ 822960 w 1262584"/>
              <a:gd name="connsiteY8" fmla="*/ 1645920 h 1645920"/>
              <a:gd name="connsiteX9" fmla="*/ 0 w 1262584"/>
              <a:gd name="connsiteY9" fmla="*/ 822960 h 1645920"/>
              <a:gd name="connsiteX10" fmla="*/ 822960 w 1262584"/>
              <a:gd name="connsiteY10" fmla="*/ 0 h 164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62584" h="1645920">
                <a:moveTo>
                  <a:pt x="822960" y="0"/>
                </a:moveTo>
                <a:cubicBezTo>
                  <a:pt x="936587" y="0"/>
                  <a:pt x="1044836" y="23028"/>
                  <a:pt x="1143293" y="64672"/>
                </a:cubicBezTo>
                <a:lnTo>
                  <a:pt x="1231561" y="112583"/>
                </a:lnTo>
                <a:lnTo>
                  <a:pt x="1178355" y="319510"/>
                </a:lnTo>
                <a:cubicBezTo>
                  <a:pt x="1148512" y="465346"/>
                  <a:pt x="1132840" y="616345"/>
                  <a:pt x="1132840" y="771004"/>
                </a:cubicBezTo>
                <a:cubicBezTo>
                  <a:pt x="1132840" y="1002993"/>
                  <a:pt x="1168102" y="1226745"/>
                  <a:pt x="1233559" y="1437195"/>
                </a:cubicBezTo>
                <a:lnTo>
                  <a:pt x="1262584" y="1516499"/>
                </a:lnTo>
                <a:lnTo>
                  <a:pt x="1143293" y="1581248"/>
                </a:lnTo>
                <a:cubicBezTo>
                  <a:pt x="1044836" y="1622892"/>
                  <a:pt x="936587" y="1645920"/>
                  <a:pt x="822960" y="1645920"/>
                </a:cubicBezTo>
                <a:cubicBezTo>
                  <a:pt x="368452" y="1645920"/>
                  <a:pt x="0" y="1277468"/>
                  <a:pt x="0" y="822960"/>
                </a:cubicBezTo>
                <a:cubicBezTo>
                  <a:pt x="0" y="368452"/>
                  <a:pt x="368452" y="0"/>
                  <a:pt x="822960"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Freeform: Shape 33">
            <a:extLst>
              <a:ext uri="{FF2B5EF4-FFF2-40B4-BE49-F238E27FC236}">
                <a16:creationId xmlns:a16="http://schemas.microsoft.com/office/drawing/2014/main" id="{10543872-A440-432A-A239-D138A6948F59}"/>
              </a:ext>
            </a:extLst>
          </p:cNvPr>
          <p:cNvSpPr>
            <a:spLocks noChangeAspect="1"/>
          </p:cNvSpPr>
          <p:nvPr/>
        </p:nvSpPr>
        <p:spPr>
          <a:xfrm>
            <a:off x="5763037" y="1365417"/>
            <a:ext cx="1386516" cy="1386552"/>
          </a:xfrm>
          <a:custGeom>
            <a:avLst/>
            <a:gdLst>
              <a:gd name="connsiteX0" fmla="*/ 822960 w 1615089"/>
              <a:gd name="connsiteY0" fmla="*/ 0 h 1615131"/>
              <a:gd name="connsiteX1" fmla="*/ 1608922 w 1615089"/>
              <a:gd name="connsiteY1" fmla="*/ 578237 h 1615131"/>
              <a:gd name="connsiteX2" fmla="*/ 1615089 w 1615089"/>
              <a:gd name="connsiteY2" fmla="*/ 602222 h 1615131"/>
              <a:gd name="connsiteX3" fmla="*/ 1540532 w 1615089"/>
              <a:gd name="connsiteY3" fmla="*/ 638138 h 1615131"/>
              <a:gd name="connsiteX4" fmla="*/ 638492 w 1615089"/>
              <a:gd name="connsiteY4" fmla="*/ 1540178 h 1615131"/>
              <a:gd name="connsiteX5" fmla="*/ 602385 w 1615089"/>
              <a:gd name="connsiteY5" fmla="*/ 1615131 h 1615131"/>
              <a:gd name="connsiteX6" fmla="*/ 578237 w 1615089"/>
              <a:gd name="connsiteY6" fmla="*/ 1608922 h 1615131"/>
              <a:gd name="connsiteX7" fmla="*/ 0 w 1615089"/>
              <a:gd name="connsiteY7" fmla="*/ 822960 h 1615131"/>
              <a:gd name="connsiteX8" fmla="*/ 822960 w 1615089"/>
              <a:gd name="connsiteY8" fmla="*/ 0 h 1615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15089" h="1615131">
                <a:moveTo>
                  <a:pt x="822960" y="0"/>
                </a:moveTo>
                <a:cubicBezTo>
                  <a:pt x="1192248" y="0"/>
                  <a:pt x="1504725" y="243236"/>
                  <a:pt x="1608922" y="578237"/>
                </a:cubicBezTo>
                <a:lnTo>
                  <a:pt x="1615089" y="602222"/>
                </a:lnTo>
                <a:lnTo>
                  <a:pt x="1540532" y="638138"/>
                </a:lnTo>
                <a:cubicBezTo>
                  <a:pt x="1159613" y="845066"/>
                  <a:pt x="845420" y="1159259"/>
                  <a:pt x="638492" y="1540178"/>
                </a:cubicBezTo>
                <a:lnTo>
                  <a:pt x="602385" y="1615131"/>
                </a:lnTo>
                <a:lnTo>
                  <a:pt x="578237" y="1608922"/>
                </a:lnTo>
                <a:cubicBezTo>
                  <a:pt x="243236" y="1504725"/>
                  <a:pt x="0" y="1192248"/>
                  <a:pt x="0" y="822960"/>
                </a:cubicBezTo>
                <a:cubicBezTo>
                  <a:pt x="0" y="368452"/>
                  <a:pt x="368452" y="0"/>
                  <a:pt x="822960"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TextBox 92">
            <a:extLst>
              <a:ext uri="{FF2B5EF4-FFF2-40B4-BE49-F238E27FC236}">
                <a16:creationId xmlns:a16="http://schemas.microsoft.com/office/drawing/2014/main" id="{FCB37E39-B39B-44CF-87D1-E6A18A79EEE7}"/>
              </a:ext>
            </a:extLst>
          </p:cNvPr>
          <p:cNvSpPr txBox="1"/>
          <p:nvPr/>
        </p:nvSpPr>
        <p:spPr>
          <a:xfrm>
            <a:off x="387496" y="305067"/>
            <a:ext cx="5556104"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95" name="TextBox 94">
            <a:extLst>
              <a:ext uri="{FF2B5EF4-FFF2-40B4-BE49-F238E27FC236}">
                <a16:creationId xmlns:a16="http://schemas.microsoft.com/office/drawing/2014/main" id="{F6741B14-E3B4-4CEF-A652-4747F29230F9}"/>
              </a:ext>
            </a:extLst>
          </p:cNvPr>
          <p:cNvSpPr txBox="1"/>
          <p:nvPr/>
        </p:nvSpPr>
        <p:spPr>
          <a:xfrm>
            <a:off x="387496" y="2170199"/>
            <a:ext cx="3771900" cy="3908762"/>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a:t>
            </a:r>
          </a:p>
          <a:p>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a:t>
            </a:r>
            <a:endParaRPr lang="en-US" sz="1300" b="1" dirty="0">
              <a:solidFill>
                <a:schemeClr val="bg1"/>
              </a:solidFill>
              <a:latin typeface="Candara" panose="020E0502030303020204" pitchFamily="34" charset="0"/>
            </a:endParaRPr>
          </a:p>
          <a:p>
            <a:pPr marL="285750" indent="-285750">
              <a:buFont typeface="Wingdings" panose="05000000000000000000" pitchFamily="2" charset="2"/>
              <a:buChar char="q"/>
            </a:pPr>
            <a:endParaRPr lang="en-US" sz="1400" dirty="0">
              <a:solidFill>
                <a:schemeClr val="bg1"/>
              </a:solidFill>
              <a:latin typeface="Candara" panose="020E0502030303020204" pitchFamily="34" charset="0"/>
            </a:endParaRP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 .</a:t>
            </a:r>
          </a:p>
          <a:p>
            <a:pPr marL="228600" indent="-228600">
              <a:buFont typeface="+mj-lt"/>
              <a:buAutoNum type="arabicParenR"/>
            </a:pPr>
            <a:endParaRPr lang="en-US" sz="1000" dirty="0">
              <a:solidFill>
                <a:schemeClr val="bg1"/>
              </a:solidFill>
              <a:latin typeface="Candara" panose="020E0502030303020204" pitchFamily="34" charset="0"/>
            </a:endParaRP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a:p>
            <a:pPr marL="228600" indent="-228600">
              <a:buFont typeface="+mj-lt"/>
              <a:buAutoNum type="arabicParenR"/>
            </a:pPr>
            <a:endParaRPr lang="en-US" sz="1000" dirty="0">
              <a:solidFill>
                <a:schemeClr val="bg1"/>
              </a:solidFill>
              <a:latin typeface="Candara" panose="020E0502030303020204" pitchFamily="34" charset="0"/>
            </a:endParaRP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p:txBody>
      </p:sp>
      <p:sp>
        <p:nvSpPr>
          <p:cNvPr id="107" name="TextBox 106">
            <a:extLst>
              <a:ext uri="{FF2B5EF4-FFF2-40B4-BE49-F238E27FC236}">
                <a16:creationId xmlns:a16="http://schemas.microsoft.com/office/drawing/2014/main" id="{DE4B389A-53FA-4060-829F-71209B1838C7}"/>
              </a:ext>
            </a:extLst>
          </p:cNvPr>
          <p:cNvSpPr txBox="1"/>
          <p:nvPr/>
        </p:nvSpPr>
        <p:spPr>
          <a:xfrm>
            <a:off x="7581012" y="859579"/>
            <a:ext cx="1079382" cy="738664"/>
          </a:xfrm>
          <a:prstGeom prst="rect">
            <a:avLst/>
          </a:prstGeom>
          <a:noFill/>
        </p:spPr>
        <p:txBody>
          <a:bodyPr wrap="square" rtlCol="0">
            <a:spAutoFit/>
          </a:bodyPr>
          <a:lstStyle/>
          <a:p>
            <a:pPr defTabSz="1219170">
              <a:spcBef>
                <a:spcPct val="20000"/>
              </a:spcBef>
              <a:defRPr/>
            </a:pPr>
            <a:r>
              <a:rPr lang="en-US" sz="1200" dirty="0">
                <a:solidFill>
                  <a:srgbClr val="3B3B3B"/>
                </a:solidFill>
                <a:latin typeface="Bernard MT Condensed" panose="02050806060905020404" pitchFamily="18" charset="0"/>
              </a:rPr>
              <a:t>LOREM IPSUM</a:t>
            </a:r>
          </a:p>
          <a:p>
            <a:r>
              <a:rPr lang="en-US" sz="1000" dirty="0">
                <a:solidFill>
                  <a:srgbClr val="3B3B3B"/>
                </a:solidFill>
                <a:latin typeface="Candara" panose="020E0502030303020204" pitchFamily="34" charset="0"/>
              </a:rPr>
              <a:t>Lorem ipsum dolor sit amet, adipiscing elit. </a:t>
            </a:r>
          </a:p>
        </p:txBody>
      </p:sp>
      <p:sp>
        <p:nvSpPr>
          <p:cNvPr id="108" name="TextBox 107">
            <a:extLst>
              <a:ext uri="{FF2B5EF4-FFF2-40B4-BE49-F238E27FC236}">
                <a16:creationId xmlns:a16="http://schemas.microsoft.com/office/drawing/2014/main" id="{A61AB4E8-714C-4B94-ABD9-D1979B63E37A}"/>
              </a:ext>
            </a:extLst>
          </p:cNvPr>
          <p:cNvSpPr txBox="1"/>
          <p:nvPr/>
        </p:nvSpPr>
        <p:spPr>
          <a:xfrm>
            <a:off x="9244584" y="1536192"/>
            <a:ext cx="1079382" cy="738664"/>
          </a:xfrm>
          <a:prstGeom prst="rect">
            <a:avLst/>
          </a:prstGeom>
          <a:noFill/>
        </p:spPr>
        <p:txBody>
          <a:bodyPr wrap="square" rtlCol="0">
            <a:spAutoFit/>
          </a:bodyPr>
          <a:lstStyle/>
          <a:p>
            <a:pPr defTabSz="1219170">
              <a:spcBef>
                <a:spcPct val="20000"/>
              </a:spcBef>
              <a:defRPr/>
            </a:pPr>
            <a:r>
              <a:rPr lang="en-US" sz="1200" dirty="0">
                <a:solidFill>
                  <a:srgbClr val="3B3B3B"/>
                </a:solidFill>
                <a:latin typeface="Bernard MT Condensed" panose="02050806060905020404" pitchFamily="18" charset="0"/>
              </a:rPr>
              <a:t>LOREM IPSUM</a:t>
            </a:r>
          </a:p>
          <a:p>
            <a:r>
              <a:rPr lang="en-US" sz="1000" dirty="0">
                <a:solidFill>
                  <a:srgbClr val="3B3B3B"/>
                </a:solidFill>
                <a:latin typeface="Candara" panose="020E0502030303020204" pitchFamily="34" charset="0"/>
              </a:rPr>
              <a:t>Lorem ipsum    dolor sit amet, adipiscing elit. </a:t>
            </a:r>
          </a:p>
        </p:txBody>
      </p:sp>
      <p:sp>
        <p:nvSpPr>
          <p:cNvPr id="109" name="TextBox 108">
            <a:extLst>
              <a:ext uri="{FF2B5EF4-FFF2-40B4-BE49-F238E27FC236}">
                <a16:creationId xmlns:a16="http://schemas.microsoft.com/office/drawing/2014/main" id="{F848455C-742E-4061-83B0-A7314E8DDBA4}"/>
              </a:ext>
            </a:extLst>
          </p:cNvPr>
          <p:cNvSpPr txBox="1"/>
          <p:nvPr/>
        </p:nvSpPr>
        <p:spPr>
          <a:xfrm>
            <a:off x="9917110" y="3255211"/>
            <a:ext cx="1079382" cy="738664"/>
          </a:xfrm>
          <a:prstGeom prst="rect">
            <a:avLst/>
          </a:prstGeom>
          <a:noFill/>
        </p:spPr>
        <p:txBody>
          <a:bodyPr wrap="square" rtlCol="0">
            <a:spAutoFit/>
          </a:bodyPr>
          <a:lstStyle/>
          <a:p>
            <a:pPr defTabSz="1219170">
              <a:spcBef>
                <a:spcPct val="20000"/>
              </a:spcBef>
              <a:defRPr/>
            </a:pPr>
            <a:r>
              <a:rPr lang="en-US" sz="1200" dirty="0">
                <a:solidFill>
                  <a:srgbClr val="3B3B3B"/>
                </a:solidFill>
                <a:latin typeface="Bernard MT Condensed" panose="02050806060905020404" pitchFamily="18" charset="0"/>
              </a:rPr>
              <a:t>LOREM IPSUM</a:t>
            </a:r>
          </a:p>
          <a:p>
            <a:r>
              <a:rPr lang="en-US" sz="1000" dirty="0">
                <a:solidFill>
                  <a:srgbClr val="3B3B3B"/>
                </a:solidFill>
                <a:latin typeface="Candara" panose="020E0502030303020204" pitchFamily="34" charset="0"/>
              </a:rPr>
              <a:t>Lorem ipsum dolor sit amet, adipiscing elit. </a:t>
            </a:r>
          </a:p>
        </p:txBody>
      </p:sp>
      <p:sp>
        <p:nvSpPr>
          <p:cNvPr id="110" name="TextBox 109">
            <a:extLst>
              <a:ext uri="{FF2B5EF4-FFF2-40B4-BE49-F238E27FC236}">
                <a16:creationId xmlns:a16="http://schemas.microsoft.com/office/drawing/2014/main" id="{B4559442-157A-49F7-9C2B-80BC476BB556}"/>
              </a:ext>
            </a:extLst>
          </p:cNvPr>
          <p:cNvSpPr txBox="1"/>
          <p:nvPr/>
        </p:nvSpPr>
        <p:spPr>
          <a:xfrm>
            <a:off x="9189720" y="4965192"/>
            <a:ext cx="1079382" cy="738664"/>
          </a:xfrm>
          <a:prstGeom prst="rect">
            <a:avLst/>
          </a:prstGeom>
          <a:noFill/>
        </p:spPr>
        <p:txBody>
          <a:bodyPr wrap="square" rtlCol="0">
            <a:spAutoFit/>
          </a:bodyPr>
          <a:lstStyle/>
          <a:p>
            <a:pPr defTabSz="1219170">
              <a:spcBef>
                <a:spcPct val="20000"/>
              </a:spcBef>
              <a:defRPr/>
            </a:pPr>
            <a:r>
              <a:rPr lang="en-US" sz="1200" dirty="0">
                <a:solidFill>
                  <a:srgbClr val="3B3B3B"/>
                </a:solidFill>
                <a:latin typeface="Bernard MT Condensed" panose="02050806060905020404" pitchFamily="18" charset="0"/>
              </a:rPr>
              <a:t>  LOREM IPSUM</a:t>
            </a:r>
          </a:p>
          <a:p>
            <a:r>
              <a:rPr lang="en-US" sz="1000" dirty="0">
                <a:solidFill>
                  <a:srgbClr val="3B3B3B"/>
                </a:solidFill>
                <a:latin typeface="Candara" panose="020E0502030303020204" pitchFamily="34" charset="0"/>
              </a:rPr>
              <a:t>Lorem ipsum dolor sit amet, adipiscing elit. </a:t>
            </a:r>
          </a:p>
        </p:txBody>
      </p:sp>
      <p:sp>
        <p:nvSpPr>
          <p:cNvPr id="111" name="TextBox 110">
            <a:extLst>
              <a:ext uri="{FF2B5EF4-FFF2-40B4-BE49-F238E27FC236}">
                <a16:creationId xmlns:a16="http://schemas.microsoft.com/office/drawing/2014/main" id="{D7839D9B-30CB-4EFC-9FDD-84C3D6BCE13D}"/>
              </a:ext>
            </a:extLst>
          </p:cNvPr>
          <p:cNvSpPr txBox="1"/>
          <p:nvPr/>
        </p:nvSpPr>
        <p:spPr>
          <a:xfrm>
            <a:off x="5808473" y="1509921"/>
            <a:ext cx="1079382" cy="738664"/>
          </a:xfrm>
          <a:prstGeom prst="rect">
            <a:avLst/>
          </a:prstGeom>
          <a:noFill/>
        </p:spPr>
        <p:txBody>
          <a:bodyPr wrap="square" rtlCol="0">
            <a:spAutoFit/>
          </a:bodyPr>
          <a:lstStyle/>
          <a:p>
            <a:pPr defTabSz="1219170">
              <a:spcBef>
                <a:spcPct val="20000"/>
              </a:spcBef>
              <a:defRPr/>
            </a:pPr>
            <a:r>
              <a:rPr lang="en-US" sz="1200" dirty="0">
                <a:solidFill>
                  <a:srgbClr val="3B3B3B"/>
                </a:solidFill>
                <a:latin typeface="Bernard MT Condensed" panose="02050806060905020404" pitchFamily="18" charset="0"/>
              </a:rPr>
              <a:t>   LOREM IPSUM</a:t>
            </a:r>
          </a:p>
          <a:p>
            <a:r>
              <a:rPr lang="en-US" sz="1000" dirty="0">
                <a:solidFill>
                  <a:srgbClr val="3B3B3B"/>
                </a:solidFill>
                <a:latin typeface="Candara" panose="020E0502030303020204" pitchFamily="34" charset="0"/>
              </a:rPr>
              <a:t>Lorem ipsum dolor sit amet, adipiscing elit. </a:t>
            </a:r>
          </a:p>
        </p:txBody>
      </p:sp>
      <p:sp>
        <p:nvSpPr>
          <p:cNvPr id="112" name="TextBox 111">
            <a:extLst>
              <a:ext uri="{FF2B5EF4-FFF2-40B4-BE49-F238E27FC236}">
                <a16:creationId xmlns:a16="http://schemas.microsoft.com/office/drawing/2014/main" id="{70AD5AD9-AE2B-48D3-B07A-56AC60F2227B}"/>
              </a:ext>
            </a:extLst>
          </p:cNvPr>
          <p:cNvSpPr txBox="1"/>
          <p:nvPr/>
        </p:nvSpPr>
        <p:spPr>
          <a:xfrm>
            <a:off x="5154564" y="3255211"/>
            <a:ext cx="1079382" cy="738664"/>
          </a:xfrm>
          <a:prstGeom prst="rect">
            <a:avLst/>
          </a:prstGeom>
          <a:noFill/>
        </p:spPr>
        <p:txBody>
          <a:bodyPr wrap="square" rtlCol="0">
            <a:spAutoFit/>
          </a:bodyPr>
          <a:lstStyle/>
          <a:p>
            <a:pPr defTabSz="1219170">
              <a:spcBef>
                <a:spcPct val="20000"/>
              </a:spcBef>
              <a:defRPr/>
            </a:pPr>
            <a:r>
              <a:rPr lang="en-US" sz="1200" dirty="0">
                <a:solidFill>
                  <a:srgbClr val="3B3B3B"/>
                </a:solidFill>
                <a:latin typeface="Bernard MT Condensed" panose="02050806060905020404" pitchFamily="18" charset="0"/>
              </a:rPr>
              <a:t>LOREM IPSUM</a:t>
            </a:r>
          </a:p>
          <a:p>
            <a:r>
              <a:rPr lang="en-US" sz="1000" dirty="0">
                <a:solidFill>
                  <a:srgbClr val="3B3B3B"/>
                </a:solidFill>
                <a:latin typeface="Candara" panose="020E0502030303020204" pitchFamily="34" charset="0"/>
              </a:rPr>
              <a:t>Lorem ipsum dolor sit amet, adipiscing elit. </a:t>
            </a:r>
          </a:p>
        </p:txBody>
      </p:sp>
      <p:sp>
        <p:nvSpPr>
          <p:cNvPr id="113" name="TextBox 112">
            <a:extLst>
              <a:ext uri="{FF2B5EF4-FFF2-40B4-BE49-F238E27FC236}">
                <a16:creationId xmlns:a16="http://schemas.microsoft.com/office/drawing/2014/main" id="{A909BEFE-A5DE-413C-8168-76772A7E492C}"/>
              </a:ext>
            </a:extLst>
          </p:cNvPr>
          <p:cNvSpPr txBox="1"/>
          <p:nvPr/>
        </p:nvSpPr>
        <p:spPr>
          <a:xfrm>
            <a:off x="5836580" y="4966204"/>
            <a:ext cx="1079382" cy="738664"/>
          </a:xfrm>
          <a:prstGeom prst="rect">
            <a:avLst/>
          </a:prstGeom>
          <a:noFill/>
        </p:spPr>
        <p:txBody>
          <a:bodyPr wrap="square" rtlCol="0">
            <a:spAutoFit/>
          </a:bodyPr>
          <a:lstStyle/>
          <a:p>
            <a:pPr defTabSz="1219170">
              <a:spcBef>
                <a:spcPct val="20000"/>
              </a:spcBef>
              <a:defRPr/>
            </a:pPr>
            <a:r>
              <a:rPr lang="en-US" sz="1200" dirty="0">
                <a:solidFill>
                  <a:srgbClr val="3B3B3B"/>
                </a:solidFill>
                <a:latin typeface="Bernard MT Condensed" panose="02050806060905020404" pitchFamily="18" charset="0"/>
              </a:rPr>
              <a:t>LOREM IPSUM</a:t>
            </a:r>
          </a:p>
          <a:p>
            <a:r>
              <a:rPr lang="en-US" sz="1000" dirty="0">
                <a:solidFill>
                  <a:srgbClr val="3B3B3B"/>
                </a:solidFill>
                <a:latin typeface="Candara" panose="020E0502030303020204" pitchFamily="34" charset="0"/>
              </a:rPr>
              <a:t>Lorem ipsum     dolor sit amet,   adipiscing elit. </a:t>
            </a:r>
          </a:p>
        </p:txBody>
      </p:sp>
      <p:sp>
        <p:nvSpPr>
          <p:cNvPr id="114" name="TextBox 113">
            <a:extLst>
              <a:ext uri="{FF2B5EF4-FFF2-40B4-BE49-F238E27FC236}">
                <a16:creationId xmlns:a16="http://schemas.microsoft.com/office/drawing/2014/main" id="{7DE87F34-4293-4043-B951-C16D7D08AD40}"/>
              </a:ext>
            </a:extLst>
          </p:cNvPr>
          <p:cNvSpPr txBox="1"/>
          <p:nvPr/>
        </p:nvSpPr>
        <p:spPr>
          <a:xfrm>
            <a:off x="7587352" y="5597803"/>
            <a:ext cx="1079382" cy="738664"/>
          </a:xfrm>
          <a:prstGeom prst="rect">
            <a:avLst/>
          </a:prstGeom>
          <a:noFill/>
        </p:spPr>
        <p:txBody>
          <a:bodyPr wrap="square" rtlCol="0">
            <a:spAutoFit/>
          </a:bodyPr>
          <a:lstStyle/>
          <a:p>
            <a:pPr defTabSz="1219170">
              <a:spcBef>
                <a:spcPct val="20000"/>
              </a:spcBef>
              <a:defRPr/>
            </a:pPr>
            <a:r>
              <a:rPr lang="en-US" sz="1200" dirty="0">
                <a:solidFill>
                  <a:srgbClr val="3B3B3B"/>
                </a:solidFill>
                <a:latin typeface="Bernard MT Condensed" panose="02050806060905020404" pitchFamily="18" charset="0"/>
              </a:rPr>
              <a:t>LOREM IPSUM</a:t>
            </a:r>
          </a:p>
          <a:p>
            <a:r>
              <a:rPr lang="en-US" sz="1000" dirty="0">
                <a:solidFill>
                  <a:srgbClr val="3B3B3B"/>
                </a:solidFill>
                <a:latin typeface="Candara" panose="020E0502030303020204" pitchFamily="34" charset="0"/>
              </a:rPr>
              <a:t>Lorem ipsum dolor sit amet, adipiscing elit. </a:t>
            </a:r>
          </a:p>
        </p:txBody>
      </p:sp>
      <p:sp>
        <p:nvSpPr>
          <p:cNvPr id="116" name="Text Box 10">
            <a:extLst>
              <a:ext uri="{FF2B5EF4-FFF2-40B4-BE49-F238E27FC236}">
                <a16:creationId xmlns:a16="http://schemas.microsoft.com/office/drawing/2014/main" id="{7A7E9E33-563F-4D5D-B8AB-BFE8FA2C223C}"/>
              </a:ext>
            </a:extLst>
          </p:cNvPr>
          <p:cNvSpPr txBox="1">
            <a:spLocks noChangeArrowheads="1"/>
          </p:cNvSpPr>
          <p:nvPr/>
        </p:nvSpPr>
        <p:spPr bwMode="auto">
          <a:xfrm>
            <a:off x="9008757" y="2226679"/>
            <a:ext cx="457200" cy="369332"/>
          </a:xfrm>
          <a:prstGeom prst="rect">
            <a:avLst/>
          </a:prstGeom>
          <a:noFill/>
          <a:ln w="9525">
            <a:noFill/>
            <a:miter lim="800000"/>
            <a:headEnd/>
            <a:tailEnd/>
          </a:ln>
        </p:spPr>
        <p:txBody>
          <a:bodyPr wrap="square" lIns="60960" tIns="30480" rIns="60960" bIns="30480">
            <a:spAutoFit/>
          </a:bodyPr>
          <a:lstStyle/>
          <a:p>
            <a:pPr algn="ctr"/>
            <a:r>
              <a:rPr lang="en-US" sz="2000" spc="150" dirty="0">
                <a:solidFill>
                  <a:schemeClr val="bg1"/>
                </a:solidFill>
                <a:latin typeface="Bernard MT Condensed" panose="02050806060905020404" pitchFamily="18" charset="0"/>
              </a:rPr>
              <a:t>02</a:t>
            </a:r>
          </a:p>
        </p:txBody>
      </p:sp>
      <p:sp>
        <p:nvSpPr>
          <p:cNvPr id="117" name="Text Box 10">
            <a:extLst>
              <a:ext uri="{FF2B5EF4-FFF2-40B4-BE49-F238E27FC236}">
                <a16:creationId xmlns:a16="http://schemas.microsoft.com/office/drawing/2014/main" id="{1BA04D99-4822-4747-BCA7-F10DD9C4526D}"/>
              </a:ext>
            </a:extLst>
          </p:cNvPr>
          <p:cNvSpPr txBox="1">
            <a:spLocks noChangeArrowheads="1"/>
          </p:cNvSpPr>
          <p:nvPr/>
        </p:nvSpPr>
        <p:spPr bwMode="auto">
          <a:xfrm>
            <a:off x="7821016" y="1711083"/>
            <a:ext cx="457200" cy="369332"/>
          </a:xfrm>
          <a:prstGeom prst="rect">
            <a:avLst/>
          </a:prstGeom>
          <a:noFill/>
          <a:ln w="9525">
            <a:noFill/>
            <a:miter lim="800000"/>
            <a:headEnd/>
            <a:tailEnd/>
          </a:ln>
        </p:spPr>
        <p:txBody>
          <a:bodyPr wrap="square" lIns="60960" tIns="30480" rIns="60960" bIns="30480">
            <a:spAutoFit/>
          </a:bodyPr>
          <a:lstStyle/>
          <a:p>
            <a:pPr algn="ctr"/>
            <a:r>
              <a:rPr lang="en-US" sz="2000" spc="150" dirty="0">
                <a:solidFill>
                  <a:schemeClr val="bg1"/>
                </a:solidFill>
                <a:latin typeface="Bernard MT Condensed" panose="02050806060905020404" pitchFamily="18" charset="0"/>
              </a:rPr>
              <a:t>01</a:t>
            </a:r>
          </a:p>
        </p:txBody>
      </p:sp>
      <p:sp>
        <p:nvSpPr>
          <p:cNvPr id="118" name="Text Box 10">
            <a:extLst>
              <a:ext uri="{FF2B5EF4-FFF2-40B4-BE49-F238E27FC236}">
                <a16:creationId xmlns:a16="http://schemas.microsoft.com/office/drawing/2014/main" id="{45452AB7-F0B3-4EE8-AF5D-EA3BF0B6CF3F}"/>
              </a:ext>
            </a:extLst>
          </p:cNvPr>
          <p:cNvSpPr txBox="1">
            <a:spLocks noChangeArrowheads="1"/>
          </p:cNvSpPr>
          <p:nvPr/>
        </p:nvSpPr>
        <p:spPr bwMode="auto">
          <a:xfrm>
            <a:off x="9525955" y="3458930"/>
            <a:ext cx="457200" cy="369332"/>
          </a:xfrm>
          <a:prstGeom prst="rect">
            <a:avLst/>
          </a:prstGeom>
          <a:noFill/>
          <a:ln w="9525">
            <a:noFill/>
            <a:miter lim="800000"/>
            <a:headEnd/>
            <a:tailEnd/>
          </a:ln>
        </p:spPr>
        <p:txBody>
          <a:bodyPr wrap="square" lIns="60960" tIns="30480" rIns="60960" bIns="30480">
            <a:spAutoFit/>
          </a:bodyPr>
          <a:lstStyle/>
          <a:p>
            <a:pPr algn="ctr"/>
            <a:r>
              <a:rPr lang="en-US" sz="2000" spc="150" dirty="0">
                <a:solidFill>
                  <a:schemeClr val="bg1"/>
                </a:solidFill>
                <a:latin typeface="Bernard MT Condensed" panose="02050806060905020404" pitchFamily="18" charset="0"/>
              </a:rPr>
              <a:t>03</a:t>
            </a:r>
          </a:p>
        </p:txBody>
      </p:sp>
      <p:sp>
        <p:nvSpPr>
          <p:cNvPr id="119" name="Text Box 10">
            <a:extLst>
              <a:ext uri="{FF2B5EF4-FFF2-40B4-BE49-F238E27FC236}">
                <a16:creationId xmlns:a16="http://schemas.microsoft.com/office/drawing/2014/main" id="{0ACB088E-6DB0-4D24-B913-534492B0AF6D}"/>
              </a:ext>
            </a:extLst>
          </p:cNvPr>
          <p:cNvSpPr txBox="1">
            <a:spLocks noChangeArrowheads="1"/>
          </p:cNvSpPr>
          <p:nvPr/>
        </p:nvSpPr>
        <p:spPr bwMode="auto">
          <a:xfrm>
            <a:off x="9011737" y="4666930"/>
            <a:ext cx="457200" cy="369332"/>
          </a:xfrm>
          <a:prstGeom prst="rect">
            <a:avLst/>
          </a:prstGeom>
          <a:noFill/>
          <a:ln w="9525">
            <a:noFill/>
            <a:miter lim="800000"/>
            <a:headEnd/>
            <a:tailEnd/>
          </a:ln>
        </p:spPr>
        <p:txBody>
          <a:bodyPr wrap="square" lIns="60960" tIns="30480" rIns="60960" bIns="30480">
            <a:spAutoFit/>
          </a:bodyPr>
          <a:lstStyle/>
          <a:p>
            <a:pPr algn="ctr"/>
            <a:r>
              <a:rPr lang="en-US" sz="2000" spc="150" dirty="0">
                <a:solidFill>
                  <a:schemeClr val="bg1"/>
                </a:solidFill>
                <a:latin typeface="Bernard MT Condensed" panose="02050806060905020404" pitchFamily="18" charset="0"/>
              </a:rPr>
              <a:t>04</a:t>
            </a:r>
          </a:p>
        </p:txBody>
      </p:sp>
      <p:sp>
        <p:nvSpPr>
          <p:cNvPr id="120" name="Text Box 10">
            <a:extLst>
              <a:ext uri="{FF2B5EF4-FFF2-40B4-BE49-F238E27FC236}">
                <a16:creationId xmlns:a16="http://schemas.microsoft.com/office/drawing/2014/main" id="{C49276F8-777C-40BE-A99E-07CB2FD572DF}"/>
              </a:ext>
            </a:extLst>
          </p:cNvPr>
          <p:cNvSpPr txBox="1">
            <a:spLocks noChangeArrowheads="1"/>
          </p:cNvSpPr>
          <p:nvPr/>
        </p:nvSpPr>
        <p:spPr bwMode="auto">
          <a:xfrm>
            <a:off x="7799777" y="5145405"/>
            <a:ext cx="457200" cy="369332"/>
          </a:xfrm>
          <a:prstGeom prst="rect">
            <a:avLst/>
          </a:prstGeom>
          <a:noFill/>
          <a:ln w="9525">
            <a:noFill/>
            <a:miter lim="800000"/>
            <a:headEnd/>
            <a:tailEnd/>
          </a:ln>
        </p:spPr>
        <p:txBody>
          <a:bodyPr wrap="square" lIns="60960" tIns="30480" rIns="60960" bIns="30480">
            <a:spAutoFit/>
          </a:bodyPr>
          <a:lstStyle/>
          <a:p>
            <a:pPr algn="ctr"/>
            <a:r>
              <a:rPr lang="en-US" sz="2000" spc="150" dirty="0">
                <a:solidFill>
                  <a:schemeClr val="bg1"/>
                </a:solidFill>
                <a:latin typeface="Bernard MT Condensed" panose="02050806060905020404" pitchFamily="18" charset="0"/>
              </a:rPr>
              <a:t>05</a:t>
            </a:r>
          </a:p>
        </p:txBody>
      </p:sp>
      <p:sp>
        <p:nvSpPr>
          <p:cNvPr id="121" name="Text Box 10">
            <a:extLst>
              <a:ext uri="{FF2B5EF4-FFF2-40B4-BE49-F238E27FC236}">
                <a16:creationId xmlns:a16="http://schemas.microsoft.com/office/drawing/2014/main" id="{6F3C4CA4-F6F2-4B89-9711-86EC220D4081}"/>
              </a:ext>
            </a:extLst>
          </p:cNvPr>
          <p:cNvSpPr txBox="1">
            <a:spLocks noChangeArrowheads="1"/>
          </p:cNvSpPr>
          <p:nvPr/>
        </p:nvSpPr>
        <p:spPr bwMode="auto">
          <a:xfrm>
            <a:off x="6566903" y="4649928"/>
            <a:ext cx="457200" cy="369332"/>
          </a:xfrm>
          <a:prstGeom prst="rect">
            <a:avLst/>
          </a:prstGeom>
          <a:noFill/>
          <a:ln w="9525">
            <a:noFill/>
            <a:miter lim="800000"/>
            <a:headEnd/>
            <a:tailEnd/>
          </a:ln>
        </p:spPr>
        <p:txBody>
          <a:bodyPr wrap="square" lIns="60960" tIns="30480" rIns="60960" bIns="30480">
            <a:spAutoFit/>
          </a:bodyPr>
          <a:lstStyle/>
          <a:p>
            <a:pPr algn="ctr"/>
            <a:r>
              <a:rPr lang="en-US" sz="2000" spc="150" dirty="0">
                <a:solidFill>
                  <a:schemeClr val="bg1"/>
                </a:solidFill>
                <a:latin typeface="Bernard MT Condensed" panose="02050806060905020404" pitchFamily="18" charset="0"/>
              </a:rPr>
              <a:t>06</a:t>
            </a:r>
          </a:p>
        </p:txBody>
      </p:sp>
      <p:sp>
        <p:nvSpPr>
          <p:cNvPr id="122" name="Text Box 10">
            <a:extLst>
              <a:ext uri="{FF2B5EF4-FFF2-40B4-BE49-F238E27FC236}">
                <a16:creationId xmlns:a16="http://schemas.microsoft.com/office/drawing/2014/main" id="{80C9E910-CE61-4D3E-B2F3-82929BC1F1D1}"/>
              </a:ext>
            </a:extLst>
          </p:cNvPr>
          <p:cNvSpPr txBox="1">
            <a:spLocks noChangeArrowheads="1"/>
          </p:cNvSpPr>
          <p:nvPr/>
        </p:nvSpPr>
        <p:spPr bwMode="auto">
          <a:xfrm>
            <a:off x="6058362" y="3463937"/>
            <a:ext cx="457200" cy="369332"/>
          </a:xfrm>
          <a:prstGeom prst="rect">
            <a:avLst/>
          </a:prstGeom>
          <a:noFill/>
          <a:ln w="9525">
            <a:noFill/>
            <a:miter lim="800000"/>
            <a:headEnd/>
            <a:tailEnd/>
          </a:ln>
        </p:spPr>
        <p:txBody>
          <a:bodyPr wrap="square" lIns="60960" tIns="30480" rIns="60960" bIns="30480">
            <a:spAutoFit/>
          </a:bodyPr>
          <a:lstStyle/>
          <a:p>
            <a:pPr algn="ctr"/>
            <a:r>
              <a:rPr lang="en-US" sz="2000" spc="150" dirty="0">
                <a:solidFill>
                  <a:schemeClr val="bg1"/>
                </a:solidFill>
                <a:latin typeface="Bernard MT Condensed" panose="02050806060905020404" pitchFamily="18" charset="0"/>
              </a:rPr>
              <a:t>07</a:t>
            </a:r>
          </a:p>
        </p:txBody>
      </p:sp>
      <p:sp>
        <p:nvSpPr>
          <p:cNvPr id="123" name="Text Box 10">
            <a:extLst>
              <a:ext uri="{FF2B5EF4-FFF2-40B4-BE49-F238E27FC236}">
                <a16:creationId xmlns:a16="http://schemas.microsoft.com/office/drawing/2014/main" id="{4DC33C99-4A99-4EAB-979F-59F0CEA9AD2E}"/>
              </a:ext>
            </a:extLst>
          </p:cNvPr>
          <p:cNvSpPr txBox="1">
            <a:spLocks noChangeArrowheads="1"/>
          </p:cNvSpPr>
          <p:nvPr/>
        </p:nvSpPr>
        <p:spPr bwMode="auto">
          <a:xfrm>
            <a:off x="6566379" y="2228102"/>
            <a:ext cx="457200" cy="369332"/>
          </a:xfrm>
          <a:prstGeom prst="rect">
            <a:avLst/>
          </a:prstGeom>
          <a:noFill/>
          <a:ln w="9525">
            <a:noFill/>
            <a:miter lim="800000"/>
            <a:headEnd/>
            <a:tailEnd/>
          </a:ln>
        </p:spPr>
        <p:txBody>
          <a:bodyPr wrap="square" lIns="60960" tIns="30480" rIns="60960" bIns="30480">
            <a:spAutoFit/>
          </a:bodyPr>
          <a:lstStyle/>
          <a:p>
            <a:pPr algn="ctr"/>
            <a:r>
              <a:rPr lang="en-US" sz="2000" spc="150" dirty="0">
                <a:solidFill>
                  <a:schemeClr val="bg1"/>
                </a:solidFill>
                <a:latin typeface="Bernard MT Condensed" panose="02050806060905020404" pitchFamily="18" charset="0"/>
              </a:rPr>
              <a:t>08</a:t>
            </a:r>
          </a:p>
        </p:txBody>
      </p:sp>
      <p:sp>
        <p:nvSpPr>
          <p:cNvPr id="106" name="Oval 105">
            <a:extLst>
              <a:ext uri="{FF2B5EF4-FFF2-40B4-BE49-F238E27FC236}">
                <a16:creationId xmlns:a16="http://schemas.microsoft.com/office/drawing/2014/main" id="{14A024B5-5773-4D11-A743-E1516AB30E88}"/>
              </a:ext>
            </a:extLst>
          </p:cNvPr>
          <p:cNvSpPr>
            <a:spLocks noChangeAspect="1"/>
          </p:cNvSpPr>
          <p:nvPr/>
        </p:nvSpPr>
        <p:spPr>
          <a:xfrm>
            <a:off x="7088517" y="2658904"/>
            <a:ext cx="1920240" cy="192024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4" name="TextBox 123">
            <a:extLst>
              <a:ext uri="{FF2B5EF4-FFF2-40B4-BE49-F238E27FC236}">
                <a16:creationId xmlns:a16="http://schemas.microsoft.com/office/drawing/2014/main" id="{87BF9A5E-EE4C-4C30-8CC7-8BB94FBB10D3}"/>
              </a:ext>
            </a:extLst>
          </p:cNvPr>
          <p:cNvSpPr txBox="1"/>
          <p:nvPr/>
        </p:nvSpPr>
        <p:spPr>
          <a:xfrm>
            <a:off x="7217458" y="3349593"/>
            <a:ext cx="1673655" cy="1021818"/>
          </a:xfrm>
          <a:prstGeom prst="rect">
            <a:avLst/>
          </a:prstGeom>
          <a:noFill/>
        </p:spPr>
        <p:txBody>
          <a:bodyPr wrap="square" rtlCol="0">
            <a:spAutoFit/>
          </a:bodyPr>
          <a:lstStyle/>
          <a:p>
            <a:pPr algn="ctr" defTabSz="1219170">
              <a:spcBef>
                <a:spcPct val="20000"/>
              </a:spcBef>
              <a:defRPr/>
            </a:pPr>
            <a:r>
              <a:rPr lang="en-US" sz="1400" dirty="0">
                <a:solidFill>
                  <a:srgbClr val="4D4D4D"/>
                </a:solidFill>
                <a:latin typeface="Bernard MT Condensed" panose="02050806060905020404" pitchFamily="18" charset="0"/>
              </a:rPr>
              <a:t>LOREM IPSUM DOLOR</a:t>
            </a:r>
          </a:p>
          <a:p>
            <a:pPr algn="ctr" defTabSz="1219170">
              <a:spcBef>
                <a:spcPct val="20000"/>
              </a:spcBef>
              <a:defRPr/>
            </a:pPr>
            <a:endParaRPr lang="en-US" sz="200" b="1" dirty="0">
              <a:solidFill>
                <a:srgbClr val="4D4D4D"/>
              </a:solidFill>
              <a:latin typeface="Candara" panose="020E0502030303020204" pitchFamily="34" charset="0"/>
            </a:endParaRPr>
          </a:p>
          <a:p>
            <a:pPr algn="ctr"/>
            <a:r>
              <a:rPr lang="en-US" sz="1100" dirty="0">
                <a:solidFill>
                  <a:srgbClr val="4D4D4D"/>
                </a:solidFill>
                <a:latin typeface="Candara" panose="020E0502030303020204" pitchFamily="34" charset="0"/>
              </a:rPr>
              <a:t>Lorem ipsum dolor sit amet, consectetur adipiscing elit, sed do eiusmod.</a:t>
            </a:r>
          </a:p>
        </p:txBody>
      </p:sp>
      <p:sp>
        <p:nvSpPr>
          <p:cNvPr id="125" name="Freeform 101">
            <a:extLst>
              <a:ext uri="{FF2B5EF4-FFF2-40B4-BE49-F238E27FC236}">
                <a16:creationId xmlns:a16="http://schemas.microsoft.com/office/drawing/2014/main" id="{5869FFB1-9B34-4A7B-9144-C8EDB1BFF066}"/>
              </a:ext>
            </a:extLst>
          </p:cNvPr>
          <p:cNvSpPr>
            <a:spLocks noChangeAspect="1" noEditPoints="1"/>
          </p:cNvSpPr>
          <p:nvPr/>
        </p:nvSpPr>
        <p:spPr bwMode="auto">
          <a:xfrm>
            <a:off x="7731143" y="2825210"/>
            <a:ext cx="548640" cy="507585"/>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rgbClr val="3B3B3B"/>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Tree>
    <p:extLst>
      <p:ext uri="{BB962C8B-B14F-4D97-AF65-F5344CB8AC3E}">
        <p14:creationId xmlns:p14="http://schemas.microsoft.com/office/powerpoint/2010/main" val="22215823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3"/>
                                        </p:tgtEl>
                                        <p:attrNameLst>
                                          <p:attrName>style.visibility</p:attrName>
                                        </p:attrNameLst>
                                      </p:cBhvr>
                                      <p:to>
                                        <p:strVal val="visible"/>
                                      </p:to>
                                    </p:set>
                                    <p:animEffect transition="in" filter="wipe(left)">
                                      <p:cBhvr>
                                        <p:cTn id="7" dur="1000"/>
                                        <p:tgtEl>
                                          <p:spTgt spid="93"/>
                                        </p:tgtEl>
                                      </p:cBhvr>
                                    </p:animEffect>
                                  </p:childTnLst>
                                </p:cTn>
                              </p:par>
                            </p:childTnLst>
                          </p:cTn>
                        </p:par>
                        <p:par>
                          <p:cTn id="8" fill="hold">
                            <p:stCondLst>
                              <p:cond delay="1000"/>
                            </p:stCondLst>
                            <p:childTnLst>
                              <p:par>
                                <p:cTn id="9" presetID="22" presetClass="entr" presetSubtype="1" fill="hold" grpId="0" nodeType="afterEffect">
                                  <p:stCondLst>
                                    <p:cond delay="0"/>
                                  </p:stCondLst>
                                  <p:childTnLst>
                                    <p:set>
                                      <p:cBhvr>
                                        <p:cTn id="10" dur="1" fill="hold">
                                          <p:stCondLst>
                                            <p:cond delay="0"/>
                                          </p:stCondLst>
                                        </p:cTn>
                                        <p:tgtEl>
                                          <p:spTgt spid="95"/>
                                        </p:tgtEl>
                                        <p:attrNameLst>
                                          <p:attrName>style.visibility</p:attrName>
                                        </p:attrNameLst>
                                      </p:cBhvr>
                                      <p:to>
                                        <p:strVal val="visible"/>
                                      </p:to>
                                    </p:set>
                                    <p:animEffect transition="in" filter="wipe(up)">
                                      <p:cBhvr>
                                        <p:cTn id="11" dur="2000"/>
                                        <p:tgtEl>
                                          <p:spTgt spid="95"/>
                                        </p:tgtEl>
                                      </p:cBhvr>
                                    </p:animEffect>
                                  </p:childTnLst>
                                </p:cTn>
                              </p:par>
                            </p:childTnLst>
                          </p:cTn>
                        </p:par>
                        <p:par>
                          <p:cTn id="12" fill="hold">
                            <p:stCondLst>
                              <p:cond delay="3000"/>
                            </p:stCondLst>
                            <p:childTnLst>
                              <p:par>
                                <p:cTn id="13" presetID="53" presetClass="entr" presetSubtype="16" fill="hold" grpId="0" nodeType="afterEffect">
                                  <p:stCondLst>
                                    <p:cond delay="0"/>
                                  </p:stCondLst>
                                  <p:childTnLst>
                                    <p:set>
                                      <p:cBhvr>
                                        <p:cTn id="14" dur="1" fill="hold">
                                          <p:stCondLst>
                                            <p:cond delay="0"/>
                                          </p:stCondLst>
                                        </p:cTn>
                                        <p:tgtEl>
                                          <p:spTgt spid="106"/>
                                        </p:tgtEl>
                                        <p:attrNameLst>
                                          <p:attrName>style.visibility</p:attrName>
                                        </p:attrNameLst>
                                      </p:cBhvr>
                                      <p:to>
                                        <p:strVal val="visible"/>
                                      </p:to>
                                    </p:set>
                                    <p:anim calcmode="lin" valueType="num">
                                      <p:cBhvr>
                                        <p:cTn id="15" dur="500" fill="hold"/>
                                        <p:tgtEl>
                                          <p:spTgt spid="106"/>
                                        </p:tgtEl>
                                        <p:attrNameLst>
                                          <p:attrName>ppt_w</p:attrName>
                                        </p:attrNameLst>
                                      </p:cBhvr>
                                      <p:tavLst>
                                        <p:tav tm="0">
                                          <p:val>
                                            <p:fltVal val="0"/>
                                          </p:val>
                                        </p:tav>
                                        <p:tav tm="100000">
                                          <p:val>
                                            <p:strVal val="#ppt_w"/>
                                          </p:val>
                                        </p:tav>
                                      </p:tavLst>
                                    </p:anim>
                                    <p:anim calcmode="lin" valueType="num">
                                      <p:cBhvr>
                                        <p:cTn id="16" dur="500" fill="hold"/>
                                        <p:tgtEl>
                                          <p:spTgt spid="106"/>
                                        </p:tgtEl>
                                        <p:attrNameLst>
                                          <p:attrName>ppt_h</p:attrName>
                                        </p:attrNameLst>
                                      </p:cBhvr>
                                      <p:tavLst>
                                        <p:tav tm="0">
                                          <p:val>
                                            <p:fltVal val="0"/>
                                          </p:val>
                                        </p:tav>
                                        <p:tav tm="100000">
                                          <p:val>
                                            <p:strVal val="#ppt_h"/>
                                          </p:val>
                                        </p:tav>
                                      </p:tavLst>
                                    </p:anim>
                                    <p:animEffect transition="in" filter="fade">
                                      <p:cBhvr>
                                        <p:cTn id="17" dur="500"/>
                                        <p:tgtEl>
                                          <p:spTgt spid="106"/>
                                        </p:tgtEl>
                                      </p:cBhvr>
                                    </p:animEffect>
                                  </p:childTnLst>
                                </p:cTn>
                              </p:par>
                              <p:par>
                                <p:cTn id="18" presetID="53" presetClass="entr" presetSubtype="16" fill="hold" grpId="0" nodeType="withEffect">
                                  <p:stCondLst>
                                    <p:cond delay="0"/>
                                  </p:stCondLst>
                                  <p:childTnLst>
                                    <p:set>
                                      <p:cBhvr>
                                        <p:cTn id="19" dur="1" fill="hold">
                                          <p:stCondLst>
                                            <p:cond delay="0"/>
                                          </p:stCondLst>
                                        </p:cTn>
                                        <p:tgtEl>
                                          <p:spTgt spid="125"/>
                                        </p:tgtEl>
                                        <p:attrNameLst>
                                          <p:attrName>style.visibility</p:attrName>
                                        </p:attrNameLst>
                                      </p:cBhvr>
                                      <p:to>
                                        <p:strVal val="visible"/>
                                      </p:to>
                                    </p:set>
                                    <p:anim calcmode="lin" valueType="num">
                                      <p:cBhvr>
                                        <p:cTn id="20" dur="500" fill="hold"/>
                                        <p:tgtEl>
                                          <p:spTgt spid="125"/>
                                        </p:tgtEl>
                                        <p:attrNameLst>
                                          <p:attrName>ppt_w</p:attrName>
                                        </p:attrNameLst>
                                      </p:cBhvr>
                                      <p:tavLst>
                                        <p:tav tm="0">
                                          <p:val>
                                            <p:fltVal val="0"/>
                                          </p:val>
                                        </p:tav>
                                        <p:tav tm="100000">
                                          <p:val>
                                            <p:strVal val="#ppt_w"/>
                                          </p:val>
                                        </p:tav>
                                      </p:tavLst>
                                    </p:anim>
                                    <p:anim calcmode="lin" valueType="num">
                                      <p:cBhvr>
                                        <p:cTn id="21" dur="500" fill="hold"/>
                                        <p:tgtEl>
                                          <p:spTgt spid="125"/>
                                        </p:tgtEl>
                                        <p:attrNameLst>
                                          <p:attrName>ppt_h</p:attrName>
                                        </p:attrNameLst>
                                      </p:cBhvr>
                                      <p:tavLst>
                                        <p:tav tm="0">
                                          <p:val>
                                            <p:fltVal val="0"/>
                                          </p:val>
                                        </p:tav>
                                        <p:tav tm="100000">
                                          <p:val>
                                            <p:strVal val="#ppt_h"/>
                                          </p:val>
                                        </p:tav>
                                      </p:tavLst>
                                    </p:anim>
                                    <p:animEffect transition="in" filter="fade">
                                      <p:cBhvr>
                                        <p:cTn id="22" dur="500"/>
                                        <p:tgtEl>
                                          <p:spTgt spid="125"/>
                                        </p:tgtEl>
                                      </p:cBhvr>
                                    </p:animEffect>
                                  </p:childTnLst>
                                </p:cTn>
                              </p:par>
                              <p:par>
                                <p:cTn id="23" presetID="53" presetClass="entr" presetSubtype="16" fill="hold" grpId="0" nodeType="withEffect">
                                  <p:stCondLst>
                                    <p:cond delay="0"/>
                                  </p:stCondLst>
                                  <p:childTnLst>
                                    <p:set>
                                      <p:cBhvr>
                                        <p:cTn id="24" dur="1" fill="hold">
                                          <p:stCondLst>
                                            <p:cond delay="0"/>
                                          </p:stCondLst>
                                        </p:cTn>
                                        <p:tgtEl>
                                          <p:spTgt spid="124"/>
                                        </p:tgtEl>
                                        <p:attrNameLst>
                                          <p:attrName>style.visibility</p:attrName>
                                        </p:attrNameLst>
                                      </p:cBhvr>
                                      <p:to>
                                        <p:strVal val="visible"/>
                                      </p:to>
                                    </p:set>
                                    <p:anim calcmode="lin" valueType="num">
                                      <p:cBhvr>
                                        <p:cTn id="25" dur="500" fill="hold"/>
                                        <p:tgtEl>
                                          <p:spTgt spid="124"/>
                                        </p:tgtEl>
                                        <p:attrNameLst>
                                          <p:attrName>ppt_w</p:attrName>
                                        </p:attrNameLst>
                                      </p:cBhvr>
                                      <p:tavLst>
                                        <p:tav tm="0">
                                          <p:val>
                                            <p:fltVal val="0"/>
                                          </p:val>
                                        </p:tav>
                                        <p:tav tm="100000">
                                          <p:val>
                                            <p:strVal val="#ppt_w"/>
                                          </p:val>
                                        </p:tav>
                                      </p:tavLst>
                                    </p:anim>
                                    <p:anim calcmode="lin" valueType="num">
                                      <p:cBhvr>
                                        <p:cTn id="26" dur="500" fill="hold"/>
                                        <p:tgtEl>
                                          <p:spTgt spid="124"/>
                                        </p:tgtEl>
                                        <p:attrNameLst>
                                          <p:attrName>ppt_h</p:attrName>
                                        </p:attrNameLst>
                                      </p:cBhvr>
                                      <p:tavLst>
                                        <p:tav tm="0">
                                          <p:val>
                                            <p:fltVal val="0"/>
                                          </p:val>
                                        </p:tav>
                                        <p:tav tm="100000">
                                          <p:val>
                                            <p:strVal val="#ppt_h"/>
                                          </p:val>
                                        </p:tav>
                                      </p:tavLst>
                                    </p:anim>
                                    <p:animEffect transition="in" filter="fade">
                                      <p:cBhvr>
                                        <p:cTn id="27" dur="500"/>
                                        <p:tgtEl>
                                          <p:spTgt spid="124"/>
                                        </p:tgtEl>
                                      </p:cBhvr>
                                    </p:animEffect>
                                  </p:childTnLst>
                                </p:cTn>
                              </p:par>
                            </p:childTnLst>
                          </p:cTn>
                        </p:par>
                        <p:par>
                          <p:cTn id="28" fill="hold">
                            <p:stCondLst>
                              <p:cond delay="3500"/>
                            </p:stCondLst>
                            <p:childTnLst>
                              <p:par>
                                <p:cTn id="29" presetID="47" presetClass="entr" presetSubtype="0" fill="hold" grpId="0" nodeType="afterEffect">
                                  <p:stCondLst>
                                    <p:cond delay="0"/>
                                  </p:stCondLst>
                                  <p:childTnLst>
                                    <p:set>
                                      <p:cBhvr>
                                        <p:cTn id="30" dur="1" fill="hold">
                                          <p:stCondLst>
                                            <p:cond delay="0"/>
                                          </p:stCondLst>
                                        </p:cTn>
                                        <p:tgtEl>
                                          <p:spTgt spid="78"/>
                                        </p:tgtEl>
                                        <p:attrNameLst>
                                          <p:attrName>style.visibility</p:attrName>
                                        </p:attrNameLst>
                                      </p:cBhvr>
                                      <p:to>
                                        <p:strVal val="visible"/>
                                      </p:to>
                                    </p:set>
                                    <p:animEffect transition="in" filter="fade">
                                      <p:cBhvr>
                                        <p:cTn id="31" dur="1000"/>
                                        <p:tgtEl>
                                          <p:spTgt spid="78"/>
                                        </p:tgtEl>
                                      </p:cBhvr>
                                    </p:animEffect>
                                    <p:anim calcmode="lin" valueType="num">
                                      <p:cBhvr>
                                        <p:cTn id="32" dur="1000" fill="hold"/>
                                        <p:tgtEl>
                                          <p:spTgt spid="78"/>
                                        </p:tgtEl>
                                        <p:attrNameLst>
                                          <p:attrName>ppt_x</p:attrName>
                                        </p:attrNameLst>
                                      </p:cBhvr>
                                      <p:tavLst>
                                        <p:tav tm="0">
                                          <p:val>
                                            <p:strVal val="#ppt_x"/>
                                          </p:val>
                                        </p:tav>
                                        <p:tav tm="100000">
                                          <p:val>
                                            <p:strVal val="#ppt_x"/>
                                          </p:val>
                                        </p:tav>
                                      </p:tavLst>
                                    </p:anim>
                                    <p:anim calcmode="lin" valueType="num">
                                      <p:cBhvr>
                                        <p:cTn id="33" dur="1000" fill="hold"/>
                                        <p:tgtEl>
                                          <p:spTgt spid="78"/>
                                        </p:tgtEl>
                                        <p:attrNameLst>
                                          <p:attrName>ppt_y</p:attrName>
                                        </p:attrNameLst>
                                      </p:cBhvr>
                                      <p:tavLst>
                                        <p:tav tm="0">
                                          <p:val>
                                            <p:strVal val="#ppt_y-.1"/>
                                          </p:val>
                                        </p:tav>
                                        <p:tav tm="100000">
                                          <p:val>
                                            <p:strVal val="#ppt_y"/>
                                          </p:val>
                                        </p:tav>
                                      </p:tavLst>
                                    </p:anim>
                                  </p:childTnLst>
                                </p:cTn>
                              </p:par>
                              <p:par>
                                <p:cTn id="34" presetID="47" presetClass="entr" presetSubtype="0" fill="hold" grpId="0" nodeType="withEffect">
                                  <p:stCondLst>
                                    <p:cond delay="0"/>
                                  </p:stCondLst>
                                  <p:childTnLst>
                                    <p:set>
                                      <p:cBhvr>
                                        <p:cTn id="35" dur="1" fill="hold">
                                          <p:stCondLst>
                                            <p:cond delay="0"/>
                                          </p:stCondLst>
                                        </p:cTn>
                                        <p:tgtEl>
                                          <p:spTgt spid="117"/>
                                        </p:tgtEl>
                                        <p:attrNameLst>
                                          <p:attrName>style.visibility</p:attrName>
                                        </p:attrNameLst>
                                      </p:cBhvr>
                                      <p:to>
                                        <p:strVal val="visible"/>
                                      </p:to>
                                    </p:set>
                                    <p:animEffect transition="in" filter="fade">
                                      <p:cBhvr>
                                        <p:cTn id="36" dur="1000"/>
                                        <p:tgtEl>
                                          <p:spTgt spid="117"/>
                                        </p:tgtEl>
                                      </p:cBhvr>
                                    </p:animEffect>
                                    <p:anim calcmode="lin" valueType="num">
                                      <p:cBhvr>
                                        <p:cTn id="37" dur="1000" fill="hold"/>
                                        <p:tgtEl>
                                          <p:spTgt spid="117"/>
                                        </p:tgtEl>
                                        <p:attrNameLst>
                                          <p:attrName>ppt_x</p:attrName>
                                        </p:attrNameLst>
                                      </p:cBhvr>
                                      <p:tavLst>
                                        <p:tav tm="0">
                                          <p:val>
                                            <p:strVal val="#ppt_x"/>
                                          </p:val>
                                        </p:tav>
                                        <p:tav tm="100000">
                                          <p:val>
                                            <p:strVal val="#ppt_x"/>
                                          </p:val>
                                        </p:tav>
                                      </p:tavLst>
                                    </p:anim>
                                    <p:anim calcmode="lin" valueType="num">
                                      <p:cBhvr>
                                        <p:cTn id="38" dur="1000" fill="hold"/>
                                        <p:tgtEl>
                                          <p:spTgt spid="117"/>
                                        </p:tgtEl>
                                        <p:attrNameLst>
                                          <p:attrName>ppt_y</p:attrName>
                                        </p:attrNameLst>
                                      </p:cBhvr>
                                      <p:tavLst>
                                        <p:tav tm="0">
                                          <p:val>
                                            <p:strVal val="#ppt_y-.1"/>
                                          </p:val>
                                        </p:tav>
                                        <p:tav tm="100000">
                                          <p:val>
                                            <p:strVal val="#ppt_y"/>
                                          </p:val>
                                        </p:tav>
                                      </p:tavLst>
                                    </p:anim>
                                  </p:childTnLst>
                                </p:cTn>
                              </p:par>
                              <p:par>
                                <p:cTn id="39" presetID="47" presetClass="entr" presetSubtype="0" fill="hold" grpId="0" nodeType="withEffect">
                                  <p:stCondLst>
                                    <p:cond delay="0"/>
                                  </p:stCondLst>
                                  <p:childTnLst>
                                    <p:set>
                                      <p:cBhvr>
                                        <p:cTn id="40" dur="1" fill="hold">
                                          <p:stCondLst>
                                            <p:cond delay="0"/>
                                          </p:stCondLst>
                                        </p:cTn>
                                        <p:tgtEl>
                                          <p:spTgt spid="20"/>
                                        </p:tgtEl>
                                        <p:attrNameLst>
                                          <p:attrName>style.visibility</p:attrName>
                                        </p:attrNameLst>
                                      </p:cBhvr>
                                      <p:to>
                                        <p:strVal val="visible"/>
                                      </p:to>
                                    </p:set>
                                    <p:animEffect transition="in" filter="fade">
                                      <p:cBhvr>
                                        <p:cTn id="41" dur="1000"/>
                                        <p:tgtEl>
                                          <p:spTgt spid="20"/>
                                        </p:tgtEl>
                                      </p:cBhvr>
                                    </p:animEffect>
                                    <p:anim calcmode="lin" valueType="num">
                                      <p:cBhvr>
                                        <p:cTn id="42" dur="1000" fill="hold"/>
                                        <p:tgtEl>
                                          <p:spTgt spid="20"/>
                                        </p:tgtEl>
                                        <p:attrNameLst>
                                          <p:attrName>ppt_x</p:attrName>
                                        </p:attrNameLst>
                                      </p:cBhvr>
                                      <p:tavLst>
                                        <p:tav tm="0">
                                          <p:val>
                                            <p:strVal val="#ppt_x"/>
                                          </p:val>
                                        </p:tav>
                                        <p:tav tm="100000">
                                          <p:val>
                                            <p:strVal val="#ppt_x"/>
                                          </p:val>
                                        </p:tav>
                                      </p:tavLst>
                                    </p:anim>
                                    <p:anim calcmode="lin" valueType="num">
                                      <p:cBhvr>
                                        <p:cTn id="43" dur="1000" fill="hold"/>
                                        <p:tgtEl>
                                          <p:spTgt spid="20"/>
                                        </p:tgtEl>
                                        <p:attrNameLst>
                                          <p:attrName>ppt_y</p:attrName>
                                        </p:attrNameLst>
                                      </p:cBhvr>
                                      <p:tavLst>
                                        <p:tav tm="0">
                                          <p:val>
                                            <p:strVal val="#ppt_y-.1"/>
                                          </p:val>
                                        </p:tav>
                                        <p:tav tm="100000">
                                          <p:val>
                                            <p:strVal val="#ppt_y"/>
                                          </p:val>
                                        </p:tav>
                                      </p:tavLst>
                                    </p:anim>
                                  </p:childTnLst>
                                </p:cTn>
                              </p:par>
                              <p:par>
                                <p:cTn id="44" presetID="47" presetClass="entr" presetSubtype="0" fill="hold" grpId="0" nodeType="withEffect">
                                  <p:stCondLst>
                                    <p:cond delay="0"/>
                                  </p:stCondLst>
                                  <p:childTnLst>
                                    <p:set>
                                      <p:cBhvr>
                                        <p:cTn id="45" dur="1" fill="hold">
                                          <p:stCondLst>
                                            <p:cond delay="0"/>
                                          </p:stCondLst>
                                        </p:cTn>
                                        <p:tgtEl>
                                          <p:spTgt spid="107"/>
                                        </p:tgtEl>
                                        <p:attrNameLst>
                                          <p:attrName>style.visibility</p:attrName>
                                        </p:attrNameLst>
                                      </p:cBhvr>
                                      <p:to>
                                        <p:strVal val="visible"/>
                                      </p:to>
                                    </p:set>
                                    <p:animEffect transition="in" filter="fade">
                                      <p:cBhvr>
                                        <p:cTn id="46" dur="1000"/>
                                        <p:tgtEl>
                                          <p:spTgt spid="107"/>
                                        </p:tgtEl>
                                      </p:cBhvr>
                                    </p:animEffect>
                                    <p:anim calcmode="lin" valueType="num">
                                      <p:cBhvr>
                                        <p:cTn id="47" dur="1000" fill="hold"/>
                                        <p:tgtEl>
                                          <p:spTgt spid="107"/>
                                        </p:tgtEl>
                                        <p:attrNameLst>
                                          <p:attrName>ppt_x</p:attrName>
                                        </p:attrNameLst>
                                      </p:cBhvr>
                                      <p:tavLst>
                                        <p:tav tm="0">
                                          <p:val>
                                            <p:strVal val="#ppt_x"/>
                                          </p:val>
                                        </p:tav>
                                        <p:tav tm="100000">
                                          <p:val>
                                            <p:strVal val="#ppt_x"/>
                                          </p:val>
                                        </p:tav>
                                      </p:tavLst>
                                    </p:anim>
                                    <p:anim calcmode="lin" valueType="num">
                                      <p:cBhvr>
                                        <p:cTn id="48" dur="1000" fill="hold"/>
                                        <p:tgtEl>
                                          <p:spTgt spid="107"/>
                                        </p:tgtEl>
                                        <p:attrNameLst>
                                          <p:attrName>ppt_y</p:attrName>
                                        </p:attrNameLst>
                                      </p:cBhvr>
                                      <p:tavLst>
                                        <p:tav tm="0">
                                          <p:val>
                                            <p:strVal val="#ppt_y-.1"/>
                                          </p:val>
                                        </p:tav>
                                        <p:tav tm="100000">
                                          <p:val>
                                            <p:strVal val="#ppt_y"/>
                                          </p:val>
                                        </p:tav>
                                      </p:tavLst>
                                    </p:anim>
                                  </p:childTnLst>
                                </p:cTn>
                              </p:par>
                            </p:childTnLst>
                          </p:cTn>
                        </p:par>
                        <p:par>
                          <p:cTn id="49" fill="hold">
                            <p:stCondLst>
                              <p:cond delay="4500"/>
                            </p:stCondLst>
                            <p:childTnLst>
                              <p:par>
                                <p:cTn id="50" presetID="47" presetClass="entr" presetSubtype="0" fill="hold" grpId="0" nodeType="afterEffect">
                                  <p:stCondLst>
                                    <p:cond delay="0"/>
                                  </p:stCondLst>
                                  <p:childTnLst>
                                    <p:set>
                                      <p:cBhvr>
                                        <p:cTn id="51" dur="1" fill="hold">
                                          <p:stCondLst>
                                            <p:cond delay="0"/>
                                          </p:stCondLst>
                                        </p:cTn>
                                        <p:tgtEl>
                                          <p:spTgt spid="79"/>
                                        </p:tgtEl>
                                        <p:attrNameLst>
                                          <p:attrName>style.visibility</p:attrName>
                                        </p:attrNameLst>
                                      </p:cBhvr>
                                      <p:to>
                                        <p:strVal val="visible"/>
                                      </p:to>
                                    </p:set>
                                    <p:animEffect transition="in" filter="fade">
                                      <p:cBhvr>
                                        <p:cTn id="52" dur="1000"/>
                                        <p:tgtEl>
                                          <p:spTgt spid="79"/>
                                        </p:tgtEl>
                                      </p:cBhvr>
                                    </p:animEffect>
                                    <p:anim calcmode="lin" valueType="num">
                                      <p:cBhvr>
                                        <p:cTn id="53" dur="1000" fill="hold"/>
                                        <p:tgtEl>
                                          <p:spTgt spid="79"/>
                                        </p:tgtEl>
                                        <p:attrNameLst>
                                          <p:attrName>ppt_x</p:attrName>
                                        </p:attrNameLst>
                                      </p:cBhvr>
                                      <p:tavLst>
                                        <p:tav tm="0">
                                          <p:val>
                                            <p:strVal val="#ppt_x"/>
                                          </p:val>
                                        </p:tav>
                                        <p:tav tm="100000">
                                          <p:val>
                                            <p:strVal val="#ppt_x"/>
                                          </p:val>
                                        </p:tav>
                                      </p:tavLst>
                                    </p:anim>
                                    <p:anim calcmode="lin" valueType="num">
                                      <p:cBhvr>
                                        <p:cTn id="54" dur="1000" fill="hold"/>
                                        <p:tgtEl>
                                          <p:spTgt spid="79"/>
                                        </p:tgtEl>
                                        <p:attrNameLst>
                                          <p:attrName>ppt_y</p:attrName>
                                        </p:attrNameLst>
                                      </p:cBhvr>
                                      <p:tavLst>
                                        <p:tav tm="0">
                                          <p:val>
                                            <p:strVal val="#ppt_y-.1"/>
                                          </p:val>
                                        </p:tav>
                                        <p:tav tm="100000">
                                          <p:val>
                                            <p:strVal val="#ppt_y"/>
                                          </p:val>
                                        </p:tav>
                                      </p:tavLst>
                                    </p:anim>
                                  </p:childTnLst>
                                </p:cTn>
                              </p:par>
                              <p:par>
                                <p:cTn id="55" presetID="47" presetClass="entr" presetSubtype="0" fill="hold" grpId="0" nodeType="withEffect">
                                  <p:stCondLst>
                                    <p:cond delay="0"/>
                                  </p:stCondLst>
                                  <p:childTnLst>
                                    <p:set>
                                      <p:cBhvr>
                                        <p:cTn id="56" dur="1" fill="hold">
                                          <p:stCondLst>
                                            <p:cond delay="0"/>
                                          </p:stCondLst>
                                        </p:cTn>
                                        <p:tgtEl>
                                          <p:spTgt spid="116"/>
                                        </p:tgtEl>
                                        <p:attrNameLst>
                                          <p:attrName>style.visibility</p:attrName>
                                        </p:attrNameLst>
                                      </p:cBhvr>
                                      <p:to>
                                        <p:strVal val="visible"/>
                                      </p:to>
                                    </p:set>
                                    <p:animEffect transition="in" filter="fade">
                                      <p:cBhvr>
                                        <p:cTn id="57" dur="1000"/>
                                        <p:tgtEl>
                                          <p:spTgt spid="116"/>
                                        </p:tgtEl>
                                      </p:cBhvr>
                                    </p:animEffect>
                                    <p:anim calcmode="lin" valueType="num">
                                      <p:cBhvr>
                                        <p:cTn id="58" dur="1000" fill="hold"/>
                                        <p:tgtEl>
                                          <p:spTgt spid="116"/>
                                        </p:tgtEl>
                                        <p:attrNameLst>
                                          <p:attrName>ppt_x</p:attrName>
                                        </p:attrNameLst>
                                      </p:cBhvr>
                                      <p:tavLst>
                                        <p:tav tm="0">
                                          <p:val>
                                            <p:strVal val="#ppt_x"/>
                                          </p:val>
                                        </p:tav>
                                        <p:tav tm="100000">
                                          <p:val>
                                            <p:strVal val="#ppt_x"/>
                                          </p:val>
                                        </p:tav>
                                      </p:tavLst>
                                    </p:anim>
                                    <p:anim calcmode="lin" valueType="num">
                                      <p:cBhvr>
                                        <p:cTn id="59" dur="1000" fill="hold"/>
                                        <p:tgtEl>
                                          <p:spTgt spid="116"/>
                                        </p:tgtEl>
                                        <p:attrNameLst>
                                          <p:attrName>ppt_y</p:attrName>
                                        </p:attrNameLst>
                                      </p:cBhvr>
                                      <p:tavLst>
                                        <p:tav tm="0">
                                          <p:val>
                                            <p:strVal val="#ppt_y-.1"/>
                                          </p:val>
                                        </p:tav>
                                        <p:tav tm="100000">
                                          <p:val>
                                            <p:strVal val="#ppt_y"/>
                                          </p:val>
                                        </p:tav>
                                      </p:tavLst>
                                    </p:anim>
                                  </p:childTnLst>
                                </p:cTn>
                              </p:par>
                              <p:par>
                                <p:cTn id="60" presetID="47" presetClass="entr" presetSubtype="0" fill="hold" grpId="0" nodeType="withEffect">
                                  <p:stCondLst>
                                    <p:cond delay="0"/>
                                  </p:stCondLst>
                                  <p:childTnLst>
                                    <p:set>
                                      <p:cBhvr>
                                        <p:cTn id="61" dur="1" fill="hold">
                                          <p:stCondLst>
                                            <p:cond delay="0"/>
                                          </p:stCondLst>
                                        </p:cTn>
                                        <p:tgtEl>
                                          <p:spTgt spid="22"/>
                                        </p:tgtEl>
                                        <p:attrNameLst>
                                          <p:attrName>style.visibility</p:attrName>
                                        </p:attrNameLst>
                                      </p:cBhvr>
                                      <p:to>
                                        <p:strVal val="visible"/>
                                      </p:to>
                                    </p:set>
                                    <p:animEffect transition="in" filter="fade">
                                      <p:cBhvr>
                                        <p:cTn id="62" dur="1000"/>
                                        <p:tgtEl>
                                          <p:spTgt spid="22"/>
                                        </p:tgtEl>
                                      </p:cBhvr>
                                    </p:animEffect>
                                    <p:anim calcmode="lin" valueType="num">
                                      <p:cBhvr>
                                        <p:cTn id="63" dur="1000" fill="hold"/>
                                        <p:tgtEl>
                                          <p:spTgt spid="22"/>
                                        </p:tgtEl>
                                        <p:attrNameLst>
                                          <p:attrName>ppt_x</p:attrName>
                                        </p:attrNameLst>
                                      </p:cBhvr>
                                      <p:tavLst>
                                        <p:tav tm="0">
                                          <p:val>
                                            <p:strVal val="#ppt_x"/>
                                          </p:val>
                                        </p:tav>
                                        <p:tav tm="100000">
                                          <p:val>
                                            <p:strVal val="#ppt_x"/>
                                          </p:val>
                                        </p:tav>
                                      </p:tavLst>
                                    </p:anim>
                                    <p:anim calcmode="lin" valueType="num">
                                      <p:cBhvr>
                                        <p:cTn id="64" dur="1000" fill="hold"/>
                                        <p:tgtEl>
                                          <p:spTgt spid="22"/>
                                        </p:tgtEl>
                                        <p:attrNameLst>
                                          <p:attrName>ppt_y</p:attrName>
                                        </p:attrNameLst>
                                      </p:cBhvr>
                                      <p:tavLst>
                                        <p:tav tm="0">
                                          <p:val>
                                            <p:strVal val="#ppt_y-.1"/>
                                          </p:val>
                                        </p:tav>
                                        <p:tav tm="100000">
                                          <p:val>
                                            <p:strVal val="#ppt_y"/>
                                          </p:val>
                                        </p:tav>
                                      </p:tavLst>
                                    </p:anim>
                                  </p:childTnLst>
                                </p:cTn>
                              </p:par>
                              <p:par>
                                <p:cTn id="65" presetID="47" presetClass="entr" presetSubtype="0" fill="hold" grpId="0" nodeType="withEffect">
                                  <p:stCondLst>
                                    <p:cond delay="0"/>
                                  </p:stCondLst>
                                  <p:childTnLst>
                                    <p:set>
                                      <p:cBhvr>
                                        <p:cTn id="66" dur="1" fill="hold">
                                          <p:stCondLst>
                                            <p:cond delay="0"/>
                                          </p:stCondLst>
                                        </p:cTn>
                                        <p:tgtEl>
                                          <p:spTgt spid="108"/>
                                        </p:tgtEl>
                                        <p:attrNameLst>
                                          <p:attrName>style.visibility</p:attrName>
                                        </p:attrNameLst>
                                      </p:cBhvr>
                                      <p:to>
                                        <p:strVal val="visible"/>
                                      </p:to>
                                    </p:set>
                                    <p:animEffect transition="in" filter="fade">
                                      <p:cBhvr>
                                        <p:cTn id="67" dur="1000"/>
                                        <p:tgtEl>
                                          <p:spTgt spid="108"/>
                                        </p:tgtEl>
                                      </p:cBhvr>
                                    </p:animEffect>
                                    <p:anim calcmode="lin" valueType="num">
                                      <p:cBhvr>
                                        <p:cTn id="68" dur="1000" fill="hold"/>
                                        <p:tgtEl>
                                          <p:spTgt spid="108"/>
                                        </p:tgtEl>
                                        <p:attrNameLst>
                                          <p:attrName>ppt_x</p:attrName>
                                        </p:attrNameLst>
                                      </p:cBhvr>
                                      <p:tavLst>
                                        <p:tav tm="0">
                                          <p:val>
                                            <p:strVal val="#ppt_x"/>
                                          </p:val>
                                        </p:tav>
                                        <p:tav tm="100000">
                                          <p:val>
                                            <p:strVal val="#ppt_x"/>
                                          </p:val>
                                        </p:tav>
                                      </p:tavLst>
                                    </p:anim>
                                    <p:anim calcmode="lin" valueType="num">
                                      <p:cBhvr>
                                        <p:cTn id="69" dur="1000" fill="hold"/>
                                        <p:tgtEl>
                                          <p:spTgt spid="108"/>
                                        </p:tgtEl>
                                        <p:attrNameLst>
                                          <p:attrName>ppt_y</p:attrName>
                                        </p:attrNameLst>
                                      </p:cBhvr>
                                      <p:tavLst>
                                        <p:tav tm="0">
                                          <p:val>
                                            <p:strVal val="#ppt_y-.1"/>
                                          </p:val>
                                        </p:tav>
                                        <p:tav tm="100000">
                                          <p:val>
                                            <p:strVal val="#ppt_y"/>
                                          </p:val>
                                        </p:tav>
                                      </p:tavLst>
                                    </p:anim>
                                  </p:childTnLst>
                                </p:cTn>
                              </p:par>
                            </p:childTnLst>
                          </p:cTn>
                        </p:par>
                        <p:par>
                          <p:cTn id="70" fill="hold">
                            <p:stCondLst>
                              <p:cond delay="5500"/>
                            </p:stCondLst>
                            <p:childTnLst>
                              <p:par>
                                <p:cTn id="71" presetID="42" presetClass="entr" presetSubtype="0" fill="hold" grpId="0" nodeType="afterEffect">
                                  <p:stCondLst>
                                    <p:cond delay="0"/>
                                  </p:stCondLst>
                                  <p:childTnLst>
                                    <p:set>
                                      <p:cBhvr>
                                        <p:cTn id="72" dur="1" fill="hold">
                                          <p:stCondLst>
                                            <p:cond delay="0"/>
                                          </p:stCondLst>
                                        </p:cTn>
                                        <p:tgtEl>
                                          <p:spTgt spid="80"/>
                                        </p:tgtEl>
                                        <p:attrNameLst>
                                          <p:attrName>style.visibility</p:attrName>
                                        </p:attrNameLst>
                                      </p:cBhvr>
                                      <p:to>
                                        <p:strVal val="visible"/>
                                      </p:to>
                                    </p:set>
                                    <p:animEffect transition="in" filter="fade">
                                      <p:cBhvr>
                                        <p:cTn id="73" dur="1000"/>
                                        <p:tgtEl>
                                          <p:spTgt spid="80"/>
                                        </p:tgtEl>
                                      </p:cBhvr>
                                    </p:animEffect>
                                    <p:anim calcmode="lin" valueType="num">
                                      <p:cBhvr>
                                        <p:cTn id="74" dur="1000" fill="hold"/>
                                        <p:tgtEl>
                                          <p:spTgt spid="80"/>
                                        </p:tgtEl>
                                        <p:attrNameLst>
                                          <p:attrName>ppt_x</p:attrName>
                                        </p:attrNameLst>
                                      </p:cBhvr>
                                      <p:tavLst>
                                        <p:tav tm="0">
                                          <p:val>
                                            <p:strVal val="#ppt_x"/>
                                          </p:val>
                                        </p:tav>
                                        <p:tav tm="100000">
                                          <p:val>
                                            <p:strVal val="#ppt_x"/>
                                          </p:val>
                                        </p:tav>
                                      </p:tavLst>
                                    </p:anim>
                                    <p:anim calcmode="lin" valueType="num">
                                      <p:cBhvr>
                                        <p:cTn id="75" dur="1000" fill="hold"/>
                                        <p:tgtEl>
                                          <p:spTgt spid="80"/>
                                        </p:tgtEl>
                                        <p:attrNameLst>
                                          <p:attrName>ppt_y</p:attrName>
                                        </p:attrNameLst>
                                      </p:cBhvr>
                                      <p:tavLst>
                                        <p:tav tm="0">
                                          <p:val>
                                            <p:strVal val="#ppt_y+.1"/>
                                          </p:val>
                                        </p:tav>
                                        <p:tav tm="100000">
                                          <p:val>
                                            <p:strVal val="#ppt_y"/>
                                          </p:val>
                                        </p:tav>
                                      </p:tavLst>
                                    </p:anim>
                                  </p:childTnLst>
                                </p:cTn>
                              </p:par>
                              <p:par>
                                <p:cTn id="76" presetID="42" presetClass="entr" presetSubtype="0" fill="hold" grpId="0" nodeType="withEffect">
                                  <p:stCondLst>
                                    <p:cond delay="0"/>
                                  </p:stCondLst>
                                  <p:childTnLst>
                                    <p:set>
                                      <p:cBhvr>
                                        <p:cTn id="77" dur="1" fill="hold">
                                          <p:stCondLst>
                                            <p:cond delay="0"/>
                                          </p:stCondLst>
                                        </p:cTn>
                                        <p:tgtEl>
                                          <p:spTgt spid="118"/>
                                        </p:tgtEl>
                                        <p:attrNameLst>
                                          <p:attrName>style.visibility</p:attrName>
                                        </p:attrNameLst>
                                      </p:cBhvr>
                                      <p:to>
                                        <p:strVal val="visible"/>
                                      </p:to>
                                    </p:set>
                                    <p:animEffect transition="in" filter="fade">
                                      <p:cBhvr>
                                        <p:cTn id="78" dur="1000"/>
                                        <p:tgtEl>
                                          <p:spTgt spid="118"/>
                                        </p:tgtEl>
                                      </p:cBhvr>
                                    </p:animEffect>
                                    <p:anim calcmode="lin" valueType="num">
                                      <p:cBhvr>
                                        <p:cTn id="79" dur="1000" fill="hold"/>
                                        <p:tgtEl>
                                          <p:spTgt spid="118"/>
                                        </p:tgtEl>
                                        <p:attrNameLst>
                                          <p:attrName>ppt_x</p:attrName>
                                        </p:attrNameLst>
                                      </p:cBhvr>
                                      <p:tavLst>
                                        <p:tav tm="0">
                                          <p:val>
                                            <p:strVal val="#ppt_x"/>
                                          </p:val>
                                        </p:tav>
                                        <p:tav tm="100000">
                                          <p:val>
                                            <p:strVal val="#ppt_x"/>
                                          </p:val>
                                        </p:tav>
                                      </p:tavLst>
                                    </p:anim>
                                    <p:anim calcmode="lin" valueType="num">
                                      <p:cBhvr>
                                        <p:cTn id="80" dur="1000" fill="hold"/>
                                        <p:tgtEl>
                                          <p:spTgt spid="118"/>
                                        </p:tgtEl>
                                        <p:attrNameLst>
                                          <p:attrName>ppt_y</p:attrName>
                                        </p:attrNameLst>
                                      </p:cBhvr>
                                      <p:tavLst>
                                        <p:tav tm="0">
                                          <p:val>
                                            <p:strVal val="#ppt_y+.1"/>
                                          </p:val>
                                        </p:tav>
                                        <p:tav tm="100000">
                                          <p:val>
                                            <p:strVal val="#ppt_y"/>
                                          </p:val>
                                        </p:tav>
                                      </p:tavLst>
                                    </p:anim>
                                  </p:childTnLst>
                                </p:cTn>
                              </p:par>
                              <p:par>
                                <p:cTn id="81" presetID="42" presetClass="entr" presetSubtype="0" fill="hold" grpId="0" nodeType="withEffect">
                                  <p:stCondLst>
                                    <p:cond delay="0"/>
                                  </p:stCondLst>
                                  <p:childTnLst>
                                    <p:set>
                                      <p:cBhvr>
                                        <p:cTn id="82" dur="1" fill="hold">
                                          <p:stCondLst>
                                            <p:cond delay="0"/>
                                          </p:stCondLst>
                                        </p:cTn>
                                        <p:tgtEl>
                                          <p:spTgt spid="24"/>
                                        </p:tgtEl>
                                        <p:attrNameLst>
                                          <p:attrName>style.visibility</p:attrName>
                                        </p:attrNameLst>
                                      </p:cBhvr>
                                      <p:to>
                                        <p:strVal val="visible"/>
                                      </p:to>
                                    </p:set>
                                    <p:animEffect transition="in" filter="fade">
                                      <p:cBhvr>
                                        <p:cTn id="83" dur="1000"/>
                                        <p:tgtEl>
                                          <p:spTgt spid="24"/>
                                        </p:tgtEl>
                                      </p:cBhvr>
                                    </p:animEffect>
                                    <p:anim calcmode="lin" valueType="num">
                                      <p:cBhvr>
                                        <p:cTn id="84" dur="1000" fill="hold"/>
                                        <p:tgtEl>
                                          <p:spTgt spid="24"/>
                                        </p:tgtEl>
                                        <p:attrNameLst>
                                          <p:attrName>ppt_x</p:attrName>
                                        </p:attrNameLst>
                                      </p:cBhvr>
                                      <p:tavLst>
                                        <p:tav tm="0">
                                          <p:val>
                                            <p:strVal val="#ppt_x"/>
                                          </p:val>
                                        </p:tav>
                                        <p:tav tm="100000">
                                          <p:val>
                                            <p:strVal val="#ppt_x"/>
                                          </p:val>
                                        </p:tav>
                                      </p:tavLst>
                                    </p:anim>
                                    <p:anim calcmode="lin" valueType="num">
                                      <p:cBhvr>
                                        <p:cTn id="85" dur="1000" fill="hold"/>
                                        <p:tgtEl>
                                          <p:spTgt spid="24"/>
                                        </p:tgtEl>
                                        <p:attrNameLst>
                                          <p:attrName>ppt_y</p:attrName>
                                        </p:attrNameLst>
                                      </p:cBhvr>
                                      <p:tavLst>
                                        <p:tav tm="0">
                                          <p:val>
                                            <p:strVal val="#ppt_y+.1"/>
                                          </p:val>
                                        </p:tav>
                                        <p:tav tm="100000">
                                          <p:val>
                                            <p:strVal val="#ppt_y"/>
                                          </p:val>
                                        </p:tav>
                                      </p:tavLst>
                                    </p:anim>
                                  </p:childTnLst>
                                </p:cTn>
                              </p:par>
                              <p:par>
                                <p:cTn id="86" presetID="42" presetClass="entr" presetSubtype="0" fill="hold" grpId="0" nodeType="withEffect">
                                  <p:stCondLst>
                                    <p:cond delay="0"/>
                                  </p:stCondLst>
                                  <p:childTnLst>
                                    <p:set>
                                      <p:cBhvr>
                                        <p:cTn id="87" dur="1" fill="hold">
                                          <p:stCondLst>
                                            <p:cond delay="0"/>
                                          </p:stCondLst>
                                        </p:cTn>
                                        <p:tgtEl>
                                          <p:spTgt spid="109"/>
                                        </p:tgtEl>
                                        <p:attrNameLst>
                                          <p:attrName>style.visibility</p:attrName>
                                        </p:attrNameLst>
                                      </p:cBhvr>
                                      <p:to>
                                        <p:strVal val="visible"/>
                                      </p:to>
                                    </p:set>
                                    <p:animEffect transition="in" filter="fade">
                                      <p:cBhvr>
                                        <p:cTn id="88" dur="1000"/>
                                        <p:tgtEl>
                                          <p:spTgt spid="109"/>
                                        </p:tgtEl>
                                      </p:cBhvr>
                                    </p:animEffect>
                                    <p:anim calcmode="lin" valueType="num">
                                      <p:cBhvr>
                                        <p:cTn id="89" dur="1000" fill="hold"/>
                                        <p:tgtEl>
                                          <p:spTgt spid="109"/>
                                        </p:tgtEl>
                                        <p:attrNameLst>
                                          <p:attrName>ppt_x</p:attrName>
                                        </p:attrNameLst>
                                      </p:cBhvr>
                                      <p:tavLst>
                                        <p:tav tm="0">
                                          <p:val>
                                            <p:strVal val="#ppt_x"/>
                                          </p:val>
                                        </p:tav>
                                        <p:tav tm="100000">
                                          <p:val>
                                            <p:strVal val="#ppt_x"/>
                                          </p:val>
                                        </p:tav>
                                      </p:tavLst>
                                    </p:anim>
                                    <p:anim calcmode="lin" valueType="num">
                                      <p:cBhvr>
                                        <p:cTn id="90" dur="1000" fill="hold"/>
                                        <p:tgtEl>
                                          <p:spTgt spid="109"/>
                                        </p:tgtEl>
                                        <p:attrNameLst>
                                          <p:attrName>ppt_y</p:attrName>
                                        </p:attrNameLst>
                                      </p:cBhvr>
                                      <p:tavLst>
                                        <p:tav tm="0">
                                          <p:val>
                                            <p:strVal val="#ppt_y+.1"/>
                                          </p:val>
                                        </p:tav>
                                        <p:tav tm="100000">
                                          <p:val>
                                            <p:strVal val="#ppt_y"/>
                                          </p:val>
                                        </p:tav>
                                      </p:tavLst>
                                    </p:anim>
                                  </p:childTnLst>
                                </p:cTn>
                              </p:par>
                            </p:childTnLst>
                          </p:cTn>
                        </p:par>
                        <p:par>
                          <p:cTn id="91" fill="hold">
                            <p:stCondLst>
                              <p:cond delay="6500"/>
                            </p:stCondLst>
                            <p:childTnLst>
                              <p:par>
                                <p:cTn id="92" presetID="42" presetClass="entr" presetSubtype="0" fill="hold" grpId="0" nodeType="afterEffect">
                                  <p:stCondLst>
                                    <p:cond delay="0"/>
                                  </p:stCondLst>
                                  <p:childTnLst>
                                    <p:set>
                                      <p:cBhvr>
                                        <p:cTn id="93" dur="1" fill="hold">
                                          <p:stCondLst>
                                            <p:cond delay="0"/>
                                          </p:stCondLst>
                                        </p:cTn>
                                        <p:tgtEl>
                                          <p:spTgt spid="81"/>
                                        </p:tgtEl>
                                        <p:attrNameLst>
                                          <p:attrName>style.visibility</p:attrName>
                                        </p:attrNameLst>
                                      </p:cBhvr>
                                      <p:to>
                                        <p:strVal val="visible"/>
                                      </p:to>
                                    </p:set>
                                    <p:animEffect transition="in" filter="fade">
                                      <p:cBhvr>
                                        <p:cTn id="94" dur="1000"/>
                                        <p:tgtEl>
                                          <p:spTgt spid="81"/>
                                        </p:tgtEl>
                                      </p:cBhvr>
                                    </p:animEffect>
                                    <p:anim calcmode="lin" valueType="num">
                                      <p:cBhvr>
                                        <p:cTn id="95" dur="1000" fill="hold"/>
                                        <p:tgtEl>
                                          <p:spTgt spid="81"/>
                                        </p:tgtEl>
                                        <p:attrNameLst>
                                          <p:attrName>ppt_x</p:attrName>
                                        </p:attrNameLst>
                                      </p:cBhvr>
                                      <p:tavLst>
                                        <p:tav tm="0">
                                          <p:val>
                                            <p:strVal val="#ppt_x"/>
                                          </p:val>
                                        </p:tav>
                                        <p:tav tm="100000">
                                          <p:val>
                                            <p:strVal val="#ppt_x"/>
                                          </p:val>
                                        </p:tav>
                                      </p:tavLst>
                                    </p:anim>
                                    <p:anim calcmode="lin" valueType="num">
                                      <p:cBhvr>
                                        <p:cTn id="96" dur="1000" fill="hold"/>
                                        <p:tgtEl>
                                          <p:spTgt spid="81"/>
                                        </p:tgtEl>
                                        <p:attrNameLst>
                                          <p:attrName>ppt_y</p:attrName>
                                        </p:attrNameLst>
                                      </p:cBhvr>
                                      <p:tavLst>
                                        <p:tav tm="0">
                                          <p:val>
                                            <p:strVal val="#ppt_y+.1"/>
                                          </p:val>
                                        </p:tav>
                                        <p:tav tm="100000">
                                          <p:val>
                                            <p:strVal val="#ppt_y"/>
                                          </p:val>
                                        </p:tav>
                                      </p:tavLst>
                                    </p:anim>
                                  </p:childTnLst>
                                </p:cTn>
                              </p:par>
                              <p:par>
                                <p:cTn id="97" presetID="42" presetClass="entr" presetSubtype="0" fill="hold" grpId="0" nodeType="withEffect">
                                  <p:stCondLst>
                                    <p:cond delay="0"/>
                                  </p:stCondLst>
                                  <p:childTnLst>
                                    <p:set>
                                      <p:cBhvr>
                                        <p:cTn id="98" dur="1" fill="hold">
                                          <p:stCondLst>
                                            <p:cond delay="0"/>
                                          </p:stCondLst>
                                        </p:cTn>
                                        <p:tgtEl>
                                          <p:spTgt spid="119"/>
                                        </p:tgtEl>
                                        <p:attrNameLst>
                                          <p:attrName>style.visibility</p:attrName>
                                        </p:attrNameLst>
                                      </p:cBhvr>
                                      <p:to>
                                        <p:strVal val="visible"/>
                                      </p:to>
                                    </p:set>
                                    <p:animEffect transition="in" filter="fade">
                                      <p:cBhvr>
                                        <p:cTn id="99" dur="1000"/>
                                        <p:tgtEl>
                                          <p:spTgt spid="119"/>
                                        </p:tgtEl>
                                      </p:cBhvr>
                                    </p:animEffect>
                                    <p:anim calcmode="lin" valueType="num">
                                      <p:cBhvr>
                                        <p:cTn id="100" dur="1000" fill="hold"/>
                                        <p:tgtEl>
                                          <p:spTgt spid="119"/>
                                        </p:tgtEl>
                                        <p:attrNameLst>
                                          <p:attrName>ppt_x</p:attrName>
                                        </p:attrNameLst>
                                      </p:cBhvr>
                                      <p:tavLst>
                                        <p:tav tm="0">
                                          <p:val>
                                            <p:strVal val="#ppt_x"/>
                                          </p:val>
                                        </p:tav>
                                        <p:tav tm="100000">
                                          <p:val>
                                            <p:strVal val="#ppt_x"/>
                                          </p:val>
                                        </p:tav>
                                      </p:tavLst>
                                    </p:anim>
                                    <p:anim calcmode="lin" valueType="num">
                                      <p:cBhvr>
                                        <p:cTn id="101" dur="1000" fill="hold"/>
                                        <p:tgtEl>
                                          <p:spTgt spid="119"/>
                                        </p:tgtEl>
                                        <p:attrNameLst>
                                          <p:attrName>ppt_y</p:attrName>
                                        </p:attrNameLst>
                                      </p:cBhvr>
                                      <p:tavLst>
                                        <p:tav tm="0">
                                          <p:val>
                                            <p:strVal val="#ppt_y+.1"/>
                                          </p:val>
                                        </p:tav>
                                        <p:tav tm="100000">
                                          <p:val>
                                            <p:strVal val="#ppt_y"/>
                                          </p:val>
                                        </p:tav>
                                      </p:tavLst>
                                    </p:anim>
                                  </p:childTnLst>
                                </p:cTn>
                              </p:par>
                              <p:par>
                                <p:cTn id="102" presetID="42" presetClass="entr" presetSubtype="0" fill="hold" grpId="0" nodeType="withEffect">
                                  <p:stCondLst>
                                    <p:cond delay="0"/>
                                  </p:stCondLst>
                                  <p:childTnLst>
                                    <p:set>
                                      <p:cBhvr>
                                        <p:cTn id="103" dur="1" fill="hold">
                                          <p:stCondLst>
                                            <p:cond delay="0"/>
                                          </p:stCondLst>
                                        </p:cTn>
                                        <p:tgtEl>
                                          <p:spTgt spid="26"/>
                                        </p:tgtEl>
                                        <p:attrNameLst>
                                          <p:attrName>style.visibility</p:attrName>
                                        </p:attrNameLst>
                                      </p:cBhvr>
                                      <p:to>
                                        <p:strVal val="visible"/>
                                      </p:to>
                                    </p:set>
                                    <p:animEffect transition="in" filter="fade">
                                      <p:cBhvr>
                                        <p:cTn id="104" dur="1000"/>
                                        <p:tgtEl>
                                          <p:spTgt spid="26"/>
                                        </p:tgtEl>
                                      </p:cBhvr>
                                    </p:animEffect>
                                    <p:anim calcmode="lin" valueType="num">
                                      <p:cBhvr>
                                        <p:cTn id="105" dur="1000" fill="hold"/>
                                        <p:tgtEl>
                                          <p:spTgt spid="26"/>
                                        </p:tgtEl>
                                        <p:attrNameLst>
                                          <p:attrName>ppt_x</p:attrName>
                                        </p:attrNameLst>
                                      </p:cBhvr>
                                      <p:tavLst>
                                        <p:tav tm="0">
                                          <p:val>
                                            <p:strVal val="#ppt_x"/>
                                          </p:val>
                                        </p:tav>
                                        <p:tav tm="100000">
                                          <p:val>
                                            <p:strVal val="#ppt_x"/>
                                          </p:val>
                                        </p:tav>
                                      </p:tavLst>
                                    </p:anim>
                                    <p:anim calcmode="lin" valueType="num">
                                      <p:cBhvr>
                                        <p:cTn id="106" dur="1000" fill="hold"/>
                                        <p:tgtEl>
                                          <p:spTgt spid="26"/>
                                        </p:tgtEl>
                                        <p:attrNameLst>
                                          <p:attrName>ppt_y</p:attrName>
                                        </p:attrNameLst>
                                      </p:cBhvr>
                                      <p:tavLst>
                                        <p:tav tm="0">
                                          <p:val>
                                            <p:strVal val="#ppt_y+.1"/>
                                          </p:val>
                                        </p:tav>
                                        <p:tav tm="100000">
                                          <p:val>
                                            <p:strVal val="#ppt_y"/>
                                          </p:val>
                                        </p:tav>
                                      </p:tavLst>
                                    </p:anim>
                                  </p:childTnLst>
                                </p:cTn>
                              </p:par>
                              <p:par>
                                <p:cTn id="107" presetID="42" presetClass="entr" presetSubtype="0" fill="hold" grpId="0" nodeType="withEffect">
                                  <p:stCondLst>
                                    <p:cond delay="0"/>
                                  </p:stCondLst>
                                  <p:childTnLst>
                                    <p:set>
                                      <p:cBhvr>
                                        <p:cTn id="108" dur="1" fill="hold">
                                          <p:stCondLst>
                                            <p:cond delay="0"/>
                                          </p:stCondLst>
                                        </p:cTn>
                                        <p:tgtEl>
                                          <p:spTgt spid="110"/>
                                        </p:tgtEl>
                                        <p:attrNameLst>
                                          <p:attrName>style.visibility</p:attrName>
                                        </p:attrNameLst>
                                      </p:cBhvr>
                                      <p:to>
                                        <p:strVal val="visible"/>
                                      </p:to>
                                    </p:set>
                                    <p:animEffect transition="in" filter="fade">
                                      <p:cBhvr>
                                        <p:cTn id="109" dur="1000"/>
                                        <p:tgtEl>
                                          <p:spTgt spid="110"/>
                                        </p:tgtEl>
                                      </p:cBhvr>
                                    </p:animEffect>
                                    <p:anim calcmode="lin" valueType="num">
                                      <p:cBhvr>
                                        <p:cTn id="110" dur="1000" fill="hold"/>
                                        <p:tgtEl>
                                          <p:spTgt spid="110"/>
                                        </p:tgtEl>
                                        <p:attrNameLst>
                                          <p:attrName>ppt_x</p:attrName>
                                        </p:attrNameLst>
                                      </p:cBhvr>
                                      <p:tavLst>
                                        <p:tav tm="0">
                                          <p:val>
                                            <p:strVal val="#ppt_x"/>
                                          </p:val>
                                        </p:tav>
                                        <p:tav tm="100000">
                                          <p:val>
                                            <p:strVal val="#ppt_x"/>
                                          </p:val>
                                        </p:tav>
                                      </p:tavLst>
                                    </p:anim>
                                    <p:anim calcmode="lin" valueType="num">
                                      <p:cBhvr>
                                        <p:cTn id="111" dur="1000" fill="hold"/>
                                        <p:tgtEl>
                                          <p:spTgt spid="110"/>
                                        </p:tgtEl>
                                        <p:attrNameLst>
                                          <p:attrName>ppt_y</p:attrName>
                                        </p:attrNameLst>
                                      </p:cBhvr>
                                      <p:tavLst>
                                        <p:tav tm="0">
                                          <p:val>
                                            <p:strVal val="#ppt_y+.1"/>
                                          </p:val>
                                        </p:tav>
                                        <p:tav tm="100000">
                                          <p:val>
                                            <p:strVal val="#ppt_y"/>
                                          </p:val>
                                        </p:tav>
                                      </p:tavLst>
                                    </p:anim>
                                  </p:childTnLst>
                                </p:cTn>
                              </p:par>
                            </p:childTnLst>
                          </p:cTn>
                        </p:par>
                        <p:par>
                          <p:cTn id="112" fill="hold">
                            <p:stCondLst>
                              <p:cond delay="7500"/>
                            </p:stCondLst>
                            <p:childTnLst>
                              <p:par>
                                <p:cTn id="113" presetID="42" presetClass="entr" presetSubtype="0" fill="hold" grpId="0" nodeType="afterEffect">
                                  <p:stCondLst>
                                    <p:cond delay="0"/>
                                  </p:stCondLst>
                                  <p:childTnLst>
                                    <p:set>
                                      <p:cBhvr>
                                        <p:cTn id="114" dur="1" fill="hold">
                                          <p:stCondLst>
                                            <p:cond delay="0"/>
                                          </p:stCondLst>
                                        </p:cTn>
                                        <p:tgtEl>
                                          <p:spTgt spid="83"/>
                                        </p:tgtEl>
                                        <p:attrNameLst>
                                          <p:attrName>style.visibility</p:attrName>
                                        </p:attrNameLst>
                                      </p:cBhvr>
                                      <p:to>
                                        <p:strVal val="visible"/>
                                      </p:to>
                                    </p:set>
                                    <p:animEffect transition="in" filter="fade">
                                      <p:cBhvr>
                                        <p:cTn id="115" dur="1000"/>
                                        <p:tgtEl>
                                          <p:spTgt spid="83"/>
                                        </p:tgtEl>
                                      </p:cBhvr>
                                    </p:animEffect>
                                    <p:anim calcmode="lin" valueType="num">
                                      <p:cBhvr>
                                        <p:cTn id="116" dur="1000" fill="hold"/>
                                        <p:tgtEl>
                                          <p:spTgt spid="83"/>
                                        </p:tgtEl>
                                        <p:attrNameLst>
                                          <p:attrName>ppt_x</p:attrName>
                                        </p:attrNameLst>
                                      </p:cBhvr>
                                      <p:tavLst>
                                        <p:tav tm="0">
                                          <p:val>
                                            <p:strVal val="#ppt_x"/>
                                          </p:val>
                                        </p:tav>
                                        <p:tav tm="100000">
                                          <p:val>
                                            <p:strVal val="#ppt_x"/>
                                          </p:val>
                                        </p:tav>
                                      </p:tavLst>
                                    </p:anim>
                                    <p:anim calcmode="lin" valueType="num">
                                      <p:cBhvr>
                                        <p:cTn id="117" dur="1000" fill="hold"/>
                                        <p:tgtEl>
                                          <p:spTgt spid="83"/>
                                        </p:tgtEl>
                                        <p:attrNameLst>
                                          <p:attrName>ppt_y</p:attrName>
                                        </p:attrNameLst>
                                      </p:cBhvr>
                                      <p:tavLst>
                                        <p:tav tm="0">
                                          <p:val>
                                            <p:strVal val="#ppt_y+.1"/>
                                          </p:val>
                                        </p:tav>
                                        <p:tav tm="100000">
                                          <p:val>
                                            <p:strVal val="#ppt_y"/>
                                          </p:val>
                                        </p:tav>
                                      </p:tavLst>
                                    </p:anim>
                                  </p:childTnLst>
                                </p:cTn>
                              </p:par>
                              <p:par>
                                <p:cTn id="118" presetID="42" presetClass="entr" presetSubtype="0" fill="hold" grpId="0" nodeType="withEffect">
                                  <p:stCondLst>
                                    <p:cond delay="0"/>
                                  </p:stCondLst>
                                  <p:childTnLst>
                                    <p:set>
                                      <p:cBhvr>
                                        <p:cTn id="119" dur="1" fill="hold">
                                          <p:stCondLst>
                                            <p:cond delay="0"/>
                                          </p:stCondLst>
                                        </p:cTn>
                                        <p:tgtEl>
                                          <p:spTgt spid="120"/>
                                        </p:tgtEl>
                                        <p:attrNameLst>
                                          <p:attrName>style.visibility</p:attrName>
                                        </p:attrNameLst>
                                      </p:cBhvr>
                                      <p:to>
                                        <p:strVal val="visible"/>
                                      </p:to>
                                    </p:set>
                                    <p:animEffect transition="in" filter="fade">
                                      <p:cBhvr>
                                        <p:cTn id="120" dur="1000"/>
                                        <p:tgtEl>
                                          <p:spTgt spid="120"/>
                                        </p:tgtEl>
                                      </p:cBhvr>
                                    </p:animEffect>
                                    <p:anim calcmode="lin" valueType="num">
                                      <p:cBhvr>
                                        <p:cTn id="121" dur="1000" fill="hold"/>
                                        <p:tgtEl>
                                          <p:spTgt spid="120"/>
                                        </p:tgtEl>
                                        <p:attrNameLst>
                                          <p:attrName>ppt_x</p:attrName>
                                        </p:attrNameLst>
                                      </p:cBhvr>
                                      <p:tavLst>
                                        <p:tav tm="0">
                                          <p:val>
                                            <p:strVal val="#ppt_x"/>
                                          </p:val>
                                        </p:tav>
                                        <p:tav tm="100000">
                                          <p:val>
                                            <p:strVal val="#ppt_x"/>
                                          </p:val>
                                        </p:tav>
                                      </p:tavLst>
                                    </p:anim>
                                    <p:anim calcmode="lin" valueType="num">
                                      <p:cBhvr>
                                        <p:cTn id="122" dur="1000" fill="hold"/>
                                        <p:tgtEl>
                                          <p:spTgt spid="120"/>
                                        </p:tgtEl>
                                        <p:attrNameLst>
                                          <p:attrName>ppt_y</p:attrName>
                                        </p:attrNameLst>
                                      </p:cBhvr>
                                      <p:tavLst>
                                        <p:tav tm="0">
                                          <p:val>
                                            <p:strVal val="#ppt_y+.1"/>
                                          </p:val>
                                        </p:tav>
                                        <p:tav tm="100000">
                                          <p:val>
                                            <p:strVal val="#ppt_y"/>
                                          </p:val>
                                        </p:tav>
                                      </p:tavLst>
                                    </p:anim>
                                  </p:childTnLst>
                                </p:cTn>
                              </p:par>
                              <p:par>
                                <p:cTn id="123" presetID="42" presetClass="entr" presetSubtype="0" fill="hold" grpId="0" nodeType="withEffect">
                                  <p:stCondLst>
                                    <p:cond delay="0"/>
                                  </p:stCondLst>
                                  <p:childTnLst>
                                    <p:set>
                                      <p:cBhvr>
                                        <p:cTn id="124" dur="1" fill="hold">
                                          <p:stCondLst>
                                            <p:cond delay="0"/>
                                          </p:stCondLst>
                                        </p:cTn>
                                        <p:tgtEl>
                                          <p:spTgt spid="28"/>
                                        </p:tgtEl>
                                        <p:attrNameLst>
                                          <p:attrName>style.visibility</p:attrName>
                                        </p:attrNameLst>
                                      </p:cBhvr>
                                      <p:to>
                                        <p:strVal val="visible"/>
                                      </p:to>
                                    </p:set>
                                    <p:animEffect transition="in" filter="fade">
                                      <p:cBhvr>
                                        <p:cTn id="125" dur="1000"/>
                                        <p:tgtEl>
                                          <p:spTgt spid="28"/>
                                        </p:tgtEl>
                                      </p:cBhvr>
                                    </p:animEffect>
                                    <p:anim calcmode="lin" valueType="num">
                                      <p:cBhvr>
                                        <p:cTn id="126" dur="1000" fill="hold"/>
                                        <p:tgtEl>
                                          <p:spTgt spid="28"/>
                                        </p:tgtEl>
                                        <p:attrNameLst>
                                          <p:attrName>ppt_x</p:attrName>
                                        </p:attrNameLst>
                                      </p:cBhvr>
                                      <p:tavLst>
                                        <p:tav tm="0">
                                          <p:val>
                                            <p:strVal val="#ppt_x"/>
                                          </p:val>
                                        </p:tav>
                                        <p:tav tm="100000">
                                          <p:val>
                                            <p:strVal val="#ppt_x"/>
                                          </p:val>
                                        </p:tav>
                                      </p:tavLst>
                                    </p:anim>
                                    <p:anim calcmode="lin" valueType="num">
                                      <p:cBhvr>
                                        <p:cTn id="127" dur="1000" fill="hold"/>
                                        <p:tgtEl>
                                          <p:spTgt spid="28"/>
                                        </p:tgtEl>
                                        <p:attrNameLst>
                                          <p:attrName>ppt_y</p:attrName>
                                        </p:attrNameLst>
                                      </p:cBhvr>
                                      <p:tavLst>
                                        <p:tav tm="0">
                                          <p:val>
                                            <p:strVal val="#ppt_y+.1"/>
                                          </p:val>
                                        </p:tav>
                                        <p:tav tm="100000">
                                          <p:val>
                                            <p:strVal val="#ppt_y"/>
                                          </p:val>
                                        </p:tav>
                                      </p:tavLst>
                                    </p:anim>
                                  </p:childTnLst>
                                </p:cTn>
                              </p:par>
                              <p:par>
                                <p:cTn id="128" presetID="42" presetClass="entr" presetSubtype="0" fill="hold" grpId="0" nodeType="withEffect">
                                  <p:stCondLst>
                                    <p:cond delay="0"/>
                                  </p:stCondLst>
                                  <p:childTnLst>
                                    <p:set>
                                      <p:cBhvr>
                                        <p:cTn id="129" dur="1" fill="hold">
                                          <p:stCondLst>
                                            <p:cond delay="0"/>
                                          </p:stCondLst>
                                        </p:cTn>
                                        <p:tgtEl>
                                          <p:spTgt spid="114"/>
                                        </p:tgtEl>
                                        <p:attrNameLst>
                                          <p:attrName>style.visibility</p:attrName>
                                        </p:attrNameLst>
                                      </p:cBhvr>
                                      <p:to>
                                        <p:strVal val="visible"/>
                                      </p:to>
                                    </p:set>
                                    <p:animEffect transition="in" filter="fade">
                                      <p:cBhvr>
                                        <p:cTn id="130" dur="1000"/>
                                        <p:tgtEl>
                                          <p:spTgt spid="114"/>
                                        </p:tgtEl>
                                      </p:cBhvr>
                                    </p:animEffect>
                                    <p:anim calcmode="lin" valueType="num">
                                      <p:cBhvr>
                                        <p:cTn id="131" dur="1000" fill="hold"/>
                                        <p:tgtEl>
                                          <p:spTgt spid="114"/>
                                        </p:tgtEl>
                                        <p:attrNameLst>
                                          <p:attrName>ppt_x</p:attrName>
                                        </p:attrNameLst>
                                      </p:cBhvr>
                                      <p:tavLst>
                                        <p:tav tm="0">
                                          <p:val>
                                            <p:strVal val="#ppt_x"/>
                                          </p:val>
                                        </p:tav>
                                        <p:tav tm="100000">
                                          <p:val>
                                            <p:strVal val="#ppt_x"/>
                                          </p:val>
                                        </p:tav>
                                      </p:tavLst>
                                    </p:anim>
                                    <p:anim calcmode="lin" valueType="num">
                                      <p:cBhvr>
                                        <p:cTn id="132" dur="1000" fill="hold"/>
                                        <p:tgtEl>
                                          <p:spTgt spid="114"/>
                                        </p:tgtEl>
                                        <p:attrNameLst>
                                          <p:attrName>ppt_y</p:attrName>
                                        </p:attrNameLst>
                                      </p:cBhvr>
                                      <p:tavLst>
                                        <p:tav tm="0">
                                          <p:val>
                                            <p:strVal val="#ppt_y+.1"/>
                                          </p:val>
                                        </p:tav>
                                        <p:tav tm="100000">
                                          <p:val>
                                            <p:strVal val="#ppt_y"/>
                                          </p:val>
                                        </p:tav>
                                      </p:tavLst>
                                    </p:anim>
                                  </p:childTnLst>
                                </p:cTn>
                              </p:par>
                            </p:childTnLst>
                          </p:cTn>
                        </p:par>
                        <p:par>
                          <p:cTn id="133" fill="hold">
                            <p:stCondLst>
                              <p:cond delay="8500"/>
                            </p:stCondLst>
                            <p:childTnLst>
                              <p:par>
                                <p:cTn id="134" presetID="42" presetClass="entr" presetSubtype="0" fill="hold" grpId="0" nodeType="afterEffect">
                                  <p:stCondLst>
                                    <p:cond delay="0"/>
                                  </p:stCondLst>
                                  <p:childTnLst>
                                    <p:set>
                                      <p:cBhvr>
                                        <p:cTn id="135" dur="1" fill="hold">
                                          <p:stCondLst>
                                            <p:cond delay="0"/>
                                          </p:stCondLst>
                                        </p:cTn>
                                        <p:tgtEl>
                                          <p:spTgt spid="85"/>
                                        </p:tgtEl>
                                        <p:attrNameLst>
                                          <p:attrName>style.visibility</p:attrName>
                                        </p:attrNameLst>
                                      </p:cBhvr>
                                      <p:to>
                                        <p:strVal val="visible"/>
                                      </p:to>
                                    </p:set>
                                    <p:animEffect transition="in" filter="fade">
                                      <p:cBhvr>
                                        <p:cTn id="136" dur="1000"/>
                                        <p:tgtEl>
                                          <p:spTgt spid="85"/>
                                        </p:tgtEl>
                                      </p:cBhvr>
                                    </p:animEffect>
                                    <p:anim calcmode="lin" valueType="num">
                                      <p:cBhvr>
                                        <p:cTn id="137" dur="1000" fill="hold"/>
                                        <p:tgtEl>
                                          <p:spTgt spid="85"/>
                                        </p:tgtEl>
                                        <p:attrNameLst>
                                          <p:attrName>ppt_x</p:attrName>
                                        </p:attrNameLst>
                                      </p:cBhvr>
                                      <p:tavLst>
                                        <p:tav tm="0">
                                          <p:val>
                                            <p:strVal val="#ppt_x"/>
                                          </p:val>
                                        </p:tav>
                                        <p:tav tm="100000">
                                          <p:val>
                                            <p:strVal val="#ppt_x"/>
                                          </p:val>
                                        </p:tav>
                                      </p:tavLst>
                                    </p:anim>
                                    <p:anim calcmode="lin" valueType="num">
                                      <p:cBhvr>
                                        <p:cTn id="138" dur="1000" fill="hold"/>
                                        <p:tgtEl>
                                          <p:spTgt spid="85"/>
                                        </p:tgtEl>
                                        <p:attrNameLst>
                                          <p:attrName>ppt_y</p:attrName>
                                        </p:attrNameLst>
                                      </p:cBhvr>
                                      <p:tavLst>
                                        <p:tav tm="0">
                                          <p:val>
                                            <p:strVal val="#ppt_y+.1"/>
                                          </p:val>
                                        </p:tav>
                                        <p:tav tm="100000">
                                          <p:val>
                                            <p:strVal val="#ppt_y"/>
                                          </p:val>
                                        </p:tav>
                                      </p:tavLst>
                                    </p:anim>
                                  </p:childTnLst>
                                </p:cTn>
                              </p:par>
                              <p:par>
                                <p:cTn id="139" presetID="42" presetClass="entr" presetSubtype="0" fill="hold" grpId="0" nodeType="withEffect">
                                  <p:stCondLst>
                                    <p:cond delay="0"/>
                                  </p:stCondLst>
                                  <p:childTnLst>
                                    <p:set>
                                      <p:cBhvr>
                                        <p:cTn id="140" dur="1" fill="hold">
                                          <p:stCondLst>
                                            <p:cond delay="0"/>
                                          </p:stCondLst>
                                        </p:cTn>
                                        <p:tgtEl>
                                          <p:spTgt spid="121"/>
                                        </p:tgtEl>
                                        <p:attrNameLst>
                                          <p:attrName>style.visibility</p:attrName>
                                        </p:attrNameLst>
                                      </p:cBhvr>
                                      <p:to>
                                        <p:strVal val="visible"/>
                                      </p:to>
                                    </p:set>
                                    <p:animEffect transition="in" filter="fade">
                                      <p:cBhvr>
                                        <p:cTn id="141" dur="1000"/>
                                        <p:tgtEl>
                                          <p:spTgt spid="121"/>
                                        </p:tgtEl>
                                      </p:cBhvr>
                                    </p:animEffect>
                                    <p:anim calcmode="lin" valueType="num">
                                      <p:cBhvr>
                                        <p:cTn id="142" dur="1000" fill="hold"/>
                                        <p:tgtEl>
                                          <p:spTgt spid="121"/>
                                        </p:tgtEl>
                                        <p:attrNameLst>
                                          <p:attrName>ppt_x</p:attrName>
                                        </p:attrNameLst>
                                      </p:cBhvr>
                                      <p:tavLst>
                                        <p:tav tm="0">
                                          <p:val>
                                            <p:strVal val="#ppt_x"/>
                                          </p:val>
                                        </p:tav>
                                        <p:tav tm="100000">
                                          <p:val>
                                            <p:strVal val="#ppt_x"/>
                                          </p:val>
                                        </p:tav>
                                      </p:tavLst>
                                    </p:anim>
                                    <p:anim calcmode="lin" valueType="num">
                                      <p:cBhvr>
                                        <p:cTn id="143" dur="1000" fill="hold"/>
                                        <p:tgtEl>
                                          <p:spTgt spid="121"/>
                                        </p:tgtEl>
                                        <p:attrNameLst>
                                          <p:attrName>ppt_y</p:attrName>
                                        </p:attrNameLst>
                                      </p:cBhvr>
                                      <p:tavLst>
                                        <p:tav tm="0">
                                          <p:val>
                                            <p:strVal val="#ppt_y+.1"/>
                                          </p:val>
                                        </p:tav>
                                        <p:tav tm="100000">
                                          <p:val>
                                            <p:strVal val="#ppt_y"/>
                                          </p:val>
                                        </p:tav>
                                      </p:tavLst>
                                    </p:anim>
                                  </p:childTnLst>
                                </p:cTn>
                              </p:par>
                              <p:par>
                                <p:cTn id="144" presetID="42" presetClass="entr" presetSubtype="0" fill="hold" grpId="0" nodeType="withEffect">
                                  <p:stCondLst>
                                    <p:cond delay="0"/>
                                  </p:stCondLst>
                                  <p:childTnLst>
                                    <p:set>
                                      <p:cBhvr>
                                        <p:cTn id="145" dur="1" fill="hold">
                                          <p:stCondLst>
                                            <p:cond delay="0"/>
                                          </p:stCondLst>
                                        </p:cTn>
                                        <p:tgtEl>
                                          <p:spTgt spid="30"/>
                                        </p:tgtEl>
                                        <p:attrNameLst>
                                          <p:attrName>style.visibility</p:attrName>
                                        </p:attrNameLst>
                                      </p:cBhvr>
                                      <p:to>
                                        <p:strVal val="visible"/>
                                      </p:to>
                                    </p:set>
                                    <p:animEffect transition="in" filter="fade">
                                      <p:cBhvr>
                                        <p:cTn id="146" dur="1000"/>
                                        <p:tgtEl>
                                          <p:spTgt spid="30"/>
                                        </p:tgtEl>
                                      </p:cBhvr>
                                    </p:animEffect>
                                    <p:anim calcmode="lin" valueType="num">
                                      <p:cBhvr>
                                        <p:cTn id="147" dur="1000" fill="hold"/>
                                        <p:tgtEl>
                                          <p:spTgt spid="30"/>
                                        </p:tgtEl>
                                        <p:attrNameLst>
                                          <p:attrName>ppt_x</p:attrName>
                                        </p:attrNameLst>
                                      </p:cBhvr>
                                      <p:tavLst>
                                        <p:tav tm="0">
                                          <p:val>
                                            <p:strVal val="#ppt_x"/>
                                          </p:val>
                                        </p:tav>
                                        <p:tav tm="100000">
                                          <p:val>
                                            <p:strVal val="#ppt_x"/>
                                          </p:val>
                                        </p:tav>
                                      </p:tavLst>
                                    </p:anim>
                                    <p:anim calcmode="lin" valueType="num">
                                      <p:cBhvr>
                                        <p:cTn id="148" dur="1000" fill="hold"/>
                                        <p:tgtEl>
                                          <p:spTgt spid="30"/>
                                        </p:tgtEl>
                                        <p:attrNameLst>
                                          <p:attrName>ppt_y</p:attrName>
                                        </p:attrNameLst>
                                      </p:cBhvr>
                                      <p:tavLst>
                                        <p:tav tm="0">
                                          <p:val>
                                            <p:strVal val="#ppt_y+.1"/>
                                          </p:val>
                                        </p:tav>
                                        <p:tav tm="100000">
                                          <p:val>
                                            <p:strVal val="#ppt_y"/>
                                          </p:val>
                                        </p:tav>
                                      </p:tavLst>
                                    </p:anim>
                                  </p:childTnLst>
                                </p:cTn>
                              </p:par>
                              <p:par>
                                <p:cTn id="149" presetID="42" presetClass="entr" presetSubtype="0" fill="hold" grpId="0" nodeType="withEffect">
                                  <p:stCondLst>
                                    <p:cond delay="0"/>
                                  </p:stCondLst>
                                  <p:childTnLst>
                                    <p:set>
                                      <p:cBhvr>
                                        <p:cTn id="150" dur="1" fill="hold">
                                          <p:stCondLst>
                                            <p:cond delay="0"/>
                                          </p:stCondLst>
                                        </p:cTn>
                                        <p:tgtEl>
                                          <p:spTgt spid="113"/>
                                        </p:tgtEl>
                                        <p:attrNameLst>
                                          <p:attrName>style.visibility</p:attrName>
                                        </p:attrNameLst>
                                      </p:cBhvr>
                                      <p:to>
                                        <p:strVal val="visible"/>
                                      </p:to>
                                    </p:set>
                                    <p:animEffect transition="in" filter="fade">
                                      <p:cBhvr>
                                        <p:cTn id="151" dur="1000"/>
                                        <p:tgtEl>
                                          <p:spTgt spid="113"/>
                                        </p:tgtEl>
                                      </p:cBhvr>
                                    </p:animEffect>
                                    <p:anim calcmode="lin" valueType="num">
                                      <p:cBhvr>
                                        <p:cTn id="152" dur="1000" fill="hold"/>
                                        <p:tgtEl>
                                          <p:spTgt spid="113"/>
                                        </p:tgtEl>
                                        <p:attrNameLst>
                                          <p:attrName>ppt_x</p:attrName>
                                        </p:attrNameLst>
                                      </p:cBhvr>
                                      <p:tavLst>
                                        <p:tav tm="0">
                                          <p:val>
                                            <p:strVal val="#ppt_x"/>
                                          </p:val>
                                        </p:tav>
                                        <p:tav tm="100000">
                                          <p:val>
                                            <p:strVal val="#ppt_x"/>
                                          </p:val>
                                        </p:tav>
                                      </p:tavLst>
                                    </p:anim>
                                    <p:anim calcmode="lin" valueType="num">
                                      <p:cBhvr>
                                        <p:cTn id="153" dur="1000" fill="hold"/>
                                        <p:tgtEl>
                                          <p:spTgt spid="113"/>
                                        </p:tgtEl>
                                        <p:attrNameLst>
                                          <p:attrName>ppt_y</p:attrName>
                                        </p:attrNameLst>
                                      </p:cBhvr>
                                      <p:tavLst>
                                        <p:tav tm="0">
                                          <p:val>
                                            <p:strVal val="#ppt_y+.1"/>
                                          </p:val>
                                        </p:tav>
                                        <p:tav tm="100000">
                                          <p:val>
                                            <p:strVal val="#ppt_y"/>
                                          </p:val>
                                        </p:tav>
                                      </p:tavLst>
                                    </p:anim>
                                  </p:childTnLst>
                                </p:cTn>
                              </p:par>
                            </p:childTnLst>
                          </p:cTn>
                        </p:par>
                        <p:par>
                          <p:cTn id="154" fill="hold">
                            <p:stCondLst>
                              <p:cond delay="9500"/>
                            </p:stCondLst>
                            <p:childTnLst>
                              <p:par>
                                <p:cTn id="155" presetID="47" presetClass="entr" presetSubtype="0" fill="hold" grpId="0" nodeType="afterEffect">
                                  <p:stCondLst>
                                    <p:cond delay="0"/>
                                  </p:stCondLst>
                                  <p:childTnLst>
                                    <p:set>
                                      <p:cBhvr>
                                        <p:cTn id="156" dur="1" fill="hold">
                                          <p:stCondLst>
                                            <p:cond delay="0"/>
                                          </p:stCondLst>
                                        </p:cTn>
                                        <p:tgtEl>
                                          <p:spTgt spid="87"/>
                                        </p:tgtEl>
                                        <p:attrNameLst>
                                          <p:attrName>style.visibility</p:attrName>
                                        </p:attrNameLst>
                                      </p:cBhvr>
                                      <p:to>
                                        <p:strVal val="visible"/>
                                      </p:to>
                                    </p:set>
                                    <p:animEffect transition="in" filter="fade">
                                      <p:cBhvr>
                                        <p:cTn id="157" dur="1000"/>
                                        <p:tgtEl>
                                          <p:spTgt spid="87"/>
                                        </p:tgtEl>
                                      </p:cBhvr>
                                    </p:animEffect>
                                    <p:anim calcmode="lin" valueType="num">
                                      <p:cBhvr>
                                        <p:cTn id="158" dur="1000" fill="hold"/>
                                        <p:tgtEl>
                                          <p:spTgt spid="87"/>
                                        </p:tgtEl>
                                        <p:attrNameLst>
                                          <p:attrName>ppt_x</p:attrName>
                                        </p:attrNameLst>
                                      </p:cBhvr>
                                      <p:tavLst>
                                        <p:tav tm="0">
                                          <p:val>
                                            <p:strVal val="#ppt_x"/>
                                          </p:val>
                                        </p:tav>
                                        <p:tav tm="100000">
                                          <p:val>
                                            <p:strVal val="#ppt_x"/>
                                          </p:val>
                                        </p:tav>
                                      </p:tavLst>
                                    </p:anim>
                                    <p:anim calcmode="lin" valueType="num">
                                      <p:cBhvr>
                                        <p:cTn id="159" dur="1000" fill="hold"/>
                                        <p:tgtEl>
                                          <p:spTgt spid="87"/>
                                        </p:tgtEl>
                                        <p:attrNameLst>
                                          <p:attrName>ppt_y</p:attrName>
                                        </p:attrNameLst>
                                      </p:cBhvr>
                                      <p:tavLst>
                                        <p:tav tm="0">
                                          <p:val>
                                            <p:strVal val="#ppt_y-.1"/>
                                          </p:val>
                                        </p:tav>
                                        <p:tav tm="100000">
                                          <p:val>
                                            <p:strVal val="#ppt_y"/>
                                          </p:val>
                                        </p:tav>
                                      </p:tavLst>
                                    </p:anim>
                                  </p:childTnLst>
                                </p:cTn>
                              </p:par>
                              <p:par>
                                <p:cTn id="160" presetID="47" presetClass="entr" presetSubtype="0" fill="hold" grpId="0" nodeType="withEffect">
                                  <p:stCondLst>
                                    <p:cond delay="0"/>
                                  </p:stCondLst>
                                  <p:childTnLst>
                                    <p:set>
                                      <p:cBhvr>
                                        <p:cTn id="161" dur="1" fill="hold">
                                          <p:stCondLst>
                                            <p:cond delay="0"/>
                                          </p:stCondLst>
                                        </p:cTn>
                                        <p:tgtEl>
                                          <p:spTgt spid="122"/>
                                        </p:tgtEl>
                                        <p:attrNameLst>
                                          <p:attrName>style.visibility</p:attrName>
                                        </p:attrNameLst>
                                      </p:cBhvr>
                                      <p:to>
                                        <p:strVal val="visible"/>
                                      </p:to>
                                    </p:set>
                                    <p:animEffect transition="in" filter="fade">
                                      <p:cBhvr>
                                        <p:cTn id="162" dur="1000"/>
                                        <p:tgtEl>
                                          <p:spTgt spid="122"/>
                                        </p:tgtEl>
                                      </p:cBhvr>
                                    </p:animEffect>
                                    <p:anim calcmode="lin" valueType="num">
                                      <p:cBhvr>
                                        <p:cTn id="163" dur="1000" fill="hold"/>
                                        <p:tgtEl>
                                          <p:spTgt spid="122"/>
                                        </p:tgtEl>
                                        <p:attrNameLst>
                                          <p:attrName>ppt_x</p:attrName>
                                        </p:attrNameLst>
                                      </p:cBhvr>
                                      <p:tavLst>
                                        <p:tav tm="0">
                                          <p:val>
                                            <p:strVal val="#ppt_x"/>
                                          </p:val>
                                        </p:tav>
                                        <p:tav tm="100000">
                                          <p:val>
                                            <p:strVal val="#ppt_x"/>
                                          </p:val>
                                        </p:tav>
                                      </p:tavLst>
                                    </p:anim>
                                    <p:anim calcmode="lin" valueType="num">
                                      <p:cBhvr>
                                        <p:cTn id="164" dur="1000" fill="hold"/>
                                        <p:tgtEl>
                                          <p:spTgt spid="122"/>
                                        </p:tgtEl>
                                        <p:attrNameLst>
                                          <p:attrName>ppt_y</p:attrName>
                                        </p:attrNameLst>
                                      </p:cBhvr>
                                      <p:tavLst>
                                        <p:tav tm="0">
                                          <p:val>
                                            <p:strVal val="#ppt_y-.1"/>
                                          </p:val>
                                        </p:tav>
                                        <p:tav tm="100000">
                                          <p:val>
                                            <p:strVal val="#ppt_y"/>
                                          </p:val>
                                        </p:tav>
                                      </p:tavLst>
                                    </p:anim>
                                  </p:childTnLst>
                                </p:cTn>
                              </p:par>
                              <p:par>
                                <p:cTn id="165" presetID="47" presetClass="entr" presetSubtype="0" fill="hold" grpId="0" nodeType="withEffect">
                                  <p:stCondLst>
                                    <p:cond delay="0"/>
                                  </p:stCondLst>
                                  <p:childTnLst>
                                    <p:set>
                                      <p:cBhvr>
                                        <p:cTn id="166" dur="1" fill="hold">
                                          <p:stCondLst>
                                            <p:cond delay="0"/>
                                          </p:stCondLst>
                                        </p:cTn>
                                        <p:tgtEl>
                                          <p:spTgt spid="32"/>
                                        </p:tgtEl>
                                        <p:attrNameLst>
                                          <p:attrName>style.visibility</p:attrName>
                                        </p:attrNameLst>
                                      </p:cBhvr>
                                      <p:to>
                                        <p:strVal val="visible"/>
                                      </p:to>
                                    </p:set>
                                    <p:animEffect transition="in" filter="fade">
                                      <p:cBhvr>
                                        <p:cTn id="167" dur="1000"/>
                                        <p:tgtEl>
                                          <p:spTgt spid="32"/>
                                        </p:tgtEl>
                                      </p:cBhvr>
                                    </p:animEffect>
                                    <p:anim calcmode="lin" valueType="num">
                                      <p:cBhvr>
                                        <p:cTn id="168" dur="1000" fill="hold"/>
                                        <p:tgtEl>
                                          <p:spTgt spid="32"/>
                                        </p:tgtEl>
                                        <p:attrNameLst>
                                          <p:attrName>ppt_x</p:attrName>
                                        </p:attrNameLst>
                                      </p:cBhvr>
                                      <p:tavLst>
                                        <p:tav tm="0">
                                          <p:val>
                                            <p:strVal val="#ppt_x"/>
                                          </p:val>
                                        </p:tav>
                                        <p:tav tm="100000">
                                          <p:val>
                                            <p:strVal val="#ppt_x"/>
                                          </p:val>
                                        </p:tav>
                                      </p:tavLst>
                                    </p:anim>
                                    <p:anim calcmode="lin" valueType="num">
                                      <p:cBhvr>
                                        <p:cTn id="169" dur="1000" fill="hold"/>
                                        <p:tgtEl>
                                          <p:spTgt spid="32"/>
                                        </p:tgtEl>
                                        <p:attrNameLst>
                                          <p:attrName>ppt_y</p:attrName>
                                        </p:attrNameLst>
                                      </p:cBhvr>
                                      <p:tavLst>
                                        <p:tav tm="0">
                                          <p:val>
                                            <p:strVal val="#ppt_y-.1"/>
                                          </p:val>
                                        </p:tav>
                                        <p:tav tm="100000">
                                          <p:val>
                                            <p:strVal val="#ppt_y"/>
                                          </p:val>
                                        </p:tav>
                                      </p:tavLst>
                                    </p:anim>
                                  </p:childTnLst>
                                </p:cTn>
                              </p:par>
                              <p:par>
                                <p:cTn id="170" presetID="47" presetClass="entr" presetSubtype="0" fill="hold" grpId="0" nodeType="withEffect">
                                  <p:stCondLst>
                                    <p:cond delay="0"/>
                                  </p:stCondLst>
                                  <p:childTnLst>
                                    <p:set>
                                      <p:cBhvr>
                                        <p:cTn id="171" dur="1" fill="hold">
                                          <p:stCondLst>
                                            <p:cond delay="0"/>
                                          </p:stCondLst>
                                        </p:cTn>
                                        <p:tgtEl>
                                          <p:spTgt spid="112"/>
                                        </p:tgtEl>
                                        <p:attrNameLst>
                                          <p:attrName>style.visibility</p:attrName>
                                        </p:attrNameLst>
                                      </p:cBhvr>
                                      <p:to>
                                        <p:strVal val="visible"/>
                                      </p:to>
                                    </p:set>
                                    <p:animEffect transition="in" filter="fade">
                                      <p:cBhvr>
                                        <p:cTn id="172" dur="1000"/>
                                        <p:tgtEl>
                                          <p:spTgt spid="112"/>
                                        </p:tgtEl>
                                      </p:cBhvr>
                                    </p:animEffect>
                                    <p:anim calcmode="lin" valueType="num">
                                      <p:cBhvr>
                                        <p:cTn id="173" dur="1000" fill="hold"/>
                                        <p:tgtEl>
                                          <p:spTgt spid="112"/>
                                        </p:tgtEl>
                                        <p:attrNameLst>
                                          <p:attrName>ppt_x</p:attrName>
                                        </p:attrNameLst>
                                      </p:cBhvr>
                                      <p:tavLst>
                                        <p:tav tm="0">
                                          <p:val>
                                            <p:strVal val="#ppt_x"/>
                                          </p:val>
                                        </p:tav>
                                        <p:tav tm="100000">
                                          <p:val>
                                            <p:strVal val="#ppt_x"/>
                                          </p:val>
                                        </p:tav>
                                      </p:tavLst>
                                    </p:anim>
                                    <p:anim calcmode="lin" valueType="num">
                                      <p:cBhvr>
                                        <p:cTn id="174" dur="1000" fill="hold"/>
                                        <p:tgtEl>
                                          <p:spTgt spid="112"/>
                                        </p:tgtEl>
                                        <p:attrNameLst>
                                          <p:attrName>ppt_y</p:attrName>
                                        </p:attrNameLst>
                                      </p:cBhvr>
                                      <p:tavLst>
                                        <p:tav tm="0">
                                          <p:val>
                                            <p:strVal val="#ppt_y-.1"/>
                                          </p:val>
                                        </p:tav>
                                        <p:tav tm="100000">
                                          <p:val>
                                            <p:strVal val="#ppt_y"/>
                                          </p:val>
                                        </p:tav>
                                      </p:tavLst>
                                    </p:anim>
                                  </p:childTnLst>
                                </p:cTn>
                              </p:par>
                            </p:childTnLst>
                          </p:cTn>
                        </p:par>
                        <p:par>
                          <p:cTn id="175" fill="hold">
                            <p:stCondLst>
                              <p:cond delay="10500"/>
                            </p:stCondLst>
                            <p:childTnLst>
                              <p:par>
                                <p:cTn id="176" presetID="47" presetClass="entr" presetSubtype="0" fill="hold" grpId="0" nodeType="afterEffect">
                                  <p:stCondLst>
                                    <p:cond delay="0"/>
                                  </p:stCondLst>
                                  <p:childTnLst>
                                    <p:set>
                                      <p:cBhvr>
                                        <p:cTn id="177" dur="1" fill="hold">
                                          <p:stCondLst>
                                            <p:cond delay="0"/>
                                          </p:stCondLst>
                                        </p:cTn>
                                        <p:tgtEl>
                                          <p:spTgt spid="89"/>
                                        </p:tgtEl>
                                        <p:attrNameLst>
                                          <p:attrName>style.visibility</p:attrName>
                                        </p:attrNameLst>
                                      </p:cBhvr>
                                      <p:to>
                                        <p:strVal val="visible"/>
                                      </p:to>
                                    </p:set>
                                    <p:animEffect transition="in" filter="fade">
                                      <p:cBhvr>
                                        <p:cTn id="178" dur="1000"/>
                                        <p:tgtEl>
                                          <p:spTgt spid="89"/>
                                        </p:tgtEl>
                                      </p:cBhvr>
                                    </p:animEffect>
                                    <p:anim calcmode="lin" valueType="num">
                                      <p:cBhvr>
                                        <p:cTn id="179" dur="1000" fill="hold"/>
                                        <p:tgtEl>
                                          <p:spTgt spid="89"/>
                                        </p:tgtEl>
                                        <p:attrNameLst>
                                          <p:attrName>ppt_x</p:attrName>
                                        </p:attrNameLst>
                                      </p:cBhvr>
                                      <p:tavLst>
                                        <p:tav tm="0">
                                          <p:val>
                                            <p:strVal val="#ppt_x"/>
                                          </p:val>
                                        </p:tav>
                                        <p:tav tm="100000">
                                          <p:val>
                                            <p:strVal val="#ppt_x"/>
                                          </p:val>
                                        </p:tav>
                                      </p:tavLst>
                                    </p:anim>
                                    <p:anim calcmode="lin" valueType="num">
                                      <p:cBhvr>
                                        <p:cTn id="180" dur="1000" fill="hold"/>
                                        <p:tgtEl>
                                          <p:spTgt spid="89"/>
                                        </p:tgtEl>
                                        <p:attrNameLst>
                                          <p:attrName>ppt_y</p:attrName>
                                        </p:attrNameLst>
                                      </p:cBhvr>
                                      <p:tavLst>
                                        <p:tav tm="0">
                                          <p:val>
                                            <p:strVal val="#ppt_y-.1"/>
                                          </p:val>
                                        </p:tav>
                                        <p:tav tm="100000">
                                          <p:val>
                                            <p:strVal val="#ppt_y"/>
                                          </p:val>
                                        </p:tav>
                                      </p:tavLst>
                                    </p:anim>
                                  </p:childTnLst>
                                </p:cTn>
                              </p:par>
                              <p:par>
                                <p:cTn id="181" presetID="47" presetClass="entr" presetSubtype="0" fill="hold" grpId="0" nodeType="withEffect">
                                  <p:stCondLst>
                                    <p:cond delay="0"/>
                                  </p:stCondLst>
                                  <p:childTnLst>
                                    <p:set>
                                      <p:cBhvr>
                                        <p:cTn id="182" dur="1" fill="hold">
                                          <p:stCondLst>
                                            <p:cond delay="0"/>
                                          </p:stCondLst>
                                        </p:cTn>
                                        <p:tgtEl>
                                          <p:spTgt spid="123"/>
                                        </p:tgtEl>
                                        <p:attrNameLst>
                                          <p:attrName>style.visibility</p:attrName>
                                        </p:attrNameLst>
                                      </p:cBhvr>
                                      <p:to>
                                        <p:strVal val="visible"/>
                                      </p:to>
                                    </p:set>
                                    <p:animEffect transition="in" filter="fade">
                                      <p:cBhvr>
                                        <p:cTn id="183" dur="1000"/>
                                        <p:tgtEl>
                                          <p:spTgt spid="123"/>
                                        </p:tgtEl>
                                      </p:cBhvr>
                                    </p:animEffect>
                                    <p:anim calcmode="lin" valueType="num">
                                      <p:cBhvr>
                                        <p:cTn id="184" dur="1000" fill="hold"/>
                                        <p:tgtEl>
                                          <p:spTgt spid="123"/>
                                        </p:tgtEl>
                                        <p:attrNameLst>
                                          <p:attrName>ppt_x</p:attrName>
                                        </p:attrNameLst>
                                      </p:cBhvr>
                                      <p:tavLst>
                                        <p:tav tm="0">
                                          <p:val>
                                            <p:strVal val="#ppt_x"/>
                                          </p:val>
                                        </p:tav>
                                        <p:tav tm="100000">
                                          <p:val>
                                            <p:strVal val="#ppt_x"/>
                                          </p:val>
                                        </p:tav>
                                      </p:tavLst>
                                    </p:anim>
                                    <p:anim calcmode="lin" valueType="num">
                                      <p:cBhvr>
                                        <p:cTn id="185" dur="1000" fill="hold"/>
                                        <p:tgtEl>
                                          <p:spTgt spid="123"/>
                                        </p:tgtEl>
                                        <p:attrNameLst>
                                          <p:attrName>ppt_y</p:attrName>
                                        </p:attrNameLst>
                                      </p:cBhvr>
                                      <p:tavLst>
                                        <p:tav tm="0">
                                          <p:val>
                                            <p:strVal val="#ppt_y-.1"/>
                                          </p:val>
                                        </p:tav>
                                        <p:tav tm="100000">
                                          <p:val>
                                            <p:strVal val="#ppt_y"/>
                                          </p:val>
                                        </p:tav>
                                      </p:tavLst>
                                    </p:anim>
                                  </p:childTnLst>
                                </p:cTn>
                              </p:par>
                              <p:par>
                                <p:cTn id="186" presetID="47" presetClass="entr" presetSubtype="0" fill="hold" grpId="0" nodeType="withEffect">
                                  <p:stCondLst>
                                    <p:cond delay="0"/>
                                  </p:stCondLst>
                                  <p:childTnLst>
                                    <p:set>
                                      <p:cBhvr>
                                        <p:cTn id="187" dur="1" fill="hold">
                                          <p:stCondLst>
                                            <p:cond delay="0"/>
                                          </p:stCondLst>
                                        </p:cTn>
                                        <p:tgtEl>
                                          <p:spTgt spid="34"/>
                                        </p:tgtEl>
                                        <p:attrNameLst>
                                          <p:attrName>style.visibility</p:attrName>
                                        </p:attrNameLst>
                                      </p:cBhvr>
                                      <p:to>
                                        <p:strVal val="visible"/>
                                      </p:to>
                                    </p:set>
                                    <p:animEffect transition="in" filter="fade">
                                      <p:cBhvr>
                                        <p:cTn id="188" dur="1000"/>
                                        <p:tgtEl>
                                          <p:spTgt spid="34"/>
                                        </p:tgtEl>
                                      </p:cBhvr>
                                    </p:animEffect>
                                    <p:anim calcmode="lin" valueType="num">
                                      <p:cBhvr>
                                        <p:cTn id="189" dur="1000" fill="hold"/>
                                        <p:tgtEl>
                                          <p:spTgt spid="34"/>
                                        </p:tgtEl>
                                        <p:attrNameLst>
                                          <p:attrName>ppt_x</p:attrName>
                                        </p:attrNameLst>
                                      </p:cBhvr>
                                      <p:tavLst>
                                        <p:tav tm="0">
                                          <p:val>
                                            <p:strVal val="#ppt_x"/>
                                          </p:val>
                                        </p:tav>
                                        <p:tav tm="100000">
                                          <p:val>
                                            <p:strVal val="#ppt_x"/>
                                          </p:val>
                                        </p:tav>
                                      </p:tavLst>
                                    </p:anim>
                                    <p:anim calcmode="lin" valueType="num">
                                      <p:cBhvr>
                                        <p:cTn id="190" dur="1000" fill="hold"/>
                                        <p:tgtEl>
                                          <p:spTgt spid="34"/>
                                        </p:tgtEl>
                                        <p:attrNameLst>
                                          <p:attrName>ppt_y</p:attrName>
                                        </p:attrNameLst>
                                      </p:cBhvr>
                                      <p:tavLst>
                                        <p:tav tm="0">
                                          <p:val>
                                            <p:strVal val="#ppt_y-.1"/>
                                          </p:val>
                                        </p:tav>
                                        <p:tav tm="100000">
                                          <p:val>
                                            <p:strVal val="#ppt_y"/>
                                          </p:val>
                                        </p:tav>
                                      </p:tavLst>
                                    </p:anim>
                                  </p:childTnLst>
                                </p:cTn>
                              </p:par>
                              <p:par>
                                <p:cTn id="191" presetID="47" presetClass="entr" presetSubtype="0" fill="hold" grpId="0" nodeType="withEffect">
                                  <p:stCondLst>
                                    <p:cond delay="0"/>
                                  </p:stCondLst>
                                  <p:childTnLst>
                                    <p:set>
                                      <p:cBhvr>
                                        <p:cTn id="192" dur="1" fill="hold">
                                          <p:stCondLst>
                                            <p:cond delay="0"/>
                                          </p:stCondLst>
                                        </p:cTn>
                                        <p:tgtEl>
                                          <p:spTgt spid="111"/>
                                        </p:tgtEl>
                                        <p:attrNameLst>
                                          <p:attrName>style.visibility</p:attrName>
                                        </p:attrNameLst>
                                      </p:cBhvr>
                                      <p:to>
                                        <p:strVal val="visible"/>
                                      </p:to>
                                    </p:set>
                                    <p:animEffect transition="in" filter="fade">
                                      <p:cBhvr>
                                        <p:cTn id="193" dur="1000"/>
                                        <p:tgtEl>
                                          <p:spTgt spid="111"/>
                                        </p:tgtEl>
                                      </p:cBhvr>
                                    </p:animEffect>
                                    <p:anim calcmode="lin" valueType="num">
                                      <p:cBhvr>
                                        <p:cTn id="194" dur="1000" fill="hold"/>
                                        <p:tgtEl>
                                          <p:spTgt spid="111"/>
                                        </p:tgtEl>
                                        <p:attrNameLst>
                                          <p:attrName>ppt_x</p:attrName>
                                        </p:attrNameLst>
                                      </p:cBhvr>
                                      <p:tavLst>
                                        <p:tav tm="0">
                                          <p:val>
                                            <p:strVal val="#ppt_x"/>
                                          </p:val>
                                        </p:tav>
                                        <p:tav tm="100000">
                                          <p:val>
                                            <p:strVal val="#ppt_x"/>
                                          </p:val>
                                        </p:tav>
                                      </p:tavLst>
                                    </p:anim>
                                    <p:anim calcmode="lin" valueType="num">
                                      <p:cBhvr>
                                        <p:cTn id="195" dur="1000" fill="hold"/>
                                        <p:tgtEl>
                                          <p:spTgt spid="11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9" grpId="0" animBg="1"/>
      <p:bldP spid="87" grpId="0" animBg="1"/>
      <p:bldP spid="85" grpId="0" animBg="1"/>
      <p:bldP spid="83" grpId="0" animBg="1"/>
      <p:bldP spid="81" grpId="0" animBg="1"/>
      <p:bldP spid="80" grpId="0" animBg="1"/>
      <p:bldP spid="79" grpId="0" animBg="1"/>
      <p:bldP spid="78" grpId="0" animBg="1"/>
      <p:bldP spid="20" grpId="0" animBg="1"/>
      <p:bldP spid="22" grpId="0" animBg="1"/>
      <p:bldP spid="24" grpId="0" animBg="1"/>
      <p:bldP spid="26" grpId="0" animBg="1"/>
      <p:bldP spid="28" grpId="0" animBg="1"/>
      <p:bldP spid="30" grpId="0" animBg="1"/>
      <p:bldP spid="32" grpId="0" animBg="1"/>
      <p:bldP spid="34" grpId="0" animBg="1"/>
      <p:bldP spid="93" grpId="0"/>
      <p:bldP spid="95" grpId="0"/>
      <p:bldP spid="107" grpId="0"/>
      <p:bldP spid="108" grpId="0"/>
      <p:bldP spid="109" grpId="0"/>
      <p:bldP spid="110" grpId="0"/>
      <p:bldP spid="111" grpId="0"/>
      <p:bldP spid="112" grpId="0"/>
      <p:bldP spid="113" grpId="0"/>
      <p:bldP spid="114" grpId="0"/>
      <p:bldP spid="116" grpId="0"/>
      <p:bldP spid="117" grpId="0"/>
      <p:bldP spid="118" grpId="0"/>
      <p:bldP spid="119" grpId="0"/>
      <p:bldP spid="120" grpId="0"/>
      <p:bldP spid="121" grpId="0"/>
      <p:bldP spid="122" grpId="0"/>
      <p:bldP spid="123" grpId="0"/>
      <p:bldP spid="106" grpId="0" animBg="1"/>
      <p:bldP spid="124" grpId="0"/>
      <p:bldP spid="125" grpId="0" animBg="1"/>
    </p:bldLst>
  </p:timing>
</p:sld>
</file>

<file path=ppt/slides/slide4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B7FF1F1-A6D5-4728-B2F7-5220744899D0}"/>
              </a:ext>
            </a:extLst>
          </p:cNvPr>
          <p:cNvSpPr/>
          <p:nvPr/>
        </p:nvSpPr>
        <p:spPr>
          <a:xfrm>
            <a:off x="914400" y="990600"/>
            <a:ext cx="3124200" cy="4191000"/>
          </a:xfrm>
          <a:prstGeom prst="rect">
            <a:avLst/>
          </a:pr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FE2DC2F1-CB20-4E7D-BDE9-46B0567159E6}"/>
              </a:ext>
            </a:extLst>
          </p:cNvPr>
          <p:cNvSpPr/>
          <p:nvPr/>
        </p:nvSpPr>
        <p:spPr>
          <a:xfrm>
            <a:off x="853440" y="1066800"/>
            <a:ext cx="3124200" cy="4191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25400" dist="127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Rectangle 1">
            <a:extLst>
              <a:ext uri="{FF2B5EF4-FFF2-40B4-BE49-F238E27FC236}">
                <a16:creationId xmlns:a16="http://schemas.microsoft.com/office/drawing/2014/main" id="{05E3CE0B-E094-49F7-A621-9B96A3C3E268}"/>
              </a:ext>
            </a:extLst>
          </p:cNvPr>
          <p:cNvSpPr/>
          <p:nvPr/>
        </p:nvSpPr>
        <p:spPr>
          <a:xfrm>
            <a:off x="1495495" y="4983480"/>
            <a:ext cx="1828800" cy="274320"/>
          </a:xfrm>
          <a:prstGeom prst="rect">
            <a:avLst/>
          </a:prstGeom>
          <a:solidFill>
            <a:srgbClr val="EF3425"/>
          </a:solidFill>
          <a:ln>
            <a:noFill/>
          </a:ln>
          <a:effectLst>
            <a:outerShdw blurRad="25400" dist="127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Rectangle 2">
            <a:extLst>
              <a:ext uri="{FF2B5EF4-FFF2-40B4-BE49-F238E27FC236}">
                <a16:creationId xmlns:a16="http://schemas.microsoft.com/office/drawing/2014/main" id="{D9596E2C-4E44-4E08-89BD-05DAB4471D02}"/>
              </a:ext>
            </a:extLst>
          </p:cNvPr>
          <p:cNvSpPr>
            <a:spLocks noChangeAspect="1"/>
          </p:cNvSpPr>
          <p:nvPr/>
        </p:nvSpPr>
        <p:spPr>
          <a:xfrm>
            <a:off x="1266893" y="1305284"/>
            <a:ext cx="2286000" cy="1371600"/>
          </a:xfrm>
          <a:prstGeom prst="rect">
            <a:avLst/>
          </a:prstGeom>
          <a:blipFill>
            <a:blip r:embed="rId3"/>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Box 7">
            <a:extLst>
              <a:ext uri="{FF2B5EF4-FFF2-40B4-BE49-F238E27FC236}">
                <a16:creationId xmlns:a16="http://schemas.microsoft.com/office/drawing/2014/main" id="{6617FE83-CCAA-4417-9364-A55566A70C1E}"/>
              </a:ext>
            </a:extLst>
          </p:cNvPr>
          <p:cNvSpPr txBox="1"/>
          <p:nvPr/>
        </p:nvSpPr>
        <p:spPr>
          <a:xfrm>
            <a:off x="923992" y="2845297"/>
            <a:ext cx="2971801" cy="1969770"/>
          </a:xfrm>
          <a:prstGeom prst="rect">
            <a:avLst/>
          </a:prstGeom>
          <a:noFill/>
        </p:spPr>
        <p:txBody>
          <a:bodyPr wrap="square" rtlCol="0">
            <a:spAutoFit/>
          </a:bodyPr>
          <a:lstStyle/>
          <a:p>
            <a:r>
              <a:rPr lang="en-US" sz="1400" dirty="0">
                <a:solidFill>
                  <a:srgbClr val="3B3B3B"/>
                </a:solidFill>
                <a:latin typeface="Bernard MT Condensed" panose="02050806060905020404" pitchFamily="18" charset="0"/>
              </a:rPr>
              <a:t>LOREM IPSUM DOLOR</a:t>
            </a:r>
          </a:p>
          <a:p>
            <a:endParaRPr lang="en-US" sz="400" dirty="0">
              <a:solidFill>
                <a:srgbClr val="3B3B3B"/>
              </a:solidFill>
              <a:latin typeface="Bernard MT Condensed" panose="02050806060905020404" pitchFamily="18" charset="0"/>
            </a:endParaRPr>
          </a:p>
          <a:p>
            <a:r>
              <a:rPr lang="en-US" sz="1300" dirty="0">
                <a:solidFill>
                  <a:srgbClr val="3B3B3B"/>
                </a:solidFill>
                <a:latin typeface="Candara" panose="020E0502030303020204" pitchFamily="34" charset="0"/>
              </a:rPr>
              <a:t>Lorem ipsum dolor sit amet, consectetur adipiscing elit, sed do eiusmod tempor incididunt ut labore et dolore magna aliqua. </a:t>
            </a:r>
          </a:p>
          <a:p>
            <a:endParaRPr lang="en-US" sz="400" dirty="0">
              <a:solidFill>
                <a:srgbClr val="3B3B3B"/>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3B3B3B"/>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3B3B3B"/>
                </a:solidFill>
                <a:latin typeface="Candara" panose="020E0502030303020204" pitchFamily="34" charset="0"/>
              </a:rPr>
              <a:t>Lorem ipsum dolor sit amet, consectetur adipiscing.</a:t>
            </a:r>
          </a:p>
        </p:txBody>
      </p:sp>
      <p:sp>
        <p:nvSpPr>
          <p:cNvPr id="14" name="Rectangle 13">
            <a:extLst>
              <a:ext uri="{FF2B5EF4-FFF2-40B4-BE49-F238E27FC236}">
                <a16:creationId xmlns:a16="http://schemas.microsoft.com/office/drawing/2014/main" id="{8B67D7B7-6642-44FB-946F-A5703492A335}"/>
              </a:ext>
            </a:extLst>
          </p:cNvPr>
          <p:cNvSpPr/>
          <p:nvPr/>
        </p:nvSpPr>
        <p:spPr>
          <a:xfrm>
            <a:off x="4572000" y="1676400"/>
            <a:ext cx="3124200" cy="4191000"/>
          </a:xfrm>
          <a:prstGeom prst="rect">
            <a:avLst/>
          </a:pr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Rectangle 14">
            <a:extLst>
              <a:ext uri="{FF2B5EF4-FFF2-40B4-BE49-F238E27FC236}">
                <a16:creationId xmlns:a16="http://schemas.microsoft.com/office/drawing/2014/main" id="{8A871EF6-BB00-4B2A-9D96-D1E5BE630FED}"/>
              </a:ext>
            </a:extLst>
          </p:cNvPr>
          <p:cNvSpPr/>
          <p:nvPr/>
        </p:nvSpPr>
        <p:spPr>
          <a:xfrm>
            <a:off x="4511040" y="1752600"/>
            <a:ext cx="3124200" cy="4191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25400" dist="127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Rectangle 15">
            <a:extLst>
              <a:ext uri="{FF2B5EF4-FFF2-40B4-BE49-F238E27FC236}">
                <a16:creationId xmlns:a16="http://schemas.microsoft.com/office/drawing/2014/main" id="{9BEC07DD-FC08-41A6-8DDD-B52E2EE5B428}"/>
              </a:ext>
            </a:extLst>
          </p:cNvPr>
          <p:cNvSpPr/>
          <p:nvPr/>
        </p:nvSpPr>
        <p:spPr>
          <a:xfrm>
            <a:off x="5153095" y="5669280"/>
            <a:ext cx="1828800" cy="274320"/>
          </a:xfrm>
          <a:prstGeom prst="rect">
            <a:avLst/>
          </a:prstGeom>
          <a:solidFill>
            <a:srgbClr val="44546B"/>
          </a:solidFill>
          <a:ln>
            <a:noFill/>
          </a:ln>
          <a:effectLst>
            <a:outerShdw blurRad="25400" dist="127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Rectangle 16">
            <a:extLst>
              <a:ext uri="{FF2B5EF4-FFF2-40B4-BE49-F238E27FC236}">
                <a16:creationId xmlns:a16="http://schemas.microsoft.com/office/drawing/2014/main" id="{E2B23DC4-DF5C-4A0D-9FFD-25072910C5F8}"/>
              </a:ext>
            </a:extLst>
          </p:cNvPr>
          <p:cNvSpPr>
            <a:spLocks noChangeAspect="1"/>
          </p:cNvSpPr>
          <p:nvPr/>
        </p:nvSpPr>
        <p:spPr>
          <a:xfrm>
            <a:off x="4924493" y="1991084"/>
            <a:ext cx="2286000" cy="1371600"/>
          </a:xfrm>
          <a:prstGeom prst="rect">
            <a:avLst/>
          </a:prstGeom>
          <a:blipFill>
            <a:blip r:embed="rId4"/>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TextBox 17">
            <a:extLst>
              <a:ext uri="{FF2B5EF4-FFF2-40B4-BE49-F238E27FC236}">
                <a16:creationId xmlns:a16="http://schemas.microsoft.com/office/drawing/2014/main" id="{1D1D6C4C-E45A-4184-9E68-F6CB631C4980}"/>
              </a:ext>
            </a:extLst>
          </p:cNvPr>
          <p:cNvSpPr txBox="1"/>
          <p:nvPr/>
        </p:nvSpPr>
        <p:spPr>
          <a:xfrm>
            <a:off x="4581592" y="3531097"/>
            <a:ext cx="2971801" cy="1969770"/>
          </a:xfrm>
          <a:prstGeom prst="rect">
            <a:avLst/>
          </a:prstGeom>
          <a:noFill/>
        </p:spPr>
        <p:txBody>
          <a:bodyPr wrap="square" rtlCol="0">
            <a:spAutoFit/>
          </a:bodyPr>
          <a:lstStyle/>
          <a:p>
            <a:r>
              <a:rPr lang="en-US" sz="1400" dirty="0">
                <a:solidFill>
                  <a:srgbClr val="3B3B3B"/>
                </a:solidFill>
                <a:latin typeface="Bernard MT Condensed" panose="02050806060905020404" pitchFamily="18" charset="0"/>
              </a:rPr>
              <a:t>LOREM IPSUM DOLOR</a:t>
            </a:r>
          </a:p>
          <a:p>
            <a:endParaRPr lang="en-US" sz="400" dirty="0">
              <a:solidFill>
                <a:srgbClr val="3B3B3B"/>
              </a:solidFill>
              <a:latin typeface="Bernard MT Condensed" panose="02050806060905020404" pitchFamily="18" charset="0"/>
            </a:endParaRPr>
          </a:p>
          <a:p>
            <a:r>
              <a:rPr lang="en-US" sz="1300" dirty="0">
                <a:solidFill>
                  <a:srgbClr val="3B3B3B"/>
                </a:solidFill>
                <a:latin typeface="Candara" panose="020E0502030303020204" pitchFamily="34" charset="0"/>
              </a:rPr>
              <a:t>Lorem ipsum dolor sit amet, consectetur adipiscing elit, sed do eiusmod tempor incididunt ut labore et dolore magna aliqua. </a:t>
            </a:r>
          </a:p>
          <a:p>
            <a:endParaRPr lang="en-US" sz="400" dirty="0">
              <a:solidFill>
                <a:srgbClr val="3B3B3B"/>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3B3B3B"/>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3B3B3B"/>
                </a:solidFill>
                <a:latin typeface="Candara" panose="020E0502030303020204" pitchFamily="34" charset="0"/>
              </a:rPr>
              <a:t>Lorem ipsum dolor sit amet, consectetur adipiscing.</a:t>
            </a:r>
          </a:p>
        </p:txBody>
      </p:sp>
      <p:sp>
        <p:nvSpPr>
          <p:cNvPr id="20" name="Rectangle 19">
            <a:extLst>
              <a:ext uri="{FF2B5EF4-FFF2-40B4-BE49-F238E27FC236}">
                <a16:creationId xmlns:a16="http://schemas.microsoft.com/office/drawing/2014/main" id="{2B6C20A5-F911-409B-897E-F2225E81DD1B}"/>
              </a:ext>
            </a:extLst>
          </p:cNvPr>
          <p:cNvSpPr/>
          <p:nvPr/>
        </p:nvSpPr>
        <p:spPr>
          <a:xfrm>
            <a:off x="8229600" y="2362200"/>
            <a:ext cx="3124200" cy="4191000"/>
          </a:xfrm>
          <a:prstGeom prst="rect">
            <a:avLst/>
          </a:pr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Rectangle 20">
            <a:extLst>
              <a:ext uri="{FF2B5EF4-FFF2-40B4-BE49-F238E27FC236}">
                <a16:creationId xmlns:a16="http://schemas.microsoft.com/office/drawing/2014/main" id="{9EE690BF-6E01-4B0F-B004-347A222C3B6D}"/>
              </a:ext>
            </a:extLst>
          </p:cNvPr>
          <p:cNvSpPr/>
          <p:nvPr/>
        </p:nvSpPr>
        <p:spPr>
          <a:xfrm>
            <a:off x="8168640" y="2438400"/>
            <a:ext cx="3124200" cy="4191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25400" dist="127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Rectangle 21">
            <a:extLst>
              <a:ext uri="{FF2B5EF4-FFF2-40B4-BE49-F238E27FC236}">
                <a16:creationId xmlns:a16="http://schemas.microsoft.com/office/drawing/2014/main" id="{67F9D4BC-02AC-44E6-BB5A-283B9804D472}"/>
              </a:ext>
            </a:extLst>
          </p:cNvPr>
          <p:cNvSpPr/>
          <p:nvPr/>
        </p:nvSpPr>
        <p:spPr>
          <a:xfrm>
            <a:off x="8810695" y="6355080"/>
            <a:ext cx="1828800" cy="274320"/>
          </a:xfrm>
          <a:prstGeom prst="rect">
            <a:avLst/>
          </a:prstGeom>
          <a:solidFill>
            <a:srgbClr val="5C7089"/>
          </a:solidFill>
          <a:ln>
            <a:noFill/>
          </a:ln>
          <a:effectLst>
            <a:outerShdw blurRad="25400" dist="127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Rectangle 22">
            <a:extLst>
              <a:ext uri="{FF2B5EF4-FFF2-40B4-BE49-F238E27FC236}">
                <a16:creationId xmlns:a16="http://schemas.microsoft.com/office/drawing/2014/main" id="{7FAB92BA-8234-40DB-BA3C-21A1864BF2A1}"/>
              </a:ext>
            </a:extLst>
          </p:cNvPr>
          <p:cNvSpPr>
            <a:spLocks noChangeAspect="1"/>
          </p:cNvSpPr>
          <p:nvPr/>
        </p:nvSpPr>
        <p:spPr>
          <a:xfrm>
            <a:off x="8582093" y="2676884"/>
            <a:ext cx="2286000" cy="1371600"/>
          </a:xfrm>
          <a:prstGeom prst="rect">
            <a:avLst/>
          </a:prstGeom>
          <a:blipFill>
            <a:blip r:embed="rId5"/>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TextBox 23">
            <a:extLst>
              <a:ext uri="{FF2B5EF4-FFF2-40B4-BE49-F238E27FC236}">
                <a16:creationId xmlns:a16="http://schemas.microsoft.com/office/drawing/2014/main" id="{5C52285F-21CB-4DF3-B7B7-EABF91EE8268}"/>
              </a:ext>
            </a:extLst>
          </p:cNvPr>
          <p:cNvSpPr txBox="1"/>
          <p:nvPr/>
        </p:nvSpPr>
        <p:spPr>
          <a:xfrm>
            <a:off x="8239192" y="4216897"/>
            <a:ext cx="2971801" cy="1969770"/>
          </a:xfrm>
          <a:prstGeom prst="rect">
            <a:avLst/>
          </a:prstGeom>
          <a:noFill/>
        </p:spPr>
        <p:txBody>
          <a:bodyPr wrap="square" rtlCol="0">
            <a:spAutoFit/>
          </a:bodyPr>
          <a:lstStyle/>
          <a:p>
            <a:r>
              <a:rPr lang="en-US" sz="1400" dirty="0">
                <a:solidFill>
                  <a:srgbClr val="3B3B3B"/>
                </a:solidFill>
                <a:latin typeface="Bernard MT Condensed" panose="02050806060905020404" pitchFamily="18" charset="0"/>
              </a:rPr>
              <a:t>LOREM IPSUM DOLOR</a:t>
            </a:r>
          </a:p>
          <a:p>
            <a:endParaRPr lang="en-US" sz="400" dirty="0">
              <a:solidFill>
                <a:srgbClr val="3B3B3B"/>
              </a:solidFill>
              <a:latin typeface="Bernard MT Condensed" panose="02050806060905020404" pitchFamily="18" charset="0"/>
            </a:endParaRPr>
          </a:p>
          <a:p>
            <a:r>
              <a:rPr lang="en-US" sz="1300" dirty="0">
                <a:solidFill>
                  <a:srgbClr val="3B3B3B"/>
                </a:solidFill>
                <a:latin typeface="Candara" panose="020E0502030303020204" pitchFamily="34" charset="0"/>
              </a:rPr>
              <a:t>Lorem ipsum dolor sit amet, consectetur adipiscing elit, sed do eiusmod tempor incididunt ut labore et dolore magna aliqua. </a:t>
            </a:r>
          </a:p>
          <a:p>
            <a:endParaRPr lang="en-US" sz="400" dirty="0">
              <a:solidFill>
                <a:srgbClr val="3B3B3B"/>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3B3B3B"/>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3B3B3B"/>
                </a:solidFill>
                <a:latin typeface="Candara" panose="020E0502030303020204" pitchFamily="34" charset="0"/>
              </a:rPr>
              <a:t>Lorem ipsum dolor sit amet, consectetur adipiscing.</a:t>
            </a:r>
          </a:p>
        </p:txBody>
      </p:sp>
      <p:sp>
        <p:nvSpPr>
          <p:cNvPr id="25" name="TextBox 24">
            <a:extLst>
              <a:ext uri="{FF2B5EF4-FFF2-40B4-BE49-F238E27FC236}">
                <a16:creationId xmlns:a16="http://schemas.microsoft.com/office/drawing/2014/main" id="{D4225FB5-4A8C-45C6-B9E8-9C9950B565AB}"/>
              </a:ext>
            </a:extLst>
          </p:cNvPr>
          <p:cNvSpPr txBox="1"/>
          <p:nvPr/>
        </p:nvSpPr>
        <p:spPr>
          <a:xfrm>
            <a:off x="6310489" y="258228"/>
            <a:ext cx="5508978" cy="1200329"/>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chemeClr val="bg1"/>
              </a:solidFill>
            </a:endParaRPr>
          </a:p>
        </p:txBody>
      </p:sp>
    </p:spTree>
    <p:extLst>
      <p:ext uri="{BB962C8B-B14F-4D97-AF65-F5344CB8AC3E}">
        <p14:creationId xmlns:p14="http://schemas.microsoft.com/office/powerpoint/2010/main" val="22263630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25"/>
                                        </p:tgtEl>
                                        <p:attrNameLst>
                                          <p:attrName>style.visibility</p:attrName>
                                        </p:attrNameLst>
                                      </p:cBhvr>
                                      <p:to>
                                        <p:strVal val="visible"/>
                                      </p:to>
                                    </p:set>
                                    <p:animEffect transition="in" filter="wipe(right)">
                                      <p:cBhvr>
                                        <p:cTn id="7" dur="1000"/>
                                        <p:tgtEl>
                                          <p:spTgt spid="25"/>
                                        </p:tgtEl>
                                      </p:cBhvr>
                                    </p:animEffect>
                                  </p:childTnLst>
                                </p:cTn>
                              </p:par>
                            </p:childTnLst>
                          </p:cTn>
                        </p:par>
                        <p:par>
                          <p:cTn id="8" fill="hold">
                            <p:stCondLst>
                              <p:cond delay="1000"/>
                            </p:stCondLst>
                            <p:childTnLst>
                              <p:par>
                                <p:cTn id="9" presetID="47" presetClass="entr" presetSubtype="0" fill="hold" grpId="0" nodeType="afterEffect">
                                  <p:stCondLst>
                                    <p:cond delay="0"/>
                                  </p:stCondLst>
                                  <p:childTnLst>
                                    <p:set>
                                      <p:cBhvr>
                                        <p:cTn id="10" dur="1" fill="hold">
                                          <p:stCondLst>
                                            <p:cond delay="0"/>
                                          </p:stCondLst>
                                        </p:cTn>
                                        <p:tgtEl>
                                          <p:spTgt spid="9"/>
                                        </p:tgtEl>
                                        <p:attrNameLst>
                                          <p:attrName>style.visibility</p:attrName>
                                        </p:attrNameLst>
                                      </p:cBhvr>
                                      <p:to>
                                        <p:strVal val="visible"/>
                                      </p:to>
                                    </p:set>
                                    <p:animEffect transition="in" filter="fade">
                                      <p:cBhvr>
                                        <p:cTn id="11" dur="1000"/>
                                        <p:tgtEl>
                                          <p:spTgt spid="9"/>
                                        </p:tgtEl>
                                      </p:cBhvr>
                                    </p:animEffect>
                                    <p:anim calcmode="lin" valueType="num">
                                      <p:cBhvr>
                                        <p:cTn id="12" dur="1000" fill="hold"/>
                                        <p:tgtEl>
                                          <p:spTgt spid="9"/>
                                        </p:tgtEl>
                                        <p:attrNameLst>
                                          <p:attrName>ppt_x</p:attrName>
                                        </p:attrNameLst>
                                      </p:cBhvr>
                                      <p:tavLst>
                                        <p:tav tm="0">
                                          <p:val>
                                            <p:strVal val="#ppt_x"/>
                                          </p:val>
                                        </p:tav>
                                        <p:tav tm="100000">
                                          <p:val>
                                            <p:strVal val="#ppt_x"/>
                                          </p:val>
                                        </p:tav>
                                      </p:tavLst>
                                    </p:anim>
                                    <p:anim calcmode="lin" valueType="num">
                                      <p:cBhvr>
                                        <p:cTn id="13" dur="1000" fill="hold"/>
                                        <p:tgtEl>
                                          <p:spTgt spid="9"/>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2"/>
                                        </p:tgtEl>
                                        <p:attrNameLst>
                                          <p:attrName>style.visibility</p:attrName>
                                        </p:attrNameLst>
                                      </p:cBhvr>
                                      <p:to>
                                        <p:strVal val="visible"/>
                                      </p:to>
                                    </p:set>
                                    <p:animEffect transition="in" filter="fade">
                                      <p:cBhvr>
                                        <p:cTn id="16" dur="1000"/>
                                        <p:tgtEl>
                                          <p:spTgt spid="2"/>
                                        </p:tgtEl>
                                      </p:cBhvr>
                                    </p:animEffect>
                                    <p:anim calcmode="lin" valueType="num">
                                      <p:cBhvr>
                                        <p:cTn id="17" dur="1000" fill="hold"/>
                                        <p:tgtEl>
                                          <p:spTgt spid="2"/>
                                        </p:tgtEl>
                                        <p:attrNameLst>
                                          <p:attrName>ppt_x</p:attrName>
                                        </p:attrNameLst>
                                      </p:cBhvr>
                                      <p:tavLst>
                                        <p:tav tm="0">
                                          <p:val>
                                            <p:strVal val="#ppt_x"/>
                                          </p:val>
                                        </p:tav>
                                        <p:tav tm="100000">
                                          <p:val>
                                            <p:strVal val="#ppt_x"/>
                                          </p:val>
                                        </p:tav>
                                      </p:tavLst>
                                    </p:anim>
                                    <p:anim calcmode="lin" valueType="num">
                                      <p:cBhvr>
                                        <p:cTn id="18" dur="1000" fill="hold"/>
                                        <p:tgtEl>
                                          <p:spTgt spid="2"/>
                                        </p:tgtEl>
                                        <p:attrNameLst>
                                          <p:attrName>ppt_y</p:attrName>
                                        </p:attrNameLst>
                                      </p:cBhvr>
                                      <p:tavLst>
                                        <p:tav tm="0">
                                          <p:val>
                                            <p:strVal val="#ppt_y+.1"/>
                                          </p:val>
                                        </p:tav>
                                        <p:tav tm="100000">
                                          <p:val>
                                            <p:strVal val="#ppt_y"/>
                                          </p:val>
                                        </p:tav>
                                      </p:tavLst>
                                    </p:anim>
                                  </p:childTnLst>
                                </p:cTn>
                              </p:par>
                              <p:par>
                                <p:cTn id="19" presetID="42" presetClass="entr" presetSubtype="0" fill="hold" grpId="0" nodeType="withEffect">
                                  <p:stCondLst>
                                    <p:cond delay="0"/>
                                  </p:stCondLst>
                                  <p:childTnLst>
                                    <p:set>
                                      <p:cBhvr>
                                        <p:cTn id="20" dur="1" fill="hold">
                                          <p:stCondLst>
                                            <p:cond delay="0"/>
                                          </p:stCondLst>
                                        </p:cTn>
                                        <p:tgtEl>
                                          <p:spTgt spid="4"/>
                                        </p:tgtEl>
                                        <p:attrNameLst>
                                          <p:attrName>style.visibility</p:attrName>
                                        </p:attrNameLst>
                                      </p:cBhvr>
                                      <p:to>
                                        <p:strVal val="visible"/>
                                      </p:to>
                                    </p:set>
                                    <p:animEffect transition="in" filter="fade">
                                      <p:cBhvr>
                                        <p:cTn id="21" dur="1000"/>
                                        <p:tgtEl>
                                          <p:spTgt spid="4"/>
                                        </p:tgtEl>
                                      </p:cBhvr>
                                    </p:animEffect>
                                    <p:anim calcmode="lin" valueType="num">
                                      <p:cBhvr>
                                        <p:cTn id="22" dur="1000" fill="hold"/>
                                        <p:tgtEl>
                                          <p:spTgt spid="4"/>
                                        </p:tgtEl>
                                        <p:attrNameLst>
                                          <p:attrName>ppt_x</p:attrName>
                                        </p:attrNameLst>
                                      </p:cBhvr>
                                      <p:tavLst>
                                        <p:tav tm="0">
                                          <p:val>
                                            <p:strVal val="#ppt_x"/>
                                          </p:val>
                                        </p:tav>
                                        <p:tav tm="100000">
                                          <p:val>
                                            <p:strVal val="#ppt_x"/>
                                          </p:val>
                                        </p:tav>
                                      </p:tavLst>
                                    </p:anim>
                                    <p:anim calcmode="lin" valueType="num">
                                      <p:cBhvr>
                                        <p:cTn id="23" dur="1000" fill="hold"/>
                                        <p:tgtEl>
                                          <p:spTgt spid="4"/>
                                        </p:tgtEl>
                                        <p:attrNameLst>
                                          <p:attrName>ppt_y</p:attrName>
                                        </p:attrNameLst>
                                      </p:cBhvr>
                                      <p:tavLst>
                                        <p:tav tm="0">
                                          <p:val>
                                            <p:strVal val="#ppt_y+.1"/>
                                          </p:val>
                                        </p:tav>
                                        <p:tav tm="100000">
                                          <p:val>
                                            <p:strVal val="#ppt_y"/>
                                          </p:val>
                                        </p:tav>
                                      </p:tavLst>
                                    </p:anim>
                                  </p:childTnLst>
                                </p:cTn>
                              </p:par>
                            </p:childTnLst>
                          </p:cTn>
                        </p:par>
                        <p:par>
                          <p:cTn id="24" fill="hold">
                            <p:stCondLst>
                              <p:cond delay="2000"/>
                            </p:stCondLst>
                            <p:childTnLst>
                              <p:par>
                                <p:cTn id="25" presetID="53" presetClass="entr" presetSubtype="16" fill="hold" grpId="0" nodeType="afterEffect">
                                  <p:stCondLst>
                                    <p:cond delay="0"/>
                                  </p:stCondLst>
                                  <p:childTnLst>
                                    <p:set>
                                      <p:cBhvr>
                                        <p:cTn id="26" dur="1" fill="hold">
                                          <p:stCondLst>
                                            <p:cond delay="0"/>
                                          </p:stCondLst>
                                        </p:cTn>
                                        <p:tgtEl>
                                          <p:spTgt spid="3"/>
                                        </p:tgtEl>
                                        <p:attrNameLst>
                                          <p:attrName>style.visibility</p:attrName>
                                        </p:attrNameLst>
                                      </p:cBhvr>
                                      <p:to>
                                        <p:strVal val="visible"/>
                                      </p:to>
                                    </p:set>
                                    <p:anim calcmode="lin" valueType="num">
                                      <p:cBhvr>
                                        <p:cTn id="27" dur="500" fill="hold"/>
                                        <p:tgtEl>
                                          <p:spTgt spid="3"/>
                                        </p:tgtEl>
                                        <p:attrNameLst>
                                          <p:attrName>ppt_w</p:attrName>
                                        </p:attrNameLst>
                                      </p:cBhvr>
                                      <p:tavLst>
                                        <p:tav tm="0">
                                          <p:val>
                                            <p:fltVal val="0"/>
                                          </p:val>
                                        </p:tav>
                                        <p:tav tm="100000">
                                          <p:val>
                                            <p:strVal val="#ppt_w"/>
                                          </p:val>
                                        </p:tav>
                                      </p:tavLst>
                                    </p:anim>
                                    <p:anim calcmode="lin" valueType="num">
                                      <p:cBhvr>
                                        <p:cTn id="28" dur="500" fill="hold"/>
                                        <p:tgtEl>
                                          <p:spTgt spid="3"/>
                                        </p:tgtEl>
                                        <p:attrNameLst>
                                          <p:attrName>ppt_h</p:attrName>
                                        </p:attrNameLst>
                                      </p:cBhvr>
                                      <p:tavLst>
                                        <p:tav tm="0">
                                          <p:val>
                                            <p:fltVal val="0"/>
                                          </p:val>
                                        </p:tav>
                                        <p:tav tm="100000">
                                          <p:val>
                                            <p:strVal val="#ppt_h"/>
                                          </p:val>
                                        </p:tav>
                                      </p:tavLst>
                                    </p:anim>
                                    <p:animEffect transition="in" filter="fade">
                                      <p:cBhvr>
                                        <p:cTn id="29" dur="500"/>
                                        <p:tgtEl>
                                          <p:spTgt spid="3"/>
                                        </p:tgtEl>
                                      </p:cBhvr>
                                    </p:animEffect>
                                  </p:childTnLst>
                                </p:cTn>
                              </p:par>
                            </p:childTnLst>
                          </p:cTn>
                        </p:par>
                        <p:par>
                          <p:cTn id="30" fill="hold">
                            <p:stCondLst>
                              <p:cond delay="2500"/>
                            </p:stCondLst>
                            <p:childTnLst>
                              <p:par>
                                <p:cTn id="31" presetID="22" presetClass="entr" presetSubtype="1" fill="hold" grpId="0" nodeType="afterEffect">
                                  <p:stCondLst>
                                    <p:cond delay="0"/>
                                  </p:stCondLst>
                                  <p:childTnLst>
                                    <p:set>
                                      <p:cBhvr>
                                        <p:cTn id="32" dur="1" fill="hold">
                                          <p:stCondLst>
                                            <p:cond delay="0"/>
                                          </p:stCondLst>
                                        </p:cTn>
                                        <p:tgtEl>
                                          <p:spTgt spid="8"/>
                                        </p:tgtEl>
                                        <p:attrNameLst>
                                          <p:attrName>style.visibility</p:attrName>
                                        </p:attrNameLst>
                                      </p:cBhvr>
                                      <p:to>
                                        <p:strVal val="visible"/>
                                      </p:to>
                                    </p:set>
                                    <p:animEffect transition="in" filter="wipe(up)">
                                      <p:cBhvr>
                                        <p:cTn id="33" dur="1000"/>
                                        <p:tgtEl>
                                          <p:spTgt spid="8"/>
                                        </p:tgtEl>
                                      </p:cBhvr>
                                    </p:animEffect>
                                  </p:childTnLst>
                                </p:cTn>
                              </p:par>
                            </p:childTnLst>
                          </p:cTn>
                        </p:par>
                        <p:par>
                          <p:cTn id="34" fill="hold">
                            <p:stCondLst>
                              <p:cond delay="3500"/>
                            </p:stCondLst>
                            <p:childTnLst>
                              <p:par>
                                <p:cTn id="35" presetID="47" presetClass="entr" presetSubtype="0" fill="hold" grpId="0" nodeType="afterEffect">
                                  <p:stCondLst>
                                    <p:cond delay="0"/>
                                  </p:stCondLst>
                                  <p:childTnLst>
                                    <p:set>
                                      <p:cBhvr>
                                        <p:cTn id="36" dur="1" fill="hold">
                                          <p:stCondLst>
                                            <p:cond delay="0"/>
                                          </p:stCondLst>
                                        </p:cTn>
                                        <p:tgtEl>
                                          <p:spTgt spid="14"/>
                                        </p:tgtEl>
                                        <p:attrNameLst>
                                          <p:attrName>style.visibility</p:attrName>
                                        </p:attrNameLst>
                                      </p:cBhvr>
                                      <p:to>
                                        <p:strVal val="visible"/>
                                      </p:to>
                                    </p:set>
                                    <p:animEffect transition="in" filter="fade">
                                      <p:cBhvr>
                                        <p:cTn id="37" dur="1000"/>
                                        <p:tgtEl>
                                          <p:spTgt spid="14"/>
                                        </p:tgtEl>
                                      </p:cBhvr>
                                    </p:animEffect>
                                    <p:anim calcmode="lin" valueType="num">
                                      <p:cBhvr>
                                        <p:cTn id="38" dur="1000" fill="hold"/>
                                        <p:tgtEl>
                                          <p:spTgt spid="14"/>
                                        </p:tgtEl>
                                        <p:attrNameLst>
                                          <p:attrName>ppt_x</p:attrName>
                                        </p:attrNameLst>
                                      </p:cBhvr>
                                      <p:tavLst>
                                        <p:tav tm="0">
                                          <p:val>
                                            <p:strVal val="#ppt_x"/>
                                          </p:val>
                                        </p:tav>
                                        <p:tav tm="100000">
                                          <p:val>
                                            <p:strVal val="#ppt_x"/>
                                          </p:val>
                                        </p:tav>
                                      </p:tavLst>
                                    </p:anim>
                                    <p:anim calcmode="lin" valueType="num">
                                      <p:cBhvr>
                                        <p:cTn id="39" dur="1000" fill="hold"/>
                                        <p:tgtEl>
                                          <p:spTgt spid="14"/>
                                        </p:tgtEl>
                                        <p:attrNameLst>
                                          <p:attrName>ppt_y</p:attrName>
                                        </p:attrNameLst>
                                      </p:cBhvr>
                                      <p:tavLst>
                                        <p:tav tm="0">
                                          <p:val>
                                            <p:strVal val="#ppt_y-.1"/>
                                          </p:val>
                                        </p:tav>
                                        <p:tav tm="100000">
                                          <p:val>
                                            <p:strVal val="#ppt_y"/>
                                          </p:val>
                                        </p:tav>
                                      </p:tavLst>
                                    </p:anim>
                                  </p:childTnLst>
                                </p:cTn>
                              </p:par>
                              <p:par>
                                <p:cTn id="40" presetID="42" presetClass="entr" presetSubtype="0" fill="hold" grpId="0" nodeType="withEffect">
                                  <p:stCondLst>
                                    <p:cond delay="0"/>
                                  </p:stCondLst>
                                  <p:childTnLst>
                                    <p:set>
                                      <p:cBhvr>
                                        <p:cTn id="41" dur="1" fill="hold">
                                          <p:stCondLst>
                                            <p:cond delay="0"/>
                                          </p:stCondLst>
                                        </p:cTn>
                                        <p:tgtEl>
                                          <p:spTgt spid="16"/>
                                        </p:tgtEl>
                                        <p:attrNameLst>
                                          <p:attrName>style.visibility</p:attrName>
                                        </p:attrNameLst>
                                      </p:cBhvr>
                                      <p:to>
                                        <p:strVal val="visible"/>
                                      </p:to>
                                    </p:set>
                                    <p:animEffect transition="in" filter="fade">
                                      <p:cBhvr>
                                        <p:cTn id="42" dur="1000"/>
                                        <p:tgtEl>
                                          <p:spTgt spid="16"/>
                                        </p:tgtEl>
                                      </p:cBhvr>
                                    </p:animEffect>
                                    <p:anim calcmode="lin" valueType="num">
                                      <p:cBhvr>
                                        <p:cTn id="43" dur="1000" fill="hold"/>
                                        <p:tgtEl>
                                          <p:spTgt spid="16"/>
                                        </p:tgtEl>
                                        <p:attrNameLst>
                                          <p:attrName>ppt_x</p:attrName>
                                        </p:attrNameLst>
                                      </p:cBhvr>
                                      <p:tavLst>
                                        <p:tav tm="0">
                                          <p:val>
                                            <p:strVal val="#ppt_x"/>
                                          </p:val>
                                        </p:tav>
                                        <p:tav tm="100000">
                                          <p:val>
                                            <p:strVal val="#ppt_x"/>
                                          </p:val>
                                        </p:tav>
                                      </p:tavLst>
                                    </p:anim>
                                    <p:anim calcmode="lin" valueType="num">
                                      <p:cBhvr>
                                        <p:cTn id="44" dur="1000" fill="hold"/>
                                        <p:tgtEl>
                                          <p:spTgt spid="16"/>
                                        </p:tgtEl>
                                        <p:attrNameLst>
                                          <p:attrName>ppt_y</p:attrName>
                                        </p:attrNameLst>
                                      </p:cBhvr>
                                      <p:tavLst>
                                        <p:tav tm="0">
                                          <p:val>
                                            <p:strVal val="#ppt_y+.1"/>
                                          </p:val>
                                        </p:tav>
                                        <p:tav tm="100000">
                                          <p:val>
                                            <p:strVal val="#ppt_y"/>
                                          </p:val>
                                        </p:tav>
                                      </p:tavLst>
                                    </p:anim>
                                  </p:childTnLst>
                                </p:cTn>
                              </p:par>
                              <p:par>
                                <p:cTn id="45" presetID="42" presetClass="entr" presetSubtype="0" fill="hold" grpId="0" nodeType="withEffect">
                                  <p:stCondLst>
                                    <p:cond delay="0"/>
                                  </p:stCondLst>
                                  <p:childTnLst>
                                    <p:set>
                                      <p:cBhvr>
                                        <p:cTn id="46" dur="1" fill="hold">
                                          <p:stCondLst>
                                            <p:cond delay="0"/>
                                          </p:stCondLst>
                                        </p:cTn>
                                        <p:tgtEl>
                                          <p:spTgt spid="15"/>
                                        </p:tgtEl>
                                        <p:attrNameLst>
                                          <p:attrName>style.visibility</p:attrName>
                                        </p:attrNameLst>
                                      </p:cBhvr>
                                      <p:to>
                                        <p:strVal val="visible"/>
                                      </p:to>
                                    </p:set>
                                    <p:animEffect transition="in" filter="fade">
                                      <p:cBhvr>
                                        <p:cTn id="47" dur="1000"/>
                                        <p:tgtEl>
                                          <p:spTgt spid="15"/>
                                        </p:tgtEl>
                                      </p:cBhvr>
                                    </p:animEffect>
                                    <p:anim calcmode="lin" valueType="num">
                                      <p:cBhvr>
                                        <p:cTn id="48" dur="1000" fill="hold"/>
                                        <p:tgtEl>
                                          <p:spTgt spid="15"/>
                                        </p:tgtEl>
                                        <p:attrNameLst>
                                          <p:attrName>ppt_x</p:attrName>
                                        </p:attrNameLst>
                                      </p:cBhvr>
                                      <p:tavLst>
                                        <p:tav tm="0">
                                          <p:val>
                                            <p:strVal val="#ppt_x"/>
                                          </p:val>
                                        </p:tav>
                                        <p:tav tm="100000">
                                          <p:val>
                                            <p:strVal val="#ppt_x"/>
                                          </p:val>
                                        </p:tav>
                                      </p:tavLst>
                                    </p:anim>
                                    <p:anim calcmode="lin" valueType="num">
                                      <p:cBhvr>
                                        <p:cTn id="49" dur="1000" fill="hold"/>
                                        <p:tgtEl>
                                          <p:spTgt spid="15"/>
                                        </p:tgtEl>
                                        <p:attrNameLst>
                                          <p:attrName>ppt_y</p:attrName>
                                        </p:attrNameLst>
                                      </p:cBhvr>
                                      <p:tavLst>
                                        <p:tav tm="0">
                                          <p:val>
                                            <p:strVal val="#ppt_y+.1"/>
                                          </p:val>
                                        </p:tav>
                                        <p:tav tm="100000">
                                          <p:val>
                                            <p:strVal val="#ppt_y"/>
                                          </p:val>
                                        </p:tav>
                                      </p:tavLst>
                                    </p:anim>
                                  </p:childTnLst>
                                </p:cTn>
                              </p:par>
                            </p:childTnLst>
                          </p:cTn>
                        </p:par>
                        <p:par>
                          <p:cTn id="50" fill="hold">
                            <p:stCondLst>
                              <p:cond delay="4500"/>
                            </p:stCondLst>
                            <p:childTnLst>
                              <p:par>
                                <p:cTn id="51" presetID="53" presetClass="entr" presetSubtype="16" fill="hold" grpId="0" nodeType="afterEffect">
                                  <p:stCondLst>
                                    <p:cond delay="0"/>
                                  </p:stCondLst>
                                  <p:childTnLst>
                                    <p:set>
                                      <p:cBhvr>
                                        <p:cTn id="52" dur="1" fill="hold">
                                          <p:stCondLst>
                                            <p:cond delay="0"/>
                                          </p:stCondLst>
                                        </p:cTn>
                                        <p:tgtEl>
                                          <p:spTgt spid="17"/>
                                        </p:tgtEl>
                                        <p:attrNameLst>
                                          <p:attrName>style.visibility</p:attrName>
                                        </p:attrNameLst>
                                      </p:cBhvr>
                                      <p:to>
                                        <p:strVal val="visible"/>
                                      </p:to>
                                    </p:set>
                                    <p:anim calcmode="lin" valueType="num">
                                      <p:cBhvr>
                                        <p:cTn id="53" dur="500" fill="hold"/>
                                        <p:tgtEl>
                                          <p:spTgt spid="17"/>
                                        </p:tgtEl>
                                        <p:attrNameLst>
                                          <p:attrName>ppt_w</p:attrName>
                                        </p:attrNameLst>
                                      </p:cBhvr>
                                      <p:tavLst>
                                        <p:tav tm="0">
                                          <p:val>
                                            <p:fltVal val="0"/>
                                          </p:val>
                                        </p:tav>
                                        <p:tav tm="100000">
                                          <p:val>
                                            <p:strVal val="#ppt_w"/>
                                          </p:val>
                                        </p:tav>
                                      </p:tavLst>
                                    </p:anim>
                                    <p:anim calcmode="lin" valueType="num">
                                      <p:cBhvr>
                                        <p:cTn id="54" dur="500" fill="hold"/>
                                        <p:tgtEl>
                                          <p:spTgt spid="17"/>
                                        </p:tgtEl>
                                        <p:attrNameLst>
                                          <p:attrName>ppt_h</p:attrName>
                                        </p:attrNameLst>
                                      </p:cBhvr>
                                      <p:tavLst>
                                        <p:tav tm="0">
                                          <p:val>
                                            <p:fltVal val="0"/>
                                          </p:val>
                                        </p:tav>
                                        <p:tav tm="100000">
                                          <p:val>
                                            <p:strVal val="#ppt_h"/>
                                          </p:val>
                                        </p:tav>
                                      </p:tavLst>
                                    </p:anim>
                                    <p:animEffect transition="in" filter="fade">
                                      <p:cBhvr>
                                        <p:cTn id="55" dur="500"/>
                                        <p:tgtEl>
                                          <p:spTgt spid="17"/>
                                        </p:tgtEl>
                                      </p:cBhvr>
                                    </p:animEffect>
                                  </p:childTnLst>
                                </p:cTn>
                              </p:par>
                            </p:childTnLst>
                          </p:cTn>
                        </p:par>
                        <p:par>
                          <p:cTn id="56" fill="hold">
                            <p:stCondLst>
                              <p:cond delay="5000"/>
                            </p:stCondLst>
                            <p:childTnLst>
                              <p:par>
                                <p:cTn id="57" presetID="22" presetClass="entr" presetSubtype="1" fill="hold" grpId="0" nodeType="afterEffect">
                                  <p:stCondLst>
                                    <p:cond delay="0"/>
                                  </p:stCondLst>
                                  <p:childTnLst>
                                    <p:set>
                                      <p:cBhvr>
                                        <p:cTn id="58" dur="1" fill="hold">
                                          <p:stCondLst>
                                            <p:cond delay="0"/>
                                          </p:stCondLst>
                                        </p:cTn>
                                        <p:tgtEl>
                                          <p:spTgt spid="18"/>
                                        </p:tgtEl>
                                        <p:attrNameLst>
                                          <p:attrName>style.visibility</p:attrName>
                                        </p:attrNameLst>
                                      </p:cBhvr>
                                      <p:to>
                                        <p:strVal val="visible"/>
                                      </p:to>
                                    </p:set>
                                    <p:animEffect transition="in" filter="wipe(up)">
                                      <p:cBhvr>
                                        <p:cTn id="59" dur="1000"/>
                                        <p:tgtEl>
                                          <p:spTgt spid="18"/>
                                        </p:tgtEl>
                                      </p:cBhvr>
                                    </p:animEffect>
                                  </p:childTnLst>
                                </p:cTn>
                              </p:par>
                            </p:childTnLst>
                          </p:cTn>
                        </p:par>
                        <p:par>
                          <p:cTn id="60" fill="hold">
                            <p:stCondLst>
                              <p:cond delay="6000"/>
                            </p:stCondLst>
                            <p:childTnLst>
                              <p:par>
                                <p:cTn id="61" presetID="47" presetClass="entr" presetSubtype="0" fill="hold" grpId="0" nodeType="afterEffect">
                                  <p:stCondLst>
                                    <p:cond delay="0"/>
                                  </p:stCondLst>
                                  <p:childTnLst>
                                    <p:set>
                                      <p:cBhvr>
                                        <p:cTn id="62" dur="1" fill="hold">
                                          <p:stCondLst>
                                            <p:cond delay="0"/>
                                          </p:stCondLst>
                                        </p:cTn>
                                        <p:tgtEl>
                                          <p:spTgt spid="20"/>
                                        </p:tgtEl>
                                        <p:attrNameLst>
                                          <p:attrName>style.visibility</p:attrName>
                                        </p:attrNameLst>
                                      </p:cBhvr>
                                      <p:to>
                                        <p:strVal val="visible"/>
                                      </p:to>
                                    </p:set>
                                    <p:animEffect transition="in" filter="fade">
                                      <p:cBhvr>
                                        <p:cTn id="63" dur="1000"/>
                                        <p:tgtEl>
                                          <p:spTgt spid="20"/>
                                        </p:tgtEl>
                                      </p:cBhvr>
                                    </p:animEffect>
                                    <p:anim calcmode="lin" valueType="num">
                                      <p:cBhvr>
                                        <p:cTn id="64" dur="1000" fill="hold"/>
                                        <p:tgtEl>
                                          <p:spTgt spid="20"/>
                                        </p:tgtEl>
                                        <p:attrNameLst>
                                          <p:attrName>ppt_x</p:attrName>
                                        </p:attrNameLst>
                                      </p:cBhvr>
                                      <p:tavLst>
                                        <p:tav tm="0">
                                          <p:val>
                                            <p:strVal val="#ppt_x"/>
                                          </p:val>
                                        </p:tav>
                                        <p:tav tm="100000">
                                          <p:val>
                                            <p:strVal val="#ppt_x"/>
                                          </p:val>
                                        </p:tav>
                                      </p:tavLst>
                                    </p:anim>
                                    <p:anim calcmode="lin" valueType="num">
                                      <p:cBhvr>
                                        <p:cTn id="65" dur="1000" fill="hold"/>
                                        <p:tgtEl>
                                          <p:spTgt spid="20"/>
                                        </p:tgtEl>
                                        <p:attrNameLst>
                                          <p:attrName>ppt_y</p:attrName>
                                        </p:attrNameLst>
                                      </p:cBhvr>
                                      <p:tavLst>
                                        <p:tav tm="0">
                                          <p:val>
                                            <p:strVal val="#ppt_y-.1"/>
                                          </p:val>
                                        </p:tav>
                                        <p:tav tm="100000">
                                          <p:val>
                                            <p:strVal val="#ppt_y"/>
                                          </p:val>
                                        </p:tav>
                                      </p:tavLst>
                                    </p:anim>
                                  </p:childTnLst>
                                </p:cTn>
                              </p:par>
                              <p:par>
                                <p:cTn id="66" presetID="42" presetClass="entr" presetSubtype="0" fill="hold" grpId="0" nodeType="withEffect">
                                  <p:stCondLst>
                                    <p:cond delay="0"/>
                                  </p:stCondLst>
                                  <p:childTnLst>
                                    <p:set>
                                      <p:cBhvr>
                                        <p:cTn id="67" dur="1" fill="hold">
                                          <p:stCondLst>
                                            <p:cond delay="0"/>
                                          </p:stCondLst>
                                        </p:cTn>
                                        <p:tgtEl>
                                          <p:spTgt spid="22"/>
                                        </p:tgtEl>
                                        <p:attrNameLst>
                                          <p:attrName>style.visibility</p:attrName>
                                        </p:attrNameLst>
                                      </p:cBhvr>
                                      <p:to>
                                        <p:strVal val="visible"/>
                                      </p:to>
                                    </p:set>
                                    <p:animEffect transition="in" filter="fade">
                                      <p:cBhvr>
                                        <p:cTn id="68" dur="1000"/>
                                        <p:tgtEl>
                                          <p:spTgt spid="22"/>
                                        </p:tgtEl>
                                      </p:cBhvr>
                                    </p:animEffect>
                                    <p:anim calcmode="lin" valueType="num">
                                      <p:cBhvr>
                                        <p:cTn id="69" dur="1000" fill="hold"/>
                                        <p:tgtEl>
                                          <p:spTgt spid="22"/>
                                        </p:tgtEl>
                                        <p:attrNameLst>
                                          <p:attrName>ppt_x</p:attrName>
                                        </p:attrNameLst>
                                      </p:cBhvr>
                                      <p:tavLst>
                                        <p:tav tm="0">
                                          <p:val>
                                            <p:strVal val="#ppt_x"/>
                                          </p:val>
                                        </p:tav>
                                        <p:tav tm="100000">
                                          <p:val>
                                            <p:strVal val="#ppt_x"/>
                                          </p:val>
                                        </p:tav>
                                      </p:tavLst>
                                    </p:anim>
                                    <p:anim calcmode="lin" valueType="num">
                                      <p:cBhvr>
                                        <p:cTn id="70" dur="1000" fill="hold"/>
                                        <p:tgtEl>
                                          <p:spTgt spid="22"/>
                                        </p:tgtEl>
                                        <p:attrNameLst>
                                          <p:attrName>ppt_y</p:attrName>
                                        </p:attrNameLst>
                                      </p:cBhvr>
                                      <p:tavLst>
                                        <p:tav tm="0">
                                          <p:val>
                                            <p:strVal val="#ppt_y+.1"/>
                                          </p:val>
                                        </p:tav>
                                        <p:tav tm="100000">
                                          <p:val>
                                            <p:strVal val="#ppt_y"/>
                                          </p:val>
                                        </p:tav>
                                      </p:tavLst>
                                    </p:anim>
                                  </p:childTnLst>
                                </p:cTn>
                              </p:par>
                              <p:par>
                                <p:cTn id="71" presetID="42" presetClass="entr" presetSubtype="0" fill="hold" grpId="0" nodeType="withEffect">
                                  <p:stCondLst>
                                    <p:cond delay="0"/>
                                  </p:stCondLst>
                                  <p:childTnLst>
                                    <p:set>
                                      <p:cBhvr>
                                        <p:cTn id="72" dur="1" fill="hold">
                                          <p:stCondLst>
                                            <p:cond delay="0"/>
                                          </p:stCondLst>
                                        </p:cTn>
                                        <p:tgtEl>
                                          <p:spTgt spid="21"/>
                                        </p:tgtEl>
                                        <p:attrNameLst>
                                          <p:attrName>style.visibility</p:attrName>
                                        </p:attrNameLst>
                                      </p:cBhvr>
                                      <p:to>
                                        <p:strVal val="visible"/>
                                      </p:to>
                                    </p:set>
                                    <p:animEffect transition="in" filter="fade">
                                      <p:cBhvr>
                                        <p:cTn id="73" dur="1000"/>
                                        <p:tgtEl>
                                          <p:spTgt spid="21"/>
                                        </p:tgtEl>
                                      </p:cBhvr>
                                    </p:animEffect>
                                    <p:anim calcmode="lin" valueType="num">
                                      <p:cBhvr>
                                        <p:cTn id="74" dur="1000" fill="hold"/>
                                        <p:tgtEl>
                                          <p:spTgt spid="21"/>
                                        </p:tgtEl>
                                        <p:attrNameLst>
                                          <p:attrName>ppt_x</p:attrName>
                                        </p:attrNameLst>
                                      </p:cBhvr>
                                      <p:tavLst>
                                        <p:tav tm="0">
                                          <p:val>
                                            <p:strVal val="#ppt_x"/>
                                          </p:val>
                                        </p:tav>
                                        <p:tav tm="100000">
                                          <p:val>
                                            <p:strVal val="#ppt_x"/>
                                          </p:val>
                                        </p:tav>
                                      </p:tavLst>
                                    </p:anim>
                                    <p:anim calcmode="lin" valueType="num">
                                      <p:cBhvr>
                                        <p:cTn id="75" dur="1000" fill="hold"/>
                                        <p:tgtEl>
                                          <p:spTgt spid="21"/>
                                        </p:tgtEl>
                                        <p:attrNameLst>
                                          <p:attrName>ppt_y</p:attrName>
                                        </p:attrNameLst>
                                      </p:cBhvr>
                                      <p:tavLst>
                                        <p:tav tm="0">
                                          <p:val>
                                            <p:strVal val="#ppt_y+.1"/>
                                          </p:val>
                                        </p:tav>
                                        <p:tav tm="100000">
                                          <p:val>
                                            <p:strVal val="#ppt_y"/>
                                          </p:val>
                                        </p:tav>
                                      </p:tavLst>
                                    </p:anim>
                                  </p:childTnLst>
                                </p:cTn>
                              </p:par>
                            </p:childTnLst>
                          </p:cTn>
                        </p:par>
                        <p:par>
                          <p:cTn id="76" fill="hold">
                            <p:stCondLst>
                              <p:cond delay="7000"/>
                            </p:stCondLst>
                            <p:childTnLst>
                              <p:par>
                                <p:cTn id="77" presetID="53" presetClass="entr" presetSubtype="16" fill="hold" grpId="0" nodeType="afterEffect">
                                  <p:stCondLst>
                                    <p:cond delay="0"/>
                                  </p:stCondLst>
                                  <p:childTnLst>
                                    <p:set>
                                      <p:cBhvr>
                                        <p:cTn id="78" dur="1" fill="hold">
                                          <p:stCondLst>
                                            <p:cond delay="0"/>
                                          </p:stCondLst>
                                        </p:cTn>
                                        <p:tgtEl>
                                          <p:spTgt spid="23"/>
                                        </p:tgtEl>
                                        <p:attrNameLst>
                                          <p:attrName>style.visibility</p:attrName>
                                        </p:attrNameLst>
                                      </p:cBhvr>
                                      <p:to>
                                        <p:strVal val="visible"/>
                                      </p:to>
                                    </p:set>
                                    <p:anim calcmode="lin" valueType="num">
                                      <p:cBhvr>
                                        <p:cTn id="79" dur="500" fill="hold"/>
                                        <p:tgtEl>
                                          <p:spTgt spid="23"/>
                                        </p:tgtEl>
                                        <p:attrNameLst>
                                          <p:attrName>ppt_w</p:attrName>
                                        </p:attrNameLst>
                                      </p:cBhvr>
                                      <p:tavLst>
                                        <p:tav tm="0">
                                          <p:val>
                                            <p:fltVal val="0"/>
                                          </p:val>
                                        </p:tav>
                                        <p:tav tm="100000">
                                          <p:val>
                                            <p:strVal val="#ppt_w"/>
                                          </p:val>
                                        </p:tav>
                                      </p:tavLst>
                                    </p:anim>
                                    <p:anim calcmode="lin" valueType="num">
                                      <p:cBhvr>
                                        <p:cTn id="80" dur="500" fill="hold"/>
                                        <p:tgtEl>
                                          <p:spTgt spid="23"/>
                                        </p:tgtEl>
                                        <p:attrNameLst>
                                          <p:attrName>ppt_h</p:attrName>
                                        </p:attrNameLst>
                                      </p:cBhvr>
                                      <p:tavLst>
                                        <p:tav tm="0">
                                          <p:val>
                                            <p:fltVal val="0"/>
                                          </p:val>
                                        </p:tav>
                                        <p:tav tm="100000">
                                          <p:val>
                                            <p:strVal val="#ppt_h"/>
                                          </p:val>
                                        </p:tav>
                                      </p:tavLst>
                                    </p:anim>
                                    <p:animEffect transition="in" filter="fade">
                                      <p:cBhvr>
                                        <p:cTn id="81" dur="500"/>
                                        <p:tgtEl>
                                          <p:spTgt spid="23"/>
                                        </p:tgtEl>
                                      </p:cBhvr>
                                    </p:animEffect>
                                  </p:childTnLst>
                                </p:cTn>
                              </p:par>
                            </p:childTnLst>
                          </p:cTn>
                        </p:par>
                        <p:par>
                          <p:cTn id="82" fill="hold">
                            <p:stCondLst>
                              <p:cond delay="7500"/>
                            </p:stCondLst>
                            <p:childTnLst>
                              <p:par>
                                <p:cTn id="83" presetID="22" presetClass="entr" presetSubtype="1" fill="hold" grpId="0" nodeType="afterEffect">
                                  <p:stCondLst>
                                    <p:cond delay="0"/>
                                  </p:stCondLst>
                                  <p:childTnLst>
                                    <p:set>
                                      <p:cBhvr>
                                        <p:cTn id="84" dur="1" fill="hold">
                                          <p:stCondLst>
                                            <p:cond delay="0"/>
                                          </p:stCondLst>
                                        </p:cTn>
                                        <p:tgtEl>
                                          <p:spTgt spid="24"/>
                                        </p:tgtEl>
                                        <p:attrNameLst>
                                          <p:attrName>style.visibility</p:attrName>
                                        </p:attrNameLst>
                                      </p:cBhvr>
                                      <p:to>
                                        <p:strVal val="visible"/>
                                      </p:to>
                                    </p:set>
                                    <p:animEffect transition="in" filter="wipe(up)">
                                      <p:cBhvr>
                                        <p:cTn id="85" dur="1000"/>
                                        <p:tgtEl>
                                          <p:spTgt spid="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4" grpId="0" animBg="1"/>
      <p:bldP spid="2" grpId="0" animBg="1"/>
      <p:bldP spid="3" grpId="0" animBg="1"/>
      <p:bldP spid="8" grpId="0"/>
      <p:bldP spid="14" grpId="0" animBg="1"/>
      <p:bldP spid="15" grpId="0" animBg="1"/>
      <p:bldP spid="16" grpId="0" animBg="1"/>
      <p:bldP spid="17" grpId="0" animBg="1"/>
      <p:bldP spid="18" grpId="0"/>
      <p:bldP spid="20" grpId="0" animBg="1"/>
      <p:bldP spid="21" grpId="0" animBg="1"/>
      <p:bldP spid="22" grpId="0" animBg="1"/>
      <p:bldP spid="23" grpId="0" animBg="1"/>
      <p:bldP spid="24" grpId="0"/>
      <p:bldP spid="25" grpId="0"/>
    </p:bldLst>
  </p:timing>
</p:sld>
</file>

<file path=ppt/slides/slide4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grpSp>
        <p:nvGrpSpPr>
          <p:cNvPr id="31" name="Group 30">
            <a:extLst>
              <a:ext uri="{FF2B5EF4-FFF2-40B4-BE49-F238E27FC236}">
                <a16:creationId xmlns:a16="http://schemas.microsoft.com/office/drawing/2014/main" id="{92FBF76C-5D75-4C41-B3B9-A8206A95097F}"/>
              </a:ext>
            </a:extLst>
          </p:cNvPr>
          <p:cNvGrpSpPr/>
          <p:nvPr/>
        </p:nvGrpSpPr>
        <p:grpSpPr>
          <a:xfrm>
            <a:off x="5463925" y="1676400"/>
            <a:ext cx="2078853" cy="1490190"/>
            <a:chOff x="5463925" y="1676400"/>
            <a:chExt cx="2078853" cy="1490190"/>
          </a:xfrm>
        </p:grpSpPr>
        <p:sp>
          <p:nvSpPr>
            <p:cNvPr id="12" name="Freeform: Shape 11">
              <a:extLst>
                <a:ext uri="{FF2B5EF4-FFF2-40B4-BE49-F238E27FC236}">
                  <a16:creationId xmlns:a16="http://schemas.microsoft.com/office/drawing/2014/main" id="{A1232D62-9929-4786-9994-13584FFB747D}"/>
                </a:ext>
              </a:extLst>
            </p:cNvPr>
            <p:cNvSpPr>
              <a:spLocks noChangeAspect="1"/>
            </p:cNvSpPr>
            <p:nvPr/>
          </p:nvSpPr>
          <p:spPr>
            <a:xfrm>
              <a:off x="5463925" y="1676400"/>
              <a:ext cx="2078853" cy="1490190"/>
            </a:xfrm>
            <a:custGeom>
              <a:avLst/>
              <a:gdLst>
                <a:gd name="connsiteX0" fmla="*/ 957549 w 2527726"/>
                <a:gd name="connsiteY0" fmla="*/ 0 h 1811954"/>
                <a:gd name="connsiteX1" fmla="*/ 1323309 w 2527726"/>
                <a:gd name="connsiteY1" fmla="*/ 365760 h 1811954"/>
                <a:gd name="connsiteX2" fmla="*/ 1294566 w 2527726"/>
                <a:gd name="connsiteY2" fmla="*/ 508131 h 1811954"/>
                <a:gd name="connsiteX3" fmla="*/ 1281107 w 2527726"/>
                <a:gd name="connsiteY3" fmla="*/ 532927 h 1811954"/>
                <a:gd name="connsiteX4" fmla="*/ 1282176 w 2527726"/>
                <a:gd name="connsiteY4" fmla="*/ 534000 h 1811954"/>
                <a:gd name="connsiteX5" fmla="*/ 1278579 w 2527726"/>
                <a:gd name="connsiteY5" fmla="*/ 537585 h 1811954"/>
                <a:gd name="connsiteX6" fmla="*/ 1272384 w 2527726"/>
                <a:gd name="connsiteY6" fmla="*/ 548998 h 1811954"/>
                <a:gd name="connsiteX7" fmla="*/ 2527726 w 2527726"/>
                <a:gd name="connsiteY7" fmla="*/ 1804340 h 1811954"/>
                <a:gd name="connsiteX8" fmla="*/ 1869334 w 2527726"/>
                <a:gd name="connsiteY8" fmla="*/ 1792526 h 1811954"/>
                <a:gd name="connsiteX9" fmla="*/ 945938 w 2527726"/>
                <a:gd name="connsiteY9" fmla="*/ 869131 h 1811954"/>
                <a:gd name="connsiteX10" fmla="*/ 0 w 2527726"/>
                <a:gd name="connsiteY10" fmla="*/ 1811954 h 1811954"/>
                <a:gd name="connsiteX11" fmla="*/ 11794 w 2527726"/>
                <a:gd name="connsiteY11" fmla="*/ 1154685 h 1811954"/>
                <a:gd name="connsiteX12" fmla="*/ 634558 w 2527726"/>
                <a:gd name="connsiteY12" fmla="*/ 533971 h 1811954"/>
                <a:gd name="connsiteX13" fmla="*/ 620532 w 2527726"/>
                <a:gd name="connsiteY13" fmla="*/ 508130 h 1811954"/>
                <a:gd name="connsiteX14" fmla="*/ 591789 w 2527726"/>
                <a:gd name="connsiteY14" fmla="*/ 365760 h 1811954"/>
                <a:gd name="connsiteX15" fmla="*/ 957549 w 2527726"/>
                <a:gd name="connsiteY15" fmla="*/ 0 h 1811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527726" h="1811954">
                  <a:moveTo>
                    <a:pt x="957549" y="0"/>
                  </a:moveTo>
                  <a:cubicBezTo>
                    <a:pt x="1159553" y="0"/>
                    <a:pt x="1323309" y="163756"/>
                    <a:pt x="1323309" y="365760"/>
                  </a:cubicBezTo>
                  <a:cubicBezTo>
                    <a:pt x="1323309" y="416261"/>
                    <a:pt x="1313074" y="464372"/>
                    <a:pt x="1294566" y="508131"/>
                  </a:cubicBezTo>
                  <a:lnTo>
                    <a:pt x="1281107" y="532927"/>
                  </a:lnTo>
                  <a:lnTo>
                    <a:pt x="1282176" y="534000"/>
                  </a:lnTo>
                  <a:lnTo>
                    <a:pt x="1278579" y="537585"/>
                  </a:lnTo>
                  <a:lnTo>
                    <a:pt x="1272384" y="548998"/>
                  </a:lnTo>
                  <a:lnTo>
                    <a:pt x="2527726" y="1804340"/>
                  </a:lnTo>
                  <a:lnTo>
                    <a:pt x="1869334" y="1792526"/>
                  </a:lnTo>
                  <a:lnTo>
                    <a:pt x="945938" y="869131"/>
                  </a:lnTo>
                  <a:lnTo>
                    <a:pt x="0" y="1811954"/>
                  </a:lnTo>
                  <a:lnTo>
                    <a:pt x="11794" y="1154685"/>
                  </a:lnTo>
                  <a:lnTo>
                    <a:pt x="634558" y="533971"/>
                  </a:lnTo>
                  <a:lnTo>
                    <a:pt x="620532" y="508130"/>
                  </a:lnTo>
                  <a:cubicBezTo>
                    <a:pt x="602024" y="464371"/>
                    <a:pt x="591789" y="416261"/>
                    <a:pt x="591789" y="365760"/>
                  </a:cubicBezTo>
                  <a:cubicBezTo>
                    <a:pt x="591789" y="163756"/>
                    <a:pt x="755545" y="0"/>
                    <a:pt x="957549" y="0"/>
                  </a:cubicBezTo>
                  <a:close/>
                </a:path>
              </a:pathLst>
            </a:cu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Oval 12">
              <a:extLst>
                <a:ext uri="{FF2B5EF4-FFF2-40B4-BE49-F238E27FC236}">
                  <a16:creationId xmlns:a16="http://schemas.microsoft.com/office/drawing/2014/main" id="{857FE09F-EBB5-4C08-80CE-B98B90C8D45C}"/>
                </a:ext>
              </a:extLst>
            </p:cNvPr>
            <p:cNvSpPr>
              <a:spLocks noChangeAspect="1"/>
            </p:cNvSpPr>
            <p:nvPr/>
          </p:nvSpPr>
          <p:spPr>
            <a:xfrm>
              <a:off x="6042661" y="1760877"/>
              <a:ext cx="411480" cy="411480"/>
            </a:xfrm>
            <a:prstGeom prst="ellipse">
              <a:avLst/>
            </a:prstGeom>
            <a:no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dirty="0">
                  <a:solidFill>
                    <a:schemeClr val="bg1"/>
                  </a:solidFill>
                  <a:latin typeface="Bernard MT Condensed" panose="02050806060905020404" pitchFamily="18" charset="0"/>
                </a:rPr>
                <a:t>A</a:t>
              </a:r>
            </a:p>
          </p:txBody>
        </p:sp>
      </p:grpSp>
      <p:grpSp>
        <p:nvGrpSpPr>
          <p:cNvPr id="32" name="Group 31">
            <a:extLst>
              <a:ext uri="{FF2B5EF4-FFF2-40B4-BE49-F238E27FC236}">
                <a16:creationId xmlns:a16="http://schemas.microsoft.com/office/drawing/2014/main" id="{B644EEE9-A63F-4D6D-AA20-A8A97C1C6C6B}"/>
              </a:ext>
            </a:extLst>
          </p:cNvPr>
          <p:cNvGrpSpPr/>
          <p:nvPr/>
        </p:nvGrpSpPr>
        <p:grpSpPr>
          <a:xfrm>
            <a:off x="7044213" y="3179436"/>
            <a:ext cx="1490187" cy="2078857"/>
            <a:chOff x="7044213" y="3179436"/>
            <a:chExt cx="1490187" cy="2078857"/>
          </a:xfrm>
        </p:grpSpPr>
        <p:sp>
          <p:nvSpPr>
            <p:cNvPr id="9" name="Freeform: Shape 8">
              <a:extLst>
                <a:ext uri="{FF2B5EF4-FFF2-40B4-BE49-F238E27FC236}">
                  <a16:creationId xmlns:a16="http://schemas.microsoft.com/office/drawing/2014/main" id="{202C1115-B53C-4F00-9648-3A0CD5B3E6FB}"/>
                </a:ext>
              </a:extLst>
            </p:cNvPr>
            <p:cNvSpPr>
              <a:spLocks noChangeAspect="1"/>
            </p:cNvSpPr>
            <p:nvPr/>
          </p:nvSpPr>
          <p:spPr>
            <a:xfrm rot="5340000">
              <a:off x="6749878" y="3473771"/>
              <a:ext cx="2078857" cy="1490187"/>
            </a:xfrm>
            <a:custGeom>
              <a:avLst/>
              <a:gdLst>
                <a:gd name="connsiteX0" fmla="*/ 957549 w 2527726"/>
                <a:gd name="connsiteY0" fmla="*/ 0 h 1811954"/>
                <a:gd name="connsiteX1" fmla="*/ 1323309 w 2527726"/>
                <a:gd name="connsiteY1" fmla="*/ 365760 h 1811954"/>
                <a:gd name="connsiteX2" fmla="*/ 1294566 w 2527726"/>
                <a:gd name="connsiteY2" fmla="*/ 508131 h 1811954"/>
                <a:gd name="connsiteX3" fmla="*/ 1281107 w 2527726"/>
                <a:gd name="connsiteY3" fmla="*/ 532927 h 1811954"/>
                <a:gd name="connsiteX4" fmla="*/ 1282176 w 2527726"/>
                <a:gd name="connsiteY4" fmla="*/ 534000 h 1811954"/>
                <a:gd name="connsiteX5" fmla="*/ 1278579 w 2527726"/>
                <a:gd name="connsiteY5" fmla="*/ 537585 h 1811954"/>
                <a:gd name="connsiteX6" fmla="*/ 1272384 w 2527726"/>
                <a:gd name="connsiteY6" fmla="*/ 548998 h 1811954"/>
                <a:gd name="connsiteX7" fmla="*/ 2527726 w 2527726"/>
                <a:gd name="connsiteY7" fmla="*/ 1804340 h 1811954"/>
                <a:gd name="connsiteX8" fmla="*/ 1869334 w 2527726"/>
                <a:gd name="connsiteY8" fmla="*/ 1792526 h 1811954"/>
                <a:gd name="connsiteX9" fmla="*/ 945938 w 2527726"/>
                <a:gd name="connsiteY9" fmla="*/ 869131 h 1811954"/>
                <a:gd name="connsiteX10" fmla="*/ 0 w 2527726"/>
                <a:gd name="connsiteY10" fmla="*/ 1811954 h 1811954"/>
                <a:gd name="connsiteX11" fmla="*/ 11794 w 2527726"/>
                <a:gd name="connsiteY11" fmla="*/ 1154685 h 1811954"/>
                <a:gd name="connsiteX12" fmla="*/ 634558 w 2527726"/>
                <a:gd name="connsiteY12" fmla="*/ 533971 h 1811954"/>
                <a:gd name="connsiteX13" fmla="*/ 620532 w 2527726"/>
                <a:gd name="connsiteY13" fmla="*/ 508130 h 1811954"/>
                <a:gd name="connsiteX14" fmla="*/ 591789 w 2527726"/>
                <a:gd name="connsiteY14" fmla="*/ 365760 h 1811954"/>
                <a:gd name="connsiteX15" fmla="*/ 957549 w 2527726"/>
                <a:gd name="connsiteY15" fmla="*/ 0 h 1811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527726" h="1811954">
                  <a:moveTo>
                    <a:pt x="957549" y="0"/>
                  </a:moveTo>
                  <a:cubicBezTo>
                    <a:pt x="1159553" y="0"/>
                    <a:pt x="1323309" y="163756"/>
                    <a:pt x="1323309" y="365760"/>
                  </a:cubicBezTo>
                  <a:cubicBezTo>
                    <a:pt x="1323309" y="416261"/>
                    <a:pt x="1313074" y="464372"/>
                    <a:pt x="1294566" y="508131"/>
                  </a:cubicBezTo>
                  <a:lnTo>
                    <a:pt x="1281107" y="532927"/>
                  </a:lnTo>
                  <a:lnTo>
                    <a:pt x="1282176" y="534000"/>
                  </a:lnTo>
                  <a:lnTo>
                    <a:pt x="1278579" y="537585"/>
                  </a:lnTo>
                  <a:lnTo>
                    <a:pt x="1272384" y="548998"/>
                  </a:lnTo>
                  <a:lnTo>
                    <a:pt x="2527726" y="1804340"/>
                  </a:lnTo>
                  <a:lnTo>
                    <a:pt x="1869334" y="1792526"/>
                  </a:lnTo>
                  <a:lnTo>
                    <a:pt x="945938" y="869131"/>
                  </a:lnTo>
                  <a:lnTo>
                    <a:pt x="0" y="1811954"/>
                  </a:lnTo>
                  <a:lnTo>
                    <a:pt x="11794" y="1154685"/>
                  </a:lnTo>
                  <a:lnTo>
                    <a:pt x="634558" y="533971"/>
                  </a:lnTo>
                  <a:lnTo>
                    <a:pt x="620532" y="508130"/>
                  </a:lnTo>
                  <a:cubicBezTo>
                    <a:pt x="602024" y="464371"/>
                    <a:pt x="591789" y="416261"/>
                    <a:pt x="591789" y="365760"/>
                  </a:cubicBezTo>
                  <a:cubicBezTo>
                    <a:pt x="591789" y="163756"/>
                    <a:pt x="755545" y="0"/>
                    <a:pt x="957549" y="0"/>
                  </a:cubicBez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Oval 13">
              <a:extLst>
                <a:ext uri="{FF2B5EF4-FFF2-40B4-BE49-F238E27FC236}">
                  <a16:creationId xmlns:a16="http://schemas.microsoft.com/office/drawing/2014/main" id="{43C1C993-31F9-416D-8188-8F16C78BEC80}"/>
                </a:ext>
              </a:extLst>
            </p:cNvPr>
            <p:cNvSpPr>
              <a:spLocks noChangeAspect="1"/>
            </p:cNvSpPr>
            <p:nvPr/>
          </p:nvSpPr>
          <p:spPr>
            <a:xfrm>
              <a:off x="8025386" y="3758184"/>
              <a:ext cx="411480" cy="411480"/>
            </a:xfrm>
            <a:prstGeom prst="ellipse">
              <a:avLst/>
            </a:prstGeom>
            <a:no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dirty="0">
                  <a:solidFill>
                    <a:schemeClr val="bg1"/>
                  </a:solidFill>
                  <a:latin typeface="Bernard MT Condensed" panose="02050806060905020404" pitchFamily="18" charset="0"/>
                </a:rPr>
                <a:t>B</a:t>
              </a:r>
            </a:p>
          </p:txBody>
        </p:sp>
      </p:grpSp>
      <p:grpSp>
        <p:nvGrpSpPr>
          <p:cNvPr id="33" name="Group 32">
            <a:extLst>
              <a:ext uri="{FF2B5EF4-FFF2-40B4-BE49-F238E27FC236}">
                <a16:creationId xmlns:a16="http://schemas.microsoft.com/office/drawing/2014/main" id="{5F81D133-0567-4BAC-B8A5-39A628877CD2}"/>
              </a:ext>
            </a:extLst>
          </p:cNvPr>
          <p:cNvGrpSpPr/>
          <p:nvPr/>
        </p:nvGrpSpPr>
        <p:grpSpPr>
          <a:xfrm>
            <a:off x="4953814" y="4756192"/>
            <a:ext cx="2078853" cy="1490190"/>
            <a:chOff x="4953814" y="4756192"/>
            <a:chExt cx="2078853" cy="1490190"/>
          </a:xfrm>
        </p:grpSpPr>
        <p:sp>
          <p:nvSpPr>
            <p:cNvPr id="10" name="Freeform: Shape 9">
              <a:extLst>
                <a:ext uri="{FF2B5EF4-FFF2-40B4-BE49-F238E27FC236}">
                  <a16:creationId xmlns:a16="http://schemas.microsoft.com/office/drawing/2014/main" id="{29038482-DC70-4F3F-96F2-ABB556071F6B}"/>
                </a:ext>
              </a:extLst>
            </p:cNvPr>
            <p:cNvSpPr>
              <a:spLocks noChangeAspect="1"/>
            </p:cNvSpPr>
            <p:nvPr/>
          </p:nvSpPr>
          <p:spPr>
            <a:xfrm rot="10800000">
              <a:off x="4953814" y="4756192"/>
              <a:ext cx="2078853" cy="1490190"/>
            </a:xfrm>
            <a:custGeom>
              <a:avLst/>
              <a:gdLst>
                <a:gd name="connsiteX0" fmla="*/ 957549 w 2527726"/>
                <a:gd name="connsiteY0" fmla="*/ 0 h 1811954"/>
                <a:gd name="connsiteX1" fmla="*/ 1323309 w 2527726"/>
                <a:gd name="connsiteY1" fmla="*/ 365760 h 1811954"/>
                <a:gd name="connsiteX2" fmla="*/ 1294566 w 2527726"/>
                <a:gd name="connsiteY2" fmla="*/ 508131 h 1811954"/>
                <a:gd name="connsiteX3" fmla="*/ 1281107 w 2527726"/>
                <a:gd name="connsiteY3" fmla="*/ 532927 h 1811954"/>
                <a:gd name="connsiteX4" fmla="*/ 1282176 w 2527726"/>
                <a:gd name="connsiteY4" fmla="*/ 534000 h 1811954"/>
                <a:gd name="connsiteX5" fmla="*/ 1278579 w 2527726"/>
                <a:gd name="connsiteY5" fmla="*/ 537585 h 1811954"/>
                <a:gd name="connsiteX6" fmla="*/ 1272384 w 2527726"/>
                <a:gd name="connsiteY6" fmla="*/ 548998 h 1811954"/>
                <a:gd name="connsiteX7" fmla="*/ 2527726 w 2527726"/>
                <a:gd name="connsiteY7" fmla="*/ 1804340 h 1811954"/>
                <a:gd name="connsiteX8" fmla="*/ 1869334 w 2527726"/>
                <a:gd name="connsiteY8" fmla="*/ 1792526 h 1811954"/>
                <a:gd name="connsiteX9" fmla="*/ 945938 w 2527726"/>
                <a:gd name="connsiteY9" fmla="*/ 869131 h 1811954"/>
                <a:gd name="connsiteX10" fmla="*/ 0 w 2527726"/>
                <a:gd name="connsiteY10" fmla="*/ 1811954 h 1811954"/>
                <a:gd name="connsiteX11" fmla="*/ 11794 w 2527726"/>
                <a:gd name="connsiteY11" fmla="*/ 1154685 h 1811954"/>
                <a:gd name="connsiteX12" fmla="*/ 634558 w 2527726"/>
                <a:gd name="connsiteY12" fmla="*/ 533971 h 1811954"/>
                <a:gd name="connsiteX13" fmla="*/ 620532 w 2527726"/>
                <a:gd name="connsiteY13" fmla="*/ 508130 h 1811954"/>
                <a:gd name="connsiteX14" fmla="*/ 591789 w 2527726"/>
                <a:gd name="connsiteY14" fmla="*/ 365760 h 1811954"/>
                <a:gd name="connsiteX15" fmla="*/ 957549 w 2527726"/>
                <a:gd name="connsiteY15" fmla="*/ 0 h 1811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527726" h="1811954">
                  <a:moveTo>
                    <a:pt x="957549" y="0"/>
                  </a:moveTo>
                  <a:cubicBezTo>
                    <a:pt x="1159553" y="0"/>
                    <a:pt x="1323309" y="163756"/>
                    <a:pt x="1323309" y="365760"/>
                  </a:cubicBezTo>
                  <a:cubicBezTo>
                    <a:pt x="1323309" y="416261"/>
                    <a:pt x="1313074" y="464372"/>
                    <a:pt x="1294566" y="508131"/>
                  </a:cubicBezTo>
                  <a:lnTo>
                    <a:pt x="1281107" y="532927"/>
                  </a:lnTo>
                  <a:lnTo>
                    <a:pt x="1282176" y="534000"/>
                  </a:lnTo>
                  <a:lnTo>
                    <a:pt x="1278579" y="537585"/>
                  </a:lnTo>
                  <a:lnTo>
                    <a:pt x="1272384" y="548998"/>
                  </a:lnTo>
                  <a:lnTo>
                    <a:pt x="2527726" y="1804340"/>
                  </a:lnTo>
                  <a:lnTo>
                    <a:pt x="1869334" y="1792526"/>
                  </a:lnTo>
                  <a:lnTo>
                    <a:pt x="945938" y="869131"/>
                  </a:lnTo>
                  <a:lnTo>
                    <a:pt x="0" y="1811954"/>
                  </a:lnTo>
                  <a:lnTo>
                    <a:pt x="11794" y="1154685"/>
                  </a:lnTo>
                  <a:lnTo>
                    <a:pt x="634558" y="533971"/>
                  </a:lnTo>
                  <a:lnTo>
                    <a:pt x="620532" y="508130"/>
                  </a:lnTo>
                  <a:cubicBezTo>
                    <a:pt x="602024" y="464371"/>
                    <a:pt x="591789" y="416261"/>
                    <a:pt x="591789" y="365760"/>
                  </a:cubicBezTo>
                  <a:cubicBezTo>
                    <a:pt x="591789" y="163756"/>
                    <a:pt x="755545" y="0"/>
                    <a:pt x="957549" y="0"/>
                  </a:cubicBezTo>
                  <a:close/>
                </a:path>
              </a:pathLst>
            </a:cu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Oval 14">
              <a:extLst>
                <a:ext uri="{FF2B5EF4-FFF2-40B4-BE49-F238E27FC236}">
                  <a16:creationId xmlns:a16="http://schemas.microsoft.com/office/drawing/2014/main" id="{E8910126-21F5-4C4A-84DD-7CDF7E258B6F}"/>
                </a:ext>
              </a:extLst>
            </p:cNvPr>
            <p:cNvSpPr>
              <a:spLocks noChangeAspect="1"/>
            </p:cNvSpPr>
            <p:nvPr/>
          </p:nvSpPr>
          <p:spPr>
            <a:xfrm>
              <a:off x="6031994" y="5733288"/>
              <a:ext cx="411480" cy="411480"/>
            </a:xfrm>
            <a:prstGeom prst="ellipse">
              <a:avLst/>
            </a:prstGeom>
            <a:no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dirty="0">
                  <a:solidFill>
                    <a:schemeClr val="bg1"/>
                  </a:solidFill>
                  <a:latin typeface="Bernard MT Condensed" panose="02050806060905020404" pitchFamily="18" charset="0"/>
                </a:rPr>
                <a:t>C</a:t>
              </a:r>
            </a:p>
          </p:txBody>
        </p:sp>
      </p:grpSp>
      <p:grpSp>
        <p:nvGrpSpPr>
          <p:cNvPr id="34" name="Group 33">
            <a:extLst>
              <a:ext uri="{FF2B5EF4-FFF2-40B4-BE49-F238E27FC236}">
                <a16:creationId xmlns:a16="http://schemas.microsoft.com/office/drawing/2014/main" id="{DB93893D-FC76-4C09-899A-5629CFD9BC4C}"/>
              </a:ext>
            </a:extLst>
          </p:cNvPr>
          <p:cNvGrpSpPr/>
          <p:nvPr/>
        </p:nvGrpSpPr>
        <p:grpSpPr>
          <a:xfrm>
            <a:off x="3962400" y="2653676"/>
            <a:ext cx="1490187" cy="2078857"/>
            <a:chOff x="3962400" y="2653676"/>
            <a:chExt cx="1490187" cy="2078857"/>
          </a:xfrm>
        </p:grpSpPr>
        <p:sp>
          <p:nvSpPr>
            <p:cNvPr id="11" name="Freeform: Shape 10">
              <a:extLst>
                <a:ext uri="{FF2B5EF4-FFF2-40B4-BE49-F238E27FC236}">
                  <a16:creationId xmlns:a16="http://schemas.microsoft.com/office/drawing/2014/main" id="{B1EACC8A-BFDF-4CD8-A5A7-7E48111A850F}"/>
                </a:ext>
              </a:extLst>
            </p:cNvPr>
            <p:cNvSpPr>
              <a:spLocks noChangeAspect="1"/>
            </p:cNvSpPr>
            <p:nvPr/>
          </p:nvSpPr>
          <p:spPr>
            <a:xfrm rot="16200000">
              <a:off x="3668065" y="2948011"/>
              <a:ext cx="2078857" cy="1490187"/>
            </a:xfrm>
            <a:custGeom>
              <a:avLst/>
              <a:gdLst>
                <a:gd name="connsiteX0" fmla="*/ 957549 w 2527726"/>
                <a:gd name="connsiteY0" fmla="*/ 0 h 1811954"/>
                <a:gd name="connsiteX1" fmla="*/ 1323309 w 2527726"/>
                <a:gd name="connsiteY1" fmla="*/ 365760 h 1811954"/>
                <a:gd name="connsiteX2" fmla="*/ 1294566 w 2527726"/>
                <a:gd name="connsiteY2" fmla="*/ 508131 h 1811954"/>
                <a:gd name="connsiteX3" fmla="*/ 1281107 w 2527726"/>
                <a:gd name="connsiteY3" fmla="*/ 532927 h 1811954"/>
                <a:gd name="connsiteX4" fmla="*/ 1282176 w 2527726"/>
                <a:gd name="connsiteY4" fmla="*/ 534000 h 1811954"/>
                <a:gd name="connsiteX5" fmla="*/ 1278579 w 2527726"/>
                <a:gd name="connsiteY5" fmla="*/ 537585 h 1811954"/>
                <a:gd name="connsiteX6" fmla="*/ 1272384 w 2527726"/>
                <a:gd name="connsiteY6" fmla="*/ 548998 h 1811954"/>
                <a:gd name="connsiteX7" fmla="*/ 2527726 w 2527726"/>
                <a:gd name="connsiteY7" fmla="*/ 1804340 h 1811954"/>
                <a:gd name="connsiteX8" fmla="*/ 1869334 w 2527726"/>
                <a:gd name="connsiteY8" fmla="*/ 1792526 h 1811954"/>
                <a:gd name="connsiteX9" fmla="*/ 945938 w 2527726"/>
                <a:gd name="connsiteY9" fmla="*/ 869131 h 1811954"/>
                <a:gd name="connsiteX10" fmla="*/ 0 w 2527726"/>
                <a:gd name="connsiteY10" fmla="*/ 1811954 h 1811954"/>
                <a:gd name="connsiteX11" fmla="*/ 11794 w 2527726"/>
                <a:gd name="connsiteY11" fmla="*/ 1154685 h 1811954"/>
                <a:gd name="connsiteX12" fmla="*/ 634558 w 2527726"/>
                <a:gd name="connsiteY12" fmla="*/ 533971 h 1811954"/>
                <a:gd name="connsiteX13" fmla="*/ 620532 w 2527726"/>
                <a:gd name="connsiteY13" fmla="*/ 508130 h 1811954"/>
                <a:gd name="connsiteX14" fmla="*/ 591789 w 2527726"/>
                <a:gd name="connsiteY14" fmla="*/ 365760 h 1811954"/>
                <a:gd name="connsiteX15" fmla="*/ 957549 w 2527726"/>
                <a:gd name="connsiteY15" fmla="*/ 0 h 1811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527726" h="1811954">
                  <a:moveTo>
                    <a:pt x="957549" y="0"/>
                  </a:moveTo>
                  <a:cubicBezTo>
                    <a:pt x="1159553" y="0"/>
                    <a:pt x="1323309" y="163756"/>
                    <a:pt x="1323309" y="365760"/>
                  </a:cubicBezTo>
                  <a:cubicBezTo>
                    <a:pt x="1323309" y="416261"/>
                    <a:pt x="1313074" y="464372"/>
                    <a:pt x="1294566" y="508131"/>
                  </a:cubicBezTo>
                  <a:lnTo>
                    <a:pt x="1281107" y="532927"/>
                  </a:lnTo>
                  <a:lnTo>
                    <a:pt x="1282176" y="534000"/>
                  </a:lnTo>
                  <a:lnTo>
                    <a:pt x="1278579" y="537585"/>
                  </a:lnTo>
                  <a:lnTo>
                    <a:pt x="1272384" y="548998"/>
                  </a:lnTo>
                  <a:lnTo>
                    <a:pt x="2527726" y="1804340"/>
                  </a:lnTo>
                  <a:lnTo>
                    <a:pt x="1869334" y="1792526"/>
                  </a:lnTo>
                  <a:lnTo>
                    <a:pt x="945938" y="869131"/>
                  </a:lnTo>
                  <a:lnTo>
                    <a:pt x="0" y="1811954"/>
                  </a:lnTo>
                  <a:lnTo>
                    <a:pt x="11794" y="1154685"/>
                  </a:lnTo>
                  <a:lnTo>
                    <a:pt x="634558" y="533971"/>
                  </a:lnTo>
                  <a:lnTo>
                    <a:pt x="620532" y="508130"/>
                  </a:lnTo>
                  <a:cubicBezTo>
                    <a:pt x="602024" y="464371"/>
                    <a:pt x="591789" y="416261"/>
                    <a:pt x="591789" y="365760"/>
                  </a:cubicBezTo>
                  <a:cubicBezTo>
                    <a:pt x="591789" y="163756"/>
                    <a:pt x="755545" y="0"/>
                    <a:pt x="957549" y="0"/>
                  </a:cubicBezTo>
                  <a:close/>
                </a:path>
              </a:pathLst>
            </a:custGeom>
            <a:solidFill>
              <a:srgbClr val="72869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Oval 15">
              <a:extLst>
                <a:ext uri="{FF2B5EF4-FFF2-40B4-BE49-F238E27FC236}">
                  <a16:creationId xmlns:a16="http://schemas.microsoft.com/office/drawing/2014/main" id="{B03B8058-2530-43F6-9D8E-6E6FB017A95B}"/>
                </a:ext>
              </a:extLst>
            </p:cNvPr>
            <p:cNvSpPr>
              <a:spLocks noChangeAspect="1"/>
            </p:cNvSpPr>
            <p:nvPr/>
          </p:nvSpPr>
          <p:spPr>
            <a:xfrm>
              <a:off x="4038602" y="3739896"/>
              <a:ext cx="411480" cy="411480"/>
            </a:xfrm>
            <a:prstGeom prst="ellipse">
              <a:avLst/>
            </a:prstGeom>
            <a:no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dirty="0">
                  <a:solidFill>
                    <a:schemeClr val="bg1"/>
                  </a:solidFill>
                  <a:latin typeface="Bernard MT Condensed" panose="02050806060905020404" pitchFamily="18" charset="0"/>
                </a:rPr>
                <a:t>D</a:t>
              </a:r>
            </a:p>
          </p:txBody>
        </p:sp>
      </p:grpSp>
      <p:grpSp>
        <p:nvGrpSpPr>
          <p:cNvPr id="4" name="Group 3">
            <a:extLst>
              <a:ext uri="{FF2B5EF4-FFF2-40B4-BE49-F238E27FC236}">
                <a16:creationId xmlns:a16="http://schemas.microsoft.com/office/drawing/2014/main" id="{83B58038-A684-4778-9F77-3E7777369F1E}"/>
              </a:ext>
            </a:extLst>
          </p:cNvPr>
          <p:cNvGrpSpPr>
            <a:grpSpLocks noChangeAspect="1"/>
          </p:cNvGrpSpPr>
          <p:nvPr/>
        </p:nvGrpSpPr>
        <p:grpSpPr>
          <a:xfrm>
            <a:off x="5334001" y="3031236"/>
            <a:ext cx="1828800" cy="1828800"/>
            <a:chOff x="5273038" y="3122676"/>
            <a:chExt cx="1645920" cy="1645920"/>
          </a:xfrm>
        </p:grpSpPr>
        <p:sp>
          <p:nvSpPr>
            <p:cNvPr id="21" name="Freeform: Shape 20">
              <a:extLst>
                <a:ext uri="{FF2B5EF4-FFF2-40B4-BE49-F238E27FC236}">
                  <a16:creationId xmlns:a16="http://schemas.microsoft.com/office/drawing/2014/main" id="{B6EA1C1E-30F3-4246-9C92-F35BF86CAF02}"/>
                </a:ext>
              </a:extLst>
            </p:cNvPr>
            <p:cNvSpPr>
              <a:spLocks noChangeAspect="1"/>
            </p:cNvSpPr>
            <p:nvPr/>
          </p:nvSpPr>
          <p:spPr>
            <a:xfrm rot="18900000">
              <a:off x="5376387" y="3237257"/>
              <a:ext cx="1417320" cy="1417320"/>
            </a:xfrm>
            <a:custGeom>
              <a:avLst/>
              <a:gdLst>
                <a:gd name="connsiteX0" fmla="*/ 1417320 w 1417320"/>
                <a:gd name="connsiteY0" fmla="*/ 0 h 1417320"/>
                <a:gd name="connsiteX1" fmla="*/ 1417320 w 1417320"/>
                <a:gd name="connsiteY1" fmla="*/ 1417320 h 1417320"/>
                <a:gd name="connsiteX2" fmla="*/ 0 w 1417320"/>
                <a:gd name="connsiteY2" fmla="*/ 1417320 h 1417320"/>
                <a:gd name="connsiteX3" fmla="*/ 0 w 1417320"/>
                <a:gd name="connsiteY3" fmla="*/ 0 h 1417320"/>
              </a:gdLst>
              <a:ahLst/>
              <a:cxnLst>
                <a:cxn ang="0">
                  <a:pos x="connsiteX0" y="connsiteY0"/>
                </a:cxn>
                <a:cxn ang="0">
                  <a:pos x="connsiteX1" y="connsiteY1"/>
                </a:cxn>
                <a:cxn ang="0">
                  <a:pos x="connsiteX2" y="connsiteY2"/>
                </a:cxn>
                <a:cxn ang="0">
                  <a:pos x="connsiteX3" y="connsiteY3"/>
                </a:cxn>
              </a:cxnLst>
              <a:rect l="l" t="t" r="r" b="b"/>
              <a:pathLst>
                <a:path w="1417320" h="1417320">
                  <a:moveTo>
                    <a:pt x="1417320" y="0"/>
                  </a:moveTo>
                  <a:lnTo>
                    <a:pt x="1417320" y="1417320"/>
                  </a:lnTo>
                  <a:lnTo>
                    <a:pt x="0" y="1417320"/>
                  </a:lnTo>
                  <a:lnTo>
                    <a:pt x="0"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innerShdw blurRad="635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Freeform: Shape 21">
              <a:extLst>
                <a:ext uri="{FF2B5EF4-FFF2-40B4-BE49-F238E27FC236}">
                  <a16:creationId xmlns:a16="http://schemas.microsoft.com/office/drawing/2014/main" id="{7A7E09D0-67BA-4280-9E26-5C3DBF78C107}"/>
                </a:ext>
              </a:extLst>
            </p:cNvPr>
            <p:cNvSpPr>
              <a:spLocks noChangeAspect="1"/>
            </p:cNvSpPr>
            <p:nvPr/>
          </p:nvSpPr>
          <p:spPr>
            <a:xfrm rot="18900000">
              <a:off x="5273038" y="3122676"/>
              <a:ext cx="1645920" cy="1645920"/>
            </a:xfrm>
            <a:custGeom>
              <a:avLst/>
              <a:gdLst>
                <a:gd name="connsiteX0" fmla="*/ 1523678 w 1645920"/>
                <a:gd name="connsiteY0" fmla="*/ 106755 h 1645920"/>
                <a:gd name="connsiteX1" fmla="*/ 106358 w 1645920"/>
                <a:gd name="connsiteY1" fmla="*/ 106755 h 1645920"/>
                <a:gd name="connsiteX2" fmla="*/ 106358 w 1645920"/>
                <a:gd name="connsiteY2" fmla="*/ 1524075 h 1645920"/>
                <a:gd name="connsiteX3" fmla="*/ 1523678 w 1645920"/>
                <a:gd name="connsiteY3" fmla="*/ 1524075 h 1645920"/>
                <a:gd name="connsiteX4" fmla="*/ 1645920 w 1645920"/>
                <a:gd name="connsiteY4" fmla="*/ 0 h 1645920"/>
                <a:gd name="connsiteX5" fmla="*/ 1645920 w 1645920"/>
                <a:gd name="connsiteY5" fmla="*/ 1645920 h 1645920"/>
                <a:gd name="connsiteX6" fmla="*/ 0 w 1645920"/>
                <a:gd name="connsiteY6" fmla="*/ 1645920 h 1645920"/>
                <a:gd name="connsiteX7" fmla="*/ 0 w 1645920"/>
                <a:gd name="connsiteY7" fmla="*/ 0 h 164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45920" h="1645920">
                  <a:moveTo>
                    <a:pt x="1523678" y="106755"/>
                  </a:moveTo>
                  <a:lnTo>
                    <a:pt x="106358" y="106755"/>
                  </a:lnTo>
                  <a:lnTo>
                    <a:pt x="106358" y="1524075"/>
                  </a:lnTo>
                  <a:lnTo>
                    <a:pt x="1523678" y="1524075"/>
                  </a:lnTo>
                  <a:close/>
                  <a:moveTo>
                    <a:pt x="1645920" y="0"/>
                  </a:moveTo>
                  <a:lnTo>
                    <a:pt x="1645920" y="1645920"/>
                  </a:lnTo>
                  <a:lnTo>
                    <a:pt x="0" y="1645920"/>
                  </a:lnTo>
                  <a:lnTo>
                    <a:pt x="0"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3" name="TextBox 22">
            <a:extLst>
              <a:ext uri="{FF2B5EF4-FFF2-40B4-BE49-F238E27FC236}">
                <a16:creationId xmlns:a16="http://schemas.microsoft.com/office/drawing/2014/main" id="{1827B999-5558-4CE6-B3B3-961B041BADD0}"/>
              </a:ext>
            </a:extLst>
          </p:cNvPr>
          <p:cNvSpPr txBox="1"/>
          <p:nvPr/>
        </p:nvSpPr>
        <p:spPr>
          <a:xfrm>
            <a:off x="5411573" y="3602828"/>
            <a:ext cx="1673655" cy="1021818"/>
          </a:xfrm>
          <a:prstGeom prst="rect">
            <a:avLst/>
          </a:prstGeom>
          <a:noFill/>
        </p:spPr>
        <p:txBody>
          <a:bodyPr wrap="square" rtlCol="0">
            <a:spAutoFit/>
          </a:bodyPr>
          <a:lstStyle/>
          <a:p>
            <a:pPr algn="ctr" defTabSz="1219170">
              <a:spcBef>
                <a:spcPct val="20000"/>
              </a:spcBef>
              <a:defRPr/>
            </a:pPr>
            <a:r>
              <a:rPr lang="en-US" sz="1400" dirty="0">
                <a:solidFill>
                  <a:srgbClr val="4D4D4D"/>
                </a:solidFill>
                <a:latin typeface="Bernard MT Condensed" panose="02050806060905020404" pitchFamily="18" charset="0"/>
              </a:rPr>
              <a:t>LOREM IPSUM DOLOR</a:t>
            </a:r>
          </a:p>
          <a:p>
            <a:pPr algn="ctr" defTabSz="1219170">
              <a:spcBef>
                <a:spcPct val="20000"/>
              </a:spcBef>
              <a:defRPr/>
            </a:pPr>
            <a:endParaRPr lang="en-US" sz="200" b="1" dirty="0">
              <a:solidFill>
                <a:srgbClr val="4D4D4D"/>
              </a:solidFill>
              <a:latin typeface="Candara" panose="020E0502030303020204" pitchFamily="34" charset="0"/>
            </a:endParaRPr>
          </a:p>
          <a:p>
            <a:pPr algn="ctr"/>
            <a:r>
              <a:rPr lang="en-US" sz="1100" dirty="0">
                <a:solidFill>
                  <a:srgbClr val="4D4D4D"/>
                </a:solidFill>
                <a:latin typeface="Candara" panose="020E0502030303020204" pitchFamily="34" charset="0"/>
              </a:rPr>
              <a:t>Lorem ipsum dolor sit amet, consectetur adipiscing elit, sed do eiusmod.</a:t>
            </a:r>
          </a:p>
        </p:txBody>
      </p:sp>
      <p:sp>
        <p:nvSpPr>
          <p:cNvPr id="24" name="Freeform 101">
            <a:extLst>
              <a:ext uri="{FF2B5EF4-FFF2-40B4-BE49-F238E27FC236}">
                <a16:creationId xmlns:a16="http://schemas.microsoft.com/office/drawing/2014/main" id="{35E6C1C7-69DC-454C-A0C3-13B300C14CF5}"/>
              </a:ext>
            </a:extLst>
          </p:cNvPr>
          <p:cNvSpPr>
            <a:spLocks noChangeAspect="1" noEditPoints="1"/>
          </p:cNvSpPr>
          <p:nvPr/>
        </p:nvSpPr>
        <p:spPr bwMode="auto">
          <a:xfrm>
            <a:off x="5959961" y="3148436"/>
            <a:ext cx="494180" cy="457200"/>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rgbClr val="3B3B3B"/>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5" name="TextBox 24">
            <a:extLst>
              <a:ext uri="{FF2B5EF4-FFF2-40B4-BE49-F238E27FC236}">
                <a16:creationId xmlns:a16="http://schemas.microsoft.com/office/drawing/2014/main" id="{C15FD05F-839E-4224-89AD-7AC230129BA3}"/>
              </a:ext>
            </a:extLst>
          </p:cNvPr>
          <p:cNvSpPr txBox="1"/>
          <p:nvPr/>
        </p:nvSpPr>
        <p:spPr>
          <a:xfrm>
            <a:off x="387496" y="305067"/>
            <a:ext cx="5556104"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26" name="TextBox 25">
            <a:extLst>
              <a:ext uri="{FF2B5EF4-FFF2-40B4-BE49-F238E27FC236}">
                <a16:creationId xmlns:a16="http://schemas.microsoft.com/office/drawing/2014/main" id="{AC9CD130-DAA0-4DCE-885C-AB8E1A702819}"/>
              </a:ext>
            </a:extLst>
          </p:cNvPr>
          <p:cNvSpPr txBox="1"/>
          <p:nvPr/>
        </p:nvSpPr>
        <p:spPr>
          <a:xfrm>
            <a:off x="384048" y="1901041"/>
            <a:ext cx="3835390" cy="1985159"/>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a:t>
            </a:r>
          </a:p>
          <a:p>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a:t>
            </a:r>
            <a:endParaRPr lang="en-US" sz="1300" b="1" dirty="0">
              <a:solidFill>
                <a:schemeClr val="bg1"/>
              </a:solidFill>
              <a:latin typeface="Candara" panose="020E0502030303020204" pitchFamily="34" charset="0"/>
            </a:endParaRPr>
          </a:p>
        </p:txBody>
      </p:sp>
      <p:sp>
        <p:nvSpPr>
          <p:cNvPr id="27" name="TextBox 26">
            <a:extLst>
              <a:ext uri="{FF2B5EF4-FFF2-40B4-BE49-F238E27FC236}">
                <a16:creationId xmlns:a16="http://schemas.microsoft.com/office/drawing/2014/main" id="{B28E7A0F-7A5F-4EE9-8863-219EDCF91EED}"/>
              </a:ext>
            </a:extLst>
          </p:cNvPr>
          <p:cNvSpPr txBox="1"/>
          <p:nvPr/>
        </p:nvSpPr>
        <p:spPr>
          <a:xfrm>
            <a:off x="731262" y="5047488"/>
            <a:ext cx="4297680" cy="1400383"/>
          </a:xfrm>
          <a:prstGeom prst="rect">
            <a:avLst/>
          </a:prstGeom>
          <a:noFill/>
        </p:spPr>
        <p:txBody>
          <a:bodyPr wrap="square" rtlCol="0">
            <a:spAutoFit/>
          </a:bodyPr>
          <a:lstStyle/>
          <a:p>
            <a:r>
              <a:rPr lang="en-US" sz="1400" dirty="0">
                <a:solidFill>
                  <a:srgbClr val="72869F"/>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28" name="TextBox 27">
            <a:extLst>
              <a:ext uri="{FF2B5EF4-FFF2-40B4-BE49-F238E27FC236}">
                <a16:creationId xmlns:a16="http://schemas.microsoft.com/office/drawing/2014/main" id="{E0F029C3-48A4-444D-A451-2BA42F1C75DD}"/>
              </a:ext>
            </a:extLst>
          </p:cNvPr>
          <p:cNvSpPr txBox="1"/>
          <p:nvPr/>
        </p:nvSpPr>
        <p:spPr>
          <a:xfrm>
            <a:off x="7406640" y="5048867"/>
            <a:ext cx="4297680" cy="1400383"/>
          </a:xfrm>
          <a:prstGeom prst="rect">
            <a:avLst/>
          </a:prstGeom>
          <a:noFill/>
        </p:spPr>
        <p:txBody>
          <a:bodyPr wrap="square" rtlCol="0">
            <a:spAutoFit/>
          </a:bodyPr>
          <a:lstStyle/>
          <a:p>
            <a:r>
              <a:rPr lang="en-US" sz="1400" dirty="0">
                <a:solidFill>
                  <a:srgbClr val="5C7089"/>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29" name="TextBox 28">
            <a:extLst>
              <a:ext uri="{FF2B5EF4-FFF2-40B4-BE49-F238E27FC236}">
                <a16:creationId xmlns:a16="http://schemas.microsoft.com/office/drawing/2014/main" id="{BE8AE962-CF37-4565-AD3E-E823F80481BF}"/>
              </a:ext>
            </a:extLst>
          </p:cNvPr>
          <p:cNvSpPr txBox="1"/>
          <p:nvPr/>
        </p:nvSpPr>
        <p:spPr>
          <a:xfrm>
            <a:off x="8662381" y="3079066"/>
            <a:ext cx="3275476" cy="1769715"/>
          </a:xfrm>
          <a:prstGeom prst="rect">
            <a:avLst/>
          </a:prstGeom>
          <a:noFill/>
        </p:spPr>
        <p:txBody>
          <a:bodyPr wrap="square" rtlCol="0">
            <a:spAutoFit/>
          </a:bodyPr>
          <a:lstStyle/>
          <a:p>
            <a:r>
              <a:rPr lang="en-US" sz="1400" dirty="0">
                <a:solidFill>
                  <a:srgbClr val="44546B"/>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0" name="TextBox 29">
            <a:extLst>
              <a:ext uri="{FF2B5EF4-FFF2-40B4-BE49-F238E27FC236}">
                <a16:creationId xmlns:a16="http://schemas.microsoft.com/office/drawing/2014/main" id="{B530C5DA-EAD2-4693-9D28-B75D25227D22}"/>
              </a:ext>
            </a:extLst>
          </p:cNvPr>
          <p:cNvSpPr txBox="1"/>
          <p:nvPr/>
        </p:nvSpPr>
        <p:spPr>
          <a:xfrm>
            <a:off x="7406640" y="1266425"/>
            <a:ext cx="4297483" cy="1400383"/>
          </a:xfrm>
          <a:prstGeom prst="rect">
            <a:avLst/>
          </a:prstGeom>
          <a:noFill/>
        </p:spPr>
        <p:txBody>
          <a:bodyPr wrap="square" rtlCol="0">
            <a:spAutoFit/>
          </a:bodyPr>
          <a:lstStyle/>
          <a:p>
            <a:r>
              <a:rPr lang="en-US" sz="1400" dirty="0">
                <a:solidFill>
                  <a:srgbClr val="EF3425"/>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Tree>
    <p:extLst>
      <p:ext uri="{BB962C8B-B14F-4D97-AF65-F5344CB8AC3E}">
        <p14:creationId xmlns:p14="http://schemas.microsoft.com/office/powerpoint/2010/main" val="78723798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5"/>
                                        </p:tgtEl>
                                        <p:attrNameLst>
                                          <p:attrName>style.visibility</p:attrName>
                                        </p:attrNameLst>
                                      </p:cBhvr>
                                      <p:to>
                                        <p:strVal val="visible"/>
                                      </p:to>
                                    </p:set>
                                    <p:animEffect transition="in" filter="wipe(left)">
                                      <p:cBhvr>
                                        <p:cTn id="7" dur="1000"/>
                                        <p:tgtEl>
                                          <p:spTgt spid="25"/>
                                        </p:tgtEl>
                                      </p:cBhvr>
                                    </p:animEffect>
                                  </p:childTnLst>
                                </p:cTn>
                              </p:par>
                            </p:childTnLst>
                          </p:cTn>
                        </p:par>
                        <p:par>
                          <p:cTn id="8" fill="hold">
                            <p:stCondLst>
                              <p:cond delay="1000"/>
                            </p:stCondLst>
                            <p:childTnLst>
                              <p:par>
                                <p:cTn id="9" presetID="22" presetClass="entr" presetSubtype="1" fill="hold" grpId="0" nodeType="afterEffect">
                                  <p:stCondLst>
                                    <p:cond delay="0"/>
                                  </p:stCondLst>
                                  <p:childTnLst>
                                    <p:set>
                                      <p:cBhvr>
                                        <p:cTn id="10" dur="1" fill="hold">
                                          <p:stCondLst>
                                            <p:cond delay="0"/>
                                          </p:stCondLst>
                                        </p:cTn>
                                        <p:tgtEl>
                                          <p:spTgt spid="26"/>
                                        </p:tgtEl>
                                        <p:attrNameLst>
                                          <p:attrName>style.visibility</p:attrName>
                                        </p:attrNameLst>
                                      </p:cBhvr>
                                      <p:to>
                                        <p:strVal val="visible"/>
                                      </p:to>
                                    </p:set>
                                    <p:animEffect transition="in" filter="wipe(up)">
                                      <p:cBhvr>
                                        <p:cTn id="11" dur="2000"/>
                                        <p:tgtEl>
                                          <p:spTgt spid="26"/>
                                        </p:tgtEl>
                                      </p:cBhvr>
                                    </p:animEffect>
                                  </p:childTnLst>
                                </p:cTn>
                              </p:par>
                            </p:childTnLst>
                          </p:cTn>
                        </p:par>
                        <p:par>
                          <p:cTn id="12" fill="hold">
                            <p:stCondLst>
                              <p:cond delay="3000"/>
                            </p:stCondLst>
                            <p:childTnLst>
                              <p:par>
                                <p:cTn id="13" presetID="53" presetClass="entr" presetSubtype="16" fill="hold" nodeType="afterEffect">
                                  <p:stCondLst>
                                    <p:cond delay="0"/>
                                  </p:stCondLst>
                                  <p:childTnLst>
                                    <p:set>
                                      <p:cBhvr>
                                        <p:cTn id="14" dur="1" fill="hold">
                                          <p:stCondLst>
                                            <p:cond delay="0"/>
                                          </p:stCondLst>
                                        </p:cTn>
                                        <p:tgtEl>
                                          <p:spTgt spid="4"/>
                                        </p:tgtEl>
                                        <p:attrNameLst>
                                          <p:attrName>style.visibility</p:attrName>
                                        </p:attrNameLst>
                                      </p:cBhvr>
                                      <p:to>
                                        <p:strVal val="visible"/>
                                      </p:to>
                                    </p:set>
                                    <p:anim calcmode="lin" valueType="num">
                                      <p:cBhvr>
                                        <p:cTn id="15" dur="500" fill="hold"/>
                                        <p:tgtEl>
                                          <p:spTgt spid="4"/>
                                        </p:tgtEl>
                                        <p:attrNameLst>
                                          <p:attrName>ppt_w</p:attrName>
                                        </p:attrNameLst>
                                      </p:cBhvr>
                                      <p:tavLst>
                                        <p:tav tm="0">
                                          <p:val>
                                            <p:fltVal val="0"/>
                                          </p:val>
                                        </p:tav>
                                        <p:tav tm="100000">
                                          <p:val>
                                            <p:strVal val="#ppt_w"/>
                                          </p:val>
                                        </p:tav>
                                      </p:tavLst>
                                    </p:anim>
                                    <p:anim calcmode="lin" valueType="num">
                                      <p:cBhvr>
                                        <p:cTn id="16" dur="500" fill="hold"/>
                                        <p:tgtEl>
                                          <p:spTgt spid="4"/>
                                        </p:tgtEl>
                                        <p:attrNameLst>
                                          <p:attrName>ppt_h</p:attrName>
                                        </p:attrNameLst>
                                      </p:cBhvr>
                                      <p:tavLst>
                                        <p:tav tm="0">
                                          <p:val>
                                            <p:fltVal val="0"/>
                                          </p:val>
                                        </p:tav>
                                        <p:tav tm="100000">
                                          <p:val>
                                            <p:strVal val="#ppt_h"/>
                                          </p:val>
                                        </p:tav>
                                      </p:tavLst>
                                    </p:anim>
                                    <p:animEffect transition="in" filter="fade">
                                      <p:cBhvr>
                                        <p:cTn id="17" dur="500"/>
                                        <p:tgtEl>
                                          <p:spTgt spid="4"/>
                                        </p:tgtEl>
                                      </p:cBhvr>
                                    </p:animEffect>
                                  </p:childTnLst>
                                </p:cTn>
                              </p:par>
                            </p:childTnLst>
                          </p:cTn>
                        </p:par>
                        <p:par>
                          <p:cTn id="18" fill="hold">
                            <p:stCondLst>
                              <p:cond delay="3500"/>
                            </p:stCondLst>
                            <p:childTnLst>
                              <p:par>
                                <p:cTn id="19" presetID="42" presetClass="entr" presetSubtype="0" fill="hold" grpId="0" nodeType="afterEffect">
                                  <p:stCondLst>
                                    <p:cond delay="0"/>
                                  </p:stCondLst>
                                  <p:childTnLst>
                                    <p:set>
                                      <p:cBhvr>
                                        <p:cTn id="20" dur="1" fill="hold">
                                          <p:stCondLst>
                                            <p:cond delay="0"/>
                                          </p:stCondLst>
                                        </p:cTn>
                                        <p:tgtEl>
                                          <p:spTgt spid="24"/>
                                        </p:tgtEl>
                                        <p:attrNameLst>
                                          <p:attrName>style.visibility</p:attrName>
                                        </p:attrNameLst>
                                      </p:cBhvr>
                                      <p:to>
                                        <p:strVal val="visible"/>
                                      </p:to>
                                    </p:set>
                                    <p:animEffect transition="in" filter="fade">
                                      <p:cBhvr>
                                        <p:cTn id="21" dur="1000"/>
                                        <p:tgtEl>
                                          <p:spTgt spid="24"/>
                                        </p:tgtEl>
                                      </p:cBhvr>
                                    </p:animEffect>
                                    <p:anim calcmode="lin" valueType="num">
                                      <p:cBhvr>
                                        <p:cTn id="22" dur="1000" fill="hold"/>
                                        <p:tgtEl>
                                          <p:spTgt spid="24"/>
                                        </p:tgtEl>
                                        <p:attrNameLst>
                                          <p:attrName>ppt_x</p:attrName>
                                        </p:attrNameLst>
                                      </p:cBhvr>
                                      <p:tavLst>
                                        <p:tav tm="0">
                                          <p:val>
                                            <p:strVal val="#ppt_x"/>
                                          </p:val>
                                        </p:tav>
                                        <p:tav tm="100000">
                                          <p:val>
                                            <p:strVal val="#ppt_x"/>
                                          </p:val>
                                        </p:tav>
                                      </p:tavLst>
                                    </p:anim>
                                    <p:anim calcmode="lin" valueType="num">
                                      <p:cBhvr>
                                        <p:cTn id="23" dur="1000" fill="hold"/>
                                        <p:tgtEl>
                                          <p:spTgt spid="24"/>
                                        </p:tgtEl>
                                        <p:attrNameLst>
                                          <p:attrName>ppt_y</p:attrName>
                                        </p:attrNameLst>
                                      </p:cBhvr>
                                      <p:tavLst>
                                        <p:tav tm="0">
                                          <p:val>
                                            <p:strVal val="#ppt_y+.1"/>
                                          </p:val>
                                        </p:tav>
                                        <p:tav tm="100000">
                                          <p:val>
                                            <p:strVal val="#ppt_y"/>
                                          </p:val>
                                        </p:tav>
                                      </p:tavLst>
                                    </p:anim>
                                  </p:childTnLst>
                                </p:cTn>
                              </p:par>
                              <p:par>
                                <p:cTn id="24" presetID="42" presetClass="entr" presetSubtype="0" fill="hold" grpId="0" nodeType="withEffect">
                                  <p:stCondLst>
                                    <p:cond delay="0"/>
                                  </p:stCondLst>
                                  <p:childTnLst>
                                    <p:set>
                                      <p:cBhvr>
                                        <p:cTn id="25" dur="1" fill="hold">
                                          <p:stCondLst>
                                            <p:cond delay="0"/>
                                          </p:stCondLst>
                                        </p:cTn>
                                        <p:tgtEl>
                                          <p:spTgt spid="23"/>
                                        </p:tgtEl>
                                        <p:attrNameLst>
                                          <p:attrName>style.visibility</p:attrName>
                                        </p:attrNameLst>
                                      </p:cBhvr>
                                      <p:to>
                                        <p:strVal val="visible"/>
                                      </p:to>
                                    </p:set>
                                    <p:animEffect transition="in" filter="fade">
                                      <p:cBhvr>
                                        <p:cTn id="26" dur="1000"/>
                                        <p:tgtEl>
                                          <p:spTgt spid="23"/>
                                        </p:tgtEl>
                                      </p:cBhvr>
                                    </p:animEffect>
                                    <p:anim calcmode="lin" valueType="num">
                                      <p:cBhvr>
                                        <p:cTn id="27" dur="1000" fill="hold"/>
                                        <p:tgtEl>
                                          <p:spTgt spid="23"/>
                                        </p:tgtEl>
                                        <p:attrNameLst>
                                          <p:attrName>ppt_x</p:attrName>
                                        </p:attrNameLst>
                                      </p:cBhvr>
                                      <p:tavLst>
                                        <p:tav tm="0">
                                          <p:val>
                                            <p:strVal val="#ppt_x"/>
                                          </p:val>
                                        </p:tav>
                                        <p:tav tm="100000">
                                          <p:val>
                                            <p:strVal val="#ppt_x"/>
                                          </p:val>
                                        </p:tav>
                                      </p:tavLst>
                                    </p:anim>
                                    <p:anim calcmode="lin" valueType="num">
                                      <p:cBhvr>
                                        <p:cTn id="28" dur="1000" fill="hold"/>
                                        <p:tgtEl>
                                          <p:spTgt spid="23"/>
                                        </p:tgtEl>
                                        <p:attrNameLst>
                                          <p:attrName>ppt_y</p:attrName>
                                        </p:attrNameLst>
                                      </p:cBhvr>
                                      <p:tavLst>
                                        <p:tav tm="0">
                                          <p:val>
                                            <p:strVal val="#ppt_y+.1"/>
                                          </p:val>
                                        </p:tav>
                                        <p:tav tm="100000">
                                          <p:val>
                                            <p:strVal val="#ppt_y"/>
                                          </p:val>
                                        </p:tav>
                                      </p:tavLst>
                                    </p:anim>
                                  </p:childTnLst>
                                </p:cTn>
                              </p:par>
                            </p:childTnLst>
                          </p:cTn>
                        </p:par>
                        <p:par>
                          <p:cTn id="29" fill="hold">
                            <p:stCondLst>
                              <p:cond delay="4500"/>
                            </p:stCondLst>
                            <p:childTnLst>
                              <p:par>
                                <p:cTn id="30" presetID="31" presetClass="entr" presetSubtype="0" fill="hold" nodeType="afterEffect">
                                  <p:stCondLst>
                                    <p:cond delay="0"/>
                                  </p:stCondLst>
                                  <p:childTnLst>
                                    <p:set>
                                      <p:cBhvr>
                                        <p:cTn id="31" dur="1" fill="hold">
                                          <p:stCondLst>
                                            <p:cond delay="0"/>
                                          </p:stCondLst>
                                        </p:cTn>
                                        <p:tgtEl>
                                          <p:spTgt spid="31"/>
                                        </p:tgtEl>
                                        <p:attrNameLst>
                                          <p:attrName>style.visibility</p:attrName>
                                        </p:attrNameLst>
                                      </p:cBhvr>
                                      <p:to>
                                        <p:strVal val="visible"/>
                                      </p:to>
                                    </p:set>
                                    <p:anim calcmode="lin" valueType="num">
                                      <p:cBhvr>
                                        <p:cTn id="32" dur="1000" fill="hold"/>
                                        <p:tgtEl>
                                          <p:spTgt spid="31"/>
                                        </p:tgtEl>
                                        <p:attrNameLst>
                                          <p:attrName>ppt_w</p:attrName>
                                        </p:attrNameLst>
                                      </p:cBhvr>
                                      <p:tavLst>
                                        <p:tav tm="0">
                                          <p:val>
                                            <p:fltVal val="0"/>
                                          </p:val>
                                        </p:tav>
                                        <p:tav tm="100000">
                                          <p:val>
                                            <p:strVal val="#ppt_w"/>
                                          </p:val>
                                        </p:tav>
                                      </p:tavLst>
                                    </p:anim>
                                    <p:anim calcmode="lin" valueType="num">
                                      <p:cBhvr>
                                        <p:cTn id="33" dur="1000" fill="hold"/>
                                        <p:tgtEl>
                                          <p:spTgt spid="31"/>
                                        </p:tgtEl>
                                        <p:attrNameLst>
                                          <p:attrName>ppt_h</p:attrName>
                                        </p:attrNameLst>
                                      </p:cBhvr>
                                      <p:tavLst>
                                        <p:tav tm="0">
                                          <p:val>
                                            <p:fltVal val="0"/>
                                          </p:val>
                                        </p:tav>
                                        <p:tav tm="100000">
                                          <p:val>
                                            <p:strVal val="#ppt_h"/>
                                          </p:val>
                                        </p:tav>
                                      </p:tavLst>
                                    </p:anim>
                                    <p:anim calcmode="lin" valueType="num">
                                      <p:cBhvr>
                                        <p:cTn id="34" dur="1000" fill="hold"/>
                                        <p:tgtEl>
                                          <p:spTgt spid="31"/>
                                        </p:tgtEl>
                                        <p:attrNameLst>
                                          <p:attrName>style.rotation</p:attrName>
                                        </p:attrNameLst>
                                      </p:cBhvr>
                                      <p:tavLst>
                                        <p:tav tm="0">
                                          <p:val>
                                            <p:fltVal val="90"/>
                                          </p:val>
                                        </p:tav>
                                        <p:tav tm="100000">
                                          <p:val>
                                            <p:fltVal val="0"/>
                                          </p:val>
                                        </p:tav>
                                      </p:tavLst>
                                    </p:anim>
                                    <p:animEffect transition="in" filter="fade">
                                      <p:cBhvr>
                                        <p:cTn id="35" dur="1000"/>
                                        <p:tgtEl>
                                          <p:spTgt spid="31"/>
                                        </p:tgtEl>
                                      </p:cBhvr>
                                    </p:animEffect>
                                  </p:childTnLst>
                                </p:cTn>
                              </p:par>
                            </p:childTnLst>
                          </p:cTn>
                        </p:par>
                        <p:par>
                          <p:cTn id="36" fill="hold">
                            <p:stCondLst>
                              <p:cond delay="5500"/>
                            </p:stCondLst>
                            <p:childTnLst>
                              <p:par>
                                <p:cTn id="37" presetID="42" presetClass="entr" presetSubtype="0" fill="hold" grpId="0" nodeType="afterEffect">
                                  <p:stCondLst>
                                    <p:cond delay="0"/>
                                  </p:stCondLst>
                                  <p:childTnLst>
                                    <p:set>
                                      <p:cBhvr>
                                        <p:cTn id="38" dur="1" fill="hold">
                                          <p:stCondLst>
                                            <p:cond delay="0"/>
                                          </p:stCondLst>
                                        </p:cTn>
                                        <p:tgtEl>
                                          <p:spTgt spid="30"/>
                                        </p:tgtEl>
                                        <p:attrNameLst>
                                          <p:attrName>style.visibility</p:attrName>
                                        </p:attrNameLst>
                                      </p:cBhvr>
                                      <p:to>
                                        <p:strVal val="visible"/>
                                      </p:to>
                                    </p:set>
                                    <p:animEffect transition="in" filter="fade">
                                      <p:cBhvr>
                                        <p:cTn id="39" dur="1000"/>
                                        <p:tgtEl>
                                          <p:spTgt spid="30"/>
                                        </p:tgtEl>
                                      </p:cBhvr>
                                    </p:animEffect>
                                    <p:anim calcmode="lin" valueType="num">
                                      <p:cBhvr>
                                        <p:cTn id="40" dur="1000" fill="hold"/>
                                        <p:tgtEl>
                                          <p:spTgt spid="30"/>
                                        </p:tgtEl>
                                        <p:attrNameLst>
                                          <p:attrName>ppt_x</p:attrName>
                                        </p:attrNameLst>
                                      </p:cBhvr>
                                      <p:tavLst>
                                        <p:tav tm="0">
                                          <p:val>
                                            <p:strVal val="#ppt_x"/>
                                          </p:val>
                                        </p:tav>
                                        <p:tav tm="100000">
                                          <p:val>
                                            <p:strVal val="#ppt_x"/>
                                          </p:val>
                                        </p:tav>
                                      </p:tavLst>
                                    </p:anim>
                                    <p:anim calcmode="lin" valueType="num">
                                      <p:cBhvr>
                                        <p:cTn id="41" dur="1000" fill="hold"/>
                                        <p:tgtEl>
                                          <p:spTgt spid="30"/>
                                        </p:tgtEl>
                                        <p:attrNameLst>
                                          <p:attrName>ppt_y</p:attrName>
                                        </p:attrNameLst>
                                      </p:cBhvr>
                                      <p:tavLst>
                                        <p:tav tm="0">
                                          <p:val>
                                            <p:strVal val="#ppt_y+.1"/>
                                          </p:val>
                                        </p:tav>
                                        <p:tav tm="100000">
                                          <p:val>
                                            <p:strVal val="#ppt_y"/>
                                          </p:val>
                                        </p:tav>
                                      </p:tavLst>
                                    </p:anim>
                                  </p:childTnLst>
                                </p:cTn>
                              </p:par>
                            </p:childTnLst>
                          </p:cTn>
                        </p:par>
                        <p:par>
                          <p:cTn id="42" fill="hold">
                            <p:stCondLst>
                              <p:cond delay="6500"/>
                            </p:stCondLst>
                            <p:childTnLst>
                              <p:par>
                                <p:cTn id="43" presetID="31" presetClass="entr" presetSubtype="0" fill="hold" nodeType="afterEffect">
                                  <p:stCondLst>
                                    <p:cond delay="0"/>
                                  </p:stCondLst>
                                  <p:childTnLst>
                                    <p:set>
                                      <p:cBhvr>
                                        <p:cTn id="44" dur="1" fill="hold">
                                          <p:stCondLst>
                                            <p:cond delay="0"/>
                                          </p:stCondLst>
                                        </p:cTn>
                                        <p:tgtEl>
                                          <p:spTgt spid="32"/>
                                        </p:tgtEl>
                                        <p:attrNameLst>
                                          <p:attrName>style.visibility</p:attrName>
                                        </p:attrNameLst>
                                      </p:cBhvr>
                                      <p:to>
                                        <p:strVal val="visible"/>
                                      </p:to>
                                    </p:set>
                                    <p:anim calcmode="lin" valueType="num">
                                      <p:cBhvr>
                                        <p:cTn id="45" dur="1000" fill="hold"/>
                                        <p:tgtEl>
                                          <p:spTgt spid="32"/>
                                        </p:tgtEl>
                                        <p:attrNameLst>
                                          <p:attrName>ppt_w</p:attrName>
                                        </p:attrNameLst>
                                      </p:cBhvr>
                                      <p:tavLst>
                                        <p:tav tm="0">
                                          <p:val>
                                            <p:fltVal val="0"/>
                                          </p:val>
                                        </p:tav>
                                        <p:tav tm="100000">
                                          <p:val>
                                            <p:strVal val="#ppt_w"/>
                                          </p:val>
                                        </p:tav>
                                      </p:tavLst>
                                    </p:anim>
                                    <p:anim calcmode="lin" valueType="num">
                                      <p:cBhvr>
                                        <p:cTn id="46" dur="1000" fill="hold"/>
                                        <p:tgtEl>
                                          <p:spTgt spid="32"/>
                                        </p:tgtEl>
                                        <p:attrNameLst>
                                          <p:attrName>ppt_h</p:attrName>
                                        </p:attrNameLst>
                                      </p:cBhvr>
                                      <p:tavLst>
                                        <p:tav tm="0">
                                          <p:val>
                                            <p:fltVal val="0"/>
                                          </p:val>
                                        </p:tav>
                                        <p:tav tm="100000">
                                          <p:val>
                                            <p:strVal val="#ppt_h"/>
                                          </p:val>
                                        </p:tav>
                                      </p:tavLst>
                                    </p:anim>
                                    <p:anim calcmode="lin" valueType="num">
                                      <p:cBhvr>
                                        <p:cTn id="47" dur="1000" fill="hold"/>
                                        <p:tgtEl>
                                          <p:spTgt spid="32"/>
                                        </p:tgtEl>
                                        <p:attrNameLst>
                                          <p:attrName>style.rotation</p:attrName>
                                        </p:attrNameLst>
                                      </p:cBhvr>
                                      <p:tavLst>
                                        <p:tav tm="0">
                                          <p:val>
                                            <p:fltVal val="90"/>
                                          </p:val>
                                        </p:tav>
                                        <p:tav tm="100000">
                                          <p:val>
                                            <p:fltVal val="0"/>
                                          </p:val>
                                        </p:tav>
                                      </p:tavLst>
                                    </p:anim>
                                    <p:animEffect transition="in" filter="fade">
                                      <p:cBhvr>
                                        <p:cTn id="48" dur="1000"/>
                                        <p:tgtEl>
                                          <p:spTgt spid="32"/>
                                        </p:tgtEl>
                                      </p:cBhvr>
                                    </p:animEffect>
                                  </p:childTnLst>
                                </p:cTn>
                              </p:par>
                            </p:childTnLst>
                          </p:cTn>
                        </p:par>
                        <p:par>
                          <p:cTn id="49" fill="hold">
                            <p:stCondLst>
                              <p:cond delay="7500"/>
                            </p:stCondLst>
                            <p:childTnLst>
                              <p:par>
                                <p:cTn id="50" presetID="42" presetClass="entr" presetSubtype="0" fill="hold" grpId="0" nodeType="afterEffect">
                                  <p:stCondLst>
                                    <p:cond delay="0"/>
                                  </p:stCondLst>
                                  <p:childTnLst>
                                    <p:set>
                                      <p:cBhvr>
                                        <p:cTn id="51" dur="1" fill="hold">
                                          <p:stCondLst>
                                            <p:cond delay="0"/>
                                          </p:stCondLst>
                                        </p:cTn>
                                        <p:tgtEl>
                                          <p:spTgt spid="29"/>
                                        </p:tgtEl>
                                        <p:attrNameLst>
                                          <p:attrName>style.visibility</p:attrName>
                                        </p:attrNameLst>
                                      </p:cBhvr>
                                      <p:to>
                                        <p:strVal val="visible"/>
                                      </p:to>
                                    </p:set>
                                    <p:animEffect transition="in" filter="fade">
                                      <p:cBhvr>
                                        <p:cTn id="52" dur="1000"/>
                                        <p:tgtEl>
                                          <p:spTgt spid="29"/>
                                        </p:tgtEl>
                                      </p:cBhvr>
                                    </p:animEffect>
                                    <p:anim calcmode="lin" valueType="num">
                                      <p:cBhvr>
                                        <p:cTn id="53" dur="1000" fill="hold"/>
                                        <p:tgtEl>
                                          <p:spTgt spid="29"/>
                                        </p:tgtEl>
                                        <p:attrNameLst>
                                          <p:attrName>ppt_x</p:attrName>
                                        </p:attrNameLst>
                                      </p:cBhvr>
                                      <p:tavLst>
                                        <p:tav tm="0">
                                          <p:val>
                                            <p:strVal val="#ppt_x"/>
                                          </p:val>
                                        </p:tav>
                                        <p:tav tm="100000">
                                          <p:val>
                                            <p:strVal val="#ppt_x"/>
                                          </p:val>
                                        </p:tav>
                                      </p:tavLst>
                                    </p:anim>
                                    <p:anim calcmode="lin" valueType="num">
                                      <p:cBhvr>
                                        <p:cTn id="54" dur="1000" fill="hold"/>
                                        <p:tgtEl>
                                          <p:spTgt spid="29"/>
                                        </p:tgtEl>
                                        <p:attrNameLst>
                                          <p:attrName>ppt_y</p:attrName>
                                        </p:attrNameLst>
                                      </p:cBhvr>
                                      <p:tavLst>
                                        <p:tav tm="0">
                                          <p:val>
                                            <p:strVal val="#ppt_y+.1"/>
                                          </p:val>
                                        </p:tav>
                                        <p:tav tm="100000">
                                          <p:val>
                                            <p:strVal val="#ppt_y"/>
                                          </p:val>
                                        </p:tav>
                                      </p:tavLst>
                                    </p:anim>
                                  </p:childTnLst>
                                </p:cTn>
                              </p:par>
                            </p:childTnLst>
                          </p:cTn>
                        </p:par>
                        <p:par>
                          <p:cTn id="55" fill="hold">
                            <p:stCondLst>
                              <p:cond delay="8500"/>
                            </p:stCondLst>
                            <p:childTnLst>
                              <p:par>
                                <p:cTn id="56" presetID="31" presetClass="entr" presetSubtype="0" fill="hold" nodeType="afterEffect">
                                  <p:stCondLst>
                                    <p:cond delay="0"/>
                                  </p:stCondLst>
                                  <p:childTnLst>
                                    <p:set>
                                      <p:cBhvr>
                                        <p:cTn id="57" dur="1" fill="hold">
                                          <p:stCondLst>
                                            <p:cond delay="0"/>
                                          </p:stCondLst>
                                        </p:cTn>
                                        <p:tgtEl>
                                          <p:spTgt spid="33"/>
                                        </p:tgtEl>
                                        <p:attrNameLst>
                                          <p:attrName>style.visibility</p:attrName>
                                        </p:attrNameLst>
                                      </p:cBhvr>
                                      <p:to>
                                        <p:strVal val="visible"/>
                                      </p:to>
                                    </p:set>
                                    <p:anim calcmode="lin" valueType="num">
                                      <p:cBhvr>
                                        <p:cTn id="58" dur="1000" fill="hold"/>
                                        <p:tgtEl>
                                          <p:spTgt spid="33"/>
                                        </p:tgtEl>
                                        <p:attrNameLst>
                                          <p:attrName>ppt_w</p:attrName>
                                        </p:attrNameLst>
                                      </p:cBhvr>
                                      <p:tavLst>
                                        <p:tav tm="0">
                                          <p:val>
                                            <p:fltVal val="0"/>
                                          </p:val>
                                        </p:tav>
                                        <p:tav tm="100000">
                                          <p:val>
                                            <p:strVal val="#ppt_w"/>
                                          </p:val>
                                        </p:tav>
                                      </p:tavLst>
                                    </p:anim>
                                    <p:anim calcmode="lin" valueType="num">
                                      <p:cBhvr>
                                        <p:cTn id="59" dur="1000" fill="hold"/>
                                        <p:tgtEl>
                                          <p:spTgt spid="33"/>
                                        </p:tgtEl>
                                        <p:attrNameLst>
                                          <p:attrName>ppt_h</p:attrName>
                                        </p:attrNameLst>
                                      </p:cBhvr>
                                      <p:tavLst>
                                        <p:tav tm="0">
                                          <p:val>
                                            <p:fltVal val="0"/>
                                          </p:val>
                                        </p:tav>
                                        <p:tav tm="100000">
                                          <p:val>
                                            <p:strVal val="#ppt_h"/>
                                          </p:val>
                                        </p:tav>
                                      </p:tavLst>
                                    </p:anim>
                                    <p:anim calcmode="lin" valueType="num">
                                      <p:cBhvr>
                                        <p:cTn id="60" dur="1000" fill="hold"/>
                                        <p:tgtEl>
                                          <p:spTgt spid="33"/>
                                        </p:tgtEl>
                                        <p:attrNameLst>
                                          <p:attrName>style.rotation</p:attrName>
                                        </p:attrNameLst>
                                      </p:cBhvr>
                                      <p:tavLst>
                                        <p:tav tm="0">
                                          <p:val>
                                            <p:fltVal val="90"/>
                                          </p:val>
                                        </p:tav>
                                        <p:tav tm="100000">
                                          <p:val>
                                            <p:fltVal val="0"/>
                                          </p:val>
                                        </p:tav>
                                      </p:tavLst>
                                    </p:anim>
                                    <p:animEffect transition="in" filter="fade">
                                      <p:cBhvr>
                                        <p:cTn id="61" dur="1000"/>
                                        <p:tgtEl>
                                          <p:spTgt spid="33"/>
                                        </p:tgtEl>
                                      </p:cBhvr>
                                    </p:animEffect>
                                  </p:childTnLst>
                                </p:cTn>
                              </p:par>
                            </p:childTnLst>
                          </p:cTn>
                        </p:par>
                        <p:par>
                          <p:cTn id="62" fill="hold">
                            <p:stCondLst>
                              <p:cond delay="9500"/>
                            </p:stCondLst>
                            <p:childTnLst>
                              <p:par>
                                <p:cTn id="63" presetID="42" presetClass="entr" presetSubtype="0" fill="hold" grpId="0" nodeType="afterEffect">
                                  <p:stCondLst>
                                    <p:cond delay="0"/>
                                  </p:stCondLst>
                                  <p:childTnLst>
                                    <p:set>
                                      <p:cBhvr>
                                        <p:cTn id="64" dur="1" fill="hold">
                                          <p:stCondLst>
                                            <p:cond delay="0"/>
                                          </p:stCondLst>
                                        </p:cTn>
                                        <p:tgtEl>
                                          <p:spTgt spid="28"/>
                                        </p:tgtEl>
                                        <p:attrNameLst>
                                          <p:attrName>style.visibility</p:attrName>
                                        </p:attrNameLst>
                                      </p:cBhvr>
                                      <p:to>
                                        <p:strVal val="visible"/>
                                      </p:to>
                                    </p:set>
                                    <p:animEffect transition="in" filter="fade">
                                      <p:cBhvr>
                                        <p:cTn id="65" dur="1000"/>
                                        <p:tgtEl>
                                          <p:spTgt spid="28"/>
                                        </p:tgtEl>
                                      </p:cBhvr>
                                    </p:animEffect>
                                    <p:anim calcmode="lin" valueType="num">
                                      <p:cBhvr>
                                        <p:cTn id="66" dur="1000" fill="hold"/>
                                        <p:tgtEl>
                                          <p:spTgt spid="28"/>
                                        </p:tgtEl>
                                        <p:attrNameLst>
                                          <p:attrName>ppt_x</p:attrName>
                                        </p:attrNameLst>
                                      </p:cBhvr>
                                      <p:tavLst>
                                        <p:tav tm="0">
                                          <p:val>
                                            <p:strVal val="#ppt_x"/>
                                          </p:val>
                                        </p:tav>
                                        <p:tav tm="100000">
                                          <p:val>
                                            <p:strVal val="#ppt_x"/>
                                          </p:val>
                                        </p:tav>
                                      </p:tavLst>
                                    </p:anim>
                                    <p:anim calcmode="lin" valueType="num">
                                      <p:cBhvr>
                                        <p:cTn id="67" dur="1000" fill="hold"/>
                                        <p:tgtEl>
                                          <p:spTgt spid="28"/>
                                        </p:tgtEl>
                                        <p:attrNameLst>
                                          <p:attrName>ppt_y</p:attrName>
                                        </p:attrNameLst>
                                      </p:cBhvr>
                                      <p:tavLst>
                                        <p:tav tm="0">
                                          <p:val>
                                            <p:strVal val="#ppt_y+.1"/>
                                          </p:val>
                                        </p:tav>
                                        <p:tav tm="100000">
                                          <p:val>
                                            <p:strVal val="#ppt_y"/>
                                          </p:val>
                                        </p:tav>
                                      </p:tavLst>
                                    </p:anim>
                                  </p:childTnLst>
                                </p:cTn>
                              </p:par>
                            </p:childTnLst>
                          </p:cTn>
                        </p:par>
                        <p:par>
                          <p:cTn id="68" fill="hold">
                            <p:stCondLst>
                              <p:cond delay="10500"/>
                            </p:stCondLst>
                            <p:childTnLst>
                              <p:par>
                                <p:cTn id="69" presetID="31" presetClass="entr" presetSubtype="0" fill="hold" nodeType="afterEffect">
                                  <p:stCondLst>
                                    <p:cond delay="0"/>
                                  </p:stCondLst>
                                  <p:childTnLst>
                                    <p:set>
                                      <p:cBhvr>
                                        <p:cTn id="70" dur="1" fill="hold">
                                          <p:stCondLst>
                                            <p:cond delay="0"/>
                                          </p:stCondLst>
                                        </p:cTn>
                                        <p:tgtEl>
                                          <p:spTgt spid="34"/>
                                        </p:tgtEl>
                                        <p:attrNameLst>
                                          <p:attrName>style.visibility</p:attrName>
                                        </p:attrNameLst>
                                      </p:cBhvr>
                                      <p:to>
                                        <p:strVal val="visible"/>
                                      </p:to>
                                    </p:set>
                                    <p:anim calcmode="lin" valueType="num">
                                      <p:cBhvr>
                                        <p:cTn id="71" dur="1000" fill="hold"/>
                                        <p:tgtEl>
                                          <p:spTgt spid="34"/>
                                        </p:tgtEl>
                                        <p:attrNameLst>
                                          <p:attrName>ppt_w</p:attrName>
                                        </p:attrNameLst>
                                      </p:cBhvr>
                                      <p:tavLst>
                                        <p:tav tm="0">
                                          <p:val>
                                            <p:fltVal val="0"/>
                                          </p:val>
                                        </p:tav>
                                        <p:tav tm="100000">
                                          <p:val>
                                            <p:strVal val="#ppt_w"/>
                                          </p:val>
                                        </p:tav>
                                      </p:tavLst>
                                    </p:anim>
                                    <p:anim calcmode="lin" valueType="num">
                                      <p:cBhvr>
                                        <p:cTn id="72" dur="1000" fill="hold"/>
                                        <p:tgtEl>
                                          <p:spTgt spid="34"/>
                                        </p:tgtEl>
                                        <p:attrNameLst>
                                          <p:attrName>ppt_h</p:attrName>
                                        </p:attrNameLst>
                                      </p:cBhvr>
                                      <p:tavLst>
                                        <p:tav tm="0">
                                          <p:val>
                                            <p:fltVal val="0"/>
                                          </p:val>
                                        </p:tav>
                                        <p:tav tm="100000">
                                          <p:val>
                                            <p:strVal val="#ppt_h"/>
                                          </p:val>
                                        </p:tav>
                                      </p:tavLst>
                                    </p:anim>
                                    <p:anim calcmode="lin" valueType="num">
                                      <p:cBhvr>
                                        <p:cTn id="73" dur="1000" fill="hold"/>
                                        <p:tgtEl>
                                          <p:spTgt spid="34"/>
                                        </p:tgtEl>
                                        <p:attrNameLst>
                                          <p:attrName>style.rotation</p:attrName>
                                        </p:attrNameLst>
                                      </p:cBhvr>
                                      <p:tavLst>
                                        <p:tav tm="0">
                                          <p:val>
                                            <p:fltVal val="90"/>
                                          </p:val>
                                        </p:tav>
                                        <p:tav tm="100000">
                                          <p:val>
                                            <p:fltVal val="0"/>
                                          </p:val>
                                        </p:tav>
                                      </p:tavLst>
                                    </p:anim>
                                    <p:animEffect transition="in" filter="fade">
                                      <p:cBhvr>
                                        <p:cTn id="74" dur="1000"/>
                                        <p:tgtEl>
                                          <p:spTgt spid="34"/>
                                        </p:tgtEl>
                                      </p:cBhvr>
                                    </p:animEffect>
                                  </p:childTnLst>
                                </p:cTn>
                              </p:par>
                            </p:childTnLst>
                          </p:cTn>
                        </p:par>
                        <p:par>
                          <p:cTn id="75" fill="hold">
                            <p:stCondLst>
                              <p:cond delay="11500"/>
                            </p:stCondLst>
                            <p:childTnLst>
                              <p:par>
                                <p:cTn id="76" presetID="42" presetClass="entr" presetSubtype="0" fill="hold" grpId="0" nodeType="afterEffect">
                                  <p:stCondLst>
                                    <p:cond delay="0"/>
                                  </p:stCondLst>
                                  <p:childTnLst>
                                    <p:set>
                                      <p:cBhvr>
                                        <p:cTn id="77" dur="1" fill="hold">
                                          <p:stCondLst>
                                            <p:cond delay="0"/>
                                          </p:stCondLst>
                                        </p:cTn>
                                        <p:tgtEl>
                                          <p:spTgt spid="27"/>
                                        </p:tgtEl>
                                        <p:attrNameLst>
                                          <p:attrName>style.visibility</p:attrName>
                                        </p:attrNameLst>
                                      </p:cBhvr>
                                      <p:to>
                                        <p:strVal val="visible"/>
                                      </p:to>
                                    </p:set>
                                    <p:animEffect transition="in" filter="fade">
                                      <p:cBhvr>
                                        <p:cTn id="78" dur="1000"/>
                                        <p:tgtEl>
                                          <p:spTgt spid="27"/>
                                        </p:tgtEl>
                                      </p:cBhvr>
                                    </p:animEffect>
                                    <p:anim calcmode="lin" valueType="num">
                                      <p:cBhvr>
                                        <p:cTn id="79" dur="1000" fill="hold"/>
                                        <p:tgtEl>
                                          <p:spTgt spid="27"/>
                                        </p:tgtEl>
                                        <p:attrNameLst>
                                          <p:attrName>ppt_x</p:attrName>
                                        </p:attrNameLst>
                                      </p:cBhvr>
                                      <p:tavLst>
                                        <p:tav tm="0">
                                          <p:val>
                                            <p:strVal val="#ppt_x"/>
                                          </p:val>
                                        </p:tav>
                                        <p:tav tm="100000">
                                          <p:val>
                                            <p:strVal val="#ppt_x"/>
                                          </p:val>
                                        </p:tav>
                                      </p:tavLst>
                                    </p:anim>
                                    <p:anim calcmode="lin" valueType="num">
                                      <p:cBhvr>
                                        <p:cTn id="80" dur="1000" fill="hold"/>
                                        <p:tgtEl>
                                          <p:spTgt spid="2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p:bldP spid="24" grpId="0" animBg="1"/>
      <p:bldP spid="25" grpId="0"/>
      <p:bldP spid="26" grpId="0"/>
      <p:bldP spid="27" grpId="0"/>
      <p:bldP spid="28" grpId="0"/>
      <p:bldP spid="29" grpId="0"/>
      <p:bldP spid="30" grpId="0"/>
    </p:bldLst>
  </p:timing>
</p:sld>
</file>

<file path=ppt/slides/slide4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cxnSp>
        <p:nvCxnSpPr>
          <p:cNvPr id="94" name="Straight Connector 93">
            <a:extLst>
              <a:ext uri="{FF2B5EF4-FFF2-40B4-BE49-F238E27FC236}">
                <a16:creationId xmlns:a16="http://schemas.microsoft.com/office/drawing/2014/main" id="{9421FC29-9E12-4526-A2B9-06816A29ECAE}"/>
              </a:ext>
            </a:extLst>
          </p:cNvPr>
          <p:cNvCxnSpPr>
            <a:cxnSpLocks/>
          </p:cNvCxnSpPr>
          <p:nvPr/>
        </p:nvCxnSpPr>
        <p:spPr>
          <a:xfrm rot="5400000">
            <a:off x="6178903" y="-1137821"/>
            <a:ext cx="0" cy="11064240"/>
          </a:xfrm>
          <a:prstGeom prst="line">
            <a:avLst/>
          </a:prstGeom>
          <a:ln w="12700">
            <a:solidFill>
              <a:schemeClr val="bg1"/>
            </a:solidFill>
            <a:prstDash val="dash"/>
            <a:headEnd type="oval"/>
            <a:tailEnd type="oval"/>
          </a:ln>
        </p:spPr>
        <p:style>
          <a:lnRef idx="1">
            <a:schemeClr val="accent1"/>
          </a:lnRef>
          <a:fillRef idx="0">
            <a:schemeClr val="accent1"/>
          </a:fillRef>
          <a:effectRef idx="0">
            <a:schemeClr val="accent1"/>
          </a:effectRef>
          <a:fontRef idx="minor">
            <a:schemeClr val="tx1"/>
          </a:fontRef>
        </p:style>
      </p:cxnSp>
      <p:sp>
        <p:nvSpPr>
          <p:cNvPr id="31" name="Freeform: Shape 30">
            <a:extLst>
              <a:ext uri="{FF2B5EF4-FFF2-40B4-BE49-F238E27FC236}">
                <a16:creationId xmlns:a16="http://schemas.microsoft.com/office/drawing/2014/main" id="{D72B241C-D8E1-4F02-B217-A76974DB30CD}"/>
              </a:ext>
            </a:extLst>
          </p:cNvPr>
          <p:cNvSpPr>
            <a:spLocks noChangeAspect="1"/>
          </p:cNvSpPr>
          <p:nvPr/>
        </p:nvSpPr>
        <p:spPr>
          <a:xfrm flipV="1">
            <a:off x="7213111" y="779526"/>
            <a:ext cx="954753" cy="635377"/>
          </a:xfrm>
          <a:custGeom>
            <a:avLst/>
            <a:gdLst>
              <a:gd name="connsiteX0" fmla="*/ 0 w 805672"/>
              <a:gd name="connsiteY0" fmla="*/ 535868 h 536165"/>
              <a:gd name="connsiteX1" fmla="*/ 805672 w 805672"/>
              <a:gd name="connsiteY1" fmla="*/ 133344 h 536165"/>
              <a:gd name="connsiteX2" fmla="*/ 618607 w 805672"/>
              <a:gd name="connsiteY2" fmla="*/ 0 h 536165"/>
              <a:gd name="connsiteX3" fmla="*/ 544023 w 805672"/>
              <a:gd name="connsiteY3" fmla="*/ 90397 h 536165"/>
              <a:gd name="connsiteX4" fmla="*/ 26760 w 805672"/>
              <a:gd name="connsiteY4" fmla="*/ 304654 h 536165"/>
              <a:gd name="connsiteX5" fmla="*/ 5798 w 805672"/>
              <a:gd name="connsiteY5" fmla="*/ 302541 h 536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05672" h="536165">
                <a:moveTo>
                  <a:pt x="0" y="535868"/>
                </a:moveTo>
                <a:cubicBezTo>
                  <a:pt x="318733" y="543787"/>
                  <a:pt x="620607" y="392968"/>
                  <a:pt x="805672" y="133344"/>
                </a:cubicBezTo>
                <a:lnTo>
                  <a:pt x="618607" y="0"/>
                </a:lnTo>
                <a:lnTo>
                  <a:pt x="544023" y="90397"/>
                </a:lnTo>
                <a:cubicBezTo>
                  <a:pt x="411644" y="222776"/>
                  <a:pt x="228764" y="304654"/>
                  <a:pt x="26760" y="304654"/>
                </a:cubicBezTo>
                <a:lnTo>
                  <a:pt x="5798" y="302541"/>
                </a:lnTo>
                <a:close/>
              </a:path>
            </a:pathLst>
          </a:custGeom>
          <a:solidFill>
            <a:srgbClr val="EF34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33" name="Freeform: Shape 32">
            <a:extLst>
              <a:ext uri="{FF2B5EF4-FFF2-40B4-BE49-F238E27FC236}">
                <a16:creationId xmlns:a16="http://schemas.microsoft.com/office/drawing/2014/main" id="{BD5D2831-EE9B-470C-B8DC-F2E87D63633F}"/>
              </a:ext>
            </a:extLst>
          </p:cNvPr>
          <p:cNvSpPr>
            <a:spLocks noChangeAspect="1"/>
          </p:cNvSpPr>
          <p:nvPr/>
        </p:nvSpPr>
        <p:spPr>
          <a:xfrm rot="4320000" flipV="1">
            <a:off x="7681322" y="1774262"/>
            <a:ext cx="957448" cy="636387"/>
          </a:xfrm>
          <a:custGeom>
            <a:avLst/>
            <a:gdLst>
              <a:gd name="connsiteX0" fmla="*/ 0 w 807946"/>
              <a:gd name="connsiteY0" fmla="*/ 536721 h 537018"/>
              <a:gd name="connsiteX1" fmla="*/ 807946 w 807946"/>
              <a:gd name="connsiteY1" fmla="*/ 130994 h 537018"/>
              <a:gd name="connsiteX2" fmla="*/ 622577 w 807946"/>
              <a:gd name="connsiteY2" fmla="*/ 0 h 537018"/>
              <a:gd name="connsiteX3" fmla="*/ 603943 w 807946"/>
              <a:gd name="connsiteY3" fmla="*/ 29279 h 537018"/>
              <a:gd name="connsiteX4" fmla="*/ 253567 w 807946"/>
              <a:gd name="connsiteY4" fmla="*/ 274484 h 537018"/>
              <a:gd name="connsiteX5" fmla="*/ 108764 w 807946"/>
              <a:gd name="connsiteY5" fmla="*/ 305907 h 537018"/>
              <a:gd name="connsiteX6" fmla="*/ 5702 w 807946"/>
              <a:gd name="connsiteY6" fmla="*/ 307264 h 537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946" h="537018">
                <a:moveTo>
                  <a:pt x="0" y="536721"/>
                </a:moveTo>
                <a:cubicBezTo>
                  <a:pt x="320124" y="544676"/>
                  <a:pt x="623142" y="392509"/>
                  <a:pt x="807946" y="130994"/>
                </a:cubicBezTo>
                <a:lnTo>
                  <a:pt x="622577" y="0"/>
                </a:lnTo>
                <a:lnTo>
                  <a:pt x="603943" y="29279"/>
                </a:lnTo>
                <a:cubicBezTo>
                  <a:pt x="517280" y="140372"/>
                  <a:pt x="397655" y="227667"/>
                  <a:pt x="253567" y="274484"/>
                </a:cubicBezTo>
                <a:cubicBezTo>
                  <a:pt x="205538" y="290089"/>
                  <a:pt x="157064" y="300459"/>
                  <a:pt x="108764" y="305907"/>
                </a:cubicBezTo>
                <a:lnTo>
                  <a:pt x="5702" y="307264"/>
                </a:lnTo>
                <a:close/>
              </a:path>
            </a:pathLst>
          </a:custGeom>
          <a:solidFill>
            <a:srgbClr val="44546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35" name="Freeform: Shape 34">
            <a:extLst>
              <a:ext uri="{FF2B5EF4-FFF2-40B4-BE49-F238E27FC236}">
                <a16:creationId xmlns:a16="http://schemas.microsoft.com/office/drawing/2014/main" id="{F2D00150-A560-4853-8341-F857F3CFA38B}"/>
              </a:ext>
            </a:extLst>
          </p:cNvPr>
          <p:cNvSpPr>
            <a:spLocks noChangeAspect="1"/>
          </p:cNvSpPr>
          <p:nvPr/>
        </p:nvSpPr>
        <p:spPr>
          <a:xfrm rot="8640000" flipV="1">
            <a:off x="6914260" y="2543517"/>
            <a:ext cx="928532" cy="608674"/>
          </a:xfrm>
          <a:custGeom>
            <a:avLst/>
            <a:gdLst>
              <a:gd name="connsiteX0" fmla="*/ 5647 w 783545"/>
              <a:gd name="connsiteY0" fmla="*/ 286058 h 513632"/>
              <a:gd name="connsiteX1" fmla="*/ 0 w 783545"/>
              <a:gd name="connsiteY1" fmla="*/ 513336 h 513632"/>
              <a:gd name="connsiteX2" fmla="*/ 783545 w 783545"/>
              <a:gd name="connsiteY2" fmla="*/ 140618 h 513632"/>
              <a:gd name="connsiteX3" fmla="*/ 601590 w 783545"/>
              <a:gd name="connsiteY3" fmla="*/ 0 h 513632"/>
              <a:gd name="connsiteX4" fmla="*/ 563716 w 783545"/>
              <a:gd name="connsiteY4" fmla="*/ 50710 h 513632"/>
              <a:gd name="connsiteX5" fmla="*/ 453181 w 783545"/>
              <a:gd name="connsiteY5" fmla="*/ 149389 h 513632"/>
              <a:gd name="connsiteX6" fmla="*/ 48861 w 783545"/>
              <a:gd name="connsiteY6" fmla="*/ 288720 h 513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3545" h="513632">
                <a:moveTo>
                  <a:pt x="5647" y="286058"/>
                </a:moveTo>
                <a:lnTo>
                  <a:pt x="0" y="513336"/>
                </a:lnTo>
                <a:cubicBezTo>
                  <a:pt x="305626" y="520930"/>
                  <a:pt x="596599" y="382520"/>
                  <a:pt x="783545" y="140618"/>
                </a:cubicBezTo>
                <a:lnTo>
                  <a:pt x="601590" y="0"/>
                </a:lnTo>
                <a:lnTo>
                  <a:pt x="563716" y="50710"/>
                </a:lnTo>
                <a:cubicBezTo>
                  <a:pt x="530919" y="86584"/>
                  <a:pt x="494038" y="119705"/>
                  <a:pt x="453181" y="149389"/>
                </a:cubicBezTo>
                <a:cubicBezTo>
                  <a:pt x="330613" y="238440"/>
                  <a:pt x="189676" y="283907"/>
                  <a:pt x="48861" y="288720"/>
                </a:cubicBezTo>
                <a:close/>
              </a:path>
            </a:pathLst>
          </a:custGeom>
          <a:solidFill>
            <a:srgbClr val="5C708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37" name="Freeform: Shape 36">
            <a:extLst>
              <a:ext uri="{FF2B5EF4-FFF2-40B4-BE49-F238E27FC236}">
                <a16:creationId xmlns:a16="http://schemas.microsoft.com/office/drawing/2014/main" id="{9FF230D1-9B9E-40C9-9AED-8658ACA2573D}"/>
              </a:ext>
            </a:extLst>
          </p:cNvPr>
          <p:cNvSpPr>
            <a:spLocks noChangeAspect="1"/>
          </p:cNvSpPr>
          <p:nvPr/>
        </p:nvSpPr>
        <p:spPr>
          <a:xfrm rot="12960000" flipV="1">
            <a:off x="5917920" y="1994535"/>
            <a:ext cx="956936" cy="639719"/>
          </a:xfrm>
          <a:custGeom>
            <a:avLst/>
            <a:gdLst>
              <a:gd name="connsiteX0" fmla="*/ 807514 w 807514"/>
              <a:gd name="connsiteY0" fmla="*/ 134416 h 539829"/>
              <a:gd name="connsiteX1" fmla="*/ 617618 w 807514"/>
              <a:gd name="connsiteY1" fmla="*/ 0 h 539829"/>
              <a:gd name="connsiteX2" fmla="*/ 611597 w 807514"/>
              <a:gd name="connsiteY2" fmla="*/ 10328 h 539829"/>
              <a:gd name="connsiteX3" fmla="*/ 134219 w 807514"/>
              <a:gd name="connsiteY3" fmla="*/ 302865 h 539829"/>
              <a:gd name="connsiteX4" fmla="*/ 5684 w 807514"/>
              <a:gd name="connsiteY4" fmla="*/ 310783 h 539829"/>
              <a:gd name="connsiteX5" fmla="*/ 0 w 807514"/>
              <a:gd name="connsiteY5" fmla="*/ 539532 h 539829"/>
              <a:gd name="connsiteX6" fmla="*/ 807514 w 807514"/>
              <a:gd name="connsiteY6" fmla="*/ 134416 h 539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514" h="539829">
                <a:moveTo>
                  <a:pt x="807514" y="134416"/>
                </a:moveTo>
                <a:lnTo>
                  <a:pt x="617618" y="0"/>
                </a:lnTo>
                <a:lnTo>
                  <a:pt x="611597" y="10328"/>
                </a:lnTo>
                <a:cubicBezTo>
                  <a:pt x="492862" y="173752"/>
                  <a:pt x="319127" y="273578"/>
                  <a:pt x="134219" y="302865"/>
                </a:cubicBezTo>
                <a:lnTo>
                  <a:pt x="5684" y="310783"/>
                </a:lnTo>
                <a:lnTo>
                  <a:pt x="0" y="539532"/>
                </a:lnTo>
                <a:cubicBezTo>
                  <a:pt x="319859" y="547480"/>
                  <a:pt x="622659" y="395570"/>
                  <a:pt x="807514" y="134416"/>
                </a:cubicBezTo>
                <a:close/>
              </a:path>
            </a:pathLst>
          </a:custGeom>
          <a:solidFill>
            <a:srgbClr val="72869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39" name="Freeform: Shape 38">
            <a:extLst>
              <a:ext uri="{FF2B5EF4-FFF2-40B4-BE49-F238E27FC236}">
                <a16:creationId xmlns:a16="http://schemas.microsoft.com/office/drawing/2014/main" id="{30870013-9ED2-4666-96C1-2EBEED0E9B2B}"/>
              </a:ext>
            </a:extLst>
          </p:cNvPr>
          <p:cNvSpPr>
            <a:spLocks noChangeAspect="1"/>
          </p:cNvSpPr>
          <p:nvPr/>
        </p:nvSpPr>
        <p:spPr>
          <a:xfrm rot="17280000" flipV="1">
            <a:off x="6124542" y="918756"/>
            <a:ext cx="953457" cy="638049"/>
          </a:xfrm>
          <a:custGeom>
            <a:avLst/>
            <a:gdLst>
              <a:gd name="connsiteX0" fmla="*/ 804578 w 804578"/>
              <a:gd name="connsiteY0" fmla="*/ 137131 h 538420"/>
              <a:gd name="connsiteX1" fmla="*/ 612997 w 804578"/>
              <a:gd name="connsiteY1" fmla="*/ 0 h 538420"/>
              <a:gd name="connsiteX2" fmla="*/ 575036 w 804578"/>
              <a:gd name="connsiteY2" fmla="*/ 53722 h 538420"/>
              <a:gd name="connsiteX3" fmla="*/ 84498 w 804578"/>
              <a:gd name="connsiteY3" fmla="*/ 303664 h 538420"/>
              <a:gd name="connsiteX4" fmla="*/ 5852 w 804578"/>
              <a:gd name="connsiteY4" fmla="*/ 302628 h 538420"/>
              <a:gd name="connsiteX5" fmla="*/ 0 w 804578"/>
              <a:gd name="connsiteY5" fmla="*/ 538123 h 538420"/>
              <a:gd name="connsiteX6" fmla="*/ 804578 w 804578"/>
              <a:gd name="connsiteY6" fmla="*/ 137131 h 538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4578" h="538420">
                <a:moveTo>
                  <a:pt x="804578" y="137131"/>
                </a:moveTo>
                <a:lnTo>
                  <a:pt x="612997" y="0"/>
                </a:lnTo>
                <a:lnTo>
                  <a:pt x="575036" y="53722"/>
                </a:lnTo>
                <a:cubicBezTo>
                  <a:pt x="450537" y="197313"/>
                  <a:pt x="273845" y="287342"/>
                  <a:pt x="84498" y="303664"/>
                </a:cubicBezTo>
                <a:lnTo>
                  <a:pt x="5852" y="302628"/>
                </a:lnTo>
                <a:lnTo>
                  <a:pt x="0" y="538123"/>
                </a:lnTo>
                <a:cubicBezTo>
                  <a:pt x="318067" y="546026"/>
                  <a:pt x="619392" y="395849"/>
                  <a:pt x="804578" y="137131"/>
                </a:cubicBezTo>
                <a:close/>
              </a:path>
            </a:pathLst>
          </a:custGeom>
          <a:solidFill>
            <a:srgbClr val="8DA1B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47" name="Oval 46">
            <a:extLst>
              <a:ext uri="{FF2B5EF4-FFF2-40B4-BE49-F238E27FC236}">
                <a16:creationId xmlns:a16="http://schemas.microsoft.com/office/drawing/2014/main" id="{7069FE1E-536B-4B5B-8ABF-A8924CD6937E}"/>
              </a:ext>
            </a:extLst>
          </p:cNvPr>
          <p:cNvSpPr>
            <a:spLocks noChangeAspect="1"/>
          </p:cNvSpPr>
          <p:nvPr/>
        </p:nvSpPr>
        <p:spPr>
          <a:xfrm>
            <a:off x="6643344" y="1309993"/>
            <a:ext cx="1188720" cy="118872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9" name="Group 48">
            <a:extLst>
              <a:ext uri="{FF2B5EF4-FFF2-40B4-BE49-F238E27FC236}">
                <a16:creationId xmlns:a16="http://schemas.microsoft.com/office/drawing/2014/main" id="{F29BA1BF-AFFE-417C-9246-B0725CD189DE}"/>
              </a:ext>
            </a:extLst>
          </p:cNvPr>
          <p:cNvGrpSpPr>
            <a:grpSpLocks noChangeAspect="1"/>
          </p:cNvGrpSpPr>
          <p:nvPr/>
        </p:nvGrpSpPr>
        <p:grpSpPr>
          <a:xfrm>
            <a:off x="1066800" y="3821149"/>
            <a:ext cx="1371600" cy="1280965"/>
            <a:chOff x="4724400" y="1279859"/>
            <a:chExt cx="2560320" cy="2391139"/>
          </a:xfrm>
        </p:grpSpPr>
        <p:grpSp>
          <p:nvGrpSpPr>
            <p:cNvPr id="50" name="Group 49">
              <a:extLst>
                <a:ext uri="{FF2B5EF4-FFF2-40B4-BE49-F238E27FC236}">
                  <a16:creationId xmlns:a16="http://schemas.microsoft.com/office/drawing/2014/main" id="{455AFF30-2327-405B-A257-47E583E2D2E7}"/>
                </a:ext>
              </a:extLst>
            </p:cNvPr>
            <p:cNvGrpSpPr>
              <a:grpSpLocks noChangeAspect="1"/>
            </p:cNvGrpSpPr>
            <p:nvPr/>
          </p:nvGrpSpPr>
          <p:grpSpPr>
            <a:xfrm>
              <a:off x="4724400" y="1279859"/>
              <a:ext cx="2560320" cy="2391139"/>
              <a:chOff x="4979199" y="1400820"/>
              <a:chExt cx="2160536" cy="2017771"/>
            </a:xfrm>
          </p:grpSpPr>
          <p:sp>
            <p:nvSpPr>
              <p:cNvPr id="52" name="Freeform: Shape 51">
                <a:extLst>
                  <a:ext uri="{FF2B5EF4-FFF2-40B4-BE49-F238E27FC236}">
                    <a16:creationId xmlns:a16="http://schemas.microsoft.com/office/drawing/2014/main" id="{E7BED15B-95E2-4766-8791-357E0CF54EDA}"/>
                  </a:ext>
                </a:extLst>
              </p:cNvPr>
              <p:cNvSpPr>
                <a:spLocks noChangeAspect="1"/>
              </p:cNvSpPr>
              <p:nvPr/>
            </p:nvSpPr>
            <p:spPr>
              <a:xfrm flipV="1">
                <a:off x="6072151" y="1416409"/>
                <a:ext cx="805672" cy="536165"/>
              </a:xfrm>
              <a:custGeom>
                <a:avLst/>
                <a:gdLst>
                  <a:gd name="connsiteX0" fmla="*/ 0 w 805672"/>
                  <a:gd name="connsiteY0" fmla="*/ 535868 h 536165"/>
                  <a:gd name="connsiteX1" fmla="*/ 805672 w 805672"/>
                  <a:gd name="connsiteY1" fmla="*/ 133344 h 536165"/>
                  <a:gd name="connsiteX2" fmla="*/ 618607 w 805672"/>
                  <a:gd name="connsiteY2" fmla="*/ 0 h 536165"/>
                  <a:gd name="connsiteX3" fmla="*/ 544023 w 805672"/>
                  <a:gd name="connsiteY3" fmla="*/ 90397 h 536165"/>
                  <a:gd name="connsiteX4" fmla="*/ 26760 w 805672"/>
                  <a:gd name="connsiteY4" fmla="*/ 304654 h 536165"/>
                  <a:gd name="connsiteX5" fmla="*/ 5798 w 805672"/>
                  <a:gd name="connsiteY5" fmla="*/ 302541 h 536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05672" h="536165">
                    <a:moveTo>
                      <a:pt x="0" y="535868"/>
                    </a:moveTo>
                    <a:cubicBezTo>
                      <a:pt x="318733" y="543787"/>
                      <a:pt x="620607" y="392968"/>
                      <a:pt x="805672" y="133344"/>
                    </a:cubicBezTo>
                    <a:lnTo>
                      <a:pt x="618607" y="0"/>
                    </a:lnTo>
                    <a:lnTo>
                      <a:pt x="544023" y="90397"/>
                    </a:lnTo>
                    <a:cubicBezTo>
                      <a:pt x="411644" y="222776"/>
                      <a:pt x="228764" y="304654"/>
                      <a:pt x="26760" y="304654"/>
                    </a:cubicBezTo>
                    <a:lnTo>
                      <a:pt x="5798" y="302541"/>
                    </a:lnTo>
                    <a:close/>
                  </a:path>
                </a:pathLst>
              </a:custGeom>
              <a:solidFill>
                <a:srgbClr val="EF34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53" name="Freeform: Shape 52">
                <a:extLst>
                  <a:ext uri="{FF2B5EF4-FFF2-40B4-BE49-F238E27FC236}">
                    <a16:creationId xmlns:a16="http://schemas.microsoft.com/office/drawing/2014/main" id="{806398E5-F620-4CBD-B338-9CF0989E8F96}"/>
                  </a:ext>
                </a:extLst>
              </p:cNvPr>
              <p:cNvSpPr>
                <a:spLocks noChangeAspect="1"/>
              </p:cNvSpPr>
              <p:nvPr/>
            </p:nvSpPr>
            <p:spPr>
              <a:xfrm rot="4320000" flipV="1">
                <a:off x="6467253" y="2255821"/>
                <a:ext cx="807946" cy="537018"/>
              </a:xfrm>
              <a:custGeom>
                <a:avLst/>
                <a:gdLst>
                  <a:gd name="connsiteX0" fmla="*/ 0 w 807946"/>
                  <a:gd name="connsiteY0" fmla="*/ 536721 h 537018"/>
                  <a:gd name="connsiteX1" fmla="*/ 807946 w 807946"/>
                  <a:gd name="connsiteY1" fmla="*/ 130994 h 537018"/>
                  <a:gd name="connsiteX2" fmla="*/ 622577 w 807946"/>
                  <a:gd name="connsiteY2" fmla="*/ 0 h 537018"/>
                  <a:gd name="connsiteX3" fmla="*/ 603943 w 807946"/>
                  <a:gd name="connsiteY3" fmla="*/ 29279 h 537018"/>
                  <a:gd name="connsiteX4" fmla="*/ 253567 w 807946"/>
                  <a:gd name="connsiteY4" fmla="*/ 274484 h 537018"/>
                  <a:gd name="connsiteX5" fmla="*/ 108764 w 807946"/>
                  <a:gd name="connsiteY5" fmla="*/ 305907 h 537018"/>
                  <a:gd name="connsiteX6" fmla="*/ 5702 w 807946"/>
                  <a:gd name="connsiteY6" fmla="*/ 307264 h 537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946" h="537018">
                    <a:moveTo>
                      <a:pt x="0" y="536721"/>
                    </a:moveTo>
                    <a:cubicBezTo>
                      <a:pt x="320124" y="544676"/>
                      <a:pt x="623142" y="392509"/>
                      <a:pt x="807946" y="130994"/>
                    </a:cubicBezTo>
                    <a:lnTo>
                      <a:pt x="622577" y="0"/>
                    </a:lnTo>
                    <a:lnTo>
                      <a:pt x="603943" y="29279"/>
                    </a:lnTo>
                    <a:cubicBezTo>
                      <a:pt x="517280" y="140372"/>
                      <a:pt x="397655" y="227667"/>
                      <a:pt x="253567" y="274484"/>
                    </a:cubicBezTo>
                    <a:cubicBezTo>
                      <a:pt x="205538" y="290089"/>
                      <a:pt x="157064" y="300459"/>
                      <a:pt x="108764" y="305907"/>
                    </a:cubicBezTo>
                    <a:lnTo>
                      <a:pt x="5702" y="307264"/>
                    </a:lnTo>
                    <a:close/>
                  </a:path>
                </a:pathLst>
              </a:custGeom>
              <a:solidFill>
                <a:srgbClr val="B5B5B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54" name="Freeform: Shape 53">
                <a:extLst>
                  <a:ext uri="{FF2B5EF4-FFF2-40B4-BE49-F238E27FC236}">
                    <a16:creationId xmlns:a16="http://schemas.microsoft.com/office/drawing/2014/main" id="{19DF5E47-69BD-403E-BF30-396FABD82BEE}"/>
                  </a:ext>
                </a:extLst>
              </p:cNvPr>
              <p:cNvSpPr>
                <a:spLocks noChangeAspect="1"/>
              </p:cNvSpPr>
              <p:nvPr/>
            </p:nvSpPr>
            <p:spPr>
              <a:xfrm rot="8640000" flipV="1">
                <a:off x="5819964" y="2904959"/>
                <a:ext cx="783545" cy="513632"/>
              </a:xfrm>
              <a:custGeom>
                <a:avLst/>
                <a:gdLst>
                  <a:gd name="connsiteX0" fmla="*/ 5647 w 783545"/>
                  <a:gd name="connsiteY0" fmla="*/ 286058 h 513632"/>
                  <a:gd name="connsiteX1" fmla="*/ 0 w 783545"/>
                  <a:gd name="connsiteY1" fmla="*/ 513336 h 513632"/>
                  <a:gd name="connsiteX2" fmla="*/ 783545 w 783545"/>
                  <a:gd name="connsiteY2" fmla="*/ 140618 h 513632"/>
                  <a:gd name="connsiteX3" fmla="*/ 601590 w 783545"/>
                  <a:gd name="connsiteY3" fmla="*/ 0 h 513632"/>
                  <a:gd name="connsiteX4" fmla="*/ 563716 w 783545"/>
                  <a:gd name="connsiteY4" fmla="*/ 50710 h 513632"/>
                  <a:gd name="connsiteX5" fmla="*/ 453181 w 783545"/>
                  <a:gd name="connsiteY5" fmla="*/ 149389 h 513632"/>
                  <a:gd name="connsiteX6" fmla="*/ 48861 w 783545"/>
                  <a:gd name="connsiteY6" fmla="*/ 288720 h 513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3545" h="513632">
                    <a:moveTo>
                      <a:pt x="5647" y="286058"/>
                    </a:moveTo>
                    <a:lnTo>
                      <a:pt x="0" y="513336"/>
                    </a:lnTo>
                    <a:cubicBezTo>
                      <a:pt x="305626" y="520930"/>
                      <a:pt x="596599" y="382520"/>
                      <a:pt x="783545" y="140618"/>
                    </a:cubicBezTo>
                    <a:lnTo>
                      <a:pt x="601590" y="0"/>
                    </a:lnTo>
                    <a:lnTo>
                      <a:pt x="563716" y="50710"/>
                    </a:lnTo>
                    <a:cubicBezTo>
                      <a:pt x="530919" y="86584"/>
                      <a:pt x="494038" y="119705"/>
                      <a:pt x="453181" y="149389"/>
                    </a:cubicBezTo>
                    <a:cubicBezTo>
                      <a:pt x="330613" y="238440"/>
                      <a:pt x="189676" y="283907"/>
                      <a:pt x="48861" y="288720"/>
                    </a:cubicBezTo>
                    <a:close/>
                  </a:path>
                </a:pathLst>
              </a:custGeom>
              <a:solidFill>
                <a:srgbClr val="B5B5B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55" name="Freeform: Shape 54">
                <a:extLst>
                  <a:ext uri="{FF2B5EF4-FFF2-40B4-BE49-F238E27FC236}">
                    <a16:creationId xmlns:a16="http://schemas.microsoft.com/office/drawing/2014/main" id="{A6D22718-8C68-4F93-ABFF-2141A28AFBA7}"/>
                  </a:ext>
                </a:extLst>
              </p:cNvPr>
              <p:cNvSpPr>
                <a:spLocks noChangeAspect="1"/>
              </p:cNvSpPr>
              <p:nvPr/>
            </p:nvSpPr>
            <p:spPr>
              <a:xfrm rot="12960000" flipV="1">
                <a:off x="4979199" y="2441699"/>
                <a:ext cx="807514" cy="539829"/>
              </a:xfrm>
              <a:custGeom>
                <a:avLst/>
                <a:gdLst>
                  <a:gd name="connsiteX0" fmla="*/ 807514 w 807514"/>
                  <a:gd name="connsiteY0" fmla="*/ 134416 h 539829"/>
                  <a:gd name="connsiteX1" fmla="*/ 617618 w 807514"/>
                  <a:gd name="connsiteY1" fmla="*/ 0 h 539829"/>
                  <a:gd name="connsiteX2" fmla="*/ 611597 w 807514"/>
                  <a:gd name="connsiteY2" fmla="*/ 10328 h 539829"/>
                  <a:gd name="connsiteX3" fmla="*/ 134219 w 807514"/>
                  <a:gd name="connsiteY3" fmla="*/ 302865 h 539829"/>
                  <a:gd name="connsiteX4" fmla="*/ 5684 w 807514"/>
                  <a:gd name="connsiteY4" fmla="*/ 310783 h 539829"/>
                  <a:gd name="connsiteX5" fmla="*/ 0 w 807514"/>
                  <a:gd name="connsiteY5" fmla="*/ 539532 h 539829"/>
                  <a:gd name="connsiteX6" fmla="*/ 807514 w 807514"/>
                  <a:gd name="connsiteY6" fmla="*/ 134416 h 539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514" h="539829">
                    <a:moveTo>
                      <a:pt x="807514" y="134416"/>
                    </a:moveTo>
                    <a:lnTo>
                      <a:pt x="617618" y="0"/>
                    </a:lnTo>
                    <a:lnTo>
                      <a:pt x="611597" y="10328"/>
                    </a:lnTo>
                    <a:cubicBezTo>
                      <a:pt x="492862" y="173752"/>
                      <a:pt x="319127" y="273578"/>
                      <a:pt x="134219" y="302865"/>
                    </a:cubicBezTo>
                    <a:lnTo>
                      <a:pt x="5684" y="310783"/>
                    </a:lnTo>
                    <a:lnTo>
                      <a:pt x="0" y="539532"/>
                    </a:lnTo>
                    <a:cubicBezTo>
                      <a:pt x="319859" y="547480"/>
                      <a:pt x="622659" y="395570"/>
                      <a:pt x="807514" y="134416"/>
                    </a:cubicBezTo>
                    <a:close/>
                  </a:path>
                </a:pathLst>
              </a:custGeom>
              <a:solidFill>
                <a:srgbClr val="B5B5B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56" name="Freeform: Shape 55">
                <a:extLst>
                  <a:ext uri="{FF2B5EF4-FFF2-40B4-BE49-F238E27FC236}">
                    <a16:creationId xmlns:a16="http://schemas.microsoft.com/office/drawing/2014/main" id="{45E70C89-DDD8-41EB-8741-5B81F829BF09}"/>
                  </a:ext>
                </a:extLst>
              </p:cNvPr>
              <p:cNvSpPr>
                <a:spLocks noChangeAspect="1"/>
              </p:cNvSpPr>
              <p:nvPr/>
            </p:nvSpPr>
            <p:spPr>
              <a:xfrm rot="17280000" flipV="1">
                <a:off x="5153558" y="1533899"/>
                <a:ext cx="804578" cy="538420"/>
              </a:xfrm>
              <a:custGeom>
                <a:avLst/>
                <a:gdLst>
                  <a:gd name="connsiteX0" fmla="*/ 804578 w 804578"/>
                  <a:gd name="connsiteY0" fmla="*/ 137131 h 538420"/>
                  <a:gd name="connsiteX1" fmla="*/ 612997 w 804578"/>
                  <a:gd name="connsiteY1" fmla="*/ 0 h 538420"/>
                  <a:gd name="connsiteX2" fmla="*/ 575036 w 804578"/>
                  <a:gd name="connsiteY2" fmla="*/ 53722 h 538420"/>
                  <a:gd name="connsiteX3" fmla="*/ 84498 w 804578"/>
                  <a:gd name="connsiteY3" fmla="*/ 303664 h 538420"/>
                  <a:gd name="connsiteX4" fmla="*/ 5852 w 804578"/>
                  <a:gd name="connsiteY4" fmla="*/ 302628 h 538420"/>
                  <a:gd name="connsiteX5" fmla="*/ 0 w 804578"/>
                  <a:gd name="connsiteY5" fmla="*/ 538123 h 538420"/>
                  <a:gd name="connsiteX6" fmla="*/ 804578 w 804578"/>
                  <a:gd name="connsiteY6" fmla="*/ 137131 h 538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4578" h="538420">
                    <a:moveTo>
                      <a:pt x="804578" y="137131"/>
                    </a:moveTo>
                    <a:lnTo>
                      <a:pt x="612997" y="0"/>
                    </a:lnTo>
                    <a:lnTo>
                      <a:pt x="575036" y="53722"/>
                    </a:lnTo>
                    <a:cubicBezTo>
                      <a:pt x="450537" y="197313"/>
                      <a:pt x="273845" y="287342"/>
                      <a:pt x="84498" y="303664"/>
                    </a:cubicBezTo>
                    <a:lnTo>
                      <a:pt x="5852" y="302628"/>
                    </a:lnTo>
                    <a:lnTo>
                      <a:pt x="0" y="538123"/>
                    </a:lnTo>
                    <a:cubicBezTo>
                      <a:pt x="318067" y="546026"/>
                      <a:pt x="619392" y="395849"/>
                      <a:pt x="804578" y="137131"/>
                    </a:cubicBezTo>
                    <a:close/>
                  </a:path>
                </a:pathLst>
              </a:custGeom>
              <a:solidFill>
                <a:srgbClr val="B5B5B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grpSp>
        <p:sp>
          <p:nvSpPr>
            <p:cNvPr id="51" name="Oval 50">
              <a:extLst>
                <a:ext uri="{FF2B5EF4-FFF2-40B4-BE49-F238E27FC236}">
                  <a16:creationId xmlns:a16="http://schemas.microsoft.com/office/drawing/2014/main" id="{14896160-6E13-47D8-9DC5-56A3F2DD7DD7}"/>
                </a:ext>
              </a:extLst>
            </p:cNvPr>
            <p:cNvSpPr>
              <a:spLocks noChangeAspect="1"/>
            </p:cNvSpPr>
            <p:nvPr/>
          </p:nvSpPr>
          <p:spPr>
            <a:xfrm>
              <a:off x="5449824" y="1828800"/>
              <a:ext cx="1188720" cy="1188720"/>
            </a:xfrm>
            <a:prstGeom prst="ellipse">
              <a:avLst/>
            </a:pr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7" name="Group 56">
            <a:extLst>
              <a:ext uri="{FF2B5EF4-FFF2-40B4-BE49-F238E27FC236}">
                <a16:creationId xmlns:a16="http://schemas.microsoft.com/office/drawing/2014/main" id="{699D9CBA-F1F7-49E6-B2AC-FAD19BD694E2}"/>
              </a:ext>
            </a:extLst>
          </p:cNvPr>
          <p:cNvGrpSpPr>
            <a:grpSpLocks noChangeAspect="1"/>
          </p:cNvGrpSpPr>
          <p:nvPr/>
        </p:nvGrpSpPr>
        <p:grpSpPr>
          <a:xfrm>
            <a:off x="3226565" y="3831046"/>
            <a:ext cx="1371600" cy="1280965"/>
            <a:chOff x="4724400" y="1279859"/>
            <a:chExt cx="2560320" cy="2391139"/>
          </a:xfrm>
        </p:grpSpPr>
        <p:grpSp>
          <p:nvGrpSpPr>
            <p:cNvPr id="58" name="Group 57">
              <a:extLst>
                <a:ext uri="{FF2B5EF4-FFF2-40B4-BE49-F238E27FC236}">
                  <a16:creationId xmlns:a16="http://schemas.microsoft.com/office/drawing/2014/main" id="{F8A31C3B-59FB-4461-888E-B64870082DF5}"/>
                </a:ext>
              </a:extLst>
            </p:cNvPr>
            <p:cNvGrpSpPr>
              <a:grpSpLocks noChangeAspect="1"/>
            </p:cNvGrpSpPr>
            <p:nvPr/>
          </p:nvGrpSpPr>
          <p:grpSpPr>
            <a:xfrm>
              <a:off x="4724400" y="1279859"/>
              <a:ext cx="2560320" cy="2391139"/>
              <a:chOff x="4979199" y="1400820"/>
              <a:chExt cx="2160536" cy="2017771"/>
            </a:xfrm>
          </p:grpSpPr>
          <p:sp>
            <p:nvSpPr>
              <p:cNvPr id="60" name="Freeform: Shape 59">
                <a:extLst>
                  <a:ext uri="{FF2B5EF4-FFF2-40B4-BE49-F238E27FC236}">
                    <a16:creationId xmlns:a16="http://schemas.microsoft.com/office/drawing/2014/main" id="{9C8E2E69-D421-426C-861D-0D4E6CAF16B9}"/>
                  </a:ext>
                </a:extLst>
              </p:cNvPr>
              <p:cNvSpPr>
                <a:spLocks noChangeAspect="1"/>
              </p:cNvSpPr>
              <p:nvPr/>
            </p:nvSpPr>
            <p:spPr>
              <a:xfrm flipV="1">
                <a:off x="6072151" y="1416409"/>
                <a:ext cx="805672" cy="536165"/>
              </a:xfrm>
              <a:custGeom>
                <a:avLst/>
                <a:gdLst>
                  <a:gd name="connsiteX0" fmla="*/ 0 w 805672"/>
                  <a:gd name="connsiteY0" fmla="*/ 535868 h 536165"/>
                  <a:gd name="connsiteX1" fmla="*/ 805672 w 805672"/>
                  <a:gd name="connsiteY1" fmla="*/ 133344 h 536165"/>
                  <a:gd name="connsiteX2" fmla="*/ 618607 w 805672"/>
                  <a:gd name="connsiteY2" fmla="*/ 0 h 536165"/>
                  <a:gd name="connsiteX3" fmla="*/ 544023 w 805672"/>
                  <a:gd name="connsiteY3" fmla="*/ 90397 h 536165"/>
                  <a:gd name="connsiteX4" fmla="*/ 26760 w 805672"/>
                  <a:gd name="connsiteY4" fmla="*/ 304654 h 536165"/>
                  <a:gd name="connsiteX5" fmla="*/ 5798 w 805672"/>
                  <a:gd name="connsiteY5" fmla="*/ 302541 h 536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05672" h="536165">
                    <a:moveTo>
                      <a:pt x="0" y="535868"/>
                    </a:moveTo>
                    <a:cubicBezTo>
                      <a:pt x="318733" y="543787"/>
                      <a:pt x="620607" y="392968"/>
                      <a:pt x="805672" y="133344"/>
                    </a:cubicBezTo>
                    <a:lnTo>
                      <a:pt x="618607" y="0"/>
                    </a:lnTo>
                    <a:lnTo>
                      <a:pt x="544023" y="90397"/>
                    </a:lnTo>
                    <a:cubicBezTo>
                      <a:pt x="411644" y="222776"/>
                      <a:pt x="228764" y="304654"/>
                      <a:pt x="26760" y="304654"/>
                    </a:cubicBezTo>
                    <a:lnTo>
                      <a:pt x="5798" y="302541"/>
                    </a:lnTo>
                    <a:close/>
                  </a:path>
                </a:pathLst>
              </a:custGeom>
              <a:solidFill>
                <a:srgbClr val="B5B5B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61" name="Freeform: Shape 60">
                <a:extLst>
                  <a:ext uri="{FF2B5EF4-FFF2-40B4-BE49-F238E27FC236}">
                    <a16:creationId xmlns:a16="http://schemas.microsoft.com/office/drawing/2014/main" id="{D2337787-6E89-4011-8E47-59C2D7125661}"/>
                  </a:ext>
                </a:extLst>
              </p:cNvPr>
              <p:cNvSpPr>
                <a:spLocks noChangeAspect="1"/>
              </p:cNvSpPr>
              <p:nvPr/>
            </p:nvSpPr>
            <p:spPr>
              <a:xfrm rot="4320000" flipV="1">
                <a:off x="6467253" y="2255821"/>
                <a:ext cx="807946" cy="537018"/>
              </a:xfrm>
              <a:custGeom>
                <a:avLst/>
                <a:gdLst>
                  <a:gd name="connsiteX0" fmla="*/ 0 w 807946"/>
                  <a:gd name="connsiteY0" fmla="*/ 536721 h 537018"/>
                  <a:gd name="connsiteX1" fmla="*/ 807946 w 807946"/>
                  <a:gd name="connsiteY1" fmla="*/ 130994 h 537018"/>
                  <a:gd name="connsiteX2" fmla="*/ 622577 w 807946"/>
                  <a:gd name="connsiteY2" fmla="*/ 0 h 537018"/>
                  <a:gd name="connsiteX3" fmla="*/ 603943 w 807946"/>
                  <a:gd name="connsiteY3" fmla="*/ 29279 h 537018"/>
                  <a:gd name="connsiteX4" fmla="*/ 253567 w 807946"/>
                  <a:gd name="connsiteY4" fmla="*/ 274484 h 537018"/>
                  <a:gd name="connsiteX5" fmla="*/ 108764 w 807946"/>
                  <a:gd name="connsiteY5" fmla="*/ 305907 h 537018"/>
                  <a:gd name="connsiteX6" fmla="*/ 5702 w 807946"/>
                  <a:gd name="connsiteY6" fmla="*/ 307264 h 537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946" h="537018">
                    <a:moveTo>
                      <a:pt x="0" y="536721"/>
                    </a:moveTo>
                    <a:cubicBezTo>
                      <a:pt x="320124" y="544676"/>
                      <a:pt x="623142" y="392509"/>
                      <a:pt x="807946" y="130994"/>
                    </a:cubicBezTo>
                    <a:lnTo>
                      <a:pt x="622577" y="0"/>
                    </a:lnTo>
                    <a:lnTo>
                      <a:pt x="603943" y="29279"/>
                    </a:lnTo>
                    <a:cubicBezTo>
                      <a:pt x="517280" y="140372"/>
                      <a:pt x="397655" y="227667"/>
                      <a:pt x="253567" y="274484"/>
                    </a:cubicBezTo>
                    <a:cubicBezTo>
                      <a:pt x="205538" y="290089"/>
                      <a:pt x="157064" y="300459"/>
                      <a:pt x="108764" y="305907"/>
                    </a:cubicBezTo>
                    <a:lnTo>
                      <a:pt x="5702" y="307264"/>
                    </a:lnTo>
                    <a:close/>
                  </a:path>
                </a:pathLst>
              </a:custGeom>
              <a:solidFill>
                <a:srgbClr val="44546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62" name="Freeform: Shape 61">
                <a:extLst>
                  <a:ext uri="{FF2B5EF4-FFF2-40B4-BE49-F238E27FC236}">
                    <a16:creationId xmlns:a16="http://schemas.microsoft.com/office/drawing/2014/main" id="{5FC8509C-2544-450F-9245-F4BCD8BA284E}"/>
                  </a:ext>
                </a:extLst>
              </p:cNvPr>
              <p:cNvSpPr>
                <a:spLocks noChangeAspect="1"/>
              </p:cNvSpPr>
              <p:nvPr/>
            </p:nvSpPr>
            <p:spPr>
              <a:xfrm rot="8640000" flipV="1">
                <a:off x="5819964" y="2904959"/>
                <a:ext cx="783545" cy="513632"/>
              </a:xfrm>
              <a:custGeom>
                <a:avLst/>
                <a:gdLst>
                  <a:gd name="connsiteX0" fmla="*/ 5647 w 783545"/>
                  <a:gd name="connsiteY0" fmla="*/ 286058 h 513632"/>
                  <a:gd name="connsiteX1" fmla="*/ 0 w 783545"/>
                  <a:gd name="connsiteY1" fmla="*/ 513336 h 513632"/>
                  <a:gd name="connsiteX2" fmla="*/ 783545 w 783545"/>
                  <a:gd name="connsiteY2" fmla="*/ 140618 h 513632"/>
                  <a:gd name="connsiteX3" fmla="*/ 601590 w 783545"/>
                  <a:gd name="connsiteY3" fmla="*/ 0 h 513632"/>
                  <a:gd name="connsiteX4" fmla="*/ 563716 w 783545"/>
                  <a:gd name="connsiteY4" fmla="*/ 50710 h 513632"/>
                  <a:gd name="connsiteX5" fmla="*/ 453181 w 783545"/>
                  <a:gd name="connsiteY5" fmla="*/ 149389 h 513632"/>
                  <a:gd name="connsiteX6" fmla="*/ 48861 w 783545"/>
                  <a:gd name="connsiteY6" fmla="*/ 288720 h 513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3545" h="513632">
                    <a:moveTo>
                      <a:pt x="5647" y="286058"/>
                    </a:moveTo>
                    <a:lnTo>
                      <a:pt x="0" y="513336"/>
                    </a:lnTo>
                    <a:cubicBezTo>
                      <a:pt x="305626" y="520930"/>
                      <a:pt x="596599" y="382520"/>
                      <a:pt x="783545" y="140618"/>
                    </a:cubicBezTo>
                    <a:lnTo>
                      <a:pt x="601590" y="0"/>
                    </a:lnTo>
                    <a:lnTo>
                      <a:pt x="563716" y="50710"/>
                    </a:lnTo>
                    <a:cubicBezTo>
                      <a:pt x="530919" y="86584"/>
                      <a:pt x="494038" y="119705"/>
                      <a:pt x="453181" y="149389"/>
                    </a:cubicBezTo>
                    <a:cubicBezTo>
                      <a:pt x="330613" y="238440"/>
                      <a:pt x="189676" y="283907"/>
                      <a:pt x="48861" y="288720"/>
                    </a:cubicBezTo>
                    <a:close/>
                  </a:path>
                </a:pathLst>
              </a:custGeom>
              <a:solidFill>
                <a:srgbClr val="B5B5B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63" name="Freeform: Shape 62">
                <a:extLst>
                  <a:ext uri="{FF2B5EF4-FFF2-40B4-BE49-F238E27FC236}">
                    <a16:creationId xmlns:a16="http://schemas.microsoft.com/office/drawing/2014/main" id="{BDEF9F24-7A55-4B49-A5D3-01250D6E822A}"/>
                  </a:ext>
                </a:extLst>
              </p:cNvPr>
              <p:cNvSpPr>
                <a:spLocks noChangeAspect="1"/>
              </p:cNvSpPr>
              <p:nvPr/>
            </p:nvSpPr>
            <p:spPr>
              <a:xfrm rot="12960000" flipV="1">
                <a:off x="4979199" y="2441699"/>
                <a:ext cx="807514" cy="539829"/>
              </a:xfrm>
              <a:custGeom>
                <a:avLst/>
                <a:gdLst>
                  <a:gd name="connsiteX0" fmla="*/ 807514 w 807514"/>
                  <a:gd name="connsiteY0" fmla="*/ 134416 h 539829"/>
                  <a:gd name="connsiteX1" fmla="*/ 617618 w 807514"/>
                  <a:gd name="connsiteY1" fmla="*/ 0 h 539829"/>
                  <a:gd name="connsiteX2" fmla="*/ 611597 w 807514"/>
                  <a:gd name="connsiteY2" fmla="*/ 10328 h 539829"/>
                  <a:gd name="connsiteX3" fmla="*/ 134219 w 807514"/>
                  <a:gd name="connsiteY3" fmla="*/ 302865 h 539829"/>
                  <a:gd name="connsiteX4" fmla="*/ 5684 w 807514"/>
                  <a:gd name="connsiteY4" fmla="*/ 310783 h 539829"/>
                  <a:gd name="connsiteX5" fmla="*/ 0 w 807514"/>
                  <a:gd name="connsiteY5" fmla="*/ 539532 h 539829"/>
                  <a:gd name="connsiteX6" fmla="*/ 807514 w 807514"/>
                  <a:gd name="connsiteY6" fmla="*/ 134416 h 539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514" h="539829">
                    <a:moveTo>
                      <a:pt x="807514" y="134416"/>
                    </a:moveTo>
                    <a:lnTo>
                      <a:pt x="617618" y="0"/>
                    </a:lnTo>
                    <a:lnTo>
                      <a:pt x="611597" y="10328"/>
                    </a:lnTo>
                    <a:cubicBezTo>
                      <a:pt x="492862" y="173752"/>
                      <a:pt x="319127" y="273578"/>
                      <a:pt x="134219" y="302865"/>
                    </a:cubicBezTo>
                    <a:lnTo>
                      <a:pt x="5684" y="310783"/>
                    </a:lnTo>
                    <a:lnTo>
                      <a:pt x="0" y="539532"/>
                    </a:lnTo>
                    <a:cubicBezTo>
                      <a:pt x="319859" y="547480"/>
                      <a:pt x="622659" y="395570"/>
                      <a:pt x="807514" y="134416"/>
                    </a:cubicBezTo>
                    <a:close/>
                  </a:path>
                </a:pathLst>
              </a:custGeom>
              <a:solidFill>
                <a:srgbClr val="B5B5B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64" name="Freeform: Shape 63">
                <a:extLst>
                  <a:ext uri="{FF2B5EF4-FFF2-40B4-BE49-F238E27FC236}">
                    <a16:creationId xmlns:a16="http://schemas.microsoft.com/office/drawing/2014/main" id="{57D5F58C-E2F5-4030-845D-264A83FBEA45}"/>
                  </a:ext>
                </a:extLst>
              </p:cNvPr>
              <p:cNvSpPr>
                <a:spLocks noChangeAspect="1"/>
              </p:cNvSpPr>
              <p:nvPr/>
            </p:nvSpPr>
            <p:spPr>
              <a:xfrm rot="17280000" flipV="1">
                <a:off x="5153558" y="1533899"/>
                <a:ext cx="804578" cy="538420"/>
              </a:xfrm>
              <a:custGeom>
                <a:avLst/>
                <a:gdLst>
                  <a:gd name="connsiteX0" fmla="*/ 804578 w 804578"/>
                  <a:gd name="connsiteY0" fmla="*/ 137131 h 538420"/>
                  <a:gd name="connsiteX1" fmla="*/ 612997 w 804578"/>
                  <a:gd name="connsiteY1" fmla="*/ 0 h 538420"/>
                  <a:gd name="connsiteX2" fmla="*/ 575036 w 804578"/>
                  <a:gd name="connsiteY2" fmla="*/ 53722 h 538420"/>
                  <a:gd name="connsiteX3" fmla="*/ 84498 w 804578"/>
                  <a:gd name="connsiteY3" fmla="*/ 303664 h 538420"/>
                  <a:gd name="connsiteX4" fmla="*/ 5852 w 804578"/>
                  <a:gd name="connsiteY4" fmla="*/ 302628 h 538420"/>
                  <a:gd name="connsiteX5" fmla="*/ 0 w 804578"/>
                  <a:gd name="connsiteY5" fmla="*/ 538123 h 538420"/>
                  <a:gd name="connsiteX6" fmla="*/ 804578 w 804578"/>
                  <a:gd name="connsiteY6" fmla="*/ 137131 h 538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4578" h="538420">
                    <a:moveTo>
                      <a:pt x="804578" y="137131"/>
                    </a:moveTo>
                    <a:lnTo>
                      <a:pt x="612997" y="0"/>
                    </a:lnTo>
                    <a:lnTo>
                      <a:pt x="575036" y="53722"/>
                    </a:lnTo>
                    <a:cubicBezTo>
                      <a:pt x="450537" y="197313"/>
                      <a:pt x="273845" y="287342"/>
                      <a:pt x="84498" y="303664"/>
                    </a:cubicBezTo>
                    <a:lnTo>
                      <a:pt x="5852" y="302628"/>
                    </a:lnTo>
                    <a:lnTo>
                      <a:pt x="0" y="538123"/>
                    </a:lnTo>
                    <a:cubicBezTo>
                      <a:pt x="318067" y="546026"/>
                      <a:pt x="619392" y="395849"/>
                      <a:pt x="804578" y="137131"/>
                    </a:cubicBezTo>
                    <a:close/>
                  </a:path>
                </a:pathLst>
              </a:custGeom>
              <a:solidFill>
                <a:srgbClr val="B5B5B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grpSp>
        <p:sp>
          <p:nvSpPr>
            <p:cNvPr id="59" name="Oval 58">
              <a:extLst>
                <a:ext uri="{FF2B5EF4-FFF2-40B4-BE49-F238E27FC236}">
                  <a16:creationId xmlns:a16="http://schemas.microsoft.com/office/drawing/2014/main" id="{77B06C07-FD2D-4680-876B-770798B175E7}"/>
                </a:ext>
              </a:extLst>
            </p:cNvPr>
            <p:cNvSpPr>
              <a:spLocks noChangeAspect="1"/>
            </p:cNvSpPr>
            <p:nvPr/>
          </p:nvSpPr>
          <p:spPr>
            <a:xfrm>
              <a:off x="5449824" y="1828800"/>
              <a:ext cx="1188720" cy="1188720"/>
            </a:xfrm>
            <a:prstGeom prst="ellipse">
              <a:avLst/>
            </a:pr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5" name="Group 64">
            <a:extLst>
              <a:ext uri="{FF2B5EF4-FFF2-40B4-BE49-F238E27FC236}">
                <a16:creationId xmlns:a16="http://schemas.microsoft.com/office/drawing/2014/main" id="{7B916BFF-FB9A-4940-85C6-69C45165415C}"/>
              </a:ext>
            </a:extLst>
          </p:cNvPr>
          <p:cNvGrpSpPr>
            <a:grpSpLocks noChangeAspect="1"/>
          </p:cNvGrpSpPr>
          <p:nvPr/>
        </p:nvGrpSpPr>
        <p:grpSpPr>
          <a:xfrm>
            <a:off x="5399783" y="3793147"/>
            <a:ext cx="1371600" cy="1280965"/>
            <a:chOff x="4724400" y="1279859"/>
            <a:chExt cx="2560320" cy="2391139"/>
          </a:xfrm>
        </p:grpSpPr>
        <p:grpSp>
          <p:nvGrpSpPr>
            <p:cNvPr id="66" name="Group 65">
              <a:extLst>
                <a:ext uri="{FF2B5EF4-FFF2-40B4-BE49-F238E27FC236}">
                  <a16:creationId xmlns:a16="http://schemas.microsoft.com/office/drawing/2014/main" id="{91BC32F3-10E0-44B3-A006-4905F177C331}"/>
                </a:ext>
              </a:extLst>
            </p:cNvPr>
            <p:cNvGrpSpPr>
              <a:grpSpLocks noChangeAspect="1"/>
            </p:cNvGrpSpPr>
            <p:nvPr/>
          </p:nvGrpSpPr>
          <p:grpSpPr>
            <a:xfrm>
              <a:off x="4724400" y="1279859"/>
              <a:ext cx="2560320" cy="2391139"/>
              <a:chOff x="4979199" y="1400820"/>
              <a:chExt cx="2160536" cy="2017771"/>
            </a:xfrm>
          </p:grpSpPr>
          <p:sp>
            <p:nvSpPr>
              <p:cNvPr id="68" name="Freeform: Shape 67">
                <a:extLst>
                  <a:ext uri="{FF2B5EF4-FFF2-40B4-BE49-F238E27FC236}">
                    <a16:creationId xmlns:a16="http://schemas.microsoft.com/office/drawing/2014/main" id="{DB212441-C9F7-4166-8C15-F4DB3490B8A1}"/>
                  </a:ext>
                </a:extLst>
              </p:cNvPr>
              <p:cNvSpPr>
                <a:spLocks noChangeAspect="1"/>
              </p:cNvSpPr>
              <p:nvPr/>
            </p:nvSpPr>
            <p:spPr>
              <a:xfrm flipV="1">
                <a:off x="6072151" y="1416409"/>
                <a:ext cx="805672" cy="536165"/>
              </a:xfrm>
              <a:custGeom>
                <a:avLst/>
                <a:gdLst>
                  <a:gd name="connsiteX0" fmla="*/ 0 w 805672"/>
                  <a:gd name="connsiteY0" fmla="*/ 535868 h 536165"/>
                  <a:gd name="connsiteX1" fmla="*/ 805672 w 805672"/>
                  <a:gd name="connsiteY1" fmla="*/ 133344 h 536165"/>
                  <a:gd name="connsiteX2" fmla="*/ 618607 w 805672"/>
                  <a:gd name="connsiteY2" fmla="*/ 0 h 536165"/>
                  <a:gd name="connsiteX3" fmla="*/ 544023 w 805672"/>
                  <a:gd name="connsiteY3" fmla="*/ 90397 h 536165"/>
                  <a:gd name="connsiteX4" fmla="*/ 26760 w 805672"/>
                  <a:gd name="connsiteY4" fmla="*/ 304654 h 536165"/>
                  <a:gd name="connsiteX5" fmla="*/ 5798 w 805672"/>
                  <a:gd name="connsiteY5" fmla="*/ 302541 h 536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05672" h="536165">
                    <a:moveTo>
                      <a:pt x="0" y="535868"/>
                    </a:moveTo>
                    <a:cubicBezTo>
                      <a:pt x="318733" y="543787"/>
                      <a:pt x="620607" y="392968"/>
                      <a:pt x="805672" y="133344"/>
                    </a:cubicBezTo>
                    <a:lnTo>
                      <a:pt x="618607" y="0"/>
                    </a:lnTo>
                    <a:lnTo>
                      <a:pt x="544023" y="90397"/>
                    </a:lnTo>
                    <a:cubicBezTo>
                      <a:pt x="411644" y="222776"/>
                      <a:pt x="228764" y="304654"/>
                      <a:pt x="26760" y="304654"/>
                    </a:cubicBezTo>
                    <a:lnTo>
                      <a:pt x="5798" y="302541"/>
                    </a:lnTo>
                    <a:close/>
                  </a:path>
                </a:pathLst>
              </a:custGeom>
              <a:solidFill>
                <a:srgbClr val="B5B5B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69" name="Freeform: Shape 68">
                <a:extLst>
                  <a:ext uri="{FF2B5EF4-FFF2-40B4-BE49-F238E27FC236}">
                    <a16:creationId xmlns:a16="http://schemas.microsoft.com/office/drawing/2014/main" id="{7607165E-F9E9-4D25-8F56-4F041263BFAD}"/>
                  </a:ext>
                </a:extLst>
              </p:cNvPr>
              <p:cNvSpPr>
                <a:spLocks noChangeAspect="1"/>
              </p:cNvSpPr>
              <p:nvPr/>
            </p:nvSpPr>
            <p:spPr>
              <a:xfrm rot="4320000" flipV="1">
                <a:off x="6467253" y="2255821"/>
                <a:ext cx="807946" cy="537018"/>
              </a:xfrm>
              <a:custGeom>
                <a:avLst/>
                <a:gdLst>
                  <a:gd name="connsiteX0" fmla="*/ 0 w 807946"/>
                  <a:gd name="connsiteY0" fmla="*/ 536721 h 537018"/>
                  <a:gd name="connsiteX1" fmla="*/ 807946 w 807946"/>
                  <a:gd name="connsiteY1" fmla="*/ 130994 h 537018"/>
                  <a:gd name="connsiteX2" fmla="*/ 622577 w 807946"/>
                  <a:gd name="connsiteY2" fmla="*/ 0 h 537018"/>
                  <a:gd name="connsiteX3" fmla="*/ 603943 w 807946"/>
                  <a:gd name="connsiteY3" fmla="*/ 29279 h 537018"/>
                  <a:gd name="connsiteX4" fmla="*/ 253567 w 807946"/>
                  <a:gd name="connsiteY4" fmla="*/ 274484 h 537018"/>
                  <a:gd name="connsiteX5" fmla="*/ 108764 w 807946"/>
                  <a:gd name="connsiteY5" fmla="*/ 305907 h 537018"/>
                  <a:gd name="connsiteX6" fmla="*/ 5702 w 807946"/>
                  <a:gd name="connsiteY6" fmla="*/ 307264 h 537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946" h="537018">
                    <a:moveTo>
                      <a:pt x="0" y="536721"/>
                    </a:moveTo>
                    <a:cubicBezTo>
                      <a:pt x="320124" y="544676"/>
                      <a:pt x="623142" y="392509"/>
                      <a:pt x="807946" y="130994"/>
                    </a:cubicBezTo>
                    <a:lnTo>
                      <a:pt x="622577" y="0"/>
                    </a:lnTo>
                    <a:lnTo>
                      <a:pt x="603943" y="29279"/>
                    </a:lnTo>
                    <a:cubicBezTo>
                      <a:pt x="517280" y="140372"/>
                      <a:pt x="397655" y="227667"/>
                      <a:pt x="253567" y="274484"/>
                    </a:cubicBezTo>
                    <a:cubicBezTo>
                      <a:pt x="205538" y="290089"/>
                      <a:pt x="157064" y="300459"/>
                      <a:pt x="108764" y="305907"/>
                    </a:cubicBezTo>
                    <a:lnTo>
                      <a:pt x="5702" y="307264"/>
                    </a:lnTo>
                    <a:close/>
                  </a:path>
                </a:pathLst>
              </a:custGeom>
              <a:solidFill>
                <a:srgbClr val="B5B5B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70" name="Freeform: Shape 69">
                <a:extLst>
                  <a:ext uri="{FF2B5EF4-FFF2-40B4-BE49-F238E27FC236}">
                    <a16:creationId xmlns:a16="http://schemas.microsoft.com/office/drawing/2014/main" id="{5100E9DF-8915-4B77-9103-F7C2BB877AC2}"/>
                  </a:ext>
                </a:extLst>
              </p:cNvPr>
              <p:cNvSpPr>
                <a:spLocks noChangeAspect="1"/>
              </p:cNvSpPr>
              <p:nvPr/>
            </p:nvSpPr>
            <p:spPr>
              <a:xfrm rot="8640000" flipV="1">
                <a:off x="5819964" y="2904959"/>
                <a:ext cx="783545" cy="513632"/>
              </a:xfrm>
              <a:custGeom>
                <a:avLst/>
                <a:gdLst>
                  <a:gd name="connsiteX0" fmla="*/ 5647 w 783545"/>
                  <a:gd name="connsiteY0" fmla="*/ 286058 h 513632"/>
                  <a:gd name="connsiteX1" fmla="*/ 0 w 783545"/>
                  <a:gd name="connsiteY1" fmla="*/ 513336 h 513632"/>
                  <a:gd name="connsiteX2" fmla="*/ 783545 w 783545"/>
                  <a:gd name="connsiteY2" fmla="*/ 140618 h 513632"/>
                  <a:gd name="connsiteX3" fmla="*/ 601590 w 783545"/>
                  <a:gd name="connsiteY3" fmla="*/ 0 h 513632"/>
                  <a:gd name="connsiteX4" fmla="*/ 563716 w 783545"/>
                  <a:gd name="connsiteY4" fmla="*/ 50710 h 513632"/>
                  <a:gd name="connsiteX5" fmla="*/ 453181 w 783545"/>
                  <a:gd name="connsiteY5" fmla="*/ 149389 h 513632"/>
                  <a:gd name="connsiteX6" fmla="*/ 48861 w 783545"/>
                  <a:gd name="connsiteY6" fmla="*/ 288720 h 513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3545" h="513632">
                    <a:moveTo>
                      <a:pt x="5647" y="286058"/>
                    </a:moveTo>
                    <a:lnTo>
                      <a:pt x="0" y="513336"/>
                    </a:lnTo>
                    <a:cubicBezTo>
                      <a:pt x="305626" y="520930"/>
                      <a:pt x="596599" y="382520"/>
                      <a:pt x="783545" y="140618"/>
                    </a:cubicBezTo>
                    <a:lnTo>
                      <a:pt x="601590" y="0"/>
                    </a:lnTo>
                    <a:lnTo>
                      <a:pt x="563716" y="50710"/>
                    </a:lnTo>
                    <a:cubicBezTo>
                      <a:pt x="530919" y="86584"/>
                      <a:pt x="494038" y="119705"/>
                      <a:pt x="453181" y="149389"/>
                    </a:cubicBezTo>
                    <a:cubicBezTo>
                      <a:pt x="330613" y="238440"/>
                      <a:pt x="189676" y="283907"/>
                      <a:pt x="48861" y="288720"/>
                    </a:cubicBezTo>
                    <a:close/>
                  </a:path>
                </a:pathLst>
              </a:custGeom>
              <a:solidFill>
                <a:srgbClr val="5C708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71" name="Freeform: Shape 70">
                <a:extLst>
                  <a:ext uri="{FF2B5EF4-FFF2-40B4-BE49-F238E27FC236}">
                    <a16:creationId xmlns:a16="http://schemas.microsoft.com/office/drawing/2014/main" id="{8EBC5C95-85DF-4E4D-94DE-2539C4151CBD}"/>
                  </a:ext>
                </a:extLst>
              </p:cNvPr>
              <p:cNvSpPr>
                <a:spLocks noChangeAspect="1"/>
              </p:cNvSpPr>
              <p:nvPr/>
            </p:nvSpPr>
            <p:spPr>
              <a:xfrm rot="12960000" flipV="1">
                <a:off x="4979199" y="2441699"/>
                <a:ext cx="807514" cy="539829"/>
              </a:xfrm>
              <a:custGeom>
                <a:avLst/>
                <a:gdLst>
                  <a:gd name="connsiteX0" fmla="*/ 807514 w 807514"/>
                  <a:gd name="connsiteY0" fmla="*/ 134416 h 539829"/>
                  <a:gd name="connsiteX1" fmla="*/ 617618 w 807514"/>
                  <a:gd name="connsiteY1" fmla="*/ 0 h 539829"/>
                  <a:gd name="connsiteX2" fmla="*/ 611597 w 807514"/>
                  <a:gd name="connsiteY2" fmla="*/ 10328 h 539829"/>
                  <a:gd name="connsiteX3" fmla="*/ 134219 w 807514"/>
                  <a:gd name="connsiteY3" fmla="*/ 302865 h 539829"/>
                  <a:gd name="connsiteX4" fmla="*/ 5684 w 807514"/>
                  <a:gd name="connsiteY4" fmla="*/ 310783 h 539829"/>
                  <a:gd name="connsiteX5" fmla="*/ 0 w 807514"/>
                  <a:gd name="connsiteY5" fmla="*/ 539532 h 539829"/>
                  <a:gd name="connsiteX6" fmla="*/ 807514 w 807514"/>
                  <a:gd name="connsiteY6" fmla="*/ 134416 h 539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514" h="539829">
                    <a:moveTo>
                      <a:pt x="807514" y="134416"/>
                    </a:moveTo>
                    <a:lnTo>
                      <a:pt x="617618" y="0"/>
                    </a:lnTo>
                    <a:lnTo>
                      <a:pt x="611597" y="10328"/>
                    </a:lnTo>
                    <a:cubicBezTo>
                      <a:pt x="492862" y="173752"/>
                      <a:pt x="319127" y="273578"/>
                      <a:pt x="134219" y="302865"/>
                    </a:cubicBezTo>
                    <a:lnTo>
                      <a:pt x="5684" y="310783"/>
                    </a:lnTo>
                    <a:lnTo>
                      <a:pt x="0" y="539532"/>
                    </a:lnTo>
                    <a:cubicBezTo>
                      <a:pt x="319859" y="547480"/>
                      <a:pt x="622659" y="395570"/>
                      <a:pt x="807514" y="134416"/>
                    </a:cubicBezTo>
                    <a:close/>
                  </a:path>
                </a:pathLst>
              </a:custGeom>
              <a:solidFill>
                <a:srgbClr val="B5B5B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72" name="Freeform: Shape 71">
                <a:extLst>
                  <a:ext uri="{FF2B5EF4-FFF2-40B4-BE49-F238E27FC236}">
                    <a16:creationId xmlns:a16="http://schemas.microsoft.com/office/drawing/2014/main" id="{5D59D447-3A83-430F-8433-03D336584A19}"/>
                  </a:ext>
                </a:extLst>
              </p:cNvPr>
              <p:cNvSpPr>
                <a:spLocks noChangeAspect="1"/>
              </p:cNvSpPr>
              <p:nvPr/>
            </p:nvSpPr>
            <p:spPr>
              <a:xfrm rot="17280000" flipV="1">
                <a:off x="5153558" y="1533899"/>
                <a:ext cx="804578" cy="538420"/>
              </a:xfrm>
              <a:custGeom>
                <a:avLst/>
                <a:gdLst>
                  <a:gd name="connsiteX0" fmla="*/ 804578 w 804578"/>
                  <a:gd name="connsiteY0" fmla="*/ 137131 h 538420"/>
                  <a:gd name="connsiteX1" fmla="*/ 612997 w 804578"/>
                  <a:gd name="connsiteY1" fmla="*/ 0 h 538420"/>
                  <a:gd name="connsiteX2" fmla="*/ 575036 w 804578"/>
                  <a:gd name="connsiteY2" fmla="*/ 53722 h 538420"/>
                  <a:gd name="connsiteX3" fmla="*/ 84498 w 804578"/>
                  <a:gd name="connsiteY3" fmla="*/ 303664 h 538420"/>
                  <a:gd name="connsiteX4" fmla="*/ 5852 w 804578"/>
                  <a:gd name="connsiteY4" fmla="*/ 302628 h 538420"/>
                  <a:gd name="connsiteX5" fmla="*/ 0 w 804578"/>
                  <a:gd name="connsiteY5" fmla="*/ 538123 h 538420"/>
                  <a:gd name="connsiteX6" fmla="*/ 804578 w 804578"/>
                  <a:gd name="connsiteY6" fmla="*/ 137131 h 538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4578" h="538420">
                    <a:moveTo>
                      <a:pt x="804578" y="137131"/>
                    </a:moveTo>
                    <a:lnTo>
                      <a:pt x="612997" y="0"/>
                    </a:lnTo>
                    <a:lnTo>
                      <a:pt x="575036" y="53722"/>
                    </a:lnTo>
                    <a:cubicBezTo>
                      <a:pt x="450537" y="197313"/>
                      <a:pt x="273845" y="287342"/>
                      <a:pt x="84498" y="303664"/>
                    </a:cubicBezTo>
                    <a:lnTo>
                      <a:pt x="5852" y="302628"/>
                    </a:lnTo>
                    <a:lnTo>
                      <a:pt x="0" y="538123"/>
                    </a:lnTo>
                    <a:cubicBezTo>
                      <a:pt x="318067" y="546026"/>
                      <a:pt x="619392" y="395849"/>
                      <a:pt x="804578" y="137131"/>
                    </a:cubicBezTo>
                    <a:close/>
                  </a:path>
                </a:pathLst>
              </a:custGeom>
              <a:solidFill>
                <a:srgbClr val="B5B5B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grpSp>
        <p:sp>
          <p:nvSpPr>
            <p:cNvPr id="67" name="Oval 66">
              <a:extLst>
                <a:ext uri="{FF2B5EF4-FFF2-40B4-BE49-F238E27FC236}">
                  <a16:creationId xmlns:a16="http://schemas.microsoft.com/office/drawing/2014/main" id="{EFE1629B-5F6D-4556-A8F7-7126A0617594}"/>
                </a:ext>
              </a:extLst>
            </p:cNvPr>
            <p:cNvSpPr>
              <a:spLocks noChangeAspect="1"/>
            </p:cNvSpPr>
            <p:nvPr/>
          </p:nvSpPr>
          <p:spPr>
            <a:xfrm>
              <a:off x="5449824" y="1828800"/>
              <a:ext cx="1188720" cy="1188720"/>
            </a:xfrm>
            <a:prstGeom prst="ellipse">
              <a:avLst/>
            </a:pr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3" name="Group 72">
            <a:extLst>
              <a:ext uri="{FF2B5EF4-FFF2-40B4-BE49-F238E27FC236}">
                <a16:creationId xmlns:a16="http://schemas.microsoft.com/office/drawing/2014/main" id="{53883B72-B462-484B-B91E-95E30D77AE14}"/>
              </a:ext>
            </a:extLst>
          </p:cNvPr>
          <p:cNvGrpSpPr>
            <a:grpSpLocks noChangeAspect="1"/>
          </p:cNvGrpSpPr>
          <p:nvPr/>
        </p:nvGrpSpPr>
        <p:grpSpPr>
          <a:xfrm>
            <a:off x="7654487" y="3793147"/>
            <a:ext cx="1371600" cy="1280965"/>
            <a:chOff x="4724400" y="1279859"/>
            <a:chExt cx="2560320" cy="2391139"/>
          </a:xfrm>
        </p:grpSpPr>
        <p:grpSp>
          <p:nvGrpSpPr>
            <p:cNvPr id="74" name="Group 73">
              <a:extLst>
                <a:ext uri="{FF2B5EF4-FFF2-40B4-BE49-F238E27FC236}">
                  <a16:creationId xmlns:a16="http://schemas.microsoft.com/office/drawing/2014/main" id="{3927F78E-1D31-46FE-B69C-03D13C72D9DC}"/>
                </a:ext>
              </a:extLst>
            </p:cNvPr>
            <p:cNvGrpSpPr>
              <a:grpSpLocks noChangeAspect="1"/>
            </p:cNvGrpSpPr>
            <p:nvPr/>
          </p:nvGrpSpPr>
          <p:grpSpPr>
            <a:xfrm>
              <a:off x="4724400" y="1279859"/>
              <a:ext cx="2560320" cy="2391139"/>
              <a:chOff x="4979199" y="1400820"/>
              <a:chExt cx="2160536" cy="2017771"/>
            </a:xfrm>
          </p:grpSpPr>
          <p:sp>
            <p:nvSpPr>
              <p:cNvPr id="76" name="Freeform: Shape 75">
                <a:extLst>
                  <a:ext uri="{FF2B5EF4-FFF2-40B4-BE49-F238E27FC236}">
                    <a16:creationId xmlns:a16="http://schemas.microsoft.com/office/drawing/2014/main" id="{6C843108-0C90-4388-9073-6E21C6DD1D57}"/>
                  </a:ext>
                </a:extLst>
              </p:cNvPr>
              <p:cNvSpPr>
                <a:spLocks noChangeAspect="1"/>
              </p:cNvSpPr>
              <p:nvPr/>
            </p:nvSpPr>
            <p:spPr>
              <a:xfrm flipV="1">
                <a:off x="6072151" y="1416409"/>
                <a:ext cx="805672" cy="536165"/>
              </a:xfrm>
              <a:custGeom>
                <a:avLst/>
                <a:gdLst>
                  <a:gd name="connsiteX0" fmla="*/ 0 w 805672"/>
                  <a:gd name="connsiteY0" fmla="*/ 535868 h 536165"/>
                  <a:gd name="connsiteX1" fmla="*/ 805672 w 805672"/>
                  <a:gd name="connsiteY1" fmla="*/ 133344 h 536165"/>
                  <a:gd name="connsiteX2" fmla="*/ 618607 w 805672"/>
                  <a:gd name="connsiteY2" fmla="*/ 0 h 536165"/>
                  <a:gd name="connsiteX3" fmla="*/ 544023 w 805672"/>
                  <a:gd name="connsiteY3" fmla="*/ 90397 h 536165"/>
                  <a:gd name="connsiteX4" fmla="*/ 26760 w 805672"/>
                  <a:gd name="connsiteY4" fmla="*/ 304654 h 536165"/>
                  <a:gd name="connsiteX5" fmla="*/ 5798 w 805672"/>
                  <a:gd name="connsiteY5" fmla="*/ 302541 h 536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05672" h="536165">
                    <a:moveTo>
                      <a:pt x="0" y="535868"/>
                    </a:moveTo>
                    <a:cubicBezTo>
                      <a:pt x="318733" y="543787"/>
                      <a:pt x="620607" y="392968"/>
                      <a:pt x="805672" y="133344"/>
                    </a:cubicBezTo>
                    <a:lnTo>
                      <a:pt x="618607" y="0"/>
                    </a:lnTo>
                    <a:lnTo>
                      <a:pt x="544023" y="90397"/>
                    </a:lnTo>
                    <a:cubicBezTo>
                      <a:pt x="411644" y="222776"/>
                      <a:pt x="228764" y="304654"/>
                      <a:pt x="26760" y="304654"/>
                    </a:cubicBezTo>
                    <a:lnTo>
                      <a:pt x="5798" y="302541"/>
                    </a:lnTo>
                    <a:close/>
                  </a:path>
                </a:pathLst>
              </a:custGeom>
              <a:solidFill>
                <a:srgbClr val="B5B5B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77" name="Freeform: Shape 76">
                <a:extLst>
                  <a:ext uri="{FF2B5EF4-FFF2-40B4-BE49-F238E27FC236}">
                    <a16:creationId xmlns:a16="http://schemas.microsoft.com/office/drawing/2014/main" id="{D2563C03-9D75-41FA-9DE5-50064EACB262}"/>
                  </a:ext>
                </a:extLst>
              </p:cNvPr>
              <p:cNvSpPr>
                <a:spLocks noChangeAspect="1"/>
              </p:cNvSpPr>
              <p:nvPr/>
            </p:nvSpPr>
            <p:spPr>
              <a:xfrm rot="4320000" flipV="1">
                <a:off x="6467253" y="2255821"/>
                <a:ext cx="807946" cy="537018"/>
              </a:xfrm>
              <a:custGeom>
                <a:avLst/>
                <a:gdLst>
                  <a:gd name="connsiteX0" fmla="*/ 0 w 807946"/>
                  <a:gd name="connsiteY0" fmla="*/ 536721 h 537018"/>
                  <a:gd name="connsiteX1" fmla="*/ 807946 w 807946"/>
                  <a:gd name="connsiteY1" fmla="*/ 130994 h 537018"/>
                  <a:gd name="connsiteX2" fmla="*/ 622577 w 807946"/>
                  <a:gd name="connsiteY2" fmla="*/ 0 h 537018"/>
                  <a:gd name="connsiteX3" fmla="*/ 603943 w 807946"/>
                  <a:gd name="connsiteY3" fmla="*/ 29279 h 537018"/>
                  <a:gd name="connsiteX4" fmla="*/ 253567 w 807946"/>
                  <a:gd name="connsiteY4" fmla="*/ 274484 h 537018"/>
                  <a:gd name="connsiteX5" fmla="*/ 108764 w 807946"/>
                  <a:gd name="connsiteY5" fmla="*/ 305907 h 537018"/>
                  <a:gd name="connsiteX6" fmla="*/ 5702 w 807946"/>
                  <a:gd name="connsiteY6" fmla="*/ 307264 h 537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946" h="537018">
                    <a:moveTo>
                      <a:pt x="0" y="536721"/>
                    </a:moveTo>
                    <a:cubicBezTo>
                      <a:pt x="320124" y="544676"/>
                      <a:pt x="623142" y="392509"/>
                      <a:pt x="807946" y="130994"/>
                    </a:cubicBezTo>
                    <a:lnTo>
                      <a:pt x="622577" y="0"/>
                    </a:lnTo>
                    <a:lnTo>
                      <a:pt x="603943" y="29279"/>
                    </a:lnTo>
                    <a:cubicBezTo>
                      <a:pt x="517280" y="140372"/>
                      <a:pt x="397655" y="227667"/>
                      <a:pt x="253567" y="274484"/>
                    </a:cubicBezTo>
                    <a:cubicBezTo>
                      <a:pt x="205538" y="290089"/>
                      <a:pt x="157064" y="300459"/>
                      <a:pt x="108764" y="305907"/>
                    </a:cubicBezTo>
                    <a:lnTo>
                      <a:pt x="5702" y="307264"/>
                    </a:lnTo>
                    <a:close/>
                  </a:path>
                </a:pathLst>
              </a:custGeom>
              <a:solidFill>
                <a:srgbClr val="B5B5B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78" name="Freeform: Shape 77">
                <a:extLst>
                  <a:ext uri="{FF2B5EF4-FFF2-40B4-BE49-F238E27FC236}">
                    <a16:creationId xmlns:a16="http://schemas.microsoft.com/office/drawing/2014/main" id="{90211D7F-FF34-480E-B495-C335E76E0A50}"/>
                  </a:ext>
                </a:extLst>
              </p:cNvPr>
              <p:cNvSpPr>
                <a:spLocks noChangeAspect="1"/>
              </p:cNvSpPr>
              <p:nvPr/>
            </p:nvSpPr>
            <p:spPr>
              <a:xfrm rot="8640000" flipV="1">
                <a:off x="5819964" y="2904959"/>
                <a:ext cx="783545" cy="513632"/>
              </a:xfrm>
              <a:custGeom>
                <a:avLst/>
                <a:gdLst>
                  <a:gd name="connsiteX0" fmla="*/ 5647 w 783545"/>
                  <a:gd name="connsiteY0" fmla="*/ 286058 h 513632"/>
                  <a:gd name="connsiteX1" fmla="*/ 0 w 783545"/>
                  <a:gd name="connsiteY1" fmla="*/ 513336 h 513632"/>
                  <a:gd name="connsiteX2" fmla="*/ 783545 w 783545"/>
                  <a:gd name="connsiteY2" fmla="*/ 140618 h 513632"/>
                  <a:gd name="connsiteX3" fmla="*/ 601590 w 783545"/>
                  <a:gd name="connsiteY3" fmla="*/ 0 h 513632"/>
                  <a:gd name="connsiteX4" fmla="*/ 563716 w 783545"/>
                  <a:gd name="connsiteY4" fmla="*/ 50710 h 513632"/>
                  <a:gd name="connsiteX5" fmla="*/ 453181 w 783545"/>
                  <a:gd name="connsiteY5" fmla="*/ 149389 h 513632"/>
                  <a:gd name="connsiteX6" fmla="*/ 48861 w 783545"/>
                  <a:gd name="connsiteY6" fmla="*/ 288720 h 513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3545" h="513632">
                    <a:moveTo>
                      <a:pt x="5647" y="286058"/>
                    </a:moveTo>
                    <a:lnTo>
                      <a:pt x="0" y="513336"/>
                    </a:lnTo>
                    <a:cubicBezTo>
                      <a:pt x="305626" y="520930"/>
                      <a:pt x="596599" y="382520"/>
                      <a:pt x="783545" y="140618"/>
                    </a:cubicBezTo>
                    <a:lnTo>
                      <a:pt x="601590" y="0"/>
                    </a:lnTo>
                    <a:lnTo>
                      <a:pt x="563716" y="50710"/>
                    </a:lnTo>
                    <a:cubicBezTo>
                      <a:pt x="530919" y="86584"/>
                      <a:pt x="494038" y="119705"/>
                      <a:pt x="453181" y="149389"/>
                    </a:cubicBezTo>
                    <a:cubicBezTo>
                      <a:pt x="330613" y="238440"/>
                      <a:pt x="189676" y="283907"/>
                      <a:pt x="48861" y="288720"/>
                    </a:cubicBezTo>
                    <a:close/>
                  </a:path>
                </a:pathLst>
              </a:custGeom>
              <a:solidFill>
                <a:srgbClr val="B5B5B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79" name="Freeform: Shape 78">
                <a:extLst>
                  <a:ext uri="{FF2B5EF4-FFF2-40B4-BE49-F238E27FC236}">
                    <a16:creationId xmlns:a16="http://schemas.microsoft.com/office/drawing/2014/main" id="{8489664F-5E77-4C7D-836A-81B2C333718C}"/>
                  </a:ext>
                </a:extLst>
              </p:cNvPr>
              <p:cNvSpPr>
                <a:spLocks noChangeAspect="1"/>
              </p:cNvSpPr>
              <p:nvPr/>
            </p:nvSpPr>
            <p:spPr>
              <a:xfrm rot="12960000" flipV="1">
                <a:off x="4979199" y="2441699"/>
                <a:ext cx="807514" cy="539829"/>
              </a:xfrm>
              <a:custGeom>
                <a:avLst/>
                <a:gdLst>
                  <a:gd name="connsiteX0" fmla="*/ 807514 w 807514"/>
                  <a:gd name="connsiteY0" fmla="*/ 134416 h 539829"/>
                  <a:gd name="connsiteX1" fmla="*/ 617618 w 807514"/>
                  <a:gd name="connsiteY1" fmla="*/ 0 h 539829"/>
                  <a:gd name="connsiteX2" fmla="*/ 611597 w 807514"/>
                  <a:gd name="connsiteY2" fmla="*/ 10328 h 539829"/>
                  <a:gd name="connsiteX3" fmla="*/ 134219 w 807514"/>
                  <a:gd name="connsiteY3" fmla="*/ 302865 h 539829"/>
                  <a:gd name="connsiteX4" fmla="*/ 5684 w 807514"/>
                  <a:gd name="connsiteY4" fmla="*/ 310783 h 539829"/>
                  <a:gd name="connsiteX5" fmla="*/ 0 w 807514"/>
                  <a:gd name="connsiteY5" fmla="*/ 539532 h 539829"/>
                  <a:gd name="connsiteX6" fmla="*/ 807514 w 807514"/>
                  <a:gd name="connsiteY6" fmla="*/ 134416 h 539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514" h="539829">
                    <a:moveTo>
                      <a:pt x="807514" y="134416"/>
                    </a:moveTo>
                    <a:lnTo>
                      <a:pt x="617618" y="0"/>
                    </a:lnTo>
                    <a:lnTo>
                      <a:pt x="611597" y="10328"/>
                    </a:lnTo>
                    <a:cubicBezTo>
                      <a:pt x="492862" y="173752"/>
                      <a:pt x="319127" y="273578"/>
                      <a:pt x="134219" y="302865"/>
                    </a:cubicBezTo>
                    <a:lnTo>
                      <a:pt x="5684" y="310783"/>
                    </a:lnTo>
                    <a:lnTo>
                      <a:pt x="0" y="539532"/>
                    </a:lnTo>
                    <a:cubicBezTo>
                      <a:pt x="319859" y="547480"/>
                      <a:pt x="622659" y="395570"/>
                      <a:pt x="807514" y="134416"/>
                    </a:cubicBezTo>
                    <a:close/>
                  </a:path>
                </a:pathLst>
              </a:custGeom>
              <a:solidFill>
                <a:srgbClr val="72869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80" name="Freeform: Shape 79">
                <a:extLst>
                  <a:ext uri="{FF2B5EF4-FFF2-40B4-BE49-F238E27FC236}">
                    <a16:creationId xmlns:a16="http://schemas.microsoft.com/office/drawing/2014/main" id="{47298BDD-E19B-4D8C-8558-7B22B881F480}"/>
                  </a:ext>
                </a:extLst>
              </p:cNvPr>
              <p:cNvSpPr>
                <a:spLocks noChangeAspect="1"/>
              </p:cNvSpPr>
              <p:nvPr/>
            </p:nvSpPr>
            <p:spPr>
              <a:xfrm rot="17280000" flipV="1">
                <a:off x="5153558" y="1533899"/>
                <a:ext cx="804578" cy="538420"/>
              </a:xfrm>
              <a:custGeom>
                <a:avLst/>
                <a:gdLst>
                  <a:gd name="connsiteX0" fmla="*/ 804578 w 804578"/>
                  <a:gd name="connsiteY0" fmla="*/ 137131 h 538420"/>
                  <a:gd name="connsiteX1" fmla="*/ 612997 w 804578"/>
                  <a:gd name="connsiteY1" fmla="*/ 0 h 538420"/>
                  <a:gd name="connsiteX2" fmla="*/ 575036 w 804578"/>
                  <a:gd name="connsiteY2" fmla="*/ 53722 h 538420"/>
                  <a:gd name="connsiteX3" fmla="*/ 84498 w 804578"/>
                  <a:gd name="connsiteY3" fmla="*/ 303664 h 538420"/>
                  <a:gd name="connsiteX4" fmla="*/ 5852 w 804578"/>
                  <a:gd name="connsiteY4" fmla="*/ 302628 h 538420"/>
                  <a:gd name="connsiteX5" fmla="*/ 0 w 804578"/>
                  <a:gd name="connsiteY5" fmla="*/ 538123 h 538420"/>
                  <a:gd name="connsiteX6" fmla="*/ 804578 w 804578"/>
                  <a:gd name="connsiteY6" fmla="*/ 137131 h 538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4578" h="538420">
                    <a:moveTo>
                      <a:pt x="804578" y="137131"/>
                    </a:moveTo>
                    <a:lnTo>
                      <a:pt x="612997" y="0"/>
                    </a:lnTo>
                    <a:lnTo>
                      <a:pt x="575036" y="53722"/>
                    </a:lnTo>
                    <a:cubicBezTo>
                      <a:pt x="450537" y="197313"/>
                      <a:pt x="273845" y="287342"/>
                      <a:pt x="84498" y="303664"/>
                    </a:cubicBezTo>
                    <a:lnTo>
                      <a:pt x="5852" y="302628"/>
                    </a:lnTo>
                    <a:lnTo>
                      <a:pt x="0" y="538123"/>
                    </a:lnTo>
                    <a:cubicBezTo>
                      <a:pt x="318067" y="546026"/>
                      <a:pt x="619392" y="395849"/>
                      <a:pt x="804578" y="137131"/>
                    </a:cubicBezTo>
                    <a:close/>
                  </a:path>
                </a:pathLst>
              </a:custGeom>
              <a:solidFill>
                <a:srgbClr val="B5B5B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grpSp>
        <p:sp>
          <p:nvSpPr>
            <p:cNvPr id="75" name="Oval 74">
              <a:extLst>
                <a:ext uri="{FF2B5EF4-FFF2-40B4-BE49-F238E27FC236}">
                  <a16:creationId xmlns:a16="http://schemas.microsoft.com/office/drawing/2014/main" id="{FF1041AF-D929-44DE-9118-EEF5F10F0A36}"/>
                </a:ext>
              </a:extLst>
            </p:cNvPr>
            <p:cNvSpPr>
              <a:spLocks noChangeAspect="1"/>
            </p:cNvSpPr>
            <p:nvPr/>
          </p:nvSpPr>
          <p:spPr>
            <a:xfrm>
              <a:off x="5449824" y="1828800"/>
              <a:ext cx="1188720" cy="1188720"/>
            </a:xfrm>
            <a:prstGeom prst="ellipse">
              <a:avLst/>
            </a:prstGeom>
            <a:solidFill>
              <a:srgbClr val="72869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1" name="Group 80">
            <a:extLst>
              <a:ext uri="{FF2B5EF4-FFF2-40B4-BE49-F238E27FC236}">
                <a16:creationId xmlns:a16="http://schemas.microsoft.com/office/drawing/2014/main" id="{3CAD5603-87F5-4975-A8DC-8485AA068696}"/>
              </a:ext>
            </a:extLst>
          </p:cNvPr>
          <p:cNvGrpSpPr>
            <a:grpSpLocks noChangeAspect="1"/>
          </p:cNvGrpSpPr>
          <p:nvPr/>
        </p:nvGrpSpPr>
        <p:grpSpPr>
          <a:xfrm>
            <a:off x="9714856" y="3780835"/>
            <a:ext cx="1371600" cy="1280965"/>
            <a:chOff x="4724400" y="1279859"/>
            <a:chExt cx="2560320" cy="2391139"/>
          </a:xfrm>
        </p:grpSpPr>
        <p:grpSp>
          <p:nvGrpSpPr>
            <p:cNvPr id="82" name="Group 81">
              <a:extLst>
                <a:ext uri="{FF2B5EF4-FFF2-40B4-BE49-F238E27FC236}">
                  <a16:creationId xmlns:a16="http://schemas.microsoft.com/office/drawing/2014/main" id="{0E8AAE98-1B47-4B4C-9584-B7FF36E7302E}"/>
                </a:ext>
              </a:extLst>
            </p:cNvPr>
            <p:cNvGrpSpPr>
              <a:grpSpLocks noChangeAspect="1"/>
            </p:cNvGrpSpPr>
            <p:nvPr/>
          </p:nvGrpSpPr>
          <p:grpSpPr>
            <a:xfrm>
              <a:off x="4724400" y="1279859"/>
              <a:ext cx="2560320" cy="2391139"/>
              <a:chOff x="4979199" y="1400820"/>
              <a:chExt cx="2160536" cy="2017771"/>
            </a:xfrm>
          </p:grpSpPr>
          <p:sp>
            <p:nvSpPr>
              <p:cNvPr id="84" name="Freeform: Shape 83">
                <a:extLst>
                  <a:ext uri="{FF2B5EF4-FFF2-40B4-BE49-F238E27FC236}">
                    <a16:creationId xmlns:a16="http://schemas.microsoft.com/office/drawing/2014/main" id="{1EC68D29-4F03-40EA-AE8C-088666F042B2}"/>
                  </a:ext>
                </a:extLst>
              </p:cNvPr>
              <p:cNvSpPr>
                <a:spLocks noChangeAspect="1"/>
              </p:cNvSpPr>
              <p:nvPr/>
            </p:nvSpPr>
            <p:spPr>
              <a:xfrm flipV="1">
                <a:off x="6072151" y="1416409"/>
                <a:ext cx="805672" cy="536165"/>
              </a:xfrm>
              <a:custGeom>
                <a:avLst/>
                <a:gdLst>
                  <a:gd name="connsiteX0" fmla="*/ 0 w 805672"/>
                  <a:gd name="connsiteY0" fmla="*/ 535868 h 536165"/>
                  <a:gd name="connsiteX1" fmla="*/ 805672 w 805672"/>
                  <a:gd name="connsiteY1" fmla="*/ 133344 h 536165"/>
                  <a:gd name="connsiteX2" fmla="*/ 618607 w 805672"/>
                  <a:gd name="connsiteY2" fmla="*/ 0 h 536165"/>
                  <a:gd name="connsiteX3" fmla="*/ 544023 w 805672"/>
                  <a:gd name="connsiteY3" fmla="*/ 90397 h 536165"/>
                  <a:gd name="connsiteX4" fmla="*/ 26760 w 805672"/>
                  <a:gd name="connsiteY4" fmla="*/ 304654 h 536165"/>
                  <a:gd name="connsiteX5" fmla="*/ 5798 w 805672"/>
                  <a:gd name="connsiteY5" fmla="*/ 302541 h 536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05672" h="536165">
                    <a:moveTo>
                      <a:pt x="0" y="535868"/>
                    </a:moveTo>
                    <a:cubicBezTo>
                      <a:pt x="318733" y="543787"/>
                      <a:pt x="620607" y="392968"/>
                      <a:pt x="805672" y="133344"/>
                    </a:cubicBezTo>
                    <a:lnTo>
                      <a:pt x="618607" y="0"/>
                    </a:lnTo>
                    <a:lnTo>
                      <a:pt x="544023" y="90397"/>
                    </a:lnTo>
                    <a:cubicBezTo>
                      <a:pt x="411644" y="222776"/>
                      <a:pt x="228764" y="304654"/>
                      <a:pt x="26760" y="304654"/>
                    </a:cubicBezTo>
                    <a:lnTo>
                      <a:pt x="5798" y="302541"/>
                    </a:lnTo>
                    <a:close/>
                  </a:path>
                </a:pathLst>
              </a:custGeom>
              <a:solidFill>
                <a:srgbClr val="B5B5B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85" name="Freeform: Shape 84">
                <a:extLst>
                  <a:ext uri="{FF2B5EF4-FFF2-40B4-BE49-F238E27FC236}">
                    <a16:creationId xmlns:a16="http://schemas.microsoft.com/office/drawing/2014/main" id="{BC116638-6784-49AF-BF6D-4DB11C9DF191}"/>
                  </a:ext>
                </a:extLst>
              </p:cNvPr>
              <p:cNvSpPr>
                <a:spLocks noChangeAspect="1"/>
              </p:cNvSpPr>
              <p:nvPr/>
            </p:nvSpPr>
            <p:spPr>
              <a:xfrm rot="4320000" flipV="1">
                <a:off x="6467253" y="2255821"/>
                <a:ext cx="807946" cy="537018"/>
              </a:xfrm>
              <a:custGeom>
                <a:avLst/>
                <a:gdLst>
                  <a:gd name="connsiteX0" fmla="*/ 0 w 807946"/>
                  <a:gd name="connsiteY0" fmla="*/ 536721 h 537018"/>
                  <a:gd name="connsiteX1" fmla="*/ 807946 w 807946"/>
                  <a:gd name="connsiteY1" fmla="*/ 130994 h 537018"/>
                  <a:gd name="connsiteX2" fmla="*/ 622577 w 807946"/>
                  <a:gd name="connsiteY2" fmla="*/ 0 h 537018"/>
                  <a:gd name="connsiteX3" fmla="*/ 603943 w 807946"/>
                  <a:gd name="connsiteY3" fmla="*/ 29279 h 537018"/>
                  <a:gd name="connsiteX4" fmla="*/ 253567 w 807946"/>
                  <a:gd name="connsiteY4" fmla="*/ 274484 h 537018"/>
                  <a:gd name="connsiteX5" fmla="*/ 108764 w 807946"/>
                  <a:gd name="connsiteY5" fmla="*/ 305907 h 537018"/>
                  <a:gd name="connsiteX6" fmla="*/ 5702 w 807946"/>
                  <a:gd name="connsiteY6" fmla="*/ 307264 h 537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946" h="537018">
                    <a:moveTo>
                      <a:pt x="0" y="536721"/>
                    </a:moveTo>
                    <a:cubicBezTo>
                      <a:pt x="320124" y="544676"/>
                      <a:pt x="623142" y="392509"/>
                      <a:pt x="807946" y="130994"/>
                    </a:cubicBezTo>
                    <a:lnTo>
                      <a:pt x="622577" y="0"/>
                    </a:lnTo>
                    <a:lnTo>
                      <a:pt x="603943" y="29279"/>
                    </a:lnTo>
                    <a:cubicBezTo>
                      <a:pt x="517280" y="140372"/>
                      <a:pt x="397655" y="227667"/>
                      <a:pt x="253567" y="274484"/>
                    </a:cubicBezTo>
                    <a:cubicBezTo>
                      <a:pt x="205538" y="290089"/>
                      <a:pt x="157064" y="300459"/>
                      <a:pt x="108764" y="305907"/>
                    </a:cubicBezTo>
                    <a:lnTo>
                      <a:pt x="5702" y="307264"/>
                    </a:lnTo>
                    <a:close/>
                  </a:path>
                </a:pathLst>
              </a:custGeom>
              <a:solidFill>
                <a:srgbClr val="B5B5B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86" name="Freeform: Shape 85">
                <a:extLst>
                  <a:ext uri="{FF2B5EF4-FFF2-40B4-BE49-F238E27FC236}">
                    <a16:creationId xmlns:a16="http://schemas.microsoft.com/office/drawing/2014/main" id="{04E43743-C2F0-4E41-87E4-11C40FA2DBA4}"/>
                  </a:ext>
                </a:extLst>
              </p:cNvPr>
              <p:cNvSpPr>
                <a:spLocks noChangeAspect="1"/>
              </p:cNvSpPr>
              <p:nvPr/>
            </p:nvSpPr>
            <p:spPr>
              <a:xfrm rot="8640000" flipV="1">
                <a:off x="5819964" y="2904959"/>
                <a:ext cx="783545" cy="513632"/>
              </a:xfrm>
              <a:custGeom>
                <a:avLst/>
                <a:gdLst>
                  <a:gd name="connsiteX0" fmla="*/ 5647 w 783545"/>
                  <a:gd name="connsiteY0" fmla="*/ 286058 h 513632"/>
                  <a:gd name="connsiteX1" fmla="*/ 0 w 783545"/>
                  <a:gd name="connsiteY1" fmla="*/ 513336 h 513632"/>
                  <a:gd name="connsiteX2" fmla="*/ 783545 w 783545"/>
                  <a:gd name="connsiteY2" fmla="*/ 140618 h 513632"/>
                  <a:gd name="connsiteX3" fmla="*/ 601590 w 783545"/>
                  <a:gd name="connsiteY3" fmla="*/ 0 h 513632"/>
                  <a:gd name="connsiteX4" fmla="*/ 563716 w 783545"/>
                  <a:gd name="connsiteY4" fmla="*/ 50710 h 513632"/>
                  <a:gd name="connsiteX5" fmla="*/ 453181 w 783545"/>
                  <a:gd name="connsiteY5" fmla="*/ 149389 h 513632"/>
                  <a:gd name="connsiteX6" fmla="*/ 48861 w 783545"/>
                  <a:gd name="connsiteY6" fmla="*/ 288720 h 513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3545" h="513632">
                    <a:moveTo>
                      <a:pt x="5647" y="286058"/>
                    </a:moveTo>
                    <a:lnTo>
                      <a:pt x="0" y="513336"/>
                    </a:lnTo>
                    <a:cubicBezTo>
                      <a:pt x="305626" y="520930"/>
                      <a:pt x="596599" y="382520"/>
                      <a:pt x="783545" y="140618"/>
                    </a:cubicBezTo>
                    <a:lnTo>
                      <a:pt x="601590" y="0"/>
                    </a:lnTo>
                    <a:lnTo>
                      <a:pt x="563716" y="50710"/>
                    </a:lnTo>
                    <a:cubicBezTo>
                      <a:pt x="530919" y="86584"/>
                      <a:pt x="494038" y="119705"/>
                      <a:pt x="453181" y="149389"/>
                    </a:cubicBezTo>
                    <a:cubicBezTo>
                      <a:pt x="330613" y="238440"/>
                      <a:pt x="189676" y="283907"/>
                      <a:pt x="48861" y="288720"/>
                    </a:cubicBezTo>
                    <a:close/>
                  </a:path>
                </a:pathLst>
              </a:custGeom>
              <a:solidFill>
                <a:srgbClr val="B5B5B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87" name="Freeform: Shape 86">
                <a:extLst>
                  <a:ext uri="{FF2B5EF4-FFF2-40B4-BE49-F238E27FC236}">
                    <a16:creationId xmlns:a16="http://schemas.microsoft.com/office/drawing/2014/main" id="{6F548B17-4A73-4A8D-BEEA-19D07EC8AAF2}"/>
                  </a:ext>
                </a:extLst>
              </p:cNvPr>
              <p:cNvSpPr>
                <a:spLocks noChangeAspect="1"/>
              </p:cNvSpPr>
              <p:nvPr/>
            </p:nvSpPr>
            <p:spPr>
              <a:xfrm rot="12960000" flipV="1">
                <a:off x="4979199" y="2441699"/>
                <a:ext cx="807514" cy="539829"/>
              </a:xfrm>
              <a:custGeom>
                <a:avLst/>
                <a:gdLst>
                  <a:gd name="connsiteX0" fmla="*/ 807514 w 807514"/>
                  <a:gd name="connsiteY0" fmla="*/ 134416 h 539829"/>
                  <a:gd name="connsiteX1" fmla="*/ 617618 w 807514"/>
                  <a:gd name="connsiteY1" fmla="*/ 0 h 539829"/>
                  <a:gd name="connsiteX2" fmla="*/ 611597 w 807514"/>
                  <a:gd name="connsiteY2" fmla="*/ 10328 h 539829"/>
                  <a:gd name="connsiteX3" fmla="*/ 134219 w 807514"/>
                  <a:gd name="connsiteY3" fmla="*/ 302865 h 539829"/>
                  <a:gd name="connsiteX4" fmla="*/ 5684 w 807514"/>
                  <a:gd name="connsiteY4" fmla="*/ 310783 h 539829"/>
                  <a:gd name="connsiteX5" fmla="*/ 0 w 807514"/>
                  <a:gd name="connsiteY5" fmla="*/ 539532 h 539829"/>
                  <a:gd name="connsiteX6" fmla="*/ 807514 w 807514"/>
                  <a:gd name="connsiteY6" fmla="*/ 134416 h 539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514" h="539829">
                    <a:moveTo>
                      <a:pt x="807514" y="134416"/>
                    </a:moveTo>
                    <a:lnTo>
                      <a:pt x="617618" y="0"/>
                    </a:lnTo>
                    <a:lnTo>
                      <a:pt x="611597" y="10328"/>
                    </a:lnTo>
                    <a:cubicBezTo>
                      <a:pt x="492862" y="173752"/>
                      <a:pt x="319127" y="273578"/>
                      <a:pt x="134219" y="302865"/>
                    </a:cubicBezTo>
                    <a:lnTo>
                      <a:pt x="5684" y="310783"/>
                    </a:lnTo>
                    <a:lnTo>
                      <a:pt x="0" y="539532"/>
                    </a:lnTo>
                    <a:cubicBezTo>
                      <a:pt x="319859" y="547480"/>
                      <a:pt x="622659" y="395570"/>
                      <a:pt x="807514" y="134416"/>
                    </a:cubicBezTo>
                    <a:close/>
                  </a:path>
                </a:pathLst>
              </a:custGeom>
              <a:solidFill>
                <a:srgbClr val="B5B5B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88" name="Freeform: Shape 87">
                <a:extLst>
                  <a:ext uri="{FF2B5EF4-FFF2-40B4-BE49-F238E27FC236}">
                    <a16:creationId xmlns:a16="http://schemas.microsoft.com/office/drawing/2014/main" id="{314E3D16-09DF-4DF9-9047-6C05E74A5FA8}"/>
                  </a:ext>
                </a:extLst>
              </p:cNvPr>
              <p:cNvSpPr>
                <a:spLocks noChangeAspect="1"/>
              </p:cNvSpPr>
              <p:nvPr/>
            </p:nvSpPr>
            <p:spPr>
              <a:xfrm rot="17280000" flipV="1">
                <a:off x="5153558" y="1533899"/>
                <a:ext cx="804578" cy="538420"/>
              </a:xfrm>
              <a:custGeom>
                <a:avLst/>
                <a:gdLst>
                  <a:gd name="connsiteX0" fmla="*/ 804578 w 804578"/>
                  <a:gd name="connsiteY0" fmla="*/ 137131 h 538420"/>
                  <a:gd name="connsiteX1" fmla="*/ 612997 w 804578"/>
                  <a:gd name="connsiteY1" fmla="*/ 0 h 538420"/>
                  <a:gd name="connsiteX2" fmla="*/ 575036 w 804578"/>
                  <a:gd name="connsiteY2" fmla="*/ 53722 h 538420"/>
                  <a:gd name="connsiteX3" fmla="*/ 84498 w 804578"/>
                  <a:gd name="connsiteY3" fmla="*/ 303664 h 538420"/>
                  <a:gd name="connsiteX4" fmla="*/ 5852 w 804578"/>
                  <a:gd name="connsiteY4" fmla="*/ 302628 h 538420"/>
                  <a:gd name="connsiteX5" fmla="*/ 0 w 804578"/>
                  <a:gd name="connsiteY5" fmla="*/ 538123 h 538420"/>
                  <a:gd name="connsiteX6" fmla="*/ 804578 w 804578"/>
                  <a:gd name="connsiteY6" fmla="*/ 137131 h 538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4578" h="538420">
                    <a:moveTo>
                      <a:pt x="804578" y="137131"/>
                    </a:moveTo>
                    <a:lnTo>
                      <a:pt x="612997" y="0"/>
                    </a:lnTo>
                    <a:lnTo>
                      <a:pt x="575036" y="53722"/>
                    </a:lnTo>
                    <a:cubicBezTo>
                      <a:pt x="450537" y="197313"/>
                      <a:pt x="273845" y="287342"/>
                      <a:pt x="84498" y="303664"/>
                    </a:cubicBezTo>
                    <a:lnTo>
                      <a:pt x="5852" y="302628"/>
                    </a:lnTo>
                    <a:lnTo>
                      <a:pt x="0" y="538123"/>
                    </a:lnTo>
                    <a:cubicBezTo>
                      <a:pt x="318067" y="546026"/>
                      <a:pt x="619392" y="395849"/>
                      <a:pt x="804578" y="137131"/>
                    </a:cubicBezTo>
                    <a:close/>
                  </a:path>
                </a:pathLst>
              </a:custGeom>
              <a:solidFill>
                <a:srgbClr val="8DA1B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grpSp>
        <p:sp>
          <p:nvSpPr>
            <p:cNvPr id="83" name="Oval 82">
              <a:extLst>
                <a:ext uri="{FF2B5EF4-FFF2-40B4-BE49-F238E27FC236}">
                  <a16:creationId xmlns:a16="http://schemas.microsoft.com/office/drawing/2014/main" id="{40BE9DD8-9277-48A1-BC00-98DBD0D5EEB6}"/>
                </a:ext>
              </a:extLst>
            </p:cNvPr>
            <p:cNvSpPr>
              <a:spLocks noChangeAspect="1"/>
            </p:cNvSpPr>
            <p:nvPr/>
          </p:nvSpPr>
          <p:spPr>
            <a:xfrm>
              <a:off x="5449824" y="1828800"/>
              <a:ext cx="1188720" cy="1188720"/>
            </a:xfrm>
            <a:prstGeom prst="ellipse">
              <a:avLst/>
            </a:prstGeom>
            <a:solidFill>
              <a:srgbClr val="8DA1B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89" name="TextBox 88">
            <a:extLst>
              <a:ext uri="{FF2B5EF4-FFF2-40B4-BE49-F238E27FC236}">
                <a16:creationId xmlns:a16="http://schemas.microsoft.com/office/drawing/2014/main" id="{77AF9A44-A19F-4CE6-9A75-E8B6481C4FC8}"/>
              </a:ext>
            </a:extLst>
          </p:cNvPr>
          <p:cNvSpPr txBox="1"/>
          <p:nvPr/>
        </p:nvSpPr>
        <p:spPr>
          <a:xfrm>
            <a:off x="646783" y="5197097"/>
            <a:ext cx="2227737" cy="1321900"/>
          </a:xfrm>
          <a:prstGeom prst="rect">
            <a:avLst/>
          </a:prstGeom>
          <a:noFill/>
        </p:spPr>
        <p:txBody>
          <a:bodyPr wrap="square" rtlCol="0">
            <a:spAutoFit/>
          </a:bodyPr>
          <a:lstStyle/>
          <a:p>
            <a:pPr algn="ctr" defTabSz="1219170">
              <a:spcBef>
                <a:spcPct val="20000"/>
              </a:spcBef>
              <a:defRPr/>
            </a:pPr>
            <a:r>
              <a:rPr lang="en-US" sz="1400" dirty="0">
                <a:solidFill>
                  <a:srgbClr val="EF3425"/>
                </a:solidFill>
                <a:latin typeface="Bernard MT Condensed" panose="02050806060905020404" pitchFamily="18" charset="0"/>
              </a:rPr>
              <a:t>LOREM IPSUM </a:t>
            </a:r>
            <a:r>
              <a:rPr lang="en-US" sz="1500" dirty="0">
                <a:solidFill>
                  <a:srgbClr val="EF3425"/>
                </a:solidFill>
                <a:latin typeface="Bernard MT Condensed" panose="02050806060905020404" pitchFamily="18" charset="0"/>
              </a:rPr>
              <a:t>01</a:t>
            </a: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90" name="TextBox 89">
            <a:extLst>
              <a:ext uri="{FF2B5EF4-FFF2-40B4-BE49-F238E27FC236}">
                <a16:creationId xmlns:a16="http://schemas.microsoft.com/office/drawing/2014/main" id="{1B2257E1-865B-4890-9F84-4F3353CD3F51}"/>
              </a:ext>
            </a:extLst>
          </p:cNvPr>
          <p:cNvSpPr txBox="1"/>
          <p:nvPr/>
        </p:nvSpPr>
        <p:spPr>
          <a:xfrm>
            <a:off x="2819723" y="5220667"/>
            <a:ext cx="2227737" cy="1321900"/>
          </a:xfrm>
          <a:prstGeom prst="rect">
            <a:avLst/>
          </a:prstGeom>
          <a:noFill/>
        </p:spPr>
        <p:txBody>
          <a:bodyPr wrap="square" rtlCol="0">
            <a:spAutoFit/>
          </a:bodyPr>
          <a:lstStyle/>
          <a:p>
            <a:pPr algn="ctr" defTabSz="1219170">
              <a:spcBef>
                <a:spcPct val="20000"/>
              </a:spcBef>
              <a:defRPr/>
            </a:pPr>
            <a:r>
              <a:rPr lang="en-US" sz="1400" dirty="0">
                <a:solidFill>
                  <a:srgbClr val="44546B"/>
                </a:solidFill>
                <a:latin typeface="Bernard MT Condensed" panose="02050806060905020404" pitchFamily="18" charset="0"/>
              </a:rPr>
              <a:t>LOREM IPSUM </a:t>
            </a:r>
            <a:r>
              <a:rPr lang="en-US" sz="1500" dirty="0">
                <a:solidFill>
                  <a:srgbClr val="44546B"/>
                </a:solidFill>
                <a:latin typeface="Bernard MT Condensed" panose="02050806060905020404" pitchFamily="18" charset="0"/>
              </a:rPr>
              <a:t>02</a:t>
            </a: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91" name="TextBox 90">
            <a:extLst>
              <a:ext uri="{FF2B5EF4-FFF2-40B4-BE49-F238E27FC236}">
                <a16:creationId xmlns:a16="http://schemas.microsoft.com/office/drawing/2014/main" id="{4296A657-3AFF-449A-9BB0-114DB2A3D1AE}"/>
              </a:ext>
            </a:extLst>
          </p:cNvPr>
          <p:cNvSpPr txBox="1"/>
          <p:nvPr/>
        </p:nvSpPr>
        <p:spPr>
          <a:xfrm>
            <a:off x="4992941" y="5211066"/>
            <a:ext cx="2227737" cy="1321900"/>
          </a:xfrm>
          <a:prstGeom prst="rect">
            <a:avLst/>
          </a:prstGeom>
          <a:noFill/>
        </p:spPr>
        <p:txBody>
          <a:bodyPr wrap="square" rtlCol="0">
            <a:spAutoFit/>
          </a:bodyPr>
          <a:lstStyle/>
          <a:p>
            <a:pPr algn="ctr" defTabSz="1219170">
              <a:spcBef>
                <a:spcPct val="20000"/>
              </a:spcBef>
              <a:defRPr/>
            </a:pPr>
            <a:r>
              <a:rPr lang="en-US" sz="1400" dirty="0">
                <a:solidFill>
                  <a:srgbClr val="5C7089"/>
                </a:solidFill>
                <a:latin typeface="Bernard MT Condensed" panose="02050806060905020404" pitchFamily="18" charset="0"/>
              </a:rPr>
              <a:t>LOREM IPSUM </a:t>
            </a:r>
            <a:r>
              <a:rPr lang="en-US" sz="1500" dirty="0">
                <a:solidFill>
                  <a:srgbClr val="5C7089"/>
                </a:solidFill>
                <a:latin typeface="Bernard MT Condensed" panose="02050806060905020404" pitchFamily="18" charset="0"/>
              </a:rPr>
              <a:t>03</a:t>
            </a: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92" name="TextBox 91">
            <a:extLst>
              <a:ext uri="{FF2B5EF4-FFF2-40B4-BE49-F238E27FC236}">
                <a16:creationId xmlns:a16="http://schemas.microsoft.com/office/drawing/2014/main" id="{A4AC32BE-6688-4DE3-BD05-D0FED4F7D3E4}"/>
              </a:ext>
            </a:extLst>
          </p:cNvPr>
          <p:cNvSpPr txBox="1"/>
          <p:nvPr/>
        </p:nvSpPr>
        <p:spPr>
          <a:xfrm>
            <a:off x="7247645" y="5231300"/>
            <a:ext cx="2227737" cy="1321900"/>
          </a:xfrm>
          <a:prstGeom prst="rect">
            <a:avLst/>
          </a:prstGeom>
          <a:noFill/>
        </p:spPr>
        <p:txBody>
          <a:bodyPr wrap="square" rtlCol="0">
            <a:spAutoFit/>
          </a:bodyPr>
          <a:lstStyle/>
          <a:p>
            <a:pPr algn="ctr" defTabSz="1219170">
              <a:spcBef>
                <a:spcPct val="20000"/>
              </a:spcBef>
              <a:defRPr/>
            </a:pPr>
            <a:r>
              <a:rPr lang="en-US" sz="1400" dirty="0">
                <a:solidFill>
                  <a:srgbClr val="72869F"/>
                </a:solidFill>
                <a:latin typeface="Bernard MT Condensed" panose="02050806060905020404" pitchFamily="18" charset="0"/>
              </a:rPr>
              <a:t>LOREM IPSUM </a:t>
            </a:r>
            <a:r>
              <a:rPr lang="en-US" sz="1500" dirty="0">
                <a:solidFill>
                  <a:srgbClr val="72869F"/>
                </a:solidFill>
                <a:latin typeface="Bernard MT Condensed" panose="02050806060905020404" pitchFamily="18" charset="0"/>
              </a:rPr>
              <a:t>04</a:t>
            </a: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93" name="TextBox 92">
            <a:extLst>
              <a:ext uri="{FF2B5EF4-FFF2-40B4-BE49-F238E27FC236}">
                <a16:creationId xmlns:a16="http://schemas.microsoft.com/office/drawing/2014/main" id="{96C2E816-321E-472A-9FE5-62F5EA013867}"/>
              </a:ext>
            </a:extLst>
          </p:cNvPr>
          <p:cNvSpPr txBox="1"/>
          <p:nvPr/>
        </p:nvSpPr>
        <p:spPr>
          <a:xfrm>
            <a:off x="9304230" y="5197097"/>
            <a:ext cx="2227737" cy="1321900"/>
          </a:xfrm>
          <a:prstGeom prst="rect">
            <a:avLst/>
          </a:prstGeom>
          <a:noFill/>
        </p:spPr>
        <p:txBody>
          <a:bodyPr wrap="square" rtlCol="0">
            <a:spAutoFit/>
          </a:bodyPr>
          <a:lstStyle/>
          <a:p>
            <a:pPr algn="ctr" defTabSz="1219170">
              <a:spcBef>
                <a:spcPct val="20000"/>
              </a:spcBef>
              <a:defRPr/>
            </a:pPr>
            <a:r>
              <a:rPr lang="en-US" sz="1400" dirty="0">
                <a:solidFill>
                  <a:srgbClr val="8DA1BB"/>
                </a:solidFill>
                <a:latin typeface="Bernard MT Condensed" panose="02050806060905020404" pitchFamily="18" charset="0"/>
              </a:rPr>
              <a:t>LOREM IPSUM </a:t>
            </a:r>
            <a:r>
              <a:rPr lang="en-US" sz="1500" dirty="0">
                <a:solidFill>
                  <a:srgbClr val="8DA1BB"/>
                </a:solidFill>
                <a:latin typeface="Bernard MT Condensed" panose="02050806060905020404" pitchFamily="18" charset="0"/>
              </a:rPr>
              <a:t>05</a:t>
            </a: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95" name="TextBox 94">
            <a:extLst>
              <a:ext uri="{FF2B5EF4-FFF2-40B4-BE49-F238E27FC236}">
                <a16:creationId xmlns:a16="http://schemas.microsoft.com/office/drawing/2014/main" id="{AF8763EE-A1EF-4D18-AC16-3CB3EC7C87C2}"/>
              </a:ext>
            </a:extLst>
          </p:cNvPr>
          <p:cNvSpPr txBox="1"/>
          <p:nvPr/>
        </p:nvSpPr>
        <p:spPr>
          <a:xfrm>
            <a:off x="1408757" y="4257828"/>
            <a:ext cx="73152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$2,174</a:t>
            </a:r>
          </a:p>
        </p:txBody>
      </p:sp>
      <p:sp>
        <p:nvSpPr>
          <p:cNvPr id="96" name="TextBox 95">
            <a:extLst>
              <a:ext uri="{FF2B5EF4-FFF2-40B4-BE49-F238E27FC236}">
                <a16:creationId xmlns:a16="http://schemas.microsoft.com/office/drawing/2014/main" id="{4D5DE87E-388B-421B-A611-CBE66557B65A}"/>
              </a:ext>
            </a:extLst>
          </p:cNvPr>
          <p:cNvSpPr txBox="1"/>
          <p:nvPr/>
        </p:nvSpPr>
        <p:spPr>
          <a:xfrm>
            <a:off x="3567831" y="4284159"/>
            <a:ext cx="73152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$3,291</a:t>
            </a:r>
          </a:p>
        </p:txBody>
      </p:sp>
      <p:sp>
        <p:nvSpPr>
          <p:cNvPr id="97" name="TextBox 96">
            <a:extLst>
              <a:ext uri="{FF2B5EF4-FFF2-40B4-BE49-F238E27FC236}">
                <a16:creationId xmlns:a16="http://schemas.microsoft.com/office/drawing/2014/main" id="{2DDD289C-B3D6-42D7-9889-4650DE329178}"/>
              </a:ext>
            </a:extLst>
          </p:cNvPr>
          <p:cNvSpPr txBox="1"/>
          <p:nvPr/>
        </p:nvSpPr>
        <p:spPr>
          <a:xfrm>
            <a:off x="5741049" y="4251739"/>
            <a:ext cx="73152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$1,823</a:t>
            </a:r>
          </a:p>
        </p:txBody>
      </p:sp>
      <p:sp>
        <p:nvSpPr>
          <p:cNvPr id="98" name="TextBox 97">
            <a:extLst>
              <a:ext uri="{FF2B5EF4-FFF2-40B4-BE49-F238E27FC236}">
                <a16:creationId xmlns:a16="http://schemas.microsoft.com/office/drawing/2014/main" id="{5E7F834D-672E-433F-BE31-7B7D7717A824}"/>
              </a:ext>
            </a:extLst>
          </p:cNvPr>
          <p:cNvSpPr txBox="1"/>
          <p:nvPr/>
        </p:nvSpPr>
        <p:spPr>
          <a:xfrm>
            <a:off x="7982579" y="4238316"/>
            <a:ext cx="73152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$2,438</a:t>
            </a:r>
          </a:p>
        </p:txBody>
      </p:sp>
      <p:sp>
        <p:nvSpPr>
          <p:cNvPr id="99" name="TextBox 98">
            <a:extLst>
              <a:ext uri="{FF2B5EF4-FFF2-40B4-BE49-F238E27FC236}">
                <a16:creationId xmlns:a16="http://schemas.microsoft.com/office/drawing/2014/main" id="{6BCD6799-6B70-41A9-A65B-42550D52FAAD}"/>
              </a:ext>
            </a:extLst>
          </p:cNvPr>
          <p:cNvSpPr txBox="1"/>
          <p:nvPr/>
        </p:nvSpPr>
        <p:spPr>
          <a:xfrm>
            <a:off x="10076656" y="4261401"/>
            <a:ext cx="73152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$2,816</a:t>
            </a:r>
          </a:p>
        </p:txBody>
      </p:sp>
      <p:sp>
        <p:nvSpPr>
          <p:cNvPr id="101" name="TextBox 100">
            <a:extLst>
              <a:ext uri="{FF2B5EF4-FFF2-40B4-BE49-F238E27FC236}">
                <a16:creationId xmlns:a16="http://schemas.microsoft.com/office/drawing/2014/main" id="{A54EF527-D7D0-40E1-9917-3597D05EAD04}"/>
              </a:ext>
            </a:extLst>
          </p:cNvPr>
          <p:cNvSpPr txBox="1"/>
          <p:nvPr/>
        </p:nvSpPr>
        <p:spPr>
          <a:xfrm>
            <a:off x="6830568" y="1816691"/>
            <a:ext cx="826960" cy="621709"/>
          </a:xfrm>
          <a:prstGeom prst="rect">
            <a:avLst/>
          </a:prstGeom>
          <a:noFill/>
        </p:spPr>
        <p:txBody>
          <a:bodyPr wrap="square" rtlCol="0">
            <a:spAutoFit/>
          </a:bodyPr>
          <a:lstStyle/>
          <a:p>
            <a:pPr algn="ctr" defTabSz="1219170">
              <a:spcBef>
                <a:spcPct val="20000"/>
              </a:spcBef>
              <a:defRPr/>
            </a:pPr>
            <a:r>
              <a:rPr lang="en-US" sz="1600" dirty="0">
                <a:solidFill>
                  <a:srgbClr val="3C3C3C"/>
                </a:solidFill>
                <a:latin typeface="Bernard MT Condensed" panose="02050806060905020404" pitchFamily="18" charset="0"/>
              </a:rPr>
              <a:t>LOREM IPSUM</a:t>
            </a:r>
            <a:endParaRPr lang="en-US" sz="1600" b="1" dirty="0">
              <a:solidFill>
                <a:srgbClr val="3C3C3C"/>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sp>
        <p:nvSpPr>
          <p:cNvPr id="103" name="TextBox 102">
            <a:extLst>
              <a:ext uri="{FF2B5EF4-FFF2-40B4-BE49-F238E27FC236}">
                <a16:creationId xmlns:a16="http://schemas.microsoft.com/office/drawing/2014/main" id="{B9F8EB08-EFB8-4B7F-BFB7-ED8A618D8438}"/>
              </a:ext>
            </a:extLst>
          </p:cNvPr>
          <p:cNvSpPr txBox="1"/>
          <p:nvPr/>
        </p:nvSpPr>
        <p:spPr>
          <a:xfrm>
            <a:off x="399748" y="1677366"/>
            <a:ext cx="4460018" cy="1446550"/>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 incididunt ut labore et dolore magna aliqua. </a:t>
            </a:r>
          </a:p>
          <a:p>
            <a:endParaRPr lang="en-US" dirty="0">
              <a:solidFill>
                <a:schemeClr val="bg1"/>
              </a:solidFill>
            </a:endParaRPr>
          </a:p>
        </p:txBody>
      </p:sp>
      <p:sp>
        <p:nvSpPr>
          <p:cNvPr id="104" name="TextBox 103">
            <a:extLst>
              <a:ext uri="{FF2B5EF4-FFF2-40B4-BE49-F238E27FC236}">
                <a16:creationId xmlns:a16="http://schemas.microsoft.com/office/drawing/2014/main" id="{F3E911FB-B2A1-493B-83C1-D085AA599D83}"/>
              </a:ext>
            </a:extLst>
          </p:cNvPr>
          <p:cNvSpPr txBox="1"/>
          <p:nvPr/>
        </p:nvSpPr>
        <p:spPr>
          <a:xfrm>
            <a:off x="387495" y="305067"/>
            <a:ext cx="5316279"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102" name="Freeform 101">
            <a:extLst>
              <a:ext uri="{FF2B5EF4-FFF2-40B4-BE49-F238E27FC236}">
                <a16:creationId xmlns:a16="http://schemas.microsoft.com/office/drawing/2014/main" id="{ACFCE86F-E2A9-4320-B2F5-27538D24A75D}"/>
              </a:ext>
            </a:extLst>
          </p:cNvPr>
          <p:cNvSpPr>
            <a:spLocks noChangeAspect="1" noEditPoints="1"/>
          </p:cNvSpPr>
          <p:nvPr/>
        </p:nvSpPr>
        <p:spPr bwMode="auto">
          <a:xfrm>
            <a:off x="7015439" y="1434059"/>
            <a:ext cx="395343" cy="365760"/>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rgbClr val="3B3B3B"/>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Tree>
    <p:extLst>
      <p:ext uri="{BB962C8B-B14F-4D97-AF65-F5344CB8AC3E}">
        <p14:creationId xmlns:p14="http://schemas.microsoft.com/office/powerpoint/2010/main" val="9607394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04"/>
                                        </p:tgtEl>
                                        <p:attrNameLst>
                                          <p:attrName>style.visibility</p:attrName>
                                        </p:attrNameLst>
                                      </p:cBhvr>
                                      <p:to>
                                        <p:strVal val="visible"/>
                                      </p:to>
                                    </p:set>
                                    <p:animEffect transition="in" filter="wipe(left)">
                                      <p:cBhvr>
                                        <p:cTn id="7" dur="1000"/>
                                        <p:tgtEl>
                                          <p:spTgt spid="104"/>
                                        </p:tgtEl>
                                      </p:cBhvr>
                                    </p:animEffect>
                                  </p:childTnLst>
                                </p:cTn>
                              </p:par>
                            </p:childTnLst>
                          </p:cTn>
                        </p:par>
                        <p:par>
                          <p:cTn id="8" fill="hold">
                            <p:stCondLst>
                              <p:cond delay="1000"/>
                            </p:stCondLst>
                            <p:childTnLst>
                              <p:par>
                                <p:cTn id="9" presetID="22" presetClass="entr" presetSubtype="8" fill="hold" grpId="0" nodeType="afterEffect">
                                  <p:stCondLst>
                                    <p:cond delay="0"/>
                                  </p:stCondLst>
                                  <p:childTnLst>
                                    <p:set>
                                      <p:cBhvr>
                                        <p:cTn id="10" dur="1" fill="hold">
                                          <p:stCondLst>
                                            <p:cond delay="0"/>
                                          </p:stCondLst>
                                        </p:cTn>
                                        <p:tgtEl>
                                          <p:spTgt spid="103"/>
                                        </p:tgtEl>
                                        <p:attrNameLst>
                                          <p:attrName>style.visibility</p:attrName>
                                        </p:attrNameLst>
                                      </p:cBhvr>
                                      <p:to>
                                        <p:strVal val="visible"/>
                                      </p:to>
                                    </p:set>
                                    <p:animEffect transition="in" filter="wipe(left)">
                                      <p:cBhvr>
                                        <p:cTn id="11" dur="1000"/>
                                        <p:tgtEl>
                                          <p:spTgt spid="103"/>
                                        </p:tgtEl>
                                      </p:cBhvr>
                                    </p:animEffect>
                                  </p:childTnLst>
                                </p:cTn>
                              </p:par>
                            </p:childTnLst>
                          </p:cTn>
                        </p:par>
                        <p:par>
                          <p:cTn id="12" fill="hold">
                            <p:stCondLst>
                              <p:cond delay="2000"/>
                            </p:stCondLst>
                            <p:childTnLst>
                              <p:par>
                                <p:cTn id="13" presetID="42" presetClass="entr" presetSubtype="0" fill="hold" grpId="0" nodeType="afterEffect">
                                  <p:stCondLst>
                                    <p:cond delay="0"/>
                                  </p:stCondLst>
                                  <p:childTnLst>
                                    <p:set>
                                      <p:cBhvr>
                                        <p:cTn id="14" dur="1" fill="hold">
                                          <p:stCondLst>
                                            <p:cond delay="0"/>
                                          </p:stCondLst>
                                        </p:cTn>
                                        <p:tgtEl>
                                          <p:spTgt spid="47"/>
                                        </p:tgtEl>
                                        <p:attrNameLst>
                                          <p:attrName>style.visibility</p:attrName>
                                        </p:attrNameLst>
                                      </p:cBhvr>
                                      <p:to>
                                        <p:strVal val="visible"/>
                                      </p:to>
                                    </p:set>
                                    <p:animEffect transition="in" filter="fade">
                                      <p:cBhvr>
                                        <p:cTn id="15" dur="1000"/>
                                        <p:tgtEl>
                                          <p:spTgt spid="47"/>
                                        </p:tgtEl>
                                      </p:cBhvr>
                                    </p:animEffect>
                                    <p:anim calcmode="lin" valueType="num">
                                      <p:cBhvr>
                                        <p:cTn id="16" dur="1000" fill="hold"/>
                                        <p:tgtEl>
                                          <p:spTgt spid="47"/>
                                        </p:tgtEl>
                                        <p:attrNameLst>
                                          <p:attrName>ppt_x</p:attrName>
                                        </p:attrNameLst>
                                      </p:cBhvr>
                                      <p:tavLst>
                                        <p:tav tm="0">
                                          <p:val>
                                            <p:strVal val="#ppt_x"/>
                                          </p:val>
                                        </p:tav>
                                        <p:tav tm="100000">
                                          <p:val>
                                            <p:strVal val="#ppt_x"/>
                                          </p:val>
                                        </p:tav>
                                      </p:tavLst>
                                    </p:anim>
                                    <p:anim calcmode="lin" valueType="num">
                                      <p:cBhvr>
                                        <p:cTn id="17" dur="1000" fill="hold"/>
                                        <p:tgtEl>
                                          <p:spTgt spid="47"/>
                                        </p:tgtEl>
                                        <p:attrNameLst>
                                          <p:attrName>ppt_y</p:attrName>
                                        </p:attrNameLst>
                                      </p:cBhvr>
                                      <p:tavLst>
                                        <p:tav tm="0">
                                          <p:val>
                                            <p:strVal val="#ppt_y+.1"/>
                                          </p:val>
                                        </p:tav>
                                        <p:tav tm="100000">
                                          <p:val>
                                            <p:strVal val="#ppt_y"/>
                                          </p:val>
                                        </p:tav>
                                      </p:tavLst>
                                    </p:anim>
                                  </p:childTnLst>
                                </p:cTn>
                              </p:par>
                              <p:par>
                                <p:cTn id="18" presetID="42" presetClass="entr" presetSubtype="0" fill="hold" grpId="0" nodeType="withEffect">
                                  <p:stCondLst>
                                    <p:cond delay="0"/>
                                  </p:stCondLst>
                                  <p:childTnLst>
                                    <p:set>
                                      <p:cBhvr>
                                        <p:cTn id="19" dur="1" fill="hold">
                                          <p:stCondLst>
                                            <p:cond delay="0"/>
                                          </p:stCondLst>
                                        </p:cTn>
                                        <p:tgtEl>
                                          <p:spTgt spid="102"/>
                                        </p:tgtEl>
                                        <p:attrNameLst>
                                          <p:attrName>style.visibility</p:attrName>
                                        </p:attrNameLst>
                                      </p:cBhvr>
                                      <p:to>
                                        <p:strVal val="visible"/>
                                      </p:to>
                                    </p:set>
                                    <p:animEffect transition="in" filter="fade">
                                      <p:cBhvr>
                                        <p:cTn id="20" dur="1000"/>
                                        <p:tgtEl>
                                          <p:spTgt spid="102"/>
                                        </p:tgtEl>
                                      </p:cBhvr>
                                    </p:animEffect>
                                    <p:anim calcmode="lin" valueType="num">
                                      <p:cBhvr>
                                        <p:cTn id="21" dur="1000" fill="hold"/>
                                        <p:tgtEl>
                                          <p:spTgt spid="102"/>
                                        </p:tgtEl>
                                        <p:attrNameLst>
                                          <p:attrName>ppt_x</p:attrName>
                                        </p:attrNameLst>
                                      </p:cBhvr>
                                      <p:tavLst>
                                        <p:tav tm="0">
                                          <p:val>
                                            <p:strVal val="#ppt_x"/>
                                          </p:val>
                                        </p:tav>
                                        <p:tav tm="100000">
                                          <p:val>
                                            <p:strVal val="#ppt_x"/>
                                          </p:val>
                                        </p:tav>
                                      </p:tavLst>
                                    </p:anim>
                                    <p:anim calcmode="lin" valueType="num">
                                      <p:cBhvr>
                                        <p:cTn id="22" dur="1000" fill="hold"/>
                                        <p:tgtEl>
                                          <p:spTgt spid="102"/>
                                        </p:tgtEl>
                                        <p:attrNameLst>
                                          <p:attrName>ppt_y</p:attrName>
                                        </p:attrNameLst>
                                      </p:cBhvr>
                                      <p:tavLst>
                                        <p:tav tm="0">
                                          <p:val>
                                            <p:strVal val="#ppt_y+.1"/>
                                          </p:val>
                                        </p:tav>
                                        <p:tav tm="100000">
                                          <p:val>
                                            <p:strVal val="#ppt_y"/>
                                          </p:val>
                                        </p:tav>
                                      </p:tavLst>
                                    </p:anim>
                                  </p:childTnLst>
                                </p:cTn>
                              </p:par>
                              <p:par>
                                <p:cTn id="23" presetID="42" presetClass="entr" presetSubtype="0" fill="hold" grpId="0" nodeType="withEffect">
                                  <p:stCondLst>
                                    <p:cond delay="0"/>
                                  </p:stCondLst>
                                  <p:childTnLst>
                                    <p:set>
                                      <p:cBhvr>
                                        <p:cTn id="24" dur="1" fill="hold">
                                          <p:stCondLst>
                                            <p:cond delay="0"/>
                                          </p:stCondLst>
                                        </p:cTn>
                                        <p:tgtEl>
                                          <p:spTgt spid="101"/>
                                        </p:tgtEl>
                                        <p:attrNameLst>
                                          <p:attrName>style.visibility</p:attrName>
                                        </p:attrNameLst>
                                      </p:cBhvr>
                                      <p:to>
                                        <p:strVal val="visible"/>
                                      </p:to>
                                    </p:set>
                                    <p:animEffect transition="in" filter="fade">
                                      <p:cBhvr>
                                        <p:cTn id="25" dur="1000"/>
                                        <p:tgtEl>
                                          <p:spTgt spid="101"/>
                                        </p:tgtEl>
                                      </p:cBhvr>
                                    </p:animEffect>
                                    <p:anim calcmode="lin" valueType="num">
                                      <p:cBhvr>
                                        <p:cTn id="26" dur="1000" fill="hold"/>
                                        <p:tgtEl>
                                          <p:spTgt spid="101"/>
                                        </p:tgtEl>
                                        <p:attrNameLst>
                                          <p:attrName>ppt_x</p:attrName>
                                        </p:attrNameLst>
                                      </p:cBhvr>
                                      <p:tavLst>
                                        <p:tav tm="0">
                                          <p:val>
                                            <p:strVal val="#ppt_x"/>
                                          </p:val>
                                        </p:tav>
                                        <p:tav tm="100000">
                                          <p:val>
                                            <p:strVal val="#ppt_x"/>
                                          </p:val>
                                        </p:tav>
                                      </p:tavLst>
                                    </p:anim>
                                    <p:anim calcmode="lin" valueType="num">
                                      <p:cBhvr>
                                        <p:cTn id="27" dur="1000" fill="hold"/>
                                        <p:tgtEl>
                                          <p:spTgt spid="101"/>
                                        </p:tgtEl>
                                        <p:attrNameLst>
                                          <p:attrName>ppt_y</p:attrName>
                                        </p:attrNameLst>
                                      </p:cBhvr>
                                      <p:tavLst>
                                        <p:tav tm="0">
                                          <p:val>
                                            <p:strVal val="#ppt_y+.1"/>
                                          </p:val>
                                        </p:tav>
                                        <p:tav tm="100000">
                                          <p:val>
                                            <p:strVal val="#ppt_y"/>
                                          </p:val>
                                        </p:tav>
                                      </p:tavLst>
                                    </p:anim>
                                  </p:childTnLst>
                                </p:cTn>
                              </p:par>
                              <p:par>
                                <p:cTn id="28" presetID="42" presetClass="entr" presetSubtype="0" fill="hold" nodeType="withEffect">
                                  <p:stCondLst>
                                    <p:cond delay="0"/>
                                  </p:stCondLst>
                                  <p:childTnLst>
                                    <p:set>
                                      <p:cBhvr>
                                        <p:cTn id="29" dur="1" fill="hold">
                                          <p:stCondLst>
                                            <p:cond delay="0"/>
                                          </p:stCondLst>
                                        </p:cTn>
                                        <p:tgtEl>
                                          <p:spTgt spid="94"/>
                                        </p:tgtEl>
                                        <p:attrNameLst>
                                          <p:attrName>style.visibility</p:attrName>
                                        </p:attrNameLst>
                                      </p:cBhvr>
                                      <p:to>
                                        <p:strVal val="visible"/>
                                      </p:to>
                                    </p:set>
                                    <p:animEffect transition="in" filter="fade">
                                      <p:cBhvr>
                                        <p:cTn id="30" dur="1000"/>
                                        <p:tgtEl>
                                          <p:spTgt spid="94"/>
                                        </p:tgtEl>
                                      </p:cBhvr>
                                    </p:animEffect>
                                    <p:anim calcmode="lin" valueType="num">
                                      <p:cBhvr>
                                        <p:cTn id="31" dur="1000" fill="hold"/>
                                        <p:tgtEl>
                                          <p:spTgt spid="94"/>
                                        </p:tgtEl>
                                        <p:attrNameLst>
                                          <p:attrName>ppt_x</p:attrName>
                                        </p:attrNameLst>
                                      </p:cBhvr>
                                      <p:tavLst>
                                        <p:tav tm="0">
                                          <p:val>
                                            <p:strVal val="#ppt_x"/>
                                          </p:val>
                                        </p:tav>
                                        <p:tav tm="100000">
                                          <p:val>
                                            <p:strVal val="#ppt_x"/>
                                          </p:val>
                                        </p:tav>
                                      </p:tavLst>
                                    </p:anim>
                                    <p:anim calcmode="lin" valueType="num">
                                      <p:cBhvr>
                                        <p:cTn id="32" dur="1000" fill="hold"/>
                                        <p:tgtEl>
                                          <p:spTgt spid="94"/>
                                        </p:tgtEl>
                                        <p:attrNameLst>
                                          <p:attrName>ppt_y</p:attrName>
                                        </p:attrNameLst>
                                      </p:cBhvr>
                                      <p:tavLst>
                                        <p:tav tm="0">
                                          <p:val>
                                            <p:strVal val="#ppt_y+.1"/>
                                          </p:val>
                                        </p:tav>
                                        <p:tav tm="100000">
                                          <p:val>
                                            <p:strVal val="#ppt_y"/>
                                          </p:val>
                                        </p:tav>
                                      </p:tavLst>
                                    </p:anim>
                                  </p:childTnLst>
                                </p:cTn>
                              </p:par>
                            </p:childTnLst>
                          </p:cTn>
                        </p:par>
                        <p:par>
                          <p:cTn id="33" fill="hold">
                            <p:stCondLst>
                              <p:cond delay="3000"/>
                            </p:stCondLst>
                            <p:childTnLst>
                              <p:par>
                                <p:cTn id="34" presetID="42" presetClass="entr" presetSubtype="0" fill="hold" grpId="0" nodeType="afterEffect">
                                  <p:stCondLst>
                                    <p:cond delay="0"/>
                                  </p:stCondLst>
                                  <p:childTnLst>
                                    <p:set>
                                      <p:cBhvr>
                                        <p:cTn id="35" dur="1" fill="hold">
                                          <p:stCondLst>
                                            <p:cond delay="0"/>
                                          </p:stCondLst>
                                        </p:cTn>
                                        <p:tgtEl>
                                          <p:spTgt spid="31"/>
                                        </p:tgtEl>
                                        <p:attrNameLst>
                                          <p:attrName>style.visibility</p:attrName>
                                        </p:attrNameLst>
                                      </p:cBhvr>
                                      <p:to>
                                        <p:strVal val="visible"/>
                                      </p:to>
                                    </p:set>
                                    <p:animEffect transition="in" filter="fade">
                                      <p:cBhvr>
                                        <p:cTn id="36" dur="1000"/>
                                        <p:tgtEl>
                                          <p:spTgt spid="31"/>
                                        </p:tgtEl>
                                      </p:cBhvr>
                                    </p:animEffect>
                                    <p:anim calcmode="lin" valueType="num">
                                      <p:cBhvr>
                                        <p:cTn id="37" dur="1000" fill="hold"/>
                                        <p:tgtEl>
                                          <p:spTgt spid="31"/>
                                        </p:tgtEl>
                                        <p:attrNameLst>
                                          <p:attrName>ppt_x</p:attrName>
                                        </p:attrNameLst>
                                      </p:cBhvr>
                                      <p:tavLst>
                                        <p:tav tm="0">
                                          <p:val>
                                            <p:strVal val="#ppt_x"/>
                                          </p:val>
                                        </p:tav>
                                        <p:tav tm="100000">
                                          <p:val>
                                            <p:strVal val="#ppt_x"/>
                                          </p:val>
                                        </p:tav>
                                      </p:tavLst>
                                    </p:anim>
                                    <p:anim calcmode="lin" valueType="num">
                                      <p:cBhvr>
                                        <p:cTn id="38" dur="1000" fill="hold"/>
                                        <p:tgtEl>
                                          <p:spTgt spid="31"/>
                                        </p:tgtEl>
                                        <p:attrNameLst>
                                          <p:attrName>ppt_y</p:attrName>
                                        </p:attrNameLst>
                                      </p:cBhvr>
                                      <p:tavLst>
                                        <p:tav tm="0">
                                          <p:val>
                                            <p:strVal val="#ppt_y+.1"/>
                                          </p:val>
                                        </p:tav>
                                        <p:tav tm="100000">
                                          <p:val>
                                            <p:strVal val="#ppt_y"/>
                                          </p:val>
                                        </p:tav>
                                      </p:tavLst>
                                    </p:anim>
                                  </p:childTnLst>
                                </p:cTn>
                              </p:par>
                            </p:childTnLst>
                          </p:cTn>
                        </p:par>
                        <p:par>
                          <p:cTn id="39" fill="hold">
                            <p:stCondLst>
                              <p:cond delay="4000"/>
                            </p:stCondLst>
                            <p:childTnLst>
                              <p:par>
                                <p:cTn id="40" presetID="31" presetClass="entr" presetSubtype="0" fill="hold" nodeType="afterEffect">
                                  <p:stCondLst>
                                    <p:cond delay="0"/>
                                  </p:stCondLst>
                                  <p:childTnLst>
                                    <p:set>
                                      <p:cBhvr>
                                        <p:cTn id="41" dur="1" fill="hold">
                                          <p:stCondLst>
                                            <p:cond delay="0"/>
                                          </p:stCondLst>
                                        </p:cTn>
                                        <p:tgtEl>
                                          <p:spTgt spid="49"/>
                                        </p:tgtEl>
                                        <p:attrNameLst>
                                          <p:attrName>style.visibility</p:attrName>
                                        </p:attrNameLst>
                                      </p:cBhvr>
                                      <p:to>
                                        <p:strVal val="visible"/>
                                      </p:to>
                                    </p:set>
                                    <p:anim calcmode="lin" valueType="num">
                                      <p:cBhvr>
                                        <p:cTn id="42" dur="1000" fill="hold"/>
                                        <p:tgtEl>
                                          <p:spTgt spid="49"/>
                                        </p:tgtEl>
                                        <p:attrNameLst>
                                          <p:attrName>ppt_w</p:attrName>
                                        </p:attrNameLst>
                                      </p:cBhvr>
                                      <p:tavLst>
                                        <p:tav tm="0">
                                          <p:val>
                                            <p:fltVal val="0"/>
                                          </p:val>
                                        </p:tav>
                                        <p:tav tm="100000">
                                          <p:val>
                                            <p:strVal val="#ppt_w"/>
                                          </p:val>
                                        </p:tav>
                                      </p:tavLst>
                                    </p:anim>
                                    <p:anim calcmode="lin" valueType="num">
                                      <p:cBhvr>
                                        <p:cTn id="43" dur="1000" fill="hold"/>
                                        <p:tgtEl>
                                          <p:spTgt spid="49"/>
                                        </p:tgtEl>
                                        <p:attrNameLst>
                                          <p:attrName>ppt_h</p:attrName>
                                        </p:attrNameLst>
                                      </p:cBhvr>
                                      <p:tavLst>
                                        <p:tav tm="0">
                                          <p:val>
                                            <p:fltVal val="0"/>
                                          </p:val>
                                        </p:tav>
                                        <p:tav tm="100000">
                                          <p:val>
                                            <p:strVal val="#ppt_h"/>
                                          </p:val>
                                        </p:tav>
                                      </p:tavLst>
                                    </p:anim>
                                    <p:anim calcmode="lin" valueType="num">
                                      <p:cBhvr>
                                        <p:cTn id="44" dur="1000" fill="hold"/>
                                        <p:tgtEl>
                                          <p:spTgt spid="49"/>
                                        </p:tgtEl>
                                        <p:attrNameLst>
                                          <p:attrName>style.rotation</p:attrName>
                                        </p:attrNameLst>
                                      </p:cBhvr>
                                      <p:tavLst>
                                        <p:tav tm="0">
                                          <p:val>
                                            <p:fltVal val="90"/>
                                          </p:val>
                                        </p:tav>
                                        <p:tav tm="100000">
                                          <p:val>
                                            <p:fltVal val="0"/>
                                          </p:val>
                                        </p:tav>
                                      </p:tavLst>
                                    </p:anim>
                                    <p:animEffect transition="in" filter="fade">
                                      <p:cBhvr>
                                        <p:cTn id="45" dur="1000"/>
                                        <p:tgtEl>
                                          <p:spTgt spid="49"/>
                                        </p:tgtEl>
                                      </p:cBhvr>
                                    </p:animEffect>
                                  </p:childTnLst>
                                </p:cTn>
                              </p:par>
                              <p:par>
                                <p:cTn id="46" presetID="31" presetClass="entr" presetSubtype="0" fill="hold" grpId="0" nodeType="withEffect">
                                  <p:stCondLst>
                                    <p:cond delay="0"/>
                                  </p:stCondLst>
                                  <p:childTnLst>
                                    <p:set>
                                      <p:cBhvr>
                                        <p:cTn id="47" dur="1" fill="hold">
                                          <p:stCondLst>
                                            <p:cond delay="0"/>
                                          </p:stCondLst>
                                        </p:cTn>
                                        <p:tgtEl>
                                          <p:spTgt spid="95"/>
                                        </p:tgtEl>
                                        <p:attrNameLst>
                                          <p:attrName>style.visibility</p:attrName>
                                        </p:attrNameLst>
                                      </p:cBhvr>
                                      <p:to>
                                        <p:strVal val="visible"/>
                                      </p:to>
                                    </p:set>
                                    <p:anim calcmode="lin" valueType="num">
                                      <p:cBhvr>
                                        <p:cTn id="48" dur="1000" fill="hold"/>
                                        <p:tgtEl>
                                          <p:spTgt spid="95"/>
                                        </p:tgtEl>
                                        <p:attrNameLst>
                                          <p:attrName>ppt_w</p:attrName>
                                        </p:attrNameLst>
                                      </p:cBhvr>
                                      <p:tavLst>
                                        <p:tav tm="0">
                                          <p:val>
                                            <p:fltVal val="0"/>
                                          </p:val>
                                        </p:tav>
                                        <p:tav tm="100000">
                                          <p:val>
                                            <p:strVal val="#ppt_w"/>
                                          </p:val>
                                        </p:tav>
                                      </p:tavLst>
                                    </p:anim>
                                    <p:anim calcmode="lin" valueType="num">
                                      <p:cBhvr>
                                        <p:cTn id="49" dur="1000" fill="hold"/>
                                        <p:tgtEl>
                                          <p:spTgt spid="95"/>
                                        </p:tgtEl>
                                        <p:attrNameLst>
                                          <p:attrName>ppt_h</p:attrName>
                                        </p:attrNameLst>
                                      </p:cBhvr>
                                      <p:tavLst>
                                        <p:tav tm="0">
                                          <p:val>
                                            <p:fltVal val="0"/>
                                          </p:val>
                                        </p:tav>
                                        <p:tav tm="100000">
                                          <p:val>
                                            <p:strVal val="#ppt_h"/>
                                          </p:val>
                                        </p:tav>
                                      </p:tavLst>
                                    </p:anim>
                                    <p:anim calcmode="lin" valueType="num">
                                      <p:cBhvr>
                                        <p:cTn id="50" dur="1000" fill="hold"/>
                                        <p:tgtEl>
                                          <p:spTgt spid="95"/>
                                        </p:tgtEl>
                                        <p:attrNameLst>
                                          <p:attrName>style.rotation</p:attrName>
                                        </p:attrNameLst>
                                      </p:cBhvr>
                                      <p:tavLst>
                                        <p:tav tm="0">
                                          <p:val>
                                            <p:fltVal val="90"/>
                                          </p:val>
                                        </p:tav>
                                        <p:tav tm="100000">
                                          <p:val>
                                            <p:fltVal val="0"/>
                                          </p:val>
                                        </p:tav>
                                      </p:tavLst>
                                    </p:anim>
                                    <p:animEffect transition="in" filter="fade">
                                      <p:cBhvr>
                                        <p:cTn id="51" dur="1000"/>
                                        <p:tgtEl>
                                          <p:spTgt spid="95"/>
                                        </p:tgtEl>
                                      </p:cBhvr>
                                    </p:animEffect>
                                  </p:childTnLst>
                                </p:cTn>
                              </p:par>
                            </p:childTnLst>
                          </p:cTn>
                        </p:par>
                        <p:par>
                          <p:cTn id="52" fill="hold">
                            <p:stCondLst>
                              <p:cond delay="5000"/>
                            </p:stCondLst>
                            <p:childTnLst>
                              <p:par>
                                <p:cTn id="53" presetID="42" presetClass="entr" presetSubtype="0" fill="hold" grpId="0" nodeType="afterEffect">
                                  <p:stCondLst>
                                    <p:cond delay="0"/>
                                  </p:stCondLst>
                                  <p:childTnLst>
                                    <p:set>
                                      <p:cBhvr>
                                        <p:cTn id="54" dur="1" fill="hold">
                                          <p:stCondLst>
                                            <p:cond delay="0"/>
                                          </p:stCondLst>
                                        </p:cTn>
                                        <p:tgtEl>
                                          <p:spTgt spid="89"/>
                                        </p:tgtEl>
                                        <p:attrNameLst>
                                          <p:attrName>style.visibility</p:attrName>
                                        </p:attrNameLst>
                                      </p:cBhvr>
                                      <p:to>
                                        <p:strVal val="visible"/>
                                      </p:to>
                                    </p:set>
                                    <p:animEffect transition="in" filter="fade">
                                      <p:cBhvr>
                                        <p:cTn id="55" dur="1000"/>
                                        <p:tgtEl>
                                          <p:spTgt spid="89"/>
                                        </p:tgtEl>
                                      </p:cBhvr>
                                    </p:animEffect>
                                    <p:anim calcmode="lin" valueType="num">
                                      <p:cBhvr>
                                        <p:cTn id="56" dur="1000" fill="hold"/>
                                        <p:tgtEl>
                                          <p:spTgt spid="89"/>
                                        </p:tgtEl>
                                        <p:attrNameLst>
                                          <p:attrName>ppt_x</p:attrName>
                                        </p:attrNameLst>
                                      </p:cBhvr>
                                      <p:tavLst>
                                        <p:tav tm="0">
                                          <p:val>
                                            <p:strVal val="#ppt_x"/>
                                          </p:val>
                                        </p:tav>
                                        <p:tav tm="100000">
                                          <p:val>
                                            <p:strVal val="#ppt_x"/>
                                          </p:val>
                                        </p:tav>
                                      </p:tavLst>
                                    </p:anim>
                                    <p:anim calcmode="lin" valueType="num">
                                      <p:cBhvr>
                                        <p:cTn id="57" dur="1000" fill="hold"/>
                                        <p:tgtEl>
                                          <p:spTgt spid="89"/>
                                        </p:tgtEl>
                                        <p:attrNameLst>
                                          <p:attrName>ppt_y</p:attrName>
                                        </p:attrNameLst>
                                      </p:cBhvr>
                                      <p:tavLst>
                                        <p:tav tm="0">
                                          <p:val>
                                            <p:strVal val="#ppt_y+.1"/>
                                          </p:val>
                                        </p:tav>
                                        <p:tav tm="100000">
                                          <p:val>
                                            <p:strVal val="#ppt_y"/>
                                          </p:val>
                                        </p:tav>
                                      </p:tavLst>
                                    </p:anim>
                                  </p:childTnLst>
                                </p:cTn>
                              </p:par>
                            </p:childTnLst>
                          </p:cTn>
                        </p:par>
                        <p:par>
                          <p:cTn id="58" fill="hold">
                            <p:stCondLst>
                              <p:cond delay="6000"/>
                            </p:stCondLst>
                            <p:childTnLst>
                              <p:par>
                                <p:cTn id="59" presetID="42" presetClass="entr" presetSubtype="0" fill="hold" grpId="0" nodeType="afterEffect">
                                  <p:stCondLst>
                                    <p:cond delay="0"/>
                                  </p:stCondLst>
                                  <p:childTnLst>
                                    <p:set>
                                      <p:cBhvr>
                                        <p:cTn id="60" dur="1" fill="hold">
                                          <p:stCondLst>
                                            <p:cond delay="0"/>
                                          </p:stCondLst>
                                        </p:cTn>
                                        <p:tgtEl>
                                          <p:spTgt spid="33"/>
                                        </p:tgtEl>
                                        <p:attrNameLst>
                                          <p:attrName>style.visibility</p:attrName>
                                        </p:attrNameLst>
                                      </p:cBhvr>
                                      <p:to>
                                        <p:strVal val="visible"/>
                                      </p:to>
                                    </p:set>
                                    <p:animEffect transition="in" filter="fade">
                                      <p:cBhvr>
                                        <p:cTn id="61" dur="1000"/>
                                        <p:tgtEl>
                                          <p:spTgt spid="33"/>
                                        </p:tgtEl>
                                      </p:cBhvr>
                                    </p:animEffect>
                                    <p:anim calcmode="lin" valueType="num">
                                      <p:cBhvr>
                                        <p:cTn id="62" dur="1000" fill="hold"/>
                                        <p:tgtEl>
                                          <p:spTgt spid="33"/>
                                        </p:tgtEl>
                                        <p:attrNameLst>
                                          <p:attrName>ppt_x</p:attrName>
                                        </p:attrNameLst>
                                      </p:cBhvr>
                                      <p:tavLst>
                                        <p:tav tm="0">
                                          <p:val>
                                            <p:strVal val="#ppt_x"/>
                                          </p:val>
                                        </p:tav>
                                        <p:tav tm="100000">
                                          <p:val>
                                            <p:strVal val="#ppt_x"/>
                                          </p:val>
                                        </p:tav>
                                      </p:tavLst>
                                    </p:anim>
                                    <p:anim calcmode="lin" valueType="num">
                                      <p:cBhvr>
                                        <p:cTn id="63" dur="1000" fill="hold"/>
                                        <p:tgtEl>
                                          <p:spTgt spid="33"/>
                                        </p:tgtEl>
                                        <p:attrNameLst>
                                          <p:attrName>ppt_y</p:attrName>
                                        </p:attrNameLst>
                                      </p:cBhvr>
                                      <p:tavLst>
                                        <p:tav tm="0">
                                          <p:val>
                                            <p:strVal val="#ppt_y+.1"/>
                                          </p:val>
                                        </p:tav>
                                        <p:tav tm="100000">
                                          <p:val>
                                            <p:strVal val="#ppt_y"/>
                                          </p:val>
                                        </p:tav>
                                      </p:tavLst>
                                    </p:anim>
                                  </p:childTnLst>
                                </p:cTn>
                              </p:par>
                            </p:childTnLst>
                          </p:cTn>
                        </p:par>
                        <p:par>
                          <p:cTn id="64" fill="hold">
                            <p:stCondLst>
                              <p:cond delay="7000"/>
                            </p:stCondLst>
                            <p:childTnLst>
                              <p:par>
                                <p:cTn id="65" presetID="31" presetClass="entr" presetSubtype="0" fill="hold" nodeType="afterEffect">
                                  <p:stCondLst>
                                    <p:cond delay="0"/>
                                  </p:stCondLst>
                                  <p:childTnLst>
                                    <p:set>
                                      <p:cBhvr>
                                        <p:cTn id="66" dur="1" fill="hold">
                                          <p:stCondLst>
                                            <p:cond delay="0"/>
                                          </p:stCondLst>
                                        </p:cTn>
                                        <p:tgtEl>
                                          <p:spTgt spid="57"/>
                                        </p:tgtEl>
                                        <p:attrNameLst>
                                          <p:attrName>style.visibility</p:attrName>
                                        </p:attrNameLst>
                                      </p:cBhvr>
                                      <p:to>
                                        <p:strVal val="visible"/>
                                      </p:to>
                                    </p:set>
                                    <p:anim calcmode="lin" valueType="num">
                                      <p:cBhvr>
                                        <p:cTn id="67" dur="1000" fill="hold"/>
                                        <p:tgtEl>
                                          <p:spTgt spid="57"/>
                                        </p:tgtEl>
                                        <p:attrNameLst>
                                          <p:attrName>ppt_w</p:attrName>
                                        </p:attrNameLst>
                                      </p:cBhvr>
                                      <p:tavLst>
                                        <p:tav tm="0">
                                          <p:val>
                                            <p:fltVal val="0"/>
                                          </p:val>
                                        </p:tav>
                                        <p:tav tm="100000">
                                          <p:val>
                                            <p:strVal val="#ppt_w"/>
                                          </p:val>
                                        </p:tav>
                                      </p:tavLst>
                                    </p:anim>
                                    <p:anim calcmode="lin" valueType="num">
                                      <p:cBhvr>
                                        <p:cTn id="68" dur="1000" fill="hold"/>
                                        <p:tgtEl>
                                          <p:spTgt spid="57"/>
                                        </p:tgtEl>
                                        <p:attrNameLst>
                                          <p:attrName>ppt_h</p:attrName>
                                        </p:attrNameLst>
                                      </p:cBhvr>
                                      <p:tavLst>
                                        <p:tav tm="0">
                                          <p:val>
                                            <p:fltVal val="0"/>
                                          </p:val>
                                        </p:tav>
                                        <p:tav tm="100000">
                                          <p:val>
                                            <p:strVal val="#ppt_h"/>
                                          </p:val>
                                        </p:tav>
                                      </p:tavLst>
                                    </p:anim>
                                    <p:anim calcmode="lin" valueType="num">
                                      <p:cBhvr>
                                        <p:cTn id="69" dur="1000" fill="hold"/>
                                        <p:tgtEl>
                                          <p:spTgt spid="57"/>
                                        </p:tgtEl>
                                        <p:attrNameLst>
                                          <p:attrName>style.rotation</p:attrName>
                                        </p:attrNameLst>
                                      </p:cBhvr>
                                      <p:tavLst>
                                        <p:tav tm="0">
                                          <p:val>
                                            <p:fltVal val="90"/>
                                          </p:val>
                                        </p:tav>
                                        <p:tav tm="100000">
                                          <p:val>
                                            <p:fltVal val="0"/>
                                          </p:val>
                                        </p:tav>
                                      </p:tavLst>
                                    </p:anim>
                                    <p:animEffect transition="in" filter="fade">
                                      <p:cBhvr>
                                        <p:cTn id="70" dur="1000"/>
                                        <p:tgtEl>
                                          <p:spTgt spid="57"/>
                                        </p:tgtEl>
                                      </p:cBhvr>
                                    </p:animEffect>
                                  </p:childTnLst>
                                </p:cTn>
                              </p:par>
                              <p:par>
                                <p:cTn id="71" presetID="31" presetClass="entr" presetSubtype="0" fill="hold" grpId="0" nodeType="withEffect">
                                  <p:stCondLst>
                                    <p:cond delay="0"/>
                                  </p:stCondLst>
                                  <p:childTnLst>
                                    <p:set>
                                      <p:cBhvr>
                                        <p:cTn id="72" dur="1" fill="hold">
                                          <p:stCondLst>
                                            <p:cond delay="0"/>
                                          </p:stCondLst>
                                        </p:cTn>
                                        <p:tgtEl>
                                          <p:spTgt spid="96"/>
                                        </p:tgtEl>
                                        <p:attrNameLst>
                                          <p:attrName>style.visibility</p:attrName>
                                        </p:attrNameLst>
                                      </p:cBhvr>
                                      <p:to>
                                        <p:strVal val="visible"/>
                                      </p:to>
                                    </p:set>
                                    <p:anim calcmode="lin" valueType="num">
                                      <p:cBhvr>
                                        <p:cTn id="73" dur="1000" fill="hold"/>
                                        <p:tgtEl>
                                          <p:spTgt spid="96"/>
                                        </p:tgtEl>
                                        <p:attrNameLst>
                                          <p:attrName>ppt_w</p:attrName>
                                        </p:attrNameLst>
                                      </p:cBhvr>
                                      <p:tavLst>
                                        <p:tav tm="0">
                                          <p:val>
                                            <p:fltVal val="0"/>
                                          </p:val>
                                        </p:tav>
                                        <p:tav tm="100000">
                                          <p:val>
                                            <p:strVal val="#ppt_w"/>
                                          </p:val>
                                        </p:tav>
                                      </p:tavLst>
                                    </p:anim>
                                    <p:anim calcmode="lin" valueType="num">
                                      <p:cBhvr>
                                        <p:cTn id="74" dur="1000" fill="hold"/>
                                        <p:tgtEl>
                                          <p:spTgt spid="96"/>
                                        </p:tgtEl>
                                        <p:attrNameLst>
                                          <p:attrName>ppt_h</p:attrName>
                                        </p:attrNameLst>
                                      </p:cBhvr>
                                      <p:tavLst>
                                        <p:tav tm="0">
                                          <p:val>
                                            <p:fltVal val="0"/>
                                          </p:val>
                                        </p:tav>
                                        <p:tav tm="100000">
                                          <p:val>
                                            <p:strVal val="#ppt_h"/>
                                          </p:val>
                                        </p:tav>
                                      </p:tavLst>
                                    </p:anim>
                                    <p:anim calcmode="lin" valueType="num">
                                      <p:cBhvr>
                                        <p:cTn id="75" dur="1000" fill="hold"/>
                                        <p:tgtEl>
                                          <p:spTgt spid="96"/>
                                        </p:tgtEl>
                                        <p:attrNameLst>
                                          <p:attrName>style.rotation</p:attrName>
                                        </p:attrNameLst>
                                      </p:cBhvr>
                                      <p:tavLst>
                                        <p:tav tm="0">
                                          <p:val>
                                            <p:fltVal val="90"/>
                                          </p:val>
                                        </p:tav>
                                        <p:tav tm="100000">
                                          <p:val>
                                            <p:fltVal val="0"/>
                                          </p:val>
                                        </p:tav>
                                      </p:tavLst>
                                    </p:anim>
                                    <p:animEffect transition="in" filter="fade">
                                      <p:cBhvr>
                                        <p:cTn id="76" dur="1000"/>
                                        <p:tgtEl>
                                          <p:spTgt spid="96"/>
                                        </p:tgtEl>
                                      </p:cBhvr>
                                    </p:animEffect>
                                  </p:childTnLst>
                                </p:cTn>
                              </p:par>
                            </p:childTnLst>
                          </p:cTn>
                        </p:par>
                        <p:par>
                          <p:cTn id="77" fill="hold">
                            <p:stCondLst>
                              <p:cond delay="8000"/>
                            </p:stCondLst>
                            <p:childTnLst>
                              <p:par>
                                <p:cTn id="78" presetID="42" presetClass="entr" presetSubtype="0" fill="hold" grpId="0" nodeType="afterEffect">
                                  <p:stCondLst>
                                    <p:cond delay="0"/>
                                  </p:stCondLst>
                                  <p:childTnLst>
                                    <p:set>
                                      <p:cBhvr>
                                        <p:cTn id="79" dur="1" fill="hold">
                                          <p:stCondLst>
                                            <p:cond delay="0"/>
                                          </p:stCondLst>
                                        </p:cTn>
                                        <p:tgtEl>
                                          <p:spTgt spid="90"/>
                                        </p:tgtEl>
                                        <p:attrNameLst>
                                          <p:attrName>style.visibility</p:attrName>
                                        </p:attrNameLst>
                                      </p:cBhvr>
                                      <p:to>
                                        <p:strVal val="visible"/>
                                      </p:to>
                                    </p:set>
                                    <p:animEffect transition="in" filter="fade">
                                      <p:cBhvr>
                                        <p:cTn id="80" dur="1000"/>
                                        <p:tgtEl>
                                          <p:spTgt spid="90"/>
                                        </p:tgtEl>
                                      </p:cBhvr>
                                    </p:animEffect>
                                    <p:anim calcmode="lin" valueType="num">
                                      <p:cBhvr>
                                        <p:cTn id="81" dur="1000" fill="hold"/>
                                        <p:tgtEl>
                                          <p:spTgt spid="90"/>
                                        </p:tgtEl>
                                        <p:attrNameLst>
                                          <p:attrName>ppt_x</p:attrName>
                                        </p:attrNameLst>
                                      </p:cBhvr>
                                      <p:tavLst>
                                        <p:tav tm="0">
                                          <p:val>
                                            <p:strVal val="#ppt_x"/>
                                          </p:val>
                                        </p:tav>
                                        <p:tav tm="100000">
                                          <p:val>
                                            <p:strVal val="#ppt_x"/>
                                          </p:val>
                                        </p:tav>
                                      </p:tavLst>
                                    </p:anim>
                                    <p:anim calcmode="lin" valueType="num">
                                      <p:cBhvr>
                                        <p:cTn id="82" dur="1000" fill="hold"/>
                                        <p:tgtEl>
                                          <p:spTgt spid="90"/>
                                        </p:tgtEl>
                                        <p:attrNameLst>
                                          <p:attrName>ppt_y</p:attrName>
                                        </p:attrNameLst>
                                      </p:cBhvr>
                                      <p:tavLst>
                                        <p:tav tm="0">
                                          <p:val>
                                            <p:strVal val="#ppt_y+.1"/>
                                          </p:val>
                                        </p:tav>
                                        <p:tav tm="100000">
                                          <p:val>
                                            <p:strVal val="#ppt_y"/>
                                          </p:val>
                                        </p:tav>
                                      </p:tavLst>
                                    </p:anim>
                                  </p:childTnLst>
                                </p:cTn>
                              </p:par>
                            </p:childTnLst>
                          </p:cTn>
                        </p:par>
                        <p:par>
                          <p:cTn id="83" fill="hold">
                            <p:stCondLst>
                              <p:cond delay="9000"/>
                            </p:stCondLst>
                            <p:childTnLst>
                              <p:par>
                                <p:cTn id="84" presetID="42" presetClass="entr" presetSubtype="0" fill="hold" grpId="0" nodeType="afterEffect">
                                  <p:stCondLst>
                                    <p:cond delay="0"/>
                                  </p:stCondLst>
                                  <p:childTnLst>
                                    <p:set>
                                      <p:cBhvr>
                                        <p:cTn id="85" dur="1" fill="hold">
                                          <p:stCondLst>
                                            <p:cond delay="0"/>
                                          </p:stCondLst>
                                        </p:cTn>
                                        <p:tgtEl>
                                          <p:spTgt spid="35"/>
                                        </p:tgtEl>
                                        <p:attrNameLst>
                                          <p:attrName>style.visibility</p:attrName>
                                        </p:attrNameLst>
                                      </p:cBhvr>
                                      <p:to>
                                        <p:strVal val="visible"/>
                                      </p:to>
                                    </p:set>
                                    <p:animEffect transition="in" filter="fade">
                                      <p:cBhvr>
                                        <p:cTn id="86" dur="1000"/>
                                        <p:tgtEl>
                                          <p:spTgt spid="35"/>
                                        </p:tgtEl>
                                      </p:cBhvr>
                                    </p:animEffect>
                                    <p:anim calcmode="lin" valueType="num">
                                      <p:cBhvr>
                                        <p:cTn id="87" dur="1000" fill="hold"/>
                                        <p:tgtEl>
                                          <p:spTgt spid="35"/>
                                        </p:tgtEl>
                                        <p:attrNameLst>
                                          <p:attrName>ppt_x</p:attrName>
                                        </p:attrNameLst>
                                      </p:cBhvr>
                                      <p:tavLst>
                                        <p:tav tm="0">
                                          <p:val>
                                            <p:strVal val="#ppt_x"/>
                                          </p:val>
                                        </p:tav>
                                        <p:tav tm="100000">
                                          <p:val>
                                            <p:strVal val="#ppt_x"/>
                                          </p:val>
                                        </p:tav>
                                      </p:tavLst>
                                    </p:anim>
                                    <p:anim calcmode="lin" valueType="num">
                                      <p:cBhvr>
                                        <p:cTn id="88" dur="1000" fill="hold"/>
                                        <p:tgtEl>
                                          <p:spTgt spid="35"/>
                                        </p:tgtEl>
                                        <p:attrNameLst>
                                          <p:attrName>ppt_y</p:attrName>
                                        </p:attrNameLst>
                                      </p:cBhvr>
                                      <p:tavLst>
                                        <p:tav tm="0">
                                          <p:val>
                                            <p:strVal val="#ppt_y+.1"/>
                                          </p:val>
                                        </p:tav>
                                        <p:tav tm="100000">
                                          <p:val>
                                            <p:strVal val="#ppt_y"/>
                                          </p:val>
                                        </p:tav>
                                      </p:tavLst>
                                    </p:anim>
                                  </p:childTnLst>
                                </p:cTn>
                              </p:par>
                            </p:childTnLst>
                          </p:cTn>
                        </p:par>
                        <p:par>
                          <p:cTn id="89" fill="hold">
                            <p:stCondLst>
                              <p:cond delay="10000"/>
                            </p:stCondLst>
                            <p:childTnLst>
                              <p:par>
                                <p:cTn id="90" presetID="31" presetClass="entr" presetSubtype="0" fill="hold" nodeType="afterEffect">
                                  <p:stCondLst>
                                    <p:cond delay="0"/>
                                  </p:stCondLst>
                                  <p:childTnLst>
                                    <p:set>
                                      <p:cBhvr>
                                        <p:cTn id="91" dur="1" fill="hold">
                                          <p:stCondLst>
                                            <p:cond delay="0"/>
                                          </p:stCondLst>
                                        </p:cTn>
                                        <p:tgtEl>
                                          <p:spTgt spid="65"/>
                                        </p:tgtEl>
                                        <p:attrNameLst>
                                          <p:attrName>style.visibility</p:attrName>
                                        </p:attrNameLst>
                                      </p:cBhvr>
                                      <p:to>
                                        <p:strVal val="visible"/>
                                      </p:to>
                                    </p:set>
                                    <p:anim calcmode="lin" valueType="num">
                                      <p:cBhvr>
                                        <p:cTn id="92" dur="1000" fill="hold"/>
                                        <p:tgtEl>
                                          <p:spTgt spid="65"/>
                                        </p:tgtEl>
                                        <p:attrNameLst>
                                          <p:attrName>ppt_w</p:attrName>
                                        </p:attrNameLst>
                                      </p:cBhvr>
                                      <p:tavLst>
                                        <p:tav tm="0">
                                          <p:val>
                                            <p:fltVal val="0"/>
                                          </p:val>
                                        </p:tav>
                                        <p:tav tm="100000">
                                          <p:val>
                                            <p:strVal val="#ppt_w"/>
                                          </p:val>
                                        </p:tav>
                                      </p:tavLst>
                                    </p:anim>
                                    <p:anim calcmode="lin" valueType="num">
                                      <p:cBhvr>
                                        <p:cTn id="93" dur="1000" fill="hold"/>
                                        <p:tgtEl>
                                          <p:spTgt spid="65"/>
                                        </p:tgtEl>
                                        <p:attrNameLst>
                                          <p:attrName>ppt_h</p:attrName>
                                        </p:attrNameLst>
                                      </p:cBhvr>
                                      <p:tavLst>
                                        <p:tav tm="0">
                                          <p:val>
                                            <p:fltVal val="0"/>
                                          </p:val>
                                        </p:tav>
                                        <p:tav tm="100000">
                                          <p:val>
                                            <p:strVal val="#ppt_h"/>
                                          </p:val>
                                        </p:tav>
                                      </p:tavLst>
                                    </p:anim>
                                    <p:anim calcmode="lin" valueType="num">
                                      <p:cBhvr>
                                        <p:cTn id="94" dur="1000" fill="hold"/>
                                        <p:tgtEl>
                                          <p:spTgt spid="65"/>
                                        </p:tgtEl>
                                        <p:attrNameLst>
                                          <p:attrName>style.rotation</p:attrName>
                                        </p:attrNameLst>
                                      </p:cBhvr>
                                      <p:tavLst>
                                        <p:tav tm="0">
                                          <p:val>
                                            <p:fltVal val="90"/>
                                          </p:val>
                                        </p:tav>
                                        <p:tav tm="100000">
                                          <p:val>
                                            <p:fltVal val="0"/>
                                          </p:val>
                                        </p:tav>
                                      </p:tavLst>
                                    </p:anim>
                                    <p:animEffect transition="in" filter="fade">
                                      <p:cBhvr>
                                        <p:cTn id="95" dur="1000"/>
                                        <p:tgtEl>
                                          <p:spTgt spid="65"/>
                                        </p:tgtEl>
                                      </p:cBhvr>
                                    </p:animEffect>
                                  </p:childTnLst>
                                </p:cTn>
                              </p:par>
                              <p:par>
                                <p:cTn id="96" presetID="31" presetClass="entr" presetSubtype="0" fill="hold" grpId="0" nodeType="withEffect">
                                  <p:stCondLst>
                                    <p:cond delay="0"/>
                                  </p:stCondLst>
                                  <p:childTnLst>
                                    <p:set>
                                      <p:cBhvr>
                                        <p:cTn id="97" dur="1" fill="hold">
                                          <p:stCondLst>
                                            <p:cond delay="0"/>
                                          </p:stCondLst>
                                        </p:cTn>
                                        <p:tgtEl>
                                          <p:spTgt spid="97"/>
                                        </p:tgtEl>
                                        <p:attrNameLst>
                                          <p:attrName>style.visibility</p:attrName>
                                        </p:attrNameLst>
                                      </p:cBhvr>
                                      <p:to>
                                        <p:strVal val="visible"/>
                                      </p:to>
                                    </p:set>
                                    <p:anim calcmode="lin" valueType="num">
                                      <p:cBhvr>
                                        <p:cTn id="98" dur="1000" fill="hold"/>
                                        <p:tgtEl>
                                          <p:spTgt spid="97"/>
                                        </p:tgtEl>
                                        <p:attrNameLst>
                                          <p:attrName>ppt_w</p:attrName>
                                        </p:attrNameLst>
                                      </p:cBhvr>
                                      <p:tavLst>
                                        <p:tav tm="0">
                                          <p:val>
                                            <p:fltVal val="0"/>
                                          </p:val>
                                        </p:tav>
                                        <p:tav tm="100000">
                                          <p:val>
                                            <p:strVal val="#ppt_w"/>
                                          </p:val>
                                        </p:tav>
                                      </p:tavLst>
                                    </p:anim>
                                    <p:anim calcmode="lin" valueType="num">
                                      <p:cBhvr>
                                        <p:cTn id="99" dur="1000" fill="hold"/>
                                        <p:tgtEl>
                                          <p:spTgt spid="97"/>
                                        </p:tgtEl>
                                        <p:attrNameLst>
                                          <p:attrName>ppt_h</p:attrName>
                                        </p:attrNameLst>
                                      </p:cBhvr>
                                      <p:tavLst>
                                        <p:tav tm="0">
                                          <p:val>
                                            <p:fltVal val="0"/>
                                          </p:val>
                                        </p:tav>
                                        <p:tav tm="100000">
                                          <p:val>
                                            <p:strVal val="#ppt_h"/>
                                          </p:val>
                                        </p:tav>
                                      </p:tavLst>
                                    </p:anim>
                                    <p:anim calcmode="lin" valueType="num">
                                      <p:cBhvr>
                                        <p:cTn id="100" dur="1000" fill="hold"/>
                                        <p:tgtEl>
                                          <p:spTgt spid="97"/>
                                        </p:tgtEl>
                                        <p:attrNameLst>
                                          <p:attrName>style.rotation</p:attrName>
                                        </p:attrNameLst>
                                      </p:cBhvr>
                                      <p:tavLst>
                                        <p:tav tm="0">
                                          <p:val>
                                            <p:fltVal val="90"/>
                                          </p:val>
                                        </p:tav>
                                        <p:tav tm="100000">
                                          <p:val>
                                            <p:fltVal val="0"/>
                                          </p:val>
                                        </p:tav>
                                      </p:tavLst>
                                    </p:anim>
                                    <p:animEffect transition="in" filter="fade">
                                      <p:cBhvr>
                                        <p:cTn id="101" dur="1000"/>
                                        <p:tgtEl>
                                          <p:spTgt spid="97"/>
                                        </p:tgtEl>
                                      </p:cBhvr>
                                    </p:animEffect>
                                  </p:childTnLst>
                                </p:cTn>
                              </p:par>
                            </p:childTnLst>
                          </p:cTn>
                        </p:par>
                        <p:par>
                          <p:cTn id="102" fill="hold">
                            <p:stCondLst>
                              <p:cond delay="11000"/>
                            </p:stCondLst>
                            <p:childTnLst>
                              <p:par>
                                <p:cTn id="103" presetID="42" presetClass="entr" presetSubtype="0" fill="hold" grpId="0" nodeType="afterEffect">
                                  <p:stCondLst>
                                    <p:cond delay="0"/>
                                  </p:stCondLst>
                                  <p:childTnLst>
                                    <p:set>
                                      <p:cBhvr>
                                        <p:cTn id="104" dur="1" fill="hold">
                                          <p:stCondLst>
                                            <p:cond delay="0"/>
                                          </p:stCondLst>
                                        </p:cTn>
                                        <p:tgtEl>
                                          <p:spTgt spid="91"/>
                                        </p:tgtEl>
                                        <p:attrNameLst>
                                          <p:attrName>style.visibility</p:attrName>
                                        </p:attrNameLst>
                                      </p:cBhvr>
                                      <p:to>
                                        <p:strVal val="visible"/>
                                      </p:to>
                                    </p:set>
                                    <p:animEffect transition="in" filter="fade">
                                      <p:cBhvr>
                                        <p:cTn id="105" dur="1000"/>
                                        <p:tgtEl>
                                          <p:spTgt spid="91"/>
                                        </p:tgtEl>
                                      </p:cBhvr>
                                    </p:animEffect>
                                    <p:anim calcmode="lin" valueType="num">
                                      <p:cBhvr>
                                        <p:cTn id="106" dur="1000" fill="hold"/>
                                        <p:tgtEl>
                                          <p:spTgt spid="91"/>
                                        </p:tgtEl>
                                        <p:attrNameLst>
                                          <p:attrName>ppt_x</p:attrName>
                                        </p:attrNameLst>
                                      </p:cBhvr>
                                      <p:tavLst>
                                        <p:tav tm="0">
                                          <p:val>
                                            <p:strVal val="#ppt_x"/>
                                          </p:val>
                                        </p:tav>
                                        <p:tav tm="100000">
                                          <p:val>
                                            <p:strVal val="#ppt_x"/>
                                          </p:val>
                                        </p:tav>
                                      </p:tavLst>
                                    </p:anim>
                                    <p:anim calcmode="lin" valueType="num">
                                      <p:cBhvr>
                                        <p:cTn id="107" dur="1000" fill="hold"/>
                                        <p:tgtEl>
                                          <p:spTgt spid="91"/>
                                        </p:tgtEl>
                                        <p:attrNameLst>
                                          <p:attrName>ppt_y</p:attrName>
                                        </p:attrNameLst>
                                      </p:cBhvr>
                                      <p:tavLst>
                                        <p:tav tm="0">
                                          <p:val>
                                            <p:strVal val="#ppt_y+.1"/>
                                          </p:val>
                                        </p:tav>
                                        <p:tav tm="100000">
                                          <p:val>
                                            <p:strVal val="#ppt_y"/>
                                          </p:val>
                                        </p:tav>
                                      </p:tavLst>
                                    </p:anim>
                                  </p:childTnLst>
                                </p:cTn>
                              </p:par>
                            </p:childTnLst>
                          </p:cTn>
                        </p:par>
                        <p:par>
                          <p:cTn id="108" fill="hold">
                            <p:stCondLst>
                              <p:cond delay="12000"/>
                            </p:stCondLst>
                            <p:childTnLst>
                              <p:par>
                                <p:cTn id="109" presetID="42" presetClass="entr" presetSubtype="0" fill="hold" grpId="0" nodeType="afterEffect">
                                  <p:stCondLst>
                                    <p:cond delay="0"/>
                                  </p:stCondLst>
                                  <p:childTnLst>
                                    <p:set>
                                      <p:cBhvr>
                                        <p:cTn id="110" dur="1" fill="hold">
                                          <p:stCondLst>
                                            <p:cond delay="0"/>
                                          </p:stCondLst>
                                        </p:cTn>
                                        <p:tgtEl>
                                          <p:spTgt spid="37"/>
                                        </p:tgtEl>
                                        <p:attrNameLst>
                                          <p:attrName>style.visibility</p:attrName>
                                        </p:attrNameLst>
                                      </p:cBhvr>
                                      <p:to>
                                        <p:strVal val="visible"/>
                                      </p:to>
                                    </p:set>
                                    <p:animEffect transition="in" filter="fade">
                                      <p:cBhvr>
                                        <p:cTn id="111" dur="1000"/>
                                        <p:tgtEl>
                                          <p:spTgt spid="37"/>
                                        </p:tgtEl>
                                      </p:cBhvr>
                                    </p:animEffect>
                                    <p:anim calcmode="lin" valueType="num">
                                      <p:cBhvr>
                                        <p:cTn id="112" dur="1000" fill="hold"/>
                                        <p:tgtEl>
                                          <p:spTgt spid="37"/>
                                        </p:tgtEl>
                                        <p:attrNameLst>
                                          <p:attrName>ppt_x</p:attrName>
                                        </p:attrNameLst>
                                      </p:cBhvr>
                                      <p:tavLst>
                                        <p:tav tm="0">
                                          <p:val>
                                            <p:strVal val="#ppt_x"/>
                                          </p:val>
                                        </p:tav>
                                        <p:tav tm="100000">
                                          <p:val>
                                            <p:strVal val="#ppt_x"/>
                                          </p:val>
                                        </p:tav>
                                      </p:tavLst>
                                    </p:anim>
                                    <p:anim calcmode="lin" valueType="num">
                                      <p:cBhvr>
                                        <p:cTn id="113" dur="1000" fill="hold"/>
                                        <p:tgtEl>
                                          <p:spTgt spid="37"/>
                                        </p:tgtEl>
                                        <p:attrNameLst>
                                          <p:attrName>ppt_y</p:attrName>
                                        </p:attrNameLst>
                                      </p:cBhvr>
                                      <p:tavLst>
                                        <p:tav tm="0">
                                          <p:val>
                                            <p:strVal val="#ppt_y+.1"/>
                                          </p:val>
                                        </p:tav>
                                        <p:tav tm="100000">
                                          <p:val>
                                            <p:strVal val="#ppt_y"/>
                                          </p:val>
                                        </p:tav>
                                      </p:tavLst>
                                    </p:anim>
                                  </p:childTnLst>
                                </p:cTn>
                              </p:par>
                            </p:childTnLst>
                          </p:cTn>
                        </p:par>
                        <p:par>
                          <p:cTn id="114" fill="hold">
                            <p:stCondLst>
                              <p:cond delay="13000"/>
                            </p:stCondLst>
                            <p:childTnLst>
                              <p:par>
                                <p:cTn id="115" presetID="31" presetClass="entr" presetSubtype="0" fill="hold" nodeType="afterEffect">
                                  <p:stCondLst>
                                    <p:cond delay="0"/>
                                  </p:stCondLst>
                                  <p:childTnLst>
                                    <p:set>
                                      <p:cBhvr>
                                        <p:cTn id="116" dur="1" fill="hold">
                                          <p:stCondLst>
                                            <p:cond delay="0"/>
                                          </p:stCondLst>
                                        </p:cTn>
                                        <p:tgtEl>
                                          <p:spTgt spid="73"/>
                                        </p:tgtEl>
                                        <p:attrNameLst>
                                          <p:attrName>style.visibility</p:attrName>
                                        </p:attrNameLst>
                                      </p:cBhvr>
                                      <p:to>
                                        <p:strVal val="visible"/>
                                      </p:to>
                                    </p:set>
                                    <p:anim calcmode="lin" valueType="num">
                                      <p:cBhvr>
                                        <p:cTn id="117" dur="1000" fill="hold"/>
                                        <p:tgtEl>
                                          <p:spTgt spid="73"/>
                                        </p:tgtEl>
                                        <p:attrNameLst>
                                          <p:attrName>ppt_w</p:attrName>
                                        </p:attrNameLst>
                                      </p:cBhvr>
                                      <p:tavLst>
                                        <p:tav tm="0">
                                          <p:val>
                                            <p:fltVal val="0"/>
                                          </p:val>
                                        </p:tav>
                                        <p:tav tm="100000">
                                          <p:val>
                                            <p:strVal val="#ppt_w"/>
                                          </p:val>
                                        </p:tav>
                                      </p:tavLst>
                                    </p:anim>
                                    <p:anim calcmode="lin" valueType="num">
                                      <p:cBhvr>
                                        <p:cTn id="118" dur="1000" fill="hold"/>
                                        <p:tgtEl>
                                          <p:spTgt spid="73"/>
                                        </p:tgtEl>
                                        <p:attrNameLst>
                                          <p:attrName>ppt_h</p:attrName>
                                        </p:attrNameLst>
                                      </p:cBhvr>
                                      <p:tavLst>
                                        <p:tav tm="0">
                                          <p:val>
                                            <p:fltVal val="0"/>
                                          </p:val>
                                        </p:tav>
                                        <p:tav tm="100000">
                                          <p:val>
                                            <p:strVal val="#ppt_h"/>
                                          </p:val>
                                        </p:tav>
                                      </p:tavLst>
                                    </p:anim>
                                    <p:anim calcmode="lin" valueType="num">
                                      <p:cBhvr>
                                        <p:cTn id="119" dur="1000" fill="hold"/>
                                        <p:tgtEl>
                                          <p:spTgt spid="73"/>
                                        </p:tgtEl>
                                        <p:attrNameLst>
                                          <p:attrName>style.rotation</p:attrName>
                                        </p:attrNameLst>
                                      </p:cBhvr>
                                      <p:tavLst>
                                        <p:tav tm="0">
                                          <p:val>
                                            <p:fltVal val="90"/>
                                          </p:val>
                                        </p:tav>
                                        <p:tav tm="100000">
                                          <p:val>
                                            <p:fltVal val="0"/>
                                          </p:val>
                                        </p:tav>
                                      </p:tavLst>
                                    </p:anim>
                                    <p:animEffect transition="in" filter="fade">
                                      <p:cBhvr>
                                        <p:cTn id="120" dur="1000"/>
                                        <p:tgtEl>
                                          <p:spTgt spid="73"/>
                                        </p:tgtEl>
                                      </p:cBhvr>
                                    </p:animEffect>
                                  </p:childTnLst>
                                </p:cTn>
                              </p:par>
                              <p:par>
                                <p:cTn id="121" presetID="31" presetClass="entr" presetSubtype="0" fill="hold" grpId="0" nodeType="withEffect">
                                  <p:stCondLst>
                                    <p:cond delay="0"/>
                                  </p:stCondLst>
                                  <p:childTnLst>
                                    <p:set>
                                      <p:cBhvr>
                                        <p:cTn id="122" dur="1" fill="hold">
                                          <p:stCondLst>
                                            <p:cond delay="0"/>
                                          </p:stCondLst>
                                        </p:cTn>
                                        <p:tgtEl>
                                          <p:spTgt spid="98"/>
                                        </p:tgtEl>
                                        <p:attrNameLst>
                                          <p:attrName>style.visibility</p:attrName>
                                        </p:attrNameLst>
                                      </p:cBhvr>
                                      <p:to>
                                        <p:strVal val="visible"/>
                                      </p:to>
                                    </p:set>
                                    <p:anim calcmode="lin" valueType="num">
                                      <p:cBhvr>
                                        <p:cTn id="123" dur="1000" fill="hold"/>
                                        <p:tgtEl>
                                          <p:spTgt spid="98"/>
                                        </p:tgtEl>
                                        <p:attrNameLst>
                                          <p:attrName>ppt_w</p:attrName>
                                        </p:attrNameLst>
                                      </p:cBhvr>
                                      <p:tavLst>
                                        <p:tav tm="0">
                                          <p:val>
                                            <p:fltVal val="0"/>
                                          </p:val>
                                        </p:tav>
                                        <p:tav tm="100000">
                                          <p:val>
                                            <p:strVal val="#ppt_w"/>
                                          </p:val>
                                        </p:tav>
                                      </p:tavLst>
                                    </p:anim>
                                    <p:anim calcmode="lin" valueType="num">
                                      <p:cBhvr>
                                        <p:cTn id="124" dur="1000" fill="hold"/>
                                        <p:tgtEl>
                                          <p:spTgt spid="98"/>
                                        </p:tgtEl>
                                        <p:attrNameLst>
                                          <p:attrName>ppt_h</p:attrName>
                                        </p:attrNameLst>
                                      </p:cBhvr>
                                      <p:tavLst>
                                        <p:tav tm="0">
                                          <p:val>
                                            <p:fltVal val="0"/>
                                          </p:val>
                                        </p:tav>
                                        <p:tav tm="100000">
                                          <p:val>
                                            <p:strVal val="#ppt_h"/>
                                          </p:val>
                                        </p:tav>
                                      </p:tavLst>
                                    </p:anim>
                                    <p:anim calcmode="lin" valueType="num">
                                      <p:cBhvr>
                                        <p:cTn id="125" dur="1000" fill="hold"/>
                                        <p:tgtEl>
                                          <p:spTgt spid="98"/>
                                        </p:tgtEl>
                                        <p:attrNameLst>
                                          <p:attrName>style.rotation</p:attrName>
                                        </p:attrNameLst>
                                      </p:cBhvr>
                                      <p:tavLst>
                                        <p:tav tm="0">
                                          <p:val>
                                            <p:fltVal val="90"/>
                                          </p:val>
                                        </p:tav>
                                        <p:tav tm="100000">
                                          <p:val>
                                            <p:fltVal val="0"/>
                                          </p:val>
                                        </p:tav>
                                      </p:tavLst>
                                    </p:anim>
                                    <p:animEffect transition="in" filter="fade">
                                      <p:cBhvr>
                                        <p:cTn id="126" dur="1000"/>
                                        <p:tgtEl>
                                          <p:spTgt spid="98"/>
                                        </p:tgtEl>
                                      </p:cBhvr>
                                    </p:animEffect>
                                  </p:childTnLst>
                                </p:cTn>
                              </p:par>
                            </p:childTnLst>
                          </p:cTn>
                        </p:par>
                        <p:par>
                          <p:cTn id="127" fill="hold">
                            <p:stCondLst>
                              <p:cond delay="14000"/>
                            </p:stCondLst>
                            <p:childTnLst>
                              <p:par>
                                <p:cTn id="128" presetID="42" presetClass="entr" presetSubtype="0" fill="hold" grpId="0" nodeType="afterEffect">
                                  <p:stCondLst>
                                    <p:cond delay="0"/>
                                  </p:stCondLst>
                                  <p:childTnLst>
                                    <p:set>
                                      <p:cBhvr>
                                        <p:cTn id="129" dur="1" fill="hold">
                                          <p:stCondLst>
                                            <p:cond delay="0"/>
                                          </p:stCondLst>
                                        </p:cTn>
                                        <p:tgtEl>
                                          <p:spTgt spid="92"/>
                                        </p:tgtEl>
                                        <p:attrNameLst>
                                          <p:attrName>style.visibility</p:attrName>
                                        </p:attrNameLst>
                                      </p:cBhvr>
                                      <p:to>
                                        <p:strVal val="visible"/>
                                      </p:to>
                                    </p:set>
                                    <p:animEffect transition="in" filter="fade">
                                      <p:cBhvr>
                                        <p:cTn id="130" dur="1000"/>
                                        <p:tgtEl>
                                          <p:spTgt spid="92"/>
                                        </p:tgtEl>
                                      </p:cBhvr>
                                    </p:animEffect>
                                    <p:anim calcmode="lin" valueType="num">
                                      <p:cBhvr>
                                        <p:cTn id="131" dur="1000" fill="hold"/>
                                        <p:tgtEl>
                                          <p:spTgt spid="92"/>
                                        </p:tgtEl>
                                        <p:attrNameLst>
                                          <p:attrName>ppt_x</p:attrName>
                                        </p:attrNameLst>
                                      </p:cBhvr>
                                      <p:tavLst>
                                        <p:tav tm="0">
                                          <p:val>
                                            <p:strVal val="#ppt_x"/>
                                          </p:val>
                                        </p:tav>
                                        <p:tav tm="100000">
                                          <p:val>
                                            <p:strVal val="#ppt_x"/>
                                          </p:val>
                                        </p:tav>
                                      </p:tavLst>
                                    </p:anim>
                                    <p:anim calcmode="lin" valueType="num">
                                      <p:cBhvr>
                                        <p:cTn id="132" dur="1000" fill="hold"/>
                                        <p:tgtEl>
                                          <p:spTgt spid="92"/>
                                        </p:tgtEl>
                                        <p:attrNameLst>
                                          <p:attrName>ppt_y</p:attrName>
                                        </p:attrNameLst>
                                      </p:cBhvr>
                                      <p:tavLst>
                                        <p:tav tm="0">
                                          <p:val>
                                            <p:strVal val="#ppt_y+.1"/>
                                          </p:val>
                                        </p:tav>
                                        <p:tav tm="100000">
                                          <p:val>
                                            <p:strVal val="#ppt_y"/>
                                          </p:val>
                                        </p:tav>
                                      </p:tavLst>
                                    </p:anim>
                                  </p:childTnLst>
                                </p:cTn>
                              </p:par>
                            </p:childTnLst>
                          </p:cTn>
                        </p:par>
                        <p:par>
                          <p:cTn id="133" fill="hold">
                            <p:stCondLst>
                              <p:cond delay="15000"/>
                            </p:stCondLst>
                            <p:childTnLst>
                              <p:par>
                                <p:cTn id="134" presetID="42" presetClass="entr" presetSubtype="0" fill="hold" grpId="0" nodeType="afterEffect">
                                  <p:stCondLst>
                                    <p:cond delay="0"/>
                                  </p:stCondLst>
                                  <p:childTnLst>
                                    <p:set>
                                      <p:cBhvr>
                                        <p:cTn id="135" dur="1" fill="hold">
                                          <p:stCondLst>
                                            <p:cond delay="0"/>
                                          </p:stCondLst>
                                        </p:cTn>
                                        <p:tgtEl>
                                          <p:spTgt spid="39"/>
                                        </p:tgtEl>
                                        <p:attrNameLst>
                                          <p:attrName>style.visibility</p:attrName>
                                        </p:attrNameLst>
                                      </p:cBhvr>
                                      <p:to>
                                        <p:strVal val="visible"/>
                                      </p:to>
                                    </p:set>
                                    <p:animEffect transition="in" filter="fade">
                                      <p:cBhvr>
                                        <p:cTn id="136" dur="1000"/>
                                        <p:tgtEl>
                                          <p:spTgt spid="39"/>
                                        </p:tgtEl>
                                      </p:cBhvr>
                                    </p:animEffect>
                                    <p:anim calcmode="lin" valueType="num">
                                      <p:cBhvr>
                                        <p:cTn id="137" dur="1000" fill="hold"/>
                                        <p:tgtEl>
                                          <p:spTgt spid="39"/>
                                        </p:tgtEl>
                                        <p:attrNameLst>
                                          <p:attrName>ppt_x</p:attrName>
                                        </p:attrNameLst>
                                      </p:cBhvr>
                                      <p:tavLst>
                                        <p:tav tm="0">
                                          <p:val>
                                            <p:strVal val="#ppt_x"/>
                                          </p:val>
                                        </p:tav>
                                        <p:tav tm="100000">
                                          <p:val>
                                            <p:strVal val="#ppt_x"/>
                                          </p:val>
                                        </p:tav>
                                      </p:tavLst>
                                    </p:anim>
                                    <p:anim calcmode="lin" valueType="num">
                                      <p:cBhvr>
                                        <p:cTn id="138" dur="1000" fill="hold"/>
                                        <p:tgtEl>
                                          <p:spTgt spid="39"/>
                                        </p:tgtEl>
                                        <p:attrNameLst>
                                          <p:attrName>ppt_y</p:attrName>
                                        </p:attrNameLst>
                                      </p:cBhvr>
                                      <p:tavLst>
                                        <p:tav tm="0">
                                          <p:val>
                                            <p:strVal val="#ppt_y+.1"/>
                                          </p:val>
                                        </p:tav>
                                        <p:tav tm="100000">
                                          <p:val>
                                            <p:strVal val="#ppt_y"/>
                                          </p:val>
                                        </p:tav>
                                      </p:tavLst>
                                    </p:anim>
                                  </p:childTnLst>
                                </p:cTn>
                              </p:par>
                            </p:childTnLst>
                          </p:cTn>
                        </p:par>
                        <p:par>
                          <p:cTn id="139" fill="hold">
                            <p:stCondLst>
                              <p:cond delay="16000"/>
                            </p:stCondLst>
                            <p:childTnLst>
                              <p:par>
                                <p:cTn id="140" presetID="31" presetClass="entr" presetSubtype="0" fill="hold" nodeType="afterEffect">
                                  <p:stCondLst>
                                    <p:cond delay="0"/>
                                  </p:stCondLst>
                                  <p:childTnLst>
                                    <p:set>
                                      <p:cBhvr>
                                        <p:cTn id="141" dur="1" fill="hold">
                                          <p:stCondLst>
                                            <p:cond delay="0"/>
                                          </p:stCondLst>
                                        </p:cTn>
                                        <p:tgtEl>
                                          <p:spTgt spid="81"/>
                                        </p:tgtEl>
                                        <p:attrNameLst>
                                          <p:attrName>style.visibility</p:attrName>
                                        </p:attrNameLst>
                                      </p:cBhvr>
                                      <p:to>
                                        <p:strVal val="visible"/>
                                      </p:to>
                                    </p:set>
                                    <p:anim calcmode="lin" valueType="num">
                                      <p:cBhvr>
                                        <p:cTn id="142" dur="1000" fill="hold"/>
                                        <p:tgtEl>
                                          <p:spTgt spid="81"/>
                                        </p:tgtEl>
                                        <p:attrNameLst>
                                          <p:attrName>ppt_w</p:attrName>
                                        </p:attrNameLst>
                                      </p:cBhvr>
                                      <p:tavLst>
                                        <p:tav tm="0">
                                          <p:val>
                                            <p:fltVal val="0"/>
                                          </p:val>
                                        </p:tav>
                                        <p:tav tm="100000">
                                          <p:val>
                                            <p:strVal val="#ppt_w"/>
                                          </p:val>
                                        </p:tav>
                                      </p:tavLst>
                                    </p:anim>
                                    <p:anim calcmode="lin" valueType="num">
                                      <p:cBhvr>
                                        <p:cTn id="143" dur="1000" fill="hold"/>
                                        <p:tgtEl>
                                          <p:spTgt spid="81"/>
                                        </p:tgtEl>
                                        <p:attrNameLst>
                                          <p:attrName>ppt_h</p:attrName>
                                        </p:attrNameLst>
                                      </p:cBhvr>
                                      <p:tavLst>
                                        <p:tav tm="0">
                                          <p:val>
                                            <p:fltVal val="0"/>
                                          </p:val>
                                        </p:tav>
                                        <p:tav tm="100000">
                                          <p:val>
                                            <p:strVal val="#ppt_h"/>
                                          </p:val>
                                        </p:tav>
                                      </p:tavLst>
                                    </p:anim>
                                    <p:anim calcmode="lin" valueType="num">
                                      <p:cBhvr>
                                        <p:cTn id="144" dur="1000" fill="hold"/>
                                        <p:tgtEl>
                                          <p:spTgt spid="81"/>
                                        </p:tgtEl>
                                        <p:attrNameLst>
                                          <p:attrName>style.rotation</p:attrName>
                                        </p:attrNameLst>
                                      </p:cBhvr>
                                      <p:tavLst>
                                        <p:tav tm="0">
                                          <p:val>
                                            <p:fltVal val="90"/>
                                          </p:val>
                                        </p:tav>
                                        <p:tav tm="100000">
                                          <p:val>
                                            <p:fltVal val="0"/>
                                          </p:val>
                                        </p:tav>
                                      </p:tavLst>
                                    </p:anim>
                                    <p:animEffect transition="in" filter="fade">
                                      <p:cBhvr>
                                        <p:cTn id="145" dur="1000"/>
                                        <p:tgtEl>
                                          <p:spTgt spid="81"/>
                                        </p:tgtEl>
                                      </p:cBhvr>
                                    </p:animEffect>
                                  </p:childTnLst>
                                </p:cTn>
                              </p:par>
                              <p:par>
                                <p:cTn id="146" presetID="31" presetClass="entr" presetSubtype="0" fill="hold" grpId="0" nodeType="withEffect">
                                  <p:stCondLst>
                                    <p:cond delay="0"/>
                                  </p:stCondLst>
                                  <p:childTnLst>
                                    <p:set>
                                      <p:cBhvr>
                                        <p:cTn id="147" dur="1" fill="hold">
                                          <p:stCondLst>
                                            <p:cond delay="0"/>
                                          </p:stCondLst>
                                        </p:cTn>
                                        <p:tgtEl>
                                          <p:spTgt spid="99"/>
                                        </p:tgtEl>
                                        <p:attrNameLst>
                                          <p:attrName>style.visibility</p:attrName>
                                        </p:attrNameLst>
                                      </p:cBhvr>
                                      <p:to>
                                        <p:strVal val="visible"/>
                                      </p:to>
                                    </p:set>
                                    <p:anim calcmode="lin" valueType="num">
                                      <p:cBhvr>
                                        <p:cTn id="148" dur="1000" fill="hold"/>
                                        <p:tgtEl>
                                          <p:spTgt spid="99"/>
                                        </p:tgtEl>
                                        <p:attrNameLst>
                                          <p:attrName>ppt_w</p:attrName>
                                        </p:attrNameLst>
                                      </p:cBhvr>
                                      <p:tavLst>
                                        <p:tav tm="0">
                                          <p:val>
                                            <p:fltVal val="0"/>
                                          </p:val>
                                        </p:tav>
                                        <p:tav tm="100000">
                                          <p:val>
                                            <p:strVal val="#ppt_w"/>
                                          </p:val>
                                        </p:tav>
                                      </p:tavLst>
                                    </p:anim>
                                    <p:anim calcmode="lin" valueType="num">
                                      <p:cBhvr>
                                        <p:cTn id="149" dur="1000" fill="hold"/>
                                        <p:tgtEl>
                                          <p:spTgt spid="99"/>
                                        </p:tgtEl>
                                        <p:attrNameLst>
                                          <p:attrName>ppt_h</p:attrName>
                                        </p:attrNameLst>
                                      </p:cBhvr>
                                      <p:tavLst>
                                        <p:tav tm="0">
                                          <p:val>
                                            <p:fltVal val="0"/>
                                          </p:val>
                                        </p:tav>
                                        <p:tav tm="100000">
                                          <p:val>
                                            <p:strVal val="#ppt_h"/>
                                          </p:val>
                                        </p:tav>
                                      </p:tavLst>
                                    </p:anim>
                                    <p:anim calcmode="lin" valueType="num">
                                      <p:cBhvr>
                                        <p:cTn id="150" dur="1000" fill="hold"/>
                                        <p:tgtEl>
                                          <p:spTgt spid="99"/>
                                        </p:tgtEl>
                                        <p:attrNameLst>
                                          <p:attrName>style.rotation</p:attrName>
                                        </p:attrNameLst>
                                      </p:cBhvr>
                                      <p:tavLst>
                                        <p:tav tm="0">
                                          <p:val>
                                            <p:fltVal val="90"/>
                                          </p:val>
                                        </p:tav>
                                        <p:tav tm="100000">
                                          <p:val>
                                            <p:fltVal val="0"/>
                                          </p:val>
                                        </p:tav>
                                      </p:tavLst>
                                    </p:anim>
                                    <p:animEffect transition="in" filter="fade">
                                      <p:cBhvr>
                                        <p:cTn id="151" dur="1000"/>
                                        <p:tgtEl>
                                          <p:spTgt spid="99"/>
                                        </p:tgtEl>
                                      </p:cBhvr>
                                    </p:animEffect>
                                  </p:childTnLst>
                                </p:cTn>
                              </p:par>
                            </p:childTnLst>
                          </p:cTn>
                        </p:par>
                        <p:par>
                          <p:cTn id="152" fill="hold">
                            <p:stCondLst>
                              <p:cond delay="17000"/>
                            </p:stCondLst>
                            <p:childTnLst>
                              <p:par>
                                <p:cTn id="153" presetID="42" presetClass="entr" presetSubtype="0" fill="hold" grpId="0" nodeType="afterEffect">
                                  <p:stCondLst>
                                    <p:cond delay="0"/>
                                  </p:stCondLst>
                                  <p:childTnLst>
                                    <p:set>
                                      <p:cBhvr>
                                        <p:cTn id="154" dur="1" fill="hold">
                                          <p:stCondLst>
                                            <p:cond delay="0"/>
                                          </p:stCondLst>
                                        </p:cTn>
                                        <p:tgtEl>
                                          <p:spTgt spid="93"/>
                                        </p:tgtEl>
                                        <p:attrNameLst>
                                          <p:attrName>style.visibility</p:attrName>
                                        </p:attrNameLst>
                                      </p:cBhvr>
                                      <p:to>
                                        <p:strVal val="visible"/>
                                      </p:to>
                                    </p:set>
                                    <p:animEffect transition="in" filter="fade">
                                      <p:cBhvr>
                                        <p:cTn id="155" dur="1000"/>
                                        <p:tgtEl>
                                          <p:spTgt spid="93"/>
                                        </p:tgtEl>
                                      </p:cBhvr>
                                    </p:animEffect>
                                    <p:anim calcmode="lin" valueType="num">
                                      <p:cBhvr>
                                        <p:cTn id="156" dur="1000" fill="hold"/>
                                        <p:tgtEl>
                                          <p:spTgt spid="93"/>
                                        </p:tgtEl>
                                        <p:attrNameLst>
                                          <p:attrName>ppt_x</p:attrName>
                                        </p:attrNameLst>
                                      </p:cBhvr>
                                      <p:tavLst>
                                        <p:tav tm="0">
                                          <p:val>
                                            <p:strVal val="#ppt_x"/>
                                          </p:val>
                                        </p:tav>
                                        <p:tav tm="100000">
                                          <p:val>
                                            <p:strVal val="#ppt_x"/>
                                          </p:val>
                                        </p:tav>
                                      </p:tavLst>
                                    </p:anim>
                                    <p:anim calcmode="lin" valueType="num">
                                      <p:cBhvr>
                                        <p:cTn id="157" dur="1000" fill="hold"/>
                                        <p:tgtEl>
                                          <p:spTgt spid="9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animBg="1"/>
      <p:bldP spid="33" grpId="0" animBg="1"/>
      <p:bldP spid="35" grpId="0" animBg="1"/>
      <p:bldP spid="37" grpId="0" animBg="1"/>
      <p:bldP spid="39" grpId="0" animBg="1"/>
      <p:bldP spid="47" grpId="0" animBg="1"/>
      <p:bldP spid="89" grpId="0"/>
      <p:bldP spid="90" grpId="0"/>
      <p:bldP spid="91" grpId="0"/>
      <p:bldP spid="92" grpId="0"/>
      <p:bldP spid="93" grpId="0"/>
      <p:bldP spid="95" grpId="0"/>
      <p:bldP spid="96" grpId="0"/>
      <p:bldP spid="97" grpId="0"/>
      <p:bldP spid="98" grpId="0"/>
      <p:bldP spid="99" grpId="0"/>
      <p:bldP spid="101" grpId="0"/>
      <p:bldP spid="103" grpId="0"/>
      <p:bldP spid="104" grpId="0"/>
      <p:bldP spid="102" grpId="0" animBg="1"/>
    </p:bldLst>
  </p:timing>
</p:sld>
</file>

<file path=ppt/slides/slide4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grpSp>
        <p:nvGrpSpPr>
          <p:cNvPr id="84" name="Group 83">
            <a:extLst>
              <a:ext uri="{FF2B5EF4-FFF2-40B4-BE49-F238E27FC236}">
                <a16:creationId xmlns:a16="http://schemas.microsoft.com/office/drawing/2014/main" id="{89F14765-AEAF-4113-B431-0D3410739FDD}"/>
              </a:ext>
            </a:extLst>
          </p:cNvPr>
          <p:cNvGrpSpPr/>
          <p:nvPr/>
        </p:nvGrpSpPr>
        <p:grpSpPr>
          <a:xfrm>
            <a:off x="812020" y="2905367"/>
            <a:ext cx="1737360" cy="1738185"/>
            <a:chOff x="812020" y="2905367"/>
            <a:chExt cx="1737360" cy="1738185"/>
          </a:xfrm>
        </p:grpSpPr>
        <p:sp>
          <p:nvSpPr>
            <p:cNvPr id="8" name="Oval 7">
              <a:extLst>
                <a:ext uri="{FF2B5EF4-FFF2-40B4-BE49-F238E27FC236}">
                  <a16:creationId xmlns:a16="http://schemas.microsoft.com/office/drawing/2014/main" id="{6DA7D11C-A8F0-4D3E-A832-A464E8E96BAD}"/>
                </a:ext>
              </a:extLst>
            </p:cNvPr>
            <p:cNvSpPr>
              <a:spLocks noChangeAspect="1"/>
            </p:cNvSpPr>
            <p:nvPr/>
          </p:nvSpPr>
          <p:spPr>
            <a:xfrm>
              <a:off x="812021" y="2905367"/>
              <a:ext cx="1737359" cy="1737361"/>
            </a:xfrm>
            <a:prstGeom prst="ellipse">
              <a:avLst/>
            </a:prstGeom>
            <a:solidFill>
              <a:srgbClr val="18203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 name="Partial Circle 8">
              <a:extLst>
                <a:ext uri="{FF2B5EF4-FFF2-40B4-BE49-F238E27FC236}">
                  <a16:creationId xmlns:a16="http://schemas.microsoft.com/office/drawing/2014/main" id="{88EF32E3-4331-4051-AD3B-D62661854343}"/>
                </a:ext>
              </a:extLst>
            </p:cNvPr>
            <p:cNvSpPr>
              <a:spLocks noChangeAspect="1"/>
            </p:cNvSpPr>
            <p:nvPr/>
          </p:nvSpPr>
          <p:spPr>
            <a:xfrm flipV="1">
              <a:off x="812020" y="2906191"/>
              <a:ext cx="1737359" cy="1737361"/>
            </a:xfrm>
            <a:prstGeom prst="pie">
              <a:avLst>
                <a:gd name="adj1" fmla="val 11464379"/>
                <a:gd name="adj2" fmla="val 5485403"/>
              </a:avLst>
            </a:prstGeom>
            <a:solidFill>
              <a:srgbClr val="EF34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0" name="Oval 9">
              <a:extLst>
                <a:ext uri="{FF2B5EF4-FFF2-40B4-BE49-F238E27FC236}">
                  <a16:creationId xmlns:a16="http://schemas.microsoft.com/office/drawing/2014/main" id="{33758FE8-2A9B-4418-B9DA-6D0B36E07E82}"/>
                </a:ext>
              </a:extLst>
            </p:cNvPr>
            <p:cNvSpPr>
              <a:spLocks noChangeAspect="1"/>
            </p:cNvSpPr>
            <p:nvPr/>
          </p:nvSpPr>
          <p:spPr>
            <a:xfrm>
              <a:off x="878841" y="2972188"/>
              <a:ext cx="1603716" cy="1603718"/>
            </a:xfrm>
            <a:prstGeom prst="ellipse">
              <a:avLst/>
            </a:prstGeom>
            <a:solidFill>
              <a:srgbClr val="222A4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1" name="TextBox 10">
            <a:extLst>
              <a:ext uri="{FF2B5EF4-FFF2-40B4-BE49-F238E27FC236}">
                <a16:creationId xmlns:a16="http://schemas.microsoft.com/office/drawing/2014/main" id="{1629DFB2-0D4C-4287-9723-ABABF116CD9E}"/>
              </a:ext>
            </a:extLst>
          </p:cNvPr>
          <p:cNvSpPr txBox="1"/>
          <p:nvPr/>
        </p:nvSpPr>
        <p:spPr>
          <a:xfrm>
            <a:off x="1197029" y="3416082"/>
            <a:ext cx="989630" cy="683264"/>
          </a:xfrm>
          <a:prstGeom prst="rect">
            <a:avLst/>
          </a:prstGeom>
          <a:noFill/>
        </p:spPr>
        <p:txBody>
          <a:bodyPr wrap="square" rtlCol="0">
            <a:spAutoFit/>
          </a:bodyPr>
          <a:lstStyle/>
          <a:p>
            <a:pPr algn="ctr" defTabSz="1219170">
              <a:spcBef>
                <a:spcPct val="20000"/>
              </a:spcBef>
              <a:defRPr/>
            </a:pPr>
            <a:r>
              <a:rPr lang="en-US" sz="2400" dirty="0">
                <a:solidFill>
                  <a:schemeClr val="bg1"/>
                </a:solidFill>
                <a:latin typeface="Bernard MT Condensed" panose="02050806060905020404" pitchFamily="18" charset="0"/>
              </a:rPr>
              <a:t>71%</a:t>
            </a:r>
            <a:endParaRPr lang="en-US" sz="400" dirty="0">
              <a:solidFill>
                <a:schemeClr val="bg1"/>
              </a:solidFill>
              <a:latin typeface="Bernard MT Condensed" panose="02050806060905020404" pitchFamily="18" charset="0"/>
            </a:endParaRPr>
          </a:p>
          <a:p>
            <a:pPr algn="ctr" defTabSz="1219170">
              <a:spcBef>
                <a:spcPct val="20000"/>
              </a:spcBef>
              <a:defRPr/>
            </a:pPr>
            <a:r>
              <a:rPr lang="en-US" sz="1000" dirty="0">
                <a:solidFill>
                  <a:schemeClr val="bg1"/>
                </a:solidFill>
                <a:latin typeface="Bernard MT Condensed" panose="02050806060905020404" pitchFamily="18" charset="0"/>
              </a:rPr>
              <a:t>LOREM IPSUM</a:t>
            </a:r>
            <a:endParaRPr lang="en-US" sz="1000" b="1" dirty="0">
              <a:solidFill>
                <a:schemeClr val="bg1"/>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sp>
        <p:nvSpPr>
          <p:cNvPr id="12" name="Oval 11">
            <a:extLst>
              <a:ext uri="{FF2B5EF4-FFF2-40B4-BE49-F238E27FC236}">
                <a16:creationId xmlns:a16="http://schemas.microsoft.com/office/drawing/2014/main" id="{DB07E197-3EEE-4E1A-9B38-2A67A4170EAD}"/>
              </a:ext>
            </a:extLst>
          </p:cNvPr>
          <p:cNvSpPr>
            <a:spLocks noChangeAspect="1"/>
          </p:cNvSpPr>
          <p:nvPr/>
        </p:nvSpPr>
        <p:spPr>
          <a:xfrm>
            <a:off x="1998938" y="2840693"/>
            <a:ext cx="548640" cy="548640"/>
          </a:xfrm>
          <a:prstGeom prst="ellipse">
            <a:avLst/>
          </a:prstGeom>
          <a:gradFill flip="none" rotWithShape="1">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Freeform 543">
            <a:extLst>
              <a:ext uri="{FF2B5EF4-FFF2-40B4-BE49-F238E27FC236}">
                <a16:creationId xmlns:a16="http://schemas.microsoft.com/office/drawing/2014/main" id="{2900B382-5BF5-49D0-920F-A06D2B3086B7}"/>
              </a:ext>
            </a:extLst>
          </p:cNvPr>
          <p:cNvSpPr>
            <a:spLocks noChangeAspect="1" noEditPoints="1"/>
          </p:cNvSpPr>
          <p:nvPr/>
        </p:nvSpPr>
        <p:spPr bwMode="auto">
          <a:xfrm>
            <a:off x="2116797" y="3013310"/>
            <a:ext cx="365760" cy="223136"/>
          </a:xfrm>
          <a:custGeom>
            <a:avLst/>
            <a:gdLst/>
            <a:ahLst/>
            <a:cxnLst>
              <a:cxn ang="0">
                <a:pos x="43" y="115"/>
              </a:cxn>
              <a:cxn ang="0">
                <a:pos x="14" y="128"/>
              </a:cxn>
              <a:cxn ang="0">
                <a:pos x="238" y="59"/>
              </a:cxn>
              <a:cxn ang="0">
                <a:pos x="242" y="47"/>
              </a:cxn>
              <a:cxn ang="0">
                <a:pos x="214" y="48"/>
              </a:cxn>
              <a:cxn ang="0">
                <a:pos x="238" y="59"/>
              </a:cxn>
              <a:cxn ang="0">
                <a:pos x="247" y="59"/>
              </a:cxn>
              <a:cxn ang="0">
                <a:pos x="250" y="53"/>
              </a:cxn>
              <a:cxn ang="0">
                <a:pos x="247" y="162"/>
              </a:cxn>
              <a:cxn ang="0">
                <a:pos x="255" y="162"/>
              </a:cxn>
              <a:cxn ang="0">
                <a:pos x="245" y="145"/>
              </a:cxn>
              <a:cxn ang="0">
                <a:pos x="242" y="144"/>
              </a:cxn>
              <a:cxn ang="0">
                <a:pos x="226" y="179"/>
              </a:cxn>
              <a:cxn ang="0">
                <a:pos x="245" y="179"/>
              </a:cxn>
              <a:cxn ang="0">
                <a:pos x="245" y="145"/>
              </a:cxn>
              <a:cxn ang="0">
                <a:pos x="137" y="1"/>
              </a:cxn>
              <a:cxn ang="0">
                <a:pos x="138" y="59"/>
              </a:cxn>
              <a:cxn ang="0">
                <a:pos x="363" y="107"/>
              </a:cxn>
              <a:cxn ang="0">
                <a:pos x="249" y="125"/>
              </a:cxn>
              <a:cxn ang="0">
                <a:pos x="75" y="221"/>
              </a:cxn>
              <a:cxn ang="0">
                <a:pos x="139" y="125"/>
              </a:cxn>
              <a:cxn ang="0">
                <a:pos x="19" y="93"/>
              </a:cxn>
              <a:cxn ang="0">
                <a:pos x="19" y="70"/>
              </a:cxn>
              <a:cxn ang="0">
                <a:pos x="21" y="5"/>
              </a:cxn>
              <a:cxn ang="0">
                <a:pos x="103" y="70"/>
              </a:cxn>
              <a:cxn ang="0">
                <a:pos x="317" y="76"/>
              </a:cxn>
              <a:cxn ang="0">
                <a:pos x="363" y="107"/>
              </a:cxn>
              <a:cxn ang="0">
                <a:pos x="139" y="87"/>
              </a:cxn>
              <a:cxn ang="0">
                <a:pos x="139" y="104"/>
              </a:cxn>
              <a:cxn ang="0">
                <a:pos x="176" y="96"/>
              </a:cxn>
              <a:cxn ang="0">
                <a:pos x="159" y="96"/>
              </a:cxn>
              <a:cxn ang="0">
                <a:pos x="176" y="96"/>
              </a:cxn>
              <a:cxn ang="0">
                <a:pos x="197" y="87"/>
              </a:cxn>
              <a:cxn ang="0">
                <a:pos x="197" y="104"/>
              </a:cxn>
              <a:cxn ang="0">
                <a:pos x="234" y="96"/>
              </a:cxn>
              <a:cxn ang="0">
                <a:pos x="217" y="96"/>
              </a:cxn>
              <a:cxn ang="0">
                <a:pos x="234" y="96"/>
              </a:cxn>
              <a:cxn ang="0">
                <a:pos x="255" y="87"/>
              </a:cxn>
              <a:cxn ang="0">
                <a:pos x="255" y="104"/>
              </a:cxn>
              <a:cxn ang="0">
                <a:pos x="341" y="97"/>
              </a:cxn>
              <a:cxn ang="0">
                <a:pos x="310" y="92"/>
              </a:cxn>
              <a:cxn ang="0">
                <a:pos x="341" y="97"/>
              </a:cxn>
            </a:cxnLst>
            <a:rect l="0" t="0" r="r" b="b"/>
            <a:pathLst>
              <a:path w="363" h="221">
                <a:moveTo>
                  <a:pt x="26" y="108"/>
                </a:moveTo>
                <a:cubicBezTo>
                  <a:pt x="43" y="115"/>
                  <a:pt x="43" y="115"/>
                  <a:pt x="43" y="115"/>
                </a:cubicBezTo>
                <a:cubicBezTo>
                  <a:pt x="27" y="128"/>
                  <a:pt x="27" y="128"/>
                  <a:pt x="27" y="128"/>
                </a:cubicBezTo>
                <a:cubicBezTo>
                  <a:pt x="14" y="128"/>
                  <a:pt x="14" y="128"/>
                  <a:pt x="14" y="128"/>
                </a:cubicBezTo>
                <a:lnTo>
                  <a:pt x="26" y="108"/>
                </a:lnTo>
                <a:close/>
                <a:moveTo>
                  <a:pt x="238" y="59"/>
                </a:moveTo>
                <a:cubicBezTo>
                  <a:pt x="239" y="54"/>
                  <a:pt x="241" y="50"/>
                  <a:pt x="244" y="48"/>
                </a:cubicBezTo>
                <a:cubicBezTo>
                  <a:pt x="243" y="48"/>
                  <a:pt x="243" y="47"/>
                  <a:pt x="242" y="47"/>
                </a:cubicBezTo>
                <a:cubicBezTo>
                  <a:pt x="238" y="47"/>
                  <a:pt x="230" y="47"/>
                  <a:pt x="224" y="47"/>
                </a:cubicBezTo>
                <a:cubicBezTo>
                  <a:pt x="221" y="47"/>
                  <a:pt x="217" y="48"/>
                  <a:pt x="214" y="48"/>
                </a:cubicBezTo>
                <a:cubicBezTo>
                  <a:pt x="227" y="59"/>
                  <a:pt x="227" y="59"/>
                  <a:pt x="227" y="59"/>
                </a:cubicBezTo>
                <a:lnTo>
                  <a:pt x="238" y="59"/>
                </a:lnTo>
                <a:close/>
                <a:moveTo>
                  <a:pt x="250" y="53"/>
                </a:moveTo>
                <a:cubicBezTo>
                  <a:pt x="249" y="53"/>
                  <a:pt x="247" y="55"/>
                  <a:pt x="247" y="59"/>
                </a:cubicBezTo>
                <a:cubicBezTo>
                  <a:pt x="253" y="59"/>
                  <a:pt x="253" y="59"/>
                  <a:pt x="253" y="59"/>
                </a:cubicBezTo>
                <a:cubicBezTo>
                  <a:pt x="252" y="55"/>
                  <a:pt x="250" y="53"/>
                  <a:pt x="250" y="53"/>
                </a:cubicBezTo>
                <a:close/>
                <a:moveTo>
                  <a:pt x="251" y="150"/>
                </a:moveTo>
                <a:cubicBezTo>
                  <a:pt x="250" y="150"/>
                  <a:pt x="247" y="154"/>
                  <a:pt x="247" y="162"/>
                </a:cubicBezTo>
                <a:cubicBezTo>
                  <a:pt x="247" y="169"/>
                  <a:pt x="250" y="173"/>
                  <a:pt x="251" y="173"/>
                </a:cubicBezTo>
                <a:cubicBezTo>
                  <a:pt x="252" y="173"/>
                  <a:pt x="255" y="169"/>
                  <a:pt x="255" y="162"/>
                </a:cubicBezTo>
                <a:cubicBezTo>
                  <a:pt x="255" y="154"/>
                  <a:pt x="252" y="150"/>
                  <a:pt x="251" y="150"/>
                </a:cubicBezTo>
                <a:close/>
                <a:moveTo>
                  <a:pt x="245" y="145"/>
                </a:moveTo>
                <a:cubicBezTo>
                  <a:pt x="245" y="145"/>
                  <a:pt x="244" y="144"/>
                  <a:pt x="243" y="144"/>
                </a:cubicBezTo>
                <a:cubicBezTo>
                  <a:pt x="243" y="144"/>
                  <a:pt x="242" y="144"/>
                  <a:pt x="242" y="144"/>
                </a:cubicBezTo>
                <a:cubicBezTo>
                  <a:pt x="200" y="171"/>
                  <a:pt x="200" y="171"/>
                  <a:pt x="200" y="171"/>
                </a:cubicBezTo>
                <a:cubicBezTo>
                  <a:pt x="205" y="176"/>
                  <a:pt x="214" y="179"/>
                  <a:pt x="226" y="179"/>
                </a:cubicBezTo>
                <a:cubicBezTo>
                  <a:pt x="231" y="179"/>
                  <a:pt x="239" y="179"/>
                  <a:pt x="243" y="179"/>
                </a:cubicBezTo>
                <a:cubicBezTo>
                  <a:pt x="244" y="179"/>
                  <a:pt x="245" y="179"/>
                  <a:pt x="245" y="179"/>
                </a:cubicBezTo>
                <a:cubicBezTo>
                  <a:pt x="241" y="176"/>
                  <a:pt x="239" y="169"/>
                  <a:pt x="239" y="162"/>
                </a:cubicBezTo>
                <a:cubicBezTo>
                  <a:pt x="239" y="154"/>
                  <a:pt x="241" y="148"/>
                  <a:pt x="245" y="145"/>
                </a:cubicBezTo>
                <a:close/>
                <a:moveTo>
                  <a:pt x="209" y="59"/>
                </a:moveTo>
                <a:cubicBezTo>
                  <a:pt x="137" y="1"/>
                  <a:pt x="137" y="1"/>
                  <a:pt x="137" y="1"/>
                </a:cubicBezTo>
                <a:cubicBezTo>
                  <a:pt x="110" y="0"/>
                  <a:pt x="110" y="0"/>
                  <a:pt x="110" y="0"/>
                </a:cubicBezTo>
                <a:cubicBezTo>
                  <a:pt x="110" y="0"/>
                  <a:pt x="133" y="48"/>
                  <a:pt x="138" y="59"/>
                </a:cubicBezTo>
                <a:lnTo>
                  <a:pt x="209" y="59"/>
                </a:lnTo>
                <a:close/>
                <a:moveTo>
                  <a:pt x="363" y="107"/>
                </a:moveTo>
                <a:cubicBezTo>
                  <a:pt x="362" y="119"/>
                  <a:pt x="332" y="125"/>
                  <a:pt x="317" y="125"/>
                </a:cubicBezTo>
                <a:cubicBezTo>
                  <a:pt x="249" y="125"/>
                  <a:pt x="249" y="125"/>
                  <a:pt x="249" y="125"/>
                </a:cubicBezTo>
                <a:cubicBezTo>
                  <a:pt x="102" y="221"/>
                  <a:pt x="102" y="221"/>
                  <a:pt x="102" y="221"/>
                </a:cubicBezTo>
                <a:cubicBezTo>
                  <a:pt x="75" y="221"/>
                  <a:pt x="75" y="221"/>
                  <a:pt x="75" y="221"/>
                </a:cubicBezTo>
                <a:cubicBezTo>
                  <a:pt x="75" y="221"/>
                  <a:pt x="114" y="172"/>
                  <a:pt x="121" y="162"/>
                </a:cubicBezTo>
                <a:cubicBezTo>
                  <a:pt x="128" y="153"/>
                  <a:pt x="139" y="141"/>
                  <a:pt x="139" y="125"/>
                </a:cubicBezTo>
                <a:cubicBezTo>
                  <a:pt x="126" y="125"/>
                  <a:pt x="126" y="125"/>
                  <a:pt x="126" y="125"/>
                </a:cubicBezTo>
                <a:cubicBezTo>
                  <a:pt x="92" y="125"/>
                  <a:pt x="46" y="104"/>
                  <a:pt x="19" y="93"/>
                </a:cubicBezTo>
                <a:cubicBezTo>
                  <a:pt x="3" y="87"/>
                  <a:pt x="5" y="70"/>
                  <a:pt x="19" y="70"/>
                </a:cubicBezTo>
                <a:cubicBezTo>
                  <a:pt x="19" y="70"/>
                  <a:pt x="19" y="70"/>
                  <a:pt x="19" y="70"/>
                </a:cubicBezTo>
                <a:cubicBezTo>
                  <a:pt x="0" y="5"/>
                  <a:pt x="0" y="5"/>
                  <a:pt x="0" y="5"/>
                </a:cubicBezTo>
                <a:cubicBezTo>
                  <a:pt x="21" y="5"/>
                  <a:pt x="21" y="5"/>
                  <a:pt x="21" y="5"/>
                </a:cubicBezTo>
                <a:cubicBezTo>
                  <a:pt x="21" y="5"/>
                  <a:pt x="46" y="37"/>
                  <a:pt x="55" y="48"/>
                </a:cubicBezTo>
                <a:cubicBezTo>
                  <a:pt x="67" y="62"/>
                  <a:pt x="81" y="69"/>
                  <a:pt x="103" y="70"/>
                </a:cubicBezTo>
                <a:cubicBezTo>
                  <a:pt x="281" y="70"/>
                  <a:pt x="281" y="70"/>
                  <a:pt x="281" y="70"/>
                </a:cubicBezTo>
                <a:cubicBezTo>
                  <a:pt x="293" y="70"/>
                  <a:pt x="306" y="72"/>
                  <a:pt x="317" y="76"/>
                </a:cubicBezTo>
                <a:cubicBezTo>
                  <a:pt x="337" y="83"/>
                  <a:pt x="351" y="92"/>
                  <a:pt x="359" y="99"/>
                </a:cubicBezTo>
                <a:cubicBezTo>
                  <a:pt x="362" y="103"/>
                  <a:pt x="363" y="105"/>
                  <a:pt x="363" y="107"/>
                </a:cubicBezTo>
                <a:close/>
                <a:moveTo>
                  <a:pt x="147" y="96"/>
                </a:moveTo>
                <a:cubicBezTo>
                  <a:pt x="147" y="91"/>
                  <a:pt x="143" y="87"/>
                  <a:pt x="139" y="87"/>
                </a:cubicBezTo>
                <a:cubicBezTo>
                  <a:pt x="134" y="87"/>
                  <a:pt x="130" y="91"/>
                  <a:pt x="130" y="96"/>
                </a:cubicBezTo>
                <a:cubicBezTo>
                  <a:pt x="130" y="101"/>
                  <a:pt x="134" y="104"/>
                  <a:pt x="139" y="104"/>
                </a:cubicBezTo>
                <a:cubicBezTo>
                  <a:pt x="143" y="104"/>
                  <a:pt x="147" y="101"/>
                  <a:pt x="147" y="96"/>
                </a:cubicBezTo>
                <a:close/>
                <a:moveTo>
                  <a:pt x="176" y="96"/>
                </a:moveTo>
                <a:cubicBezTo>
                  <a:pt x="176" y="91"/>
                  <a:pt x="172" y="87"/>
                  <a:pt x="168" y="87"/>
                </a:cubicBezTo>
                <a:cubicBezTo>
                  <a:pt x="163" y="87"/>
                  <a:pt x="159" y="91"/>
                  <a:pt x="159" y="96"/>
                </a:cubicBezTo>
                <a:cubicBezTo>
                  <a:pt x="159" y="101"/>
                  <a:pt x="163" y="104"/>
                  <a:pt x="168" y="104"/>
                </a:cubicBezTo>
                <a:cubicBezTo>
                  <a:pt x="172" y="104"/>
                  <a:pt x="176" y="101"/>
                  <a:pt x="176" y="96"/>
                </a:cubicBezTo>
                <a:close/>
                <a:moveTo>
                  <a:pt x="205" y="96"/>
                </a:moveTo>
                <a:cubicBezTo>
                  <a:pt x="205" y="91"/>
                  <a:pt x="201" y="87"/>
                  <a:pt x="197" y="87"/>
                </a:cubicBezTo>
                <a:cubicBezTo>
                  <a:pt x="192" y="87"/>
                  <a:pt x="188" y="91"/>
                  <a:pt x="188" y="96"/>
                </a:cubicBezTo>
                <a:cubicBezTo>
                  <a:pt x="188" y="101"/>
                  <a:pt x="192" y="104"/>
                  <a:pt x="197" y="104"/>
                </a:cubicBezTo>
                <a:cubicBezTo>
                  <a:pt x="201" y="104"/>
                  <a:pt x="205" y="101"/>
                  <a:pt x="205" y="96"/>
                </a:cubicBezTo>
                <a:close/>
                <a:moveTo>
                  <a:pt x="234" y="96"/>
                </a:moveTo>
                <a:cubicBezTo>
                  <a:pt x="234" y="91"/>
                  <a:pt x="230" y="87"/>
                  <a:pt x="226" y="87"/>
                </a:cubicBezTo>
                <a:cubicBezTo>
                  <a:pt x="221" y="87"/>
                  <a:pt x="217" y="91"/>
                  <a:pt x="217" y="96"/>
                </a:cubicBezTo>
                <a:cubicBezTo>
                  <a:pt x="217" y="101"/>
                  <a:pt x="221" y="104"/>
                  <a:pt x="226" y="104"/>
                </a:cubicBezTo>
                <a:cubicBezTo>
                  <a:pt x="230" y="104"/>
                  <a:pt x="234" y="101"/>
                  <a:pt x="234" y="96"/>
                </a:cubicBezTo>
                <a:close/>
                <a:moveTo>
                  <a:pt x="263" y="96"/>
                </a:moveTo>
                <a:cubicBezTo>
                  <a:pt x="263" y="91"/>
                  <a:pt x="259" y="87"/>
                  <a:pt x="255" y="87"/>
                </a:cubicBezTo>
                <a:cubicBezTo>
                  <a:pt x="250" y="87"/>
                  <a:pt x="246" y="91"/>
                  <a:pt x="246" y="96"/>
                </a:cubicBezTo>
                <a:cubicBezTo>
                  <a:pt x="246" y="101"/>
                  <a:pt x="250" y="104"/>
                  <a:pt x="255" y="104"/>
                </a:cubicBezTo>
                <a:cubicBezTo>
                  <a:pt x="259" y="104"/>
                  <a:pt x="263" y="101"/>
                  <a:pt x="263" y="96"/>
                </a:cubicBezTo>
                <a:close/>
                <a:moveTo>
                  <a:pt x="341" y="97"/>
                </a:moveTo>
                <a:cubicBezTo>
                  <a:pt x="337" y="94"/>
                  <a:pt x="332" y="92"/>
                  <a:pt x="326" y="89"/>
                </a:cubicBezTo>
                <a:cubicBezTo>
                  <a:pt x="322" y="91"/>
                  <a:pt x="317" y="92"/>
                  <a:pt x="310" y="92"/>
                </a:cubicBezTo>
                <a:cubicBezTo>
                  <a:pt x="301" y="92"/>
                  <a:pt x="300" y="105"/>
                  <a:pt x="311" y="105"/>
                </a:cubicBezTo>
                <a:cubicBezTo>
                  <a:pt x="323" y="105"/>
                  <a:pt x="336" y="101"/>
                  <a:pt x="341" y="97"/>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cxnSp>
        <p:nvCxnSpPr>
          <p:cNvPr id="15" name="Straight Connector 14">
            <a:extLst>
              <a:ext uri="{FF2B5EF4-FFF2-40B4-BE49-F238E27FC236}">
                <a16:creationId xmlns:a16="http://schemas.microsoft.com/office/drawing/2014/main" id="{C930E5CA-D2F5-4848-A4FB-3085A6FB2283}"/>
              </a:ext>
            </a:extLst>
          </p:cNvPr>
          <p:cNvCxnSpPr>
            <a:cxnSpLocks/>
          </p:cNvCxnSpPr>
          <p:nvPr/>
        </p:nvCxnSpPr>
        <p:spPr>
          <a:xfrm>
            <a:off x="3401018" y="2374719"/>
            <a:ext cx="2194560" cy="4510"/>
          </a:xfrm>
          <a:prstGeom prst="line">
            <a:avLst/>
          </a:prstGeom>
          <a:ln w="6350">
            <a:solidFill>
              <a:schemeClr val="bg1"/>
            </a:solidFill>
            <a:prstDash val="sysDash"/>
          </a:ln>
        </p:spPr>
        <p:style>
          <a:lnRef idx="1">
            <a:schemeClr val="accent1"/>
          </a:lnRef>
          <a:fillRef idx="0">
            <a:schemeClr val="accent1"/>
          </a:fillRef>
          <a:effectRef idx="0">
            <a:schemeClr val="accent1"/>
          </a:effectRef>
          <a:fontRef idx="minor">
            <a:schemeClr val="tx1"/>
          </a:fontRef>
        </p:style>
      </p:cxnSp>
      <p:sp>
        <p:nvSpPr>
          <p:cNvPr id="16" name="TextBox 15">
            <a:extLst>
              <a:ext uri="{FF2B5EF4-FFF2-40B4-BE49-F238E27FC236}">
                <a16:creationId xmlns:a16="http://schemas.microsoft.com/office/drawing/2014/main" id="{07A5B9F1-F219-4819-B8BB-099CE22EEBA5}"/>
              </a:ext>
            </a:extLst>
          </p:cNvPr>
          <p:cNvSpPr txBox="1"/>
          <p:nvPr/>
        </p:nvSpPr>
        <p:spPr>
          <a:xfrm>
            <a:off x="2945620" y="2219567"/>
            <a:ext cx="457200" cy="276999"/>
          </a:xfrm>
          <a:prstGeom prst="rect">
            <a:avLst/>
          </a:prstGeom>
          <a:noFill/>
        </p:spPr>
        <p:txBody>
          <a:bodyPr wrap="square" rtlCol="0">
            <a:spAutoFit/>
          </a:bodyPr>
          <a:lstStyle/>
          <a:p>
            <a:pPr algn="r"/>
            <a:r>
              <a:rPr lang="en-US" sz="1200" dirty="0">
                <a:solidFill>
                  <a:schemeClr val="bg1"/>
                </a:solidFill>
                <a:latin typeface="Bernard MT Condensed" panose="02050806060905020404" pitchFamily="18" charset="0"/>
              </a:rPr>
              <a:t>50k</a:t>
            </a:r>
          </a:p>
        </p:txBody>
      </p:sp>
      <p:cxnSp>
        <p:nvCxnSpPr>
          <p:cNvPr id="17" name="Straight Connector 16">
            <a:extLst>
              <a:ext uri="{FF2B5EF4-FFF2-40B4-BE49-F238E27FC236}">
                <a16:creationId xmlns:a16="http://schemas.microsoft.com/office/drawing/2014/main" id="{B518B8E8-F8B9-4EB8-9D78-F36357ABDD60}"/>
              </a:ext>
            </a:extLst>
          </p:cNvPr>
          <p:cNvCxnSpPr>
            <a:cxnSpLocks/>
          </p:cNvCxnSpPr>
          <p:nvPr/>
        </p:nvCxnSpPr>
        <p:spPr>
          <a:xfrm>
            <a:off x="3401018" y="3059138"/>
            <a:ext cx="2194560" cy="4510"/>
          </a:xfrm>
          <a:prstGeom prst="line">
            <a:avLst/>
          </a:prstGeom>
          <a:ln w="6350">
            <a:solidFill>
              <a:schemeClr val="bg1"/>
            </a:solidFill>
            <a:prstDash val="sysDash"/>
          </a:ln>
        </p:spPr>
        <p:style>
          <a:lnRef idx="1">
            <a:schemeClr val="accent1"/>
          </a:lnRef>
          <a:fillRef idx="0">
            <a:schemeClr val="accent1"/>
          </a:fillRef>
          <a:effectRef idx="0">
            <a:schemeClr val="accent1"/>
          </a:effectRef>
          <a:fontRef idx="minor">
            <a:schemeClr val="tx1"/>
          </a:fontRef>
        </p:style>
      </p:cxnSp>
      <p:sp>
        <p:nvSpPr>
          <p:cNvPr id="18" name="TextBox 17">
            <a:extLst>
              <a:ext uri="{FF2B5EF4-FFF2-40B4-BE49-F238E27FC236}">
                <a16:creationId xmlns:a16="http://schemas.microsoft.com/office/drawing/2014/main" id="{EA94DC97-D1E5-4C2D-8592-EBFD6B273B55}"/>
              </a:ext>
            </a:extLst>
          </p:cNvPr>
          <p:cNvSpPr txBox="1"/>
          <p:nvPr/>
        </p:nvSpPr>
        <p:spPr>
          <a:xfrm>
            <a:off x="2945620" y="2903987"/>
            <a:ext cx="457200" cy="276999"/>
          </a:xfrm>
          <a:prstGeom prst="rect">
            <a:avLst/>
          </a:prstGeom>
          <a:noFill/>
        </p:spPr>
        <p:txBody>
          <a:bodyPr wrap="square" rtlCol="0">
            <a:spAutoFit/>
          </a:bodyPr>
          <a:lstStyle/>
          <a:p>
            <a:pPr algn="r"/>
            <a:r>
              <a:rPr lang="en-US" sz="1200" dirty="0">
                <a:solidFill>
                  <a:schemeClr val="bg1"/>
                </a:solidFill>
                <a:latin typeface="Bernard MT Condensed" panose="02050806060905020404" pitchFamily="18" charset="0"/>
              </a:rPr>
              <a:t>40k</a:t>
            </a:r>
          </a:p>
        </p:txBody>
      </p:sp>
      <p:cxnSp>
        <p:nvCxnSpPr>
          <p:cNvPr id="19" name="Straight Connector 18">
            <a:extLst>
              <a:ext uri="{FF2B5EF4-FFF2-40B4-BE49-F238E27FC236}">
                <a16:creationId xmlns:a16="http://schemas.microsoft.com/office/drawing/2014/main" id="{DA9692B3-8F3C-47EC-A84C-ADBC9900C48E}"/>
              </a:ext>
            </a:extLst>
          </p:cNvPr>
          <p:cNvCxnSpPr>
            <a:cxnSpLocks/>
          </p:cNvCxnSpPr>
          <p:nvPr/>
        </p:nvCxnSpPr>
        <p:spPr>
          <a:xfrm>
            <a:off x="3401018" y="3743557"/>
            <a:ext cx="2194560" cy="4510"/>
          </a:xfrm>
          <a:prstGeom prst="line">
            <a:avLst/>
          </a:prstGeom>
          <a:ln w="6350">
            <a:solidFill>
              <a:schemeClr val="bg1"/>
            </a:solidFill>
            <a:prstDash val="sysDash"/>
          </a:ln>
        </p:spPr>
        <p:style>
          <a:lnRef idx="1">
            <a:schemeClr val="accent1"/>
          </a:lnRef>
          <a:fillRef idx="0">
            <a:schemeClr val="accent1"/>
          </a:fillRef>
          <a:effectRef idx="0">
            <a:schemeClr val="accent1"/>
          </a:effectRef>
          <a:fontRef idx="minor">
            <a:schemeClr val="tx1"/>
          </a:fontRef>
        </p:style>
      </p:cxnSp>
      <p:sp>
        <p:nvSpPr>
          <p:cNvPr id="20" name="TextBox 19">
            <a:extLst>
              <a:ext uri="{FF2B5EF4-FFF2-40B4-BE49-F238E27FC236}">
                <a16:creationId xmlns:a16="http://schemas.microsoft.com/office/drawing/2014/main" id="{69332AD7-0EE4-43E3-A771-AA11D425E5EC}"/>
              </a:ext>
            </a:extLst>
          </p:cNvPr>
          <p:cNvSpPr txBox="1"/>
          <p:nvPr/>
        </p:nvSpPr>
        <p:spPr>
          <a:xfrm>
            <a:off x="2945620" y="3588405"/>
            <a:ext cx="457200" cy="276999"/>
          </a:xfrm>
          <a:prstGeom prst="rect">
            <a:avLst/>
          </a:prstGeom>
          <a:noFill/>
        </p:spPr>
        <p:txBody>
          <a:bodyPr wrap="square" rtlCol="0">
            <a:spAutoFit/>
          </a:bodyPr>
          <a:lstStyle/>
          <a:p>
            <a:pPr algn="r"/>
            <a:r>
              <a:rPr lang="en-US" sz="1200" dirty="0">
                <a:solidFill>
                  <a:schemeClr val="bg1"/>
                </a:solidFill>
                <a:latin typeface="Bernard MT Condensed" panose="02050806060905020404" pitchFamily="18" charset="0"/>
              </a:rPr>
              <a:t>30k</a:t>
            </a:r>
          </a:p>
        </p:txBody>
      </p:sp>
      <p:cxnSp>
        <p:nvCxnSpPr>
          <p:cNvPr id="21" name="Straight Connector 20">
            <a:extLst>
              <a:ext uri="{FF2B5EF4-FFF2-40B4-BE49-F238E27FC236}">
                <a16:creationId xmlns:a16="http://schemas.microsoft.com/office/drawing/2014/main" id="{50AF4A52-4F96-4605-A421-E9BBE649627A}"/>
              </a:ext>
            </a:extLst>
          </p:cNvPr>
          <p:cNvCxnSpPr>
            <a:cxnSpLocks/>
          </p:cNvCxnSpPr>
          <p:nvPr/>
        </p:nvCxnSpPr>
        <p:spPr>
          <a:xfrm>
            <a:off x="3401018" y="4427977"/>
            <a:ext cx="2194560" cy="4510"/>
          </a:xfrm>
          <a:prstGeom prst="line">
            <a:avLst/>
          </a:prstGeom>
          <a:solidFill>
            <a:schemeClr val="bg2">
              <a:lumMod val="50000"/>
            </a:schemeClr>
          </a:solidFill>
          <a:ln w="6350">
            <a:solidFill>
              <a:schemeClr val="bg1"/>
            </a:solidFill>
            <a:prstDash val="sysDash"/>
          </a:ln>
        </p:spPr>
        <p:style>
          <a:lnRef idx="1">
            <a:schemeClr val="accent1"/>
          </a:lnRef>
          <a:fillRef idx="0">
            <a:schemeClr val="accent1"/>
          </a:fillRef>
          <a:effectRef idx="0">
            <a:schemeClr val="accent1"/>
          </a:effectRef>
          <a:fontRef idx="minor">
            <a:schemeClr val="tx1"/>
          </a:fontRef>
        </p:style>
      </p:cxnSp>
      <p:sp>
        <p:nvSpPr>
          <p:cNvPr id="22" name="TextBox 21">
            <a:extLst>
              <a:ext uri="{FF2B5EF4-FFF2-40B4-BE49-F238E27FC236}">
                <a16:creationId xmlns:a16="http://schemas.microsoft.com/office/drawing/2014/main" id="{35C5C368-5EF2-49F1-9949-EF07BCF4F962}"/>
              </a:ext>
            </a:extLst>
          </p:cNvPr>
          <p:cNvSpPr txBox="1"/>
          <p:nvPr/>
        </p:nvSpPr>
        <p:spPr>
          <a:xfrm>
            <a:off x="2945620" y="4272825"/>
            <a:ext cx="457200" cy="276999"/>
          </a:xfrm>
          <a:prstGeom prst="rect">
            <a:avLst/>
          </a:prstGeom>
          <a:noFill/>
        </p:spPr>
        <p:txBody>
          <a:bodyPr wrap="square" rtlCol="0">
            <a:spAutoFit/>
          </a:bodyPr>
          <a:lstStyle/>
          <a:p>
            <a:pPr algn="r"/>
            <a:r>
              <a:rPr lang="en-US" sz="1200" dirty="0">
                <a:solidFill>
                  <a:schemeClr val="bg1"/>
                </a:solidFill>
                <a:latin typeface="Bernard MT Condensed" panose="02050806060905020404" pitchFamily="18" charset="0"/>
              </a:rPr>
              <a:t>20k</a:t>
            </a:r>
          </a:p>
        </p:txBody>
      </p:sp>
      <p:cxnSp>
        <p:nvCxnSpPr>
          <p:cNvPr id="23" name="Straight Connector 22">
            <a:extLst>
              <a:ext uri="{FF2B5EF4-FFF2-40B4-BE49-F238E27FC236}">
                <a16:creationId xmlns:a16="http://schemas.microsoft.com/office/drawing/2014/main" id="{8D06728F-E3CB-43F6-9F69-5D47B86E021E}"/>
              </a:ext>
            </a:extLst>
          </p:cNvPr>
          <p:cNvCxnSpPr>
            <a:cxnSpLocks/>
          </p:cNvCxnSpPr>
          <p:nvPr/>
        </p:nvCxnSpPr>
        <p:spPr>
          <a:xfrm>
            <a:off x="3401018" y="5112396"/>
            <a:ext cx="2194560" cy="4510"/>
          </a:xfrm>
          <a:prstGeom prst="line">
            <a:avLst/>
          </a:prstGeom>
          <a:ln w="6350">
            <a:solidFill>
              <a:schemeClr val="bg1"/>
            </a:solidFill>
            <a:prstDash val="sysDash"/>
          </a:ln>
        </p:spPr>
        <p:style>
          <a:lnRef idx="1">
            <a:schemeClr val="accent1"/>
          </a:lnRef>
          <a:fillRef idx="0">
            <a:schemeClr val="accent1"/>
          </a:fillRef>
          <a:effectRef idx="0">
            <a:schemeClr val="accent1"/>
          </a:effectRef>
          <a:fontRef idx="minor">
            <a:schemeClr val="tx1"/>
          </a:fontRef>
        </p:style>
      </p:cxnSp>
      <p:sp>
        <p:nvSpPr>
          <p:cNvPr id="24" name="TextBox 23">
            <a:extLst>
              <a:ext uri="{FF2B5EF4-FFF2-40B4-BE49-F238E27FC236}">
                <a16:creationId xmlns:a16="http://schemas.microsoft.com/office/drawing/2014/main" id="{36BA2EF5-3533-4B1A-AF4B-656EDE9E77F1}"/>
              </a:ext>
            </a:extLst>
          </p:cNvPr>
          <p:cNvSpPr txBox="1"/>
          <p:nvPr/>
        </p:nvSpPr>
        <p:spPr>
          <a:xfrm>
            <a:off x="2945620" y="4957244"/>
            <a:ext cx="457200" cy="276999"/>
          </a:xfrm>
          <a:prstGeom prst="rect">
            <a:avLst/>
          </a:prstGeom>
          <a:noFill/>
        </p:spPr>
        <p:txBody>
          <a:bodyPr wrap="square" rtlCol="0">
            <a:spAutoFit/>
          </a:bodyPr>
          <a:lstStyle/>
          <a:p>
            <a:pPr algn="r"/>
            <a:r>
              <a:rPr lang="en-US" sz="1200" dirty="0">
                <a:solidFill>
                  <a:schemeClr val="bg1"/>
                </a:solidFill>
                <a:latin typeface="Bernard MT Condensed" panose="02050806060905020404" pitchFamily="18" charset="0"/>
              </a:rPr>
              <a:t>10k</a:t>
            </a:r>
          </a:p>
        </p:txBody>
      </p:sp>
      <p:sp>
        <p:nvSpPr>
          <p:cNvPr id="67" name="Freeform: Shape 66">
            <a:extLst>
              <a:ext uri="{FF2B5EF4-FFF2-40B4-BE49-F238E27FC236}">
                <a16:creationId xmlns:a16="http://schemas.microsoft.com/office/drawing/2014/main" id="{811896C3-4C9C-4B74-942E-22773083499E}"/>
              </a:ext>
            </a:extLst>
          </p:cNvPr>
          <p:cNvSpPr/>
          <p:nvPr/>
        </p:nvSpPr>
        <p:spPr>
          <a:xfrm>
            <a:off x="3555220" y="2906498"/>
            <a:ext cx="138905" cy="2518396"/>
          </a:xfrm>
          <a:custGeom>
            <a:avLst/>
            <a:gdLst>
              <a:gd name="connsiteX0" fmla="*/ 0 w 138905"/>
              <a:gd name="connsiteY0" fmla="*/ 0 h 2518396"/>
              <a:gd name="connsiteX1" fmla="*/ 138905 w 138905"/>
              <a:gd name="connsiteY1" fmla="*/ 0 h 2518396"/>
              <a:gd name="connsiteX2" fmla="*/ 138905 w 138905"/>
              <a:gd name="connsiteY2" fmla="*/ 2518396 h 2518396"/>
              <a:gd name="connsiteX3" fmla="*/ 0 w 138905"/>
              <a:gd name="connsiteY3" fmla="*/ 2518396 h 2518396"/>
            </a:gdLst>
            <a:ahLst/>
            <a:cxnLst>
              <a:cxn ang="0">
                <a:pos x="connsiteX0" y="connsiteY0"/>
              </a:cxn>
              <a:cxn ang="0">
                <a:pos x="connsiteX1" y="connsiteY1"/>
              </a:cxn>
              <a:cxn ang="0">
                <a:pos x="connsiteX2" y="connsiteY2"/>
              </a:cxn>
              <a:cxn ang="0">
                <a:pos x="connsiteX3" y="connsiteY3"/>
              </a:cxn>
            </a:cxnLst>
            <a:rect l="l" t="t" r="r" b="b"/>
            <a:pathLst>
              <a:path w="138905" h="2518396">
                <a:moveTo>
                  <a:pt x="0" y="0"/>
                </a:moveTo>
                <a:lnTo>
                  <a:pt x="138905" y="0"/>
                </a:lnTo>
                <a:lnTo>
                  <a:pt x="138905" y="2518396"/>
                </a:lnTo>
                <a:lnTo>
                  <a:pt x="0" y="2518396"/>
                </a:lnTo>
                <a:close/>
              </a:path>
            </a:pathLst>
          </a:custGeom>
          <a:solidFill>
            <a:srgbClr val="EF3425"/>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26" name="TextBox 25">
            <a:extLst>
              <a:ext uri="{FF2B5EF4-FFF2-40B4-BE49-F238E27FC236}">
                <a16:creationId xmlns:a16="http://schemas.microsoft.com/office/drawing/2014/main" id="{D57DB70D-AEF6-4238-8BEE-2C9A675D1480}"/>
              </a:ext>
            </a:extLst>
          </p:cNvPr>
          <p:cNvSpPr txBox="1"/>
          <p:nvPr/>
        </p:nvSpPr>
        <p:spPr>
          <a:xfrm>
            <a:off x="3402820" y="5553326"/>
            <a:ext cx="457200" cy="184666"/>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2014</a:t>
            </a:r>
          </a:p>
        </p:txBody>
      </p:sp>
      <p:sp>
        <p:nvSpPr>
          <p:cNvPr id="27" name="TextBox 26">
            <a:extLst>
              <a:ext uri="{FF2B5EF4-FFF2-40B4-BE49-F238E27FC236}">
                <a16:creationId xmlns:a16="http://schemas.microsoft.com/office/drawing/2014/main" id="{0ECBA0C9-42F5-4943-91FC-6F8D86702F41}"/>
              </a:ext>
            </a:extLst>
          </p:cNvPr>
          <p:cNvSpPr txBox="1"/>
          <p:nvPr/>
        </p:nvSpPr>
        <p:spPr>
          <a:xfrm>
            <a:off x="3937801" y="5551954"/>
            <a:ext cx="457200" cy="184666"/>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2016</a:t>
            </a:r>
          </a:p>
        </p:txBody>
      </p:sp>
      <p:sp>
        <p:nvSpPr>
          <p:cNvPr id="28" name="TextBox 27">
            <a:extLst>
              <a:ext uri="{FF2B5EF4-FFF2-40B4-BE49-F238E27FC236}">
                <a16:creationId xmlns:a16="http://schemas.microsoft.com/office/drawing/2014/main" id="{4EBEA66D-6377-419B-9B50-ACB70F7FCDCB}"/>
              </a:ext>
            </a:extLst>
          </p:cNvPr>
          <p:cNvSpPr txBox="1"/>
          <p:nvPr/>
        </p:nvSpPr>
        <p:spPr>
          <a:xfrm>
            <a:off x="4498298" y="5551954"/>
            <a:ext cx="457200" cy="184666"/>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2018</a:t>
            </a:r>
          </a:p>
        </p:txBody>
      </p:sp>
      <p:sp>
        <p:nvSpPr>
          <p:cNvPr id="73" name="Freeform: Shape 72">
            <a:extLst>
              <a:ext uri="{FF2B5EF4-FFF2-40B4-BE49-F238E27FC236}">
                <a16:creationId xmlns:a16="http://schemas.microsoft.com/office/drawing/2014/main" id="{1F0AF0E1-D3DF-44F6-833E-0288747AD3D0}"/>
              </a:ext>
            </a:extLst>
          </p:cNvPr>
          <p:cNvSpPr/>
          <p:nvPr/>
        </p:nvSpPr>
        <p:spPr>
          <a:xfrm>
            <a:off x="5201140" y="3233270"/>
            <a:ext cx="138905" cy="2191624"/>
          </a:xfrm>
          <a:custGeom>
            <a:avLst/>
            <a:gdLst>
              <a:gd name="connsiteX0" fmla="*/ 0 w 138905"/>
              <a:gd name="connsiteY0" fmla="*/ 0 h 2191624"/>
              <a:gd name="connsiteX1" fmla="*/ 138905 w 138905"/>
              <a:gd name="connsiteY1" fmla="*/ 0 h 2191624"/>
              <a:gd name="connsiteX2" fmla="*/ 138905 w 138905"/>
              <a:gd name="connsiteY2" fmla="*/ 2191624 h 2191624"/>
              <a:gd name="connsiteX3" fmla="*/ 0 w 138905"/>
              <a:gd name="connsiteY3" fmla="*/ 2191624 h 2191624"/>
            </a:gdLst>
            <a:ahLst/>
            <a:cxnLst>
              <a:cxn ang="0">
                <a:pos x="connsiteX0" y="connsiteY0"/>
              </a:cxn>
              <a:cxn ang="0">
                <a:pos x="connsiteX1" y="connsiteY1"/>
              </a:cxn>
              <a:cxn ang="0">
                <a:pos x="connsiteX2" y="connsiteY2"/>
              </a:cxn>
              <a:cxn ang="0">
                <a:pos x="connsiteX3" y="connsiteY3"/>
              </a:cxn>
            </a:cxnLst>
            <a:rect l="l" t="t" r="r" b="b"/>
            <a:pathLst>
              <a:path w="138905" h="2191624">
                <a:moveTo>
                  <a:pt x="0" y="0"/>
                </a:moveTo>
                <a:lnTo>
                  <a:pt x="138905" y="0"/>
                </a:lnTo>
                <a:lnTo>
                  <a:pt x="138905" y="2191624"/>
                </a:lnTo>
                <a:lnTo>
                  <a:pt x="0" y="2191624"/>
                </a:lnTo>
                <a:close/>
              </a:path>
            </a:pathLst>
          </a:custGeom>
          <a:solidFill>
            <a:srgbClr val="EF3425"/>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30" name="TextBox 29">
            <a:extLst>
              <a:ext uri="{FF2B5EF4-FFF2-40B4-BE49-F238E27FC236}">
                <a16:creationId xmlns:a16="http://schemas.microsoft.com/office/drawing/2014/main" id="{86E9900B-E6C9-48AA-A6A7-44BCDDBBAE7D}"/>
              </a:ext>
            </a:extLst>
          </p:cNvPr>
          <p:cNvSpPr txBox="1"/>
          <p:nvPr/>
        </p:nvSpPr>
        <p:spPr>
          <a:xfrm>
            <a:off x="5041992" y="5551954"/>
            <a:ext cx="457200" cy="184666"/>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2020</a:t>
            </a:r>
          </a:p>
        </p:txBody>
      </p:sp>
      <p:sp>
        <p:nvSpPr>
          <p:cNvPr id="69" name="Freeform: Shape 68">
            <a:extLst>
              <a:ext uri="{FF2B5EF4-FFF2-40B4-BE49-F238E27FC236}">
                <a16:creationId xmlns:a16="http://schemas.microsoft.com/office/drawing/2014/main" id="{6F69333D-98D0-45B5-96B7-DFDD5226EEB8}"/>
              </a:ext>
            </a:extLst>
          </p:cNvPr>
          <p:cNvSpPr/>
          <p:nvPr/>
        </p:nvSpPr>
        <p:spPr>
          <a:xfrm>
            <a:off x="4103860" y="3890863"/>
            <a:ext cx="138905" cy="1534031"/>
          </a:xfrm>
          <a:custGeom>
            <a:avLst/>
            <a:gdLst>
              <a:gd name="connsiteX0" fmla="*/ 0 w 138905"/>
              <a:gd name="connsiteY0" fmla="*/ 0 h 1534031"/>
              <a:gd name="connsiteX1" fmla="*/ 138905 w 138905"/>
              <a:gd name="connsiteY1" fmla="*/ 0 h 1534031"/>
              <a:gd name="connsiteX2" fmla="*/ 138905 w 138905"/>
              <a:gd name="connsiteY2" fmla="*/ 1534031 h 1534031"/>
              <a:gd name="connsiteX3" fmla="*/ 0 w 138905"/>
              <a:gd name="connsiteY3" fmla="*/ 1534031 h 1534031"/>
            </a:gdLst>
            <a:ahLst/>
            <a:cxnLst>
              <a:cxn ang="0">
                <a:pos x="connsiteX0" y="connsiteY0"/>
              </a:cxn>
              <a:cxn ang="0">
                <a:pos x="connsiteX1" y="connsiteY1"/>
              </a:cxn>
              <a:cxn ang="0">
                <a:pos x="connsiteX2" y="connsiteY2"/>
              </a:cxn>
              <a:cxn ang="0">
                <a:pos x="connsiteX3" y="connsiteY3"/>
              </a:cxn>
            </a:cxnLst>
            <a:rect l="l" t="t" r="r" b="b"/>
            <a:pathLst>
              <a:path w="138905" h="1534031">
                <a:moveTo>
                  <a:pt x="0" y="0"/>
                </a:moveTo>
                <a:lnTo>
                  <a:pt x="138905" y="0"/>
                </a:lnTo>
                <a:lnTo>
                  <a:pt x="138905" y="1534031"/>
                </a:lnTo>
                <a:lnTo>
                  <a:pt x="0" y="1534031"/>
                </a:lnTo>
                <a:close/>
              </a:path>
            </a:pathLst>
          </a:custGeom>
          <a:solidFill>
            <a:srgbClr val="EF3425"/>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71" name="Freeform: Shape 70">
            <a:extLst>
              <a:ext uri="{FF2B5EF4-FFF2-40B4-BE49-F238E27FC236}">
                <a16:creationId xmlns:a16="http://schemas.microsoft.com/office/drawing/2014/main" id="{69D5AC7A-BF8D-4269-BFB7-31DF8CA82068}"/>
              </a:ext>
            </a:extLst>
          </p:cNvPr>
          <p:cNvSpPr/>
          <p:nvPr/>
        </p:nvSpPr>
        <p:spPr>
          <a:xfrm>
            <a:off x="4652500" y="3731149"/>
            <a:ext cx="138905" cy="1693745"/>
          </a:xfrm>
          <a:custGeom>
            <a:avLst/>
            <a:gdLst>
              <a:gd name="connsiteX0" fmla="*/ 0 w 138905"/>
              <a:gd name="connsiteY0" fmla="*/ 0 h 1693745"/>
              <a:gd name="connsiteX1" fmla="*/ 138905 w 138905"/>
              <a:gd name="connsiteY1" fmla="*/ 0 h 1693745"/>
              <a:gd name="connsiteX2" fmla="*/ 138905 w 138905"/>
              <a:gd name="connsiteY2" fmla="*/ 1693745 h 1693745"/>
              <a:gd name="connsiteX3" fmla="*/ 0 w 138905"/>
              <a:gd name="connsiteY3" fmla="*/ 1693745 h 1693745"/>
            </a:gdLst>
            <a:ahLst/>
            <a:cxnLst>
              <a:cxn ang="0">
                <a:pos x="connsiteX0" y="connsiteY0"/>
              </a:cxn>
              <a:cxn ang="0">
                <a:pos x="connsiteX1" y="connsiteY1"/>
              </a:cxn>
              <a:cxn ang="0">
                <a:pos x="connsiteX2" y="connsiteY2"/>
              </a:cxn>
              <a:cxn ang="0">
                <a:pos x="connsiteX3" y="connsiteY3"/>
              </a:cxn>
            </a:cxnLst>
            <a:rect l="l" t="t" r="r" b="b"/>
            <a:pathLst>
              <a:path w="138905" h="1693745">
                <a:moveTo>
                  <a:pt x="0" y="0"/>
                </a:moveTo>
                <a:lnTo>
                  <a:pt x="138905" y="0"/>
                </a:lnTo>
                <a:lnTo>
                  <a:pt x="138905" y="1693745"/>
                </a:lnTo>
                <a:lnTo>
                  <a:pt x="0" y="1693745"/>
                </a:lnTo>
                <a:close/>
              </a:path>
            </a:pathLst>
          </a:custGeom>
          <a:solidFill>
            <a:srgbClr val="EF3425"/>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latin typeface="Bernard MT Condensed" panose="02050806060905020404" pitchFamily="18" charset="0"/>
            </a:endParaRPr>
          </a:p>
        </p:txBody>
      </p:sp>
      <p:sp>
        <p:nvSpPr>
          <p:cNvPr id="33" name="TextBox 32">
            <a:extLst>
              <a:ext uri="{FF2B5EF4-FFF2-40B4-BE49-F238E27FC236}">
                <a16:creationId xmlns:a16="http://schemas.microsoft.com/office/drawing/2014/main" id="{82AAC80E-E033-4DC2-A455-D514E005C90B}"/>
              </a:ext>
            </a:extLst>
          </p:cNvPr>
          <p:cNvSpPr txBox="1"/>
          <p:nvPr/>
        </p:nvSpPr>
        <p:spPr>
          <a:xfrm>
            <a:off x="381000" y="4890260"/>
            <a:ext cx="2486840" cy="1129540"/>
          </a:xfrm>
          <a:prstGeom prst="rect">
            <a:avLst/>
          </a:prstGeom>
          <a:noFill/>
        </p:spPr>
        <p:txBody>
          <a:bodyPr wrap="square" rtlCol="0">
            <a:spAutoFit/>
          </a:bodyPr>
          <a:lstStyle/>
          <a:p>
            <a:pPr defTabSz="1219170">
              <a:spcBef>
                <a:spcPct val="20000"/>
              </a:spcBef>
              <a:defRPr/>
            </a:pPr>
            <a:r>
              <a:rPr lang="en-US" sz="1400" dirty="0">
                <a:solidFill>
                  <a:srgbClr val="EF3425"/>
                </a:solidFill>
                <a:latin typeface="Bernard MT Condensed" panose="02050806060905020404" pitchFamily="18" charset="0"/>
              </a:rPr>
              <a:t>LOREM IPSUM </a:t>
            </a:r>
            <a:r>
              <a:rPr lang="en-US" sz="1500" dirty="0">
                <a:solidFill>
                  <a:srgbClr val="EF3425"/>
                </a:solidFill>
                <a:latin typeface="Bernard MT Condensed" panose="02050806060905020404" pitchFamily="18" charset="0"/>
              </a:rPr>
              <a:t>01</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cxnSp>
        <p:nvCxnSpPr>
          <p:cNvPr id="34" name="Straight Connector 33">
            <a:extLst>
              <a:ext uri="{FF2B5EF4-FFF2-40B4-BE49-F238E27FC236}">
                <a16:creationId xmlns:a16="http://schemas.microsoft.com/office/drawing/2014/main" id="{FD399E9B-1DFB-4B2B-99FE-CF3325E41907}"/>
              </a:ext>
            </a:extLst>
          </p:cNvPr>
          <p:cNvCxnSpPr/>
          <p:nvPr/>
        </p:nvCxnSpPr>
        <p:spPr>
          <a:xfrm>
            <a:off x="6153356" y="1600200"/>
            <a:ext cx="0" cy="4419600"/>
          </a:xfrm>
          <a:prstGeom prst="line">
            <a:avLst/>
          </a:prstGeom>
          <a:ln w="12700">
            <a:solidFill>
              <a:schemeClr val="bg1"/>
            </a:solidFill>
            <a:prstDash val="dash"/>
          </a:ln>
        </p:spPr>
        <p:style>
          <a:lnRef idx="1">
            <a:schemeClr val="accent1"/>
          </a:lnRef>
          <a:fillRef idx="0">
            <a:schemeClr val="accent1"/>
          </a:fillRef>
          <a:effectRef idx="0">
            <a:schemeClr val="accent1"/>
          </a:effectRef>
          <a:fontRef idx="minor">
            <a:schemeClr val="tx1"/>
          </a:fontRef>
        </p:style>
      </p:cxnSp>
      <p:sp>
        <p:nvSpPr>
          <p:cNvPr id="35" name="TextBox 34">
            <a:extLst>
              <a:ext uri="{FF2B5EF4-FFF2-40B4-BE49-F238E27FC236}">
                <a16:creationId xmlns:a16="http://schemas.microsoft.com/office/drawing/2014/main" id="{14F19353-6E7B-48B1-AAB9-78D18B08067D}"/>
              </a:ext>
            </a:extLst>
          </p:cNvPr>
          <p:cNvSpPr txBox="1"/>
          <p:nvPr/>
        </p:nvSpPr>
        <p:spPr>
          <a:xfrm>
            <a:off x="387496" y="305067"/>
            <a:ext cx="5708504"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36" name="Oval 35">
            <a:extLst>
              <a:ext uri="{FF2B5EF4-FFF2-40B4-BE49-F238E27FC236}">
                <a16:creationId xmlns:a16="http://schemas.microsoft.com/office/drawing/2014/main" id="{31874924-8008-4625-A05E-6E14CB8E7541}"/>
              </a:ext>
            </a:extLst>
          </p:cNvPr>
          <p:cNvSpPr>
            <a:spLocks noChangeAspect="1"/>
          </p:cNvSpPr>
          <p:nvPr/>
        </p:nvSpPr>
        <p:spPr>
          <a:xfrm>
            <a:off x="5787596" y="2362200"/>
            <a:ext cx="731520" cy="731522"/>
          </a:xfrm>
          <a:prstGeom prst="ellipse">
            <a:avLst/>
          </a:prstGeom>
          <a:gradFill>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85" name="Group 84">
            <a:extLst>
              <a:ext uri="{FF2B5EF4-FFF2-40B4-BE49-F238E27FC236}">
                <a16:creationId xmlns:a16="http://schemas.microsoft.com/office/drawing/2014/main" id="{2E374EC5-A49D-49EC-BE37-F12907131E6F}"/>
              </a:ext>
            </a:extLst>
          </p:cNvPr>
          <p:cNvGrpSpPr/>
          <p:nvPr/>
        </p:nvGrpSpPr>
        <p:grpSpPr>
          <a:xfrm>
            <a:off x="7025937" y="2905367"/>
            <a:ext cx="1737360" cy="1738185"/>
            <a:chOff x="7025937" y="2905367"/>
            <a:chExt cx="1737360" cy="1738185"/>
          </a:xfrm>
        </p:grpSpPr>
        <p:sp>
          <p:nvSpPr>
            <p:cNvPr id="38" name="Oval 37">
              <a:extLst>
                <a:ext uri="{FF2B5EF4-FFF2-40B4-BE49-F238E27FC236}">
                  <a16:creationId xmlns:a16="http://schemas.microsoft.com/office/drawing/2014/main" id="{B2D0668C-853D-4F21-9D9A-9E554DE5EEE3}"/>
                </a:ext>
              </a:extLst>
            </p:cNvPr>
            <p:cNvSpPr>
              <a:spLocks noChangeAspect="1"/>
            </p:cNvSpPr>
            <p:nvPr/>
          </p:nvSpPr>
          <p:spPr>
            <a:xfrm>
              <a:off x="7025938" y="2905367"/>
              <a:ext cx="1737359" cy="1737361"/>
            </a:xfrm>
            <a:prstGeom prst="ellipse">
              <a:avLst/>
            </a:prstGeom>
            <a:solidFill>
              <a:srgbClr val="18203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9" name="Partial Circle 38">
              <a:extLst>
                <a:ext uri="{FF2B5EF4-FFF2-40B4-BE49-F238E27FC236}">
                  <a16:creationId xmlns:a16="http://schemas.microsoft.com/office/drawing/2014/main" id="{B8A61DEB-8F2C-423C-9A61-5E6A3201AF40}"/>
                </a:ext>
              </a:extLst>
            </p:cNvPr>
            <p:cNvSpPr>
              <a:spLocks noChangeAspect="1"/>
            </p:cNvSpPr>
            <p:nvPr/>
          </p:nvSpPr>
          <p:spPr>
            <a:xfrm flipV="1">
              <a:off x="7025937" y="2906191"/>
              <a:ext cx="1737359" cy="1737361"/>
            </a:xfrm>
            <a:prstGeom prst="pie">
              <a:avLst>
                <a:gd name="adj1" fmla="val 14571903"/>
                <a:gd name="adj2" fmla="val 5485403"/>
              </a:avLst>
            </a:prstGeom>
            <a:solidFill>
              <a:srgbClr val="5C708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40" name="Oval 39">
              <a:extLst>
                <a:ext uri="{FF2B5EF4-FFF2-40B4-BE49-F238E27FC236}">
                  <a16:creationId xmlns:a16="http://schemas.microsoft.com/office/drawing/2014/main" id="{466BC323-EDF1-4717-B147-FBF80C523676}"/>
                </a:ext>
              </a:extLst>
            </p:cNvPr>
            <p:cNvSpPr>
              <a:spLocks noChangeAspect="1"/>
            </p:cNvSpPr>
            <p:nvPr/>
          </p:nvSpPr>
          <p:spPr>
            <a:xfrm>
              <a:off x="7092758" y="2972188"/>
              <a:ext cx="1603716" cy="1603718"/>
            </a:xfrm>
            <a:prstGeom prst="ellipse">
              <a:avLst/>
            </a:prstGeom>
            <a:solidFill>
              <a:srgbClr val="222A4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41" name="TextBox 40">
            <a:extLst>
              <a:ext uri="{FF2B5EF4-FFF2-40B4-BE49-F238E27FC236}">
                <a16:creationId xmlns:a16="http://schemas.microsoft.com/office/drawing/2014/main" id="{F899D52A-A00B-441D-980C-C41D1ED7D28E}"/>
              </a:ext>
            </a:extLst>
          </p:cNvPr>
          <p:cNvSpPr txBox="1"/>
          <p:nvPr/>
        </p:nvSpPr>
        <p:spPr>
          <a:xfrm>
            <a:off x="7410946" y="3416082"/>
            <a:ext cx="989630" cy="683264"/>
          </a:xfrm>
          <a:prstGeom prst="rect">
            <a:avLst/>
          </a:prstGeom>
          <a:noFill/>
        </p:spPr>
        <p:txBody>
          <a:bodyPr wrap="square" rtlCol="0">
            <a:spAutoFit/>
          </a:bodyPr>
          <a:lstStyle/>
          <a:p>
            <a:pPr algn="ctr" defTabSz="1219170">
              <a:spcBef>
                <a:spcPct val="20000"/>
              </a:spcBef>
              <a:defRPr/>
            </a:pPr>
            <a:r>
              <a:rPr lang="en-US" sz="2400" dirty="0">
                <a:solidFill>
                  <a:schemeClr val="bg1"/>
                </a:solidFill>
                <a:latin typeface="Bernard MT Condensed" panose="02050806060905020404" pitchFamily="18" charset="0"/>
              </a:rPr>
              <a:t>57%</a:t>
            </a:r>
            <a:endParaRPr lang="en-US" sz="400" dirty="0">
              <a:solidFill>
                <a:schemeClr val="bg1"/>
              </a:solidFill>
              <a:latin typeface="Bernard MT Condensed" panose="02050806060905020404" pitchFamily="18" charset="0"/>
            </a:endParaRPr>
          </a:p>
          <a:p>
            <a:pPr algn="ctr" defTabSz="1219170">
              <a:spcBef>
                <a:spcPct val="20000"/>
              </a:spcBef>
              <a:defRPr/>
            </a:pPr>
            <a:r>
              <a:rPr lang="en-US" sz="1000" dirty="0">
                <a:solidFill>
                  <a:schemeClr val="bg1"/>
                </a:solidFill>
                <a:latin typeface="Bernard MT Condensed" panose="02050806060905020404" pitchFamily="18" charset="0"/>
              </a:rPr>
              <a:t>LOREM IPSUM</a:t>
            </a:r>
            <a:endParaRPr lang="en-US" sz="1000" b="1" dirty="0">
              <a:solidFill>
                <a:schemeClr val="bg1"/>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sp>
        <p:nvSpPr>
          <p:cNvPr id="42" name="Oval 41">
            <a:extLst>
              <a:ext uri="{FF2B5EF4-FFF2-40B4-BE49-F238E27FC236}">
                <a16:creationId xmlns:a16="http://schemas.microsoft.com/office/drawing/2014/main" id="{989DC18C-8635-43C4-8911-611D53D1DCEC}"/>
              </a:ext>
            </a:extLst>
          </p:cNvPr>
          <p:cNvSpPr>
            <a:spLocks noChangeAspect="1"/>
          </p:cNvSpPr>
          <p:nvPr/>
        </p:nvSpPr>
        <p:spPr>
          <a:xfrm>
            <a:off x="8212855" y="2840693"/>
            <a:ext cx="548640" cy="548640"/>
          </a:xfrm>
          <a:prstGeom prst="ellipse">
            <a:avLst/>
          </a:prstGeom>
          <a:gradFill flip="none" rotWithShape="1">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44" name="Straight Connector 43">
            <a:extLst>
              <a:ext uri="{FF2B5EF4-FFF2-40B4-BE49-F238E27FC236}">
                <a16:creationId xmlns:a16="http://schemas.microsoft.com/office/drawing/2014/main" id="{7925F4F8-55BD-45F0-995B-D88FBAF8D5C9}"/>
              </a:ext>
            </a:extLst>
          </p:cNvPr>
          <p:cNvCxnSpPr>
            <a:cxnSpLocks/>
          </p:cNvCxnSpPr>
          <p:nvPr/>
        </p:nvCxnSpPr>
        <p:spPr>
          <a:xfrm>
            <a:off x="9614935" y="2374719"/>
            <a:ext cx="2194560" cy="4510"/>
          </a:xfrm>
          <a:prstGeom prst="line">
            <a:avLst/>
          </a:prstGeom>
          <a:ln w="6350">
            <a:solidFill>
              <a:schemeClr val="bg1"/>
            </a:solidFill>
            <a:prstDash val="sysDash"/>
          </a:ln>
        </p:spPr>
        <p:style>
          <a:lnRef idx="1">
            <a:schemeClr val="accent1"/>
          </a:lnRef>
          <a:fillRef idx="0">
            <a:schemeClr val="accent1"/>
          </a:fillRef>
          <a:effectRef idx="0">
            <a:schemeClr val="accent1"/>
          </a:effectRef>
          <a:fontRef idx="minor">
            <a:schemeClr val="tx1"/>
          </a:fontRef>
        </p:style>
      </p:cxnSp>
      <p:sp>
        <p:nvSpPr>
          <p:cNvPr id="45" name="TextBox 44">
            <a:extLst>
              <a:ext uri="{FF2B5EF4-FFF2-40B4-BE49-F238E27FC236}">
                <a16:creationId xmlns:a16="http://schemas.microsoft.com/office/drawing/2014/main" id="{14BD07B9-4DB0-43BD-8451-ACBCAEA54EB2}"/>
              </a:ext>
            </a:extLst>
          </p:cNvPr>
          <p:cNvSpPr txBox="1"/>
          <p:nvPr/>
        </p:nvSpPr>
        <p:spPr>
          <a:xfrm>
            <a:off x="9159537" y="2219567"/>
            <a:ext cx="457200" cy="276999"/>
          </a:xfrm>
          <a:prstGeom prst="rect">
            <a:avLst/>
          </a:prstGeom>
          <a:noFill/>
        </p:spPr>
        <p:txBody>
          <a:bodyPr wrap="square" rtlCol="0">
            <a:spAutoFit/>
          </a:bodyPr>
          <a:lstStyle/>
          <a:p>
            <a:pPr algn="r"/>
            <a:r>
              <a:rPr lang="en-US" sz="1200" dirty="0">
                <a:solidFill>
                  <a:schemeClr val="bg1"/>
                </a:solidFill>
                <a:latin typeface="Bernard MT Condensed" panose="02050806060905020404" pitchFamily="18" charset="0"/>
              </a:rPr>
              <a:t>50k</a:t>
            </a:r>
          </a:p>
        </p:txBody>
      </p:sp>
      <p:cxnSp>
        <p:nvCxnSpPr>
          <p:cNvPr id="46" name="Straight Connector 45">
            <a:extLst>
              <a:ext uri="{FF2B5EF4-FFF2-40B4-BE49-F238E27FC236}">
                <a16:creationId xmlns:a16="http://schemas.microsoft.com/office/drawing/2014/main" id="{6DCE4D04-56AF-45B5-911B-B703FE9A36A3}"/>
              </a:ext>
            </a:extLst>
          </p:cNvPr>
          <p:cNvCxnSpPr>
            <a:cxnSpLocks/>
          </p:cNvCxnSpPr>
          <p:nvPr/>
        </p:nvCxnSpPr>
        <p:spPr>
          <a:xfrm>
            <a:off x="9614935" y="3059138"/>
            <a:ext cx="2194560" cy="4510"/>
          </a:xfrm>
          <a:prstGeom prst="line">
            <a:avLst/>
          </a:prstGeom>
          <a:ln w="6350">
            <a:solidFill>
              <a:schemeClr val="bg1"/>
            </a:solidFill>
            <a:prstDash val="sysDash"/>
          </a:ln>
        </p:spPr>
        <p:style>
          <a:lnRef idx="1">
            <a:schemeClr val="accent1"/>
          </a:lnRef>
          <a:fillRef idx="0">
            <a:schemeClr val="accent1"/>
          </a:fillRef>
          <a:effectRef idx="0">
            <a:schemeClr val="accent1"/>
          </a:effectRef>
          <a:fontRef idx="minor">
            <a:schemeClr val="tx1"/>
          </a:fontRef>
        </p:style>
      </p:cxnSp>
      <p:sp>
        <p:nvSpPr>
          <p:cNvPr id="47" name="TextBox 46">
            <a:extLst>
              <a:ext uri="{FF2B5EF4-FFF2-40B4-BE49-F238E27FC236}">
                <a16:creationId xmlns:a16="http://schemas.microsoft.com/office/drawing/2014/main" id="{55B0657E-9795-481D-AA7C-10A080FD95DB}"/>
              </a:ext>
            </a:extLst>
          </p:cNvPr>
          <p:cNvSpPr txBox="1"/>
          <p:nvPr/>
        </p:nvSpPr>
        <p:spPr>
          <a:xfrm>
            <a:off x="9159537" y="2903987"/>
            <a:ext cx="457200" cy="276999"/>
          </a:xfrm>
          <a:prstGeom prst="rect">
            <a:avLst/>
          </a:prstGeom>
          <a:noFill/>
        </p:spPr>
        <p:txBody>
          <a:bodyPr wrap="square" rtlCol="0">
            <a:spAutoFit/>
          </a:bodyPr>
          <a:lstStyle/>
          <a:p>
            <a:pPr algn="r"/>
            <a:r>
              <a:rPr lang="en-US" sz="1200" dirty="0">
                <a:solidFill>
                  <a:schemeClr val="bg1"/>
                </a:solidFill>
                <a:latin typeface="Bernard MT Condensed" panose="02050806060905020404" pitchFamily="18" charset="0"/>
              </a:rPr>
              <a:t>40k</a:t>
            </a:r>
          </a:p>
        </p:txBody>
      </p:sp>
      <p:cxnSp>
        <p:nvCxnSpPr>
          <p:cNvPr id="48" name="Straight Connector 47">
            <a:extLst>
              <a:ext uri="{FF2B5EF4-FFF2-40B4-BE49-F238E27FC236}">
                <a16:creationId xmlns:a16="http://schemas.microsoft.com/office/drawing/2014/main" id="{9EC22C46-D215-43CC-A2C2-ED06AD0DC199}"/>
              </a:ext>
            </a:extLst>
          </p:cNvPr>
          <p:cNvCxnSpPr>
            <a:cxnSpLocks/>
          </p:cNvCxnSpPr>
          <p:nvPr/>
        </p:nvCxnSpPr>
        <p:spPr>
          <a:xfrm>
            <a:off x="9614935" y="3743557"/>
            <a:ext cx="2194560" cy="4510"/>
          </a:xfrm>
          <a:prstGeom prst="line">
            <a:avLst/>
          </a:prstGeom>
          <a:ln w="6350">
            <a:solidFill>
              <a:schemeClr val="bg1"/>
            </a:solidFill>
            <a:prstDash val="sysDash"/>
          </a:ln>
        </p:spPr>
        <p:style>
          <a:lnRef idx="1">
            <a:schemeClr val="accent1"/>
          </a:lnRef>
          <a:fillRef idx="0">
            <a:schemeClr val="accent1"/>
          </a:fillRef>
          <a:effectRef idx="0">
            <a:schemeClr val="accent1"/>
          </a:effectRef>
          <a:fontRef idx="minor">
            <a:schemeClr val="tx1"/>
          </a:fontRef>
        </p:style>
      </p:cxnSp>
      <p:sp>
        <p:nvSpPr>
          <p:cNvPr id="49" name="TextBox 48">
            <a:extLst>
              <a:ext uri="{FF2B5EF4-FFF2-40B4-BE49-F238E27FC236}">
                <a16:creationId xmlns:a16="http://schemas.microsoft.com/office/drawing/2014/main" id="{750DCB2E-1F79-4137-B304-3D64B1D969C6}"/>
              </a:ext>
            </a:extLst>
          </p:cNvPr>
          <p:cNvSpPr txBox="1"/>
          <p:nvPr/>
        </p:nvSpPr>
        <p:spPr>
          <a:xfrm>
            <a:off x="9159537" y="3588405"/>
            <a:ext cx="457200" cy="276999"/>
          </a:xfrm>
          <a:prstGeom prst="rect">
            <a:avLst/>
          </a:prstGeom>
          <a:noFill/>
        </p:spPr>
        <p:txBody>
          <a:bodyPr wrap="square" rtlCol="0">
            <a:spAutoFit/>
          </a:bodyPr>
          <a:lstStyle/>
          <a:p>
            <a:pPr algn="r"/>
            <a:r>
              <a:rPr lang="en-US" sz="1200" dirty="0">
                <a:solidFill>
                  <a:schemeClr val="bg1"/>
                </a:solidFill>
                <a:latin typeface="Bernard MT Condensed" panose="02050806060905020404" pitchFamily="18" charset="0"/>
              </a:rPr>
              <a:t>30k</a:t>
            </a:r>
          </a:p>
        </p:txBody>
      </p:sp>
      <p:cxnSp>
        <p:nvCxnSpPr>
          <p:cNvPr id="50" name="Straight Connector 49">
            <a:extLst>
              <a:ext uri="{FF2B5EF4-FFF2-40B4-BE49-F238E27FC236}">
                <a16:creationId xmlns:a16="http://schemas.microsoft.com/office/drawing/2014/main" id="{F44D7CE7-D671-4FA7-A1B5-DF79D8C45B23}"/>
              </a:ext>
            </a:extLst>
          </p:cNvPr>
          <p:cNvCxnSpPr>
            <a:cxnSpLocks/>
          </p:cNvCxnSpPr>
          <p:nvPr/>
        </p:nvCxnSpPr>
        <p:spPr>
          <a:xfrm>
            <a:off x="9614935" y="4427977"/>
            <a:ext cx="2194560" cy="4510"/>
          </a:xfrm>
          <a:prstGeom prst="line">
            <a:avLst/>
          </a:prstGeom>
          <a:solidFill>
            <a:schemeClr val="bg2">
              <a:lumMod val="50000"/>
            </a:schemeClr>
          </a:solidFill>
          <a:ln w="6350">
            <a:solidFill>
              <a:schemeClr val="bg1"/>
            </a:solidFill>
            <a:prstDash val="sysDash"/>
          </a:ln>
        </p:spPr>
        <p:style>
          <a:lnRef idx="1">
            <a:schemeClr val="accent1"/>
          </a:lnRef>
          <a:fillRef idx="0">
            <a:schemeClr val="accent1"/>
          </a:fillRef>
          <a:effectRef idx="0">
            <a:schemeClr val="accent1"/>
          </a:effectRef>
          <a:fontRef idx="minor">
            <a:schemeClr val="tx1"/>
          </a:fontRef>
        </p:style>
      </p:cxnSp>
      <p:sp>
        <p:nvSpPr>
          <p:cNvPr id="51" name="TextBox 50">
            <a:extLst>
              <a:ext uri="{FF2B5EF4-FFF2-40B4-BE49-F238E27FC236}">
                <a16:creationId xmlns:a16="http://schemas.microsoft.com/office/drawing/2014/main" id="{6BBCE2A9-760D-44ED-B48A-D01A65F3D195}"/>
              </a:ext>
            </a:extLst>
          </p:cNvPr>
          <p:cNvSpPr txBox="1"/>
          <p:nvPr/>
        </p:nvSpPr>
        <p:spPr>
          <a:xfrm>
            <a:off x="9159537" y="4272825"/>
            <a:ext cx="457200" cy="276999"/>
          </a:xfrm>
          <a:prstGeom prst="rect">
            <a:avLst/>
          </a:prstGeom>
          <a:noFill/>
        </p:spPr>
        <p:txBody>
          <a:bodyPr wrap="square" rtlCol="0">
            <a:spAutoFit/>
          </a:bodyPr>
          <a:lstStyle/>
          <a:p>
            <a:pPr algn="r"/>
            <a:r>
              <a:rPr lang="en-US" sz="1200" dirty="0">
                <a:solidFill>
                  <a:schemeClr val="bg1"/>
                </a:solidFill>
                <a:latin typeface="Bernard MT Condensed" panose="02050806060905020404" pitchFamily="18" charset="0"/>
              </a:rPr>
              <a:t>20k</a:t>
            </a:r>
          </a:p>
        </p:txBody>
      </p:sp>
      <p:cxnSp>
        <p:nvCxnSpPr>
          <p:cNvPr id="52" name="Straight Connector 51">
            <a:extLst>
              <a:ext uri="{FF2B5EF4-FFF2-40B4-BE49-F238E27FC236}">
                <a16:creationId xmlns:a16="http://schemas.microsoft.com/office/drawing/2014/main" id="{0BD99E2A-8035-4A43-A133-3C0E4862A9D4}"/>
              </a:ext>
            </a:extLst>
          </p:cNvPr>
          <p:cNvCxnSpPr>
            <a:cxnSpLocks/>
          </p:cNvCxnSpPr>
          <p:nvPr/>
        </p:nvCxnSpPr>
        <p:spPr>
          <a:xfrm>
            <a:off x="9614935" y="5112396"/>
            <a:ext cx="2194560" cy="4510"/>
          </a:xfrm>
          <a:prstGeom prst="line">
            <a:avLst/>
          </a:prstGeom>
          <a:ln w="6350">
            <a:solidFill>
              <a:schemeClr val="bg1"/>
            </a:solidFill>
            <a:prstDash val="sysDash"/>
          </a:ln>
        </p:spPr>
        <p:style>
          <a:lnRef idx="1">
            <a:schemeClr val="accent1"/>
          </a:lnRef>
          <a:fillRef idx="0">
            <a:schemeClr val="accent1"/>
          </a:fillRef>
          <a:effectRef idx="0">
            <a:schemeClr val="accent1"/>
          </a:effectRef>
          <a:fontRef idx="minor">
            <a:schemeClr val="tx1"/>
          </a:fontRef>
        </p:style>
      </p:cxnSp>
      <p:sp>
        <p:nvSpPr>
          <p:cNvPr id="53" name="TextBox 52">
            <a:extLst>
              <a:ext uri="{FF2B5EF4-FFF2-40B4-BE49-F238E27FC236}">
                <a16:creationId xmlns:a16="http://schemas.microsoft.com/office/drawing/2014/main" id="{DA1676B0-920D-49C3-8285-163E838ADB66}"/>
              </a:ext>
            </a:extLst>
          </p:cNvPr>
          <p:cNvSpPr txBox="1"/>
          <p:nvPr/>
        </p:nvSpPr>
        <p:spPr>
          <a:xfrm>
            <a:off x="9159537" y="4957244"/>
            <a:ext cx="457200" cy="276999"/>
          </a:xfrm>
          <a:prstGeom prst="rect">
            <a:avLst/>
          </a:prstGeom>
          <a:noFill/>
        </p:spPr>
        <p:txBody>
          <a:bodyPr wrap="square" rtlCol="0">
            <a:spAutoFit/>
          </a:bodyPr>
          <a:lstStyle/>
          <a:p>
            <a:pPr algn="r"/>
            <a:r>
              <a:rPr lang="en-US" sz="1200" dirty="0">
                <a:solidFill>
                  <a:schemeClr val="bg1"/>
                </a:solidFill>
                <a:latin typeface="Bernard MT Condensed" panose="02050806060905020404" pitchFamily="18" charset="0"/>
              </a:rPr>
              <a:t>10k</a:t>
            </a:r>
          </a:p>
        </p:txBody>
      </p:sp>
      <p:sp>
        <p:nvSpPr>
          <p:cNvPr id="75" name="Freeform: Shape 74">
            <a:extLst>
              <a:ext uri="{FF2B5EF4-FFF2-40B4-BE49-F238E27FC236}">
                <a16:creationId xmlns:a16="http://schemas.microsoft.com/office/drawing/2014/main" id="{CED43913-133B-4A69-9841-AC46135E5FF8}"/>
              </a:ext>
            </a:extLst>
          </p:cNvPr>
          <p:cNvSpPr/>
          <p:nvPr/>
        </p:nvSpPr>
        <p:spPr>
          <a:xfrm>
            <a:off x="9769137" y="2590800"/>
            <a:ext cx="138905" cy="2834094"/>
          </a:xfrm>
          <a:custGeom>
            <a:avLst/>
            <a:gdLst>
              <a:gd name="connsiteX0" fmla="*/ 0 w 138905"/>
              <a:gd name="connsiteY0" fmla="*/ 0 h 2834094"/>
              <a:gd name="connsiteX1" fmla="*/ 138905 w 138905"/>
              <a:gd name="connsiteY1" fmla="*/ 0 h 2834094"/>
              <a:gd name="connsiteX2" fmla="*/ 138905 w 138905"/>
              <a:gd name="connsiteY2" fmla="*/ 2834094 h 2834094"/>
              <a:gd name="connsiteX3" fmla="*/ 0 w 138905"/>
              <a:gd name="connsiteY3" fmla="*/ 2834094 h 2834094"/>
            </a:gdLst>
            <a:ahLst/>
            <a:cxnLst>
              <a:cxn ang="0">
                <a:pos x="connsiteX0" y="connsiteY0"/>
              </a:cxn>
              <a:cxn ang="0">
                <a:pos x="connsiteX1" y="connsiteY1"/>
              </a:cxn>
              <a:cxn ang="0">
                <a:pos x="connsiteX2" y="connsiteY2"/>
              </a:cxn>
              <a:cxn ang="0">
                <a:pos x="connsiteX3" y="connsiteY3"/>
              </a:cxn>
            </a:cxnLst>
            <a:rect l="l" t="t" r="r" b="b"/>
            <a:pathLst>
              <a:path w="138905" h="2834094">
                <a:moveTo>
                  <a:pt x="0" y="0"/>
                </a:moveTo>
                <a:lnTo>
                  <a:pt x="138905" y="0"/>
                </a:lnTo>
                <a:lnTo>
                  <a:pt x="138905" y="2834094"/>
                </a:lnTo>
                <a:lnTo>
                  <a:pt x="0" y="2834094"/>
                </a:lnTo>
                <a:close/>
              </a:path>
            </a:pathLst>
          </a:custGeom>
          <a:solidFill>
            <a:srgbClr val="5C7089"/>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55" name="TextBox 54">
            <a:extLst>
              <a:ext uri="{FF2B5EF4-FFF2-40B4-BE49-F238E27FC236}">
                <a16:creationId xmlns:a16="http://schemas.microsoft.com/office/drawing/2014/main" id="{5F693F22-DA81-46F7-A896-4CBC304DC759}"/>
              </a:ext>
            </a:extLst>
          </p:cNvPr>
          <p:cNvSpPr txBox="1"/>
          <p:nvPr/>
        </p:nvSpPr>
        <p:spPr>
          <a:xfrm>
            <a:off x="9616737" y="5553326"/>
            <a:ext cx="457200" cy="184666"/>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2014</a:t>
            </a:r>
          </a:p>
        </p:txBody>
      </p:sp>
      <p:sp>
        <p:nvSpPr>
          <p:cNvPr id="56" name="TextBox 55">
            <a:extLst>
              <a:ext uri="{FF2B5EF4-FFF2-40B4-BE49-F238E27FC236}">
                <a16:creationId xmlns:a16="http://schemas.microsoft.com/office/drawing/2014/main" id="{657E5CCC-CDC5-4213-B42C-E57DE9C81CF7}"/>
              </a:ext>
            </a:extLst>
          </p:cNvPr>
          <p:cNvSpPr txBox="1"/>
          <p:nvPr/>
        </p:nvSpPr>
        <p:spPr>
          <a:xfrm>
            <a:off x="10151718" y="5551954"/>
            <a:ext cx="457200" cy="184666"/>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2016</a:t>
            </a:r>
          </a:p>
        </p:txBody>
      </p:sp>
      <p:sp>
        <p:nvSpPr>
          <p:cNvPr id="57" name="TextBox 56">
            <a:extLst>
              <a:ext uri="{FF2B5EF4-FFF2-40B4-BE49-F238E27FC236}">
                <a16:creationId xmlns:a16="http://schemas.microsoft.com/office/drawing/2014/main" id="{393E2CB7-B9EC-4DB6-9990-1004A1274864}"/>
              </a:ext>
            </a:extLst>
          </p:cNvPr>
          <p:cNvSpPr txBox="1"/>
          <p:nvPr/>
        </p:nvSpPr>
        <p:spPr>
          <a:xfrm>
            <a:off x="10712215" y="5551954"/>
            <a:ext cx="457200" cy="184666"/>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2018</a:t>
            </a:r>
          </a:p>
        </p:txBody>
      </p:sp>
      <p:sp>
        <p:nvSpPr>
          <p:cNvPr id="83" name="Freeform: Shape 82">
            <a:extLst>
              <a:ext uri="{FF2B5EF4-FFF2-40B4-BE49-F238E27FC236}">
                <a16:creationId xmlns:a16="http://schemas.microsoft.com/office/drawing/2014/main" id="{CF54CA52-4244-4EED-A4EC-CCD47D40E1D0}"/>
              </a:ext>
            </a:extLst>
          </p:cNvPr>
          <p:cNvSpPr/>
          <p:nvPr/>
        </p:nvSpPr>
        <p:spPr>
          <a:xfrm>
            <a:off x="11415057" y="4267200"/>
            <a:ext cx="138905" cy="1157694"/>
          </a:xfrm>
          <a:custGeom>
            <a:avLst/>
            <a:gdLst>
              <a:gd name="connsiteX0" fmla="*/ 0 w 138905"/>
              <a:gd name="connsiteY0" fmla="*/ 0 h 1157694"/>
              <a:gd name="connsiteX1" fmla="*/ 138905 w 138905"/>
              <a:gd name="connsiteY1" fmla="*/ 0 h 1157694"/>
              <a:gd name="connsiteX2" fmla="*/ 138905 w 138905"/>
              <a:gd name="connsiteY2" fmla="*/ 1157694 h 1157694"/>
              <a:gd name="connsiteX3" fmla="*/ 0 w 138905"/>
              <a:gd name="connsiteY3" fmla="*/ 1157694 h 1157694"/>
            </a:gdLst>
            <a:ahLst/>
            <a:cxnLst>
              <a:cxn ang="0">
                <a:pos x="connsiteX0" y="connsiteY0"/>
              </a:cxn>
              <a:cxn ang="0">
                <a:pos x="connsiteX1" y="connsiteY1"/>
              </a:cxn>
              <a:cxn ang="0">
                <a:pos x="connsiteX2" y="connsiteY2"/>
              </a:cxn>
              <a:cxn ang="0">
                <a:pos x="connsiteX3" y="connsiteY3"/>
              </a:cxn>
            </a:cxnLst>
            <a:rect l="l" t="t" r="r" b="b"/>
            <a:pathLst>
              <a:path w="138905" h="1157694">
                <a:moveTo>
                  <a:pt x="0" y="0"/>
                </a:moveTo>
                <a:lnTo>
                  <a:pt x="138905" y="0"/>
                </a:lnTo>
                <a:lnTo>
                  <a:pt x="138905" y="1157694"/>
                </a:lnTo>
                <a:lnTo>
                  <a:pt x="0" y="1157694"/>
                </a:lnTo>
                <a:close/>
              </a:path>
            </a:pathLst>
          </a:custGeom>
          <a:solidFill>
            <a:srgbClr val="5C7089"/>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59" name="TextBox 58">
            <a:extLst>
              <a:ext uri="{FF2B5EF4-FFF2-40B4-BE49-F238E27FC236}">
                <a16:creationId xmlns:a16="http://schemas.microsoft.com/office/drawing/2014/main" id="{51EE67D8-996E-486D-B23C-9C3902DB34E3}"/>
              </a:ext>
            </a:extLst>
          </p:cNvPr>
          <p:cNvSpPr txBox="1"/>
          <p:nvPr/>
        </p:nvSpPr>
        <p:spPr>
          <a:xfrm>
            <a:off x="11255909" y="5551954"/>
            <a:ext cx="457200" cy="184666"/>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2020</a:t>
            </a:r>
          </a:p>
        </p:txBody>
      </p:sp>
      <p:sp>
        <p:nvSpPr>
          <p:cNvPr id="79" name="Freeform: Shape 78">
            <a:extLst>
              <a:ext uri="{FF2B5EF4-FFF2-40B4-BE49-F238E27FC236}">
                <a16:creationId xmlns:a16="http://schemas.microsoft.com/office/drawing/2014/main" id="{7BC6D6EE-9670-431B-B121-62F32ED3CCFA}"/>
              </a:ext>
            </a:extLst>
          </p:cNvPr>
          <p:cNvSpPr/>
          <p:nvPr/>
        </p:nvSpPr>
        <p:spPr>
          <a:xfrm>
            <a:off x="10317777" y="4114800"/>
            <a:ext cx="138905" cy="1310094"/>
          </a:xfrm>
          <a:custGeom>
            <a:avLst/>
            <a:gdLst>
              <a:gd name="connsiteX0" fmla="*/ 0 w 138905"/>
              <a:gd name="connsiteY0" fmla="*/ 0 h 1310094"/>
              <a:gd name="connsiteX1" fmla="*/ 138905 w 138905"/>
              <a:gd name="connsiteY1" fmla="*/ 0 h 1310094"/>
              <a:gd name="connsiteX2" fmla="*/ 138905 w 138905"/>
              <a:gd name="connsiteY2" fmla="*/ 1310094 h 1310094"/>
              <a:gd name="connsiteX3" fmla="*/ 0 w 138905"/>
              <a:gd name="connsiteY3" fmla="*/ 1310094 h 1310094"/>
            </a:gdLst>
            <a:ahLst/>
            <a:cxnLst>
              <a:cxn ang="0">
                <a:pos x="connsiteX0" y="connsiteY0"/>
              </a:cxn>
              <a:cxn ang="0">
                <a:pos x="connsiteX1" y="connsiteY1"/>
              </a:cxn>
              <a:cxn ang="0">
                <a:pos x="connsiteX2" y="connsiteY2"/>
              </a:cxn>
              <a:cxn ang="0">
                <a:pos x="connsiteX3" y="connsiteY3"/>
              </a:cxn>
            </a:cxnLst>
            <a:rect l="l" t="t" r="r" b="b"/>
            <a:pathLst>
              <a:path w="138905" h="1310094">
                <a:moveTo>
                  <a:pt x="0" y="0"/>
                </a:moveTo>
                <a:lnTo>
                  <a:pt x="138905" y="0"/>
                </a:lnTo>
                <a:lnTo>
                  <a:pt x="138905" y="1310094"/>
                </a:lnTo>
                <a:lnTo>
                  <a:pt x="0" y="1310094"/>
                </a:lnTo>
                <a:close/>
              </a:path>
            </a:pathLst>
          </a:custGeom>
          <a:solidFill>
            <a:srgbClr val="5C7089"/>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81" name="Freeform: Shape 80">
            <a:extLst>
              <a:ext uri="{FF2B5EF4-FFF2-40B4-BE49-F238E27FC236}">
                <a16:creationId xmlns:a16="http://schemas.microsoft.com/office/drawing/2014/main" id="{F2D62909-BD22-418A-9FD6-1246C370BE86}"/>
              </a:ext>
            </a:extLst>
          </p:cNvPr>
          <p:cNvSpPr/>
          <p:nvPr/>
        </p:nvSpPr>
        <p:spPr>
          <a:xfrm>
            <a:off x="10866417" y="3200400"/>
            <a:ext cx="138905" cy="2224494"/>
          </a:xfrm>
          <a:custGeom>
            <a:avLst/>
            <a:gdLst>
              <a:gd name="connsiteX0" fmla="*/ 0 w 138905"/>
              <a:gd name="connsiteY0" fmla="*/ 0 h 2224494"/>
              <a:gd name="connsiteX1" fmla="*/ 138905 w 138905"/>
              <a:gd name="connsiteY1" fmla="*/ 0 h 2224494"/>
              <a:gd name="connsiteX2" fmla="*/ 138905 w 138905"/>
              <a:gd name="connsiteY2" fmla="*/ 2224494 h 2224494"/>
              <a:gd name="connsiteX3" fmla="*/ 0 w 138905"/>
              <a:gd name="connsiteY3" fmla="*/ 2224494 h 2224494"/>
            </a:gdLst>
            <a:ahLst/>
            <a:cxnLst>
              <a:cxn ang="0">
                <a:pos x="connsiteX0" y="connsiteY0"/>
              </a:cxn>
              <a:cxn ang="0">
                <a:pos x="connsiteX1" y="connsiteY1"/>
              </a:cxn>
              <a:cxn ang="0">
                <a:pos x="connsiteX2" y="connsiteY2"/>
              </a:cxn>
              <a:cxn ang="0">
                <a:pos x="connsiteX3" y="connsiteY3"/>
              </a:cxn>
            </a:cxnLst>
            <a:rect l="l" t="t" r="r" b="b"/>
            <a:pathLst>
              <a:path w="138905" h="2224494">
                <a:moveTo>
                  <a:pt x="0" y="0"/>
                </a:moveTo>
                <a:lnTo>
                  <a:pt x="138905" y="0"/>
                </a:lnTo>
                <a:lnTo>
                  <a:pt x="138905" y="2224494"/>
                </a:lnTo>
                <a:lnTo>
                  <a:pt x="0" y="2224494"/>
                </a:lnTo>
                <a:close/>
              </a:path>
            </a:pathLst>
          </a:custGeom>
          <a:solidFill>
            <a:srgbClr val="5C7089"/>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latin typeface="Bernard MT Condensed" panose="02050806060905020404" pitchFamily="18" charset="0"/>
            </a:endParaRPr>
          </a:p>
        </p:txBody>
      </p:sp>
      <p:sp>
        <p:nvSpPr>
          <p:cNvPr id="62" name="TextBox 61">
            <a:extLst>
              <a:ext uri="{FF2B5EF4-FFF2-40B4-BE49-F238E27FC236}">
                <a16:creationId xmlns:a16="http://schemas.microsoft.com/office/drawing/2014/main" id="{F63656F5-1D5A-4574-960E-66E2607FA0BB}"/>
              </a:ext>
            </a:extLst>
          </p:cNvPr>
          <p:cNvSpPr txBox="1"/>
          <p:nvPr/>
        </p:nvSpPr>
        <p:spPr>
          <a:xfrm>
            <a:off x="6594917" y="4890260"/>
            <a:ext cx="2486840" cy="1129540"/>
          </a:xfrm>
          <a:prstGeom prst="rect">
            <a:avLst/>
          </a:prstGeom>
          <a:noFill/>
        </p:spPr>
        <p:txBody>
          <a:bodyPr wrap="square" rtlCol="0">
            <a:spAutoFit/>
          </a:bodyPr>
          <a:lstStyle/>
          <a:p>
            <a:pPr defTabSz="1219170">
              <a:spcBef>
                <a:spcPct val="20000"/>
              </a:spcBef>
              <a:defRPr/>
            </a:pPr>
            <a:r>
              <a:rPr lang="en-US" sz="1400" dirty="0">
                <a:solidFill>
                  <a:srgbClr val="5C7089"/>
                </a:solidFill>
                <a:latin typeface="Bernard MT Condensed" panose="02050806060905020404" pitchFamily="18" charset="0"/>
              </a:rPr>
              <a:t>LOREM IPSUM </a:t>
            </a:r>
            <a:r>
              <a:rPr lang="en-US" sz="1500" dirty="0">
                <a:solidFill>
                  <a:srgbClr val="5C7089"/>
                </a:solidFill>
                <a:latin typeface="Bernard MT Condensed" panose="02050806060905020404" pitchFamily="18" charset="0"/>
              </a:rPr>
              <a:t>02</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3" name="Freeform 517">
            <a:extLst>
              <a:ext uri="{FF2B5EF4-FFF2-40B4-BE49-F238E27FC236}">
                <a16:creationId xmlns:a16="http://schemas.microsoft.com/office/drawing/2014/main" id="{0F511C47-34E1-4384-B9A9-1990CCA19B65}"/>
              </a:ext>
            </a:extLst>
          </p:cNvPr>
          <p:cNvSpPr>
            <a:spLocks noChangeAspect="1" noEditPoints="1"/>
          </p:cNvSpPr>
          <p:nvPr/>
        </p:nvSpPr>
        <p:spPr bwMode="auto">
          <a:xfrm>
            <a:off x="8304295" y="3037777"/>
            <a:ext cx="365760" cy="130773"/>
          </a:xfrm>
          <a:custGeom>
            <a:avLst/>
            <a:gdLst/>
            <a:ahLst/>
            <a:cxnLst>
              <a:cxn ang="0">
                <a:pos x="91" y="84"/>
              </a:cxn>
              <a:cxn ang="0">
                <a:pos x="35" y="47"/>
              </a:cxn>
              <a:cxn ang="0">
                <a:pos x="14" y="47"/>
              </a:cxn>
              <a:cxn ang="0">
                <a:pos x="30" y="31"/>
              </a:cxn>
              <a:cxn ang="0">
                <a:pos x="75" y="67"/>
              </a:cxn>
              <a:cxn ang="0">
                <a:pos x="52" y="67"/>
              </a:cxn>
              <a:cxn ang="0">
                <a:pos x="69" y="12"/>
              </a:cxn>
              <a:cxn ang="0">
                <a:pos x="244" y="0"/>
              </a:cxn>
              <a:cxn ang="0">
                <a:pos x="409" y="84"/>
              </a:cxn>
              <a:cxn ang="0">
                <a:pos x="133" y="53"/>
              </a:cxn>
              <a:cxn ang="0">
                <a:pos x="118" y="37"/>
              </a:cxn>
              <a:cxn ang="0">
                <a:pos x="139" y="37"/>
              </a:cxn>
              <a:cxn ang="0">
                <a:pos x="170" y="53"/>
              </a:cxn>
              <a:cxn ang="0">
                <a:pos x="154" y="37"/>
              </a:cxn>
              <a:cxn ang="0">
                <a:pos x="175" y="37"/>
              </a:cxn>
              <a:cxn ang="0">
                <a:pos x="206" y="53"/>
              </a:cxn>
              <a:cxn ang="0">
                <a:pos x="191" y="37"/>
              </a:cxn>
              <a:cxn ang="0">
                <a:pos x="212" y="37"/>
              </a:cxn>
              <a:cxn ang="0">
                <a:pos x="246" y="72"/>
              </a:cxn>
              <a:cxn ang="0">
                <a:pos x="229" y="17"/>
              </a:cxn>
              <a:cxn ang="0">
                <a:pos x="252" y="17"/>
              </a:cxn>
              <a:cxn ang="0">
                <a:pos x="276" y="21"/>
              </a:cxn>
              <a:cxn ang="0">
                <a:pos x="336" y="63"/>
              </a:cxn>
              <a:cxn ang="0">
                <a:pos x="410" y="138"/>
              </a:cxn>
              <a:cxn ang="0">
                <a:pos x="398" y="138"/>
              </a:cxn>
              <a:cxn ang="0">
                <a:pos x="375" y="146"/>
              </a:cxn>
              <a:cxn ang="0">
                <a:pos x="363" y="146"/>
              </a:cxn>
              <a:cxn ang="0">
                <a:pos x="339" y="138"/>
              </a:cxn>
              <a:cxn ang="0">
                <a:pos x="328" y="138"/>
              </a:cxn>
              <a:cxn ang="0">
                <a:pos x="305" y="146"/>
              </a:cxn>
              <a:cxn ang="0">
                <a:pos x="293" y="146"/>
              </a:cxn>
              <a:cxn ang="0">
                <a:pos x="269" y="138"/>
              </a:cxn>
              <a:cxn ang="0">
                <a:pos x="258" y="138"/>
              </a:cxn>
              <a:cxn ang="0">
                <a:pos x="234" y="146"/>
              </a:cxn>
              <a:cxn ang="0">
                <a:pos x="222" y="146"/>
              </a:cxn>
              <a:cxn ang="0">
                <a:pos x="199" y="138"/>
              </a:cxn>
              <a:cxn ang="0">
                <a:pos x="188" y="138"/>
              </a:cxn>
              <a:cxn ang="0">
                <a:pos x="164" y="146"/>
              </a:cxn>
              <a:cxn ang="0">
                <a:pos x="152" y="146"/>
              </a:cxn>
              <a:cxn ang="0">
                <a:pos x="129" y="138"/>
              </a:cxn>
              <a:cxn ang="0">
                <a:pos x="117" y="138"/>
              </a:cxn>
              <a:cxn ang="0">
                <a:pos x="94" y="146"/>
              </a:cxn>
              <a:cxn ang="0">
                <a:pos x="82" y="146"/>
              </a:cxn>
              <a:cxn ang="0">
                <a:pos x="59" y="138"/>
              </a:cxn>
              <a:cxn ang="0">
                <a:pos x="47" y="138"/>
              </a:cxn>
              <a:cxn ang="0">
                <a:pos x="24" y="146"/>
              </a:cxn>
              <a:cxn ang="0">
                <a:pos x="12" y="146"/>
              </a:cxn>
              <a:cxn ang="0">
                <a:pos x="0" y="138"/>
              </a:cxn>
              <a:cxn ang="0">
                <a:pos x="32" y="112"/>
              </a:cxn>
              <a:cxn ang="0">
                <a:pos x="32" y="112"/>
              </a:cxn>
              <a:cxn ang="0">
                <a:pos x="133" y="112"/>
              </a:cxn>
              <a:cxn ang="0">
                <a:pos x="282" y="125"/>
              </a:cxn>
              <a:cxn ang="0">
                <a:pos x="2" y="95"/>
              </a:cxn>
              <a:cxn ang="0">
                <a:pos x="73" y="116"/>
              </a:cxn>
              <a:cxn ang="0">
                <a:pos x="24" y="116"/>
              </a:cxn>
              <a:cxn ang="0">
                <a:pos x="105" y="95"/>
              </a:cxn>
              <a:cxn ang="0">
                <a:pos x="309" y="116"/>
              </a:cxn>
              <a:cxn ang="0">
                <a:pos x="260" y="116"/>
              </a:cxn>
              <a:cxn ang="0">
                <a:pos x="130" y="104"/>
              </a:cxn>
              <a:cxn ang="0">
                <a:pos x="105" y="95"/>
              </a:cxn>
            </a:cxnLst>
            <a:rect l="0" t="0" r="r" b="b"/>
            <a:pathLst>
              <a:path w="410" h="146">
                <a:moveTo>
                  <a:pt x="0" y="0"/>
                </a:moveTo>
                <a:cubicBezTo>
                  <a:pt x="0" y="84"/>
                  <a:pt x="0" y="84"/>
                  <a:pt x="0" y="84"/>
                </a:cubicBezTo>
                <a:cubicBezTo>
                  <a:pt x="91" y="84"/>
                  <a:pt x="91" y="84"/>
                  <a:pt x="91" y="84"/>
                </a:cubicBezTo>
                <a:cubicBezTo>
                  <a:pt x="91" y="0"/>
                  <a:pt x="91" y="0"/>
                  <a:pt x="91" y="0"/>
                </a:cubicBezTo>
                <a:lnTo>
                  <a:pt x="0" y="0"/>
                </a:lnTo>
                <a:close/>
                <a:moveTo>
                  <a:pt x="35" y="47"/>
                </a:moveTo>
                <a:cubicBezTo>
                  <a:pt x="35" y="50"/>
                  <a:pt x="33" y="53"/>
                  <a:pt x="30" y="53"/>
                </a:cubicBezTo>
                <a:cubicBezTo>
                  <a:pt x="20" y="53"/>
                  <a:pt x="20" y="53"/>
                  <a:pt x="20" y="53"/>
                </a:cubicBezTo>
                <a:cubicBezTo>
                  <a:pt x="17" y="53"/>
                  <a:pt x="14" y="50"/>
                  <a:pt x="14" y="47"/>
                </a:cubicBezTo>
                <a:cubicBezTo>
                  <a:pt x="14" y="37"/>
                  <a:pt x="14" y="37"/>
                  <a:pt x="14" y="37"/>
                </a:cubicBezTo>
                <a:cubicBezTo>
                  <a:pt x="14" y="34"/>
                  <a:pt x="17" y="31"/>
                  <a:pt x="20" y="31"/>
                </a:cubicBezTo>
                <a:cubicBezTo>
                  <a:pt x="30" y="31"/>
                  <a:pt x="30" y="31"/>
                  <a:pt x="30" y="31"/>
                </a:cubicBezTo>
                <a:cubicBezTo>
                  <a:pt x="33" y="31"/>
                  <a:pt x="35" y="34"/>
                  <a:pt x="35" y="37"/>
                </a:cubicBezTo>
                <a:lnTo>
                  <a:pt x="35" y="47"/>
                </a:lnTo>
                <a:close/>
                <a:moveTo>
                  <a:pt x="75" y="67"/>
                </a:moveTo>
                <a:cubicBezTo>
                  <a:pt x="75" y="70"/>
                  <a:pt x="72" y="72"/>
                  <a:pt x="69" y="72"/>
                </a:cubicBezTo>
                <a:cubicBezTo>
                  <a:pt x="58" y="72"/>
                  <a:pt x="58" y="72"/>
                  <a:pt x="58" y="72"/>
                </a:cubicBezTo>
                <a:cubicBezTo>
                  <a:pt x="54" y="72"/>
                  <a:pt x="52" y="70"/>
                  <a:pt x="52" y="67"/>
                </a:cubicBezTo>
                <a:cubicBezTo>
                  <a:pt x="52" y="17"/>
                  <a:pt x="52" y="17"/>
                  <a:pt x="52" y="17"/>
                </a:cubicBezTo>
                <a:cubicBezTo>
                  <a:pt x="52" y="14"/>
                  <a:pt x="54" y="12"/>
                  <a:pt x="58" y="12"/>
                </a:cubicBezTo>
                <a:cubicBezTo>
                  <a:pt x="69" y="12"/>
                  <a:pt x="69" y="12"/>
                  <a:pt x="69" y="12"/>
                </a:cubicBezTo>
                <a:cubicBezTo>
                  <a:pt x="72" y="12"/>
                  <a:pt x="75" y="14"/>
                  <a:pt x="75" y="17"/>
                </a:cubicBezTo>
                <a:lnTo>
                  <a:pt x="75" y="67"/>
                </a:lnTo>
                <a:close/>
                <a:moveTo>
                  <a:pt x="244" y="0"/>
                </a:moveTo>
                <a:cubicBezTo>
                  <a:pt x="155" y="0"/>
                  <a:pt x="113" y="0"/>
                  <a:pt x="103" y="0"/>
                </a:cubicBezTo>
                <a:cubicBezTo>
                  <a:pt x="103" y="84"/>
                  <a:pt x="103" y="84"/>
                  <a:pt x="103" y="84"/>
                </a:cubicBezTo>
                <a:cubicBezTo>
                  <a:pt x="409" y="84"/>
                  <a:pt x="409" y="84"/>
                  <a:pt x="409" y="84"/>
                </a:cubicBezTo>
                <a:cubicBezTo>
                  <a:pt x="406" y="61"/>
                  <a:pt x="336" y="0"/>
                  <a:pt x="244" y="0"/>
                </a:cubicBezTo>
                <a:close/>
                <a:moveTo>
                  <a:pt x="139" y="47"/>
                </a:moveTo>
                <a:cubicBezTo>
                  <a:pt x="139" y="50"/>
                  <a:pt x="136" y="53"/>
                  <a:pt x="133" y="53"/>
                </a:cubicBezTo>
                <a:cubicBezTo>
                  <a:pt x="123" y="53"/>
                  <a:pt x="123" y="53"/>
                  <a:pt x="123" y="53"/>
                </a:cubicBezTo>
                <a:cubicBezTo>
                  <a:pt x="120" y="53"/>
                  <a:pt x="118" y="50"/>
                  <a:pt x="118" y="47"/>
                </a:cubicBezTo>
                <a:cubicBezTo>
                  <a:pt x="118" y="37"/>
                  <a:pt x="118" y="37"/>
                  <a:pt x="118" y="37"/>
                </a:cubicBezTo>
                <a:cubicBezTo>
                  <a:pt x="118" y="34"/>
                  <a:pt x="120" y="31"/>
                  <a:pt x="123" y="31"/>
                </a:cubicBezTo>
                <a:cubicBezTo>
                  <a:pt x="133" y="31"/>
                  <a:pt x="133" y="31"/>
                  <a:pt x="133" y="31"/>
                </a:cubicBezTo>
                <a:cubicBezTo>
                  <a:pt x="136" y="31"/>
                  <a:pt x="139" y="34"/>
                  <a:pt x="139" y="37"/>
                </a:cubicBezTo>
                <a:lnTo>
                  <a:pt x="139" y="47"/>
                </a:lnTo>
                <a:close/>
                <a:moveTo>
                  <a:pt x="175" y="47"/>
                </a:moveTo>
                <a:cubicBezTo>
                  <a:pt x="175" y="50"/>
                  <a:pt x="173" y="53"/>
                  <a:pt x="170" y="53"/>
                </a:cubicBezTo>
                <a:cubicBezTo>
                  <a:pt x="160" y="53"/>
                  <a:pt x="160" y="53"/>
                  <a:pt x="160" y="53"/>
                </a:cubicBezTo>
                <a:cubicBezTo>
                  <a:pt x="157" y="53"/>
                  <a:pt x="154" y="50"/>
                  <a:pt x="154" y="47"/>
                </a:cubicBezTo>
                <a:cubicBezTo>
                  <a:pt x="154" y="37"/>
                  <a:pt x="154" y="37"/>
                  <a:pt x="154" y="37"/>
                </a:cubicBezTo>
                <a:cubicBezTo>
                  <a:pt x="154" y="34"/>
                  <a:pt x="157" y="31"/>
                  <a:pt x="160" y="31"/>
                </a:cubicBezTo>
                <a:cubicBezTo>
                  <a:pt x="170" y="31"/>
                  <a:pt x="170" y="31"/>
                  <a:pt x="170" y="31"/>
                </a:cubicBezTo>
                <a:cubicBezTo>
                  <a:pt x="173" y="31"/>
                  <a:pt x="175" y="34"/>
                  <a:pt x="175" y="37"/>
                </a:cubicBezTo>
                <a:lnTo>
                  <a:pt x="175" y="47"/>
                </a:lnTo>
                <a:close/>
                <a:moveTo>
                  <a:pt x="212" y="47"/>
                </a:moveTo>
                <a:cubicBezTo>
                  <a:pt x="212" y="50"/>
                  <a:pt x="210" y="53"/>
                  <a:pt x="206" y="53"/>
                </a:cubicBezTo>
                <a:cubicBezTo>
                  <a:pt x="197" y="53"/>
                  <a:pt x="197" y="53"/>
                  <a:pt x="197" y="53"/>
                </a:cubicBezTo>
                <a:cubicBezTo>
                  <a:pt x="194" y="53"/>
                  <a:pt x="191" y="50"/>
                  <a:pt x="191" y="47"/>
                </a:cubicBezTo>
                <a:cubicBezTo>
                  <a:pt x="191" y="37"/>
                  <a:pt x="191" y="37"/>
                  <a:pt x="191" y="37"/>
                </a:cubicBezTo>
                <a:cubicBezTo>
                  <a:pt x="191" y="34"/>
                  <a:pt x="194" y="31"/>
                  <a:pt x="197" y="31"/>
                </a:cubicBezTo>
                <a:cubicBezTo>
                  <a:pt x="206" y="31"/>
                  <a:pt x="206" y="31"/>
                  <a:pt x="206" y="31"/>
                </a:cubicBezTo>
                <a:cubicBezTo>
                  <a:pt x="210" y="31"/>
                  <a:pt x="212" y="34"/>
                  <a:pt x="212" y="37"/>
                </a:cubicBezTo>
                <a:lnTo>
                  <a:pt x="212" y="47"/>
                </a:lnTo>
                <a:close/>
                <a:moveTo>
                  <a:pt x="252" y="67"/>
                </a:moveTo>
                <a:cubicBezTo>
                  <a:pt x="252" y="70"/>
                  <a:pt x="249" y="72"/>
                  <a:pt x="246" y="72"/>
                </a:cubicBezTo>
                <a:cubicBezTo>
                  <a:pt x="235" y="72"/>
                  <a:pt x="235" y="72"/>
                  <a:pt x="235" y="72"/>
                </a:cubicBezTo>
                <a:cubicBezTo>
                  <a:pt x="231" y="72"/>
                  <a:pt x="229" y="70"/>
                  <a:pt x="229" y="67"/>
                </a:cubicBezTo>
                <a:cubicBezTo>
                  <a:pt x="229" y="17"/>
                  <a:pt x="229" y="17"/>
                  <a:pt x="229" y="17"/>
                </a:cubicBezTo>
                <a:cubicBezTo>
                  <a:pt x="229" y="14"/>
                  <a:pt x="231" y="12"/>
                  <a:pt x="235" y="12"/>
                </a:cubicBezTo>
                <a:cubicBezTo>
                  <a:pt x="246" y="12"/>
                  <a:pt x="246" y="12"/>
                  <a:pt x="246" y="12"/>
                </a:cubicBezTo>
                <a:cubicBezTo>
                  <a:pt x="249" y="12"/>
                  <a:pt x="252" y="14"/>
                  <a:pt x="252" y="17"/>
                </a:cubicBezTo>
                <a:lnTo>
                  <a:pt x="252" y="67"/>
                </a:lnTo>
                <a:close/>
                <a:moveTo>
                  <a:pt x="336" y="63"/>
                </a:moveTo>
                <a:cubicBezTo>
                  <a:pt x="300" y="63"/>
                  <a:pt x="276" y="53"/>
                  <a:pt x="276" y="21"/>
                </a:cubicBezTo>
                <a:cubicBezTo>
                  <a:pt x="276" y="19"/>
                  <a:pt x="276" y="16"/>
                  <a:pt x="276" y="13"/>
                </a:cubicBezTo>
                <a:cubicBezTo>
                  <a:pt x="325" y="21"/>
                  <a:pt x="363" y="45"/>
                  <a:pt x="383" y="64"/>
                </a:cubicBezTo>
                <a:lnTo>
                  <a:pt x="336" y="63"/>
                </a:lnTo>
                <a:close/>
                <a:moveTo>
                  <a:pt x="410" y="130"/>
                </a:moveTo>
                <a:cubicBezTo>
                  <a:pt x="410" y="138"/>
                  <a:pt x="410" y="138"/>
                  <a:pt x="410" y="138"/>
                </a:cubicBezTo>
                <a:cubicBezTo>
                  <a:pt x="410" y="138"/>
                  <a:pt x="410" y="138"/>
                  <a:pt x="410" y="138"/>
                </a:cubicBezTo>
                <a:cubicBezTo>
                  <a:pt x="410" y="146"/>
                  <a:pt x="410" y="146"/>
                  <a:pt x="410" y="146"/>
                </a:cubicBezTo>
                <a:cubicBezTo>
                  <a:pt x="398" y="146"/>
                  <a:pt x="398" y="146"/>
                  <a:pt x="398" y="146"/>
                </a:cubicBezTo>
                <a:cubicBezTo>
                  <a:pt x="398" y="138"/>
                  <a:pt x="398" y="138"/>
                  <a:pt x="398" y="138"/>
                </a:cubicBezTo>
                <a:cubicBezTo>
                  <a:pt x="386" y="138"/>
                  <a:pt x="386" y="138"/>
                  <a:pt x="386" y="138"/>
                </a:cubicBezTo>
                <a:cubicBezTo>
                  <a:pt x="386" y="146"/>
                  <a:pt x="386" y="146"/>
                  <a:pt x="386" y="146"/>
                </a:cubicBezTo>
                <a:cubicBezTo>
                  <a:pt x="375" y="146"/>
                  <a:pt x="375" y="146"/>
                  <a:pt x="375" y="146"/>
                </a:cubicBezTo>
                <a:cubicBezTo>
                  <a:pt x="375" y="138"/>
                  <a:pt x="375" y="138"/>
                  <a:pt x="375" y="138"/>
                </a:cubicBezTo>
                <a:cubicBezTo>
                  <a:pt x="363" y="138"/>
                  <a:pt x="363" y="138"/>
                  <a:pt x="363" y="138"/>
                </a:cubicBezTo>
                <a:cubicBezTo>
                  <a:pt x="363" y="146"/>
                  <a:pt x="363" y="146"/>
                  <a:pt x="363" y="146"/>
                </a:cubicBezTo>
                <a:cubicBezTo>
                  <a:pt x="351" y="146"/>
                  <a:pt x="351" y="146"/>
                  <a:pt x="351" y="146"/>
                </a:cubicBezTo>
                <a:cubicBezTo>
                  <a:pt x="351" y="138"/>
                  <a:pt x="351" y="138"/>
                  <a:pt x="351" y="138"/>
                </a:cubicBezTo>
                <a:cubicBezTo>
                  <a:pt x="339" y="138"/>
                  <a:pt x="339" y="138"/>
                  <a:pt x="339" y="138"/>
                </a:cubicBezTo>
                <a:cubicBezTo>
                  <a:pt x="339" y="146"/>
                  <a:pt x="339" y="146"/>
                  <a:pt x="339" y="146"/>
                </a:cubicBezTo>
                <a:cubicBezTo>
                  <a:pt x="328" y="146"/>
                  <a:pt x="328" y="146"/>
                  <a:pt x="328" y="146"/>
                </a:cubicBezTo>
                <a:cubicBezTo>
                  <a:pt x="328" y="138"/>
                  <a:pt x="328" y="138"/>
                  <a:pt x="328" y="138"/>
                </a:cubicBezTo>
                <a:cubicBezTo>
                  <a:pt x="316" y="138"/>
                  <a:pt x="316" y="138"/>
                  <a:pt x="316" y="138"/>
                </a:cubicBezTo>
                <a:cubicBezTo>
                  <a:pt x="316" y="146"/>
                  <a:pt x="316" y="146"/>
                  <a:pt x="316" y="146"/>
                </a:cubicBezTo>
                <a:cubicBezTo>
                  <a:pt x="305" y="146"/>
                  <a:pt x="305" y="146"/>
                  <a:pt x="305" y="146"/>
                </a:cubicBezTo>
                <a:cubicBezTo>
                  <a:pt x="305" y="138"/>
                  <a:pt x="305" y="138"/>
                  <a:pt x="305" y="138"/>
                </a:cubicBezTo>
                <a:cubicBezTo>
                  <a:pt x="293" y="138"/>
                  <a:pt x="293" y="138"/>
                  <a:pt x="293" y="138"/>
                </a:cubicBezTo>
                <a:cubicBezTo>
                  <a:pt x="293" y="146"/>
                  <a:pt x="293" y="146"/>
                  <a:pt x="293" y="146"/>
                </a:cubicBezTo>
                <a:cubicBezTo>
                  <a:pt x="281" y="146"/>
                  <a:pt x="281" y="146"/>
                  <a:pt x="281" y="146"/>
                </a:cubicBezTo>
                <a:cubicBezTo>
                  <a:pt x="281" y="138"/>
                  <a:pt x="281" y="138"/>
                  <a:pt x="281" y="138"/>
                </a:cubicBezTo>
                <a:cubicBezTo>
                  <a:pt x="269" y="138"/>
                  <a:pt x="269" y="138"/>
                  <a:pt x="269" y="138"/>
                </a:cubicBezTo>
                <a:cubicBezTo>
                  <a:pt x="269" y="146"/>
                  <a:pt x="269" y="146"/>
                  <a:pt x="269" y="146"/>
                </a:cubicBezTo>
                <a:cubicBezTo>
                  <a:pt x="258" y="146"/>
                  <a:pt x="258" y="146"/>
                  <a:pt x="258" y="146"/>
                </a:cubicBezTo>
                <a:cubicBezTo>
                  <a:pt x="258" y="138"/>
                  <a:pt x="258" y="138"/>
                  <a:pt x="258" y="138"/>
                </a:cubicBezTo>
                <a:cubicBezTo>
                  <a:pt x="246" y="138"/>
                  <a:pt x="246" y="138"/>
                  <a:pt x="246" y="138"/>
                </a:cubicBezTo>
                <a:cubicBezTo>
                  <a:pt x="246" y="146"/>
                  <a:pt x="246" y="146"/>
                  <a:pt x="246" y="146"/>
                </a:cubicBezTo>
                <a:cubicBezTo>
                  <a:pt x="234" y="146"/>
                  <a:pt x="234" y="146"/>
                  <a:pt x="234" y="146"/>
                </a:cubicBezTo>
                <a:cubicBezTo>
                  <a:pt x="234" y="138"/>
                  <a:pt x="234" y="138"/>
                  <a:pt x="234" y="138"/>
                </a:cubicBezTo>
                <a:cubicBezTo>
                  <a:pt x="222" y="138"/>
                  <a:pt x="222" y="138"/>
                  <a:pt x="222" y="138"/>
                </a:cubicBezTo>
                <a:cubicBezTo>
                  <a:pt x="222" y="146"/>
                  <a:pt x="222" y="146"/>
                  <a:pt x="222" y="146"/>
                </a:cubicBezTo>
                <a:cubicBezTo>
                  <a:pt x="211" y="146"/>
                  <a:pt x="211" y="146"/>
                  <a:pt x="211" y="146"/>
                </a:cubicBezTo>
                <a:cubicBezTo>
                  <a:pt x="211" y="138"/>
                  <a:pt x="211" y="138"/>
                  <a:pt x="211" y="138"/>
                </a:cubicBezTo>
                <a:cubicBezTo>
                  <a:pt x="199" y="138"/>
                  <a:pt x="199" y="138"/>
                  <a:pt x="199" y="138"/>
                </a:cubicBezTo>
                <a:cubicBezTo>
                  <a:pt x="199" y="146"/>
                  <a:pt x="199" y="146"/>
                  <a:pt x="199" y="146"/>
                </a:cubicBezTo>
                <a:cubicBezTo>
                  <a:pt x="188" y="146"/>
                  <a:pt x="188" y="146"/>
                  <a:pt x="188" y="146"/>
                </a:cubicBezTo>
                <a:cubicBezTo>
                  <a:pt x="188" y="138"/>
                  <a:pt x="188" y="138"/>
                  <a:pt x="188" y="138"/>
                </a:cubicBezTo>
                <a:cubicBezTo>
                  <a:pt x="176" y="138"/>
                  <a:pt x="176" y="138"/>
                  <a:pt x="176" y="138"/>
                </a:cubicBezTo>
                <a:cubicBezTo>
                  <a:pt x="176" y="146"/>
                  <a:pt x="176" y="146"/>
                  <a:pt x="176" y="146"/>
                </a:cubicBezTo>
                <a:cubicBezTo>
                  <a:pt x="164" y="146"/>
                  <a:pt x="164" y="146"/>
                  <a:pt x="164" y="146"/>
                </a:cubicBezTo>
                <a:cubicBezTo>
                  <a:pt x="164" y="138"/>
                  <a:pt x="164" y="138"/>
                  <a:pt x="164" y="138"/>
                </a:cubicBezTo>
                <a:cubicBezTo>
                  <a:pt x="152" y="138"/>
                  <a:pt x="152" y="138"/>
                  <a:pt x="152" y="138"/>
                </a:cubicBezTo>
                <a:cubicBezTo>
                  <a:pt x="152" y="146"/>
                  <a:pt x="152" y="146"/>
                  <a:pt x="152" y="146"/>
                </a:cubicBezTo>
                <a:cubicBezTo>
                  <a:pt x="141" y="146"/>
                  <a:pt x="141" y="146"/>
                  <a:pt x="141" y="146"/>
                </a:cubicBezTo>
                <a:cubicBezTo>
                  <a:pt x="141" y="138"/>
                  <a:pt x="141" y="138"/>
                  <a:pt x="141" y="138"/>
                </a:cubicBezTo>
                <a:cubicBezTo>
                  <a:pt x="129" y="138"/>
                  <a:pt x="129" y="138"/>
                  <a:pt x="129" y="138"/>
                </a:cubicBezTo>
                <a:cubicBezTo>
                  <a:pt x="129" y="146"/>
                  <a:pt x="129" y="146"/>
                  <a:pt x="129" y="146"/>
                </a:cubicBezTo>
                <a:cubicBezTo>
                  <a:pt x="117" y="146"/>
                  <a:pt x="117" y="146"/>
                  <a:pt x="117" y="146"/>
                </a:cubicBezTo>
                <a:cubicBezTo>
                  <a:pt x="117" y="138"/>
                  <a:pt x="117" y="138"/>
                  <a:pt x="117" y="138"/>
                </a:cubicBezTo>
                <a:cubicBezTo>
                  <a:pt x="105" y="138"/>
                  <a:pt x="105" y="138"/>
                  <a:pt x="105" y="138"/>
                </a:cubicBezTo>
                <a:cubicBezTo>
                  <a:pt x="105" y="146"/>
                  <a:pt x="105" y="146"/>
                  <a:pt x="105" y="146"/>
                </a:cubicBezTo>
                <a:cubicBezTo>
                  <a:pt x="94" y="146"/>
                  <a:pt x="94" y="146"/>
                  <a:pt x="94" y="146"/>
                </a:cubicBezTo>
                <a:cubicBezTo>
                  <a:pt x="94" y="138"/>
                  <a:pt x="94" y="138"/>
                  <a:pt x="94" y="138"/>
                </a:cubicBezTo>
                <a:cubicBezTo>
                  <a:pt x="82" y="138"/>
                  <a:pt x="82" y="138"/>
                  <a:pt x="82" y="138"/>
                </a:cubicBezTo>
                <a:cubicBezTo>
                  <a:pt x="82" y="146"/>
                  <a:pt x="82" y="146"/>
                  <a:pt x="82" y="146"/>
                </a:cubicBezTo>
                <a:cubicBezTo>
                  <a:pt x="71" y="146"/>
                  <a:pt x="71" y="146"/>
                  <a:pt x="71" y="146"/>
                </a:cubicBezTo>
                <a:cubicBezTo>
                  <a:pt x="71" y="138"/>
                  <a:pt x="71" y="138"/>
                  <a:pt x="71" y="138"/>
                </a:cubicBezTo>
                <a:cubicBezTo>
                  <a:pt x="59" y="138"/>
                  <a:pt x="59" y="138"/>
                  <a:pt x="59" y="138"/>
                </a:cubicBezTo>
                <a:cubicBezTo>
                  <a:pt x="59" y="146"/>
                  <a:pt x="59" y="146"/>
                  <a:pt x="59" y="146"/>
                </a:cubicBezTo>
                <a:cubicBezTo>
                  <a:pt x="47" y="146"/>
                  <a:pt x="47" y="146"/>
                  <a:pt x="47" y="146"/>
                </a:cubicBezTo>
                <a:cubicBezTo>
                  <a:pt x="47" y="138"/>
                  <a:pt x="47" y="138"/>
                  <a:pt x="47" y="138"/>
                </a:cubicBezTo>
                <a:cubicBezTo>
                  <a:pt x="35" y="138"/>
                  <a:pt x="35" y="138"/>
                  <a:pt x="35" y="138"/>
                </a:cubicBezTo>
                <a:cubicBezTo>
                  <a:pt x="35" y="146"/>
                  <a:pt x="35" y="146"/>
                  <a:pt x="35" y="146"/>
                </a:cubicBezTo>
                <a:cubicBezTo>
                  <a:pt x="24" y="146"/>
                  <a:pt x="24" y="146"/>
                  <a:pt x="24" y="146"/>
                </a:cubicBezTo>
                <a:cubicBezTo>
                  <a:pt x="24" y="138"/>
                  <a:pt x="24" y="138"/>
                  <a:pt x="24" y="138"/>
                </a:cubicBezTo>
                <a:cubicBezTo>
                  <a:pt x="12" y="138"/>
                  <a:pt x="12" y="138"/>
                  <a:pt x="12" y="138"/>
                </a:cubicBezTo>
                <a:cubicBezTo>
                  <a:pt x="12" y="146"/>
                  <a:pt x="12" y="146"/>
                  <a:pt x="12" y="146"/>
                </a:cubicBezTo>
                <a:cubicBezTo>
                  <a:pt x="0" y="146"/>
                  <a:pt x="0" y="146"/>
                  <a:pt x="0" y="146"/>
                </a:cubicBezTo>
                <a:cubicBezTo>
                  <a:pt x="0" y="138"/>
                  <a:pt x="0" y="138"/>
                  <a:pt x="0" y="138"/>
                </a:cubicBezTo>
                <a:cubicBezTo>
                  <a:pt x="0" y="138"/>
                  <a:pt x="0" y="138"/>
                  <a:pt x="0" y="138"/>
                </a:cubicBezTo>
                <a:cubicBezTo>
                  <a:pt x="0" y="130"/>
                  <a:pt x="0" y="130"/>
                  <a:pt x="0" y="130"/>
                </a:cubicBezTo>
                <a:lnTo>
                  <a:pt x="410" y="130"/>
                </a:lnTo>
                <a:close/>
                <a:moveTo>
                  <a:pt x="32" y="112"/>
                </a:moveTo>
                <a:cubicBezTo>
                  <a:pt x="33" y="119"/>
                  <a:pt x="39" y="125"/>
                  <a:pt x="46" y="125"/>
                </a:cubicBezTo>
                <a:cubicBezTo>
                  <a:pt x="54" y="125"/>
                  <a:pt x="60" y="119"/>
                  <a:pt x="60" y="112"/>
                </a:cubicBezTo>
                <a:lnTo>
                  <a:pt x="32" y="112"/>
                </a:lnTo>
                <a:close/>
                <a:moveTo>
                  <a:pt x="161" y="112"/>
                </a:moveTo>
                <a:cubicBezTo>
                  <a:pt x="160" y="119"/>
                  <a:pt x="154" y="125"/>
                  <a:pt x="147" y="125"/>
                </a:cubicBezTo>
                <a:cubicBezTo>
                  <a:pt x="140" y="125"/>
                  <a:pt x="134" y="119"/>
                  <a:pt x="133" y="112"/>
                </a:cubicBezTo>
                <a:lnTo>
                  <a:pt x="161" y="112"/>
                </a:lnTo>
                <a:close/>
                <a:moveTo>
                  <a:pt x="296" y="112"/>
                </a:moveTo>
                <a:cubicBezTo>
                  <a:pt x="296" y="119"/>
                  <a:pt x="290" y="125"/>
                  <a:pt x="282" y="125"/>
                </a:cubicBezTo>
                <a:cubicBezTo>
                  <a:pt x="275" y="125"/>
                  <a:pt x="269" y="119"/>
                  <a:pt x="268" y="112"/>
                </a:cubicBezTo>
                <a:lnTo>
                  <a:pt x="296" y="112"/>
                </a:lnTo>
                <a:close/>
                <a:moveTo>
                  <a:pt x="2" y="95"/>
                </a:moveTo>
                <a:cubicBezTo>
                  <a:pt x="93" y="95"/>
                  <a:pt x="93" y="95"/>
                  <a:pt x="93" y="95"/>
                </a:cubicBezTo>
                <a:cubicBezTo>
                  <a:pt x="93" y="116"/>
                  <a:pt x="93" y="116"/>
                  <a:pt x="93" y="116"/>
                </a:cubicBezTo>
                <a:cubicBezTo>
                  <a:pt x="73" y="116"/>
                  <a:pt x="73" y="116"/>
                  <a:pt x="73" y="116"/>
                </a:cubicBezTo>
                <a:cubicBezTo>
                  <a:pt x="67" y="104"/>
                  <a:pt x="67" y="104"/>
                  <a:pt x="67" y="104"/>
                </a:cubicBezTo>
                <a:cubicBezTo>
                  <a:pt x="29" y="104"/>
                  <a:pt x="29" y="104"/>
                  <a:pt x="29" y="104"/>
                </a:cubicBezTo>
                <a:cubicBezTo>
                  <a:pt x="24" y="116"/>
                  <a:pt x="24" y="116"/>
                  <a:pt x="24" y="116"/>
                </a:cubicBezTo>
                <a:cubicBezTo>
                  <a:pt x="2" y="116"/>
                  <a:pt x="2" y="116"/>
                  <a:pt x="2" y="116"/>
                </a:cubicBezTo>
                <a:lnTo>
                  <a:pt x="2" y="95"/>
                </a:lnTo>
                <a:close/>
                <a:moveTo>
                  <a:pt x="105" y="95"/>
                </a:moveTo>
                <a:cubicBezTo>
                  <a:pt x="407" y="95"/>
                  <a:pt x="407" y="95"/>
                  <a:pt x="407" y="95"/>
                </a:cubicBezTo>
                <a:cubicBezTo>
                  <a:pt x="390" y="116"/>
                  <a:pt x="323" y="116"/>
                  <a:pt x="323" y="116"/>
                </a:cubicBezTo>
                <a:cubicBezTo>
                  <a:pt x="309" y="116"/>
                  <a:pt x="309" y="116"/>
                  <a:pt x="309" y="116"/>
                </a:cubicBezTo>
                <a:cubicBezTo>
                  <a:pt x="303" y="104"/>
                  <a:pt x="303" y="104"/>
                  <a:pt x="303" y="104"/>
                </a:cubicBezTo>
                <a:cubicBezTo>
                  <a:pt x="265" y="104"/>
                  <a:pt x="265" y="104"/>
                  <a:pt x="265" y="104"/>
                </a:cubicBezTo>
                <a:cubicBezTo>
                  <a:pt x="260" y="116"/>
                  <a:pt x="260" y="116"/>
                  <a:pt x="260" y="116"/>
                </a:cubicBezTo>
                <a:cubicBezTo>
                  <a:pt x="174" y="116"/>
                  <a:pt x="174" y="116"/>
                  <a:pt x="174" y="116"/>
                </a:cubicBezTo>
                <a:cubicBezTo>
                  <a:pt x="169" y="104"/>
                  <a:pt x="169" y="104"/>
                  <a:pt x="169" y="104"/>
                </a:cubicBezTo>
                <a:cubicBezTo>
                  <a:pt x="130" y="104"/>
                  <a:pt x="130" y="104"/>
                  <a:pt x="130" y="104"/>
                </a:cubicBezTo>
                <a:cubicBezTo>
                  <a:pt x="125" y="116"/>
                  <a:pt x="125" y="116"/>
                  <a:pt x="125" y="116"/>
                </a:cubicBezTo>
                <a:cubicBezTo>
                  <a:pt x="105" y="116"/>
                  <a:pt x="105" y="116"/>
                  <a:pt x="105" y="116"/>
                </a:cubicBezTo>
                <a:lnTo>
                  <a:pt x="105" y="95"/>
                </a:ln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3" name="TextBox 62">
            <a:extLst>
              <a:ext uri="{FF2B5EF4-FFF2-40B4-BE49-F238E27FC236}">
                <a16:creationId xmlns:a16="http://schemas.microsoft.com/office/drawing/2014/main" id="{AF12E459-8F79-49EF-B292-E8E67F26AD9C}"/>
              </a:ext>
            </a:extLst>
          </p:cNvPr>
          <p:cNvSpPr txBox="1"/>
          <p:nvPr/>
        </p:nvSpPr>
        <p:spPr>
          <a:xfrm>
            <a:off x="5879035" y="2507223"/>
            <a:ext cx="548641" cy="461665"/>
          </a:xfrm>
          <a:prstGeom prst="rect">
            <a:avLst/>
          </a:prstGeom>
          <a:noFill/>
        </p:spPr>
        <p:txBody>
          <a:bodyPr wrap="square" rtlCol="0">
            <a:spAutoFit/>
          </a:bodyPr>
          <a:lstStyle/>
          <a:p>
            <a:pPr algn="ctr" defTabSz="1219170">
              <a:spcBef>
                <a:spcPct val="20000"/>
              </a:spcBef>
              <a:defRPr/>
            </a:pPr>
            <a:r>
              <a:rPr lang="en-US" sz="2400" dirty="0">
                <a:solidFill>
                  <a:schemeClr val="bg1"/>
                </a:solidFill>
                <a:latin typeface="Bernard MT Condensed" panose="02050806060905020404" pitchFamily="18" charset="0"/>
              </a:rPr>
              <a:t>VS</a:t>
            </a:r>
            <a:endParaRPr lang="en-US" sz="400" dirty="0">
              <a:solidFill>
                <a:schemeClr val="bg1"/>
              </a:solidFill>
              <a:latin typeface="Bernard MT Condensed" panose="02050806060905020404" pitchFamily="18" charset="0"/>
            </a:endParaRPr>
          </a:p>
        </p:txBody>
      </p:sp>
      <p:sp>
        <p:nvSpPr>
          <p:cNvPr id="64" name="TextBox 63">
            <a:extLst>
              <a:ext uri="{FF2B5EF4-FFF2-40B4-BE49-F238E27FC236}">
                <a16:creationId xmlns:a16="http://schemas.microsoft.com/office/drawing/2014/main" id="{868910BE-9C2A-44C9-B0CC-3C596C37E05C}"/>
              </a:ext>
            </a:extLst>
          </p:cNvPr>
          <p:cNvSpPr txBox="1"/>
          <p:nvPr/>
        </p:nvSpPr>
        <p:spPr>
          <a:xfrm>
            <a:off x="3777249" y="5894120"/>
            <a:ext cx="1340530" cy="323165"/>
          </a:xfrm>
          <a:prstGeom prst="rect">
            <a:avLst/>
          </a:prstGeom>
          <a:noFill/>
        </p:spPr>
        <p:txBody>
          <a:bodyPr wrap="square" rtlCol="0">
            <a:spAutoFit/>
          </a:bodyPr>
          <a:lstStyle/>
          <a:p>
            <a:pPr defTabSz="1219170">
              <a:spcBef>
                <a:spcPct val="20000"/>
              </a:spcBef>
              <a:defRPr/>
            </a:pPr>
            <a:r>
              <a:rPr lang="en-US" sz="1400" dirty="0">
                <a:solidFill>
                  <a:srgbClr val="EF3425"/>
                </a:solidFill>
                <a:latin typeface="Bernard MT Condensed" panose="02050806060905020404" pitchFamily="18" charset="0"/>
              </a:rPr>
              <a:t>LOREM IPSUM </a:t>
            </a:r>
            <a:r>
              <a:rPr lang="en-US" sz="1500" dirty="0">
                <a:solidFill>
                  <a:srgbClr val="EF3425"/>
                </a:solidFill>
                <a:latin typeface="Bernard MT Condensed" panose="02050806060905020404" pitchFamily="18" charset="0"/>
              </a:rPr>
              <a:t>01</a:t>
            </a:r>
          </a:p>
        </p:txBody>
      </p:sp>
      <p:sp>
        <p:nvSpPr>
          <p:cNvPr id="65" name="TextBox 64">
            <a:extLst>
              <a:ext uri="{FF2B5EF4-FFF2-40B4-BE49-F238E27FC236}">
                <a16:creationId xmlns:a16="http://schemas.microsoft.com/office/drawing/2014/main" id="{82D76BF4-6871-4FFB-811F-585F158DD6A1}"/>
              </a:ext>
            </a:extLst>
          </p:cNvPr>
          <p:cNvSpPr txBox="1"/>
          <p:nvPr/>
        </p:nvSpPr>
        <p:spPr>
          <a:xfrm>
            <a:off x="10074527" y="5894119"/>
            <a:ext cx="1340530" cy="323165"/>
          </a:xfrm>
          <a:prstGeom prst="rect">
            <a:avLst/>
          </a:prstGeom>
          <a:noFill/>
        </p:spPr>
        <p:txBody>
          <a:bodyPr wrap="square" rtlCol="0">
            <a:spAutoFit/>
          </a:bodyPr>
          <a:lstStyle/>
          <a:p>
            <a:pPr defTabSz="1219170">
              <a:spcBef>
                <a:spcPct val="20000"/>
              </a:spcBef>
              <a:defRPr/>
            </a:pPr>
            <a:r>
              <a:rPr lang="en-US" sz="1400" dirty="0">
                <a:solidFill>
                  <a:srgbClr val="5C7089"/>
                </a:solidFill>
                <a:latin typeface="Bernard MT Condensed" panose="02050806060905020404" pitchFamily="18" charset="0"/>
              </a:rPr>
              <a:t>LOREM IPSUM </a:t>
            </a:r>
            <a:r>
              <a:rPr lang="en-US" sz="1500" dirty="0">
                <a:solidFill>
                  <a:srgbClr val="5C7089"/>
                </a:solidFill>
                <a:latin typeface="Bernard MT Condensed" panose="02050806060905020404" pitchFamily="18" charset="0"/>
              </a:rPr>
              <a:t>02</a:t>
            </a:r>
          </a:p>
        </p:txBody>
      </p:sp>
    </p:spTree>
    <p:extLst>
      <p:ext uri="{BB962C8B-B14F-4D97-AF65-F5344CB8AC3E}">
        <p14:creationId xmlns:p14="http://schemas.microsoft.com/office/powerpoint/2010/main" val="343092521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5"/>
                                        </p:tgtEl>
                                        <p:attrNameLst>
                                          <p:attrName>style.visibility</p:attrName>
                                        </p:attrNameLst>
                                      </p:cBhvr>
                                      <p:to>
                                        <p:strVal val="visible"/>
                                      </p:to>
                                    </p:set>
                                    <p:animEffect transition="in" filter="wipe(left)">
                                      <p:cBhvr>
                                        <p:cTn id="7" dur="1000"/>
                                        <p:tgtEl>
                                          <p:spTgt spid="35"/>
                                        </p:tgtEl>
                                      </p:cBhvr>
                                    </p:animEffect>
                                  </p:childTnLst>
                                </p:cTn>
                              </p:par>
                            </p:childTnLst>
                          </p:cTn>
                        </p:par>
                        <p:par>
                          <p:cTn id="8" fill="hold">
                            <p:stCondLst>
                              <p:cond delay="1000"/>
                            </p:stCondLst>
                            <p:childTnLst>
                              <p:par>
                                <p:cTn id="9" presetID="21" presetClass="entr" presetSubtype="1" fill="hold" nodeType="afterEffect">
                                  <p:stCondLst>
                                    <p:cond delay="0"/>
                                  </p:stCondLst>
                                  <p:childTnLst>
                                    <p:set>
                                      <p:cBhvr>
                                        <p:cTn id="10" dur="1" fill="hold">
                                          <p:stCondLst>
                                            <p:cond delay="0"/>
                                          </p:stCondLst>
                                        </p:cTn>
                                        <p:tgtEl>
                                          <p:spTgt spid="84"/>
                                        </p:tgtEl>
                                        <p:attrNameLst>
                                          <p:attrName>style.visibility</p:attrName>
                                        </p:attrNameLst>
                                      </p:cBhvr>
                                      <p:to>
                                        <p:strVal val="visible"/>
                                      </p:to>
                                    </p:set>
                                    <p:animEffect transition="in" filter="wheel(1)">
                                      <p:cBhvr>
                                        <p:cTn id="11" dur="2000"/>
                                        <p:tgtEl>
                                          <p:spTgt spid="84"/>
                                        </p:tgtEl>
                                      </p:cBhvr>
                                    </p:animEffect>
                                  </p:childTnLst>
                                </p:cTn>
                              </p:par>
                            </p:childTnLst>
                          </p:cTn>
                        </p:par>
                        <p:par>
                          <p:cTn id="12" fill="hold">
                            <p:stCondLst>
                              <p:cond delay="3000"/>
                            </p:stCondLst>
                            <p:childTnLst>
                              <p:par>
                                <p:cTn id="13" presetID="53" presetClass="entr" presetSubtype="16" fill="hold" grpId="0" nodeType="afterEffect">
                                  <p:stCondLst>
                                    <p:cond delay="0"/>
                                  </p:stCondLst>
                                  <p:childTnLst>
                                    <p:set>
                                      <p:cBhvr>
                                        <p:cTn id="14" dur="1" fill="hold">
                                          <p:stCondLst>
                                            <p:cond delay="0"/>
                                          </p:stCondLst>
                                        </p:cTn>
                                        <p:tgtEl>
                                          <p:spTgt spid="11"/>
                                        </p:tgtEl>
                                        <p:attrNameLst>
                                          <p:attrName>style.visibility</p:attrName>
                                        </p:attrNameLst>
                                      </p:cBhvr>
                                      <p:to>
                                        <p:strVal val="visible"/>
                                      </p:to>
                                    </p:set>
                                    <p:anim calcmode="lin" valueType="num">
                                      <p:cBhvr>
                                        <p:cTn id="15" dur="1000" fill="hold"/>
                                        <p:tgtEl>
                                          <p:spTgt spid="11"/>
                                        </p:tgtEl>
                                        <p:attrNameLst>
                                          <p:attrName>ppt_w</p:attrName>
                                        </p:attrNameLst>
                                      </p:cBhvr>
                                      <p:tavLst>
                                        <p:tav tm="0">
                                          <p:val>
                                            <p:fltVal val="0"/>
                                          </p:val>
                                        </p:tav>
                                        <p:tav tm="100000">
                                          <p:val>
                                            <p:strVal val="#ppt_w"/>
                                          </p:val>
                                        </p:tav>
                                      </p:tavLst>
                                    </p:anim>
                                    <p:anim calcmode="lin" valueType="num">
                                      <p:cBhvr>
                                        <p:cTn id="16" dur="1000" fill="hold"/>
                                        <p:tgtEl>
                                          <p:spTgt spid="11"/>
                                        </p:tgtEl>
                                        <p:attrNameLst>
                                          <p:attrName>ppt_h</p:attrName>
                                        </p:attrNameLst>
                                      </p:cBhvr>
                                      <p:tavLst>
                                        <p:tav tm="0">
                                          <p:val>
                                            <p:fltVal val="0"/>
                                          </p:val>
                                        </p:tav>
                                        <p:tav tm="100000">
                                          <p:val>
                                            <p:strVal val="#ppt_h"/>
                                          </p:val>
                                        </p:tav>
                                      </p:tavLst>
                                    </p:anim>
                                    <p:animEffect transition="in" filter="fade">
                                      <p:cBhvr>
                                        <p:cTn id="17" dur="1000"/>
                                        <p:tgtEl>
                                          <p:spTgt spid="11"/>
                                        </p:tgtEl>
                                      </p:cBhvr>
                                    </p:animEffect>
                                  </p:childTnLst>
                                </p:cTn>
                              </p:par>
                              <p:par>
                                <p:cTn id="18" presetID="47" presetClass="entr" presetSubtype="0" fill="hold" grpId="0" nodeType="withEffect">
                                  <p:stCondLst>
                                    <p:cond delay="0"/>
                                  </p:stCondLst>
                                  <p:childTnLst>
                                    <p:set>
                                      <p:cBhvr>
                                        <p:cTn id="19" dur="1" fill="hold">
                                          <p:stCondLst>
                                            <p:cond delay="0"/>
                                          </p:stCondLst>
                                        </p:cTn>
                                        <p:tgtEl>
                                          <p:spTgt spid="12"/>
                                        </p:tgtEl>
                                        <p:attrNameLst>
                                          <p:attrName>style.visibility</p:attrName>
                                        </p:attrNameLst>
                                      </p:cBhvr>
                                      <p:to>
                                        <p:strVal val="visible"/>
                                      </p:to>
                                    </p:set>
                                    <p:animEffect transition="in" filter="fade">
                                      <p:cBhvr>
                                        <p:cTn id="20" dur="1000"/>
                                        <p:tgtEl>
                                          <p:spTgt spid="12"/>
                                        </p:tgtEl>
                                      </p:cBhvr>
                                    </p:animEffect>
                                    <p:anim calcmode="lin" valueType="num">
                                      <p:cBhvr>
                                        <p:cTn id="21" dur="1000" fill="hold"/>
                                        <p:tgtEl>
                                          <p:spTgt spid="12"/>
                                        </p:tgtEl>
                                        <p:attrNameLst>
                                          <p:attrName>ppt_x</p:attrName>
                                        </p:attrNameLst>
                                      </p:cBhvr>
                                      <p:tavLst>
                                        <p:tav tm="0">
                                          <p:val>
                                            <p:strVal val="#ppt_x"/>
                                          </p:val>
                                        </p:tav>
                                        <p:tav tm="100000">
                                          <p:val>
                                            <p:strVal val="#ppt_x"/>
                                          </p:val>
                                        </p:tav>
                                      </p:tavLst>
                                    </p:anim>
                                    <p:anim calcmode="lin" valueType="num">
                                      <p:cBhvr>
                                        <p:cTn id="22" dur="1000" fill="hold"/>
                                        <p:tgtEl>
                                          <p:spTgt spid="12"/>
                                        </p:tgtEl>
                                        <p:attrNameLst>
                                          <p:attrName>ppt_y</p:attrName>
                                        </p:attrNameLst>
                                      </p:cBhvr>
                                      <p:tavLst>
                                        <p:tav tm="0">
                                          <p:val>
                                            <p:strVal val="#ppt_y-.1"/>
                                          </p:val>
                                        </p:tav>
                                        <p:tav tm="100000">
                                          <p:val>
                                            <p:strVal val="#ppt_y"/>
                                          </p:val>
                                        </p:tav>
                                      </p:tavLst>
                                    </p:anim>
                                  </p:childTnLst>
                                </p:cTn>
                              </p:par>
                              <p:par>
                                <p:cTn id="23" presetID="47" presetClass="entr" presetSubtype="0" fill="hold" grpId="0" nodeType="withEffect">
                                  <p:stCondLst>
                                    <p:cond delay="0"/>
                                  </p:stCondLst>
                                  <p:childTnLst>
                                    <p:set>
                                      <p:cBhvr>
                                        <p:cTn id="24" dur="1" fill="hold">
                                          <p:stCondLst>
                                            <p:cond delay="0"/>
                                          </p:stCondLst>
                                        </p:cTn>
                                        <p:tgtEl>
                                          <p:spTgt spid="14"/>
                                        </p:tgtEl>
                                        <p:attrNameLst>
                                          <p:attrName>style.visibility</p:attrName>
                                        </p:attrNameLst>
                                      </p:cBhvr>
                                      <p:to>
                                        <p:strVal val="visible"/>
                                      </p:to>
                                    </p:set>
                                    <p:animEffect transition="in" filter="fade">
                                      <p:cBhvr>
                                        <p:cTn id="25" dur="1000"/>
                                        <p:tgtEl>
                                          <p:spTgt spid="14"/>
                                        </p:tgtEl>
                                      </p:cBhvr>
                                    </p:animEffect>
                                    <p:anim calcmode="lin" valueType="num">
                                      <p:cBhvr>
                                        <p:cTn id="26" dur="1000" fill="hold"/>
                                        <p:tgtEl>
                                          <p:spTgt spid="14"/>
                                        </p:tgtEl>
                                        <p:attrNameLst>
                                          <p:attrName>ppt_x</p:attrName>
                                        </p:attrNameLst>
                                      </p:cBhvr>
                                      <p:tavLst>
                                        <p:tav tm="0">
                                          <p:val>
                                            <p:strVal val="#ppt_x"/>
                                          </p:val>
                                        </p:tav>
                                        <p:tav tm="100000">
                                          <p:val>
                                            <p:strVal val="#ppt_x"/>
                                          </p:val>
                                        </p:tav>
                                      </p:tavLst>
                                    </p:anim>
                                    <p:anim calcmode="lin" valueType="num">
                                      <p:cBhvr>
                                        <p:cTn id="27" dur="1000" fill="hold"/>
                                        <p:tgtEl>
                                          <p:spTgt spid="14"/>
                                        </p:tgtEl>
                                        <p:attrNameLst>
                                          <p:attrName>ppt_y</p:attrName>
                                        </p:attrNameLst>
                                      </p:cBhvr>
                                      <p:tavLst>
                                        <p:tav tm="0">
                                          <p:val>
                                            <p:strVal val="#ppt_y-.1"/>
                                          </p:val>
                                        </p:tav>
                                        <p:tav tm="100000">
                                          <p:val>
                                            <p:strVal val="#ppt_y"/>
                                          </p:val>
                                        </p:tav>
                                      </p:tavLst>
                                    </p:anim>
                                  </p:childTnLst>
                                </p:cTn>
                              </p:par>
                            </p:childTnLst>
                          </p:cTn>
                        </p:par>
                        <p:par>
                          <p:cTn id="28" fill="hold">
                            <p:stCondLst>
                              <p:cond delay="4000"/>
                            </p:stCondLst>
                            <p:childTnLst>
                              <p:par>
                                <p:cTn id="29" presetID="42" presetClass="entr" presetSubtype="0" fill="hold" grpId="0" nodeType="afterEffect">
                                  <p:stCondLst>
                                    <p:cond delay="0"/>
                                  </p:stCondLst>
                                  <p:childTnLst>
                                    <p:set>
                                      <p:cBhvr>
                                        <p:cTn id="30" dur="1" fill="hold">
                                          <p:stCondLst>
                                            <p:cond delay="0"/>
                                          </p:stCondLst>
                                        </p:cTn>
                                        <p:tgtEl>
                                          <p:spTgt spid="33"/>
                                        </p:tgtEl>
                                        <p:attrNameLst>
                                          <p:attrName>style.visibility</p:attrName>
                                        </p:attrNameLst>
                                      </p:cBhvr>
                                      <p:to>
                                        <p:strVal val="visible"/>
                                      </p:to>
                                    </p:set>
                                    <p:animEffect transition="in" filter="fade">
                                      <p:cBhvr>
                                        <p:cTn id="31" dur="1000"/>
                                        <p:tgtEl>
                                          <p:spTgt spid="33"/>
                                        </p:tgtEl>
                                      </p:cBhvr>
                                    </p:animEffect>
                                    <p:anim calcmode="lin" valueType="num">
                                      <p:cBhvr>
                                        <p:cTn id="32" dur="1000" fill="hold"/>
                                        <p:tgtEl>
                                          <p:spTgt spid="33"/>
                                        </p:tgtEl>
                                        <p:attrNameLst>
                                          <p:attrName>ppt_x</p:attrName>
                                        </p:attrNameLst>
                                      </p:cBhvr>
                                      <p:tavLst>
                                        <p:tav tm="0">
                                          <p:val>
                                            <p:strVal val="#ppt_x"/>
                                          </p:val>
                                        </p:tav>
                                        <p:tav tm="100000">
                                          <p:val>
                                            <p:strVal val="#ppt_x"/>
                                          </p:val>
                                        </p:tav>
                                      </p:tavLst>
                                    </p:anim>
                                    <p:anim calcmode="lin" valueType="num">
                                      <p:cBhvr>
                                        <p:cTn id="33" dur="1000" fill="hold"/>
                                        <p:tgtEl>
                                          <p:spTgt spid="33"/>
                                        </p:tgtEl>
                                        <p:attrNameLst>
                                          <p:attrName>ppt_y</p:attrName>
                                        </p:attrNameLst>
                                      </p:cBhvr>
                                      <p:tavLst>
                                        <p:tav tm="0">
                                          <p:val>
                                            <p:strVal val="#ppt_y+.1"/>
                                          </p:val>
                                        </p:tav>
                                        <p:tav tm="100000">
                                          <p:val>
                                            <p:strVal val="#ppt_y"/>
                                          </p:val>
                                        </p:tav>
                                      </p:tavLst>
                                    </p:anim>
                                  </p:childTnLst>
                                </p:cTn>
                              </p:par>
                            </p:childTnLst>
                          </p:cTn>
                        </p:par>
                        <p:par>
                          <p:cTn id="34" fill="hold">
                            <p:stCondLst>
                              <p:cond delay="5000"/>
                            </p:stCondLst>
                            <p:childTnLst>
                              <p:par>
                                <p:cTn id="35" presetID="2" presetClass="entr" presetSubtype="4" fill="hold" grpId="0" nodeType="afterEffect">
                                  <p:stCondLst>
                                    <p:cond delay="0"/>
                                  </p:stCondLst>
                                  <p:childTnLst>
                                    <p:set>
                                      <p:cBhvr>
                                        <p:cTn id="36" dur="1" fill="hold">
                                          <p:stCondLst>
                                            <p:cond delay="0"/>
                                          </p:stCondLst>
                                        </p:cTn>
                                        <p:tgtEl>
                                          <p:spTgt spid="24"/>
                                        </p:tgtEl>
                                        <p:attrNameLst>
                                          <p:attrName>style.visibility</p:attrName>
                                        </p:attrNameLst>
                                      </p:cBhvr>
                                      <p:to>
                                        <p:strVal val="visible"/>
                                      </p:to>
                                    </p:set>
                                    <p:anim calcmode="lin" valueType="num">
                                      <p:cBhvr additive="base">
                                        <p:cTn id="37" dur="500" fill="hold"/>
                                        <p:tgtEl>
                                          <p:spTgt spid="24"/>
                                        </p:tgtEl>
                                        <p:attrNameLst>
                                          <p:attrName>ppt_x</p:attrName>
                                        </p:attrNameLst>
                                      </p:cBhvr>
                                      <p:tavLst>
                                        <p:tav tm="0">
                                          <p:val>
                                            <p:strVal val="#ppt_x"/>
                                          </p:val>
                                        </p:tav>
                                        <p:tav tm="100000">
                                          <p:val>
                                            <p:strVal val="#ppt_x"/>
                                          </p:val>
                                        </p:tav>
                                      </p:tavLst>
                                    </p:anim>
                                    <p:anim calcmode="lin" valueType="num">
                                      <p:cBhvr additive="base">
                                        <p:cTn id="38" dur="500" fill="hold"/>
                                        <p:tgtEl>
                                          <p:spTgt spid="24"/>
                                        </p:tgtEl>
                                        <p:attrNameLst>
                                          <p:attrName>ppt_y</p:attrName>
                                        </p:attrNameLst>
                                      </p:cBhvr>
                                      <p:tavLst>
                                        <p:tav tm="0">
                                          <p:val>
                                            <p:strVal val="1+#ppt_h/2"/>
                                          </p:val>
                                        </p:tav>
                                        <p:tav tm="100000">
                                          <p:val>
                                            <p:strVal val="#ppt_y"/>
                                          </p:val>
                                        </p:tav>
                                      </p:tavLst>
                                    </p:anim>
                                  </p:childTnLst>
                                </p:cTn>
                              </p:par>
                              <p:par>
                                <p:cTn id="39" presetID="2" presetClass="entr" presetSubtype="4" fill="hold" nodeType="withEffect">
                                  <p:stCondLst>
                                    <p:cond delay="0"/>
                                  </p:stCondLst>
                                  <p:childTnLst>
                                    <p:set>
                                      <p:cBhvr>
                                        <p:cTn id="40" dur="1" fill="hold">
                                          <p:stCondLst>
                                            <p:cond delay="0"/>
                                          </p:stCondLst>
                                        </p:cTn>
                                        <p:tgtEl>
                                          <p:spTgt spid="23"/>
                                        </p:tgtEl>
                                        <p:attrNameLst>
                                          <p:attrName>style.visibility</p:attrName>
                                        </p:attrNameLst>
                                      </p:cBhvr>
                                      <p:to>
                                        <p:strVal val="visible"/>
                                      </p:to>
                                    </p:set>
                                    <p:anim calcmode="lin" valueType="num">
                                      <p:cBhvr additive="base">
                                        <p:cTn id="41" dur="500" fill="hold"/>
                                        <p:tgtEl>
                                          <p:spTgt spid="23"/>
                                        </p:tgtEl>
                                        <p:attrNameLst>
                                          <p:attrName>ppt_x</p:attrName>
                                        </p:attrNameLst>
                                      </p:cBhvr>
                                      <p:tavLst>
                                        <p:tav tm="0">
                                          <p:val>
                                            <p:strVal val="#ppt_x"/>
                                          </p:val>
                                        </p:tav>
                                        <p:tav tm="100000">
                                          <p:val>
                                            <p:strVal val="#ppt_x"/>
                                          </p:val>
                                        </p:tav>
                                      </p:tavLst>
                                    </p:anim>
                                    <p:anim calcmode="lin" valueType="num">
                                      <p:cBhvr additive="base">
                                        <p:cTn id="42" dur="500" fill="hold"/>
                                        <p:tgtEl>
                                          <p:spTgt spid="23"/>
                                        </p:tgtEl>
                                        <p:attrNameLst>
                                          <p:attrName>ppt_y</p:attrName>
                                        </p:attrNameLst>
                                      </p:cBhvr>
                                      <p:tavLst>
                                        <p:tav tm="0">
                                          <p:val>
                                            <p:strVal val="1+#ppt_h/2"/>
                                          </p:val>
                                        </p:tav>
                                        <p:tav tm="100000">
                                          <p:val>
                                            <p:strVal val="#ppt_y"/>
                                          </p:val>
                                        </p:tav>
                                      </p:tavLst>
                                    </p:anim>
                                  </p:childTnLst>
                                </p:cTn>
                              </p:par>
                              <p:par>
                                <p:cTn id="43" presetID="2" presetClass="entr" presetSubtype="4" fill="hold" grpId="0" nodeType="withEffect">
                                  <p:stCondLst>
                                    <p:cond delay="0"/>
                                  </p:stCondLst>
                                  <p:childTnLst>
                                    <p:set>
                                      <p:cBhvr>
                                        <p:cTn id="44" dur="1" fill="hold">
                                          <p:stCondLst>
                                            <p:cond delay="0"/>
                                          </p:stCondLst>
                                        </p:cTn>
                                        <p:tgtEl>
                                          <p:spTgt spid="22"/>
                                        </p:tgtEl>
                                        <p:attrNameLst>
                                          <p:attrName>style.visibility</p:attrName>
                                        </p:attrNameLst>
                                      </p:cBhvr>
                                      <p:to>
                                        <p:strVal val="visible"/>
                                      </p:to>
                                    </p:set>
                                    <p:anim calcmode="lin" valueType="num">
                                      <p:cBhvr additive="base">
                                        <p:cTn id="45" dur="500" fill="hold"/>
                                        <p:tgtEl>
                                          <p:spTgt spid="22"/>
                                        </p:tgtEl>
                                        <p:attrNameLst>
                                          <p:attrName>ppt_x</p:attrName>
                                        </p:attrNameLst>
                                      </p:cBhvr>
                                      <p:tavLst>
                                        <p:tav tm="0">
                                          <p:val>
                                            <p:strVal val="#ppt_x"/>
                                          </p:val>
                                        </p:tav>
                                        <p:tav tm="100000">
                                          <p:val>
                                            <p:strVal val="#ppt_x"/>
                                          </p:val>
                                        </p:tav>
                                      </p:tavLst>
                                    </p:anim>
                                    <p:anim calcmode="lin" valueType="num">
                                      <p:cBhvr additive="base">
                                        <p:cTn id="46" dur="500" fill="hold"/>
                                        <p:tgtEl>
                                          <p:spTgt spid="22"/>
                                        </p:tgtEl>
                                        <p:attrNameLst>
                                          <p:attrName>ppt_y</p:attrName>
                                        </p:attrNameLst>
                                      </p:cBhvr>
                                      <p:tavLst>
                                        <p:tav tm="0">
                                          <p:val>
                                            <p:strVal val="1+#ppt_h/2"/>
                                          </p:val>
                                        </p:tav>
                                        <p:tav tm="100000">
                                          <p:val>
                                            <p:strVal val="#ppt_y"/>
                                          </p:val>
                                        </p:tav>
                                      </p:tavLst>
                                    </p:anim>
                                  </p:childTnLst>
                                </p:cTn>
                              </p:par>
                              <p:par>
                                <p:cTn id="47" presetID="2" presetClass="entr" presetSubtype="4" fill="hold" nodeType="withEffect">
                                  <p:stCondLst>
                                    <p:cond delay="0"/>
                                  </p:stCondLst>
                                  <p:childTnLst>
                                    <p:set>
                                      <p:cBhvr>
                                        <p:cTn id="48" dur="1" fill="hold">
                                          <p:stCondLst>
                                            <p:cond delay="0"/>
                                          </p:stCondLst>
                                        </p:cTn>
                                        <p:tgtEl>
                                          <p:spTgt spid="21"/>
                                        </p:tgtEl>
                                        <p:attrNameLst>
                                          <p:attrName>style.visibility</p:attrName>
                                        </p:attrNameLst>
                                      </p:cBhvr>
                                      <p:to>
                                        <p:strVal val="visible"/>
                                      </p:to>
                                    </p:set>
                                    <p:anim calcmode="lin" valueType="num">
                                      <p:cBhvr additive="base">
                                        <p:cTn id="49" dur="500" fill="hold"/>
                                        <p:tgtEl>
                                          <p:spTgt spid="21"/>
                                        </p:tgtEl>
                                        <p:attrNameLst>
                                          <p:attrName>ppt_x</p:attrName>
                                        </p:attrNameLst>
                                      </p:cBhvr>
                                      <p:tavLst>
                                        <p:tav tm="0">
                                          <p:val>
                                            <p:strVal val="#ppt_x"/>
                                          </p:val>
                                        </p:tav>
                                        <p:tav tm="100000">
                                          <p:val>
                                            <p:strVal val="#ppt_x"/>
                                          </p:val>
                                        </p:tav>
                                      </p:tavLst>
                                    </p:anim>
                                    <p:anim calcmode="lin" valueType="num">
                                      <p:cBhvr additive="base">
                                        <p:cTn id="50" dur="500" fill="hold"/>
                                        <p:tgtEl>
                                          <p:spTgt spid="21"/>
                                        </p:tgtEl>
                                        <p:attrNameLst>
                                          <p:attrName>ppt_y</p:attrName>
                                        </p:attrNameLst>
                                      </p:cBhvr>
                                      <p:tavLst>
                                        <p:tav tm="0">
                                          <p:val>
                                            <p:strVal val="1+#ppt_h/2"/>
                                          </p:val>
                                        </p:tav>
                                        <p:tav tm="100000">
                                          <p:val>
                                            <p:strVal val="#ppt_y"/>
                                          </p:val>
                                        </p:tav>
                                      </p:tavLst>
                                    </p:anim>
                                  </p:childTnLst>
                                </p:cTn>
                              </p:par>
                              <p:par>
                                <p:cTn id="51" presetID="2" presetClass="entr" presetSubtype="4" fill="hold" grpId="0" nodeType="withEffect">
                                  <p:stCondLst>
                                    <p:cond delay="0"/>
                                  </p:stCondLst>
                                  <p:childTnLst>
                                    <p:set>
                                      <p:cBhvr>
                                        <p:cTn id="52" dur="1" fill="hold">
                                          <p:stCondLst>
                                            <p:cond delay="0"/>
                                          </p:stCondLst>
                                        </p:cTn>
                                        <p:tgtEl>
                                          <p:spTgt spid="20"/>
                                        </p:tgtEl>
                                        <p:attrNameLst>
                                          <p:attrName>style.visibility</p:attrName>
                                        </p:attrNameLst>
                                      </p:cBhvr>
                                      <p:to>
                                        <p:strVal val="visible"/>
                                      </p:to>
                                    </p:set>
                                    <p:anim calcmode="lin" valueType="num">
                                      <p:cBhvr additive="base">
                                        <p:cTn id="53" dur="500" fill="hold"/>
                                        <p:tgtEl>
                                          <p:spTgt spid="20"/>
                                        </p:tgtEl>
                                        <p:attrNameLst>
                                          <p:attrName>ppt_x</p:attrName>
                                        </p:attrNameLst>
                                      </p:cBhvr>
                                      <p:tavLst>
                                        <p:tav tm="0">
                                          <p:val>
                                            <p:strVal val="#ppt_x"/>
                                          </p:val>
                                        </p:tav>
                                        <p:tav tm="100000">
                                          <p:val>
                                            <p:strVal val="#ppt_x"/>
                                          </p:val>
                                        </p:tav>
                                      </p:tavLst>
                                    </p:anim>
                                    <p:anim calcmode="lin" valueType="num">
                                      <p:cBhvr additive="base">
                                        <p:cTn id="54" dur="500" fill="hold"/>
                                        <p:tgtEl>
                                          <p:spTgt spid="20"/>
                                        </p:tgtEl>
                                        <p:attrNameLst>
                                          <p:attrName>ppt_y</p:attrName>
                                        </p:attrNameLst>
                                      </p:cBhvr>
                                      <p:tavLst>
                                        <p:tav tm="0">
                                          <p:val>
                                            <p:strVal val="1+#ppt_h/2"/>
                                          </p:val>
                                        </p:tav>
                                        <p:tav tm="100000">
                                          <p:val>
                                            <p:strVal val="#ppt_y"/>
                                          </p:val>
                                        </p:tav>
                                      </p:tavLst>
                                    </p:anim>
                                  </p:childTnLst>
                                </p:cTn>
                              </p:par>
                              <p:par>
                                <p:cTn id="55" presetID="2" presetClass="entr" presetSubtype="4" fill="hold" nodeType="withEffect">
                                  <p:stCondLst>
                                    <p:cond delay="0"/>
                                  </p:stCondLst>
                                  <p:childTnLst>
                                    <p:set>
                                      <p:cBhvr>
                                        <p:cTn id="56" dur="1" fill="hold">
                                          <p:stCondLst>
                                            <p:cond delay="0"/>
                                          </p:stCondLst>
                                        </p:cTn>
                                        <p:tgtEl>
                                          <p:spTgt spid="19"/>
                                        </p:tgtEl>
                                        <p:attrNameLst>
                                          <p:attrName>style.visibility</p:attrName>
                                        </p:attrNameLst>
                                      </p:cBhvr>
                                      <p:to>
                                        <p:strVal val="visible"/>
                                      </p:to>
                                    </p:set>
                                    <p:anim calcmode="lin" valueType="num">
                                      <p:cBhvr additive="base">
                                        <p:cTn id="57" dur="500" fill="hold"/>
                                        <p:tgtEl>
                                          <p:spTgt spid="19"/>
                                        </p:tgtEl>
                                        <p:attrNameLst>
                                          <p:attrName>ppt_x</p:attrName>
                                        </p:attrNameLst>
                                      </p:cBhvr>
                                      <p:tavLst>
                                        <p:tav tm="0">
                                          <p:val>
                                            <p:strVal val="#ppt_x"/>
                                          </p:val>
                                        </p:tav>
                                        <p:tav tm="100000">
                                          <p:val>
                                            <p:strVal val="#ppt_x"/>
                                          </p:val>
                                        </p:tav>
                                      </p:tavLst>
                                    </p:anim>
                                    <p:anim calcmode="lin" valueType="num">
                                      <p:cBhvr additive="base">
                                        <p:cTn id="58" dur="500" fill="hold"/>
                                        <p:tgtEl>
                                          <p:spTgt spid="19"/>
                                        </p:tgtEl>
                                        <p:attrNameLst>
                                          <p:attrName>ppt_y</p:attrName>
                                        </p:attrNameLst>
                                      </p:cBhvr>
                                      <p:tavLst>
                                        <p:tav tm="0">
                                          <p:val>
                                            <p:strVal val="1+#ppt_h/2"/>
                                          </p:val>
                                        </p:tav>
                                        <p:tav tm="100000">
                                          <p:val>
                                            <p:strVal val="#ppt_y"/>
                                          </p:val>
                                        </p:tav>
                                      </p:tavLst>
                                    </p:anim>
                                  </p:childTnLst>
                                </p:cTn>
                              </p:par>
                              <p:par>
                                <p:cTn id="59" presetID="2" presetClass="entr" presetSubtype="4" fill="hold" grpId="0" nodeType="withEffect">
                                  <p:stCondLst>
                                    <p:cond delay="0"/>
                                  </p:stCondLst>
                                  <p:childTnLst>
                                    <p:set>
                                      <p:cBhvr>
                                        <p:cTn id="60" dur="1" fill="hold">
                                          <p:stCondLst>
                                            <p:cond delay="0"/>
                                          </p:stCondLst>
                                        </p:cTn>
                                        <p:tgtEl>
                                          <p:spTgt spid="18"/>
                                        </p:tgtEl>
                                        <p:attrNameLst>
                                          <p:attrName>style.visibility</p:attrName>
                                        </p:attrNameLst>
                                      </p:cBhvr>
                                      <p:to>
                                        <p:strVal val="visible"/>
                                      </p:to>
                                    </p:set>
                                    <p:anim calcmode="lin" valueType="num">
                                      <p:cBhvr additive="base">
                                        <p:cTn id="61" dur="500" fill="hold"/>
                                        <p:tgtEl>
                                          <p:spTgt spid="18"/>
                                        </p:tgtEl>
                                        <p:attrNameLst>
                                          <p:attrName>ppt_x</p:attrName>
                                        </p:attrNameLst>
                                      </p:cBhvr>
                                      <p:tavLst>
                                        <p:tav tm="0">
                                          <p:val>
                                            <p:strVal val="#ppt_x"/>
                                          </p:val>
                                        </p:tav>
                                        <p:tav tm="100000">
                                          <p:val>
                                            <p:strVal val="#ppt_x"/>
                                          </p:val>
                                        </p:tav>
                                      </p:tavLst>
                                    </p:anim>
                                    <p:anim calcmode="lin" valueType="num">
                                      <p:cBhvr additive="base">
                                        <p:cTn id="62" dur="500" fill="hold"/>
                                        <p:tgtEl>
                                          <p:spTgt spid="18"/>
                                        </p:tgtEl>
                                        <p:attrNameLst>
                                          <p:attrName>ppt_y</p:attrName>
                                        </p:attrNameLst>
                                      </p:cBhvr>
                                      <p:tavLst>
                                        <p:tav tm="0">
                                          <p:val>
                                            <p:strVal val="1+#ppt_h/2"/>
                                          </p:val>
                                        </p:tav>
                                        <p:tav tm="100000">
                                          <p:val>
                                            <p:strVal val="#ppt_y"/>
                                          </p:val>
                                        </p:tav>
                                      </p:tavLst>
                                    </p:anim>
                                  </p:childTnLst>
                                </p:cTn>
                              </p:par>
                              <p:par>
                                <p:cTn id="63" presetID="2" presetClass="entr" presetSubtype="4" fill="hold" nodeType="withEffect">
                                  <p:stCondLst>
                                    <p:cond delay="0"/>
                                  </p:stCondLst>
                                  <p:childTnLst>
                                    <p:set>
                                      <p:cBhvr>
                                        <p:cTn id="64" dur="1" fill="hold">
                                          <p:stCondLst>
                                            <p:cond delay="0"/>
                                          </p:stCondLst>
                                        </p:cTn>
                                        <p:tgtEl>
                                          <p:spTgt spid="17"/>
                                        </p:tgtEl>
                                        <p:attrNameLst>
                                          <p:attrName>style.visibility</p:attrName>
                                        </p:attrNameLst>
                                      </p:cBhvr>
                                      <p:to>
                                        <p:strVal val="visible"/>
                                      </p:to>
                                    </p:set>
                                    <p:anim calcmode="lin" valueType="num">
                                      <p:cBhvr additive="base">
                                        <p:cTn id="65" dur="500" fill="hold"/>
                                        <p:tgtEl>
                                          <p:spTgt spid="17"/>
                                        </p:tgtEl>
                                        <p:attrNameLst>
                                          <p:attrName>ppt_x</p:attrName>
                                        </p:attrNameLst>
                                      </p:cBhvr>
                                      <p:tavLst>
                                        <p:tav tm="0">
                                          <p:val>
                                            <p:strVal val="#ppt_x"/>
                                          </p:val>
                                        </p:tav>
                                        <p:tav tm="100000">
                                          <p:val>
                                            <p:strVal val="#ppt_x"/>
                                          </p:val>
                                        </p:tav>
                                      </p:tavLst>
                                    </p:anim>
                                    <p:anim calcmode="lin" valueType="num">
                                      <p:cBhvr additive="base">
                                        <p:cTn id="66" dur="500" fill="hold"/>
                                        <p:tgtEl>
                                          <p:spTgt spid="17"/>
                                        </p:tgtEl>
                                        <p:attrNameLst>
                                          <p:attrName>ppt_y</p:attrName>
                                        </p:attrNameLst>
                                      </p:cBhvr>
                                      <p:tavLst>
                                        <p:tav tm="0">
                                          <p:val>
                                            <p:strVal val="1+#ppt_h/2"/>
                                          </p:val>
                                        </p:tav>
                                        <p:tav tm="100000">
                                          <p:val>
                                            <p:strVal val="#ppt_y"/>
                                          </p:val>
                                        </p:tav>
                                      </p:tavLst>
                                    </p:anim>
                                  </p:childTnLst>
                                </p:cTn>
                              </p:par>
                              <p:par>
                                <p:cTn id="67" presetID="2" presetClass="entr" presetSubtype="4" fill="hold" grpId="0" nodeType="withEffect">
                                  <p:stCondLst>
                                    <p:cond delay="0"/>
                                  </p:stCondLst>
                                  <p:childTnLst>
                                    <p:set>
                                      <p:cBhvr>
                                        <p:cTn id="68" dur="1" fill="hold">
                                          <p:stCondLst>
                                            <p:cond delay="0"/>
                                          </p:stCondLst>
                                        </p:cTn>
                                        <p:tgtEl>
                                          <p:spTgt spid="16"/>
                                        </p:tgtEl>
                                        <p:attrNameLst>
                                          <p:attrName>style.visibility</p:attrName>
                                        </p:attrNameLst>
                                      </p:cBhvr>
                                      <p:to>
                                        <p:strVal val="visible"/>
                                      </p:to>
                                    </p:set>
                                    <p:anim calcmode="lin" valueType="num">
                                      <p:cBhvr additive="base">
                                        <p:cTn id="69" dur="500" fill="hold"/>
                                        <p:tgtEl>
                                          <p:spTgt spid="16"/>
                                        </p:tgtEl>
                                        <p:attrNameLst>
                                          <p:attrName>ppt_x</p:attrName>
                                        </p:attrNameLst>
                                      </p:cBhvr>
                                      <p:tavLst>
                                        <p:tav tm="0">
                                          <p:val>
                                            <p:strVal val="#ppt_x"/>
                                          </p:val>
                                        </p:tav>
                                        <p:tav tm="100000">
                                          <p:val>
                                            <p:strVal val="#ppt_x"/>
                                          </p:val>
                                        </p:tav>
                                      </p:tavLst>
                                    </p:anim>
                                    <p:anim calcmode="lin" valueType="num">
                                      <p:cBhvr additive="base">
                                        <p:cTn id="70" dur="500" fill="hold"/>
                                        <p:tgtEl>
                                          <p:spTgt spid="16"/>
                                        </p:tgtEl>
                                        <p:attrNameLst>
                                          <p:attrName>ppt_y</p:attrName>
                                        </p:attrNameLst>
                                      </p:cBhvr>
                                      <p:tavLst>
                                        <p:tav tm="0">
                                          <p:val>
                                            <p:strVal val="1+#ppt_h/2"/>
                                          </p:val>
                                        </p:tav>
                                        <p:tav tm="100000">
                                          <p:val>
                                            <p:strVal val="#ppt_y"/>
                                          </p:val>
                                        </p:tav>
                                      </p:tavLst>
                                    </p:anim>
                                  </p:childTnLst>
                                </p:cTn>
                              </p:par>
                              <p:par>
                                <p:cTn id="71" presetID="2" presetClass="entr" presetSubtype="4" fill="hold" nodeType="withEffect">
                                  <p:stCondLst>
                                    <p:cond delay="0"/>
                                  </p:stCondLst>
                                  <p:childTnLst>
                                    <p:set>
                                      <p:cBhvr>
                                        <p:cTn id="72" dur="1" fill="hold">
                                          <p:stCondLst>
                                            <p:cond delay="0"/>
                                          </p:stCondLst>
                                        </p:cTn>
                                        <p:tgtEl>
                                          <p:spTgt spid="15"/>
                                        </p:tgtEl>
                                        <p:attrNameLst>
                                          <p:attrName>style.visibility</p:attrName>
                                        </p:attrNameLst>
                                      </p:cBhvr>
                                      <p:to>
                                        <p:strVal val="visible"/>
                                      </p:to>
                                    </p:set>
                                    <p:anim calcmode="lin" valueType="num">
                                      <p:cBhvr additive="base">
                                        <p:cTn id="73" dur="500" fill="hold"/>
                                        <p:tgtEl>
                                          <p:spTgt spid="15"/>
                                        </p:tgtEl>
                                        <p:attrNameLst>
                                          <p:attrName>ppt_x</p:attrName>
                                        </p:attrNameLst>
                                      </p:cBhvr>
                                      <p:tavLst>
                                        <p:tav tm="0">
                                          <p:val>
                                            <p:strVal val="#ppt_x"/>
                                          </p:val>
                                        </p:tav>
                                        <p:tav tm="100000">
                                          <p:val>
                                            <p:strVal val="#ppt_x"/>
                                          </p:val>
                                        </p:tav>
                                      </p:tavLst>
                                    </p:anim>
                                    <p:anim calcmode="lin" valueType="num">
                                      <p:cBhvr additive="base">
                                        <p:cTn id="74" dur="500" fill="hold"/>
                                        <p:tgtEl>
                                          <p:spTgt spid="15"/>
                                        </p:tgtEl>
                                        <p:attrNameLst>
                                          <p:attrName>ppt_y</p:attrName>
                                        </p:attrNameLst>
                                      </p:cBhvr>
                                      <p:tavLst>
                                        <p:tav tm="0">
                                          <p:val>
                                            <p:strVal val="1+#ppt_h/2"/>
                                          </p:val>
                                        </p:tav>
                                        <p:tav tm="100000">
                                          <p:val>
                                            <p:strVal val="#ppt_y"/>
                                          </p:val>
                                        </p:tav>
                                      </p:tavLst>
                                    </p:anim>
                                  </p:childTnLst>
                                </p:cTn>
                              </p:par>
                              <p:par>
                                <p:cTn id="75" presetID="2" presetClass="entr" presetSubtype="4" fill="hold" grpId="0" nodeType="withEffect">
                                  <p:stCondLst>
                                    <p:cond delay="0"/>
                                  </p:stCondLst>
                                  <p:childTnLst>
                                    <p:set>
                                      <p:cBhvr>
                                        <p:cTn id="76" dur="1" fill="hold">
                                          <p:stCondLst>
                                            <p:cond delay="0"/>
                                          </p:stCondLst>
                                        </p:cTn>
                                        <p:tgtEl>
                                          <p:spTgt spid="64"/>
                                        </p:tgtEl>
                                        <p:attrNameLst>
                                          <p:attrName>style.visibility</p:attrName>
                                        </p:attrNameLst>
                                      </p:cBhvr>
                                      <p:to>
                                        <p:strVal val="visible"/>
                                      </p:to>
                                    </p:set>
                                    <p:anim calcmode="lin" valueType="num">
                                      <p:cBhvr additive="base">
                                        <p:cTn id="77" dur="500" fill="hold"/>
                                        <p:tgtEl>
                                          <p:spTgt spid="64"/>
                                        </p:tgtEl>
                                        <p:attrNameLst>
                                          <p:attrName>ppt_x</p:attrName>
                                        </p:attrNameLst>
                                      </p:cBhvr>
                                      <p:tavLst>
                                        <p:tav tm="0">
                                          <p:val>
                                            <p:strVal val="#ppt_x"/>
                                          </p:val>
                                        </p:tav>
                                        <p:tav tm="100000">
                                          <p:val>
                                            <p:strVal val="#ppt_x"/>
                                          </p:val>
                                        </p:tav>
                                      </p:tavLst>
                                    </p:anim>
                                    <p:anim calcmode="lin" valueType="num">
                                      <p:cBhvr additive="base">
                                        <p:cTn id="78" dur="500" fill="hold"/>
                                        <p:tgtEl>
                                          <p:spTgt spid="64"/>
                                        </p:tgtEl>
                                        <p:attrNameLst>
                                          <p:attrName>ppt_y</p:attrName>
                                        </p:attrNameLst>
                                      </p:cBhvr>
                                      <p:tavLst>
                                        <p:tav tm="0">
                                          <p:val>
                                            <p:strVal val="1+#ppt_h/2"/>
                                          </p:val>
                                        </p:tav>
                                        <p:tav tm="100000">
                                          <p:val>
                                            <p:strVal val="#ppt_y"/>
                                          </p:val>
                                        </p:tav>
                                      </p:tavLst>
                                    </p:anim>
                                  </p:childTnLst>
                                </p:cTn>
                              </p:par>
                            </p:childTnLst>
                          </p:cTn>
                        </p:par>
                        <p:par>
                          <p:cTn id="79" fill="hold">
                            <p:stCondLst>
                              <p:cond delay="5500"/>
                            </p:stCondLst>
                            <p:childTnLst>
                              <p:par>
                                <p:cTn id="80" presetID="53" presetClass="entr" presetSubtype="16" fill="hold" grpId="0" nodeType="afterEffect">
                                  <p:stCondLst>
                                    <p:cond delay="0"/>
                                  </p:stCondLst>
                                  <p:childTnLst>
                                    <p:set>
                                      <p:cBhvr>
                                        <p:cTn id="81" dur="1" fill="hold">
                                          <p:stCondLst>
                                            <p:cond delay="0"/>
                                          </p:stCondLst>
                                        </p:cTn>
                                        <p:tgtEl>
                                          <p:spTgt spid="26"/>
                                        </p:tgtEl>
                                        <p:attrNameLst>
                                          <p:attrName>style.visibility</p:attrName>
                                        </p:attrNameLst>
                                      </p:cBhvr>
                                      <p:to>
                                        <p:strVal val="visible"/>
                                      </p:to>
                                    </p:set>
                                    <p:anim calcmode="lin" valueType="num">
                                      <p:cBhvr>
                                        <p:cTn id="82" dur="500" fill="hold"/>
                                        <p:tgtEl>
                                          <p:spTgt spid="26"/>
                                        </p:tgtEl>
                                        <p:attrNameLst>
                                          <p:attrName>ppt_w</p:attrName>
                                        </p:attrNameLst>
                                      </p:cBhvr>
                                      <p:tavLst>
                                        <p:tav tm="0">
                                          <p:val>
                                            <p:fltVal val="0"/>
                                          </p:val>
                                        </p:tav>
                                        <p:tav tm="100000">
                                          <p:val>
                                            <p:strVal val="#ppt_w"/>
                                          </p:val>
                                        </p:tav>
                                      </p:tavLst>
                                    </p:anim>
                                    <p:anim calcmode="lin" valueType="num">
                                      <p:cBhvr>
                                        <p:cTn id="83" dur="500" fill="hold"/>
                                        <p:tgtEl>
                                          <p:spTgt spid="26"/>
                                        </p:tgtEl>
                                        <p:attrNameLst>
                                          <p:attrName>ppt_h</p:attrName>
                                        </p:attrNameLst>
                                      </p:cBhvr>
                                      <p:tavLst>
                                        <p:tav tm="0">
                                          <p:val>
                                            <p:fltVal val="0"/>
                                          </p:val>
                                        </p:tav>
                                        <p:tav tm="100000">
                                          <p:val>
                                            <p:strVal val="#ppt_h"/>
                                          </p:val>
                                        </p:tav>
                                      </p:tavLst>
                                    </p:anim>
                                    <p:animEffect transition="in" filter="fade">
                                      <p:cBhvr>
                                        <p:cTn id="84" dur="500"/>
                                        <p:tgtEl>
                                          <p:spTgt spid="26"/>
                                        </p:tgtEl>
                                      </p:cBhvr>
                                    </p:animEffect>
                                  </p:childTnLst>
                                </p:cTn>
                              </p:par>
                            </p:childTnLst>
                          </p:cTn>
                        </p:par>
                        <p:par>
                          <p:cTn id="85" fill="hold">
                            <p:stCondLst>
                              <p:cond delay="6000"/>
                            </p:stCondLst>
                            <p:childTnLst>
                              <p:par>
                                <p:cTn id="86" presetID="22" presetClass="entr" presetSubtype="4" fill="hold" grpId="0" nodeType="afterEffect">
                                  <p:stCondLst>
                                    <p:cond delay="0"/>
                                  </p:stCondLst>
                                  <p:childTnLst>
                                    <p:set>
                                      <p:cBhvr>
                                        <p:cTn id="87" dur="1" fill="hold">
                                          <p:stCondLst>
                                            <p:cond delay="0"/>
                                          </p:stCondLst>
                                        </p:cTn>
                                        <p:tgtEl>
                                          <p:spTgt spid="67"/>
                                        </p:tgtEl>
                                        <p:attrNameLst>
                                          <p:attrName>style.visibility</p:attrName>
                                        </p:attrNameLst>
                                      </p:cBhvr>
                                      <p:to>
                                        <p:strVal val="visible"/>
                                      </p:to>
                                    </p:set>
                                    <p:animEffect transition="in" filter="wipe(down)">
                                      <p:cBhvr>
                                        <p:cTn id="88" dur="500"/>
                                        <p:tgtEl>
                                          <p:spTgt spid="67"/>
                                        </p:tgtEl>
                                      </p:cBhvr>
                                    </p:animEffect>
                                  </p:childTnLst>
                                </p:cTn>
                              </p:par>
                            </p:childTnLst>
                          </p:cTn>
                        </p:par>
                        <p:par>
                          <p:cTn id="89" fill="hold">
                            <p:stCondLst>
                              <p:cond delay="6500"/>
                            </p:stCondLst>
                            <p:childTnLst>
                              <p:par>
                                <p:cTn id="90" presetID="53" presetClass="entr" presetSubtype="16" fill="hold" grpId="0" nodeType="afterEffect">
                                  <p:stCondLst>
                                    <p:cond delay="0"/>
                                  </p:stCondLst>
                                  <p:childTnLst>
                                    <p:set>
                                      <p:cBhvr>
                                        <p:cTn id="91" dur="1" fill="hold">
                                          <p:stCondLst>
                                            <p:cond delay="0"/>
                                          </p:stCondLst>
                                        </p:cTn>
                                        <p:tgtEl>
                                          <p:spTgt spid="27"/>
                                        </p:tgtEl>
                                        <p:attrNameLst>
                                          <p:attrName>style.visibility</p:attrName>
                                        </p:attrNameLst>
                                      </p:cBhvr>
                                      <p:to>
                                        <p:strVal val="visible"/>
                                      </p:to>
                                    </p:set>
                                    <p:anim calcmode="lin" valueType="num">
                                      <p:cBhvr>
                                        <p:cTn id="92" dur="500" fill="hold"/>
                                        <p:tgtEl>
                                          <p:spTgt spid="27"/>
                                        </p:tgtEl>
                                        <p:attrNameLst>
                                          <p:attrName>ppt_w</p:attrName>
                                        </p:attrNameLst>
                                      </p:cBhvr>
                                      <p:tavLst>
                                        <p:tav tm="0">
                                          <p:val>
                                            <p:fltVal val="0"/>
                                          </p:val>
                                        </p:tav>
                                        <p:tav tm="100000">
                                          <p:val>
                                            <p:strVal val="#ppt_w"/>
                                          </p:val>
                                        </p:tav>
                                      </p:tavLst>
                                    </p:anim>
                                    <p:anim calcmode="lin" valueType="num">
                                      <p:cBhvr>
                                        <p:cTn id="93" dur="500" fill="hold"/>
                                        <p:tgtEl>
                                          <p:spTgt spid="27"/>
                                        </p:tgtEl>
                                        <p:attrNameLst>
                                          <p:attrName>ppt_h</p:attrName>
                                        </p:attrNameLst>
                                      </p:cBhvr>
                                      <p:tavLst>
                                        <p:tav tm="0">
                                          <p:val>
                                            <p:fltVal val="0"/>
                                          </p:val>
                                        </p:tav>
                                        <p:tav tm="100000">
                                          <p:val>
                                            <p:strVal val="#ppt_h"/>
                                          </p:val>
                                        </p:tav>
                                      </p:tavLst>
                                    </p:anim>
                                    <p:animEffect transition="in" filter="fade">
                                      <p:cBhvr>
                                        <p:cTn id="94" dur="500"/>
                                        <p:tgtEl>
                                          <p:spTgt spid="27"/>
                                        </p:tgtEl>
                                      </p:cBhvr>
                                    </p:animEffect>
                                  </p:childTnLst>
                                </p:cTn>
                              </p:par>
                            </p:childTnLst>
                          </p:cTn>
                        </p:par>
                        <p:par>
                          <p:cTn id="95" fill="hold">
                            <p:stCondLst>
                              <p:cond delay="7000"/>
                            </p:stCondLst>
                            <p:childTnLst>
                              <p:par>
                                <p:cTn id="96" presetID="22" presetClass="entr" presetSubtype="4" fill="hold" grpId="0" nodeType="afterEffect">
                                  <p:stCondLst>
                                    <p:cond delay="0"/>
                                  </p:stCondLst>
                                  <p:childTnLst>
                                    <p:set>
                                      <p:cBhvr>
                                        <p:cTn id="97" dur="1" fill="hold">
                                          <p:stCondLst>
                                            <p:cond delay="0"/>
                                          </p:stCondLst>
                                        </p:cTn>
                                        <p:tgtEl>
                                          <p:spTgt spid="69"/>
                                        </p:tgtEl>
                                        <p:attrNameLst>
                                          <p:attrName>style.visibility</p:attrName>
                                        </p:attrNameLst>
                                      </p:cBhvr>
                                      <p:to>
                                        <p:strVal val="visible"/>
                                      </p:to>
                                    </p:set>
                                    <p:animEffect transition="in" filter="wipe(down)">
                                      <p:cBhvr>
                                        <p:cTn id="98" dur="500"/>
                                        <p:tgtEl>
                                          <p:spTgt spid="69"/>
                                        </p:tgtEl>
                                      </p:cBhvr>
                                    </p:animEffect>
                                  </p:childTnLst>
                                </p:cTn>
                              </p:par>
                            </p:childTnLst>
                          </p:cTn>
                        </p:par>
                        <p:par>
                          <p:cTn id="99" fill="hold">
                            <p:stCondLst>
                              <p:cond delay="7500"/>
                            </p:stCondLst>
                            <p:childTnLst>
                              <p:par>
                                <p:cTn id="100" presetID="53" presetClass="entr" presetSubtype="16" fill="hold" grpId="0" nodeType="afterEffect">
                                  <p:stCondLst>
                                    <p:cond delay="0"/>
                                  </p:stCondLst>
                                  <p:childTnLst>
                                    <p:set>
                                      <p:cBhvr>
                                        <p:cTn id="101" dur="1" fill="hold">
                                          <p:stCondLst>
                                            <p:cond delay="0"/>
                                          </p:stCondLst>
                                        </p:cTn>
                                        <p:tgtEl>
                                          <p:spTgt spid="28"/>
                                        </p:tgtEl>
                                        <p:attrNameLst>
                                          <p:attrName>style.visibility</p:attrName>
                                        </p:attrNameLst>
                                      </p:cBhvr>
                                      <p:to>
                                        <p:strVal val="visible"/>
                                      </p:to>
                                    </p:set>
                                    <p:anim calcmode="lin" valueType="num">
                                      <p:cBhvr>
                                        <p:cTn id="102" dur="500" fill="hold"/>
                                        <p:tgtEl>
                                          <p:spTgt spid="28"/>
                                        </p:tgtEl>
                                        <p:attrNameLst>
                                          <p:attrName>ppt_w</p:attrName>
                                        </p:attrNameLst>
                                      </p:cBhvr>
                                      <p:tavLst>
                                        <p:tav tm="0">
                                          <p:val>
                                            <p:fltVal val="0"/>
                                          </p:val>
                                        </p:tav>
                                        <p:tav tm="100000">
                                          <p:val>
                                            <p:strVal val="#ppt_w"/>
                                          </p:val>
                                        </p:tav>
                                      </p:tavLst>
                                    </p:anim>
                                    <p:anim calcmode="lin" valueType="num">
                                      <p:cBhvr>
                                        <p:cTn id="103" dur="500" fill="hold"/>
                                        <p:tgtEl>
                                          <p:spTgt spid="28"/>
                                        </p:tgtEl>
                                        <p:attrNameLst>
                                          <p:attrName>ppt_h</p:attrName>
                                        </p:attrNameLst>
                                      </p:cBhvr>
                                      <p:tavLst>
                                        <p:tav tm="0">
                                          <p:val>
                                            <p:fltVal val="0"/>
                                          </p:val>
                                        </p:tav>
                                        <p:tav tm="100000">
                                          <p:val>
                                            <p:strVal val="#ppt_h"/>
                                          </p:val>
                                        </p:tav>
                                      </p:tavLst>
                                    </p:anim>
                                    <p:animEffect transition="in" filter="fade">
                                      <p:cBhvr>
                                        <p:cTn id="104" dur="500"/>
                                        <p:tgtEl>
                                          <p:spTgt spid="28"/>
                                        </p:tgtEl>
                                      </p:cBhvr>
                                    </p:animEffect>
                                  </p:childTnLst>
                                </p:cTn>
                              </p:par>
                            </p:childTnLst>
                          </p:cTn>
                        </p:par>
                        <p:par>
                          <p:cTn id="105" fill="hold">
                            <p:stCondLst>
                              <p:cond delay="8000"/>
                            </p:stCondLst>
                            <p:childTnLst>
                              <p:par>
                                <p:cTn id="106" presetID="22" presetClass="entr" presetSubtype="4" fill="hold" grpId="0" nodeType="afterEffect">
                                  <p:stCondLst>
                                    <p:cond delay="0"/>
                                  </p:stCondLst>
                                  <p:childTnLst>
                                    <p:set>
                                      <p:cBhvr>
                                        <p:cTn id="107" dur="1" fill="hold">
                                          <p:stCondLst>
                                            <p:cond delay="0"/>
                                          </p:stCondLst>
                                        </p:cTn>
                                        <p:tgtEl>
                                          <p:spTgt spid="71"/>
                                        </p:tgtEl>
                                        <p:attrNameLst>
                                          <p:attrName>style.visibility</p:attrName>
                                        </p:attrNameLst>
                                      </p:cBhvr>
                                      <p:to>
                                        <p:strVal val="visible"/>
                                      </p:to>
                                    </p:set>
                                    <p:animEffect transition="in" filter="wipe(down)">
                                      <p:cBhvr>
                                        <p:cTn id="108" dur="500"/>
                                        <p:tgtEl>
                                          <p:spTgt spid="71"/>
                                        </p:tgtEl>
                                      </p:cBhvr>
                                    </p:animEffect>
                                  </p:childTnLst>
                                </p:cTn>
                              </p:par>
                            </p:childTnLst>
                          </p:cTn>
                        </p:par>
                        <p:par>
                          <p:cTn id="109" fill="hold">
                            <p:stCondLst>
                              <p:cond delay="8500"/>
                            </p:stCondLst>
                            <p:childTnLst>
                              <p:par>
                                <p:cTn id="110" presetID="53" presetClass="entr" presetSubtype="16" fill="hold" grpId="0" nodeType="afterEffect">
                                  <p:stCondLst>
                                    <p:cond delay="0"/>
                                  </p:stCondLst>
                                  <p:childTnLst>
                                    <p:set>
                                      <p:cBhvr>
                                        <p:cTn id="111" dur="1" fill="hold">
                                          <p:stCondLst>
                                            <p:cond delay="0"/>
                                          </p:stCondLst>
                                        </p:cTn>
                                        <p:tgtEl>
                                          <p:spTgt spid="30"/>
                                        </p:tgtEl>
                                        <p:attrNameLst>
                                          <p:attrName>style.visibility</p:attrName>
                                        </p:attrNameLst>
                                      </p:cBhvr>
                                      <p:to>
                                        <p:strVal val="visible"/>
                                      </p:to>
                                    </p:set>
                                    <p:anim calcmode="lin" valueType="num">
                                      <p:cBhvr>
                                        <p:cTn id="112" dur="500" fill="hold"/>
                                        <p:tgtEl>
                                          <p:spTgt spid="30"/>
                                        </p:tgtEl>
                                        <p:attrNameLst>
                                          <p:attrName>ppt_w</p:attrName>
                                        </p:attrNameLst>
                                      </p:cBhvr>
                                      <p:tavLst>
                                        <p:tav tm="0">
                                          <p:val>
                                            <p:fltVal val="0"/>
                                          </p:val>
                                        </p:tav>
                                        <p:tav tm="100000">
                                          <p:val>
                                            <p:strVal val="#ppt_w"/>
                                          </p:val>
                                        </p:tav>
                                      </p:tavLst>
                                    </p:anim>
                                    <p:anim calcmode="lin" valueType="num">
                                      <p:cBhvr>
                                        <p:cTn id="113" dur="500" fill="hold"/>
                                        <p:tgtEl>
                                          <p:spTgt spid="30"/>
                                        </p:tgtEl>
                                        <p:attrNameLst>
                                          <p:attrName>ppt_h</p:attrName>
                                        </p:attrNameLst>
                                      </p:cBhvr>
                                      <p:tavLst>
                                        <p:tav tm="0">
                                          <p:val>
                                            <p:fltVal val="0"/>
                                          </p:val>
                                        </p:tav>
                                        <p:tav tm="100000">
                                          <p:val>
                                            <p:strVal val="#ppt_h"/>
                                          </p:val>
                                        </p:tav>
                                      </p:tavLst>
                                    </p:anim>
                                    <p:animEffect transition="in" filter="fade">
                                      <p:cBhvr>
                                        <p:cTn id="114" dur="500"/>
                                        <p:tgtEl>
                                          <p:spTgt spid="30"/>
                                        </p:tgtEl>
                                      </p:cBhvr>
                                    </p:animEffect>
                                  </p:childTnLst>
                                </p:cTn>
                              </p:par>
                            </p:childTnLst>
                          </p:cTn>
                        </p:par>
                        <p:par>
                          <p:cTn id="115" fill="hold">
                            <p:stCondLst>
                              <p:cond delay="9000"/>
                            </p:stCondLst>
                            <p:childTnLst>
                              <p:par>
                                <p:cTn id="116" presetID="22" presetClass="entr" presetSubtype="4" fill="hold" grpId="0" nodeType="afterEffect">
                                  <p:stCondLst>
                                    <p:cond delay="0"/>
                                  </p:stCondLst>
                                  <p:childTnLst>
                                    <p:set>
                                      <p:cBhvr>
                                        <p:cTn id="117" dur="1" fill="hold">
                                          <p:stCondLst>
                                            <p:cond delay="0"/>
                                          </p:stCondLst>
                                        </p:cTn>
                                        <p:tgtEl>
                                          <p:spTgt spid="73"/>
                                        </p:tgtEl>
                                        <p:attrNameLst>
                                          <p:attrName>style.visibility</p:attrName>
                                        </p:attrNameLst>
                                      </p:cBhvr>
                                      <p:to>
                                        <p:strVal val="visible"/>
                                      </p:to>
                                    </p:set>
                                    <p:animEffect transition="in" filter="wipe(down)">
                                      <p:cBhvr>
                                        <p:cTn id="118" dur="500"/>
                                        <p:tgtEl>
                                          <p:spTgt spid="73"/>
                                        </p:tgtEl>
                                      </p:cBhvr>
                                    </p:animEffect>
                                  </p:childTnLst>
                                </p:cTn>
                              </p:par>
                            </p:childTnLst>
                          </p:cTn>
                        </p:par>
                        <p:par>
                          <p:cTn id="119" fill="hold">
                            <p:stCondLst>
                              <p:cond delay="9500"/>
                            </p:stCondLst>
                            <p:childTnLst>
                              <p:par>
                                <p:cTn id="120" presetID="16" presetClass="entr" presetSubtype="42" fill="hold" nodeType="afterEffect">
                                  <p:stCondLst>
                                    <p:cond delay="0"/>
                                  </p:stCondLst>
                                  <p:childTnLst>
                                    <p:set>
                                      <p:cBhvr>
                                        <p:cTn id="121" dur="1" fill="hold">
                                          <p:stCondLst>
                                            <p:cond delay="0"/>
                                          </p:stCondLst>
                                        </p:cTn>
                                        <p:tgtEl>
                                          <p:spTgt spid="34"/>
                                        </p:tgtEl>
                                        <p:attrNameLst>
                                          <p:attrName>style.visibility</p:attrName>
                                        </p:attrNameLst>
                                      </p:cBhvr>
                                      <p:to>
                                        <p:strVal val="visible"/>
                                      </p:to>
                                    </p:set>
                                    <p:animEffect transition="in" filter="barn(outHorizontal)">
                                      <p:cBhvr>
                                        <p:cTn id="122" dur="1000"/>
                                        <p:tgtEl>
                                          <p:spTgt spid="34"/>
                                        </p:tgtEl>
                                      </p:cBhvr>
                                    </p:animEffect>
                                  </p:childTnLst>
                                </p:cTn>
                              </p:par>
                              <p:par>
                                <p:cTn id="123" presetID="31" presetClass="entr" presetSubtype="0" fill="hold" grpId="0" nodeType="withEffect">
                                  <p:stCondLst>
                                    <p:cond delay="0"/>
                                  </p:stCondLst>
                                  <p:childTnLst>
                                    <p:set>
                                      <p:cBhvr>
                                        <p:cTn id="124" dur="1" fill="hold">
                                          <p:stCondLst>
                                            <p:cond delay="0"/>
                                          </p:stCondLst>
                                        </p:cTn>
                                        <p:tgtEl>
                                          <p:spTgt spid="36"/>
                                        </p:tgtEl>
                                        <p:attrNameLst>
                                          <p:attrName>style.visibility</p:attrName>
                                        </p:attrNameLst>
                                      </p:cBhvr>
                                      <p:to>
                                        <p:strVal val="visible"/>
                                      </p:to>
                                    </p:set>
                                    <p:anim calcmode="lin" valueType="num">
                                      <p:cBhvr>
                                        <p:cTn id="125" dur="1000" fill="hold"/>
                                        <p:tgtEl>
                                          <p:spTgt spid="36"/>
                                        </p:tgtEl>
                                        <p:attrNameLst>
                                          <p:attrName>ppt_w</p:attrName>
                                        </p:attrNameLst>
                                      </p:cBhvr>
                                      <p:tavLst>
                                        <p:tav tm="0">
                                          <p:val>
                                            <p:fltVal val="0"/>
                                          </p:val>
                                        </p:tav>
                                        <p:tav tm="100000">
                                          <p:val>
                                            <p:strVal val="#ppt_w"/>
                                          </p:val>
                                        </p:tav>
                                      </p:tavLst>
                                    </p:anim>
                                    <p:anim calcmode="lin" valueType="num">
                                      <p:cBhvr>
                                        <p:cTn id="126" dur="1000" fill="hold"/>
                                        <p:tgtEl>
                                          <p:spTgt spid="36"/>
                                        </p:tgtEl>
                                        <p:attrNameLst>
                                          <p:attrName>ppt_h</p:attrName>
                                        </p:attrNameLst>
                                      </p:cBhvr>
                                      <p:tavLst>
                                        <p:tav tm="0">
                                          <p:val>
                                            <p:fltVal val="0"/>
                                          </p:val>
                                        </p:tav>
                                        <p:tav tm="100000">
                                          <p:val>
                                            <p:strVal val="#ppt_h"/>
                                          </p:val>
                                        </p:tav>
                                      </p:tavLst>
                                    </p:anim>
                                    <p:anim calcmode="lin" valueType="num">
                                      <p:cBhvr>
                                        <p:cTn id="127" dur="1000" fill="hold"/>
                                        <p:tgtEl>
                                          <p:spTgt spid="36"/>
                                        </p:tgtEl>
                                        <p:attrNameLst>
                                          <p:attrName>style.rotation</p:attrName>
                                        </p:attrNameLst>
                                      </p:cBhvr>
                                      <p:tavLst>
                                        <p:tav tm="0">
                                          <p:val>
                                            <p:fltVal val="90"/>
                                          </p:val>
                                        </p:tav>
                                        <p:tav tm="100000">
                                          <p:val>
                                            <p:fltVal val="0"/>
                                          </p:val>
                                        </p:tav>
                                      </p:tavLst>
                                    </p:anim>
                                    <p:animEffect transition="in" filter="fade">
                                      <p:cBhvr>
                                        <p:cTn id="128" dur="1000"/>
                                        <p:tgtEl>
                                          <p:spTgt spid="36"/>
                                        </p:tgtEl>
                                      </p:cBhvr>
                                    </p:animEffect>
                                  </p:childTnLst>
                                </p:cTn>
                              </p:par>
                              <p:par>
                                <p:cTn id="129" presetID="31" presetClass="entr" presetSubtype="0" fill="hold" grpId="0" nodeType="withEffect">
                                  <p:stCondLst>
                                    <p:cond delay="0"/>
                                  </p:stCondLst>
                                  <p:childTnLst>
                                    <p:set>
                                      <p:cBhvr>
                                        <p:cTn id="130" dur="1" fill="hold">
                                          <p:stCondLst>
                                            <p:cond delay="0"/>
                                          </p:stCondLst>
                                        </p:cTn>
                                        <p:tgtEl>
                                          <p:spTgt spid="63"/>
                                        </p:tgtEl>
                                        <p:attrNameLst>
                                          <p:attrName>style.visibility</p:attrName>
                                        </p:attrNameLst>
                                      </p:cBhvr>
                                      <p:to>
                                        <p:strVal val="visible"/>
                                      </p:to>
                                    </p:set>
                                    <p:anim calcmode="lin" valueType="num">
                                      <p:cBhvr>
                                        <p:cTn id="131" dur="1000" fill="hold"/>
                                        <p:tgtEl>
                                          <p:spTgt spid="63"/>
                                        </p:tgtEl>
                                        <p:attrNameLst>
                                          <p:attrName>ppt_w</p:attrName>
                                        </p:attrNameLst>
                                      </p:cBhvr>
                                      <p:tavLst>
                                        <p:tav tm="0">
                                          <p:val>
                                            <p:fltVal val="0"/>
                                          </p:val>
                                        </p:tav>
                                        <p:tav tm="100000">
                                          <p:val>
                                            <p:strVal val="#ppt_w"/>
                                          </p:val>
                                        </p:tav>
                                      </p:tavLst>
                                    </p:anim>
                                    <p:anim calcmode="lin" valueType="num">
                                      <p:cBhvr>
                                        <p:cTn id="132" dur="1000" fill="hold"/>
                                        <p:tgtEl>
                                          <p:spTgt spid="63"/>
                                        </p:tgtEl>
                                        <p:attrNameLst>
                                          <p:attrName>ppt_h</p:attrName>
                                        </p:attrNameLst>
                                      </p:cBhvr>
                                      <p:tavLst>
                                        <p:tav tm="0">
                                          <p:val>
                                            <p:fltVal val="0"/>
                                          </p:val>
                                        </p:tav>
                                        <p:tav tm="100000">
                                          <p:val>
                                            <p:strVal val="#ppt_h"/>
                                          </p:val>
                                        </p:tav>
                                      </p:tavLst>
                                    </p:anim>
                                    <p:anim calcmode="lin" valueType="num">
                                      <p:cBhvr>
                                        <p:cTn id="133" dur="1000" fill="hold"/>
                                        <p:tgtEl>
                                          <p:spTgt spid="63"/>
                                        </p:tgtEl>
                                        <p:attrNameLst>
                                          <p:attrName>style.rotation</p:attrName>
                                        </p:attrNameLst>
                                      </p:cBhvr>
                                      <p:tavLst>
                                        <p:tav tm="0">
                                          <p:val>
                                            <p:fltVal val="90"/>
                                          </p:val>
                                        </p:tav>
                                        <p:tav tm="100000">
                                          <p:val>
                                            <p:fltVal val="0"/>
                                          </p:val>
                                        </p:tav>
                                      </p:tavLst>
                                    </p:anim>
                                    <p:animEffect transition="in" filter="fade">
                                      <p:cBhvr>
                                        <p:cTn id="134" dur="1000"/>
                                        <p:tgtEl>
                                          <p:spTgt spid="63"/>
                                        </p:tgtEl>
                                      </p:cBhvr>
                                    </p:animEffect>
                                  </p:childTnLst>
                                </p:cTn>
                              </p:par>
                            </p:childTnLst>
                          </p:cTn>
                        </p:par>
                        <p:par>
                          <p:cTn id="135" fill="hold">
                            <p:stCondLst>
                              <p:cond delay="10500"/>
                            </p:stCondLst>
                            <p:childTnLst>
                              <p:par>
                                <p:cTn id="136" presetID="21" presetClass="entr" presetSubtype="1" fill="hold" nodeType="afterEffect">
                                  <p:stCondLst>
                                    <p:cond delay="0"/>
                                  </p:stCondLst>
                                  <p:childTnLst>
                                    <p:set>
                                      <p:cBhvr>
                                        <p:cTn id="137" dur="1" fill="hold">
                                          <p:stCondLst>
                                            <p:cond delay="0"/>
                                          </p:stCondLst>
                                        </p:cTn>
                                        <p:tgtEl>
                                          <p:spTgt spid="85"/>
                                        </p:tgtEl>
                                        <p:attrNameLst>
                                          <p:attrName>style.visibility</p:attrName>
                                        </p:attrNameLst>
                                      </p:cBhvr>
                                      <p:to>
                                        <p:strVal val="visible"/>
                                      </p:to>
                                    </p:set>
                                    <p:animEffect transition="in" filter="wheel(1)">
                                      <p:cBhvr>
                                        <p:cTn id="138" dur="2000"/>
                                        <p:tgtEl>
                                          <p:spTgt spid="85"/>
                                        </p:tgtEl>
                                      </p:cBhvr>
                                    </p:animEffect>
                                  </p:childTnLst>
                                </p:cTn>
                              </p:par>
                            </p:childTnLst>
                          </p:cTn>
                        </p:par>
                        <p:par>
                          <p:cTn id="139" fill="hold">
                            <p:stCondLst>
                              <p:cond delay="12500"/>
                            </p:stCondLst>
                            <p:childTnLst>
                              <p:par>
                                <p:cTn id="140" presetID="53" presetClass="entr" presetSubtype="16" fill="hold" grpId="0" nodeType="afterEffect">
                                  <p:stCondLst>
                                    <p:cond delay="0"/>
                                  </p:stCondLst>
                                  <p:childTnLst>
                                    <p:set>
                                      <p:cBhvr>
                                        <p:cTn id="141" dur="1" fill="hold">
                                          <p:stCondLst>
                                            <p:cond delay="0"/>
                                          </p:stCondLst>
                                        </p:cTn>
                                        <p:tgtEl>
                                          <p:spTgt spid="41"/>
                                        </p:tgtEl>
                                        <p:attrNameLst>
                                          <p:attrName>style.visibility</p:attrName>
                                        </p:attrNameLst>
                                      </p:cBhvr>
                                      <p:to>
                                        <p:strVal val="visible"/>
                                      </p:to>
                                    </p:set>
                                    <p:anim calcmode="lin" valueType="num">
                                      <p:cBhvr>
                                        <p:cTn id="142" dur="1000" fill="hold"/>
                                        <p:tgtEl>
                                          <p:spTgt spid="41"/>
                                        </p:tgtEl>
                                        <p:attrNameLst>
                                          <p:attrName>ppt_w</p:attrName>
                                        </p:attrNameLst>
                                      </p:cBhvr>
                                      <p:tavLst>
                                        <p:tav tm="0">
                                          <p:val>
                                            <p:fltVal val="0"/>
                                          </p:val>
                                        </p:tav>
                                        <p:tav tm="100000">
                                          <p:val>
                                            <p:strVal val="#ppt_w"/>
                                          </p:val>
                                        </p:tav>
                                      </p:tavLst>
                                    </p:anim>
                                    <p:anim calcmode="lin" valueType="num">
                                      <p:cBhvr>
                                        <p:cTn id="143" dur="1000" fill="hold"/>
                                        <p:tgtEl>
                                          <p:spTgt spid="41"/>
                                        </p:tgtEl>
                                        <p:attrNameLst>
                                          <p:attrName>ppt_h</p:attrName>
                                        </p:attrNameLst>
                                      </p:cBhvr>
                                      <p:tavLst>
                                        <p:tav tm="0">
                                          <p:val>
                                            <p:fltVal val="0"/>
                                          </p:val>
                                        </p:tav>
                                        <p:tav tm="100000">
                                          <p:val>
                                            <p:strVal val="#ppt_h"/>
                                          </p:val>
                                        </p:tav>
                                      </p:tavLst>
                                    </p:anim>
                                    <p:animEffect transition="in" filter="fade">
                                      <p:cBhvr>
                                        <p:cTn id="144" dur="1000"/>
                                        <p:tgtEl>
                                          <p:spTgt spid="41"/>
                                        </p:tgtEl>
                                      </p:cBhvr>
                                    </p:animEffect>
                                  </p:childTnLst>
                                </p:cTn>
                              </p:par>
                            </p:childTnLst>
                          </p:cTn>
                        </p:par>
                        <p:par>
                          <p:cTn id="145" fill="hold">
                            <p:stCondLst>
                              <p:cond delay="13500"/>
                            </p:stCondLst>
                            <p:childTnLst>
                              <p:par>
                                <p:cTn id="146" presetID="47" presetClass="entr" presetSubtype="0" fill="hold" grpId="0" nodeType="afterEffect">
                                  <p:stCondLst>
                                    <p:cond delay="0"/>
                                  </p:stCondLst>
                                  <p:childTnLst>
                                    <p:set>
                                      <p:cBhvr>
                                        <p:cTn id="147" dur="1" fill="hold">
                                          <p:stCondLst>
                                            <p:cond delay="0"/>
                                          </p:stCondLst>
                                        </p:cTn>
                                        <p:tgtEl>
                                          <p:spTgt spid="42"/>
                                        </p:tgtEl>
                                        <p:attrNameLst>
                                          <p:attrName>style.visibility</p:attrName>
                                        </p:attrNameLst>
                                      </p:cBhvr>
                                      <p:to>
                                        <p:strVal val="visible"/>
                                      </p:to>
                                    </p:set>
                                    <p:animEffect transition="in" filter="fade">
                                      <p:cBhvr>
                                        <p:cTn id="148" dur="1000"/>
                                        <p:tgtEl>
                                          <p:spTgt spid="42"/>
                                        </p:tgtEl>
                                      </p:cBhvr>
                                    </p:animEffect>
                                    <p:anim calcmode="lin" valueType="num">
                                      <p:cBhvr>
                                        <p:cTn id="149" dur="1000" fill="hold"/>
                                        <p:tgtEl>
                                          <p:spTgt spid="42"/>
                                        </p:tgtEl>
                                        <p:attrNameLst>
                                          <p:attrName>ppt_x</p:attrName>
                                        </p:attrNameLst>
                                      </p:cBhvr>
                                      <p:tavLst>
                                        <p:tav tm="0">
                                          <p:val>
                                            <p:strVal val="#ppt_x"/>
                                          </p:val>
                                        </p:tav>
                                        <p:tav tm="100000">
                                          <p:val>
                                            <p:strVal val="#ppt_x"/>
                                          </p:val>
                                        </p:tav>
                                      </p:tavLst>
                                    </p:anim>
                                    <p:anim calcmode="lin" valueType="num">
                                      <p:cBhvr>
                                        <p:cTn id="150" dur="1000" fill="hold"/>
                                        <p:tgtEl>
                                          <p:spTgt spid="42"/>
                                        </p:tgtEl>
                                        <p:attrNameLst>
                                          <p:attrName>ppt_y</p:attrName>
                                        </p:attrNameLst>
                                      </p:cBhvr>
                                      <p:tavLst>
                                        <p:tav tm="0">
                                          <p:val>
                                            <p:strVal val="#ppt_y-.1"/>
                                          </p:val>
                                        </p:tav>
                                        <p:tav tm="100000">
                                          <p:val>
                                            <p:strVal val="#ppt_y"/>
                                          </p:val>
                                        </p:tav>
                                      </p:tavLst>
                                    </p:anim>
                                  </p:childTnLst>
                                </p:cTn>
                              </p:par>
                              <p:par>
                                <p:cTn id="151" presetID="47" presetClass="entr" presetSubtype="0" fill="hold" grpId="0" nodeType="withEffect">
                                  <p:stCondLst>
                                    <p:cond delay="0"/>
                                  </p:stCondLst>
                                  <p:childTnLst>
                                    <p:set>
                                      <p:cBhvr>
                                        <p:cTn id="152" dur="1" fill="hold">
                                          <p:stCondLst>
                                            <p:cond delay="0"/>
                                          </p:stCondLst>
                                        </p:cTn>
                                        <p:tgtEl>
                                          <p:spTgt spid="13"/>
                                        </p:tgtEl>
                                        <p:attrNameLst>
                                          <p:attrName>style.visibility</p:attrName>
                                        </p:attrNameLst>
                                      </p:cBhvr>
                                      <p:to>
                                        <p:strVal val="visible"/>
                                      </p:to>
                                    </p:set>
                                    <p:animEffect transition="in" filter="fade">
                                      <p:cBhvr>
                                        <p:cTn id="153" dur="1000"/>
                                        <p:tgtEl>
                                          <p:spTgt spid="13"/>
                                        </p:tgtEl>
                                      </p:cBhvr>
                                    </p:animEffect>
                                    <p:anim calcmode="lin" valueType="num">
                                      <p:cBhvr>
                                        <p:cTn id="154" dur="1000" fill="hold"/>
                                        <p:tgtEl>
                                          <p:spTgt spid="13"/>
                                        </p:tgtEl>
                                        <p:attrNameLst>
                                          <p:attrName>ppt_x</p:attrName>
                                        </p:attrNameLst>
                                      </p:cBhvr>
                                      <p:tavLst>
                                        <p:tav tm="0">
                                          <p:val>
                                            <p:strVal val="#ppt_x"/>
                                          </p:val>
                                        </p:tav>
                                        <p:tav tm="100000">
                                          <p:val>
                                            <p:strVal val="#ppt_x"/>
                                          </p:val>
                                        </p:tav>
                                      </p:tavLst>
                                    </p:anim>
                                    <p:anim calcmode="lin" valueType="num">
                                      <p:cBhvr>
                                        <p:cTn id="155" dur="1000" fill="hold"/>
                                        <p:tgtEl>
                                          <p:spTgt spid="13"/>
                                        </p:tgtEl>
                                        <p:attrNameLst>
                                          <p:attrName>ppt_y</p:attrName>
                                        </p:attrNameLst>
                                      </p:cBhvr>
                                      <p:tavLst>
                                        <p:tav tm="0">
                                          <p:val>
                                            <p:strVal val="#ppt_y-.1"/>
                                          </p:val>
                                        </p:tav>
                                        <p:tav tm="100000">
                                          <p:val>
                                            <p:strVal val="#ppt_y"/>
                                          </p:val>
                                        </p:tav>
                                      </p:tavLst>
                                    </p:anim>
                                  </p:childTnLst>
                                </p:cTn>
                              </p:par>
                            </p:childTnLst>
                          </p:cTn>
                        </p:par>
                        <p:par>
                          <p:cTn id="156" fill="hold">
                            <p:stCondLst>
                              <p:cond delay="14500"/>
                            </p:stCondLst>
                            <p:childTnLst>
                              <p:par>
                                <p:cTn id="157" presetID="42" presetClass="entr" presetSubtype="0" fill="hold" grpId="0" nodeType="afterEffect">
                                  <p:stCondLst>
                                    <p:cond delay="0"/>
                                  </p:stCondLst>
                                  <p:childTnLst>
                                    <p:set>
                                      <p:cBhvr>
                                        <p:cTn id="158" dur="1" fill="hold">
                                          <p:stCondLst>
                                            <p:cond delay="0"/>
                                          </p:stCondLst>
                                        </p:cTn>
                                        <p:tgtEl>
                                          <p:spTgt spid="62"/>
                                        </p:tgtEl>
                                        <p:attrNameLst>
                                          <p:attrName>style.visibility</p:attrName>
                                        </p:attrNameLst>
                                      </p:cBhvr>
                                      <p:to>
                                        <p:strVal val="visible"/>
                                      </p:to>
                                    </p:set>
                                    <p:animEffect transition="in" filter="fade">
                                      <p:cBhvr>
                                        <p:cTn id="159" dur="1000"/>
                                        <p:tgtEl>
                                          <p:spTgt spid="62"/>
                                        </p:tgtEl>
                                      </p:cBhvr>
                                    </p:animEffect>
                                    <p:anim calcmode="lin" valueType="num">
                                      <p:cBhvr>
                                        <p:cTn id="160" dur="1000" fill="hold"/>
                                        <p:tgtEl>
                                          <p:spTgt spid="62"/>
                                        </p:tgtEl>
                                        <p:attrNameLst>
                                          <p:attrName>ppt_x</p:attrName>
                                        </p:attrNameLst>
                                      </p:cBhvr>
                                      <p:tavLst>
                                        <p:tav tm="0">
                                          <p:val>
                                            <p:strVal val="#ppt_x"/>
                                          </p:val>
                                        </p:tav>
                                        <p:tav tm="100000">
                                          <p:val>
                                            <p:strVal val="#ppt_x"/>
                                          </p:val>
                                        </p:tav>
                                      </p:tavLst>
                                    </p:anim>
                                    <p:anim calcmode="lin" valueType="num">
                                      <p:cBhvr>
                                        <p:cTn id="161" dur="1000" fill="hold"/>
                                        <p:tgtEl>
                                          <p:spTgt spid="62"/>
                                        </p:tgtEl>
                                        <p:attrNameLst>
                                          <p:attrName>ppt_y</p:attrName>
                                        </p:attrNameLst>
                                      </p:cBhvr>
                                      <p:tavLst>
                                        <p:tav tm="0">
                                          <p:val>
                                            <p:strVal val="#ppt_y+.1"/>
                                          </p:val>
                                        </p:tav>
                                        <p:tav tm="100000">
                                          <p:val>
                                            <p:strVal val="#ppt_y"/>
                                          </p:val>
                                        </p:tav>
                                      </p:tavLst>
                                    </p:anim>
                                  </p:childTnLst>
                                </p:cTn>
                              </p:par>
                            </p:childTnLst>
                          </p:cTn>
                        </p:par>
                        <p:par>
                          <p:cTn id="162" fill="hold">
                            <p:stCondLst>
                              <p:cond delay="15500"/>
                            </p:stCondLst>
                            <p:childTnLst>
                              <p:par>
                                <p:cTn id="163" presetID="2" presetClass="entr" presetSubtype="4" fill="hold" grpId="0" nodeType="afterEffect">
                                  <p:stCondLst>
                                    <p:cond delay="0"/>
                                  </p:stCondLst>
                                  <p:childTnLst>
                                    <p:set>
                                      <p:cBhvr>
                                        <p:cTn id="164" dur="1" fill="hold">
                                          <p:stCondLst>
                                            <p:cond delay="0"/>
                                          </p:stCondLst>
                                        </p:cTn>
                                        <p:tgtEl>
                                          <p:spTgt spid="53"/>
                                        </p:tgtEl>
                                        <p:attrNameLst>
                                          <p:attrName>style.visibility</p:attrName>
                                        </p:attrNameLst>
                                      </p:cBhvr>
                                      <p:to>
                                        <p:strVal val="visible"/>
                                      </p:to>
                                    </p:set>
                                    <p:anim calcmode="lin" valueType="num">
                                      <p:cBhvr additive="base">
                                        <p:cTn id="165" dur="500" fill="hold"/>
                                        <p:tgtEl>
                                          <p:spTgt spid="53"/>
                                        </p:tgtEl>
                                        <p:attrNameLst>
                                          <p:attrName>ppt_x</p:attrName>
                                        </p:attrNameLst>
                                      </p:cBhvr>
                                      <p:tavLst>
                                        <p:tav tm="0">
                                          <p:val>
                                            <p:strVal val="#ppt_x"/>
                                          </p:val>
                                        </p:tav>
                                        <p:tav tm="100000">
                                          <p:val>
                                            <p:strVal val="#ppt_x"/>
                                          </p:val>
                                        </p:tav>
                                      </p:tavLst>
                                    </p:anim>
                                    <p:anim calcmode="lin" valueType="num">
                                      <p:cBhvr additive="base">
                                        <p:cTn id="166" dur="500" fill="hold"/>
                                        <p:tgtEl>
                                          <p:spTgt spid="53"/>
                                        </p:tgtEl>
                                        <p:attrNameLst>
                                          <p:attrName>ppt_y</p:attrName>
                                        </p:attrNameLst>
                                      </p:cBhvr>
                                      <p:tavLst>
                                        <p:tav tm="0">
                                          <p:val>
                                            <p:strVal val="1+#ppt_h/2"/>
                                          </p:val>
                                        </p:tav>
                                        <p:tav tm="100000">
                                          <p:val>
                                            <p:strVal val="#ppt_y"/>
                                          </p:val>
                                        </p:tav>
                                      </p:tavLst>
                                    </p:anim>
                                  </p:childTnLst>
                                </p:cTn>
                              </p:par>
                              <p:par>
                                <p:cTn id="167" presetID="2" presetClass="entr" presetSubtype="4" fill="hold" nodeType="withEffect">
                                  <p:stCondLst>
                                    <p:cond delay="0"/>
                                  </p:stCondLst>
                                  <p:childTnLst>
                                    <p:set>
                                      <p:cBhvr>
                                        <p:cTn id="168" dur="1" fill="hold">
                                          <p:stCondLst>
                                            <p:cond delay="0"/>
                                          </p:stCondLst>
                                        </p:cTn>
                                        <p:tgtEl>
                                          <p:spTgt spid="52"/>
                                        </p:tgtEl>
                                        <p:attrNameLst>
                                          <p:attrName>style.visibility</p:attrName>
                                        </p:attrNameLst>
                                      </p:cBhvr>
                                      <p:to>
                                        <p:strVal val="visible"/>
                                      </p:to>
                                    </p:set>
                                    <p:anim calcmode="lin" valueType="num">
                                      <p:cBhvr additive="base">
                                        <p:cTn id="169" dur="500" fill="hold"/>
                                        <p:tgtEl>
                                          <p:spTgt spid="52"/>
                                        </p:tgtEl>
                                        <p:attrNameLst>
                                          <p:attrName>ppt_x</p:attrName>
                                        </p:attrNameLst>
                                      </p:cBhvr>
                                      <p:tavLst>
                                        <p:tav tm="0">
                                          <p:val>
                                            <p:strVal val="#ppt_x"/>
                                          </p:val>
                                        </p:tav>
                                        <p:tav tm="100000">
                                          <p:val>
                                            <p:strVal val="#ppt_x"/>
                                          </p:val>
                                        </p:tav>
                                      </p:tavLst>
                                    </p:anim>
                                    <p:anim calcmode="lin" valueType="num">
                                      <p:cBhvr additive="base">
                                        <p:cTn id="170" dur="500" fill="hold"/>
                                        <p:tgtEl>
                                          <p:spTgt spid="52"/>
                                        </p:tgtEl>
                                        <p:attrNameLst>
                                          <p:attrName>ppt_y</p:attrName>
                                        </p:attrNameLst>
                                      </p:cBhvr>
                                      <p:tavLst>
                                        <p:tav tm="0">
                                          <p:val>
                                            <p:strVal val="1+#ppt_h/2"/>
                                          </p:val>
                                        </p:tav>
                                        <p:tav tm="100000">
                                          <p:val>
                                            <p:strVal val="#ppt_y"/>
                                          </p:val>
                                        </p:tav>
                                      </p:tavLst>
                                    </p:anim>
                                  </p:childTnLst>
                                </p:cTn>
                              </p:par>
                              <p:par>
                                <p:cTn id="171" presetID="2" presetClass="entr" presetSubtype="4" fill="hold" grpId="0" nodeType="withEffect">
                                  <p:stCondLst>
                                    <p:cond delay="0"/>
                                  </p:stCondLst>
                                  <p:childTnLst>
                                    <p:set>
                                      <p:cBhvr>
                                        <p:cTn id="172" dur="1" fill="hold">
                                          <p:stCondLst>
                                            <p:cond delay="0"/>
                                          </p:stCondLst>
                                        </p:cTn>
                                        <p:tgtEl>
                                          <p:spTgt spid="51"/>
                                        </p:tgtEl>
                                        <p:attrNameLst>
                                          <p:attrName>style.visibility</p:attrName>
                                        </p:attrNameLst>
                                      </p:cBhvr>
                                      <p:to>
                                        <p:strVal val="visible"/>
                                      </p:to>
                                    </p:set>
                                    <p:anim calcmode="lin" valueType="num">
                                      <p:cBhvr additive="base">
                                        <p:cTn id="173" dur="500" fill="hold"/>
                                        <p:tgtEl>
                                          <p:spTgt spid="51"/>
                                        </p:tgtEl>
                                        <p:attrNameLst>
                                          <p:attrName>ppt_x</p:attrName>
                                        </p:attrNameLst>
                                      </p:cBhvr>
                                      <p:tavLst>
                                        <p:tav tm="0">
                                          <p:val>
                                            <p:strVal val="#ppt_x"/>
                                          </p:val>
                                        </p:tav>
                                        <p:tav tm="100000">
                                          <p:val>
                                            <p:strVal val="#ppt_x"/>
                                          </p:val>
                                        </p:tav>
                                      </p:tavLst>
                                    </p:anim>
                                    <p:anim calcmode="lin" valueType="num">
                                      <p:cBhvr additive="base">
                                        <p:cTn id="174" dur="500" fill="hold"/>
                                        <p:tgtEl>
                                          <p:spTgt spid="51"/>
                                        </p:tgtEl>
                                        <p:attrNameLst>
                                          <p:attrName>ppt_y</p:attrName>
                                        </p:attrNameLst>
                                      </p:cBhvr>
                                      <p:tavLst>
                                        <p:tav tm="0">
                                          <p:val>
                                            <p:strVal val="1+#ppt_h/2"/>
                                          </p:val>
                                        </p:tav>
                                        <p:tav tm="100000">
                                          <p:val>
                                            <p:strVal val="#ppt_y"/>
                                          </p:val>
                                        </p:tav>
                                      </p:tavLst>
                                    </p:anim>
                                  </p:childTnLst>
                                </p:cTn>
                              </p:par>
                              <p:par>
                                <p:cTn id="175" presetID="2" presetClass="entr" presetSubtype="4" fill="hold" nodeType="withEffect">
                                  <p:stCondLst>
                                    <p:cond delay="0"/>
                                  </p:stCondLst>
                                  <p:childTnLst>
                                    <p:set>
                                      <p:cBhvr>
                                        <p:cTn id="176" dur="1" fill="hold">
                                          <p:stCondLst>
                                            <p:cond delay="0"/>
                                          </p:stCondLst>
                                        </p:cTn>
                                        <p:tgtEl>
                                          <p:spTgt spid="50"/>
                                        </p:tgtEl>
                                        <p:attrNameLst>
                                          <p:attrName>style.visibility</p:attrName>
                                        </p:attrNameLst>
                                      </p:cBhvr>
                                      <p:to>
                                        <p:strVal val="visible"/>
                                      </p:to>
                                    </p:set>
                                    <p:anim calcmode="lin" valueType="num">
                                      <p:cBhvr additive="base">
                                        <p:cTn id="177" dur="500" fill="hold"/>
                                        <p:tgtEl>
                                          <p:spTgt spid="50"/>
                                        </p:tgtEl>
                                        <p:attrNameLst>
                                          <p:attrName>ppt_x</p:attrName>
                                        </p:attrNameLst>
                                      </p:cBhvr>
                                      <p:tavLst>
                                        <p:tav tm="0">
                                          <p:val>
                                            <p:strVal val="#ppt_x"/>
                                          </p:val>
                                        </p:tav>
                                        <p:tav tm="100000">
                                          <p:val>
                                            <p:strVal val="#ppt_x"/>
                                          </p:val>
                                        </p:tav>
                                      </p:tavLst>
                                    </p:anim>
                                    <p:anim calcmode="lin" valueType="num">
                                      <p:cBhvr additive="base">
                                        <p:cTn id="178" dur="500" fill="hold"/>
                                        <p:tgtEl>
                                          <p:spTgt spid="50"/>
                                        </p:tgtEl>
                                        <p:attrNameLst>
                                          <p:attrName>ppt_y</p:attrName>
                                        </p:attrNameLst>
                                      </p:cBhvr>
                                      <p:tavLst>
                                        <p:tav tm="0">
                                          <p:val>
                                            <p:strVal val="1+#ppt_h/2"/>
                                          </p:val>
                                        </p:tav>
                                        <p:tav tm="100000">
                                          <p:val>
                                            <p:strVal val="#ppt_y"/>
                                          </p:val>
                                        </p:tav>
                                      </p:tavLst>
                                    </p:anim>
                                  </p:childTnLst>
                                </p:cTn>
                              </p:par>
                              <p:par>
                                <p:cTn id="179" presetID="2" presetClass="entr" presetSubtype="4" fill="hold" grpId="0" nodeType="withEffect">
                                  <p:stCondLst>
                                    <p:cond delay="0"/>
                                  </p:stCondLst>
                                  <p:childTnLst>
                                    <p:set>
                                      <p:cBhvr>
                                        <p:cTn id="180" dur="1" fill="hold">
                                          <p:stCondLst>
                                            <p:cond delay="0"/>
                                          </p:stCondLst>
                                        </p:cTn>
                                        <p:tgtEl>
                                          <p:spTgt spid="49"/>
                                        </p:tgtEl>
                                        <p:attrNameLst>
                                          <p:attrName>style.visibility</p:attrName>
                                        </p:attrNameLst>
                                      </p:cBhvr>
                                      <p:to>
                                        <p:strVal val="visible"/>
                                      </p:to>
                                    </p:set>
                                    <p:anim calcmode="lin" valueType="num">
                                      <p:cBhvr additive="base">
                                        <p:cTn id="181" dur="500" fill="hold"/>
                                        <p:tgtEl>
                                          <p:spTgt spid="49"/>
                                        </p:tgtEl>
                                        <p:attrNameLst>
                                          <p:attrName>ppt_x</p:attrName>
                                        </p:attrNameLst>
                                      </p:cBhvr>
                                      <p:tavLst>
                                        <p:tav tm="0">
                                          <p:val>
                                            <p:strVal val="#ppt_x"/>
                                          </p:val>
                                        </p:tav>
                                        <p:tav tm="100000">
                                          <p:val>
                                            <p:strVal val="#ppt_x"/>
                                          </p:val>
                                        </p:tav>
                                      </p:tavLst>
                                    </p:anim>
                                    <p:anim calcmode="lin" valueType="num">
                                      <p:cBhvr additive="base">
                                        <p:cTn id="182" dur="500" fill="hold"/>
                                        <p:tgtEl>
                                          <p:spTgt spid="49"/>
                                        </p:tgtEl>
                                        <p:attrNameLst>
                                          <p:attrName>ppt_y</p:attrName>
                                        </p:attrNameLst>
                                      </p:cBhvr>
                                      <p:tavLst>
                                        <p:tav tm="0">
                                          <p:val>
                                            <p:strVal val="1+#ppt_h/2"/>
                                          </p:val>
                                        </p:tav>
                                        <p:tav tm="100000">
                                          <p:val>
                                            <p:strVal val="#ppt_y"/>
                                          </p:val>
                                        </p:tav>
                                      </p:tavLst>
                                    </p:anim>
                                  </p:childTnLst>
                                </p:cTn>
                              </p:par>
                              <p:par>
                                <p:cTn id="183" presetID="2" presetClass="entr" presetSubtype="4" fill="hold" nodeType="withEffect">
                                  <p:stCondLst>
                                    <p:cond delay="0"/>
                                  </p:stCondLst>
                                  <p:childTnLst>
                                    <p:set>
                                      <p:cBhvr>
                                        <p:cTn id="184" dur="1" fill="hold">
                                          <p:stCondLst>
                                            <p:cond delay="0"/>
                                          </p:stCondLst>
                                        </p:cTn>
                                        <p:tgtEl>
                                          <p:spTgt spid="48"/>
                                        </p:tgtEl>
                                        <p:attrNameLst>
                                          <p:attrName>style.visibility</p:attrName>
                                        </p:attrNameLst>
                                      </p:cBhvr>
                                      <p:to>
                                        <p:strVal val="visible"/>
                                      </p:to>
                                    </p:set>
                                    <p:anim calcmode="lin" valueType="num">
                                      <p:cBhvr additive="base">
                                        <p:cTn id="185" dur="500" fill="hold"/>
                                        <p:tgtEl>
                                          <p:spTgt spid="48"/>
                                        </p:tgtEl>
                                        <p:attrNameLst>
                                          <p:attrName>ppt_x</p:attrName>
                                        </p:attrNameLst>
                                      </p:cBhvr>
                                      <p:tavLst>
                                        <p:tav tm="0">
                                          <p:val>
                                            <p:strVal val="#ppt_x"/>
                                          </p:val>
                                        </p:tav>
                                        <p:tav tm="100000">
                                          <p:val>
                                            <p:strVal val="#ppt_x"/>
                                          </p:val>
                                        </p:tav>
                                      </p:tavLst>
                                    </p:anim>
                                    <p:anim calcmode="lin" valueType="num">
                                      <p:cBhvr additive="base">
                                        <p:cTn id="186" dur="500" fill="hold"/>
                                        <p:tgtEl>
                                          <p:spTgt spid="48"/>
                                        </p:tgtEl>
                                        <p:attrNameLst>
                                          <p:attrName>ppt_y</p:attrName>
                                        </p:attrNameLst>
                                      </p:cBhvr>
                                      <p:tavLst>
                                        <p:tav tm="0">
                                          <p:val>
                                            <p:strVal val="1+#ppt_h/2"/>
                                          </p:val>
                                        </p:tav>
                                        <p:tav tm="100000">
                                          <p:val>
                                            <p:strVal val="#ppt_y"/>
                                          </p:val>
                                        </p:tav>
                                      </p:tavLst>
                                    </p:anim>
                                  </p:childTnLst>
                                </p:cTn>
                              </p:par>
                              <p:par>
                                <p:cTn id="187" presetID="2" presetClass="entr" presetSubtype="4" fill="hold" grpId="0" nodeType="withEffect">
                                  <p:stCondLst>
                                    <p:cond delay="0"/>
                                  </p:stCondLst>
                                  <p:childTnLst>
                                    <p:set>
                                      <p:cBhvr>
                                        <p:cTn id="188" dur="1" fill="hold">
                                          <p:stCondLst>
                                            <p:cond delay="0"/>
                                          </p:stCondLst>
                                        </p:cTn>
                                        <p:tgtEl>
                                          <p:spTgt spid="47"/>
                                        </p:tgtEl>
                                        <p:attrNameLst>
                                          <p:attrName>style.visibility</p:attrName>
                                        </p:attrNameLst>
                                      </p:cBhvr>
                                      <p:to>
                                        <p:strVal val="visible"/>
                                      </p:to>
                                    </p:set>
                                    <p:anim calcmode="lin" valueType="num">
                                      <p:cBhvr additive="base">
                                        <p:cTn id="189" dur="500" fill="hold"/>
                                        <p:tgtEl>
                                          <p:spTgt spid="47"/>
                                        </p:tgtEl>
                                        <p:attrNameLst>
                                          <p:attrName>ppt_x</p:attrName>
                                        </p:attrNameLst>
                                      </p:cBhvr>
                                      <p:tavLst>
                                        <p:tav tm="0">
                                          <p:val>
                                            <p:strVal val="#ppt_x"/>
                                          </p:val>
                                        </p:tav>
                                        <p:tav tm="100000">
                                          <p:val>
                                            <p:strVal val="#ppt_x"/>
                                          </p:val>
                                        </p:tav>
                                      </p:tavLst>
                                    </p:anim>
                                    <p:anim calcmode="lin" valueType="num">
                                      <p:cBhvr additive="base">
                                        <p:cTn id="190" dur="500" fill="hold"/>
                                        <p:tgtEl>
                                          <p:spTgt spid="47"/>
                                        </p:tgtEl>
                                        <p:attrNameLst>
                                          <p:attrName>ppt_y</p:attrName>
                                        </p:attrNameLst>
                                      </p:cBhvr>
                                      <p:tavLst>
                                        <p:tav tm="0">
                                          <p:val>
                                            <p:strVal val="1+#ppt_h/2"/>
                                          </p:val>
                                        </p:tav>
                                        <p:tav tm="100000">
                                          <p:val>
                                            <p:strVal val="#ppt_y"/>
                                          </p:val>
                                        </p:tav>
                                      </p:tavLst>
                                    </p:anim>
                                  </p:childTnLst>
                                </p:cTn>
                              </p:par>
                              <p:par>
                                <p:cTn id="191" presetID="2" presetClass="entr" presetSubtype="4" fill="hold" nodeType="withEffect">
                                  <p:stCondLst>
                                    <p:cond delay="0"/>
                                  </p:stCondLst>
                                  <p:childTnLst>
                                    <p:set>
                                      <p:cBhvr>
                                        <p:cTn id="192" dur="1" fill="hold">
                                          <p:stCondLst>
                                            <p:cond delay="0"/>
                                          </p:stCondLst>
                                        </p:cTn>
                                        <p:tgtEl>
                                          <p:spTgt spid="46"/>
                                        </p:tgtEl>
                                        <p:attrNameLst>
                                          <p:attrName>style.visibility</p:attrName>
                                        </p:attrNameLst>
                                      </p:cBhvr>
                                      <p:to>
                                        <p:strVal val="visible"/>
                                      </p:to>
                                    </p:set>
                                    <p:anim calcmode="lin" valueType="num">
                                      <p:cBhvr additive="base">
                                        <p:cTn id="193" dur="500" fill="hold"/>
                                        <p:tgtEl>
                                          <p:spTgt spid="46"/>
                                        </p:tgtEl>
                                        <p:attrNameLst>
                                          <p:attrName>ppt_x</p:attrName>
                                        </p:attrNameLst>
                                      </p:cBhvr>
                                      <p:tavLst>
                                        <p:tav tm="0">
                                          <p:val>
                                            <p:strVal val="#ppt_x"/>
                                          </p:val>
                                        </p:tav>
                                        <p:tav tm="100000">
                                          <p:val>
                                            <p:strVal val="#ppt_x"/>
                                          </p:val>
                                        </p:tav>
                                      </p:tavLst>
                                    </p:anim>
                                    <p:anim calcmode="lin" valueType="num">
                                      <p:cBhvr additive="base">
                                        <p:cTn id="194" dur="500" fill="hold"/>
                                        <p:tgtEl>
                                          <p:spTgt spid="46"/>
                                        </p:tgtEl>
                                        <p:attrNameLst>
                                          <p:attrName>ppt_y</p:attrName>
                                        </p:attrNameLst>
                                      </p:cBhvr>
                                      <p:tavLst>
                                        <p:tav tm="0">
                                          <p:val>
                                            <p:strVal val="1+#ppt_h/2"/>
                                          </p:val>
                                        </p:tav>
                                        <p:tav tm="100000">
                                          <p:val>
                                            <p:strVal val="#ppt_y"/>
                                          </p:val>
                                        </p:tav>
                                      </p:tavLst>
                                    </p:anim>
                                  </p:childTnLst>
                                </p:cTn>
                              </p:par>
                              <p:par>
                                <p:cTn id="195" presetID="2" presetClass="entr" presetSubtype="4" fill="hold" grpId="0" nodeType="withEffect">
                                  <p:stCondLst>
                                    <p:cond delay="0"/>
                                  </p:stCondLst>
                                  <p:childTnLst>
                                    <p:set>
                                      <p:cBhvr>
                                        <p:cTn id="196" dur="1" fill="hold">
                                          <p:stCondLst>
                                            <p:cond delay="0"/>
                                          </p:stCondLst>
                                        </p:cTn>
                                        <p:tgtEl>
                                          <p:spTgt spid="45"/>
                                        </p:tgtEl>
                                        <p:attrNameLst>
                                          <p:attrName>style.visibility</p:attrName>
                                        </p:attrNameLst>
                                      </p:cBhvr>
                                      <p:to>
                                        <p:strVal val="visible"/>
                                      </p:to>
                                    </p:set>
                                    <p:anim calcmode="lin" valueType="num">
                                      <p:cBhvr additive="base">
                                        <p:cTn id="197" dur="500" fill="hold"/>
                                        <p:tgtEl>
                                          <p:spTgt spid="45"/>
                                        </p:tgtEl>
                                        <p:attrNameLst>
                                          <p:attrName>ppt_x</p:attrName>
                                        </p:attrNameLst>
                                      </p:cBhvr>
                                      <p:tavLst>
                                        <p:tav tm="0">
                                          <p:val>
                                            <p:strVal val="#ppt_x"/>
                                          </p:val>
                                        </p:tav>
                                        <p:tav tm="100000">
                                          <p:val>
                                            <p:strVal val="#ppt_x"/>
                                          </p:val>
                                        </p:tav>
                                      </p:tavLst>
                                    </p:anim>
                                    <p:anim calcmode="lin" valueType="num">
                                      <p:cBhvr additive="base">
                                        <p:cTn id="198" dur="500" fill="hold"/>
                                        <p:tgtEl>
                                          <p:spTgt spid="45"/>
                                        </p:tgtEl>
                                        <p:attrNameLst>
                                          <p:attrName>ppt_y</p:attrName>
                                        </p:attrNameLst>
                                      </p:cBhvr>
                                      <p:tavLst>
                                        <p:tav tm="0">
                                          <p:val>
                                            <p:strVal val="1+#ppt_h/2"/>
                                          </p:val>
                                        </p:tav>
                                        <p:tav tm="100000">
                                          <p:val>
                                            <p:strVal val="#ppt_y"/>
                                          </p:val>
                                        </p:tav>
                                      </p:tavLst>
                                    </p:anim>
                                  </p:childTnLst>
                                </p:cTn>
                              </p:par>
                              <p:par>
                                <p:cTn id="199" presetID="2" presetClass="entr" presetSubtype="4" fill="hold" nodeType="withEffect">
                                  <p:stCondLst>
                                    <p:cond delay="0"/>
                                  </p:stCondLst>
                                  <p:childTnLst>
                                    <p:set>
                                      <p:cBhvr>
                                        <p:cTn id="200" dur="1" fill="hold">
                                          <p:stCondLst>
                                            <p:cond delay="0"/>
                                          </p:stCondLst>
                                        </p:cTn>
                                        <p:tgtEl>
                                          <p:spTgt spid="44"/>
                                        </p:tgtEl>
                                        <p:attrNameLst>
                                          <p:attrName>style.visibility</p:attrName>
                                        </p:attrNameLst>
                                      </p:cBhvr>
                                      <p:to>
                                        <p:strVal val="visible"/>
                                      </p:to>
                                    </p:set>
                                    <p:anim calcmode="lin" valueType="num">
                                      <p:cBhvr additive="base">
                                        <p:cTn id="201" dur="500" fill="hold"/>
                                        <p:tgtEl>
                                          <p:spTgt spid="44"/>
                                        </p:tgtEl>
                                        <p:attrNameLst>
                                          <p:attrName>ppt_x</p:attrName>
                                        </p:attrNameLst>
                                      </p:cBhvr>
                                      <p:tavLst>
                                        <p:tav tm="0">
                                          <p:val>
                                            <p:strVal val="#ppt_x"/>
                                          </p:val>
                                        </p:tav>
                                        <p:tav tm="100000">
                                          <p:val>
                                            <p:strVal val="#ppt_x"/>
                                          </p:val>
                                        </p:tav>
                                      </p:tavLst>
                                    </p:anim>
                                    <p:anim calcmode="lin" valueType="num">
                                      <p:cBhvr additive="base">
                                        <p:cTn id="202" dur="500" fill="hold"/>
                                        <p:tgtEl>
                                          <p:spTgt spid="44"/>
                                        </p:tgtEl>
                                        <p:attrNameLst>
                                          <p:attrName>ppt_y</p:attrName>
                                        </p:attrNameLst>
                                      </p:cBhvr>
                                      <p:tavLst>
                                        <p:tav tm="0">
                                          <p:val>
                                            <p:strVal val="1+#ppt_h/2"/>
                                          </p:val>
                                        </p:tav>
                                        <p:tav tm="100000">
                                          <p:val>
                                            <p:strVal val="#ppt_y"/>
                                          </p:val>
                                        </p:tav>
                                      </p:tavLst>
                                    </p:anim>
                                  </p:childTnLst>
                                </p:cTn>
                              </p:par>
                              <p:par>
                                <p:cTn id="203" presetID="2" presetClass="entr" presetSubtype="4" fill="hold" grpId="0" nodeType="withEffect">
                                  <p:stCondLst>
                                    <p:cond delay="0"/>
                                  </p:stCondLst>
                                  <p:childTnLst>
                                    <p:set>
                                      <p:cBhvr>
                                        <p:cTn id="204" dur="1" fill="hold">
                                          <p:stCondLst>
                                            <p:cond delay="0"/>
                                          </p:stCondLst>
                                        </p:cTn>
                                        <p:tgtEl>
                                          <p:spTgt spid="65"/>
                                        </p:tgtEl>
                                        <p:attrNameLst>
                                          <p:attrName>style.visibility</p:attrName>
                                        </p:attrNameLst>
                                      </p:cBhvr>
                                      <p:to>
                                        <p:strVal val="visible"/>
                                      </p:to>
                                    </p:set>
                                    <p:anim calcmode="lin" valueType="num">
                                      <p:cBhvr additive="base">
                                        <p:cTn id="205" dur="500" fill="hold"/>
                                        <p:tgtEl>
                                          <p:spTgt spid="65"/>
                                        </p:tgtEl>
                                        <p:attrNameLst>
                                          <p:attrName>ppt_x</p:attrName>
                                        </p:attrNameLst>
                                      </p:cBhvr>
                                      <p:tavLst>
                                        <p:tav tm="0">
                                          <p:val>
                                            <p:strVal val="#ppt_x"/>
                                          </p:val>
                                        </p:tav>
                                        <p:tav tm="100000">
                                          <p:val>
                                            <p:strVal val="#ppt_x"/>
                                          </p:val>
                                        </p:tav>
                                      </p:tavLst>
                                    </p:anim>
                                    <p:anim calcmode="lin" valueType="num">
                                      <p:cBhvr additive="base">
                                        <p:cTn id="206" dur="500" fill="hold"/>
                                        <p:tgtEl>
                                          <p:spTgt spid="65"/>
                                        </p:tgtEl>
                                        <p:attrNameLst>
                                          <p:attrName>ppt_y</p:attrName>
                                        </p:attrNameLst>
                                      </p:cBhvr>
                                      <p:tavLst>
                                        <p:tav tm="0">
                                          <p:val>
                                            <p:strVal val="1+#ppt_h/2"/>
                                          </p:val>
                                        </p:tav>
                                        <p:tav tm="100000">
                                          <p:val>
                                            <p:strVal val="#ppt_y"/>
                                          </p:val>
                                        </p:tav>
                                      </p:tavLst>
                                    </p:anim>
                                  </p:childTnLst>
                                </p:cTn>
                              </p:par>
                            </p:childTnLst>
                          </p:cTn>
                        </p:par>
                        <p:par>
                          <p:cTn id="207" fill="hold">
                            <p:stCondLst>
                              <p:cond delay="16000"/>
                            </p:stCondLst>
                            <p:childTnLst>
                              <p:par>
                                <p:cTn id="208" presetID="53" presetClass="entr" presetSubtype="16" fill="hold" grpId="0" nodeType="afterEffect">
                                  <p:stCondLst>
                                    <p:cond delay="0"/>
                                  </p:stCondLst>
                                  <p:childTnLst>
                                    <p:set>
                                      <p:cBhvr>
                                        <p:cTn id="209" dur="1" fill="hold">
                                          <p:stCondLst>
                                            <p:cond delay="0"/>
                                          </p:stCondLst>
                                        </p:cTn>
                                        <p:tgtEl>
                                          <p:spTgt spid="55"/>
                                        </p:tgtEl>
                                        <p:attrNameLst>
                                          <p:attrName>style.visibility</p:attrName>
                                        </p:attrNameLst>
                                      </p:cBhvr>
                                      <p:to>
                                        <p:strVal val="visible"/>
                                      </p:to>
                                    </p:set>
                                    <p:anim calcmode="lin" valueType="num">
                                      <p:cBhvr>
                                        <p:cTn id="210" dur="500" fill="hold"/>
                                        <p:tgtEl>
                                          <p:spTgt spid="55"/>
                                        </p:tgtEl>
                                        <p:attrNameLst>
                                          <p:attrName>ppt_w</p:attrName>
                                        </p:attrNameLst>
                                      </p:cBhvr>
                                      <p:tavLst>
                                        <p:tav tm="0">
                                          <p:val>
                                            <p:fltVal val="0"/>
                                          </p:val>
                                        </p:tav>
                                        <p:tav tm="100000">
                                          <p:val>
                                            <p:strVal val="#ppt_w"/>
                                          </p:val>
                                        </p:tav>
                                      </p:tavLst>
                                    </p:anim>
                                    <p:anim calcmode="lin" valueType="num">
                                      <p:cBhvr>
                                        <p:cTn id="211" dur="500" fill="hold"/>
                                        <p:tgtEl>
                                          <p:spTgt spid="55"/>
                                        </p:tgtEl>
                                        <p:attrNameLst>
                                          <p:attrName>ppt_h</p:attrName>
                                        </p:attrNameLst>
                                      </p:cBhvr>
                                      <p:tavLst>
                                        <p:tav tm="0">
                                          <p:val>
                                            <p:fltVal val="0"/>
                                          </p:val>
                                        </p:tav>
                                        <p:tav tm="100000">
                                          <p:val>
                                            <p:strVal val="#ppt_h"/>
                                          </p:val>
                                        </p:tav>
                                      </p:tavLst>
                                    </p:anim>
                                    <p:animEffect transition="in" filter="fade">
                                      <p:cBhvr>
                                        <p:cTn id="212" dur="500"/>
                                        <p:tgtEl>
                                          <p:spTgt spid="55"/>
                                        </p:tgtEl>
                                      </p:cBhvr>
                                    </p:animEffect>
                                  </p:childTnLst>
                                </p:cTn>
                              </p:par>
                            </p:childTnLst>
                          </p:cTn>
                        </p:par>
                        <p:par>
                          <p:cTn id="213" fill="hold">
                            <p:stCondLst>
                              <p:cond delay="16500"/>
                            </p:stCondLst>
                            <p:childTnLst>
                              <p:par>
                                <p:cTn id="214" presetID="22" presetClass="entr" presetSubtype="4" fill="hold" grpId="0" nodeType="afterEffect">
                                  <p:stCondLst>
                                    <p:cond delay="0"/>
                                  </p:stCondLst>
                                  <p:childTnLst>
                                    <p:set>
                                      <p:cBhvr>
                                        <p:cTn id="215" dur="1" fill="hold">
                                          <p:stCondLst>
                                            <p:cond delay="0"/>
                                          </p:stCondLst>
                                        </p:cTn>
                                        <p:tgtEl>
                                          <p:spTgt spid="75"/>
                                        </p:tgtEl>
                                        <p:attrNameLst>
                                          <p:attrName>style.visibility</p:attrName>
                                        </p:attrNameLst>
                                      </p:cBhvr>
                                      <p:to>
                                        <p:strVal val="visible"/>
                                      </p:to>
                                    </p:set>
                                    <p:animEffect transition="in" filter="wipe(down)">
                                      <p:cBhvr>
                                        <p:cTn id="216" dur="500"/>
                                        <p:tgtEl>
                                          <p:spTgt spid="75"/>
                                        </p:tgtEl>
                                      </p:cBhvr>
                                    </p:animEffect>
                                  </p:childTnLst>
                                </p:cTn>
                              </p:par>
                            </p:childTnLst>
                          </p:cTn>
                        </p:par>
                        <p:par>
                          <p:cTn id="217" fill="hold">
                            <p:stCondLst>
                              <p:cond delay="17000"/>
                            </p:stCondLst>
                            <p:childTnLst>
                              <p:par>
                                <p:cTn id="218" presetID="53" presetClass="entr" presetSubtype="16" fill="hold" grpId="0" nodeType="afterEffect">
                                  <p:stCondLst>
                                    <p:cond delay="0"/>
                                  </p:stCondLst>
                                  <p:childTnLst>
                                    <p:set>
                                      <p:cBhvr>
                                        <p:cTn id="219" dur="1" fill="hold">
                                          <p:stCondLst>
                                            <p:cond delay="0"/>
                                          </p:stCondLst>
                                        </p:cTn>
                                        <p:tgtEl>
                                          <p:spTgt spid="56"/>
                                        </p:tgtEl>
                                        <p:attrNameLst>
                                          <p:attrName>style.visibility</p:attrName>
                                        </p:attrNameLst>
                                      </p:cBhvr>
                                      <p:to>
                                        <p:strVal val="visible"/>
                                      </p:to>
                                    </p:set>
                                    <p:anim calcmode="lin" valueType="num">
                                      <p:cBhvr>
                                        <p:cTn id="220" dur="500" fill="hold"/>
                                        <p:tgtEl>
                                          <p:spTgt spid="56"/>
                                        </p:tgtEl>
                                        <p:attrNameLst>
                                          <p:attrName>ppt_w</p:attrName>
                                        </p:attrNameLst>
                                      </p:cBhvr>
                                      <p:tavLst>
                                        <p:tav tm="0">
                                          <p:val>
                                            <p:fltVal val="0"/>
                                          </p:val>
                                        </p:tav>
                                        <p:tav tm="100000">
                                          <p:val>
                                            <p:strVal val="#ppt_w"/>
                                          </p:val>
                                        </p:tav>
                                      </p:tavLst>
                                    </p:anim>
                                    <p:anim calcmode="lin" valueType="num">
                                      <p:cBhvr>
                                        <p:cTn id="221" dur="500" fill="hold"/>
                                        <p:tgtEl>
                                          <p:spTgt spid="56"/>
                                        </p:tgtEl>
                                        <p:attrNameLst>
                                          <p:attrName>ppt_h</p:attrName>
                                        </p:attrNameLst>
                                      </p:cBhvr>
                                      <p:tavLst>
                                        <p:tav tm="0">
                                          <p:val>
                                            <p:fltVal val="0"/>
                                          </p:val>
                                        </p:tav>
                                        <p:tav tm="100000">
                                          <p:val>
                                            <p:strVal val="#ppt_h"/>
                                          </p:val>
                                        </p:tav>
                                      </p:tavLst>
                                    </p:anim>
                                    <p:animEffect transition="in" filter="fade">
                                      <p:cBhvr>
                                        <p:cTn id="222" dur="500"/>
                                        <p:tgtEl>
                                          <p:spTgt spid="56"/>
                                        </p:tgtEl>
                                      </p:cBhvr>
                                    </p:animEffect>
                                  </p:childTnLst>
                                </p:cTn>
                              </p:par>
                            </p:childTnLst>
                          </p:cTn>
                        </p:par>
                        <p:par>
                          <p:cTn id="223" fill="hold">
                            <p:stCondLst>
                              <p:cond delay="17500"/>
                            </p:stCondLst>
                            <p:childTnLst>
                              <p:par>
                                <p:cTn id="224" presetID="22" presetClass="entr" presetSubtype="4" fill="hold" grpId="0" nodeType="afterEffect">
                                  <p:stCondLst>
                                    <p:cond delay="0"/>
                                  </p:stCondLst>
                                  <p:childTnLst>
                                    <p:set>
                                      <p:cBhvr>
                                        <p:cTn id="225" dur="1" fill="hold">
                                          <p:stCondLst>
                                            <p:cond delay="0"/>
                                          </p:stCondLst>
                                        </p:cTn>
                                        <p:tgtEl>
                                          <p:spTgt spid="79"/>
                                        </p:tgtEl>
                                        <p:attrNameLst>
                                          <p:attrName>style.visibility</p:attrName>
                                        </p:attrNameLst>
                                      </p:cBhvr>
                                      <p:to>
                                        <p:strVal val="visible"/>
                                      </p:to>
                                    </p:set>
                                    <p:animEffect transition="in" filter="wipe(down)">
                                      <p:cBhvr>
                                        <p:cTn id="226" dur="500"/>
                                        <p:tgtEl>
                                          <p:spTgt spid="79"/>
                                        </p:tgtEl>
                                      </p:cBhvr>
                                    </p:animEffect>
                                  </p:childTnLst>
                                </p:cTn>
                              </p:par>
                            </p:childTnLst>
                          </p:cTn>
                        </p:par>
                        <p:par>
                          <p:cTn id="227" fill="hold">
                            <p:stCondLst>
                              <p:cond delay="18000"/>
                            </p:stCondLst>
                            <p:childTnLst>
                              <p:par>
                                <p:cTn id="228" presetID="53" presetClass="entr" presetSubtype="16" fill="hold" grpId="0" nodeType="afterEffect">
                                  <p:stCondLst>
                                    <p:cond delay="0"/>
                                  </p:stCondLst>
                                  <p:childTnLst>
                                    <p:set>
                                      <p:cBhvr>
                                        <p:cTn id="229" dur="1" fill="hold">
                                          <p:stCondLst>
                                            <p:cond delay="0"/>
                                          </p:stCondLst>
                                        </p:cTn>
                                        <p:tgtEl>
                                          <p:spTgt spid="57"/>
                                        </p:tgtEl>
                                        <p:attrNameLst>
                                          <p:attrName>style.visibility</p:attrName>
                                        </p:attrNameLst>
                                      </p:cBhvr>
                                      <p:to>
                                        <p:strVal val="visible"/>
                                      </p:to>
                                    </p:set>
                                    <p:anim calcmode="lin" valueType="num">
                                      <p:cBhvr>
                                        <p:cTn id="230" dur="500" fill="hold"/>
                                        <p:tgtEl>
                                          <p:spTgt spid="57"/>
                                        </p:tgtEl>
                                        <p:attrNameLst>
                                          <p:attrName>ppt_w</p:attrName>
                                        </p:attrNameLst>
                                      </p:cBhvr>
                                      <p:tavLst>
                                        <p:tav tm="0">
                                          <p:val>
                                            <p:fltVal val="0"/>
                                          </p:val>
                                        </p:tav>
                                        <p:tav tm="100000">
                                          <p:val>
                                            <p:strVal val="#ppt_w"/>
                                          </p:val>
                                        </p:tav>
                                      </p:tavLst>
                                    </p:anim>
                                    <p:anim calcmode="lin" valueType="num">
                                      <p:cBhvr>
                                        <p:cTn id="231" dur="500" fill="hold"/>
                                        <p:tgtEl>
                                          <p:spTgt spid="57"/>
                                        </p:tgtEl>
                                        <p:attrNameLst>
                                          <p:attrName>ppt_h</p:attrName>
                                        </p:attrNameLst>
                                      </p:cBhvr>
                                      <p:tavLst>
                                        <p:tav tm="0">
                                          <p:val>
                                            <p:fltVal val="0"/>
                                          </p:val>
                                        </p:tav>
                                        <p:tav tm="100000">
                                          <p:val>
                                            <p:strVal val="#ppt_h"/>
                                          </p:val>
                                        </p:tav>
                                      </p:tavLst>
                                    </p:anim>
                                    <p:animEffect transition="in" filter="fade">
                                      <p:cBhvr>
                                        <p:cTn id="232" dur="500"/>
                                        <p:tgtEl>
                                          <p:spTgt spid="57"/>
                                        </p:tgtEl>
                                      </p:cBhvr>
                                    </p:animEffect>
                                  </p:childTnLst>
                                </p:cTn>
                              </p:par>
                            </p:childTnLst>
                          </p:cTn>
                        </p:par>
                        <p:par>
                          <p:cTn id="233" fill="hold">
                            <p:stCondLst>
                              <p:cond delay="18500"/>
                            </p:stCondLst>
                            <p:childTnLst>
                              <p:par>
                                <p:cTn id="234" presetID="22" presetClass="entr" presetSubtype="4" fill="hold" grpId="0" nodeType="afterEffect">
                                  <p:stCondLst>
                                    <p:cond delay="0"/>
                                  </p:stCondLst>
                                  <p:childTnLst>
                                    <p:set>
                                      <p:cBhvr>
                                        <p:cTn id="235" dur="1" fill="hold">
                                          <p:stCondLst>
                                            <p:cond delay="0"/>
                                          </p:stCondLst>
                                        </p:cTn>
                                        <p:tgtEl>
                                          <p:spTgt spid="81"/>
                                        </p:tgtEl>
                                        <p:attrNameLst>
                                          <p:attrName>style.visibility</p:attrName>
                                        </p:attrNameLst>
                                      </p:cBhvr>
                                      <p:to>
                                        <p:strVal val="visible"/>
                                      </p:to>
                                    </p:set>
                                    <p:animEffect transition="in" filter="wipe(down)">
                                      <p:cBhvr>
                                        <p:cTn id="236" dur="500"/>
                                        <p:tgtEl>
                                          <p:spTgt spid="81"/>
                                        </p:tgtEl>
                                      </p:cBhvr>
                                    </p:animEffect>
                                  </p:childTnLst>
                                </p:cTn>
                              </p:par>
                            </p:childTnLst>
                          </p:cTn>
                        </p:par>
                        <p:par>
                          <p:cTn id="237" fill="hold">
                            <p:stCondLst>
                              <p:cond delay="19000"/>
                            </p:stCondLst>
                            <p:childTnLst>
                              <p:par>
                                <p:cTn id="238" presetID="53" presetClass="entr" presetSubtype="16" fill="hold" grpId="0" nodeType="afterEffect">
                                  <p:stCondLst>
                                    <p:cond delay="0"/>
                                  </p:stCondLst>
                                  <p:childTnLst>
                                    <p:set>
                                      <p:cBhvr>
                                        <p:cTn id="239" dur="1" fill="hold">
                                          <p:stCondLst>
                                            <p:cond delay="0"/>
                                          </p:stCondLst>
                                        </p:cTn>
                                        <p:tgtEl>
                                          <p:spTgt spid="59"/>
                                        </p:tgtEl>
                                        <p:attrNameLst>
                                          <p:attrName>style.visibility</p:attrName>
                                        </p:attrNameLst>
                                      </p:cBhvr>
                                      <p:to>
                                        <p:strVal val="visible"/>
                                      </p:to>
                                    </p:set>
                                    <p:anim calcmode="lin" valueType="num">
                                      <p:cBhvr>
                                        <p:cTn id="240" dur="500" fill="hold"/>
                                        <p:tgtEl>
                                          <p:spTgt spid="59"/>
                                        </p:tgtEl>
                                        <p:attrNameLst>
                                          <p:attrName>ppt_w</p:attrName>
                                        </p:attrNameLst>
                                      </p:cBhvr>
                                      <p:tavLst>
                                        <p:tav tm="0">
                                          <p:val>
                                            <p:fltVal val="0"/>
                                          </p:val>
                                        </p:tav>
                                        <p:tav tm="100000">
                                          <p:val>
                                            <p:strVal val="#ppt_w"/>
                                          </p:val>
                                        </p:tav>
                                      </p:tavLst>
                                    </p:anim>
                                    <p:anim calcmode="lin" valueType="num">
                                      <p:cBhvr>
                                        <p:cTn id="241" dur="500" fill="hold"/>
                                        <p:tgtEl>
                                          <p:spTgt spid="59"/>
                                        </p:tgtEl>
                                        <p:attrNameLst>
                                          <p:attrName>ppt_h</p:attrName>
                                        </p:attrNameLst>
                                      </p:cBhvr>
                                      <p:tavLst>
                                        <p:tav tm="0">
                                          <p:val>
                                            <p:fltVal val="0"/>
                                          </p:val>
                                        </p:tav>
                                        <p:tav tm="100000">
                                          <p:val>
                                            <p:strVal val="#ppt_h"/>
                                          </p:val>
                                        </p:tav>
                                      </p:tavLst>
                                    </p:anim>
                                    <p:animEffect transition="in" filter="fade">
                                      <p:cBhvr>
                                        <p:cTn id="242" dur="500"/>
                                        <p:tgtEl>
                                          <p:spTgt spid="59"/>
                                        </p:tgtEl>
                                      </p:cBhvr>
                                    </p:animEffect>
                                  </p:childTnLst>
                                </p:cTn>
                              </p:par>
                            </p:childTnLst>
                          </p:cTn>
                        </p:par>
                        <p:par>
                          <p:cTn id="243" fill="hold">
                            <p:stCondLst>
                              <p:cond delay="19500"/>
                            </p:stCondLst>
                            <p:childTnLst>
                              <p:par>
                                <p:cTn id="244" presetID="22" presetClass="entr" presetSubtype="4" fill="hold" grpId="0" nodeType="afterEffect">
                                  <p:stCondLst>
                                    <p:cond delay="0"/>
                                  </p:stCondLst>
                                  <p:childTnLst>
                                    <p:set>
                                      <p:cBhvr>
                                        <p:cTn id="245" dur="1" fill="hold">
                                          <p:stCondLst>
                                            <p:cond delay="0"/>
                                          </p:stCondLst>
                                        </p:cTn>
                                        <p:tgtEl>
                                          <p:spTgt spid="83"/>
                                        </p:tgtEl>
                                        <p:attrNameLst>
                                          <p:attrName>style.visibility</p:attrName>
                                        </p:attrNameLst>
                                      </p:cBhvr>
                                      <p:to>
                                        <p:strVal val="visible"/>
                                      </p:to>
                                    </p:set>
                                    <p:animEffect transition="in" filter="wipe(down)">
                                      <p:cBhvr>
                                        <p:cTn id="246" dur="500"/>
                                        <p:tgtEl>
                                          <p:spTgt spid="8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12" grpId="0" animBg="1"/>
      <p:bldP spid="14" grpId="0" animBg="1"/>
      <p:bldP spid="16" grpId="0"/>
      <p:bldP spid="18" grpId="0"/>
      <p:bldP spid="20" grpId="0"/>
      <p:bldP spid="22" grpId="0"/>
      <p:bldP spid="24" grpId="0"/>
      <p:bldP spid="67" grpId="0" animBg="1"/>
      <p:bldP spid="26" grpId="0"/>
      <p:bldP spid="27" grpId="0"/>
      <p:bldP spid="28" grpId="0"/>
      <p:bldP spid="73" grpId="0" animBg="1"/>
      <p:bldP spid="30" grpId="0"/>
      <p:bldP spid="69" grpId="0" animBg="1"/>
      <p:bldP spid="71" grpId="0" animBg="1"/>
      <p:bldP spid="33" grpId="0"/>
      <p:bldP spid="35" grpId="0"/>
      <p:bldP spid="36" grpId="0" animBg="1"/>
      <p:bldP spid="41" grpId="0"/>
      <p:bldP spid="42" grpId="0" animBg="1"/>
      <p:bldP spid="45" grpId="0"/>
      <p:bldP spid="47" grpId="0"/>
      <p:bldP spid="49" grpId="0"/>
      <p:bldP spid="51" grpId="0"/>
      <p:bldP spid="53" grpId="0"/>
      <p:bldP spid="75" grpId="0" animBg="1"/>
      <p:bldP spid="55" grpId="0"/>
      <p:bldP spid="56" grpId="0"/>
      <p:bldP spid="57" grpId="0"/>
      <p:bldP spid="83" grpId="0" animBg="1"/>
      <p:bldP spid="59" grpId="0"/>
      <p:bldP spid="79" grpId="0" animBg="1"/>
      <p:bldP spid="81" grpId="0" animBg="1"/>
      <p:bldP spid="62" grpId="0"/>
      <p:bldP spid="13" grpId="0" animBg="1"/>
      <p:bldP spid="63" grpId="0"/>
      <p:bldP spid="64" grpId="0"/>
      <p:bldP spid="65" grpId="0"/>
    </p:bldLst>
  </p:timing>
</p:sld>
</file>

<file path=ppt/slides/slide4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DFCB40DD-3C41-4DF4-89AD-CF76A7DC44B8}"/>
              </a:ext>
            </a:extLst>
          </p:cNvPr>
          <p:cNvGrpSpPr/>
          <p:nvPr/>
        </p:nvGrpSpPr>
        <p:grpSpPr>
          <a:xfrm>
            <a:off x="5181600" y="3429000"/>
            <a:ext cx="838200" cy="762000"/>
            <a:chOff x="5181600" y="3429000"/>
            <a:chExt cx="838200" cy="762000"/>
          </a:xfrm>
        </p:grpSpPr>
        <p:sp>
          <p:nvSpPr>
            <p:cNvPr id="2" name="Rectangle 1">
              <a:extLst>
                <a:ext uri="{FF2B5EF4-FFF2-40B4-BE49-F238E27FC236}">
                  <a16:creationId xmlns:a16="http://schemas.microsoft.com/office/drawing/2014/main" id="{01C90365-4881-4F12-A805-E233F170A178}"/>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8" name="TextBox 177">
              <a:extLst>
                <a:ext uri="{FF2B5EF4-FFF2-40B4-BE49-F238E27FC236}">
                  <a16:creationId xmlns:a16="http://schemas.microsoft.com/office/drawing/2014/main" id="{D6FABE3D-7FB4-482E-86DC-B0BA76D46876}"/>
                </a:ext>
              </a:extLst>
            </p:cNvPr>
            <p:cNvSpPr txBox="1"/>
            <p:nvPr/>
          </p:nvSpPr>
          <p:spPr>
            <a:xfrm>
              <a:off x="5309957" y="3479617"/>
              <a:ext cx="548640" cy="594360"/>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01</a:t>
              </a:r>
            </a:p>
            <a:p>
              <a:pPr algn="ctr"/>
              <a:r>
                <a:rPr lang="en-US" sz="800" b="1" dirty="0">
                  <a:solidFill>
                    <a:srgbClr val="3C3C3C"/>
                  </a:solidFill>
                </a:rPr>
                <a:t>OPTION</a:t>
              </a:r>
            </a:p>
          </p:txBody>
        </p:sp>
      </p:grpSp>
      <p:sp>
        <p:nvSpPr>
          <p:cNvPr id="184" name="TextBox 183">
            <a:extLst>
              <a:ext uri="{FF2B5EF4-FFF2-40B4-BE49-F238E27FC236}">
                <a16:creationId xmlns:a16="http://schemas.microsoft.com/office/drawing/2014/main" id="{EAE64F4B-4513-48A9-9213-23F23AD30DF6}"/>
              </a:ext>
            </a:extLst>
          </p:cNvPr>
          <p:cNvSpPr txBox="1"/>
          <p:nvPr/>
        </p:nvSpPr>
        <p:spPr>
          <a:xfrm>
            <a:off x="6105567" y="3348574"/>
            <a:ext cx="2478407" cy="952568"/>
          </a:xfrm>
          <a:prstGeom prst="rect">
            <a:avLst/>
          </a:prstGeom>
          <a:noFill/>
        </p:spPr>
        <p:txBody>
          <a:bodyPr wrap="square" rtlCol="0">
            <a:spAutoFit/>
          </a:bodyPr>
          <a:lstStyle/>
          <a:p>
            <a:pPr defTabSz="1219170">
              <a:spcBef>
                <a:spcPct val="20000"/>
              </a:spcBef>
              <a:defRPr/>
            </a:pPr>
            <a:r>
              <a:rPr lang="en-US" sz="1400" dirty="0">
                <a:solidFill>
                  <a:srgbClr val="EF3425"/>
                </a:solidFill>
                <a:latin typeface="Bernard MT Condensed" panose="02050806060905020404" pitchFamily="18" charset="0"/>
              </a:rPr>
              <a:t>LOREM IPSUM </a:t>
            </a:r>
            <a:r>
              <a:rPr lang="en-US" sz="1500" dirty="0">
                <a:solidFill>
                  <a:srgbClr val="EF3425"/>
                </a:solidFill>
                <a:latin typeface="Bernard MT Condensed" panose="02050806060905020404" pitchFamily="18" charset="0"/>
              </a:rPr>
              <a:t>01</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a:t>
            </a:r>
          </a:p>
        </p:txBody>
      </p:sp>
      <p:grpSp>
        <p:nvGrpSpPr>
          <p:cNvPr id="185" name="Group 184">
            <a:extLst>
              <a:ext uri="{FF2B5EF4-FFF2-40B4-BE49-F238E27FC236}">
                <a16:creationId xmlns:a16="http://schemas.microsoft.com/office/drawing/2014/main" id="{F2BE667C-3E59-4523-84F6-A8FE336BBD25}"/>
              </a:ext>
            </a:extLst>
          </p:cNvPr>
          <p:cNvGrpSpPr/>
          <p:nvPr/>
        </p:nvGrpSpPr>
        <p:grpSpPr>
          <a:xfrm>
            <a:off x="8758986" y="3429000"/>
            <a:ext cx="838200" cy="762000"/>
            <a:chOff x="5181600" y="3429000"/>
            <a:chExt cx="838200" cy="762000"/>
          </a:xfrm>
        </p:grpSpPr>
        <p:sp>
          <p:nvSpPr>
            <p:cNvPr id="186" name="Rectangle 185">
              <a:extLst>
                <a:ext uri="{FF2B5EF4-FFF2-40B4-BE49-F238E27FC236}">
                  <a16:creationId xmlns:a16="http://schemas.microsoft.com/office/drawing/2014/main" id="{78137F6C-2833-4111-BEA6-C122E510F536}"/>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7" name="TextBox 186">
              <a:extLst>
                <a:ext uri="{FF2B5EF4-FFF2-40B4-BE49-F238E27FC236}">
                  <a16:creationId xmlns:a16="http://schemas.microsoft.com/office/drawing/2014/main" id="{D1DBD612-32ED-4B95-94FC-3B2A35248562}"/>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02</a:t>
              </a:r>
            </a:p>
            <a:p>
              <a:pPr algn="ctr"/>
              <a:r>
                <a:rPr lang="en-US" sz="800" b="1" dirty="0">
                  <a:solidFill>
                    <a:srgbClr val="3C3C3C"/>
                  </a:solidFill>
                </a:rPr>
                <a:t>OPTION</a:t>
              </a:r>
            </a:p>
          </p:txBody>
        </p:sp>
      </p:grpSp>
      <p:sp>
        <p:nvSpPr>
          <p:cNvPr id="188" name="TextBox 187">
            <a:extLst>
              <a:ext uri="{FF2B5EF4-FFF2-40B4-BE49-F238E27FC236}">
                <a16:creationId xmlns:a16="http://schemas.microsoft.com/office/drawing/2014/main" id="{DF2EE40A-D50E-4ED4-9D59-BAA8254049C6}"/>
              </a:ext>
            </a:extLst>
          </p:cNvPr>
          <p:cNvSpPr txBox="1"/>
          <p:nvPr/>
        </p:nvSpPr>
        <p:spPr>
          <a:xfrm>
            <a:off x="9682953" y="3348574"/>
            <a:ext cx="2478407" cy="952568"/>
          </a:xfrm>
          <a:prstGeom prst="rect">
            <a:avLst/>
          </a:prstGeom>
          <a:noFill/>
        </p:spPr>
        <p:txBody>
          <a:bodyPr wrap="square" rtlCol="0">
            <a:spAutoFit/>
          </a:bodyPr>
          <a:lstStyle/>
          <a:p>
            <a:pPr defTabSz="1219170">
              <a:spcBef>
                <a:spcPct val="20000"/>
              </a:spcBef>
              <a:defRPr/>
            </a:pPr>
            <a:r>
              <a:rPr lang="en-US" sz="1400" dirty="0">
                <a:solidFill>
                  <a:srgbClr val="44546B"/>
                </a:solidFill>
                <a:latin typeface="Bernard MT Condensed" panose="02050806060905020404" pitchFamily="18" charset="0"/>
              </a:rPr>
              <a:t>LOREM IPSUM </a:t>
            </a:r>
            <a:r>
              <a:rPr lang="en-US" sz="1500" dirty="0">
                <a:solidFill>
                  <a:srgbClr val="44546B"/>
                </a:solidFill>
                <a:latin typeface="Bernard MT Condensed" panose="02050806060905020404" pitchFamily="18" charset="0"/>
              </a:rPr>
              <a:t>02</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a:t>
            </a:r>
          </a:p>
        </p:txBody>
      </p:sp>
      <p:grpSp>
        <p:nvGrpSpPr>
          <p:cNvPr id="189" name="Group 188">
            <a:extLst>
              <a:ext uri="{FF2B5EF4-FFF2-40B4-BE49-F238E27FC236}">
                <a16:creationId xmlns:a16="http://schemas.microsoft.com/office/drawing/2014/main" id="{0BD6E767-A19C-41EC-BE74-752E8DBB367D}"/>
              </a:ext>
            </a:extLst>
          </p:cNvPr>
          <p:cNvGrpSpPr/>
          <p:nvPr/>
        </p:nvGrpSpPr>
        <p:grpSpPr>
          <a:xfrm>
            <a:off x="5176212" y="4526539"/>
            <a:ext cx="838200" cy="762000"/>
            <a:chOff x="5181600" y="3429000"/>
            <a:chExt cx="838200" cy="762000"/>
          </a:xfrm>
        </p:grpSpPr>
        <p:sp>
          <p:nvSpPr>
            <p:cNvPr id="190" name="Rectangle 189">
              <a:extLst>
                <a:ext uri="{FF2B5EF4-FFF2-40B4-BE49-F238E27FC236}">
                  <a16:creationId xmlns:a16="http://schemas.microsoft.com/office/drawing/2014/main" id="{6E1ED5E7-10D6-4E17-928A-5EB885A8271E}"/>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1" name="TextBox 190">
              <a:extLst>
                <a:ext uri="{FF2B5EF4-FFF2-40B4-BE49-F238E27FC236}">
                  <a16:creationId xmlns:a16="http://schemas.microsoft.com/office/drawing/2014/main" id="{B02A15D2-8123-4DE1-B6B4-7115B2F704C5}"/>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03</a:t>
              </a:r>
            </a:p>
            <a:p>
              <a:pPr algn="ctr"/>
              <a:r>
                <a:rPr lang="en-US" sz="800" b="1" dirty="0">
                  <a:solidFill>
                    <a:srgbClr val="3C3C3C"/>
                  </a:solidFill>
                </a:rPr>
                <a:t>OPTION</a:t>
              </a:r>
            </a:p>
          </p:txBody>
        </p:sp>
      </p:grpSp>
      <p:sp>
        <p:nvSpPr>
          <p:cNvPr id="192" name="TextBox 191">
            <a:extLst>
              <a:ext uri="{FF2B5EF4-FFF2-40B4-BE49-F238E27FC236}">
                <a16:creationId xmlns:a16="http://schemas.microsoft.com/office/drawing/2014/main" id="{0D9F37E4-6C13-4E27-9D13-D6D80A99B196}"/>
              </a:ext>
            </a:extLst>
          </p:cNvPr>
          <p:cNvSpPr txBox="1"/>
          <p:nvPr/>
        </p:nvSpPr>
        <p:spPr>
          <a:xfrm>
            <a:off x="6100179" y="4446113"/>
            <a:ext cx="2478407" cy="952568"/>
          </a:xfrm>
          <a:prstGeom prst="rect">
            <a:avLst/>
          </a:prstGeom>
          <a:noFill/>
        </p:spPr>
        <p:txBody>
          <a:bodyPr wrap="square" rtlCol="0">
            <a:spAutoFit/>
          </a:bodyPr>
          <a:lstStyle/>
          <a:p>
            <a:pPr defTabSz="1219170">
              <a:spcBef>
                <a:spcPct val="20000"/>
              </a:spcBef>
              <a:defRPr/>
            </a:pPr>
            <a:r>
              <a:rPr lang="en-US" sz="1400" dirty="0">
                <a:solidFill>
                  <a:srgbClr val="5C7089"/>
                </a:solidFill>
                <a:latin typeface="Bernard MT Condensed" panose="02050806060905020404" pitchFamily="18" charset="0"/>
              </a:rPr>
              <a:t>LOREM IPSUM </a:t>
            </a:r>
            <a:r>
              <a:rPr lang="en-US" sz="1500" dirty="0">
                <a:solidFill>
                  <a:srgbClr val="5C7089"/>
                </a:solidFill>
                <a:latin typeface="Bernard MT Condensed" panose="02050806060905020404" pitchFamily="18" charset="0"/>
              </a:rPr>
              <a:t>03</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a:t>
            </a:r>
          </a:p>
        </p:txBody>
      </p:sp>
      <p:grpSp>
        <p:nvGrpSpPr>
          <p:cNvPr id="193" name="Group 192">
            <a:extLst>
              <a:ext uri="{FF2B5EF4-FFF2-40B4-BE49-F238E27FC236}">
                <a16:creationId xmlns:a16="http://schemas.microsoft.com/office/drawing/2014/main" id="{1F9336E6-5E54-4AB6-9DCF-C21F0134DF20}"/>
              </a:ext>
            </a:extLst>
          </p:cNvPr>
          <p:cNvGrpSpPr/>
          <p:nvPr/>
        </p:nvGrpSpPr>
        <p:grpSpPr>
          <a:xfrm>
            <a:off x="8753598" y="4526539"/>
            <a:ext cx="838200" cy="762000"/>
            <a:chOff x="5181600" y="3429000"/>
            <a:chExt cx="838200" cy="762000"/>
          </a:xfrm>
        </p:grpSpPr>
        <p:sp>
          <p:nvSpPr>
            <p:cNvPr id="194" name="Rectangle 193">
              <a:extLst>
                <a:ext uri="{FF2B5EF4-FFF2-40B4-BE49-F238E27FC236}">
                  <a16:creationId xmlns:a16="http://schemas.microsoft.com/office/drawing/2014/main" id="{140E6F1F-CD28-4BEC-B079-736D3C15A05F}"/>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95" name="TextBox 194">
              <a:extLst>
                <a:ext uri="{FF2B5EF4-FFF2-40B4-BE49-F238E27FC236}">
                  <a16:creationId xmlns:a16="http://schemas.microsoft.com/office/drawing/2014/main" id="{382CB142-D055-4C7D-88E1-FD4DB8682F3C}"/>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04</a:t>
              </a:r>
            </a:p>
            <a:p>
              <a:pPr algn="ctr"/>
              <a:r>
                <a:rPr lang="en-US" sz="800" b="1" dirty="0">
                  <a:solidFill>
                    <a:srgbClr val="3C3C3C"/>
                  </a:solidFill>
                </a:rPr>
                <a:t>OPTION</a:t>
              </a:r>
            </a:p>
          </p:txBody>
        </p:sp>
      </p:grpSp>
      <p:sp>
        <p:nvSpPr>
          <p:cNvPr id="196" name="TextBox 195">
            <a:extLst>
              <a:ext uri="{FF2B5EF4-FFF2-40B4-BE49-F238E27FC236}">
                <a16:creationId xmlns:a16="http://schemas.microsoft.com/office/drawing/2014/main" id="{D751C344-E298-4D03-9502-7B9997D3D4C6}"/>
              </a:ext>
            </a:extLst>
          </p:cNvPr>
          <p:cNvSpPr txBox="1"/>
          <p:nvPr/>
        </p:nvSpPr>
        <p:spPr>
          <a:xfrm>
            <a:off x="9677565" y="4446113"/>
            <a:ext cx="2478407" cy="952568"/>
          </a:xfrm>
          <a:prstGeom prst="rect">
            <a:avLst/>
          </a:prstGeom>
          <a:noFill/>
        </p:spPr>
        <p:txBody>
          <a:bodyPr wrap="square" rtlCol="0">
            <a:spAutoFit/>
          </a:bodyPr>
          <a:lstStyle/>
          <a:p>
            <a:pPr defTabSz="1219170">
              <a:spcBef>
                <a:spcPct val="20000"/>
              </a:spcBef>
              <a:defRPr/>
            </a:pPr>
            <a:r>
              <a:rPr lang="en-US" sz="1400" dirty="0">
                <a:solidFill>
                  <a:srgbClr val="72869F"/>
                </a:solidFill>
                <a:latin typeface="Bernard MT Condensed" panose="02050806060905020404" pitchFamily="18" charset="0"/>
              </a:rPr>
              <a:t>LOREM IPSUM </a:t>
            </a:r>
            <a:r>
              <a:rPr lang="en-US" sz="1500" dirty="0">
                <a:solidFill>
                  <a:srgbClr val="72869F"/>
                </a:solidFill>
                <a:latin typeface="Bernard MT Condensed" panose="02050806060905020404" pitchFamily="18" charset="0"/>
              </a:rPr>
              <a:t>04</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a:t>
            </a:r>
          </a:p>
        </p:txBody>
      </p:sp>
      <p:grpSp>
        <p:nvGrpSpPr>
          <p:cNvPr id="197" name="Group 196">
            <a:extLst>
              <a:ext uri="{FF2B5EF4-FFF2-40B4-BE49-F238E27FC236}">
                <a16:creationId xmlns:a16="http://schemas.microsoft.com/office/drawing/2014/main" id="{6230F66A-4038-4C07-B656-95082F12336C}"/>
              </a:ext>
            </a:extLst>
          </p:cNvPr>
          <p:cNvGrpSpPr/>
          <p:nvPr/>
        </p:nvGrpSpPr>
        <p:grpSpPr>
          <a:xfrm>
            <a:off x="5176212" y="5608387"/>
            <a:ext cx="838200" cy="762000"/>
            <a:chOff x="5181600" y="3429000"/>
            <a:chExt cx="838200" cy="762000"/>
          </a:xfrm>
        </p:grpSpPr>
        <p:sp>
          <p:nvSpPr>
            <p:cNvPr id="198" name="Rectangle 197">
              <a:extLst>
                <a:ext uri="{FF2B5EF4-FFF2-40B4-BE49-F238E27FC236}">
                  <a16:creationId xmlns:a16="http://schemas.microsoft.com/office/drawing/2014/main" id="{B22C5EE0-8919-4A9B-8FB4-71FC7DC321DF}"/>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9" name="TextBox 198">
              <a:extLst>
                <a:ext uri="{FF2B5EF4-FFF2-40B4-BE49-F238E27FC236}">
                  <a16:creationId xmlns:a16="http://schemas.microsoft.com/office/drawing/2014/main" id="{C6F5127D-84DB-43B3-991E-C6B0D5D3F858}"/>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05</a:t>
              </a:r>
            </a:p>
            <a:p>
              <a:pPr algn="ctr"/>
              <a:r>
                <a:rPr lang="en-US" sz="800" b="1" dirty="0">
                  <a:solidFill>
                    <a:srgbClr val="3C3C3C"/>
                  </a:solidFill>
                </a:rPr>
                <a:t>OPTION</a:t>
              </a:r>
            </a:p>
          </p:txBody>
        </p:sp>
      </p:grpSp>
      <p:sp>
        <p:nvSpPr>
          <p:cNvPr id="200" name="TextBox 199">
            <a:extLst>
              <a:ext uri="{FF2B5EF4-FFF2-40B4-BE49-F238E27FC236}">
                <a16:creationId xmlns:a16="http://schemas.microsoft.com/office/drawing/2014/main" id="{C35FA064-2D4E-439F-AE77-62B64403D957}"/>
              </a:ext>
            </a:extLst>
          </p:cNvPr>
          <p:cNvSpPr txBox="1"/>
          <p:nvPr/>
        </p:nvSpPr>
        <p:spPr>
          <a:xfrm>
            <a:off x="6100179" y="5527961"/>
            <a:ext cx="2478407" cy="952568"/>
          </a:xfrm>
          <a:prstGeom prst="rect">
            <a:avLst/>
          </a:prstGeom>
          <a:noFill/>
        </p:spPr>
        <p:txBody>
          <a:bodyPr wrap="square" rtlCol="0">
            <a:spAutoFit/>
          </a:bodyPr>
          <a:lstStyle/>
          <a:p>
            <a:pPr defTabSz="1219170">
              <a:spcBef>
                <a:spcPct val="20000"/>
              </a:spcBef>
              <a:defRPr/>
            </a:pPr>
            <a:r>
              <a:rPr lang="en-US" sz="1400" dirty="0">
                <a:solidFill>
                  <a:srgbClr val="8DA1BB"/>
                </a:solidFill>
                <a:latin typeface="Bernard MT Condensed" panose="02050806060905020404" pitchFamily="18" charset="0"/>
              </a:rPr>
              <a:t>LOREM IPSUM </a:t>
            </a:r>
            <a:r>
              <a:rPr lang="en-US" sz="1500" dirty="0">
                <a:solidFill>
                  <a:srgbClr val="8DA1BB"/>
                </a:solidFill>
                <a:latin typeface="Bernard MT Condensed" panose="02050806060905020404" pitchFamily="18" charset="0"/>
              </a:rPr>
              <a:t>05</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a:t>
            </a:r>
          </a:p>
        </p:txBody>
      </p:sp>
      <p:grpSp>
        <p:nvGrpSpPr>
          <p:cNvPr id="201" name="Group 200">
            <a:extLst>
              <a:ext uri="{FF2B5EF4-FFF2-40B4-BE49-F238E27FC236}">
                <a16:creationId xmlns:a16="http://schemas.microsoft.com/office/drawing/2014/main" id="{8CD0E74A-53F0-46D0-99D8-8EE226B51980}"/>
              </a:ext>
            </a:extLst>
          </p:cNvPr>
          <p:cNvGrpSpPr/>
          <p:nvPr/>
        </p:nvGrpSpPr>
        <p:grpSpPr>
          <a:xfrm>
            <a:off x="8753598" y="5608387"/>
            <a:ext cx="838200" cy="762000"/>
            <a:chOff x="5181600" y="3429000"/>
            <a:chExt cx="838200" cy="762000"/>
          </a:xfrm>
        </p:grpSpPr>
        <p:sp>
          <p:nvSpPr>
            <p:cNvPr id="202" name="Rectangle 201">
              <a:extLst>
                <a:ext uri="{FF2B5EF4-FFF2-40B4-BE49-F238E27FC236}">
                  <a16:creationId xmlns:a16="http://schemas.microsoft.com/office/drawing/2014/main" id="{D0C01D8B-69CD-45B0-A1D6-8159FB524748}"/>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3" name="TextBox 202">
              <a:extLst>
                <a:ext uri="{FF2B5EF4-FFF2-40B4-BE49-F238E27FC236}">
                  <a16:creationId xmlns:a16="http://schemas.microsoft.com/office/drawing/2014/main" id="{ADEAC998-85AA-40C4-BE3D-6C9A3437A0BA}"/>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06</a:t>
              </a:r>
            </a:p>
            <a:p>
              <a:pPr algn="ctr"/>
              <a:r>
                <a:rPr lang="en-US" sz="800" b="1" dirty="0">
                  <a:solidFill>
                    <a:srgbClr val="3C3C3C"/>
                  </a:solidFill>
                </a:rPr>
                <a:t>OPTION</a:t>
              </a:r>
            </a:p>
          </p:txBody>
        </p:sp>
      </p:grpSp>
      <p:sp>
        <p:nvSpPr>
          <p:cNvPr id="204" name="TextBox 203">
            <a:extLst>
              <a:ext uri="{FF2B5EF4-FFF2-40B4-BE49-F238E27FC236}">
                <a16:creationId xmlns:a16="http://schemas.microsoft.com/office/drawing/2014/main" id="{EE5E9D44-91BF-4573-B54F-A073ED8752A5}"/>
              </a:ext>
            </a:extLst>
          </p:cNvPr>
          <p:cNvSpPr txBox="1"/>
          <p:nvPr/>
        </p:nvSpPr>
        <p:spPr>
          <a:xfrm>
            <a:off x="9677565" y="5527961"/>
            <a:ext cx="2478407" cy="952568"/>
          </a:xfrm>
          <a:prstGeom prst="rect">
            <a:avLst/>
          </a:prstGeom>
          <a:noFill/>
        </p:spPr>
        <p:txBody>
          <a:bodyPr wrap="square" rtlCol="0">
            <a:spAutoFit/>
          </a:bodyPr>
          <a:lstStyle/>
          <a:p>
            <a:pPr defTabSz="1219170">
              <a:spcBef>
                <a:spcPct val="20000"/>
              </a:spcBef>
              <a:defRPr/>
            </a:pPr>
            <a:r>
              <a:rPr lang="en-US" sz="1400" dirty="0">
                <a:solidFill>
                  <a:srgbClr val="B5B5B5"/>
                </a:solidFill>
                <a:latin typeface="Bernard MT Condensed" panose="02050806060905020404" pitchFamily="18" charset="0"/>
              </a:rPr>
              <a:t>LOREM IPSUM </a:t>
            </a:r>
            <a:r>
              <a:rPr lang="en-US" sz="1500" dirty="0">
                <a:solidFill>
                  <a:srgbClr val="B5B5B5"/>
                </a:solidFill>
                <a:latin typeface="Bernard MT Condensed" panose="02050806060905020404" pitchFamily="18" charset="0"/>
              </a:rPr>
              <a:t>06</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a:t>
            </a:r>
          </a:p>
        </p:txBody>
      </p:sp>
      <p:sp>
        <p:nvSpPr>
          <p:cNvPr id="206" name="TextBox 205">
            <a:extLst>
              <a:ext uri="{FF2B5EF4-FFF2-40B4-BE49-F238E27FC236}">
                <a16:creationId xmlns:a16="http://schemas.microsoft.com/office/drawing/2014/main" id="{DD003BBA-BEBF-431E-820F-22260F4F34DA}"/>
              </a:ext>
            </a:extLst>
          </p:cNvPr>
          <p:cNvSpPr txBox="1"/>
          <p:nvPr/>
        </p:nvSpPr>
        <p:spPr>
          <a:xfrm>
            <a:off x="6310489" y="258228"/>
            <a:ext cx="5508978" cy="1200329"/>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chemeClr val="bg1"/>
              </a:solidFill>
            </a:endParaRPr>
          </a:p>
        </p:txBody>
      </p:sp>
      <p:sp>
        <p:nvSpPr>
          <p:cNvPr id="207" name="TextBox 206">
            <a:extLst>
              <a:ext uri="{FF2B5EF4-FFF2-40B4-BE49-F238E27FC236}">
                <a16:creationId xmlns:a16="http://schemas.microsoft.com/office/drawing/2014/main" id="{5A07BBD0-BCF0-42DC-A3D1-61B8B95F45BD}"/>
              </a:ext>
            </a:extLst>
          </p:cNvPr>
          <p:cNvSpPr txBox="1"/>
          <p:nvPr/>
        </p:nvSpPr>
        <p:spPr>
          <a:xfrm>
            <a:off x="5084496" y="1901374"/>
            <a:ext cx="6497904" cy="1184940"/>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endParaRPr lang="en-US" sz="15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Lorem ipsum dolor sit amet, consectetur adipiscing elit, sed do eiusmod tempor incididunt ut labore et dolore magna aliqua. Ut enim ad minim veniam. </a:t>
            </a:r>
          </a:p>
        </p:txBody>
      </p:sp>
      <p:grpSp>
        <p:nvGrpSpPr>
          <p:cNvPr id="212" name="Group 211">
            <a:extLst>
              <a:ext uri="{FF2B5EF4-FFF2-40B4-BE49-F238E27FC236}">
                <a16:creationId xmlns:a16="http://schemas.microsoft.com/office/drawing/2014/main" id="{7DDD9B41-43A4-427A-B6FD-7B8DB154E595}"/>
              </a:ext>
            </a:extLst>
          </p:cNvPr>
          <p:cNvGrpSpPr>
            <a:grpSpLocks noChangeAspect="1"/>
          </p:cNvGrpSpPr>
          <p:nvPr/>
        </p:nvGrpSpPr>
        <p:grpSpPr>
          <a:xfrm>
            <a:off x="1695937" y="5041271"/>
            <a:ext cx="1371600" cy="1134231"/>
            <a:chOff x="5555195" y="5512986"/>
            <a:chExt cx="1097280" cy="907386"/>
          </a:xfr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p:grpSpPr>
        <p:sp>
          <p:nvSpPr>
            <p:cNvPr id="213" name="Freeform: Shape 212">
              <a:extLst>
                <a:ext uri="{FF2B5EF4-FFF2-40B4-BE49-F238E27FC236}">
                  <a16:creationId xmlns:a16="http://schemas.microsoft.com/office/drawing/2014/main" id="{8C54076E-40A5-4CF1-85FB-E2FBBA2027BF}"/>
                </a:ext>
              </a:extLst>
            </p:cNvPr>
            <p:cNvSpPr>
              <a:spLocks noChangeAspect="1"/>
            </p:cNvSpPr>
            <p:nvPr/>
          </p:nvSpPr>
          <p:spPr>
            <a:xfrm>
              <a:off x="5555195" y="5512986"/>
              <a:ext cx="1097280" cy="181207"/>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grp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4" name="Freeform: Shape 213">
              <a:extLst>
                <a:ext uri="{FF2B5EF4-FFF2-40B4-BE49-F238E27FC236}">
                  <a16:creationId xmlns:a16="http://schemas.microsoft.com/office/drawing/2014/main" id="{D4E5BAA9-2221-453B-93FB-0272BB49ECDC}"/>
                </a:ext>
              </a:extLst>
            </p:cNvPr>
            <p:cNvSpPr>
              <a:spLocks noChangeAspect="1"/>
            </p:cNvSpPr>
            <p:nvPr/>
          </p:nvSpPr>
          <p:spPr>
            <a:xfrm>
              <a:off x="5555195" y="5779256"/>
              <a:ext cx="1097280" cy="181207"/>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grp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5" name="Freeform: Shape 214">
              <a:extLst>
                <a:ext uri="{FF2B5EF4-FFF2-40B4-BE49-F238E27FC236}">
                  <a16:creationId xmlns:a16="http://schemas.microsoft.com/office/drawing/2014/main" id="{B943282C-9E18-414D-9101-7EDF57BB7A43}"/>
                </a:ext>
              </a:extLst>
            </p:cNvPr>
            <p:cNvSpPr>
              <a:spLocks noChangeAspect="1"/>
            </p:cNvSpPr>
            <p:nvPr/>
          </p:nvSpPr>
          <p:spPr>
            <a:xfrm>
              <a:off x="5727454" y="6299568"/>
              <a:ext cx="731520" cy="120804"/>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grp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6" name="Freeform: Shape 215">
              <a:extLst>
                <a:ext uri="{FF2B5EF4-FFF2-40B4-BE49-F238E27FC236}">
                  <a16:creationId xmlns:a16="http://schemas.microsoft.com/office/drawing/2014/main" id="{5FA0DCA5-3519-4A72-BAE8-DF8C1781E310}"/>
                </a:ext>
              </a:extLst>
            </p:cNvPr>
            <p:cNvSpPr>
              <a:spLocks noChangeAspect="1"/>
            </p:cNvSpPr>
            <p:nvPr/>
          </p:nvSpPr>
          <p:spPr>
            <a:xfrm>
              <a:off x="5555195" y="6039412"/>
              <a:ext cx="1097280" cy="181207"/>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grp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4" name="Group 33">
            <a:extLst>
              <a:ext uri="{FF2B5EF4-FFF2-40B4-BE49-F238E27FC236}">
                <a16:creationId xmlns:a16="http://schemas.microsoft.com/office/drawing/2014/main" id="{B97462FB-CC5E-4A06-93DD-FE7B61465E8C}"/>
              </a:ext>
            </a:extLst>
          </p:cNvPr>
          <p:cNvGrpSpPr>
            <a:grpSpLocks noChangeAspect="1"/>
          </p:cNvGrpSpPr>
          <p:nvPr/>
        </p:nvGrpSpPr>
        <p:grpSpPr>
          <a:xfrm>
            <a:off x="908569" y="932189"/>
            <a:ext cx="3076948" cy="3840480"/>
            <a:chOff x="3265703" y="464805"/>
            <a:chExt cx="4623702" cy="5771064"/>
          </a:xfrm>
        </p:grpSpPr>
        <p:sp>
          <p:nvSpPr>
            <p:cNvPr id="35" name="Freeform 65">
              <a:extLst>
                <a:ext uri="{FF2B5EF4-FFF2-40B4-BE49-F238E27FC236}">
                  <a16:creationId xmlns:a16="http://schemas.microsoft.com/office/drawing/2014/main" id="{404F1ADE-B14B-4C35-9851-8A73CC1E1CF7}"/>
                </a:ext>
              </a:extLst>
            </p:cNvPr>
            <p:cNvSpPr>
              <a:spLocks noChangeAspect="1" noEditPoints="1"/>
            </p:cNvSpPr>
            <p:nvPr/>
          </p:nvSpPr>
          <p:spPr bwMode="auto">
            <a:xfrm>
              <a:off x="5408578" y="899542"/>
              <a:ext cx="769843" cy="769843"/>
            </a:xfrm>
            <a:custGeom>
              <a:avLst/>
              <a:gdLst/>
              <a:ahLst/>
              <a:cxnLst>
                <a:cxn ang="0">
                  <a:pos x="547" y="287"/>
                </a:cxn>
                <a:cxn ang="0">
                  <a:pos x="498" y="237"/>
                </a:cxn>
                <a:cxn ang="0">
                  <a:pos x="529" y="175"/>
                </a:cxn>
                <a:cxn ang="0">
                  <a:pos x="463" y="148"/>
                </a:cxn>
                <a:cxn ang="0">
                  <a:pos x="466" y="79"/>
                </a:cxn>
                <a:cxn ang="0">
                  <a:pos x="393" y="81"/>
                </a:cxn>
                <a:cxn ang="0">
                  <a:pos x="369" y="17"/>
                </a:cxn>
                <a:cxn ang="0">
                  <a:pos x="303" y="49"/>
                </a:cxn>
                <a:cxn ang="0">
                  <a:pos x="274" y="0"/>
                </a:cxn>
                <a:cxn ang="0">
                  <a:pos x="245" y="49"/>
                </a:cxn>
                <a:cxn ang="0">
                  <a:pos x="178" y="17"/>
                </a:cxn>
                <a:cxn ang="0">
                  <a:pos x="154" y="81"/>
                </a:cxn>
                <a:cxn ang="0">
                  <a:pos x="81" y="79"/>
                </a:cxn>
                <a:cxn ang="0">
                  <a:pos x="85" y="148"/>
                </a:cxn>
                <a:cxn ang="0">
                  <a:pos x="18" y="175"/>
                </a:cxn>
                <a:cxn ang="0">
                  <a:pos x="49" y="237"/>
                </a:cxn>
                <a:cxn ang="0">
                  <a:pos x="0" y="287"/>
                </a:cxn>
                <a:cxn ang="0">
                  <a:pos x="53" y="332"/>
                </a:cxn>
                <a:cxn ang="0">
                  <a:pos x="28" y="397"/>
                </a:cxn>
                <a:cxn ang="0">
                  <a:pos x="96" y="417"/>
                </a:cxn>
                <a:cxn ang="0">
                  <a:pos x="98" y="485"/>
                </a:cxn>
                <a:cxn ang="0">
                  <a:pos x="168" y="476"/>
                </a:cxn>
                <a:cxn ang="0">
                  <a:pos x="197" y="538"/>
                </a:cxn>
                <a:cxn ang="0">
                  <a:pos x="258" y="502"/>
                </a:cxn>
                <a:cxn ang="0">
                  <a:pos x="290" y="502"/>
                </a:cxn>
                <a:cxn ang="0">
                  <a:pos x="350" y="538"/>
                </a:cxn>
                <a:cxn ang="0">
                  <a:pos x="379" y="476"/>
                </a:cxn>
                <a:cxn ang="0">
                  <a:pos x="449" y="485"/>
                </a:cxn>
                <a:cxn ang="0">
                  <a:pos x="451" y="417"/>
                </a:cxn>
                <a:cxn ang="0">
                  <a:pos x="519" y="397"/>
                </a:cxn>
                <a:cxn ang="0">
                  <a:pos x="494" y="332"/>
                </a:cxn>
                <a:cxn ang="0">
                  <a:pos x="274" y="457"/>
                </a:cxn>
                <a:cxn ang="0">
                  <a:pos x="274" y="90"/>
                </a:cxn>
                <a:cxn ang="0">
                  <a:pos x="274" y="457"/>
                </a:cxn>
              </a:cxnLst>
              <a:rect l="0" t="0" r="r" b="b"/>
              <a:pathLst>
                <a:path w="547" h="547">
                  <a:moveTo>
                    <a:pt x="543" y="327"/>
                  </a:moveTo>
                  <a:cubicBezTo>
                    <a:pt x="545" y="314"/>
                    <a:pt x="547" y="301"/>
                    <a:pt x="547" y="287"/>
                  </a:cubicBezTo>
                  <a:cubicBezTo>
                    <a:pt x="501" y="273"/>
                    <a:pt x="501" y="273"/>
                    <a:pt x="501" y="273"/>
                  </a:cubicBezTo>
                  <a:cubicBezTo>
                    <a:pt x="501" y="261"/>
                    <a:pt x="500" y="249"/>
                    <a:pt x="498" y="237"/>
                  </a:cubicBezTo>
                  <a:cubicBezTo>
                    <a:pt x="541" y="213"/>
                    <a:pt x="541" y="213"/>
                    <a:pt x="541" y="213"/>
                  </a:cubicBezTo>
                  <a:cubicBezTo>
                    <a:pt x="538" y="200"/>
                    <a:pt x="534" y="187"/>
                    <a:pt x="529" y="175"/>
                  </a:cubicBezTo>
                  <a:cubicBezTo>
                    <a:pt x="481" y="180"/>
                    <a:pt x="481" y="180"/>
                    <a:pt x="481" y="180"/>
                  </a:cubicBezTo>
                  <a:cubicBezTo>
                    <a:pt x="476" y="169"/>
                    <a:pt x="469" y="158"/>
                    <a:pt x="463" y="148"/>
                  </a:cubicBezTo>
                  <a:cubicBezTo>
                    <a:pt x="492" y="109"/>
                    <a:pt x="492" y="109"/>
                    <a:pt x="492" y="109"/>
                  </a:cubicBezTo>
                  <a:cubicBezTo>
                    <a:pt x="484" y="98"/>
                    <a:pt x="475" y="88"/>
                    <a:pt x="466" y="79"/>
                  </a:cubicBezTo>
                  <a:cubicBezTo>
                    <a:pt x="424" y="104"/>
                    <a:pt x="424" y="104"/>
                    <a:pt x="424" y="104"/>
                  </a:cubicBezTo>
                  <a:cubicBezTo>
                    <a:pt x="414" y="96"/>
                    <a:pt x="404" y="88"/>
                    <a:pt x="393" y="81"/>
                  </a:cubicBezTo>
                  <a:cubicBezTo>
                    <a:pt x="404" y="33"/>
                    <a:pt x="404" y="33"/>
                    <a:pt x="404" y="33"/>
                  </a:cubicBezTo>
                  <a:cubicBezTo>
                    <a:pt x="393" y="27"/>
                    <a:pt x="381" y="22"/>
                    <a:pt x="369" y="17"/>
                  </a:cubicBezTo>
                  <a:cubicBezTo>
                    <a:pt x="340" y="57"/>
                    <a:pt x="340" y="57"/>
                    <a:pt x="340" y="57"/>
                  </a:cubicBezTo>
                  <a:cubicBezTo>
                    <a:pt x="328" y="53"/>
                    <a:pt x="316" y="51"/>
                    <a:pt x="303" y="49"/>
                  </a:cubicBezTo>
                  <a:cubicBezTo>
                    <a:pt x="293" y="1"/>
                    <a:pt x="293" y="1"/>
                    <a:pt x="293" y="1"/>
                  </a:cubicBezTo>
                  <a:cubicBezTo>
                    <a:pt x="286" y="1"/>
                    <a:pt x="280" y="0"/>
                    <a:pt x="274" y="0"/>
                  </a:cubicBezTo>
                  <a:cubicBezTo>
                    <a:pt x="267" y="0"/>
                    <a:pt x="261" y="1"/>
                    <a:pt x="254" y="1"/>
                  </a:cubicBezTo>
                  <a:cubicBezTo>
                    <a:pt x="245" y="49"/>
                    <a:pt x="245" y="49"/>
                    <a:pt x="245" y="49"/>
                  </a:cubicBezTo>
                  <a:cubicBezTo>
                    <a:pt x="232" y="51"/>
                    <a:pt x="219" y="53"/>
                    <a:pt x="207" y="57"/>
                  </a:cubicBezTo>
                  <a:cubicBezTo>
                    <a:pt x="178" y="17"/>
                    <a:pt x="178" y="17"/>
                    <a:pt x="178" y="17"/>
                  </a:cubicBezTo>
                  <a:cubicBezTo>
                    <a:pt x="166" y="22"/>
                    <a:pt x="154" y="27"/>
                    <a:pt x="143" y="33"/>
                  </a:cubicBezTo>
                  <a:cubicBezTo>
                    <a:pt x="154" y="81"/>
                    <a:pt x="154" y="81"/>
                    <a:pt x="154" y="81"/>
                  </a:cubicBezTo>
                  <a:cubicBezTo>
                    <a:pt x="143" y="88"/>
                    <a:pt x="133" y="96"/>
                    <a:pt x="123" y="104"/>
                  </a:cubicBezTo>
                  <a:cubicBezTo>
                    <a:pt x="81" y="79"/>
                    <a:pt x="81" y="79"/>
                    <a:pt x="81" y="79"/>
                  </a:cubicBezTo>
                  <a:cubicBezTo>
                    <a:pt x="72" y="88"/>
                    <a:pt x="63" y="98"/>
                    <a:pt x="55" y="109"/>
                  </a:cubicBezTo>
                  <a:cubicBezTo>
                    <a:pt x="85" y="148"/>
                    <a:pt x="85" y="148"/>
                    <a:pt x="85" y="148"/>
                  </a:cubicBezTo>
                  <a:cubicBezTo>
                    <a:pt x="78" y="158"/>
                    <a:pt x="72" y="169"/>
                    <a:pt x="66" y="180"/>
                  </a:cubicBezTo>
                  <a:cubicBezTo>
                    <a:pt x="18" y="175"/>
                    <a:pt x="18" y="175"/>
                    <a:pt x="18" y="175"/>
                  </a:cubicBezTo>
                  <a:cubicBezTo>
                    <a:pt x="13" y="187"/>
                    <a:pt x="9" y="200"/>
                    <a:pt x="6" y="213"/>
                  </a:cubicBezTo>
                  <a:cubicBezTo>
                    <a:pt x="49" y="237"/>
                    <a:pt x="49" y="237"/>
                    <a:pt x="49" y="237"/>
                  </a:cubicBezTo>
                  <a:cubicBezTo>
                    <a:pt x="47" y="249"/>
                    <a:pt x="46" y="261"/>
                    <a:pt x="46" y="273"/>
                  </a:cubicBezTo>
                  <a:cubicBezTo>
                    <a:pt x="0" y="287"/>
                    <a:pt x="0" y="287"/>
                    <a:pt x="0" y="287"/>
                  </a:cubicBezTo>
                  <a:cubicBezTo>
                    <a:pt x="0" y="301"/>
                    <a:pt x="2" y="314"/>
                    <a:pt x="4" y="327"/>
                  </a:cubicBezTo>
                  <a:cubicBezTo>
                    <a:pt x="53" y="332"/>
                    <a:pt x="53" y="332"/>
                    <a:pt x="53" y="332"/>
                  </a:cubicBezTo>
                  <a:cubicBezTo>
                    <a:pt x="56" y="343"/>
                    <a:pt x="60" y="354"/>
                    <a:pt x="65" y="365"/>
                  </a:cubicBezTo>
                  <a:cubicBezTo>
                    <a:pt x="28" y="397"/>
                    <a:pt x="28" y="397"/>
                    <a:pt x="28" y="397"/>
                  </a:cubicBezTo>
                  <a:cubicBezTo>
                    <a:pt x="34" y="409"/>
                    <a:pt x="41" y="421"/>
                    <a:pt x="49" y="432"/>
                  </a:cubicBezTo>
                  <a:cubicBezTo>
                    <a:pt x="96" y="417"/>
                    <a:pt x="96" y="417"/>
                    <a:pt x="96" y="417"/>
                  </a:cubicBezTo>
                  <a:cubicBezTo>
                    <a:pt x="103" y="425"/>
                    <a:pt x="110" y="433"/>
                    <a:pt x="118" y="441"/>
                  </a:cubicBezTo>
                  <a:cubicBezTo>
                    <a:pt x="98" y="485"/>
                    <a:pt x="98" y="485"/>
                    <a:pt x="98" y="485"/>
                  </a:cubicBezTo>
                  <a:cubicBezTo>
                    <a:pt x="109" y="494"/>
                    <a:pt x="120" y="502"/>
                    <a:pt x="132" y="509"/>
                  </a:cubicBezTo>
                  <a:cubicBezTo>
                    <a:pt x="168" y="476"/>
                    <a:pt x="168" y="476"/>
                    <a:pt x="168" y="476"/>
                  </a:cubicBezTo>
                  <a:cubicBezTo>
                    <a:pt x="177" y="481"/>
                    <a:pt x="187" y="485"/>
                    <a:pt x="197" y="489"/>
                  </a:cubicBezTo>
                  <a:cubicBezTo>
                    <a:pt x="197" y="538"/>
                    <a:pt x="197" y="538"/>
                    <a:pt x="197" y="538"/>
                  </a:cubicBezTo>
                  <a:cubicBezTo>
                    <a:pt x="210" y="542"/>
                    <a:pt x="224" y="545"/>
                    <a:pt x="238" y="547"/>
                  </a:cubicBezTo>
                  <a:cubicBezTo>
                    <a:pt x="258" y="502"/>
                    <a:pt x="258" y="502"/>
                    <a:pt x="258" y="502"/>
                  </a:cubicBezTo>
                  <a:cubicBezTo>
                    <a:pt x="263" y="502"/>
                    <a:pt x="268" y="502"/>
                    <a:pt x="274" y="502"/>
                  </a:cubicBezTo>
                  <a:cubicBezTo>
                    <a:pt x="279" y="502"/>
                    <a:pt x="284" y="502"/>
                    <a:pt x="290" y="502"/>
                  </a:cubicBezTo>
                  <a:cubicBezTo>
                    <a:pt x="309" y="547"/>
                    <a:pt x="309" y="547"/>
                    <a:pt x="309" y="547"/>
                  </a:cubicBezTo>
                  <a:cubicBezTo>
                    <a:pt x="323" y="545"/>
                    <a:pt x="337" y="542"/>
                    <a:pt x="350" y="538"/>
                  </a:cubicBezTo>
                  <a:cubicBezTo>
                    <a:pt x="350" y="489"/>
                    <a:pt x="350" y="489"/>
                    <a:pt x="350" y="489"/>
                  </a:cubicBezTo>
                  <a:cubicBezTo>
                    <a:pt x="360" y="485"/>
                    <a:pt x="370" y="481"/>
                    <a:pt x="379" y="476"/>
                  </a:cubicBezTo>
                  <a:cubicBezTo>
                    <a:pt x="415" y="509"/>
                    <a:pt x="415" y="509"/>
                    <a:pt x="415" y="509"/>
                  </a:cubicBezTo>
                  <a:cubicBezTo>
                    <a:pt x="427" y="502"/>
                    <a:pt x="439" y="494"/>
                    <a:pt x="449" y="485"/>
                  </a:cubicBezTo>
                  <a:cubicBezTo>
                    <a:pt x="429" y="441"/>
                    <a:pt x="429" y="441"/>
                    <a:pt x="429" y="441"/>
                  </a:cubicBezTo>
                  <a:cubicBezTo>
                    <a:pt x="437" y="433"/>
                    <a:pt x="445" y="425"/>
                    <a:pt x="451" y="417"/>
                  </a:cubicBezTo>
                  <a:cubicBezTo>
                    <a:pt x="498" y="432"/>
                    <a:pt x="498" y="432"/>
                    <a:pt x="498" y="432"/>
                  </a:cubicBezTo>
                  <a:cubicBezTo>
                    <a:pt x="506" y="421"/>
                    <a:pt x="513" y="409"/>
                    <a:pt x="519" y="397"/>
                  </a:cubicBezTo>
                  <a:cubicBezTo>
                    <a:pt x="483" y="365"/>
                    <a:pt x="483" y="365"/>
                    <a:pt x="483" y="365"/>
                  </a:cubicBezTo>
                  <a:cubicBezTo>
                    <a:pt x="487" y="354"/>
                    <a:pt x="491" y="343"/>
                    <a:pt x="494" y="332"/>
                  </a:cubicBezTo>
                  <a:lnTo>
                    <a:pt x="543" y="327"/>
                  </a:lnTo>
                  <a:close/>
                  <a:moveTo>
                    <a:pt x="274" y="457"/>
                  </a:moveTo>
                  <a:cubicBezTo>
                    <a:pt x="172" y="457"/>
                    <a:pt x="91" y="375"/>
                    <a:pt x="91" y="274"/>
                  </a:cubicBezTo>
                  <a:cubicBezTo>
                    <a:pt x="91" y="172"/>
                    <a:pt x="172" y="90"/>
                    <a:pt x="274" y="90"/>
                  </a:cubicBezTo>
                  <a:cubicBezTo>
                    <a:pt x="375" y="90"/>
                    <a:pt x="457" y="172"/>
                    <a:pt x="457" y="274"/>
                  </a:cubicBezTo>
                  <a:cubicBezTo>
                    <a:pt x="457" y="375"/>
                    <a:pt x="375" y="457"/>
                    <a:pt x="274" y="45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dirty="0">
                <a:latin typeface="Candara" panose="020E0502030303020204" pitchFamily="34" charset="0"/>
              </a:endParaRPr>
            </a:p>
          </p:txBody>
        </p:sp>
        <p:sp>
          <p:nvSpPr>
            <p:cNvPr id="36" name="Freeform 20">
              <a:extLst>
                <a:ext uri="{FF2B5EF4-FFF2-40B4-BE49-F238E27FC236}">
                  <a16:creationId xmlns:a16="http://schemas.microsoft.com/office/drawing/2014/main" id="{9B551868-F9D3-4865-9C8A-6BBB33AD948C}"/>
                </a:ext>
              </a:extLst>
            </p:cNvPr>
            <p:cNvSpPr>
              <a:spLocks noChangeAspect="1"/>
            </p:cNvSpPr>
            <p:nvPr/>
          </p:nvSpPr>
          <p:spPr>
            <a:xfrm rot="21264444" flipH="1">
              <a:off x="5889727" y="3603453"/>
              <a:ext cx="577382" cy="57738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37" name="Freeform 101">
              <a:extLst>
                <a:ext uri="{FF2B5EF4-FFF2-40B4-BE49-F238E27FC236}">
                  <a16:creationId xmlns:a16="http://schemas.microsoft.com/office/drawing/2014/main" id="{6A9E2C55-A297-4671-AB16-ED1EBC419354}"/>
                </a:ext>
              </a:extLst>
            </p:cNvPr>
            <p:cNvSpPr>
              <a:spLocks noChangeAspect="1" noEditPoints="1"/>
            </p:cNvSpPr>
            <p:nvPr/>
          </p:nvSpPr>
          <p:spPr bwMode="auto">
            <a:xfrm>
              <a:off x="5573169" y="2576861"/>
              <a:ext cx="1255734" cy="116176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8" name="Freeform 59">
              <a:extLst>
                <a:ext uri="{FF2B5EF4-FFF2-40B4-BE49-F238E27FC236}">
                  <a16:creationId xmlns:a16="http://schemas.microsoft.com/office/drawing/2014/main" id="{686AFD63-0491-43F1-AC94-C9EBA27F14E3}"/>
                </a:ext>
              </a:extLst>
            </p:cNvPr>
            <p:cNvSpPr>
              <a:spLocks noChangeAspect="1" noEditPoints="1"/>
            </p:cNvSpPr>
            <p:nvPr/>
          </p:nvSpPr>
          <p:spPr bwMode="auto">
            <a:xfrm>
              <a:off x="5216117" y="707677"/>
              <a:ext cx="1154764" cy="1153571"/>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9" name="Freeform 101">
              <a:extLst>
                <a:ext uri="{FF2B5EF4-FFF2-40B4-BE49-F238E27FC236}">
                  <a16:creationId xmlns:a16="http://schemas.microsoft.com/office/drawing/2014/main" id="{43F8B768-E371-4998-9727-5B2A9D365B0B}"/>
                </a:ext>
              </a:extLst>
            </p:cNvPr>
            <p:cNvSpPr>
              <a:spLocks noChangeAspect="1" noEditPoints="1"/>
            </p:cNvSpPr>
            <p:nvPr/>
          </p:nvSpPr>
          <p:spPr bwMode="auto">
            <a:xfrm>
              <a:off x="5323520" y="4082854"/>
              <a:ext cx="769843" cy="712235"/>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40" name="Freeform 59">
              <a:extLst>
                <a:ext uri="{FF2B5EF4-FFF2-40B4-BE49-F238E27FC236}">
                  <a16:creationId xmlns:a16="http://schemas.microsoft.com/office/drawing/2014/main" id="{BDE8459F-3139-4A80-AED1-E854488FFCB3}"/>
                </a:ext>
              </a:extLst>
            </p:cNvPr>
            <p:cNvSpPr>
              <a:spLocks noChangeAspect="1" noEditPoints="1"/>
            </p:cNvSpPr>
            <p:nvPr/>
          </p:nvSpPr>
          <p:spPr bwMode="auto">
            <a:xfrm>
              <a:off x="6989285" y="4386309"/>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 name="Freeform 59">
              <a:extLst>
                <a:ext uri="{FF2B5EF4-FFF2-40B4-BE49-F238E27FC236}">
                  <a16:creationId xmlns:a16="http://schemas.microsoft.com/office/drawing/2014/main" id="{4AB82940-3153-49C8-9542-30D03CD9B6A8}"/>
                </a:ext>
              </a:extLst>
            </p:cNvPr>
            <p:cNvSpPr>
              <a:spLocks noChangeAspect="1" noEditPoints="1"/>
            </p:cNvSpPr>
            <p:nvPr/>
          </p:nvSpPr>
          <p:spPr bwMode="auto">
            <a:xfrm>
              <a:off x="4094695" y="1572854"/>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2" name="Freeform 59">
              <a:extLst>
                <a:ext uri="{FF2B5EF4-FFF2-40B4-BE49-F238E27FC236}">
                  <a16:creationId xmlns:a16="http://schemas.microsoft.com/office/drawing/2014/main" id="{FFD443AE-1473-42D6-9018-F6C62624C9FD}"/>
                </a:ext>
              </a:extLst>
            </p:cNvPr>
            <p:cNvSpPr>
              <a:spLocks noChangeAspect="1" noEditPoints="1"/>
            </p:cNvSpPr>
            <p:nvPr/>
          </p:nvSpPr>
          <p:spPr bwMode="auto">
            <a:xfrm>
              <a:off x="3806004" y="3603748"/>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3" name="Freeform 59">
              <a:extLst>
                <a:ext uri="{FF2B5EF4-FFF2-40B4-BE49-F238E27FC236}">
                  <a16:creationId xmlns:a16="http://schemas.microsoft.com/office/drawing/2014/main" id="{F9CFA52C-6505-4992-B057-432B5534BE52}"/>
                </a:ext>
              </a:extLst>
            </p:cNvPr>
            <p:cNvSpPr>
              <a:spLocks noChangeAspect="1" noEditPoints="1"/>
            </p:cNvSpPr>
            <p:nvPr/>
          </p:nvSpPr>
          <p:spPr bwMode="auto">
            <a:xfrm>
              <a:off x="4397241" y="2580957"/>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4" name="Freeform 20">
              <a:extLst>
                <a:ext uri="{FF2B5EF4-FFF2-40B4-BE49-F238E27FC236}">
                  <a16:creationId xmlns:a16="http://schemas.microsoft.com/office/drawing/2014/main" id="{64A96247-466D-4117-99A6-A3E53BE619B7}"/>
                </a:ext>
              </a:extLst>
            </p:cNvPr>
            <p:cNvSpPr>
              <a:spLocks noChangeAspect="1"/>
            </p:cNvSpPr>
            <p:nvPr/>
          </p:nvSpPr>
          <p:spPr>
            <a:xfrm rot="21264444" flipH="1">
              <a:off x="5552923" y="1043886"/>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5" name="Freeform 20">
              <a:extLst>
                <a:ext uri="{FF2B5EF4-FFF2-40B4-BE49-F238E27FC236}">
                  <a16:creationId xmlns:a16="http://schemas.microsoft.com/office/drawing/2014/main" id="{DDB984DF-9E71-40A0-81A4-AE75A855CDAE}"/>
                </a:ext>
              </a:extLst>
            </p:cNvPr>
            <p:cNvSpPr>
              <a:spLocks noChangeAspect="1"/>
            </p:cNvSpPr>
            <p:nvPr/>
          </p:nvSpPr>
          <p:spPr>
            <a:xfrm rot="21264444" flipH="1">
              <a:off x="4536874" y="2076363"/>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6" name="Freeform 20">
              <a:extLst>
                <a:ext uri="{FF2B5EF4-FFF2-40B4-BE49-F238E27FC236}">
                  <a16:creationId xmlns:a16="http://schemas.microsoft.com/office/drawing/2014/main" id="{147495AA-0B7F-440C-BBB8-A1FF7F63495C}"/>
                </a:ext>
              </a:extLst>
            </p:cNvPr>
            <p:cNvSpPr>
              <a:spLocks noChangeAspect="1"/>
            </p:cNvSpPr>
            <p:nvPr/>
          </p:nvSpPr>
          <p:spPr>
            <a:xfrm rot="21264444" flipH="1">
              <a:off x="3414587" y="3363172"/>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7" name="Freeform 20">
              <a:extLst>
                <a:ext uri="{FF2B5EF4-FFF2-40B4-BE49-F238E27FC236}">
                  <a16:creationId xmlns:a16="http://schemas.microsoft.com/office/drawing/2014/main" id="{99AC5399-5F97-47FF-9F92-88AE665513E1}"/>
                </a:ext>
              </a:extLst>
            </p:cNvPr>
            <p:cNvSpPr>
              <a:spLocks noChangeAspect="1"/>
            </p:cNvSpPr>
            <p:nvPr/>
          </p:nvSpPr>
          <p:spPr>
            <a:xfrm rot="21264444" flipH="1">
              <a:off x="4844104" y="645580"/>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8" name="Freeform 20">
              <a:extLst>
                <a:ext uri="{FF2B5EF4-FFF2-40B4-BE49-F238E27FC236}">
                  <a16:creationId xmlns:a16="http://schemas.microsoft.com/office/drawing/2014/main" id="{C10E1EF2-04C5-4F45-BB2C-B3B72C5008AC}"/>
                </a:ext>
              </a:extLst>
            </p:cNvPr>
            <p:cNvSpPr>
              <a:spLocks noChangeAspect="1"/>
            </p:cNvSpPr>
            <p:nvPr/>
          </p:nvSpPr>
          <p:spPr>
            <a:xfrm rot="21264444" flipH="1">
              <a:off x="6748709" y="2900791"/>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9" name="Freeform 20">
              <a:extLst>
                <a:ext uri="{FF2B5EF4-FFF2-40B4-BE49-F238E27FC236}">
                  <a16:creationId xmlns:a16="http://schemas.microsoft.com/office/drawing/2014/main" id="{3C67622A-5D89-4FC7-8BBC-47CCC667132D}"/>
                </a:ext>
              </a:extLst>
            </p:cNvPr>
            <p:cNvSpPr>
              <a:spLocks noChangeAspect="1"/>
            </p:cNvSpPr>
            <p:nvPr/>
          </p:nvSpPr>
          <p:spPr>
            <a:xfrm rot="21264444" flipH="1">
              <a:off x="6075945" y="4159868"/>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50" name="Freeform 20">
              <a:extLst>
                <a:ext uri="{FF2B5EF4-FFF2-40B4-BE49-F238E27FC236}">
                  <a16:creationId xmlns:a16="http://schemas.microsoft.com/office/drawing/2014/main" id="{ECB9DFB6-A187-4A36-8266-355E18B4D618}"/>
                </a:ext>
              </a:extLst>
            </p:cNvPr>
            <p:cNvSpPr>
              <a:spLocks noChangeAspect="1"/>
            </p:cNvSpPr>
            <p:nvPr/>
          </p:nvSpPr>
          <p:spPr>
            <a:xfrm rot="21264444" flipH="1">
              <a:off x="6361100" y="1138024"/>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51" name="Freeform 20">
              <a:extLst>
                <a:ext uri="{FF2B5EF4-FFF2-40B4-BE49-F238E27FC236}">
                  <a16:creationId xmlns:a16="http://schemas.microsoft.com/office/drawing/2014/main" id="{C583F657-6AC6-4175-B7CA-2AC3AA9F3C3B}"/>
                </a:ext>
              </a:extLst>
            </p:cNvPr>
            <p:cNvSpPr>
              <a:spLocks noChangeAspect="1"/>
            </p:cNvSpPr>
            <p:nvPr/>
          </p:nvSpPr>
          <p:spPr>
            <a:xfrm rot="21264444" flipH="1">
              <a:off x="5511449" y="2318069"/>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52" name="Freeform 20">
              <a:extLst>
                <a:ext uri="{FF2B5EF4-FFF2-40B4-BE49-F238E27FC236}">
                  <a16:creationId xmlns:a16="http://schemas.microsoft.com/office/drawing/2014/main" id="{6AA1F907-E9C1-474C-A693-F753FCE7D35F}"/>
                </a:ext>
              </a:extLst>
            </p:cNvPr>
            <p:cNvSpPr>
              <a:spLocks noChangeAspect="1"/>
            </p:cNvSpPr>
            <p:nvPr/>
          </p:nvSpPr>
          <p:spPr>
            <a:xfrm rot="21264444" flipH="1">
              <a:off x="4419542" y="4839605"/>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53" name="Freeform 101">
              <a:extLst>
                <a:ext uri="{FF2B5EF4-FFF2-40B4-BE49-F238E27FC236}">
                  <a16:creationId xmlns:a16="http://schemas.microsoft.com/office/drawing/2014/main" id="{FE79423C-2CE3-40CE-98EC-B48DC0C409A4}"/>
                </a:ext>
              </a:extLst>
            </p:cNvPr>
            <p:cNvSpPr>
              <a:spLocks noChangeAspect="1" noEditPoints="1"/>
            </p:cNvSpPr>
            <p:nvPr/>
          </p:nvSpPr>
          <p:spPr bwMode="auto">
            <a:xfrm>
              <a:off x="4922993" y="2330441"/>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54" name="Freeform 101">
              <a:extLst>
                <a:ext uri="{FF2B5EF4-FFF2-40B4-BE49-F238E27FC236}">
                  <a16:creationId xmlns:a16="http://schemas.microsoft.com/office/drawing/2014/main" id="{E292C4BF-AB5E-4005-97B1-3F804A556571}"/>
                </a:ext>
              </a:extLst>
            </p:cNvPr>
            <p:cNvSpPr>
              <a:spLocks noChangeAspect="1" noEditPoints="1"/>
            </p:cNvSpPr>
            <p:nvPr/>
          </p:nvSpPr>
          <p:spPr bwMode="auto">
            <a:xfrm>
              <a:off x="3951515" y="4146187"/>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55" name="Freeform 101">
              <a:extLst>
                <a:ext uri="{FF2B5EF4-FFF2-40B4-BE49-F238E27FC236}">
                  <a16:creationId xmlns:a16="http://schemas.microsoft.com/office/drawing/2014/main" id="{F3ED9648-8E22-45E4-A669-895D309F9B65}"/>
                </a:ext>
              </a:extLst>
            </p:cNvPr>
            <p:cNvSpPr>
              <a:spLocks noChangeAspect="1" noEditPoints="1"/>
            </p:cNvSpPr>
            <p:nvPr/>
          </p:nvSpPr>
          <p:spPr bwMode="auto">
            <a:xfrm>
              <a:off x="5994465" y="5599158"/>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56" name="Freeform 101">
              <a:extLst>
                <a:ext uri="{FF2B5EF4-FFF2-40B4-BE49-F238E27FC236}">
                  <a16:creationId xmlns:a16="http://schemas.microsoft.com/office/drawing/2014/main" id="{11410E80-DD06-414F-B998-2D5FF472432B}"/>
                </a:ext>
              </a:extLst>
            </p:cNvPr>
            <p:cNvSpPr>
              <a:spLocks noChangeAspect="1" noEditPoints="1"/>
            </p:cNvSpPr>
            <p:nvPr/>
          </p:nvSpPr>
          <p:spPr bwMode="auto">
            <a:xfrm>
              <a:off x="7117388" y="3171692"/>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57" name="Freeform 101">
              <a:extLst>
                <a:ext uri="{FF2B5EF4-FFF2-40B4-BE49-F238E27FC236}">
                  <a16:creationId xmlns:a16="http://schemas.microsoft.com/office/drawing/2014/main" id="{9E65ACDC-C286-4E62-9B87-9069F68EC163}"/>
                </a:ext>
              </a:extLst>
            </p:cNvPr>
            <p:cNvSpPr>
              <a:spLocks noChangeAspect="1" noEditPoints="1"/>
            </p:cNvSpPr>
            <p:nvPr/>
          </p:nvSpPr>
          <p:spPr bwMode="auto">
            <a:xfrm>
              <a:off x="3518228" y="1586792"/>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58" name="Freeform 101">
              <a:extLst>
                <a:ext uri="{FF2B5EF4-FFF2-40B4-BE49-F238E27FC236}">
                  <a16:creationId xmlns:a16="http://schemas.microsoft.com/office/drawing/2014/main" id="{2FE73AB3-F3C4-4EB5-93B8-DB562977CD63}"/>
                </a:ext>
              </a:extLst>
            </p:cNvPr>
            <p:cNvSpPr>
              <a:spLocks noChangeAspect="1" noEditPoints="1"/>
            </p:cNvSpPr>
            <p:nvPr/>
          </p:nvSpPr>
          <p:spPr bwMode="auto">
            <a:xfrm>
              <a:off x="4623962" y="1151863"/>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59" name="Freeform 101">
              <a:extLst>
                <a:ext uri="{FF2B5EF4-FFF2-40B4-BE49-F238E27FC236}">
                  <a16:creationId xmlns:a16="http://schemas.microsoft.com/office/drawing/2014/main" id="{64F273A6-4B96-4391-A499-EAC484E438CE}"/>
                </a:ext>
              </a:extLst>
            </p:cNvPr>
            <p:cNvSpPr>
              <a:spLocks noChangeAspect="1" noEditPoints="1"/>
            </p:cNvSpPr>
            <p:nvPr/>
          </p:nvSpPr>
          <p:spPr bwMode="auto">
            <a:xfrm>
              <a:off x="4127546" y="3171690"/>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0" name="Freeform 101">
              <a:extLst>
                <a:ext uri="{FF2B5EF4-FFF2-40B4-BE49-F238E27FC236}">
                  <a16:creationId xmlns:a16="http://schemas.microsoft.com/office/drawing/2014/main" id="{E2672B49-27F1-43A7-821C-55A438E041A2}"/>
                </a:ext>
              </a:extLst>
            </p:cNvPr>
            <p:cNvSpPr>
              <a:spLocks noChangeAspect="1" noEditPoints="1"/>
            </p:cNvSpPr>
            <p:nvPr/>
          </p:nvSpPr>
          <p:spPr bwMode="auto">
            <a:xfrm>
              <a:off x="4770174" y="5127970"/>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1" name="Freeform 101">
              <a:extLst>
                <a:ext uri="{FF2B5EF4-FFF2-40B4-BE49-F238E27FC236}">
                  <a16:creationId xmlns:a16="http://schemas.microsoft.com/office/drawing/2014/main" id="{8272621C-415F-4D49-A00F-93AEB614D438}"/>
                </a:ext>
              </a:extLst>
            </p:cNvPr>
            <p:cNvSpPr>
              <a:spLocks noChangeAspect="1" noEditPoints="1"/>
            </p:cNvSpPr>
            <p:nvPr/>
          </p:nvSpPr>
          <p:spPr bwMode="auto">
            <a:xfrm>
              <a:off x="6925639" y="1752423"/>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2" name="Freeform 101">
              <a:extLst>
                <a:ext uri="{FF2B5EF4-FFF2-40B4-BE49-F238E27FC236}">
                  <a16:creationId xmlns:a16="http://schemas.microsoft.com/office/drawing/2014/main" id="{E5918058-E0D5-4456-BF1C-D9861DC3D273}"/>
                </a:ext>
              </a:extLst>
            </p:cNvPr>
            <p:cNvSpPr>
              <a:spLocks noChangeAspect="1" noEditPoints="1"/>
            </p:cNvSpPr>
            <p:nvPr/>
          </p:nvSpPr>
          <p:spPr bwMode="auto">
            <a:xfrm>
              <a:off x="6155057" y="4575776"/>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3" name="Freeform 20">
              <a:extLst>
                <a:ext uri="{FF2B5EF4-FFF2-40B4-BE49-F238E27FC236}">
                  <a16:creationId xmlns:a16="http://schemas.microsoft.com/office/drawing/2014/main" id="{126D54D7-4411-4EF9-947B-F67B01887CC7}"/>
                </a:ext>
              </a:extLst>
            </p:cNvPr>
            <p:cNvSpPr>
              <a:spLocks noChangeAspect="1"/>
            </p:cNvSpPr>
            <p:nvPr/>
          </p:nvSpPr>
          <p:spPr>
            <a:xfrm rot="21264444" flipH="1">
              <a:off x="4677955" y="1620998"/>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64" name="Freeform 20">
              <a:extLst>
                <a:ext uri="{FF2B5EF4-FFF2-40B4-BE49-F238E27FC236}">
                  <a16:creationId xmlns:a16="http://schemas.microsoft.com/office/drawing/2014/main" id="{08F46BB1-D8F9-4D22-B060-A1A10E42434A}"/>
                </a:ext>
              </a:extLst>
            </p:cNvPr>
            <p:cNvSpPr>
              <a:spLocks noChangeAspect="1"/>
            </p:cNvSpPr>
            <p:nvPr/>
          </p:nvSpPr>
          <p:spPr>
            <a:xfrm rot="21264444" flipH="1">
              <a:off x="4054060" y="2855567"/>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65" name="Freeform 20">
              <a:extLst>
                <a:ext uri="{FF2B5EF4-FFF2-40B4-BE49-F238E27FC236}">
                  <a16:creationId xmlns:a16="http://schemas.microsoft.com/office/drawing/2014/main" id="{952457C2-F239-40A3-9AE2-CFA1A04320E1}"/>
                </a:ext>
              </a:extLst>
            </p:cNvPr>
            <p:cNvSpPr>
              <a:spLocks noChangeAspect="1"/>
            </p:cNvSpPr>
            <p:nvPr/>
          </p:nvSpPr>
          <p:spPr>
            <a:xfrm rot="21264444" flipH="1">
              <a:off x="5515978" y="4725208"/>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66" name="Freeform 20">
              <a:extLst>
                <a:ext uri="{FF2B5EF4-FFF2-40B4-BE49-F238E27FC236}">
                  <a16:creationId xmlns:a16="http://schemas.microsoft.com/office/drawing/2014/main" id="{DDCD6471-19B3-4671-99A3-61962C686A4A}"/>
                </a:ext>
              </a:extLst>
            </p:cNvPr>
            <p:cNvSpPr>
              <a:spLocks noChangeAspect="1"/>
            </p:cNvSpPr>
            <p:nvPr/>
          </p:nvSpPr>
          <p:spPr>
            <a:xfrm rot="21264444" flipH="1">
              <a:off x="4527115" y="4225429"/>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67" name="Freeform 20">
              <a:extLst>
                <a:ext uri="{FF2B5EF4-FFF2-40B4-BE49-F238E27FC236}">
                  <a16:creationId xmlns:a16="http://schemas.microsoft.com/office/drawing/2014/main" id="{C31EFBE9-0BA8-40DF-B6B3-8A0C8DC96ADB}"/>
                </a:ext>
              </a:extLst>
            </p:cNvPr>
            <p:cNvSpPr>
              <a:spLocks noChangeAspect="1"/>
            </p:cNvSpPr>
            <p:nvPr/>
          </p:nvSpPr>
          <p:spPr>
            <a:xfrm rot="21264444" flipH="1">
              <a:off x="4598967" y="5566460"/>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68" name="Freeform 20">
              <a:extLst>
                <a:ext uri="{FF2B5EF4-FFF2-40B4-BE49-F238E27FC236}">
                  <a16:creationId xmlns:a16="http://schemas.microsoft.com/office/drawing/2014/main" id="{4270BB5D-E472-4E0B-9326-1FEBCF5B5623}"/>
                </a:ext>
              </a:extLst>
            </p:cNvPr>
            <p:cNvSpPr>
              <a:spLocks noChangeAspect="1"/>
            </p:cNvSpPr>
            <p:nvPr/>
          </p:nvSpPr>
          <p:spPr>
            <a:xfrm rot="21264444" flipH="1">
              <a:off x="4207955" y="1186135"/>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69" name="Freeform 20">
              <a:extLst>
                <a:ext uri="{FF2B5EF4-FFF2-40B4-BE49-F238E27FC236}">
                  <a16:creationId xmlns:a16="http://schemas.microsoft.com/office/drawing/2014/main" id="{F8FA9900-0069-4F8B-9624-61D07EF581A9}"/>
                </a:ext>
              </a:extLst>
            </p:cNvPr>
            <p:cNvSpPr>
              <a:spLocks noChangeAspect="1"/>
            </p:cNvSpPr>
            <p:nvPr/>
          </p:nvSpPr>
          <p:spPr>
            <a:xfrm rot="21264444" flipH="1">
              <a:off x="5198684" y="2876530"/>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70" name="Freeform 20">
              <a:extLst>
                <a:ext uri="{FF2B5EF4-FFF2-40B4-BE49-F238E27FC236}">
                  <a16:creationId xmlns:a16="http://schemas.microsoft.com/office/drawing/2014/main" id="{49ED43E9-AEE4-4E2A-9D73-5C5EB32F0ADC}"/>
                </a:ext>
              </a:extLst>
            </p:cNvPr>
            <p:cNvSpPr>
              <a:spLocks noChangeAspect="1"/>
            </p:cNvSpPr>
            <p:nvPr/>
          </p:nvSpPr>
          <p:spPr>
            <a:xfrm rot="21264444" flipH="1">
              <a:off x="6970180" y="1396434"/>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71" name="Freeform 20">
              <a:extLst>
                <a:ext uri="{FF2B5EF4-FFF2-40B4-BE49-F238E27FC236}">
                  <a16:creationId xmlns:a16="http://schemas.microsoft.com/office/drawing/2014/main" id="{5827AF6D-96F5-454E-ADF0-67698AD529A9}"/>
                </a:ext>
              </a:extLst>
            </p:cNvPr>
            <p:cNvSpPr>
              <a:spLocks noChangeAspect="1"/>
            </p:cNvSpPr>
            <p:nvPr/>
          </p:nvSpPr>
          <p:spPr>
            <a:xfrm rot="21264444" flipH="1">
              <a:off x="7188498" y="3674161"/>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72" name="Freeform 20">
              <a:extLst>
                <a:ext uri="{FF2B5EF4-FFF2-40B4-BE49-F238E27FC236}">
                  <a16:creationId xmlns:a16="http://schemas.microsoft.com/office/drawing/2014/main" id="{969B8555-292E-4BB3-B2A0-2601A4BFC0F3}"/>
                </a:ext>
              </a:extLst>
            </p:cNvPr>
            <p:cNvSpPr>
              <a:spLocks noChangeAspect="1"/>
            </p:cNvSpPr>
            <p:nvPr/>
          </p:nvSpPr>
          <p:spPr>
            <a:xfrm rot="21264444" flipH="1">
              <a:off x="5631221" y="5827501"/>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73" name="Freeform 20">
              <a:extLst>
                <a:ext uri="{FF2B5EF4-FFF2-40B4-BE49-F238E27FC236}">
                  <a16:creationId xmlns:a16="http://schemas.microsoft.com/office/drawing/2014/main" id="{C41B5131-576D-4623-88ED-3637E875ECEB}"/>
                </a:ext>
              </a:extLst>
            </p:cNvPr>
            <p:cNvSpPr>
              <a:spLocks noChangeAspect="1"/>
            </p:cNvSpPr>
            <p:nvPr/>
          </p:nvSpPr>
          <p:spPr>
            <a:xfrm rot="21264444" flipH="1">
              <a:off x="3611743" y="2071903"/>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74" name="Freeform 20">
              <a:extLst>
                <a:ext uri="{FF2B5EF4-FFF2-40B4-BE49-F238E27FC236}">
                  <a16:creationId xmlns:a16="http://schemas.microsoft.com/office/drawing/2014/main" id="{02140D3C-0279-4869-89A5-CD86575EDEDF}"/>
                </a:ext>
              </a:extLst>
            </p:cNvPr>
            <p:cNvSpPr>
              <a:spLocks noChangeAspect="1"/>
            </p:cNvSpPr>
            <p:nvPr/>
          </p:nvSpPr>
          <p:spPr>
            <a:xfrm rot="21264444" flipH="1">
              <a:off x="4695215" y="3154401"/>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75" name="Freeform 20">
              <a:extLst>
                <a:ext uri="{FF2B5EF4-FFF2-40B4-BE49-F238E27FC236}">
                  <a16:creationId xmlns:a16="http://schemas.microsoft.com/office/drawing/2014/main" id="{7246ED12-D695-495E-8575-B1A0C61E1F3A}"/>
                </a:ext>
              </a:extLst>
            </p:cNvPr>
            <p:cNvSpPr>
              <a:spLocks noChangeAspect="1"/>
            </p:cNvSpPr>
            <p:nvPr/>
          </p:nvSpPr>
          <p:spPr>
            <a:xfrm rot="21264444" flipH="1">
              <a:off x="6207290" y="5058980"/>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76" name="Freeform: Shape 75">
              <a:extLst>
                <a:ext uri="{FF2B5EF4-FFF2-40B4-BE49-F238E27FC236}">
                  <a16:creationId xmlns:a16="http://schemas.microsoft.com/office/drawing/2014/main" id="{5210A339-D491-4E66-AC5A-E9364CCD9F33}"/>
                </a:ext>
              </a:extLst>
            </p:cNvPr>
            <p:cNvSpPr>
              <a:spLocks noChangeAspect="1"/>
            </p:cNvSpPr>
            <p:nvPr/>
          </p:nvSpPr>
          <p:spPr bwMode="auto">
            <a:xfrm rot="20629209">
              <a:off x="4585667" y="3583929"/>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7" name="Freeform: Shape 76">
              <a:extLst>
                <a:ext uri="{FF2B5EF4-FFF2-40B4-BE49-F238E27FC236}">
                  <a16:creationId xmlns:a16="http://schemas.microsoft.com/office/drawing/2014/main" id="{47AF7DFF-47F2-4E66-9753-99FA1BF48D86}"/>
                </a:ext>
              </a:extLst>
            </p:cNvPr>
            <p:cNvSpPr>
              <a:spLocks noChangeAspect="1"/>
            </p:cNvSpPr>
            <p:nvPr/>
          </p:nvSpPr>
          <p:spPr bwMode="auto">
            <a:xfrm rot="20608340">
              <a:off x="5544287" y="5068863"/>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5C7089"/>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8" name="Freeform: Shape 77">
              <a:extLst>
                <a:ext uri="{FF2B5EF4-FFF2-40B4-BE49-F238E27FC236}">
                  <a16:creationId xmlns:a16="http://schemas.microsoft.com/office/drawing/2014/main" id="{CDDFE5FA-3B01-4D2C-B91F-8B6EE1CC63C7}"/>
                </a:ext>
              </a:extLst>
            </p:cNvPr>
            <p:cNvSpPr>
              <a:spLocks noChangeAspect="1"/>
            </p:cNvSpPr>
            <p:nvPr/>
          </p:nvSpPr>
          <p:spPr bwMode="auto">
            <a:xfrm rot="20629209">
              <a:off x="6114197" y="1575792"/>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EF3425"/>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9" name="Freeform: Shape 78">
              <a:extLst>
                <a:ext uri="{FF2B5EF4-FFF2-40B4-BE49-F238E27FC236}">
                  <a16:creationId xmlns:a16="http://schemas.microsoft.com/office/drawing/2014/main" id="{1A54749A-FBEB-487E-BB35-1F7C12E67BD1}"/>
                </a:ext>
              </a:extLst>
            </p:cNvPr>
            <p:cNvSpPr>
              <a:spLocks noChangeAspect="1"/>
            </p:cNvSpPr>
            <p:nvPr/>
          </p:nvSpPr>
          <p:spPr bwMode="auto">
            <a:xfrm rot="20629209">
              <a:off x="3321579" y="2472252"/>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44546B"/>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80" name="Freeform: Shape 79">
              <a:extLst>
                <a:ext uri="{FF2B5EF4-FFF2-40B4-BE49-F238E27FC236}">
                  <a16:creationId xmlns:a16="http://schemas.microsoft.com/office/drawing/2014/main" id="{B7F2CB6C-E211-4CD0-A342-CC6EAAC00277}"/>
                </a:ext>
              </a:extLst>
            </p:cNvPr>
            <p:cNvSpPr>
              <a:spLocks noChangeAspect="1"/>
            </p:cNvSpPr>
            <p:nvPr/>
          </p:nvSpPr>
          <p:spPr bwMode="auto">
            <a:xfrm rot="20629209">
              <a:off x="7083413" y="2358802"/>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81" name="Freeform: Shape 80">
              <a:extLst>
                <a:ext uri="{FF2B5EF4-FFF2-40B4-BE49-F238E27FC236}">
                  <a16:creationId xmlns:a16="http://schemas.microsoft.com/office/drawing/2014/main" id="{125A1A1C-9ED4-4DB2-BA69-E355CED80074}"/>
                </a:ext>
              </a:extLst>
            </p:cNvPr>
            <p:cNvSpPr>
              <a:spLocks noChangeAspect="1"/>
            </p:cNvSpPr>
            <p:nvPr/>
          </p:nvSpPr>
          <p:spPr bwMode="auto">
            <a:xfrm rot="217650">
              <a:off x="6581470" y="3765870"/>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82" name="Freeform: Shape 81">
              <a:extLst>
                <a:ext uri="{FF2B5EF4-FFF2-40B4-BE49-F238E27FC236}">
                  <a16:creationId xmlns:a16="http://schemas.microsoft.com/office/drawing/2014/main" id="{37C4340B-73D8-42C7-99E6-33F8883EF7CA}"/>
                </a:ext>
              </a:extLst>
            </p:cNvPr>
            <p:cNvSpPr>
              <a:spLocks noChangeAspect="1"/>
            </p:cNvSpPr>
            <p:nvPr/>
          </p:nvSpPr>
          <p:spPr bwMode="auto">
            <a:xfrm rot="20629209">
              <a:off x="4979142" y="1801948"/>
              <a:ext cx="538890" cy="538781"/>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83" name="Freeform: Shape 82">
              <a:extLst>
                <a:ext uri="{FF2B5EF4-FFF2-40B4-BE49-F238E27FC236}">
                  <a16:creationId xmlns:a16="http://schemas.microsoft.com/office/drawing/2014/main" id="{DAF01F86-0C7C-4B16-9E42-79991E4ACBCE}"/>
                </a:ext>
              </a:extLst>
            </p:cNvPr>
            <p:cNvSpPr>
              <a:spLocks noChangeAspect="1"/>
            </p:cNvSpPr>
            <p:nvPr/>
          </p:nvSpPr>
          <p:spPr bwMode="auto">
            <a:xfrm rot="20401793">
              <a:off x="4942436" y="5664880"/>
              <a:ext cx="538890" cy="538781"/>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84" name="Freeform 101">
              <a:extLst>
                <a:ext uri="{FF2B5EF4-FFF2-40B4-BE49-F238E27FC236}">
                  <a16:creationId xmlns:a16="http://schemas.microsoft.com/office/drawing/2014/main" id="{DABCEB73-6191-4994-B30C-301A88175F3F}"/>
                </a:ext>
              </a:extLst>
            </p:cNvPr>
            <p:cNvSpPr>
              <a:spLocks noChangeAspect="1" noEditPoints="1"/>
            </p:cNvSpPr>
            <p:nvPr/>
          </p:nvSpPr>
          <p:spPr bwMode="auto">
            <a:xfrm rot="1781263">
              <a:off x="6566335" y="2136892"/>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85" name="Freeform 101">
              <a:extLst>
                <a:ext uri="{FF2B5EF4-FFF2-40B4-BE49-F238E27FC236}">
                  <a16:creationId xmlns:a16="http://schemas.microsoft.com/office/drawing/2014/main" id="{7378A566-F769-4D8B-B265-00E111CE6773}"/>
                </a:ext>
              </a:extLst>
            </p:cNvPr>
            <p:cNvSpPr>
              <a:spLocks noChangeAspect="1" noEditPoints="1"/>
            </p:cNvSpPr>
            <p:nvPr/>
          </p:nvSpPr>
          <p:spPr bwMode="auto">
            <a:xfrm rot="1781263">
              <a:off x="4758808" y="4471995"/>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86" name="Freeform 101">
              <a:extLst>
                <a:ext uri="{FF2B5EF4-FFF2-40B4-BE49-F238E27FC236}">
                  <a16:creationId xmlns:a16="http://schemas.microsoft.com/office/drawing/2014/main" id="{4339CABF-D766-463F-92AA-21EFAAE193B9}"/>
                </a:ext>
              </a:extLst>
            </p:cNvPr>
            <p:cNvSpPr>
              <a:spLocks noChangeAspect="1" noEditPoints="1"/>
            </p:cNvSpPr>
            <p:nvPr/>
          </p:nvSpPr>
          <p:spPr bwMode="auto">
            <a:xfrm rot="2777205">
              <a:off x="4033549" y="2281911"/>
              <a:ext cx="500398" cy="462954"/>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87" name="Freeform 101">
              <a:extLst>
                <a:ext uri="{FF2B5EF4-FFF2-40B4-BE49-F238E27FC236}">
                  <a16:creationId xmlns:a16="http://schemas.microsoft.com/office/drawing/2014/main" id="{CE2DFF28-7F73-4A65-A133-5D0AA627A248}"/>
                </a:ext>
              </a:extLst>
            </p:cNvPr>
            <p:cNvSpPr>
              <a:spLocks noChangeAspect="1" noEditPoints="1"/>
            </p:cNvSpPr>
            <p:nvPr/>
          </p:nvSpPr>
          <p:spPr bwMode="auto">
            <a:xfrm rot="2777205">
              <a:off x="5964192" y="2200037"/>
              <a:ext cx="500398" cy="462954"/>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88" name="Freeform 101">
              <a:extLst>
                <a:ext uri="{FF2B5EF4-FFF2-40B4-BE49-F238E27FC236}">
                  <a16:creationId xmlns:a16="http://schemas.microsoft.com/office/drawing/2014/main" id="{96EC6F6D-6CE5-4BA5-A6B1-2DA407C7F8D1}"/>
                </a:ext>
              </a:extLst>
            </p:cNvPr>
            <p:cNvSpPr>
              <a:spLocks noChangeAspect="1" noEditPoints="1"/>
            </p:cNvSpPr>
            <p:nvPr/>
          </p:nvSpPr>
          <p:spPr bwMode="auto">
            <a:xfrm rot="14370418">
              <a:off x="3730857" y="3127399"/>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89" name="Freeform 101">
              <a:extLst>
                <a:ext uri="{FF2B5EF4-FFF2-40B4-BE49-F238E27FC236}">
                  <a16:creationId xmlns:a16="http://schemas.microsoft.com/office/drawing/2014/main" id="{9A44A715-5503-4693-AA9C-DBA5F9183461}"/>
                </a:ext>
              </a:extLst>
            </p:cNvPr>
            <p:cNvSpPr>
              <a:spLocks noChangeAspect="1" noEditPoints="1"/>
            </p:cNvSpPr>
            <p:nvPr/>
          </p:nvSpPr>
          <p:spPr bwMode="auto">
            <a:xfrm rot="11028716">
              <a:off x="5530821" y="1898524"/>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90" name="Freeform 101">
              <a:extLst>
                <a:ext uri="{FF2B5EF4-FFF2-40B4-BE49-F238E27FC236}">
                  <a16:creationId xmlns:a16="http://schemas.microsoft.com/office/drawing/2014/main" id="{2B97B6BB-FCFE-4FCC-9A3D-AC557A3650DA}"/>
                </a:ext>
              </a:extLst>
            </p:cNvPr>
            <p:cNvSpPr>
              <a:spLocks noChangeAspect="1" noEditPoints="1"/>
            </p:cNvSpPr>
            <p:nvPr/>
          </p:nvSpPr>
          <p:spPr bwMode="auto">
            <a:xfrm rot="20542437">
              <a:off x="4442326" y="828765"/>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91" name="Freeform 101">
              <a:extLst>
                <a:ext uri="{FF2B5EF4-FFF2-40B4-BE49-F238E27FC236}">
                  <a16:creationId xmlns:a16="http://schemas.microsoft.com/office/drawing/2014/main" id="{BE7F47D1-E088-481C-9D57-6867FE21A6A3}"/>
                </a:ext>
              </a:extLst>
            </p:cNvPr>
            <p:cNvSpPr>
              <a:spLocks noChangeAspect="1" noEditPoints="1"/>
            </p:cNvSpPr>
            <p:nvPr/>
          </p:nvSpPr>
          <p:spPr bwMode="auto">
            <a:xfrm rot="18274205">
              <a:off x="6310668" y="756234"/>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92" name="Freeform: Shape 91">
              <a:extLst>
                <a:ext uri="{FF2B5EF4-FFF2-40B4-BE49-F238E27FC236}">
                  <a16:creationId xmlns:a16="http://schemas.microsoft.com/office/drawing/2014/main" id="{3121649E-4243-422D-B1B4-4D24D50727BE}"/>
                </a:ext>
              </a:extLst>
            </p:cNvPr>
            <p:cNvSpPr>
              <a:spLocks noChangeAspect="1"/>
            </p:cNvSpPr>
            <p:nvPr/>
          </p:nvSpPr>
          <p:spPr bwMode="auto">
            <a:xfrm>
              <a:off x="5080277" y="3278369"/>
              <a:ext cx="346499" cy="346429"/>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93" name="Freeform: Shape 92">
              <a:extLst>
                <a:ext uri="{FF2B5EF4-FFF2-40B4-BE49-F238E27FC236}">
                  <a16:creationId xmlns:a16="http://schemas.microsoft.com/office/drawing/2014/main" id="{0D59150C-F316-4271-8DC0-190DE8665D67}"/>
                </a:ext>
              </a:extLst>
            </p:cNvPr>
            <p:cNvSpPr>
              <a:spLocks noChangeAspect="1"/>
            </p:cNvSpPr>
            <p:nvPr/>
          </p:nvSpPr>
          <p:spPr bwMode="auto">
            <a:xfrm>
              <a:off x="3276600" y="3136561"/>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94" name="Freeform: Shape 93">
              <a:extLst>
                <a:ext uri="{FF2B5EF4-FFF2-40B4-BE49-F238E27FC236}">
                  <a16:creationId xmlns:a16="http://schemas.microsoft.com/office/drawing/2014/main" id="{F139555A-4C6A-444B-BAEE-E10845A17493}"/>
                </a:ext>
              </a:extLst>
            </p:cNvPr>
            <p:cNvSpPr>
              <a:spLocks noChangeAspect="1"/>
            </p:cNvSpPr>
            <p:nvPr/>
          </p:nvSpPr>
          <p:spPr bwMode="auto">
            <a:xfrm>
              <a:off x="3860423" y="1237298"/>
              <a:ext cx="346499" cy="346429"/>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95" name="Freeform: Shape 94">
              <a:extLst>
                <a:ext uri="{FF2B5EF4-FFF2-40B4-BE49-F238E27FC236}">
                  <a16:creationId xmlns:a16="http://schemas.microsoft.com/office/drawing/2014/main" id="{F8A61513-4E82-4DF5-ADAF-35F61E233A45}"/>
                </a:ext>
              </a:extLst>
            </p:cNvPr>
            <p:cNvSpPr>
              <a:spLocks noChangeAspect="1"/>
            </p:cNvSpPr>
            <p:nvPr/>
          </p:nvSpPr>
          <p:spPr bwMode="auto">
            <a:xfrm>
              <a:off x="6816142" y="1056916"/>
              <a:ext cx="346499" cy="346429"/>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96" name="Freeform: Shape 95">
              <a:extLst>
                <a:ext uri="{FF2B5EF4-FFF2-40B4-BE49-F238E27FC236}">
                  <a16:creationId xmlns:a16="http://schemas.microsoft.com/office/drawing/2014/main" id="{09B92550-5727-44FC-BA8F-71D497747ECB}"/>
                </a:ext>
              </a:extLst>
            </p:cNvPr>
            <p:cNvSpPr>
              <a:spLocks noChangeAspect="1"/>
            </p:cNvSpPr>
            <p:nvPr/>
          </p:nvSpPr>
          <p:spPr bwMode="auto">
            <a:xfrm>
              <a:off x="6839800" y="3450948"/>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97" name="Freeform: Shape 96">
              <a:extLst>
                <a:ext uri="{FF2B5EF4-FFF2-40B4-BE49-F238E27FC236}">
                  <a16:creationId xmlns:a16="http://schemas.microsoft.com/office/drawing/2014/main" id="{F82E24A4-A1C0-4427-B267-CE36E645D3C3}"/>
                </a:ext>
              </a:extLst>
            </p:cNvPr>
            <p:cNvSpPr>
              <a:spLocks noChangeAspect="1"/>
            </p:cNvSpPr>
            <p:nvPr/>
          </p:nvSpPr>
          <p:spPr bwMode="auto">
            <a:xfrm>
              <a:off x="6731522" y="4460122"/>
              <a:ext cx="250199" cy="250148"/>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98" name="Freeform: Shape 97">
              <a:extLst>
                <a:ext uri="{FF2B5EF4-FFF2-40B4-BE49-F238E27FC236}">
                  <a16:creationId xmlns:a16="http://schemas.microsoft.com/office/drawing/2014/main" id="{7A1F8E32-D867-488B-ACB9-354F58A5149C}"/>
                </a:ext>
              </a:extLst>
            </p:cNvPr>
            <p:cNvSpPr>
              <a:spLocks noChangeAspect="1"/>
            </p:cNvSpPr>
            <p:nvPr/>
          </p:nvSpPr>
          <p:spPr bwMode="auto">
            <a:xfrm>
              <a:off x="4199599" y="4698545"/>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99" name="Freeform: Shape 98">
              <a:extLst>
                <a:ext uri="{FF2B5EF4-FFF2-40B4-BE49-F238E27FC236}">
                  <a16:creationId xmlns:a16="http://schemas.microsoft.com/office/drawing/2014/main" id="{A10E6F1F-833A-486F-9DA1-A6DCC8179965}"/>
                </a:ext>
              </a:extLst>
            </p:cNvPr>
            <p:cNvSpPr>
              <a:spLocks noChangeAspect="1"/>
            </p:cNvSpPr>
            <p:nvPr/>
          </p:nvSpPr>
          <p:spPr bwMode="auto">
            <a:xfrm>
              <a:off x="4278338" y="5320191"/>
              <a:ext cx="365760" cy="365688"/>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0" name="Freeform: Shape 99">
              <a:extLst>
                <a:ext uri="{FF2B5EF4-FFF2-40B4-BE49-F238E27FC236}">
                  <a16:creationId xmlns:a16="http://schemas.microsoft.com/office/drawing/2014/main" id="{9380FEB2-A13D-4E25-BC04-A808D1329D0D}"/>
                </a:ext>
              </a:extLst>
            </p:cNvPr>
            <p:cNvSpPr>
              <a:spLocks noChangeAspect="1"/>
            </p:cNvSpPr>
            <p:nvPr/>
          </p:nvSpPr>
          <p:spPr bwMode="auto">
            <a:xfrm>
              <a:off x="5015376" y="4255553"/>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1" name="Freeform: Shape 100">
              <a:extLst>
                <a:ext uri="{FF2B5EF4-FFF2-40B4-BE49-F238E27FC236}">
                  <a16:creationId xmlns:a16="http://schemas.microsoft.com/office/drawing/2014/main" id="{17505510-1E5C-45DF-A427-0852FDCEC112}"/>
                </a:ext>
              </a:extLst>
            </p:cNvPr>
            <p:cNvSpPr>
              <a:spLocks noChangeAspect="1"/>
            </p:cNvSpPr>
            <p:nvPr/>
          </p:nvSpPr>
          <p:spPr bwMode="auto">
            <a:xfrm>
              <a:off x="4543616" y="2735713"/>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2" name="Freeform: Shape 101">
              <a:extLst>
                <a:ext uri="{FF2B5EF4-FFF2-40B4-BE49-F238E27FC236}">
                  <a16:creationId xmlns:a16="http://schemas.microsoft.com/office/drawing/2014/main" id="{549657A6-1807-4E2C-8E29-D5A412C4724F}"/>
                </a:ext>
              </a:extLst>
            </p:cNvPr>
            <p:cNvSpPr>
              <a:spLocks noChangeAspect="1"/>
            </p:cNvSpPr>
            <p:nvPr/>
          </p:nvSpPr>
          <p:spPr bwMode="auto">
            <a:xfrm>
              <a:off x="3950349" y="3756675"/>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3" name="Freeform: Shape 102">
              <a:extLst>
                <a:ext uri="{FF2B5EF4-FFF2-40B4-BE49-F238E27FC236}">
                  <a16:creationId xmlns:a16="http://schemas.microsoft.com/office/drawing/2014/main" id="{88F14C15-A67A-4A66-BFDE-A5A22AB08FCB}"/>
                </a:ext>
              </a:extLst>
            </p:cNvPr>
            <p:cNvSpPr>
              <a:spLocks noChangeAspect="1"/>
            </p:cNvSpPr>
            <p:nvPr/>
          </p:nvSpPr>
          <p:spPr bwMode="auto">
            <a:xfrm>
              <a:off x="5242054" y="464805"/>
              <a:ext cx="347540" cy="347472"/>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4" name="Freeform: Shape 103">
              <a:extLst>
                <a:ext uri="{FF2B5EF4-FFF2-40B4-BE49-F238E27FC236}">
                  <a16:creationId xmlns:a16="http://schemas.microsoft.com/office/drawing/2014/main" id="{B182A212-F86D-4BAC-B836-6929618D3014}"/>
                </a:ext>
              </a:extLst>
            </p:cNvPr>
            <p:cNvSpPr>
              <a:spLocks noChangeAspect="1"/>
            </p:cNvSpPr>
            <p:nvPr/>
          </p:nvSpPr>
          <p:spPr bwMode="auto">
            <a:xfrm rot="21108012">
              <a:off x="6492240" y="5314210"/>
              <a:ext cx="356686" cy="356616"/>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5" name="Freeform: Shape 104">
              <a:extLst>
                <a:ext uri="{FF2B5EF4-FFF2-40B4-BE49-F238E27FC236}">
                  <a16:creationId xmlns:a16="http://schemas.microsoft.com/office/drawing/2014/main" id="{69814D07-CEE6-41C9-851E-5F242B17903E}"/>
                </a:ext>
              </a:extLst>
            </p:cNvPr>
            <p:cNvSpPr>
              <a:spLocks noChangeAspect="1"/>
            </p:cNvSpPr>
            <p:nvPr/>
          </p:nvSpPr>
          <p:spPr bwMode="auto">
            <a:xfrm>
              <a:off x="7159061" y="126146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6" name="Freeform 59">
              <a:extLst>
                <a:ext uri="{FF2B5EF4-FFF2-40B4-BE49-F238E27FC236}">
                  <a16:creationId xmlns:a16="http://schemas.microsoft.com/office/drawing/2014/main" id="{9B2F7198-9370-489A-94F2-4334CBFB89BA}"/>
                </a:ext>
              </a:extLst>
            </p:cNvPr>
            <p:cNvSpPr>
              <a:spLocks noChangeAspect="1" noEditPoints="1"/>
            </p:cNvSpPr>
            <p:nvPr/>
          </p:nvSpPr>
          <p:spPr bwMode="auto">
            <a:xfrm>
              <a:off x="5296795" y="3556707"/>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07" name="Freeform 59">
              <a:extLst>
                <a:ext uri="{FF2B5EF4-FFF2-40B4-BE49-F238E27FC236}">
                  <a16:creationId xmlns:a16="http://schemas.microsoft.com/office/drawing/2014/main" id="{5A4C2739-9A06-4D78-A64E-21255BEEE81B}"/>
                </a:ext>
              </a:extLst>
            </p:cNvPr>
            <p:cNvSpPr>
              <a:spLocks noChangeAspect="1" noEditPoints="1"/>
            </p:cNvSpPr>
            <p:nvPr/>
          </p:nvSpPr>
          <p:spPr bwMode="auto">
            <a:xfrm>
              <a:off x="7518099" y="211089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08" name="Freeform 59">
              <a:extLst>
                <a:ext uri="{FF2B5EF4-FFF2-40B4-BE49-F238E27FC236}">
                  <a16:creationId xmlns:a16="http://schemas.microsoft.com/office/drawing/2014/main" id="{5083B21C-CD96-44DC-823E-B88EAEFFD8B8}"/>
                </a:ext>
              </a:extLst>
            </p:cNvPr>
            <p:cNvSpPr>
              <a:spLocks noChangeAspect="1" noEditPoints="1"/>
            </p:cNvSpPr>
            <p:nvPr/>
          </p:nvSpPr>
          <p:spPr bwMode="auto">
            <a:xfrm>
              <a:off x="3352444" y="2218631"/>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09" name="Freeform 59">
              <a:extLst>
                <a:ext uri="{FF2B5EF4-FFF2-40B4-BE49-F238E27FC236}">
                  <a16:creationId xmlns:a16="http://schemas.microsoft.com/office/drawing/2014/main" id="{8474538B-DA12-42B8-AEC1-D40B7EE087EC}"/>
                </a:ext>
              </a:extLst>
            </p:cNvPr>
            <p:cNvSpPr>
              <a:spLocks noChangeAspect="1" noEditPoints="1"/>
            </p:cNvSpPr>
            <p:nvPr/>
          </p:nvSpPr>
          <p:spPr bwMode="auto">
            <a:xfrm>
              <a:off x="4179122" y="505901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0" name="Freeform 59">
              <a:extLst>
                <a:ext uri="{FF2B5EF4-FFF2-40B4-BE49-F238E27FC236}">
                  <a16:creationId xmlns:a16="http://schemas.microsoft.com/office/drawing/2014/main" id="{6C2DCC65-8224-4ECA-A92A-93EB189BEE2F}"/>
                </a:ext>
              </a:extLst>
            </p:cNvPr>
            <p:cNvSpPr>
              <a:spLocks noChangeAspect="1" noEditPoints="1"/>
            </p:cNvSpPr>
            <p:nvPr/>
          </p:nvSpPr>
          <p:spPr bwMode="auto">
            <a:xfrm>
              <a:off x="4692932" y="5960695"/>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1" name="Freeform 59">
              <a:extLst>
                <a:ext uri="{FF2B5EF4-FFF2-40B4-BE49-F238E27FC236}">
                  <a16:creationId xmlns:a16="http://schemas.microsoft.com/office/drawing/2014/main" id="{6F732535-0B37-4056-B63C-FE007049A915}"/>
                </a:ext>
              </a:extLst>
            </p:cNvPr>
            <p:cNvSpPr>
              <a:spLocks noChangeAspect="1" noEditPoints="1"/>
            </p:cNvSpPr>
            <p:nvPr/>
          </p:nvSpPr>
          <p:spPr bwMode="auto">
            <a:xfrm>
              <a:off x="5252674" y="482311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 name="Freeform 59">
              <a:extLst>
                <a:ext uri="{FF2B5EF4-FFF2-40B4-BE49-F238E27FC236}">
                  <a16:creationId xmlns:a16="http://schemas.microsoft.com/office/drawing/2014/main" id="{276EEF13-1605-46DA-A617-1C1C872496B0}"/>
                </a:ext>
              </a:extLst>
            </p:cNvPr>
            <p:cNvSpPr>
              <a:spLocks noChangeAspect="1" noEditPoints="1"/>
            </p:cNvSpPr>
            <p:nvPr/>
          </p:nvSpPr>
          <p:spPr bwMode="auto">
            <a:xfrm>
              <a:off x="5902307" y="4811402"/>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3" name="Freeform 59">
              <a:extLst>
                <a:ext uri="{FF2B5EF4-FFF2-40B4-BE49-F238E27FC236}">
                  <a16:creationId xmlns:a16="http://schemas.microsoft.com/office/drawing/2014/main" id="{C575471C-74E9-42BF-8BB3-A06CEF7B1C6E}"/>
                </a:ext>
              </a:extLst>
            </p:cNvPr>
            <p:cNvSpPr>
              <a:spLocks noChangeAspect="1" noEditPoints="1"/>
            </p:cNvSpPr>
            <p:nvPr/>
          </p:nvSpPr>
          <p:spPr bwMode="auto">
            <a:xfrm>
              <a:off x="6710703" y="4718152"/>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4" name="Freeform 59">
              <a:extLst>
                <a:ext uri="{FF2B5EF4-FFF2-40B4-BE49-F238E27FC236}">
                  <a16:creationId xmlns:a16="http://schemas.microsoft.com/office/drawing/2014/main" id="{BD3ADF40-A1B9-4B0A-ADDC-0496357F1A04}"/>
                </a:ext>
              </a:extLst>
            </p:cNvPr>
            <p:cNvSpPr>
              <a:spLocks noChangeAspect="1" noEditPoints="1"/>
            </p:cNvSpPr>
            <p:nvPr/>
          </p:nvSpPr>
          <p:spPr bwMode="auto">
            <a:xfrm>
              <a:off x="4170510" y="932086"/>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5" name="Freeform 59">
              <a:extLst>
                <a:ext uri="{FF2B5EF4-FFF2-40B4-BE49-F238E27FC236}">
                  <a16:creationId xmlns:a16="http://schemas.microsoft.com/office/drawing/2014/main" id="{3906A59C-9F5E-4BA0-B2FD-36039A1C1923}"/>
                </a:ext>
              </a:extLst>
            </p:cNvPr>
            <p:cNvSpPr>
              <a:spLocks noChangeAspect="1" noEditPoints="1"/>
            </p:cNvSpPr>
            <p:nvPr/>
          </p:nvSpPr>
          <p:spPr bwMode="auto">
            <a:xfrm>
              <a:off x="6138774" y="611297"/>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6" name="Freeform 59">
              <a:extLst>
                <a:ext uri="{FF2B5EF4-FFF2-40B4-BE49-F238E27FC236}">
                  <a16:creationId xmlns:a16="http://schemas.microsoft.com/office/drawing/2014/main" id="{113A52C3-74E0-462A-9EC8-FFCBAF3481B0}"/>
                </a:ext>
              </a:extLst>
            </p:cNvPr>
            <p:cNvSpPr>
              <a:spLocks noChangeAspect="1" noEditPoints="1"/>
            </p:cNvSpPr>
            <p:nvPr/>
          </p:nvSpPr>
          <p:spPr bwMode="auto">
            <a:xfrm>
              <a:off x="6764806" y="1634767"/>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7" name="Freeform 59">
              <a:extLst>
                <a:ext uri="{FF2B5EF4-FFF2-40B4-BE49-F238E27FC236}">
                  <a16:creationId xmlns:a16="http://schemas.microsoft.com/office/drawing/2014/main" id="{D3708DF7-C6E0-47C3-8026-F7E55BCB39FE}"/>
                </a:ext>
              </a:extLst>
            </p:cNvPr>
            <p:cNvSpPr>
              <a:spLocks noChangeAspect="1" noEditPoints="1"/>
            </p:cNvSpPr>
            <p:nvPr/>
          </p:nvSpPr>
          <p:spPr bwMode="auto">
            <a:xfrm>
              <a:off x="4976310" y="2803057"/>
              <a:ext cx="247143" cy="246888"/>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8" name="Freeform 59">
              <a:extLst>
                <a:ext uri="{FF2B5EF4-FFF2-40B4-BE49-F238E27FC236}">
                  <a16:creationId xmlns:a16="http://schemas.microsoft.com/office/drawing/2014/main" id="{53357665-2BC7-4B42-A6F6-1B9E7F55E529}"/>
                </a:ext>
              </a:extLst>
            </p:cNvPr>
            <p:cNvSpPr>
              <a:spLocks noChangeAspect="1" noEditPoints="1"/>
            </p:cNvSpPr>
            <p:nvPr/>
          </p:nvSpPr>
          <p:spPr bwMode="auto">
            <a:xfrm>
              <a:off x="5455788" y="5662147"/>
              <a:ext cx="237989" cy="237744"/>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9" name="Freeform 59">
              <a:extLst>
                <a:ext uri="{FF2B5EF4-FFF2-40B4-BE49-F238E27FC236}">
                  <a16:creationId xmlns:a16="http://schemas.microsoft.com/office/drawing/2014/main" id="{C9A27C06-F9FC-4D56-AC3D-A5E97E8D7B1D}"/>
                </a:ext>
              </a:extLst>
            </p:cNvPr>
            <p:cNvSpPr>
              <a:spLocks noChangeAspect="1" noEditPoints="1"/>
            </p:cNvSpPr>
            <p:nvPr/>
          </p:nvSpPr>
          <p:spPr bwMode="auto">
            <a:xfrm>
              <a:off x="3711532" y="4131489"/>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20" name="Freeform 59">
              <a:extLst>
                <a:ext uri="{FF2B5EF4-FFF2-40B4-BE49-F238E27FC236}">
                  <a16:creationId xmlns:a16="http://schemas.microsoft.com/office/drawing/2014/main" id="{992F1CFB-AB26-4BFB-8A7C-B34681ED68D0}"/>
                </a:ext>
              </a:extLst>
            </p:cNvPr>
            <p:cNvSpPr>
              <a:spLocks noChangeAspect="1" noEditPoints="1"/>
            </p:cNvSpPr>
            <p:nvPr/>
          </p:nvSpPr>
          <p:spPr bwMode="auto">
            <a:xfrm>
              <a:off x="4371791" y="5704663"/>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21" name="Freeform 59">
              <a:extLst>
                <a:ext uri="{FF2B5EF4-FFF2-40B4-BE49-F238E27FC236}">
                  <a16:creationId xmlns:a16="http://schemas.microsoft.com/office/drawing/2014/main" id="{4B47485C-97C0-4498-ABF6-875F6F7E55CB}"/>
                </a:ext>
              </a:extLst>
            </p:cNvPr>
            <p:cNvSpPr>
              <a:spLocks noChangeAspect="1" noEditPoints="1"/>
            </p:cNvSpPr>
            <p:nvPr/>
          </p:nvSpPr>
          <p:spPr bwMode="auto">
            <a:xfrm>
              <a:off x="7603028" y="2940973"/>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22" name="Freeform 59">
              <a:extLst>
                <a:ext uri="{FF2B5EF4-FFF2-40B4-BE49-F238E27FC236}">
                  <a16:creationId xmlns:a16="http://schemas.microsoft.com/office/drawing/2014/main" id="{33FF6003-03A3-476F-9695-F53C2726E113}"/>
                </a:ext>
              </a:extLst>
            </p:cNvPr>
            <p:cNvSpPr>
              <a:spLocks noChangeAspect="1" noEditPoints="1"/>
            </p:cNvSpPr>
            <p:nvPr/>
          </p:nvSpPr>
          <p:spPr bwMode="auto">
            <a:xfrm>
              <a:off x="6669343" y="505901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23" name="Freeform: Shape 122">
              <a:extLst>
                <a:ext uri="{FF2B5EF4-FFF2-40B4-BE49-F238E27FC236}">
                  <a16:creationId xmlns:a16="http://schemas.microsoft.com/office/drawing/2014/main" id="{0F0BD73C-7549-48E8-B264-E3ABB77D7DD8}"/>
                </a:ext>
              </a:extLst>
            </p:cNvPr>
            <p:cNvSpPr>
              <a:spLocks noChangeAspect="1"/>
            </p:cNvSpPr>
            <p:nvPr/>
          </p:nvSpPr>
          <p:spPr bwMode="auto">
            <a:xfrm>
              <a:off x="7260798" y="4065962"/>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4" name="Freeform: Shape 123">
              <a:extLst>
                <a:ext uri="{FF2B5EF4-FFF2-40B4-BE49-F238E27FC236}">
                  <a16:creationId xmlns:a16="http://schemas.microsoft.com/office/drawing/2014/main" id="{78F5335B-3F65-4CFF-8A7C-4C9204273811}"/>
                </a:ext>
              </a:extLst>
            </p:cNvPr>
            <p:cNvSpPr>
              <a:spLocks noChangeAspect="1"/>
            </p:cNvSpPr>
            <p:nvPr/>
          </p:nvSpPr>
          <p:spPr bwMode="auto">
            <a:xfrm>
              <a:off x="6536206" y="5766072"/>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5" name="Freeform: Shape 124">
              <a:extLst>
                <a:ext uri="{FF2B5EF4-FFF2-40B4-BE49-F238E27FC236}">
                  <a16:creationId xmlns:a16="http://schemas.microsoft.com/office/drawing/2014/main" id="{A41D36A8-124C-4C47-8DD2-F53BC5DFB001}"/>
                </a:ext>
              </a:extLst>
            </p:cNvPr>
            <p:cNvSpPr>
              <a:spLocks noChangeAspect="1"/>
            </p:cNvSpPr>
            <p:nvPr/>
          </p:nvSpPr>
          <p:spPr bwMode="auto">
            <a:xfrm>
              <a:off x="3972856" y="4623647"/>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6" name="Freeform: Shape 125">
              <a:extLst>
                <a:ext uri="{FF2B5EF4-FFF2-40B4-BE49-F238E27FC236}">
                  <a16:creationId xmlns:a16="http://schemas.microsoft.com/office/drawing/2014/main" id="{06AC3BE3-A709-41F3-AAD3-E41A09033B96}"/>
                </a:ext>
              </a:extLst>
            </p:cNvPr>
            <p:cNvSpPr>
              <a:spLocks noChangeAspect="1"/>
            </p:cNvSpPr>
            <p:nvPr/>
          </p:nvSpPr>
          <p:spPr bwMode="auto">
            <a:xfrm>
              <a:off x="3558314" y="3848366"/>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7" name="Freeform: Shape 126">
              <a:extLst>
                <a:ext uri="{FF2B5EF4-FFF2-40B4-BE49-F238E27FC236}">
                  <a16:creationId xmlns:a16="http://schemas.microsoft.com/office/drawing/2014/main" id="{6EE4194E-C7A1-4AD6-AE46-BE0CB3058E0F}"/>
                </a:ext>
              </a:extLst>
            </p:cNvPr>
            <p:cNvSpPr>
              <a:spLocks noChangeAspect="1"/>
            </p:cNvSpPr>
            <p:nvPr/>
          </p:nvSpPr>
          <p:spPr bwMode="auto">
            <a:xfrm>
              <a:off x="4259293" y="1753825"/>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8" name="Freeform: Shape 127">
              <a:extLst>
                <a:ext uri="{FF2B5EF4-FFF2-40B4-BE49-F238E27FC236}">
                  <a16:creationId xmlns:a16="http://schemas.microsoft.com/office/drawing/2014/main" id="{D2220745-BD68-4E69-9041-E5BCF2E3C86E}"/>
                </a:ext>
              </a:extLst>
            </p:cNvPr>
            <p:cNvSpPr>
              <a:spLocks noChangeAspect="1"/>
            </p:cNvSpPr>
            <p:nvPr/>
          </p:nvSpPr>
          <p:spPr bwMode="auto">
            <a:xfrm>
              <a:off x="5601445" y="490261"/>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9" name="Freeform: Shape 128">
              <a:extLst>
                <a:ext uri="{FF2B5EF4-FFF2-40B4-BE49-F238E27FC236}">
                  <a16:creationId xmlns:a16="http://schemas.microsoft.com/office/drawing/2014/main" id="{A8FA4D26-D17C-481B-A5A1-C3D5CF0D692F}"/>
                </a:ext>
              </a:extLst>
            </p:cNvPr>
            <p:cNvSpPr>
              <a:spLocks noChangeAspect="1"/>
            </p:cNvSpPr>
            <p:nvPr/>
          </p:nvSpPr>
          <p:spPr bwMode="auto">
            <a:xfrm>
              <a:off x="5418573" y="3253637"/>
              <a:ext cx="201208" cy="201168"/>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0" name="Freeform: Shape 129">
              <a:extLst>
                <a:ext uri="{FF2B5EF4-FFF2-40B4-BE49-F238E27FC236}">
                  <a16:creationId xmlns:a16="http://schemas.microsoft.com/office/drawing/2014/main" id="{AC75B4F2-2737-4ED6-912F-7864BF05C40C}"/>
                </a:ext>
              </a:extLst>
            </p:cNvPr>
            <p:cNvSpPr>
              <a:spLocks noChangeAspect="1"/>
            </p:cNvSpPr>
            <p:nvPr/>
          </p:nvSpPr>
          <p:spPr bwMode="auto">
            <a:xfrm>
              <a:off x="4378542" y="3911652"/>
              <a:ext cx="210312" cy="210271"/>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1" name="Freeform: Shape 130">
              <a:extLst>
                <a:ext uri="{FF2B5EF4-FFF2-40B4-BE49-F238E27FC236}">
                  <a16:creationId xmlns:a16="http://schemas.microsoft.com/office/drawing/2014/main" id="{45FD7CE7-160A-4918-83F1-90BDB694D3A9}"/>
                </a:ext>
              </a:extLst>
            </p:cNvPr>
            <p:cNvSpPr>
              <a:spLocks noChangeAspect="1"/>
            </p:cNvSpPr>
            <p:nvPr/>
          </p:nvSpPr>
          <p:spPr bwMode="auto">
            <a:xfrm>
              <a:off x="5356654" y="5090608"/>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2" name="Freeform: Shape 131">
              <a:extLst>
                <a:ext uri="{FF2B5EF4-FFF2-40B4-BE49-F238E27FC236}">
                  <a16:creationId xmlns:a16="http://schemas.microsoft.com/office/drawing/2014/main" id="{95099168-1302-4403-A5B5-59125CA5B98F}"/>
                </a:ext>
              </a:extLst>
            </p:cNvPr>
            <p:cNvSpPr>
              <a:spLocks noChangeAspect="1"/>
            </p:cNvSpPr>
            <p:nvPr/>
          </p:nvSpPr>
          <p:spPr bwMode="auto">
            <a:xfrm>
              <a:off x="6486136" y="305238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3" name="Freeform: Shape 132">
              <a:extLst>
                <a:ext uri="{FF2B5EF4-FFF2-40B4-BE49-F238E27FC236}">
                  <a16:creationId xmlns:a16="http://schemas.microsoft.com/office/drawing/2014/main" id="{25490DE7-3A9D-49C8-8D48-1964288E1351}"/>
                </a:ext>
              </a:extLst>
            </p:cNvPr>
            <p:cNvSpPr>
              <a:spLocks noChangeAspect="1"/>
            </p:cNvSpPr>
            <p:nvPr/>
          </p:nvSpPr>
          <p:spPr bwMode="auto">
            <a:xfrm>
              <a:off x="4477629" y="5987179"/>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4" name="Freeform: Shape 133">
              <a:extLst>
                <a:ext uri="{FF2B5EF4-FFF2-40B4-BE49-F238E27FC236}">
                  <a16:creationId xmlns:a16="http://schemas.microsoft.com/office/drawing/2014/main" id="{FE3A14D1-B7B3-4C6A-B2E3-41D4B89F07B6}"/>
                </a:ext>
              </a:extLst>
            </p:cNvPr>
            <p:cNvSpPr>
              <a:spLocks noChangeAspect="1"/>
            </p:cNvSpPr>
            <p:nvPr/>
          </p:nvSpPr>
          <p:spPr bwMode="auto">
            <a:xfrm>
              <a:off x="5457443" y="6041539"/>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5" name="Freeform: Shape 134">
              <a:extLst>
                <a:ext uri="{FF2B5EF4-FFF2-40B4-BE49-F238E27FC236}">
                  <a16:creationId xmlns:a16="http://schemas.microsoft.com/office/drawing/2014/main" id="{659069C7-C12D-400A-B731-23D940B64098}"/>
                </a:ext>
              </a:extLst>
            </p:cNvPr>
            <p:cNvSpPr>
              <a:spLocks noChangeAspect="1"/>
            </p:cNvSpPr>
            <p:nvPr/>
          </p:nvSpPr>
          <p:spPr bwMode="auto">
            <a:xfrm>
              <a:off x="6024825" y="6071277"/>
              <a:ext cx="164625" cy="164592"/>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6" name="Freeform: Shape 135">
              <a:extLst>
                <a:ext uri="{FF2B5EF4-FFF2-40B4-BE49-F238E27FC236}">
                  <a16:creationId xmlns:a16="http://schemas.microsoft.com/office/drawing/2014/main" id="{956C67B6-F251-45FF-B1DB-8E196E541246}"/>
                </a:ext>
              </a:extLst>
            </p:cNvPr>
            <p:cNvSpPr>
              <a:spLocks noChangeAspect="1"/>
            </p:cNvSpPr>
            <p:nvPr/>
          </p:nvSpPr>
          <p:spPr bwMode="auto">
            <a:xfrm>
              <a:off x="3413986" y="2012188"/>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7" name="Freeform: Shape 136">
              <a:extLst>
                <a:ext uri="{FF2B5EF4-FFF2-40B4-BE49-F238E27FC236}">
                  <a16:creationId xmlns:a16="http://schemas.microsoft.com/office/drawing/2014/main" id="{69903BE1-AB4F-4219-9471-3A5717D233E4}"/>
                </a:ext>
              </a:extLst>
            </p:cNvPr>
            <p:cNvSpPr>
              <a:spLocks noChangeAspect="1"/>
            </p:cNvSpPr>
            <p:nvPr/>
          </p:nvSpPr>
          <p:spPr bwMode="auto">
            <a:xfrm>
              <a:off x="3678002" y="144769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8" name="Freeform: Shape 137">
              <a:extLst>
                <a:ext uri="{FF2B5EF4-FFF2-40B4-BE49-F238E27FC236}">
                  <a16:creationId xmlns:a16="http://schemas.microsoft.com/office/drawing/2014/main" id="{18F730CA-C141-4A86-A8B2-F9B2EAB5C635}"/>
                </a:ext>
              </a:extLst>
            </p:cNvPr>
            <p:cNvSpPr>
              <a:spLocks noChangeAspect="1"/>
            </p:cNvSpPr>
            <p:nvPr/>
          </p:nvSpPr>
          <p:spPr bwMode="auto">
            <a:xfrm>
              <a:off x="7242381" y="303221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9" name="Freeform: Shape 138">
              <a:extLst>
                <a:ext uri="{FF2B5EF4-FFF2-40B4-BE49-F238E27FC236}">
                  <a16:creationId xmlns:a16="http://schemas.microsoft.com/office/drawing/2014/main" id="{1E2C24B8-E14B-4C3A-B110-7619F9BD6B51}"/>
                </a:ext>
              </a:extLst>
            </p:cNvPr>
            <p:cNvSpPr>
              <a:spLocks noChangeAspect="1"/>
            </p:cNvSpPr>
            <p:nvPr/>
          </p:nvSpPr>
          <p:spPr bwMode="auto">
            <a:xfrm>
              <a:off x="5316908" y="530676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0" name="Freeform: Shape 139">
              <a:extLst>
                <a:ext uri="{FF2B5EF4-FFF2-40B4-BE49-F238E27FC236}">
                  <a16:creationId xmlns:a16="http://schemas.microsoft.com/office/drawing/2014/main" id="{E52368F5-49E2-491E-8BF6-805A3B382CAB}"/>
                </a:ext>
              </a:extLst>
            </p:cNvPr>
            <p:cNvSpPr>
              <a:spLocks noChangeAspect="1"/>
            </p:cNvSpPr>
            <p:nvPr/>
          </p:nvSpPr>
          <p:spPr bwMode="auto">
            <a:xfrm>
              <a:off x="4509508" y="4625667"/>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1" name="Freeform: Shape 140">
              <a:extLst>
                <a:ext uri="{FF2B5EF4-FFF2-40B4-BE49-F238E27FC236}">
                  <a16:creationId xmlns:a16="http://schemas.microsoft.com/office/drawing/2014/main" id="{13E0DEB4-D620-4293-BBBD-C7B05DA562CF}"/>
                </a:ext>
              </a:extLst>
            </p:cNvPr>
            <p:cNvSpPr>
              <a:spLocks noChangeAspect="1"/>
            </p:cNvSpPr>
            <p:nvPr/>
          </p:nvSpPr>
          <p:spPr bwMode="auto">
            <a:xfrm>
              <a:off x="5486256" y="3765833"/>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2" name="Freeform: Shape 141">
              <a:extLst>
                <a:ext uri="{FF2B5EF4-FFF2-40B4-BE49-F238E27FC236}">
                  <a16:creationId xmlns:a16="http://schemas.microsoft.com/office/drawing/2014/main" id="{D628E27C-773D-4A60-8B9B-C7849089B445}"/>
                </a:ext>
              </a:extLst>
            </p:cNvPr>
            <p:cNvSpPr>
              <a:spLocks noChangeAspect="1"/>
            </p:cNvSpPr>
            <p:nvPr/>
          </p:nvSpPr>
          <p:spPr bwMode="auto">
            <a:xfrm>
              <a:off x="3977752" y="2594986"/>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3" name="Freeform: Shape 142">
              <a:extLst>
                <a:ext uri="{FF2B5EF4-FFF2-40B4-BE49-F238E27FC236}">
                  <a16:creationId xmlns:a16="http://schemas.microsoft.com/office/drawing/2014/main" id="{0F2DA0D2-29F9-44AD-B722-35ABDFF5B5C4}"/>
                </a:ext>
              </a:extLst>
            </p:cNvPr>
            <p:cNvSpPr>
              <a:spLocks noChangeAspect="1"/>
            </p:cNvSpPr>
            <p:nvPr/>
          </p:nvSpPr>
          <p:spPr bwMode="auto">
            <a:xfrm>
              <a:off x="4030762" y="2096291"/>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4" name="Freeform: Shape 143">
              <a:extLst>
                <a:ext uri="{FF2B5EF4-FFF2-40B4-BE49-F238E27FC236}">
                  <a16:creationId xmlns:a16="http://schemas.microsoft.com/office/drawing/2014/main" id="{1A02A7B5-AAEF-4FB5-AB41-4746E9E6B1F7}"/>
                </a:ext>
              </a:extLst>
            </p:cNvPr>
            <p:cNvSpPr>
              <a:spLocks noChangeAspect="1"/>
            </p:cNvSpPr>
            <p:nvPr/>
          </p:nvSpPr>
          <p:spPr bwMode="auto">
            <a:xfrm>
              <a:off x="5946547" y="54378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5" name="Freeform: Shape 144">
              <a:extLst>
                <a:ext uri="{FF2B5EF4-FFF2-40B4-BE49-F238E27FC236}">
                  <a16:creationId xmlns:a16="http://schemas.microsoft.com/office/drawing/2014/main" id="{56151769-7FDE-430D-813A-C757B5DE3E83}"/>
                </a:ext>
              </a:extLst>
            </p:cNvPr>
            <p:cNvSpPr>
              <a:spLocks noChangeAspect="1"/>
            </p:cNvSpPr>
            <p:nvPr/>
          </p:nvSpPr>
          <p:spPr bwMode="auto">
            <a:xfrm>
              <a:off x="7464175" y="192693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6" name="Freeform: Shape 145">
              <a:extLst>
                <a:ext uri="{FF2B5EF4-FFF2-40B4-BE49-F238E27FC236}">
                  <a16:creationId xmlns:a16="http://schemas.microsoft.com/office/drawing/2014/main" id="{4B2AD8B6-D55D-4FF7-9E13-68CBBC35FA9A}"/>
                </a:ext>
              </a:extLst>
            </p:cNvPr>
            <p:cNvSpPr>
              <a:spLocks noChangeAspect="1"/>
            </p:cNvSpPr>
            <p:nvPr/>
          </p:nvSpPr>
          <p:spPr bwMode="auto">
            <a:xfrm>
              <a:off x="7342799" y="1563491"/>
              <a:ext cx="182916" cy="18288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7" name="Freeform: Shape 146">
              <a:extLst>
                <a:ext uri="{FF2B5EF4-FFF2-40B4-BE49-F238E27FC236}">
                  <a16:creationId xmlns:a16="http://schemas.microsoft.com/office/drawing/2014/main" id="{B97F4DB7-605E-4869-BBE8-E0B338EC7D8F}"/>
                </a:ext>
              </a:extLst>
            </p:cNvPr>
            <p:cNvSpPr>
              <a:spLocks noChangeAspect="1"/>
            </p:cNvSpPr>
            <p:nvPr/>
          </p:nvSpPr>
          <p:spPr bwMode="auto">
            <a:xfrm>
              <a:off x="6966999" y="4658976"/>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8" name="Freeform: Shape 147">
              <a:extLst>
                <a:ext uri="{FF2B5EF4-FFF2-40B4-BE49-F238E27FC236}">
                  <a16:creationId xmlns:a16="http://schemas.microsoft.com/office/drawing/2014/main" id="{A8970890-41D4-486B-BA3E-64B618D25732}"/>
                </a:ext>
              </a:extLst>
            </p:cNvPr>
            <p:cNvSpPr>
              <a:spLocks noChangeAspect="1"/>
            </p:cNvSpPr>
            <p:nvPr/>
          </p:nvSpPr>
          <p:spPr bwMode="auto">
            <a:xfrm>
              <a:off x="7689090" y="234498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9" name="Freeform: Shape 148">
              <a:extLst>
                <a:ext uri="{FF2B5EF4-FFF2-40B4-BE49-F238E27FC236}">
                  <a16:creationId xmlns:a16="http://schemas.microsoft.com/office/drawing/2014/main" id="{61A7BE7C-7967-471C-B662-1CDF0F20E502}"/>
                </a:ext>
              </a:extLst>
            </p:cNvPr>
            <p:cNvSpPr>
              <a:spLocks noChangeAspect="1"/>
            </p:cNvSpPr>
            <p:nvPr/>
          </p:nvSpPr>
          <p:spPr bwMode="auto">
            <a:xfrm>
              <a:off x="7670420" y="336623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0" name="Freeform: Shape 149">
              <a:extLst>
                <a:ext uri="{FF2B5EF4-FFF2-40B4-BE49-F238E27FC236}">
                  <a16:creationId xmlns:a16="http://schemas.microsoft.com/office/drawing/2014/main" id="{0846C0F0-50A6-44E0-9593-9AA5C821F55C}"/>
                </a:ext>
              </a:extLst>
            </p:cNvPr>
            <p:cNvSpPr>
              <a:spLocks noChangeAspect="1"/>
            </p:cNvSpPr>
            <p:nvPr/>
          </p:nvSpPr>
          <p:spPr bwMode="auto">
            <a:xfrm>
              <a:off x="7199422" y="430181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1" name="Freeform: Shape 150">
              <a:extLst>
                <a:ext uri="{FF2B5EF4-FFF2-40B4-BE49-F238E27FC236}">
                  <a16:creationId xmlns:a16="http://schemas.microsoft.com/office/drawing/2014/main" id="{32E24273-540D-4BE9-963B-31B212CFF4A9}"/>
                </a:ext>
              </a:extLst>
            </p:cNvPr>
            <p:cNvSpPr>
              <a:spLocks noChangeAspect="1"/>
            </p:cNvSpPr>
            <p:nvPr/>
          </p:nvSpPr>
          <p:spPr bwMode="auto">
            <a:xfrm>
              <a:off x="6869260" y="496213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2" name="Freeform: Shape 151">
              <a:extLst>
                <a:ext uri="{FF2B5EF4-FFF2-40B4-BE49-F238E27FC236}">
                  <a16:creationId xmlns:a16="http://schemas.microsoft.com/office/drawing/2014/main" id="{6DE5B49D-490D-4845-9DCE-9BA12540FA95}"/>
                </a:ext>
              </a:extLst>
            </p:cNvPr>
            <p:cNvSpPr>
              <a:spLocks noChangeAspect="1"/>
            </p:cNvSpPr>
            <p:nvPr/>
          </p:nvSpPr>
          <p:spPr bwMode="auto">
            <a:xfrm>
              <a:off x="6211582" y="606224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3" name="Freeform: Shape 152">
              <a:extLst>
                <a:ext uri="{FF2B5EF4-FFF2-40B4-BE49-F238E27FC236}">
                  <a16:creationId xmlns:a16="http://schemas.microsoft.com/office/drawing/2014/main" id="{03C0343B-574A-403D-BE56-99D92F97FB89}"/>
                </a:ext>
              </a:extLst>
            </p:cNvPr>
            <p:cNvSpPr>
              <a:spLocks noChangeAspect="1"/>
            </p:cNvSpPr>
            <p:nvPr/>
          </p:nvSpPr>
          <p:spPr bwMode="auto">
            <a:xfrm>
              <a:off x="4085946" y="491047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4" name="Freeform: Shape 153">
              <a:extLst>
                <a:ext uri="{FF2B5EF4-FFF2-40B4-BE49-F238E27FC236}">
                  <a16:creationId xmlns:a16="http://schemas.microsoft.com/office/drawing/2014/main" id="{B68E7EA7-1DDD-4705-99E9-BD73A6C91437}"/>
                </a:ext>
              </a:extLst>
            </p:cNvPr>
            <p:cNvSpPr>
              <a:spLocks noChangeAspect="1"/>
            </p:cNvSpPr>
            <p:nvPr/>
          </p:nvSpPr>
          <p:spPr bwMode="auto">
            <a:xfrm>
              <a:off x="3830641" y="4405775"/>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5" name="Freeform: Shape 154">
              <a:extLst>
                <a:ext uri="{FF2B5EF4-FFF2-40B4-BE49-F238E27FC236}">
                  <a16:creationId xmlns:a16="http://schemas.microsoft.com/office/drawing/2014/main" id="{C0E2FF73-0F7C-4E73-BA12-E35E8939706C}"/>
                </a:ext>
              </a:extLst>
            </p:cNvPr>
            <p:cNvSpPr>
              <a:spLocks noChangeAspect="1"/>
            </p:cNvSpPr>
            <p:nvPr/>
          </p:nvSpPr>
          <p:spPr bwMode="auto">
            <a:xfrm>
              <a:off x="4350706" y="2175345"/>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6" name="Freeform: Shape 155">
              <a:extLst>
                <a:ext uri="{FF2B5EF4-FFF2-40B4-BE49-F238E27FC236}">
                  <a16:creationId xmlns:a16="http://schemas.microsoft.com/office/drawing/2014/main" id="{FE583F11-7DCA-48AB-ACDE-A623C4596B29}"/>
                </a:ext>
              </a:extLst>
            </p:cNvPr>
            <p:cNvSpPr>
              <a:spLocks noChangeAspect="1"/>
            </p:cNvSpPr>
            <p:nvPr/>
          </p:nvSpPr>
          <p:spPr bwMode="auto">
            <a:xfrm>
              <a:off x="5934020" y="188859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7" name="Freeform: Shape 156">
              <a:extLst>
                <a:ext uri="{FF2B5EF4-FFF2-40B4-BE49-F238E27FC236}">
                  <a16:creationId xmlns:a16="http://schemas.microsoft.com/office/drawing/2014/main" id="{22AFA576-32E3-44EB-8C7B-472C6CC2EDE6}"/>
                </a:ext>
              </a:extLst>
            </p:cNvPr>
            <p:cNvSpPr>
              <a:spLocks noChangeAspect="1"/>
            </p:cNvSpPr>
            <p:nvPr/>
          </p:nvSpPr>
          <p:spPr bwMode="auto">
            <a:xfrm>
              <a:off x="5190368" y="161066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8" name="Freeform: Shape 157">
              <a:extLst>
                <a:ext uri="{FF2B5EF4-FFF2-40B4-BE49-F238E27FC236}">
                  <a16:creationId xmlns:a16="http://schemas.microsoft.com/office/drawing/2014/main" id="{D8B8629A-81EF-4D71-9726-95BB5B091F29}"/>
                </a:ext>
              </a:extLst>
            </p:cNvPr>
            <p:cNvSpPr>
              <a:spLocks noChangeAspect="1"/>
            </p:cNvSpPr>
            <p:nvPr/>
          </p:nvSpPr>
          <p:spPr bwMode="auto">
            <a:xfrm>
              <a:off x="5062556" y="520624"/>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9" name="Freeform: Shape 158">
              <a:extLst>
                <a:ext uri="{FF2B5EF4-FFF2-40B4-BE49-F238E27FC236}">
                  <a16:creationId xmlns:a16="http://schemas.microsoft.com/office/drawing/2014/main" id="{EE9DC252-D6F9-4ABF-BEC1-FD84F131D189}"/>
                </a:ext>
              </a:extLst>
            </p:cNvPr>
            <p:cNvSpPr>
              <a:spLocks noChangeAspect="1"/>
            </p:cNvSpPr>
            <p:nvPr/>
          </p:nvSpPr>
          <p:spPr bwMode="auto">
            <a:xfrm>
              <a:off x="4711577" y="63236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60" name="Freeform: Shape 159">
              <a:extLst>
                <a:ext uri="{FF2B5EF4-FFF2-40B4-BE49-F238E27FC236}">
                  <a16:creationId xmlns:a16="http://schemas.microsoft.com/office/drawing/2014/main" id="{5683C058-050D-4461-9AC3-DF0E08776547}"/>
                </a:ext>
              </a:extLst>
            </p:cNvPr>
            <p:cNvSpPr>
              <a:spLocks noChangeAspect="1"/>
            </p:cNvSpPr>
            <p:nvPr/>
          </p:nvSpPr>
          <p:spPr bwMode="auto">
            <a:xfrm>
              <a:off x="4478684" y="72997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61" name="Freeform: Shape 160">
              <a:extLst>
                <a:ext uri="{FF2B5EF4-FFF2-40B4-BE49-F238E27FC236}">
                  <a16:creationId xmlns:a16="http://schemas.microsoft.com/office/drawing/2014/main" id="{40D2E3B5-500E-42BA-9DB2-97F894E6B380}"/>
                </a:ext>
              </a:extLst>
            </p:cNvPr>
            <p:cNvSpPr>
              <a:spLocks noChangeAspect="1"/>
            </p:cNvSpPr>
            <p:nvPr/>
          </p:nvSpPr>
          <p:spPr bwMode="auto">
            <a:xfrm>
              <a:off x="4030711" y="108047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62" name="Freeform: Shape 161">
              <a:extLst>
                <a:ext uri="{FF2B5EF4-FFF2-40B4-BE49-F238E27FC236}">
                  <a16:creationId xmlns:a16="http://schemas.microsoft.com/office/drawing/2014/main" id="{1C189519-D0FC-4C1E-A569-1C6A919D85B1}"/>
                </a:ext>
              </a:extLst>
            </p:cNvPr>
            <p:cNvSpPr>
              <a:spLocks noChangeAspect="1"/>
            </p:cNvSpPr>
            <p:nvPr/>
          </p:nvSpPr>
          <p:spPr bwMode="auto">
            <a:xfrm>
              <a:off x="3299218" y="246332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63" name="Freeform: Shape 162">
              <a:extLst>
                <a:ext uri="{FF2B5EF4-FFF2-40B4-BE49-F238E27FC236}">
                  <a16:creationId xmlns:a16="http://schemas.microsoft.com/office/drawing/2014/main" id="{07670928-36B6-4A32-A743-E6147803E6AB}"/>
                </a:ext>
              </a:extLst>
            </p:cNvPr>
            <p:cNvSpPr>
              <a:spLocks noChangeAspect="1"/>
            </p:cNvSpPr>
            <p:nvPr/>
          </p:nvSpPr>
          <p:spPr bwMode="auto">
            <a:xfrm>
              <a:off x="6499445" y="376130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64" name="Freeform: Shape 163">
              <a:extLst>
                <a:ext uri="{FF2B5EF4-FFF2-40B4-BE49-F238E27FC236}">
                  <a16:creationId xmlns:a16="http://schemas.microsoft.com/office/drawing/2014/main" id="{F111A130-F78D-4015-B1C6-1B9F381D3B12}"/>
                </a:ext>
              </a:extLst>
            </p:cNvPr>
            <p:cNvSpPr>
              <a:spLocks noChangeAspect="1"/>
            </p:cNvSpPr>
            <p:nvPr/>
          </p:nvSpPr>
          <p:spPr bwMode="auto">
            <a:xfrm>
              <a:off x="6934309" y="2739840"/>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65" name="Freeform: Shape 164">
              <a:extLst>
                <a:ext uri="{FF2B5EF4-FFF2-40B4-BE49-F238E27FC236}">
                  <a16:creationId xmlns:a16="http://schemas.microsoft.com/office/drawing/2014/main" id="{41DE010C-DF85-47C9-9753-82882F4C70C0}"/>
                </a:ext>
              </a:extLst>
            </p:cNvPr>
            <p:cNvSpPr>
              <a:spLocks noChangeAspect="1"/>
            </p:cNvSpPr>
            <p:nvPr/>
          </p:nvSpPr>
          <p:spPr bwMode="auto">
            <a:xfrm>
              <a:off x="7752218" y="270884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66" name="Freeform: Shape 165">
              <a:extLst>
                <a:ext uri="{FF2B5EF4-FFF2-40B4-BE49-F238E27FC236}">
                  <a16:creationId xmlns:a16="http://schemas.microsoft.com/office/drawing/2014/main" id="{EF06FA8D-216C-42A2-8ACA-372ABAFDAB21}"/>
                </a:ext>
              </a:extLst>
            </p:cNvPr>
            <p:cNvSpPr>
              <a:spLocks noChangeAspect="1"/>
            </p:cNvSpPr>
            <p:nvPr/>
          </p:nvSpPr>
          <p:spPr bwMode="auto">
            <a:xfrm>
              <a:off x="6805745" y="147350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67" name="Freeform: Shape 166">
              <a:extLst>
                <a:ext uri="{FF2B5EF4-FFF2-40B4-BE49-F238E27FC236}">
                  <a16:creationId xmlns:a16="http://schemas.microsoft.com/office/drawing/2014/main" id="{39788553-B5C8-4E74-BF45-E198CDD666B8}"/>
                </a:ext>
              </a:extLst>
            </p:cNvPr>
            <p:cNvSpPr>
              <a:spLocks noChangeAspect="1"/>
            </p:cNvSpPr>
            <p:nvPr/>
          </p:nvSpPr>
          <p:spPr bwMode="auto">
            <a:xfrm>
              <a:off x="6646666" y="100472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68" name="Freeform: Shape 167">
              <a:extLst>
                <a:ext uri="{FF2B5EF4-FFF2-40B4-BE49-F238E27FC236}">
                  <a16:creationId xmlns:a16="http://schemas.microsoft.com/office/drawing/2014/main" id="{FCA4E136-9A9C-4B3C-B7C6-AD4731A60F2C}"/>
                </a:ext>
              </a:extLst>
            </p:cNvPr>
            <p:cNvSpPr>
              <a:spLocks noChangeAspect="1"/>
            </p:cNvSpPr>
            <p:nvPr/>
          </p:nvSpPr>
          <p:spPr bwMode="auto">
            <a:xfrm>
              <a:off x="6786432" y="91929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69" name="Freeform: Shape 168">
              <a:extLst>
                <a:ext uri="{FF2B5EF4-FFF2-40B4-BE49-F238E27FC236}">
                  <a16:creationId xmlns:a16="http://schemas.microsoft.com/office/drawing/2014/main" id="{D345DBE1-92AB-48ED-9A7C-F1E2C884BC04}"/>
                </a:ext>
              </a:extLst>
            </p:cNvPr>
            <p:cNvSpPr>
              <a:spLocks noChangeAspect="1"/>
            </p:cNvSpPr>
            <p:nvPr/>
          </p:nvSpPr>
          <p:spPr bwMode="auto">
            <a:xfrm>
              <a:off x="3265703" y="300425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70" name="Freeform: Shape 169">
              <a:extLst>
                <a:ext uri="{FF2B5EF4-FFF2-40B4-BE49-F238E27FC236}">
                  <a16:creationId xmlns:a16="http://schemas.microsoft.com/office/drawing/2014/main" id="{0BB371C2-006B-4BBF-A3F9-3E844BC44356}"/>
                </a:ext>
              </a:extLst>
            </p:cNvPr>
            <p:cNvSpPr>
              <a:spLocks noChangeAspect="1"/>
            </p:cNvSpPr>
            <p:nvPr/>
          </p:nvSpPr>
          <p:spPr bwMode="auto">
            <a:xfrm>
              <a:off x="5253957" y="408976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71" name="Freeform: Shape 170">
              <a:extLst>
                <a:ext uri="{FF2B5EF4-FFF2-40B4-BE49-F238E27FC236}">
                  <a16:creationId xmlns:a16="http://schemas.microsoft.com/office/drawing/2014/main" id="{4EB20D2E-4CE7-4459-981E-19DD381D5B1D}"/>
                </a:ext>
              </a:extLst>
            </p:cNvPr>
            <p:cNvSpPr>
              <a:spLocks noChangeAspect="1"/>
            </p:cNvSpPr>
            <p:nvPr/>
          </p:nvSpPr>
          <p:spPr bwMode="auto">
            <a:xfrm>
              <a:off x="6423648" y="404618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72" name="Freeform: Shape 171">
              <a:extLst>
                <a:ext uri="{FF2B5EF4-FFF2-40B4-BE49-F238E27FC236}">
                  <a16:creationId xmlns:a16="http://schemas.microsoft.com/office/drawing/2014/main" id="{B9500B44-B08B-40B3-B4F5-180B1ED3F7F0}"/>
                </a:ext>
              </a:extLst>
            </p:cNvPr>
            <p:cNvSpPr>
              <a:spLocks noChangeAspect="1"/>
            </p:cNvSpPr>
            <p:nvPr/>
          </p:nvSpPr>
          <p:spPr bwMode="auto">
            <a:xfrm>
              <a:off x="6560950" y="437689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73" name="Freeform: Shape 172">
              <a:extLst>
                <a:ext uri="{FF2B5EF4-FFF2-40B4-BE49-F238E27FC236}">
                  <a16:creationId xmlns:a16="http://schemas.microsoft.com/office/drawing/2014/main" id="{93756577-300D-4699-8665-46A57DACF93F}"/>
                </a:ext>
              </a:extLst>
            </p:cNvPr>
            <p:cNvSpPr>
              <a:spLocks noChangeAspect="1"/>
            </p:cNvSpPr>
            <p:nvPr/>
          </p:nvSpPr>
          <p:spPr bwMode="auto">
            <a:xfrm>
              <a:off x="4391651" y="371891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74" name="Freeform: Shape 173">
              <a:extLst>
                <a:ext uri="{FF2B5EF4-FFF2-40B4-BE49-F238E27FC236}">
                  <a16:creationId xmlns:a16="http://schemas.microsoft.com/office/drawing/2014/main" id="{B8CE596C-20B9-405E-8BAD-0BD0F2D3E036}"/>
                </a:ext>
              </a:extLst>
            </p:cNvPr>
            <p:cNvSpPr>
              <a:spLocks noChangeAspect="1"/>
            </p:cNvSpPr>
            <p:nvPr/>
          </p:nvSpPr>
          <p:spPr bwMode="auto">
            <a:xfrm>
              <a:off x="3882715" y="243069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75" name="Freeform: Shape 174">
              <a:extLst>
                <a:ext uri="{FF2B5EF4-FFF2-40B4-BE49-F238E27FC236}">
                  <a16:creationId xmlns:a16="http://schemas.microsoft.com/office/drawing/2014/main" id="{E156D9D3-097F-4EB2-990E-4C4FFE0EF99B}"/>
                </a:ext>
              </a:extLst>
            </p:cNvPr>
            <p:cNvSpPr>
              <a:spLocks noChangeAspect="1"/>
            </p:cNvSpPr>
            <p:nvPr/>
          </p:nvSpPr>
          <p:spPr bwMode="auto">
            <a:xfrm>
              <a:off x="6773374" y="193185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76" name="Freeform: Shape 175">
              <a:extLst>
                <a:ext uri="{FF2B5EF4-FFF2-40B4-BE49-F238E27FC236}">
                  <a16:creationId xmlns:a16="http://schemas.microsoft.com/office/drawing/2014/main" id="{E25B9DC6-28FE-49F6-9DC5-014C50A3A62F}"/>
                </a:ext>
              </a:extLst>
            </p:cNvPr>
            <p:cNvSpPr>
              <a:spLocks noChangeAspect="1"/>
            </p:cNvSpPr>
            <p:nvPr/>
          </p:nvSpPr>
          <p:spPr bwMode="auto">
            <a:xfrm>
              <a:off x="5977577" y="206858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77" name="Freeform: Shape 176">
              <a:extLst>
                <a:ext uri="{FF2B5EF4-FFF2-40B4-BE49-F238E27FC236}">
                  <a16:creationId xmlns:a16="http://schemas.microsoft.com/office/drawing/2014/main" id="{4C18EADA-E1E9-4B5F-A0B2-E4BDD7A8FA4D}"/>
                </a:ext>
              </a:extLst>
            </p:cNvPr>
            <p:cNvSpPr>
              <a:spLocks noChangeAspect="1"/>
            </p:cNvSpPr>
            <p:nvPr/>
          </p:nvSpPr>
          <p:spPr bwMode="auto">
            <a:xfrm>
              <a:off x="6231336" y="548460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79" name="Freeform: Shape 178">
              <a:extLst>
                <a:ext uri="{FF2B5EF4-FFF2-40B4-BE49-F238E27FC236}">
                  <a16:creationId xmlns:a16="http://schemas.microsoft.com/office/drawing/2014/main" id="{BC738172-0EAF-4CB2-86B9-8F2E20D2FEF3}"/>
                </a:ext>
              </a:extLst>
            </p:cNvPr>
            <p:cNvSpPr>
              <a:spLocks noChangeAspect="1"/>
            </p:cNvSpPr>
            <p:nvPr/>
          </p:nvSpPr>
          <p:spPr bwMode="auto">
            <a:xfrm>
              <a:off x="5380934" y="5535465"/>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80" name="Freeform: Shape 179">
              <a:extLst>
                <a:ext uri="{FF2B5EF4-FFF2-40B4-BE49-F238E27FC236}">
                  <a16:creationId xmlns:a16="http://schemas.microsoft.com/office/drawing/2014/main" id="{E71A0D47-8FA6-4C4B-ADA4-4CB298DB3341}"/>
                </a:ext>
              </a:extLst>
            </p:cNvPr>
            <p:cNvSpPr>
              <a:spLocks noChangeAspect="1"/>
            </p:cNvSpPr>
            <p:nvPr/>
          </p:nvSpPr>
          <p:spPr bwMode="auto">
            <a:xfrm>
              <a:off x="4903613" y="502743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81" name="Freeform: Shape 180">
              <a:extLst>
                <a:ext uri="{FF2B5EF4-FFF2-40B4-BE49-F238E27FC236}">
                  <a16:creationId xmlns:a16="http://schemas.microsoft.com/office/drawing/2014/main" id="{E0C2D15E-E333-4AB3-A0B8-080C30773AF4}"/>
                </a:ext>
              </a:extLst>
            </p:cNvPr>
            <p:cNvSpPr>
              <a:spLocks noChangeAspect="1"/>
            </p:cNvSpPr>
            <p:nvPr/>
          </p:nvSpPr>
          <p:spPr bwMode="auto">
            <a:xfrm>
              <a:off x="5031823" y="308843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grpSp>
    </p:spTree>
    <p:extLst>
      <p:ext uri="{BB962C8B-B14F-4D97-AF65-F5344CB8AC3E}">
        <p14:creationId xmlns:p14="http://schemas.microsoft.com/office/powerpoint/2010/main" val="42941495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206"/>
                                        </p:tgtEl>
                                        <p:attrNameLst>
                                          <p:attrName>style.visibility</p:attrName>
                                        </p:attrNameLst>
                                      </p:cBhvr>
                                      <p:to>
                                        <p:strVal val="visible"/>
                                      </p:to>
                                    </p:set>
                                    <p:animEffect transition="in" filter="wipe(right)">
                                      <p:cBhvr>
                                        <p:cTn id="7" dur="1000"/>
                                        <p:tgtEl>
                                          <p:spTgt spid="206"/>
                                        </p:tgtEl>
                                      </p:cBhvr>
                                    </p:animEffect>
                                  </p:childTnLst>
                                </p:cTn>
                              </p:par>
                            </p:childTnLst>
                          </p:cTn>
                        </p:par>
                        <p:par>
                          <p:cTn id="8" fill="hold">
                            <p:stCondLst>
                              <p:cond delay="1000"/>
                            </p:stCondLst>
                            <p:childTnLst>
                              <p:par>
                                <p:cTn id="9" presetID="22" presetClass="entr" presetSubtype="1" fill="hold" nodeType="afterEffect">
                                  <p:stCondLst>
                                    <p:cond delay="0"/>
                                  </p:stCondLst>
                                  <p:childTnLst>
                                    <p:set>
                                      <p:cBhvr>
                                        <p:cTn id="10" dur="1" fill="hold">
                                          <p:stCondLst>
                                            <p:cond delay="0"/>
                                          </p:stCondLst>
                                        </p:cTn>
                                        <p:tgtEl>
                                          <p:spTgt spid="34"/>
                                        </p:tgtEl>
                                        <p:attrNameLst>
                                          <p:attrName>style.visibility</p:attrName>
                                        </p:attrNameLst>
                                      </p:cBhvr>
                                      <p:to>
                                        <p:strVal val="visible"/>
                                      </p:to>
                                    </p:set>
                                    <p:animEffect transition="in" filter="wipe(up)">
                                      <p:cBhvr>
                                        <p:cTn id="11" dur="1000"/>
                                        <p:tgtEl>
                                          <p:spTgt spid="34"/>
                                        </p:tgtEl>
                                      </p:cBhvr>
                                    </p:animEffect>
                                  </p:childTnLst>
                                </p:cTn>
                              </p:par>
                            </p:childTnLst>
                          </p:cTn>
                        </p:par>
                        <p:par>
                          <p:cTn id="12" fill="hold">
                            <p:stCondLst>
                              <p:cond delay="2000"/>
                            </p:stCondLst>
                            <p:childTnLst>
                              <p:par>
                                <p:cTn id="13" presetID="22" presetClass="entr" presetSubtype="1" fill="hold" nodeType="afterEffect">
                                  <p:stCondLst>
                                    <p:cond delay="0"/>
                                  </p:stCondLst>
                                  <p:childTnLst>
                                    <p:set>
                                      <p:cBhvr>
                                        <p:cTn id="14" dur="1" fill="hold">
                                          <p:stCondLst>
                                            <p:cond delay="0"/>
                                          </p:stCondLst>
                                        </p:cTn>
                                        <p:tgtEl>
                                          <p:spTgt spid="212"/>
                                        </p:tgtEl>
                                        <p:attrNameLst>
                                          <p:attrName>style.visibility</p:attrName>
                                        </p:attrNameLst>
                                      </p:cBhvr>
                                      <p:to>
                                        <p:strVal val="visible"/>
                                      </p:to>
                                    </p:set>
                                    <p:animEffect transition="in" filter="wipe(up)">
                                      <p:cBhvr>
                                        <p:cTn id="15" dur="500"/>
                                        <p:tgtEl>
                                          <p:spTgt spid="212"/>
                                        </p:tgtEl>
                                      </p:cBhvr>
                                    </p:animEffect>
                                  </p:childTnLst>
                                </p:cTn>
                              </p:par>
                            </p:childTnLst>
                          </p:cTn>
                        </p:par>
                        <p:par>
                          <p:cTn id="16" fill="hold">
                            <p:stCondLst>
                              <p:cond delay="2500"/>
                            </p:stCondLst>
                            <p:childTnLst>
                              <p:par>
                                <p:cTn id="17" presetID="22" presetClass="entr" presetSubtype="8" fill="hold" grpId="0" nodeType="afterEffect">
                                  <p:stCondLst>
                                    <p:cond delay="0"/>
                                  </p:stCondLst>
                                  <p:childTnLst>
                                    <p:set>
                                      <p:cBhvr>
                                        <p:cTn id="18" dur="1" fill="hold">
                                          <p:stCondLst>
                                            <p:cond delay="0"/>
                                          </p:stCondLst>
                                        </p:cTn>
                                        <p:tgtEl>
                                          <p:spTgt spid="207"/>
                                        </p:tgtEl>
                                        <p:attrNameLst>
                                          <p:attrName>style.visibility</p:attrName>
                                        </p:attrNameLst>
                                      </p:cBhvr>
                                      <p:to>
                                        <p:strVal val="visible"/>
                                      </p:to>
                                    </p:set>
                                    <p:animEffect transition="in" filter="wipe(left)">
                                      <p:cBhvr>
                                        <p:cTn id="19" dur="1000"/>
                                        <p:tgtEl>
                                          <p:spTgt spid="207"/>
                                        </p:tgtEl>
                                      </p:cBhvr>
                                    </p:animEffect>
                                  </p:childTnLst>
                                </p:cTn>
                              </p:par>
                            </p:childTnLst>
                          </p:cTn>
                        </p:par>
                        <p:par>
                          <p:cTn id="20" fill="hold">
                            <p:stCondLst>
                              <p:cond delay="3500"/>
                            </p:stCondLst>
                            <p:childTnLst>
                              <p:par>
                                <p:cTn id="21" presetID="53" presetClass="entr" presetSubtype="16" fill="hold" nodeType="afterEffect">
                                  <p:stCondLst>
                                    <p:cond delay="0"/>
                                  </p:stCondLst>
                                  <p:childTnLst>
                                    <p:set>
                                      <p:cBhvr>
                                        <p:cTn id="22" dur="1" fill="hold">
                                          <p:stCondLst>
                                            <p:cond delay="0"/>
                                          </p:stCondLst>
                                        </p:cTn>
                                        <p:tgtEl>
                                          <p:spTgt spid="3"/>
                                        </p:tgtEl>
                                        <p:attrNameLst>
                                          <p:attrName>style.visibility</p:attrName>
                                        </p:attrNameLst>
                                      </p:cBhvr>
                                      <p:to>
                                        <p:strVal val="visible"/>
                                      </p:to>
                                    </p:set>
                                    <p:anim calcmode="lin" valueType="num">
                                      <p:cBhvr>
                                        <p:cTn id="23" dur="750" fill="hold"/>
                                        <p:tgtEl>
                                          <p:spTgt spid="3"/>
                                        </p:tgtEl>
                                        <p:attrNameLst>
                                          <p:attrName>ppt_w</p:attrName>
                                        </p:attrNameLst>
                                      </p:cBhvr>
                                      <p:tavLst>
                                        <p:tav tm="0">
                                          <p:val>
                                            <p:fltVal val="0"/>
                                          </p:val>
                                        </p:tav>
                                        <p:tav tm="100000">
                                          <p:val>
                                            <p:strVal val="#ppt_w"/>
                                          </p:val>
                                        </p:tav>
                                      </p:tavLst>
                                    </p:anim>
                                    <p:anim calcmode="lin" valueType="num">
                                      <p:cBhvr>
                                        <p:cTn id="24" dur="750" fill="hold"/>
                                        <p:tgtEl>
                                          <p:spTgt spid="3"/>
                                        </p:tgtEl>
                                        <p:attrNameLst>
                                          <p:attrName>ppt_h</p:attrName>
                                        </p:attrNameLst>
                                      </p:cBhvr>
                                      <p:tavLst>
                                        <p:tav tm="0">
                                          <p:val>
                                            <p:fltVal val="0"/>
                                          </p:val>
                                        </p:tav>
                                        <p:tav tm="100000">
                                          <p:val>
                                            <p:strVal val="#ppt_h"/>
                                          </p:val>
                                        </p:tav>
                                      </p:tavLst>
                                    </p:anim>
                                    <p:animEffect transition="in" filter="fade">
                                      <p:cBhvr>
                                        <p:cTn id="25" dur="750"/>
                                        <p:tgtEl>
                                          <p:spTgt spid="3"/>
                                        </p:tgtEl>
                                      </p:cBhvr>
                                    </p:animEffect>
                                  </p:childTnLst>
                                </p:cTn>
                              </p:par>
                            </p:childTnLst>
                          </p:cTn>
                        </p:par>
                        <p:par>
                          <p:cTn id="26" fill="hold">
                            <p:stCondLst>
                              <p:cond delay="4250"/>
                            </p:stCondLst>
                            <p:childTnLst>
                              <p:par>
                                <p:cTn id="27" presetID="22" presetClass="entr" presetSubtype="8" fill="hold" grpId="0" nodeType="afterEffect">
                                  <p:stCondLst>
                                    <p:cond delay="0"/>
                                  </p:stCondLst>
                                  <p:childTnLst>
                                    <p:set>
                                      <p:cBhvr>
                                        <p:cTn id="28" dur="1" fill="hold">
                                          <p:stCondLst>
                                            <p:cond delay="0"/>
                                          </p:stCondLst>
                                        </p:cTn>
                                        <p:tgtEl>
                                          <p:spTgt spid="184"/>
                                        </p:tgtEl>
                                        <p:attrNameLst>
                                          <p:attrName>style.visibility</p:attrName>
                                        </p:attrNameLst>
                                      </p:cBhvr>
                                      <p:to>
                                        <p:strVal val="visible"/>
                                      </p:to>
                                    </p:set>
                                    <p:animEffect transition="in" filter="wipe(left)">
                                      <p:cBhvr>
                                        <p:cTn id="29" dur="750"/>
                                        <p:tgtEl>
                                          <p:spTgt spid="184"/>
                                        </p:tgtEl>
                                      </p:cBhvr>
                                    </p:animEffect>
                                  </p:childTnLst>
                                </p:cTn>
                              </p:par>
                            </p:childTnLst>
                          </p:cTn>
                        </p:par>
                        <p:par>
                          <p:cTn id="30" fill="hold">
                            <p:stCondLst>
                              <p:cond delay="5000"/>
                            </p:stCondLst>
                            <p:childTnLst>
                              <p:par>
                                <p:cTn id="31" presetID="53" presetClass="entr" presetSubtype="16" fill="hold" nodeType="afterEffect">
                                  <p:stCondLst>
                                    <p:cond delay="0"/>
                                  </p:stCondLst>
                                  <p:childTnLst>
                                    <p:set>
                                      <p:cBhvr>
                                        <p:cTn id="32" dur="1" fill="hold">
                                          <p:stCondLst>
                                            <p:cond delay="0"/>
                                          </p:stCondLst>
                                        </p:cTn>
                                        <p:tgtEl>
                                          <p:spTgt spid="185"/>
                                        </p:tgtEl>
                                        <p:attrNameLst>
                                          <p:attrName>style.visibility</p:attrName>
                                        </p:attrNameLst>
                                      </p:cBhvr>
                                      <p:to>
                                        <p:strVal val="visible"/>
                                      </p:to>
                                    </p:set>
                                    <p:anim calcmode="lin" valueType="num">
                                      <p:cBhvr>
                                        <p:cTn id="33" dur="750" fill="hold"/>
                                        <p:tgtEl>
                                          <p:spTgt spid="185"/>
                                        </p:tgtEl>
                                        <p:attrNameLst>
                                          <p:attrName>ppt_w</p:attrName>
                                        </p:attrNameLst>
                                      </p:cBhvr>
                                      <p:tavLst>
                                        <p:tav tm="0">
                                          <p:val>
                                            <p:fltVal val="0"/>
                                          </p:val>
                                        </p:tav>
                                        <p:tav tm="100000">
                                          <p:val>
                                            <p:strVal val="#ppt_w"/>
                                          </p:val>
                                        </p:tav>
                                      </p:tavLst>
                                    </p:anim>
                                    <p:anim calcmode="lin" valueType="num">
                                      <p:cBhvr>
                                        <p:cTn id="34" dur="750" fill="hold"/>
                                        <p:tgtEl>
                                          <p:spTgt spid="185"/>
                                        </p:tgtEl>
                                        <p:attrNameLst>
                                          <p:attrName>ppt_h</p:attrName>
                                        </p:attrNameLst>
                                      </p:cBhvr>
                                      <p:tavLst>
                                        <p:tav tm="0">
                                          <p:val>
                                            <p:fltVal val="0"/>
                                          </p:val>
                                        </p:tav>
                                        <p:tav tm="100000">
                                          <p:val>
                                            <p:strVal val="#ppt_h"/>
                                          </p:val>
                                        </p:tav>
                                      </p:tavLst>
                                    </p:anim>
                                    <p:animEffect transition="in" filter="fade">
                                      <p:cBhvr>
                                        <p:cTn id="35" dur="750"/>
                                        <p:tgtEl>
                                          <p:spTgt spid="185"/>
                                        </p:tgtEl>
                                      </p:cBhvr>
                                    </p:animEffect>
                                  </p:childTnLst>
                                </p:cTn>
                              </p:par>
                            </p:childTnLst>
                          </p:cTn>
                        </p:par>
                        <p:par>
                          <p:cTn id="36" fill="hold">
                            <p:stCondLst>
                              <p:cond delay="5750"/>
                            </p:stCondLst>
                            <p:childTnLst>
                              <p:par>
                                <p:cTn id="37" presetID="22" presetClass="entr" presetSubtype="8" fill="hold" grpId="0" nodeType="afterEffect">
                                  <p:stCondLst>
                                    <p:cond delay="0"/>
                                  </p:stCondLst>
                                  <p:childTnLst>
                                    <p:set>
                                      <p:cBhvr>
                                        <p:cTn id="38" dur="1" fill="hold">
                                          <p:stCondLst>
                                            <p:cond delay="0"/>
                                          </p:stCondLst>
                                        </p:cTn>
                                        <p:tgtEl>
                                          <p:spTgt spid="188"/>
                                        </p:tgtEl>
                                        <p:attrNameLst>
                                          <p:attrName>style.visibility</p:attrName>
                                        </p:attrNameLst>
                                      </p:cBhvr>
                                      <p:to>
                                        <p:strVal val="visible"/>
                                      </p:to>
                                    </p:set>
                                    <p:animEffect transition="in" filter="wipe(left)">
                                      <p:cBhvr>
                                        <p:cTn id="39" dur="750"/>
                                        <p:tgtEl>
                                          <p:spTgt spid="188"/>
                                        </p:tgtEl>
                                      </p:cBhvr>
                                    </p:animEffect>
                                  </p:childTnLst>
                                </p:cTn>
                              </p:par>
                            </p:childTnLst>
                          </p:cTn>
                        </p:par>
                        <p:par>
                          <p:cTn id="40" fill="hold">
                            <p:stCondLst>
                              <p:cond delay="6500"/>
                            </p:stCondLst>
                            <p:childTnLst>
                              <p:par>
                                <p:cTn id="41" presetID="53" presetClass="entr" presetSubtype="16" fill="hold" nodeType="afterEffect">
                                  <p:stCondLst>
                                    <p:cond delay="0"/>
                                  </p:stCondLst>
                                  <p:childTnLst>
                                    <p:set>
                                      <p:cBhvr>
                                        <p:cTn id="42" dur="1" fill="hold">
                                          <p:stCondLst>
                                            <p:cond delay="0"/>
                                          </p:stCondLst>
                                        </p:cTn>
                                        <p:tgtEl>
                                          <p:spTgt spid="189"/>
                                        </p:tgtEl>
                                        <p:attrNameLst>
                                          <p:attrName>style.visibility</p:attrName>
                                        </p:attrNameLst>
                                      </p:cBhvr>
                                      <p:to>
                                        <p:strVal val="visible"/>
                                      </p:to>
                                    </p:set>
                                    <p:anim calcmode="lin" valueType="num">
                                      <p:cBhvr>
                                        <p:cTn id="43" dur="750" fill="hold"/>
                                        <p:tgtEl>
                                          <p:spTgt spid="189"/>
                                        </p:tgtEl>
                                        <p:attrNameLst>
                                          <p:attrName>ppt_w</p:attrName>
                                        </p:attrNameLst>
                                      </p:cBhvr>
                                      <p:tavLst>
                                        <p:tav tm="0">
                                          <p:val>
                                            <p:fltVal val="0"/>
                                          </p:val>
                                        </p:tav>
                                        <p:tav tm="100000">
                                          <p:val>
                                            <p:strVal val="#ppt_w"/>
                                          </p:val>
                                        </p:tav>
                                      </p:tavLst>
                                    </p:anim>
                                    <p:anim calcmode="lin" valueType="num">
                                      <p:cBhvr>
                                        <p:cTn id="44" dur="750" fill="hold"/>
                                        <p:tgtEl>
                                          <p:spTgt spid="189"/>
                                        </p:tgtEl>
                                        <p:attrNameLst>
                                          <p:attrName>ppt_h</p:attrName>
                                        </p:attrNameLst>
                                      </p:cBhvr>
                                      <p:tavLst>
                                        <p:tav tm="0">
                                          <p:val>
                                            <p:fltVal val="0"/>
                                          </p:val>
                                        </p:tav>
                                        <p:tav tm="100000">
                                          <p:val>
                                            <p:strVal val="#ppt_h"/>
                                          </p:val>
                                        </p:tav>
                                      </p:tavLst>
                                    </p:anim>
                                    <p:animEffect transition="in" filter="fade">
                                      <p:cBhvr>
                                        <p:cTn id="45" dur="750"/>
                                        <p:tgtEl>
                                          <p:spTgt spid="189"/>
                                        </p:tgtEl>
                                      </p:cBhvr>
                                    </p:animEffect>
                                  </p:childTnLst>
                                </p:cTn>
                              </p:par>
                            </p:childTnLst>
                          </p:cTn>
                        </p:par>
                        <p:par>
                          <p:cTn id="46" fill="hold">
                            <p:stCondLst>
                              <p:cond delay="7250"/>
                            </p:stCondLst>
                            <p:childTnLst>
                              <p:par>
                                <p:cTn id="47" presetID="22" presetClass="entr" presetSubtype="8" fill="hold" grpId="0" nodeType="afterEffect">
                                  <p:stCondLst>
                                    <p:cond delay="0"/>
                                  </p:stCondLst>
                                  <p:childTnLst>
                                    <p:set>
                                      <p:cBhvr>
                                        <p:cTn id="48" dur="1" fill="hold">
                                          <p:stCondLst>
                                            <p:cond delay="0"/>
                                          </p:stCondLst>
                                        </p:cTn>
                                        <p:tgtEl>
                                          <p:spTgt spid="192"/>
                                        </p:tgtEl>
                                        <p:attrNameLst>
                                          <p:attrName>style.visibility</p:attrName>
                                        </p:attrNameLst>
                                      </p:cBhvr>
                                      <p:to>
                                        <p:strVal val="visible"/>
                                      </p:to>
                                    </p:set>
                                    <p:animEffect transition="in" filter="wipe(left)">
                                      <p:cBhvr>
                                        <p:cTn id="49" dur="750"/>
                                        <p:tgtEl>
                                          <p:spTgt spid="192"/>
                                        </p:tgtEl>
                                      </p:cBhvr>
                                    </p:animEffect>
                                  </p:childTnLst>
                                </p:cTn>
                              </p:par>
                            </p:childTnLst>
                          </p:cTn>
                        </p:par>
                        <p:par>
                          <p:cTn id="50" fill="hold">
                            <p:stCondLst>
                              <p:cond delay="8000"/>
                            </p:stCondLst>
                            <p:childTnLst>
                              <p:par>
                                <p:cTn id="51" presetID="53" presetClass="entr" presetSubtype="16" fill="hold" nodeType="afterEffect">
                                  <p:stCondLst>
                                    <p:cond delay="0"/>
                                  </p:stCondLst>
                                  <p:childTnLst>
                                    <p:set>
                                      <p:cBhvr>
                                        <p:cTn id="52" dur="1" fill="hold">
                                          <p:stCondLst>
                                            <p:cond delay="0"/>
                                          </p:stCondLst>
                                        </p:cTn>
                                        <p:tgtEl>
                                          <p:spTgt spid="193"/>
                                        </p:tgtEl>
                                        <p:attrNameLst>
                                          <p:attrName>style.visibility</p:attrName>
                                        </p:attrNameLst>
                                      </p:cBhvr>
                                      <p:to>
                                        <p:strVal val="visible"/>
                                      </p:to>
                                    </p:set>
                                    <p:anim calcmode="lin" valueType="num">
                                      <p:cBhvr>
                                        <p:cTn id="53" dur="750" fill="hold"/>
                                        <p:tgtEl>
                                          <p:spTgt spid="193"/>
                                        </p:tgtEl>
                                        <p:attrNameLst>
                                          <p:attrName>ppt_w</p:attrName>
                                        </p:attrNameLst>
                                      </p:cBhvr>
                                      <p:tavLst>
                                        <p:tav tm="0">
                                          <p:val>
                                            <p:fltVal val="0"/>
                                          </p:val>
                                        </p:tav>
                                        <p:tav tm="100000">
                                          <p:val>
                                            <p:strVal val="#ppt_w"/>
                                          </p:val>
                                        </p:tav>
                                      </p:tavLst>
                                    </p:anim>
                                    <p:anim calcmode="lin" valueType="num">
                                      <p:cBhvr>
                                        <p:cTn id="54" dur="750" fill="hold"/>
                                        <p:tgtEl>
                                          <p:spTgt spid="193"/>
                                        </p:tgtEl>
                                        <p:attrNameLst>
                                          <p:attrName>ppt_h</p:attrName>
                                        </p:attrNameLst>
                                      </p:cBhvr>
                                      <p:tavLst>
                                        <p:tav tm="0">
                                          <p:val>
                                            <p:fltVal val="0"/>
                                          </p:val>
                                        </p:tav>
                                        <p:tav tm="100000">
                                          <p:val>
                                            <p:strVal val="#ppt_h"/>
                                          </p:val>
                                        </p:tav>
                                      </p:tavLst>
                                    </p:anim>
                                    <p:animEffect transition="in" filter="fade">
                                      <p:cBhvr>
                                        <p:cTn id="55" dur="750"/>
                                        <p:tgtEl>
                                          <p:spTgt spid="193"/>
                                        </p:tgtEl>
                                      </p:cBhvr>
                                    </p:animEffect>
                                  </p:childTnLst>
                                </p:cTn>
                              </p:par>
                            </p:childTnLst>
                          </p:cTn>
                        </p:par>
                        <p:par>
                          <p:cTn id="56" fill="hold">
                            <p:stCondLst>
                              <p:cond delay="8750"/>
                            </p:stCondLst>
                            <p:childTnLst>
                              <p:par>
                                <p:cTn id="57" presetID="22" presetClass="entr" presetSubtype="8" fill="hold" grpId="0" nodeType="afterEffect">
                                  <p:stCondLst>
                                    <p:cond delay="0"/>
                                  </p:stCondLst>
                                  <p:childTnLst>
                                    <p:set>
                                      <p:cBhvr>
                                        <p:cTn id="58" dur="1" fill="hold">
                                          <p:stCondLst>
                                            <p:cond delay="0"/>
                                          </p:stCondLst>
                                        </p:cTn>
                                        <p:tgtEl>
                                          <p:spTgt spid="196"/>
                                        </p:tgtEl>
                                        <p:attrNameLst>
                                          <p:attrName>style.visibility</p:attrName>
                                        </p:attrNameLst>
                                      </p:cBhvr>
                                      <p:to>
                                        <p:strVal val="visible"/>
                                      </p:to>
                                    </p:set>
                                    <p:animEffect transition="in" filter="wipe(left)">
                                      <p:cBhvr>
                                        <p:cTn id="59" dur="750"/>
                                        <p:tgtEl>
                                          <p:spTgt spid="196"/>
                                        </p:tgtEl>
                                      </p:cBhvr>
                                    </p:animEffect>
                                  </p:childTnLst>
                                </p:cTn>
                              </p:par>
                            </p:childTnLst>
                          </p:cTn>
                        </p:par>
                        <p:par>
                          <p:cTn id="60" fill="hold">
                            <p:stCondLst>
                              <p:cond delay="9500"/>
                            </p:stCondLst>
                            <p:childTnLst>
                              <p:par>
                                <p:cTn id="61" presetID="53" presetClass="entr" presetSubtype="16" fill="hold" nodeType="afterEffect">
                                  <p:stCondLst>
                                    <p:cond delay="0"/>
                                  </p:stCondLst>
                                  <p:childTnLst>
                                    <p:set>
                                      <p:cBhvr>
                                        <p:cTn id="62" dur="1" fill="hold">
                                          <p:stCondLst>
                                            <p:cond delay="0"/>
                                          </p:stCondLst>
                                        </p:cTn>
                                        <p:tgtEl>
                                          <p:spTgt spid="197"/>
                                        </p:tgtEl>
                                        <p:attrNameLst>
                                          <p:attrName>style.visibility</p:attrName>
                                        </p:attrNameLst>
                                      </p:cBhvr>
                                      <p:to>
                                        <p:strVal val="visible"/>
                                      </p:to>
                                    </p:set>
                                    <p:anim calcmode="lin" valueType="num">
                                      <p:cBhvr>
                                        <p:cTn id="63" dur="750" fill="hold"/>
                                        <p:tgtEl>
                                          <p:spTgt spid="197"/>
                                        </p:tgtEl>
                                        <p:attrNameLst>
                                          <p:attrName>ppt_w</p:attrName>
                                        </p:attrNameLst>
                                      </p:cBhvr>
                                      <p:tavLst>
                                        <p:tav tm="0">
                                          <p:val>
                                            <p:fltVal val="0"/>
                                          </p:val>
                                        </p:tav>
                                        <p:tav tm="100000">
                                          <p:val>
                                            <p:strVal val="#ppt_w"/>
                                          </p:val>
                                        </p:tav>
                                      </p:tavLst>
                                    </p:anim>
                                    <p:anim calcmode="lin" valueType="num">
                                      <p:cBhvr>
                                        <p:cTn id="64" dur="750" fill="hold"/>
                                        <p:tgtEl>
                                          <p:spTgt spid="197"/>
                                        </p:tgtEl>
                                        <p:attrNameLst>
                                          <p:attrName>ppt_h</p:attrName>
                                        </p:attrNameLst>
                                      </p:cBhvr>
                                      <p:tavLst>
                                        <p:tav tm="0">
                                          <p:val>
                                            <p:fltVal val="0"/>
                                          </p:val>
                                        </p:tav>
                                        <p:tav tm="100000">
                                          <p:val>
                                            <p:strVal val="#ppt_h"/>
                                          </p:val>
                                        </p:tav>
                                      </p:tavLst>
                                    </p:anim>
                                    <p:animEffect transition="in" filter="fade">
                                      <p:cBhvr>
                                        <p:cTn id="65" dur="750"/>
                                        <p:tgtEl>
                                          <p:spTgt spid="197"/>
                                        </p:tgtEl>
                                      </p:cBhvr>
                                    </p:animEffect>
                                  </p:childTnLst>
                                </p:cTn>
                              </p:par>
                            </p:childTnLst>
                          </p:cTn>
                        </p:par>
                        <p:par>
                          <p:cTn id="66" fill="hold">
                            <p:stCondLst>
                              <p:cond delay="10250"/>
                            </p:stCondLst>
                            <p:childTnLst>
                              <p:par>
                                <p:cTn id="67" presetID="22" presetClass="entr" presetSubtype="8" fill="hold" grpId="0" nodeType="afterEffect">
                                  <p:stCondLst>
                                    <p:cond delay="0"/>
                                  </p:stCondLst>
                                  <p:childTnLst>
                                    <p:set>
                                      <p:cBhvr>
                                        <p:cTn id="68" dur="1" fill="hold">
                                          <p:stCondLst>
                                            <p:cond delay="0"/>
                                          </p:stCondLst>
                                        </p:cTn>
                                        <p:tgtEl>
                                          <p:spTgt spid="200"/>
                                        </p:tgtEl>
                                        <p:attrNameLst>
                                          <p:attrName>style.visibility</p:attrName>
                                        </p:attrNameLst>
                                      </p:cBhvr>
                                      <p:to>
                                        <p:strVal val="visible"/>
                                      </p:to>
                                    </p:set>
                                    <p:animEffect transition="in" filter="wipe(left)">
                                      <p:cBhvr>
                                        <p:cTn id="69" dur="750"/>
                                        <p:tgtEl>
                                          <p:spTgt spid="200"/>
                                        </p:tgtEl>
                                      </p:cBhvr>
                                    </p:animEffect>
                                  </p:childTnLst>
                                </p:cTn>
                              </p:par>
                            </p:childTnLst>
                          </p:cTn>
                        </p:par>
                        <p:par>
                          <p:cTn id="70" fill="hold">
                            <p:stCondLst>
                              <p:cond delay="11000"/>
                            </p:stCondLst>
                            <p:childTnLst>
                              <p:par>
                                <p:cTn id="71" presetID="53" presetClass="entr" presetSubtype="16" fill="hold" nodeType="afterEffect">
                                  <p:stCondLst>
                                    <p:cond delay="0"/>
                                  </p:stCondLst>
                                  <p:childTnLst>
                                    <p:set>
                                      <p:cBhvr>
                                        <p:cTn id="72" dur="1" fill="hold">
                                          <p:stCondLst>
                                            <p:cond delay="0"/>
                                          </p:stCondLst>
                                        </p:cTn>
                                        <p:tgtEl>
                                          <p:spTgt spid="201"/>
                                        </p:tgtEl>
                                        <p:attrNameLst>
                                          <p:attrName>style.visibility</p:attrName>
                                        </p:attrNameLst>
                                      </p:cBhvr>
                                      <p:to>
                                        <p:strVal val="visible"/>
                                      </p:to>
                                    </p:set>
                                    <p:anim calcmode="lin" valueType="num">
                                      <p:cBhvr>
                                        <p:cTn id="73" dur="750" fill="hold"/>
                                        <p:tgtEl>
                                          <p:spTgt spid="201"/>
                                        </p:tgtEl>
                                        <p:attrNameLst>
                                          <p:attrName>ppt_w</p:attrName>
                                        </p:attrNameLst>
                                      </p:cBhvr>
                                      <p:tavLst>
                                        <p:tav tm="0">
                                          <p:val>
                                            <p:fltVal val="0"/>
                                          </p:val>
                                        </p:tav>
                                        <p:tav tm="100000">
                                          <p:val>
                                            <p:strVal val="#ppt_w"/>
                                          </p:val>
                                        </p:tav>
                                      </p:tavLst>
                                    </p:anim>
                                    <p:anim calcmode="lin" valueType="num">
                                      <p:cBhvr>
                                        <p:cTn id="74" dur="750" fill="hold"/>
                                        <p:tgtEl>
                                          <p:spTgt spid="201"/>
                                        </p:tgtEl>
                                        <p:attrNameLst>
                                          <p:attrName>ppt_h</p:attrName>
                                        </p:attrNameLst>
                                      </p:cBhvr>
                                      <p:tavLst>
                                        <p:tav tm="0">
                                          <p:val>
                                            <p:fltVal val="0"/>
                                          </p:val>
                                        </p:tav>
                                        <p:tav tm="100000">
                                          <p:val>
                                            <p:strVal val="#ppt_h"/>
                                          </p:val>
                                        </p:tav>
                                      </p:tavLst>
                                    </p:anim>
                                    <p:animEffect transition="in" filter="fade">
                                      <p:cBhvr>
                                        <p:cTn id="75" dur="750"/>
                                        <p:tgtEl>
                                          <p:spTgt spid="201"/>
                                        </p:tgtEl>
                                      </p:cBhvr>
                                    </p:animEffect>
                                  </p:childTnLst>
                                </p:cTn>
                              </p:par>
                            </p:childTnLst>
                          </p:cTn>
                        </p:par>
                        <p:par>
                          <p:cTn id="76" fill="hold">
                            <p:stCondLst>
                              <p:cond delay="11750"/>
                            </p:stCondLst>
                            <p:childTnLst>
                              <p:par>
                                <p:cTn id="77" presetID="22" presetClass="entr" presetSubtype="8" fill="hold" grpId="0" nodeType="afterEffect">
                                  <p:stCondLst>
                                    <p:cond delay="0"/>
                                  </p:stCondLst>
                                  <p:childTnLst>
                                    <p:set>
                                      <p:cBhvr>
                                        <p:cTn id="78" dur="1" fill="hold">
                                          <p:stCondLst>
                                            <p:cond delay="0"/>
                                          </p:stCondLst>
                                        </p:cTn>
                                        <p:tgtEl>
                                          <p:spTgt spid="204"/>
                                        </p:tgtEl>
                                        <p:attrNameLst>
                                          <p:attrName>style.visibility</p:attrName>
                                        </p:attrNameLst>
                                      </p:cBhvr>
                                      <p:to>
                                        <p:strVal val="visible"/>
                                      </p:to>
                                    </p:set>
                                    <p:animEffect transition="in" filter="wipe(left)">
                                      <p:cBhvr>
                                        <p:cTn id="79" dur="750"/>
                                        <p:tgtEl>
                                          <p:spTgt spid="20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4" grpId="0"/>
      <p:bldP spid="188" grpId="0"/>
      <p:bldP spid="192" grpId="0"/>
      <p:bldP spid="196" grpId="0"/>
      <p:bldP spid="200" grpId="0"/>
      <p:bldP spid="204" grpId="0"/>
      <p:bldP spid="206" grpId="0"/>
      <p:bldP spid="207" grpId="0"/>
    </p:bldLst>
  </p:timing>
</p:sld>
</file>

<file path=ppt/slides/slide4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grpSp>
        <p:nvGrpSpPr>
          <p:cNvPr id="24" name="Group 23">
            <a:extLst>
              <a:ext uri="{FF2B5EF4-FFF2-40B4-BE49-F238E27FC236}">
                <a16:creationId xmlns:a16="http://schemas.microsoft.com/office/drawing/2014/main" id="{7C2FEC5D-1510-46E0-B5E2-26358B4A8F56}"/>
              </a:ext>
            </a:extLst>
          </p:cNvPr>
          <p:cNvGrpSpPr/>
          <p:nvPr/>
        </p:nvGrpSpPr>
        <p:grpSpPr>
          <a:xfrm>
            <a:off x="2133600" y="1645920"/>
            <a:ext cx="2103120" cy="2103120"/>
            <a:chOff x="5441589" y="757083"/>
            <a:chExt cx="3017520" cy="3017520"/>
          </a:xfrm>
        </p:grpSpPr>
        <p:sp>
          <p:nvSpPr>
            <p:cNvPr id="25" name="Freeform 61">
              <a:extLst>
                <a:ext uri="{FF2B5EF4-FFF2-40B4-BE49-F238E27FC236}">
                  <a16:creationId xmlns:a16="http://schemas.microsoft.com/office/drawing/2014/main" id="{15CECEE4-57AE-4C16-94BE-2F9061D32CFE}"/>
                </a:ext>
              </a:extLst>
            </p:cNvPr>
            <p:cNvSpPr>
              <a:spLocks noChangeAspect="1" noEditPoints="1"/>
            </p:cNvSpPr>
            <p:nvPr/>
          </p:nvSpPr>
          <p:spPr bwMode="auto">
            <a:xfrm>
              <a:off x="5441589" y="757083"/>
              <a:ext cx="3017520" cy="3017520"/>
            </a:xfrm>
            <a:custGeom>
              <a:avLst/>
              <a:gdLst/>
              <a:ahLst/>
              <a:cxnLst>
                <a:cxn ang="0">
                  <a:pos x="321" y="183"/>
                </a:cxn>
                <a:cxn ang="0">
                  <a:pos x="321" y="141"/>
                </a:cxn>
                <a:cxn ang="0">
                  <a:pos x="290" y="136"/>
                </a:cxn>
                <a:cxn ang="0">
                  <a:pos x="275" y="98"/>
                </a:cxn>
                <a:cxn ang="0">
                  <a:pos x="296" y="75"/>
                </a:cxn>
                <a:cxn ang="0">
                  <a:pos x="269" y="42"/>
                </a:cxn>
                <a:cxn ang="0">
                  <a:pos x="241" y="59"/>
                </a:cxn>
                <a:cxn ang="0">
                  <a:pos x="206" y="39"/>
                </a:cxn>
                <a:cxn ang="0">
                  <a:pos x="207" y="7"/>
                </a:cxn>
                <a:cxn ang="0">
                  <a:pos x="165" y="0"/>
                </a:cxn>
                <a:cxn ang="0">
                  <a:pos x="155" y="31"/>
                </a:cxn>
                <a:cxn ang="0">
                  <a:pos x="116" y="39"/>
                </a:cxn>
                <a:cxn ang="0">
                  <a:pos x="96" y="13"/>
                </a:cxn>
                <a:cxn ang="0">
                  <a:pos x="59" y="34"/>
                </a:cxn>
                <a:cxn ang="0">
                  <a:pos x="71" y="66"/>
                </a:cxn>
                <a:cxn ang="0">
                  <a:pos x="47" y="96"/>
                </a:cxn>
                <a:cxn ang="0">
                  <a:pos x="14" y="89"/>
                </a:cxn>
                <a:cxn ang="0">
                  <a:pos x="0" y="129"/>
                </a:cxn>
                <a:cxn ang="0">
                  <a:pos x="30" y="145"/>
                </a:cxn>
                <a:cxn ang="0">
                  <a:pos x="29" y="163"/>
                </a:cxn>
                <a:cxn ang="0">
                  <a:pos x="30" y="184"/>
                </a:cxn>
                <a:cxn ang="0">
                  <a:pos x="1" y="200"/>
                </a:cxn>
                <a:cxn ang="0">
                  <a:pos x="15" y="240"/>
                </a:cxn>
                <a:cxn ang="0">
                  <a:pos x="49" y="233"/>
                </a:cxn>
                <a:cxn ang="0">
                  <a:pos x="74" y="262"/>
                </a:cxn>
                <a:cxn ang="0">
                  <a:pos x="61" y="293"/>
                </a:cxn>
                <a:cxn ang="0">
                  <a:pos x="98" y="315"/>
                </a:cxn>
                <a:cxn ang="0">
                  <a:pos x="119" y="288"/>
                </a:cxn>
                <a:cxn ang="0">
                  <a:pos x="158" y="295"/>
                </a:cxn>
                <a:cxn ang="0">
                  <a:pos x="168" y="326"/>
                </a:cxn>
                <a:cxn ang="0">
                  <a:pos x="210" y="319"/>
                </a:cxn>
                <a:cxn ang="0">
                  <a:pos x="209" y="286"/>
                </a:cxn>
                <a:cxn ang="0">
                  <a:pos x="243" y="266"/>
                </a:cxn>
                <a:cxn ang="0">
                  <a:pos x="271" y="282"/>
                </a:cxn>
                <a:cxn ang="0">
                  <a:pos x="298" y="250"/>
                </a:cxn>
                <a:cxn ang="0">
                  <a:pos x="277" y="226"/>
                </a:cxn>
                <a:cxn ang="0">
                  <a:pos x="290" y="188"/>
                </a:cxn>
                <a:cxn ang="0">
                  <a:pos x="321" y="183"/>
                </a:cxn>
                <a:cxn ang="0">
                  <a:pos x="161" y="260"/>
                </a:cxn>
                <a:cxn ang="0">
                  <a:pos x="64" y="163"/>
                </a:cxn>
                <a:cxn ang="0">
                  <a:pos x="161" y="67"/>
                </a:cxn>
                <a:cxn ang="0">
                  <a:pos x="257" y="163"/>
                </a:cxn>
                <a:cxn ang="0">
                  <a:pos x="161" y="260"/>
                </a:cxn>
              </a:cxnLst>
              <a:rect l="0" t="0" r="r" b="b"/>
              <a:pathLst>
                <a:path w="321" h="326">
                  <a:moveTo>
                    <a:pt x="321" y="183"/>
                  </a:moveTo>
                  <a:cubicBezTo>
                    <a:pt x="321" y="141"/>
                    <a:pt x="321" y="141"/>
                    <a:pt x="321" y="141"/>
                  </a:cubicBezTo>
                  <a:cubicBezTo>
                    <a:pt x="290" y="136"/>
                    <a:pt x="290" y="136"/>
                    <a:pt x="290" y="136"/>
                  </a:cubicBezTo>
                  <a:cubicBezTo>
                    <a:pt x="287" y="122"/>
                    <a:pt x="282" y="110"/>
                    <a:pt x="275" y="98"/>
                  </a:cubicBezTo>
                  <a:cubicBezTo>
                    <a:pt x="296" y="75"/>
                    <a:pt x="296" y="75"/>
                    <a:pt x="296" y="75"/>
                  </a:cubicBezTo>
                  <a:cubicBezTo>
                    <a:pt x="269" y="42"/>
                    <a:pt x="269" y="42"/>
                    <a:pt x="269" y="42"/>
                  </a:cubicBezTo>
                  <a:cubicBezTo>
                    <a:pt x="241" y="59"/>
                    <a:pt x="241" y="59"/>
                    <a:pt x="241" y="59"/>
                  </a:cubicBezTo>
                  <a:cubicBezTo>
                    <a:pt x="231" y="51"/>
                    <a:pt x="219" y="44"/>
                    <a:pt x="206" y="39"/>
                  </a:cubicBezTo>
                  <a:cubicBezTo>
                    <a:pt x="207" y="7"/>
                    <a:pt x="207" y="7"/>
                    <a:pt x="207" y="7"/>
                  </a:cubicBezTo>
                  <a:cubicBezTo>
                    <a:pt x="165" y="0"/>
                    <a:pt x="165" y="0"/>
                    <a:pt x="165" y="0"/>
                  </a:cubicBezTo>
                  <a:cubicBezTo>
                    <a:pt x="155" y="31"/>
                    <a:pt x="155" y="31"/>
                    <a:pt x="155" y="31"/>
                  </a:cubicBezTo>
                  <a:cubicBezTo>
                    <a:pt x="141" y="32"/>
                    <a:pt x="128" y="34"/>
                    <a:pt x="116" y="39"/>
                  </a:cubicBezTo>
                  <a:cubicBezTo>
                    <a:pt x="96" y="13"/>
                    <a:pt x="96" y="13"/>
                    <a:pt x="96" y="13"/>
                  </a:cubicBezTo>
                  <a:cubicBezTo>
                    <a:pt x="59" y="34"/>
                    <a:pt x="59" y="34"/>
                    <a:pt x="59" y="34"/>
                  </a:cubicBezTo>
                  <a:cubicBezTo>
                    <a:pt x="71" y="66"/>
                    <a:pt x="71" y="66"/>
                    <a:pt x="71" y="66"/>
                  </a:cubicBezTo>
                  <a:cubicBezTo>
                    <a:pt x="62" y="75"/>
                    <a:pt x="54" y="85"/>
                    <a:pt x="47" y="96"/>
                  </a:cubicBezTo>
                  <a:cubicBezTo>
                    <a:pt x="14" y="89"/>
                    <a:pt x="14" y="89"/>
                    <a:pt x="14" y="89"/>
                  </a:cubicBezTo>
                  <a:cubicBezTo>
                    <a:pt x="0" y="129"/>
                    <a:pt x="0" y="129"/>
                    <a:pt x="0" y="129"/>
                  </a:cubicBezTo>
                  <a:cubicBezTo>
                    <a:pt x="30" y="145"/>
                    <a:pt x="30" y="145"/>
                    <a:pt x="30" y="145"/>
                  </a:cubicBezTo>
                  <a:cubicBezTo>
                    <a:pt x="29" y="151"/>
                    <a:pt x="29" y="157"/>
                    <a:pt x="29" y="163"/>
                  </a:cubicBezTo>
                  <a:cubicBezTo>
                    <a:pt x="29" y="170"/>
                    <a:pt x="29" y="177"/>
                    <a:pt x="30" y="184"/>
                  </a:cubicBezTo>
                  <a:cubicBezTo>
                    <a:pt x="1" y="200"/>
                    <a:pt x="1" y="200"/>
                    <a:pt x="1" y="200"/>
                  </a:cubicBezTo>
                  <a:cubicBezTo>
                    <a:pt x="15" y="240"/>
                    <a:pt x="15" y="240"/>
                    <a:pt x="15" y="240"/>
                  </a:cubicBezTo>
                  <a:cubicBezTo>
                    <a:pt x="49" y="233"/>
                    <a:pt x="49" y="233"/>
                    <a:pt x="49" y="233"/>
                  </a:cubicBezTo>
                  <a:cubicBezTo>
                    <a:pt x="56" y="244"/>
                    <a:pt x="64" y="254"/>
                    <a:pt x="74" y="262"/>
                  </a:cubicBezTo>
                  <a:cubicBezTo>
                    <a:pt x="61" y="293"/>
                    <a:pt x="61" y="293"/>
                    <a:pt x="61" y="293"/>
                  </a:cubicBezTo>
                  <a:cubicBezTo>
                    <a:pt x="98" y="315"/>
                    <a:pt x="98" y="315"/>
                    <a:pt x="98" y="315"/>
                  </a:cubicBezTo>
                  <a:cubicBezTo>
                    <a:pt x="119" y="288"/>
                    <a:pt x="119" y="288"/>
                    <a:pt x="119" y="288"/>
                  </a:cubicBezTo>
                  <a:cubicBezTo>
                    <a:pt x="131" y="292"/>
                    <a:pt x="144" y="295"/>
                    <a:pt x="158" y="295"/>
                  </a:cubicBezTo>
                  <a:cubicBezTo>
                    <a:pt x="168" y="326"/>
                    <a:pt x="168" y="326"/>
                    <a:pt x="168" y="326"/>
                  </a:cubicBezTo>
                  <a:cubicBezTo>
                    <a:pt x="210" y="319"/>
                    <a:pt x="210" y="319"/>
                    <a:pt x="210" y="319"/>
                  </a:cubicBezTo>
                  <a:cubicBezTo>
                    <a:pt x="209" y="286"/>
                    <a:pt x="209" y="286"/>
                    <a:pt x="209" y="286"/>
                  </a:cubicBezTo>
                  <a:cubicBezTo>
                    <a:pt x="221" y="281"/>
                    <a:pt x="233" y="274"/>
                    <a:pt x="243" y="266"/>
                  </a:cubicBezTo>
                  <a:cubicBezTo>
                    <a:pt x="271" y="282"/>
                    <a:pt x="271" y="282"/>
                    <a:pt x="271" y="282"/>
                  </a:cubicBezTo>
                  <a:cubicBezTo>
                    <a:pt x="298" y="250"/>
                    <a:pt x="298" y="250"/>
                    <a:pt x="298" y="250"/>
                  </a:cubicBezTo>
                  <a:cubicBezTo>
                    <a:pt x="277" y="226"/>
                    <a:pt x="277" y="226"/>
                    <a:pt x="277" y="226"/>
                  </a:cubicBezTo>
                  <a:cubicBezTo>
                    <a:pt x="283" y="214"/>
                    <a:pt x="287" y="201"/>
                    <a:pt x="290" y="188"/>
                  </a:cubicBezTo>
                  <a:lnTo>
                    <a:pt x="321" y="183"/>
                  </a:lnTo>
                  <a:close/>
                  <a:moveTo>
                    <a:pt x="161" y="260"/>
                  </a:moveTo>
                  <a:cubicBezTo>
                    <a:pt x="107" y="260"/>
                    <a:pt x="64" y="216"/>
                    <a:pt x="64" y="163"/>
                  </a:cubicBezTo>
                  <a:cubicBezTo>
                    <a:pt x="64" y="110"/>
                    <a:pt x="107" y="67"/>
                    <a:pt x="161" y="67"/>
                  </a:cubicBezTo>
                  <a:cubicBezTo>
                    <a:pt x="214" y="67"/>
                    <a:pt x="257" y="110"/>
                    <a:pt x="257" y="163"/>
                  </a:cubicBezTo>
                  <a:cubicBezTo>
                    <a:pt x="257" y="216"/>
                    <a:pt x="214" y="260"/>
                    <a:pt x="161" y="260"/>
                  </a:cubicBezTo>
                  <a:close/>
                </a:path>
              </a:pathLst>
            </a:custGeom>
            <a:solidFill>
              <a:srgbClr val="EF3425"/>
            </a:solidFill>
            <a:ln w="6350">
              <a:noFill/>
              <a:round/>
              <a:headEnd/>
              <a:tailEnd/>
            </a:ln>
            <a:effectLst/>
          </p:spPr>
          <p:txBody>
            <a:bodyPr vert="horz" wrap="square" lIns="121920" tIns="60960" rIns="121920" bIns="60960" numCol="1" anchor="t" anchorCtr="0" compatLnSpc="1">
              <a:prstTxWarp prst="textNoShape">
                <a:avLst/>
              </a:prstTxWarp>
            </a:bodyPr>
            <a:lstStyle/>
            <a:p>
              <a:endParaRPr lang="en-US" sz="2400" dirty="0"/>
            </a:p>
          </p:txBody>
        </p:sp>
        <p:sp>
          <p:nvSpPr>
            <p:cNvPr id="26" name="Freeform: Shape 25">
              <a:extLst>
                <a:ext uri="{FF2B5EF4-FFF2-40B4-BE49-F238E27FC236}">
                  <a16:creationId xmlns:a16="http://schemas.microsoft.com/office/drawing/2014/main" id="{5B379A02-31A2-4C62-9025-00F807AEE308}"/>
                </a:ext>
              </a:extLst>
            </p:cNvPr>
            <p:cNvSpPr>
              <a:spLocks noChangeAspect="1"/>
            </p:cNvSpPr>
            <p:nvPr/>
          </p:nvSpPr>
          <p:spPr>
            <a:xfrm>
              <a:off x="5990229" y="1305723"/>
              <a:ext cx="1920240" cy="1920240"/>
            </a:xfrm>
            <a:custGeom>
              <a:avLst/>
              <a:gdLst>
                <a:gd name="connsiteX0" fmla="*/ 2862934 w 5577840"/>
                <a:gd name="connsiteY0" fmla="*/ 211866 h 5577840"/>
                <a:gd name="connsiteX1" fmla="*/ 2862934 w 5577840"/>
                <a:gd name="connsiteY1" fmla="*/ 460938 h 5577840"/>
                <a:gd name="connsiteX2" fmla="*/ 2788920 w 5577840"/>
                <a:gd name="connsiteY2" fmla="*/ 457200 h 5577840"/>
                <a:gd name="connsiteX3" fmla="*/ 2710534 w 5577840"/>
                <a:gd name="connsiteY3" fmla="*/ 461158 h 5577840"/>
                <a:gd name="connsiteX4" fmla="*/ 2710534 w 5577840"/>
                <a:gd name="connsiteY4" fmla="*/ 212087 h 5577840"/>
                <a:gd name="connsiteX5" fmla="*/ 2525049 w 5577840"/>
                <a:gd name="connsiteY5" fmla="*/ 221453 h 5577840"/>
                <a:gd name="connsiteX6" fmla="*/ 1558762 w 5577840"/>
                <a:gd name="connsiteY6" fmla="*/ 519616 h 5577840"/>
                <a:gd name="connsiteX7" fmla="*/ 1539776 w 5577840"/>
                <a:gd name="connsiteY7" fmla="*/ 531151 h 5577840"/>
                <a:gd name="connsiteX8" fmla="*/ 1664216 w 5577840"/>
                <a:gd name="connsiteY8" fmla="*/ 746687 h 5577840"/>
                <a:gd name="connsiteX9" fmla="*/ 1601681 w 5577840"/>
                <a:gd name="connsiteY9" fmla="*/ 784678 h 5577840"/>
                <a:gd name="connsiteX10" fmla="*/ 1477241 w 5577840"/>
                <a:gd name="connsiteY10" fmla="*/ 569141 h 5577840"/>
                <a:gd name="connsiteX11" fmla="*/ 1345975 w 5577840"/>
                <a:gd name="connsiteY11" fmla="*/ 648887 h 5577840"/>
                <a:gd name="connsiteX12" fmla="*/ 648888 w 5577840"/>
                <a:gd name="connsiteY12" fmla="*/ 1345975 h 5577840"/>
                <a:gd name="connsiteX13" fmla="*/ 593440 w 5577840"/>
                <a:gd name="connsiteY13" fmla="*/ 1437244 h 5577840"/>
                <a:gd name="connsiteX14" fmla="*/ 808977 w 5577840"/>
                <a:gd name="connsiteY14" fmla="*/ 1561684 h 5577840"/>
                <a:gd name="connsiteX15" fmla="*/ 770986 w 5577840"/>
                <a:gd name="connsiteY15" fmla="*/ 1624219 h 5577840"/>
                <a:gd name="connsiteX16" fmla="*/ 555450 w 5577840"/>
                <a:gd name="connsiteY16" fmla="*/ 1499779 h 5577840"/>
                <a:gd name="connsiteX17" fmla="*/ 519616 w 5577840"/>
                <a:gd name="connsiteY17" fmla="*/ 1558762 h 5577840"/>
                <a:gd name="connsiteX18" fmla="*/ 221453 w 5577840"/>
                <a:gd name="connsiteY18" fmla="*/ 2525049 h 5577840"/>
                <a:gd name="connsiteX19" fmla="*/ 213331 w 5577840"/>
                <a:gd name="connsiteY19" fmla="*/ 2685895 h 5577840"/>
                <a:gd name="connsiteX20" fmla="*/ 462403 w 5577840"/>
                <a:gd name="connsiteY20" fmla="*/ 2685895 h 5577840"/>
                <a:gd name="connsiteX21" fmla="*/ 457200 w 5577840"/>
                <a:gd name="connsiteY21" fmla="*/ 2788920 h 5577840"/>
                <a:gd name="connsiteX22" fmla="*/ 459694 w 5577840"/>
                <a:gd name="connsiteY22" fmla="*/ 2838295 h 5577840"/>
                <a:gd name="connsiteX23" fmla="*/ 210622 w 5577840"/>
                <a:gd name="connsiteY23" fmla="*/ 2838295 h 5577840"/>
                <a:gd name="connsiteX24" fmla="*/ 221453 w 5577840"/>
                <a:gd name="connsiteY24" fmla="*/ 3052791 h 5577840"/>
                <a:gd name="connsiteX25" fmla="*/ 519616 w 5577840"/>
                <a:gd name="connsiteY25" fmla="*/ 4019079 h 5577840"/>
                <a:gd name="connsiteX26" fmla="*/ 525880 w 5577840"/>
                <a:gd name="connsiteY26" fmla="*/ 4029389 h 5577840"/>
                <a:gd name="connsiteX27" fmla="*/ 741417 w 5577840"/>
                <a:gd name="connsiteY27" fmla="*/ 3904949 h 5577840"/>
                <a:gd name="connsiteX28" fmla="*/ 779407 w 5577840"/>
                <a:gd name="connsiteY28" fmla="*/ 3967483 h 5577840"/>
                <a:gd name="connsiteX29" fmla="*/ 563871 w 5577840"/>
                <a:gd name="connsiteY29" fmla="*/ 4091923 h 5577840"/>
                <a:gd name="connsiteX30" fmla="*/ 648888 w 5577840"/>
                <a:gd name="connsiteY30" fmla="*/ 4231865 h 5577840"/>
                <a:gd name="connsiteX31" fmla="*/ 1345975 w 5577840"/>
                <a:gd name="connsiteY31" fmla="*/ 4928953 h 5577840"/>
                <a:gd name="connsiteX32" fmla="*/ 1445918 w 5577840"/>
                <a:gd name="connsiteY32" fmla="*/ 4989670 h 5577840"/>
                <a:gd name="connsiteX33" fmla="*/ 1570358 w 5577840"/>
                <a:gd name="connsiteY33" fmla="*/ 4774133 h 5577840"/>
                <a:gd name="connsiteX34" fmla="*/ 1632892 w 5577840"/>
                <a:gd name="connsiteY34" fmla="*/ 4812124 h 5577840"/>
                <a:gd name="connsiteX35" fmla="*/ 1508452 w 5577840"/>
                <a:gd name="connsiteY35" fmla="*/ 5027660 h 5577840"/>
                <a:gd name="connsiteX36" fmla="*/ 1558762 w 5577840"/>
                <a:gd name="connsiteY36" fmla="*/ 5058224 h 5577840"/>
                <a:gd name="connsiteX37" fmla="*/ 2788920 w 5577840"/>
                <a:gd name="connsiteY37" fmla="*/ 5369712 h 5577840"/>
                <a:gd name="connsiteX38" fmla="*/ 4019079 w 5577840"/>
                <a:gd name="connsiteY38" fmla="*/ 5058224 h 5577840"/>
                <a:gd name="connsiteX39" fmla="*/ 4056048 w 5577840"/>
                <a:gd name="connsiteY39" fmla="*/ 5035765 h 5577840"/>
                <a:gd name="connsiteX40" fmla="*/ 3931608 w 5577840"/>
                <a:gd name="connsiteY40" fmla="*/ 4820228 h 5577840"/>
                <a:gd name="connsiteX41" fmla="*/ 3994142 w 5577840"/>
                <a:gd name="connsiteY41" fmla="*/ 4782238 h 5577840"/>
                <a:gd name="connsiteX42" fmla="*/ 4118582 w 5577840"/>
                <a:gd name="connsiteY42" fmla="*/ 4997774 h 5577840"/>
                <a:gd name="connsiteX43" fmla="*/ 4231865 w 5577840"/>
                <a:gd name="connsiteY43" fmla="*/ 4928953 h 5577840"/>
                <a:gd name="connsiteX44" fmla="*/ 4928953 w 5577840"/>
                <a:gd name="connsiteY44" fmla="*/ 4231865 h 5577840"/>
                <a:gd name="connsiteX45" fmla="*/ 5022073 w 5577840"/>
                <a:gd name="connsiteY45" fmla="*/ 4078585 h 5577840"/>
                <a:gd name="connsiteX46" fmla="*/ 4806537 w 5577840"/>
                <a:gd name="connsiteY46" fmla="*/ 3954145 h 5577840"/>
                <a:gd name="connsiteX47" fmla="*/ 4839214 w 5577840"/>
                <a:gd name="connsiteY47" fmla="*/ 3900356 h 5577840"/>
                <a:gd name="connsiteX48" fmla="*/ 4843666 w 5577840"/>
                <a:gd name="connsiteY48" fmla="*/ 3891114 h 5577840"/>
                <a:gd name="connsiteX49" fmla="*/ 5059766 w 5577840"/>
                <a:gd name="connsiteY49" fmla="*/ 4015879 h 5577840"/>
                <a:gd name="connsiteX50" fmla="*/ 5166901 w 5577840"/>
                <a:gd name="connsiteY50" fmla="*/ 3793481 h 5577840"/>
                <a:gd name="connsiteX51" fmla="*/ 5356388 w 5577840"/>
                <a:gd name="connsiteY51" fmla="*/ 3052791 h 5577840"/>
                <a:gd name="connsiteX52" fmla="*/ 5367219 w 5577840"/>
                <a:gd name="connsiteY52" fmla="*/ 2838295 h 5577840"/>
                <a:gd name="connsiteX53" fmla="*/ 5118147 w 5577840"/>
                <a:gd name="connsiteY53" fmla="*/ 2838295 h 5577840"/>
                <a:gd name="connsiteX54" fmla="*/ 5120640 w 5577840"/>
                <a:gd name="connsiteY54" fmla="*/ 2788920 h 5577840"/>
                <a:gd name="connsiteX55" fmla="*/ 5115438 w 5577840"/>
                <a:gd name="connsiteY55" fmla="*/ 2685895 h 5577840"/>
                <a:gd name="connsiteX56" fmla="*/ 5364510 w 5577840"/>
                <a:gd name="connsiteY56" fmla="*/ 2685895 h 5577840"/>
                <a:gd name="connsiteX57" fmla="*/ 5356388 w 5577840"/>
                <a:gd name="connsiteY57" fmla="*/ 2525049 h 5577840"/>
                <a:gd name="connsiteX58" fmla="*/ 5058224 w 5577840"/>
                <a:gd name="connsiteY58" fmla="*/ 1558762 h 5577840"/>
                <a:gd name="connsiteX59" fmla="*/ 5030494 w 5577840"/>
                <a:gd name="connsiteY59" fmla="*/ 1513117 h 5577840"/>
                <a:gd name="connsiteX60" fmla="*/ 4814957 w 5577840"/>
                <a:gd name="connsiteY60" fmla="*/ 1637557 h 5577840"/>
                <a:gd name="connsiteX61" fmla="*/ 4776967 w 5577840"/>
                <a:gd name="connsiteY61" fmla="*/ 1575022 h 5577840"/>
                <a:gd name="connsiteX62" fmla="*/ 4992503 w 5577840"/>
                <a:gd name="connsiteY62" fmla="*/ 1450582 h 5577840"/>
                <a:gd name="connsiteX63" fmla="*/ 4928953 w 5577840"/>
                <a:gd name="connsiteY63" fmla="*/ 1345975 h 5577840"/>
                <a:gd name="connsiteX64" fmla="*/ 4231865 w 5577840"/>
                <a:gd name="connsiteY64" fmla="*/ 648887 h 5577840"/>
                <a:gd name="connsiteX65" fmla="*/ 4087259 w 5577840"/>
                <a:gd name="connsiteY65" fmla="*/ 561037 h 5577840"/>
                <a:gd name="connsiteX66" fmla="*/ 3962819 w 5577840"/>
                <a:gd name="connsiteY66" fmla="*/ 776574 h 5577840"/>
                <a:gd name="connsiteX67" fmla="*/ 3900356 w 5577840"/>
                <a:gd name="connsiteY67" fmla="*/ 738626 h 5577840"/>
                <a:gd name="connsiteX68" fmla="*/ 3900279 w 5577840"/>
                <a:gd name="connsiteY68" fmla="*/ 738589 h 5577840"/>
                <a:gd name="connsiteX69" fmla="*/ 4024723 w 5577840"/>
                <a:gd name="connsiteY69" fmla="*/ 523045 h 5577840"/>
                <a:gd name="connsiteX70" fmla="*/ 4019079 w 5577840"/>
                <a:gd name="connsiteY70" fmla="*/ 519616 h 5577840"/>
                <a:gd name="connsiteX71" fmla="*/ 3052791 w 5577840"/>
                <a:gd name="connsiteY71" fmla="*/ 221453 h 5577840"/>
                <a:gd name="connsiteX72" fmla="*/ 2788920 w 5577840"/>
                <a:gd name="connsiteY72" fmla="*/ 0 h 5577840"/>
                <a:gd name="connsiteX73" fmla="*/ 5577840 w 5577840"/>
                <a:gd name="connsiteY73" fmla="*/ 2788920 h 5577840"/>
                <a:gd name="connsiteX74" fmla="*/ 2788920 w 5577840"/>
                <a:gd name="connsiteY74" fmla="*/ 5577840 h 5577840"/>
                <a:gd name="connsiteX75" fmla="*/ 0 w 5577840"/>
                <a:gd name="connsiteY75" fmla="*/ 2788920 h 5577840"/>
                <a:gd name="connsiteX76" fmla="*/ 2788920 w 5577840"/>
                <a:gd name="connsiteY76" fmla="*/ 0 h 5577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5577840" h="5577840">
                  <a:moveTo>
                    <a:pt x="2862934" y="211866"/>
                  </a:moveTo>
                  <a:lnTo>
                    <a:pt x="2862934" y="460938"/>
                  </a:lnTo>
                  <a:lnTo>
                    <a:pt x="2788920" y="457200"/>
                  </a:lnTo>
                  <a:lnTo>
                    <a:pt x="2710534" y="461158"/>
                  </a:lnTo>
                  <a:lnTo>
                    <a:pt x="2710534" y="212087"/>
                  </a:lnTo>
                  <a:lnTo>
                    <a:pt x="2525049" y="221453"/>
                  </a:lnTo>
                  <a:cubicBezTo>
                    <a:pt x="2178015" y="256696"/>
                    <a:pt x="1851307" y="360696"/>
                    <a:pt x="1558762" y="519616"/>
                  </a:cubicBezTo>
                  <a:lnTo>
                    <a:pt x="1539776" y="531151"/>
                  </a:lnTo>
                  <a:lnTo>
                    <a:pt x="1664216" y="746687"/>
                  </a:lnTo>
                  <a:lnTo>
                    <a:pt x="1601681" y="784678"/>
                  </a:lnTo>
                  <a:lnTo>
                    <a:pt x="1477241" y="569141"/>
                  </a:lnTo>
                  <a:lnTo>
                    <a:pt x="1345975" y="648887"/>
                  </a:lnTo>
                  <a:cubicBezTo>
                    <a:pt x="1071377" y="834402"/>
                    <a:pt x="834402" y="1071377"/>
                    <a:pt x="648888" y="1345975"/>
                  </a:cubicBezTo>
                  <a:lnTo>
                    <a:pt x="593440" y="1437244"/>
                  </a:lnTo>
                  <a:lnTo>
                    <a:pt x="808977" y="1561684"/>
                  </a:lnTo>
                  <a:lnTo>
                    <a:pt x="770986" y="1624219"/>
                  </a:lnTo>
                  <a:lnTo>
                    <a:pt x="555450" y="1499779"/>
                  </a:lnTo>
                  <a:lnTo>
                    <a:pt x="519616" y="1558762"/>
                  </a:lnTo>
                  <a:cubicBezTo>
                    <a:pt x="360697" y="1851306"/>
                    <a:pt x="256696" y="2178015"/>
                    <a:pt x="221453" y="2525049"/>
                  </a:cubicBezTo>
                  <a:lnTo>
                    <a:pt x="213331" y="2685895"/>
                  </a:lnTo>
                  <a:lnTo>
                    <a:pt x="462403" y="2685895"/>
                  </a:lnTo>
                  <a:lnTo>
                    <a:pt x="457200" y="2788920"/>
                  </a:lnTo>
                  <a:lnTo>
                    <a:pt x="459694" y="2838295"/>
                  </a:lnTo>
                  <a:lnTo>
                    <a:pt x="210622" y="2838295"/>
                  </a:lnTo>
                  <a:lnTo>
                    <a:pt x="221453" y="3052791"/>
                  </a:lnTo>
                  <a:cubicBezTo>
                    <a:pt x="256696" y="3399826"/>
                    <a:pt x="360697" y="3726534"/>
                    <a:pt x="519616" y="4019079"/>
                  </a:cubicBezTo>
                  <a:lnTo>
                    <a:pt x="525880" y="4029389"/>
                  </a:lnTo>
                  <a:lnTo>
                    <a:pt x="741417" y="3904949"/>
                  </a:lnTo>
                  <a:lnTo>
                    <a:pt x="779407" y="3967483"/>
                  </a:lnTo>
                  <a:lnTo>
                    <a:pt x="563871" y="4091923"/>
                  </a:lnTo>
                  <a:lnTo>
                    <a:pt x="648888" y="4231865"/>
                  </a:lnTo>
                  <a:cubicBezTo>
                    <a:pt x="834402" y="4506463"/>
                    <a:pt x="1071377" y="4743438"/>
                    <a:pt x="1345975" y="4928953"/>
                  </a:cubicBezTo>
                  <a:lnTo>
                    <a:pt x="1445918" y="4989670"/>
                  </a:lnTo>
                  <a:lnTo>
                    <a:pt x="1570358" y="4774133"/>
                  </a:lnTo>
                  <a:lnTo>
                    <a:pt x="1632892" y="4812124"/>
                  </a:lnTo>
                  <a:lnTo>
                    <a:pt x="1508452" y="5027660"/>
                  </a:lnTo>
                  <a:lnTo>
                    <a:pt x="1558762" y="5058224"/>
                  </a:lnTo>
                  <a:cubicBezTo>
                    <a:pt x="1924443" y="5256874"/>
                    <a:pt x="2343504" y="5369712"/>
                    <a:pt x="2788920" y="5369712"/>
                  </a:cubicBezTo>
                  <a:cubicBezTo>
                    <a:pt x="3234336" y="5369712"/>
                    <a:pt x="3653398" y="5256874"/>
                    <a:pt x="4019079" y="5058224"/>
                  </a:cubicBezTo>
                  <a:lnTo>
                    <a:pt x="4056048" y="5035765"/>
                  </a:lnTo>
                  <a:lnTo>
                    <a:pt x="3931608" y="4820228"/>
                  </a:lnTo>
                  <a:lnTo>
                    <a:pt x="3994142" y="4782238"/>
                  </a:lnTo>
                  <a:lnTo>
                    <a:pt x="4118582" y="4997774"/>
                  </a:lnTo>
                  <a:lnTo>
                    <a:pt x="4231865" y="4928953"/>
                  </a:lnTo>
                  <a:cubicBezTo>
                    <a:pt x="4506463" y="4743438"/>
                    <a:pt x="4743438" y="4506463"/>
                    <a:pt x="4928953" y="4231865"/>
                  </a:cubicBezTo>
                  <a:lnTo>
                    <a:pt x="5022073" y="4078585"/>
                  </a:lnTo>
                  <a:lnTo>
                    <a:pt x="4806537" y="3954145"/>
                  </a:lnTo>
                  <a:lnTo>
                    <a:pt x="4839214" y="3900356"/>
                  </a:lnTo>
                  <a:lnTo>
                    <a:pt x="4843666" y="3891114"/>
                  </a:lnTo>
                  <a:lnTo>
                    <a:pt x="5059766" y="4015879"/>
                  </a:lnTo>
                  <a:lnTo>
                    <a:pt x="5166901" y="3793481"/>
                  </a:lnTo>
                  <a:cubicBezTo>
                    <a:pt x="5264847" y="3561909"/>
                    <a:pt x="5329955" y="3313067"/>
                    <a:pt x="5356388" y="3052791"/>
                  </a:cubicBezTo>
                  <a:lnTo>
                    <a:pt x="5367219" y="2838295"/>
                  </a:lnTo>
                  <a:lnTo>
                    <a:pt x="5118147" y="2838295"/>
                  </a:lnTo>
                  <a:lnTo>
                    <a:pt x="5120640" y="2788920"/>
                  </a:lnTo>
                  <a:lnTo>
                    <a:pt x="5115438" y="2685895"/>
                  </a:lnTo>
                  <a:lnTo>
                    <a:pt x="5364510" y="2685895"/>
                  </a:lnTo>
                  <a:lnTo>
                    <a:pt x="5356388" y="2525049"/>
                  </a:lnTo>
                  <a:cubicBezTo>
                    <a:pt x="5321144" y="2178015"/>
                    <a:pt x="5217144" y="1851306"/>
                    <a:pt x="5058224" y="1558762"/>
                  </a:cubicBezTo>
                  <a:lnTo>
                    <a:pt x="5030494" y="1513117"/>
                  </a:lnTo>
                  <a:lnTo>
                    <a:pt x="4814957" y="1637557"/>
                  </a:lnTo>
                  <a:lnTo>
                    <a:pt x="4776967" y="1575022"/>
                  </a:lnTo>
                  <a:lnTo>
                    <a:pt x="4992503" y="1450582"/>
                  </a:lnTo>
                  <a:lnTo>
                    <a:pt x="4928953" y="1345975"/>
                  </a:lnTo>
                  <a:cubicBezTo>
                    <a:pt x="4743438" y="1071377"/>
                    <a:pt x="4506463" y="834402"/>
                    <a:pt x="4231865" y="648887"/>
                  </a:cubicBezTo>
                  <a:lnTo>
                    <a:pt x="4087259" y="561037"/>
                  </a:lnTo>
                  <a:lnTo>
                    <a:pt x="3962819" y="776574"/>
                  </a:lnTo>
                  <a:lnTo>
                    <a:pt x="3900356" y="738626"/>
                  </a:lnTo>
                  <a:lnTo>
                    <a:pt x="3900279" y="738589"/>
                  </a:lnTo>
                  <a:lnTo>
                    <a:pt x="4024723" y="523045"/>
                  </a:lnTo>
                  <a:lnTo>
                    <a:pt x="4019079" y="519616"/>
                  </a:lnTo>
                  <a:cubicBezTo>
                    <a:pt x="3726534" y="360696"/>
                    <a:pt x="3399826" y="256696"/>
                    <a:pt x="3052791" y="221453"/>
                  </a:cubicBezTo>
                  <a:close/>
                  <a:moveTo>
                    <a:pt x="2788920" y="0"/>
                  </a:moveTo>
                  <a:cubicBezTo>
                    <a:pt x="4329198" y="0"/>
                    <a:pt x="5577840" y="1248642"/>
                    <a:pt x="5577840" y="2788920"/>
                  </a:cubicBezTo>
                  <a:cubicBezTo>
                    <a:pt x="5577840" y="4329198"/>
                    <a:pt x="4329198" y="5577840"/>
                    <a:pt x="2788920" y="5577840"/>
                  </a:cubicBezTo>
                  <a:cubicBezTo>
                    <a:pt x="1248642" y="5577840"/>
                    <a:pt x="0" y="4329198"/>
                    <a:pt x="0" y="2788920"/>
                  </a:cubicBezTo>
                  <a:cubicBezTo>
                    <a:pt x="0" y="1248642"/>
                    <a:pt x="1248642" y="0"/>
                    <a:pt x="2788920" y="0"/>
                  </a:cubicBezTo>
                  <a:close/>
                </a:path>
              </a:pathLst>
            </a:cu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7" name="Group 26">
            <a:extLst>
              <a:ext uri="{FF2B5EF4-FFF2-40B4-BE49-F238E27FC236}">
                <a16:creationId xmlns:a16="http://schemas.microsoft.com/office/drawing/2014/main" id="{3CC06D2C-DDF2-4DEC-83FE-2A2F37F16C71}"/>
              </a:ext>
            </a:extLst>
          </p:cNvPr>
          <p:cNvGrpSpPr>
            <a:grpSpLocks noChangeAspect="1"/>
          </p:cNvGrpSpPr>
          <p:nvPr/>
        </p:nvGrpSpPr>
        <p:grpSpPr>
          <a:xfrm rot="14271281">
            <a:off x="2643447" y="2155767"/>
            <a:ext cx="1083425" cy="1083425"/>
            <a:chOff x="1341120" y="2105814"/>
            <a:chExt cx="3931920" cy="3931920"/>
          </a:xfrm>
        </p:grpSpPr>
        <p:sp>
          <p:nvSpPr>
            <p:cNvPr id="28" name="Oval 27">
              <a:extLst>
                <a:ext uri="{FF2B5EF4-FFF2-40B4-BE49-F238E27FC236}">
                  <a16:creationId xmlns:a16="http://schemas.microsoft.com/office/drawing/2014/main" id="{2A4A8F36-6EB5-4D92-AEA3-347993CC4A23}"/>
                </a:ext>
              </a:extLst>
            </p:cNvPr>
            <p:cNvSpPr>
              <a:spLocks noChangeAspect="1"/>
            </p:cNvSpPr>
            <p:nvPr/>
          </p:nvSpPr>
          <p:spPr>
            <a:xfrm>
              <a:off x="1341120" y="2105814"/>
              <a:ext cx="3931920" cy="3931920"/>
            </a:xfrm>
            <a:prstGeom prst="ellipse">
              <a:avLst/>
            </a:prstGeom>
            <a:solidFill>
              <a:schemeClr val="bg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9" name="Freeform: Shape 28">
              <a:extLst>
                <a:ext uri="{FF2B5EF4-FFF2-40B4-BE49-F238E27FC236}">
                  <a16:creationId xmlns:a16="http://schemas.microsoft.com/office/drawing/2014/main" id="{340E301E-E40C-4E53-8CAC-D54ACE7465C7}"/>
                </a:ext>
              </a:extLst>
            </p:cNvPr>
            <p:cNvSpPr>
              <a:spLocks noChangeAspect="1"/>
            </p:cNvSpPr>
            <p:nvPr/>
          </p:nvSpPr>
          <p:spPr>
            <a:xfrm>
              <a:off x="2849880" y="2647234"/>
              <a:ext cx="1862944" cy="1881740"/>
            </a:xfrm>
            <a:custGeom>
              <a:avLst/>
              <a:gdLst>
                <a:gd name="connsiteX0" fmla="*/ 1862944 w 1862944"/>
                <a:gd name="connsiteY0" fmla="*/ 0 h 1881740"/>
                <a:gd name="connsiteX1" fmla="*/ 858670 w 1862944"/>
                <a:gd name="connsiteY1" fmla="*/ 1210096 h 1881740"/>
                <a:gd name="connsiteX2" fmla="*/ 878471 w 1862944"/>
                <a:gd name="connsiteY2" fmla="*/ 1246577 h 1881740"/>
                <a:gd name="connsiteX3" fmla="*/ 914400 w 1862944"/>
                <a:gd name="connsiteY3" fmla="*/ 1424540 h 1881740"/>
                <a:gd name="connsiteX4" fmla="*/ 457200 w 1862944"/>
                <a:gd name="connsiteY4" fmla="*/ 1881740 h 1881740"/>
                <a:gd name="connsiteX5" fmla="*/ 0 w 1862944"/>
                <a:gd name="connsiteY5" fmla="*/ 1424540 h 1881740"/>
                <a:gd name="connsiteX6" fmla="*/ 457200 w 1862944"/>
                <a:gd name="connsiteY6" fmla="*/ 967340 h 1881740"/>
                <a:gd name="connsiteX7" fmla="*/ 635163 w 1862944"/>
                <a:gd name="connsiteY7" fmla="*/ 1003269 h 1881740"/>
                <a:gd name="connsiteX8" fmla="*/ 643452 w 1862944"/>
                <a:gd name="connsiteY8" fmla="*/ 1007768 h 1881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62944" h="1881740">
                  <a:moveTo>
                    <a:pt x="1862944" y="0"/>
                  </a:moveTo>
                  <a:lnTo>
                    <a:pt x="858670" y="1210096"/>
                  </a:lnTo>
                  <a:lnTo>
                    <a:pt x="878471" y="1246577"/>
                  </a:lnTo>
                  <a:cubicBezTo>
                    <a:pt x="901607" y="1301276"/>
                    <a:pt x="914400" y="1361414"/>
                    <a:pt x="914400" y="1424540"/>
                  </a:cubicBezTo>
                  <a:cubicBezTo>
                    <a:pt x="914400" y="1677045"/>
                    <a:pt x="709705" y="1881740"/>
                    <a:pt x="457200" y="1881740"/>
                  </a:cubicBezTo>
                  <a:cubicBezTo>
                    <a:pt x="204695" y="1881740"/>
                    <a:pt x="0" y="1677045"/>
                    <a:pt x="0" y="1424540"/>
                  </a:cubicBezTo>
                  <a:cubicBezTo>
                    <a:pt x="0" y="1172035"/>
                    <a:pt x="204695" y="967340"/>
                    <a:pt x="457200" y="967340"/>
                  </a:cubicBezTo>
                  <a:cubicBezTo>
                    <a:pt x="520326" y="967340"/>
                    <a:pt x="580465" y="980134"/>
                    <a:pt x="635163" y="1003269"/>
                  </a:cubicBezTo>
                  <a:lnTo>
                    <a:pt x="643452" y="1007768"/>
                  </a:lnTo>
                  <a:close/>
                </a:path>
              </a:pathLst>
            </a:cu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1" name="Group 30">
            <a:extLst>
              <a:ext uri="{FF2B5EF4-FFF2-40B4-BE49-F238E27FC236}">
                <a16:creationId xmlns:a16="http://schemas.microsoft.com/office/drawing/2014/main" id="{78AF9843-1C62-46DC-9CEC-82301F00D804}"/>
              </a:ext>
            </a:extLst>
          </p:cNvPr>
          <p:cNvGrpSpPr/>
          <p:nvPr/>
        </p:nvGrpSpPr>
        <p:grpSpPr>
          <a:xfrm>
            <a:off x="4145280" y="1645920"/>
            <a:ext cx="2103120" cy="2103120"/>
            <a:chOff x="5441589" y="757083"/>
            <a:chExt cx="3017520" cy="3017520"/>
          </a:xfrm>
        </p:grpSpPr>
        <p:sp>
          <p:nvSpPr>
            <p:cNvPr id="35" name="Freeform 61">
              <a:extLst>
                <a:ext uri="{FF2B5EF4-FFF2-40B4-BE49-F238E27FC236}">
                  <a16:creationId xmlns:a16="http://schemas.microsoft.com/office/drawing/2014/main" id="{212F193B-58DA-46C5-9934-8D4E09BDCFD1}"/>
                </a:ext>
              </a:extLst>
            </p:cNvPr>
            <p:cNvSpPr>
              <a:spLocks noChangeAspect="1" noEditPoints="1"/>
            </p:cNvSpPr>
            <p:nvPr/>
          </p:nvSpPr>
          <p:spPr bwMode="auto">
            <a:xfrm>
              <a:off x="5441589" y="757083"/>
              <a:ext cx="3017520" cy="3017520"/>
            </a:xfrm>
            <a:custGeom>
              <a:avLst/>
              <a:gdLst/>
              <a:ahLst/>
              <a:cxnLst>
                <a:cxn ang="0">
                  <a:pos x="321" y="183"/>
                </a:cxn>
                <a:cxn ang="0">
                  <a:pos x="321" y="141"/>
                </a:cxn>
                <a:cxn ang="0">
                  <a:pos x="290" y="136"/>
                </a:cxn>
                <a:cxn ang="0">
                  <a:pos x="275" y="98"/>
                </a:cxn>
                <a:cxn ang="0">
                  <a:pos x="296" y="75"/>
                </a:cxn>
                <a:cxn ang="0">
                  <a:pos x="269" y="42"/>
                </a:cxn>
                <a:cxn ang="0">
                  <a:pos x="241" y="59"/>
                </a:cxn>
                <a:cxn ang="0">
                  <a:pos x="206" y="39"/>
                </a:cxn>
                <a:cxn ang="0">
                  <a:pos x="207" y="7"/>
                </a:cxn>
                <a:cxn ang="0">
                  <a:pos x="165" y="0"/>
                </a:cxn>
                <a:cxn ang="0">
                  <a:pos x="155" y="31"/>
                </a:cxn>
                <a:cxn ang="0">
                  <a:pos x="116" y="39"/>
                </a:cxn>
                <a:cxn ang="0">
                  <a:pos x="96" y="13"/>
                </a:cxn>
                <a:cxn ang="0">
                  <a:pos x="59" y="34"/>
                </a:cxn>
                <a:cxn ang="0">
                  <a:pos x="71" y="66"/>
                </a:cxn>
                <a:cxn ang="0">
                  <a:pos x="47" y="96"/>
                </a:cxn>
                <a:cxn ang="0">
                  <a:pos x="14" y="89"/>
                </a:cxn>
                <a:cxn ang="0">
                  <a:pos x="0" y="129"/>
                </a:cxn>
                <a:cxn ang="0">
                  <a:pos x="30" y="145"/>
                </a:cxn>
                <a:cxn ang="0">
                  <a:pos x="29" y="163"/>
                </a:cxn>
                <a:cxn ang="0">
                  <a:pos x="30" y="184"/>
                </a:cxn>
                <a:cxn ang="0">
                  <a:pos x="1" y="200"/>
                </a:cxn>
                <a:cxn ang="0">
                  <a:pos x="15" y="240"/>
                </a:cxn>
                <a:cxn ang="0">
                  <a:pos x="49" y="233"/>
                </a:cxn>
                <a:cxn ang="0">
                  <a:pos x="74" y="262"/>
                </a:cxn>
                <a:cxn ang="0">
                  <a:pos x="61" y="293"/>
                </a:cxn>
                <a:cxn ang="0">
                  <a:pos x="98" y="315"/>
                </a:cxn>
                <a:cxn ang="0">
                  <a:pos x="119" y="288"/>
                </a:cxn>
                <a:cxn ang="0">
                  <a:pos x="158" y="295"/>
                </a:cxn>
                <a:cxn ang="0">
                  <a:pos x="168" y="326"/>
                </a:cxn>
                <a:cxn ang="0">
                  <a:pos x="210" y="319"/>
                </a:cxn>
                <a:cxn ang="0">
                  <a:pos x="209" y="286"/>
                </a:cxn>
                <a:cxn ang="0">
                  <a:pos x="243" y="266"/>
                </a:cxn>
                <a:cxn ang="0">
                  <a:pos x="271" y="282"/>
                </a:cxn>
                <a:cxn ang="0">
                  <a:pos x="298" y="250"/>
                </a:cxn>
                <a:cxn ang="0">
                  <a:pos x="277" y="226"/>
                </a:cxn>
                <a:cxn ang="0">
                  <a:pos x="290" y="188"/>
                </a:cxn>
                <a:cxn ang="0">
                  <a:pos x="321" y="183"/>
                </a:cxn>
                <a:cxn ang="0">
                  <a:pos x="161" y="260"/>
                </a:cxn>
                <a:cxn ang="0">
                  <a:pos x="64" y="163"/>
                </a:cxn>
                <a:cxn ang="0">
                  <a:pos x="161" y="67"/>
                </a:cxn>
                <a:cxn ang="0">
                  <a:pos x="257" y="163"/>
                </a:cxn>
                <a:cxn ang="0">
                  <a:pos x="161" y="260"/>
                </a:cxn>
              </a:cxnLst>
              <a:rect l="0" t="0" r="r" b="b"/>
              <a:pathLst>
                <a:path w="321" h="326">
                  <a:moveTo>
                    <a:pt x="321" y="183"/>
                  </a:moveTo>
                  <a:cubicBezTo>
                    <a:pt x="321" y="141"/>
                    <a:pt x="321" y="141"/>
                    <a:pt x="321" y="141"/>
                  </a:cubicBezTo>
                  <a:cubicBezTo>
                    <a:pt x="290" y="136"/>
                    <a:pt x="290" y="136"/>
                    <a:pt x="290" y="136"/>
                  </a:cubicBezTo>
                  <a:cubicBezTo>
                    <a:pt x="287" y="122"/>
                    <a:pt x="282" y="110"/>
                    <a:pt x="275" y="98"/>
                  </a:cubicBezTo>
                  <a:cubicBezTo>
                    <a:pt x="296" y="75"/>
                    <a:pt x="296" y="75"/>
                    <a:pt x="296" y="75"/>
                  </a:cubicBezTo>
                  <a:cubicBezTo>
                    <a:pt x="269" y="42"/>
                    <a:pt x="269" y="42"/>
                    <a:pt x="269" y="42"/>
                  </a:cubicBezTo>
                  <a:cubicBezTo>
                    <a:pt x="241" y="59"/>
                    <a:pt x="241" y="59"/>
                    <a:pt x="241" y="59"/>
                  </a:cubicBezTo>
                  <a:cubicBezTo>
                    <a:pt x="231" y="51"/>
                    <a:pt x="219" y="44"/>
                    <a:pt x="206" y="39"/>
                  </a:cubicBezTo>
                  <a:cubicBezTo>
                    <a:pt x="207" y="7"/>
                    <a:pt x="207" y="7"/>
                    <a:pt x="207" y="7"/>
                  </a:cubicBezTo>
                  <a:cubicBezTo>
                    <a:pt x="165" y="0"/>
                    <a:pt x="165" y="0"/>
                    <a:pt x="165" y="0"/>
                  </a:cubicBezTo>
                  <a:cubicBezTo>
                    <a:pt x="155" y="31"/>
                    <a:pt x="155" y="31"/>
                    <a:pt x="155" y="31"/>
                  </a:cubicBezTo>
                  <a:cubicBezTo>
                    <a:pt x="141" y="32"/>
                    <a:pt x="128" y="34"/>
                    <a:pt x="116" y="39"/>
                  </a:cubicBezTo>
                  <a:cubicBezTo>
                    <a:pt x="96" y="13"/>
                    <a:pt x="96" y="13"/>
                    <a:pt x="96" y="13"/>
                  </a:cubicBezTo>
                  <a:cubicBezTo>
                    <a:pt x="59" y="34"/>
                    <a:pt x="59" y="34"/>
                    <a:pt x="59" y="34"/>
                  </a:cubicBezTo>
                  <a:cubicBezTo>
                    <a:pt x="71" y="66"/>
                    <a:pt x="71" y="66"/>
                    <a:pt x="71" y="66"/>
                  </a:cubicBezTo>
                  <a:cubicBezTo>
                    <a:pt x="62" y="75"/>
                    <a:pt x="54" y="85"/>
                    <a:pt x="47" y="96"/>
                  </a:cubicBezTo>
                  <a:cubicBezTo>
                    <a:pt x="14" y="89"/>
                    <a:pt x="14" y="89"/>
                    <a:pt x="14" y="89"/>
                  </a:cubicBezTo>
                  <a:cubicBezTo>
                    <a:pt x="0" y="129"/>
                    <a:pt x="0" y="129"/>
                    <a:pt x="0" y="129"/>
                  </a:cubicBezTo>
                  <a:cubicBezTo>
                    <a:pt x="30" y="145"/>
                    <a:pt x="30" y="145"/>
                    <a:pt x="30" y="145"/>
                  </a:cubicBezTo>
                  <a:cubicBezTo>
                    <a:pt x="29" y="151"/>
                    <a:pt x="29" y="157"/>
                    <a:pt x="29" y="163"/>
                  </a:cubicBezTo>
                  <a:cubicBezTo>
                    <a:pt x="29" y="170"/>
                    <a:pt x="29" y="177"/>
                    <a:pt x="30" y="184"/>
                  </a:cubicBezTo>
                  <a:cubicBezTo>
                    <a:pt x="1" y="200"/>
                    <a:pt x="1" y="200"/>
                    <a:pt x="1" y="200"/>
                  </a:cubicBezTo>
                  <a:cubicBezTo>
                    <a:pt x="15" y="240"/>
                    <a:pt x="15" y="240"/>
                    <a:pt x="15" y="240"/>
                  </a:cubicBezTo>
                  <a:cubicBezTo>
                    <a:pt x="49" y="233"/>
                    <a:pt x="49" y="233"/>
                    <a:pt x="49" y="233"/>
                  </a:cubicBezTo>
                  <a:cubicBezTo>
                    <a:pt x="56" y="244"/>
                    <a:pt x="64" y="254"/>
                    <a:pt x="74" y="262"/>
                  </a:cubicBezTo>
                  <a:cubicBezTo>
                    <a:pt x="61" y="293"/>
                    <a:pt x="61" y="293"/>
                    <a:pt x="61" y="293"/>
                  </a:cubicBezTo>
                  <a:cubicBezTo>
                    <a:pt x="98" y="315"/>
                    <a:pt x="98" y="315"/>
                    <a:pt x="98" y="315"/>
                  </a:cubicBezTo>
                  <a:cubicBezTo>
                    <a:pt x="119" y="288"/>
                    <a:pt x="119" y="288"/>
                    <a:pt x="119" y="288"/>
                  </a:cubicBezTo>
                  <a:cubicBezTo>
                    <a:pt x="131" y="292"/>
                    <a:pt x="144" y="295"/>
                    <a:pt x="158" y="295"/>
                  </a:cubicBezTo>
                  <a:cubicBezTo>
                    <a:pt x="168" y="326"/>
                    <a:pt x="168" y="326"/>
                    <a:pt x="168" y="326"/>
                  </a:cubicBezTo>
                  <a:cubicBezTo>
                    <a:pt x="210" y="319"/>
                    <a:pt x="210" y="319"/>
                    <a:pt x="210" y="319"/>
                  </a:cubicBezTo>
                  <a:cubicBezTo>
                    <a:pt x="209" y="286"/>
                    <a:pt x="209" y="286"/>
                    <a:pt x="209" y="286"/>
                  </a:cubicBezTo>
                  <a:cubicBezTo>
                    <a:pt x="221" y="281"/>
                    <a:pt x="233" y="274"/>
                    <a:pt x="243" y="266"/>
                  </a:cubicBezTo>
                  <a:cubicBezTo>
                    <a:pt x="271" y="282"/>
                    <a:pt x="271" y="282"/>
                    <a:pt x="271" y="282"/>
                  </a:cubicBezTo>
                  <a:cubicBezTo>
                    <a:pt x="298" y="250"/>
                    <a:pt x="298" y="250"/>
                    <a:pt x="298" y="250"/>
                  </a:cubicBezTo>
                  <a:cubicBezTo>
                    <a:pt x="277" y="226"/>
                    <a:pt x="277" y="226"/>
                    <a:pt x="277" y="226"/>
                  </a:cubicBezTo>
                  <a:cubicBezTo>
                    <a:pt x="283" y="214"/>
                    <a:pt x="287" y="201"/>
                    <a:pt x="290" y="188"/>
                  </a:cubicBezTo>
                  <a:lnTo>
                    <a:pt x="321" y="183"/>
                  </a:lnTo>
                  <a:close/>
                  <a:moveTo>
                    <a:pt x="161" y="260"/>
                  </a:moveTo>
                  <a:cubicBezTo>
                    <a:pt x="107" y="260"/>
                    <a:pt x="64" y="216"/>
                    <a:pt x="64" y="163"/>
                  </a:cubicBezTo>
                  <a:cubicBezTo>
                    <a:pt x="64" y="110"/>
                    <a:pt x="107" y="67"/>
                    <a:pt x="161" y="67"/>
                  </a:cubicBezTo>
                  <a:cubicBezTo>
                    <a:pt x="214" y="67"/>
                    <a:pt x="257" y="110"/>
                    <a:pt x="257" y="163"/>
                  </a:cubicBezTo>
                  <a:cubicBezTo>
                    <a:pt x="257" y="216"/>
                    <a:pt x="214" y="260"/>
                    <a:pt x="161" y="260"/>
                  </a:cubicBezTo>
                  <a:close/>
                </a:path>
              </a:pathLst>
            </a:custGeom>
            <a:solidFill>
              <a:srgbClr val="44546B"/>
            </a:solidFill>
            <a:ln w="6350">
              <a:noFill/>
              <a:round/>
              <a:headEnd/>
              <a:tailEnd/>
            </a:ln>
            <a:effectLst/>
          </p:spPr>
          <p:txBody>
            <a:bodyPr vert="horz" wrap="square" lIns="121920" tIns="60960" rIns="121920" bIns="60960" numCol="1" anchor="t" anchorCtr="0" compatLnSpc="1">
              <a:prstTxWarp prst="textNoShape">
                <a:avLst/>
              </a:prstTxWarp>
            </a:bodyPr>
            <a:lstStyle/>
            <a:p>
              <a:endParaRPr lang="en-US" sz="2400" dirty="0"/>
            </a:p>
          </p:txBody>
        </p:sp>
        <p:sp>
          <p:nvSpPr>
            <p:cNvPr id="36" name="Freeform: Shape 35">
              <a:extLst>
                <a:ext uri="{FF2B5EF4-FFF2-40B4-BE49-F238E27FC236}">
                  <a16:creationId xmlns:a16="http://schemas.microsoft.com/office/drawing/2014/main" id="{FA796612-AB58-4A5D-9B08-A726E56DB41B}"/>
                </a:ext>
              </a:extLst>
            </p:cNvPr>
            <p:cNvSpPr>
              <a:spLocks noChangeAspect="1"/>
            </p:cNvSpPr>
            <p:nvPr/>
          </p:nvSpPr>
          <p:spPr>
            <a:xfrm>
              <a:off x="5990229" y="1305723"/>
              <a:ext cx="1920240" cy="1920240"/>
            </a:xfrm>
            <a:custGeom>
              <a:avLst/>
              <a:gdLst>
                <a:gd name="connsiteX0" fmla="*/ 2862934 w 5577840"/>
                <a:gd name="connsiteY0" fmla="*/ 211866 h 5577840"/>
                <a:gd name="connsiteX1" fmla="*/ 2862934 w 5577840"/>
                <a:gd name="connsiteY1" fmla="*/ 460938 h 5577840"/>
                <a:gd name="connsiteX2" fmla="*/ 2788920 w 5577840"/>
                <a:gd name="connsiteY2" fmla="*/ 457200 h 5577840"/>
                <a:gd name="connsiteX3" fmla="*/ 2710534 w 5577840"/>
                <a:gd name="connsiteY3" fmla="*/ 461158 h 5577840"/>
                <a:gd name="connsiteX4" fmla="*/ 2710534 w 5577840"/>
                <a:gd name="connsiteY4" fmla="*/ 212087 h 5577840"/>
                <a:gd name="connsiteX5" fmla="*/ 2525049 w 5577840"/>
                <a:gd name="connsiteY5" fmla="*/ 221453 h 5577840"/>
                <a:gd name="connsiteX6" fmla="*/ 1558762 w 5577840"/>
                <a:gd name="connsiteY6" fmla="*/ 519616 h 5577840"/>
                <a:gd name="connsiteX7" fmla="*/ 1539776 w 5577840"/>
                <a:gd name="connsiteY7" fmla="*/ 531151 h 5577840"/>
                <a:gd name="connsiteX8" fmla="*/ 1664216 w 5577840"/>
                <a:gd name="connsiteY8" fmla="*/ 746687 h 5577840"/>
                <a:gd name="connsiteX9" fmla="*/ 1601681 w 5577840"/>
                <a:gd name="connsiteY9" fmla="*/ 784678 h 5577840"/>
                <a:gd name="connsiteX10" fmla="*/ 1477241 w 5577840"/>
                <a:gd name="connsiteY10" fmla="*/ 569141 h 5577840"/>
                <a:gd name="connsiteX11" fmla="*/ 1345975 w 5577840"/>
                <a:gd name="connsiteY11" fmla="*/ 648887 h 5577840"/>
                <a:gd name="connsiteX12" fmla="*/ 648888 w 5577840"/>
                <a:gd name="connsiteY12" fmla="*/ 1345975 h 5577840"/>
                <a:gd name="connsiteX13" fmla="*/ 593440 w 5577840"/>
                <a:gd name="connsiteY13" fmla="*/ 1437244 h 5577840"/>
                <a:gd name="connsiteX14" fmla="*/ 808977 w 5577840"/>
                <a:gd name="connsiteY14" fmla="*/ 1561684 h 5577840"/>
                <a:gd name="connsiteX15" fmla="*/ 770986 w 5577840"/>
                <a:gd name="connsiteY15" fmla="*/ 1624219 h 5577840"/>
                <a:gd name="connsiteX16" fmla="*/ 555450 w 5577840"/>
                <a:gd name="connsiteY16" fmla="*/ 1499779 h 5577840"/>
                <a:gd name="connsiteX17" fmla="*/ 519616 w 5577840"/>
                <a:gd name="connsiteY17" fmla="*/ 1558762 h 5577840"/>
                <a:gd name="connsiteX18" fmla="*/ 221453 w 5577840"/>
                <a:gd name="connsiteY18" fmla="*/ 2525049 h 5577840"/>
                <a:gd name="connsiteX19" fmla="*/ 213331 w 5577840"/>
                <a:gd name="connsiteY19" fmla="*/ 2685895 h 5577840"/>
                <a:gd name="connsiteX20" fmla="*/ 462403 w 5577840"/>
                <a:gd name="connsiteY20" fmla="*/ 2685895 h 5577840"/>
                <a:gd name="connsiteX21" fmla="*/ 457200 w 5577840"/>
                <a:gd name="connsiteY21" fmla="*/ 2788920 h 5577840"/>
                <a:gd name="connsiteX22" fmla="*/ 459694 w 5577840"/>
                <a:gd name="connsiteY22" fmla="*/ 2838295 h 5577840"/>
                <a:gd name="connsiteX23" fmla="*/ 210622 w 5577840"/>
                <a:gd name="connsiteY23" fmla="*/ 2838295 h 5577840"/>
                <a:gd name="connsiteX24" fmla="*/ 221453 w 5577840"/>
                <a:gd name="connsiteY24" fmla="*/ 3052791 h 5577840"/>
                <a:gd name="connsiteX25" fmla="*/ 519616 w 5577840"/>
                <a:gd name="connsiteY25" fmla="*/ 4019079 h 5577840"/>
                <a:gd name="connsiteX26" fmla="*/ 525880 w 5577840"/>
                <a:gd name="connsiteY26" fmla="*/ 4029389 h 5577840"/>
                <a:gd name="connsiteX27" fmla="*/ 741417 w 5577840"/>
                <a:gd name="connsiteY27" fmla="*/ 3904949 h 5577840"/>
                <a:gd name="connsiteX28" fmla="*/ 779407 w 5577840"/>
                <a:gd name="connsiteY28" fmla="*/ 3967483 h 5577840"/>
                <a:gd name="connsiteX29" fmla="*/ 563871 w 5577840"/>
                <a:gd name="connsiteY29" fmla="*/ 4091923 h 5577840"/>
                <a:gd name="connsiteX30" fmla="*/ 648888 w 5577840"/>
                <a:gd name="connsiteY30" fmla="*/ 4231865 h 5577840"/>
                <a:gd name="connsiteX31" fmla="*/ 1345975 w 5577840"/>
                <a:gd name="connsiteY31" fmla="*/ 4928953 h 5577840"/>
                <a:gd name="connsiteX32" fmla="*/ 1445918 w 5577840"/>
                <a:gd name="connsiteY32" fmla="*/ 4989670 h 5577840"/>
                <a:gd name="connsiteX33" fmla="*/ 1570358 w 5577840"/>
                <a:gd name="connsiteY33" fmla="*/ 4774133 h 5577840"/>
                <a:gd name="connsiteX34" fmla="*/ 1632892 w 5577840"/>
                <a:gd name="connsiteY34" fmla="*/ 4812124 h 5577840"/>
                <a:gd name="connsiteX35" fmla="*/ 1508452 w 5577840"/>
                <a:gd name="connsiteY35" fmla="*/ 5027660 h 5577840"/>
                <a:gd name="connsiteX36" fmla="*/ 1558762 w 5577840"/>
                <a:gd name="connsiteY36" fmla="*/ 5058224 h 5577840"/>
                <a:gd name="connsiteX37" fmla="*/ 2788920 w 5577840"/>
                <a:gd name="connsiteY37" fmla="*/ 5369712 h 5577840"/>
                <a:gd name="connsiteX38" fmla="*/ 4019079 w 5577840"/>
                <a:gd name="connsiteY38" fmla="*/ 5058224 h 5577840"/>
                <a:gd name="connsiteX39" fmla="*/ 4056048 w 5577840"/>
                <a:gd name="connsiteY39" fmla="*/ 5035765 h 5577840"/>
                <a:gd name="connsiteX40" fmla="*/ 3931608 w 5577840"/>
                <a:gd name="connsiteY40" fmla="*/ 4820228 h 5577840"/>
                <a:gd name="connsiteX41" fmla="*/ 3994142 w 5577840"/>
                <a:gd name="connsiteY41" fmla="*/ 4782238 h 5577840"/>
                <a:gd name="connsiteX42" fmla="*/ 4118582 w 5577840"/>
                <a:gd name="connsiteY42" fmla="*/ 4997774 h 5577840"/>
                <a:gd name="connsiteX43" fmla="*/ 4231865 w 5577840"/>
                <a:gd name="connsiteY43" fmla="*/ 4928953 h 5577840"/>
                <a:gd name="connsiteX44" fmla="*/ 4928953 w 5577840"/>
                <a:gd name="connsiteY44" fmla="*/ 4231865 h 5577840"/>
                <a:gd name="connsiteX45" fmla="*/ 5022073 w 5577840"/>
                <a:gd name="connsiteY45" fmla="*/ 4078585 h 5577840"/>
                <a:gd name="connsiteX46" fmla="*/ 4806537 w 5577840"/>
                <a:gd name="connsiteY46" fmla="*/ 3954145 h 5577840"/>
                <a:gd name="connsiteX47" fmla="*/ 4839214 w 5577840"/>
                <a:gd name="connsiteY47" fmla="*/ 3900356 h 5577840"/>
                <a:gd name="connsiteX48" fmla="*/ 4843666 w 5577840"/>
                <a:gd name="connsiteY48" fmla="*/ 3891114 h 5577840"/>
                <a:gd name="connsiteX49" fmla="*/ 5059766 w 5577840"/>
                <a:gd name="connsiteY49" fmla="*/ 4015879 h 5577840"/>
                <a:gd name="connsiteX50" fmla="*/ 5166901 w 5577840"/>
                <a:gd name="connsiteY50" fmla="*/ 3793481 h 5577840"/>
                <a:gd name="connsiteX51" fmla="*/ 5356388 w 5577840"/>
                <a:gd name="connsiteY51" fmla="*/ 3052791 h 5577840"/>
                <a:gd name="connsiteX52" fmla="*/ 5367219 w 5577840"/>
                <a:gd name="connsiteY52" fmla="*/ 2838295 h 5577840"/>
                <a:gd name="connsiteX53" fmla="*/ 5118147 w 5577840"/>
                <a:gd name="connsiteY53" fmla="*/ 2838295 h 5577840"/>
                <a:gd name="connsiteX54" fmla="*/ 5120640 w 5577840"/>
                <a:gd name="connsiteY54" fmla="*/ 2788920 h 5577840"/>
                <a:gd name="connsiteX55" fmla="*/ 5115438 w 5577840"/>
                <a:gd name="connsiteY55" fmla="*/ 2685895 h 5577840"/>
                <a:gd name="connsiteX56" fmla="*/ 5364510 w 5577840"/>
                <a:gd name="connsiteY56" fmla="*/ 2685895 h 5577840"/>
                <a:gd name="connsiteX57" fmla="*/ 5356388 w 5577840"/>
                <a:gd name="connsiteY57" fmla="*/ 2525049 h 5577840"/>
                <a:gd name="connsiteX58" fmla="*/ 5058224 w 5577840"/>
                <a:gd name="connsiteY58" fmla="*/ 1558762 h 5577840"/>
                <a:gd name="connsiteX59" fmla="*/ 5030494 w 5577840"/>
                <a:gd name="connsiteY59" fmla="*/ 1513117 h 5577840"/>
                <a:gd name="connsiteX60" fmla="*/ 4814957 w 5577840"/>
                <a:gd name="connsiteY60" fmla="*/ 1637557 h 5577840"/>
                <a:gd name="connsiteX61" fmla="*/ 4776967 w 5577840"/>
                <a:gd name="connsiteY61" fmla="*/ 1575022 h 5577840"/>
                <a:gd name="connsiteX62" fmla="*/ 4992503 w 5577840"/>
                <a:gd name="connsiteY62" fmla="*/ 1450582 h 5577840"/>
                <a:gd name="connsiteX63" fmla="*/ 4928953 w 5577840"/>
                <a:gd name="connsiteY63" fmla="*/ 1345975 h 5577840"/>
                <a:gd name="connsiteX64" fmla="*/ 4231865 w 5577840"/>
                <a:gd name="connsiteY64" fmla="*/ 648887 h 5577840"/>
                <a:gd name="connsiteX65" fmla="*/ 4087259 w 5577840"/>
                <a:gd name="connsiteY65" fmla="*/ 561037 h 5577840"/>
                <a:gd name="connsiteX66" fmla="*/ 3962819 w 5577840"/>
                <a:gd name="connsiteY66" fmla="*/ 776574 h 5577840"/>
                <a:gd name="connsiteX67" fmla="*/ 3900356 w 5577840"/>
                <a:gd name="connsiteY67" fmla="*/ 738626 h 5577840"/>
                <a:gd name="connsiteX68" fmla="*/ 3900279 w 5577840"/>
                <a:gd name="connsiteY68" fmla="*/ 738589 h 5577840"/>
                <a:gd name="connsiteX69" fmla="*/ 4024723 w 5577840"/>
                <a:gd name="connsiteY69" fmla="*/ 523045 h 5577840"/>
                <a:gd name="connsiteX70" fmla="*/ 4019079 w 5577840"/>
                <a:gd name="connsiteY70" fmla="*/ 519616 h 5577840"/>
                <a:gd name="connsiteX71" fmla="*/ 3052791 w 5577840"/>
                <a:gd name="connsiteY71" fmla="*/ 221453 h 5577840"/>
                <a:gd name="connsiteX72" fmla="*/ 2788920 w 5577840"/>
                <a:gd name="connsiteY72" fmla="*/ 0 h 5577840"/>
                <a:gd name="connsiteX73" fmla="*/ 5577840 w 5577840"/>
                <a:gd name="connsiteY73" fmla="*/ 2788920 h 5577840"/>
                <a:gd name="connsiteX74" fmla="*/ 2788920 w 5577840"/>
                <a:gd name="connsiteY74" fmla="*/ 5577840 h 5577840"/>
                <a:gd name="connsiteX75" fmla="*/ 0 w 5577840"/>
                <a:gd name="connsiteY75" fmla="*/ 2788920 h 5577840"/>
                <a:gd name="connsiteX76" fmla="*/ 2788920 w 5577840"/>
                <a:gd name="connsiteY76" fmla="*/ 0 h 5577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5577840" h="5577840">
                  <a:moveTo>
                    <a:pt x="2862934" y="211866"/>
                  </a:moveTo>
                  <a:lnTo>
                    <a:pt x="2862934" y="460938"/>
                  </a:lnTo>
                  <a:lnTo>
                    <a:pt x="2788920" y="457200"/>
                  </a:lnTo>
                  <a:lnTo>
                    <a:pt x="2710534" y="461158"/>
                  </a:lnTo>
                  <a:lnTo>
                    <a:pt x="2710534" y="212087"/>
                  </a:lnTo>
                  <a:lnTo>
                    <a:pt x="2525049" y="221453"/>
                  </a:lnTo>
                  <a:cubicBezTo>
                    <a:pt x="2178015" y="256696"/>
                    <a:pt x="1851307" y="360696"/>
                    <a:pt x="1558762" y="519616"/>
                  </a:cubicBezTo>
                  <a:lnTo>
                    <a:pt x="1539776" y="531151"/>
                  </a:lnTo>
                  <a:lnTo>
                    <a:pt x="1664216" y="746687"/>
                  </a:lnTo>
                  <a:lnTo>
                    <a:pt x="1601681" y="784678"/>
                  </a:lnTo>
                  <a:lnTo>
                    <a:pt x="1477241" y="569141"/>
                  </a:lnTo>
                  <a:lnTo>
                    <a:pt x="1345975" y="648887"/>
                  </a:lnTo>
                  <a:cubicBezTo>
                    <a:pt x="1071377" y="834402"/>
                    <a:pt x="834402" y="1071377"/>
                    <a:pt x="648888" y="1345975"/>
                  </a:cubicBezTo>
                  <a:lnTo>
                    <a:pt x="593440" y="1437244"/>
                  </a:lnTo>
                  <a:lnTo>
                    <a:pt x="808977" y="1561684"/>
                  </a:lnTo>
                  <a:lnTo>
                    <a:pt x="770986" y="1624219"/>
                  </a:lnTo>
                  <a:lnTo>
                    <a:pt x="555450" y="1499779"/>
                  </a:lnTo>
                  <a:lnTo>
                    <a:pt x="519616" y="1558762"/>
                  </a:lnTo>
                  <a:cubicBezTo>
                    <a:pt x="360697" y="1851306"/>
                    <a:pt x="256696" y="2178015"/>
                    <a:pt x="221453" y="2525049"/>
                  </a:cubicBezTo>
                  <a:lnTo>
                    <a:pt x="213331" y="2685895"/>
                  </a:lnTo>
                  <a:lnTo>
                    <a:pt x="462403" y="2685895"/>
                  </a:lnTo>
                  <a:lnTo>
                    <a:pt x="457200" y="2788920"/>
                  </a:lnTo>
                  <a:lnTo>
                    <a:pt x="459694" y="2838295"/>
                  </a:lnTo>
                  <a:lnTo>
                    <a:pt x="210622" y="2838295"/>
                  </a:lnTo>
                  <a:lnTo>
                    <a:pt x="221453" y="3052791"/>
                  </a:lnTo>
                  <a:cubicBezTo>
                    <a:pt x="256696" y="3399826"/>
                    <a:pt x="360697" y="3726534"/>
                    <a:pt x="519616" y="4019079"/>
                  </a:cubicBezTo>
                  <a:lnTo>
                    <a:pt x="525880" y="4029389"/>
                  </a:lnTo>
                  <a:lnTo>
                    <a:pt x="741417" y="3904949"/>
                  </a:lnTo>
                  <a:lnTo>
                    <a:pt x="779407" y="3967483"/>
                  </a:lnTo>
                  <a:lnTo>
                    <a:pt x="563871" y="4091923"/>
                  </a:lnTo>
                  <a:lnTo>
                    <a:pt x="648888" y="4231865"/>
                  </a:lnTo>
                  <a:cubicBezTo>
                    <a:pt x="834402" y="4506463"/>
                    <a:pt x="1071377" y="4743438"/>
                    <a:pt x="1345975" y="4928953"/>
                  </a:cubicBezTo>
                  <a:lnTo>
                    <a:pt x="1445918" y="4989670"/>
                  </a:lnTo>
                  <a:lnTo>
                    <a:pt x="1570358" y="4774133"/>
                  </a:lnTo>
                  <a:lnTo>
                    <a:pt x="1632892" y="4812124"/>
                  </a:lnTo>
                  <a:lnTo>
                    <a:pt x="1508452" y="5027660"/>
                  </a:lnTo>
                  <a:lnTo>
                    <a:pt x="1558762" y="5058224"/>
                  </a:lnTo>
                  <a:cubicBezTo>
                    <a:pt x="1924443" y="5256874"/>
                    <a:pt x="2343504" y="5369712"/>
                    <a:pt x="2788920" y="5369712"/>
                  </a:cubicBezTo>
                  <a:cubicBezTo>
                    <a:pt x="3234336" y="5369712"/>
                    <a:pt x="3653398" y="5256874"/>
                    <a:pt x="4019079" y="5058224"/>
                  </a:cubicBezTo>
                  <a:lnTo>
                    <a:pt x="4056048" y="5035765"/>
                  </a:lnTo>
                  <a:lnTo>
                    <a:pt x="3931608" y="4820228"/>
                  </a:lnTo>
                  <a:lnTo>
                    <a:pt x="3994142" y="4782238"/>
                  </a:lnTo>
                  <a:lnTo>
                    <a:pt x="4118582" y="4997774"/>
                  </a:lnTo>
                  <a:lnTo>
                    <a:pt x="4231865" y="4928953"/>
                  </a:lnTo>
                  <a:cubicBezTo>
                    <a:pt x="4506463" y="4743438"/>
                    <a:pt x="4743438" y="4506463"/>
                    <a:pt x="4928953" y="4231865"/>
                  </a:cubicBezTo>
                  <a:lnTo>
                    <a:pt x="5022073" y="4078585"/>
                  </a:lnTo>
                  <a:lnTo>
                    <a:pt x="4806537" y="3954145"/>
                  </a:lnTo>
                  <a:lnTo>
                    <a:pt x="4839214" y="3900356"/>
                  </a:lnTo>
                  <a:lnTo>
                    <a:pt x="4843666" y="3891114"/>
                  </a:lnTo>
                  <a:lnTo>
                    <a:pt x="5059766" y="4015879"/>
                  </a:lnTo>
                  <a:lnTo>
                    <a:pt x="5166901" y="3793481"/>
                  </a:lnTo>
                  <a:cubicBezTo>
                    <a:pt x="5264847" y="3561909"/>
                    <a:pt x="5329955" y="3313067"/>
                    <a:pt x="5356388" y="3052791"/>
                  </a:cubicBezTo>
                  <a:lnTo>
                    <a:pt x="5367219" y="2838295"/>
                  </a:lnTo>
                  <a:lnTo>
                    <a:pt x="5118147" y="2838295"/>
                  </a:lnTo>
                  <a:lnTo>
                    <a:pt x="5120640" y="2788920"/>
                  </a:lnTo>
                  <a:lnTo>
                    <a:pt x="5115438" y="2685895"/>
                  </a:lnTo>
                  <a:lnTo>
                    <a:pt x="5364510" y="2685895"/>
                  </a:lnTo>
                  <a:lnTo>
                    <a:pt x="5356388" y="2525049"/>
                  </a:lnTo>
                  <a:cubicBezTo>
                    <a:pt x="5321144" y="2178015"/>
                    <a:pt x="5217144" y="1851306"/>
                    <a:pt x="5058224" y="1558762"/>
                  </a:cubicBezTo>
                  <a:lnTo>
                    <a:pt x="5030494" y="1513117"/>
                  </a:lnTo>
                  <a:lnTo>
                    <a:pt x="4814957" y="1637557"/>
                  </a:lnTo>
                  <a:lnTo>
                    <a:pt x="4776967" y="1575022"/>
                  </a:lnTo>
                  <a:lnTo>
                    <a:pt x="4992503" y="1450582"/>
                  </a:lnTo>
                  <a:lnTo>
                    <a:pt x="4928953" y="1345975"/>
                  </a:lnTo>
                  <a:cubicBezTo>
                    <a:pt x="4743438" y="1071377"/>
                    <a:pt x="4506463" y="834402"/>
                    <a:pt x="4231865" y="648887"/>
                  </a:cubicBezTo>
                  <a:lnTo>
                    <a:pt x="4087259" y="561037"/>
                  </a:lnTo>
                  <a:lnTo>
                    <a:pt x="3962819" y="776574"/>
                  </a:lnTo>
                  <a:lnTo>
                    <a:pt x="3900356" y="738626"/>
                  </a:lnTo>
                  <a:lnTo>
                    <a:pt x="3900279" y="738589"/>
                  </a:lnTo>
                  <a:lnTo>
                    <a:pt x="4024723" y="523045"/>
                  </a:lnTo>
                  <a:lnTo>
                    <a:pt x="4019079" y="519616"/>
                  </a:lnTo>
                  <a:cubicBezTo>
                    <a:pt x="3726534" y="360696"/>
                    <a:pt x="3399826" y="256696"/>
                    <a:pt x="3052791" y="221453"/>
                  </a:cubicBezTo>
                  <a:close/>
                  <a:moveTo>
                    <a:pt x="2788920" y="0"/>
                  </a:moveTo>
                  <a:cubicBezTo>
                    <a:pt x="4329198" y="0"/>
                    <a:pt x="5577840" y="1248642"/>
                    <a:pt x="5577840" y="2788920"/>
                  </a:cubicBezTo>
                  <a:cubicBezTo>
                    <a:pt x="5577840" y="4329198"/>
                    <a:pt x="4329198" y="5577840"/>
                    <a:pt x="2788920" y="5577840"/>
                  </a:cubicBezTo>
                  <a:cubicBezTo>
                    <a:pt x="1248642" y="5577840"/>
                    <a:pt x="0" y="4329198"/>
                    <a:pt x="0" y="2788920"/>
                  </a:cubicBezTo>
                  <a:cubicBezTo>
                    <a:pt x="0" y="1248642"/>
                    <a:pt x="1248642" y="0"/>
                    <a:pt x="2788920" y="0"/>
                  </a:cubicBez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2" name="Group 31">
            <a:extLst>
              <a:ext uri="{FF2B5EF4-FFF2-40B4-BE49-F238E27FC236}">
                <a16:creationId xmlns:a16="http://schemas.microsoft.com/office/drawing/2014/main" id="{7891D526-75A2-486E-8200-D1E21DF83928}"/>
              </a:ext>
            </a:extLst>
          </p:cNvPr>
          <p:cNvGrpSpPr>
            <a:grpSpLocks noChangeAspect="1"/>
          </p:cNvGrpSpPr>
          <p:nvPr/>
        </p:nvGrpSpPr>
        <p:grpSpPr>
          <a:xfrm rot="19980000">
            <a:off x="4655127" y="2155767"/>
            <a:ext cx="1083425" cy="1083425"/>
            <a:chOff x="1341120" y="2105814"/>
            <a:chExt cx="3931920" cy="3931920"/>
          </a:xfrm>
        </p:grpSpPr>
        <p:sp>
          <p:nvSpPr>
            <p:cNvPr id="33" name="Oval 32">
              <a:extLst>
                <a:ext uri="{FF2B5EF4-FFF2-40B4-BE49-F238E27FC236}">
                  <a16:creationId xmlns:a16="http://schemas.microsoft.com/office/drawing/2014/main" id="{C811D13D-9407-4154-9071-69F8F4BFCA52}"/>
                </a:ext>
              </a:extLst>
            </p:cNvPr>
            <p:cNvSpPr>
              <a:spLocks noChangeAspect="1"/>
            </p:cNvSpPr>
            <p:nvPr/>
          </p:nvSpPr>
          <p:spPr>
            <a:xfrm>
              <a:off x="1341120" y="2105814"/>
              <a:ext cx="3931920" cy="3931920"/>
            </a:xfrm>
            <a:prstGeom prst="ellipse">
              <a:avLst/>
            </a:prstGeom>
            <a:solidFill>
              <a:schemeClr val="bg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Freeform: Shape 33">
              <a:extLst>
                <a:ext uri="{FF2B5EF4-FFF2-40B4-BE49-F238E27FC236}">
                  <a16:creationId xmlns:a16="http://schemas.microsoft.com/office/drawing/2014/main" id="{49EA691F-99F5-4D54-ACDB-C6BFAC8FE7FF}"/>
                </a:ext>
              </a:extLst>
            </p:cNvPr>
            <p:cNvSpPr>
              <a:spLocks noChangeAspect="1"/>
            </p:cNvSpPr>
            <p:nvPr/>
          </p:nvSpPr>
          <p:spPr>
            <a:xfrm>
              <a:off x="2849880" y="2647234"/>
              <a:ext cx="1862944" cy="1881740"/>
            </a:xfrm>
            <a:custGeom>
              <a:avLst/>
              <a:gdLst>
                <a:gd name="connsiteX0" fmla="*/ 1862944 w 1862944"/>
                <a:gd name="connsiteY0" fmla="*/ 0 h 1881740"/>
                <a:gd name="connsiteX1" fmla="*/ 858670 w 1862944"/>
                <a:gd name="connsiteY1" fmla="*/ 1210096 h 1881740"/>
                <a:gd name="connsiteX2" fmla="*/ 878471 w 1862944"/>
                <a:gd name="connsiteY2" fmla="*/ 1246577 h 1881740"/>
                <a:gd name="connsiteX3" fmla="*/ 914400 w 1862944"/>
                <a:gd name="connsiteY3" fmla="*/ 1424540 h 1881740"/>
                <a:gd name="connsiteX4" fmla="*/ 457200 w 1862944"/>
                <a:gd name="connsiteY4" fmla="*/ 1881740 h 1881740"/>
                <a:gd name="connsiteX5" fmla="*/ 0 w 1862944"/>
                <a:gd name="connsiteY5" fmla="*/ 1424540 h 1881740"/>
                <a:gd name="connsiteX6" fmla="*/ 457200 w 1862944"/>
                <a:gd name="connsiteY6" fmla="*/ 967340 h 1881740"/>
                <a:gd name="connsiteX7" fmla="*/ 635163 w 1862944"/>
                <a:gd name="connsiteY7" fmla="*/ 1003269 h 1881740"/>
                <a:gd name="connsiteX8" fmla="*/ 643452 w 1862944"/>
                <a:gd name="connsiteY8" fmla="*/ 1007768 h 1881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62944" h="1881740">
                  <a:moveTo>
                    <a:pt x="1862944" y="0"/>
                  </a:moveTo>
                  <a:lnTo>
                    <a:pt x="858670" y="1210096"/>
                  </a:lnTo>
                  <a:lnTo>
                    <a:pt x="878471" y="1246577"/>
                  </a:lnTo>
                  <a:cubicBezTo>
                    <a:pt x="901607" y="1301276"/>
                    <a:pt x="914400" y="1361414"/>
                    <a:pt x="914400" y="1424540"/>
                  </a:cubicBezTo>
                  <a:cubicBezTo>
                    <a:pt x="914400" y="1677045"/>
                    <a:pt x="709705" y="1881740"/>
                    <a:pt x="457200" y="1881740"/>
                  </a:cubicBezTo>
                  <a:cubicBezTo>
                    <a:pt x="204695" y="1881740"/>
                    <a:pt x="0" y="1677045"/>
                    <a:pt x="0" y="1424540"/>
                  </a:cubicBezTo>
                  <a:cubicBezTo>
                    <a:pt x="0" y="1172035"/>
                    <a:pt x="204695" y="967340"/>
                    <a:pt x="457200" y="967340"/>
                  </a:cubicBezTo>
                  <a:cubicBezTo>
                    <a:pt x="520326" y="967340"/>
                    <a:pt x="580465" y="980134"/>
                    <a:pt x="635163" y="1003269"/>
                  </a:cubicBezTo>
                  <a:lnTo>
                    <a:pt x="643452" y="1007768"/>
                  </a:ln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8" name="Group 37">
            <a:extLst>
              <a:ext uri="{FF2B5EF4-FFF2-40B4-BE49-F238E27FC236}">
                <a16:creationId xmlns:a16="http://schemas.microsoft.com/office/drawing/2014/main" id="{532DA449-6798-4320-BB97-F48414977B06}"/>
              </a:ext>
            </a:extLst>
          </p:cNvPr>
          <p:cNvGrpSpPr/>
          <p:nvPr/>
        </p:nvGrpSpPr>
        <p:grpSpPr>
          <a:xfrm>
            <a:off x="6156960" y="1645920"/>
            <a:ext cx="2103120" cy="2103120"/>
            <a:chOff x="5441589" y="757083"/>
            <a:chExt cx="3017520" cy="3017520"/>
          </a:xfrm>
        </p:grpSpPr>
        <p:sp>
          <p:nvSpPr>
            <p:cNvPr id="42" name="Freeform 61">
              <a:extLst>
                <a:ext uri="{FF2B5EF4-FFF2-40B4-BE49-F238E27FC236}">
                  <a16:creationId xmlns:a16="http://schemas.microsoft.com/office/drawing/2014/main" id="{05577F74-8443-4BCE-82B3-63408B002D91}"/>
                </a:ext>
              </a:extLst>
            </p:cNvPr>
            <p:cNvSpPr>
              <a:spLocks noChangeAspect="1" noEditPoints="1"/>
            </p:cNvSpPr>
            <p:nvPr/>
          </p:nvSpPr>
          <p:spPr bwMode="auto">
            <a:xfrm>
              <a:off x="5441589" y="757083"/>
              <a:ext cx="3017520" cy="3017520"/>
            </a:xfrm>
            <a:custGeom>
              <a:avLst/>
              <a:gdLst/>
              <a:ahLst/>
              <a:cxnLst>
                <a:cxn ang="0">
                  <a:pos x="321" y="183"/>
                </a:cxn>
                <a:cxn ang="0">
                  <a:pos x="321" y="141"/>
                </a:cxn>
                <a:cxn ang="0">
                  <a:pos x="290" y="136"/>
                </a:cxn>
                <a:cxn ang="0">
                  <a:pos x="275" y="98"/>
                </a:cxn>
                <a:cxn ang="0">
                  <a:pos x="296" y="75"/>
                </a:cxn>
                <a:cxn ang="0">
                  <a:pos x="269" y="42"/>
                </a:cxn>
                <a:cxn ang="0">
                  <a:pos x="241" y="59"/>
                </a:cxn>
                <a:cxn ang="0">
                  <a:pos x="206" y="39"/>
                </a:cxn>
                <a:cxn ang="0">
                  <a:pos x="207" y="7"/>
                </a:cxn>
                <a:cxn ang="0">
                  <a:pos x="165" y="0"/>
                </a:cxn>
                <a:cxn ang="0">
                  <a:pos x="155" y="31"/>
                </a:cxn>
                <a:cxn ang="0">
                  <a:pos x="116" y="39"/>
                </a:cxn>
                <a:cxn ang="0">
                  <a:pos x="96" y="13"/>
                </a:cxn>
                <a:cxn ang="0">
                  <a:pos x="59" y="34"/>
                </a:cxn>
                <a:cxn ang="0">
                  <a:pos x="71" y="66"/>
                </a:cxn>
                <a:cxn ang="0">
                  <a:pos x="47" y="96"/>
                </a:cxn>
                <a:cxn ang="0">
                  <a:pos x="14" y="89"/>
                </a:cxn>
                <a:cxn ang="0">
                  <a:pos x="0" y="129"/>
                </a:cxn>
                <a:cxn ang="0">
                  <a:pos x="30" y="145"/>
                </a:cxn>
                <a:cxn ang="0">
                  <a:pos x="29" y="163"/>
                </a:cxn>
                <a:cxn ang="0">
                  <a:pos x="30" y="184"/>
                </a:cxn>
                <a:cxn ang="0">
                  <a:pos x="1" y="200"/>
                </a:cxn>
                <a:cxn ang="0">
                  <a:pos x="15" y="240"/>
                </a:cxn>
                <a:cxn ang="0">
                  <a:pos x="49" y="233"/>
                </a:cxn>
                <a:cxn ang="0">
                  <a:pos x="74" y="262"/>
                </a:cxn>
                <a:cxn ang="0">
                  <a:pos x="61" y="293"/>
                </a:cxn>
                <a:cxn ang="0">
                  <a:pos x="98" y="315"/>
                </a:cxn>
                <a:cxn ang="0">
                  <a:pos x="119" y="288"/>
                </a:cxn>
                <a:cxn ang="0">
                  <a:pos x="158" y="295"/>
                </a:cxn>
                <a:cxn ang="0">
                  <a:pos x="168" y="326"/>
                </a:cxn>
                <a:cxn ang="0">
                  <a:pos x="210" y="319"/>
                </a:cxn>
                <a:cxn ang="0">
                  <a:pos x="209" y="286"/>
                </a:cxn>
                <a:cxn ang="0">
                  <a:pos x="243" y="266"/>
                </a:cxn>
                <a:cxn ang="0">
                  <a:pos x="271" y="282"/>
                </a:cxn>
                <a:cxn ang="0">
                  <a:pos x="298" y="250"/>
                </a:cxn>
                <a:cxn ang="0">
                  <a:pos x="277" y="226"/>
                </a:cxn>
                <a:cxn ang="0">
                  <a:pos x="290" y="188"/>
                </a:cxn>
                <a:cxn ang="0">
                  <a:pos x="321" y="183"/>
                </a:cxn>
                <a:cxn ang="0">
                  <a:pos x="161" y="260"/>
                </a:cxn>
                <a:cxn ang="0">
                  <a:pos x="64" y="163"/>
                </a:cxn>
                <a:cxn ang="0">
                  <a:pos x="161" y="67"/>
                </a:cxn>
                <a:cxn ang="0">
                  <a:pos x="257" y="163"/>
                </a:cxn>
                <a:cxn ang="0">
                  <a:pos x="161" y="260"/>
                </a:cxn>
              </a:cxnLst>
              <a:rect l="0" t="0" r="r" b="b"/>
              <a:pathLst>
                <a:path w="321" h="326">
                  <a:moveTo>
                    <a:pt x="321" y="183"/>
                  </a:moveTo>
                  <a:cubicBezTo>
                    <a:pt x="321" y="141"/>
                    <a:pt x="321" y="141"/>
                    <a:pt x="321" y="141"/>
                  </a:cubicBezTo>
                  <a:cubicBezTo>
                    <a:pt x="290" y="136"/>
                    <a:pt x="290" y="136"/>
                    <a:pt x="290" y="136"/>
                  </a:cubicBezTo>
                  <a:cubicBezTo>
                    <a:pt x="287" y="122"/>
                    <a:pt x="282" y="110"/>
                    <a:pt x="275" y="98"/>
                  </a:cubicBezTo>
                  <a:cubicBezTo>
                    <a:pt x="296" y="75"/>
                    <a:pt x="296" y="75"/>
                    <a:pt x="296" y="75"/>
                  </a:cubicBezTo>
                  <a:cubicBezTo>
                    <a:pt x="269" y="42"/>
                    <a:pt x="269" y="42"/>
                    <a:pt x="269" y="42"/>
                  </a:cubicBezTo>
                  <a:cubicBezTo>
                    <a:pt x="241" y="59"/>
                    <a:pt x="241" y="59"/>
                    <a:pt x="241" y="59"/>
                  </a:cubicBezTo>
                  <a:cubicBezTo>
                    <a:pt x="231" y="51"/>
                    <a:pt x="219" y="44"/>
                    <a:pt x="206" y="39"/>
                  </a:cubicBezTo>
                  <a:cubicBezTo>
                    <a:pt x="207" y="7"/>
                    <a:pt x="207" y="7"/>
                    <a:pt x="207" y="7"/>
                  </a:cubicBezTo>
                  <a:cubicBezTo>
                    <a:pt x="165" y="0"/>
                    <a:pt x="165" y="0"/>
                    <a:pt x="165" y="0"/>
                  </a:cubicBezTo>
                  <a:cubicBezTo>
                    <a:pt x="155" y="31"/>
                    <a:pt x="155" y="31"/>
                    <a:pt x="155" y="31"/>
                  </a:cubicBezTo>
                  <a:cubicBezTo>
                    <a:pt x="141" y="32"/>
                    <a:pt x="128" y="34"/>
                    <a:pt x="116" y="39"/>
                  </a:cubicBezTo>
                  <a:cubicBezTo>
                    <a:pt x="96" y="13"/>
                    <a:pt x="96" y="13"/>
                    <a:pt x="96" y="13"/>
                  </a:cubicBezTo>
                  <a:cubicBezTo>
                    <a:pt x="59" y="34"/>
                    <a:pt x="59" y="34"/>
                    <a:pt x="59" y="34"/>
                  </a:cubicBezTo>
                  <a:cubicBezTo>
                    <a:pt x="71" y="66"/>
                    <a:pt x="71" y="66"/>
                    <a:pt x="71" y="66"/>
                  </a:cubicBezTo>
                  <a:cubicBezTo>
                    <a:pt x="62" y="75"/>
                    <a:pt x="54" y="85"/>
                    <a:pt x="47" y="96"/>
                  </a:cubicBezTo>
                  <a:cubicBezTo>
                    <a:pt x="14" y="89"/>
                    <a:pt x="14" y="89"/>
                    <a:pt x="14" y="89"/>
                  </a:cubicBezTo>
                  <a:cubicBezTo>
                    <a:pt x="0" y="129"/>
                    <a:pt x="0" y="129"/>
                    <a:pt x="0" y="129"/>
                  </a:cubicBezTo>
                  <a:cubicBezTo>
                    <a:pt x="30" y="145"/>
                    <a:pt x="30" y="145"/>
                    <a:pt x="30" y="145"/>
                  </a:cubicBezTo>
                  <a:cubicBezTo>
                    <a:pt x="29" y="151"/>
                    <a:pt x="29" y="157"/>
                    <a:pt x="29" y="163"/>
                  </a:cubicBezTo>
                  <a:cubicBezTo>
                    <a:pt x="29" y="170"/>
                    <a:pt x="29" y="177"/>
                    <a:pt x="30" y="184"/>
                  </a:cubicBezTo>
                  <a:cubicBezTo>
                    <a:pt x="1" y="200"/>
                    <a:pt x="1" y="200"/>
                    <a:pt x="1" y="200"/>
                  </a:cubicBezTo>
                  <a:cubicBezTo>
                    <a:pt x="15" y="240"/>
                    <a:pt x="15" y="240"/>
                    <a:pt x="15" y="240"/>
                  </a:cubicBezTo>
                  <a:cubicBezTo>
                    <a:pt x="49" y="233"/>
                    <a:pt x="49" y="233"/>
                    <a:pt x="49" y="233"/>
                  </a:cubicBezTo>
                  <a:cubicBezTo>
                    <a:pt x="56" y="244"/>
                    <a:pt x="64" y="254"/>
                    <a:pt x="74" y="262"/>
                  </a:cubicBezTo>
                  <a:cubicBezTo>
                    <a:pt x="61" y="293"/>
                    <a:pt x="61" y="293"/>
                    <a:pt x="61" y="293"/>
                  </a:cubicBezTo>
                  <a:cubicBezTo>
                    <a:pt x="98" y="315"/>
                    <a:pt x="98" y="315"/>
                    <a:pt x="98" y="315"/>
                  </a:cubicBezTo>
                  <a:cubicBezTo>
                    <a:pt x="119" y="288"/>
                    <a:pt x="119" y="288"/>
                    <a:pt x="119" y="288"/>
                  </a:cubicBezTo>
                  <a:cubicBezTo>
                    <a:pt x="131" y="292"/>
                    <a:pt x="144" y="295"/>
                    <a:pt x="158" y="295"/>
                  </a:cubicBezTo>
                  <a:cubicBezTo>
                    <a:pt x="168" y="326"/>
                    <a:pt x="168" y="326"/>
                    <a:pt x="168" y="326"/>
                  </a:cubicBezTo>
                  <a:cubicBezTo>
                    <a:pt x="210" y="319"/>
                    <a:pt x="210" y="319"/>
                    <a:pt x="210" y="319"/>
                  </a:cubicBezTo>
                  <a:cubicBezTo>
                    <a:pt x="209" y="286"/>
                    <a:pt x="209" y="286"/>
                    <a:pt x="209" y="286"/>
                  </a:cubicBezTo>
                  <a:cubicBezTo>
                    <a:pt x="221" y="281"/>
                    <a:pt x="233" y="274"/>
                    <a:pt x="243" y="266"/>
                  </a:cubicBezTo>
                  <a:cubicBezTo>
                    <a:pt x="271" y="282"/>
                    <a:pt x="271" y="282"/>
                    <a:pt x="271" y="282"/>
                  </a:cubicBezTo>
                  <a:cubicBezTo>
                    <a:pt x="298" y="250"/>
                    <a:pt x="298" y="250"/>
                    <a:pt x="298" y="250"/>
                  </a:cubicBezTo>
                  <a:cubicBezTo>
                    <a:pt x="277" y="226"/>
                    <a:pt x="277" y="226"/>
                    <a:pt x="277" y="226"/>
                  </a:cubicBezTo>
                  <a:cubicBezTo>
                    <a:pt x="283" y="214"/>
                    <a:pt x="287" y="201"/>
                    <a:pt x="290" y="188"/>
                  </a:cubicBezTo>
                  <a:lnTo>
                    <a:pt x="321" y="183"/>
                  </a:lnTo>
                  <a:close/>
                  <a:moveTo>
                    <a:pt x="161" y="260"/>
                  </a:moveTo>
                  <a:cubicBezTo>
                    <a:pt x="107" y="260"/>
                    <a:pt x="64" y="216"/>
                    <a:pt x="64" y="163"/>
                  </a:cubicBezTo>
                  <a:cubicBezTo>
                    <a:pt x="64" y="110"/>
                    <a:pt x="107" y="67"/>
                    <a:pt x="161" y="67"/>
                  </a:cubicBezTo>
                  <a:cubicBezTo>
                    <a:pt x="214" y="67"/>
                    <a:pt x="257" y="110"/>
                    <a:pt x="257" y="163"/>
                  </a:cubicBezTo>
                  <a:cubicBezTo>
                    <a:pt x="257" y="216"/>
                    <a:pt x="214" y="260"/>
                    <a:pt x="161" y="260"/>
                  </a:cubicBezTo>
                  <a:close/>
                </a:path>
              </a:pathLst>
            </a:custGeom>
            <a:solidFill>
              <a:srgbClr val="5C7089"/>
            </a:solidFill>
            <a:ln w="6350">
              <a:noFill/>
              <a:round/>
              <a:headEnd/>
              <a:tailEnd/>
            </a:ln>
            <a:effectLst/>
          </p:spPr>
          <p:txBody>
            <a:bodyPr vert="horz" wrap="square" lIns="121920" tIns="60960" rIns="121920" bIns="60960" numCol="1" anchor="t" anchorCtr="0" compatLnSpc="1">
              <a:prstTxWarp prst="textNoShape">
                <a:avLst/>
              </a:prstTxWarp>
            </a:bodyPr>
            <a:lstStyle/>
            <a:p>
              <a:endParaRPr lang="en-US" sz="2400" dirty="0"/>
            </a:p>
          </p:txBody>
        </p:sp>
        <p:sp>
          <p:nvSpPr>
            <p:cNvPr id="43" name="Freeform: Shape 42">
              <a:extLst>
                <a:ext uri="{FF2B5EF4-FFF2-40B4-BE49-F238E27FC236}">
                  <a16:creationId xmlns:a16="http://schemas.microsoft.com/office/drawing/2014/main" id="{83BFA841-4B35-4F6C-A188-8B2C8836BB37}"/>
                </a:ext>
              </a:extLst>
            </p:cNvPr>
            <p:cNvSpPr>
              <a:spLocks noChangeAspect="1"/>
            </p:cNvSpPr>
            <p:nvPr/>
          </p:nvSpPr>
          <p:spPr>
            <a:xfrm>
              <a:off x="5990229" y="1305723"/>
              <a:ext cx="1920240" cy="1920240"/>
            </a:xfrm>
            <a:custGeom>
              <a:avLst/>
              <a:gdLst>
                <a:gd name="connsiteX0" fmla="*/ 2862934 w 5577840"/>
                <a:gd name="connsiteY0" fmla="*/ 211866 h 5577840"/>
                <a:gd name="connsiteX1" fmla="*/ 2862934 w 5577840"/>
                <a:gd name="connsiteY1" fmla="*/ 460938 h 5577840"/>
                <a:gd name="connsiteX2" fmla="*/ 2788920 w 5577840"/>
                <a:gd name="connsiteY2" fmla="*/ 457200 h 5577840"/>
                <a:gd name="connsiteX3" fmla="*/ 2710534 w 5577840"/>
                <a:gd name="connsiteY3" fmla="*/ 461158 h 5577840"/>
                <a:gd name="connsiteX4" fmla="*/ 2710534 w 5577840"/>
                <a:gd name="connsiteY4" fmla="*/ 212087 h 5577840"/>
                <a:gd name="connsiteX5" fmla="*/ 2525049 w 5577840"/>
                <a:gd name="connsiteY5" fmla="*/ 221453 h 5577840"/>
                <a:gd name="connsiteX6" fmla="*/ 1558762 w 5577840"/>
                <a:gd name="connsiteY6" fmla="*/ 519616 h 5577840"/>
                <a:gd name="connsiteX7" fmla="*/ 1539776 w 5577840"/>
                <a:gd name="connsiteY7" fmla="*/ 531151 h 5577840"/>
                <a:gd name="connsiteX8" fmla="*/ 1664216 w 5577840"/>
                <a:gd name="connsiteY8" fmla="*/ 746687 h 5577840"/>
                <a:gd name="connsiteX9" fmla="*/ 1601681 w 5577840"/>
                <a:gd name="connsiteY9" fmla="*/ 784678 h 5577840"/>
                <a:gd name="connsiteX10" fmla="*/ 1477241 w 5577840"/>
                <a:gd name="connsiteY10" fmla="*/ 569141 h 5577840"/>
                <a:gd name="connsiteX11" fmla="*/ 1345975 w 5577840"/>
                <a:gd name="connsiteY11" fmla="*/ 648887 h 5577840"/>
                <a:gd name="connsiteX12" fmla="*/ 648888 w 5577840"/>
                <a:gd name="connsiteY12" fmla="*/ 1345975 h 5577840"/>
                <a:gd name="connsiteX13" fmla="*/ 593440 w 5577840"/>
                <a:gd name="connsiteY13" fmla="*/ 1437244 h 5577840"/>
                <a:gd name="connsiteX14" fmla="*/ 808977 w 5577840"/>
                <a:gd name="connsiteY14" fmla="*/ 1561684 h 5577840"/>
                <a:gd name="connsiteX15" fmla="*/ 770986 w 5577840"/>
                <a:gd name="connsiteY15" fmla="*/ 1624219 h 5577840"/>
                <a:gd name="connsiteX16" fmla="*/ 555450 w 5577840"/>
                <a:gd name="connsiteY16" fmla="*/ 1499779 h 5577840"/>
                <a:gd name="connsiteX17" fmla="*/ 519616 w 5577840"/>
                <a:gd name="connsiteY17" fmla="*/ 1558762 h 5577840"/>
                <a:gd name="connsiteX18" fmla="*/ 221453 w 5577840"/>
                <a:gd name="connsiteY18" fmla="*/ 2525049 h 5577840"/>
                <a:gd name="connsiteX19" fmla="*/ 213331 w 5577840"/>
                <a:gd name="connsiteY19" fmla="*/ 2685895 h 5577840"/>
                <a:gd name="connsiteX20" fmla="*/ 462403 w 5577840"/>
                <a:gd name="connsiteY20" fmla="*/ 2685895 h 5577840"/>
                <a:gd name="connsiteX21" fmla="*/ 457200 w 5577840"/>
                <a:gd name="connsiteY21" fmla="*/ 2788920 h 5577840"/>
                <a:gd name="connsiteX22" fmla="*/ 459694 w 5577840"/>
                <a:gd name="connsiteY22" fmla="*/ 2838295 h 5577840"/>
                <a:gd name="connsiteX23" fmla="*/ 210622 w 5577840"/>
                <a:gd name="connsiteY23" fmla="*/ 2838295 h 5577840"/>
                <a:gd name="connsiteX24" fmla="*/ 221453 w 5577840"/>
                <a:gd name="connsiteY24" fmla="*/ 3052791 h 5577840"/>
                <a:gd name="connsiteX25" fmla="*/ 519616 w 5577840"/>
                <a:gd name="connsiteY25" fmla="*/ 4019079 h 5577840"/>
                <a:gd name="connsiteX26" fmla="*/ 525880 w 5577840"/>
                <a:gd name="connsiteY26" fmla="*/ 4029389 h 5577840"/>
                <a:gd name="connsiteX27" fmla="*/ 741417 w 5577840"/>
                <a:gd name="connsiteY27" fmla="*/ 3904949 h 5577840"/>
                <a:gd name="connsiteX28" fmla="*/ 779407 w 5577840"/>
                <a:gd name="connsiteY28" fmla="*/ 3967483 h 5577840"/>
                <a:gd name="connsiteX29" fmla="*/ 563871 w 5577840"/>
                <a:gd name="connsiteY29" fmla="*/ 4091923 h 5577840"/>
                <a:gd name="connsiteX30" fmla="*/ 648888 w 5577840"/>
                <a:gd name="connsiteY30" fmla="*/ 4231865 h 5577840"/>
                <a:gd name="connsiteX31" fmla="*/ 1345975 w 5577840"/>
                <a:gd name="connsiteY31" fmla="*/ 4928953 h 5577840"/>
                <a:gd name="connsiteX32" fmla="*/ 1445918 w 5577840"/>
                <a:gd name="connsiteY32" fmla="*/ 4989670 h 5577840"/>
                <a:gd name="connsiteX33" fmla="*/ 1570358 w 5577840"/>
                <a:gd name="connsiteY33" fmla="*/ 4774133 h 5577840"/>
                <a:gd name="connsiteX34" fmla="*/ 1632892 w 5577840"/>
                <a:gd name="connsiteY34" fmla="*/ 4812124 h 5577840"/>
                <a:gd name="connsiteX35" fmla="*/ 1508452 w 5577840"/>
                <a:gd name="connsiteY35" fmla="*/ 5027660 h 5577840"/>
                <a:gd name="connsiteX36" fmla="*/ 1558762 w 5577840"/>
                <a:gd name="connsiteY36" fmla="*/ 5058224 h 5577840"/>
                <a:gd name="connsiteX37" fmla="*/ 2788920 w 5577840"/>
                <a:gd name="connsiteY37" fmla="*/ 5369712 h 5577840"/>
                <a:gd name="connsiteX38" fmla="*/ 4019079 w 5577840"/>
                <a:gd name="connsiteY38" fmla="*/ 5058224 h 5577840"/>
                <a:gd name="connsiteX39" fmla="*/ 4056048 w 5577840"/>
                <a:gd name="connsiteY39" fmla="*/ 5035765 h 5577840"/>
                <a:gd name="connsiteX40" fmla="*/ 3931608 w 5577840"/>
                <a:gd name="connsiteY40" fmla="*/ 4820228 h 5577840"/>
                <a:gd name="connsiteX41" fmla="*/ 3994142 w 5577840"/>
                <a:gd name="connsiteY41" fmla="*/ 4782238 h 5577840"/>
                <a:gd name="connsiteX42" fmla="*/ 4118582 w 5577840"/>
                <a:gd name="connsiteY42" fmla="*/ 4997774 h 5577840"/>
                <a:gd name="connsiteX43" fmla="*/ 4231865 w 5577840"/>
                <a:gd name="connsiteY43" fmla="*/ 4928953 h 5577840"/>
                <a:gd name="connsiteX44" fmla="*/ 4928953 w 5577840"/>
                <a:gd name="connsiteY44" fmla="*/ 4231865 h 5577840"/>
                <a:gd name="connsiteX45" fmla="*/ 5022073 w 5577840"/>
                <a:gd name="connsiteY45" fmla="*/ 4078585 h 5577840"/>
                <a:gd name="connsiteX46" fmla="*/ 4806537 w 5577840"/>
                <a:gd name="connsiteY46" fmla="*/ 3954145 h 5577840"/>
                <a:gd name="connsiteX47" fmla="*/ 4839214 w 5577840"/>
                <a:gd name="connsiteY47" fmla="*/ 3900356 h 5577840"/>
                <a:gd name="connsiteX48" fmla="*/ 4843666 w 5577840"/>
                <a:gd name="connsiteY48" fmla="*/ 3891114 h 5577840"/>
                <a:gd name="connsiteX49" fmla="*/ 5059766 w 5577840"/>
                <a:gd name="connsiteY49" fmla="*/ 4015879 h 5577840"/>
                <a:gd name="connsiteX50" fmla="*/ 5166901 w 5577840"/>
                <a:gd name="connsiteY50" fmla="*/ 3793481 h 5577840"/>
                <a:gd name="connsiteX51" fmla="*/ 5356388 w 5577840"/>
                <a:gd name="connsiteY51" fmla="*/ 3052791 h 5577840"/>
                <a:gd name="connsiteX52" fmla="*/ 5367219 w 5577840"/>
                <a:gd name="connsiteY52" fmla="*/ 2838295 h 5577840"/>
                <a:gd name="connsiteX53" fmla="*/ 5118147 w 5577840"/>
                <a:gd name="connsiteY53" fmla="*/ 2838295 h 5577840"/>
                <a:gd name="connsiteX54" fmla="*/ 5120640 w 5577840"/>
                <a:gd name="connsiteY54" fmla="*/ 2788920 h 5577840"/>
                <a:gd name="connsiteX55" fmla="*/ 5115438 w 5577840"/>
                <a:gd name="connsiteY55" fmla="*/ 2685895 h 5577840"/>
                <a:gd name="connsiteX56" fmla="*/ 5364510 w 5577840"/>
                <a:gd name="connsiteY56" fmla="*/ 2685895 h 5577840"/>
                <a:gd name="connsiteX57" fmla="*/ 5356388 w 5577840"/>
                <a:gd name="connsiteY57" fmla="*/ 2525049 h 5577840"/>
                <a:gd name="connsiteX58" fmla="*/ 5058224 w 5577840"/>
                <a:gd name="connsiteY58" fmla="*/ 1558762 h 5577840"/>
                <a:gd name="connsiteX59" fmla="*/ 5030494 w 5577840"/>
                <a:gd name="connsiteY59" fmla="*/ 1513117 h 5577840"/>
                <a:gd name="connsiteX60" fmla="*/ 4814957 w 5577840"/>
                <a:gd name="connsiteY60" fmla="*/ 1637557 h 5577840"/>
                <a:gd name="connsiteX61" fmla="*/ 4776967 w 5577840"/>
                <a:gd name="connsiteY61" fmla="*/ 1575022 h 5577840"/>
                <a:gd name="connsiteX62" fmla="*/ 4992503 w 5577840"/>
                <a:gd name="connsiteY62" fmla="*/ 1450582 h 5577840"/>
                <a:gd name="connsiteX63" fmla="*/ 4928953 w 5577840"/>
                <a:gd name="connsiteY63" fmla="*/ 1345975 h 5577840"/>
                <a:gd name="connsiteX64" fmla="*/ 4231865 w 5577840"/>
                <a:gd name="connsiteY64" fmla="*/ 648887 h 5577840"/>
                <a:gd name="connsiteX65" fmla="*/ 4087259 w 5577840"/>
                <a:gd name="connsiteY65" fmla="*/ 561037 h 5577840"/>
                <a:gd name="connsiteX66" fmla="*/ 3962819 w 5577840"/>
                <a:gd name="connsiteY66" fmla="*/ 776574 h 5577840"/>
                <a:gd name="connsiteX67" fmla="*/ 3900356 w 5577840"/>
                <a:gd name="connsiteY67" fmla="*/ 738626 h 5577840"/>
                <a:gd name="connsiteX68" fmla="*/ 3900279 w 5577840"/>
                <a:gd name="connsiteY68" fmla="*/ 738589 h 5577840"/>
                <a:gd name="connsiteX69" fmla="*/ 4024723 w 5577840"/>
                <a:gd name="connsiteY69" fmla="*/ 523045 h 5577840"/>
                <a:gd name="connsiteX70" fmla="*/ 4019079 w 5577840"/>
                <a:gd name="connsiteY70" fmla="*/ 519616 h 5577840"/>
                <a:gd name="connsiteX71" fmla="*/ 3052791 w 5577840"/>
                <a:gd name="connsiteY71" fmla="*/ 221453 h 5577840"/>
                <a:gd name="connsiteX72" fmla="*/ 2788920 w 5577840"/>
                <a:gd name="connsiteY72" fmla="*/ 0 h 5577840"/>
                <a:gd name="connsiteX73" fmla="*/ 5577840 w 5577840"/>
                <a:gd name="connsiteY73" fmla="*/ 2788920 h 5577840"/>
                <a:gd name="connsiteX74" fmla="*/ 2788920 w 5577840"/>
                <a:gd name="connsiteY74" fmla="*/ 5577840 h 5577840"/>
                <a:gd name="connsiteX75" fmla="*/ 0 w 5577840"/>
                <a:gd name="connsiteY75" fmla="*/ 2788920 h 5577840"/>
                <a:gd name="connsiteX76" fmla="*/ 2788920 w 5577840"/>
                <a:gd name="connsiteY76" fmla="*/ 0 h 5577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5577840" h="5577840">
                  <a:moveTo>
                    <a:pt x="2862934" y="211866"/>
                  </a:moveTo>
                  <a:lnTo>
                    <a:pt x="2862934" y="460938"/>
                  </a:lnTo>
                  <a:lnTo>
                    <a:pt x="2788920" y="457200"/>
                  </a:lnTo>
                  <a:lnTo>
                    <a:pt x="2710534" y="461158"/>
                  </a:lnTo>
                  <a:lnTo>
                    <a:pt x="2710534" y="212087"/>
                  </a:lnTo>
                  <a:lnTo>
                    <a:pt x="2525049" y="221453"/>
                  </a:lnTo>
                  <a:cubicBezTo>
                    <a:pt x="2178015" y="256696"/>
                    <a:pt x="1851307" y="360696"/>
                    <a:pt x="1558762" y="519616"/>
                  </a:cubicBezTo>
                  <a:lnTo>
                    <a:pt x="1539776" y="531151"/>
                  </a:lnTo>
                  <a:lnTo>
                    <a:pt x="1664216" y="746687"/>
                  </a:lnTo>
                  <a:lnTo>
                    <a:pt x="1601681" y="784678"/>
                  </a:lnTo>
                  <a:lnTo>
                    <a:pt x="1477241" y="569141"/>
                  </a:lnTo>
                  <a:lnTo>
                    <a:pt x="1345975" y="648887"/>
                  </a:lnTo>
                  <a:cubicBezTo>
                    <a:pt x="1071377" y="834402"/>
                    <a:pt x="834402" y="1071377"/>
                    <a:pt x="648888" y="1345975"/>
                  </a:cubicBezTo>
                  <a:lnTo>
                    <a:pt x="593440" y="1437244"/>
                  </a:lnTo>
                  <a:lnTo>
                    <a:pt x="808977" y="1561684"/>
                  </a:lnTo>
                  <a:lnTo>
                    <a:pt x="770986" y="1624219"/>
                  </a:lnTo>
                  <a:lnTo>
                    <a:pt x="555450" y="1499779"/>
                  </a:lnTo>
                  <a:lnTo>
                    <a:pt x="519616" y="1558762"/>
                  </a:lnTo>
                  <a:cubicBezTo>
                    <a:pt x="360697" y="1851306"/>
                    <a:pt x="256696" y="2178015"/>
                    <a:pt x="221453" y="2525049"/>
                  </a:cubicBezTo>
                  <a:lnTo>
                    <a:pt x="213331" y="2685895"/>
                  </a:lnTo>
                  <a:lnTo>
                    <a:pt x="462403" y="2685895"/>
                  </a:lnTo>
                  <a:lnTo>
                    <a:pt x="457200" y="2788920"/>
                  </a:lnTo>
                  <a:lnTo>
                    <a:pt x="459694" y="2838295"/>
                  </a:lnTo>
                  <a:lnTo>
                    <a:pt x="210622" y="2838295"/>
                  </a:lnTo>
                  <a:lnTo>
                    <a:pt x="221453" y="3052791"/>
                  </a:lnTo>
                  <a:cubicBezTo>
                    <a:pt x="256696" y="3399826"/>
                    <a:pt x="360697" y="3726534"/>
                    <a:pt x="519616" y="4019079"/>
                  </a:cubicBezTo>
                  <a:lnTo>
                    <a:pt x="525880" y="4029389"/>
                  </a:lnTo>
                  <a:lnTo>
                    <a:pt x="741417" y="3904949"/>
                  </a:lnTo>
                  <a:lnTo>
                    <a:pt x="779407" y="3967483"/>
                  </a:lnTo>
                  <a:lnTo>
                    <a:pt x="563871" y="4091923"/>
                  </a:lnTo>
                  <a:lnTo>
                    <a:pt x="648888" y="4231865"/>
                  </a:lnTo>
                  <a:cubicBezTo>
                    <a:pt x="834402" y="4506463"/>
                    <a:pt x="1071377" y="4743438"/>
                    <a:pt x="1345975" y="4928953"/>
                  </a:cubicBezTo>
                  <a:lnTo>
                    <a:pt x="1445918" y="4989670"/>
                  </a:lnTo>
                  <a:lnTo>
                    <a:pt x="1570358" y="4774133"/>
                  </a:lnTo>
                  <a:lnTo>
                    <a:pt x="1632892" y="4812124"/>
                  </a:lnTo>
                  <a:lnTo>
                    <a:pt x="1508452" y="5027660"/>
                  </a:lnTo>
                  <a:lnTo>
                    <a:pt x="1558762" y="5058224"/>
                  </a:lnTo>
                  <a:cubicBezTo>
                    <a:pt x="1924443" y="5256874"/>
                    <a:pt x="2343504" y="5369712"/>
                    <a:pt x="2788920" y="5369712"/>
                  </a:cubicBezTo>
                  <a:cubicBezTo>
                    <a:pt x="3234336" y="5369712"/>
                    <a:pt x="3653398" y="5256874"/>
                    <a:pt x="4019079" y="5058224"/>
                  </a:cubicBezTo>
                  <a:lnTo>
                    <a:pt x="4056048" y="5035765"/>
                  </a:lnTo>
                  <a:lnTo>
                    <a:pt x="3931608" y="4820228"/>
                  </a:lnTo>
                  <a:lnTo>
                    <a:pt x="3994142" y="4782238"/>
                  </a:lnTo>
                  <a:lnTo>
                    <a:pt x="4118582" y="4997774"/>
                  </a:lnTo>
                  <a:lnTo>
                    <a:pt x="4231865" y="4928953"/>
                  </a:lnTo>
                  <a:cubicBezTo>
                    <a:pt x="4506463" y="4743438"/>
                    <a:pt x="4743438" y="4506463"/>
                    <a:pt x="4928953" y="4231865"/>
                  </a:cubicBezTo>
                  <a:lnTo>
                    <a:pt x="5022073" y="4078585"/>
                  </a:lnTo>
                  <a:lnTo>
                    <a:pt x="4806537" y="3954145"/>
                  </a:lnTo>
                  <a:lnTo>
                    <a:pt x="4839214" y="3900356"/>
                  </a:lnTo>
                  <a:lnTo>
                    <a:pt x="4843666" y="3891114"/>
                  </a:lnTo>
                  <a:lnTo>
                    <a:pt x="5059766" y="4015879"/>
                  </a:lnTo>
                  <a:lnTo>
                    <a:pt x="5166901" y="3793481"/>
                  </a:lnTo>
                  <a:cubicBezTo>
                    <a:pt x="5264847" y="3561909"/>
                    <a:pt x="5329955" y="3313067"/>
                    <a:pt x="5356388" y="3052791"/>
                  </a:cubicBezTo>
                  <a:lnTo>
                    <a:pt x="5367219" y="2838295"/>
                  </a:lnTo>
                  <a:lnTo>
                    <a:pt x="5118147" y="2838295"/>
                  </a:lnTo>
                  <a:lnTo>
                    <a:pt x="5120640" y="2788920"/>
                  </a:lnTo>
                  <a:lnTo>
                    <a:pt x="5115438" y="2685895"/>
                  </a:lnTo>
                  <a:lnTo>
                    <a:pt x="5364510" y="2685895"/>
                  </a:lnTo>
                  <a:lnTo>
                    <a:pt x="5356388" y="2525049"/>
                  </a:lnTo>
                  <a:cubicBezTo>
                    <a:pt x="5321144" y="2178015"/>
                    <a:pt x="5217144" y="1851306"/>
                    <a:pt x="5058224" y="1558762"/>
                  </a:cubicBezTo>
                  <a:lnTo>
                    <a:pt x="5030494" y="1513117"/>
                  </a:lnTo>
                  <a:lnTo>
                    <a:pt x="4814957" y="1637557"/>
                  </a:lnTo>
                  <a:lnTo>
                    <a:pt x="4776967" y="1575022"/>
                  </a:lnTo>
                  <a:lnTo>
                    <a:pt x="4992503" y="1450582"/>
                  </a:lnTo>
                  <a:lnTo>
                    <a:pt x="4928953" y="1345975"/>
                  </a:lnTo>
                  <a:cubicBezTo>
                    <a:pt x="4743438" y="1071377"/>
                    <a:pt x="4506463" y="834402"/>
                    <a:pt x="4231865" y="648887"/>
                  </a:cubicBezTo>
                  <a:lnTo>
                    <a:pt x="4087259" y="561037"/>
                  </a:lnTo>
                  <a:lnTo>
                    <a:pt x="3962819" y="776574"/>
                  </a:lnTo>
                  <a:lnTo>
                    <a:pt x="3900356" y="738626"/>
                  </a:lnTo>
                  <a:lnTo>
                    <a:pt x="3900279" y="738589"/>
                  </a:lnTo>
                  <a:lnTo>
                    <a:pt x="4024723" y="523045"/>
                  </a:lnTo>
                  <a:lnTo>
                    <a:pt x="4019079" y="519616"/>
                  </a:lnTo>
                  <a:cubicBezTo>
                    <a:pt x="3726534" y="360696"/>
                    <a:pt x="3399826" y="256696"/>
                    <a:pt x="3052791" y="221453"/>
                  </a:cubicBezTo>
                  <a:close/>
                  <a:moveTo>
                    <a:pt x="2788920" y="0"/>
                  </a:moveTo>
                  <a:cubicBezTo>
                    <a:pt x="4329198" y="0"/>
                    <a:pt x="5577840" y="1248642"/>
                    <a:pt x="5577840" y="2788920"/>
                  </a:cubicBezTo>
                  <a:cubicBezTo>
                    <a:pt x="5577840" y="4329198"/>
                    <a:pt x="4329198" y="5577840"/>
                    <a:pt x="2788920" y="5577840"/>
                  </a:cubicBezTo>
                  <a:cubicBezTo>
                    <a:pt x="1248642" y="5577840"/>
                    <a:pt x="0" y="4329198"/>
                    <a:pt x="0" y="2788920"/>
                  </a:cubicBezTo>
                  <a:cubicBezTo>
                    <a:pt x="0" y="1248642"/>
                    <a:pt x="1248642" y="0"/>
                    <a:pt x="2788920" y="0"/>
                  </a:cubicBezTo>
                  <a:close/>
                </a:path>
              </a:pathLst>
            </a:cu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9" name="Group 38">
            <a:extLst>
              <a:ext uri="{FF2B5EF4-FFF2-40B4-BE49-F238E27FC236}">
                <a16:creationId xmlns:a16="http://schemas.microsoft.com/office/drawing/2014/main" id="{6703561E-C985-410D-A720-CADB4260F0C5}"/>
              </a:ext>
            </a:extLst>
          </p:cNvPr>
          <p:cNvGrpSpPr>
            <a:grpSpLocks noChangeAspect="1"/>
          </p:cNvGrpSpPr>
          <p:nvPr/>
        </p:nvGrpSpPr>
        <p:grpSpPr>
          <a:xfrm rot="24840000">
            <a:off x="6666807" y="2155767"/>
            <a:ext cx="1083425" cy="1083425"/>
            <a:chOff x="1341120" y="2105814"/>
            <a:chExt cx="3931920" cy="3931920"/>
          </a:xfrm>
        </p:grpSpPr>
        <p:sp>
          <p:nvSpPr>
            <p:cNvPr id="40" name="Oval 39">
              <a:extLst>
                <a:ext uri="{FF2B5EF4-FFF2-40B4-BE49-F238E27FC236}">
                  <a16:creationId xmlns:a16="http://schemas.microsoft.com/office/drawing/2014/main" id="{44CA3758-75F8-47DB-BB91-6C6DA2782CCE}"/>
                </a:ext>
              </a:extLst>
            </p:cNvPr>
            <p:cNvSpPr>
              <a:spLocks noChangeAspect="1"/>
            </p:cNvSpPr>
            <p:nvPr/>
          </p:nvSpPr>
          <p:spPr>
            <a:xfrm>
              <a:off x="1341120" y="2105814"/>
              <a:ext cx="3931920" cy="3931920"/>
            </a:xfrm>
            <a:prstGeom prst="ellipse">
              <a:avLst/>
            </a:prstGeom>
            <a:solidFill>
              <a:schemeClr val="bg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1" name="Freeform: Shape 40">
              <a:extLst>
                <a:ext uri="{FF2B5EF4-FFF2-40B4-BE49-F238E27FC236}">
                  <a16:creationId xmlns:a16="http://schemas.microsoft.com/office/drawing/2014/main" id="{E24E54C4-58FB-4DF1-8F8C-E9F0D6993E19}"/>
                </a:ext>
              </a:extLst>
            </p:cNvPr>
            <p:cNvSpPr>
              <a:spLocks noChangeAspect="1"/>
            </p:cNvSpPr>
            <p:nvPr/>
          </p:nvSpPr>
          <p:spPr>
            <a:xfrm>
              <a:off x="2849880" y="2647234"/>
              <a:ext cx="1862944" cy="1881740"/>
            </a:xfrm>
            <a:custGeom>
              <a:avLst/>
              <a:gdLst>
                <a:gd name="connsiteX0" fmla="*/ 1862944 w 1862944"/>
                <a:gd name="connsiteY0" fmla="*/ 0 h 1881740"/>
                <a:gd name="connsiteX1" fmla="*/ 858670 w 1862944"/>
                <a:gd name="connsiteY1" fmla="*/ 1210096 h 1881740"/>
                <a:gd name="connsiteX2" fmla="*/ 878471 w 1862944"/>
                <a:gd name="connsiteY2" fmla="*/ 1246577 h 1881740"/>
                <a:gd name="connsiteX3" fmla="*/ 914400 w 1862944"/>
                <a:gd name="connsiteY3" fmla="*/ 1424540 h 1881740"/>
                <a:gd name="connsiteX4" fmla="*/ 457200 w 1862944"/>
                <a:gd name="connsiteY4" fmla="*/ 1881740 h 1881740"/>
                <a:gd name="connsiteX5" fmla="*/ 0 w 1862944"/>
                <a:gd name="connsiteY5" fmla="*/ 1424540 h 1881740"/>
                <a:gd name="connsiteX6" fmla="*/ 457200 w 1862944"/>
                <a:gd name="connsiteY6" fmla="*/ 967340 h 1881740"/>
                <a:gd name="connsiteX7" fmla="*/ 635163 w 1862944"/>
                <a:gd name="connsiteY7" fmla="*/ 1003269 h 1881740"/>
                <a:gd name="connsiteX8" fmla="*/ 643452 w 1862944"/>
                <a:gd name="connsiteY8" fmla="*/ 1007768 h 1881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62944" h="1881740">
                  <a:moveTo>
                    <a:pt x="1862944" y="0"/>
                  </a:moveTo>
                  <a:lnTo>
                    <a:pt x="858670" y="1210096"/>
                  </a:lnTo>
                  <a:lnTo>
                    <a:pt x="878471" y="1246577"/>
                  </a:lnTo>
                  <a:cubicBezTo>
                    <a:pt x="901607" y="1301276"/>
                    <a:pt x="914400" y="1361414"/>
                    <a:pt x="914400" y="1424540"/>
                  </a:cubicBezTo>
                  <a:cubicBezTo>
                    <a:pt x="914400" y="1677045"/>
                    <a:pt x="709705" y="1881740"/>
                    <a:pt x="457200" y="1881740"/>
                  </a:cubicBezTo>
                  <a:cubicBezTo>
                    <a:pt x="204695" y="1881740"/>
                    <a:pt x="0" y="1677045"/>
                    <a:pt x="0" y="1424540"/>
                  </a:cubicBezTo>
                  <a:cubicBezTo>
                    <a:pt x="0" y="1172035"/>
                    <a:pt x="204695" y="967340"/>
                    <a:pt x="457200" y="967340"/>
                  </a:cubicBezTo>
                  <a:cubicBezTo>
                    <a:pt x="520326" y="967340"/>
                    <a:pt x="580465" y="980134"/>
                    <a:pt x="635163" y="1003269"/>
                  </a:cubicBezTo>
                  <a:lnTo>
                    <a:pt x="643452" y="1007768"/>
                  </a:lnTo>
                  <a:close/>
                </a:path>
              </a:pathLst>
            </a:cu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5" name="Group 44">
            <a:extLst>
              <a:ext uri="{FF2B5EF4-FFF2-40B4-BE49-F238E27FC236}">
                <a16:creationId xmlns:a16="http://schemas.microsoft.com/office/drawing/2014/main" id="{7DF3D4EB-C5E2-447F-89E7-2658D682C024}"/>
              </a:ext>
            </a:extLst>
          </p:cNvPr>
          <p:cNvGrpSpPr/>
          <p:nvPr/>
        </p:nvGrpSpPr>
        <p:grpSpPr>
          <a:xfrm>
            <a:off x="8168640" y="1645920"/>
            <a:ext cx="2103120" cy="2103120"/>
            <a:chOff x="5441589" y="757083"/>
            <a:chExt cx="3017520" cy="3017520"/>
          </a:xfrm>
        </p:grpSpPr>
        <p:sp>
          <p:nvSpPr>
            <p:cNvPr id="49" name="Freeform 61">
              <a:extLst>
                <a:ext uri="{FF2B5EF4-FFF2-40B4-BE49-F238E27FC236}">
                  <a16:creationId xmlns:a16="http://schemas.microsoft.com/office/drawing/2014/main" id="{82B30824-B0C9-4422-B72C-FFFF33B3D0EE}"/>
                </a:ext>
              </a:extLst>
            </p:cNvPr>
            <p:cNvSpPr>
              <a:spLocks noChangeAspect="1" noEditPoints="1"/>
            </p:cNvSpPr>
            <p:nvPr/>
          </p:nvSpPr>
          <p:spPr bwMode="auto">
            <a:xfrm>
              <a:off x="5441589" y="757083"/>
              <a:ext cx="3017520" cy="3017520"/>
            </a:xfrm>
            <a:custGeom>
              <a:avLst/>
              <a:gdLst/>
              <a:ahLst/>
              <a:cxnLst>
                <a:cxn ang="0">
                  <a:pos x="321" y="183"/>
                </a:cxn>
                <a:cxn ang="0">
                  <a:pos x="321" y="141"/>
                </a:cxn>
                <a:cxn ang="0">
                  <a:pos x="290" y="136"/>
                </a:cxn>
                <a:cxn ang="0">
                  <a:pos x="275" y="98"/>
                </a:cxn>
                <a:cxn ang="0">
                  <a:pos x="296" y="75"/>
                </a:cxn>
                <a:cxn ang="0">
                  <a:pos x="269" y="42"/>
                </a:cxn>
                <a:cxn ang="0">
                  <a:pos x="241" y="59"/>
                </a:cxn>
                <a:cxn ang="0">
                  <a:pos x="206" y="39"/>
                </a:cxn>
                <a:cxn ang="0">
                  <a:pos x="207" y="7"/>
                </a:cxn>
                <a:cxn ang="0">
                  <a:pos x="165" y="0"/>
                </a:cxn>
                <a:cxn ang="0">
                  <a:pos x="155" y="31"/>
                </a:cxn>
                <a:cxn ang="0">
                  <a:pos x="116" y="39"/>
                </a:cxn>
                <a:cxn ang="0">
                  <a:pos x="96" y="13"/>
                </a:cxn>
                <a:cxn ang="0">
                  <a:pos x="59" y="34"/>
                </a:cxn>
                <a:cxn ang="0">
                  <a:pos x="71" y="66"/>
                </a:cxn>
                <a:cxn ang="0">
                  <a:pos x="47" y="96"/>
                </a:cxn>
                <a:cxn ang="0">
                  <a:pos x="14" y="89"/>
                </a:cxn>
                <a:cxn ang="0">
                  <a:pos x="0" y="129"/>
                </a:cxn>
                <a:cxn ang="0">
                  <a:pos x="30" y="145"/>
                </a:cxn>
                <a:cxn ang="0">
                  <a:pos x="29" y="163"/>
                </a:cxn>
                <a:cxn ang="0">
                  <a:pos x="30" y="184"/>
                </a:cxn>
                <a:cxn ang="0">
                  <a:pos x="1" y="200"/>
                </a:cxn>
                <a:cxn ang="0">
                  <a:pos x="15" y="240"/>
                </a:cxn>
                <a:cxn ang="0">
                  <a:pos x="49" y="233"/>
                </a:cxn>
                <a:cxn ang="0">
                  <a:pos x="74" y="262"/>
                </a:cxn>
                <a:cxn ang="0">
                  <a:pos x="61" y="293"/>
                </a:cxn>
                <a:cxn ang="0">
                  <a:pos x="98" y="315"/>
                </a:cxn>
                <a:cxn ang="0">
                  <a:pos x="119" y="288"/>
                </a:cxn>
                <a:cxn ang="0">
                  <a:pos x="158" y="295"/>
                </a:cxn>
                <a:cxn ang="0">
                  <a:pos x="168" y="326"/>
                </a:cxn>
                <a:cxn ang="0">
                  <a:pos x="210" y="319"/>
                </a:cxn>
                <a:cxn ang="0">
                  <a:pos x="209" y="286"/>
                </a:cxn>
                <a:cxn ang="0">
                  <a:pos x="243" y="266"/>
                </a:cxn>
                <a:cxn ang="0">
                  <a:pos x="271" y="282"/>
                </a:cxn>
                <a:cxn ang="0">
                  <a:pos x="298" y="250"/>
                </a:cxn>
                <a:cxn ang="0">
                  <a:pos x="277" y="226"/>
                </a:cxn>
                <a:cxn ang="0">
                  <a:pos x="290" y="188"/>
                </a:cxn>
                <a:cxn ang="0">
                  <a:pos x="321" y="183"/>
                </a:cxn>
                <a:cxn ang="0">
                  <a:pos x="161" y="260"/>
                </a:cxn>
                <a:cxn ang="0">
                  <a:pos x="64" y="163"/>
                </a:cxn>
                <a:cxn ang="0">
                  <a:pos x="161" y="67"/>
                </a:cxn>
                <a:cxn ang="0">
                  <a:pos x="257" y="163"/>
                </a:cxn>
                <a:cxn ang="0">
                  <a:pos x="161" y="260"/>
                </a:cxn>
              </a:cxnLst>
              <a:rect l="0" t="0" r="r" b="b"/>
              <a:pathLst>
                <a:path w="321" h="326">
                  <a:moveTo>
                    <a:pt x="321" y="183"/>
                  </a:moveTo>
                  <a:cubicBezTo>
                    <a:pt x="321" y="141"/>
                    <a:pt x="321" y="141"/>
                    <a:pt x="321" y="141"/>
                  </a:cubicBezTo>
                  <a:cubicBezTo>
                    <a:pt x="290" y="136"/>
                    <a:pt x="290" y="136"/>
                    <a:pt x="290" y="136"/>
                  </a:cubicBezTo>
                  <a:cubicBezTo>
                    <a:pt x="287" y="122"/>
                    <a:pt x="282" y="110"/>
                    <a:pt x="275" y="98"/>
                  </a:cubicBezTo>
                  <a:cubicBezTo>
                    <a:pt x="296" y="75"/>
                    <a:pt x="296" y="75"/>
                    <a:pt x="296" y="75"/>
                  </a:cubicBezTo>
                  <a:cubicBezTo>
                    <a:pt x="269" y="42"/>
                    <a:pt x="269" y="42"/>
                    <a:pt x="269" y="42"/>
                  </a:cubicBezTo>
                  <a:cubicBezTo>
                    <a:pt x="241" y="59"/>
                    <a:pt x="241" y="59"/>
                    <a:pt x="241" y="59"/>
                  </a:cubicBezTo>
                  <a:cubicBezTo>
                    <a:pt x="231" y="51"/>
                    <a:pt x="219" y="44"/>
                    <a:pt x="206" y="39"/>
                  </a:cubicBezTo>
                  <a:cubicBezTo>
                    <a:pt x="207" y="7"/>
                    <a:pt x="207" y="7"/>
                    <a:pt x="207" y="7"/>
                  </a:cubicBezTo>
                  <a:cubicBezTo>
                    <a:pt x="165" y="0"/>
                    <a:pt x="165" y="0"/>
                    <a:pt x="165" y="0"/>
                  </a:cubicBezTo>
                  <a:cubicBezTo>
                    <a:pt x="155" y="31"/>
                    <a:pt x="155" y="31"/>
                    <a:pt x="155" y="31"/>
                  </a:cubicBezTo>
                  <a:cubicBezTo>
                    <a:pt x="141" y="32"/>
                    <a:pt x="128" y="34"/>
                    <a:pt x="116" y="39"/>
                  </a:cubicBezTo>
                  <a:cubicBezTo>
                    <a:pt x="96" y="13"/>
                    <a:pt x="96" y="13"/>
                    <a:pt x="96" y="13"/>
                  </a:cubicBezTo>
                  <a:cubicBezTo>
                    <a:pt x="59" y="34"/>
                    <a:pt x="59" y="34"/>
                    <a:pt x="59" y="34"/>
                  </a:cubicBezTo>
                  <a:cubicBezTo>
                    <a:pt x="71" y="66"/>
                    <a:pt x="71" y="66"/>
                    <a:pt x="71" y="66"/>
                  </a:cubicBezTo>
                  <a:cubicBezTo>
                    <a:pt x="62" y="75"/>
                    <a:pt x="54" y="85"/>
                    <a:pt x="47" y="96"/>
                  </a:cubicBezTo>
                  <a:cubicBezTo>
                    <a:pt x="14" y="89"/>
                    <a:pt x="14" y="89"/>
                    <a:pt x="14" y="89"/>
                  </a:cubicBezTo>
                  <a:cubicBezTo>
                    <a:pt x="0" y="129"/>
                    <a:pt x="0" y="129"/>
                    <a:pt x="0" y="129"/>
                  </a:cubicBezTo>
                  <a:cubicBezTo>
                    <a:pt x="30" y="145"/>
                    <a:pt x="30" y="145"/>
                    <a:pt x="30" y="145"/>
                  </a:cubicBezTo>
                  <a:cubicBezTo>
                    <a:pt x="29" y="151"/>
                    <a:pt x="29" y="157"/>
                    <a:pt x="29" y="163"/>
                  </a:cubicBezTo>
                  <a:cubicBezTo>
                    <a:pt x="29" y="170"/>
                    <a:pt x="29" y="177"/>
                    <a:pt x="30" y="184"/>
                  </a:cubicBezTo>
                  <a:cubicBezTo>
                    <a:pt x="1" y="200"/>
                    <a:pt x="1" y="200"/>
                    <a:pt x="1" y="200"/>
                  </a:cubicBezTo>
                  <a:cubicBezTo>
                    <a:pt x="15" y="240"/>
                    <a:pt x="15" y="240"/>
                    <a:pt x="15" y="240"/>
                  </a:cubicBezTo>
                  <a:cubicBezTo>
                    <a:pt x="49" y="233"/>
                    <a:pt x="49" y="233"/>
                    <a:pt x="49" y="233"/>
                  </a:cubicBezTo>
                  <a:cubicBezTo>
                    <a:pt x="56" y="244"/>
                    <a:pt x="64" y="254"/>
                    <a:pt x="74" y="262"/>
                  </a:cubicBezTo>
                  <a:cubicBezTo>
                    <a:pt x="61" y="293"/>
                    <a:pt x="61" y="293"/>
                    <a:pt x="61" y="293"/>
                  </a:cubicBezTo>
                  <a:cubicBezTo>
                    <a:pt x="98" y="315"/>
                    <a:pt x="98" y="315"/>
                    <a:pt x="98" y="315"/>
                  </a:cubicBezTo>
                  <a:cubicBezTo>
                    <a:pt x="119" y="288"/>
                    <a:pt x="119" y="288"/>
                    <a:pt x="119" y="288"/>
                  </a:cubicBezTo>
                  <a:cubicBezTo>
                    <a:pt x="131" y="292"/>
                    <a:pt x="144" y="295"/>
                    <a:pt x="158" y="295"/>
                  </a:cubicBezTo>
                  <a:cubicBezTo>
                    <a:pt x="168" y="326"/>
                    <a:pt x="168" y="326"/>
                    <a:pt x="168" y="326"/>
                  </a:cubicBezTo>
                  <a:cubicBezTo>
                    <a:pt x="210" y="319"/>
                    <a:pt x="210" y="319"/>
                    <a:pt x="210" y="319"/>
                  </a:cubicBezTo>
                  <a:cubicBezTo>
                    <a:pt x="209" y="286"/>
                    <a:pt x="209" y="286"/>
                    <a:pt x="209" y="286"/>
                  </a:cubicBezTo>
                  <a:cubicBezTo>
                    <a:pt x="221" y="281"/>
                    <a:pt x="233" y="274"/>
                    <a:pt x="243" y="266"/>
                  </a:cubicBezTo>
                  <a:cubicBezTo>
                    <a:pt x="271" y="282"/>
                    <a:pt x="271" y="282"/>
                    <a:pt x="271" y="282"/>
                  </a:cubicBezTo>
                  <a:cubicBezTo>
                    <a:pt x="298" y="250"/>
                    <a:pt x="298" y="250"/>
                    <a:pt x="298" y="250"/>
                  </a:cubicBezTo>
                  <a:cubicBezTo>
                    <a:pt x="277" y="226"/>
                    <a:pt x="277" y="226"/>
                    <a:pt x="277" y="226"/>
                  </a:cubicBezTo>
                  <a:cubicBezTo>
                    <a:pt x="283" y="214"/>
                    <a:pt x="287" y="201"/>
                    <a:pt x="290" y="188"/>
                  </a:cubicBezTo>
                  <a:lnTo>
                    <a:pt x="321" y="183"/>
                  </a:lnTo>
                  <a:close/>
                  <a:moveTo>
                    <a:pt x="161" y="260"/>
                  </a:moveTo>
                  <a:cubicBezTo>
                    <a:pt x="107" y="260"/>
                    <a:pt x="64" y="216"/>
                    <a:pt x="64" y="163"/>
                  </a:cubicBezTo>
                  <a:cubicBezTo>
                    <a:pt x="64" y="110"/>
                    <a:pt x="107" y="67"/>
                    <a:pt x="161" y="67"/>
                  </a:cubicBezTo>
                  <a:cubicBezTo>
                    <a:pt x="214" y="67"/>
                    <a:pt x="257" y="110"/>
                    <a:pt x="257" y="163"/>
                  </a:cubicBezTo>
                  <a:cubicBezTo>
                    <a:pt x="257" y="216"/>
                    <a:pt x="214" y="260"/>
                    <a:pt x="161" y="260"/>
                  </a:cubicBezTo>
                  <a:close/>
                </a:path>
              </a:pathLst>
            </a:custGeom>
            <a:solidFill>
              <a:srgbClr val="72869F"/>
            </a:solidFill>
            <a:ln w="6350">
              <a:noFill/>
              <a:round/>
              <a:headEnd/>
              <a:tailEnd/>
            </a:ln>
            <a:effectLst/>
          </p:spPr>
          <p:txBody>
            <a:bodyPr vert="horz" wrap="square" lIns="121920" tIns="60960" rIns="121920" bIns="60960" numCol="1" anchor="t" anchorCtr="0" compatLnSpc="1">
              <a:prstTxWarp prst="textNoShape">
                <a:avLst/>
              </a:prstTxWarp>
            </a:bodyPr>
            <a:lstStyle/>
            <a:p>
              <a:endParaRPr lang="en-US" sz="2400" dirty="0"/>
            </a:p>
          </p:txBody>
        </p:sp>
        <p:sp>
          <p:nvSpPr>
            <p:cNvPr id="50" name="Freeform: Shape 49">
              <a:extLst>
                <a:ext uri="{FF2B5EF4-FFF2-40B4-BE49-F238E27FC236}">
                  <a16:creationId xmlns:a16="http://schemas.microsoft.com/office/drawing/2014/main" id="{FADC57B0-9566-4C46-B2B8-96AD70724153}"/>
                </a:ext>
              </a:extLst>
            </p:cNvPr>
            <p:cNvSpPr>
              <a:spLocks noChangeAspect="1"/>
            </p:cNvSpPr>
            <p:nvPr/>
          </p:nvSpPr>
          <p:spPr>
            <a:xfrm>
              <a:off x="5990229" y="1305723"/>
              <a:ext cx="1920240" cy="1920240"/>
            </a:xfrm>
            <a:custGeom>
              <a:avLst/>
              <a:gdLst>
                <a:gd name="connsiteX0" fmla="*/ 2862934 w 5577840"/>
                <a:gd name="connsiteY0" fmla="*/ 211866 h 5577840"/>
                <a:gd name="connsiteX1" fmla="*/ 2862934 w 5577840"/>
                <a:gd name="connsiteY1" fmla="*/ 460938 h 5577840"/>
                <a:gd name="connsiteX2" fmla="*/ 2788920 w 5577840"/>
                <a:gd name="connsiteY2" fmla="*/ 457200 h 5577840"/>
                <a:gd name="connsiteX3" fmla="*/ 2710534 w 5577840"/>
                <a:gd name="connsiteY3" fmla="*/ 461158 h 5577840"/>
                <a:gd name="connsiteX4" fmla="*/ 2710534 w 5577840"/>
                <a:gd name="connsiteY4" fmla="*/ 212087 h 5577840"/>
                <a:gd name="connsiteX5" fmla="*/ 2525049 w 5577840"/>
                <a:gd name="connsiteY5" fmla="*/ 221453 h 5577840"/>
                <a:gd name="connsiteX6" fmla="*/ 1558762 w 5577840"/>
                <a:gd name="connsiteY6" fmla="*/ 519616 h 5577840"/>
                <a:gd name="connsiteX7" fmla="*/ 1539776 w 5577840"/>
                <a:gd name="connsiteY7" fmla="*/ 531151 h 5577840"/>
                <a:gd name="connsiteX8" fmla="*/ 1664216 w 5577840"/>
                <a:gd name="connsiteY8" fmla="*/ 746687 h 5577840"/>
                <a:gd name="connsiteX9" fmla="*/ 1601681 w 5577840"/>
                <a:gd name="connsiteY9" fmla="*/ 784678 h 5577840"/>
                <a:gd name="connsiteX10" fmla="*/ 1477241 w 5577840"/>
                <a:gd name="connsiteY10" fmla="*/ 569141 h 5577840"/>
                <a:gd name="connsiteX11" fmla="*/ 1345975 w 5577840"/>
                <a:gd name="connsiteY11" fmla="*/ 648887 h 5577840"/>
                <a:gd name="connsiteX12" fmla="*/ 648888 w 5577840"/>
                <a:gd name="connsiteY12" fmla="*/ 1345975 h 5577840"/>
                <a:gd name="connsiteX13" fmla="*/ 593440 w 5577840"/>
                <a:gd name="connsiteY13" fmla="*/ 1437244 h 5577840"/>
                <a:gd name="connsiteX14" fmla="*/ 808977 w 5577840"/>
                <a:gd name="connsiteY14" fmla="*/ 1561684 h 5577840"/>
                <a:gd name="connsiteX15" fmla="*/ 770986 w 5577840"/>
                <a:gd name="connsiteY15" fmla="*/ 1624219 h 5577840"/>
                <a:gd name="connsiteX16" fmla="*/ 555450 w 5577840"/>
                <a:gd name="connsiteY16" fmla="*/ 1499779 h 5577840"/>
                <a:gd name="connsiteX17" fmla="*/ 519616 w 5577840"/>
                <a:gd name="connsiteY17" fmla="*/ 1558762 h 5577840"/>
                <a:gd name="connsiteX18" fmla="*/ 221453 w 5577840"/>
                <a:gd name="connsiteY18" fmla="*/ 2525049 h 5577840"/>
                <a:gd name="connsiteX19" fmla="*/ 213331 w 5577840"/>
                <a:gd name="connsiteY19" fmla="*/ 2685895 h 5577840"/>
                <a:gd name="connsiteX20" fmla="*/ 462403 w 5577840"/>
                <a:gd name="connsiteY20" fmla="*/ 2685895 h 5577840"/>
                <a:gd name="connsiteX21" fmla="*/ 457200 w 5577840"/>
                <a:gd name="connsiteY21" fmla="*/ 2788920 h 5577840"/>
                <a:gd name="connsiteX22" fmla="*/ 459694 w 5577840"/>
                <a:gd name="connsiteY22" fmla="*/ 2838295 h 5577840"/>
                <a:gd name="connsiteX23" fmla="*/ 210622 w 5577840"/>
                <a:gd name="connsiteY23" fmla="*/ 2838295 h 5577840"/>
                <a:gd name="connsiteX24" fmla="*/ 221453 w 5577840"/>
                <a:gd name="connsiteY24" fmla="*/ 3052791 h 5577840"/>
                <a:gd name="connsiteX25" fmla="*/ 519616 w 5577840"/>
                <a:gd name="connsiteY25" fmla="*/ 4019079 h 5577840"/>
                <a:gd name="connsiteX26" fmla="*/ 525880 w 5577840"/>
                <a:gd name="connsiteY26" fmla="*/ 4029389 h 5577840"/>
                <a:gd name="connsiteX27" fmla="*/ 741417 w 5577840"/>
                <a:gd name="connsiteY27" fmla="*/ 3904949 h 5577840"/>
                <a:gd name="connsiteX28" fmla="*/ 779407 w 5577840"/>
                <a:gd name="connsiteY28" fmla="*/ 3967483 h 5577840"/>
                <a:gd name="connsiteX29" fmla="*/ 563871 w 5577840"/>
                <a:gd name="connsiteY29" fmla="*/ 4091923 h 5577840"/>
                <a:gd name="connsiteX30" fmla="*/ 648888 w 5577840"/>
                <a:gd name="connsiteY30" fmla="*/ 4231865 h 5577840"/>
                <a:gd name="connsiteX31" fmla="*/ 1345975 w 5577840"/>
                <a:gd name="connsiteY31" fmla="*/ 4928953 h 5577840"/>
                <a:gd name="connsiteX32" fmla="*/ 1445918 w 5577840"/>
                <a:gd name="connsiteY32" fmla="*/ 4989670 h 5577840"/>
                <a:gd name="connsiteX33" fmla="*/ 1570358 w 5577840"/>
                <a:gd name="connsiteY33" fmla="*/ 4774133 h 5577840"/>
                <a:gd name="connsiteX34" fmla="*/ 1632892 w 5577840"/>
                <a:gd name="connsiteY34" fmla="*/ 4812124 h 5577840"/>
                <a:gd name="connsiteX35" fmla="*/ 1508452 w 5577840"/>
                <a:gd name="connsiteY35" fmla="*/ 5027660 h 5577840"/>
                <a:gd name="connsiteX36" fmla="*/ 1558762 w 5577840"/>
                <a:gd name="connsiteY36" fmla="*/ 5058224 h 5577840"/>
                <a:gd name="connsiteX37" fmla="*/ 2788920 w 5577840"/>
                <a:gd name="connsiteY37" fmla="*/ 5369712 h 5577840"/>
                <a:gd name="connsiteX38" fmla="*/ 4019079 w 5577840"/>
                <a:gd name="connsiteY38" fmla="*/ 5058224 h 5577840"/>
                <a:gd name="connsiteX39" fmla="*/ 4056048 w 5577840"/>
                <a:gd name="connsiteY39" fmla="*/ 5035765 h 5577840"/>
                <a:gd name="connsiteX40" fmla="*/ 3931608 w 5577840"/>
                <a:gd name="connsiteY40" fmla="*/ 4820228 h 5577840"/>
                <a:gd name="connsiteX41" fmla="*/ 3994142 w 5577840"/>
                <a:gd name="connsiteY41" fmla="*/ 4782238 h 5577840"/>
                <a:gd name="connsiteX42" fmla="*/ 4118582 w 5577840"/>
                <a:gd name="connsiteY42" fmla="*/ 4997774 h 5577840"/>
                <a:gd name="connsiteX43" fmla="*/ 4231865 w 5577840"/>
                <a:gd name="connsiteY43" fmla="*/ 4928953 h 5577840"/>
                <a:gd name="connsiteX44" fmla="*/ 4928953 w 5577840"/>
                <a:gd name="connsiteY44" fmla="*/ 4231865 h 5577840"/>
                <a:gd name="connsiteX45" fmla="*/ 5022073 w 5577840"/>
                <a:gd name="connsiteY45" fmla="*/ 4078585 h 5577840"/>
                <a:gd name="connsiteX46" fmla="*/ 4806537 w 5577840"/>
                <a:gd name="connsiteY46" fmla="*/ 3954145 h 5577840"/>
                <a:gd name="connsiteX47" fmla="*/ 4839214 w 5577840"/>
                <a:gd name="connsiteY47" fmla="*/ 3900356 h 5577840"/>
                <a:gd name="connsiteX48" fmla="*/ 4843666 w 5577840"/>
                <a:gd name="connsiteY48" fmla="*/ 3891114 h 5577840"/>
                <a:gd name="connsiteX49" fmla="*/ 5059766 w 5577840"/>
                <a:gd name="connsiteY49" fmla="*/ 4015879 h 5577840"/>
                <a:gd name="connsiteX50" fmla="*/ 5166901 w 5577840"/>
                <a:gd name="connsiteY50" fmla="*/ 3793481 h 5577840"/>
                <a:gd name="connsiteX51" fmla="*/ 5356388 w 5577840"/>
                <a:gd name="connsiteY51" fmla="*/ 3052791 h 5577840"/>
                <a:gd name="connsiteX52" fmla="*/ 5367219 w 5577840"/>
                <a:gd name="connsiteY52" fmla="*/ 2838295 h 5577840"/>
                <a:gd name="connsiteX53" fmla="*/ 5118147 w 5577840"/>
                <a:gd name="connsiteY53" fmla="*/ 2838295 h 5577840"/>
                <a:gd name="connsiteX54" fmla="*/ 5120640 w 5577840"/>
                <a:gd name="connsiteY54" fmla="*/ 2788920 h 5577840"/>
                <a:gd name="connsiteX55" fmla="*/ 5115438 w 5577840"/>
                <a:gd name="connsiteY55" fmla="*/ 2685895 h 5577840"/>
                <a:gd name="connsiteX56" fmla="*/ 5364510 w 5577840"/>
                <a:gd name="connsiteY56" fmla="*/ 2685895 h 5577840"/>
                <a:gd name="connsiteX57" fmla="*/ 5356388 w 5577840"/>
                <a:gd name="connsiteY57" fmla="*/ 2525049 h 5577840"/>
                <a:gd name="connsiteX58" fmla="*/ 5058224 w 5577840"/>
                <a:gd name="connsiteY58" fmla="*/ 1558762 h 5577840"/>
                <a:gd name="connsiteX59" fmla="*/ 5030494 w 5577840"/>
                <a:gd name="connsiteY59" fmla="*/ 1513117 h 5577840"/>
                <a:gd name="connsiteX60" fmla="*/ 4814957 w 5577840"/>
                <a:gd name="connsiteY60" fmla="*/ 1637557 h 5577840"/>
                <a:gd name="connsiteX61" fmla="*/ 4776967 w 5577840"/>
                <a:gd name="connsiteY61" fmla="*/ 1575022 h 5577840"/>
                <a:gd name="connsiteX62" fmla="*/ 4992503 w 5577840"/>
                <a:gd name="connsiteY62" fmla="*/ 1450582 h 5577840"/>
                <a:gd name="connsiteX63" fmla="*/ 4928953 w 5577840"/>
                <a:gd name="connsiteY63" fmla="*/ 1345975 h 5577840"/>
                <a:gd name="connsiteX64" fmla="*/ 4231865 w 5577840"/>
                <a:gd name="connsiteY64" fmla="*/ 648887 h 5577840"/>
                <a:gd name="connsiteX65" fmla="*/ 4087259 w 5577840"/>
                <a:gd name="connsiteY65" fmla="*/ 561037 h 5577840"/>
                <a:gd name="connsiteX66" fmla="*/ 3962819 w 5577840"/>
                <a:gd name="connsiteY66" fmla="*/ 776574 h 5577840"/>
                <a:gd name="connsiteX67" fmla="*/ 3900356 w 5577840"/>
                <a:gd name="connsiteY67" fmla="*/ 738626 h 5577840"/>
                <a:gd name="connsiteX68" fmla="*/ 3900279 w 5577840"/>
                <a:gd name="connsiteY68" fmla="*/ 738589 h 5577840"/>
                <a:gd name="connsiteX69" fmla="*/ 4024723 w 5577840"/>
                <a:gd name="connsiteY69" fmla="*/ 523045 h 5577840"/>
                <a:gd name="connsiteX70" fmla="*/ 4019079 w 5577840"/>
                <a:gd name="connsiteY70" fmla="*/ 519616 h 5577840"/>
                <a:gd name="connsiteX71" fmla="*/ 3052791 w 5577840"/>
                <a:gd name="connsiteY71" fmla="*/ 221453 h 5577840"/>
                <a:gd name="connsiteX72" fmla="*/ 2788920 w 5577840"/>
                <a:gd name="connsiteY72" fmla="*/ 0 h 5577840"/>
                <a:gd name="connsiteX73" fmla="*/ 5577840 w 5577840"/>
                <a:gd name="connsiteY73" fmla="*/ 2788920 h 5577840"/>
                <a:gd name="connsiteX74" fmla="*/ 2788920 w 5577840"/>
                <a:gd name="connsiteY74" fmla="*/ 5577840 h 5577840"/>
                <a:gd name="connsiteX75" fmla="*/ 0 w 5577840"/>
                <a:gd name="connsiteY75" fmla="*/ 2788920 h 5577840"/>
                <a:gd name="connsiteX76" fmla="*/ 2788920 w 5577840"/>
                <a:gd name="connsiteY76" fmla="*/ 0 h 5577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5577840" h="5577840">
                  <a:moveTo>
                    <a:pt x="2862934" y="211866"/>
                  </a:moveTo>
                  <a:lnTo>
                    <a:pt x="2862934" y="460938"/>
                  </a:lnTo>
                  <a:lnTo>
                    <a:pt x="2788920" y="457200"/>
                  </a:lnTo>
                  <a:lnTo>
                    <a:pt x="2710534" y="461158"/>
                  </a:lnTo>
                  <a:lnTo>
                    <a:pt x="2710534" y="212087"/>
                  </a:lnTo>
                  <a:lnTo>
                    <a:pt x="2525049" y="221453"/>
                  </a:lnTo>
                  <a:cubicBezTo>
                    <a:pt x="2178015" y="256696"/>
                    <a:pt x="1851307" y="360696"/>
                    <a:pt x="1558762" y="519616"/>
                  </a:cubicBezTo>
                  <a:lnTo>
                    <a:pt x="1539776" y="531151"/>
                  </a:lnTo>
                  <a:lnTo>
                    <a:pt x="1664216" y="746687"/>
                  </a:lnTo>
                  <a:lnTo>
                    <a:pt x="1601681" y="784678"/>
                  </a:lnTo>
                  <a:lnTo>
                    <a:pt x="1477241" y="569141"/>
                  </a:lnTo>
                  <a:lnTo>
                    <a:pt x="1345975" y="648887"/>
                  </a:lnTo>
                  <a:cubicBezTo>
                    <a:pt x="1071377" y="834402"/>
                    <a:pt x="834402" y="1071377"/>
                    <a:pt x="648888" y="1345975"/>
                  </a:cubicBezTo>
                  <a:lnTo>
                    <a:pt x="593440" y="1437244"/>
                  </a:lnTo>
                  <a:lnTo>
                    <a:pt x="808977" y="1561684"/>
                  </a:lnTo>
                  <a:lnTo>
                    <a:pt x="770986" y="1624219"/>
                  </a:lnTo>
                  <a:lnTo>
                    <a:pt x="555450" y="1499779"/>
                  </a:lnTo>
                  <a:lnTo>
                    <a:pt x="519616" y="1558762"/>
                  </a:lnTo>
                  <a:cubicBezTo>
                    <a:pt x="360697" y="1851306"/>
                    <a:pt x="256696" y="2178015"/>
                    <a:pt x="221453" y="2525049"/>
                  </a:cubicBezTo>
                  <a:lnTo>
                    <a:pt x="213331" y="2685895"/>
                  </a:lnTo>
                  <a:lnTo>
                    <a:pt x="462403" y="2685895"/>
                  </a:lnTo>
                  <a:lnTo>
                    <a:pt x="457200" y="2788920"/>
                  </a:lnTo>
                  <a:lnTo>
                    <a:pt x="459694" y="2838295"/>
                  </a:lnTo>
                  <a:lnTo>
                    <a:pt x="210622" y="2838295"/>
                  </a:lnTo>
                  <a:lnTo>
                    <a:pt x="221453" y="3052791"/>
                  </a:lnTo>
                  <a:cubicBezTo>
                    <a:pt x="256696" y="3399826"/>
                    <a:pt x="360697" y="3726534"/>
                    <a:pt x="519616" y="4019079"/>
                  </a:cubicBezTo>
                  <a:lnTo>
                    <a:pt x="525880" y="4029389"/>
                  </a:lnTo>
                  <a:lnTo>
                    <a:pt x="741417" y="3904949"/>
                  </a:lnTo>
                  <a:lnTo>
                    <a:pt x="779407" y="3967483"/>
                  </a:lnTo>
                  <a:lnTo>
                    <a:pt x="563871" y="4091923"/>
                  </a:lnTo>
                  <a:lnTo>
                    <a:pt x="648888" y="4231865"/>
                  </a:lnTo>
                  <a:cubicBezTo>
                    <a:pt x="834402" y="4506463"/>
                    <a:pt x="1071377" y="4743438"/>
                    <a:pt x="1345975" y="4928953"/>
                  </a:cubicBezTo>
                  <a:lnTo>
                    <a:pt x="1445918" y="4989670"/>
                  </a:lnTo>
                  <a:lnTo>
                    <a:pt x="1570358" y="4774133"/>
                  </a:lnTo>
                  <a:lnTo>
                    <a:pt x="1632892" y="4812124"/>
                  </a:lnTo>
                  <a:lnTo>
                    <a:pt x="1508452" y="5027660"/>
                  </a:lnTo>
                  <a:lnTo>
                    <a:pt x="1558762" y="5058224"/>
                  </a:lnTo>
                  <a:cubicBezTo>
                    <a:pt x="1924443" y="5256874"/>
                    <a:pt x="2343504" y="5369712"/>
                    <a:pt x="2788920" y="5369712"/>
                  </a:cubicBezTo>
                  <a:cubicBezTo>
                    <a:pt x="3234336" y="5369712"/>
                    <a:pt x="3653398" y="5256874"/>
                    <a:pt x="4019079" y="5058224"/>
                  </a:cubicBezTo>
                  <a:lnTo>
                    <a:pt x="4056048" y="5035765"/>
                  </a:lnTo>
                  <a:lnTo>
                    <a:pt x="3931608" y="4820228"/>
                  </a:lnTo>
                  <a:lnTo>
                    <a:pt x="3994142" y="4782238"/>
                  </a:lnTo>
                  <a:lnTo>
                    <a:pt x="4118582" y="4997774"/>
                  </a:lnTo>
                  <a:lnTo>
                    <a:pt x="4231865" y="4928953"/>
                  </a:lnTo>
                  <a:cubicBezTo>
                    <a:pt x="4506463" y="4743438"/>
                    <a:pt x="4743438" y="4506463"/>
                    <a:pt x="4928953" y="4231865"/>
                  </a:cubicBezTo>
                  <a:lnTo>
                    <a:pt x="5022073" y="4078585"/>
                  </a:lnTo>
                  <a:lnTo>
                    <a:pt x="4806537" y="3954145"/>
                  </a:lnTo>
                  <a:lnTo>
                    <a:pt x="4839214" y="3900356"/>
                  </a:lnTo>
                  <a:lnTo>
                    <a:pt x="4843666" y="3891114"/>
                  </a:lnTo>
                  <a:lnTo>
                    <a:pt x="5059766" y="4015879"/>
                  </a:lnTo>
                  <a:lnTo>
                    <a:pt x="5166901" y="3793481"/>
                  </a:lnTo>
                  <a:cubicBezTo>
                    <a:pt x="5264847" y="3561909"/>
                    <a:pt x="5329955" y="3313067"/>
                    <a:pt x="5356388" y="3052791"/>
                  </a:cubicBezTo>
                  <a:lnTo>
                    <a:pt x="5367219" y="2838295"/>
                  </a:lnTo>
                  <a:lnTo>
                    <a:pt x="5118147" y="2838295"/>
                  </a:lnTo>
                  <a:lnTo>
                    <a:pt x="5120640" y="2788920"/>
                  </a:lnTo>
                  <a:lnTo>
                    <a:pt x="5115438" y="2685895"/>
                  </a:lnTo>
                  <a:lnTo>
                    <a:pt x="5364510" y="2685895"/>
                  </a:lnTo>
                  <a:lnTo>
                    <a:pt x="5356388" y="2525049"/>
                  </a:lnTo>
                  <a:cubicBezTo>
                    <a:pt x="5321144" y="2178015"/>
                    <a:pt x="5217144" y="1851306"/>
                    <a:pt x="5058224" y="1558762"/>
                  </a:cubicBezTo>
                  <a:lnTo>
                    <a:pt x="5030494" y="1513117"/>
                  </a:lnTo>
                  <a:lnTo>
                    <a:pt x="4814957" y="1637557"/>
                  </a:lnTo>
                  <a:lnTo>
                    <a:pt x="4776967" y="1575022"/>
                  </a:lnTo>
                  <a:lnTo>
                    <a:pt x="4992503" y="1450582"/>
                  </a:lnTo>
                  <a:lnTo>
                    <a:pt x="4928953" y="1345975"/>
                  </a:lnTo>
                  <a:cubicBezTo>
                    <a:pt x="4743438" y="1071377"/>
                    <a:pt x="4506463" y="834402"/>
                    <a:pt x="4231865" y="648887"/>
                  </a:cubicBezTo>
                  <a:lnTo>
                    <a:pt x="4087259" y="561037"/>
                  </a:lnTo>
                  <a:lnTo>
                    <a:pt x="3962819" y="776574"/>
                  </a:lnTo>
                  <a:lnTo>
                    <a:pt x="3900356" y="738626"/>
                  </a:lnTo>
                  <a:lnTo>
                    <a:pt x="3900279" y="738589"/>
                  </a:lnTo>
                  <a:lnTo>
                    <a:pt x="4024723" y="523045"/>
                  </a:lnTo>
                  <a:lnTo>
                    <a:pt x="4019079" y="519616"/>
                  </a:lnTo>
                  <a:cubicBezTo>
                    <a:pt x="3726534" y="360696"/>
                    <a:pt x="3399826" y="256696"/>
                    <a:pt x="3052791" y="221453"/>
                  </a:cubicBezTo>
                  <a:close/>
                  <a:moveTo>
                    <a:pt x="2788920" y="0"/>
                  </a:moveTo>
                  <a:cubicBezTo>
                    <a:pt x="4329198" y="0"/>
                    <a:pt x="5577840" y="1248642"/>
                    <a:pt x="5577840" y="2788920"/>
                  </a:cubicBezTo>
                  <a:cubicBezTo>
                    <a:pt x="5577840" y="4329198"/>
                    <a:pt x="4329198" y="5577840"/>
                    <a:pt x="2788920" y="5577840"/>
                  </a:cubicBezTo>
                  <a:cubicBezTo>
                    <a:pt x="1248642" y="5577840"/>
                    <a:pt x="0" y="4329198"/>
                    <a:pt x="0" y="2788920"/>
                  </a:cubicBezTo>
                  <a:cubicBezTo>
                    <a:pt x="0" y="1248642"/>
                    <a:pt x="1248642" y="0"/>
                    <a:pt x="2788920" y="0"/>
                  </a:cubicBezTo>
                  <a:close/>
                </a:path>
              </a:pathLst>
            </a:custGeom>
            <a:solidFill>
              <a:srgbClr val="72869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6" name="Group 45">
            <a:extLst>
              <a:ext uri="{FF2B5EF4-FFF2-40B4-BE49-F238E27FC236}">
                <a16:creationId xmlns:a16="http://schemas.microsoft.com/office/drawing/2014/main" id="{0A8ECC4F-1F38-4370-9EC2-16604CD8D36A}"/>
              </a:ext>
            </a:extLst>
          </p:cNvPr>
          <p:cNvGrpSpPr>
            <a:grpSpLocks noChangeAspect="1"/>
          </p:cNvGrpSpPr>
          <p:nvPr/>
        </p:nvGrpSpPr>
        <p:grpSpPr>
          <a:xfrm rot="11040000">
            <a:off x="8678487" y="2155767"/>
            <a:ext cx="1083425" cy="1083425"/>
            <a:chOff x="1341120" y="2105814"/>
            <a:chExt cx="3931920" cy="3931920"/>
          </a:xfrm>
        </p:grpSpPr>
        <p:sp>
          <p:nvSpPr>
            <p:cNvPr id="47" name="Oval 46">
              <a:extLst>
                <a:ext uri="{FF2B5EF4-FFF2-40B4-BE49-F238E27FC236}">
                  <a16:creationId xmlns:a16="http://schemas.microsoft.com/office/drawing/2014/main" id="{7E05CDDC-B656-4C07-96AA-5E17DA1048F2}"/>
                </a:ext>
              </a:extLst>
            </p:cNvPr>
            <p:cNvSpPr>
              <a:spLocks noChangeAspect="1"/>
            </p:cNvSpPr>
            <p:nvPr/>
          </p:nvSpPr>
          <p:spPr>
            <a:xfrm>
              <a:off x="1341120" y="2105814"/>
              <a:ext cx="3931920" cy="3931920"/>
            </a:xfrm>
            <a:prstGeom prst="ellipse">
              <a:avLst/>
            </a:prstGeom>
            <a:solidFill>
              <a:schemeClr val="bg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8" name="Freeform: Shape 47">
              <a:extLst>
                <a:ext uri="{FF2B5EF4-FFF2-40B4-BE49-F238E27FC236}">
                  <a16:creationId xmlns:a16="http://schemas.microsoft.com/office/drawing/2014/main" id="{04BFE8DE-D7FA-41E5-93F2-DD3A99A44E5C}"/>
                </a:ext>
              </a:extLst>
            </p:cNvPr>
            <p:cNvSpPr>
              <a:spLocks noChangeAspect="1"/>
            </p:cNvSpPr>
            <p:nvPr/>
          </p:nvSpPr>
          <p:spPr>
            <a:xfrm>
              <a:off x="2849880" y="2647234"/>
              <a:ext cx="1862944" cy="1881740"/>
            </a:xfrm>
            <a:custGeom>
              <a:avLst/>
              <a:gdLst>
                <a:gd name="connsiteX0" fmla="*/ 1862944 w 1862944"/>
                <a:gd name="connsiteY0" fmla="*/ 0 h 1881740"/>
                <a:gd name="connsiteX1" fmla="*/ 858670 w 1862944"/>
                <a:gd name="connsiteY1" fmla="*/ 1210096 h 1881740"/>
                <a:gd name="connsiteX2" fmla="*/ 878471 w 1862944"/>
                <a:gd name="connsiteY2" fmla="*/ 1246577 h 1881740"/>
                <a:gd name="connsiteX3" fmla="*/ 914400 w 1862944"/>
                <a:gd name="connsiteY3" fmla="*/ 1424540 h 1881740"/>
                <a:gd name="connsiteX4" fmla="*/ 457200 w 1862944"/>
                <a:gd name="connsiteY4" fmla="*/ 1881740 h 1881740"/>
                <a:gd name="connsiteX5" fmla="*/ 0 w 1862944"/>
                <a:gd name="connsiteY5" fmla="*/ 1424540 h 1881740"/>
                <a:gd name="connsiteX6" fmla="*/ 457200 w 1862944"/>
                <a:gd name="connsiteY6" fmla="*/ 967340 h 1881740"/>
                <a:gd name="connsiteX7" fmla="*/ 635163 w 1862944"/>
                <a:gd name="connsiteY7" fmla="*/ 1003269 h 1881740"/>
                <a:gd name="connsiteX8" fmla="*/ 643452 w 1862944"/>
                <a:gd name="connsiteY8" fmla="*/ 1007768 h 1881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62944" h="1881740">
                  <a:moveTo>
                    <a:pt x="1862944" y="0"/>
                  </a:moveTo>
                  <a:lnTo>
                    <a:pt x="858670" y="1210096"/>
                  </a:lnTo>
                  <a:lnTo>
                    <a:pt x="878471" y="1246577"/>
                  </a:lnTo>
                  <a:cubicBezTo>
                    <a:pt x="901607" y="1301276"/>
                    <a:pt x="914400" y="1361414"/>
                    <a:pt x="914400" y="1424540"/>
                  </a:cubicBezTo>
                  <a:cubicBezTo>
                    <a:pt x="914400" y="1677045"/>
                    <a:pt x="709705" y="1881740"/>
                    <a:pt x="457200" y="1881740"/>
                  </a:cubicBezTo>
                  <a:cubicBezTo>
                    <a:pt x="204695" y="1881740"/>
                    <a:pt x="0" y="1677045"/>
                    <a:pt x="0" y="1424540"/>
                  </a:cubicBezTo>
                  <a:cubicBezTo>
                    <a:pt x="0" y="1172035"/>
                    <a:pt x="204695" y="967340"/>
                    <a:pt x="457200" y="967340"/>
                  </a:cubicBezTo>
                  <a:cubicBezTo>
                    <a:pt x="520326" y="967340"/>
                    <a:pt x="580465" y="980134"/>
                    <a:pt x="635163" y="1003269"/>
                  </a:cubicBezTo>
                  <a:lnTo>
                    <a:pt x="643452" y="1007768"/>
                  </a:lnTo>
                  <a:close/>
                </a:path>
              </a:pathLst>
            </a:custGeom>
            <a:solidFill>
              <a:srgbClr val="72869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cxnSp>
        <p:nvCxnSpPr>
          <p:cNvPr id="54" name="Straight Connector 53">
            <a:extLst>
              <a:ext uri="{FF2B5EF4-FFF2-40B4-BE49-F238E27FC236}">
                <a16:creationId xmlns:a16="http://schemas.microsoft.com/office/drawing/2014/main" id="{787EEA0F-6CD3-4C11-82D3-7B72A80B45E3}"/>
              </a:ext>
            </a:extLst>
          </p:cNvPr>
          <p:cNvCxnSpPr/>
          <p:nvPr/>
        </p:nvCxnSpPr>
        <p:spPr>
          <a:xfrm>
            <a:off x="3589842" y="4312317"/>
            <a:ext cx="1371600" cy="0"/>
          </a:xfrm>
          <a:prstGeom prst="line">
            <a:avLst/>
          </a:prstGeom>
          <a:ln>
            <a:solidFill>
              <a:schemeClr val="bg1"/>
            </a:solidFill>
            <a:prstDash val="dashDot"/>
          </a:ln>
        </p:spPr>
        <p:style>
          <a:lnRef idx="1">
            <a:schemeClr val="accent1"/>
          </a:lnRef>
          <a:fillRef idx="0">
            <a:schemeClr val="accent1"/>
          </a:fillRef>
          <a:effectRef idx="0">
            <a:schemeClr val="accent1"/>
          </a:effectRef>
          <a:fontRef idx="minor">
            <a:schemeClr val="tx1"/>
          </a:fontRef>
        </p:style>
      </p:cxnSp>
      <p:cxnSp>
        <p:nvCxnSpPr>
          <p:cNvPr id="56" name="Straight Connector 55">
            <a:extLst>
              <a:ext uri="{FF2B5EF4-FFF2-40B4-BE49-F238E27FC236}">
                <a16:creationId xmlns:a16="http://schemas.microsoft.com/office/drawing/2014/main" id="{72A5BEAE-A842-4D71-BB50-490BE96BBABC}"/>
              </a:ext>
            </a:extLst>
          </p:cNvPr>
          <p:cNvCxnSpPr/>
          <p:nvPr/>
        </p:nvCxnSpPr>
        <p:spPr>
          <a:xfrm>
            <a:off x="5422033" y="4319090"/>
            <a:ext cx="1371600" cy="0"/>
          </a:xfrm>
          <a:prstGeom prst="line">
            <a:avLst/>
          </a:prstGeom>
          <a:ln>
            <a:solidFill>
              <a:schemeClr val="bg1"/>
            </a:solidFill>
            <a:prstDash val="dashDot"/>
          </a:ln>
        </p:spPr>
        <p:style>
          <a:lnRef idx="1">
            <a:schemeClr val="accent1"/>
          </a:lnRef>
          <a:fillRef idx="0">
            <a:schemeClr val="accent1"/>
          </a:fillRef>
          <a:effectRef idx="0">
            <a:schemeClr val="accent1"/>
          </a:effectRef>
          <a:fontRef idx="minor">
            <a:schemeClr val="tx1"/>
          </a:fontRef>
        </p:style>
      </p:cxnSp>
      <p:cxnSp>
        <p:nvCxnSpPr>
          <p:cNvPr id="58" name="Straight Connector 57">
            <a:extLst>
              <a:ext uri="{FF2B5EF4-FFF2-40B4-BE49-F238E27FC236}">
                <a16:creationId xmlns:a16="http://schemas.microsoft.com/office/drawing/2014/main" id="{F4B62835-FC5C-46F5-8D34-6F16C6D2D880}"/>
              </a:ext>
            </a:extLst>
          </p:cNvPr>
          <p:cNvCxnSpPr/>
          <p:nvPr/>
        </p:nvCxnSpPr>
        <p:spPr>
          <a:xfrm>
            <a:off x="7261150" y="4296301"/>
            <a:ext cx="1371600" cy="0"/>
          </a:xfrm>
          <a:prstGeom prst="line">
            <a:avLst/>
          </a:prstGeom>
          <a:ln>
            <a:solidFill>
              <a:schemeClr val="bg1"/>
            </a:solidFill>
            <a:prstDash val="dashDot"/>
          </a:ln>
        </p:spPr>
        <p:style>
          <a:lnRef idx="1">
            <a:schemeClr val="accent1"/>
          </a:lnRef>
          <a:fillRef idx="0">
            <a:schemeClr val="accent1"/>
          </a:fillRef>
          <a:effectRef idx="0">
            <a:schemeClr val="accent1"/>
          </a:effectRef>
          <a:fontRef idx="minor">
            <a:schemeClr val="tx1"/>
          </a:fontRef>
        </p:style>
      </p:cxnSp>
      <p:grpSp>
        <p:nvGrpSpPr>
          <p:cNvPr id="12" name="Group 11">
            <a:extLst>
              <a:ext uri="{FF2B5EF4-FFF2-40B4-BE49-F238E27FC236}">
                <a16:creationId xmlns:a16="http://schemas.microsoft.com/office/drawing/2014/main" id="{ABA8F035-C053-47CA-89DC-371B0AC84887}"/>
              </a:ext>
            </a:extLst>
          </p:cNvPr>
          <p:cNvGrpSpPr/>
          <p:nvPr/>
        </p:nvGrpSpPr>
        <p:grpSpPr>
          <a:xfrm>
            <a:off x="3096032" y="4083579"/>
            <a:ext cx="548640" cy="457476"/>
            <a:chOff x="3096032" y="4083579"/>
            <a:chExt cx="548640" cy="457476"/>
          </a:xfrm>
        </p:grpSpPr>
        <p:sp>
          <p:nvSpPr>
            <p:cNvPr id="4" name="Oval 3">
              <a:extLst>
                <a:ext uri="{FF2B5EF4-FFF2-40B4-BE49-F238E27FC236}">
                  <a16:creationId xmlns:a16="http://schemas.microsoft.com/office/drawing/2014/main" id="{0BFAE10E-FE6A-4B2F-9F10-6852B90EC337}"/>
                </a:ext>
              </a:extLst>
            </p:cNvPr>
            <p:cNvSpPr>
              <a:spLocks noChangeAspect="1"/>
            </p:cNvSpPr>
            <p:nvPr/>
          </p:nvSpPr>
          <p:spPr>
            <a:xfrm>
              <a:off x="3146142" y="4083579"/>
              <a:ext cx="457200" cy="457476"/>
            </a:xfrm>
            <a:prstGeom prst="ellipse">
              <a:avLst/>
            </a:pr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TextBox 60">
              <a:extLst>
                <a:ext uri="{FF2B5EF4-FFF2-40B4-BE49-F238E27FC236}">
                  <a16:creationId xmlns:a16="http://schemas.microsoft.com/office/drawing/2014/main" id="{BA443B53-8E64-4584-804E-C74A5936BE7E}"/>
                </a:ext>
              </a:extLst>
            </p:cNvPr>
            <p:cNvSpPr txBox="1"/>
            <p:nvPr/>
          </p:nvSpPr>
          <p:spPr>
            <a:xfrm>
              <a:off x="3096032" y="4153934"/>
              <a:ext cx="548640" cy="307777"/>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27%</a:t>
              </a:r>
            </a:p>
          </p:txBody>
        </p:sp>
      </p:grpSp>
      <p:grpSp>
        <p:nvGrpSpPr>
          <p:cNvPr id="17" name="Group 16">
            <a:extLst>
              <a:ext uri="{FF2B5EF4-FFF2-40B4-BE49-F238E27FC236}">
                <a16:creationId xmlns:a16="http://schemas.microsoft.com/office/drawing/2014/main" id="{44D6FC27-9BF0-406F-835F-BD593D073621}"/>
              </a:ext>
            </a:extLst>
          </p:cNvPr>
          <p:cNvGrpSpPr/>
          <p:nvPr/>
        </p:nvGrpSpPr>
        <p:grpSpPr>
          <a:xfrm>
            <a:off x="4929326" y="4083579"/>
            <a:ext cx="548640" cy="457476"/>
            <a:chOff x="4929326" y="4083579"/>
            <a:chExt cx="548640" cy="457476"/>
          </a:xfrm>
        </p:grpSpPr>
        <p:sp>
          <p:nvSpPr>
            <p:cNvPr id="55" name="Oval 54">
              <a:extLst>
                <a:ext uri="{FF2B5EF4-FFF2-40B4-BE49-F238E27FC236}">
                  <a16:creationId xmlns:a16="http://schemas.microsoft.com/office/drawing/2014/main" id="{351CD3F9-AA80-4CCD-946A-18380664425D}"/>
                </a:ext>
              </a:extLst>
            </p:cNvPr>
            <p:cNvSpPr>
              <a:spLocks noChangeAspect="1"/>
            </p:cNvSpPr>
            <p:nvPr/>
          </p:nvSpPr>
          <p:spPr>
            <a:xfrm>
              <a:off x="4964833" y="4083579"/>
              <a:ext cx="457200" cy="457476"/>
            </a:xfrm>
            <a:prstGeom prst="ellipse">
              <a:avLst/>
            </a:pr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TextBox 61">
              <a:extLst>
                <a:ext uri="{FF2B5EF4-FFF2-40B4-BE49-F238E27FC236}">
                  <a16:creationId xmlns:a16="http://schemas.microsoft.com/office/drawing/2014/main" id="{E04AAF51-15C7-43BD-B798-4998F8B2DEBA}"/>
                </a:ext>
              </a:extLst>
            </p:cNvPr>
            <p:cNvSpPr txBox="1"/>
            <p:nvPr/>
          </p:nvSpPr>
          <p:spPr>
            <a:xfrm>
              <a:off x="4929326" y="4150390"/>
              <a:ext cx="548640" cy="307777"/>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53%</a:t>
              </a:r>
            </a:p>
          </p:txBody>
        </p:sp>
      </p:grpSp>
      <p:grpSp>
        <p:nvGrpSpPr>
          <p:cNvPr id="64" name="Group 63">
            <a:extLst>
              <a:ext uri="{FF2B5EF4-FFF2-40B4-BE49-F238E27FC236}">
                <a16:creationId xmlns:a16="http://schemas.microsoft.com/office/drawing/2014/main" id="{81653DA5-5B76-45FE-B6A8-69BBBEA0505B}"/>
              </a:ext>
            </a:extLst>
          </p:cNvPr>
          <p:cNvGrpSpPr/>
          <p:nvPr/>
        </p:nvGrpSpPr>
        <p:grpSpPr>
          <a:xfrm>
            <a:off x="6774167" y="4083577"/>
            <a:ext cx="548640" cy="457476"/>
            <a:chOff x="6774167" y="4083577"/>
            <a:chExt cx="548640" cy="457476"/>
          </a:xfrm>
        </p:grpSpPr>
        <p:sp>
          <p:nvSpPr>
            <p:cNvPr id="57" name="Oval 56">
              <a:extLst>
                <a:ext uri="{FF2B5EF4-FFF2-40B4-BE49-F238E27FC236}">
                  <a16:creationId xmlns:a16="http://schemas.microsoft.com/office/drawing/2014/main" id="{7440AA9E-51BC-45F1-B726-8EC661304595}"/>
                </a:ext>
              </a:extLst>
            </p:cNvPr>
            <p:cNvSpPr>
              <a:spLocks noChangeAspect="1"/>
            </p:cNvSpPr>
            <p:nvPr/>
          </p:nvSpPr>
          <p:spPr>
            <a:xfrm>
              <a:off x="6803950" y="4083577"/>
              <a:ext cx="457200" cy="457476"/>
            </a:xfrm>
            <a:prstGeom prst="ellipse">
              <a:avLst/>
            </a:pr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TextBox 62">
              <a:extLst>
                <a:ext uri="{FF2B5EF4-FFF2-40B4-BE49-F238E27FC236}">
                  <a16:creationId xmlns:a16="http://schemas.microsoft.com/office/drawing/2014/main" id="{0976912C-E234-4C0E-97EF-6A6363695A5D}"/>
                </a:ext>
              </a:extLst>
            </p:cNvPr>
            <p:cNvSpPr txBox="1"/>
            <p:nvPr/>
          </p:nvSpPr>
          <p:spPr>
            <a:xfrm>
              <a:off x="6774167" y="4165201"/>
              <a:ext cx="548640" cy="307777"/>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76%</a:t>
              </a:r>
            </a:p>
          </p:txBody>
        </p:sp>
      </p:grpSp>
      <p:grpSp>
        <p:nvGrpSpPr>
          <p:cNvPr id="66" name="Group 65">
            <a:extLst>
              <a:ext uri="{FF2B5EF4-FFF2-40B4-BE49-F238E27FC236}">
                <a16:creationId xmlns:a16="http://schemas.microsoft.com/office/drawing/2014/main" id="{23A19C76-ECAF-4B35-944D-2AE83BD654B6}"/>
              </a:ext>
            </a:extLst>
          </p:cNvPr>
          <p:cNvGrpSpPr/>
          <p:nvPr/>
        </p:nvGrpSpPr>
        <p:grpSpPr>
          <a:xfrm>
            <a:off x="8617808" y="4079085"/>
            <a:ext cx="548640" cy="457476"/>
            <a:chOff x="8617808" y="4079085"/>
            <a:chExt cx="548640" cy="457476"/>
          </a:xfrm>
        </p:grpSpPr>
        <p:sp>
          <p:nvSpPr>
            <p:cNvPr id="59" name="Oval 58">
              <a:extLst>
                <a:ext uri="{FF2B5EF4-FFF2-40B4-BE49-F238E27FC236}">
                  <a16:creationId xmlns:a16="http://schemas.microsoft.com/office/drawing/2014/main" id="{4CDB51FA-3699-4877-80AC-3ED1B5CB5BD7}"/>
                </a:ext>
              </a:extLst>
            </p:cNvPr>
            <p:cNvSpPr>
              <a:spLocks noChangeAspect="1"/>
            </p:cNvSpPr>
            <p:nvPr/>
          </p:nvSpPr>
          <p:spPr>
            <a:xfrm>
              <a:off x="8643067" y="4079085"/>
              <a:ext cx="457200" cy="457476"/>
            </a:xfrm>
            <a:prstGeom prst="ellipse">
              <a:avLst/>
            </a:prstGeom>
            <a:solidFill>
              <a:srgbClr val="72869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5" name="TextBox 64">
              <a:extLst>
                <a:ext uri="{FF2B5EF4-FFF2-40B4-BE49-F238E27FC236}">
                  <a16:creationId xmlns:a16="http://schemas.microsoft.com/office/drawing/2014/main" id="{B26206E8-6D2E-4567-9A6C-FA32303C5EF7}"/>
                </a:ext>
              </a:extLst>
            </p:cNvPr>
            <p:cNvSpPr txBox="1"/>
            <p:nvPr/>
          </p:nvSpPr>
          <p:spPr>
            <a:xfrm>
              <a:off x="8617808" y="4141389"/>
              <a:ext cx="548640" cy="307777"/>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11%</a:t>
              </a:r>
            </a:p>
          </p:txBody>
        </p:sp>
      </p:grpSp>
      <p:sp>
        <p:nvSpPr>
          <p:cNvPr id="67" name="TextBox 66">
            <a:extLst>
              <a:ext uri="{FF2B5EF4-FFF2-40B4-BE49-F238E27FC236}">
                <a16:creationId xmlns:a16="http://schemas.microsoft.com/office/drawing/2014/main" id="{E93D4484-1292-43BD-A153-31613AB90349}"/>
              </a:ext>
            </a:extLst>
          </p:cNvPr>
          <p:cNvSpPr txBox="1"/>
          <p:nvPr/>
        </p:nvSpPr>
        <p:spPr>
          <a:xfrm>
            <a:off x="883920" y="4754880"/>
            <a:ext cx="2468880" cy="1969770"/>
          </a:xfrm>
          <a:prstGeom prst="rect">
            <a:avLst/>
          </a:prstGeom>
          <a:noFill/>
        </p:spPr>
        <p:txBody>
          <a:bodyPr wrap="square" rtlCol="0">
            <a:spAutoFit/>
          </a:bodyPr>
          <a:lstStyle/>
          <a:p>
            <a:r>
              <a:rPr lang="en-US" sz="1400" dirty="0">
                <a:solidFill>
                  <a:srgbClr val="EF3425"/>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68" name="TextBox 67">
            <a:extLst>
              <a:ext uri="{FF2B5EF4-FFF2-40B4-BE49-F238E27FC236}">
                <a16:creationId xmlns:a16="http://schemas.microsoft.com/office/drawing/2014/main" id="{F550EB34-802F-4F6F-AB97-623498399AB7}"/>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
        <p:nvSpPr>
          <p:cNvPr id="69" name="TextBox 68">
            <a:extLst>
              <a:ext uri="{FF2B5EF4-FFF2-40B4-BE49-F238E27FC236}">
                <a16:creationId xmlns:a16="http://schemas.microsoft.com/office/drawing/2014/main" id="{63628782-69AF-478E-9035-E60F3860657B}"/>
              </a:ext>
            </a:extLst>
          </p:cNvPr>
          <p:cNvSpPr txBox="1"/>
          <p:nvPr/>
        </p:nvSpPr>
        <p:spPr>
          <a:xfrm>
            <a:off x="3718560" y="4754880"/>
            <a:ext cx="2468880" cy="1969770"/>
          </a:xfrm>
          <a:prstGeom prst="rect">
            <a:avLst/>
          </a:prstGeom>
          <a:noFill/>
        </p:spPr>
        <p:txBody>
          <a:bodyPr wrap="square" rtlCol="0">
            <a:spAutoFit/>
          </a:bodyPr>
          <a:lstStyle/>
          <a:p>
            <a:r>
              <a:rPr lang="en-US" sz="1400" dirty="0">
                <a:solidFill>
                  <a:srgbClr val="44546B"/>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70" name="TextBox 69">
            <a:extLst>
              <a:ext uri="{FF2B5EF4-FFF2-40B4-BE49-F238E27FC236}">
                <a16:creationId xmlns:a16="http://schemas.microsoft.com/office/drawing/2014/main" id="{7D8F7304-2F7C-4FBC-A499-A1E7DBF46BB4}"/>
              </a:ext>
            </a:extLst>
          </p:cNvPr>
          <p:cNvSpPr txBox="1"/>
          <p:nvPr/>
        </p:nvSpPr>
        <p:spPr>
          <a:xfrm>
            <a:off x="6370320" y="4754880"/>
            <a:ext cx="2468880" cy="1969770"/>
          </a:xfrm>
          <a:prstGeom prst="rect">
            <a:avLst/>
          </a:prstGeom>
          <a:noFill/>
        </p:spPr>
        <p:txBody>
          <a:bodyPr wrap="square" rtlCol="0">
            <a:spAutoFit/>
          </a:bodyPr>
          <a:lstStyle/>
          <a:p>
            <a:r>
              <a:rPr lang="en-US" sz="1400" dirty="0">
                <a:solidFill>
                  <a:srgbClr val="5C7089"/>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71" name="TextBox 70">
            <a:extLst>
              <a:ext uri="{FF2B5EF4-FFF2-40B4-BE49-F238E27FC236}">
                <a16:creationId xmlns:a16="http://schemas.microsoft.com/office/drawing/2014/main" id="{E0E07473-BCCC-49FD-8861-8556D12F17CE}"/>
              </a:ext>
            </a:extLst>
          </p:cNvPr>
          <p:cNvSpPr txBox="1"/>
          <p:nvPr/>
        </p:nvSpPr>
        <p:spPr>
          <a:xfrm>
            <a:off x="9113520" y="4754880"/>
            <a:ext cx="2468880" cy="1969770"/>
          </a:xfrm>
          <a:prstGeom prst="rect">
            <a:avLst/>
          </a:prstGeom>
          <a:noFill/>
        </p:spPr>
        <p:txBody>
          <a:bodyPr wrap="square" rtlCol="0">
            <a:spAutoFit/>
          </a:bodyPr>
          <a:lstStyle/>
          <a:p>
            <a:r>
              <a:rPr lang="en-US" sz="1400" dirty="0">
                <a:solidFill>
                  <a:srgbClr val="72869F"/>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Tree>
    <p:extLst>
      <p:ext uri="{BB962C8B-B14F-4D97-AF65-F5344CB8AC3E}">
        <p14:creationId xmlns:p14="http://schemas.microsoft.com/office/powerpoint/2010/main" val="376980898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8"/>
                                        </p:tgtEl>
                                        <p:attrNameLst>
                                          <p:attrName>style.visibility</p:attrName>
                                        </p:attrNameLst>
                                      </p:cBhvr>
                                      <p:to>
                                        <p:strVal val="visible"/>
                                      </p:to>
                                    </p:set>
                                    <p:animEffect transition="in" filter="wipe(left)">
                                      <p:cBhvr>
                                        <p:cTn id="7" dur="1000"/>
                                        <p:tgtEl>
                                          <p:spTgt spid="68"/>
                                        </p:tgtEl>
                                      </p:cBhvr>
                                    </p:animEffect>
                                  </p:childTnLst>
                                </p:cTn>
                              </p:par>
                              <p:par>
                                <p:cTn id="8" presetID="49" presetClass="entr" presetSubtype="0" decel="100000" fill="hold" nodeType="withEffect">
                                  <p:stCondLst>
                                    <p:cond delay="0"/>
                                  </p:stCondLst>
                                  <p:childTnLst>
                                    <p:set>
                                      <p:cBhvr>
                                        <p:cTn id="9" dur="1" fill="hold">
                                          <p:stCondLst>
                                            <p:cond delay="0"/>
                                          </p:stCondLst>
                                        </p:cTn>
                                        <p:tgtEl>
                                          <p:spTgt spid="24"/>
                                        </p:tgtEl>
                                        <p:attrNameLst>
                                          <p:attrName>style.visibility</p:attrName>
                                        </p:attrNameLst>
                                      </p:cBhvr>
                                      <p:to>
                                        <p:strVal val="visible"/>
                                      </p:to>
                                    </p:set>
                                    <p:anim calcmode="lin" valueType="num">
                                      <p:cBhvr>
                                        <p:cTn id="10" dur="1500" fill="hold"/>
                                        <p:tgtEl>
                                          <p:spTgt spid="24"/>
                                        </p:tgtEl>
                                        <p:attrNameLst>
                                          <p:attrName>ppt_w</p:attrName>
                                        </p:attrNameLst>
                                      </p:cBhvr>
                                      <p:tavLst>
                                        <p:tav tm="0">
                                          <p:val>
                                            <p:fltVal val="0"/>
                                          </p:val>
                                        </p:tav>
                                        <p:tav tm="100000">
                                          <p:val>
                                            <p:strVal val="#ppt_w"/>
                                          </p:val>
                                        </p:tav>
                                      </p:tavLst>
                                    </p:anim>
                                    <p:anim calcmode="lin" valueType="num">
                                      <p:cBhvr>
                                        <p:cTn id="11" dur="1500" fill="hold"/>
                                        <p:tgtEl>
                                          <p:spTgt spid="24"/>
                                        </p:tgtEl>
                                        <p:attrNameLst>
                                          <p:attrName>ppt_h</p:attrName>
                                        </p:attrNameLst>
                                      </p:cBhvr>
                                      <p:tavLst>
                                        <p:tav tm="0">
                                          <p:val>
                                            <p:fltVal val="0"/>
                                          </p:val>
                                        </p:tav>
                                        <p:tav tm="100000">
                                          <p:val>
                                            <p:strVal val="#ppt_h"/>
                                          </p:val>
                                        </p:tav>
                                      </p:tavLst>
                                    </p:anim>
                                    <p:anim calcmode="lin" valueType="num">
                                      <p:cBhvr>
                                        <p:cTn id="12" dur="1500" fill="hold"/>
                                        <p:tgtEl>
                                          <p:spTgt spid="24"/>
                                        </p:tgtEl>
                                        <p:attrNameLst>
                                          <p:attrName>style.rotation</p:attrName>
                                        </p:attrNameLst>
                                      </p:cBhvr>
                                      <p:tavLst>
                                        <p:tav tm="0">
                                          <p:val>
                                            <p:fltVal val="360"/>
                                          </p:val>
                                        </p:tav>
                                        <p:tav tm="100000">
                                          <p:val>
                                            <p:fltVal val="0"/>
                                          </p:val>
                                        </p:tav>
                                      </p:tavLst>
                                    </p:anim>
                                    <p:animEffect transition="in" filter="fade">
                                      <p:cBhvr>
                                        <p:cTn id="13" dur="1500"/>
                                        <p:tgtEl>
                                          <p:spTgt spid="24"/>
                                        </p:tgtEl>
                                      </p:cBhvr>
                                    </p:animEffect>
                                  </p:childTnLst>
                                </p:cTn>
                              </p:par>
                              <p:par>
                                <p:cTn id="14" presetID="49" presetClass="entr" presetSubtype="0" decel="100000" fill="hold" nodeType="withEffect">
                                  <p:stCondLst>
                                    <p:cond delay="0"/>
                                  </p:stCondLst>
                                  <p:childTnLst>
                                    <p:set>
                                      <p:cBhvr>
                                        <p:cTn id="15" dur="1" fill="hold">
                                          <p:stCondLst>
                                            <p:cond delay="0"/>
                                          </p:stCondLst>
                                        </p:cTn>
                                        <p:tgtEl>
                                          <p:spTgt spid="31"/>
                                        </p:tgtEl>
                                        <p:attrNameLst>
                                          <p:attrName>style.visibility</p:attrName>
                                        </p:attrNameLst>
                                      </p:cBhvr>
                                      <p:to>
                                        <p:strVal val="visible"/>
                                      </p:to>
                                    </p:set>
                                    <p:anim calcmode="lin" valueType="num">
                                      <p:cBhvr>
                                        <p:cTn id="16" dur="1500" fill="hold"/>
                                        <p:tgtEl>
                                          <p:spTgt spid="31"/>
                                        </p:tgtEl>
                                        <p:attrNameLst>
                                          <p:attrName>ppt_w</p:attrName>
                                        </p:attrNameLst>
                                      </p:cBhvr>
                                      <p:tavLst>
                                        <p:tav tm="0">
                                          <p:val>
                                            <p:fltVal val="0"/>
                                          </p:val>
                                        </p:tav>
                                        <p:tav tm="100000">
                                          <p:val>
                                            <p:strVal val="#ppt_w"/>
                                          </p:val>
                                        </p:tav>
                                      </p:tavLst>
                                    </p:anim>
                                    <p:anim calcmode="lin" valueType="num">
                                      <p:cBhvr>
                                        <p:cTn id="17" dur="1500" fill="hold"/>
                                        <p:tgtEl>
                                          <p:spTgt spid="31"/>
                                        </p:tgtEl>
                                        <p:attrNameLst>
                                          <p:attrName>ppt_h</p:attrName>
                                        </p:attrNameLst>
                                      </p:cBhvr>
                                      <p:tavLst>
                                        <p:tav tm="0">
                                          <p:val>
                                            <p:fltVal val="0"/>
                                          </p:val>
                                        </p:tav>
                                        <p:tav tm="100000">
                                          <p:val>
                                            <p:strVal val="#ppt_h"/>
                                          </p:val>
                                        </p:tav>
                                      </p:tavLst>
                                    </p:anim>
                                    <p:anim calcmode="lin" valueType="num">
                                      <p:cBhvr>
                                        <p:cTn id="18" dur="1500" fill="hold"/>
                                        <p:tgtEl>
                                          <p:spTgt spid="31"/>
                                        </p:tgtEl>
                                        <p:attrNameLst>
                                          <p:attrName>style.rotation</p:attrName>
                                        </p:attrNameLst>
                                      </p:cBhvr>
                                      <p:tavLst>
                                        <p:tav tm="0">
                                          <p:val>
                                            <p:fltVal val="360"/>
                                          </p:val>
                                        </p:tav>
                                        <p:tav tm="100000">
                                          <p:val>
                                            <p:fltVal val="0"/>
                                          </p:val>
                                        </p:tav>
                                      </p:tavLst>
                                    </p:anim>
                                    <p:animEffect transition="in" filter="fade">
                                      <p:cBhvr>
                                        <p:cTn id="19" dur="1500"/>
                                        <p:tgtEl>
                                          <p:spTgt spid="31"/>
                                        </p:tgtEl>
                                      </p:cBhvr>
                                    </p:animEffect>
                                  </p:childTnLst>
                                </p:cTn>
                              </p:par>
                              <p:par>
                                <p:cTn id="20" presetID="49" presetClass="entr" presetSubtype="0" decel="100000" fill="hold" nodeType="withEffect">
                                  <p:stCondLst>
                                    <p:cond delay="0"/>
                                  </p:stCondLst>
                                  <p:childTnLst>
                                    <p:set>
                                      <p:cBhvr>
                                        <p:cTn id="21" dur="1" fill="hold">
                                          <p:stCondLst>
                                            <p:cond delay="0"/>
                                          </p:stCondLst>
                                        </p:cTn>
                                        <p:tgtEl>
                                          <p:spTgt spid="38"/>
                                        </p:tgtEl>
                                        <p:attrNameLst>
                                          <p:attrName>style.visibility</p:attrName>
                                        </p:attrNameLst>
                                      </p:cBhvr>
                                      <p:to>
                                        <p:strVal val="visible"/>
                                      </p:to>
                                    </p:set>
                                    <p:anim calcmode="lin" valueType="num">
                                      <p:cBhvr>
                                        <p:cTn id="22" dur="1500" fill="hold"/>
                                        <p:tgtEl>
                                          <p:spTgt spid="38"/>
                                        </p:tgtEl>
                                        <p:attrNameLst>
                                          <p:attrName>ppt_w</p:attrName>
                                        </p:attrNameLst>
                                      </p:cBhvr>
                                      <p:tavLst>
                                        <p:tav tm="0">
                                          <p:val>
                                            <p:fltVal val="0"/>
                                          </p:val>
                                        </p:tav>
                                        <p:tav tm="100000">
                                          <p:val>
                                            <p:strVal val="#ppt_w"/>
                                          </p:val>
                                        </p:tav>
                                      </p:tavLst>
                                    </p:anim>
                                    <p:anim calcmode="lin" valueType="num">
                                      <p:cBhvr>
                                        <p:cTn id="23" dur="1500" fill="hold"/>
                                        <p:tgtEl>
                                          <p:spTgt spid="38"/>
                                        </p:tgtEl>
                                        <p:attrNameLst>
                                          <p:attrName>ppt_h</p:attrName>
                                        </p:attrNameLst>
                                      </p:cBhvr>
                                      <p:tavLst>
                                        <p:tav tm="0">
                                          <p:val>
                                            <p:fltVal val="0"/>
                                          </p:val>
                                        </p:tav>
                                        <p:tav tm="100000">
                                          <p:val>
                                            <p:strVal val="#ppt_h"/>
                                          </p:val>
                                        </p:tav>
                                      </p:tavLst>
                                    </p:anim>
                                    <p:anim calcmode="lin" valueType="num">
                                      <p:cBhvr>
                                        <p:cTn id="24" dur="1500" fill="hold"/>
                                        <p:tgtEl>
                                          <p:spTgt spid="38"/>
                                        </p:tgtEl>
                                        <p:attrNameLst>
                                          <p:attrName>style.rotation</p:attrName>
                                        </p:attrNameLst>
                                      </p:cBhvr>
                                      <p:tavLst>
                                        <p:tav tm="0">
                                          <p:val>
                                            <p:fltVal val="360"/>
                                          </p:val>
                                        </p:tav>
                                        <p:tav tm="100000">
                                          <p:val>
                                            <p:fltVal val="0"/>
                                          </p:val>
                                        </p:tav>
                                      </p:tavLst>
                                    </p:anim>
                                    <p:animEffect transition="in" filter="fade">
                                      <p:cBhvr>
                                        <p:cTn id="25" dur="1500"/>
                                        <p:tgtEl>
                                          <p:spTgt spid="38"/>
                                        </p:tgtEl>
                                      </p:cBhvr>
                                    </p:animEffect>
                                  </p:childTnLst>
                                </p:cTn>
                              </p:par>
                              <p:par>
                                <p:cTn id="26" presetID="49" presetClass="entr" presetSubtype="0" decel="100000" fill="hold" nodeType="withEffect">
                                  <p:stCondLst>
                                    <p:cond delay="0"/>
                                  </p:stCondLst>
                                  <p:childTnLst>
                                    <p:set>
                                      <p:cBhvr>
                                        <p:cTn id="27" dur="1" fill="hold">
                                          <p:stCondLst>
                                            <p:cond delay="0"/>
                                          </p:stCondLst>
                                        </p:cTn>
                                        <p:tgtEl>
                                          <p:spTgt spid="45"/>
                                        </p:tgtEl>
                                        <p:attrNameLst>
                                          <p:attrName>style.visibility</p:attrName>
                                        </p:attrNameLst>
                                      </p:cBhvr>
                                      <p:to>
                                        <p:strVal val="visible"/>
                                      </p:to>
                                    </p:set>
                                    <p:anim calcmode="lin" valueType="num">
                                      <p:cBhvr>
                                        <p:cTn id="28" dur="1500" fill="hold"/>
                                        <p:tgtEl>
                                          <p:spTgt spid="45"/>
                                        </p:tgtEl>
                                        <p:attrNameLst>
                                          <p:attrName>ppt_w</p:attrName>
                                        </p:attrNameLst>
                                      </p:cBhvr>
                                      <p:tavLst>
                                        <p:tav tm="0">
                                          <p:val>
                                            <p:fltVal val="0"/>
                                          </p:val>
                                        </p:tav>
                                        <p:tav tm="100000">
                                          <p:val>
                                            <p:strVal val="#ppt_w"/>
                                          </p:val>
                                        </p:tav>
                                      </p:tavLst>
                                    </p:anim>
                                    <p:anim calcmode="lin" valueType="num">
                                      <p:cBhvr>
                                        <p:cTn id="29" dur="1500" fill="hold"/>
                                        <p:tgtEl>
                                          <p:spTgt spid="45"/>
                                        </p:tgtEl>
                                        <p:attrNameLst>
                                          <p:attrName>ppt_h</p:attrName>
                                        </p:attrNameLst>
                                      </p:cBhvr>
                                      <p:tavLst>
                                        <p:tav tm="0">
                                          <p:val>
                                            <p:fltVal val="0"/>
                                          </p:val>
                                        </p:tav>
                                        <p:tav tm="100000">
                                          <p:val>
                                            <p:strVal val="#ppt_h"/>
                                          </p:val>
                                        </p:tav>
                                      </p:tavLst>
                                    </p:anim>
                                    <p:anim calcmode="lin" valueType="num">
                                      <p:cBhvr>
                                        <p:cTn id="30" dur="1500" fill="hold"/>
                                        <p:tgtEl>
                                          <p:spTgt spid="45"/>
                                        </p:tgtEl>
                                        <p:attrNameLst>
                                          <p:attrName>style.rotation</p:attrName>
                                        </p:attrNameLst>
                                      </p:cBhvr>
                                      <p:tavLst>
                                        <p:tav tm="0">
                                          <p:val>
                                            <p:fltVal val="360"/>
                                          </p:val>
                                        </p:tav>
                                        <p:tav tm="100000">
                                          <p:val>
                                            <p:fltVal val="0"/>
                                          </p:val>
                                        </p:tav>
                                      </p:tavLst>
                                    </p:anim>
                                    <p:animEffect transition="in" filter="fade">
                                      <p:cBhvr>
                                        <p:cTn id="31" dur="1500"/>
                                        <p:tgtEl>
                                          <p:spTgt spid="45"/>
                                        </p:tgtEl>
                                      </p:cBhvr>
                                    </p:animEffect>
                                  </p:childTnLst>
                                </p:cTn>
                              </p:par>
                              <p:par>
                                <p:cTn id="32" presetID="49" presetClass="entr" presetSubtype="0" decel="100000" fill="hold" nodeType="withEffect">
                                  <p:stCondLst>
                                    <p:cond delay="0"/>
                                  </p:stCondLst>
                                  <p:childTnLst>
                                    <p:set>
                                      <p:cBhvr>
                                        <p:cTn id="33" dur="1" fill="hold">
                                          <p:stCondLst>
                                            <p:cond delay="0"/>
                                          </p:stCondLst>
                                        </p:cTn>
                                        <p:tgtEl>
                                          <p:spTgt spid="27"/>
                                        </p:tgtEl>
                                        <p:attrNameLst>
                                          <p:attrName>style.visibility</p:attrName>
                                        </p:attrNameLst>
                                      </p:cBhvr>
                                      <p:to>
                                        <p:strVal val="visible"/>
                                      </p:to>
                                    </p:set>
                                    <p:anim calcmode="lin" valueType="num">
                                      <p:cBhvr>
                                        <p:cTn id="34" dur="3500" fill="hold"/>
                                        <p:tgtEl>
                                          <p:spTgt spid="27"/>
                                        </p:tgtEl>
                                        <p:attrNameLst>
                                          <p:attrName>ppt_w</p:attrName>
                                        </p:attrNameLst>
                                      </p:cBhvr>
                                      <p:tavLst>
                                        <p:tav tm="0">
                                          <p:val>
                                            <p:fltVal val="0"/>
                                          </p:val>
                                        </p:tav>
                                        <p:tav tm="100000">
                                          <p:val>
                                            <p:strVal val="#ppt_w"/>
                                          </p:val>
                                        </p:tav>
                                      </p:tavLst>
                                    </p:anim>
                                    <p:anim calcmode="lin" valueType="num">
                                      <p:cBhvr>
                                        <p:cTn id="35" dur="3500" fill="hold"/>
                                        <p:tgtEl>
                                          <p:spTgt spid="27"/>
                                        </p:tgtEl>
                                        <p:attrNameLst>
                                          <p:attrName>ppt_h</p:attrName>
                                        </p:attrNameLst>
                                      </p:cBhvr>
                                      <p:tavLst>
                                        <p:tav tm="0">
                                          <p:val>
                                            <p:fltVal val="0"/>
                                          </p:val>
                                        </p:tav>
                                        <p:tav tm="100000">
                                          <p:val>
                                            <p:strVal val="#ppt_h"/>
                                          </p:val>
                                        </p:tav>
                                      </p:tavLst>
                                    </p:anim>
                                    <p:anim calcmode="lin" valueType="num">
                                      <p:cBhvr>
                                        <p:cTn id="36" dur="3500" fill="hold"/>
                                        <p:tgtEl>
                                          <p:spTgt spid="27"/>
                                        </p:tgtEl>
                                        <p:attrNameLst>
                                          <p:attrName>style.rotation</p:attrName>
                                        </p:attrNameLst>
                                      </p:cBhvr>
                                      <p:tavLst>
                                        <p:tav tm="0">
                                          <p:val>
                                            <p:fltVal val="360"/>
                                          </p:val>
                                        </p:tav>
                                        <p:tav tm="100000">
                                          <p:val>
                                            <p:fltVal val="0"/>
                                          </p:val>
                                        </p:tav>
                                      </p:tavLst>
                                    </p:anim>
                                    <p:animEffect transition="in" filter="fade">
                                      <p:cBhvr>
                                        <p:cTn id="37" dur="3500"/>
                                        <p:tgtEl>
                                          <p:spTgt spid="27"/>
                                        </p:tgtEl>
                                      </p:cBhvr>
                                    </p:animEffect>
                                  </p:childTnLst>
                                </p:cTn>
                              </p:par>
                              <p:par>
                                <p:cTn id="38" presetID="49" presetClass="entr" presetSubtype="0" decel="100000" fill="hold" nodeType="withEffect">
                                  <p:stCondLst>
                                    <p:cond delay="0"/>
                                  </p:stCondLst>
                                  <p:childTnLst>
                                    <p:set>
                                      <p:cBhvr>
                                        <p:cTn id="39" dur="1" fill="hold">
                                          <p:stCondLst>
                                            <p:cond delay="0"/>
                                          </p:stCondLst>
                                        </p:cTn>
                                        <p:tgtEl>
                                          <p:spTgt spid="32"/>
                                        </p:tgtEl>
                                        <p:attrNameLst>
                                          <p:attrName>style.visibility</p:attrName>
                                        </p:attrNameLst>
                                      </p:cBhvr>
                                      <p:to>
                                        <p:strVal val="visible"/>
                                      </p:to>
                                    </p:set>
                                    <p:anim calcmode="lin" valueType="num">
                                      <p:cBhvr>
                                        <p:cTn id="40" dur="3500" fill="hold"/>
                                        <p:tgtEl>
                                          <p:spTgt spid="32"/>
                                        </p:tgtEl>
                                        <p:attrNameLst>
                                          <p:attrName>ppt_w</p:attrName>
                                        </p:attrNameLst>
                                      </p:cBhvr>
                                      <p:tavLst>
                                        <p:tav tm="0">
                                          <p:val>
                                            <p:fltVal val="0"/>
                                          </p:val>
                                        </p:tav>
                                        <p:tav tm="100000">
                                          <p:val>
                                            <p:strVal val="#ppt_w"/>
                                          </p:val>
                                        </p:tav>
                                      </p:tavLst>
                                    </p:anim>
                                    <p:anim calcmode="lin" valueType="num">
                                      <p:cBhvr>
                                        <p:cTn id="41" dur="3500" fill="hold"/>
                                        <p:tgtEl>
                                          <p:spTgt spid="32"/>
                                        </p:tgtEl>
                                        <p:attrNameLst>
                                          <p:attrName>ppt_h</p:attrName>
                                        </p:attrNameLst>
                                      </p:cBhvr>
                                      <p:tavLst>
                                        <p:tav tm="0">
                                          <p:val>
                                            <p:fltVal val="0"/>
                                          </p:val>
                                        </p:tav>
                                        <p:tav tm="100000">
                                          <p:val>
                                            <p:strVal val="#ppt_h"/>
                                          </p:val>
                                        </p:tav>
                                      </p:tavLst>
                                    </p:anim>
                                    <p:anim calcmode="lin" valueType="num">
                                      <p:cBhvr>
                                        <p:cTn id="42" dur="3500" fill="hold"/>
                                        <p:tgtEl>
                                          <p:spTgt spid="32"/>
                                        </p:tgtEl>
                                        <p:attrNameLst>
                                          <p:attrName>style.rotation</p:attrName>
                                        </p:attrNameLst>
                                      </p:cBhvr>
                                      <p:tavLst>
                                        <p:tav tm="0">
                                          <p:val>
                                            <p:fltVal val="360"/>
                                          </p:val>
                                        </p:tav>
                                        <p:tav tm="100000">
                                          <p:val>
                                            <p:fltVal val="0"/>
                                          </p:val>
                                        </p:tav>
                                      </p:tavLst>
                                    </p:anim>
                                    <p:animEffect transition="in" filter="fade">
                                      <p:cBhvr>
                                        <p:cTn id="43" dur="3500"/>
                                        <p:tgtEl>
                                          <p:spTgt spid="32"/>
                                        </p:tgtEl>
                                      </p:cBhvr>
                                    </p:animEffect>
                                  </p:childTnLst>
                                </p:cTn>
                              </p:par>
                              <p:par>
                                <p:cTn id="44" presetID="49" presetClass="entr" presetSubtype="0" decel="100000" fill="hold" nodeType="withEffect">
                                  <p:stCondLst>
                                    <p:cond delay="0"/>
                                  </p:stCondLst>
                                  <p:childTnLst>
                                    <p:set>
                                      <p:cBhvr>
                                        <p:cTn id="45" dur="1" fill="hold">
                                          <p:stCondLst>
                                            <p:cond delay="0"/>
                                          </p:stCondLst>
                                        </p:cTn>
                                        <p:tgtEl>
                                          <p:spTgt spid="39"/>
                                        </p:tgtEl>
                                        <p:attrNameLst>
                                          <p:attrName>style.visibility</p:attrName>
                                        </p:attrNameLst>
                                      </p:cBhvr>
                                      <p:to>
                                        <p:strVal val="visible"/>
                                      </p:to>
                                    </p:set>
                                    <p:anim calcmode="lin" valueType="num">
                                      <p:cBhvr>
                                        <p:cTn id="46" dur="3500" fill="hold"/>
                                        <p:tgtEl>
                                          <p:spTgt spid="39"/>
                                        </p:tgtEl>
                                        <p:attrNameLst>
                                          <p:attrName>ppt_w</p:attrName>
                                        </p:attrNameLst>
                                      </p:cBhvr>
                                      <p:tavLst>
                                        <p:tav tm="0">
                                          <p:val>
                                            <p:fltVal val="0"/>
                                          </p:val>
                                        </p:tav>
                                        <p:tav tm="100000">
                                          <p:val>
                                            <p:strVal val="#ppt_w"/>
                                          </p:val>
                                        </p:tav>
                                      </p:tavLst>
                                    </p:anim>
                                    <p:anim calcmode="lin" valueType="num">
                                      <p:cBhvr>
                                        <p:cTn id="47" dur="3500" fill="hold"/>
                                        <p:tgtEl>
                                          <p:spTgt spid="39"/>
                                        </p:tgtEl>
                                        <p:attrNameLst>
                                          <p:attrName>ppt_h</p:attrName>
                                        </p:attrNameLst>
                                      </p:cBhvr>
                                      <p:tavLst>
                                        <p:tav tm="0">
                                          <p:val>
                                            <p:fltVal val="0"/>
                                          </p:val>
                                        </p:tav>
                                        <p:tav tm="100000">
                                          <p:val>
                                            <p:strVal val="#ppt_h"/>
                                          </p:val>
                                        </p:tav>
                                      </p:tavLst>
                                    </p:anim>
                                    <p:anim calcmode="lin" valueType="num">
                                      <p:cBhvr>
                                        <p:cTn id="48" dur="3500" fill="hold"/>
                                        <p:tgtEl>
                                          <p:spTgt spid="39"/>
                                        </p:tgtEl>
                                        <p:attrNameLst>
                                          <p:attrName>style.rotation</p:attrName>
                                        </p:attrNameLst>
                                      </p:cBhvr>
                                      <p:tavLst>
                                        <p:tav tm="0">
                                          <p:val>
                                            <p:fltVal val="360"/>
                                          </p:val>
                                        </p:tav>
                                        <p:tav tm="100000">
                                          <p:val>
                                            <p:fltVal val="0"/>
                                          </p:val>
                                        </p:tav>
                                      </p:tavLst>
                                    </p:anim>
                                    <p:animEffect transition="in" filter="fade">
                                      <p:cBhvr>
                                        <p:cTn id="49" dur="3500"/>
                                        <p:tgtEl>
                                          <p:spTgt spid="39"/>
                                        </p:tgtEl>
                                      </p:cBhvr>
                                    </p:animEffect>
                                  </p:childTnLst>
                                </p:cTn>
                              </p:par>
                              <p:par>
                                <p:cTn id="50" presetID="49" presetClass="entr" presetSubtype="0" decel="100000" fill="hold" nodeType="withEffect">
                                  <p:stCondLst>
                                    <p:cond delay="0"/>
                                  </p:stCondLst>
                                  <p:childTnLst>
                                    <p:set>
                                      <p:cBhvr>
                                        <p:cTn id="51" dur="1" fill="hold">
                                          <p:stCondLst>
                                            <p:cond delay="0"/>
                                          </p:stCondLst>
                                        </p:cTn>
                                        <p:tgtEl>
                                          <p:spTgt spid="46"/>
                                        </p:tgtEl>
                                        <p:attrNameLst>
                                          <p:attrName>style.visibility</p:attrName>
                                        </p:attrNameLst>
                                      </p:cBhvr>
                                      <p:to>
                                        <p:strVal val="visible"/>
                                      </p:to>
                                    </p:set>
                                    <p:anim calcmode="lin" valueType="num">
                                      <p:cBhvr>
                                        <p:cTn id="52" dur="3500" fill="hold"/>
                                        <p:tgtEl>
                                          <p:spTgt spid="46"/>
                                        </p:tgtEl>
                                        <p:attrNameLst>
                                          <p:attrName>ppt_w</p:attrName>
                                        </p:attrNameLst>
                                      </p:cBhvr>
                                      <p:tavLst>
                                        <p:tav tm="0">
                                          <p:val>
                                            <p:fltVal val="0"/>
                                          </p:val>
                                        </p:tav>
                                        <p:tav tm="100000">
                                          <p:val>
                                            <p:strVal val="#ppt_w"/>
                                          </p:val>
                                        </p:tav>
                                      </p:tavLst>
                                    </p:anim>
                                    <p:anim calcmode="lin" valueType="num">
                                      <p:cBhvr>
                                        <p:cTn id="53" dur="3500" fill="hold"/>
                                        <p:tgtEl>
                                          <p:spTgt spid="46"/>
                                        </p:tgtEl>
                                        <p:attrNameLst>
                                          <p:attrName>ppt_h</p:attrName>
                                        </p:attrNameLst>
                                      </p:cBhvr>
                                      <p:tavLst>
                                        <p:tav tm="0">
                                          <p:val>
                                            <p:fltVal val="0"/>
                                          </p:val>
                                        </p:tav>
                                        <p:tav tm="100000">
                                          <p:val>
                                            <p:strVal val="#ppt_h"/>
                                          </p:val>
                                        </p:tav>
                                      </p:tavLst>
                                    </p:anim>
                                    <p:anim calcmode="lin" valueType="num">
                                      <p:cBhvr>
                                        <p:cTn id="54" dur="3500" fill="hold"/>
                                        <p:tgtEl>
                                          <p:spTgt spid="46"/>
                                        </p:tgtEl>
                                        <p:attrNameLst>
                                          <p:attrName>style.rotation</p:attrName>
                                        </p:attrNameLst>
                                      </p:cBhvr>
                                      <p:tavLst>
                                        <p:tav tm="0">
                                          <p:val>
                                            <p:fltVal val="360"/>
                                          </p:val>
                                        </p:tav>
                                        <p:tav tm="100000">
                                          <p:val>
                                            <p:fltVal val="0"/>
                                          </p:val>
                                        </p:tav>
                                      </p:tavLst>
                                    </p:anim>
                                    <p:animEffect transition="in" filter="fade">
                                      <p:cBhvr>
                                        <p:cTn id="55" dur="3500"/>
                                        <p:tgtEl>
                                          <p:spTgt spid="46"/>
                                        </p:tgtEl>
                                      </p:cBhvr>
                                    </p:animEffect>
                                  </p:childTnLst>
                                </p:cTn>
                              </p:par>
                            </p:childTnLst>
                          </p:cTn>
                        </p:par>
                        <p:par>
                          <p:cTn id="56" fill="hold">
                            <p:stCondLst>
                              <p:cond delay="3500"/>
                            </p:stCondLst>
                            <p:childTnLst>
                              <p:par>
                                <p:cTn id="57" presetID="2" presetClass="entr" presetSubtype="8" fill="hold" nodeType="afterEffect">
                                  <p:stCondLst>
                                    <p:cond delay="0"/>
                                  </p:stCondLst>
                                  <p:childTnLst>
                                    <p:set>
                                      <p:cBhvr>
                                        <p:cTn id="58" dur="1" fill="hold">
                                          <p:stCondLst>
                                            <p:cond delay="0"/>
                                          </p:stCondLst>
                                        </p:cTn>
                                        <p:tgtEl>
                                          <p:spTgt spid="12"/>
                                        </p:tgtEl>
                                        <p:attrNameLst>
                                          <p:attrName>style.visibility</p:attrName>
                                        </p:attrNameLst>
                                      </p:cBhvr>
                                      <p:to>
                                        <p:strVal val="visible"/>
                                      </p:to>
                                    </p:set>
                                    <p:anim calcmode="lin" valueType="num">
                                      <p:cBhvr additive="base">
                                        <p:cTn id="59" dur="500" fill="hold"/>
                                        <p:tgtEl>
                                          <p:spTgt spid="12"/>
                                        </p:tgtEl>
                                        <p:attrNameLst>
                                          <p:attrName>ppt_x</p:attrName>
                                        </p:attrNameLst>
                                      </p:cBhvr>
                                      <p:tavLst>
                                        <p:tav tm="0">
                                          <p:val>
                                            <p:strVal val="0-#ppt_w/2"/>
                                          </p:val>
                                        </p:tav>
                                        <p:tav tm="100000">
                                          <p:val>
                                            <p:strVal val="#ppt_x"/>
                                          </p:val>
                                        </p:tav>
                                      </p:tavLst>
                                    </p:anim>
                                    <p:anim calcmode="lin" valueType="num">
                                      <p:cBhvr additive="base">
                                        <p:cTn id="60" dur="500" fill="hold"/>
                                        <p:tgtEl>
                                          <p:spTgt spid="12"/>
                                        </p:tgtEl>
                                        <p:attrNameLst>
                                          <p:attrName>ppt_y</p:attrName>
                                        </p:attrNameLst>
                                      </p:cBhvr>
                                      <p:tavLst>
                                        <p:tav tm="0">
                                          <p:val>
                                            <p:strVal val="#ppt_y"/>
                                          </p:val>
                                        </p:tav>
                                        <p:tav tm="100000">
                                          <p:val>
                                            <p:strVal val="#ppt_y"/>
                                          </p:val>
                                        </p:tav>
                                      </p:tavLst>
                                    </p:anim>
                                  </p:childTnLst>
                                </p:cTn>
                              </p:par>
                            </p:childTnLst>
                          </p:cTn>
                        </p:par>
                        <p:par>
                          <p:cTn id="61" fill="hold">
                            <p:stCondLst>
                              <p:cond delay="4000"/>
                            </p:stCondLst>
                            <p:childTnLst>
                              <p:par>
                                <p:cTn id="62" presetID="42" presetClass="entr" presetSubtype="0" fill="hold" grpId="0" nodeType="afterEffect">
                                  <p:stCondLst>
                                    <p:cond delay="0"/>
                                  </p:stCondLst>
                                  <p:childTnLst>
                                    <p:set>
                                      <p:cBhvr>
                                        <p:cTn id="63" dur="1" fill="hold">
                                          <p:stCondLst>
                                            <p:cond delay="0"/>
                                          </p:stCondLst>
                                        </p:cTn>
                                        <p:tgtEl>
                                          <p:spTgt spid="67">
                                            <p:txEl>
                                              <p:pRg st="0" end="0"/>
                                            </p:txEl>
                                          </p:spTgt>
                                        </p:tgtEl>
                                        <p:attrNameLst>
                                          <p:attrName>style.visibility</p:attrName>
                                        </p:attrNameLst>
                                      </p:cBhvr>
                                      <p:to>
                                        <p:strVal val="visible"/>
                                      </p:to>
                                    </p:set>
                                    <p:animEffect transition="in" filter="fade">
                                      <p:cBhvr>
                                        <p:cTn id="64" dur="1000"/>
                                        <p:tgtEl>
                                          <p:spTgt spid="67">
                                            <p:txEl>
                                              <p:pRg st="0" end="0"/>
                                            </p:txEl>
                                          </p:spTgt>
                                        </p:tgtEl>
                                      </p:cBhvr>
                                    </p:animEffect>
                                    <p:anim calcmode="lin" valueType="num">
                                      <p:cBhvr>
                                        <p:cTn id="65" dur="1000" fill="hold"/>
                                        <p:tgtEl>
                                          <p:spTgt spid="67">
                                            <p:txEl>
                                              <p:pRg st="0" end="0"/>
                                            </p:txEl>
                                          </p:spTgt>
                                        </p:tgtEl>
                                        <p:attrNameLst>
                                          <p:attrName>ppt_x</p:attrName>
                                        </p:attrNameLst>
                                      </p:cBhvr>
                                      <p:tavLst>
                                        <p:tav tm="0">
                                          <p:val>
                                            <p:strVal val="#ppt_x"/>
                                          </p:val>
                                        </p:tav>
                                        <p:tav tm="100000">
                                          <p:val>
                                            <p:strVal val="#ppt_x"/>
                                          </p:val>
                                        </p:tav>
                                      </p:tavLst>
                                    </p:anim>
                                    <p:anim calcmode="lin" valueType="num">
                                      <p:cBhvr>
                                        <p:cTn id="66" dur="1000" fill="hold"/>
                                        <p:tgtEl>
                                          <p:spTgt spid="67">
                                            <p:txEl>
                                              <p:pRg st="0" end="0"/>
                                            </p:txEl>
                                          </p:spTgt>
                                        </p:tgtEl>
                                        <p:attrNameLst>
                                          <p:attrName>ppt_y</p:attrName>
                                        </p:attrNameLst>
                                      </p:cBhvr>
                                      <p:tavLst>
                                        <p:tav tm="0">
                                          <p:val>
                                            <p:strVal val="#ppt_y+.1"/>
                                          </p:val>
                                        </p:tav>
                                        <p:tav tm="100000">
                                          <p:val>
                                            <p:strVal val="#ppt_y"/>
                                          </p:val>
                                        </p:tav>
                                      </p:tavLst>
                                    </p:anim>
                                  </p:childTnLst>
                                </p:cTn>
                              </p:par>
                            </p:childTnLst>
                          </p:cTn>
                        </p:par>
                        <p:par>
                          <p:cTn id="67" fill="hold">
                            <p:stCondLst>
                              <p:cond delay="5000"/>
                            </p:stCondLst>
                            <p:childTnLst>
                              <p:par>
                                <p:cTn id="68" presetID="42" presetClass="entr" presetSubtype="0" fill="hold" grpId="0" nodeType="afterEffect">
                                  <p:stCondLst>
                                    <p:cond delay="0"/>
                                  </p:stCondLst>
                                  <p:childTnLst>
                                    <p:set>
                                      <p:cBhvr>
                                        <p:cTn id="69" dur="1" fill="hold">
                                          <p:stCondLst>
                                            <p:cond delay="0"/>
                                          </p:stCondLst>
                                        </p:cTn>
                                        <p:tgtEl>
                                          <p:spTgt spid="67">
                                            <p:txEl>
                                              <p:pRg st="2" end="2"/>
                                            </p:txEl>
                                          </p:spTgt>
                                        </p:tgtEl>
                                        <p:attrNameLst>
                                          <p:attrName>style.visibility</p:attrName>
                                        </p:attrNameLst>
                                      </p:cBhvr>
                                      <p:to>
                                        <p:strVal val="visible"/>
                                      </p:to>
                                    </p:set>
                                    <p:animEffect transition="in" filter="fade">
                                      <p:cBhvr>
                                        <p:cTn id="70" dur="1000"/>
                                        <p:tgtEl>
                                          <p:spTgt spid="67">
                                            <p:txEl>
                                              <p:pRg st="2" end="2"/>
                                            </p:txEl>
                                          </p:spTgt>
                                        </p:tgtEl>
                                      </p:cBhvr>
                                    </p:animEffect>
                                    <p:anim calcmode="lin" valueType="num">
                                      <p:cBhvr>
                                        <p:cTn id="71" dur="1000" fill="hold"/>
                                        <p:tgtEl>
                                          <p:spTgt spid="67">
                                            <p:txEl>
                                              <p:pRg st="2" end="2"/>
                                            </p:txEl>
                                          </p:spTgt>
                                        </p:tgtEl>
                                        <p:attrNameLst>
                                          <p:attrName>ppt_x</p:attrName>
                                        </p:attrNameLst>
                                      </p:cBhvr>
                                      <p:tavLst>
                                        <p:tav tm="0">
                                          <p:val>
                                            <p:strVal val="#ppt_x"/>
                                          </p:val>
                                        </p:tav>
                                        <p:tav tm="100000">
                                          <p:val>
                                            <p:strVal val="#ppt_x"/>
                                          </p:val>
                                        </p:tav>
                                      </p:tavLst>
                                    </p:anim>
                                    <p:anim calcmode="lin" valueType="num">
                                      <p:cBhvr>
                                        <p:cTn id="72" dur="1000" fill="hold"/>
                                        <p:tgtEl>
                                          <p:spTgt spid="67">
                                            <p:txEl>
                                              <p:pRg st="2" end="2"/>
                                            </p:txEl>
                                          </p:spTgt>
                                        </p:tgtEl>
                                        <p:attrNameLst>
                                          <p:attrName>ppt_y</p:attrName>
                                        </p:attrNameLst>
                                      </p:cBhvr>
                                      <p:tavLst>
                                        <p:tav tm="0">
                                          <p:val>
                                            <p:strVal val="#ppt_y+.1"/>
                                          </p:val>
                                        </p:tav>
                                        <p:tav tm="100000">
                                          <p:val>
                                            <p:strVal val="#ppt_y"/>
                                          </p:val>
                                        </p:tav>
                                      </p:tavLst>
                                    </p:anim>
                                  </p:childTnLst>
                                </p:cTn>
                              </p:par>
                            </p:childTnLst>
                          </p:cTn>
                        </p:par>
                        <p:par>
                          <p:cTn id="73" fill="hold">
                            <p:stCondLst>
                              <p:cond delay="6000"/>
                            </p:stCondLst>
                            <p:childTnLst>
                              <p:par>
                                <p:cTn id="74" presetID="42" presetClass="entr" presetSubtype="0" fill="hold" grpId="0" nodeType="afterEffect">
                                  <p:stCondLst>
                                    <p:cond delay="0"/>
                                  </p:stCondLst>
                                  <p:childTnLst>
                                    <p:set>
                                      <p:cBhvr>
                                        <p:cTn id="75" dur="1" fill="hold">
                                          <p:stCondLst>
                                            <p:cond delay="0"/>
                                          </p:stCondLst>
                                        </p:cTn>
                                        <p:tgtEl>
                                          <p:spTgt spid="67">
                                            <p:txEl>
                                              <p:pRg st="4" end="4"/>
                                            </p:txEl>
                                          </p:spTgt>
                                        </p:tgtEl>
                                        <p:attrNameLst>
                                          <p:attrName>style.visibility</p:attrName>
                                        </p:attrNameLst>
                                      </p:cBhvr>
                                      <p:to>
                                        <p:strVal val="visible"/>
                                      </p:to>
                                    </p:set>
                                    <p:animEffect transition="in" filter="fade">
                                      <p:cBhvr>
                                        <p:cTn id="76" dur="1000"/>
                                        <p:tgtEl>
                                          <p:spTgt spid="67">
                                            <p:txEl>
                                              <p:pRg st="4" end="4"/>
                                            </p:txEl>
                                          </p:spTgt>
                                        </p:tgtEl>
                                      </p:cBhvr>
                                    </p:animEffect>
                                    <p:anim calcmode="lin" valueType="num">
                                      <p:cBhvr>
                                        <p:cTn id="77" dur="1000" fill="hold"/>
                                        <p:tgtEl>
                                          <p:spTgt spid="67">
                                            <p:txEl>
                                              <p:pRg st="4" end="4"/>
                                            </p:txEl>
                                          </p:spTgt>
                                        </p:tgtEl>
                                        <p:attrNameLst>
                                          <p:attrName>ppt_x</p:attrName>
                                        </p:attrNameLst>
                                      </p:cBhvr>
                                      <p:tavLst>
                                        <p:tav tm="0">
                                          <p:val>
                                            <p:strVal val="#ppt_x"/>
                                          </p:val>
                                        </p:tav>
                                        <p:tav tm="100000">
                                          <p:val>
                                            <p:strVal val="#ppt_x"/>
                                          </p:val>
                                        </p:tav>
                                      </p:tavLst>
                                    </p:anim>
                                    <p:anim calcmode="lin" valueType="num">
                                      <p:cBhvr>
                                        <p:cTn id="78" dur="1000" fill="hold"/>
                                        <p:tgtEl>
                                          <p:spTgt spid="67">
                                            <p:txEl>
                                              <p:pRg st="4" end="4"/>
                                            </p:txEl>
                                          </p:spTgt>
                                        </p:tgtEl>
                                        <p:attrNameLst>
                                          <p:attrName>ppt_y</p:attrName>
                                        </p:attrNameLst>
                                      </p:cBhvr>
                                      <p:tavLst>
                                        <p:tav tm="0">
                                          <p:val>
                                            <p:strVal val="#ppt_y+.1"/>
                                          </p:val>
                                        </p:tav>
                                        <p:tav tm="100000">
                                          <p:val>
                                            <p:strVal val="#ppt_y"/>
                                          </p:val>
                                        </p:tav>
                                      </p:tavLst>
                                    </p:anim>
                                  </p:childTnLst>
                                </p:cTn>
                              </p:par>
                            </p:childTnLst>
                          </p:cTn>
                        </p:par>
                        <p:par>
                          <p:cTn id="79" fill="hold">
                            <p:stCondLst>
                              <p:cond delay="7000"/>
                            </p:stCondLst>
                            <p:childTnLst>
                              <p:par>
                                <p:cTn id="80" presetID="42" presetClass="entr" presetSubtype="0" fill="hold" grpId="0" nodeType="afterEffect">
                                  <p:stCondLst>
                                    <p:cond delay="0"/>
                                  </p:stCondLst>
                                  <p:childTnLst>
                                    <p:set>
                                      <p:cBhvr>
                                        <p:cTn id="81" dur="1" fill="hold">
                                          <p:stCondLst>
                                            <p:cond delay="0"/>
                                          </p:stCondLst>
                                        </p:cTn>
                                        <p:tgtEl>
                                          <p:spTgt spid="67">
                                            <p:txEl>
                                              <p:pRg st="5" end="5"/>
                                            </p:txEl>
                                          </p:spTgt>
                                        </p:tgtEl>
                                        <p:attrNameLst>
                                          <p:attrName>style.visibility</p:attrName>
                                        </p:attrNameLst>
                                      </p:cBhvr>
                                      <p:to>
                                        <p:strVal val="visible"/>
                                      </p:to>
                                    </p:set>
                                    <p:animEffect transition="in" filter="fade">
                                      <p:cBhvr>
                                        <p:cTn id="82" dur="1000"/>
                                        <p:tgtEl>
                                          <p:spTgt spid="67">
                                            <p:txEl>
                                              <p:pRg st="5" end="5"/>
                                            </p:txEl>
                                          </p:spTgt>
                                        </p:tgtEl>
                                      </p:cBhvr>
                                    </p:animEffect>
                                    <p:anim calcmode="lin" valueType="num">
                                      <p:cBhvr>
                                        <p:cTn id="83" dur="1000" fill="hold"/>
                                        <p:tgtEl>
                                          <p:spTgt spid="67">
                                            <p:txEl>
                                              <p:pRg st="5" end="5"/>
                                            </p:txEl>
                                          </p:spTgt>
                                        </p:tgtEl>
                                        <p:attrNameLst>
                                          <p:attrName>ppt_x</p:attrName>
                                        </p:attrNameLst>
                                      </p:cBhvr>
                                      <p:tavLst>
                                        <p:tav tm="0">
                                          <p:val>
                                            <p:strVal val="#ppt_x"/>
                                          </p:val>
                                        </p:tav>
                                        <p:tav tm="100000">
                                          <p:val>
                                            <p:strVal val="#ppt_x"/>
                                          </p:val>
                                        </p:tav>
                                      </p:tavLst>
                                    </p:anim>
                                    <p:anim calcmode="lin" valueType="num">
                                      <p:cBhvr>
                                        <p:cTn id="84" dur="1000" fill="hold"/>
                                        <p:tgtEl>
                                          <p:spTgt spid="67">
                                            <p:txEl>
                                              <p:pRg st="5" end="5"/>
                                            </p:txEl>
                                          </p:spTgt>
                                        </p:tgtEl>
                                        <p:attrNameLst>
                                          <p:attrName>ppt_y</p:attrName>
                                        </p:attrNameLst>
                                      </p:cBhvr>
                                      <p:tavLst>
                                        <p:tav tm="0">
                                          <p:val>
                                            <p:strVal val="#ppt_y+.1"/>
                                          </p:val>
                                        </p:tav>
                                        <p:tav tm="100000">
                                          <p:val>
                                            <p:strVal val="#ppt_y"/>
                                          </p:val>
                                        </p:tav>
                                      </p:tavLst>
                                    </p:anim>
                                  </p:childTnLst>
                                </p:cTn>
                              </p:par>
                            </p:childTnLst>
                          </p:cTn>
                        </p:par>
                        <p:par>
                          <p:cTn id="85" fill="hold">
                            <p:stCondLst>
                              <p:cond delay="8000"/>
                            </p:stCondLst>
                            <p:childTnLst>
                              <p:par>
                                <p:cTn id="86" presetID="2" presetClass="entr" presetSubtype="8" fill="hold" nodeType="afterEffect">
                                  <p:stCondLst>
                                    <p:cond delay="0"/>
                                  </p:stCondLst>
                                  <p:childTnLst>
                                    <p:set>
                                      <p:cBhvr>
                                        <p:cTn id="87" dur="1" fill="hold">
                                          <p:stCondLst>
                                            <p:cond delay="0"/>
                                          </p:stCondLst>
                                        </p:cTn>
                                        <p:tgtEl>
                                          <p:spTgt spid="54"/>
                                        </p:tgtEl>
                                        <p:attrNameLst>
                                          <p:attrName>style.visibility</p:attrName>
                                        </p:attrNameLst>
                                      </p:cBhvr>
                                      <p:to>
                                        <p:strVal val="visible"/>
                                      </p:to>
                                    </p:set>
                                    <p:anim calcmode="lin" valueType="num">
                                      <p:cBhvr additive="base">
                                        <p:cTn id="88" dur="500" fill="hold"/>
                                        <p:tgtEl>
                                          <p:spTgt spid="54"/>
                                        </p:tgtEl>
                                        <p:attrNameLst>
                                          <p:attrName>ppt_x</p:attrName>
                                        </p:attrNameLst>
                                      </p:cBhvr>
                                      <p:tavLst>
                                        <p:tav tm="0">
                                          <p:val>
                                            <p:strVal val="0-#ppt_w/2"/>
                                          </p:val>
                                        </p:tav>
                                        <p:tav tm="100000">
                                          <p:val>
                                            <p:strVal val="#ppt_x"/>
                                          </p:val>
                                        </p:tav>
                                      </p:tavLst>
                                    </p:anim>
                                    <p:anim calcmode="lin" valueType="num">
                                      <p:cBhvr additive="base">
                                        <p:cTn id="89" dur="500" fill="hold"/>
                                        <p:tgtEl>
                                          <p:spTgt spid="54"/>
                                        </p:tgtEl>
                                        <p:attrNameLst>
                                          <p:attrName>ppt_y</p:attrName>
                                        </p:attrNameLst>
                                      </p:cBhvr>
                                      <p:tavLst>
                                        <p:tav tm="0">
                                          <p:val>
                                            <p:strVal val="#ppt_y"/>
                                          </p:val>
                                        </p:tav>
                                        <p:tav tm="100000">
                                          <p:val>
                                            <p:strVal val="#ppt_y"/>
                                          </p:val>
                                        </p:tav>
                                      </p:tavLst>
                                    </p:anim>
                                  </p:childTnLst>
                                </p:cTn>
                              </p:par>
                              <p:par>
                                <p:cTn id="90" presetID="2" presetClass="entr" presetSubtype="8" fill="hold" nodeType="withEffect">
                                  <p:stCondLst>
                                    <p:cond delay="0"/>
                                  </p:stCondLst>
                                  <p:childTnLst>
                                    <p:set>
                                      <p:cBhvr>
                                        <p:cTn id="91" dur="1" fill="hold">
                                          <p:stCondLst>
                                            <p:cond delay="0"/>
                                          </p:stCondLst>
                                        </p:cTn>
                                        <p:tgtEl>
                                          <p:spTgt spid="17"/>
                                        </p:tgtEl>
                                        <p:attrNameLst>
                                          <p:attrName>style.visibility</p:attrName>
                                        </p:attrNameLst>
                                      </p:cBhvr>
                                      <p:to>
                                        <p:strVal val="visible"/>
                                      </p:to>
                                    </p:set>
                                    <p:anim calcmode="lin" valueType="num">
                                      <p:cBhvr additive="base">
                                        <p:cTn id="92" dur="500" fill="hold"/>
                                        <p:tgtEl>
                                          <p:spTgt spid="17"/>
                                        </p:tgtEl>
                                        <p:attrNameLst>
                                          <p:attrName>ppt_x</p:attrName>
                                        </p:attrNameLst>
                                      </p:cBhvr>
                                      <p:tavLst>
                                        <p:tav tm="0">
                                          <p:val>
                                            <p:strVal val="0-#ppt_w/2"/>
                                          </p:val>
                                        </p:tav>
                                        <p:tav tm="100000">
                                          <p:val>
                                            <p:strVal val="#ppt_x"/>
                                          </p:val>
                                        </p:tav>
                                      </p:tavLst>
                                    </p:anim>
                                    <p:anim calcmode="lin" valueType="num">
                                      <p:cBhvr additive="base">
                                        <p:cTn id="93" dur="500" fill="hold"/>
                                        <p:tgtEl>
                                          <p:spTgt spid="17"/>
                                        </p:tgtEl>
                                        <p:attrNameLst>
                                          <p:attrName>ppt_y</p:attrName>
                                        </p:attrNameLst>
                                      </p:cBhvr>
                                      <p:tavLst>
                                        <p:tav tm="0">
                                          <p:val>
                                            <p:strVal val="#ppt_y"/>
                                          </p:val>
                                        </p:tav>
                                        <p:tav tm="100000">
                                          <p:val>
                                            <p:strVal val="#ppt_y"/>
                                          </p:val>
                                        </p:tav>
                                      </p:tavLst>
                                    </p:anim>
                                  </p:childTnLst>
                                </p:cTn>
                              </p:par>
                            </p:childTnLst>
                          </p:cTn>
                        </p:par>
                        <p:par>
                          <p:cTn id="94" fill="hold">
                            <p:stCondLst>
                              <p:cond delay="8500"/>
                            </p:stCondLst>
                            <p:childTnLst>
                              <p:par>
                                <p:cTn id="95" presetID="42" presetClass="entr" presetSubtype="0" fill="hold" grpId="0" nodeType="afterEffect">
                                  <p:stCondLst>
                                    <p:cond delay="0"/>
                                  </p:stCondLst>
                                  <p:childTnLst>
                                    <p:set>
                                      <p:cBhvr>
                                        <p:cTn id="96" dur="1" fill="hold">
                                          <p:stCondLst>
                                            <p:cond delay="0"/>
                                          </p:stCondLst>
                                        </p:cTn>
                                        <p:tgtEl>
                                          <p:spTgt spid="69">
                                            <p:txEl>
                                              <p:pRg st="0" end="0"/>
                                            </p:txEl>
                                          </p:spTgt>
                                        </p:tgtEl>
                                        <p:attrNameLst>
                                          <p:attrName>style.visibility</p:attrName>
                                        </p:attrNameLst>
                                      </p:cBhvr>
                                      <p:to>
                                        <p:strVal val="visible"/>
                                      </p:to>
                                    </p:set>
                                    <p:animEffect transition="in" filter="fade">
                                      <p:cBhvr>
                                        <p:cTn id="97" dur="1000"/>
                                        <p:tgtEl>
                                          <p:spTgt spid="69">
                                            <p:txEl>
                                              <p:pRg st="0" end="0"/>
                                            </p:txEl>
                                          </p:spTgt>
                                        </p:tgtEl>
                                      </p:cBhvr>
                                    </p:animEffect>
                                    <p:anim calcmode="lin" valueType="num">
                                      <p:cBhvr>
                                        <p:cTn id="98" dur="1000" fill="hold"/>
                                        <p:tgtEl>
                                          <p:spTgt spid="69">
                                            <p:txEl>
                                              <p:pRg st="0" end="0"/>
                                            </p:txEl>
                                          </p:spTgt>
                                        </p:tgtEl>
                                        <p:attrNameLst>
                                          <p:attrName>ppt_x</p:attrName>
                                        </p:attrNameLst>
                                      </p:cBhvr>
                                      <p:tavLst>
                                        <p:tav tm="0">
                                          <p:val>
                                            <p:strVal val="#ppt_x"/>
                                          </p:val>
                                        </p:tav>
                                        <p:tav tm="100000">
                                          <p:val>
                                            <p:strVal val="#ppt_x"/>
                                          </p:val>
                                        </p:tav>
                                      </p:tavLst>
                                    </p:anim>
                                    <p:anim calcmode="lin" valueType="num">
                                      <p:cBhvr>
                                        <p:cTn id="99" dur="1000" fill="hold"/>
                                        <p:tgtEl>
                                          <p:spTgt spid="69">
                                            <p:txEl>
                                              <p:pRg st="0" end="0"/>
                                            </p:txEl>
                                          </p:spTgt>
                                        </p:tgtEl>
                                        <p:attrNameLst>
                                          <p:attrName>ppt_y</p:attrName>
                                        </p:attrNameLst>
                                      </p:cBhvr>
                                      <p:tavLst>
                                        <p:tav tm="0">
                                          <p:val>
                                            <p:strVal val="#ppt_y+.1"/>
                                          </p:val>
                                        </p:tav>
                                        <p:tav tm="100000">
                                          <p:val>
                                            <p:strVal val="#ppt_y"/>
                                          </p:val>
                                        </p:tav>
                                      </p:tavLst>
                                    </p:anim>
                                  </p:childTnLst>
                                </p:cTn>
                              </p:par>
                            </p:childTnLst>
                          </p:cTn>
                        </p:par>
                        <p:par>
                          <p:cTn id="100" fill="hold">
                            <p:stCondLst>
                              <p:cond delay="9500"/>
                            </p:stCondLst>
                            <p:childTnLst>
                              <p:par>
                                <p:cTn id="101" presetID="42" presetClass="entr" presetSubtype="0" fill="hold" grpId="0" nodeType="afterEffect">
                                  <p:stCondLst>
                                    <p:cond delay="0"/>
                                  </p:stCondLst>
                                  <p:childTnLst>
                                    <p:set>
                                      <p:cBhvr>
                                        <p:cTn id="102" dur="1" fill="hold">
                                          <p:stCondLst>
                                            <p:cond delay="0"/>
                                          </p:stCondLst>
                                        </p:cTn>
                                        <p:tgtEl>
                                          <p:spTgt spid="69">
                                            <p:txEl>
                                              <p:pRg st="2" end="2"/>
                                            </p:txEl>
                                          </p:spTgt>
                                        </p:tgtEl>
                                        <p:attrNameLst>
                                          <p:attrName>style.visibility</p:attrName>
                                        </p:attrNameLst>
                                      </p:cBhvr>
                                      <p:to>
                                        <p:strVal val="visible"/>
                                      </p:to>
                                    </p:set>
                                    <p:animEffect transition="in" filter="fade">
                                      <p:cBhvr>
                                        <p:cTn id="103" dur="1000"/>
                                        <p:tgtEl>
                                          <p:spTgt spid="69">
                                            <p:txEl>
                                              <p:pRg st="2" end="2"/>
                                            </p:txEl>
                                          </p:spTgt>
                                        </p:tgtEl>
                                      </p:cBhvr>
                                    </p:animEffect>
                                    <p:anim calcmode="lin" valueType="num">
                                      <p:cBhvr>
                                        <p:cTn id="104" dur="1000" fill="hold"/>
                                        <p:tgtEl>
                                          <p:spTgt spid="69">
                                            <p:txEl>
                                              <p:pRg st="2" end="2"/>
                                            </p:txEl>
                                          </p:spTgt>
                                        </p:tgtEl>
                                        <p:attrNameLst>
                                          <p:attrName>ppt_x</p:attrName>
                                        </p:attrNameLst>
                                      </p:cBhvr>
                                      <p:tavLst>
                                        <p:tav tm="0">
                                          <p:val>
                                            <p:strVal val="#ppt_x"/>
                                          </p:val>
                                        </p:tav>
                                        <p:tav tm="100000">
                                          <p:val>
                                            <p:strVal val="#ppt_x"/>
                                          </p:val>
                                        </p:tav>
                                      </p:tavLst>
                                    </p:anim>
                                    <p:anim calcmode="lin" valueType="num">
                                      <p:cBhvr>
                                        <p:cTn id="105" dur="1000" fill="hold"/>
                                        <p:tgtEl>
                                          <p:spTgt spid="69">
                                            <p:txEl>
                                              <p:pRg st="2" end="2"/>
                                            </p:txEl>
                                          </p:spTgt>
                                        </p:tgtEl>
                                        <p:attrNameLst>
                                          <p:attrName>ppt_y</p:attrName>
                                        </p:attrNameLst>
                                      </p:cBhvr>
                                      <p:tavLst>
                                        <p:tav tm="0">
                                          <p:val>
                                            <p:strVal val="#ppt_y+.1"/>
                                          </p:val>
                                        </p:tav>
                                        <p:tav tm="100000">
                                          <p:val>
                                            <p:strVal val="#ppt_y"/>
                                          </p:val>
                                        </p:tav>
                                      </p:tavLst>
                                    </p:anim>
                                  </p:childTnLst>
                                </p:cTn>
                              </p:par>
                            </p:childTnLst>
                          </p:cTn>
                        </p:par>
                        <p:par>
                          <p:cTn id="106" fill="hold">
                            <p:stCondLst>
                              <p:cond delay="10500"/>
                            </p:stCondLst>
                            <p:childTnLst>
                              <p:par>
                                <p:cTn id="107" presetID="42" presetClass="entr" presetSubtype="0" fill="hold" grpId="0" nodeType="afterEffect">
                                  <p:stCondLst>
                                    <p:cond delay="0"/>
                                  </p:stCondLst>
                                  <p:childTnLst>
                                    <p:set>
                                      <p:cBhvr>
                                        <p:cTn id="108" dur="1" fill="hold">
                                          <p:stCondLst>
                                            <p:cond delay="0"/>
                                          </p:stCondLst>
                                        </p:cTn>
                                        <p:tgtEl>
                                          <p:spTgt spid="69">
                                            <p:txEl>
                                              <p:pRg st="4" end="4"/>
                                            </p:txEl>
                                          </p:spTgt>
                                        </p:tgtEl>
                                        <p:attrNameLst>
                                          <p:attrName>style.visibility</p:attrName>
                                        </p:attrNameLst>
                                      </p:cBhvr>
                                      <p:to>
                                        <p:strVal val="visible"/>
                                      </p:to>
                                    </p:set>
                                    <p:animEffect transition="in" filter="fade">
                                      <p:cBhvr>
                                        <p:cTn id="109" dur="1000"/>
                                        <p:tgtEl>
                                          <p:spTgt spid="69">
                                            <p:txEl>
                                              <p:pRg st="4" end="4"/>
                                            </p:txEl>
                                          </p:spTgt>
                                        </p:tgtEl>
                                      </p:cBhvr>
                                    </p:animEffect>
                                    <p:anim calcmode="lin" valueType="num">
                                      <p:cBhvr>
                                        <p:cTn id="110" dur="1000" fill="hold"/>
                                        <p:tgtEl>
                                          <p:spTgt spid="69">
                                            <p:txEl>
                                              <p:pRg st="4" end="4"/>
                                            </p:txEl>
                                          </p:spTgt>
                                        </p:tgtEl>
                                        <p:attrNameLst>
                                          <p:attrName>ppt_x</p:attrName>
                                        </p:attrNameLst>
                                      </p:cBhvr>
                                      <p:tavLst>
                                        <p:tav tm="0">
                                          <p:val>
                                            <p:strVal val="#ppt_x"/>
                                          </p:val>
                                        </p:tav>
                                        <p:tav tm="100000">
                                          <p:val>
                                            <p:strVal val="#ppt_x"/>
                                          </p:val>
                                        </p:tav>
                                      </p:tavLst>
                                    </p:anim>
                                    <p:anim calcmode="lin" valueType="num">
                                      <p:cBhvr>
                                        <p:cTn id="111" dur="1000" fill="hold"/>
                                        <p:tgtEl>
                                          <p:spTgt spid="69">
                                            <p:txEl>
                                              <p:pRg st="4" end="4"/>
                                            </p:txEl>
                                          </p:spTgt>
                                        </p:tgtEl>
                                        <p:attrNameLst>
                                          <p:attrName>ppt_y</p:attrName>
                                        </p:attrNameLst>
                                      </p:cBhvr>
                                      <p:tavLst>
                                        <p:tav tm="0">
                                          <p:val>
                                            <p:strVal val="#ppt_y+.1"/>
                                          </p:val>
                                        </p:tav>
                                        <p:tav tm="100000">
                                          <p:val>
                                            <p:strVal val="#ppt_y"/>
                                          </p:val>
                                        </p:tav>
                                      </p:tavLst>
                                    </p:anim>
                                  </p:childTnLst>
                                </p:cTn>
                              </p:par>
                            </p:childTnLst>
                          </p:cTn>
                        </p:par>
                        <p:par>
                          <p:cTn id="112" fill="hold">
                            <p:stCondLst>
                              <p:cond delay="11500"/>
                            </p:stCondLst>
                            <p:childTnLst>
                              <p:par>
                                <p:cTn id="113" presetID="42" presetClass="entr" presetSubtype="0" fill="hold" grpId="0" nodeType="afterEffect">
                                  <p:stCondLst>
                                    <p:cond delay="0"/>
                                  </p:stCondLst>
                                  <p:childTnLst>
                                    <p:set>
                                      <p:cBhvr>
                                        <p:cTn id="114" dur="1" fill="hold">
                                          <p:stCondLst>
                                            <p:cond delay="0"/>
                                          </p:stCondLst>
                                        </p:cTn>
                                        <p:tgtEl>
                                          <p:spTgt spid="69">
                                            <p:txEl>
                                              <p:pRg st="5" end="5"/>
                                            </p:txEl>
                                          </p:spTgt>
                                        </p:tgtEl>
                                        <p:attrNameLst>
                                          <p:attrName>style.visibility</p:attrName>
                                        </p:attrNameLst>
                                      </p:cBhvr>
                                      <p:to>
                                        <p:strVal val="visible"/>
                                      </p:to>
                                    </p:set>
                                    <p:animEffect transition="in" filter="fade">
                                      <p:cBhvr>
                                        <p:cTn id="115" dur="1000"/>
                                        <p:tgtEl>
                                          <p:spTgt spid="69">
                                            <p:txEl>
                                              <p:pRg st="5" end="5"/>
                                            </p:txEl>
                                          </p:spTgt>
                                        </p:tgtEl>
                                      </p:cBhvr>
                                    </p:animEffect>
                                    <p:anim calcmode="lin" valueType="num">
                                      <p:cBhvr>
                                        <p:cTn id="116" dur="1000" fill="hold"/>
                                        <p:tgtEl>
                                          <p:spTgt spid="69">
                                            <p:txEl>
                                              <p:pRg st="5" end="5"/>
                                            </p:txEl>
                                          </p:spTgt>
                                        </p:tgtEl>
                                        <p:attrNameLst>
                                          <p:attrName>ppt_x</p:attrName>
                                        </p:attrNameLst>
                                      </p:cBhvr>
                                      <p:tavLst>
                                        <p:tav tm="0">
                                          <p:val>
                                            <p:strVal val="#ppt_x"/>
                                          </p:val>
                                        </p:tav>
                                        <p:tav tm="100000">
                                          <p:val>
                                            <p:strVal val="#ppt_x"/>
                                          </p:val>
                                        </p:tav>
                                      </p:tavLst>
                                    </p:anim>
                                    <p:anim calcmode="lin" valueType="num">
                                      <p:cBhvr>
                                        <p:cTn id="117" dur="1000" fill="hold"/>
                                        <p:tgtEl>
                                          <p:spTgt spid="69">
                                            <p:txEl>
                                              <p:pRg st="5" end="5"/>
                                            </p:txEl>
                                          </p:spTgt>
                                        </p:tgtEl>
                                        <p:attrNameLst>
                                          <p:attrName>ppt_y</p:attrName>
                                        </p:attrNameLst>
                                      </p:cBhvr>
                                      <p:tavLst>
                                        <p:tav tm="0">
                                          <p:val>
                                            <p:strVal val="#ppt_y+.1"/>
                                          </p:val>
                                        </p:tav>
                                        <p:tav tm="100000">
                                          <p:val>
                                            <p:strVal val="#ppt_y"/>
                                          </p:val>
                                        </p:tav>
                                      </p:tavLst>
                                    </p:anim>
                                  </p:childTnLst>
                                </p:cTn>
                              </p:par>
                            </p:childTnLst>
                          </p:cTn>
                        </p:par>
                        <p:par>
                          <p:cTn id="118" fill="hold">
                            <p:stCondLst>
                              <p:cond delay="12500"/>
                            </p:stCondLst>
                            <p:childTnLst>
                              <p:par>
                                <p:cTn id="119" presetID="2" presetClass="entr" presetSubtype="8" fill="hold" nodeType="afterEffect">
                                  <p:stCondLst>
                                    <p:cond delay="0"/>
                                  </p:stCondLst>
                                  <p:childTnLst>
                                    <p:set>
                                      <p:cBhvr>
                                        <p:cTn id="120" dur="1" fill="hold">
                                          <p:stCondLst>
                                            <p:cond delay="0"/>
                                          </p:stCondLst>
                                        </p:cTn>
                                        <p:tgtEl>
                                          <p:spTgt spid="56"/>
                                        </p:tgtEl>
                                        <p:attrNameLst>
                                          <p:attrName>style.visibility</p:attrName>
                                        </p:attrNameLst>
                                      </p:cBhvr>
                                      <p:to>
                                        <p:strVal val="visible"/>
                                      </p:to>
                                    </p:set>
                                    <p:anim calcmode="lin" valueType="num">
                                      <p:cBhvr additive="base">
                                        <p:cTn id="121" dur="500" fill="hold"/>
                                        <p:tgtEl>
                                          <p:spTgt spid="56"/>
                                        </p:tgtEl>
                                        <p:attrNameLst>
                                          <p:attrName>ppt_x</p:attrName>
                                        </p:attrNameLst>
                                      </p:cBhvr>
                                      <p:tavLst>
                                        <p:tav tm="0">
                                          <p:val>
                                            <p:strVal val="0-#ppt_w/2"/>
                                          </p:val>
                                        </p:tav>
                                        <p:tav tm="100000">
                                          <p:val>
                                            <p:strVal val="#ppt_x"/>
                                          </p:val>
                                        </p:tav>
                                      </p:tavLst>
                                    </p:anim>
                                    <p:anim calcmode="lin" valueType="num">
                                      <p:cBhvr additive="base">
                                        <p:cTn id="122" dur="500" fill="hold"/>
                                        <p:tgtEl>
                                          <p:spTgt spid="56"/>
                                        </p:tgtEl>
                                        <p:attrNameLst>
                                          <p:attrName>ppt_y</p:attrName>
                                        </p:attrNameLst>
                                      </p:cBhvr>
                                      <p:tavLst>
                                        <p:tav tm="0">
                                          <p:val>
                                            <p:strVal val="#ppt_y"/>
                                          </p:val>
                                        </p:tav>
                                        <p:tav tm="100000">
                                          <p:val>
                                            <p:strVal val="#ppt_y"/>
                                          </p:val>
                                        </p:tav>
                                      </p:tavLst>
                                    </p:anim>
                                  </p:childTnLst>
                                </p:cTn>
                              </p:par>
                              <p:par>
                                <p:cTn id="123" presetID="2" presetClass="entr" presetSubtype="8" fill="hold" nodeType="withEffect">
                                  <p:stCondLst>
                                    <p:cond delay="0"/>
                                  </p:stCondLst>
                                  <p:childTnLst>
                                    <p:set>
                                      <p:cBhvr>
                                        <p:cTn id="124" dur="1" fill="hold">
                                          <p:stCondLst>
                                            <p:cond delay="0"/>
                                          </p:stCondLst>
                                        </p:cTn>
                                        <p:tgtEl>
                                          <p:spTgt spid="64"/>
                                        </p:tgtEl>
                                        <p:attrNameLst>
                                          <p:attrName>style.visibility</p:attrName>
                                        </p:attrNameLst>
                                      </p:cBhvr>
                                      <p:to>
                                        <p:strVal val="visible"/>
                                      </p:to>
                                    </p:set>
                                    <p:anim calcmode="lin" valueType="num">
                                      <p:cBhvr additive="base">
                                        <p:cTn id="125" dur="500" fill="hold"/>
                                        <p:tgtEl>
                                          <p:spTgt spid="64"/>
                                        </p:tgtEl>
                                        <p:attrNameLst>
                                          <p:attrName>ppt_x</p:attrName>
                                        </p:attrNameLst>
                                      </p:cBhvr>
                                      <p:tavLst>
                                        <p:tav tm="0">
                                          <p:val>
                                            <p:strVal val="0-#ppt_w/2"/>
                                          </p:val>
                                        </p:tav>
                                        <p:tav tm="100000">
                                          <p:val>
                                            <p:strVal val="#ppt_x"/>
                                          </p:val>
                                        </p:tav>
                                      </p:tavLst>
                                    </p:anim>
                                    <p:anim calcmode="lin" valueType="num">
                                      <p:cBhvr additive="base">
                                        <p:cTn id="126" dur="500" fill="hold"/>
                                        <p:tgtEl>
                                          <p:spTgt spid="64"/>
                                        </p:tgtEl>
                                        <p:attrNameLst>
                                          <p:attrName>ppt_y</p:attrName>
                                        </p:attrNameLst>
                                      </p:cBhvr>
                                      <p:tavLst>
                                        <p:tav tm="0">
                                          <p:val>
                                            <p:strVal val="#ppt_y"/>
                                          </p:val>
                                        </p:tav>
                                        <p:tav tm="100000">
                                          <p:val>
                                            <p:strVal val="#ppt_y"/>
                                          </p:val>
                                        </p:tav>
                                      </p:tavLst>
                                    </p:anim>
                                  </p:childTnLst>
                                </p:cTn>
                              </p:par>
                            </p:childTnLst>
                          </p:cTn>
                        </p:par>
                        <p:par>
                          <p:cTn id="127" fill="hold">
                            <p:stCondLst>
                              <p:cond delay="13000"/>
                            </p:stCondLst>
                            <p:childTnLst>
                              <p:par>
                                <p:cTn id="128" presetID="42" presetClass="entr" presetSubtype="0" fill="hold" grpId="0" nodeType="afterEffect">
                                  <p:stCondLst>
                                    <p:cond delay="0"/>
                                  </p:stCondLst>
                                  <p:childTnLst>
                                    <p:set>
                                      <p:cBhvr>
                                        <p:cTn id="129" dur="1" fill="hold">
                                          <p:stCondLst>
                                            <p:cond delay="0"/>
                                          </p:stCondLst>
                                        </p:cTn>
                                        <p:tgtEl>
                                          <p:spTgt spid="70">
                                            <p:txEl>
                                              <p:pRg st="0" end="0"/>
                                            </p:txEl>
                                          </p:spTgt>
                                        </p:tgtEl>
                                        <p:attrNameLst>
                                          <p:attrName>style.visibility</p:attrName>
                                        </p:attrNameLst>
                                      </p:cBhvr>
                                      <p:to>
                                        <p:strVal val="visible"/>
                                      </p:to>
                                    </p:set>
                                    <p:animEffect transition="in" filter="fade">
                                      <p:cBhvr>
                                        <p:cTn id="130" dur="1000"/>
                                        <p:tgtEl>
                                          <p:spTgt spid="70">
                                            <p:txEl>
                                              <p:pRg st="0" end="0"/>
                                            </p:txEl>
                                          </p:spTgt>
                                        </p:tgtEl>
                                      </p:cBhvr>
                                    </p:animEffect>
                                    <p:anim calcmode="lin" valueType="num">
                                      <p:cBhvr>
                                        <p:cTn id="131" dur="1000" fill="hold"/>
                                        <p:tgtEl>
                                          <p:spTgt spid="70">
                                            <p:txEl>
                                              <p:pRg st="0" end="0"/>
                                            </p:txEl>
                                          </p:spTgt>
                                        </p:tgtEl>
                                        <p:attrNameLst>
                                          <p:attrName>ppt_x</p:attrName>
                                        </p:attrNameLst>
                                      </p:cBhvr>
                                      <p:tavLst>
                                        <p:tav tm="0">
                                          <p:val>
                                            <p:strVal val="#ppt_x"/>
                                          </p:val>
                                        </p:tav>
                                        <p:tav tm="100000">
                                          <p:val>
                                            <p:strVal val="#ppt_x"/>
                                          </p:val>
                                        </p:tav>
                                      </p:tavLst>
                                    </p:anim>
                                    <p:anim calcmode="lin" valueType="num">
                                      <p:cBhvr>
                                        <p:cTn id="132" dur="1000" fill="hold"/>
                                        <p:tgtEl>
                                          <p:spTgt spid="70">
                                            <p:txEl>
                                              <p:pRg st="0" end="0"/>
                                            </p:txEl>
                                          </p:spTgt>
                                        </p:tgtEl>
                                        <p:attrNameLst>
                                          <p:attrName>ppt_y</p:attrName>
                                        </p:attrNameLst>
                                      </p:cBhvr>
                                      <p:tavLst>
                                        <p:tav tm="0">
                                          <p:val>
                                            <p:strVal val="#ppt_y+.1"/>
                                          </p:val>
                                        </p:tav>
                                        <p:tav tm="100000">
                                          <p:val>
                                            <p:strVal val="#ppt_y"/>
                                          </p:val>
                                        </p:tav>
                                      </p:tavLst>
                                    </p:anim>
                                  </p:childTnLst>
                                </p:cTn>
                              </p:par>
                            </p:childTnLst>
                          </p:cTn>
                        </p:par>
                        <p:par>
                          <p:cTn id="133" fill="hold">
                            <p:stCondLst>
                              <p:cond delay="14000"/>
                            </p:stCondLst>
                            <p:childTnLst>
                              <p:par>
                                <p:cTn id="134" presetID="42" presetClass="entr" presetSubtype="0" fill="hold" grpId="0" nodeType="afterEffect">
                                  <p:stCondLst>
                                    <p:cond delay="0"/>
                                  </p:stCondLst>
                                  <p:childTnLst>
                                    <p:set>
                                      <p:cBhvr>
                                        <p:cTn id="135" dur="1" fill="hold">
                                          <p:stCondLst>
                                            <p:cond delay="0"/>
                                          </p:stCondLst>
                                        </p:cTn>
                                        <p:tgtEl>
                                          <p:spTgt spid="70">
                                            <p:txEl>
                                              <p:pRg st="2" end="2"/>
                                            </p:txEl>
                                          </p:spTgt>
                                        </p:tgtEl>
                                        <p:attrNameLst>
                                          <p:attrName>style.visibility</p:attrName>
                                        </p:attrNameLst>
                                      </p:cBhvr>
                                      <p:to>
                                        <p:strVal val="visible"/>
                                      </p:to>
                                    </p:set>
                                    <p:animEffect transition="in" filter="fade">
                                      <p:cBhvr>
                                        <p:cTn id="136" dur="1000"/>
                                        <p:tgtEl>
                                          <p:spTgt spid="70">
                                            <p:txEl>
                                              <p:pRg st="2" end="2"/>
                                            </p:txEl>
                                          </p:spTgt>
                                        </p:tgtEl>
                                      </p:cBhvr>
                                    </p:animEffect>
                                    <p:anim calcmode="lin" valueType="num">
                                      <p:cBhvr>
                                        <p:cTn id="137" dur="1000" fill="hold"/>
                                        <p:tgtEl>
                                          <p:spTgt spid="70">
                                            <p:txEl>
                                              <p:pRg st="2" end="2"/>
                                            </p:txEl>
                                          </p:spTgt>
                                        </p:tgtEl>
                                        <p:attrNameLst>
                                          <p:attrName>ppt_x</p:attrName>
                                        </p:attrNameLst>
                                      </p:cBhvr>
                                      <p:tavLst>
                                        <p:tav tm="0">
                                          <p:val>
                                            <p:strVal val="#ppt_x"/>
                                          </p:val>
                                        </p:tav>
                                        <p:tav tm="100000">
                                          <p:val>
                                            <p:strVal val="#ppt_x"/>
                                          </p:val>
                                        </p:tav>
                                      </p:tavLst>
                                    </p:anim>
                                    <p:anim calcmode="lin" valueType="num">
                                      <p:cBhvr>
                                        <p:cTn id="138" dur="1000" fill="hold"/>
                                        <p:tgtEl>
                                          <p:spTgt spid="70">
                                            <p:txEl>
                                              <p:pRg st="2" end="2"/>
                                            </p:txEl>
                                          </p:spTgt>
                                        </p:tgtEl>
                                        <p:attrNameLst>
                                          <p:attrName>ppt_y</p:attrName>
                                        </p:attrNameLst>
                                      </p:cBhvr>
                                      <p:tavLst>
                                        <p:tav tm="0">
                                          <p:val>
                                            <p:strVal val="#ppt_y+.1"/>
                                          </p:val>
                                        </p:tav>
                                        <p:tav tm="100000">
                                          <p:val>
                                            <p:strVal val="#ppt_y"/>
                                          </p:val>
                                        </p:tav>
                                      </p:tavLst>
                                    </p:anim>
                                  </p:childTnLst>
                                </p:cTn>
                              </p:par>
                            </p:childTnLst>
                          </p:cTn>
                        </p:par>
                        <p:par>
                          <p:cTn id="139" fill="hold">
                            <p:stCondLst>
                              <p:cond delay="15000"/>
                            </p:stCondLst>
                            <p:childTnLst>
                              <p:par>
                                <p:cTn id="140" presetID="42" presetClass="entr" presetSubtype="0" fill="hold" grpId="0" nodeType="afterEffect">
                                  <p:stCondLst>
                                    <p:cond delay="0"/>
                                  </p:stCondLst>
                                  <p:childTnLst>
                                    <p:set>
                                      <p:cBhvr>
                                        <p:cTn id="141" dur="1" fill="hold">
                                          <p:stCondLst>
                                            <p:cond delay="0"/>
                                          </p:stCondLst>
                                        </p:cTn>
                                        <p:tgtEl>
                                          <p:spTgt spid="70">
                                            <p:txEl>
                                              <p:pRg st="4" end="4"/>
                                            </p:txEl>
                                          </p:spTgt>
                                        </p:tgtEl>
                                        <p:attrNameLst>
                                          <p:attrName>style.visibility</p:attrName>
                                        </p:attrNameLst>
                                      </p:cBhvr>
                                      <p:to>
                                        <p:strVal val="visible"/>
                                      </p:to>
                                    </p:set>
                                    <p:animEffect transition="in" filter="fade">
                                      <p:cBhvr>
                                        <p:cTn id="142" dur="1000"/>
                                        <p:tgtEl>
                                          <p:spTgt spid="70">
                                            <p:txEl>
                                              <p:pRg st="4" end="4"/>
                                            </p:txEl>
                                          </p:spTgt>
                                        </p:tgtEl>
                                      </p:cBhvr>
                                    </p:animEffect>
                                    <p:anim calcmode="lin" valueType="num">
                                      <p:cBhvr>
                                        <p:cTn id="143" dur="1000" fill="hold"/>
                                        <p:tgtEl>
                                          <p:spTgt spid="70">
                                            <p:txEl>
                                              <p:pRg st="4" end="4"/>
                                            </p:txEl>
                                          </p:spTgt>
                                        </p:tgtEl>
                                        <p:attrNameLst>
                                          <p:attrName>ppt_x</p:attrName>
                                        </p:attrNameLst>
                                      </p:cBhvr>
                                      <p:tavLst>
                                        <p:tav tm="0">
                                          <p:val>
                                            <p:strVal val="#ppt_x"/>
                                          </p:val>
                                        </p:tav>
                                        <p:tav tm="100000">
                                          <p:val>
                                            <p:strVal val="#ppt_x"/>
                                          </p:val>
                                        </p:tav>
                                      </p:tavLst>
                                    </p:anim>
                                    <p:anim calcmode="lin" valueType="num">
                                      <p:cBhvr>
                                        <p:cTn id="144" dur="1000" fill="hold"/>
                                        <p:tgtEl>
                                          <p:spTgt spid="70">
                                            <p:txEl>
                                              <p:pRg st="4" end="4"/>
                                            </p:txEl>
                                          </p:spTgt>
                                        </p:tgtEl>
                                        <p:attrNameLst>
                                          <p:attrName>ppt_y</p:attrName>
                                        </p:attrNameLst>
                                      </p:cBhvr>
                                      <p:tavLst>
                                        <p:tav tm="0">
                                          <p:val>
                                            <p:strVal val="#ppt_y+.1"/>
                                          </p:val>
                                        </p:tav>
                                        <p:tav tm="100000">
                                          <p:val>
                                            <p:strVal val="#ppt_y"/>
                                          </p:val>
                                        </p:tav>
                                      </p:tavLst>
                                    </p:anim>
                                  </p:childTnLst>
                                </p:cTn>
                              </p:par>
                            </p:childTnLst>
                          </p:cTn>
                        </p:par>
                        <p:par>
                          <p:cTn id="145" fill="hold">
                            <p:stCondLst>
                              <p:cond delay="16000"/>
                            </p:stCondLst>
                            <p:childTnLst>
                              <p:par>
                                <p:cTn id="146" presetID="42" presetClass="entr" presetSubtype="0" fill="hold" grpId="0" nodeType="afterEffect">
                                  <p:stCondLst>
                                    <p:cond delay="0"/>
                                  </p:stCondLst>
                                  <p:childTnLst>
                                    <p:set>
                                      <p:cBhvr>
                                        <p:cTn id="147" dur="1" fill="hold">
                                          <p:stCondLst>
                                            <p:cond delay="0"/>
                                          </p:stCondLst>
                                        </p:cTn>
                                        <p:tgtEl>
                                          <p:spTgt spid="70">
                                            <p:txEl>
                                              <p:pRg st="5" end="5"/>
                                            </p:txEl>
                                          </p:spTgt>
                                        </p:tgtEl>
                                        <p:attrNameLst>
                                          <p:attrName>style.visibility</p:attrName>
                                        </p:attrNameLst>
                                      </p:cBhvr>
                                      <p:to>
                                        <p:strVal val="visible"/>
                                      </p:to>
                                    </p:set>
                                    <p:animEffect transition="in" filter="fade">
                                      <p:cBhvr>
                                        <p:cTn id="148" dur="1000"/>
                                        <p:tgtEl>
                                          <p:spTgt spid="70">
                                            <p:txEl>
                                              <p:pRg st="5" end="5"/>
                                            </p:txEl>
                                          </p:spTgt>
                                        </p:tgtEl>
                                      </p:cBhvr>
                                    </p:animEffect>
                                    <p:anim calcmode="lin" valueType="num">
                                      <p:cBhvr>
                                        <p:cTn id="149" dur="1000" fill="hold"/>
                                        <p:tgtEl>
                                          <p:spTgt spid="70">
                                            <p:txEl>
                                              <p:pRg st="5" end="5"/>
                                            </p:txEl>
                                          </p:spTgt>
                                        </p:tgtEl>
                                        <p:attrNameLst>
                                          <p:attrName>ppt_x</p:attrName>
                                        </p:attrNameLst>
                                      </p:cBhvr>
                                      <p:tavLst>
                                        <p:tav tm="0">
                                          <p:val>
                                            <p:strVal val="#ppt_x"/>
                                          </p:val>
                                        </p:tav>
                                        <p:tav tm="100000">
                                          <p:val>
                                            <p:strVal val="#ppt_x"/>
                                          </p:val>
                                        </p:tav>
                                      </p:tavLst>
                                    </p:anim>
                                    <p:anim calcmode="lin" valueType="num">
                                      <p:cBhvr>
                                        <p:cTn id="150" dur="1000" fill="hold"/>
                                        <p:tgtEl>
                                          <p:spTgt spid="70">
                                            <p:txEl>
                                              <p:pRg st="5" end="5"/>
                                            </p:txEl>
                                          </p:spTgt>
                                        </p:tgtEl>
                                        <p:attrNameLst>
                                          <p:attrName>ppt_y</p:attrName>
                                        </p:attrNameLst>
                                      </p:cBhvr>
                                      <p:tavLst>
                                        <p:tav tm="0">
                                          <p:val>
                                            <p:strVal val="#ppt_y+.1"/>
                                          </p:val>
                                        </p:tav>
                                        <p:tav tm="100000">
                                          <p:val>
                                            <p:strVal val="#ppt_y"/>
                                          </p:val>
                                        </p:tav>
                                      </p:tavLst>
                                    </p:anim>
                                  </p:childTnLst>
                                </p:cTn>
                              </p:par>
                            </p:childTnLst>
                          </p:cTn>
                        </p:par>
                        <p:par>
                          <p:cTn id="151" fill="hold">
                            <p:stCondLst>
                              <p:cond delay="17000"/>
                            </p:stCondLst>
                            <p:childTnLst>
                              <p:par>
                                <p:cTn id="152" presetID="2" presetClass="entr" presetSubtype="8" fill="hold" nodeType="afterEffect">
                                  <p:stCondLst>
                                    <p:cond delay="0"/>
                                  </p:stCondLst>
                                  <p:childTnLst>
                                    <p:set>
                                      <p:cBhvr>
                                        <p:cTn id="153" dur="1" fill="hold">
                                          <p:stCondLst>
                                            <p:cond delay="0"/>
                                          </p:stCondLst>
                                        </p:cTn>
                                        <p:tgtEl>
                                          <p:spTgt spid="58"/>
                                        </p:tgtEl>
                                        <p:attrNameLst>
                                          <p:attrName>style.visibility</p:attrName>
                                        </p:attrNameLst>
                                      </p:cBhvr>
                                      <p:to>
                                        <p:strVal val="visible"/>
                                      </p:to>
                                    </p:set>
                                    <p:anim calcmode="lin" valueType="num">
                                      <p:cBhvr additive="base">
                                        <p:cTn id="154" dur="500" fill="hold"/>
                                        <p:tgtEl>
                                          <p:spTgt spid="58"/>
                                        </p:tgtEl>
                                        <p:attrNameLst>
                                          <p:attrName>ppt_x</p:attrName>
                                        </p:attrNameLst>
                                      </p:cBhvr>
                                      <p:tavLst>
                                        <p:tav tm="0">
                                          <p:val>
                                            <p:strVal val="0-#ppt_w/2"/>
                                          </p:val>
                                        </p:tav>
                                        <p:tav tm="100000">
                                          <p:val>
                                            <p:strVal val="#ppt_x"/>
                                          </p:val>
                                        </p:tav>
                                      </p:tavLst>
                                    </p:anim>
                                    <p:anim calcmode="lin" valueType="num">
                                      <p:cBhvr additive="base">
                                        <p:cTn id="155" dur="500" fill="hold"/>
                                        <p:tgtEl>
                                          <p:spTgt spid="58"/>
                                        </p:tgtEl>
                                        <p:attrNameLst>
                                          <p:attrName>ppt_y</p:attrName>
                                        </p:attrNameLst>
                                      </p:cBhvr>
                                      <p:tavLst>
                                        <p:tav tm="0">
                                          <p:val>
                                            <p:strVal val="#ppt_y"/>
                                          </p:val>
                                        </p:tav>
                                        <p:tav tm="100000">
                                          <p:val>
                                            <p:strVal val="#ppt_y"/>
                                          </p:val>
                                        </p:tav>
                                      </p:tavLst>
                                    </p:anim>
                                  </p:childTnLst>
                                </p:cTn>
                              </p:par>
                              <p:par>
                                <p:cTn id="156" presetID="2" presetClass="entr" presetSubtype="8" fill="hold" nodeType="withEffect">
                                  <p:stCondLst>
                                    <p:cond delay="0"/>
                                  </p:stCondLst>
                                  <p:childTnLst>
                                    <p:set>
                                      <p:cBhvr>
                                        <p:cTn id="157" dur="1" fill="hold">
                                          <p:stCondLst>
                                            <p:cond delay="0"/>
                                          </p:stCondLst>
                                        </p:cTn>
                                        <p:tgtEl>
                                          <p:spTgt spid="66"/>
                                        </p:tgtEl>
                                        <p:attrNameLst>
                                          <p:attrName>style.visibility</p:attrName>
                                        </p:attrNameLst>
                                      </p:cBhvr>
                                      <p:to>
                                        <p:strVal val="visible"/>
                                      </p:to>
                                    </p:set>
                                    <p:anim calcmode="lin" valueType="num">
                                      <p:cBhvr additive="base">
                                        <p:cTn id="158" dur="500" fill="hold"/>
                                        <p:tgtEl>
                                          <p:spTgt spid="66"/>
                                        </p:tgtEl>
                                        <p:attrNameLst>
                                          <p:attrName>ppt_x</p:attrName>
                                        </p:attrNameLst>
                                      </p:cBhvr>
                                      <p:tavLst>
                                        <p:tav tm="0">
                                          <p:val>
                                            <p:strVal val="0-#ppt_w/2"/>
                                          </p:val>
                                        </p:tav>
                                        <p:tav tm="100000">
                                          <p:val>
                                            <p:strVal val="#ppt_x"/>
                                          </p:val>
                                        </p:tav>
                                      </p:tavLst>
                                    </p:anim>
                                    <p:anim calcmode="lin" valueType="num">
                                      <p:cBhvr additive="base">
                                        <p:cTn id="159" dur="500" fill="hold"/>
                                        <p:tgtEl>
                                          <p:spTgt spid="66"/>
                                        </p:tgtEl>
                                        <p:attrNameLst>
                                          <p:attrName>ppt_y</p:attrName>
                                        </p:attrNameLst>
                                      </p:cBhvr>
                                      <p:tavLst>
                                        <p:tav tm="0">
                                          <p:val>
                                            <p:strVal val="#ppt_y"/>
                                          </p:val>
                                        </p:tav>
                                        <p:tav tm="100000">
                                          <p:val>
                                            <p:strVal val="#ppt_y"/>
                                          </p:val>
                                        </p:tav>
                                      </p:tavLst>
                                    </p:anim>
                                  </p:childTnLst>
                                </p:cTn>
                              </p:par>
                            </p:childTnLst>
                          </p:cTn>
                        </p:par>
                        <p:par>
                          <p:cTn id="160" fill="hold">
                            <p:stCondLst>
                              <p:cond delay="17500"/>
                            </p:stCondLst>
                            <p:childTnLst>
                              <p:par>
                                <p:cTn id="161" presetID="42" presetClass="entr" presetSubtype="0" fill="hold" grpId="0" nodeType="afterEffect">
                                  <p:stCondLst>
                                    <p:cond delay="0"/>
                                  </p:stCondLst>
                                  <p:childTnLst>
                                    <p:set>
                                      <p:cBhvr>
                                        <p:cTn id="162" dur="1" fill="hold">
                                          <p:stCondLst>
                                            <p:cond delay="0"/>
                                          </p:stCondLst>
                                        </p:cTn>
                                        <p:tgtEl>
                                          <p:spTgt spid="71">
                                            <p:txEl>
                                              <p:pRg st="0" end="0"/>
                                            </p:txEl>
                                          </p:spTgt>
                                        </p:tgtEl>
                                        <p:attrNameLst>
                                          <p:attrName>style.visibility</p:attrName>
                                        </p:attrNameLst>
                                      </p:cBhvr>
                                      <p:to>
                                        <p:strVal val="visible"/>
                                      </p:to>
                                    </p:set>
                                    <p:animEffect transition="in" filter="fade">
                                      <p:cBhvr>
                                        <p:cTn id="163" dur="1000"/>
                                        <p:tgtEl>
                                          <p:spTgt spid="71">
                                            <p:txEl>
                                              <p:pRg st="0" end="0"/>
                                            </p:txEl>
                                          </p:spTgt>
                                        </p:tgtEl>
                                      </p:cBhvr>
                                    </p:animEffect>
                                    <p:anim calcmode="lin" valueType="num">
                                      <p:cBhvr>
                                        <p:cTn id="164" dur="1000" fill="hold"/>
                                        <p:tgtEl>
                                          <p:spTgt spid="71">
                                            <p:txEl>
                                              <p:pRg st="0" end="0"/>
                                            </p:txEl>
                                          </p:spTgt>
                                        </p:tgtEl>
                                        <p:attrNameLst>
                                          <p:attrName>ppt_x</p:attrName>
                                        </p:attrNameLst>
                                      </p:cBhvr>
                                      <p:tavLst>
                                        <p:tav tm="0">
                                          <p:val>
                                            <p:strVal val="#ppt_x"/>
                                          </p:val>
                                        </p:tav>
                                        <p:tav tm="100000">
                                          <p:val>
                                            <p:strVal val="#ppt_x"/>
                                          </p:val>
                                        </p:tav>
                                      </p:tavLst>
                                    </p:anim>
                                    <p:anim calcmode="lin" valueType="num">
                                      <p:cBhvr>
                                        <p:cTn id="165" dur="1000" fill="hold"/>
                                        <p:tgtEl>
                                          <p:spTgt spid="71">
                                            <p:txEl>
                                              <p:pRg st="0" end="0"/>
                                            </p:txEl>
                                          </p:spTgt>
                                        </p:tgtEl>
                                        <p:attrNameLst>
                                          <p:attrName>ppt_y</p:attrName>
                                        </p:attrNameLst>
                                      </p:cBhvr>
                                      <p:tavLst>
                                        <p:tav tm="0">
                                          <p:val>
                                            <p:strVal val="#ppt_y+.1"/>
                                          </p:val>
                                        </p:tav>
                                        <p:tav tm="100000">
                                          <p:val>
                                            <p:strVal val="#ppt_y"/>
                                          </p:val>
                                        </p:tav>
                                      </p:tavLst>
                                    </p:anim>
                                  </p:childTnLst>
                                </p:cTn>
                              </p:par>
                            </p:childTnLst>
                          </p:cTn>
                        </p:par>
                        <p:par>
                          <p:cTn id="166" fill="hold">
                            <p:stCondLst>
                              <p:cond delay="18500"/>
                            </p:stCondLst>
                            <p:childTnLst>
                              <p:par>
                                <p:cTn id="167" presetID="42" presetClass="entr" presetSubtype="0" fill="hold" grpId="0" nodeType="afterEffect">
                                  <p:stCondLst>
                                    <p:cond delay="0"/>
                                  </p:stCondLst>
                                  <p:childTnLst>
                                    <p:set>
                                      <p:cBhvr>
                                        <p:cTn id="168" dur="1" fill="hold">
                                          <p:stCondLst>
                                            <p:cond delay="0"/>
                                          </p:stCondLst>
                                        </p:cTn>
                                        <p:tgtEl>
                                          <p:spTgt spid="71">
                                            <p:txEl>
                                              <p:pRg st="2" end="2"/>
                                            </p:txEl>
                                          </p:spTgt>
                                        </p:tgtEl>
                                        <p:attrNameLst>
                                          <p:attrName>style.visibility</p:attrName>
                                        </p:attrNameLst>
                                      </p:cBhvr>
                                      <p:to>
                                        <p:strVal val="visible"/>
                                      </p:to>
                                    </p:set>
                                    <p:animEffect transition="in" filter="fade">
                                      <p:cBhvr>
                                        <p:cTn id="169" dur="1000"/>
                                        <p:tgtEl>
                                          <p:spTgt spid="71">
                                            <p:txEl>
                                              <p:pRg st="2" end="2"/>
                                            </p:txEl>
                                          </p:spTgt>
                                        </p:tgtEl>
                                      </p:cBhvr>
                                    </p:animEffect>
                                    <p:anim calcmode="lin" valueType="num">
                                      <p:cBhvr>
                                        <p:cTn id="170" dur="1000" fill="hold"/>
                                        <p:tgtEl>
                                          <p:spTgt spid="71">
                                            <p:txEl>
                                              <p:pRg st="2" end="2"/>
                                            </p:txEl>
                                          </p:spTgt>
                                        </p:tgtEl>
                                        <p:attrNameLst>
                                          <p:attrName>ppt_x</p:attrName>
                                        </p:attrNameLst>
                                      </p:cBhvr>
                                      <p:tavLst>
                                        <p:tav tm="0">
                                          <p:val>
                                            <p:strVal val="#ppt_x"/>
                                          </p:val>
                                        </p:tav>
                                        <p:tav tm="100000">
                                          <p:val>
                                            <p:strVal val="#ppt_x"/>
                                          </p:val>
                                        </p:tav>
                                      </p:tavLst>
                                    </p:anim>
                                    <p:anim calcmode="lin" valueType="num">
                                      <p:cBhvr>
                                        <p:cTn id="171" dur="1000" fill="hold"/>
                                        <p:tgtEl>
                                          <p:spTgt spid="71">
                                            <p:txEl>
                                              <p:pRg st="2" end="2"/>
                                            </p:txEl>
                                          </p:spTgt>
                                        </p:tgtEl>
                                        <p:attrNameLst>
                                          <p:attrName>ppt_y</p:attrName>
                                        </p:attrNameLst>
                                      </p:cBhvr>
                                      <p:tavLst>
                                        <p:tav tm="0">
                                          <p:val>
                                            <p:strVal val="#ppt_y+.1"/>
                                          </p:val>
                                        </p:tav>
                                        <p:tav tm="100000">
                                          <p:val>
                                            <p:strVal val="#ppt_y"/>
                                          </p:val>
                                        </p:tav>
                                      </p:tavLst>
                                    </p:anim>
                                  </p:childTnLst>
                                </p:cTn>
                              </p:par>
                            </p:childTnLst>
                          </p:cTn>
                        </p:par>
                        <p:par>
                          <p:cTn id="172" fill="hold">
                            <p:stCondLst>
                              <p:cond delay="19500"/>
                            </p:stCondLst>
                            <p:childTnLst>
                              <p:par>
                                <p:cTn id="173" presetID="42" presetClass="entr" presetSubtype="0" fill="hold" grpId="0" nodeType="afterEffect">
                                  <p:stCondLst>
                                    <p:cond delay="0"/>
                                  </p:stCondLst>
                                  <p:childTnLst>
                                    <p:set>
                                      <p:cBhvr>
                                        <p:cTn id="174" dur="1" fill="hold">
                                          <p:stCondLst>
                                            <p:cond delay="0"/>
                                          </p:stCondLst>
                                        </p:cTn>
                                        <p:tgtEl>
                                          <p:spTgt spid="71">
                                            <p:txEl>
                                              <p:pRg st="4" end="4"/>
                                            </p:txEl>
                                          </p:spTgt>
                                        </p:tgtEl>
                                        <p:attrNameLst>
                                          <p:attrName>style.visibility</p:attrName>
                                        </p:attrNameLst>
                                      </p:cBhvr>
                                      <p:to>
                                        <p:strVal val="visible"/>
                                      </p:to>
                                    </p:set>
                                    <p:animEffect transition="in" filter="fade">
                                      <p:cBhvr>
                                        <p:cTn id="175" dur="1000"/>
                                        <p:tgtEl>
                                          <p:spTgt spid="71">
                                            <p:txEl>
                                              <p:pRg st="4" end="4"/>
                                            </p:txEl>
                                          </p:spTgt>
                                        </p:tgtEl>
                                      </p:cBhvr>
                                    </p:animEffect>
                                    <p:anim calcmode="lin" valueType="num">
                                      <p:cBhvr>
                                        <p:cTn id="176" dur="1000" fill="hold"/>
                                        <p:tgtEl>
                                          <p:spTgt spid="71">
                                            <p:txEl>
                                              <p:pRg st="4" end="4"/>
                                            </p:txEl>
                                          </p:spTgt>
                                        </p:tgtEl>
                                        <p:attrNameLst>
                                          <p:attrName>ppt_x</p:attrName>
                                        </p:attrNameLst>
                                      </p:cBhvr>
                                      <p:tavLst>
                                        <p:tav tm="0">
                                          <p:val>
                                            <p:strVal val="#ppt_x"/>
                                          </p:val>
                                        </p:tav>
                                        <p:tav tm="100000">
                                          <p:val>
                                            <p:strVal val="#ppt_x"/>
                                          </p:val>
                                        </p:tav>
                                      </p:tavLst>
                                    </p:anim>
                                    <p:anim calcmode="lin" valueType="num">
                                      <p:cBhvr>
                                        <p:cTn id="177" dur="1000" fill="hold"/>
                                        <p:tgtEl>
                                          <p:spTgt spid="71">
                                            <p:txEl>
                                              <p:pRg st="4" end="4"/>
                                            </p:txEl>
                                          </p:spTgt>
                                        </p:tgtEl>
                                        <p:attrNameLst>
                                          <p:attrName>ppt_y</p:attrName>
                                        </p:attrNameLst>
                                      </p:cBhvr>
                                      <p:tavLst>
                                        <p:tav tm="0">
                                          <p:val>
                                            <p:strVal val="#ppt_y+.1"/>
                                          </p:val>
                                        </p:tav>
                                        <p:tav tm="100000">
                                          <p:val>
                                            <p:strVal val="#ppt_y"/>
                                          </p:val>
                                        </p:tav>
                                      </p:tavLst>
                                    </p:anim>
                                  </p:childTnLst>
                                </p:cTn>
                              </p:par>
                            </p:childTnLst>
                          </p:cTn>
                        </p:par>
                        <p:par>
                          <p:cTn id="178" fill="hold">
                            <p:stCondLst>
                              <p:cond delay="20500"/>
                            </p:stCondLst>
                            <p:childTnLst>
                              <p:par>
                                <p:cTn id="179" presetID="42" presetClass="entr" presetSubtype="0" fill="hold" grpId="0" nodeType="afterEffect">
                                  <p:stCondLst>
                                    <p:cond delay="0"/>
                                  </p:stCondLst>
                                  <p:childTnLst>
                                    <p:set>
                                      <p:cBhvr>
                                        <p:cTn id="180" dur="1" fill="hold">
                                          <p:stCondLst>
                                            <p:cond delay="0"/>
                                          </p:stCondLst>
                                        </p:cTn>
                                        <p:tgtEl>
                                          <p:spTgt spid="71">
                                            <p:txEl>
                                              <p:pRg st="5" end="5"/>
                                            </p:txEl>
                                          </p:spTgt>
                                        </p:tgtEl>
                                        <p:attrNameLst>
                                          <p:attrName>style.visibility</p:attrName>
                                        </p:attrNameLst>
                                      </p:cBhvr>
                                      <p:to>
                                        <p:strVal val="visible"/>
                                      </p:to>
                                    </p:set>
                                    <p:animEffect transition="in" filter="fade">
                                      <p:cBhvr>
                                        <p:cTn id="181" dur="1000"/>
                                        <p:tgtEl>
                                          <p:spTgt spid="71">
                                            <p:txEl>
                                              <p:pRg st="5" end="5"/>
                                            </p:txEl>
                                          </p:spTgt>
                                        </p:tgtEl>
                                      </p:cBhvr>
                                    </p:animEffect>
                                    <p:anim calcmode="lin" valueType="num">
                                      <p:cBhvr>
                                        <p:cTn id="182" dur="1000" fill="hold"/>
                                        <p:tgtEl>
                                          <p:spTgt spid="71">
                                            <p:txEl>
                                              <p:pRg st="5" end="5"/>
                                            </p:txEl>
                                          </p:spTgt>
                                        </p:tgtEl>
                                        <p:attrNameLst>
                                          <p:attrName>ppt_x</p:attrName>
                                        </p:attrNameLst>
                                      </p:cBhvr>
                                      <p:tavLst>
                                        <p:tav tm="0">
                                          <p:val>
                                            <p:strVal val="#ppt_x"/>
                                          </p:val>
                                        </p:tav>
                                        <p:tav tm="100000">
                                          <p:val>
                                            <p:strVal val="#ppt_x"/>
                                          </p:val>
                                        </p:tav>
                                      </p:tavLst>
                                    </p:anim>
                                    <p:anim calcmode="lin" valueType="num">
                                      <p:cBhvr>
                                        <p:cTn id="183" dur="1000" fill="hold"/>
                                        <p:tgtEl>
                                          <p:spTgt spid="71">
                                            <p:txEl>
                                              <p:pRg st="5" end="5"/>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7" grpId="0" build="p"/>
      <p:bldP spid="68" grpId="0"/>
      <p:bldP spid="69" grpId="0" build="p"/>
      <p:bldP spid="70" grpId="0" build="p"/>
      <p:bldP spid="71" grpId="0" build="p"/>
    </p:bldLst>
  </p:timing>
</p:sld>
</file>

<file path=ppt/slides/slide4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65CD48-257B-49EE-8E43-664546321539}"/>
              </a:ext>
            </a:extLst>
          </p:cNvPr>
          <p:cNvSpPr>
            <a:spLocks noChangeAspect="1"/>
          </p:cNvSpPr>
          <p:nvPr/>
        </p:nvSpPr>
        <p:spPr>
          <a:xfrm>
            <a:off x="4994467" y="1752600"/>
            <a:ext cx="1005840" cy="1005840"/>
          </a:xfrm>
          <a:prstGeom prst="rect">
            <a:avLst/>
          </a:prstGeom>
          <a:solidFill>
            <a:srgbClr val="EF3425"/>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1" name="Rectangle 10">
            <a:extLst>
              <a:ext uri="{FF2B5EF4-FFF2-40B4-BE49-F238E27FC236}">
                <a16:creationId xmlns:a16="http://schemas.microsoft.com/office/drawing/2014/main" id="{6D0647B4-FAD0-4E8B-ABF5-BB32B4691571}"/>
              </a:ext>
            </a:extLst>
          </p:cNvPr>
          <p:cNvSpPr>
            <a:spLocks noChangeAspect="1"/>
          </p:cNvSpPr>
          <p:nvPr/>
        </p:nvSpPr>
        <p:spPr>
          <a:xfrm>
            <a:off x="6629400" y="1752600"/>
            <a:ext cx="1005840" cy="1005840"/>
          </a:xfrm>
          <a:prstGeom prst="rect">
            <a:avLst/>
          </a:prstGeom>
          <a:solidFill>
            <a:srgbClr val="44546B"/>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2" name="Rectangle 11">
            <a:extLst>
              <a:ext uri="{FF2B5EF4-FFF2-40B4-BE49-F238E27FC236}">
                <a16:creationId xmlns:a16="http://schemas.microsoft.com/office/drawing/2014/main" id="{7DDB27E1-3B9F-451F-A929-25F013186F85}"/>
              </a:ext>
            </a:extLst>
          </p:cNvPr>
          <p:cNvSpPr>
            <a:spLocks noChangeAspect="1"/>
          </p:cNvSpPr>
          <p:nvPr/>
        </p:nvSpPr>
        <p:spPr>
          <a:xfrm>
            <a:off x="8264333" y="1752600"/>
            <a:ext cx="1005840" cy="1005840"/>
          </a:xfrm>
          <a:prstGeom prst="rect">
            <a:avLst/>
          </a:prstGeom>
          <a:solidFill>
            <a:srgbClr val="5C7089"/>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3" name="Rectangle 12">
            <a:extLst>
              <a:ext uri="{FF2B5EF4-FFF2-40B4-BE49-F238E27FC236}">
                <a16:creationId xmlns:a16="http://schemas.microsoft.com/office/drawing/2014/main" id="{BF80FE03-33F3-41E5-9728-EB37275BB467}"/>
              </a:ext>
            </a:extLst>
          </p:cNvPr>
          <p:cNvSpPr>
            <a:spLocks noChangeAspect="1"/>
          </p:cNvSpPr>
          <p:nvPr/>
        </p:nvSpPr>
        <p:spPr>
          <a:xfrm>
            <a:off x="9899266" y="1757916"/>
            <a:ext cx="1005840" cy="1005840"/>
          </a:xfrm>
          <a:prstGeom prst="rect">
            <a:avLst/>
          </a:prstGeom>
          <a:solidFill>
            <a:srgbClr val="72869F"/>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4" name="Rectangle 13">
            <a:extLst>
              <a:ext uri="{FF2B5EF4-FFF2-40B4-BE49-F238E27FC236}">
                <a16:creationId xmlns:a16="http://schemas.microsoft.com/office/drawing/2014/main" id="{8AC4AD37-42D3-4832-AAE6-BCC67930C64A}"/>
              </a:ext>
            </a:extLst>
          </p:cNvPr>
          <p:cNvSpPr>
            <a:spLocks noChangeAspect="1"/>
          </p:cNvSpPr>
          <p:nvPr/>
        </p:nvSpPr>
        <p:spPr>
          <a:xfrm>
            <a:off x="4994467" y="3237026"/>
            <a:ext cx="1005840" cy="1005840"/>
          </a:xfrm>
          <a:prstGeom prst="rect">
            <a:avLst/>
          </a:prstGeom>
          <a:solidFill>
            <a:srgbClr val="8DA1BB"/>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5" name="Rectangle 14">
            <a:extLst>
              <a:ext uri="{FF2B5EF4-FFF2-40B4-BE49-F238E27FC236}">
                <a16:creationId xmlns:a16="http://schemas.microsoft.com/office/drawing/2014/main" id="{24562F8B-9C95-402A-9D5D-FB6FC081C27A}"/>
              </a:ext>
            </a:extLst>
          </p:cNvPr>
          <p:cNvSpPr>
            <a:spLocks noChangeAspect="1"/>
          </p:cNvSpPr>
          <p:nvPr/>
        </p:nvSpPr>
        <p:spPr>
          <a:xfrm>
            <a:off x="6629400" y="3237026"/>
            <a:ext cx="1005840" cy="1005840"/>
          </a:xfrm>
          <a:prstGeom prst="rect">
            <a:avLst/>
          </a:prstGeom>
          <a:solidFill>
            <a:srgbClr val="B5B5B5"/>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6" name="Rectangle 15">
            <a:extLst>
              <a:ext uri="{FF2B5EF4-FFF2-40B4-BE49-F238E27FC236}">
                <a16:creationId xmlns:a16="http://schemas.microsoft.com/office/drawing/2014/main" id="{0AEEA631-51F6-4421-B9AF-5E11EE6028F3}"/>
              </a:ext>
            </a:extLst>
          </p:cNvPr>
          <p:cNvSpPr>
            <a:spLocks noChangeAspect="1"/>
          </p:cNvSpPr>
          <p:nvPr/>
        </p:nvSpPr>
        <p:spPr>
          <a:xfrm>
            <a:off x="8264333" y="3237026"/>
            <a:ext cx="1005840" cy="1005840"/>
          </a:xfrm>
          <a:prstGeom prst="rect">
            <a:avLst/>
          </a:prstGeom>
          <a:solidFill>
            <a:srgbClr val="FF5243"/>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7" name="Rectangle 16">
            <a:extLst>
              <a:ext uri="{FF2B5EF4-FFF2-40B4-BE49-F238E27FC236}">
                <a16:creationId xmlns:a16="http://schemas.microsoft.com/office/drawing/2014/main" id="{8DD6FA8E-7D4F-4022-A15A-95EB4493F757}"/>
              </a:ext>
            </a:extLst>
          </p:cNvPr>
          <p:cNvSpPr>
            <a:spLocks noChangeAspect="1"/>
          </p:cNvSpPr>
          <p:nvPr/>
        </p:nvSpPr>
        <p:spPr>
          <a:xfrm>
            <a:off x="9899266" y="3242342"/>
            <a:ext cx="1005840" cy="1005840"/>
          </a:xfrm>
          <a:prstGeom prst="rect">
            <a:avLst/>
          </a:prstGeom>
          <a:solidFill>
            <a:srgbClr val="2C3749"/>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8" name="TextBox 17">
            <a:extLst>
              <a:ext uri="{FF2B5EF4-FFF2-40B4-BE49-F238E27FC236}">
                <a16:creationId xmlns:a16="http://schemas.microsoft.com/office/drawing/2014/main" id="{CC3414F7-DA71-4092-8FEC-BC9789725E47}"/>
              </a:ext>
            </a:extLst>
          </p:cNvPr>
          <p:cNvSpPr txBox="1"/>
          <p:nvPr/>
        </p:nvSpPr>
        <p:spPr>
          <a:xfrm>
            <a:off x="4994466" y="4721452"/>
            <a:ext cx="5910639" cy="1415772"/>
          </a:xfrm>
          <a:prstGeom prst="rect">
            <a:avLst/>
          </a:prstGeom>
          <a:noFill/>
        </p:spPr>
        <p:txBody>
          <a:bodyPr wrap="square" rtlCol="0">
            <a:spAutoFit/>
          </a:bodyPr>
          <a:lstStyle/>
          <a:p>
            <a:pPr algn="just"/>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just"/>
            <a:endParaRPr lang="en-US" sz="800" b="1" dirty="0">
              <a:solidFill>
                <a:schemeClr val="bg1"/>
              </a:solidFill>
              <a:latin typeface="Candara" panose="020E0502030303020204" pitchFamily="34" charset="0"/>
            </a:endParaRPr>
          </a:p>
          <a:p>
            <a:pPr algn="just"/>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sp>
        <p:nvSpPr>
          <p:cNvPr id="19" name="TextBox 18">
            <a:extLst>
              <a:ext uri="{FF2B5EF4-FFF2-40B4-BE49-F238E27FC236}">
                <a16:creationId xmlns:a16="http://schemas.microsoft.com/office/drawing/2014/main" id="{97707DDE-6ED9-45B8-9772-22A83704FDCD}"/>
              </a:ext>
            </a:extLst>
          </p:cNvPr>
          <p:cNvSpPr txBox="1"/>
          <p:nvPr/>
        </p:nvSpPr>
        <p:spPr>
          <a:xfrm>
            <a:off x="387496" y="305067"/>
            <a:ext cx="6241904"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20" name="TextBox 19">
            <a:extLst>
              <a:ext uri="{FF2B5EF4-FFF2-40B4-BE49-F238E27FC236}">
                <a16:creationId xmlns:a16="http://schemas.microsoft.com/office/drawing/2014/main" id="{3F390C32-8347-423C-BA1E-7B3AD78EDCA2}"/>
              </a:ext>
            </a:extLst>
          </p:cNvPr>
          <p:cNvSpPr txBox="1"/>
          <p:nvPr/>
        </p:nvSpPr>
        <p:spPr>
          <a:xfrm>
            <a:off x="387496" y="2170199"/>
            <a:ext cx="3771900" cy="3908762"/>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a:t>
            </a:r>
          </a:p>
          <a:p>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a:t>
            </a:r>
            <a:endParaRPr lang="en-US" sz="1300" b="1" dirty="0">
              <a:solidFill>
                <a:schemeClr val="bg1"/>
              </a:solidFill>
              <a:latin typeface="Candara" panose="020E0502030303020204" pitchFamily="34" charset="0"/>
            </a:endParaRPr>
          </a:p>
          <a:p>
            <a:pPr marL="285750" indent="-285750">
              <a:buFont typeface="Wingdings" panose="05000000000000000000" pitchFamily="2" charset="2"/>
              <a:buChar char="q"/>
            </a:pPr>
            <a:endParaRPr lang="en-US" sz="1400" dirty="0">
              <a:solidFill>
                <a:schemeClr val="bg1"/>
              </a:solidFill>
              <a:latin typeface="Candara" panose="020E0502030303020204" pitchFamily="34" charset="0"/>
            </a:endParaRP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 .</a:t>
            </a:r>
          </a:p>
          <a:p>
            <a:pPr marL="228600" indent="-228600">
              <a:buFont typeface="+mj-lt"/>
              <a:buAutoNum type="arabicParenR"/>
            </a:pPr>
            <a:endParaRPr lang="en-US" sz="1000" dirty="0">
              <a:solidFill>
                <a:schemeClr val="bg1"/>
              </a:solidFill>
              <a:latin typeface="Candara" panose="020E0502030303020204" pitchFamily="34" charset="0"/>
            </a:endParaRP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a:p>
            <a:pPr marL="228600" indent="-228600">
              <a:buFont typeface="+mj-lt"/>
              <a:buAutoNum type="arabicParenR"/>
            </a:pPr>
            <a:endParaRPr lang="en-US" sz="1000" dirty="0">
              <a:solidFill>
                <a:schemeClr val="bg1"/>
              </a:solidFill>
              <a:latin typeface="Candara" panose="020E0502030303020204" pitchFamily="34" charset="0"/>
            </a:endParaRP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p:txBody>
      </p:sp>
      <p:sp>
        <p:nvSpPr>
          <p:cNvPr id="21" name="TextBox 20">
            <a:extLst>
              <a:ext uri="{FF2B5EF4-FFF2-40B4-BE49-F238E27FC236}">
                <a16:creationId xmlns:a16="http://schemas.microsoft.com/office/drawing/2014/main" id="{7329CBA1-2C97-4E99-B4B3-093E26FCCCE5}"/>
              </a:ext>
            </a:extLst>
          </p:cNvPr>
          <p:cNvSpPr txBox="1"/>
          <p:nvPr/>
        </p:nvSpPr>
        <p:spPr>
          <a:xfrm>
            <a:off x="4985606" y="2386801"/>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01</a:t>
            </a:r>
          </a:p>
        </p:txBody>
      </p:sp>
      <p:sp>
        <p:nvSpPr>
          <p:cNvPr id="22" name="TextBox 21">
            <a:extLst>
              <a:ext uri="{FF2B5EF4-FFF2-40B4-BE49-F238E27FC236}">
                <a16:creationId xmlns:a16="http://schemas.microsoft.com/office/drawing/2014/main" id="{0D092156-11FB-4BF4-B7CC-11B56F800019}"/>
              </a:ext>
            </a:extLst>
          </p:cNvPr>
          <p:cNvSpPr txBox="1"/>
          <p:nvPr/>
        </p:nvSpPr>
        <p:spPr>
          <a:xfrm>
            <a:off x="6629399" y="2386801"/>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02</a:t>
            </a:r>
          </a:p>
        </p:txBody>
      </p:sp>
      <p:sp>
        <p:nvSpPr>
          <p:cNvPr id="23" name="TextBox 22">
            <a:extLst>
              <a:ext uri="{FF2B5EF4-FFF2-40B4-BE49-F238E27FC236}">
                <a16:creationId xmlns:a16="http://schemas.microsoft.com/office/drawing/2014/main" id="{62FDF21C-E425-4A57-A344-E8C4A9F25AB3}"/>
              </a:ext>
            </a:extLst>
          </p:cNvPr>
          <p:cNvSpPr txBox="1"/>
          <p:nvPr/>
        </p:nvSpPr>
        <p:spPr>
          <a:xfrm>
            <a:off x="8255473" y="2386801"/>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03</a:t>
            </a:r>
          </a:p>
        </p:txBody>
      </p:sp>
      <p:sp>
        <p:nvSpPr>
          <p:cNvPr id="24" name="TextBox 23">
            <a:extLst>
              <a:ext uri="{FF2B5EF4-FFF2-40B4-BE49-F238E27FC236}">
                <a16:creationId xmlns:a16="http://schemas.microsoft.com/office/drawing/2014/main" id="{FD8AF19A-968E-4FB2-A39D-4FE0432A151F}"/>
              </a:ext>
            </a:extLst>
          </p:cNvPr>
          <p:cNvSpPr txBox="1"/>
          <p:nvPr/>
        </p:nvSpPr>
        <p:spPr>
          <a:xfrm>
            <a:off x="9899266" y="2386801"/>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04</a:t>
            </a:r>
          </a:p>
        </p:txBody>
      </p:sp>
      <p:sp>
        <p:nvSpPr>
          <p:cNvPr id="25" name="TextBox 24">
            <a:extLst>
              <a:ext uri="{FF2B5EF4-FFF2-40B4-BE49-F238E27FC236}">
                <a16:creationId xmlns:a16="http://schemas.microsoft.com/office/drawing/2014/main" id="{2A062675-FCDA-45DB-A83F-25ACE760491E}"/>
              </a:ext>
            </a:extLst>
          </p:cNvPr>
          <p:cNvSpPr txBox="1"/>
          <p:nvPr/>
        </p:nvSpPr>
        <p:spPr>
          <a:xfrm>
            <a:off x="4995529" y="3873116"/>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05</a:t>
            </a:r>
          </a:p>
        </p:txBody>
      </p:sp>
      <p:sp>
        <p:nvSpPr>
          <p:cNvPr id="26" name="TextBox 25">
            <a:extLst>
              <a:ext uri="{FF2B5EF4-FFF2-40B4-BE49-F238E27FC236}">
                <a16:creationId xmlns:a16="http://schemas.microsoft.com/office/drawing/2014/main" id="{D016B271-3100-4B53-8C93-A7A539F17260}"/>
              </a:ext>
            </a:extLst>
          </p:cNvPr>
          <p:cNvSpPr txBox="1"/>
          <p:nvPr/>
        </p:nvSpPr>
        <p:spPr>
          <a:xfrm>
            <a:off x="6639322" y="3873116"/>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06</a:t>
            </a:r>
          </a:p>
        </p:txBody>
      </p:sp>
      <p:sp>
        <p:nvSpPr>
          <p:cNvPr id="27" name="TextBox 26">
            <a:extLst>
              <a:ext uri="{FF2B5EF4-FFF2-40B4-BE49-F238E27FC236}">
                <a16:creationId xmlns:a16="http://schemas.microsoft.com/office/drawing/2014/main" id="{F755C629-7104-47FF-BFC3-E080CE2B2BCF}"/>
              </a:ext>
            </a:extLst>
          </p:cNvPr>
          <p:cNvSpPr txBox="1"/>
          <p:nvPr/>
        </p:nvSpPr>
        <p:spPr>
          <a:xfrm>
            <a:off x="8265396" y="3873116"/>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07</a:t>
            </a:r>
          </a:p>
        </p:txBody>
      </p:sp>
      <p:sp>
        <p:nvSpPr>
          <p:cNvPr id="28" name="TextBox 27">
            <a:extLst>
              <a:ext uri="{FF2B5EF4-FFF2-40B4-BE49-F238E27FC236}">
                <a16:creationId xmlns:a16="http://schemas.microsoft.com/office/drawing/2014/main" id="{15EED7E8-2158-480E-9214-660362C22042}"/>
              </a:ext>
            </a:extLst>
          </p:cNvPr>
          <p:cNvSpPr txBox="1"/>
          <p:nvPr/>
        </p:nvSpPr>
        <p:spPr>
          <a:xfrm>
            <a:off x="9909189" y="3873116"/>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08</a:t>
            </a:r>
          </a:p>
        </p:txBody>
      </p:sp>
      <p:grpSp>
        <p:nvGrpSpPr>
          <p:cNvPr id="29" name="Group 28">
            <a:extLst>
              <a:ext uri="{FF2B5EF4-FFF2-40B4-BE49-F238E27FC236}">
                <a16:creationId xmlns:a16="http://schemas.microsoft.com/office/drawing/2014/main" id="{AAA73C5B-CE86-453C-8CE9-41BABA4385AE}"/>
              </a:ext>
            </a:extLst>
          </p:cNvPr>
          <p:cNvGrpSpPr>
            <a:grpSpLocks noChangeAspect="1"/>
          </p:cNvGrpSpPr>
          <p:nvPr/>
        </p:nvGrpSpPr>
        <p:grpSpPr>
          <a:xfrm>
            <a:off x="8524653" y="1828800"/>
            <a:ext cx="457200" cy="514525"/>
            <a:chOff x="7842250" y="1192213"/>
            <a:chExt cx="1544638" cy="1738313"/>
          </a:xfrm>
        </p:grpSpPr>
        <p:sp>
          <p:nvSpPr>
            <p:cNvPr id="30" name="Freeform 5">
              <a:extLst>
                <a:ext uri="{FF2B5EF4-FFF2-40B4-BE49-F238E27FC236}">
                  <a16:creationId xmlns:a16="http://schemas.microsoft.com/office/drawing/2014/main" id="{C4205384-5DF5-46A8-BB04-E4545A92F6F2}"/>
                </a:ext>
              </a:extLst>
            </p:cNvPr>
            <p:cNvSpPr>
              <a:spLocks/>
            </p:cNvSpPr>
            <p:nvPr/>
          </p:nvSpPr>
          <p:spPr bwMode="auto">
            <a:xfrm>
              <a:off x="7842250" y="2230438"/>
              <a:ext cx="1544638" cy="700088"/>
            </a:xfrm>
            <a:custGeom>
              <a:avLst/>
              <a:gdLst>
                <a:gd name="T0" fmla="*/ 171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6" y="41"/>
                    <a:pt x="48" y="63"/>
                    <a:pt x="37" y="73"/>
                  </a:cubicBezTo>
                  <a:cubicBezTo>
                    <a:pt x="19" y="88"/>
                    <a:pt x="10" y="145"/>
                    <a:pt x="0" y="194"/>
                  </a:cubicBezTo>
                  <a:cubicBezTo>
                    <a:pt x="214" y="194"/>
                    <a:pt x="214" y="194"/>
                    <a:pt x="214" y="194"/>
                  </a:cubicBezTo>
                  <a:cubicBezTo>
                    <a:pt x="428" y="194"/>
                    <a:pt x="428" y="194"/>
                    <a:pt x="428" y="194"/>
                  </a:cubicBezTo>
                  <a:cubicBezTo>
                    <a:pt x="418" y="145"/>
                    <a:pt x="408" y="88"/>
                    <a:pt x="391" y="73"/>
                  </a:cubicBezTo>
                  <a:cubicBezTo>
                    <a:pt x="379" y="63"/>
                    <a:pt x="352" y="42"/>
                    <a:pt x="258" y="0"/>
                  </a:cubicBezTo>
                  <a:cubicBezTo>
                    <a:pt x="171" y="0"/>
                    <a:pt x="171" y="0"/>
                    <a:pt x="171" y="0"/>
                  </a:cubicBezTo>
                </a:path>
              </a:pathLst>
            </a:custGeom>
            <a:solidFill>
              <a:srgbClr val="F5DC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1" name="Freeform 6">
              <a:extLst>
                <a:ext uri="{FF2B5EF4-FFF2-40B4-BE49-F238E27FC236}">
                  <a16:creationId xmlns:a16="http://schemas.microsoft.com/office/drawing/2014/main" id="{25E137F5-28E1-4011-A2A1-389BF8D0E09B}"/>
                </a:ext>
              </a:extLst>
            </p:cNvPr>
            <p:cNvSpPr>
              <a:spLocks/>
            </p:cNvSpPr>
            <p:nvPr/>
          </p:nvSpPr>
          <p:spPr bwMode="auto">
            <a:xfrm>
              <a:off x="7842250" y="2230438"/>
              <a:ext cx="1544638" cy="700088"/>
            </a:xfrm>
            <a:custGeom>
              <a:avLst/>
              <a:gdLst>
                <a:gd name="T0" fmla="*/ 171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6" y="41"/>
                    <a:pt x="48" y="63"/>
                    <a:pt x="37" y="73"/>
                  </a:cubicBezTo>
                  <a:cubicBezTo>
                    <a:pt x="19" y="88"/>
                    <a:pt x="10" y="145"/>
                    <a:pt x="0" y="194"/>
                  </a:cubicBezTo>
                  <a:cubicBezTo>
                    <a:pt x="214" y="194"/>
                    <a:pt x="214" y="194"/>
                    <a:pt x="214" y="194"/>
                  </a:cubicBezTo>
                  <a:cubicBezTo>
                    <a:pt x="428" y="194"/>
                    <a:pt x="428" y="194"/>
                    <a:pt x="428" y="194"/>
                  </a:cubicBezTo>
                  <a:cubicBezTo>
                    <a:pt x="418" y="145"/>
                    <a:pt x="408" y="88"/>
                    <a:pt x="391" y="73"/>
                  </a:cubicBezTo>
                  <a:cubicBezTo>
                    <a:pt x="379" y="63"/>
                    <a:pt x="352" y="42"/>
                    <a:pt x="258" y="0"/>
                  </a:cubicBezTo>
                  <a:cubicBezTo>
                    <a:pt x="171" y="0"/>
                    <a:pt x="171" y="0"/>
                    <a:pt x="171" y="0"/>
                  </a:cubicBezTo>
                </a:path>
              </a:pathLst>
            </a:custGeom>
            <a:solidFill>
              <a:srgbClr val="3636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2" name="Freeform 7">
              <a:extLst>
                <a:ext uri="{FF2B5EF4-FFF2-40B4-BE49-F238E27FC236}">
                  <a16:creationId xmlns:a16="http://schemas.microsoft.com/office/drawing/2014/main" id="{8A39E363-C638-453C-B781-EFD3D88B2E9F}"/>
                </a:ext>
              </a:extLst>
            </p:cNvPr>
            <p:cNvSpPr>
              <a:spLocks/>
            </p:cNvSpPr>
            <p:nvPr/>
          </p:nvSpPr>
          <p:spPr bwMode="auto">
            <a:xfrm>
              <a:off x="8448675" y="1724025"/>
              <a:ext cx="333375" cy="696913"/>
            </a:xfrm>
            <a:custGeom>
              <a:avLst/>
              <a:gdLst>
                <a:gd name="T0" fmla="*/ 0 w 92"/>
                <a:gd name="T1" fmla="*/ 57 h 193"/>
                <a:gd name="T2" fmla="*/ 0 w 92"/>
                <a:gd name="T3" fmla="*/ 127 h 193"/>
                <a:gd name="T4" fmla="*/ 0 w 92"/>
                <a:gd name="T5" fmla="*/ 162 h 193"/>
                <a:gd name="T6" fmla="*/ 92 w 92"/>
                <a:gd name="T7" fmla="*/ 162 h 193"/>
                <a:gd name="T8" fmla="*/ 92 w 92"/>
                <a:gd name="T9" fmla="*/ 127 h 193"/>
                <a:gd name="T10" fmla="*/ 92 w 92"/>
                <a:gd name="T11" fmla="*/ 57 h 193"/>
                <a:gd name="T12" fmla="*/ 0 w 92"/>
                <a:gd name="T13" fmla="*/ 57 h 193"/>
              </a:gdLst>
              <a:ahLst/>
              <a:cxnLst>
                <a:cxn ang="0">
                  <a:pos x="T0" y="T1"/>
                </a:cxn>
                <a:cxn ang="0">
                  <a:pos x="T2" y="T3"/>
                </a:cxn>
                <a:cxn ang="0">
                  <a:pos x="T4" y="T5"/>
                </a:cxn>
                <a:cxn ang="0">
                  <a:pos x="T6" y="T7"/>
                </a:cxn>
                <a:cxn ang="0">
                  <a:pos x="T8" y="T9"/>
                </a:cxn>
                <a:cxn ang="0">
                  <a:pos x="T10" y="T11"/>
                </a:cxn>
                <a:cxn ang="0">
                  <a:pos x="T12" y="T13"/>
                </a:cxn>
              </a:cxnLst>
              <a:rect l="0" t="0" r="r" b="b"/>
              <a:pathLst>
                <a:path w="92" h="193">
                  <a:moveTo>
                    <a:pt x="0" y="57"/>
                  </a:moveTo>
                  <a:cubicBezTo>
                    <a:pt x="0" y="127"/>
                    <a:pt x="0" y="127"/>
                    <a:pt x="0" y="127"/>
                  </a:cubicBezTo>
                  <a:cubicBezTo>
                    <a:pt x="0" y="162"/>
                    <a:pt x="0" y="162"/>
                    <a:pt x="0" y="162"/>
                  </a:cubicBezTo>
                  <a:cubicBezTo>
                    <a:pt x="25" y="192"/>
                    <a:pt x="66" y="193"/>
                    <a:pt x="92" y="162"/>
                  </a:cubicBezTo>
                  <a:cubicBezTo>
                    <a:pt x="92" y="127"/>
                    <a:pt x="92" y="127"/>
                    <a:pt x="92" y="127"/>
                  </a:cubicBezTo>
                  <a:cubicBezTo>
                    <a:pt x="92" y="57"/>
                    <a:pt x="92" y="57"/>
                    <a:pt x="92" y="57"/>
                  </a:cubicBezTo>
                  <a:cubicBezTo>
                    <a:pt x="92" y="0"/>
                    <a:pt x="0" y="0"/>
                    <a:pt x="0" y="57"/>
                  </a:cubicBezTo>
                </a:path>
              </a:pathLst>
            </a:custGeom>
            <a:solidFill>
              <a:srgbClr val="E8C6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3" name="Freeform 8">
              <a:extLst>
                <a:ext uri="{FF2B5EF4-FFF2-40B4-BE49-F238E27FC236}">
                  <a16:creationId xmlns:a16="http://schemas.microsoft.com/office/drawing/2014/main" id="{294051F4-2276-4A77-9652-5DFAD915F417}"/>
                </a:ext>
              </a:extLst>
            </p:cNvPr>
            <p:cNvSpPr>
              <a:spLocks/>
            </p:cNvSpPr>
            <p:nvPr/>
          </p:nvSpPr>
          <p:spPr bwMode="auto">
            <a:xfrm>
              <a:off x="8229600" y="1681163"/>
              <a:ext cx="139700" cy="201613"/>
            </a:xfrm>
            <a:custGeom>
              <a:avLst/>
              <a:gdLst>
                <a:gd name="T0" fmla="*/ 11 w 39"/>
                <a:gd name="T1" fmla="*/ 3 h 56"/>
                <a:gd name="T2" fmla="*/ 34 w 39"/>
                <a:gd name="T3" fmla="*/ 24 h 56"/>
                <a:gd name="T4" fmla="*/ 28 w 39"/>
                <a:gd name="T5" fmla="*/ 54 h 56"/>
                <a:gd name="T6" fmla="*/ 5 w 39"/>
                <a:gd name="T7" fmla="*/ 33 h 56"/>
                <a:gd name="T8" fmla="*/ 11 w 39"/>
                <a:gd name="T9" fmla="*/ 3 h 56"/>
              </a:gdLst>
              <a:ahLst/>
              <a:cxnLst>
                <a:cxn ang="0">
                  <a:pos x="T0" y="T1"/>
                </a:cxn>
                <a:cxn ang="0">
                  <a:pos x="T2" y="T3"/>
                </a:cxn>
                <a:cxn ang="0">
                  <a:pos x="T4" y="T5"/>
                </a:cxn>
                <a:cxn ang="0">
                  <a:pos x="T6" y="T7"/>
                </a:cxn>
                <a:cxn ang="0">
                  <a:pos x="T8" y="T9"/>
                </a:cxn>
              </a:cxnLst>
              <a:rect l="0" t="0" r="r" b="b"/>
              <a:pathLst>
                <a:path w="39" h="56">
                  <a:moveTo>
                    <a:pt x="11" y="3"/>
                  </a:moveTo>
                  <a:cubicBezTo>
                    <a:pt x="19" y="0"/>
                    <a:pt x="29" y="10"/>
                    <a:pt x="34" y="24"/>
                  </a:cubicBezTo>
                  <a:cubicBezTo>
                    <a:pt x="39" y="38"/>
                    <a:pt x="36" y="51"/>
                    <a:pt x="28" y="54"/>
                  </a:cubicBezTo>
                  <a:cubicBezTo>
                    <a:pt x="20" y="56"/>
                    <a:pt x="9" y="47"/>
                    <a:pt x="5" y="33"/>
                  </a:cubicBezTo>
                  <a:cubicBezTo>
                    <a:pt x="0" y="19"/>
                    <a:pt x="3" y="6"/>
                    <a:pt x="11" y="3"/>
                  </a:cubicBezTo>
                  <a:close/>
                </a:path>
              </a:pathLst>
            </a:custGeom>
            <a:solidFill>
              <a:srgbClr val="E8C6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4" name="Freeform 9">
              <a:extLst>
                <a:ext uri="{FF2B5EF4-FFF2-40B4-BE49-F238E27FC236}">
                  <a16:creationId xmlns:a16="http://schemas.microsoft.com/office/drawing/2014/main" id="{A300D247-EFFC-42A8-AE58-A7F9FBE1A97E}"/>
                </a:ext>
              </a:extLst>
            </p:cNvPr>
            <p:cNvSpPr>
              <a:spLocks/>
            </p:cNvSpPr>
            <p:nvPr/>
          </p:nvSpPr>
          <p:spPr bwMode="auto">
            <a:xfrm>
              <a:off x="8856663" y="1681163"/>
              <a:ext cx="141288" cy="201613"/>
            </a:xfrm>
            <a:custGeom>
              <a:avLst/>
              <a:gdLst>
                <a:gd name="T0" fmla="*/ 28 w 39"/>
                <a:gd name="T1" fmla="*/ 3 h 56"/>
                <a:gd name="T2" fmla="*/ 5 w 39"/>
                <a:gd name="T3" fmla="*/ 24 h 56"/>
                <a:gd name="T4" fmla="*/ 11 w 39"/>
                <a:gd name="T5" fmla="*/ 54 h 56"/>
                <a:gd name="T6" fmla="*/ 34 w 39"/>
                <a:gd name="T7" fmla="*/ 33 h 56"/>
                <a:gd name="T8" fmla="*/ 28 w 39"/>
                <a:gd name="T9" fmla="*/ 3 h 56"/>
              </a:gdLst>
              <a:ahLst/>
              <a:cxnLst>
                <a:cxn ang="0">
                  <a:pos x="T0" y="T1"/>
                </a:cxn>
                <a:cxn ang="0">
                  <a:pos x="T2" y="T3"/>
                </a:cxn>
                <a:cxn ang="0">
                  <a:pos x="T4" y="T5"/>
                </a:cxn>
                <a:cxn ang="0">
                  <a:pos x="T6" y="T7"/>
                </a:cxn>
                <a:cxn ang="0">
                  <a:pos x="T8" y="T9"/>
                </a:cxn>
              </a:cxnLst>
              <a:rect l="0" t="0" r="r" b="b"/>
              <a:pathLst>
                <a:path w="39" h="56">
                  <a:moveTo>
                    <a:pt x="28" y="3"/>
                  </a:moveTo>
                  <a:cubicBezTo>
                    <a:pt x="20" y="0"/>
                    <a:pt x="10" y="10"/>
                    <a:pt x="5" y="24"/>
                  </a:cubicBezTo>
                  <a:cubicBezTo>
                    <a:pt x="0" y="38"/>
                    <a:pt x="3" y="51"/>
                    <a:pt x="11" y="54"/>
                  </a:cubicBezTo>
                  <a:cubicBezTo>
                    <a:pt x="19" y="56"/>
                    <a:pt x="30" y="47"/>
                    <a:pt x="34" y="33"/>
                  </a:cubicBezTo>
                  <a:cubicBezTo>
                    <a:pt x="39" y="19"/>
                    <a:pt x="36" y="6"/>
                    <a:pt x="28" y="3"/>
                  </a:cubicBezTo>
                  <a:close/>
                </a:path>
              </a:pathLst>
            </a:custGeom>
            <a:solidFill>
              <a:srgbClr val="E8C6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5" name="Freeform 10">
              <a:extLst>
                <a:ext uri="{FF2B5EF4-FFF2-40B4-BE49-F238E27FC236}">
                  <a16:creationId xmlns:a16="http://schemas.microsoft.com/office/drawing/2014/main" id="{83522510-9AFD-4F41-BF82-D03D290659E9}"/>
                </a:ext>
              </a:extLst>
            </p:cNvPr>
            <p:cNvSpPr>
              <a:spLocks/>
            </p:cNvSpPr>
            <p:nvPr/>
          </p:nvSpPr>
          <p:spPr bwMode="auto">
            <a:xfrm>
              <a:off x="8434388" y="2182813"/>
              <a:ext cx="180975" cy="350838"/>
            </a:xfrm>
            <a:custGeom>
              <a:avLst/>
              <a:gdLst>
                <a:gd name="T0" fmla="*/ 9 w 114"/>
                <a:gd name="T1" fmla="*/ 0 h 221"/>
                <a:gd name="T2" fmla="*/ 0 w 114"/>
                <a:gd name="T3" fmla="*/ 36 h 221"/>
                <a:gd name="T4" fmla="*/ 25 w 114"/>
                <a:gd name="T5" fmla="*/ 221 h 221"/>
                <a:gd name="T6" fmla="*/ 114 w 114"/>
                <a:gd name="T7" fmla="*/ 132 h 221"/>
                <a:gd name="T8" fmla="*/ 9 w 114"/>
                <a:gd name="T9" fmla="*/ 0 h 221"/>
              </a:gdLst>
              <a:ahLst/>
              <a:cxnLst>
                <a:cxn ang="0">
                  <a:pos x="T0" y="T1"/>
                </a:cxn>
                <a:cxn ang="0">
                  <a:pos x="T2" y="T3"/>
                </a:cxn>
                <a:cxn ang="0">
                  <a:pos x="T4" y="T5"/>
                </a:cxn>
                <a:cxn ang="0">
                  <a:pos x="T6" y="T7"/>
                </a:cxn>
                <a:cxn ang="0">
                  <a:pos x="T8" y="T9"/>
                </a:cxn>
              </a:cxnLst>
              <a:rect l="0" t="0" r="r" b="b"/>
              <a:pathLst>
                <a:path w="114" h="221">
                  <a:moveTo>
                    <a:pt x="9" y="0"/>
                  </a:moveTo>
                  <a:lnTo>
                    <a:pt x="0" y="36"/>
                  </a:lnTo>
                  <a:lnTo>
                    <a:pt x="25" y="221"/>
                  </a:lnTo>
                  <a:lnTo>
                    <a:pt x="114" y="132"/>
                  </a:lnTo>
                  <a:lnTo>
                    <a:pt x="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6" name="Freeform 11">
              <a:extLst>
                <a:ext uri="{FF2B5EF4-FFF2-40B4-BE49-F238E27FC236}">
                  <a16:creationId xmlns:a16="http://schemas.microsoft.com/office/drawing/2014/main" id="{0FE93A54-1BCD-46C9-BBEF-C93705A379DC}"/>
                </a:ext>
              </a:extLst>
            </p:cNvPr>
            <p:cNvSpPr>
              <a:spLocks/>
            </p:cNvSpPr>
            <p:nvPr/>
          </p:nvSpPr>
          <p:spPr bwMode="auto">
            <a:xfrm>
              <a:off x="8434388" y="2182813"/>
              <a:ext cx="180975" cy="350838"/>
            </a:xfrm>
            <a:custGeom>
              <a:avLst/>
              <a:gdLst>
                <a:gd name="T0" fmla="*/ 9 w 114"/>
                <a:gd name="T1" fmla="*/ 0 h 221"/>
                <a:gd name="T2" fmla="*/ 0 w 114"/>
                <a:gd name="T3" fmla="*/ 36 h 221"/>
                <a:gd name="T4" fmla="*/ 25 w 114"/>
                <a:gd name="T5" fmla="*/ 221 h 221"/>
                <a:gd name="T6" fmla="*/ 114 w 114"/>
                <a:gd name="T7" fmla="*/ 132 h 221"/>
                <a:gd name="T8" fmla="*/ 9 w 114"/>
                <a:gd name="T9" fmla="*/ 0 h 221"/>
              </a:gdLst>
              <a:ahLst/>
              <a:cxnLst>
                <a:cxn ang="0">
                  <a:pos x="T0" y="T1"/>
                </a:cxn>
                <a:cxn ang="0">
                  <a:pos x="T2" y="T3"/>
                </a:cxn>
                <a:cxn ang="0">
                  <a:pos x="T4" y="T5"/>
                </a:cxn>
                <a:cxn ang="0">
                  <a:pos x="T6" y="T7"/>
                </a:cxn>
                <a:cxn ang="0">
                  <a:pos x="T8" y="T9"/>
                </a:cxn>
              </a:cxnLst>
              <a:rect l="0" t="0" r="r" b="b"/>
              <a:pathLst>
                <a:path w="114" h="221">
                  <a:moveTo>
                    <a:pt x="9" y="0"/>
                  </a:moveTo>
                  <a:lnTo>
                    <a:pt x="0" y="36"/>
                  </a:lnTo>
                  <a:lnTo>
                    <a:pt x="25" y="221"/>
                  </a:lnTo>
                  <a:lnTo>
                    <a:pt x="114" y="132"/>
                  </a:lnTo>
                  <a:lnTo>
                    <a:pt x="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7" name="Freeform 12">
              <a:extLst>
                <a:ext uri="{FF2B5EF4-FFF2-40B4-BE49-F238E27FC236}">
                  <a16:creationId xmlns:a16="http://schemas.microsoft.com/office/drawing/2014/main" id="{F1FB0664-1CF9-48BC-8656-06651E725732}"/>
                </a:ext>
              </a:extLst>
            </p:cNvPr>
            <p:cNvSpPr>
              <a:spLocks/>
            </p:cNvSpPr>
            <p:nvPr/>
          </p:nvSpPr>
          <p:spPr bwMode="auto">
            <a:xfrm>
              <a:off x="8448675" y="2114550"/>
              <a:ext cx="333375" cy="115888"/>
            </a:xfrm>
            <a:custGeom>
              <a:avLst/>
              <a:gdLst>
                <a:gd name="T0" fmla="*/ 0 w 92"/>
                <a:gd name="T1" fmla="*/ 0 h 32"/>
                <a:gd name="T2" fmla="*/ 0 w 92"/>
                <a:gd name="T3" fmla="*/ 3 h 32"/>
                <a:gd name="T4" fmla="*/ 46 w 92"/>
                <a:gd name="T5" fmla="*/ 32 h 32"/>
                <a:gd name="T6" fmla="*/ 47 w 92"/>
                <a:gd name="T7" fmla="*/ 32 h 32"/>
                <a:gd name="T8" fmla="*/ 92 w 92"/>
                <a:gd name="T9" fmla="*/ 5 h 32"/>
                <a:gd name="T10" fmla="*/ 92 w 92"/>
                <a:gd name="T11" fmla="*/ 0 h 32"/>
                <a:gd name="T12" fmla="*/ 0 w 92"/>
                <a:gd name="T13" fmla="*/ 0 h 32"/>
              </a:gdLst>
              <a:ahLst/>
              <a:cxnLst>
                <a:cxn ang="0">
                  <a:pos x="T0" y="T1"/>
                </a:cxn>
                <a:cxn ang="0">
                  <a:pos x="T2" y="T3"/>
                </a:cxn>
                <a:cxn ang="0">
                  <a:pos x="T4" y="T5"/>
                </a:cxn>
                <a:cxn ang="0">
                  <a:pos x="T6" y="T7"/>
                </a:cxn>
                <a:cxn ang="0">
                  <a:pos x="T8" y="T9"/>
                </a:cxn>
                <a:cxn ang="0">
                  <a:pos x="T10" y="T11"/>
                </a:cxn>
                <a:cxn ang="0">
                  <a:pos x="T12" y="T13"/>
                </a:cxn>
              </a:cxnLst>
              <a:rect l="0" t="0" r="r" b="b"/>
              <a:pathLst>
                <a:path w="92" h="32">
                  <a:moveTo>
                    <a:pt x="0" y="0"/>
                  </a:moveTo>
                  <a:cubicBezTo>
                    <a:pt x="0" y="3"/>
                    <a:pt x="0" y="3"/>
                    <a:pt x="0" y="3"/>
                  </a:cubicBezTo>
                  <a:cubicBezTo>
                    <a:pt x="0" y="3"/>
                    <a:pt x="23" y="31"/>
                    <a:pt x="46" y="32"/>
                  </a:cubicBezTo>
                  <a:cubicBezTo>
                    <a:pt x="46" y="32"/>
                    <a:pt x="46" y="32"/>
                    <a:pt x="47" y="32"/>
                  </a:cubicBezTo>
                  <a:cubicBezTo>
                    <a:pt x="69" y="32"/>
                    <a:pt x="92" y="5"/>
                    <a:pt x="92" y="5"/>
                  </a:cubicBezTo>
                  <a:cubicBezTo>
                    <a:pt x="92" y="0"/>
                    <a:pt x="92" y="0"/>
                    <a:pt x="92" y="0"/>
                  </a:cubicBezTo>
                  <a:cubicBezTo>
                    <a:pt x="0" y="0"/>
                    <a:pt x="0" y="0"/>
                    <a:pt x="0" y="0"/>
                  </a:cubicBezTo>
                </a:path>
              </a:pathLst>
            </a:custGeom>
            <a:solidFill>
              <a:srgbClr val="BA9E7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8" name="Freeform 13">
              <a:extLst>
                <a:ext uri="{FF2B5EF4-FFF2-40B4-BE49-F238E27FC236}">
                  <a16:creationId xmlns:a16="http://schemas.microsoft.com/office/drawing/2014/main" id="{4BEBBAE2-7071-4C0F-8ADC-CD592ACADE17}"/>
                </a:ext>
              </a:extLst>
            </p:cNvPr>
            <p:cNvSpPr>
              <a:spLocks/>
            </p:cNvSpPr>
            <p:nvPr/>
          </p:nvSpPr>
          <p:spPr bwMode="auto">
            <a:xfrm>
              <a:off x="8105775" y="1250950"/>
              <a:ext cx="1017588" cy="942975"/>
            </a:xfrm>
            <a:custGeom>
              <a:avLst/>
              <a:gdLst>
                <a:gd name="T0" fmla="*/ 141 w 282"/>
                <a:gd name="T1" fmla="*/ 0 h 261"/>
                <a:gd name="T2" fmla="*/ 63 w 282"/>
                <a:gd name="T3" fmla="*/ 208 h 261"/>
                <a:gd name="T4" fmla="*/ 141 w 282"/>
                <a:gd name="T5" fmla="*/ 261 h 261"/>
                <a:gd name="T6" fmla="*/ 219 w 282"/>
                <a:gd name="T7" fmla="*/ 208 h 261"/>
                <a:gd name="T8" fmla="*/ 141 w 282"/>
                <a:gd name="T9" fmla="*/ 0 h 261"/>
              </a:gdLst>
              <a:ahLst/>
              <a:cxnLst>
                <a:cxn ang="0">
                  <a:pos x="T0" y="T1"/>
                </a:cxn>
                <a:cxn ang="0">
                  <a:pos x="T2" y="T3"/>
                </a:cxn>
                <a:cxn ang="0">
                  <a:pos x="T4" y="T5"/>
                </a:cxn>
                <a:cxn ang="0">
                  <a:pos x="T6" y="T7"/>
                </a:cxn>
                <a:cxn ang="0">
                  <a:pos x="T8" y="T9"/>
                </a:cxn>
              </a:cxnLst>
              <a:rect l="0" t="0" r="r" b="b"/>
              <a:pathLst>
                <a:path w="282" h="261">
                  <a:moveTo>
                    <a:pt x="141" y="0"/>
                  </a:moveTo>
                  <a:cubicBezTo>
                    <a:pt x="0" y="0"/>
                    <a:pt x="54" y="193"/>
                    <a:pt x="63" y="208"/>
                  </a:cubicBezTo>
                  <a:cubicBezTo>
                    <a:pt x="73" y="224"/>
                    <a:pt x="118" y="261"/>
                    <a:pt x="141" y="261"/>
                  </a:cubicBezTo>
                  <a:cubicBezTo>
                    <a:pt x="164" y="261"/>
                    <a:pt x="209" y="224"/>
                    <a:pt x="219" y="208"/>
                  </a:cubicBezTo>
                  <a:cubicBezTo>
                    <a:pt x="228" y="193"/>
                    <a:pt x="282" y="0"/>
                    <a:pt x="141" y="0"/>
                  </a:cubicBezTo>
                  <a:close/>
                </a:path>
              </a:pathLst>
            </a:custGeom>
            <a:solidFill>
              <a:srgbClr val="E8C6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9" name="Freeform 14">
              <a:extLst>
                <a:ext uri="{FF2B5EF4-FFF2-40B4-BE49-F238E27FC236}">
                  <a16:creationId xmlns:a16="http://schemas.microsoft.com/office/drawing/2014/main" id="{55FF8ECE-A5BE-411C-AF20-6B815C9D3B9E}"/>
                </a:ext>
              </a:extLst>
            </p:cNvPr>
            <p:cNvSpPr>
              <a:spLocks/>
            </p:cNvSpPr>
            <p:nvPr/>
          </p:nvSpPr>
          <p:spPr bwMode="auto">
            <a:xfrm>
              <a:off x="8167688" y="1192213"/>
              <a:ext cx="833438" cy="639763"/>
            </a:xfrm>
            <a:custGeom>
              <a:avLst/>
              <a:gdLst>
                <a:gd name="T0" fmla="*/ 224 w 231"/>
                <a:gd name="T1" fmla="*/ 148 h 177"/>
                <a:gd name="T2" fmla="*/ 199 w 231"/>
                <a:gd name="T3" fmla="*/ 31 h 177"/>
                <a:gd name="T4" fmla="*/ 57 w 231"/>
                <a:gd name="T5" fmla="*/ 29 h 177"/>
                <a:gd name="T6" fmla="*/ 26 w 231"/>
                <a:gd name="T7" fmla="*/ 149 h 177"/>
                <a:gd name="T8" fmla="*/ 33 w 231"/>
                <a:gd name="T9" fmla="*/ 177 h 177"/>
                <a:gd name="T10" fmla="*/ 45 w 231"/>
                <a:gd name="T11" fmla="*/ 177 h 177"/>
                <a:gd name="T12" fmla="*/ 36 w 231"/>
                <a:gd name="T13" fmla="*/ 156 h 177"/>
                <a:gd name="T14" fmla="*/ 34 w 231"/>
                <a:gd name="T15" fmla="*/ 138 h 177"/>
                <a:gd name="T16" fmla="*/ 73 w 231"/>
                <a:gd name="T17" fmla="*/ 57 h 177"/>
                <a:gd name="T18" fmla="*/ 122 w 231"/>
                <a:gd name="T19" fmla="*/ 76 h 177"/>
                <a:gd name="T20" fmla="*/ 170 w 231"/>
                <a:gd name="T21" fmla="*/ 56 h 177"/>
                <a:gd name="T22" fmla="*/ 217 w 231"/>
                <a:gd name="T23" fmla="*/ 137 h 177"/>
                <a:gd name="T24" fmla="*/ 206 w 231"/>
                <a:gd name="T25" fmla="*/ 174 h 177"/>
                <a:gd name="T26" fmla="*/ 219 w 231"/>
                <a:gd name="T27" fmla="*/ 173 h 177"/>
                <a:gd name="T28" fmla="*/ 224 w 231"/>
                <a:gd name="T29" fmla="*/ 148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31" h="177">
                  <a:moveTo>
                    <a:pt x="224" y="148"/>
                  </a:moveTo>
                  <a:cubicBezTo>
                    <a:pt x="231" y="112"/>
                    <a:pt x="227" y="29"/>
                    <a:pt x="199" y="31"/>
                  </a:cubicBezTo>
                  <a:cubicBezTo>
                    <a:pt x="173" y="5"/>
                    <a:pt x="82" y="0"/>
                    <a:pt x="57" y="29"/>
                  </a:cubicBezTo>
                  <a:cubicBezTo>
                    <a:pt x="0" y="39"/>
                    <a:pt x="26" y="149"/>
                    <a:pt x="26" y="149"/>
                  </a:cubicBezTo>
                  <a:cubicBezTo>
                    <a:pt x="28" y="159"/>
                    <a:pt x="31" y="169"/>
                    <a:pt x="33" y="177"/>
                  </a:cubicBezTo>
                  <a:cubicBezTo>
                    <a:pt x="37" y="177"/>
                    <a:pt x="41" y="177"/>
                    <a:pt x="45" y="177"/>
                  </a:cubicBezTo>
                  <a:cubicBezTo>
                    <a:pt x="41" y="169"/>
                    <a:pt x="37" y="161"/>
                    <a:pt x="36" y="156"/>
                  </a:cubicBezTo>
                  <a:cubicBezTo>
                    <a:pt x="35" y="153"/>
                    <a:pt x="33" y="141"/>
                    <a:pt x="34" y="138"/>
                  </a:cubicBezTo>
                  <a:cubicBezTo>
                    <a:pt x="34" y="119"/>
                    <a:pt x="49" y="61"/>
                    <a:pt x="73" y="57"/>
                  </a:cubicBezTo>
                  <a:cubicBezTo>
                    <a:pt x="83" y="55"/>
                    <a:pt x="106" y="76"/>
                    <a:pt x="122" y="76"/>
                  </a:cubicBezTo>
                  <a:cubicBezTo>
                    <a:pt x="139" y="76"/>
                    <a:pt x="159" y="54"/>
                    <a:pt x="170" y="56"/>
                  </a:cubicBezTo>
                  <a:cubicBezTo>
                    <a:pt x="195" y="59"/>
                    <a:pt x="217" y="112"/>
                    <a:pt x="217" y="137"/>
                  </a:cubicBezTo>
                  <a:cubicBezTo>
                    <a:pt x="217" y="140"/>
                    <a:pt x="213" y="160"/>
                    <a:pt x="206" y="174"/>
                  </a:cubicBezTo>
                  <a:cubicBezTo>
                    <a:pt x="211" y="174"/>
                    <a:pt x="215" y="173"/>
                    <a:pt x="219" y="173"/>
                  </a:cubicBezTo>
                  <a:cubicBezTo>
                    <a:pt x="221" y="166"/>
                    <a:pt x="223" y="157"/>
                    <a:pt x="224" y="148"/>
                  </a:cubicBezTo>
                  <a:close/>
                </a:path>
              </a:pathLst>
            </a:custGeom>
            <a:solidFill>
              <a:srgbClr val="7760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0" name="Freeform 15">
              <a:extLst>
                <a:ext uri="{FF2B5EF4-FFF2-40B4-BE49-F238E27FC236}">
                  <a16:creationId xmlns:a16="http://schemas.microsoft.com/office/drawing/2014/main" id="{E2315B9B-9C71-457F-86E5-91E2278007AF}"/>
                </a:ext>
              </a:extLst>
            </p:cNvPr>
            <p:cNvSpPr>
              <a:spLocks/>
            </p:cNvSpPr>
            <p:nvPr/>
          </p:nvSpPr>
          <p:spPr bwMode="auto">
            <a:xfrm>
              <a:off x="8615363" y="2182813"/>
              <a:ext cx="176213" cy="354013"/>
            </a:xfrm>
            <a:custGeom>
              <a:avLst/>
              <a:gdLst>
                <a:gd name="T0" fmla="*/ 105 w 111"/>
                <a:gd name="T1" fmla="*/ 0 h 223"/>
                <a:gd name="T2" fmla="*/ 111 w 111"/>
                <a:gd name="T3" fmla="*/ 36 h 223"/>
                <a:gd name="T4" fmla="*/ 86 w 111"/>
                <a:gd name="T5" fmla="*/ 223 h 223"/>
                <a:gd name="T6" fmla="*/ 0 w 111"/>
                <a:gd name="T7" fmla="*/ 132 h 223"/>
                <a:gd name="T8" fmla="*/ 105 w 111"/>
                <a:gd name="T9" fmla="*/ 0 h 223"/>
              </a:gdLst>
              <a:ahLst/>
              <a:cxnLst>
                <a:cxn ang="0">
                  <a:pos x="T0" y="T1"/>
                </a:cxn>
                <a:cxn ang="0">
                  <a:pos x="T2" y="T3"/>
                </a:cxn>
                <a:cxn ang="0">
                  <a:pos x="T4" y="T5"/>
                </a:cxn>
                <a:cxn ang="0">
                  <a:pos x="T6" y="T7"/>
                </a:cxn>
                <a:cxn ang="0">
                  <a:pos x="T8" y="T9"/>
                </a:cxn>
              </a:cxnLst>
              <a:rect l="0" t="0" r="r" b="b"/>
              <a:pathLst>
                <a:path w="111" h="223">
                  <a:moveTo>
                    <a:pt x="105" y="0"/>
                  </a:moveTo>
                  <a:lnTo>
                    <a:pt x="111" y="36"/>
                  </a:lnTo>
                  <a:lnTo>
                    <a:pt x="86" y="223"/>
                  </a:lnTo>
                  <a:lnTo>
                    <a:pt x="0" y="132"/>
                  </a:lnTo>
                  <a:lnTo>
                    <a:pt x="10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1" name="Freeform 16">
              <a:extLst>
                <a:ext uri="{FF2B5EF4-FFF2-40B4-BE49-F238E27FC236}">
                  <a16:creationId xmlns:a16="http://schemas.microsoft.com/office/drawing/2014/main" id="{6DF276BF-16A3-4CA9-80C1-73119AFE3826}"/>
                </a:ext>
              </a:extLst>
            </p:cNvPr>
            <p:cNvSpPr>
              <a:spLocks/>
            </p:cNvSpPr>
            <p:nvPr/>
          </p:nvSpPr>
          <p:spPr bwMode="auto">
            <a:xfrm>
              <a:off x="8615363" y="2182813"/>
              <a:ext cx="176213" cy="354013"/>
            </a:xfrm>
            <a:custGeom>
              <a:avLst/>
              <a:gdLst>
                <a:gd name="T0" fmla="*/ 105 w 111"/>
                <a:gd name="T1" fmla="*/ 0 h 223"/>
                <a:gd name="T2" fmla="*/ 111 w 111"/>
                <a:gd name="T3" fmla="*/ 36 h 223"/>
                <a:gd name="T4" fmla="*/ 86 w 111"/>
                <a:gd name="T5" fmla="*/ 223 h 223"/>
                <a:gd name="T6" fmla="*/ 0 w 111"/>
                <a:gd name="T7" fmla="*/ 132 h 223"/>
                <a:gd name="T8" fmla="*/ 105 w 111"/>
                <a:gd name="T9" fmla="*/ 0 h 223"/>
              </a:gdLst>
              <a:ahLst/>
              <a:cxnLst>
                <a:cxn ang="0">
                  <a:pos x="T0" y="T1"/>
                </a:cxn>
                <a:cxn ang="0">
                  <a:pos x="T2" y="T3"/>
                </a:cxn>
                <a:cxn ang="0">
                  <a:pos x="T4" y="T5"/>
                </a:cxn>
                <a:cxn ang="0">
                  <a:pos x="T6" y="T7"/>
                </a:cxn>
                <a:cxn ang="0">
                  <a:pos x="T8" y="T9"/>
                </a:cxn>
              </a:cxnLst>
              <a:rect l="0" t="0" r="r" b="b"/>
              <a:pathLst>
                <a:path w="111" h="223">
                  <a:moveTo>
                    <a:pt x="105" y="0"/>
                  </a:moveTo>
                  <a:lnTo>
                    <a:pt x="111" y="36"/>
                  </a:lnTo>
                  <a:lnTo>
                    <a:pt x="86" y="223"/>
                  </a:lnTo>
                  <a:lnTo>
                    <a:pt x="0" y="132"/>
                  </a:lnTo>
                  <a:lnTo>
                    <a:pt x="10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2" name="Freeform 17">
              <a:extLst>
                <a:ext uri="{FF2B5EF4-FFF2-40B4-BE49-F238E27FC236}">
                  <a16:creationId xmlns:a16="http://schemas.microsoft.com/office/drawing/2014/main" id="{44B04412-55F0-46EF-AF1F-811520F534C2}"/>
                </a:ext>
              </a:extLst>
            </p:cNvPr>
            <p:cNvSpPr>
              <a:spLocks/>
            </p:cNvSpPr>
            <p:nvPr/>
          </p:nvSpPr>
          <p:spPr bwMode="auto">
            <a:xfrm>
              <a:off x="8615363" y="239236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3" name="Freeform 18">
              <a:extLst>
                <a:ext uri="{FF2B5EF4-FFF2-40B4-BE49-F238E27FC236}">
                  <a16:creationId xmlns:a16="http://schemas.microsoft.com/office/drawing/2014/main" id="{6DFF471C-98B5-492F-82A2-4859E206243F}"/>
                </a:ext>
              </a:extLst>
            </p:cNvPr>
            <p:cNvSpPr>
              <a:spLocks/>
            </p:cNvSpPr>
            <p:nvPr/>
          </p:nvSpPr>
          <p:spPr bwMode="auto">
            <a:xfrm>
              <a:off x="8448675" y="2179638"/>
              <a:ext cx="333375" cy="212725"/>
            </a:xfrm>
            <a:custGeom>
              <a:avLst/>
              <a:gdLst>
                <a:gd name="T0" fmla="*/ 92 w 92"/>
                <a:gd name="T1" fmla="*/ 0 h 59"/>
                <a:gd name="T2" fmla="*/ 46 w 92"/>
                <a:gd name="T3" fmla="*/ 57 h 59"/>
                <a:gd name="T4" fmla="*/ 0 w 92"/>
                <a:gd name="T5" fmla="*/ 0 h 59"/>
                <a:gd name="T6" fmla="*/ 0 w 92"/>
                <a:gd name="T7" fmla="*/ 1 h 59"/>
                <a:gd name="T8" fmla="*/ 46 w 92"/>
                <a:gd name="T9" fmla="*/ 59 h 59"/>
                <a:gd name="T10" fmla="*/ 46 w 92"/>
                <a:gd name="T11" fmla="*/ 59 h 59"/>
                <a:gd name="T12" fmla="*/ 92 w 92"/>
                <a:gd name="T13" fmla="*/ 1 h 59"/>
                <a:gd name="T14" fmla="*/ 92 w 92"/>
                <a:gd name="T15" fmla="*/ 0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2" h="59">
                  <a:moveTo>
                    <a:pt x="92" y="0"/>
                  </a:moveTo>
                  <a:cubicBezTo>
                    <a:pt x="46" y="57"/>
                    <a:pt x="46" y="57"/>
                    <a:pt x="46" y="57"/>
                  </a:cubicBezTo>
                  <a:cubicBezTo>
                    <a:pt x="0" y="0"/>
                    <a:pt x="0" y="0"/>
                    <a:pt x="0" y="0"/>
                  </a:cubicBezTo>
                  <a:cubicBezTo>
                    <a:pt x="0" y="1"/>
                    <a:pt x="0" y="1"/>
                    <a:pt x="0" y="1"/>
                  </a:cubicBezTo>
                  <a:cubicBezTo>
                    <a:pt x="46" y="59"/>
                    <a:pt x="46" y="59"/>
                    <a:pt x="46" y="59"/>
                  </a:cubicBezTo>
                  <a:cubicBezTo>
                    <a:pt x="46" y="59"/>
                    <a:pt x="46" y="59"/>
                    <a:pt x="46" y="59"/>
                  </a:cubicBezTo>
                  <a:cubicBezTo>
                    <a:pt x="92" y="1"/>
                    <a:pt x="92" y="1"/>
                    <a:pt x="92" y="1"/>
                  </a:cubicBezTo>
                  <a:cubicBezTo>
                    <a:pt x="92" y="0"/>
                    <a:pt x="92" y="0"/>
                    <a:pt x="92" y="0"/>
                  </a:cubicBezTo>
                </a:path>
              </a:pathLst>
            </a:custGeom>
            <a:solidFill>
              <a:srgbClr val="DCBC9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4" name="Rectangle 19">
              <a:extLst>
                <a:ext uri="{FF2B5EF4-FFF2-40B4-BE49-F238E27FC236}">
                  <a16:creationId xmlns:a16="http://schemas.microsoft.com/office/drawing/2014/main" id="{6BDAF41A-E880-4528-8FC7-ED78342E7C71}"/>
                </a:ext>
              </a:extLst>
            </p:cNvPr>
            <p:cNvSpPr>
              <a:spLocks noChangeArrowheads="1"/>
            </p:cNvSpPr>
            <p:nvPr/>
          </p:nvSpPr>
          <p:spPr bwMode="auto">
            <a:xfrm>
              <a:off x="8582025" y="2528888"/>
              <a:ext cx="61913" cy="4763"/>
            </a:xfrm>
            <a:prstGeom prst="rect">
              <a:avLst/>
            </a:prstGeom>
            <a:solidFill>
              <a:srgbClr val="30303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5" name="Rectangle 20">
              <a:extLst>
                <a:ext uri="{FF2B5EF4-FFF2-40B4-BE49-F238E27FC236}">
                  <a16:creationId xmlns:a16="http://schemas.microsoft.com/office/drawing/2014/main" id="{B43C8BE2-4B46-4FF2-BB3B-B919EC1BBF72}"/>
                </a:ext>
              </a:extLst>
            </p:cNvPr>
            <p:cNvSpPr>
              <a:spLocks noChangeArrowheads="1"/>
            </p:cNvSpPr>
            <p:nvPr/>
          </p:nvSpPr>
          <p:spPr bwMode="auto">
            <a:xfrm>
              <a:off x="8582025" y="2528888"/>
              <a:ext cx="61913"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6" name="Freeform 21">
              <a:extLst>
                <a:ext uri="{FF2B5EF4-FFF2-40B4-BE49-F238E27FC236}">
                  <a16:creationId xmlns:a16="http://schemas.microsoft.com/office/drawing/2014/main" id="{3FA147EF-7F11-49B7-B6D3-25BBD2BCDBCF}"/>
                </a:ext>
              </a:extLst>
            </p:cNvPr>
            <p:cNvSpPr>
              <a:spLocks/>
            </p:cNvSpPr>
            <p:nvPr/>
          </p:nvSpPr>
          <p:spPr bwMode="auto">
            <a:xfrm>
              <a:off x="8416925" y="1919288"/>
              <a:ext cx="393700" cy="57150"/>
            </a:xfrm>
            <a:custGeom>
              <a:avLst/>
              <a:gdLst>
                <a:gd name="T0" fmla="*/ 58 w 109"/>
                <a:gd name="T1" fmla="*/ 0 h 16"/>
                <a:gd name="T2" fmla="*/ 55 w 109"/>
                <a:gd name="T3" fmla="*/ 3 h 16"/>
                <a:gd name="T4" fmla="*/ 51 w 109"/>
                <a:gd name="T5" fmla="*/ 0 h 16"/>
                <a:gd name="T6" fmla="*/ 0 w 109"/>
                <a:gd name="T7" fmla="*/ 16 h 16"/>
                <a:gd name="T8" fmla="*/ 50 w 109"/>
                <a:gd name="T9" fmla="*/ 14 h 16"/>
                <a:gd name="T10" fmla="*/ 55 w 109"/>
                <a:gd name="T11" fmla="*/ 8 h 16"/>
                <a:gd name="T12" fmla="*/ 60 w 109"/>
                <a:gd name="T13" fmla="*/ 14 h 16"/>
                <a:gd name="T14" fmla="*/ 109 w 109"/>
                <a:gd name="T15" fmla="*/ 16 h 16"/>
                <a:gd name="T16" fmla="*/ 58 w 109"/>
                <a:gd name="T17"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9" h="16">
                  <a:moveTo>
                    <a:pt x="58" y="0"/>
                  </a:moveTo>
                  <a:cubicBezTo>
                    <a:pt x="56" y="0"/>
                    <a:pt x="55" y="3"/>
                    <a:pt x="55" y="3"/>
                  </a:cubicBezTo>
                  <a:cubicBezTo>
                    <a:pt x="55" y="3"/>
                    <a:pt x="53" y="0"/>
                    <a:pt x="51" y="0"/>
                  </a:cubicBezTo>
                  <a:cubicBezTo>
                    <a:pt x="43" y="0"/>
                    <a:pt x="10" y="3"/>
                    <a:pt x="0" y="16"/>
                  </a:cubicBezTo>
                  <a:cubicBezTo>
                    <a:pt x="0" y="16"/>
                    <a:pt x="47" y="15"/>
                    <a:pt x="50" y="14"/>
                  </a:cubicBezTo>
                  <a:cubicBezTo>
                    <a:pt x="52" y="13"/>
                    <a:pt x="55" y="8"/>
                    <a:pt x="55" y="8"/>
                  </a:cubicBezTo>
                  <a:cubicBezTo>
                    <a:pt x="55" y="8"/>
                    <a:pt x="57" y="13"/>
                    <a:pt x="60" y="14"/>
                  </a:cubicBezTo>
                  <a:cubicBezTo>
                    <a:pt x="62" y="15"/>
                    <a:pt x="109" y="16"/>
                    <a:pt x="109" y="16"/>
                  </a:cubicBezTo>
                  <a:cubicBezTo>
                    <a:pt x="100" y="3"/>
                    <a:pt x="66" y="0"/>
                    <a:pt x="58" y="0"/>
                  </a:cubicBezTo>
                  <a:close/>
                </a:path>
              </a:pathLst>
            </a:custGeom>
            <a:solidFill>
              <a:srgbClr val="7760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47" name="Group 46">
            <a:extLst>
              <a:ext uri="{FF2B5EF4-FFF2-40B4-BE49-F238E27FC236}">
                <a16:creationId xmlns:a16="http://schemas.microsoft.com/office/drawing/2014/main" id="{DB055D3D-D82A-496D-B666-D8681C2EF0AA}"/>
              </a:ext>
            </a:extLst>
          </p:cNvPr>
          <p:cNvGrpSpPr>
            <a:grpSpLocks noChangeAspect="1"/>
          </p:cNvGrpSpPr>
          <p:nvPr/>
        </p:nvGrpSpPr>
        <p:grpSpPr>
          <a:xfrm>
            <a:off x="5257800" y="1829305"/>
            <a:ext cx="457200" cy="532380"/>
            <a:chOff x="2641600" y="1146175"/>
            <a:chExt cx="1544638" cy="1798638"/>
          </a:xfrm>
        </p:grpSpPr>
        <p:sp>
          <p:nvSpPr>
            <p:cNvPr id="48" name="Freeform 22">
              <a:extLst>
                <a:ext uri="{FF2B5EF4-FFF2-40B4-BE49-F238E27FC236}">
                  <a16:creationId xmlns:a16="http://schemas.microsoft.com/office/drawing/2014/main" id="{5D957DF7-30D7-46EC-9836-EF6989A0CCD3}"/>
                </a:ext>
              </a:extLst>
            </p:cNvPr>
            <p:cNvSpPr>
              <a:spLocks/>
            </p:cNvSpPr>
            <p:nvPr/>
          </p:nvSpPr>
          <p:spPr bwMode="auto">
            <a:xfrm>
              <a:off x="2641600" y="2244725"/>
              <a:ext cx="1544638" cy="700088"/>
            </a:xfrm>
            <a:custGeom>
              <a:avLst/>
              <a:gdLst>
                <a:gd name="T0" fmla="*/ 171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7" y="41"/>
                    <a:pt x="48" y="63"/>
                    <a:pt x="37" y="73"/>
                  </a:cubicBezTo>
                  <a:cubicBezTo>
                    <a:pt x="20" y="89"/>
                    <a:pt x="10" y="146"/>
                    <a:pt x="0" y="194"/>
                  </a:cubicBezTo>
                  <a:cubicBezTo>
                    <a:pt x="214" y="194"/>
                    <a:pt x="214" y="194"/>
                    <a:pt x="214" y="194"/>
                  </a:cubicBezTo>
                  <a:cubicBezTo>
                    <a:pt x="428" y="194"/>
                    <a:pt x="428" y="194"/>
                    <a:pt x="428" y="194"/>
                  </a:cubicBezTo>
                  <a:cubicBezTo>
                    <a:pt x="418" y="146"/>
                    <a:pt x="408" y="89"/>
                    <a:pt x="391" y="73"/>
                  </a:cubicBezTo>
                  <a:cubicBezTo>
                    <a:pt x="380" y="63"/>
                    <a:pt x="352" y="42"/>
                    <a:pt x="258" y="0"/>
                  </a:cubicBezTo>
                  <a:cubicBezTo>
                    <a:pt x="171" y="0"/>
                    <a:pt x="171" y="0"/>
                    <a:pt x="171" y="0"/>
                  </a:cubicBezTo>
                </a:path>
              </a:pathLst>
            </a:custGeom>
            <a:solidFill>
              <a:srgbClr val="F5DC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9" name="Freeform 23">
              <a:extLst>
                <a:ext uri="{FF2B5EF4-FFF2-40B4-BE49-F238E27FC236}">
                  <a16:creationId xmlns:a16="http://schemas.microsoft.com/office/drawing/2014/main" id="{72968052-83C7-4532-8517-11BFEF9EC1FE}"/>
                </a:ext>
              </a:extLst>
            </p:cNvPr>
            <p:cNvSpPr>
              <a:spLocks/>
            </p:cNvSpPr>
            <p:nvPr/>
          </p:nvSpPr>
          <p:spPr bwMode="auto">
            <a:xfrm>
              <a:off x="2641600" y="2244725"/>
              <a:ext cx="1544638" cy="700088"/>
            </a:xfrm>
            <a:custGeom>
              <a:avLst/>
              <a:gdLst>
                <a:gd name="T0" fmla="*/ 171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7" y="41"/>
                    <a:pt x="48" y="63"/>
                    <a:pt x="37" y="73"/>
                  </a:cubicBezTo>
                  <a:cubicBezTo>
                    <a:pt x="20" y="89"/>
                    <a:pt x="10" y="146"/>
                    <a:pt x="0" y="194"/>
                  </a:cubicBezTo>
                  <a:cubicBezTo>
                    <a:pt x="214" y="194"/>
                    <a:pt x="214" y="194"/>
                    <a:pt x="214" y="194"/>
                  </a:cubicBezTo>
                  <a:cubicBezTo>
                    <a:pt x="428" y="194"/>
                    <a:pt x="428" y="194"/>
                    <a:pt x="428" y="194"/>
                  </a:cubicBezTo>
                  <a:cubicBezTo>
                    <a:pt x="418" y="146"/>
                    <a:pt x="408" y="89"/>
                    <a:pt x="391" y="73"/>
                  </a:cubicBezTo>
                  <a:cubicBezTo>
                    <a:pt x="380" y="63"/>
                    <a:pt x="352" y="42"/>
                    <a:pt x="258" y="0"/>
                  </a:cubicBezTo>
                  <a:cubicBezTo>
                    <a:pt x="171" y="0"/>
                    <a:pt x="171" y="0"/>
                    <a:pt x="171" y="0"/>
                  </a:cubicBezTo>
                </a:path>
              </a:pathLst>
            </a:custGeom>
            <a:solidFill>
              <a:srgbClr val="AD3B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0" name="Freeform 24">
              <a:extLst>
                <a:ext uri="{FF2B5EF4-FFF2-40B4-BE49-F238E27FC236}">
                  <a16:creationId xmlns:a16="http://schemas.microsoft.com/office/drawing/2014/main" id="{D92B51A0-3372-48B2-9362-67CB0B7572CE}"/>
                </a:ext>
              </a:extLst>
            </p:cNvPr>
            <p:cNvSpPr>
              <a:spLocks/>
            </p:cNvSpPr>
            <p:nvPr/>
          </p:nvSpPr>
          <p:spPr bwMode="auto">
            <a:xfrm>
              <a:off x="3248025" y="1741488"/>
              <a:ext cx="331788" cy="693738"/>
            </a:xfrm>
            <a:custGeom>
              <a:avLst/>
              <a:gdLst>
                <a:gd name="T0" fmla="*/ 0 w 92"/>
                <a:gd name="T1" fmla="*/ 56 h 192"/>
                <a:gd name="T2" fmla="*/ 0 w 92"/>
                <a:gd name="T3" fmla="*/ 126 h 192"/>
                <a:gd name="T4" fmla="*/ 0 w 92"/>
                <a:gd name="T5" fmla="*/ 161 h 192"/>
                <a:gd name="T6" fmla="*/ 92 w 92"/>
                <a:gd name="T7" fmla="*/ 161 h 192"/>
                <a:gd name="T8" fmla="*/ 92 w 92"/>
                <a:gd name="T9" fmla="*/ 126 h 192"/>
                <a:gd name="T10" fmla="*/ 92 w 92"/>
                <a:gd name="T11" fmla="*/ 56 h 192"/>
                <a:gd name="T12" fmla="*/ 0 w 92"/>
                <a:gd name="T13" fmla="*/ 56 h 192"/>
              </a:gdLst>
              <a:ahLst/>
              <a:cxnLst>
                <a:cxn ang="0">
                  <a:pos x="T0" y="T1"/>
                </a:cxn>
                <a:cxn ang="0">
                  <a:pos x="T2" y="T3"/>
                </a:cxn>
                <a:cxn ang="0">
                  <a:pos x="T4" y="T5"/>
                </a:cxn>
                <a:cxn ang="0">
                  <a:pos x="T6" y="T7"/>
                </a:cxn>
                <a:cxn ang="0">
                  <a:pos x="T8" y="T9"/>
                </a:cxn>
                <a:cxn ang="0">
                  <a:pos x="T10" y="T11"/>
                </a:cxn>
                <a:cxn ang="0">
                  <a:pos x="T12" y="T13"/>
                </a:cxn>
              </a:cxnLst>
              <a:rect l="0" t="0" r="r" b="b"/>
              <a:pathLst>
                <a:path w="92" h="192">
                  <a:moveTo>
                    <a:pt x="0" y="56"/>
                  </a:moveTo>
                  <a:cubicBezTo>
                    <a:pt x="0" y="126"/>
                    <a:pt x="0" y="126"/>
                    <a:pt x="0" y="126"/>
                  </a:cubicBezTo>
                  <a:cubicBezTo>
                    <a:pt x="0" y="161"/>
                    <a:pt x="0" y="161"/>
                    <a:pt x="0" y="161"/>
                  </a:cubicBezTo>
                  <a:cubicBezTo>
                    <a:pt x="25" y="191"/>
                    <a:pt x="67" y="192"/>
                    <a:pt x="92" y="161"/>
                  </a:cubicBezTo>
                  <a:cubicBezTo>
                    <a:pt x="92" y="126"/>
                    <a:pt x="92" y="126"/>
                    <a:pt x="92" y="126"/>
                  </a:cubicBezTo>
                  <a:cubicBezTo>
                    <a:pt x="92" y="56"/>
                    <a:pt x="92" y="56"/>
                    <a:pt x="92" y="56"/>
                  </a:cubicBezTo>
                  <a:cubicBezTo>
                    <a:pt x="92" y="0"/>
                    <a:pt x="0" y="0"/>
                    <a:pt x="0" y="56"/>
                  </a:cubicBezTo>
                </a:path>
              </a:pathLst>
            </a:custGeom>
            <a:solidFill>
              <a:srgbClr val="EBCF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1" name="Freeform 25">
              <a:extLst>
                <a:ext uri="{FF2B5EF4-FFF2-40B4-BE49-F238E27FC236}">
                  <a16:creationId xmlns:a16="http://schemas.microsoft.com/office/drawing/2014/main" id="{5DA14A62-B4F2-44FC-B3B8-0E60D1031BD3}"/>
                </a:ext>
              </a:extLst>
            </p:cNvPr>
            <p:cNvSpPr>
              <a:spLocks/>
            </p:cNvSpPr>
            <p:nvPr/>
          </p:nvSpPr>
          <p:spPr bwMode="auto">
            <a:xfrm>
              <a:off x="3027363" y="1698625"/>
              <a:ext cx="141288" cy="201613"/>
            </a:xfrm>
            <a:custGeom>
              <a:avLst/>
              <a:gdLst>
                <a:gd name="T0" fmla="*/ 11 w 39"/>
                <a:gd name="T1" fmla="*/ 2 h 56"/>
                <a:gd name="T2" fmla="*/ 34 w 39"/>
                <a:gd name="T3" fmla="*/ 23 h 56"/>
                <a:gd name="T4" fmla="*/ 28 w 39"/>
                <a:gd name="T5" fmla="*/ 53 h 56"/>
                <a:gd name="T6" fmla="*/ 5 w 39"/>
                <a:gd name="T7" fmla="*/ 33 h 56"/>
                <a:gd name="T8" fmla="*/ 11 w 39"/>
                <a:gd name="T9" fmla="*/ 2 h 56"/>
              </a:gdLst>
              <a:ahLst/>
              <a:cxnLst>
                <a:cxn ang="0">
                  <a:pos x="T0" y="T1"/>
                </a:cxn>
                <a:cxn ang="0">
                  <a:pos x="T2" y="T3"/>
                </a:cxn>
                <a:cxn ang="0">
                  <a:pos x="T4" y="T5"/>
                </a:cxn>
                <a:cxn ang="0">
                  <a:pos x="T6" y="T7"/>
                </a:cxn>
                <a:cxn ang="0">
                  <a:pos x="T8" y="T9"/>
                </a:cxn>
              </a:cxnLst>
              <a:rect l="0" t="0" r="r" b="b"/>
              <a:pathLst>
                <a:path w="39" h="56">
                  <a:moveTo>
                    <a:pt x="11" y="2"/>
                  </a:moveTo>
                  <a:cubicBezTo>
                    <a:pt x="19" y="0"/>
                    <a:pt x="29" y="9"/>
                    <a:pt x="34" y="23"/>
                  </a:cubicBezTo>
                  <a:cubicBezTo>
                    <a:pt x="39" y="37"/>
                    <a:pt x="36" y="50"/>
                    <a:pt x="28" y="53"/>
                  </a:cubicBezTo>
                  <a:cubicBezTo>
                    <a:pt x="20" y="56"/>
                    <a:pt x="9" y="46"/>
                    <a:pt x="5" y="33"/>
                  </a:cubicBezTo>
                  <a:cubicBezTo>
                    <a:pt x="0" y="19"/>
                    <a:pt x="3" y="5"/>
                    <a:pt x="11" y="2"/>
                  </a:cubicBezTo>
                  <a:close/>
                </a:path>
              </a:pathLst>
            </a:custGeom>
            <a:solidFill>
              <a:srgbClr val="EBCF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2" name="Freeform 26">
              <a:extLst>
                <a:ext uri="{FF2B5EF4-FFF2-40B4-BE49-F238E27FC236}">
                  <a16:creationId xmlns:a16="http://schemas.microsoft.com/office/drawing/2014/main" id="{F4597739-20E7-4A0F-8DC8-39CC0831509A}"/>
                </a:ext>
              </a:extLst>
            </p:cNvPr>
            <p:cNvSpPr>
              <a:spLocks/>
            </p:cNvSpPr>
            <p:nvPr/>
          </p:nvSpPr>
          <p:spPr bwMode="auto">
            <a:xfrm>
              <a:off x="3659188" y="1698625"/>
              <a:ext cx="138113" cy="201613"/>
            </a:xfrm>
            <a:custGeom>
              <a:avLst/>
              <a:gdLst>
                <a:gd name="T0" fmla="*/ 27 w 38"/>
                <a:gd name="T1" fmla="*/ 2 h 56"/>
                <a:gd name="T2" fmla="*/ 4 w 38"/>
                <a:gd name="T3" fmla="*/ 23 h 56"/>
                <a:gd name="T4" fmla="*/ 11 w 38"/>
                <a:gd name="T5" fmla="*/ 53 h 56"/>
                <a:gd name="T6" fmla="*/ 34 w 38"/>
                <a:gd name="T7" fmla="*/ 33 h 56"/>
                <a:gd name="T8" fmla="*/ 27 w 38"/>
                <a:gd name="T9" fmla="*/ 2 h 56"/>
              </a:gdLst>
              <a:ahLst/>
              <a:cxnLst>
                <a:cxn ang="0">
                  <a:pos x="T0" y="T1"/>
                </a:cxn>
                <a:cxn ang="0">
                  <a:pos x="T2" y="T3"/>
                </a:cxn>
                <a:cxn ang="0">
                  <a:pos x="T4" y="T5"/>
                </a:cxn>
                <a:cxn ang="0">
                  <a:pos x="T6" y="T7"/>
                </a:cxn>
                <a:cxn ang="0">
                  <a:pos x="T8" y="T9"/>
                </a:cxn>
              </a:cxnLst>
              <a:rect l="0" t="0" r="r" b="b"/>
              <a:pathLst>
                <a:path w="38" h="56">
                  <a:moveTo>
                    <a:pt x="27" y="2"/>
                  </a:moveTo>
                  <a:cubicBezTo>
                    <a:pt x="19" y="0"/>
                    <a:pt x="9" y="9"/>
                    <a:pt x="4" y="23"/>
                  </a:cubicBezTo>
                  <a:cubicBezTo>
                    <a:pt x="0" y="37"/>
                    <a:pt x="2" y="50"/>
                    <a:pt x="11" y="53"/>
                  </a:cubicBezTo>
                  <a:cubicBezTo>
                    <a:pt x="19" y="56"/>
                    <a:pt x="29" y="46"/>
                    <a:pt x="34" y="33"/>
                  </a:cubicBezTo>
                  <a:cubicBezTo>
                    <a:pt x="38" y="19"/>
                    <a:pt x="35" y="5"/>
                    <a:pt x="27" y="2"/>
                  </a:cubicBezTo>
                  <a:close/>
                </a:path>
              </a:pathLst>
            </a:custGeom>
            <a:solidFill>
              <a:srgbClr val="EBCF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3" name="Freeform 27">
              <a:extLst>
                <a:ext uri="{FF2B5EF4-FFF2-40B4-BE49-F238E27FC236}">
                  <a16:creationId xmlns:a16="http://schemas.microsoft.com/office/drawing/2014/main" id="{E61718BA-E30E-48E6-B220-F90D06714546}"/>
                </a:ext>
              </a:extLst>
            </p:cNvPr>
            <p:cNvSpPr>
              <a:spLocks/>
            </p:cNvSpPr>
            <p:nvPr/>
          </p:nvSpPr>
          <p:spPr bwMode="auto">
            <a:xfrm>
              <a:off x="3248025" y="2128838"/>
              <a:ext cx="331788" cy="115888"/>
            </a:xfrm>
            <a:custGeom>
              <a:avLst/>
              <a:gdLst>
                <a:gd name="T0" fmla="*/ 0 w 92"/>
                <a:gd name="T1" fmla="*/ 0 h 32"/>
                <a:gd name="T2" fmla="*/ 0 w 92"/>
                <a:gd name="T3" fmla="*/ 3 h 32"/>
                <a:gd name="T4" fmla="*/ 46 w 92"/>
                <a:gd name="T5" fmla="*/ 32 h 32"/>
                <a:gd name="T6" fmla="*/ 47 w 92"/>
                <a:gd name="T7" fmla="*/ 32 h 32"/>
                <a:gd name="T8" fmla="*/ 92 w 92"/>
                <a:gd name="T9" fmla="*/ 5 h 32"/>
                <a:gd name="T10" fmla="*/ 92 w 92"/>
                <a:gd name="T11" fmla="*/ 0 h 32"/>
                <a:gd name="T12" fmla="*/ 0 w 92"/>
                <a:gd name="T13" fmla="*/ 0 h 32"/>
              </a:gdLst>
              <a:ahLst/>
              <a:cxnLst>
                <a:cxn ang="0">
                  <a:pos x="T0" y="T1"/>
                </a:cxn>
                <a:cxn ang="0">
                  <a:pos x="T2" y="T3"/>
                </a:cxn>
                <a:cxn ang="0">
                  <a:pos x="T4" y="T5"/>
                </a:cxn>
                <a:cxn ang="0">
                  <a:pos x="T6" y="T7"/>
                </a:cxn>
                <a:cxn ang="0">
                  <a:pos x="T8" y="T9"/>
                </a:cxn>
                <a:cxn ang="0">
                  <a:pos x="T10" y="T11"/>
                </a:cxn>
                <a:cxn ang="0">
                  <a:pos x="T12" y="T13"/>
                </a:cxn>
              </a:cxnLst>
              <a:rect l="0" t="0" r="r" b="b"/>
              <a:pathLst>
                <a:path w="92" h="32">
                  <a:moveTo>
                    <a:pt x="0" y="0"/>
                  </a:moveTo>
                  <a:cubicBezTo>
                    <a:pt x="0" y="3"/>
                    <a:pt x="0" y="3"/>
                    <a:pt x="0" y="3"/>
                  </a:cubicBezTo>
                  <a:cubicBezTo>
                    <a:pt x="0" y="3"/>
                    <a:pt x="23" y="31"/>
                    <a:pt x="46" y="32"/>
                  </a:cubicBezTo>
                  <a:cubicBezTo>
                    <a:pt x="46" y="32"/>
                    <a:pt x="47" y="32"/>
                    <a:pt x="47" y="32"/>
                  </a:cubicBezTo>
                  <a:cubicBezTo>
                    <a:pt x="69" y="32"/>
                    <a:pt x="92" y="5"/>
                    <a:pt x="92" y="5"/>
                  </a:cubicBezTo>
                  <a:cubicBezTo>
                    <a:pt x="92" y="0"/>
                    <a:pt x="92" y="0"/>
                    <a:pt x="92" y="0"/>
                  </a:cubicBezTo>
                  <a:cubicBezTo>
                    <a:pt x="0" y="0"/>
                    <a:pt x="0" y="0"/>
                    <a:pt x="0" y="0"/>
                  </a:cubicBezTo>
                </a:path>
              </a:pathLst>
            </a:custGeom>
            <a:solidFill>
              <a:srgbClr val="BCA68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4" name="Freeform 28">
              <a:extLst>
                <a:ext uri="{FF2B5EF4-FFF2-40B4-BE49-F238E27FC236}">
                  <a16:creationId xmlns:a16="http://schemas.microsoft.com/office/drawing/2014/main" id="{DF647232-9A7A-4F7F-B4F3-8A290F4515F5}"/>
                </a:ext>
              </a:extLst>
            </p:cNvPr>
            <p:cNvSpPr>
              <a:spLocks/>
            </p:cNvSpPr>
            <p:nvPr/>
          </p:nvSpPr>
          <p:spPr bwMode="auto">
            <a:xfrm>
              <a:off x="2905125" y="1265238"/>
              <a:ext cx="1017588" cy="942975"/>
            </a:xfrm>
            <a:custGeom>
              <a:avLst/>
              <a:gdLst>
                <a:gd name="T0" fmla="*/ 141 w 282"/>
                <a:gd name="T1" fmla="*/ 0 h 261"/>
                <a:gd name="T2" fmla="*/ 63 w 282"/>
                <a:gd name="T3" fmla="*/ 208 h 261"/>
                <a:gd name="T4" fmla="*/ 141 w 282"/>
                <a:gd name="T5" fmla="*/ 261 h 261"/>
                <a:gd name="T6" fmla="*/ 219 w 282"/>
                <a:gd name="T7" fmla="*/ 208 h 261"/>
                <a:gd name="T8" fmla="*/ 141 w 282"/>
                <a:gd name="T9" fmla="*/ 0 h 261"/>
              </a:gdLst>
              <a:ahLst/>
              <a:cxnLst>
                <a:cxn ang="0">
                  <a:pos x="T0" y="T1"/>
                </a:cxn>
                <a:cxn ang="0">
                  <a:pos x="T2" y="T3"/>
                </a:cxn>
                <a:cxn ang="0">
                  <a:pos x="T4" y="T5"/>
                </a:cxn>
                <a:cxn ang="0">
                  <a:pos x="T6" y="T7"/>
                </a:cxn>
                <a:cxn ang="0">
                  <a:pos x="T8" y="T9"/>
                </a:cxn>
              </a:cxnLst>
              <a:rect l="0" t="0" r="r" b="b"/>
              <a:pathLst>
                <a:path w="282" h="261">
                  <a:moveTo>
                    <a:pt x="141" y="0"/>
                  </a:moveTo>
                  <a:cubicBezTo>
                    <a:pt x="0" y="0"/>
                    <a:pt x="54" y="194"/>
                    <a:pt x="63" y="208"/>
                  </a:cubicBezTo>
                  <a:cubicBezTo>
                    <a:pt x="73" y="225"/>
                    <a:pt x="118" y="261"/>
                    <a:pt x="141" y="261"/>
                  </a:cubicBezTo>
                  <a:cubicBezTo>
                    <a:pt x="164" y="261"/>
                    <a:pt x="209" y="225"/>
                    <a:pt x="219" y="208"/>
                  </a:cubicBezTo>
                  <a:cubicBezTo>
                    <a:pt x="228" y="194"/>
                    <a:pt x="282" y="0"/>
                    <a:pt x="141" y="0"/>
                  </a:cubicBezTo>
                  <a:close/>
                </a:path>
              </a:pathLst>
            </a:custGeom>
            <a:solidFill>
              <a:srgbClr val="EBCF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5" name="Freeform 29">
              <a:extLst>
                <a:ext uri="{FF2B5EF4-FFF2-40B4-BE49-F238E27FC236}">
                  <a16:creationId xmlns:a16="http://schemas.microsoft.com/office/drawing/2014/main" id="{4C223C0F-1270-46C5-8D0E-E81495619A15}"/>
                </a:ext>
              </a:extLst>
            </p:cNvPr>
            <p:cNvSpPr>
              <a:spLocks noEditPoints="1"/>
            </p:cNvSpPr>
            <p:nvPr/>
          </p:nvSpPr>
          <p:spPr bwMode="auto">
            <a:xfrm>
              <a:off x="3024188" y="1146175"/>
              <a:ext cx="801688" cy="722313"/>
            </a:xfrm>
            <a:custGeom>
              <a:avLst/>
              <a:gdLst>
                <a:gd name="T0" fmla="*/ 171 w 222"/>
                <a:gd name="T1" fmla="*/ 38 h 200"/>
                <a:gd name="T2" fmla="*/ 28 w 222"/>
                <a:gd name="T3" fmla="*/ 54 h 200"/>
                <a:gd name="T4" fmla="*/ 16 w 222"/>
                <a:gd name="T5" fmla="*/ 197 h 200"/>
                <a:gd name="T6" fmla="*/ 16 w 222"/>
                <a:gd name="T7" fmla="*/ 197 h 200"/>
                <a:gd name="T8" fmla="*/ 17 w 222"/>
                <a:gd name="T9" fmla="*/ 198 h 200"/>
                <a:gd name="T10" fmla="*/ 18 w 222"/>
                <a:gd name="T11" fmla="*/ 200 h 200"/>
                <a:gd name="T12" fmla="*/ 20 w 222"/>
                <a:gd name="T13" fmla="*/ 200 h 200"/>
                <a:gd name="T14" fmla="*/ 20 w 222"/>
                <a:gd name="T15" fmla="*/ 199 h 200"/>
                <a:gd name="T16" fmla="*/ 20 w 222"/>
                <a:gd name="T17" fmla="*/ 187 h 200"/>
                <a:gd name="T18" fmla="*/ 18 w 222"/>
                <a:gd name="T19" fmla="*/ 169 h 200"/>
                <a:gd name="T20" fmla="*/ 42 w 222"/>
                <a:gd name="T21" fmla="*/ 101 h 200"/>
                <a:gd name="T22" fmla="*/ 47 w 222"/>
                <a:gd name="T23" fmla="*/ 94 h 200"/>
                <a:gd name="T24" fmla="*/ 53 w 222"/>
                <a:gd name="T25" fmla="*/ 87 h 200"/>
                <a:gd name="T26" fmla="*/ 57 w 222"/>
                <a:gd name="T27" fmla="*/ 85 h 200"/>
                <a:gd name="T28" fmla="*/ 133 w 222"/>
                <a:gd name="T29" fmla="*/ 97 h 200"/>
                <a:gd name="T30" fmla="*/ 154 w 222"/>
                <a:gd name="T31" fmla="*/ 83 h 200"/>
                <a:gd name="T32" fmla="*/ 171 w 222"/>
                <a:gd name="T33" fmla="*/ 97 h 200"/>
                <a:gd name="T34" fmla="*/ 198 w 222"/>
                <a:gd name="T35" fmla="*/ 174 h 200"/>
                <a:gd name="T36" fmla="*/ 196 w 222"/>
                <a:gd name="T37" fmla="*/ 187 h 200"/>
                <a:gd name="T38" fmla="*/ 196 w 222"/>
                <a:gd name="T39" fmla="*/ 199 h 200"/>
                <a:gd name="T40" fmla="*/ 196 w 222"/>
                <a:gd name="T41" fmla="*/ 200 h 200"/>
                <a:gd name="T42" fmla="*/ 199 w 222"/>
                <a:gd name="T43" fmla="*/ 200 h 200"/>
                <a:gd name="T44" fmla="*/ 200 w 222"/>
                <a:gd name="T45" fmla="*/ 198 h 200"/>
                <a:gd name="T46" fmla="*/ 200 w 222"/>
                <a:gd name="T47" fmla="*/ 193 h 200"/>
                <a:gd name="T48" fmla="*/ 201 w 222"/>
                <a:gd name="T49" fmla="*/ 186 h 200"/>
                <a:gd name="T50" fmla="*/ 171 w 222"/>
                <a:gd name="T51" fmla="*/ 38 h 200"/>
                <a:gd name="T52" fmla="*/ 99 w 222"/>
                <a:gd name="T53" fmla="*/ 74 h 200"/>
                <a:gd name="T54" fmla="*/ 97 w 222"/>
                <a:gd name="T55" fmla="*/ 74 h 200"/>
                <a:gd name="T56" fmla="*/ 100 w 222"/>
                <a:gd name="T57" fmla="*/ 75 h 200"/>
                <a:gd name="T58" fmla="*/ 99 w 222"/>
                <a:gd name="T59" fmla="*/ 74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22" h="200">
                  <a:moveTo>
                    <a:pt x="171" y="38"/>
                  </a:moveTo>
                  <a:cubicBezTo>
                    <a:pt x="124" y="0"/>
                    <a:pt x="50" y="22"/>
                    <a:pt x="28" y="54"/>
                  </a:cubicBezTo>
                  <a:cubicBezTo>
                    <a:pt x="0" y="93"/>
                    <a:pt x="10" y="152"/>
                    <a:pt x="16" y="197"/>
                  </a:cubicBezTo>
                  <a:cubicBezTo>
                    <a:pt x="16" y="197"/>
                    <a:pt x="16" y="197"/>
                    <a:pt x="16" y="197"/>
                  </a:cubicBezTo>
                  <a:cubicBezTo>
                    <a:pt x="16" y="197"/>
                    <a:pt x="16" y="198"/>
                    <a:pt x="17" y="198"/>
                  </a:cubicBezTo>
                  <a:cubicBezTo>
                    <a:pt x="17" y="199"/>
                    <a:pt x="17" y="200"/>
                    <a:pt x="18" y="200"/>
                  </a:cubicBezTo>
                  <a:cubicBezTo>
                    <a:pt x="18" y="200"/>
                    <a:pt x="20" y="200"/>
                    <a:pt x="20" y="200"/>
                  </a:cubicBezTo>
                  <a:cubicBezTo>
                    <a:pt x="20" y="199"/>
                    <a:pt x="20" y="199"/>
                    <a:pt x="20" y="199"/>
                  </a:cubicBezTo>
                  <a:cubicBezTo>
                    <a:pt x="21" y="195"/>
                    <a:pt x="20" y="187"/>
                    <a:pt x="20" y="187"/>
                  </a:cubicBezTo>
                  <a:cubicBezTo>
                    <a:pt x="20" y="181"/>
                    <a:pt x="19" y="175"/>
                    <a:pt x="18" y="169"/>
                  </a:cubicBezTo>
                  <a:cubicBezTo>
                    <a:pt x="22" y="141"/>
                    <a:pt x="35" y="135"/>
                    <a:pt x="42" y="101"/>
                  </a:cubicBezTo>
                  <a:cubicBezTo>
                    <a:pt x="44" y="99"/>
                    <a:pt x="45" y="96"/>
                    <a:pt x="47" y="94"/>
                  </a:cubicBezTo>
                  <a:cubicBezTo>
                    <a:pt x="49" y="92"/>
                    <a:pt x="51" y="89"/>
                    <a:pt x="53" y="87"/>
                  </a:cubicBezTo>
                  <a:cubicBezTo>
                    <a:pt x="54" y="87"/>
                    <a:pt x="56" y="86"/>
                    <a:pt x="57" y="85"/>
                  </a:cubicBezTo>
                  <a:cubicBezTo>
                    <a:pt x="82" y="76"/>
                    <a:pt x="109" y="87"/>
                    <a:pt x="133" y="97"/>
                  </a:cubicBezTo>
                  <a:cubicBezTo>
                    <a:pt x="142" y="101"/>
                    <a:pt x="144" y="84"/>
                    <a:pt x="154" y="83"/>
                  </a:cubicBezTo>
                  <a:cubicBezTo>
                    <a:pt x="158" y="83"/>
                    <a:pt x="167" y="98"/>
                    <a:pt x="171" y="97"/>
                  </a:cubicBezTo>
                  <a:cubicBezTo>
                    <a:pt x="207" y="93"/>
                    <a:pt x="192" y="148"/>
                    <a:pt x="198" y="174"/>
                  </a:cubicBezTo>
                  <a:cubicBezTo>
                    <a:pt x="197" y="178"/>
                    <a:pt x="196" y="183"/>
                    <a:pt x="196" y="187"/>
                  </a:cubicBezTo>
                  <a:cubicBezTo>
                    <a:pt x="196" y="187"/>
                    <a:pt x="196" y="195"/>
                    <a:pt x="196" y="199"/>
                  </a:cubicBezTo>
                  <a:cubicBezTo>
                    <a:pt x="196" y="199"/>
                    <a:pt x="196" y="199"/>
                    <a:pt x="196" y="200"/>
                  </a:cubicBezTo>
                  <a:cubicBezTo>
                    <a:pt x="197" y="200"/>
                    <a:pt x="198" y="200"/>
                    <a:pt x="199" y="200"/>
                  </a:cubicBezTo>
                  <a:cubicBezTo>
                    <a:pt x="199" y="200"/>
                    <a:pt x="200" y="199"/>
                    <a:pt x="200" y="198"/>
                  </a:cubicBezTo>
                  <a:cubicBezTo>
                    <a:pt x="200" y="196"/>
                    <a:pt x="200" y="195"/>
                    <a:pt x="200" y="193"/>
                  </a:cubicBezTo>
                  <a:cubicBezTo>
                    <a:pt x="201" y="191"/>
                    <a:pt x="201" y="189"/>
                    <a:pt x="201" y="186"/>
                  </a:cubicBezTo>
                  <a:cubicBezTo>
                    <a:pt x="209" y="159"/>
                    <a:pt x="222" y="49"/>
                    <a:pt x="171" y="38"/>
                  </a:cubicBezTo>
                  <a:close/>
                  <a:moveTo>
                    <a:pt x="99" y="74"/>
                  </a:moveTo>
                  <a:cubicBezTo>
                    <a:pt x="98" y="74"/>
                    <a:pt x="97" y="74"/>
                    <a:pt x="97" y="74"/>
                  </a:cubicBezTo>
                  <a:cubicBezTo>
                    <a:pt x="98" y="74"/>
                    <a:pt x="99" y="74"/>
                    <a:pt x="100" y="75"/>
                  </a:cubicBezTo>
                  <a:cubicBezTo>
                    <a:pt x="100" y="75"/>
                    <a:pt x="99" y="75"/>
                    <a:pt x="99" y="74"/>
                  </a:cubicBezTo>
                  <a:close/>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6" name="Rectangle 30">
              <a:extLst>
                <a:ext uri="{FF2B5EF4-FFF2-40B4-BE49-F238E27FC236}">
                  <a16:creationId xmlns:a16="http://schemas.microsoft.com/office/drawing/2014/main" id="{D7F6908E-E92B-4371-89EE-2A9D83ABE0CE}"/>
                </a:ext>
              </a:extLst>
            </p:cNvPr>
            <p:cNvSpPr>
              <a:spLocks noChangeArrowheads="1"/>
            </p:cNvSpPr>
            <p:nvPr/>
          </p:nvSpPr>
          <p:spPr bwMode="auto">
            <a:xfrm>
              <a:off x="3381375" y="2543175"/>
              <a:ext cx="65088" cy="4763"/>
            </a:xfrm>
            <a:prstGeom prst="rect">
              <a:avLst/>
            </a:prstGeom>
            <a:solidFill>
              <a:srgbClr val="9B353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7" name="Rectangle 31">
              <a:extLst>
                <a:ext uri="{FF2B5EF4-FFF2-40B4-BE49-F238E27FC236}">
                  <a16:creationId xmlns:a16="http://schemas.microsoft.com/office/drawing/2014/main" id="{F227A2A6-07CE-4F28-8C71-2ED447DCBC8D}"/>
                </a:ext>
              </a:extLst>
            </p:cNvPr>
            <p:cNvSpPr>
              <a:spLocks noChangeArrowheads="1"/>
            </p:cNvSpPr>
            <p:nvPr/>
          </p:nvSpPr>
          <p:spPr bwMode="auto">
            <a:xfrm>
              <a:off x="3381375" y="2543175"/>
              <a:ext cx="65088"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8" name="Freeform 32">
              <a:extLst>
                <a:ext uri="{FF2B5EF4-FFF2-40B4-BE49-F238E27FC236}">
                  <a16:creationId xmlns:a16="http://schemas.microsoft.com/office/drawing/2014/main" id="{EF37AD65-AC9E-4FEE-B21D-F55197A7CBB3}"/>
                </a:ext>
              </a:extLst>
            </p:cNvPr>
            <p:cNvSpPr>
              <a:spLocks/>
            </p:cNvSpPr>
            <p:nvPr/>
          </p:nvSpPr>
          <p:spPr bwMode="auto">
            <a:xfrm>
              <a:off x="2868613" y="1225550"/>
              <a:ext cx="758825" cy="447675"/>
            </a:xfrm>
            <a:custGeom>
              <a:avLst/>
              <a:gdLst>
                <a:gd name="T0" fmla="*/ 178 w 210"/>
                <a:gd name="T1" fmla="*/ 29 h 124"/>
                <a:gd name="T2" fmla="*/ 100 w 210"/>
                <a:gd name="T3" fmla="*/ 15 h 124"/>
                <a:gd name="T4" fmla="*/ 23 w 210"/>
                <a:gd name="T5" fmla="*/ 26 h 124"/>
                <a:gd name="T6" fmla="*/ 43 w 210"/>
                <a:gd name="T7" fmla="*/ 99 h 124"/>
                <a:gd name="T8" fmla="*/ 148 w 210"/>
                <a:gd name="T9" fmla="*/ 89 h 124"/>
                <a:gd name="T10" fmla="*/ 197 w 210"/>
                <a:gd name="T11" fmla="*/ 54 h 124"/>
                <a:gd name="T12" fmla="*/ 178 w 210"/>
                <a:gd name="T13" fmla="*/ 29 h 124"/>
              </a:gdLst>
              <a:ahLst/>
              <a:cxnLst>
                <a:cxn ang="0">
                  <a:pos x="T0" y="T1"/>
                </a:cxn>
                <a:cxn ang="0">
                  <a:pos x="T2" y="T3"/>
                </a:cxn>
                <a:cxn ang="0">
                  <a:pos x="T4" y="T5"/>
                </a:cxn>
                <a:cxn ang="0">
                  <a:pos x="T6" y="T7"/>
                </a:cxn>
                <a:cxn ang="0">
                  <a:pos x="T8" y="T9"/>
                </a:cxn>
                <a:cxn ang="0">
                  <a:pos x="T10" y="T11"/>
                </a:cxn>
                <a:cxn ang="0">
                  <a:pos x="T12" y="T13"/>
                </a:cxn>
              </a:cxnLst>
              <a:rect l="0" t="0" r="r" b="b"/>
              <a:pathLst>
                <a:path w="210" h="124">
                  <a:moveTo>
                    <a:pt x="178" y="29"/>
                  </a:moveTo>
                  <a:cubicBezTo>
                    <a:pt x="178" y="29"/>
                    <a:pt x="137" y="0"/>
                    <a:pt x="100" y="15"/>
                  </a:cubicBezTo>
                  <a:cubicBezTo>
                    <a:pt x="64" y="31"/>
                    <a:pt x="31" y="37"/>
                    <a:pt x="23" y="26"/>
                  </a:cubicBezTo>
                  <a:cubicBezTo>
                    <a:pt x="23" y="26"/>
                    <a:pt x="0" y="74"/>
                    <a:pt x="43" y="99"/>
                  </a:cubicBezTo>
                  <a:cubicBezTo>
                    <a:pt x="86" y="124"/>
                    <a:pt x="134" y="104"/>
                    <a:pt x="148" y="89"/>
                  </a:cubicBezTo>
                  <a:cubicBezTo>
                    <a:pt x="162" y="73"/>
                    <a:pt x="185" y="48"/>
                    <a:pt x="197" y="54"/>
                  </a:cubicBezTo>
                  <a:cubicBezTo>
                    <a:pt x="210" y="59"/>
                    <a:pt x="178" y="29"/>
                    <a:pt x="178" y="29"/>
                  </a:cubicBezTo>
                  <a:close/>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59" name="Group 58">
            <a:extLst>
              <a:ext uri="{FF2B5EF4-FFF2-40B4-BE49-F238E27FC236}">
                <a16:creationId xmlns:a16="http://schemas.microsoft.com/office/drawing/2014/main" id="{C9CBC440-3300-4CFF-889C-B2C15FC5C6E4}"/>
              </a:ext>
            </a:extLst>
          </p:cNvPr>
          <p:cNvGrpSpPr>
            <a:grpSpLocks noChangeAspect="1"/>
          </p:cNvGrpSpPr>
          <p:nvPr/>
        </p:nvGrpSpPr>
        <p:grpSpPr>
          <a:xfrm>
            <a:off x="8522208" y="3309033"/>
            <a:ext cx="457200" cy="502770"/>
            <a:chOff x="5089525" y="3941763"/>
            <a:chExt cx="1465263" cy="1611313"/>
          </a:xfrm>
        </p:grpSpPr>
        <p:sp>
          <p:nvSpPr>
            <p:cNvPr id="60" name="Freeform 33">
              <a:extLst>
                <a:ext uri="{FF2B5EF4-FFF2-40B4-BE49-F238E27FC236}">
                  <a16:creationId xmlns:a16="http://schemas.microsoft.com/office/drawing/2014/main" id="{CB27C425-EF66-404C-87BE-3AA1CEFCA886}"/>
                </a:ext>
              </a:extLst>
            </p:cNvPr>
            <p:cNvSpPr>
              <a:spLocks/>
            </p:cNvSpPr>
            <p:nvPr/>
          </p:nvSpPr>
          <p:spPr bwMode="auto">
            <a:xfrm>
              <a:off x="5402263" y="3941763"/>
              <a:ext cx="855663" cy="1189038"/>
            </a:xfrm>
            <a:custGeom>
              <a:avLst/>
              <a:gdLst>
                <a:gd name="T0" fmla="*/ 86 w 237"/>
                <a:gd name="T1" fmla="*/ 30 h 329"/>
                <a:gd name="T2" fmla="*/ 192 w 237"/>
                <a:gd name="T3" fmla="*/ 57 h 329"/>
                <a:gd name="T4" fmla="*/ 222 w 237"/>
                <a:gd name="T5" fmla="*/ 154 h 329"/>
                <a:gd name="T6" fmla="*/ 113 w 237"/>
                <a:gd name="T7" fmla="*/ 329 h 329"/>
                <a:gd name="T8" fmla="*/ 19 w 237"/>
                <a:gd name="T9" fmla="*/ 149 h 329"/>
                <a:gd name="T10" fmla="*/ 86 w 237"/>
                <a:gd name="T11" fmla="*/ 30 h 329"/>
              </a:gdLst>
              <a:ahLst/>
              <a:cxnLst>
                <a:cxn ang="0">
                  <a:pos x="T0" y="T1"/>
                </a:cxn>
                <a:cxn ang="0">
                  <a:pos x="T2" y="T3"/>
                </a:cxn>
                <a:cxn ang="0">
                  <a:pos x="T4" y="T5"/>
                </a:cxn>
                <a:cxn ang="0">
                  <a:pos x="T6" y="T7"/>
                </a:cxn>
                <a:cxn ang="0">
                  <a:pos x="T8" y="T9"/>
                </a:cxn>
                <a:cxn ang="0">
                  <a:pos x="T10" y="T11"/>
                </a:cxn>
              </a:cxnLst>
              <a:rect l="0" t="0" r="r" b="b"/>
              <a:pathLst>
                <a:path w="237" h="329">
                  <a:moveTo>
                    <a:pt x="86" y="30"/>
                  </a:moveTo>
                  <a:cubicBezTo>
                    <a:pt x="95" y="14"/>
                    <a:pt x="164" y="0"/>
                    <a:pt x="192" y="57"/>
                  </a:cubicBezTo>
                  <a:cubicBezTo>
                    <a:pt x="220" y="114"/>
                    <a:pt x="206" y="133"/>
                    <a:pt x="222" y="154"/>
                  </a:cubicBezTo>
                  <a:cubicBezTo>
                    <a:pt x="237" y="174"/>
                    <a:pt x="201" y="329"/>
                    <a:pt x="113" y="329"/>
                  </a:cubicBezTo>
                  <a:cubicBezTo>
                    <a:pt x="20" y="328"/>
                    <a:pt x="0" y="179"/>
                    <a:pt x="19" y="149"/>
                  </a:cubicBezTo>
                  <a:cubicBezTo>
                    <a:pt x="37" y="119"/>
                    <a:pt x="21" y="30"/>
                    <a:pt x="86" y="30"/>
                  </a:cubicBezTo>
                </a:path>
              </a:pathLst>
            </a:custGeom>
            <a:solidFill>
              <a:srgbClr val="B295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1" name="Freeform 34">
              <a:extLst>
                <a:ext uri="{FF2B5EF4-FFF2-40B4-BE49-F238E27FC236}">
                  <a16:creationId xmlns:a16="http://schemas.microsoft.com/office/drawing/2014/main" id="{F14B4C46-AE02-4A2A-8C6C-E9B4461CEB22}"/>
                </a:ext>
              </a:extLst>
            </p:cNvPr>
            <p:cNvSpPr>
              <a:spLocks/>
            </p:cNvSpPr>
            <p:nvPr/>
          </p:nvSpPr>
          <p:spPr bwMode="auto">
            <a:xfrm>
              <a:off x="5089525" y="5006975"/>
              <a:ext cx="1465263" cy="546100"/>
            </a:xfrm>
            <a:custGeom>
              <a:avLst/>
              <a:gdLst>
                <a:gd name="T0" fmla="*/ 241 w 406"/>
                <a:gd name="T1" fmla="*/ 0 h 151"/>
                <a:gd name="T2" fmla="*/ 162 w 406"/>
                <a:gd name="T3" fmla="*/ 3 h 151"/>
                <a:gd name="T4" fmla="*/ 43 w 406"/>
                <a:gd name="T5" fmla="*/ 54 h 151"/>
                <a:gd name="T6" fmla="*/ 0 w 406"/>
                <a:gd name="T7" fmla="*/ 151 h 151"/>
                <a:gd name="T8" fmla="*/ 406 w 406"/>
                <a:gd name="T9" fmla="*/ 151 h 151"/>
                <a:gd name="T10" fmla="*/ 362 w 406"/>
                <a:gd name="T11" fmla="*/ 54 h 151"/>
                <a:gd name="T12" fmla="*/ 241 w 406"/>
                <a:gd name="T13" fmla="*/ 0 h 151"/>
              </a:gdLst>
              <a:ahLst/>
              <a:cxnLst>
                <a:cxn ang="0">
                  <a:pos x="T0" y="T1"/>
                </a:cxn>
                <a:cxn ang="0">
                  <a:pos x="T2" y="T3"/>
                </a:cxn>
                <a:cxn ang="0">
                  <a:pos x="T4" y="T5"/>
                </a:cxn>
                <a:cxn ang="0">
                  <a:pos x="T6" y="T7"/>
                </a:cxn>
                <a:cxn ang="0">
                  <a:pos x="T8" y="T9"/>
                </a:cxn>
                <a:cxn ang="0">
                  <a:pos x="T10" y="T11"/>
                </a:cxn>
                <a:cxn ang="0">
                  <a:pos x="T12" y="T13"/>
                </a:cxn>
              </a:cxnLst>
              <a:rect l="0" t="0" r="r" b="b"/>
              <a:pathLst>
                <a:path w="406" h="151">
                  <a:moveTo>
                    <a:pt x="241" y="0"/>
                  </a:moveTo>
                  <a:cubicBezTo>
                    <a:pt x="240" y="1"/>
                    <a:pt x="163" y="2"/>
                    <a:pt x="162" y="3"/>
                  </a:cubicBezTo>
                  <a:cubicBezTo>
                    <a:pt x="138" y="38"/>
                    <a:pt x="85" y="44"/>
                    <a:pt x="43" y="54"/>
                  </a:cubicBezTo>
                  <a:cubicBezTo>
                    <a:pt x="2" y="63"/>
                    <a:pt x="0" y="116"/>
                    <a:pt x="0" y="151"/>
                  </a:cubicBezTo>
                  <a:cubicBezTo>
                    <a:pt x="406" y="151"/>
                    <a:pt x="406" y="151"/>
                    <a:pt x="406" y="151"/>
                  </a:cubicBezTo>
                  <a:cubicBezTo>
                    <a:pt x="406" y="116"/>
                    <a:pt x="405" y="63"/>
                    <a:pt x="362" y="54"/>
                  </a:cubicBezTo>
                  <a:cubicBezTo>
                    <a:pt x="320" y="44"/>
                    <a:pt x="264" y="36"/>
                    <a:pt x="241" y="0"/>
                  </a:cubicBezTo>
                  <a:close/>
                </a:path>
              </a:pathLst>
            </a:custGeom>
            <a:solidFill>
              <a:srgbClr val="7C8F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2" name="Freeform 35">
              <a:extLst>
                <a:ext uri="{FF2B5EF4-FFF2-40B4-BE49-F238E27FC236}">
                  <a16:creationId xmlns:a16="http://schemas.microsoft.com/office/drawing/2014/main" id="{7DB6C7BD-FC63-4FC5-9685-AF5591F11346}"/>
                </a:ext>
              </a:extLst>
            </p:cNvPr>
            <p:cNvSpPr>
              <a:spLocks/>
            </p:cNvSpPr>
            <p:nvPr/>
          </p:nvSpPr>
          <p:spPr bwMode="auto">
            <a:xfrm>
              <a:off x="5673725" y="5006975"/>
              <a:ext cx="295275" cy="546100"/>
            </a:xfrm>
            <a:custGeom>
              <a:avLst/>
              <a:gdLst>
                <a:gd name="T0" fmla="*/ 82 w 82"/>
                <a:gd name="T1" fmla="*/ 3 h 151"/>
                <a:gd name="T2" fmla="*/ 82 w 82"/>
                <a:gd name="T3" fmla="*/ 22 h 151"/>
                <a:gd name="T4" fmla="*/ 62 w 82"/>
                <a:gd name="T5" fmla="*/ 151 h 151"/>
                <a:gd name="T6" fmla="*/ 20 w 82"/>
                <a:gd name="T7" fmla="*/ 151 h 151"/>
                <a:gd name="T8" fmla="*/ 0 w 82"/>
                <a:gd name="T9" fmla="*/ 23 h 151"/>
                <a:gd name="T10" fmla="*/ 0 w 82"/>
                <a:gd name="T11" fmla="*/ 3 h 151"/>
                <a:gd name="T12" fmla="*/ 0 w 82"/>
                <a:gd name="T13" fmla="*/ 3 h 151"/>
                <a:gd name="T14" fmla="*/ 79 w 82"/>
                <a:gd name="T15" fmla="*/ 0 h 151"/>
                <a:gd name="T16" fmla="*/ 82 w 82"/>
                <a:gd name="T17" fmla="*/ 3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2" h="151">
                  <a:moveTo>
                    <a:pt x="82" y="3"/>
                  </a:moveTo>
                  <a:cubicBezTo>
                    <a:pt x="82" y="22"/>
                    <a:pt x="82" y="22"/>
                    <a:pt x="82" y="22"/>
                  </a:cubicBezTo>
                  <a:cubicBezTo>
                    <a:pt x="62" y="151"/>
                    <a:pt x="62" y="151"/>
                    <a:pt x="62" y="151"/>
                  </a:cubicBezTo>
                  <a:cubicBezTo>
                    <a:pt x="20" y="151"/>
                    <a:pt x="20" y="151"/>
                    <a:pt x="20" y="151"/>
                  </a:cubicBezTo>
                  <a:cubicBezTo>
                    <a:pt x="0" y="23"/>
                    <a:pt x="0" y="23"/>
                    <a:pt x="0" y="23"/>
                  </a:cubicBezTo>
                  <a:cubicBezTo>
                    <a:pt x="0" y="3"/>
                    <a:pt x="0" y="3"/>
                    <a:pt x="0" y="3"/>
                  </a:cubicBezTo>
                  <a:cubicBezTo>
                    <a:pt x="0" y="3"/>
                    <a:pt x="0" y="3"/>
                    <a:pt x="0" y="3"/>
                  </a:cubicBezTo>
                  <a:cubicBezTo>
                    <a:pt x="1" y="2"/>
                    <a:pt x="78" y="1"/>
                    <a:pt x="79" y="0"/>
                  </a:cubicBezTo>
                  <a:cubicBezTo>
                    <a:pt x="80" y="1"/>
                    <a:pt x="81" y="2"/>
                    <a:pt x="82" y="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3" name="Freeform 36">
              <a:extLst>
                <a:ext uri="{FF2B5EF4-FFF2-40B4-BE49-F238E27FC236}">
                  <a16:creationId xmlns:a16="http://schemas.microsoft.com/office/drawing/2014/main" id="{8ABEB9C7-3D83-4662-98FF-7E6A30DC0882}"/>
                </a:ext>
              </a:extLst>
            </p:cNvPr>
            <p:cNvSpPr>
              <a:spLocks/>
            </p:cNvSpPr>
            <p:nvPr/>
          </p:nvSpPr>
          <p:spPr bwMode="auto">
            <a:xfrm>
              <a:off x="5673725" y="4513263"/>
              <a:ext cx="295275" cy="708025"/>
            </a:xfrm>
            <a:custGeom>
              <a:avLst/>
              <a:gdLst>
                <a:gd name="T0" fmla="*/ 0 w 82"/>
                <a:gd name="T1" fmla="*/ 54 h 196"/>
                <a:gd name="T2" fmla="*/ 0 w 82"/>
                <a:gd name="T3" fmla="*/ 120 h 196"/>
                <a:gd name="T4" fmla="*/ 0 w 82"/>
                <a:gd name="T5" fmla="*/ 153 h 196"/>
                <a:gd name="T6" fmla="*/ 82 w 82"/>
                <a:gd name="T7" fmla="*/ 153 h 196"/>
                <a:gd name="T8" fmla="*/ 82 w 82"/>
                <a:gd name="T9" fmla="*/ 120 h 196"/>
                <a:gd name="T10" fmla="*/ 82 w 82"/>
                <a:gd name="T11" fmla="*/ 54 h 196"/>
                <a:gd name="T12" fmla="*/ 0 w 82"/>
                <a:gd name="T13" fmla="*/ 54 h 196"/>
              </a:gdLst>
              <a:ahLst/>
              <a:cxnLst>
                <a:cxn ang="0">
                  <a:pos x="T0" y="T1"/>
                </a:cxn>
                <a:cxn ang="0">
                  <a:pos x="T2" y="T3"/>
                </a:cxn>
                <a:cxn ang="0">
                  <a:pos x="T4" y="T5"/>
                </a:cxn>
                <a:cxn ang="0">
                  <a:pos x="T6" y="T7"/>
                </a:cxn>
                <a:cxn ang="0">
                  <a:pos x="T8" y="T9"/>
                </a:cxn>
                <a:cxn ang="0">
                  <a:pos x="T10" y="T11"/>
                </a:cxn>
                <a:cxn ang="0">
                  <a:pos x="T12" y="T13"/>
                </a:cxn>
              </a:cxnLst>
              <a:rect l="0" t="0" r="r" b="b"/>
              <a:pathLst>
                <a:path w="82" h="196">
                  <a:moveTo>
                    <a:pt x="0" y="54"/>
                  </a:moveTo>
                  <a:cubicBezTo>
                    <a:pt x="0" y="120"/>
                    <a:pt x="0" y="120"/>
                    <a:pt x="0" y="120"/>
                  </a:cubicBezTo>
                  <a:cubicBezTo>
                    <a:pt x="0" y="153"/>
                    <a:pt x="0" y="153"/>
                    <a:pt x="0" y="153"/>
                  </a:cubicBezTo>
                  <a:cubicBezTo>
                    <a:pt x="21" y="195"/>
                    <a:pt x="57" y="196"/>
                    <a:pt x="82" y="153"/>
                  </a:cubicBezTo>
                  <a:cubicBezTo>
                    <a:pt x="82" y="120"/>
                    <a:pt x="82" y="120"/>
                    <a:pt x="82" y="120"/>
                  </a:cubicBezTo>
                  <a:cubicBezTo>
                    <a:pt x="82" y="54"/>
                    <a:pt x="82" y="54"/>
                    <a:pt x="82" y="54"/>
                  </a:cubicBezTo>
                  <a:cubicBezTo>
                    <a:pt x="82" y="0"/>
                    <a:pt x="0" y="0"/>
                    <a:pt x="0" y="54"/>
                  </a:cubicBezTo>
                </a:path>
              </a:pathLst>
            </a:custGeom>
            <a:solidFill>
              <a:srgbClr val="EDD9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4" name="Freeform 37">
              <a:extLst>
                <a:ext uri="{FF2B5EF4-FFF2-40B4-BE49-F238E27FC236}">
                  <a16:creationId xmlns:a16="http://schemas.microsoft.com/office/drawing/2014/main" id="{5497C6D2-B967-4C89-B6C0-9564A45B32C9}"/>
                </a:ext>
              </a:extLst>
            </p:cNvPr>
            <p:cNvSpPr>
              <a:spLocks/>
            </p:cNvSpPr>
            <p:nvPr/>
          </p:nvSpPr>
          <p:spPr bwMode="auto">
            <a:xfrm>
              <a:off x="6092825" y="4522788"/>
              <a:ext cx="150813" cy="220663"/>
            </a:xfrm>
            <a:custGeom>
              <a:avLst/>
              <a:gdLst>
                <a:gd name="T0" fmla="*/ 32 w 42"/>
                <a:gd name="T1" fmla="*/ 4 h 61"/>
                <a:gd name="T2" fmla="*/ 6 w 42"/>
                <a:gd name="T3" fmla="*/ 24 h 61"/>
                <a:gd name="T4" fmla="*/ 10 w 42"/>
                <a:gd name="T5" fmla="*/ 57 h 61"/>
                <a:gd name="T6" fmla="*/ 36 w 42"/>
                <a:gd name="T7" fmla="*/ 37 h 61"/>
                <a:gd name="T8" fmla="*/ 32 w 42"/>
                <a:gd name="T9" fmla="*/ 4 h 61"/>
              </a:gdLst>
              <a:ahLst/>
              <a:cxnLst>
                <a:cxn ang="0">
                  <a:pos x="T0" y="T1"/>
                </a:cxn>
                <a:cxn ang="0">
                  <a:pos x="T2" y="T3"/>
                </a:cxn>
                <a:cxn ang="0">
                  <a:pos x="T4" y="T5"/>
                </a:cxn>
                <a:cxn ang="0">
                  <a:pos x="T6" y="T7"/>
                </a:cxn>
                <a:cxn ang="0">
                  <a:pos x="T8" y="T9"/>
                </a:cxn>
              </a:cxnLst>
              <a:rect l="0" t="0" r="r" b="b"/>
              <a:pathLst>
                <a:path w="42" h="61">
                  <a:moveTo>
                    <a:pt x="32" y="4"/>
                  </a:moveTo>
                  <a:cubicBezTo>
                    <a:pt x="24" y="0"/>
                    <a:pt x="13" y="9"/>
                    <a:pt x="6" y="24"/>
                  </a:cubicBezTo>
                  <a:cubicBezTo>
                    <a:pt x="0" y="39"/>
                    <a:pt x="2" y="54"/>
                    <a:pt x="10" y="57"/>
                  </a:cubicBezTo>
                  <a:cubicBezTo>
                    <a:pt x="18" y="61"/>
                    <a:pt x="30" y="52"/>
                    <a:pt x="36" y="37"/>
                  </a:cubicBezTo>
                  <a:cubicBezTo>
                    <a:pt x="42" y="23"/>
                    <a:pt x="40" y="8"/>
                    <a:pt x="32" y="4"/>
                  </a:cubicBezTo>
                  <a:close/>
                </a:path>
              </a:pathLst>
            </a:custGeom>
            <a:solidFill>
              <a:srgbClr val="EDD9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5" name="Freeform 38">
              <a:extLst>
                <a:ext uri="{FF2B5EF4-FFF2-40B4-BE49-F238E27FC236}">
                  <a16:creationId xmlns:a16="http://schemas.microsoft.com/office/drawing/2014/main" id="{D53C4BD1-CCB3-4B8D-99E6-4C3601804C48}"/>
                </a:ext>
              </a:extLst>
            </p:cNvPr>
            <p:cNvSpPr>
              <a:spLocks/>
            </p:cNvSpPr>
            <p:nvPr/>
          </p:nvSpPr>
          <p:spPr bwMode="auto">
            <a:xfrm>
              <a:off x="5399088" y="4522788"/>
              <a:ext cx="147638" cy="220663"/>
            </a:xfrm>
            <a:custGeom>
              <a:avLst/>
              <a:gdLst>
                <a:gd name="T0" fmla="*/ 10 w 41"/>
                <a:gd name="T1" fmla="*/ 4 h 61"/>
                <a:gd name="T2" fmla="*/ 35 w 41"/>
                <a:gd name="T3" fmla="*/ 24 h 61"/>
                <a:gd name="T4" fmla="*/ 31 w 41"/>
                <a:gd name="T5" fmla="*/ 57 h 61"/>
                <a:gd name="T6" fmla="*/ 6 w 41"/>
                <a:gd name="T7" fmla="*/ 37 h 61"/>
                <a:gd name="T8" fmla="*/ 10 w 41"/>
                <a:gd name="T9" fmla="*/ 4 h 61"/>
              </a:gdLst>
              <a:ahLst/>
              <a:cxnLst>
                <a:cxn ang="0">
                  <a:pos x="T0" y="T1"/>
                </a:cxn>
                <a:cxn ang="0">
                  <a:pos x="T2" y="T3"/>
                </a:cxn>
                <a:cxn ang="0">
                  <a:pos x="T4" y="T5"/>
                </a:cxn>
                <a:cxn ang="0">
                  <a:pos x="T6" y="T7"/>
                </a:cxn>
                <a:cxn ang="0">
                  <a:pos x="T8" y="T9"/>
                </a:cxn>
              </a:cxnLst>
              <a:rect l="0" t="0" r="r" b="b"/>
              <a:pathLst>
                <a:path w="41" h="61">
                  <a:moveTo>
                    <a:pt x="10" y="4"/>
                  </a:moveTo>
                  <a:cubicBezTo>
                    <a:pt x="18" y="0"/>
                    <a:pt x="29" y="9"/>
                    <a:pt x="35" y="24"/>
                  </a:cubicBezTo>
                  <a:cubicBezTo>
                    <a:pt x="41" y="39"/>
                    <a:pt x="40" y="54"/>
                    <a:pt x="31" y="57"/>
                  </a:cubicBezTo>
                  <a:cubicBezTo>
                    <a:pt x="23" y="61"/>
                    <a:pt x="12" y="52"/>
                    <a:pt x="6" y="37"/>
                  </a:cubicBezTo>
                  <a:cubicBezTo>
                    <a:pt x="0" y="23"/>
                    <a:pt x="2" y="8"/>
                    <a:pt x="10" y="4"/>
                  </a:cubicBezTo>
                  <a:close/>
                </a:path>
              </a:pathLst>
            </a:custGeom>
            <a:solidFill>
              <a:srgbClr val="EDD9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6" name="Freeform 39">
              <a:extLst>
                <a:ext uri="{FF2B5EF4-FFF2-40B4-BE49-F238E27FC236}">
                  <a16:creationId xmlns:a16="http://schemas.microsoft.com/office/drawing/2014/main" id="{12665474-4850-43FE-A78E-207043DC53B9}"/>
                </a:ext>
              </a:extLst>
            </p:cNvPr>
            <p:cNvSpPr>
              <a:spLocks/>
            </p:cNvSpPr>
            <p:nvPr/>
          </p:nvSpPr>
          <p:spPr bwMode="auto">
            <a:xfrm>
              <a:off x="5673725" y="4884738"/>
              <a:ext cx="295275" cy="101600"/>
            </a:xfrm>
            <a:custGeom>
              <a:avLst/>
              <a:gdLst>
                <a:gd name="T0" fmla="*/ 82 w 82"/>
                <a:gd name="T1" fmla="*/ 0 h 28"/>
                <a:gd name="T2" fmla="*/ 0 w 82"/>
                <a:gd name="T3" fmla="*/ 0 h 28"/>
                <a:gd name="T4" fmla="*/ 0 w 82"/>
                <a:gd name="T5" fmla="*/ 3 h 28"/>
                <a:gd name="T6" fmla="*/ 40 w 82"/>
                <a:gd name="T7" fmla="*/ 28 h 28"/>
                <a:gd name="T8" fmla="*/ 82 w 82"/>
                <a:gd name="T9" fmla="*/ 3 h 28"/>
                <a:gd name="T10" fmla="*/ 82 w 82"/>
                <a:gd name="T11" fmla="*/ 0 h 28"/>
              </a:gdLst>
              <a:ahLst/>
              <a:cxnLst>
                <a:cxn ang="0">
                  <a:pos x="T0" y="T1"/>
                </a:cxn>
                <a:cxn ang="0">
                  <a:pos x="T2" y="T3"/>
                </a:cxn>
                <a:cxn ang="0">
                  <a:pos x="T4" y="T5"/>
                </a:cxn>
                <a:cxn ang="0">
                  <a:pos x="T6" y="T7"/>
                </a:cxn>
                <a:cxn ang="0">
                  <a:pos x="T8" y="T9"/>
                </a:cxn>
                <a:cxn ang="0">
                  <a:pos x="T10" y="T11"/>
                </a:cxn>
              </a:cxnLst>
              <a:rect l="0" t="0" r="r" b="b"/>
              <a:pathLst>
                <a:path w="82" h="28">
                  <a:moveTo>
                    <a:pt x="82" y="0"/>
                  </a:moveTo>
                  <a:cubicBezTo>
                    <a:pt x="0" y="0"/>
                    <a:pt x="0" y="0"/>
                    <a:pt x="0" y="0"/>
                  </a:cubicBezTo>
                  <a:cubicBezTo>
                    <a:pt x="0" y="3"/>
                    <a:pt x="0" y="3"/>
                    <a:pt x="0" y="3"/>
                  </a:cubicBezTo>
                  <a:cubicBezTo>
                    <a:pt x="0" y="3"/>
                    <a:pt x="26" y="28"/>
                    <a:pt x="40" y="28"/>
                  </a:cubicBezTo>
                  <a:cubicBezTo>
                    <a:pt x="55" y="28"/>
                    <a:pt x="82" y="3"/>
                    <a:pt x="82" y="3"/>
                  </a:cubicBezTo>
                  <a:cubicBezTo>
                    <a:pt x="82" y="0"/>
                    <a:pt x="82" y="0"/>
                    <a:pt x="82" y="0"/>
                  </a:cubicBezTo>
                </a:path>
              </a:pathLst>
            </a:custGeom>
            <a:solidFill>
              <a:srgbClr val="BEAE9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7" name="Freeform 40">
              <a:extLst>
                <a:ext uri="{FF2B5EF4-FFF2-40B4-BE49-F238E27FC236}">
                  <a16:creationId xmlns:a16="http://schemas.microsoft.com/office/drawing/2014/main" id="{B0A408AB-9A15-48D8-AD78-917C0F6F9595}"/>
                </a:ext>
              </a:extLst>
            </p:cNvPr>
            <p:cNvSpPr>
              <a:spLocks/>
            </p:cNvSpPr>
            <p:nvPr/>
          </p:nvSpPr>
          <p:spPr bwMode="auto">
            <a:xfrm>
              <a:off x="5418138" y="4060825"/>
              <a:ext cx="808038" cy="892175"/>
            </a:xfrm>
            <a:custGeom>
              <a:avLst/>
              <a:gdLst>
                <a:gd name="T0" fmla="*/ 112 w 224"/>
                <a:gd name="T1" fmla="*/ 247 h 247"/>
                <a:gd name="T2" fmla="*/ 17 w 224"/>
                <a:gd name="T3" fmla="*/ 146 h 247"/>
                <a:gd name="T4" fmla="*/ 112 w 224"/>
                <a:gd name="T5" fmla="*/ 0 h 247"/>
                <a:gd name="T6" fmla="*/ 207 w 224"/>
                <a:gd name="T7" fmla="*/ 146 h 247"/>
                <a:gd name="T8" fmla="*/ 112 w 224"/>
                <a:gd name="T9" fmla="*/ 247 h 247"/>
              </a:gdLst>
              <a:ahLst/>
              <a:cxnLst>
                <a:cxn ang="0">
                  <a:pos x="T0" y="T1"/>
                </a:cxn>
                <a:cxn ang="0">
                  <a:pos x="T2" y="T3"/>
                </a:cxn>
                <a:cxn ang="0">
                  <a:pos x="T4" y="T5"/>
                </a:cxn>
                <a:cxn ang="0">
                  <a:pos x="T6" y="T7"/>
                </a:cxn>
                <a:cxn ang="0">
                  <a:pos x="T8" y="T9"/>
                </a:cxn>
              </a:cxnLst>
              <a:rect l="0" t="0" r="r" b="b"/>
              <a:pathLst>
                <a:path w="224" h="247">
                  <a:moveTo>
                    <a:pt x="112" y="247"/>
                  </a:moveTo>
                  <a:cubicBezTo>
                    <a:pt x="87" y="247"/>
                    <a:pt x="33" y="206"/>
                    <a:pt x="17" y="146"/>
                  </a:cubicBezTo>
                  <a:cubicBezTo>
                    <a:pt x="0" y="86"/>
                    <a:pt x="32" y="0"/>
                    <a:pt x="112" y="0"/>
                  </a:cubicBezTo>
                  <a:cubicBezTo>
                    <a:pt x="192" y="0"/>
                    <a:pt x="224" y="86"/>
                    <a:pt x="207" y="146"/>
                  </a:cubicBezTo>
                  <a:cubicBezTo>
                    <a:pt x="191" y="206"/>
                    <a:pt x="137" y="247"/>
                    <a:pt x="112" y="247"/>
                  </a:cubicBezTo>
                  <a:close/>
                </a:path>
              </a:pathLst>
            </a:custGeom>
            <a:solidFill>
              <a:srgbClr val="EDD9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8" name="Freeform 41">
              <a:extLst>
                <a:ext uri="{FF2B5EF4-FFF2-40B4-BE49-F238E27FC236}">
                  <a16:creationId xmlns:a16="http://schemas.microsoft.com/office/drawing/2014/main" id="{0BBE0037-01D8-4F86-AD5A-9EB3918ADB87}"/>
                </a:ext>
              </a:extLst>
            </p:cNvPr>
            <p:cNvSpPr>
              <a:spLocks/>
            </p:cNvSpPr>
            <p:nvPr/>
          </p:nvSpPr>
          <p:spPr bwMode="auto">
            <a:xfrm>
              <a:off x="5367338" y="4035425"/>
              <a:ext cx="850900" cy="617538"/>
            </a:xfrm>
            <a:custGeom>
              <a:avLst/>
              <a:gdLst>
                <a:gd name="T0" fmla="*/ 142 w 236"/>
                <a:gd name="T1" fmla="*/ 81 h 171"/>
                <a:gd name="T2" fmla="*/ 196 w 236"/>
                <a:gd name="T3" fmla="*/ 124 h 171"/>
                <a:gd name="T4" fmla="*/ 213 w 236"/>
                <a:gd name="T5" fmla="*/ 165 h 171"/>
                <a:gd name="T6" fmla="*/ 226 w 236"/>
                <a:gd name="T7" fmla="*/ 79 h 171"/>
                <a:gd name="T8" fmla="*/ 141 w 236"/>
                <a:gd name="T9" fmla="*/ 2 h 171"/>
                <a:gd name="T10" fmla="*/ 57 w 236"/>
                <a:gd name="T11" fmla="*/ 26 h 171"/>
                <a:gd name="T12" fmla="*/ 34 w 236"/>
                <a:gd name="T13" fmla="*/ 171 h 171"/>
                <a:gd name="T14" fmla="*/ 81 w 236"/>
                <a:gd name="T15" fmla="*/ 57 h 171"/>
                <a:gd name="T16" fmla="*/ 142 w 236"/>
                <a:gd name="T17" fmla="*/ 81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6" h="171">
                  <a:moveTo>
                    <a:pt x="142" y="81"/>
                  </a:moveTo>
                  <a:cubicBezTo>
                    <a:pt x="162" y="123"/>
                    <a:pt x="170" y="135"/>
                    <a:pt x="196" y="124"/>
                  </a:cubicBezTo>
                  <a:cubicBezTo>
                    <a:pt x="222" y="113"/>
                    <a:pt x="217" y="144"/>
                    <a:pt x="213" y="165"/>
                  </a:cubicBezTo>
                  <a:cubicBezTo>
                    <a:pt x="236" y="136"/>
                    <a:pt x="233" y="108"/>
                    <a:pt x="226" y="79"/>
                  </a:cubicBezTo>
                  <a:cubicBezTo>
                    <a:pt x="218" y="48"/>
                    <a:pt x="178" y="1"/>
                    <a:pt x="141" y="2"/>
                  </a:cubicBezTo>
                  <a:cubicBezTo>
                    <a:pt x="120" y="0"/>
                    <a:pt x="90" y="2"/>
                    <a:pt x="57" y="26"/>
                  </a:cubicBezTo>
                  <a:cubicBezTo>
                    <a:pt x="0" y="67"/>
                    <a:pt x="19" y="160"/>
                    <a:pt x="34" y="171"/>
                  </a:cubicBezTo>
                  <a:cubicBezTo>
                    <a:pt x="19" y="85"/>
                    <a:pt x="56" y="102"/>
                    <a:pt x="81" y="57"/>
                  </a:cubicBezTo>
                  <a:cubicBezTo>
                    <a:pt x="89" y="38"/>
                    <a:pt x="121" y="36"/>
                    <a:pt x="142" y="81"/>
                  </a:cubicBezTo>
                  <a:close/>
                </a:path>
              </a:pathLst>
            </a:custGeom>
            <a:solidFill>
              <a:srgbClr val="B295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9" name="Freeform 42">
              <a:extLst>
                <a:ext uri="{FF2B5EF4-FFF2-40B4-BE49-F238E27FC236}">
                  <a16:creationId xmlns:a16="http://schemas.microsoft.com/office/drawing/2014/main" id="{47E3B2D6-74CC-4713-ACEF-F4B6673BC12B}"/>
                </a:ext>
              </a:extLst>
            </p:cNvPr>
            <p:cNvSpPr>
              <a:spLocks/>
            </p:cNvSpPr>
            <p:nvPr/>
          </p:nvSpPr>
          <p:spPr bwMode="auto">
            <a:xfrm>
              <a:off x="5457825" y="5018088"/>
              <a:ext cx="287338" cy="534988"/>
            </a:xfrm>
            <a:custGeom>
              <a:avLst/>
              <a:gdLst>
                <a:gd name="T0" fmla="*/ 181 w 181"/>
                <a:gd name="T1" fmla="*/ 337 h 337"/>
                <a:gd name="T2" fmla="*/ 104 w 181"/>
                <a:gd name="T3" fmla="*/ 337 h 337"/>
                <a:gd name="T4" fmla="*/ 97 w 181"/>
                <a:gd name="T5" fmla="*/ 337 h 337"/>
                <a:gd name="T6" fmla="*/ 18 w 181"/>
                <a:gd name="T7" fmla="*/ 264 h 337"/>
                <a:gd name="T8" fmla="*/ 100 w 181"/>
                <a:gd name="T9" fmla="*/ 210 h 337"/>
                <a:gd name="T10" fmla="*/ 0 w 181"/>
                <a:gd name="T11" fmla="*/ 162 h 337"/>
                <a:gd name="T12" fmla="*/ 65 w 181"/>
                <a:gd name="T13" fmla="*/ 59 h 337"/>
                <a:gd name="T14" fmla="*/ 91 w 181"/>
                <a:gd name="T15" fmla="*/ 18 h 337"/>
                <a:gd name="T16" fmla="*/ 136 w 181"/>
                <a:gd name="T17" fmla="*/ 0 h 337"/>
                <a:gd name="T18" fmla="*/ 136 w 181"/>
                <a:gd name="T19" fmla="*/ 46 h 337"/>
                <a:gd name="T20" fmla="*/ 181 w 181"/>
                <a:gd name="T21" fmla="*/ 337 h 337"/>
                <a:gd name="T22" fmla="*/ 181 w 181"/>
                <a:gd name="T23" fmla="*/ 337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1" h="337">
                  <a:moveTo>
                    <a:pt x="181" y="337"/>
                  </a:moveTo>
                  <a:lnTo>
                    <a:pt x="104" y="337"/>
                  </a:lnTo>
                  <a:lnTo>
                    <a:pt x="97" y="337"/>
                  </a:lnTo>
                  <a:lnTo>
                    <a:pt x="18" y="264"/>
                  </a:lnTo>
                  <a:lnTo>
                    <a:pt x="100" y="210"/>
                  </a:lnTo>
                  <a:lnTo>
                    <a:pt x="0" y="162"/>
                  </a:lnTo>
                  <a:lnTo>
                    <a:pt x="65" y="59"/>
                  </a:lnTo>
                  <a:lnTo>
                    <a:pt x="91" y="18"/>
                  </a:lnTo>
                  <a:lnTo>
                    <a:pt x="136" y="0"/>
                  </a:lnTo>
                  <a:lnTo>
                    <a:pt x="136" y="46"/>
                  </a:lnTo>
                  <a:lnTo>
                    <a:pt x="181" y="337"/>
                  </a:lnTo>
                  <a:lnTo>
                    <a:pt x="181" y="337"/>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0" name="Freeform 43">
              <a:extLst>
                <a:ext uri="{FF2B5EF4-FFF2-40B4-BE49-F238E27FC236}">
                  <a16:creationId xmlns:a16="http://schemas.microsoft.com/office/drawing/2014/main" id="{A9D25D50-D51D-4983-A4A3-3231CB0EDB9A}"/>
                </a:ext>
              </a:extLst>
            </p:cNvPr>
            <p:cNvSpPr>
              <a:spLocks/>
            </p:cNvSpPr>
            <p:nvPr/>
          </p:nvSpPr>
          <p:spPr bwMode="auto">
            <a:xfrm>
              <a:off x="5894388" y="5011738"/>
              <a:ext cx="288925" cy="541338"/>
            </a:xfrm>
            <a:custGeom>
              <a:avLst/>
              <a:gdLst>
                <a:gd name="T0" fmla="*/ 82 w 182"/>
                <a:gd name="T1" fmla="*/ 209 h 341"/>
                <a:gd name="T2" fmla="*/ 163 w 182"/>
                <a:gd name="T3" fmla="*/ 266 h 341"/>
                <a:gd name="T4" fmla="*/ 84 w 182"/>
                <a:gd name="T5" fmla="*/ 341 h 341"/>
                <a:gd name="T6" fmla="*/ 79 w 182"/>
                <a:gd name="T7" fmla="*/ 341 h 341"/>
                <a:gd name="T8" fmla="*/ 0 w 182"/>
                <a:gd name="T9" fmla="*/ 341 h 341"/>
                <a:gd name="T10" fmla="*/ 2 w 182"/>
                <a:gd name="T11" fmla="*/ 341 h 341"/>
                <a:gd name="T12" fmla="*/ 47 w 182"/>
                <a:gd name="T13" fmla="*/ 47 h 341"/>
                <a:gd name="T14" fmla="*/ 47 w 182"/>
                <a:gd name="T15" fmla="*/ 0 h 341"/>
                <a:gd name="T16" fmla="*/ 100 w 182"/>
                <a:gd name="T17" fmla="*/ 25 h 341"/>
                <a:gd name="T18" fmla="*/ 125 w 182"/>
                <a:gd name="T19" fmla="*/ 66 h 341"/>
                <a:gd name="T20" fmla="*/ 182 w 182"/>
                <a:gd name="T21" fmla="*/ 163 h 341"/>
                <a:gd name="T22" fmla="*/ 82 w 182"/>
                <a:gd name="T23" fmla="*/ 209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2" h="341">
                  <a:moveTo>
                    <a:pt x="82" y="209"/>
                  </a:moveTo>
                  <a:lnTo>
                    <a:pt x="163" y="266"/>
                  </a:lnTo>
                  <a:lnTo>
                    <a:pt x="84" y="341"/>
                  </a:lnTo>
                  <a:lnTo>
                    <a:pt x="79" y="341"/>
                  </a:lnTo>
                  <a:lnTo>
                    <a:pt x="0" y="341"/>
                  </a:lnTo>
                  <a:lnTo>
                    <a:pt x="2" y="341"/>
                  </a:lnTo>
                  <a:lnTo>
                    <a:pt x="47" y="47"/>
                  </a:lnTo>
                  <a:lnTo>
                    <a:pt x="47" y="0"/>
                  </a:lnTo>
                  <a:lnTo>
                    <a:pt x="100" y="25"/>
                  </a:lnTo>
                  <a:lnTo>
                    <a:pt x="125" y="66"/>
                  </a:lnTo>
                  <a:lnTo>
                    <a:pt x="182" y="163"/>
                  </a:lnTo>
                  <a:lnTo>
                    <a:pt x="82" y="209"/>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71" name="Group 70">
            <a:extLst>
              <a:ext uri="{FF2B5EF4-FFF2-40B4-BE49-F238E27FC236}">
                <a16:creationId xmlns:a16="http://schemas.microsoft.com/office/drawing/2014/main" id="{D23D4F52-7770-4516-BBA5-CF0A4B6CB14A}"/>
              </a:ext>
            </a:extLst>
          </p:cNvPr>
          <p:cNvGrpSpPr>
            <a:grpSpLocks noChangeAspect="1"/>
          </p:cNvGrpSpPr>
          <p:nvPr/>
        </p:nvGrpSpPr>
        <p:grpSpPr>
          <a:xfrm>
            <a:off x="6903720" y="1828800"/>
            <a:ext cx="457200" cy="473545"/>
            <a:chOff x="5348288" y="1319213"/>
            <a:chExt cx="1465263" cy="1517650"/>
          </a:xfrm>
        </p:grpSpPr>
        <p:sp>
          <p:nvSpPr>
            <p:cNvPr id="72" name="Freeform 44">
              <a:extLst>
                <a:ext uri="{FF2B5EF4-FFF2-40B4-BE49-F238E27FC236}">
                  <a16:creationId xmlns:a16="http://schemas.microsoft.com/office/drawing/2014/main" id="{A8C57753-DD9B-4580-AF58-9982269184FB}"/>
                </a:ext>
              </a:extLst>
            </p:cNvPr>
            <p:cNvSpPr>
              <a:spLocks/>
            </p:cNvSpPr>
            <p:nvPr/>
          </p:nvSpPr>
          <p:spPr bwMode="auto">
            <a:xfrm>
              <a:off x="5594350" y="1333500"/>
              <a:ext cx="473075" cy="1192213"/>
            </a:xfrm>
            <a:custGeom>
              <a:avLst/>
              <a:gdLst>
                <a:gd name="T0" fmla="*/ 47 w 131"/>
                <a:gd name="T1" fmla="*/ 30 h 330"/>
                <a:gd name="T2" fmla="*/ 106 w 131"/>
                <a:gd name="T3" fmla="*/ 57 h 330"/>
                <a:gd name="T4" fmla="*/ 122 w 131"/>
                <a:gd name="T5" fmla="*/ 154 h 330"/>
                <a:gd name="T6" fmla="*/ 63 w 131"/>
                <a:gd name="T7" fmla="*/ 329 h 330"/>
                <a:gd name="T8" fmla="*/ 10 w 131"/>
                <a:gd name="T9" fmla="*/ 150 h 330"/>
                <a:gd name="T10" fmla="*/ 47 w 131"/>
                <a:gd name="T11" fmla="*/ 30 h 330"/>
              </a:gdLst>
              <a:ahLst/>
              <a:cxnLst>
                <a:cxn ang="0">
                  <a:pos x="T0" y="T1"/>
                </a:cxn>
                <a:cxn ang="0">
                  <a:pos x="T2" y="T3"/>
                </a:cxn>
                <a:cxn ang="0">
                  <a:pos x="T4" y="T5"/>
                </a:cxn>
                <a:cxn ang="0">
                  <a:pos x="T6" y="T7"/>
                </a:cxn>
                <a:cxn ang="0">
                  <a:pos x="T8" y="T9"/>
                </a:cxn>
                <a:cxn ang="0">
                  <a:pos x="T10" y="T11"/>
                </a:cxn>
              </a:cxnLst>
              <a:rect l="0" t="0" r="r" b="b"/>
              <a:pathLst>
                <a:path w="131" h="330">
                  <a:moveTo>
                    <a:pt x="47" y="30"/>
                  </a:moveTo>
                  <a:cubicBezTo>
                    <a:pt x="52" y="14"/>
                    <a:pt x="90" y="0"/>
                    <a:pt x="106" y="57"/>
                  </a:cubicBezTo>
                  <a:cubicBezTo>
                    <a:pt x="121" y="114"/>
                    <a:pt x="114" y="134"/>
                    <a:pt x="122" y="154"/>
                  </a:cubicBezTo>
                  <a:cubicBezTo>
                    <a:pt x="131" y="174"/>
                    <a:pt x="111" y="330"/>
                    <a:pt x="63" y="329"/>
                  </a:cubicBezTo>
                  <a:cubicBezTo>
                    <a:pt x="11" y="329"/>
                    <a:pt x="0" y="180"/>
                    <a:pt x="10" y="150"/>
                  </a:cubicBezTo>
                  <a:cubicBezTo>
                    <a:pt x="21" y="120"/>
                    <a:pt x="12" y="30"/>
                    <a:pt x="47" y="30"/>
                  </a:cubicBezTo>
                </a:path>
              </a:pathLst>
            </a:custGeom>
            <a:solidFill>
              <a:srgbClr val="5D54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3" name="Freeform 45">
              <a:extLst>
                <a:ext uri="{FF2B5EF4-FFF2-40B4-BE49-F238E27FC236}">
                  <a16:creationId xmlns:a16="http://schemas.microsoft.com/office/drawing/2014/main" id="{70F46766-A31C-49D3-AD5F-80F60731FEE2}"/>
                </a:ext>
              </a:extLst>
            </p:cNvPr>
            <p:cNvSpPr>
              <a:spLocks/>
            </p:cNvSpPr>
            <p:nvPr/>
          </p:nvSpPr>
          <p:spPr bwMode="auto">
            <a:xfrm>
              <a:off x="6073775" y="1333500"/>
              <a:ext cx="469900" cy="1192213"/>
            </a:xfrm>
            <a:custGeom>
              <a:avLst/>
              <a:gdLst>
                <a:gd name="T0" fmla="*/ 83 w 130"/>
                <a:gd name="T1" fmla="*/ 30 h 330"/>
                <a:gd name="T2" fmla="*/ 24 w 130"/>
                <a:gd name="T3" fmla="*/ 57 h 330"/>
                <a:gd name="T4" fmla="*/ 8 w 130"/>
                <a:gd name="T5" fmla="*/ 154 h 330"/>
                <a:gd name="T6" fmla="*/ 68 w 130"/>
                <a:gd name="T7" fmla="*/ 329 h 330"/>
                <a:gd name="T8" fmla="*/ 120 w 130"/>
                <a:gd name="T9" fmla="*/ 150 h 330"/>
                <a:gd name="T10" fmla="*/ 83 w 130"/>
                <a:gd name="T11" fmla="*/ 30 h 330"/>
              </a:gdLst>
              <a:ahLst/>
              <a:cxnLst>
                <a:cxn ang="0">
                  <a:pos x="T0" y="T1"/>
                </a:cxn>
                <a:cxn ang="0">
                  <a:pos x="T2" y="T3"/>
                </a:cxn>
                <a:cxn ang="0">
                  <a:pos x="T4" y="T5"/>
                </a:cxn>
                <a:cxn ang="0">
                  <a:pos x="T6" y="T7"/>
                </a:cxn>
                <a:cxn ang="0">
                  <a:pos x="T8" y="T9"/>
                </a:cxn>
                <a:cxn ang="0">
                  <a:pos x="T10" y="T11"/>
                </a:cxn>
              </a:cxnLst>
              <a:rect l="0" t="0" r="r" b="b"/>
              <a:pathLst>
                <a:path w="130" h="330">
                  <a:moveTo>
                    <a:pt x="83" y="30"/>
                  </a:moveTo>
                  <a:cubicBezTo>
                    <a:pt x="78" y="14"/>
                    <a:pt x="40" y="0"/>
                    <a:pt x="24" y="57"/>
                  </a:cubicBezTo>
                  <a:cubicBezTo>
                    <a:pt x="9" y="114"/>
                    <a:pt x="17" y="134"/>
                    <a:pt x="8" y="154"/>
                  </a:cubicBezTo>
                  <a:cubicBezTo>
                    <a:pt x="0" y="174"/>
                    <a:pt x="20" y="330"/>
                    <a:pt x="68" y="329"/>
                  </a:cubicBezTo>
                  <a:cubicBezTo>
                    <a:pt x="119" y="329"/>
                    <a:pt x="130" y="180"/>
                    <a:pt x="120" y="150"/>
                  </a:cubicBezTo>
                  <a:cubicBezTo>
                    <a:pt x="110" y="120"/>
                    <a:pt x="119" y="30"/>
                    <a:pt x="83" y="30"/>
                  </a:cubicBezTo>
                </a:path>
              </a:pathLst>
            </a:custGeom>
            <a:solidFill>
              <a:srgbClr val="5D54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4" name="Freeform 46">
              <a:extLst>
                <a:ext uri="{FF2B5EF4-FFF2-40B4-BE49-F238E27FC236}">
                  <a16:creationId xmlns:a16="http://schemas.microsoft.com/office/drawing/2014/main" id="{D9C6512D-E3E6-4514-9847-B23E39CF2A67}"/>
                </a:ext>
              </a:extLst>
            </p:cNvPr>
            <p:cNvSpPr>
              <a:spLocks/>
            </p:cNvSpPr>
            <p:nvPr/>
          </p:nvSpPr>
          <p:spPr bwMode="auto">
            <a:xfrm>
              <a:off x="5348288" y="2287588"/>
              <a:ext cx="1465263" cy="549275"/>
            </a:xfrm>
            <a:custGeom>
              <a:avLst/>
              <a:gdLst>
                <a:gd name="T0" fmla="*/ 241 w 406"/>
                <a:gd name="T1" fmla="*/ 0 h 152"/>
                <a:gd name="T2" fmla="*/ 162 w 406"/>
                <a:gd name="T3" fmla="*/ 4 h 152"/>
                <a:gd name="T4" fmla="*/ 43 w 406"/>
                <a:gd name="T5" fmla="*/ 54 h 152"/>
                <a:gd name="T6" fmla="*/ 0 w 406"/>
                <a:gd name="T7" fmla="*/ 152 h 152"/>
                <a:gd name="T8" fmla="*/ 406 w 406"/>
                <a:gd name="T9" fmla="*/ 152 h 152"/>
                <a:gd name="T10" fmla="*/ 362 w 406"/>
                <a:gd name="T11" fmla="*/ 54 h 152"/>
                <a:gd name="T12" fmla="*/ 241 w 406"/>
                <a:gd name="T13" fmla="*/ 0 h 152"/>
              </a:gdLst>
              <a:ahLst/>
              <a:cxnLst>
                <a:cxn ang="0">
                  <a:pos x="T0" y="T1"/>
                </a:cxn>
                <a:cxn ang="0">
                  <a:pos x="T2" y="T3"/>
                </a:cxn>
                <a:cxn ang="0">
                  <a:pos x="T4" y="T5"/>
                </a:cxn>
                <a:cxn ang="0">
                  <a:pos x="T6" y="T7"/>
                </a:cxn>
                <a:cxn ang="0">
                  <a:pos x="T8" y="T9"/>
                </a:cxn>
                <a:cxn ang="0">
                  <a:pos x="T10" y="T11"/>
                </a:cxn>
                <a:cxn ang="0">
                  <a:pos x="T12" y="T13"/>
                </a:cxn>
              </a:cxnLst>
              <a:rect l="0" t="0" r="r" b="b"/>
              <a:pathLst>
                <a:path w="406" h="152">
                  <a:moveTo>
                    <a:pt x="241" y="0"/>
                  </a:moveTo>
                  <a:cubicBezTo>
                    <a:pt x="240" y="1"/>
                    <a:pt x="163" y="2"/>
                    <a:pt x="162" y="4"/>
                  </a:cubicBezTo>
                  <a:cubicBezTo>
                    <a:pt x="138" y="38"/>
                    <a:pt x="85" y="45"/>
                    <a:pt x="43" y="54"/>
                  </a:cubicBezTo>
                  <a:cubicBezTo>
                    <a:pt x="1" y="63"/>
                    <a:pt x="0" y="116"/>
                    <a:pt x="0" y="152"/>
                  </a:cubicBezTo>
                  <a:cubicBezTo>
                    <a:pt x="406" y="152"/>
                    <a:pt x="406" y="152"/>
                    <a:pt x="406" y="152"/>
                  </a:cubicBezTo>
                  <a:cubicBezTo>
                    <a:pt x="406" y="116"/>
                    <a:pt x="405" y="64"/>
                    <a:pt x="362" y="54"/>
                  </a:cubicBezTo>
                  <a:cubicBezTo>
                    <a:pt x="320" y="45"/>
                    <a:pt x="264" y="36"/>
                    <a:pt x="241" y="0"/>
                  </a:cubicBezTo>
                  <a:close/>
                </a:path>
              </a:pathLst>
            </a:custGeom>
            <a:solidFill>
              <a:srgbClr val="AD3B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5" name="Freeform 47">
              <a:extLst>
                <a:ext uri="{FF2B5EF4-FFF2-40B4-BE49-F238E27FC236}">
                  <a16:creationId xmlns:a16="http://schemas.microsoft.com/office/drawing/2014/main" id="{A138CD31-8A30-441A-A698-863A146B1432}"/>
                </a:ext>
              </a:extLst>
            </p:cNvPr>
            <p:cNvSpPr>
              <a:spLocks/>
            </p:cNvSpPr>
            <p:nvPr/>
          </p:nvSpPr>
          <p:spPr bwMode="auto">
            <a:xfrm>
              <a:off x="5934075" y="2287588"/>
              <a:ext cx="292100" cy="549275"/>
            </a:xfrm>
            <a:custGeom>
              <a:avLst/>
              <a:gdLst>
                <a:gd name="T0" fmla="*/ 81 w 81"/>
                <a:gd name="T1" fmla="*/ 3 h 152"/>
                <a:gd name="T2" fmla="*/ 81 w 81"/>
                <a:gd name="T3" fmla="*/ 22 h 152"/>
                <a:gd name="T4" fmla="*/ 62 w 81"/>
                <a:gd name="T5" fmla="*/ 152 h 152"/>
                <a:gd name="T6" fmla="*/ 19 w 81"/>
                <a:gd name="T7" fmla="*/ 152 h 152"/>
                <a:gd name="T8" fmla="*/ 0 w 81"/>
                <a:gd name="T9" fmla="*/ 24 h 152"/>
                <a:gd name="T10" fmla="*/ 0 w 81"/>
                <a:gd name="T11" fmla="*/ 4 h 152"/>
                <a:gd name="T12" fmla="*/ 0 w 81"/>
                <a:gd name="T13" fmla="*/ 4 h 152"/>
                <a:gd name="T14" fmla="*/ 79 w 81"/>
                <a:gd name="T15" fmla="*/ 0 h 152"/>
                <a:gd name="T16" fmla="*/ 81 w 81"/>
                <a:gd name="T17" fmla="*/ 3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1" h="152">
                  <a:moveTo>
                    <a:pt x="81" y="3"/>
                  </a:moveTo>
                  <a:cubicBezTo>
                    <a:pt x="81" y="22"/>
                    <a:pt x="81" y="22"/>
                    <a:pt x="81" y="22"/>
                  </a:cubicBezTo>
                  <a:cubicBezTo>
                    <a:pt x="62" y="152"/>
                    <a:pt x="62" y="152"/>
                    <a:pt x="62" y="152"/>
                  </a:cubicBezTo>
                  <a:cubicBezTo>
                    <a:pt x="19" y="152"/>
                    <a:pt x="19" y="152"/>
                    <a:pt x="19" y="152"/>
                  </a:cubicBezTo>
                  <a:cubicBezTo>
                    <a:pt x="0" y="24"/>
                    <a:pt x="0" y="24"/>
                    <a:pt x="0" y="24"/>
                  </a:cubicBezTo>
                  <a:cubicBezTo>
                    <a:pt x="0" y="4"/>
                    <a:pt x="0" y="4"/>
                    <a:pt x="0" y="4"/>
                  </a:cubicBezTo>
                  <a:cubicBezTo>
                    <a:pt x="0" y="4"/>
                    <a:pt x="0" y="4"/>
                    <a:pt x="0" y="4"/>
                  </a:cubicBezTo>
                  <a:cubicBezTo>
                    <a:pt x="1" y="2"/>
                    <a:pt x="78" y="1"/>
                    <a:pt x="79" y="0"/>
                  </a:cubicBezTo>
                  <a:cubicBezTo>
                    <a:pt x="80" y="1"/>
                    <a:pt x="81" y="2"/>
                    <a:pt x="81" y="3"/>
                  </a:cubicBezTo>
                  <a:close/>
                </a:path>
              </a:pathLst>
            </a:custGeom>
            <a:solidFill>
              <a:srgbClr val="AD3B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6" name="Freeform 48">
              <a:extLst>
                <a:ext uri="{FF2B5EF4-FFF2-40B4-BE49-F238E27FC236}">
                  <a16:creationId xmlns:a16="http://schemas.microsoft.com/office/drawing/2014/main" id="{002701DD-6603-49D3-9680-E2F00A65B427}"/>
                </a:ext>
              </a:extLst>
            </p:cNvPr>
            <p:cNvSpPr>
              <a:spLocks/>
            </p:cNvSpPr>
            <p:nvPr/>
          </p:nvSpPr>
          <p:spPr bwMode="auto">
            <a:xfrm>
              <a:off x="5934075" y="1792288"/>
              <a:ext cx="292100" cy="708025"/>
            </a:xfrm>
            <a:custGeom>
              <a:avLst/>
              <a:gdLst>
                <a:gd name="T0" fmla="*/ 0 w 81"/>
                <a:gd name="T1" fmla="*/ 54 h 196"/>
                <a:gd name="T2" fmla="*/ 0 w 81"/>
                <a:gd name="T3" fmla="*/ 121 h 196"/>
                <a:gd name="T4" fmla="*/ 0 w 81"/>
                <a:gd name="T5" fmla="*/ 154 h 196"/>
                <a:gd name="T6" fmla="*/ 81 w 81"/>
                <a:gd name="T7" fmla="*/ 154 h 196"/>
                <a:gd name="T8" fmla="*/ 81 w 81"/>
                <a:gd name="T9" fmla="*/ 121 h 196"/>
                <a:gd name="T10" fmla="*/ 81 w 81"/>
                <a:gd name="T11" fmla="*/ 54 h 196"/>
                <a:gd name="T12" fmla="*/ 0 w 81"/>
                <a:gd name="T13" fmla="*/ 54 h 196"/>
              </a:gdLst>
              <a:ahLst/>
              <a:cxnLst>
                <a:cxn ang="0">
                  <a:pos x="T0" y="T1"/>
                </a:cxn>
                <a:cxn ang="0">
                  <a:pos x="T2" y="T3"/>
                </a:cxn>
                <a:cxn ang="0">
                  <a:pos x="T4" y="T5"/>
                </a:cxn>
                <a:cxn ang="0">
                  <a:pos x="T6" y="T7"/>
                </a:cxn>
                <a:cxn ang="0">
                  <a:pos x="T8" y="T9"/>
                </a:cxn>
                <a:cxn ang="0">
                  <a:pos x="T10" y="T11"/>
                </a:cxn>
                <a:cxn ang="0">
                  <a:pos x="T12" y="T13"/>
                </a:cxn>
              </a:cxnLst>
              <a:rect l="0" t="0" r="r" b="b"/>
              <a:pathLst>
                <a:path w="81" h="196">
                  <a:moveTo>
                    <a:pt x="0" y="54"/>
                  </a:moveTo>
                  <a:cubicBezTo>
                    <a:pt x="0" y="121"/>
                    <a:pt x="0" y="121"/>
                    <a:pt x="0" y="121"/>
                  </a:cubicBezTo>
                  <a:cubicBezTo>
                    <a:pt x="0" y="154"/>
                    <a:pt x="0" y="154"/>
                    <a:pt x="0" y="154"/>
                  </a:cubicBezTo>
                  <a:cubicBezTo>
                    <a:pt x="20" y="195"/>
                    <a:pt x="57" y="196"/>
                    <a:pt x="81" y="154"/>
                  </a:cubicBezTo>
                  <a:cubicBezTo>
                    <a:pt x="81" y="121"/>
                    <a:pt x="81" y="121"/>
                    <a:pt x="81" y="121"/>
                  </a:cubicBezTo>
                  <a:cubicBezTo>
                    <a:pt x="81" y="54"/>
                    <a:pt x="81" y="54"/>
                    <a:pt x="81" y="54"/>
                  </a:cubicBezTo>
                  <a:cubicBezTo>
                    <a:pt x="81" y="0"/>
                    <a:pt x="0" y="0"/>
                    <a:pt x="0" y="54"/>
                  </a:cubicBezTo>
                </a:path>
              </a:pathLst>
            </a:custGeom>
            <a:solidFill>
              <a:srgbClr val="EDDA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7" name="Freeform 49">
              <a:extLst>
                <a:ext uri="{FF2B5EF4-FFF2-40B4-BE49-F238E27FC236}">
                  <a16:creationId xmlns:a16="http://schemas.microsoft.com/office/drawing/2014/main" id="{042E5BC6-6E8F-496D-AFF0-8AAE3A5BBA51}"/>
                </a:ext>
              </a:extLst>
            </p:cNvPr>
            <p:cNvSpPr>
              <a:spLocks/>
            </p:cNvSpPr>
            <p:nvPr/>
          </p:nvSpPr>
          <p:spPr bwMode="auto">
            <a:xfrm>
              <a:off x="6351588" y="1806575"/>
              <a:ext cx="152400" cy="217488"/>
            </a:xfrm>
            <a:custGeom>
              <a:avLst/>
              <a:gdLst>
                <a:gd name="T0" fmla="*/ 32 w 42"/>
                <a:gd name="T1" fmla="*/ 3 h 60"/>
                <a:gd name="T2" fmla="*/ 6 w 42"/>
                <a:gd name="T3" fmla="*/ 23 h 60"/>
                <a:gd name="T4" fmla="*/ 10 w 42"/>
                <a:gd name="T5" fmla="*/ 57 h 60"/>
                <a:gd name="T6" fmla="*/ 36 w 42"/>
                <a:gd name="T7" fmla="*/ 37 h 60"/>
                <a:gd name="T8" fmla="*/ 32 w 42"/>
                <a:gd name="T9" fmla="*/ 3 h 60"/>
              </a:gdLst>
              <a:ahLst/>
              <a:cxnLst>
                <a:cxn ang="0">
                  <a:pos x="T0" y="T1"/>
                </a:cxn>
                <a:cxn ang="0">
                  <a:pos x="T2" y="T3"/>
                </a:cxn>
                <a:cxn ang="0">
                  <a:pos x="T4" y="T5"/>
                </a:cxn>
                <a:cxn ang="0">
                  <a:pos x="T6" y="T7"/>
                </a:cxn>
                <a:cxn ang="0">
                  <a:pos x="T8" y="T9"/>
                </a:cxn>
              </a:cxnLst>
              <a:rect l="0" t="0" r="r" b="b"/>
              <a:pathLst>
                <a:path w="42" h="60">
                  <a:moveTo>
                    <a:pt x="32" y="3"/>
                  </a:moveTo>
                  <a:cubicBezTo>
                    <a:pt x="24" y="0"/>
                    <a:pt x="12" y="9"/>
                    <a:pt x="6" y="23"/>
                  </a:cubicBezTo>
                  <a:cubicBezTo>
                    <a:pt x="0" y="38"/>
                    <a:pt x="2" y="53"/>
                    <a:pt x="10" y="57"/>
                  </a:cubicBezTo>
                  <a:cubicBezTo>
                    <a:pt x="18" y="60"/>
                    <a:pt x="30" y="51"/>
                    <a:pt x="36" y="37"/>
                  </a:cubicBezTo>
                  <a:cubicBezTo>
                    <a:pt x="42" y="22"/>
                    <a:pt x="40" y="7"/>
                    <a:pt x="32" y="3"/>
                  </a:cubicBezTo>
                  <a:close/>
                </a:path>
              </a:pathLst>
            </a:custGeom>
            <a:solidFill>
              <a:srgbClr val="EDDA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8" name="Freeform 50">
              <a:extLst>
                <a:ext uri="{FF2B5EF4-FFF2-40B4-BE49-F238E27FC236}">
                  <a16:creationId xmlns:a16="http://schemas.microsoft.com/office/drawing/2014/main" id="{691862AB-FA93-4DB3-A0C1-C760C00CEB1F}"/>
                </a:ext>
              </a:extLst>
            </p:cNvPr>
            <p:cNvSpPr>
              <a:spLocks/>
            </p:cNvSpPr>
            <p:nvPr/>
          </p:nvSpPr>
          <p:spPr bwMode="auto">
            <a:xfrm>
              <a:off x="5659438" y="1806575"/>
              <a:ext cx="147638" cy="217488"/>
            </a:xfrm>
            <a:custGeom>
              <a:avLst/>
              <a:gdLst>
                <a:gd name="T0" fmla="*/ 10 w 41"/>
                <a:gd name="T1" fmla="*/ 3 h 60"/>
                <a:gd name="T2" fmla="*/ 35 w 41"/>
                <a:gd name="T3" fmla="*/ 23 h 60"/>
                <a:gd name="T4" fmla="*/ 31 w 41"/>
                <a:gd name="T5" fmla="*/ 57 h 60"/>
                <a:gd name="T6" fmla="*/ 6 w 41"/>
                <a:gd name="T7" fmla="*/ 37 h 60"/>
                <a:gd name="T8" fmla="*/ 10 w 41"/>
                <a:gd name="T9" fmla="*/ 3 h 60"/>
              </a:gdLst>
              <a:ahLst/>
              <a:cxnLst>
                <a:cxn ang="0">
                  <a:pos x="T0" y="T1"/>
                </a:cxn>
                <a:cxn ang="0">
                  <a:pos x="T2" y="T3"/>
                </a:cxn>
                <a:cxn ang="0">
                  <a:pos x="T4" y="T5"/>
                </a:cxn>
                <a:cxn ang="0">
                  <a:pos x="T6" y="T7"/>
                </a:cxn>
                <a:cxn ang="0">
                  <a:pos x="T8" y="T9"/>
                </a:cxn>
              </a:cxnLst>
              <a:rect l="0" t="0" r="r" b="b"/>
              <a:pathLst>
                <a:path w="41" h="60">
                  <a:moveTo>
                    <a:pt x="10" y="3"/>
                  </a:moveTo>
                  <a:cubicBezTo>
                    <a:pt x="18" y="0"/>
                    <a:pt x="29" y="9"/>
                    <a:pt x="35" y="23"/>
                  </a:cubicBezTo>
                  <a:cubicBezTo>
                    <a:pt x="41" y="38"/>
                    <a:pt x="40" y="53"/>
                    <a:pt x="31" y="57"/>
                  </a:cubicBezTo>
                  <a:cubicBezTo>
                    <a:pt x="23" y="60"/>
                    <a:pt x="12" y="51"/>
                    <a:pt x="6" y="37"/>
                  </a:cubicBezTo>
                  <a:cubicBezTo>
                    <a:pt x="0" y="22"/>
                    <a:pt x="1" y="7"/>
                    <a:pt x="10" y="3"/>
                  </a:cubicBezTo>
                  <a:close/>
                </a:path>
              </a:pathLst>
            </a:custGeom>
            <a:solidFill>
              <a:srgbClr val="EDDA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9" name="Freeform 51">
              <a:extLst>
                <a:ext uri="{FF2B5EF4-FFF2-40B4-BE49-F238E27FC236}">
                  <a16:creationId xmlns:a16="http://schemas.microsoft.com/office/drawing/2014/main" id="{FFE5D5D4-0B6E-42D4-AB3D-9F8E06B5387D}"/>
                </a:ext>
              </a:extLst>
            </p:cNvPr>
            <p:cNvSpPr>
              <a:spLocks/>
            </p:cNvSpPr>
            <p:nvPr/>
          </p:nvSpPr>
          <p:spPr bwMode="auto">
            <a:xfrm>
              <a:off x="5934075" y="2165350"/>
              <a:ext cx="292100" cy="104775"/>
            </a:xfrm>
            <a:custGeom>
              <a:avLst/>
              <a:gdLst>
                <a:gd name="T0" fmla="*/ 81 w 81"/>
                <a:gd name="T1" fmla="*/ 0 h 29"/>
                <a:gd name="T2" fmla="*/ 0 w 81"/>
                <a:gd name="T3" fmla="*/ 0 h 29"/>
                <a:gd name="T4" fmla="*/ 0 w 81"/>
                <a:gd name="T5" fmla="*/ 3 h 29"/>
                <a:gd name="T6" fmla="*/ 40 w 81"/>
                <a:gd name="T7" fmla="*/ 29 h 29"/>
                <a:gd name="T8" fmla="*/ 81 w 81"/>
                <a:gd name="T9" fmla="*/ 3 h 29"/>
                <a:gd name="T10" fmla="*/ 81 w 81"/>
                <a:gd name="T11" fmla="*/ 0 h 29"/>
              </a:gdLst>
              <a:ahLst/>
              <a:cxnLst>
                <a:cxn ang="0">
                  <a:pos x="T0" y="T1"/>
                </a:cxn>
                <a:cxn ang="0">
                  <a:pos x="T2" y="T3"/>
                </a:cxn>
                <a:cxn ang="0">
                  <a:pos x="T4" y="T5"/>
                </a:cxn>
                <a:cxn ang="0">
                  <a:pos x="T6" y="T7"/>
                </a:cxn>
                <a:cxn ang="0">
                  <a:pos x="T8" y="T9"/>
                </a:cxn>
                <a:cxn ang="0">
                  <a:pos x="T10" y="T11"/>
                </a:cxn>
              </a:cxnLst>
              <a:rect l="0" t="0" r="r" b="b"/>
              <a:pathLst>
                <a:path w="81" h="29">
                  <a:moveTo>
                    <a:pt x="81" y="0"/>
                  </a:moveTo>
                  <a:cubicBezTo>
                    <a:pt x="0" y="0"/>
                    <a:pt x="0" y="0"/>
                    <a:pt x="0" y="0"/>
                  </a:cubicBezTo>
                  <a:cubicBezTo>
                    <a:pt x="0" y="3"/>
                    <a:pt x="0" y="3"/>
                    <a:pt x="0" y="3"/>
                  </a:cubicBezTo>
                  <a:cubicBezTo>
                    <a:pt x="0" y="3"/>
                    <a:pt x="26" y="29"/>
                    <a:pt x="40" y="29"/>
                  </a:cubicBezTo>
                  <a:cubicBezTo>
                    <a:pt x="55" y="29"/>
                    <a:pt x="81" y="3"/>
                    <a:pt x="81" y="3"/>
                  </a:cubicBezTo>
                  <a:cubicBezTo>
                    <a:pt x="81" y="0"/>
                    <a:pt x="81" y="0"/>
                    <a:pt x="81" y="0"/>
                  </a:cubicBezTo>
                </a:path>
              </a:pathLst>
            </a:custGeom>
            <a:solidFill>
              <a:srgbClr val="BEAE9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0" name="Freeform 52">
              <a:extLst>
                <a:ext uri="{FF2B5EF4-FFF2-40B4-BE49-F238E27FC236}">
                  <a16:creationId xmlns:a16="http://schemas.microsoft.com/office/drawing/2014/main" id="{6B70D906-5939-4534-B75B-2B9560D9327A}"/>
                </a:ext>
              </a:extLst>
            </p:cNvPr>
            <p:cNvSpPr>
              <a:spLocks/>
            </p:cNvSpPr>
            <p:nvPr/>
          </p:nvSpPr>
          <p:spPr bwMode="auto">
            <a:xfrm>
              <a:off x="5676900" y="1341438"/>
              <a:ext cx="809625" cy="895350"/>
            </a:xfrm>
            <a:custGeom>
              <a:avLst/>
              <a:gdLst>
                <a:gd name="T0" fmla="*/ 112 w 224"/>
                <a:gd name="T1" fmla="*/ 248 h 248"/>
                <a:gd name="T2" fmla="*/ 17 w 224"/>
                <a:gd name="T3" fmla="*/ 147 h 248"/>
                <a:gd name="T4" fmla="*/ 112 w 224"/>
                <a:gd name="T5" fmla="*/ 0 h 248"/>
                <a:gd name="T6" fmla="*/ 207 w 224"/>
                <a:gd name="T7" fmla="*/ 147 h 248"/>
                <a:gd name="T8" fmla="*/ 112 w 224"/>
                <a:gd name="T9" fmla="*/ 248 h 248"/>
              </a:gdLst>
              <a:ahLst/>
              <a:cxnLst>
                <a:cxn ang="0">
                  <a:pos x="T0" y="T1"/>
                </a:cxn>
                <a:cxn ang="0">
                  <a:pos x="T2" y="T3"/>
                </a:cxn>
                <a:cxn ang="0">
                  <a:pos x="T4" y="T5"/>
                </a:cxn>
                <a:cxn ang="0">
                  <a:pos x="T6" y="T7"/>
                </a:cxn>
                <a:cxn ang="0">
                  <a:pos x="T8" y="T9"/>
                </a:cxn>
              </a:cxnLst>
              <a:rect l="0" t="0" r="r" b="b"/>
              <a:pathLst>
                <a:path w="224" h="248">
                  <a:moveTo>
                    <a:pt x="112" y="248"/>
                  </a:moveTo>
                  <a:cubicBezTo>
                    <a:pt x="87" y="248"/>
                    <a:pt x="33" y="206"/>
                    <a:pt x="17" y="147"/>
                  </a:cubicBezTo>
                  <a:cubicBezTo>
                    <a:pt x="0" y="86"/>
                    <a:pt x="31" y="0"/>
                    <a:pt x="112" y="0"/>
                  </a:cubicBezTo>
                  <a:cubicBezTo>
                    <a:pt x="192" y="0"/>
                    <a:pt x="224" y="86"/>
                    <a:pt x="207" y="147"/>
                  </a:cubicBezTo>
                  <a:cubicBezTo>
                    <a:pt x="190" y="206"/>
                    <a:pt x="137" y="248"/>
                    <a:pt x="112" y="248"/>
                  </a:cubicBezTo>
                  <a:close/>
                </a:path>
              </a:pathLst>
            </a:custGeom>
            <a:solidFill>
              <a:srgbClr val="EDDA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1" name="Freeform 53">
              <a:extLst>
                <a:ext uri="{FF2B5EF4-FFF2-40B4-BE49-F238E27FC236}">
                  <a16:creationId xmlns:a16="http://schemas.microsoft.com/office/drawing/2014/main" id="{9EFBCDB7-B9CC-4E75-A2DC-3935093C49A2}"/>
                </a:ext>
              </a:extLst>
            </p:cNvPr>
            <p:cNvSpPr>
              <a:spLocks/>
            </p:cNvSpPr>
            <p:nvPr/>
          </p:nvSpPr>
          <p:spPr bwMode="auto">
            <a:xfrm>
              <a:off x="5662613" y="1319213"/>
              <a:ext cx="812800" cy="614363"/>
            </a:xfrm>
            <a:custGeom>
              <a:avLst/>
              <a:gdLst>
                <a:gd name="T0" fmla="*/ 216 w 225"/>
                <a:gd name="T1" fmla="*/ 79 h 170"/>
                <a:gd name="T2" fmla="*/ 131 w 225"/>
                <a:gd name="T3" fmla="*/ 1 h 170"/>
                <a:gd name="T4" fmla="*/ 112 w 225"/>
                <a:gd name="T5" fmla="*/ 1 h 170"/>
                <a:gd name="T6" fmla="*/ 94 w 225"/>
                <a:gd name="T7" fmla="*/ 1 h 170"/>
                <a:gd name="T8" fmla="*/ 9 w 225"/>
                <a:gd name="T9" fmla="*/ 79 h 170"/>
                <a:gd name="T10" fmla="*/ 15 w 225"/>
                <a:gd name="T11" fmla="*/ 154 h 170"/>
                <a:gd name="T12" fmla="*/ 24 w 225"/>
                <a:gd name="T13" fmla="*/ 170 h 170"/>
                <a:gd name="T14" fmla="*/ 21 w 225"/>
                <a:gd name="T15" fmla="*/ 125 h 170"/>
                <a:gd name="T16" fmla="*/ 39 w 225"/>
                <a:gd name="T17" fmla="*/ 123 h 170"/>
                <a:gd name="T18" fmla="*/ 92 w 225"/>
                <a:gd name="T19" fmla="*/ 81 h 170"/>
                <a:gd name="T20" fmla="*/ 112 w 225"/>
                <a:gd name="T21" fmla="*/ 53 h 170"/>
                <a:gd name="T22" fmla="*/ 132 w 225"/>
                <a:gd name="T23" fmla="*/ 81 h 170"/>
                <a:gd name="T24" fmla="*/ 186 w 225"/>
                <a:gd name="T25" fmla="*/ 123 h 170"/>
                <a:gd name="T26" fmla="*/ 204 w 225"/>
                <a:gd name="T27" fmla="*/ 125 h 170"/>
                <a:gd name="T28" fmla="*/ 201 w 225"/>
                <a:gd name="T29" fmla="*/ 170 h 170"/>
                <a:gd name="T30" fmla="*/ 210 w 225"/>
                <a:gd name="T31" fmla="*/ 154 h 170"/>
                <a:gd name="T32" fmla="*/ 216 w 225"/>
                <a:gd name="T33" fmla="*/ 79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5" h="170">
                  <a:moveTo>
                    <a:pt x="216" y="79"/>
                  </a:moveTo>
                  <a:cubicBezTo>
                    <a:pt x="208" y="48"/>
                    <a:pt x="168" y="0"/>
                    <a:pt x="131" y="1"/>
                  </a:cubicBezTo>
                  <a:cubicBezTo>
                    <a:pt x="125" y="1"/>
                    <a:pt x="119" y="0"/>
                    <a:pt x="112" y="1"/>
                  </a:cubicBezTo>
                  <a:cubicBezTo>
                    <a:pt x="106" y="0"/>
                    <a:pt x="99" y="1"/>
                    <a:pt x="94" y="1"/>
                  </a:cubicBezTo>
                  <a:cubicBezTo>
                    <a:pt x="57" y="0"/>
                    <a:pt x="17" y="48"/>
                    <a:pt x="9" y="79"/>
                  </a:cubicBezTo>
                  <a:cubicBezTo>
                    <a:pt x="2" y="104"/>
                    <a:pt x="0" y="129"/>
                    <a:pt x="15" y="154"/>
                  </a:cubicBezTo>
                  <a:cubicBezTo>
                    <a:pt x="18" y="162"/>
                    <a:pt x="21" y="168"/>
                    <a:pt x="24" y="170"/>
                  </a:cubicBezTo>
                  <a:cubicBezTo>
                    <a:pt x="21" y="150"/>
                    <a:pt x="20" y="136"/>
                    <a:pt x="21" y="125"/>
                  </a:cubicBezTo>
                  <a:cubicBezTo>
                    <a:pt x="24" y="121"/>
                    <a:pt x="29" y="119"/>
                    <a:pt x="39" y="123"/>
                  </a:cubicBezTo>
                  <a:cubicBezTo>
                    <a:pt x="65" y="134"/>
                    <a:pt x="73" y="122"/>
                    <a:pt x="92" y="81"/>
                  </a:cubicBezTo>
                  <a:cubicBezTo>
                    <a:pt x="99" y="68"/>
                    <a:pt x="103" y="53"/>
                    <a:pt x="112" y="53"/>
                  </a:cubicBezTo>
                  <a:cubicBezTo>
                    <a:pt x="121" y="53"/>
                    <a:pt x="126" y="68"/>
                    <a:pt x="132" y="81"/>
                  </a:cubicBezTo>
                  <a:cubicBezTo>
                    <a:pt x="152" y="122"/>
                    <a:pt x="160" y="134"/>
                    <a:pt x="186" y="123"/>
                  </a:cubicBezTo>
                  <a:cubicBezTo>
                    <a:pt x="195" y="119"/>
                    <a:pt x="201" y="121"/>
                    <a:pt x="204" y="125"/>
                  </a:cubicBezTo>
                  <a:cubicBezTo>
                    <a:pt x="205" y="136"/>
                    <a:pt x="204" y="150"/>
                    <a:pt x="201" y="170"/>
                  </a:cubicBezTo>
                  <a:cubicBezTo>
                    <a:pt x="204" y="168"/>
                    <a:pt x="207" y="162"/>
                    <a:pt x="210" y="154"/>
                  </a:cubicBezTo>
                  <a:cubicBezTo>
                    <a:pt x="225" y="129"/>
                    <a:pt x="222" y="104"/>
                    <a:pt x="216" y="79"/>
                  </a:cubicBezTo>
                  <a:close/>
                </a:path>
              </a:pathLst>
            </a:custGeom>
            <a:solidFill>
              <a:srgbClr val="5D54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2" name="Freeform 54">
              <a:extLst>
                <a:ext uri="{FF2B5EF4-FFF2-40B4-BE49-F238E27FC236}">
                  <a16:creationId xmlns:a16="http://schemas.microsoft.com/office/drawing/2014/main" id="{D1FEEA9E-031E-4E06-A497-30E8394B31C9}"/>
                </a:ext>
              </a:extLst>
            </p:cNvPr>
            <p:cNvSpPr>
              <a:spLocks/>
            </p:cNvSpPr>
            <p:nvPr/>
          </p:nvSpPr>
          <p:spPr bwMode="auto">
            <a:xfrm>
              <a:off x="5716588" y="2298700"/>
              <a:ext cx="288925" cy="538163"/>
            </a:xfrm>
            <a:custGeom>
              <a:avLst/>
              <a:gdLst>
                <a:gd name="T0" fmla="*/ 182 w 182"/>
                <a:gd name="T1" fmla="*/ 339 h 339"/>
                <a:gd name="T2" fmla="*/ 103 w 182"/>
                <a:gd name="T3" fmla="*/ 339 h 339"/>
                <a:gd name="T4" fmla="*/ 98 w 182"/>
                <a:gd name="T5" fmla="*/ 339 h 339"/>
                <a:gd name="T6" fmla="*/ 18 w 182"/>
                <a:gd name="T7" fmla="*/ 264 h 339"/>
                <a:gd name="T8" fmla="*/ 100 w 182"/>
                <a:gd name="T9" fmla="*/ 209 h 339"/>
                <a:gd name="T10" fmla="*/ 0 w 182"/>
                <a:gd name="T11" fmla="*/ 164 h 339"/>
                <a:gd name="T12" fmla="*/ 66 w 182"/>
                <a:gd name="T13" fmla="*/ 59 h 339"/>
                <a:gd name="T14" fmla="*/ 91 w 182"/>
                <a:gd name="T15" fmla="*/ 20 h 339"/>
                <a:gd name="T16" fmla="*/ 137 w 182"/>
                <a:gd name="T17" fmla="*/ 0 h 339"/>
                <a:gd name="T18" fmla="*/ 137 w 182"/>
                <a:gd name="T19" fmla="*/ 48 h 339"/>
                <a:gd name="T20" fmla="*/ 180 w 182"/>
                <a:gd name="T21" fmla="*/ 339 h 339"/>
                <a:gd name="T22" fmla="*/ 182 w 182"/>
                <a:gd name="T23" fmla="*/ 339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2" h="339">
                  <a:moveTo>
                    <a:pt x="182" y="339"/>
                  </a:moveTo>
                  <a:lnTo>
                    <a:pt x="103" y="339"/>
                  </a:lnTo>
                  <a:lnTo>
                    <a:pt x="98" y="339"/>
                  </a:lnTo>
                  <a:lnTo>
                    <a:pt x="18" y="264"/>
                  </a:lnTo>
                  <a:lnTo>
                    <a:pt x="100" y="209"/>
                  </a:lnTo>
                  <a:lnTo>
                    <a:pt x="0" y="164"/>
                  </a:lnTo>
                  <a:lnTo>
                    <a:pt x="66" y="59"/>
                  </a:lnTo>
                  <a:lnTo>
                    <a:pt x="91" y="20"/>
                  </a:lnTo>
                  <a:lnTo>
                    <a:pt x="137" y="0"/>
                  </a:lnTo>
                  <a:lnTo>
                    <a:pt x="137" y="48"/>
                  </a:lnTo>
                  <a:lnTo>
                    <a:pt x="180" y="339"/>
                  </a:lnTo>
                  <a:lnTo>
                    <a:pt x="182" y="339"/>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3" name="Freeform 55">
              <a:extLst>
                <a:ext uri="{FF2B5EF4-FFF2-40B4-BE49-F238E27FC236}">
                  <a16:creationId xmlns:a16="http://schemas.microsoft.com/office/drawing/2014/main" id="{11136C29-E8F3-4BAA-AD91-BCAF69221489}"/>
                </a:ext>
              </a:extLst>
            </p:cNvPr>
            <p:cNvSpPr>
              <a:spLocks/>
            </p:cNvSpPr>
            <p:nvPr/>
          </p:nvSpPr>
          <p:spPr bwMode="auto">
            <a:xfrm>
              <a:off x="6153150" y="2293938"/>
              <a:ext cx="288925" cy="542925"/>
            </a:xfrm>
            <a:custGeom>
              <a:avLst/>
              <a:gdLst>
                <a:gd name="T0" fmla="*/ 82 w 182"/>
                <a:gd name="T1" fmla="*/ 210 h 342"/>
                <a:gd name="T2" fmla="*/ 164 w 182"/>
                <a:gd name="T3" fmla="*/ 264 h 342"/>
                <a:gd name="T4" fmla="*/ 84 w 182"/>
                <a:gd name="T5" fmla="*/ 342 h 342"/>
                <a:gd name="T6" fmla="*/ 80 w 182"/>
                <a:gd name="T7" fmla="*/ 342 h 342"/>
                <a:gd name="T8" fmla="*/ 0 w 182"/>
                <a:gd name="T9" fmla="*/ 342 h 342"/>
                <a:gd name="T10" fmla="*/ 3 w 182"/>
                <a:gd name="T11" fmla="*/ 342 h 342"/>
                <a:gd name="T12" fmla="*/ 46 w 182"/>
                <a:gd name="T13" fmla="*/ 46 h 342"/>
                <a:gd name="T14" fmla="*/ 46 w 182"/>
                <a:gd name="T15" fmla="*/ 0 h 342"/>
                <a:gd name="T16" fmla="*/ 100 w 182"/>
                <a:gd name="T17" fmla="*/ 23 h 342"/>
                <a:gd name="T18" fmla="*/ 125 w 182"/>
                <a:gd name="T19" fmla="*/ 64 h 342"/>
                <a:gd name="T20" fmla="*/ 182 w 182"/>
                <a:gd name="T21" fmla="*/ 162 h 342"/>
                <a:gd name="T22" fmla="*/ 82 w 182"/>
                <a:gd name="T23" fmla="*/ 210 h 3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2" h="342">
                  <a:moveTo>
                    <a:pt x="82" y="210"/>
                  </a:moveTo>
                  <a:lnTo>
                    <a:pt x="164" y="264"/>
                  </a:lnTo>
                  <a:lnTo>
                    <a:pt x="84" y="342"/>
                  </a:lnTo>
                  <a:lnTo>
                    <a:pt x="80" y="342"/>
                  </a:lnTo>
                  <a:lnTo>
                    <a:pt x="0" y="342"/>
                  </a:lnTo>
                  <a:lnTo>
                    <a:pt x="3" y="342"/>
                  </a:lnTo>
                  <a:lnTo>
                    <a:pt x="46" y="46"/>
                  </a:lnTo>
                  <a:lnTo>
                    <a:pt x="46" y="0"/>
                  </a:lnTo>
                  <a:lnTo>
                    <a:pt x="100" y="23"/>
                  </a:lnTo>
                  <a:lnTo>
                    <a:pt x="125" y="64"/>
                  </a:lnTo>
                  <a:lnTo>
                    <a:pt x="182" y="162"/>
                  </a:lnTo>
                  <a:lnTo>
                    <a:pt x="82" y="210"/>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84" name="Group 83">
            <a:extLst>
              <a:ext uri="{FF2B5EF4-FFF2-40B4-BE49-F238E27FC236}">
                <a16:creationId xmlns:a16="http://schemas.microsoft.com/office/drawing/2014/main" id="{2B0A080B-F917-4E2C-9740-50F74CD72C98}"/>
              </a:ext>
            </a:extLst>
          </p:cNvPr>
          <p:cNvGrpSpPr>
            <a:grpSpLocks noChangeAspect="1"/>
          </p:cNvGrpSpPr>
          <p:nvPr/>
        </p:nvGrpSpPr>
        <p:grpSpPr>
          <a:xfrm>
            <a:off x="5257800" y="3307292"/>
            <a:ext cx="457200" cy="532380"/>
            <a:chOff x="0" y="1157288"/>
            <a:chExt cx="1544638" cy="1798637"/>
          </a:xfrm>
        </p:grpSpPr>
        <p:sp>
          <p:nvSpPr>
            <p:cNvPr id="85" name="Freeform 56">
              <a:extLst>
                <a:ext uri="{FF2B5EF4-FFF2-40B4-BE49-F238E27FC236}">
                  <a16:creationId xmlns:a16="http://schemas.microsoft.com/office/drawing/2014/main" id="{A6BF0DCF-7FCC-4C7E-9AFB-536010C9CAA8}"/>
                </a:ext>
              </a:extLst>
            </p:cNvPr>
            <p:cNvSpPr>
              <a:spLocks/>
            </p:cNvSpPr>
            <p:nvPr/>
          </p:nvSpPr>
          <p:spPr bwMode="auto">
            <a:xfrm>
              <a:off x="0" y="2254250"/>
              <a:ext cx="1544638" cy="701675"/>
            </a:xfrm>
            <a:custGeom>
              <a:avLst/>
              <a:gdLst>
                <a:gd name="T0" fmla="*/ 171 w 428"/>
                <a:gd name="T1" fmla="*/ 0 h 194"/>
                <a:gd name="T2" fmla="*/ 37 w 428"/>
                <a:gd name="T3" fmla="*/ 74 h 194"/>
                <a:gd name="T4" fmla="*/ 0 w 428"/>
                <a:gd name="T5" fmla="*/ 194 h 194"/>
                <a:gd name="T6" fmla="*/ 214 w 428"/>
                <a:gd name="T7" fmla="*/ 194 h 194"/>
                <a:gd name="T8" fmla="*/ 428 w 428"/>
                <a:gd name="T9" fmla="*/ 194 h 194"/>
                <a:gd name="T10" fmla="*/ 391 w 428"/>
                <a:gd name="T11" fmla="*/ 74 h 194"/>
                <a:gd name="T12" fmla="*/ 258 w 428"/>
                <a:gd name="T13" fmla="*/ 1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7" y="42"/>
                    <a:pt x="48" y="64"/>
                    <a:pt x="37" y="74"/>
                  </a:cubicBezTo>
                  <a:cubicBezTo>
                    <a:pt x="20" y="89"/>
                    <a:pt x="10" y="146"/>
                    <a:pt x="0" y="194"/>
                  </a:cubicBezTo>
                  <a:cubicBezTo>
                    <a:pt x="214" y="194"/>
                    <a:pt x="214" y="194"/>
                    <a:pt x="214" y="194"/>
                  </a:cubicBezTo>
                  <a:cubicBezTo>
                    <a:pt x="428" y="194"/>
                    <a:pt x="428" y="194"/>
                    <a:pt x="428" y="194"/>
                  </a:cubicBezTo>
                  <a:cubicBezTo>
                    <a:pt x="418" y="146"/>
                    <a:pt x="408" y="89"/>
                    <a:pt x="391" y="74"/>
                  </a:cubicBezTo>
                  <a:cubicBezTo>
                    <a:pt x="380" y="64"/>
                    <a:pt x="353" y="42"/>
                    <a:pt x="258" y="1"/>
                  </a:cubicBezTo>
                  <a:cubicBezTo>
                    <a:pt x="171" y="0"/>
                    <a:pt x="171" y="0"/>
                    <a:pt x="171" y="0"/>
                  </a:cubicBezTo>
                </a:path>
              </a:pathLst>
            </a:custGeom>
            <a:solidFill>
              <a:srgbClr val="F5DC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6" name="Freeform 57">
              <a:extLst>
                <a:ext uri="{FF2B5EF4-FFF2-40B4-BE49-F238E27FC236}">
                  <a16:creationId xmlns:a16="http://schemas.microsoft.com/office/drawing/2014/main" id="{CD79E523-2B89-4412-AF19-F29F3F56ABFC}"/>
                </a:ext>
              </a:extLst>
            </p:cNvPr>
            <p:cNvSpPr>
              <a:spLocks/>
            </p:cNvSpPr>
            <p:nvPr/>
          </p:nvSpPr>
          <p:spPr bwMode="auto">
            <a:xfrm>
              <a:off x="0" y="2254250"/>
              <a:ext cx="1544638" cy="701675"/>
            </a:xfrm>
            <a:custGeom>
              <a:avLst/>
              <a:gdLst>
                <a:gd name="T0" fmla="*/ 171 w 428"/>
                <a:gd name="T1" fmla="*/ 0 h 194"/>
                <a:gd name="T2" fmla="*/ 37 w 428"/>
                <a:gd name="T3" fmla="*/ 74 h 194"/>
                <a:gd name="T4" fmla="*/ 0 w 428"/>
                <a:gd name="T5" fmla="*/ 194 h 194"/>
                <a:gd name="T6" fmla="*/ 214 w 428"/>
                <a:gd name="T7" fmla="*/ 194 h 194"/>
                <a:gd name="T8" fmla="*/ 428 w 428"/>
                <a:gd name="T9" fmla="*/ 194 h 194"/>
                <a:gd name="T10" fmla="*/ 391 w 428"/>
                <a:gd name="T11" fmla="*/ 74 h 194"/>
                <a:gd name="T12" fmla="*/ 258 w 428"/>
                <a:gd name="T13" fmla="*/ 1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7" y="42"/>
                    <a:pt x="48" y="64"/>
                    <a:pt x="37" y="74"/>
                  </a:cubicBezTo>
                  <a:cubicBezTo>
                    <a:pt x="20" y="89"/>
                    <a:pt x="10" y="146"/>
                    <a:pt x="0" y="194"/>
                  </a:cubicBezTo>
                  <a:cubicBezTo>
                    <a:pt x="214" y="194"/>
                    <a:pt x="214" y="194"/>
                    <a:pt x="214" y="194"/>
                  </a:cubicBezTo>
                  <a:cubicBezTo>
                    <a:pt x="428" y="194"/>
                    <a:pt x="428" y="194"/>
                    <a:pt x="428" y="194"/>
                  </a:cubicBezTo>
                  <a:cubicBezTo>
                    <a:pt x="418" y="146"/>
                    <a:pt x="408" y="89"/>
                    <a:pt x="391" y="74"/>
                  </a:cubicBezTo>
                  <a:cubicBezTo>
                    <a:pt x="380" y="64"/>
                    <a:pt x="353" y="42"/>
                    <a:pt x="258" y="1"/>
                  </a:cubicBezTo>
                  <a:cubicBezTo>
                    <a:pt x="171" y="0"/>
                    <a:pt x="171" y="0"/>
                    <a:pt x="17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7" name="Freeform 58">
              <a:extLst>
                <a:ext uri="{FF2B5EF4-FFF2-40B4-BE49-F238E27FC236}">
                  <a16:creationId xmlns:a16="http://schemas.microsoft.com/office/drawing/2014/main" id="{9AE57B92-EEC9-452A-B07F-16E2BD7D7D45}"/>
                </a:ext>
              </a:extLst>
            </p:cNvPr>
            <p:cNvSpPr>
              <a:spLocks/>
            </p:cNvSpPr>
            <p:nvPr/>
          </p:nvSpPr>
          <p:spPr bwMode="auto">
            <a:xfrm>
              <a:off x="606425" y="1752600"/>
              <a:ext cx="331788" cy="693738"/>
            </a:xfrm>
            <a:custGeom>
              <a:avLst/>
              <a:gdLst>
                <a:gd name="T0" fmla="*/ 0 w 92"/>
                <a:gd name="T1" fmla="*/ 57 h 192"/>
                <a:gd name="T2" fmla="*/ 0 w 92"/>
                <a:gd name="T3" fmla="*/ 127 h 192"/>
                <a:gd name="T4" fmla="*/ 0 w 92"/>
                <a:gd name="T5" fmla="*/ 161 h 192"/>
                <a:gd name="T6" fmla="*/ 92 w 92"/>
                <a:gd name="T7" fmla="*/ 161 h 192"/>
                <a:gd name="T8" fmla="*/ 92 w 92"/>
                <a:gd name="T9" fmla="*/ 127 h 192"/>
                <a:gd name="T10" fmla="*/ 92 w 92"/>
                <a:gd name="T11" fmla="*/ 57 h 192"/>
                <a:gd name="T12" fmla="*/ 0 w 92"/>
                <a:gd name="T13" fmla="*/ 57 h 192"/>
              </a:gdLst>
              <a:ahLst/>
              <a:cxnLst>
                <a:cxn ang="0">
                  <a:pos x="T0" y="T1"/>
                </a:cxn>
                <a:cxn ang="0">
                  <a:pos x="T2" y="T3"/>
                </a:cxn>
                <a:cxn ang="0">
                  <a:pos x="T4" y="T5"/>
                </a:cxn>
                <a:cxn ang="0">
                  <a:pos x="T6" y="T7"/>
                </a:cxn>
                <a:cxn ang="0">
                  <a:pos x="T8" y="T9"/>
                </a:cxn>
                <a:cxn ang="0">
                  <a:pos x="T10" y="T11"/>
                </a:cxn>
                <a:cxn ang="0">
                  <a:pos x="T12" y="T13"/>
                </a:cxn>
              </a:cxnLst>
              <a:rect l="0" t="0" r="r" b="b"/>
              <a:pathLst>
                <a:path w="92" h="192">
                  <a:moveTo>
                    <a:pt x="0" y="57"/>
                  </a:moveTo>
                  <a:cubicBezTo>
                    <a:pt x="0" y="127"/>
                    <a:pt x="0" y="127"/>
                    <a:pt x="0" y="127"/>
                  </a:cubicBezTo>
                  <a:cubicBezTo>
                    <a:pt x="0" y="161"/>
                    <a:pt x="0" y="161"/>
                    <a:pt x="0" y="161"/>
                  </a:cubicBezTo>
                  <a:cubicBezTo>
                    <a:pt x="26" y="191"/>
                    <a:pt x="67" y="192"/>
                    <a:pt x="92" y="161"/>
                  </a:cubicBezTo>
                  <a:cubicBezTo>
                    <a:pt x="92" y="127"/>
                    <a:pt x="92" y="127"/>
                    <a:pt x="92" y="127"/>
                  </a:cubicBezTo>
                  <a:cubicBezTo>
                    <a:pt x="92" y="57"/>
                    <a:pt x="92" y="57"/>
                    <a:pt x="92" y="57"/>
                  </a:cubicBezTo>
                  <a:cubicBezTo>
                    <a:pt x="92" y="0"/>
                    <a:pt x="0" y="0"/>
                    <a:pt x="0" y="57"/>
                  </a:cubicBezTo>
                </a:path>
              </a:pathLst>
            </a:custGeom>
            <a:solidFill>
              <a:srgbClr val="CEAE8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8" name="Freeform 59">
              <a:extLst>
                <a:ext uri="{FF2B5EF4-FFF2-40B4-BE49-F238E27FC236}">
                  <a16:creationId xmlns:a16="http://schemas.microsoft.com/office/drawing/2014/main" id="{C99C6A2D-9C3D-4ED0-AC8F-B975FEB4549A}"/>
                </a:ext>
              </a:extLst>
            </p:cNvPr>
            <p:cNvSpPr>
              <a:spLocks/>
            </p:cNvSpPr>
            <p:nvPr/>
          </p:nvSpPr>
          <p:spPr bwMode="auto">
            <a:xfrm>
              <a:off x="390525" y="1709738"/>
              <a:ext cx="136525" cy="201613"/>
            </a:xfrm>
            <a:custGeom>
              <a:avLst/>
              <a:gdLst>
                <a:gd name="T0" fmla="*/ 10 w 38"/>
                <a:gd name="T1" fmla="*/ 3 h 56"/>
                <a:gd name="T2" fmla="*/ 33 w 38"/>
                <a:gd name="T3" fmla="*/ 23 h 56"/>
                <a:gd name="T4" fmla="*/ 27 w 38"/>
                <a:gd name="T5" fmla="*/ 53 h 56"/>
                <a:gd name="T6" fmla="*/ 4 w 38"/>
                <a:gd name="T7" fmla="*/ 33 h 56"/>
                <a:gd name="T8" fmla="*/ 10 w 38"/>
                <a:gd name="T9" fmla="*/ 3 h 56"/>
              </a:gdLst>
              <a:ahLst/>
              <a:cxnLst>
                <a:cxn ang="0">
                  <a:pos x="T0" y="T1"/>
                </a:cxn>
                <a:cxn ang="0">
                  <a:pos x="T2" y="T3"/>
                </a:cxn>
                <a:cxn ang="0">
                  <a:pos x="T4" y="T5"/>
                </a:cxn>
                <a:cxn ang="0">
                  <a:pos x="T6" y="T7"/>
                </a:cxn>
                <a:cxn ang="0">
                  <a:pos x="T8" y="T9"/>
                </a:cxn>
              </a:cxnLst>
              <a:rect l="0" t="0" r="r" b="b"/>
              <a:pathLst>
                <a:path w="38" h="56">
                  <a:moveTo>
                    <a:pt x="10" y="3"/>
                  </a:moveTo>
                  <a:cubicBezTo>
                    <a:pt x="19" y="0"/>
                    <a:pt x="29" y="9"/>
                    <a:pt x="33" y="23"/>
                  </a:cubicBezTo>
                  <a:cubicBezTo>
                    <a:pt x="38" y="37"/>
                    <a:pt x="35" y="51"/>
                    <a:pt x="27" y="53"/>
                  </a:cubicBezTo>
                  <a:cubicBezTo>
                    <a:pt x="19" y="56"/>
                    <a:pt x="9" y="47"/>
                    <a:pt x="4" y="33"/>
                  </a:cubicBezTo>
                  <a:cubicBezTo>
                    <a:pt x="0" y="19"/>
                    <a:pt x="2" y="5"/>
                    <a:pt x="10" y="3"/>
                  </a:cubicBezTo>
                  <a:close/>
                </a:path>
              </a:pathLst>
            </a:custGeom>
            <a:solidFill>
              <a:srgbClr val="EBCF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9" name="Freeform 60">
              <a:extLst>
                <a:ext uri="{FF2B5EF4-FFF2-40B4-BE49-F238E27FC236}">
                  <a16:creationId xmlns:a16="http://schemas.microsoft.com/office/drawing/2014/main" id="{55373CD8-39DD-47B3-A825-5F1D0C6A7E5A}"/>
                </a:ext>
              </a:extLst>
            </p:cNvPr>
            <p:cNvSpPr>
              <a:spLocks/>
            </p:cNvSpPr>
            <p:nvPr/>
          </p:nvSpPr>
          <p:spPr bwMode="auto">
            <a:xfrm>
              <a:off x="1017588" y="1709738"/>
              <a:ext cx="141288" cy="201613"/>
            </a:xfrm>
            <a:custGeom>
              <a:avLst/>
              <a:gdLst>
                <a:gd name="T0" fmla="*/ 28 w 39"/>
                <a:gd name="T1" fmla="*/ 3 h 56"/>
                <a:gd name="T2" fmla="*/ 5 w 39"/>
                <a:gd name="T3" fmla="*/ 23 h 56"/>
                <a:gd name="T4" fmla="*/ 11 w 39"/>
                <a:gd name="T5" fmla="*/ 53 h 56"/>
                <a:gd name="T6" fmla="*/ 34 w 39"/>
                <a:gd name="T7" fmla="*/ 33 h 56"/>
                <a:gd name="T8" fmla="*/ 28 w 39"/>
                <a:gd name="T9" fmla="*/ 3 h 56"/>
              </a:gdLst>
              <a:ahLst/>
              <a:cxnLst>
                <a:cxn ang="0">
                  <a:pos x="T0" y="T1"/>
                </a:cxn>
                <a:cxn ang="0">
                  <a:pos x="T2" y="T3"/>
                </a:cxn>
                <a:cxn ang="0">
                  <a:pos x="T4" y="T5"/>
                </a:cxn>
                <a:cxn ang="0">
                  <a:pos x="T6" y="T7"/>
                </a:cxn>
                <a:cxn ang="0">
                  <a:pos x="T8" y="T9"/>
                </a:cxn>
              </a:cxnLst>
              <a:rect l="0" t="0" r="r" b="b"/>
              <a:pathLst>
                <a:path w="39" h="56">
                  <a:moveTo>
                    <a:pt x="28" y="3"/>
                  </a:moveTo>
                  <a:cubicBezTo>
                    <a:pt x="20" y="0"/>
                    <a:pt x="9" y="9"/>
                    <a:pt x="5" y="23"/>
                  </a:cubicBezTo>
                  <a:cubicBezTo>
                    <a:pt x="0" y="37"/>
                    <a:pt x="3" y="51"/>
                    <a:pt x="11" y="53"/>
                  </a:cubicBezTo>
                  <a:cubicBezTo>
                    <a:pt x="19" y="56"/>
                    <a:pt x="29" y="47"/>
                    <a:pt x="34" y="33"/>
                  </a:cubicBezTo>
                  <a:cubicBezTo>
                    <a:pt x="39" y="19"/>
                    <a:pt x="36" y="5"/>
                    <a:pt x="28" y="3"/>
                  </a:cubicBezTo>
                  <a:close/>
                </a:path>
              </a:pathLst>
            </a:custGeom>
            <a:solidFill>
              <a:srgbClr val="EBCF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0" name="Freeform 61">
              <a:extLst>
                <a:ext uri="{FF2B5EF4-FFF2-40B4-BE49-F238E27FC236}">
                  <a16:creationId xmlns:a16="http://schemas.microsoft.com/office/drawing/2014/main" id="{FA5D0261-DF68-4C7E-ACE8-2470581DF8D4}"/>
                </a:ext>
              </a:extLst>
            </p:cNvPr>
            <p:cNvSpPr>
              <a:spLocks/>
            </p:cNvSpPr>
            <p:nvPr/>
          </p:nvSpPr>
          <p:spPr bwMode="auto">
            <a:xfrm>
              <a:off x="700088" y="2417763"/>
              <a:ext cx="144463" cy="141288"/>
            </a:xfrm>
            <a:custGeom>
              <a:avLst/>
              <a:gdLst>
                <a:gd name="T0" fmla="*/ 0 w 40"/>
                <a:gd name="T1" fmla="*/ 22 h 39"/>
                <a:gd name="T2" fmla="*/ 12 w 40"/>
                <a:gd name="T3" fmla="*/ 39 h 39"/>
                <a:gd name="T4" fmla="*/ 29 w 40"/>
                <a:gd name="T5" fmla="*/ 39 h 39"/>
                <a:gd name="T6" fmla="*/ 40 w 40"/>
                <a:gd name="T7" fmla="*/ 22 h 39"/>
                <a:gd name="T8" fmla="*/ 20 w 40"/>
                <a:gd name="T9" fmla="*/ 0 h 39"/>
                <a:gd name="T10" fmla="*/ 0 w 40"/>
                <a:gd name="T11" fmla="*/ 22 h 39"/>
              </a:gdLst>
              <a:ahLst/>
              <a:cxnLst>
                <a:cxn ang="0">
                  <a:pos x="T0" y="T1"/>
                </a:cxn>
                <a:cxn ang="0">
                  <a:pos x="T2" y="T3"/>
                </a:cxn>
                <a:cxn ang="0">
                  <a:pos x="T4" y="T5"/>
                </a:cxn>
                <a:cxn ang="0">
                  <a:pos x="T6" y="T7"/>
                </a:cxn>
                <a:cxn ang="0">
                  <a:pos x="T8" y="T9"/>
                </a:cxn>
                <a:cxn ang="0">
                  <a:pos x="T10" y="T11"/>
                </a:cxn>
              </a:cxnLst>
              <a:rect l="0" t="0" r="r" b="b"/>
              <a:pathLst>
                <a:path w="40" h="39">
                  <a:moveTo>
                    <a:pt x="0" y="22"/>
                  </a:moveTo>
                  <a:cubicBezTo>
                    <a:pt x="12" y="39"/>
                    <a:pt x="12" y="39"/>
                    <a:pt x="12" y="39"/>
                  </a:cubicBezTo>
                  <a:cubicBezTo>
                    <a:pt x="17" y="39"/>
                    <a:pt x="23" y="39"/>
                    <a:pt x="29" y="39"/>
                  </a:cubicBezTo>
                  <a:cubicBezTo>
                    <a:pt x="40" y="22"/>
                    <a:pt x="40" y="22"/>
                    <a:pt x="40" y="22"/>
                  </a:cubicBezTo>
                  <a:cubicBezTo>
                    <a:pt x="20" y="0"/>
                    <a:pt x="20" y="0"/>
                    <a:pt x="20" y="0"/>
                  </a:cubicBezTo>
                  <a:cubicBezTo>
                    <a:pt x="0" y="22"/>
                    <a:pt x="0" y="22"/>
                    <a:pt x="0" y="22"/>
                  </a:cubicBezTo>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1" name="Freeform 62">
              <a:extLst>
                <a:ext uri="{FF2B5EF4-FFF2-40B4-BE49-F238E27FC236}">
                  <a16:creationId xmlns:a16="http://schemas.microsoft.com/office/drawing/2014/main" id="{D85B4073-F12C-4CD2-B552-C8EB431F6CE8}"/>
                </a:ext>
              </a:extLst>
            </p:cNvPr>
            <p:cNvSpPr>
              <a:spLocks/>
            </p:cNvSpPr>
            <p:nvPr/>
          </p:nvSpPr>
          <p:spPr bwMode="auto">
            <a:xfrm>
              <a:off x="685800" y="2559050"/>
              <a:ext cx="176213" cy="396875"/>
            </a:xfrm>
            <a:custGeom>
              <a:avLst/>
              <a:gdLst>
                <a:gd name="T0" fmla="*/ 36 w 111"/>
                <a:gd name="T1" fmla="*/ 0 h 250"/>
                <a:gd name="T2" fmla="*/ 0 w 111"/>
                <a:gd name="T3" fmla="*/ 250 h 250"/>
                <a:gd name="T4" fmla="*/ 111 w 111"/>
                <a:gd name="T5" fmla="*/ 250 h 250"/>
                <a:gd name="T6" fmla="*/ 75 w 111"/>
                <a:gd name="T7" fmla="*/ 0 h 250"/>
                <a:gd name="T8" fmla="*/ 36 w 111"/>
                <a:gd name="T9" fmla="*/ 0 h 250"/>
              </a:gdLst>
              <a:ahLst/>
              <a:cxnLst>
                <a:cxn ang="0">
                  <a:pos x="T0" y="T1"/>
                </a:cxn>
                <a:cxn ang="0">
                  <a:pos x="T2" y="T3"/>
                </a:cxn>
                <a:cxn ang="0">
                  <a:pos x="T4" y="T5"/>
                </a:cxn>
                <a:cxn ang="0">
                  <a:pos x="T6" y="T7"/>
                </a:cxn>
                <a:cxn ang="0">
                  <a:pos x="T8" y="T9"/>
                </a:cxn>
              </a:cxnLst>
              <a:rect l="0" t="0" r="r" b="b"/>
              <a:pathLst>
                <a:path w="111" h="250">
                  <a:moveTo>
                    <a:pt x="36" y="0"/>
                  </a:moveTo>
                  <a:lnTo>
                    <a:pt x="0" y="250"/>
                  </a:lnTo>
                  <a:lnTo>
                    <a:pt x="111" y="250"/>
                  </a:lnTo>
                  <a:lnTo>
                    <a:pt x="75" y="0"/>
                  </a:lnTo>
                  <a:lnTo>
                    <a:pt x="36" y="0"/>
                  </a:lnTo>
                  <a:close/>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2" name="Freeform 63">
              <a:extLst>
                <a:ext uri="{FF2B5EF4-FFF2-40B4-BE49-F238E27FC236}">
                  <a16:creationId xmlns:a16="http://schemas.microsoft.com/office/drawing/2014/main" id="{9E03270A-6B49-47E4-875C-B165C7637CDA}"/>
                </a:ext>
              </a:extLst>
            </p:cNvPr>
            <p:cNvSpPr>
              <a:spLocks/>
            </p:cNvSpPr>
            <p:nvPr/>
          </p:nvSpPr>
          <p:spPr bwMode="auto">
            <a:xfrm>
              <a:off x="685800" y="2559050"/>
              <a:ext cx="176213" cy="396875"/>
            </a:xfrm>
            <a:custGeom>
              <a:avLst/>
              <a:gdLst>
                <a:gd name="T0" fmla="*/ 36 w 111"/>
                <a:gd name="T1" fmla="*/ 0 h 250"/>
                <a:gd name="T2" fmla="*/ 0 w 111"/>
                <a:gd name="T3" fmla="*/ 250 h 250"/>
                <a:gd name="T4" fmla="*/ 111 w 111"/>
                <a:gd name="T5" fmla="*/ 250 h 250"/>
                <a:gd name="T6" fmla="*/ 75 w 111"/>
                <a:gd name="T7" fmla="*/ 0 h 250"/>
                <a:gd name="T8" fmla="*/ 36 w 111"/>
                <a:gd name="T9" fmla="*/ 0 h 250"/>
              </a:gdLst>
              <a:ahLst/>
              <a:cxnLst>
                <a:cxn ang="0">
                  <a:pos x="T0" y="T1"/>
                </a:cxn>
                <a:cxn ang="0">
                  <a:pos x="T2" y="T3"/>
                </a:cxn>
                <a:cxn ang="0">
                  <a:pos x="T4" y="T5"/>
                </a:cxn>
                <a:cxn ang="0">
                  <a:pos x="T6" y="T7"/>
                </a:cxn>
                <a:cxn ang="0">
                  <a:pos x="T8" y="T9"/>
                </a:cxn>
              </a:cxnLst>
              <a:rect l="0" t="0" r="r" b="b"/>
              <a:pathLst>
                <a:path w="111" h="250">
                  <a:moveTo>
                    <a:pt x="36" y="0"/>
                  </a:moveTo>
                  <a:lnTo>
                    <a:pt x="0" y="250"/>
                  </a:lnTo>
                  <a:lnTo>
                    <a:pt x="111" y="250"/>
                  </a:lnTo>
                  <a:lnTo>
                    <a:pt x="75" y="0"/>
                  </a:lnTo>
                  <a:lnTo>
                    <a:pt x="3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3" name="Freeform 64">
              <a:extLst>
                <a:ext uri="{FF2B5EF4-FFF2-40B4-BE49-F238E27FC236}">
                  <a16:creationId xmlns:a16="http://schemas.microsoft.com/office/drawing/2014/main" id="{0EC4361E-1471-41E9-9B01-E0C6ED54E877}"/>
                </a:ext>
              </a:extLst>
            </p:cNvPr>
            <p:cNvSpPr>
              <a:spLocks/>
            </p:cNvSpPr>
            <p:nvPr/>
          </p:nvSpPr>
          <p:spPr bwMode="auto">
            <a:xfrm>
              <a:off x="592138" y="2211388"/>
              <a:ext cx="180975" cy="350838"/>
            </a:xfrm>
            <a:custGeom>
              <a:avLst/>
              <a:gdLst>
                <a:gd name="T0" fmla="*/ 9 w 114"/>
                <a:gd name="T1" fmla="*/ 0 h 221"/>
                <a:gd name="T2" fmla="*/ 0 w 114"/>
                <a:gd name="T3" fmla="*/ 34 h 221"/>
                <a:gd name="T4" fmla="*/ 27 w 114"/>
                <a:gd name="T5" fmla="*/ 221 h 221"/>
                <a:gd name="T6" fmla="*/ 114 w 114"/>
                <a:gd name="T7" fmla="*/ 130 h 221"/>
                <a:gd name="T8" fmla="*/ 9 w 114"/>
                <a:gd name="T9" fmla="*/ 0 h 221"/>
              </a:gdLst>
              <a:ahLst/>
              <a:cxnLst>
                <a:cxn ang="0">
                  <a:pos x="T0" y="T1"/>
                </a:cxn>
                <a:cxn ang="0">
                  <a:pos x="T2" y="T3"/>
                </a:cxn>
                <a:cxn ang="0">
                  <a:pos x="T4" y="T5"/>
                </a:cxn>
                <a:cxn ang="0">
                  <a:pos x="T6" y="T7"/>
                </a:cxn>
                <a:cxn ang="0">
                  <a:pos x="T8" y="T9"/>
                </a:cxn>
              </a:cxnLst>
              <a:rect l="0" t="0" r="r" b="b"/>
              <a:pathLst>
                <a:path w="114" h="221">
                  <a:moveTo>
                    <a:pt x="9" y="0"/>
                  </a:moveTo>
                  <a:lnTo>
                    <a:pt x="0" y="34"/>
                  </a:lnTo>
                  <a:lnTo>
                    <a:pt x="27" y="221"/>
                  </a:lnTo>
                  <a:lnTo>
                    <a:pt x="114" y="130"/>
                  </a:lnTo>
                  <a:lnTo>
                    <a:pt x="9" y="0"/>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4" name="Freeform 65">
              <a:extLst>
                <a:ext uri="{FF2B5EF4-FFF2-40B4-BE49-F238E27FC236}">
                  <a16:creationId xmlns:a16="http://schemas.microsoft.com/office/drawing/2014/main" id="{EA5C10BB-B647-46D9-B63C-1568BA33AB30}"/>
                </a:ext>
              </a:extLst>
            </p:cNvPr>
            <p:cNvSpPr>
              <a:spLocks/>
            </p:cNvSpPr>
            <p:nvPr/>
          </p:nvSpPr>
          <p:spPr bwMode="auto">
            <a:xfrm>
              <a:off x="592138" y="2211388"/>
              <a:ext cx="180975" cy="350838"/>
            </a:xfrm>
            <a:custGeom>
              <a:avLst/>
              <a:gdLst>
                <a:gd name="T0" fmla="*/ 9 w 114"/>
                <a:gd name="T1" fmla="*/ 0 h 221"/>
                <a:gd name="T2" fmla="*/ 0 w 114"/>
                <a:gd name="T3" fmla="*/ 34 h 221"/>
                <a:gd name="T4" fmla="*/ 27 w 114"/>
                <a:gd name="T5" fmla="*/ 221 h 221"/>
                <a:gd name="T6" fmla="*/ 114 w 114"/>
                <a:gd name="T7" fmla="*/ 130 h 221"/>
                <a:gd name="T8" fmla="*/ 9 w 114"/>
                <a:gd name="T9" fmla="*/ 0 h 221"/>
              </a:gdLst>
              <a:ahLst/>
              <a:cxnLst>
                <a:cxn ang="0">
                  <a:pos x="T0" y="T1"/>
                </a:cxn>
                <a:cxn ang="0">
                  <a:pos x="T2" y="T3"/>
                </a:cxn>
                <a:cxn ang="0">
                  <a:pos x="T4" y="T5"/>
                </a:cxn>
                <a:cxn ang="0">
                  <a:pos x="T6" y="T7"/>
                </a:cxn>
                <a:cxn ang="0">
                  <a:pos x="T8" y="T9"/>
                </a:cxn>
              </a:cxnLst>
              <a:rect l="0" t="0" r="r" b="b"/>
              <a:pathLst>
                <a:path w="114" h="221">
                  <a:moveTo>
                    <a:pt x="9" y="0"/>
                  </a:moveTo>
                  <a:lnTo>
                    <a:pt x="0" y="34"/>
                  </a:lnTo>
                  <a:lnTo>
                    <a:pt x="27" y="221"/>
                  </a:lnTo>
                  <a:lnTo>
                    <a:pt x="114" y="130"/>
                  </a:lnTo>
                  <a:lnTo>
                    <a:pt x="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5" name="Freeform 66">
              <a:extLst>
                <a:ext uri="{FF2B5EF4-FFF2-40B4-BE49-F238E27FC236}">
                  <a16:creationId xmlns:a16="http://schemas.microsoft.com/office/drawing/2014/main" id="{EA04874D-833E-4405-960A-0C23593E3176}"/>
                </a:ext>
              </a:extLst>
            </p:cNvPr>
            <p:cNvSpPr>
              <a:spLocks/>
            </p:cNvSpPr>
            <p:nvPr/>
          </p:nvSpPr>
          <p:spPr bwMode="auto">
            <a:xfrm>
              <a:off x="606425" y="2139950"/>
              <a:ext cx="331788" cy="119063"/>
            </a:xfrm>
            <a:custGeom>
              <a:avLst/>
              <a:gdLst>
                <a:gd name="T0" fmla="*/ 0 w 92"/>
                <a:gd name="T1" fmla="*/ 0 h 33"/>
                <a:gd name="T2" fmla="*/ 0 w 92"/>
                <a:gd name="T3" fmla="*/ 4 h 33"/>
                <a:gd name="T4" fmla="*/ 46 w 92"/>
                <a:gd name="T5" fmla="*/ 33 h 33"/>
                <a:gd name="T6" fmla="*/ 47 w 92"/>
                <a:gd name="T7" fmla="*/ 33 h 33"/>
                <a:gd name="T8" fmla="*/ 92 w 92"/>
                <a:gd name="T9" fmla="*/ 6 h 33"/>
                <a:gd name="T10" fmla="*/ 92 w 92"/>
                <a:gd name="T11" fmla="*/ 0 h 33"/>
                <a:gd name="T12" fmla="*/ 0 w 92"/>
                <a:gd name="T13" fmla="*/ 0 h 33"/>
              </a:gdLst>
              <a:ahLst/>
              <a:cxnLst>
                <a:cxn ang="0">
                  <a:pos x="T0" y="T1"/>
                </a:cxn>
                <a:cxn ang="0">
                  <a:pos x="T2" y="T3"/>
                </a:cxn>
                <a:cxn ang="0">
                  <a:pos x="T4" y="T5"/>
                </a:cxn>
                <a:cxn ang="0">
                  <a:pos x="T6" y="T7"/>
                </a:cxn>
                <a:cxn ang="0">
                  <a:pos x="T8" y="T9"/>
                </a:cxn>
                <a:cxn ang="0">
                  <a:pos x="T10" y="T11"/>
                </a:cxn>
                <a:cxn ang="0">
                  <a:pos x="T12" y="T13"/>
                </a:cxn>
              </a:cxnLst>
              <a:rect l="0" t="0" r="r" b="b"/>
              <a:pathLst>
                <a:path w="92" h="33">
                  <a:moveTo>
                    <a:pt x="0" y="0"/>
                  </a:moveTo>
                  <a:cubicBezTo>
                    <a:pt x="0" y="4"/>
                    <a:pt x="0" y="4"/>
                    <a:pt x="0" y="4"/>
                  </a:cubicBezTo>
                  <a:cubicBezTo>
                    <a:pt x="0" y="4"/>
                    <a:pt x="24" y="32"/>
                    <a:pt x="46" y="33"/>
                  </a:cubicBezTo>
                  <a:cubicBezTo>
                    <a:pt x="47" y="33"/>
                    <a:pt x="47" y="33"/>
                    <a:pt x="47" y="33"/>
                  </a:cubicBezTo>
                  <a:cubicBezTo>
                    <a:pt x="69" y="33"/>
                    <a:pt x="92" y="6"/>
                    <a:pt x="92" y="6"/>
                  </a:cubicBezTo>
                  <a:cubicBezTo>
                    <a:pt x="92" y="0"/>
                    <a:pt x="92" y="0"/>
                    <a:pt x="92" y="0"/>
                  </a:cubicBezTo>
                  <a:cubicBezTo>
                    <a:pt x="0" y="0"/>
                    <a:pt x="0" y="0"/>
                    <a:pt x="0" y="0"/>
                  </a:cubicBezTo>
                </a:path>
              </a:pathLst>
            </a:custGeom>
            <a:solidFill>
              <a:srgbClr val="A58B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6" name="Freeform 67">
              <a:extLst>
                <a:ext uri="{FF2B5EF4-FFF2-40B4-BE49-F238E27FC236}">
                  <a16:creationId xmlns:a16="http://schemas.microsoft.com/office/drawing/2014/main" id="{3E6EB1CD-782C-475C-B65D-2202C63B827A}"/>
                </a:ext>
              </a:extLst>
            </p:cNvPr>
            <p:cNvSpPr>
              <a:spLocks/>
            </p:cNvSpPr>
            <p:nvPr/>
          </p:nvSpPr>
          <p:spPr bwMode="auto">
            <a:xfrm>
              <a:off x="263525" y="1276350"/>
              <a:ext cx="1020763" cy="942975"/>
            </a:xfrm>
            <a:custGeom>
              <a:avLst/>
              <a:gdLst>
                <a:gd name="T0" fmla="*/ 141 w 283"/>
                <a:gd name="T1" fmla="*/ 0 h 261"/>
                <a:gd name="T2" fmla="*/ 63 w 283"/>
                <a:gd name="T3" fmla="*/ 209 h 261"/>
                <a:gd name="T4" fmla="*/ 141 w 283"/>
                <a:gd name="T5" fmla="*/ 261 h 261"/>
                <a:gd name="T6" fmla="*/ 219 w 283"/>
                <a:gd name="T7" fmla="*/ 209 h 261"/>
                <a:gd name="T8" fmla="*/ 141 w 283"/>
                <a:gd name="T9" fmla="*/ 0 h 261"/>
              </a:gdLst>
              <a:ahLst/>
              <a:cxnLst>
                <a:cxn ang="0">
                  <a:pos x="T0" y="T1"/>
                </a:cxn>
                <a:cxn ang="0">
                  <a:pos x="T2" y="T3"/>
                </a:cxn>
                <a:cxn ang="0">
                  <a:pos x="T4" y="T5"/>
                </a:cxn>
                <a:cxn ang="0">
                  <a:pos x="T6" y="T7"/>
                </a:cxn>
                <a:cxn ang="0">
                  <a:pos x="T8" y="T9"/>
                </a:cxn>
              </a:cxnLst>
              <a:rect l="0" t="0" r="r" b="b"/>
              <a:pathLst>
                <a:path w="283" h="261">
                  <a:moveTo>
                    <a:pt x="141" y="0"/>
                  </a:moveTo>
                  <a:cubicBezTo>
                    <a:pt x="0" y="0"/>
                    <a:pt x="54" y="194"/>
                    <a:pt x="63" y="209"/>
                  </a:cubicBezTo>
                  <a:cubicBezTo>
                    <a:pt x="74" y="225"/>
                    <a:pt x="118" y="261"/>
                    <a:pt x="141" y="261"/>
                  </a:cubicBezTo>
                  <a:cubicBezTo>
                    <a:pt x="164" y="261"/>
                    <a:pt x="209" y="225"/>
                    <a:pt x="219" y="209"/>
                  </a:cubicBezTo>
                  <a:cubicBezTo>
                    <a:pt x="228" y="194"/>
                    <a:pt x="283" y="0"/>
                    <a:pt x="141" y="0"/>
                  </a:cubicBezTo>
                  <a:close/>
                </a:path>
              </a:pathLst>
            </a:custGeom>
            <a:solidFill>
              <a:srgbClr val="CEAE8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7" name="Freeform 68">
              <a:extLst>
                <a:ext uri="{FF2B5EF4-FFF2-40B4-BE49-F238E27FC236}">
                  <a16:creationId xmlns:a16="http://schemas.microsoft.com/office/drawing/2014/main" id="{5B127472-BAF5-4EA7-ADC8-0BEE092E1FB7}"/>
                </a:ext>
              </a:extLst>
            </p:cNvPr>
            <p:cNvSpPr>
              <a:spLocks noEditPoints="1"/>
            </p:cNvSpPr>
            <p:nvPr/>
          </p:nvSpPr>
          <p:spPr bwMode="auto">
            <a:xfrm>
              <a:off x="368300" y="1157288"/>
              <a:ext cx="776288" cy="725488"/>
            </a:xfrm>
            <a:custGeom>
              <a:avLst/>
              <a:gdLst>
                <a:gd name="T0" fmla="*/ 51 w 215"/>
                <a:gd name="T1" fmla="*/ 38 h 201"/>
                <a:gd name="T2" fmla="*/ 215 w 215"/>
                <a:gd name="T3" fmla="*/ 37 h 201"/>
                <a:gd name="T4" fmla="*/ 206 w 215"/>
                <a:gd name="T5" fmla="*/ 197 h 201"/>
                <a:gd name="T6" fmla="*/ 206 w 215"/>
                <a:gd name="T7" fmla="*/ 197 h 201"/>
                <a:gd name="T8" fmla="*/ 205 w 215"/>
                <a:gd name="T9" fmla="*/ 198 h 201"/>
                <a:gd name="T10" fmla="*/ 204 w 215"/>
                <a:gd name="T11" fmla="*/ 200 h 201"/>
                <a:gd name="T12" fmla="*/ 202 w 215"/>
                <a:gd name="T13" fmla="*/ 200 h 201"/>
                <a:gd name="T14" fmla="*/ 202 w 215"/>
                <a:gd name="T15" fmla="*/ 199 h 201"/>
                <a:gd name="T16" fmla="*/ 202 w 215"/>
                <a:gd name="T17" fmla="*/ 187 h 201"/>
                <a:gd name="T18" fmla="*/ 204 w 215"/>
                <a:gd name="T19" fmla="*/ 169 h 201"/>
                <a:gd name="T20" fmla="*/ 180 w 215"/>
                <a:gd name="T21" fmla="*/ 101 h 201"/>
                <a:gd name="T22" fmla="*/ 175 w 215"/>
                <a:gd name="T23" fmla="*/ 95 h 201"/>
                <a:gd name="T24" fmla="*/ 169 w 215"/>
                <a:gd name="T25" fmla="*/ 88 h 201"/>
                <a:gd name="T26" fmla="*/ 165 w 215"/>
                <a:gd name="T27" fmla="*/ 85 h 201"/>
                <a:gd name="T28" fmla="*/ 116 w 215"/>
                <a:gd name="T29" fmla="*/ 93 h 201"/>
                <a:gd name="T30" fmla="*/ 71 w 215"/>
                <a:gd name="T31" fmla="*/ 103 h 201"/>
                <a:gd name="T32" fmla="*/ 51 w 215"/>
                <a:gd name="T33" fmla="*/ 98 h 201"/>
                <a:gd name="T34" fmla="*/ 24 w 215"/>
                <a:gd name="T35" fmla="*/ 174 h 201"/>
                <a:gd name="T36" fmla="*/ 26 w 215"/>
                <a:gd name="T37" fmla="*/ 187 h 201"/>
                <a:gd name="T38" fmla="*/ 26 w 215"/>
                <a:gd name="T39" fmla="*/ 199 h 201"/>
                <a:gd name="T40" fmla="*/ 26 w 215"/>
                <a:gd name="T41" fmla="*/ 200 h 201"/>
                <a:gd name="T42" fmla="*/ 23 w 215"/>
                <a:gd name="T43" fmla="*/ 200 h 201"/>
                <a:gd name="T44" fmla="*/ 22 w 215"/>
                <a:gd name="T45" fmla="*/ 198 h 201"/>
                <a:gd name="T46" fmla="*/ 22 w 215"/>
                <a:gd name="T47" fmla="*/ 194 h 201"/>
                <a:gd name="T48" fmla="*/ 21 w 215"/>
                <a:gd name="T49" fmla="*/ 187 h 201"/>
                <a:gd name="T50" fmla="*/ 51 w 215"/>
                <a:gd name="T51" fmla="*/ 38 h 201"/>
                <a:gd name="T52" fmla="*/ 123 w 215"/>
                <a:gd name="T53" fmla="*/ 75 h 201"/>
                <a:gd name="T54" fmla="*/ 125 w 215"/>
                <a:gd name="T55" fmla="*/ 74 h 201"/>
                <a:gd name="T56" fmla="*/ 122 w 215"/>
                <a:gd name="T57" fmla="*/ 75 h 201"/>
                <a:gd name="T58" fmla="*/ 123 w 215"/>
                <a:gd name="T59" fmla="*/ 75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15" h="201">
                  <a:moveTo>
                    <a:pt x="51" y="38"/>
                  </a:moveTo>
                  <a:cubicBezTo>
                    <a:pt x="98" y="0"/>
                    <a:pt x="192" y="6"/>
                    <a:pt x="215" y="37"/>
                  </a:cubicBezTo>
                  <a:cubicBezTo>
                    <a:pt x="206" y="68"/>
                    <a:pt x="212" y="153"/>
                    <a:pt x="206" y="197"/>
                  </a:cubicBezTo>
                  <a:cubicBezTo>
                    <a:pt x="206" y="197"/>
                    <a:pt x="206" y="197"/>
                    <a:pt x="206" y="197"/>
                  </a:cubicBezTo>
                  <a:cubicBezTo>
                    <a:pt x="206" y="198"/>
                    <a:pt x="206" y="198"/>
                    <a:pt x="205" y="198"/>
                  </a:cubicBezTo>
                  <a:cubicBezTo>
                    <a:pt x="205" y="199"/>
                    <a:pt x="205" y="200"/>
                    <a:pt x="204" y="200"/>
                  </a:cubicBezTo>
                  <a:cubicBezTo>
                    <a:pt x="204" y="201"/>
                    <a:pt x="202" y="200"/>
                    <a:pt x="202" y="200"/>
                  </a:cubicBezTo>
                  <a:cubicBezTo>
                    <a:pt x="202" y="200"/>
                    <a:pt x="202" y="199"/>
                    <a:pt x="202" y="199"/>
                  </a:cubicBezTo>
                  <a:cubicBezTo>
                    <a:pt x="201" y="195"/>
                    <a:pt x="202" y="187"/>
                    <a:pt x="202" y="187"/>
                  </a:cubicBezTo>
                  <a:cubicBezTo>
                    <a:pt x="202" y="181"/>
                    <a:pt x="203" y="175"/>
                    <a:pt x="204" y="169"/>
                  </a:cubicBezTo>
                  <a:cubicBezTo>
                    <a:pt x="200" y="141"/>
                    <a:pt x="187" y="135"/>
                    <a:pt x="180" y="101"/>
                  </a:cubicBezTo>
                  <a:cubicBezTo>
                    <a:pt x="178" y="99"/>
                    <a:pt x="177" y="97"/>
                    <a:pt x="175" y="95"/>
                  </a:cubicBezTo>
                  <a:cubicBezTo>
                    <a:pt x="173" y="92"/>
                    <a:pt x="171" y="90"/>
                    <a:pt x="169" y="88"/>
                  </a:cubicBezTo>
                  <a:cubicBezTo>
                    <a:pt x="168" y="87"/>
                    <a:pt x="166" y="86"/>
                    <a:pt x="165" y="85"/>
                  </a:cubicBezTo>
                  <a:cubicBezTo>
                    <a:pt x="140" y="76"/>
                    <a:pt x="141" y="83"/>
                    <a:pt x="116" y="93"/>
                  </a:cubicBezTo>
                  <a:cubicBezTo>
                    <a:pt x="107" y="97"/>
                    <a:pt x="81" y="104"/>
                    <a:pt x="71" y="103"/>
                  </a:cubicBezTo>
                  <a:cubicBezTo>
                    <a:pt x="66" y="103"/>
                    <a:pt x="51" y="101"/>
                    <a:pt x="51" y="98"/>
                  </a:cubicBezTo>
                  <a:cubicBezTo>
                    <a:pt x="32" y="127"/>
                    <a:pt x="30" y="149"/>
                    <a:pt x="24" y="174"/>
                  </a:cubicBezTo>
                  <a:cubicBezTo>
                    <a:pt x="25" y="178"/>
                    <a:pt x="26" y="183"/>
                    <a:pt x="26" y="187"/>
                  </a:cubicBezTo>
                  <a:cubicBezTo>
                    <a:pt x="26" y="187"/>
                    <a:pt x="26" y="195"/>
                    <a:pt x="26" y="199"/>
                  </a:cubicBezTo>
                  <a:cubicBezTo>
                    <a:pt x="26" y="199"/>
                    <a:pt x="26" y="200"/>
                    <a:pt x="26" y="200"/>
                  </a:cubicBezTo>
                  <a:cubicBezTo>
                    <a:pt x="25" y="200"/>
                    <a:pt x="24" y="201"/>
                    <a:pt x="23" y="200"/>
                  </a:cubicBezTo>
                  <a:cubicBezTo>
                    <a:pt x="23" y="200"/>
                    <a:pt x="22" y="199"/>
                    <a:pt x="22" y="198"/>
                  </a:cubicBezTo>
                  <a:cubicBezTo>
                    <a:pt x="22" y="197"/>
                    <a:pt x="22" y="195"/>
                    <a:pt x="22" y="194"/>
                  </a:cubicBezTo>
                  <a:cubicBezTo>
                    <a:pt x="21" y="191"/>
                    <a:pt x="21" y="189"/>
                    <a:pt x="21" y="187"/>
                  </a:cubicBezTo>
                  <a:cubicBezTo>
                    <a:pt x="13" y="159"/>
                    <a:pt x="0" y="50"/>
                    <a:pt x="51" y="38"/>
                  </a:cubicBezTo>
                  <a:close/>
                  <a:moveTo>
                    <a:pt x="123" y="75"/>
                  </a:moveTo>
                  <a:cubicBezTo>
                    <a:pt x="124" y="75"/>
                    <a:pt x="125" y="74"/>
                    <a:pt x="125" y="74"/>
                  </a:cubicBezTo>
                  <a:cubicBezTo>
                    <a:pt x="124" y="74"/>
                    <a:pt x="123" y="75"/>
                    <a:pt x="122" y="75"/>
                  </a:cubicBezTo>
                  <a:cubicBezTo>
                    <a:pt x="122" y="75"/>
                    <a:pt x="123" y="75"/>
                    <a:pt x="123" y="75"/>
                  </a:cubicBezTo>
                  <a:close/>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8" name="Freeform 69">
              <a:extLst>
                <a:ext uri="{FF2B5EF4-FFF2-40B4-BE49-F238E27FC236}">
                  <a16:creationId xmlns:a16="http://schemas.microsoft.com/office/drawing/2014/main" id="{CD038B91-4FF0-4464-8177-3F54050AC98F}"/>
                </a:ext>
              </a:extLst>
            </p:cNvPr>
            <p:cNvSpPr>
              <a:spLocks/>
            </p:cNvSpPr>
            <p:nvPr/>
          </p:nvSpPr>
          <p:spPr bwMode="auto">
            <a:xfrm>
              <a:off x="773113" y="2211388"/>
              <a:ext cx="176213" cy="354013"/>
            </a:xfrm>
            <a:custGeom>
              <a:avLst/>
              <a:gdLst>
                <a:gd name="T0" fmla="*/ 104 w 111"/>
                <a:gd name="T1" fmla="*/ 0 h 223"/>
                <a:gd name="T2" fmla="*/ 111 w 111"/>
                <a:gd name="T3" fmla="*/ 34 h 223"/>
                <a:gd name="T4" fmla="*/ 88 w 111"/>
                <a:gd name="T5" fmla="*/ 223 h 223"/>
                <a:gd name="T6" fmla="*/ 0 w 111"/>
                <a:gd name="T7" fmla="*/ 130 h 223"/>
                <a:gd name="T8" fmla="*/ 104 w 111"/>
                <a:gd name="T9" fmla="*/ 0 h 223"/>
              </a:gdLst>
              <a:ahLst/>
              <a:cxnLst>
                <a:cxn ang="0">
                  <a:pos x="T0" y="T1"/>
                </a:cxn>
                <a:cxn ang="0">
                  <a:pos x="T2" y="T3"/>
                </a:cxn>
                <a:cxn ang="0">
                  <a:pos x="T4" y="T5"/>
                </a:cxn>
                <a:cxn ang="0">
                  <a:pos x="T6" y="T7"/>
                </a:cxn>
                <a:cxn ang="0">
                  <a:pos x="T8" y="T9"/>
                </a:cxn>
              </a:cxnLst>
              <a:rect l="0" t="0" r="r" b="b"/>
              <a:pathLst>
                <a:path w="111" h="223">
                  <a:moveTo>
                    <a:pt x="104" y="0"/>
                  </a:moveTo>
                  <a:lnTo>
                    <a:pt x="111" y="34"/>
                  </a:lnTo>
                  <a:lnTo>
                    <a:pt x="88" y="223"/>
                  </a:lnTo>
                  <a:lnTo>
                    <a:pt x="0" y="130"/>
                  </a:lnTo>
                  <a:lnTo>
                    <a:pt x="104" y="0"/>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9" name="Freeform 70">
              <a:extLst>
                <a:ext uri="{FF2B5EF4-FFF2-40B4-BE49-F238E27FC236}">
                  <a16:creationId xmlns:a16="http://schemas.microsoft.com/office/drawing/2014/main" id="{33E840FE-9E1C-4360-9145-A16621F0A529}"/>
                </a:ext>
              </a:extLst>
            </p:cNvPr>
            <p:cNvSpPr>
              <a:spLocks/>
            </p:cNvSpPr>
            <p:nvPr/>
          </p:nvSpPr>
          <p:spPr bwMode="auto">
            <a:xfrm>
              <a:off x="773113" y="2211388"/>
              <a:ext cx="176213" cy="354013"/>
            </a:xfrm>
            <a:custGeom>
              <a:avLst/>
              <a:gdLst>
                <a:gd name="T0" fmla="*/ 104 w 111"/>
                <a:gd name="T1" fmla="*/ 0 h 223"/>
                <a:gd name="T2" fmla="*/ 111 w 111"/>
                <a:gd name="T3" fmla="*/ 34 h 223"/>
                <a:gd name="T4" fmla="*/ 88 w 111"/>
                <a:gd name="T5" fmla="*/ 223 h 223"/>
                <a:gd name="T6" fmla="*/ 0 w 111"/>
                <a:gd name="T7" fmla="*/ 130 h 223"/>
                <a:gd name="T8" fmla="*/ 104 w 111"/>
                <a:gd name="T9" fmla="*/ 0 h 223"/>
              </a:gdLst>
              <a:ahLst/>
              <a:cxnLst>
                <a:cxn ang="0">
                  <a:pos x="T0" y="T1"/>
                </a:cxn>
                <a:cxn ang="0">
                  <a:pos x="T2" y="T3"/>
                </a:cxn>
                <a:cxn ang="0">
                  <a:pos x="T4" y="T5"/>
                </a:cxn>
                <a:cxn ang="0">
                  <a:pos x="T6" y="T7"/>
                </a:cxn>
                <a:cxn ang="0">
                  <a:pos x="T8" y="T9"/>
                </a:cxn>
              </a:cxnLst>
              <a:rect l="0" t="0" r="r" b="b"/>
              <a:pathLst>
                <a:path w="111" h="223">
                  <a:moveTo>
                    <a:pt x="104" y="0"/>
                  </a:moveTo>
                  <a:lnTo>
                    <a:pt x="111" y="34"/>
                  </a:lnTo>
                  <a:lnTo>
                    <a:pt x="88" y="223"/>
                  </a:lnTo>
                  <a:lnTo>
                    <a:pt x="0" y="130"/>
                  </a:lnTo>
                  <a:lnTo>
                    <a:pt x="10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0" name="Freeform 71">
              <a:extLst>
                <a:ext uri="{FF2B5EF4-FFF2-40B4-BE49-F238E27FC236}">
                  <a16:creationId xmlns:a16="http://schemas.microsoft.com/office/drawing/2014/main" id="{05FE9CAF-A957-42FF-94E6-C9371F85AFA5}"/>
                </a:ext>
              </a:extLst>
            </p:cNvPr>
            <p:cNvSpPr>
              <a:spLocks/>
            </p:cNvSpPr>
            <p:nvPr/>
          </p:nvSpPr>
          <p:spPr bwMode="auto">
            <a:xfrm>
              <a:off x="773113" y="241776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path>
              </a:pathLst>
            </a:custGeom>
            <a:solidFill>
              <a:srgbClr val="F2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1" name="Freeform 72">
              <a:extLst>
                <a:ext uri="{FF2B5EF4-FFF2-40B4-BE49-F238E27FC236}">
                  <a16:creationId xmlns:a16="http://schemas.microsoft.com/office/drawing/2014/main" id="{B951E4B3-348C-4B98-8B6A-A211A3EACE30}"/>
                </a:ext>
              </a:extLst>
            </p:cNvPr>
            <p:cNvSpPr>
              <a:spLocks/>
            </p:cNvSpPr>
            <p:nvPr/>
          </p:nvSpPr>
          <p:spPr bwMode="auto">
            <a:xfrm>
              <a:off x="606425" y="2205038"/>
              <a:ext cx="331788" cy="212725"/>
            </a:xfrm>
            <a:custGeom>
              <a:avLst/>
              <a:gdLst>
                <a:gd name="T0" fmla="*/ 92 w 92"/>
                <a:gd name="T1" fmla="*/ 0 h 59"/>
                <a:gd name="T2" fmla="*/ 46 w 92"/>
                <a:gd name="T3" fmla="*/ 58 h 59"/>
                <a:gd name="T4" fmla="*/ 0 w 92"/>
                <a:gd name="T5" fmla="*/ 0 h 59"/>
                <a:gd name="T6" fmla="*/ 0 w 92"/>
                <a:gd name="T7" fmla="*/ 2 h 59"/>
                <a:gd name="T8" fmla="*/ 46 w 92"/>
                <a:gd name="T9" fmla="*/ 59 h 59"/>
                <a:gd name="T10" fmla="*/ 46 w 92"/>
                <a:gd name="T11" fmla="*/ 59 h 59"/>
                <a:gd name="T12" fmla="*/ 92 w 92"/>
                <a:gd name="T13" fmla="*/ 2 h 59"/>
                <a:gd name="T14" fmla="*/ 92 w 92"/>
                <a:gd name="T15" fmla="*/ 0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2" h="59">
                  <a:moveTo>
                    <a:pt x="92" y="0"/>
                  </a:moveTo>
                  <a:cubicBezTo>
                    <a:pt x="46" y="58"/>
                    <a:pt x="46" y="58"/>
                    <a:pt x="46" y="58"/>
                  </a:cubicBezTo>
                  <a:cubicBezTo>
                    <a:pt x="0" y="0"/>
                    <a:pt x="0" y="0"/>
                    <a:pt x="0" y="0"/>
                  </a:cubicBezTo>
                  <a:cubicBezTo>
                    <a:pt x="0" y="2"/>
                    <a:pt x="0" y="2"/>
                    <a:pt x="0" y="2"/>
                  </a:cubicBezTo>
                  <a:cubicBezTo>
                    <a:pt x="46" y="59"/>
                    <a:pt x="46" y="59"/>
                    <a:pt x="46" y="59"/>
                  </a:cubicBezTo>
                  <a:cubicBezTo>
                    <a:pt x="46" y="59"/>
                    <a:pt x="46" y="59"/>
                    <a:pt x="46" y="59"/>
                  </a:cubicBezTo>
                  <a:cubicBezTo>
                    <a:pt x="92" y="2"/>
                    <a:pt x="92" y="2"/>
                    <a:pt x="92" y="2"/>
                  </a:cubicBezTo>
                  <a:cubicBezTo>
                    <a:pt x="92" y="0"/>
                    <a:pt x="92" y="0"/>
                    <a:pt x="92" y="0"/>
                  </a:cubicBezTo>
                </a:path>
              </a:pathLst>
            </a:custGeom>
            <a:solidFill>
              <a:srgbClr val="C3A5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2" name="Freeform 73">
              <a:extLst>
                <a:ext uri="{FF2B5EF4-FFF2-40B4-BE49-F238E27FC236}">
                  <a16:creationId xmlns:a16="http://schemas.microsoft.com/office/drawing/2014/main" id="{0746FCA6-552C-4FCA-9D39-58C972C58CEC}"/>
                </a:ext>
              </a:extLst>
            </p:cNvPr>
            <p:cNvSpPr>
              <a:spLocks noEditPoints="1"/>
            </p:cNvSpPr>
            <p:nvPr/>
          </p:nvSpPr>
          <p:spPr bwMode="auto">
            <a:xfrm>
              <a:off x="742950" y="2559050"/>
              <a:ext cx="61913" cy="0"/>
            </a:xfrm>
            <a:custGeom>
              <a:avLst/>
              <a:gdLst>
                <a:gd name="T0" fmla="*/ 0 w 39"/>
                <a:gd name="T1" fmla="*/ 0 w 39"/>
                <a:gd name="T2" fmla="*/ 0 w 39"/>
                <a:gd name="T3" fmla="*/ 0 w 39"/>
                <a:gd name="T4" fmla="*/ 39 w 39"/>
                <a:gd name="T5" fmla="*/ 39 w 39"/>
                <a:gd name="T6" fmla="*/ 39 w 39"/>
                <a:gd name="T7" fmla="*/ 39 w 39"/>
                <a:gd name="T8" fmla="*/ 39 w 39"/>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39">
                  <a:moveTo>
                    <a:pt x="0" y="0"/>
                  </a:moveTo>
                  <a:lnTo>
                    <a:pt x="0" y="0"/>
                  </a:lnTo>
                  <a:lnTo>
                    <a:pt x="0" y="0"/>
                  </a:lnTo>
                  <a:lnTo>
                    <a:pt x="0" y="0"/>
                  </a:lnTo>
                  <a:close/>
                  <a:moveTo>
                    <a:pt x="39" y="0"/>
                  </a:moveTo>
                  <a:lnTo>
                    <a:pt x="39" y="0"/>
                  </a:lnTo>
                  <a:lnTo>
                    <a:pt x="39" y="0"/>
                  </a:lnTo>
                  <a:lnTo>
                    <a:pt x="39" y="0"/>
                  </a:lnTo>
                  <a:lnTo>
                    <a:pt x="39" y="0"/>
                  </a:lnTo>
                  <a:close/>
                </a:path>
              </a:pathLst>
            </a:custGeom>
            <a:solidFill>
              <a:srgbClr val="E5E5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3" name="Freeform 74">
              <a:extLst>
                <a:ext uri="{FF2B5EF4-FFF2-40B4-BE49-F238E27FC236}">
                  <a16:creationId xmlns:a16="http://schemas.microsoft.com/office/drawing/2014/main" id="{A1F96B87-916D-4BCC-8E99-1C591147CA58}"/>
                </a:ext>
              </a:extLst>
            </p:cNvPr>
            <p:cNvSpPr>
              <a:spLocks noEditPoints="1"/>
            </p:cNvSpPr>
            <p:nvPr/>
          </p:nvSpPr>
          <p:spPr bwMode="auto">
            <a:xfrm>
              <a:off x="742950" y="2559050"/>
              <a:ext cx="61913" cy="0"/>
            </a:xfrm>
            <a:custGeom>
              <a:avLst/>
              <a:gdLst>
                <a:gd name="T0" fmla="*/ 0 w 39"/>
                <a:gd name="T1" fmla="*/ 0 w 39"/>
                <a:gd name="T2" fmla="*/ 0 w 39"/>
                <a:gd name="T3" fmla="*/ 0 w 39"/>
                <a:gd name="T4" fmla="*/ 39 w 39"/>
                <a:gd name="T5" fmla="*/ 39 w 39"/>
                <a:gd name="T6" fmla="*/ 39 w 39"/>
                <a:gd name="T7" fmla="*/ 39 w 39"/>
                <a:gd name="T8" fmla="*/ 39 w 39"/>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39">
                  <a:moveTo>
                    <a:pt x="0" y="0"/>
                  </a:moveTo>
                  <a:lnTo>
                    <a:pt x="0" y="0"/>
                  </a:lnTo>
                  <a:lnTo>
                    <a:pt x="0" y="0"/>
                  </a:lnTo>
                  <a:lnTo>
                    <a:pt x="0" y="0"/>
                  </a:lnTo>
                  <a:moveTo>
                    <a:pt x="39" y="0"/>
                  </a:moveTo>
                  <a:lnTo>
                    <a:pt x="39" y="0"/>
                  </a:lnTo>
                  <a:lnTo>
                    <a:pt x="39" y="0"/>
                  </a:lnTo>
                  <a:lnTo>
                    <a:pt x="39" y="0"/>
                  </a:lnTo>
                  <a:lnTo>
                    <a:pt x="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4" name="Rectangle 75">
              <a:extLst>
                <a:ext uri="{FF2B5EF4-FFF2-40B4-BE49-F238E27FC236}">
                  <a16:creationId xmlns:a16="http://schemas.microsoft.com/office/drawing/2014/main" id="{2578ED34-02C6-4972-904A-B3FA7ED89359}"/>
                </a:ext>
              </a:extLst>
            </p:cNvPr>
            <p:cNvSpPr>
              <a:spLocks noChangeArrowheads="1"/>
            </p:cNvSpPr>
            <p:nvPr/>
          </p:nvSpPr>
          <p:spPr bwMode="auto">
            <a:xfrm>
              <a:off x="742950" y="2559050"/>
              <a:ext cx="61913" cy="1588"/>
            </a:xfrm>
            <a:prstGeom prst="rect">
              <a:avLst/>
            </a:prstGeom>
            <a:solidFill>
              <a:srgbClr val="31313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5" name="Rectangle 76">
              <a:extLst>
                <a:ext uri="{FF2B5EF4-FFF2-40B4-BE49-F238E27FC236}">
                  <a16:creationId xmlns:a16="http://schemas.microsoft.com/office/drawing/2014/main" id="{0F4A75AC-7138-465B-9E76-A768623F50FF}"/>
                </a:ext>
              </a:extLst>
            </p:cNvPr>
            <p:cNvSpPr>
              <a:spLocks noChangeArrowheads="1"/>
            </p:cNvSpPr>
            <p:nvPr/>
          </p:nvSpPr>
          <p:spPr bwMode="auto">
            <a:xfrm>
              <a:off x="742950" y="2559050"/>
              <a:ext cx="61913"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106" name="Group 105">
            <a:extLst>
              <a:ext uri="{FF2B5EF4-FFF2-40B4-BE49-F238E27FC236}">
                <a16:creationId xmlns:a16="http://schemas.microsoft.com/office/drawing/2014/main" id="{F00A7E66-CC14-43FF-8C23-967957C675EC}"/>
              </a:ext>
            </a:extLst>
          </p:cNvPr>
          <p:cNvGrpSpPr>
            <a:grpSpLocks noChangeAspect="1"/>
          </p:cNvGrpSpPr>
          <p:nvPr/>
        </p:nvGrpSpPr>
        <p:grpSpPr>
          <a:xfrm>
            <a:off x="6903720" y="3307208"/>
            <a:ext cx="457200" cy="537550"/>
            <a:chOff x="2386013" y="3819525"/>
            <a:chExt cx="1544638" cy="1816101"/>
          </a:xfrm>
        </p:grpSpPr>
        <p:sp>
          <p:nvSpPr>
            <p:cNvPr id="107" name="Freeform 104">
              <a:extLst>
                <a:ext uri="{FF2B5EF4-FFF2-40B4-BE49-F238E27FC236}">
                  <a16:creationId xmlns:a16="http://schemas.microsoft.com/office/drawing/2014/main" id="{82B833DC-FE14-43EA-8DE7-EC57DDAD8C63}"/>
                </a:ext>
              </a:extLst>
            </p:cNvPr>
            <p:cNvSpPr>
              <a:spLocks/>
            </p:cNvSpPr>
            <p:nvPr/>
          </p:nvSpPr>
          <p:spPr bwMode="auto">
            <a:xfrm>
              <a:off x="2386013" y="4935538"/>
              <a:ext cx="1544638" cy="700088"/>
            </a:xfrm>
            <a:custGeom>
              <a:avLst/>
              <a:gdLst>
                <a:gd name="T0" fmla="*/ 172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2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2" y="0"/>
                  </a:moveTo>
                  <a:cubicBezTo>
                    <a:pt x="77" y="41"/>
                    <a:pt x="49" y="63"/>
                    <a:pt x="37" y="73"/>
                  </a:cubicBezTo>
                  <a:cubicBezTo>
                    <a:pt x="20" y="89"/>
                    <a:pt x="11" y="146"/>
                    <a:pt x="0" y="194"/>
                  </a:cubicBezTo>
                  <a:cubicBezTo>
                    <a:pt x="214" y="194"/>
                    <a:pt x="214" y="194"/>
                    <a:pt x="214" y="194"/>
                  </a:cubicBezTo>
                  <a:cubicBezTo>
                    <a:pt x="428" y="194"/>
                    <a:pt x="428" y="194"/>
                    <a:pt x="428" y="194"/>
                  </a:cubicBezTo>
                  <a:cubicBezTo>
                    <a:pt x="418" y="146"/>
                    <a:pt x="409" y="89"/>
                    <a:pt x="391" y="73"/>
                  </a:cubicBezTo>
                  <a:cubicBezTo>
                    <a:pt x="380" y="63"/>
                    <a:pt x="353" y="42"/>
                    <a:pt x="258" y="0"/>
                  </a:cubicBezTo>
                  <a:cubicBezTo>
                    <a:pt x="172" y="0"/>
                    <a:pt x="172" y="0"/>
                    <a:pt x="172" y="0"/>
                  </a:cubicBezTo>
                </a:path>
              </a:pathLst>
            </a:custGeom>
            <a:solidFill>
              <a:srgbClr val="F5DC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8" name="Freeform 105">
              <a:extLst>
                <a:ext uri="{FF2B5EF4-FFF2-40B4-BE49-F238E27FC236}">
                  <a16:creationId xmlns:a16="http://schemas.microsoft.com/office/drawing/2014/main" id="{25323975-36E6-4002-AEDE-4AFFE8E54C43}"/>
                </a:ext>
              </a:extLst>
            </p:cNvPr>
            <p:cNvSpPr>
              <a:spLocks/>
            </p:cNvSpPr>
            <p:nvPr/>
          </p:nvSpPr>
          <p:spPr bwMode="auto">
            <a:xfrm>
              <a:off x="2386013" y="4935538"/>
              <a:ext cx="1544638" cy="700088"/>
            </a:xfrm>
            <a:custGeom>
              <a:avLst/>
              <a:gdLst>
                <a:gd name="T0" fmla="*/ 172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2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2" y="0"/>
                  </a:moveTo>
                  <a:cubicBezTo>
                    <a:pt x="77" y="41"/>
                    <a:pt x="49" y="63"/>
                    <a:pt x="37" y="73"/>
                  </a:cubicBezTo>
                  <a:cubicBezTo>
                    <a:pt x="20" y="89"/>
                    <a:pt x="11" y="146"/>
                    <a:pt x="0" y="194"/>
                  </a:cubicBezTo>
                  <a:cubicBezTo>
                    <a:pt x="214" y="194"/>
                    <a:pt x="214" y="194"/>
                    <a:pt x="214" y="194"/>
                  </a:cubicBezTo>
                  <a:cubicBezTo>
                    <a:pt x="428" y="194"/>
                    <a:pt x="428" y="194"/>
                    <a:pt x="428" y="194"/>
                  </a:cubicBezTo>
                  <a:cubicBezTo>
                    <a:pt x="418" y="146"/>
                    <a:pt x="409" y="89"/>
                    <a:pt x="391" y="73"/>
                  </a:cubicBezTo>
                  <a:cubicBezTo>
                    <a:pt x="380" y="63"/>
                    <a:pt x="353" y="42"/>
                    <a:pt x="258" y="0"/>
                  </a:cubicBezTo>
                  <a:cubicBezTo>
                    <a:pt x="172" y="0"/>
                    <a:pt x="172" y="0"/>
                    <a:pt x="172" y="0"/>
                  </a:cubicBezTo>
                </a:path>
              </a:pathLst>
            </a:custGeom>
            <a:solidFill>
              <a:srgbClr val="7C8F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9" name="Freeform 106">
              <a:extLst>
                <a:ext uri="{FF2B5EF4-FFF2-40B4-BE49-F238E27FC236}">
                  <a16:creationId xmlns:a16="http://schemas.microsoft.com/office/drawing/2014/main" id="{E5961BF1-364C-4A1C-B582-265315263964}"/>
                </a:ext>
              </a:extLst>
            </p:cNvPr>
            <p:cNvSpPr>
              <a:spLocks/>
            </p:cNvSpPr>
            <p:nvPr/>
          </p:nvSpPr>
          <p:spPr bwMode="auto">
            <a:xfrm>
              <a:off x="2992438" y="4433888"/>
              <a:ext cx="331788" cy="692150"/>
            </a:xfrm>
            <a:custGeom>
              <a:avLst/>
              <a:gdLst>
                <a:gd name="T0" fmla="*/ 0 w 92"/>
                <a:gd name="T1" fmla="*/ 56 h 192"/>
                <a:gd name="T2" fmla="*/ 0 w 92"/>
                <a:gd name="T3" fmla="*/ 126 h 192"/>
                <a:gd name="T4" fmla="*/ 0 w 92"/>
                <a:gd name="T5" fmla="*/ 161 h 192"/>
                <a:gd name="T6" fmla="*/ 92 w 92"/>
                <a:gd name="T7" fmla="*/ 161 h 192"/>
                <a:gd name="T8" fmla="*/ 92 w 92"/>
                <a:gd name="T9" fmla="*/ 126 h 192"/>
                <a:gd name="T10" fmla="*/ 92 w 92"/>
                <a:gd name="T11" fmla="*/ 56 h 192"/>
                <a:gd name="T12" fmla="*/ 0 w 92"/>
                <a:gd name="T13" fmla="*/ 56 h 192"/>
              </a:gdLst>
              <a:ahLst/>
              <a:cxnLst>
                <a:cxn ang="0">
                  <a:pos x="T0" y="T1"/>
                </a:cxn>
                <a:cxn ang="0">
                  <a:pos x="T2" y="T3"/>
                </a:cxn>
                <a:cxn ang="0">
                  <a:pos x="T4" y="T5"/>
                </a:cxn>
                <a:cxn ang="0">
                  <a:pos x="T6" y="T7"/>
                </a:cxn>
                <a:cxn ang="0">
                  <a:pos x="T8" y="T9"/>
                </a:cxn>
                <a:cxn ang="0">
                  <a:pos x="T10" y="T11"/>
                </a:cxn>
                <a:cxn ang="0">
                  <a:pos x="T12" y="T13"/>
                </a:cxn>
              </a:cxnLst>
              <a:rect l="0" t="0" r="r" b="b"/>
              <a:pathLst>
                <a:path w="92" h="192">
                  <a:moveTo>
                    <a:pt x="0" y="56"/>
                  </a:moveTo>
                  <a:cubicBezTo>
                    <a:pt x="0" y="126"/>
                    <a:pt x="0" y="126"/>
                    <a:pt x="0" y="126"/>
                  </a:cubicBezTo>
                  <a:cubicBezTo>
                    <a:pt x="0" y="161"/>
                    <a:pt x="0" y="161"/>
                    <a:pt x="0" y="161"/>
                  </a:cubicBezTo>
                  <a:cubicBezTo>
                    <a:pt x="26" y="191"/>
                    <a:pt x="67" y="192"/>
                    <a:pt x="92" y="161"/>
                  </a:cubicBezTo>
                  <a:cubicBezTo>
                    <a:pt x="92" y="126"/>
                    <a:pt x="92" y="126"/>
                    <a:pt x="92" y="126"/>
                  </a:cubicBezTo>
                  <a:cubicBezTo>
                    <a:pt x="92" y="56"/>
                    <a:pt x="92" y="56"/>
                    <a:pt x="92" y="56"/>
                  </a:cubicBezTo>
                  <a:cubicBezTo>
                    <a:pt x="92" y="0"/>
                    <a:pt x="0" y="0"/>
                    <a:pt x="0" y="56"/>
                  </a:cubicBezTo>
                </a:path>
              </a:pathLst>
            </a:custGeom>
            <a:solidFill>
              <a:srgbClr val="EDD7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0" name="Freeform 107">
              <a:extLst>
                <a:ext uri="{FF2B5EF4-FFF2-40B4-BE49-F238E27FC236}">
                  <a16:creationId xmlns:a16="http://schemas.microsoft.com/office/drawing/2014/main" id="{5B79A663-20BF-4ABC-9A2C-5118B4AAFD4F}"/>
                </a:ext>
              </a:extLst>
            </p:cNvPr>
            <p:cNvSpPr>
              <a:spLocks/>
            </p:cNvSpPr>
            <p:nvPr/>
          </p:nvSpPr>
          <p:spPr bwMode="auto">
            <a:xfrm>
              <a:off x="2774950" y="4389438"/>
              <a:ext cx="138113" cy="203200"/>
            </a:xfrm>
            <a:custGeom>
              <a:avLst/>
              <a:gdLst>
                <a:gd name="T0" fmla="*/ 11 w 38"/>
                <a:gd name="T1" fmla="*/ 2 h 56"/>
                <a:gd name="T2" fmla="*/ 34 w 38"/>
                <a:gd name="T3" fmla="*/ 23 h 56"/>
                <a:gd name="T4" fmla="*/ 27 w 38"/>
                <a:gd name="T5" fmla="*/ 53 h 56"/>
                <a:gd name="T6" fmla="*/ 4 w 38"/>
                <a:gd name="T7" fmla="*/ 32 h 56"/>
                <a:gd name="T8" fmla="*/ 11 w 38"/>
                <a:gd name="T9" fmla="*/ 2 h 56"/>
              </a:gdLst>
              <a:ahLst/>
              <a:cxnLst>
                <a:cxn ang="0">
                  <a:pos x="T0" y="T1"/>
                </a:cxn>
                <a:cxn ang="0">
                  <a:pos x="T2" y="T3"/>
                </a:cxn>
                <a:cxn ang="0">
                  <a:pos x="T4" y="T5"/>
                </a:cxn>
                <a:cxn ang="0">
                  <a:pos x="T6" y="T7"/>
                </a:cxn>
                <a:cxn ang="0">
                  <a:pos x="T8" y="T9"/>
                </a:cxn>
              </a:cxnLst>
              <a:rect l="0" t="0" r="r" b="b"/>
              <a:pathLst>
                <a:path w="38" h="56">
                  <a:moveTo>
                    <a:pt x="11" y="2"/>
                  </a:moveTo>
                  <a:cubicBezTo>
                    <a:pt x="19" y="0"/>
                    <a:pt x="29" y="9"/>
                    <a:pt x="34" y="23"/>
                  </a:cubicBezTo>
                  <a:cubicBezTo>
                    <a:pt x="38" y="37"/>
                    <a:pt x="35" y="50"/>
                    <a:pt x="27" y="53"/>
                  </a:cubicBezTo>
                  <a:cubicBezTo>
                    <a:pt x="19" y="56"/>
                    <a:pt x="9" y="46"/>
                    <a:pt x="4" y="32"/>
                  </a:cubicBezTo>
                  <a:cubicBezTo>
                    <a:pt x="0" y="19"/>
                    <a:pt x="2" y="5"/>
                    <a:pt x="11" y="2"/>
                  </a:cubicBezTo>
                  <a:close/>
                </a:path>
              </a:pathLst>
            </a:custGeom>
            <a:solidFill>
              <a:srgbClr val="EDD7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1" name="Freeform 108">
              <a:extLst>
                <a:ext uri="{FF2B5EF4-FFF2-40B4-BE49-F238E27FC236}">
                  <a16:creationId xmlns:a16="http://schemas.microsoft.com/office/drawing/2014/main" id="{ECF2B56C-4390-4435-BFCB-9420B7A019A5}"/>
                </a:ext>
              </a:extLst>
            </p:cNvPr>
            <p:cNvSpPr>
              <a:spLocks/>
            </p:cNvSpPr>
            <p:nvPr/>
          </p:nvSpPr>
          <p:spPr bwMode="auto">
            <a:xfrm>
              <a:off x="3403600" y="4389438"/>
              <a:ext cx="141288" cy="203200"/>
            </a:xfrm>
            <a:custGeom>
              <a:avLst/>
              <a:gdLst>
                <a:gd name="T0" fmla="*/ 28 w 39"/>
                <a:gd name="T1" fmla="*/ 2 h 56"/>
                <a:gd name="T2" fmla="*/ 5 w 39"/>
                <a:gd name="T3" fmla="*/ 23 h 56"/>
                <a:gd name="T4" fmla="*/ 11 w 39"/>
                <a:gd name="T5" fmla="*/ 53 h 56"/>
                <a:gd name="T6" fmla="*/ 34 w 39"/>
                <a:gd name="T7" fmla="*/ 32 h 56"/>
                <a:gd name="T8" fmla="*/ 28 w 39"/>
                <a:gd name="T9" fmla="*/ 2 h 56"/>
              </a:gdLst>
              <a:ahLst/>
              <a:cxnLst>
                <a:cxn ang="0">
                  <a:pos x="T0" y="T1"/>
                </a:cxn>
                <a:cxn ang="0">
                  <a:pos x="T2" y="T3"/>
                </a:cxn>
                <a:cxn ang="0">
                  <a:pos x="T4" y="T5"/>
                </a:cxn>
                <a:cxn ang="0">
                  <a:pos x="T6" y="T7"/>
                </a:cxn>
                <a:cxn ang="0">
                  <a:pos x="T8" y="T9"/>
                </a:cxn>
              </a:cxnLst>
              <a:rect l="0" t="0" r="r" b="b"/>
              <a:pathLst>
                <a:path w="39" h="56">
                  <a:moveTo>
                    <a:pt x="28" y="2"/>
                  </a:moveTo>
                  <a:cubicBezTo>
                    <a:pt x="20" y="0"/>
                    <a:pt x="9" y="9"/>
                    <a:pt x="5" y="23"/>
                  </a:cubicBezTo>
                  <a:cubicBezTo>
                    <a:pt x="0" y="37"/>
                    <a:pt x="3" y="50"/>
                    <a:pt x="11" y="53"/>
                  </a:cubicBezTo>
                  <a:cubicBezTo>
                    <a:pt x="19" y="56"/>
                    <a:pt x="29" y="46"/>
                    <a:pt x="34" y="32"/>
                  </a:cubicBezTo>
                  <a:cubicBezTo>
                    <a:pt x="39" y="19"/>
                    <a:pt x="36" y="5"/>
                    <a:pt x="28" y="2"/>
                  </a:cubicBezTo>
                  <a:close/>
                </a:path>
              </a:pathLst>
            </a:custGeom>
            <a:solidFill>
              <a:srgbClr val="EDD7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2" name="Freeform 109">
              <a:extLst>
                <a:ext uri="{FF2B5EF4-FFF2-40B4-BE49-F238E27FC236}">
                  <a16:creationId xmlns:a16="http://schemas.microsoft.com/office/drawing/2014/main" id="{1E475A02-4AAF-4168-AA02-F81EA62B229D}"/>
                </a:ext>
              </a:extLst>
            </p:cNvPr>
            <p:cNvSpPr>
              <a:spLocks/>
            </p:cNvSpPr>
            <p:nvPr/>
          </p:nvSpPr>
          <p:spPr bwMode="auto">
            <a:xfrm>
              <a:off x="3089275" y="5097463"/>
              <a:ext cx="141288" cy="138113"/>
            </a:xfrm>
            <a:custGeom>
              <a:avLst/>
              <a:gdLst>
                <a:gd name="T0" fmla="*/ 0 w 39"/>
                <a:gd name="T1" fmla="*/ 21 h 38"/>
                <a:gd name="T2" fmla="*/ 11 w 39"/>
                <a:gd name="T3" fmla="*/ 38 h 38"/>
                <a:gd name="T4" fmla="*/ 28 w 39"/>
                <a:gd name="T5" fmla="*/ 38 h 38"/>
                <a:gd name="T6" fmla="*/ 39 w 39"/>
                <a:gd name="T7" fmla="*/ 21 h 38"/>
                <a:gd name="T8" fmla="*/ 20 w 39"/>
                <a:gd name="T9" fmla="*/ 0 h 38"/>
                <a:gd name="T10" fmla="*/ 0 w 39"/>
                <a:gd name="T11" fmla="*/ 21 h 38"/>
              </a:gdLst>
              <a:ahLst/>
              <a:cxnLst>
                <a:cxn ang="0">
                  <a:pos x="T0" y="T1"/>
                </a:cxn>
                <a:cxn ang="0">
                  <a:pos x="T2" y="T3"/>
                </a:cxn>
                <a:cxn ang="0">
                  <a:pos x="T4" y="T5"/>
                </a:cxn>
                <a:cxn ang="0">
                  <a:pos x="T6" y="T7"/>
                </a:cxn>
                <a:cxn ang="0">
                  <a:pos x="T8" y="T9"/>
                </a:cxn>
                <a:cxn ang="0">
                  <a:pos x="T10" y="T11"/>
                </a:cxn>
              </a:cxnLst>
              <a:rect l="0" t="0" r="r" b="b"/>
              <a:pathLst>
                <a:path w="39" h="38">
                  <a:moveTo>
                    <a:pt x="0" y="21"/>
                  </a:moveTo>
                  <a:cubicBezTo>
                    <a:pt x="11" y="38"/>
                    <a:pt x="11" y="38"/>
                    <a:pt x="11" y="38"/>
                  </a:cubicBezTo>
                  <a:cubicBezTo>
                    <a:pt x="16" y="38"/>
                    <a:pt x="22" y="38"/>
                    <a:pt x="28" y="38"/>
                  </a:cubicBezTo>
                  <a:cubicBezTo>
                    <a:pt x="39" y="21"/>
                    <a:pt x="39" y="21"/>
                    <a:pt x="39" y="21"/>
                  </a:cubicBezTo>
                  <a:cubicBezTo>
                    <a:pt x="20" y="0"/>
                    <a:pt x="20" y="0"/>
                    <a:pt x="20" y="0"/>
                  </a:cubicBezTo>
                  <a:cubicBezTo>
                    <a:pt x="0" y="21"/>
                    <a:pt x="0" y="21"/>
                    <a:pt x="0" y="21"/>
                  </a:cubicBezTo>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3" name="Freeform 110">
              <a:extLst>
                <a:ext uri="{FF2B5EF4-FFF2-40B4-BE49-F238E27FC236}">
                  <a16:creationId xmlns:a16="http://schemas.microsoft.com/office/drawing/2014/main" id="{C06C6556-4E33-4068-9455-76D393115587}"/>
                </a:ext>
              </a:extLst>
            </p:cNvPr>
            <p:cNvSpPr>
              <a:spLocks/>
            </p:cNvSpPr>
            <p:nvPr/>
          </p:nvSpPr>
          <p:spPr bwMode="auto">
            <a:xfrm>
              <a:off x="3071813" y="5235575"/>
              <a:ext cx="176213" cy="400050"/>
            </a:xfrm>
            <a:custGeom>
              <a:avLst/>
              <a:gdLst>
                <a:gd name="T0" fmla="*/ 36 w 111"/>
                <a:gd name="T1" fmla="*/ 0 h 252"/>
                <a:gd name="T2" fmla="*/ 0 w 111"/>
                <a:gd name="T3" fmla="*/ 252 h 252"/>
                <a:gd name="T4" fmla="*/ 111 w 111"/>
                <a:gd name="T5" fmla="*/ 252 h 252"/>
                <a:gd name="T6" fmla="*/ 75 w 111"/>
                <a:gd name="T7" fmla="*/ 0 h 252"/>
                <a:gd name="T8" fmla="*/ 36 w 111"/>
                <a:gd name="T9" fmla="*/ 0 h 252"/>
              </a:gdLst>
              <a:ahLst/>
              <a:cxnLst>
                <a:cxn ang="0">
                  <a:pos x="T0" y="T1"/>
                </a:cxn>
                <a:cxn ang="0">
                  <a:pos x="T2" y="T3"/>
                </a:cxn>
                <a:cxn ang="0">
                  <a:pos x="T4" y="T5"/>
                </a:cxn>
                <a:cxn ang="0">
                  <a:pos x="T6" y="T7"/>
                </a:cxn>
                <a:cxn ang="0">
                  <a:pos x="T8" y="T9"/>
                </a:cxn>
              </a:cxnLst>
              <a:rect l="0" t="0" r="r" b="b"/>
              <a:pathLst>
                <a:path w="111" h="252">
                  <a:moveTo>
                    <a:pt x="36" y="0"/>
                  </a:moveTo>
                  <a:lnTo>
                    <a:pt x="0" y="252"/>
                  </a:lnTo>
                  <a:lnTo>
                    <a:pt x="111" y="252"/>
                  </a:lnTo>
                  <a:lnTo>
                    <a:pt x="75" y="0"/>
                  </a:lnTo>
                  <a:lnTo>
                    <a:pt x="36" y="0"/>
                  </a:lnTo>
                  <a:close/>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4" name="Freeform 111">
              <a:extLst>
                <a:ext uri="{FF2B5EF4-FFF2-40B4-BE49-F238E27FC236}">
                  <a16:creationId xmlns:a16="http://schemas.microsoft.com/office/drawing/2014/main" id="{CC1621BB-1535-4599-BB66-7A1615484D54}"/>
                </a:ext>
              </a:extLst>
            </p:cNvPr>
            <p:cNvSpPr>
              <a:spLocks/>
            </p:cNvSpPr>
            <p:nvPr/>
          </p:nvSpPr>
          <p:spPr bwMode="auto">
            <a:xfrm>
              <a:off x="3071813" y="5235575"/>
              <a:ext cx="176213" cy="400050"/>
            </a:xfrm>
            <a:custGeom>
              <a:avLst/>
              <a:gdLst>
                <a:gd name="T0" fmla="*/ 36 w 111"/>
                <a:gd name="T1" fmla="*/ 0 h 252"/>
                <a:gd name="T2" fmla="*/ 0 w 111"/>
                <a:gd name="T3" fmla="*/ 252 h 252"/>
                <a:gd name="T4" fmla="*/ 111 w 111"/>
                <a:gd name="T5" fmla="*/ 252 h 252"/>
                <a:gd name="T6" fmla="*/ 75 w 111"/>
                <a:gd name="T7" fmla="*/ 0 h 252"/>
                <a:gd name="T8" fmla="*/ 36 w 111"/>
                <a:gd name="T9" fmla="*/ 0 h 252"/>
              </a:gdLst>
              <a:ahLst/>
              <a:cxnLst>
                <a:cxn ang="0">
                  <a:pos x="T0" y="T1"/>
                </a:cxn>
                <a:cxn ang="0">
                  <a:pos x="T2" y="T3"/>
                </a:cxn>
                <a:cxn ang="0">
                  <a:pos x="T4" y="T5"/>
                </a:cxn>
                <a:cxn ang="0">
                  <a:pos x="T6" y="T7"/>
                </a:cxn>
                <a:cxn ang="0">
                  <a:pos x="T8" y="T9"/>
                </a:cxn>
              </a:cxnLst>
              <a:rect l="0" t="0" r="r" b="b"/>
              <a:pathLst>
                <a:path w="111" h="252">
                  <a:moveTo>
                    <a:pt x="36" y="0"/>
                  </a:moveTo>
                  <a:lnTo>
                    <a:pt x="0" y="252"/>
                  </a:lnTo>
                  <a:lnTo>
                    <a:pt x="111" y="252"/>
                  </a:lnTo>
                  <a:lnTo>
                    <a:pt x="75" y="0"/>
                  </a:lnTo>
                  <a:lnTo>
                    <a:pt x="3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5" name="Freeform 112">
              <a:extLst>
                <a:ext uri="{FF2B5EF4-FFF2-40B4-BE49-F238E27FC236}">
                  <a16:creationId xmlns:a16="http://schemas.microsoft.com/office/drawing/2014/main" id="{C6FD6EF9-9570-41D0-95C6-76FE4F536A89}"/>
                </a:ext>
              </a:extLst>
            </p:cNvPr>
            <p:cNvSpPr>
              <a:spLocks/>
            </p:cNvSpPr>
            <p:nvPr/>
          </p:nvSpPr>
          <p:spPr bwMode="auto">
            <a:xfrm>
              <a:off x="2978150" y="4887913"/>
              <a:ext cx="184150" cy="350838"/>
            </a:xfrm>
            <a:custGeom>
              <a:avLst/>
              <a:gdLst>
                <a:gd name="T0" fmla="*/ 9 w 116"/>
                <a:gd name="T1" fmla="*/ 0 h 221"/>
                <a:gd name="T2" fmla="*/ 0 w 116"/>
                <a:gd name="T3" fmla="*/ 37 h 221"/>
                <a:gd name="T4" fmla="*/ 27 w 116"/>
                <a:gd name="T5" fmla="*/ 221 h 221"/>
                <a:gd name="T6" fmla="*/ 116 w 116"/>
                <a:gd name="T7" fmla="*/ 132 h 221"/>
                <a:gd name="T8" fmla="*/ 9 w 116"/>
                <a:gd name="T9" fmla="*/ 0 h 221"/>
              </a:gdLst>
              <a:ahLst/>
              <a:cxnLst>
                <a:cxn ang="0">
                  <a:pos x="T0" y="T1"/>
                </a:cxn>
                <a:cxn ang="0">
                  <a:pos x="T2" y="T3"/>
                </a:cxn>
                <a:cxn ang="0">
                  <a:pos x="T4" y="T5"/>
                </a:cxn>
                <a:cxn ang="0">
                  <a:pos x="T6" y="T7"/>
                </a:cxn>
                <a:cxn ang="0">
                  <a:pos x="T8" y="T9"/>
                </a:cxn>
              </a:cxnLst>
              <a:rect l="0" t="0" r="r" b="b"/>
              <a:pathLst>
                <a:path w="116" h="221">
                  <a:moveTo>
                    <a:pt x="9" y="0"/>
                  </a:moveTo>
                  <a:lnTo>
                    <a:pt x="0" y="37"/>
                  </a:lnTo>
                  <a:lnTo>
                    <a:pt x="27" y="221"/>
                  </a:lnTo>
                  <a:lnTo>
                    <a:pt x="116" y="132"/>
                  </a:lnTo>
                  <a:lnTo>
                    <a:pt x="9" y="0"/>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6" name="Freeform 113">
              <a:extLst>
                <a:ext uri="{FF2B5EF4-FFF2-40B4-BE49-F238E27FC236}">
                  <a16:creationId xmlns:a16="http://schemas.microsoft.com/office/drawing/2014/main" id="{FEFFC28B-F393-42EA-9C90-293178DEBB48}"/>
                </a:ext>
              </a:extLst>
            </p:cNvPr>
            <p:cNvSpPr>
              <a:spLocks/>
            </p:cNvSpPr>
            <p:nvPr/>
          </p:nvSpPr>
          <p:spPr bwMode="auto">
            <a:xfrm>
              <a:off x="2978150" y="4887913"/>
              <a:ext cx="184150" cy="350838"/>
            </a:xfrm>
            <a:custGeom>
              <a:avLst/>
              <a:gdLst>
                <a:gd name="T0" fmla="*/ 9 w 116"/>
                <a:gd name="T1" fmla="*/ 0 h 221"/>
                <a:gd name="T2" fmla="*/ 0 w 116"/>
                <a:gd name="T3" fmla="*/ 37 h 221"/>
                <a:gd name="T4" fmla="*/ 27 w 116"/>
                <a:gd name="T5" fmla="*/ 221 h 221"/>
                <a:gd name="T6" fmla="*/ 116 w 116"/>
                <a:gd name="T7" fmla="*/ 132 h 221"/>
                <a:gd name="T8" fmla="*/ 9 w 116"/>
                <a:gd name="T9" fmla="*/ 0 h 221"/>
              </a:gdLst>
              <a:ahLst/>
              <a:cxnLst>
                <a:cxn ang="0">
                  <a:pos x="T0" y="T1"/>
                </a:cxn>
                <a:cxn ang="0">
                  <a:pos x="T2" y="T3"/>
                </a:cxn>
                <a:cxn ang="0">
                  <a:pos x="T4" y="T5"/>
                </a:cxn>
                <a:cxn ang="0">
                  <a:pos x="T6" y="T7"/>
                </a:cxn>
                <a:cxn ang="0">
                  <a:pos x="T8" y="T9"/>
                </a:cxn>
              </a:cxnLst>
              <a:rect l="0" t="0" r="r" b="b"/>
              <a:pathLst>
                <a:path w="116" h="221">
                  <a:moveTo>
                    <a:pt x="9" y="0"/>
                  </a:moveTo>
                  <a:lnTo>
                    <a:pt x="0" y="37"/>
                  </a:lnTo>
                  <a:lnTo>
                    <a:pt x="27" y="221"/>
                  </a:lnTo>
                  <a:lnTo>
                    <a:pt x="116" y="132"/>
                  </a:lnTo>
                  <a:lnTo>
                    <a:pt x="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7" name="Freeform 114">
              <a:extLst>
                <a:ext uri="{FF2B5EF4-FFF2-40B4-BE49-F238E27FC236}">
                  <a16:creationId xmlns:a16="http://schemas.microsoft.com/office/drawing/2014/main" id="{46124EFB-9D63-45A7-A09D-FF1C031E1B1D}"/>
                </a:ext>
              </a:extLst>
            </p:cNvPr>
            <p:cNvSpPr>
              <a:spLocks/>
            </p:cNvSpPr>
            <p:nvPr/>
          </p:nvSpPr>
          <p:spPr bwMode="auto">
            <a:xfrm>
              <a:off x="2992438" y="4819650"/>
              <a:ext cx="331788" cy="115888"/>
            </a:xfrm>
            <a:custGeom>
              <a:avLst/>
              <a:gdLst>
                <a:gd name="T0" fmla="*/ 0 w 92"/>
                <a:gd name="T1" fmla="*/ 0 h 32"/>
                <a:gd name="T2" fmla="*/ 0 w 92"/>
                <a:gd name="T3" fmla="*/ 3 h 32"/>
                <a:gd name="T4" fmla="*/ 46 w 92"/>
                <a:gd name="T5" fmla="*/ 32 h 32"/>
                <a:gd name="T6" fmla="*/ 47 w 92"/>
                <a:gd name="T7" fmla="*/ 32 h 32"/>
                <a:gd name="T8" fmla="*/ 92 w 92"/>
                <a:gd name="T9" fmla="*/ 5 h 32"/>
                <a:gd name="T10" fmla="*/ 92 w 92"/>
                <a:gd name="T11" fmla="*/ 0 h 32"/>
                <a:gd name="T12" fmla="*/ 0 w 92"/>
                <a:gd name="T13" fmla="*/ 0 h 32"/>
              </a:gdLst>
              <a:ahLst/>
              <a:cxnLst>
                <a:cxn ang="0">
                  <a:pos x="T0" y="T1"/>
                </a:cxn>
                <a:cxn ang="0">
                  <a:pos x="T2" y="T3"/>
                </a:cxn>
                <a:cxn ang="0">
                  <a:pos x="T4" y="T5"/>
                </a:cxn>
                <a:cxn ang="0">
                  <a:pos x="T6" y="T7"/>
                </a:cxn>
                <a:cxn ang="0">
                  <a:pos x="T8" y="T9"/>
                </a:cxn>
                <a:cxn ang="0">
                  <a:pos x="T10" y="T11"/>
                </a:cxn>
                <a:cxn ang="0">
                  <a:pos x="T12" y="T13"/>
                </a:cxn>
              </a:cxnLst>
              <a:rect l="0" t="0" r="r" b="b"/>
              <a:pathLst>
                <a:path w="92" h="32">
                  <a:moveTo>
                    <a:pt x="0" y="0"/>
                  </a:moveTo>
                  <a:cubicBezTo>
                    <a:pt x="0" y="3"/>
                    <a:pt x="0" y="3"/>
                    <a:pt x="0" y="3"/>
                  </a:cubicBezTo>
                  <a:cubicBezTo>
                    <a:pt x="0" y="3"/>
                    <a:pt x="24" y="31"/>
                    <a:pt x="46" y="32"/>
                  </a:cubicBezTo>
                  <a:cubicBezTo>
                    <a:pt x="47" y="32"/>
                    <a:pt x="47" y="32"/>
                    <a:pt x="47" y="32"/>
                  </a:cubicBezTo>
                  <a:cubicBezTo>
                    <a:pt x="69" y="32"/>
                    <a:pt x="92" y="5"/>
                    <a:pt x="92" y="5"/>
                  </a:cubicBezTo>
                  <a:cubicBezTo>
                    <a:pt x="92" y="0"/>
                    <a:pt x="92" y="0"/>
                    <a:pt x="92" y="0"/>
                  </a:cubicBezTo>
                  <a:cubicBezTo>
                    <a:pt x="0" y="0"/>
                    <a:pt x="0" y="0"/>
                    <a:pt x="0" y="0"/>
                  </a:cubicBezTo>
                </a:path>
              </a:pathLst>
            </a:custGeom>
            <a:solidFill>
              <a:srgbClr val="BEAC9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8" name="Freeform 115">
              <a:extLst>
                <a:ext uri="{FF2B5EF4-FFF2-40B4-BE49-F238E27FC236}">
                  <a16:creationId xmlns:a16="http://schemas.microsoft.com/office/drawing/2014/main" id="{6FA90A79-E5E0-49F9-A51A-B5A6B2000663}"/>
                </a:ext>
              </a:extLst>
            </p:cNvPr>
            <p:cNvSpPr>
              <a:spLocks/>
            </p:cNvSpPr>
            <p:nvPr/>
          </p:nvSpPr>
          <p:spPr bwMode="auto">
            <a:xfrm>
              <a:off x="2649538" y="3956050"/>
              <a:ext cx="1020763" cy="942975"/>
            </a:xfrm>
            <a:custGeom>
              <a:avLst/>
              <a:gdLst>
                <a:gd name="T0" fmla="*/ 141 w 283"/>
                <a:gd name="T1" fmla="*/ 0 h 261"/>
                <a:gd name="T2" fmla="*/ 63 w 283"/>
                <a:gd name="T3" fmla="*/ 208 h 261"/>
                <a:gd name="T4" fmla="*/ 141 w 283"/>
                <a:gd name="T5" fmla="*/ 261 h 261"/>
                <a:gd name="T6" fmla="*/ 219 w 283"/>
                <a:gd name="T7" fmla="*/ 208 h 261"/>
                <a:gd name="T8" fmla="*/ 141 w 283"/>
                <a:gd name="T9" fmla="*/ 0 h 261"/>
              </a:gdLst>
              <a:ahLst/>
              <a:cxnLst>
                <a:cxn ang="0">
                  <a:pos x="T0" y="T1"/>
                </a:cxn>
                <a:cxn ang="0">
                  <a:pos x="T2" y="T3"/>
                </a:cxn>
                <a:cxn ang="0">
                  <a:pos x="T4" y="T5"/>
                </a:cxn>
                <a:cxn ang="0">
                  <a:pos x="T6" y="T7"/>
                </a:cxn>
                <a:cxn ang="0">
                  <a:pos x="T8" y="T9"/>
                </a:cxn>
              </a:cxnLst>
              <a:rect l="0" t="0" r="r" b="b"/>
              <a:pathLst>
                <a:path w="283" h="261">
                  <a:moveTo>
                    <a:pt x="141" y="0"/>
                  </a:moveTo>
                  <a:cubicBezTo>
                    <a:pt x="0" y="0"/>
                    <a:pt x="54" y="194"/>
                    <a:pt x="63" y="208"/>
                  </a:cubicBezTo>
                  <a:cubicBezTo>
                    <a:pt x="74" y="225"/>
                    <a:pt x="119" y="261"/>
                    <a:pt x="141" y="261"/>
                  </a:cubicBezTo>
                  <a:cubicBezTo>
                    <a:pt x="164" y="261"/>
                    <a:pt x="209" y="225"/>
                    <a:pt x="219" y="208"/>
                  </a:cubicBezTo>
                  <a:cubicBezTo>
                    <a:pt x="229" y="194"/>
                    <a:pt x="283" y="0"/>
                    <a:pt x="141" y="0"/>
                  </a:cubicBezTo>
                  <a:close/>
                </a:path>
              </a:pathLst>
            </a:custGeom>
            <a:solidFill>
              <a:srgbClr val="EDD7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9" name="Freeform 116">
              <a:extLst>
                <a:ext uri="{FF2B5EF4-FFF2-40B4-BE49-F238E27FC236}">
                  <a16:creationId xmlns:a16="http://schemas.microsoft.com/office/drawing/2014/main" id="{4022A821-6042-4BC1-9E06-AD9BC4F39C6E}"/>
                </a:ext>
              </a:extLst>
            </p:cNvPr>
            <p:cNvSpPr>
              <a:spLocks noEditPoints="1"/>
            </p:cNvSpPr>
            <p:nvPr/>
          </p:nvSpPr>
          <p:spPr bwMode="auto">
            <a:xfrm>
              <a:off x="2794000" y="3819525"/>
              <a:ext cx="782638" cy="739775"/>
            </a:xfrm>
            <a:custGeom>
              <a:avLst/>
              <a:gdLst>
                <a:gd name="T0" fmla="*/ 167 w 217"/>
                <a:gd name="T1" fmla="*/ 43 h 205"/>
                <a:gd name="T2" fmla="*/ 0 w 217"/>
                <a:gd name="T3" fmla="*/ 86 h 205"/>
                <a:gd name="T4" fmla="*/ 11 w 217"/>
                <a:gd name="T5" fmla="*/ 202 h 205"/>
                <a:gd name="T6" fmla="*/ 11 w 217"/>
                <a:gd name="T7" fmla="*/ 202 h 205"/>
                <a:gd name="T8" fmla="*/ 12 w 217"/>
                <a:gd name="T9" fmla="*/ 203 h 205"/>
                <a:gd name="T10" fmla="*/ 13 w 217"/>
                <a:gd name="T11" fmla="*/ 205 h 205"/>
                <a:gd name="T12" fmla="*/ 15 w 217"/>
                <a:gd name="T13" fmla="*/ 205 h 205"/>
                <a:gd name="T14" fmla="*/ 16 w 217"/>
                <a:gd name="T15" fmla="*/ 204 h 205"/>
                <a:gd name="T16" fmla="*/ 16 w 217"/>
                <a:gd name="T17" fmla="*/ 192 h 205"/>
                <a:gd name="T18" fmla="*/ 15 w 217"/>
                <a:gd name="T19" fmla="*/ 174 h 205"/>
                <a:gd name="T20" fmla="*/ 31 w 217"/>
                <a:gd name="T21" fmla="*/ 116 h 205"/>
                <a:gd name="T22" fmla="*/ 42 w 217"/>
                <a:gd name="T23" fmla="*/ 103 h 205"/>
                <a:gd name="T24" fmla="*/ 101 w 217"/>
                <a:gd name="T25" fmla="*/ 120 h 205"/>
                <a:gd name="T26" fmla="*/ 134 w 217"/>
                <a:gd name="T27" fmla="*/ 124 h 205"/>
                <a:gd name="T28" fmla="*/ 166 w 217"/>
                <a:gd name="T29" fmla="*/ 102 h 205"/>
                <a:gd name="T30" fmla="*/ 193 w 217"/>
                <a:gd name="T31" fmla="*/ 179 h 205"/>
                <a:gd name="T32" fmla="*/ 191 w 217"/>
                <a:gd name="T33" fmla="*/ 192 h 205"/>
                <a:gd name="T34" fmla="*/ 191 w 217"/>
                <a:gd name="T35" fmla="*/ 204 h 205"/>
                <a:gd name="T36" fmla="*/ 191 w 217"/>
                <a:gd name="T37" fmla="*/ 205 h 205"/>
                <a:gd name="T38" fmla="*/ 194 w 217"/>
                <a:gd name="T39" fmla="*/ 205 h 205"/>
                <a:gd name="T40" fmla="*/ 195 w 217"/>
                <a:gd name="T41" fmla="*/ 203 h 205"/>
                <a:gd name="T42" fmla="*/ 196 w 217"/>
                <a:gd name="T43" fmla="*/ 198 h 205"/>
                <a:gd name="T44" fmla="*/ 196 w 217"/>
                <a:gd name="T45" fmla="*/ 191 h 205"/>
                <a:gd name="T46" fmla="*/ 167 w 217"/>
                <a:gd name="T47" fmla="*/ 43 h 205"/>
                <a:gd name="T48" fmla="*/ 94 w 217"/>
                <a:gd name="T49" fmla="*/ 79 h 205"/>
                <a:gd name="T50" fmla="*/ 92 w 217"/>
                <a:gd name="T51" fmla="*/ 79 h 205"/>
                <a:gd name="T52" fmla="*/ 95 w 217"/>
                <a:gd name="T53" fmla="*/ 80 h 205"/>
                <a:gd name="T54" fmla="*/ 94 w 217"/>
                <a:gd name="T55" fmla="*/ 79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17" h="205">
                  <a:moveTo>
                    <a:pt x="167" y="43"/>
                  </a:moveTo>
                  <a:cubicBezTo>
                    <a:pt x="118" y="0"/>
                    <a:pt x="23" y="54"/>
                    <a:pt x="0" y="86"/>
                  </a:cubicBezTo>
                  <a:cubicBezTo>
                    <a:pt x="9" y="117"/>
                    <a:pt x="5" y="157"/>
                    <a:pt x="11" y="202"/>
                  </a:cubicBezTo>
                  <a:cubicBezTo>
                    <a:pt x="11" y="202"/>
                    <a:pt x="11" y="202"/>
                    <a:pt x="11" y="202"/>
                  </a:cubicBezTo>
                  <a:cubicBezTo>
                    <a:pt x="12" y="202"/>
                    <a:pt x="12" y="203"/>
                    <a:pt x="12" y="203"/>
                  </a:cubicBezTo>
                  <a:cubicBezTo>
                    <a:pt x="12" y="204"/>
                    <a:pt x="13" y="205"/>
                    <a:pt x="13" y="205"/>
                  </a:cubicBezTo>
                  <a:cubicBezTo>
                    <a:pt x="13" y="205"/>
                    <a:pt x="15" y="205"/>
                    <a:pt x="15" y="205"/>
                  </a:cubicBezTo>
                  <a:cubicBezTo>
                    <a:pt x="16" y="204"/>
                    <a:pt x="16" y="204"/>
                    <a:pt x="16" y="204"/>
                  </a:cubicBezTo>
                  <a:cubicBezTo>
                    <a:pt x="16" y="200"/>
                    <a:pt x="16" y="192"/>
                    <a:pt x="16" y="192"/>
                  </a:cubicBezTo>
                  <a:cubicBezTo>
                    <a:pt x="15" y="186"/>
                    <a:pt x="16" y="180"/>
                    <a:pt x="15" y="174"/>
                  </a:cubicBezTo>
                  <a:cubicBezTo>
                    <a:pt x="20" y="146"/>
                    <a:pt x="16" y="144"/>
                    <a:pt x="31" y="116"/>
                  </a:cubicBezTo>
                  <a:cubicBezTo>
                    <a:pt x="33" y="114"/>
                    <a:pt x="41" y="104"/>
                    <a:pt x="42" y="103"/>
                  </a:cubicBezTo>
                  <a:cubicBezTo>
                    <a:pt x="68" y="94"/>
                    <a:pt x="77" y="110"/>
                    <a:pt x="101" y="120"/>
                  </a:cubicBezTo>
                  <a:cubicBezTo>
                    <a:pt x="110" y="123"/>
                    <a:pt x="124" y="124"/>
                    <a:pt x="134" y="124"/>
                  </a:cubicBezTo>
                  <a:cubicBezTo>
                    <a:pt x="150" y="124"/>
                    <a:pt x="166" y="106"/>
                    <a:pt x="166" y="102"/>
                  </a:cubicBezTo>
                  <a:cubicBezTo>
                    <a:pt x="185" y="132"/>
                    <a:pt x="187" y="153"/>
                    <a:pt x="193" y="179"/>
                  </a:cubicBezTo>
                  <a:cubicBezTo>
                    <a:pt x="192" y="183"/>
                    <a:pt x="191" y="188"/>
                    <a:pt x="191" y="192"/>
                  </a:cubicBezTo>
                  <a:cubicBezTo>
                    <a:pt x="191" y="192"/>
                    <a:pt x="191" y="200"/>
                    <a:pt x="191" y="204"/>
                  </a:cubicBezTo>
                  <a:cubicBezTo>
                    <a:pt x="191" y="204"/>
                    <a:pt x="191" y="204"/>
                    <a:pt x="191" y="205"/>
                  </a:cubicBezTo>
                  <a:cubicBezTo>
                    <a:pt x="192" y="205"/>
                    <a:pt x="194" y="205"/>
                    <a:pt x="194" y="205"/>
                  </a:cubicBezTo>
                  <a:cubicBezTo>
                    <a:pt x="194" y="205"/>
                    <a:pt x="195" y="204"/>
                    <a:pt x="195" y="203"/>
                  </a:cubicBezTo>
                  <a:cubicBezTo>
                    <a:pt x="195" y="201"/>
                    <a:pt x="195" y="200"/>
                    <a:pt x="196" y="198"/>
                  </a:cubicBezTo>
                  <a:cubicBezTo>
                    <a:pt x="196" y="196"/>
                    <a:pt x="196" y="194"/>
                    <a:pt x="196" y="191"/>
                  </a:cubicBezTo>
                  <a:cubicBezTo>
                    <a:pt x="204" y="164"/>
                    <a:pt x="217" y="54"/>
                    <a:pt x="167" y="43"/>
                  </a:cubicBezTo>
                  <a:close/>
                  <a:moveTo>
                    <a:pt x="94" y="79"/>
                  </a:moveTo>
                  <a:cubicBezTo>
                    <a:pt x="93" y="79"/>
                    <a:pt x="93" y="79"/>
                    <a:pt x="92" y="79"/>
                  </a:cubicBezTo>
                  <a:cubicBezTo>
                    <a:pt x="93" y="79"/>
                    <a:pt x="94" y="79"/>
                    <a:pt x="95" y="80"/>
                  </a:cubicBezTo>
                  <a:cubicBezTo>
                    <a:pt x="95" y="80"/>
                    <a:pt x="95" y="80"/>
                    <a:pt x="94" y="79"/>
                  </a:cubicBezTo>
                  <a:close/>
                </a:path>
              </a:pathLst>
            </a:custGeom>
            <a:solidFill>
              <a:srgbClr val="B295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0" name="Freeform 117">
              <a:extLst>
                <a:ext uri="{FF2B5EF4-FFF2-40B4-BE49-F238E27FC236}">
                  <a16:creationId xmlns:a16="http://schemas.microsoft.com/office/drawing/2014/main" id="{4F239BE6-0DEA-4244-8620-08F1C2EDE1F9}"/>
                </a:ext>
              </a:extLst>
            </p:cNvPr>
            <p:cNvSpPr>
              <a:spLocks/>
            </p:cNvSpPr>
            <p:nvPr/>
          </p:nvSpPr>
          <p:spPr bwMode="auto">
            <a:xfrm>
              <a:off x="3162300" y="4887913"/>
              <a:ext cx="173038" cy="354013"/>
            </a:xfrm>
            <a:custGeom>
              <a:avLst/>
              <a:gdLst>
                <a:gd name="T0" fmla="*/ 102 w 109"/>
                <a:gd name="T1" fmla="*/ 0 h 223"/>
                <a:gd name="T2" fmla="*/ 109 w 109"/>
                <a:gd name="T3" fmla="*/ 37 h 223"/>
                <a:gd name="T4" fmla="*/ 86 w 109"/>
                <a:gd name="T5" fmla="*/ 223 h 223"/>
                <a:gd name="T6" fmla="*/ 0 w 109"/>
                <a:gd name="T7" fmla="*/ 132 h 223"/>
                <a:gd name="T8" fmla="*/ 102 w 109"/>
                <a:gd name="T9" fmla="*/ 0 h 223"/>
              </a:gdLst>
              <a:ahLst/>
              <a:cxnLst>
                <a:cxn ang="0">
                  <a:pos x="T0" y="T1"/>
                </a:cxn>
                <a:cxn ang="0">
                  <a:pos x="T2" y="T3"/>
                </a:cxn>
                <a:cxn ang="0">
                  <a:pos x="T4" y="T5"/>
                </a:cxn>
                <a:cxn ang="0">
                  <a:pos x="T6" y="T7"/>
                </a:cxn>
                <a:cxn ang="0">
                  <a:pos x="T8" y="T9"/>
                </a:cxn>
              </a:cxnLst>
              <a:rect l="0" t="0" r="r" b="b"/>
              <a:pathLst>
                <a:path w="109" h="223">
                  <a:moveTo>
                    <a:pt x="102" y="0"/>
                  </a:moveTo>
                  <a:lnTo>
                    <a:pt x="109" y="37"/>
                  </a:lnTo>
                  <a:lnTo>
                    <a:pt x="86" y="223"/>
                  </a:lnTo>
                  <a:lnTo>
                    <a:pt x="0" y="132"/>
                  </a:lnTo>
                  <a:lnTo>
                    <a:pt x="102" y="0"/>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1" name="Freeform 118">
              <a:extLst>
                <a:ext uri="{FF2B5EF4-FFF2-40B4-BE49-F238E27FC236}">
                  <a16:creationId xmlns:a16="http://schemas.microsoft.com/office/drawing/2014/main" id="{2F54FF5D-ABBE-4A43-BDA6-CDD748A8CA6A}"/>
                </a:ext>
              </a:extLst>
            </p:cNvPr>
            <p:cNvSpPr>
              <a:spLocks/>
            </p:cNvSpPr>
            <p:nvPr/>
          </p:nvSpPr>
          <p:spPr bwMode="auto">
            <a:xfrm>
              <a:off x="3162300" y="4887913"/>
              <a:ext cx="173038" cy="354013"/>
            </a:xfrm>
            <a:custGeom>
              <a:avLst/>
              <a:gdLst>
                <a:gd name="T0" fmla="*/ 102 w 109"/>
                <a:gd name="T1" fmla="*/ 0 h 223"/>
                <a:gd name="T2" fmla="*/ 109 w 109"/>
                <a:gd name="T3" fmla="*/ 37 h 223"/>
                <a:gd name="T4" fmla="*/ 86 w 109"/>
                <a:gd name="T5" fmla="*/ 223 h 223"/>
                <a:gd name="T6" fmla="*/ 0 w 109"/>
                <a:gd name="T7" fmla="*/ 132 h 223"/>
                <a:gd name="T8" fmla="*/ 102 w 109"/>
                <a:gd name="T9" fmla="*/ 0 h 223"/>
              </a:gdLst>
              <a:ahLst/>
              <a:cxnLst>
                <a:cxn ang="0">
                  <a:pos x="T0" y="T1"/>
                </a:cxn>
                <a:cxn ang="0">
                  <a:pos x="T2" y="T3"/>
                </a:cxn>
                <a:cxn ang="0">
                  <a:pos x="T4" y="T5"/>
                </a:cxn>
                <a:cxn ang="0">
                  <a:pos x="T6" y="T7"/>
                </a:cxn>
                <a:cxn ang="0">
                  <a:pos x="T8" y="T9"/>
                </a:cxn>
              </a:cxnLst>
              <a:rect l="0" t="0" r="r" b="b"/>
              <a:pathLst>
                <a:path w="109" h="223">
                  <a:moveTo>
                    <a:pt x="102" y="0"/>
                  </a:moveTo>
                  <a:lnTo>
                    <a:pt x="109" y="37"/>
                  </a:lnTo>
                  <a:lnTo>
                    <a:pt x="86" y="223"/>
                  </a:lnTo>
                  <a:lnTo>
                    <a:pt x="0" y="132"/>
                  </a:lnTo>
                  <a:lnTo>
                    <a:pt x="10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2" name="Freeform 119">
              <a:extLst>
                <a:ext uri="{FF2B5EF4-FFF2-40B4-BE49-F238E27FC236}">
                  <a16:creationId xmlns:a16="http://schemas.microsoft.com/office/drawing/2014/main" id="{48409A5D-9F72-44B8-8BBD-254A7997483B}"/>
                </a:ext>
              </a:extLst>
            </p:cNvPr>
            <p:cNvSpPr>
              <a:spLocks/>
            </p:cNvSpPr>
            <p:nvPr/>
          </p:nvSpPr>
          <p:spPr bwMode="auto">
            <a:xfrm>
              <a:off x="3162300" y="509746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76889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3" name="Freeform 120">
              <a:extLst>
                <a:ext uri="{FF2B5EF4-FFF2-40B4-BE49-F238E27FC236}">
                  <a16:creationId xmlns:a16="http://schemas.microsoft.com/office/drawing/2014/main" id="{C3138697-4B28-48E9-B635-DA88FB2F8E5C}"/>
                </a:ext>
              </a:extLst>
            </p:cNvPr>
            <p:cNvSpPr>
              <a:spLocks/>
            </p:cNvSpPr>
            <p:nvPr/>
          </p:nvSpPr>
          <p:spPr bwMode="auto">
            <a:xfrm>
              <a:off x="3162300" y="5097463"/>
              <a:ext cx="0" cy="0"/>
            </a:xfrm>
            <a:custGeom>
              <a:avLst/>
              <a:gdLst/>
              <a:ahLst/>
              <a:cxnLst>
                <a:cxn ang="0">
                  <a:pos x="0" y="0"/>
                </a:cxn>
                <a:cxn ang="0">
                  <a:pos x="0" y="0"/>
                </a:cxn>
                <a:cxn ang="0">
                  <a:pos x="0" y="0"/>
                </a:cxn>
              </a:cxnLst>
              <a:rect l="0" t="0" r="r" b="b"/>
              <a:pathLst>
                <a:path>
                  <a:moveTo>
                    <a:pt x="0" y="0"/>
                  </a:move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4" name="Freeform 121">
              <a:extLst>
                <a:ext uri="{FF2B5EF4-FFF2-40B4-BE49-F238E27FC236}">
                  <a16:creationId xmlns:a16="http://schemas.microsoft.com/office/drawing/2014/main" id="{DA4C3208-8A20-4A3B-BB24-4813D7B314EB}"/>
                </a:ext>
              </a:extLst>
            </p:cNvPr>
            <p:cNvSpPr>
              <a:spLocks/>
            </p:cNvSpPr>
            <p:nvPr/>
          </p:nvSpPr>
          <p:spPr bwMode="auto">
            <a:xfrm>
              <a:off x="2992438" y="4884738"/>
              <a:ext cx="331788" cy="212725"/>
            </a:xfrm>
            <a:custGeom>
              <a:avLst/>
              <a:gdLst>
                <a:gd name="T0" fmla="*/ 209 w 209"/>
                <a:gd name="T1" fmla="*/ 0 h 134"/>
                <a:gd name="T2" fmla="*/ 107 w 209"/>
                <a:gd name="T3" fmla="*/ 130 h 134"/>
                <a:gd name="T4" fmla="*/ 0 w 209"/>
                <a:gd name="T5" fmla="*/ 0 h 134"/>
                <a:gd name="T6" fmla="*/ 0 w 209"/>
                <a:gd name="T7" fmla="*/ 2 h 134"/>
                <a:gd name="T8" fmla="*/ 107 w 209"/>
                <a:gd name="T9" fmla="*/ 134 h 134"/>
                <a:gd name="T10" fmla="*/ 107 w 209"/>
                <a:gd name="T11" fmla="*/ 134 h 134"/>
                <a:gd name="T12" fmla="*/ 209 w 209"/>
                <a:gd name="T13" fmla="*/ 2 h 134"/>
                <a:gd name="T14" fmla="*/ 209 w 209"/>
                <a:gd name="T15" fmla="*/ 0 h 13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9" h="134">
                  <a:moveTo>
                    <a:pt x="209" y="0"/>
                  </a:moveTo>
                  <a:lnTo>
                    <a:pt x="107" y="130"/>
                  </a:lnTo>
                  <a:lnTo>
                    <a:pt x="0" y="0"/>
                  </a:lnTo>
                  <a:lnTo>
                    <a:pt x="0" y="2"/>
                  </a:lnTo>
                  <a:lnTo>
                    <a:pt x="107" y="134"/>
                  </a:lnTo>
                  <a:lnTo>
                    <a:pt x="107" y="134"/>
                  </a:lnTo>
                  <a:lnTo>
                    <a:pt x="209" y="2"/>
                  </a:lnTo>
                  <a:lnTo>
                    <a:pt x="209" y="0"/>
                  </a:lnTo>
                  <a:close/>
                </a:path>
              </a:pathLst>
            </a:custGeom>
            <a:solidFill>
              <a:srgbClr val="E1CC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5" name="Freeform 122">
              <a:extLst>
                <a:ext uri="{FF2B5EF4-FFF2-40B4-BE49-F238E27FC236}">
                  <a16:creationId xmlns:a16="http://schemas.microsoft.com/office/drawing/2014/main" id="{4C6B7B5B-F45C-42E1-8C37-EACF89E73535}"/>
                </a:ext>
              </a:extLst>
            </p:cNvPr>
            <p:cNvSpPr>
              <a:spLocks/>
            </p:cNvSpPr>
            <p:nvPr/>
          </p:nvSpPr>
          <p:spPr bwMode="auto">
            <a:xfrm>
              <a:off x="2992438" y="4884738"/>
              <a:ext cx="331788" cy="212725"/>
            </a:xfrm>
            <a:custGeom>
              <a:avLst/>
              <a:gdLst>
                <a:gd name="T0" fmla="*/ 209 w 209"/>
                <a:gd name="T1" fmla="*/ 0 h 134"/>
                <a:gd name="T2" fmla="*/ 107 w 209"/>
                <a:gd name="T3" fmla="*/ 130 h 134"/>
                <a:gd name="T4" fmla="*/ 0 w 209"/>
                <a:gd name="T5" fmla="*/ 0 h 134"/>
                <a:gd name="T6" fmla="*/ 0 w 209"/>
                <a:gd name="T7" fmla="*/ 2 h 134"/>
                <a:gd name="T8" fmla="*/ 107 w 209"/>
                <a:gd name="T9" fmla="*/ 134 h 134"/>
                <a:gd name="T10" fmla="*/ 107 w 209"/>
                <a:gd name="T11" fmla="*/ 134 h 134"/>
                <a:gd name="T12" fmla="*/ 209 w 209"/>
                <a:gd name="T13" fmla="*/ 2 h 134"/>
                <a:gd name="T14" fmla="*/ 209 w 209"/>
                <a:gd name="T15" fmla="*/ 0 h 13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9" h="134">
                  <a:moveTo>
                    <a:pt x="209" y="0"/>
                  </a:moveTo>
                  <a:lnTo>
                    <a:pt x="107" y="130"/>
                  </a:lnTo>
                  <a:lnTo>
                    <a:pt x="0" y="0"/>
                  </a:lnTo>
                  <a:lnTo>
                    <a:pt x="0" y="2"/>
                  </a:lnTo>
                  <a:lnTo>
                    <a:pt x="107" y="134"/>
                  </a:lnTo>
                  <a:lnTo>
                    <a:pt x="107" y="134"/>
                  </a:lnTo>
                  <a:lnTo>
                    <a:pt x="209" y="2"/>
                  </a:lnTo>
                  <a:lnTo>
                    <a:pt x="20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6" name="Freeform 123">
              <a:extLst>
                <a:ext uri="{FF2B5EF4-FFF2-40B4-BE49-F238E27FC236}">
                  <a16:creationId xmlns:a16="http://schemas.microsoft.com/office/drawing/2014/main" id="{54448403-CF32-479D-8322-8E4A0F4BEA1E}"/>
                </a:ext>
              </a:extLst>
            </p:cNvPr>
            <p:cNvSpPr>
              <a:spLocks noEditPoints="1"/>
            </p:cNvSpPr>
            <p:nvPr/>
          </p:nvSpPr>
          <p:spPr bwMode="auto">
            <a:xfrm>
              <a:off x="3128963" y="5235575"/>
              <a:ext cx="61913" cy="3175"/>
            </a:xfrm>
            <a:custGeom>
              <a:avLst/>
              <a:gdLst>
                <a:gd name="T0" fmla="*/ 0 w 39"/>
                <a:gd name="T1" fmla="*/ 0 h 2"/>
                <a:gd name="T2" fmla="*/ 0 w 39"/>
                <a:gd name="T3" fmla="*/ 2 h 2"/>
                <a:gd name="T4" fmla="*/ 0 w 39"/>
                <a:gd name="T5" fmla="*/ 2 h 2"/>
                <a:gd name="T6" fmla="*/ 0 w 39"/>
                <a:gd name="T7" fmla="*/ 0 h 2"/>
                <a:gd name="T8" fmla="*/ 39 w 39"/>
                <a:gd name="T9" fmla="*/ 0 h 2"/>
                <a:gd name="T10" fmla="*/ 39 w 39"/>
                <a:gd name="T11" fmla="*/ 0 h 2"/>
                <a:gd name="T12" fmla="*/ 39 w 39"/>
                <a:gd name="T13" fmla="*/ 2 h 2"/>
                <a:gd name="T14" fmla="*/ 39 w 39"/>
                <a:gd name="T15" fmla="*/ 2 h 2"/>
                <a:gd name="T16" fmla="*/ 39 w 39"/>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
                  <a:moveTo>
                    <a:pt x="0" y="0"/>
                  </a:moveTo>
                  <a:lnTo>
                    <a:pt x="0" y="2"/>
                  </a:lnTo>
                  <a:lnTo>
                    <a:pt x="0" y="2"/>
                  </a:lnTo>
                  <a:lnTo>
                    <a:pt x="0" y="0"/>
                  </a:lnTo>
                  <a:close/>
                  <a:moveTo>
                    <a:pt x="39" y="0"/>
                  </a:moveTo>
                  <a:lnTo>
                    <a:pt x="39" y="0"/>
                  </a:lnTo>
                  <a:lnTo>
                    <a:pt x="39" y="2"/>
                  </a:lnTo>
                  <a:lnTo>
                    <a:pt x="39" y="2"/>
                  </a:lnTo>
                  <a:lnTo>
                    <a:pt x="39" y="0"/>
                  </a:lnTo>
                  <a:close/>
                </a:path>
              </a:pathLst>
            </a:custGeom>
            <a:solidFill>
              <a:srgbClr val="6F80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7" name="Freeform 124">
              <a:extLst>
                <a:ext uri="{FF2B5EF4-FFF2-40B4-BE49-F238E27FC236}">
                  <a16:creationId xmlns:a16="http://schemas.microsoft.com/office/drawing/2014/main" id="{C70ED275-E6C2-4A06-B4CB-E4DB81229F81}"/>
                </a:ext>
              </a:extLst>
            </p:cNvPr>
            <p:cNvSpPr>
              <a:spLocks noEditPoints="1"/>
            </p:cNvSpPr>
            <p:nvPr/>
          </p:nvSpPr>
          <p:spPr bwMode="auto">
            <a:xfrm>
              <a:off x="3128963" y="5235575"/>
              <a:ext cx="61913" cy="3175"/>
            </a:xfrm>
            <a:custGeom>
              <a:avLst/>
              <a:gdLst>
                <a:gd name="T0" fmla="*/ 0 w 39"/>
                <a:gd name="T1" fmla="*/ 0 h 2"/>
                <a:gd name="T2" fmla="*/ 0 w 39"/>
                <a:gd name="T3" fmla="*/ 2 h 2"/>
                <a:gd name="T4" fmla="*/ 0 w 39"/>
                <a:gd name="T5" fmla="*/ 2 h 2"/>
                <a:gd name="T6" fmla="*/ 0 w 39"/>
                <a:gd name="T7" fmla="*/ 0 h 2"/>
                <a:gd name="T8" fmla="*/ 39 w 39"/>
                <a:gd name="T9" fmla="*/ 0 h 2"/>
                <a:gd name="T10" fmla="*/ 39 w 39"/>
                <a:gd name="T11" fmla="*/ 0 h 2"/>
                <a:gd name="T12" fmla="*/ 39 w 39"/>
                <a:gd name="T13" fmla="*/ 2 h 2"/>
                <a:gd name="T14" fmla="*/ 39 w 39"/>
                <a:gd name="T15" fmla="*/ 2 h 2"/>
                <a:gd name="T16" fmla="*/ 39 w 39"/>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
                  <a:moveTo>
                    <a:pt x="0" y="0"/>
                  </a:moveTo>
                  <a:lnTo>
                    <a:pt x="0" y="2"/>
                  </a:lnTo>
                  <a:lnTo>
                    <a:pt x="0" y="2"/>
                  </a:lnTo>
                  <a:lnTo>
                    <a:pt x="0" y="0"/>
                  </a:lnTo>
                  <a:moveTo>
                    <a:pt x="39" y="0"/>
                  </a:moveTo>
                  <a:lnTo>
                    <a:pt x="39" y="0"/>
                  </a:lnTo>
                  <a:lnTo>
                    <a:pt x="39" y="2"/>
                  </a:lnTo>
                  <a:lnTo>
                    <a:pt x="39" y="2"/>
                  </a:lnTo>
                  <a:lnTo>
                    <a:pt x="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8" name="Rectangle 125">
              <a:extLst>
                <a:ext uri="{FF2B5EF4-FFF2-40B4-BE49-F238E27FC236}">
                  <a16:creationId xmlns:a16="http://schemas.microsoft.com/office/drawing/2014/main" id="{8641644C-8DFB-40E1-AD0E-03C4F8B11CCE}"/>
                </a:ext>
              </a:extLst>
            </p:cNvPr>
            <p:cNvSpPr>
              <a:spLocks noChangeArrowheads="1"/>
            </p:cNvSpPr>
            <p:nvPr/>
          </p:nvSpPr>
          <p:spPr bwMode="auto">
            <a:xfrm>
              <a:off x="3128963" y="5235575"/>
              <a:ext cx="61913" cy="3175"/>
            </a:xfrm>
            <a:prstGeom prst="rect">
              <a:avLst/>
            </a:prstGeom>
            <a:solidFill>
              <a:srgbClr val="31313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9" name="Rectangle 126">
              <a:extLst>
                <a:ext uri="{FF2B5EF4-FFF2-40B4-BE49-F238E27FC236}">
                  <a16:creationId xmlns:a16="http://schemas.microsoft.com/office/drawing/2014/main" id="{6505E146-1DBF-4FEF-A3B0-C6218C5B62E7}"/>
                </a:ext>
              </a:extLst>
            </p:cNvPr>
            <p:cNvSpPr>
              <a:spLocks noChangeArrowheads="1"/>
            </p:cNvSpPr>
            <p:nvPr/>
          </p:nvSpPr>
          <p:spPr bwMode="auto">
            <a:xfrm>
              <a:off x="3128963" y="5235575"/>
              <a:ext cx="61913"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130" name="Group 129">
            <a:extLst>
              <a:ext uri="{FF2B5EF4-FFF2-40B4-BE49-F238E27FC236}">
                <a16:creationId xmlns:a16="http://schemas.microsoft.com/office/drawing/2014/main" id="{D86C590F-1810-42DA-8B64-F8D345F0708D}"/>
              </a:ext>
            </a:extLst>
          </p:cNvPr>
          <p:cNvGrpSpPr>
            <a:grpSpLocks noChangeAspect="1"/>
          </p:cNvGrpSpPr>
          <p:nvPr/>
        </p:nvGrpSpPr>
        <p:grpSpPr>
          <a:xfrm>
            <a:off x="10159109" y="3310128"/>
            <a:ext cx="457200" cy="504750"/>
            <a:chOff x="10687050" y="3935413"/>
            <a:chExt cx="1465263" cy="1617662"/>
          </a:xfrm>
        </p:grpSpPr>
        <p:sp>
          <p:nvSpPr>
            <p:cNvPr id="131" name="Freeform 127">
              <a:extLst>
                <a:ext uri="{FF2B5EF4-FFF2-40B4-BE49-F238E27FC236}">
                  <a16:creationId xmlns:a16="http://schemas.microsoft.com/office/drawing/2014/main" id="{4847B88F-BF2B-4475-88B9-465B88E8BFF9}"/>
                </a:ext>
              </a:extLst>
            </p:cNvPr>
            <p:cNvSpPr>
              <a:spLocks/>
            </p:cNvSpPr>
            <p:nvPr/>
          </p:nvSpPr>
          <p:spPr bwMode="auto">
            <a:xfrm>
              <a:off x="10928350" y="3935413"/>
              <a:ext cx="985838" cy="1292225"/>
            </a:xfrm>
            <a:custGeom>
              <a:avLst/>
              <a:gdLst>
                <a:gd name="T0" fmla="*/ 99 w 273"/>
                <a:gd name="T1" fmla="*/ 33 h 358"/>
                <a:gd name="T2" fmla="*/ 221 w 273"/>
                <a:gd name="T3" fmla="*/ 62 h 358"/>
                <a:gd name="T4" fmla="*/ 255 w 273"/>
                <a:gd name="T5" fmla="*/ 168 h 358"/>
                <a:gd name="T6" fmla="*/ 244 w 273"/>
                <a:gd name="T7" fmla="*/ 244 h 358"/>
                <a:gd name="T8" fmla="*/ 242 w 273"/>
                <a:gd name="T9" fmla="*/ 273 h 358"/>
                <a:gd name="T10" fmla="*/ 130 w 273"/>
                <a:gd name="T11" fmla="*/ 358 h 358"/>
                <a:gd name="T12" fmla="*/ 30 w 273"/>
                <a:gd name="T13" fmla="*/ 276 h 358"/>
                <a:gd name="T14" fmla="*/ 32 w 273"/>
                <a:gd name="T15" fmla="*/ 246 h 358"/>
                <a:gd name="T16" fmla="*/ 21 w 273"/>
                <a:gd name="T17" fmla="*/ 163 h 358"/>
                <a:gd name="T18" fmla="*/ 99 w 273"/>
                <a:gd name="T19" fmla="*/ 33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358">
                  <a:moveTo>
                    <a:pt x="99" y="33"/>
                  </a:moveTo>
                  <a:cubicBezTo>
                    <a:pt x="109" y="16"/>
                    <a:pt x="188" y="0"/>
                    <a:pt x="221" y="62"/>
                  </a:cubicBezTo>
                  <a:cubicBezTo>
                    <a:pt x="253" y="124"/>
                    <a:pt x="237" y="146"/>
                    <a:pt x="255" y="168"/>
                  </a:cubicBezTo>
                  <a:cubicBezTo>
                    <a:pt x="273" y="189"/>
                    <a:pt x="256" y="239"/>
                    <a:pt x="244" y="244"/>
                  </a:cubicBezTo>
                  <a:cubicBezTo>
                    <a:pt x="231" y="248"/>
                    <a:pt x="236" y="266"/>
                    <a:pt x="242" y="273"/>
                  </a:cubicBezTo>
                  <a:cubicBezTo>
                    <a:pt x="268" y="305"/>
                    <a:pt x="231" y="358"/>
                    <a:pt x="130" y="358"/>
                  </a:cubicBezTo>
                  <a:cubicBezTo>
                    <a:pt x="23" y="357"/>
                    <a:pt x="2" y="295"/>
                    <a:pt x="30" y="276"/>
                  </a:cubicBezTo>
                  <a:cubicBezTo>
                    <a:pt x="38" y="269"/>
                    <a:pt x="42" y="257"/>
                    <a:pt x="32" y="246"/>
                  </a:cubicBezTo>
                  <a:cubicBezTo>
                    <a:pt x="22" y="236"/>
                    <a:pt x="0" y="196"/>
                    <a:pt x="21" y="163"/>
                  </a:cubicBezTo>
                  <a:cubicBezTo>
                    <a:pt x="42" y="130"/>
                    <a:pt x="24" y="33"/>
                    <a:pt x="99" y="33"/>
                  </a:cubicBezTo>
                </a:path>
              </a:pathLst>
            </a:custGeom>
            <a:solidFill>
              <a:srgbClr val="7760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2" name="Freeform 128">
              <a:extLst>
                <a:ext uri="{FF2B5EF4-FFF2-40B4-BE49-F238E27FC236}">
                  <a16:creationId xmlns:a16="http://schemas.microsoft.com/office/drawing/2014/main" id="{3AAE122C-15C7-41F5-8698-EC3FB8D84C0C}"/>
                </a:ext>
              </a:extLst>
            </p:cNvPr>
            <p:cNvSpPr>
              <a:spLocks/>
            </p:cNvSpPr>
            <p:nvPr/>
          </p:nvSpPr>
          <p:spPr bwMode="auto">
            <a:xfrm>
              <a:off x="10687050" y="4975225"/>
              <a:ext cx="1465263" cy="577850"/>
            </a:xfrm>
            <a:custGeom>
              <a:avLst/>
              <a:gdLst>
                <a:gd name="T0" fmla="*/ 241 w 406"/>
                <a:gd name="T1" fmla="*/ 0 h 160"/>
                <a:gd name="T2" fmla="*/ 162 w 406"/>
                <a:gd name="T3" fmla="*/ 3 h 160"/>
                <a:gd name="T4" fmla="*/ 43 w 406"/>
                <a:gd name="T5" fmla="*/ 63 h 160"/>
                <a:gd name="T6" fmla="*/ 0 w 406"/>
                <a:gd name="T7" fmla="*/ 160 h 160"/>
                <a:gd name="T8" fmla="*/ 406 w 406"/>
                <a:gd name="T9" fmla="*/ 160 h 160"/>
                <a:gd name="T10" fmla="*/ 362 w 406"/>
                <a:gd name="T11" fmla="*/ 63 h 160"/>
                <a:gd name="T12" fmla="*/ 241 w 406"/>
                <a:gd name="T13" fmla="*/ 0 h 160"/>
              </a:gdLst>
              <a:ahLst/>
              <a:cxnLst>
                <a:cxn ang="0">
                  <a:pos x="T0" y="T1"/>
                </a:cxn>
                <a:cxn ang="0">
                  <a:pos x="T2" y="T3"/>
                </a:cxn>
                <a:cxn ang="0">
                  <a:pos x="T4" y="T5"/>
                </a:cxn>
                <a:cxn ang="0">
                  <a:pos x="T6" y="T7"/>
                </a:cxn>
                <a:cxn ang="0">
                  <a:pos x="T8" y="T9"/>
                </a:cxn>
                <a:cxn ang="0">
                  <a:pos x="T10" y="T11"/>
                </a:cxn>
                <a:cxn ang="0">
                  <a:pos x="T12" y="T13"/>
                </a:cxn>
              </a:cxnLst>
              <a:rect l="0" t="0" r="r" b="b"/>
              <a:pathLst>
                <a:path w="406" h="160">
                  <a:moveTo>
                    <a:pt x="241" y="0"/>
                  </a:moveTo>
                  <a:cubicBezTo>
                    <a:pt x="240" y="1"/>
                    <a:pt x="163" y="2"/>
                    <a:pt x="162" y="3"/>
                  </a:cubicBezTo>
                  <a:cubicBezTo>
                    <a:pt x="138" y="38"/>
                    <a:pt x="85" y="53"/>
                    <a:pt x="43" y="63"/>
                  </a:cubicBezTo>
                  <a:cubicBezTo>
                    <a:pt x="1" y="72"/>
                    <a:pt x="0" y="125"/>
                    <a:pt x="0" y="160"/>
                  </a:cubicBezTo>
                  <a:cubicBezTo>
                    <a:pt x="406" y="160"/>
                    <a:pt x="406" y="160"/>
                    <a:pt x="406" y="160"/>
                  </a:cubicBezTo>
                  <a:cubicBezTo>
                    <a:pt x="406" y="125"/>
                    <a:pt x="405" y="72"/>
                    <a:pt x="362" y="63"/>
                  </a:cubicBezTo>
                  <a:cubicBezTo>
                    <a:pt x="320" y="53"/>
                    <a:pt x="264" y="36"/>
                    <a:pt x="241" y="0"/>
                  </a:cubicBezTo>
                </a:path>
              </a:pathLst>
            </a:custGeom>
            <a:solidFill>
              <a:srgbClr val="4F7F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3" name="Freeform 129">
              <a:extLst>
                <a:ext uri="{FF2B5EF4-FFF2-40B4-BE49-F238E27FC236}">
                  <a16:creationId xmlns:a16="http://schemas.microsoft.com/office/drawing/2014/main" id="{47F519FE-D5D0-41F6-ABF2-E857595B7D0A}"/>
                </a:ext>
              </a:extLst>
            </p:cNvPr>
            <p:cNvSpPr>
              <a:spLocks/>
            </p:cNvSpPr>
            <p:nvPr/>
          </p:nvSpPr>
          <p:spPr bwMode="auto">
            <a:xfrm>
              <a:off x="11271250" y="4513263"/>
              <a:ext cx="292100" cy="708025"/>
            </a:xfrm>
            <a:custGeom>
              <a:avLst/>
              <a:gdLst>
                <a:gd name="T0" fmla="*/ 0 w 81"/>
                <a:gd name="T1" fmla="*/ 54 h 196"/>
                <a:gd name="T2" fmla="*/ 0 w 81"/>
                <a:gd name="T3" fmla="*/ 120 h 196"/>
                <a:gd name="T4" fmla="*/ 0 w 81"/>
                <a:gd name="T5" fmla="*/ 153 h 196"/>
                <a:gd name="T6" fmla="*/ 81 w 81"/>
                <a:gd name="T7" fmla="*/ 153 h 196"/>
                <a:gd name="T8" fmla="*/ 81 w 81"/>
                <a:gd name="T9" fmla="*/ 120 h 196"/>
                <a:gd name="T10" fmla="*/ 81 w 81"/>
                <a:gd name="T11" fmla="*/ 54 h 196"/>
                <a:gd name="T12" fmla="*/ 0 w 81"/>
                <a:gd name="T13" fmla="*/ 54 h 196"/>
              </a:gdLst>
              <a:ahLst/>
              <a:cxnLst>
                <a:cxn ang="0">
                  <a:pos x="T0" y="T1"/>
                </a:cxn>
                <a:cxn ang="0">
                  <a:pos x="T2" y="T3"/>
                </a:cxn>
                <a:cxn ang="0">
                  <a:pos x="T4" y="T5"/>
                </a:cxn>
                <a:cxn ang="0">
                  <a:pos x="T6" y="T7"/>
                </a:cxn>
                <a:cxn ang="0">
                  <a:pos x="T8" y="T9"/>
                </a:cxn>
                <a:cxn ang="0">
                  <a:pos x="T10" y="T11"/>
                </a:cxn>
                <a:cxn ang="0">
                  <a:pos x="T12" y="T13"/>
                </a:cxn>
              </a:cxnLst>
              <a:rect l="0" t="0" r="r" b="b"/>
              <a:pathLst>
                <a:path w="81" h="196">
                  <a:moveTo>
                    <a:pt x="0" y="54"/>
                  </a:moveTo>
                  <a:cubicBezTo>
                    <a:pt x="0" y="120"/>
                    <a:pt x="0" y="120"/>
                    <a:pt x="0" y="120"/>
                  </a:cubicBezTo>
                  <a:cubicBezTo>
                    <a:pt x="0" y="153"/>
                    <a:pt x="0" y="153"/>
                    <a:pt x="0" y="153"/>
                  </a:cubicBezTo>
                  <a:cubicBezTo>
                    <a:pt x="21" y="195"/>
                    <a:pt x="57" y="196"/>
                    <a:pt x="81" y="153"/>
                  </a:cubicBezTo>
                  <a:cubicBezTo>
                    <a:pt x="81" y="120"/>
                    <a:pt x="81" y="120"/>
                    <a:pt x="81" y="120"/>
                  </a:cubicBezTo>
                  <a:cubicBezTo>
                    <a:pt x="81" y="54"/>
                    <a:pt x="81" y="54"/>
                    <a:pt x="81" y="54"/>
                  </a:cubicBezTo>
                  <a:cubicBezTo>
                    <a:pt x="81" y="0"/>
                    <a:pt x="0" y="0"/>
                    <a:pt x="0" y="54"/>
                  </a:cubicBezTo>
                </a:path>
              </a:pathLst>
            </a:custGeom>
            <a:solidFill>
              <a:srgbClr val="EBD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4" name="Freeform 130">
              <a:extLst>
                <a:ext uri="{FF2B5EF4-FFF2-40B4-BE49-F238E27FC236}">
                  <a16:creationId xmlns:a16="http://schemas.microsoft.com/office/drawing/2014/main" id="{B4AAB57C-D7D3-4375-B0AA-61361F78FAE0}"/>
                </a:ext>
              </a:extLst>
            </p:cNvPr>
            <p:cNvSpPr>
              <a:spLocks/>
            </p:cNvSpPr>
            <p:nvPr/>
          </p:nvSpPr>
          <p:spPr bwMode="auto">
            <a:xfrm>
              <a:off x="11690350" y="4522788"/>
              <a:ext cx="150813" cy="220663"/>
            </a:xfrm>
            <a:custGeom>
              <a:avLst/>
              <a:gdLst>
                <a:gd name="T0" fmla="*/ 32 w 42"/>
                <a:gd name="T1" fmla="*/ 4 h 61"/>
                <a:gd name="T2" fmla="*/ 6 w 42"/>
                <a:gd name="T3" fmla="*/ 24 h 61"/>
                <a:gd name="T4" fmla="*/ 10 w 42"/>
                <a:gd name="T5" fmla="*/ 57 h 61"/>
                <a:gd name="T6" fmla="*/ 36 w 42"/>
                <a:gd name="T7" fmla="*/ 37 h 61"/>
                <a:gd name="T8" fmla="*/ 32 w 42"/>
                <a:gd name="T9" fmla="*/ 4 h 61"/>
              </a:gdLst>
              <a:ahLst/>
              <a:cxnLst>
                <a:cxn ang="0">
                  <a:pos x="T0" y="T1"/>
                </a:cxn>
                <a:cxn ang="0">
                  <a:pos x="T2" y="T3"/>
                </a:cxn>
                <a:cxn ang="0">
                  <a:pos x="T4" y="T5"/>
                </a:cxn>
                <a:cxn ang="0">
                  <a:pos x="T6" y="T7"/>
                </a:cxn>
                <a:cxn ang="0">
                  <a:pos x="T8" y="T9"/>
                </a:cxn>
              </a:cxnLst>
              <a:rect l="0" t="0" r="r" b="b"/>
              <a:pathLst>
                <a:path w="42" h="61">
                  <a:moveTo>
                    <a:pt x="32" y="4"/>
                  </a:moveTo>
                  <a:cubicBezTo>
                    <a:pt x="24" y="0"/>
                    <a:pt x="12" y="9"/>
                    <a:pt x="6" y="24"/>
                  </a:cubicBezTo>
                  <a:cubicBezTo>
                    <a:pt x="0" y="39"/>
                    <a:pt x="2" y="54"/>
                    <a:pt x="10" y="57"/>
                  </a:cubicBezTo>
                  <a:cubicBezTo>
                    <a:pt x="18" y="61"/>
                    <a:pt x="30" y="52"/>
                    <a:pt x="36" y="37"/>
                  </a:cubicBezTo>
                  <a:cubicBezTo>
                    <a:pt x="42" y="23"/>
                    <a:pt x="40" y="8"/>
                    <a:pt x="32" y="4"/>
                  </a:cubicBezTo>
                  <a:close/>
                </a:path>
              </a:pathLst>
            </a:custGeom>
            <a:solidFill>
              <a:srgbClr val="EBD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5" name="Freeform 131">
              <a:extLst>
                <a:ext uri="{FF2B5EF4-FFF2-40B4-BE49-F238E27FC236}">
                  <a16:creationId xmlns:a16="http://schemas.microsoft.com/office/drawing/2014/main" id="{14651F10-A501-408F-BFBE-73B61A41B509}"/>
                </a:ext>
              </a:extLst>
            </p:cNvPr>
            <p:cNvSpPr>
              <a:spLocks/>
            </p:cNvSpPr>
            <p:nvPr/>
          </p:nvSpPr>
          <p:spPr bwMode="auto">
            <a:xfrm>
              <a:off x="10996613" y="4522788"/>
              <a:ext cx="149225" cy="220663"/>
            </a:xfrm>
            <a:custGeom>
              <a:avLst/>
              <a:gdLst>
                <a:gd name="T0" fmla="*/ 10 w 41"/>
                <a:gd name="T1" fmla="*/ 4 h 61"/>
                <a:gd name="T2" fmla="*/ 35 w 41"/>
                <a:gd name="T3" fmla="*/ 24 h 61"/>
                <a:gd name="T4" fmla="*/ 31 w 41"/>
                <a:gd name="T5" fmla="*/ 57 h 61"/>
                <a:gd name="T6" fmla="*/ 6 w 41"/>
                <a:gd name="T7" fmla="*/ 37 h 61"/>
                <a:gd name="T8" fmla="*/ 10 w 41"/>
                <a:gd name="T9" fmla="*/ 4 h 61"/>
              </a:gdLst>
              <a:ahLst/>
              <a:cxnLst>
                <a:cxn ang="0">
                  <a:pos x="T0" y="T1"/>
                </a:cxn>
                <a:cxn ang="0">
                  <a:pos x="T2" y="T3"/>
                </a:cxn>
                <a:cxn ang="0">
                  <a:pos x="T4" y="T5"/>
                </a:cxn>
                <a:cxn ang="0">
                  <a:pos x="T6" y="T7"/>
                </a:cxn>
                <a:cxn ang="0">
                  <a:pos x="T8" y="T9"/>
                </a:cxn>
              </a:cxnLst>
              <a:rect l="0" t="0" r="r" b="b"/>
              <a:pathLst>
                <a:path w="41" h="61">
                  <a:moveTo>
                    <a:pt x="10" y="4"/>
                  </a:moveTo>
                  <a:cubicBezTo>
                    <a:pt x="18" y="0"/>
                    <a:pt x="29" y="9"/>
                    <a:pt x="35" y="24"/>
                  </a:cubicBezTo>
                  <a:cubicBezTo>
                    <a:pt x="41" y="39"/>
                    <a:pt x="40" y="54"/>
                    <a:pt x="31" y="57"/>
                  </a:cubicBezTo>
                  <a:cubicBezTo>
                    <a:pt x="23" y="61"/>
                    <a:pt x="12" y="52"/>
                    <a:pt x="6" y="37"/>
                  </a:cubicBezTo>
                  <a:cubicBezTo>
                    <a:pt x="0" y="23"/>
                    <a:pt x="1" y="8"/>
                    <a:pt x="10" y="4"/>
                  </a:cubicBezTo>
                  <a:close/>
                </a:path>
              </a:pathLst>
            </a:custGeom>
            <a:solidFill>
              <a:srgbClr val="EBD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6" name="Freeform 132">
              <a:extLst>
                <a:ext uri="{FF2B5EF4-FFF2-40B4-BE49-F238E27FC236}">
                  <a16:creationId xmlns:a16="http://schemas.microsoft.com/office/drawing/2014/main" id="{293668B1-DC05-417F-9DDF-4A655F91A4C3}"/>
                </a:ext>
              </a:extLst>
            </p:cNvPr>
            <p:cNvSpPr>
              <a:spLocks/>
            </p:cNvSpPr>
            <p:nvPr/>
          </p:nvSpPr>
          <p:spPr bwMode="auto">
            <a:xfrm>
              <a:off x="11271250" y="4884738"/>
              <a:ext cx="292100" cy="101600"/>
            </a:xfrm>
            <a:custGeom>
              <a:avLst/>
              <a:gdLst>
                <a:gd name="T0" fmla="*/ 81 w 81"/>
                <a:gd name="T1" fmla="*/ 0 h 28"/>
                <a:gd name="T2" fmla="*/ 0 w 81"/>
                <a:gd name="T3" fmla="*/ 0 h 28"/>
                <a:gd name="T4" fmla="*/ 0 w 81"/>
                <a:gd name="T5" fmla="*/ 3 h 28"/>
                <a:gd name="T6" fmla="*/ 40 w 81"/>
                <a:gd name="T7" fmla="*/ 28 h 28"/>
                <a:gd name="T8" fmla="*/ 81 w 81"/>
                <a:gd name="T9" fmla="*/ 3 h 28"/>
                <a:gd name="T10" fmla="*/ 81 w 81"/>
                <a:gd name="T11" fmla="*/ 0 h 28"/>
              </a:gdLst>
              <a:ahLst/>
              <a:cxnLst>
                <a:cxn ang="0">
                  <a:pos x="T0" y="T1"/>
                </a:cxn>
                <a:cxn ang="0">
                  <a:pos x="T2" y="T3"/>
                </a:cxn>
                <a:cxn ang="0">
                  <a:pos x="T4" y="T5"/>
                </a:cxn>
                <a:cxn ang="0">
                  <a:pos x="T6" y="T7"/>
                </a:cxn>
                <a:cxn ang="0">
                  <a:pos x="T8" y="T9"/>
                </a:cxn>
                <a:cxn ang="0">
                  <a:pos x="T10" y="T11"/>
                </a:cxn>
              </a:cxnLst>
              <a:rect l="0" t="0" r="r" b="b"/>
              <a:pathLst>
                <a:path w="81" h="28">
                  <a:moveTo>
                    <a:pt x="81" y="0"/>
                  </a:moveTo>
                  <a:cubicBezTo>
                    <a:pt x="0" y="0"/>
                    <a:pt x="0" y="0"/>
                    <a:pt x="0" y="0"/>
                  </a:cubicBezTo>
                  <a:cubicBezTo>
                    <a:pt x="0" y="3"/>
                    <a:pt x="0" y="3"/>
                    <a:pt x="0" y="3"/>
                  </a:cubicBezTo>
                  <a:cubicBezTo>
                    <a:pt x="0" y="3"/>
                    <a:pt x="26" y="28"/>
                    <a:pt x="40" y="28"/>
                  </a:cubicBezTo>
                  <a:cubicBezTo>
                    <a:pt x="55" y="28"/>
                    <a:pt x="81" y="3"/>
                    <a:pt x="81" y="3"/>
                  </a:cubicBezTo>
                  <a:cubicBezTo>
                    <a:pt x="81" y="0"/>
                    <a:pt x="81" y="0"/>
                    <a:pt x="81" y="0"/>
                  </a:cubicBezTo>
                </a:path>
              </a:pathLst>
            </a:custGeom>
            <a:solidFill>
              <a:srgbClr val="BCA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7" name="Freeform 133">
              <a:extLst>
                <a:ext uri="{FF2B5EF4-FFF2-40B4-BE49-F238E27FC236}">
                  <a16:creationId xmlns:a16="http://schemas.microsoft.com/office/drawing/2014/main" id="{69FB1683-EC38-4989-8CBB-DD5F235DEE73}"/>
                </a:ext>
              </a:extLst>
            </p:cNvPr>
            <p:cNvSpPr>
              <a:spLocks/>
            </p:cNvSpPr>
            <p:nvPr/>
          </p:nvSpPr>
          <p:spPr bwMode="auto">
            <a:xfrm>
              <a:off x="11015663" y="4060825"/>
              <a:ext cx="808038" cy="892175"/>
            </a:xfrm>
            <a:custGeom>
              <a:avLst/>
              <a:gdLst>
                <a:gd name="T0" fmla="*/ 112 w 224"/>
                <a:gd name="T1" fmla="*/ 247 h 247"/>
                <a:gd name="T2" fmla="*/ 17 w 224"/>
                <a:gd name="T3" fmla="*/ 146 h 247"/>
                <a:gd name="T4" fmla="*/ 112 w 224"/>
                <a:gd name="T5" fmla="*/ 0 h 247"/>
                <a:gd name="T6" fmla="*/ 207 w 224"/>
                <a:gd name="T7" fmla="*/ 146 h 247"/>
                <a:gd name="T8" fmla="*/ 112 w 224"/>
                <a:gd name="T9" fmla="*/ 247 h 247"/>
              </a:gdLst>
              <a:ahLst/>
              <a:cxnLst>
                <a:cxn ang="0">
                  <a:pos x="T0" y="T1"/>
                </a:cxn>
                <a:cxn ang="0">
                  <a:pos x="T2" y="T3"/>
                </a:cxn>
                <a:cxn ang="0">
                  <a:pos x="T4" y="T5"/>
                </a:cxn>
                <a:cxn ang="0">
                  <a:pos x="T6" y="T7"/>
                </a:cxn>
                <a:cxn ang="0">
                  <a:pos x="T8" y="T9"/>
                </a:cxn>
              </a:cxnLst>
              <a:rect l="0" t="0" r="r" b="b"/>
              <a:pathLst>
                <a:path w="224" h="247">
                  <a:moveTo>
                    <a:pt x="112" y="247"/>
                  </a:moveTo>
                  <a:cubicBezTo>
                    <a:pt x="87" y="247"/>
                    <a:pt x="33" y="206"/>
                    <a:pt x="17" y="146"/>
                  </a:cubicBezTo>
                  <a:cubicBezTo>
                    <a:pt x="0" y="86"/>
                    <a:pt x="31" y="0"/>
                    <a:pt x="112" y="0"/>
                  </a:cubicBezTo>
                  <a:cubicBezTo>
                    <a:pt x="192" y="0"/>
                    <a:pt x="224" y="86"/>
                    <a:pt x="207" y="146"/>
                  </a:cubicBezTo>
                  <a:cubicBezTo>
                    <a:pt x="190" y="206"/>
                    <a:pt x="137" y="247"/>
                    <a:pt x="112" y="247"/>
                  </a:cubicBezTo>
                  <a:close/>
                </a:path>
              </a:pathLst>
            </a:custGeom>
            <a:solidFill>
              <a:srgbClr val="EBD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8" name="Freeform 134">
              <a:extLst>
                <a:ext uri="{FF2B5EF4-FFF2-40B4-BE49-F238E27FC236}">
                  <a16:creationId xmlns:a16="http://schemas.microsoft.com/office/drawing/2014/main" id="{CF3EFCD5-7EAB-47FA-B50C-0C8BD7D629C9}"/>
                </a:ext>
              </a:extLst>
            </p:cNvPr>
            <p:cNvSpPr>
              <a:spLocks/>
            </p:cNvSpPr>
            <p:nvPr/>
          </p:nvSpPr>
          <p:spPr bwMode="auto">
            <a:xfrm>
              <a:off x="11012488" y="4035425"/>
              <a:ext cx="854075" cy="617538"/>
            </a:xfrm>
            <a:custGeom>
              <a:avLst/>
              <a:gdLst>
                <a:gd name="T0" fmla="*/ 94 w 237"/>
                <a:gd name="T1" fmla="*/ 81 h 171"/>
                <a:gd name="T2" fmla="*/ 40 w 237"/>
                <a:gd name="T3" fmla="*/ 124 h 171"/>
                <a:gd name="T4" fmla="*/ 24 w 237"/>
                <a:gd name="T5" fmla="*/ 165 h 171"/>
                <a:gd name="T6" fmla="*/ 10 w 237"/>
                <a:gd name="T7" fmla="*/ 79 h 171"/>
                <a:gd name="T8" fmla="*/ 96 w 237"/>
                <a:gd name="T9" fmla="*/ 2 h 171"/>
                <a:gd name="T10" fmla="*/ 179 w 237"/>
                <a:gd name="T11" fmla="*/ 26 h 171"/>
                <a:gd name="T12" fmla="*/ 202 w 237"/>
                <a:gd name="T13" fmla="*/ 171 h 171"/>
                <a:gd name="T14" fmla="*/ 155 w 237"/>
                <a:gd name="T15" fmla="*/ 57 h 171"/>
                <a:gd name="T16" fmla="*/ 94 w 237"/>
                <a:gd name="T17" fmla="*/ 81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7" h="171">
                  <a:moveTo>
                    <a:pt x="94" y="81"/>
                  </a:moveTo>
                  <a:cubicBezTo>
                    <a:pt x="74" y="123"/>
                    <a:pt x="66" y="135"/>
                    <a:pt x="40" y="124"/>
                  </a:cubicBezTo>
                  <a:cubicBezTo>
                    <a:pt x="14" y="113"/>
                    <a:pt x="19" y="144"/>
                    <a:pt x="24" y="165"/>
                  </a:cubicBezTo>
                  <a:cubicBezTo>
                    <a:pt x="0" y="136"/>
                    <a:pt x="3" y="108"/>
                    <a:pt x="10" y="79"/>
                  </a:cubicBezTo>
                  <a:cubicBezTo>
                    <a:pt x="18" y="48"/>
                    <a:pt x="58" y="1"/>
                    <a:pt x="96" y="2"/>
                  </a:cubicBezTo>
                  <a:cubicBezTo>
                    <a:pt x="116" y="0"/>
                    <a:pt x="147" y="2"/>
                    <a:pt x="179" y="26"/>
                  </a:cubicBezTo>
                  <a:cubicBezTo>
                    <a:pt x="237" y="67"/>
                    <a:pt x="218" y="160"/>
                    <a:pt x="202" y="171"/>
                  </a:cubicBezTo>
                  <a:cubicBezTo>
                    <a:pt x="217" y="85"/>
                    <a:pt x="181" y="102"/>
                    <a:pt x="155" y="57"/>
                  </a:cubicBezTo>
                  <a:cubicBezTo>
                    <a:pt x="147" y="38"/>
                    <a:pt x="115" y="36"/>
                    <a:pt x="94" y="81"/>
                  </a:cubicBezTo>
                  <a:close/>
                </a:path>
              </a:pathLst>
            </a:custGeom>
            <a:solidFill>
              <a:srgbClr val="7760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9" name="Rectangle 135">
              <a:extLst>
                <a:ext uri="{FF2B5EF4-FFF2-40B4-BE49-F238E27FC236}">
                  <a16:creationId xmlns:a16="http://schemas.microsoft.com/office/drawing/2014/main" id="{75BA9DA1-4CF2-4118-988B-9C80FDEF9E65}"/>
                </a:ext>
              </a:extLst>
            </p:cNvPr>
            <p:cNvSpPr>
              <a:spLocks noChangeArrowheads="1"/>
            </p:cNvSpPr>
            <p:nvPr/>
          </p:nvSpPr>
          <p:spPr bwMode="auto">
            <a:xfrm>
              <a:off x="11398250" y="5181600"/>
              <a:ext cx="31750" cy="37147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0" name="Rectangle 136">
              <a:extLst>
                <a:ext uri="{FF2B5EF4-FFF2-40B4-BE49-F238E27FC236}">
                  <a16:creationId xmlns:a16="http://schemas.microsoft.com/office/drawing/2014/main" id="{9C9A952E-CDE7-408A-A4F1-15DD02C5D733}"/>
                </a:ext>
              </a:extLst>
            </p:cNvPr>
            <p:cNvSpPr>
              <a:spLocks noChangeArrowheads="1"/>
            </p:cNvSpPr>
            <p:nvPr/>
          </p:nvSpPr>
          <p:spPr bwMode="auto">
            <a:xfrm>
              <a:off x="11398250" y="5181600"/>
              <a:ext cx="31750" cy="371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1" name="Freeform 137">
              <a:extLst>
                <a:ext uri="{FF2B5EF4-FFF2-40B4-BE49-F238E27FC236}">
                  <a16:creationId xmlns:a16="http://schemas.microsoft.com/office/drawing/2014/main" id="{87BEB9A5-BFC9-4455-87F2-02D727901D2D}"/>
                </a:ext>
              </a:extLst>
            </p:cNvPr>
            <p:cNvSpPr>
              <a:spLocks/>
            </p:cNvSpPr>
            <p:nvPr/>
          </p:nvSpPr>
          <p:spPr bwMode="auto">
            <a:xfrm>
              <a:off x="11166475" y="4986338"/>
              <a:ext cx="249238" cy="303213"/>
            </a:xfrm>
            <a:custGeom>
              <a:avLst/>
              <a:gdLst>
                <a:gd name="T0" fmla="*/ 66 w 157"/>
                <a:gd name="T1" fmla="*/ 0 h 191"/>
                <a:gd name="T2" fmla="*/ 0 w 157"/>
                <a:gd name="T3" fmla="*/ 61 h 191"/>
                <a:gd name="T4" fmla="*/ 84 w 157"/>
                <a:gd name="T5" fmla="*/ 191 h 191"/>
                <a:gd name="T6" fmla="*/ 157 w 157"/>
                <a:gd name="T7" fmla="*/ 123 h 191"/>
                <a:gd name="T8" fmla="*/ 66 w 157"/>
                <a:gd name="T9" fmla="*/ 0 h 191"/>
              </a:gdLst>
              <a:ahLst/>
              <a:cxnLst>
                <a:cxn ang="0">
                  <a:pos x="T0" y="T1"/>
                </a:cxn>
                <a:cxn ang="0">
                  <a:pos x="T2" y="T3"/>
                </a:cxn>
                <a:cxn ang="0">
                  <a:pos x="T4" y="T5"/>
                </a:cxn>
                <a:cxn ang="0">
                  <a:pos x="T6" y="T7"/>
                </a:cxn>
                <a:cxn ang="0">
                  <a:pos x="T8" y="T9"/>
                </a:cxn>
              </a:cxnLst>
              <a:rect l="0" t="0" r="r" b="b"/>
              <a:pathLst>
                <a:path w="157" h="191">
                  <a:moveTo>
                    <a:pt x="66" y="0"/>
                  </a:moveTo>
                  <a:lnTo>
                    <a:pt x="0" y="61"/>
                  </a:lnTo>
                  <a:lnTo>
                    <a:pt x="84" y="191"/>
                  </a:lnTo>
                  <a:lnTo>
                    <a:pt x="157" y="123"/>
                  </a:lnTo>
                  <a:lnTo>
                    <a:pt x="6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2" name="Freeform 138">
              <a:extLst>
                <a:ext uri="{FF2B5EF4-FFF2-40B4-BE49-F238E27FC236}">
                  <a16:creationId xmlns:a16="http://schemas.microsoft.com/office/drawing/2014/main" id="{698887DC-5C40-468D-B0BB-71A32BDD7BF6}"/>
                </a:ext>
              </a:extLst>
            </p:cNvPr>
            <p:cNvSpPr>
              <a:spLocks/>
            </p:cNvSpPr>
            <p:nvPr/>
          </p:nvSpPr>
          <p:spPr bwMode="auto">
            <a:xfrm>
              <a:off x="11166475" y="4986338"/>
              <a:ext cx="249238" cy="303213"/>
            </a:xfrm>
            <a:custGeom>
              <a:avLst/>
              <a:gdLst>
                <a:gd name="T0" fmla="*/ 66 w 157"/>
                <a:gd name="T1" fmla="*/ 0 h 191"/>
                <a:gd name="T2" fmla="*/ 0 w 157"/>
                <a:gd name="T3" fmla="*/ 61 h 191"/>
                <a:gd name="T4" fmla="*/ 84 w 157"/>
                <a:gd name="T5" fmla="*/ 191 h 191"/>
                <a:gd name="T6" fmla="*/ 157 w 157"/>
                <a:gd name="T7" fmla="*/ 123 h 191"/>
                <a:gd name="T8" fmla="*/ 66 w 157"/>
                <a:gd name="T9" fmla="*/ 0 h 191"/>
              </a:gdLst>
              <a:ahLst/>
              <a:cxnLst>
                <a:cxn ang="0">
                  <a:pos x="T0" y="T1"/>
                </a:cxn>
                <a:cxn ang="0">
                  <a:pos x="T2" y="T3"/>
                </a:cxn>
                <a:cxn ang="0">
                  <a:pos x="T4" y="T5"/>
                </a:cxn>
                <a:cxn ang="0">
                  <a:pos x="T6" y="T7"/>
                </a:cxn>
                <a:cxn ang="0">
                  <a:pos x="T8" y="T9"/>
                </a:cxn>
              </a:cxnLst>
              <a:rect l="0" t="0" r="r" b="b"/>
              <a:pathLst>
                <a:path w="157" h="191">
                  <a:moveTo>
                    <a:pt x="66" y="0"/>
                  </a:moveTo>
                  <a:lnTo>
                    <a:pt x="0" y="61"/>
                  </a:lnTo>
                  <a:lnTo>
                    <a:pt x="84" y="191"/>
                  </a:lnTo>
                  <a:lnTo>
                    <a:pt x="157" y="123"/>
                  </a:lnTo>
                  <a:lnTo>
                    <a:pt x="6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3" name="Freeform 139">
              <a:extLst>
                <a:ext uri="{FF2B5EF4-FFF2-40B4-BE49-F238E27FC236}">
                  <a16:creationId xmlns:a16="http://schemas.microsoft.com/office/drawing/2014/main" id="{A40098FE-812D-4121-B38C-131EB85ACFF3}"/>
                </a:ext>
              </a:extLst>
            </p:cNvPr>
            <p:cNvSpPr>
              <a:spLocks/>
            </p:cNvSpPr>
            <p:nvPr/>
          </p:nvSpPr>
          <p:spPr bwMode="auto">
            <a:xfrm>
              <a:off x="11415713" y="4986338"/>
              <a:ext cx="252413" cy="303213"/>
            </a:xfrm>
            <a:custGeom>
              <a:avLst/>
              <a:gdLst>
                <a:gd name="T0" fmla="*/ 93 w 159"/>
                <a:gd name="T1" fmla="*/ 0 h 191"/>
                <a:gd name="T2" fmla="*/ 159 w 159"/>
                <a:gd name="T3" fmla="*/ 63 h 191"/>
                <a:gd name="T4" fmla="*/ 73 w 159"/>
                <a:gd name="T5" fmla="*/ 191 h 191"/>
                <a:gd name="T6" fmla="*/ 0 w 159"/>
                <a:gd name="T7" fmla="*/ 123 h 191"/>
                <a:gd name="T8" fmla="*/ 93 w 159"/>
                <a:gd name="T9" fmla="*/ 0 h 191"/>
              </a:gdLst>
              <a:ahLst/>
              <a:cxnLst>
                <a:cxn ang="0">
                  <a:pos x="T0" y="T1"/>
                </a:cxn>
                <a:cxn ang="0">
                  <a:pos x="T2" y="T3"/>
                </a:cxn>
                <a:cxn ang="0">
                  <a:pos x="T4" y="T5"/>
                </a:cxn>
                <a:cxn ang="0">
                  <a:pos x="T6" y="T7"/>
                </a:cxn>
                <a:cxn ang="0">
                  <a:pos x="T8" y="T9"/>
                </a:cxn>
              </a:cxnLst>
              <a:rect l="0" t="0" r="r" b="b"/>
              <a:pathLst>
                <a:path w="159" h="191">
                  <a:moveTo>
                    <a:pt x="93" y="0"/>
                  </a:moveTo>
                  <a:lnTo>
                    <a:pt x="159" y="63"/>
                  </a:lnTo>
                  <a:lnTo>
                    <a:pt x="73" y="191"/>
                  </a:lnTo>
                  <a:lnTo>
                    <a:pt x="0" y="123"/>
                  </a:lnTo>
                  <a:lnTo>
                    <a:pt x="9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4" name="Freeform 140">
              <a:extLst>
                <a:ext uri="{FF2B5EF4-FFF2-40B4-BE49-F238E27FC236}">
                  <a16:creationId xmlns:a16="http://schemas.microsoft.com/office/drawing/2014/main" id="{AD0663B2-0D16-4ABD-B20A-E6FFDD9514FC}"/>
                </a:ext>
              </a:extLst>
            </p:cNvPr>
            <p:cNvSpPr>
              <a:spLocks/>
            </p:cNvSpPr>
            <p:nvPr/>
          </p:nvSpPr>
          <p:spPr bwMode="auto">
            <a:xfrm>
              <a:off x="11415713" y="4986338"/>
              <a:ext cx="252413" cy="303213"/>
            </a:xfrm>
            <a:custGeom>
              <a:avLst/>
              <a:gdLst>
                <a:gd name="T0" fmla="*/ 93 w 159"/>
                <a:gd name="T1" fmla="*/ 0 h 191"/>
                <a:gd name="T2" fmla="*/ 159 w 159"/>
                <a:gd name="T3" fmla="*/ 63 h 191"/>
                <a:gd name="T4" fmla="*/ 73 w 159"/>
                <a:gd name="T5" fmla="*/ 191 h 191"/>
                <a:gd name="T6" fmla="*/ 0 w 159"/>
                <a:gd name="T7" fmla="*/ 123 h 191"/>
                <a:gd name="T8" fmla="*/ 93 w 159"/>
                <a:gd name="T9" fmla="*/ 0 h 191"/>
              </a:gdLst>
              <a:ahLst/>
              <a:cxnLst>
                <a:cxn ang="0">
                  <a:pos x="T0" y="T1"/>
                </a:cxn>
                <a:cxn ang="0">
                  <a:pos x="T2" y="T3"/>
                </a:cxn>
                <a:cxn ang="0">
                  <a:pos x="T4" y="T5"/>
                </a:cxn>
                <a:cxn ang="0">
                  <a:pos x="T6" y="T7"/>
                </a:cxn>
                <a:cxn ang="0">
                  <a:pos x="T8" y="T9"/>
                </a:cxn>
              </a:cxnLst>
              <a:rect l="0" t="0" r="r" b="b"/>
              <a:pathLst>
                <a:path w="159" h="191">
                  <a:moveTo>
                    <a:pt x="93" y="0"/>
                  </a:moveTo>
                  <a:lnTo>
                    <a:pt x="159" y="63"/>
                  </a:lnTo>
                  <a:lnTo>
                    <a:pt x="73" y="191"/>
                  </a:lnTo>
                  <a:lnTo>
                    <a:pt x="0" y="123"/>
                  </a:lnTo>
                  <a:lnTo>
                    <a:pt x="9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5" name="Freeform 141">
              <a:extLst>
                <a:ext uri="{FF2B5EF4-FFF2-40B4-BE49-F238E27FC236}">
                  <a16:creationId xmlns:a16="http://schemas.microsoft.com/office/drawing/2014/main" id="{C34FE44C-5A5D-4A5C-A213-4A2A5EDFB485}"/>
                </a:ext>
              </a:extLst>
            </p:cNvPr>
            <p:cNvSpPr>
              <a:spLocks noEditPoints="1"/>
            </p:cNvSpPr>
            <p:nvPr/>
          </p:nvSpPr>
          <p:spPr bwMode="auto">
            <a:xfrm>
              <a:off x="11109325" y="4473575"/>
              <a:ext cx="628650" cy="230188"/>
            </a:xfrm>
            <a:custGeom>
              <a:avLst/>
              <a:gdLst>
                <a:gd name="T0" fmla="*/ 130 w 174"/>
                <a:gd name="T1" fmla="*/ 63 h 64"/>
                <a:gd name="T2" fmla="*/ 132 w 174"/>
                <a:gd name="T3" fmla="*/ 63 h 64"/>
                <a:gd name="T4" fmla="*/ 164 w 174"/>
                <a:gd name="T5" fmla="*/ 38 h 64"/>
                <a:gd name="T6" fmla="*/ 171 w 174"/>
                <a:gd name="T7" fmla="*/ 17 h 64"/>
                <a:gd name="T8" fmla="*/ 174 w 174"/>
                <a:gd name="T9" fmla="*/ 9 h 64"/>
                <a:gd name="T10" fmla="*/ 169 w 174"/>
                <a:gd name="T11" fmla="*/ 3 h 64"/>
                <a:gd name="T12" fmla="*/ 131 w 174"/>
                <a:gd name="T13" fmla="*/ 1 h 64"/>
                <a:gd name="T14" fmla="*/ 131 w 174"/>
                <a:gd name="T15" fmla="*/ 5 h 64"/>
                <a:gd name="T16" fmla="*/ 157 w 174"/>
                <a:gd name="T17" fmla="*/ 8 h 64"/>
                <a:gd name="T18" fmla="*/ 156 w 174"/>
                <a:gd name="T19" fmla="*/ 47 h 64"/>
                <a:gd name="T20" fmla="*/ 130 w 174"/>
                <a:gd name="T21" fmla="*/ 60 h 64"/>
                <a:gd name="T22" fmla="*/ 130 w 174"/>
                <a:gd name="T23" fmla="*/ 63 h 64"/>
                <a:gd name="T24" fmla="*/ 87 w 174"/>
                <a:gd name="T25" fmla="*/ 9 h 64"/>
                <a:gd name="T26" fmla="*/ 46 w 174"/>
                <a:gd name="T27" fmla="*/ 2 h 64"/>
                <a:gd name="T28" fmla="*/ 43 w 174"/>
                <a:gd name="T29" fmla="*/ 1 h 64"/>
                <a:gd name="T30" fmla="*/ 43 w 174"/>
                <a:gd name="T31" fmla="*/ 5 h 64"/>
                <a:gd name="T32" fmla="*/ 72 w 174"/>
                <a:gd name="T33" fmla="*/ 15 h 64"/>
                <a:gd name="T34" fmla="*/ 55 w 174"/>
                <a:gd name="T35" fmla="*/ 57 h 64"/>
                <a:gd name="T36" fmla="*/ 42 w 174"/>
                <a:gd name="T37" fmla="*/ 60 h 64"/>
                <a:gd name="T38" fmla="*/ 42 w 174"/>
                <a:gd name="T39" fmla="*/ 63 h 64"/>
                <a:gd name="T40" fmla="*/ 71 w 174"/>
                <a:gd name="T41" fmla="*/ 44 h 64"/>
                <a:gd name="T42" fmla="*/ 87 w 174"/>
                <a:gd name="T43" fmla="*/ 23 h 64"/>
                <a:gd name="T44" fmla="*/ 101 w 174"/>
                <a:gd name="T45" fmla="*/ 44 h 64"/>
                <a:gd name="T46" fmla="*/ 130 w 174"/>
                <a:gd name="T47" fmla="*/ 63 h 64"/>
                <a:gd name="T48" fmla="*/ 130 w 174"/>
                <a:gd name="T49" fmla="*/ 60 h 64"/>
                <a:gd name="T50" fmla="*/ 117 w 174"/>
                <a:gd name="T51" fmla="*/ 57 h 64"/>
                <a:gd name="T52" fmla="*/ 102 w 174"/>
                <a:gd name="T53" fmla="*/ 15 h 64"/>
                <a:gd name="T54" fmla="*/ 131 w 174"/>
                <a:gd name="T55" fmla="*/ 5 h 64"/>
                <a:gd name="T56" fmla="*/ 131 w 174"/>
                <a:gd name="T57" fmla="*/ 1 h 64"/>
                <a:gd name="T58" fmla="*/ 128 w 174"/>
                <a:gd name="T59" fmla="*/ 1 h 64"/>
                <a:gd name="T60" fmla="*/ 87 w 174"/>
                <a:gd name="T61" fmla="*/ 9 h 64"/>
                <a:gd name="T62" fmla="*/ 43 w 174"/>
                <a:gd name="T63" fmla="*/ 1 h 64"/>
                <a:gd name="T64" fmla="*/ 5 w 174"/>
                <a:gd name="T65" fmla="*/ 4 h 64"/>
                <a:gd name="T66" fmla="*/ 0 w 174"/>
                <a:gd name="T67" fmla="*/ 9 h 64"/>
                <a:gd name="T68" fmla="*/ 3 w 174"/>
                <a:gd name="T69" fmla="*/ 17 h 64"/>
                <a:gd name="T70" fmla="*/ 8 w 174"/>
                <a:gd name="T71" fmla="*/ 38 h 64"/>
                <a:gd name="T72" fmla="*/ 38 w 174"/>
                <a:gd name="T73" fmla="*/ 63 h 64"/>
                <a:gd name="T74" fmla="*/ 42 w 174"/>
                <a:gd name="T75" fmla="*/ 63 h 64"/>
                <a:gd name="T76" fmla="*/ 42 w 174"/>
                <a:gd name="T77" fmla="*/ 60 h 64"/>
                <a:gd name="T78" fmla="*/ 15 w 174"/>
                <a:gd name="T79" fmla="*/ 48 h 64"/>
                <a:gd name="T80" fmla="*/ 17 w 174"/>
                <a:gd name="T81" fmla="*/ 8 h 64"/>
                <a:gd name="T82" fmla="*/ 43 w 174"/>
                <a:gd name="T83" fmla="*/ 5 h 64"/>
                <a:gd name="T84" fmla="*/ 43 w 174"/>
                <a:gd name="T85" fmla="*/ 1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74" h="64">
                  <a:moveTo>
                    <a:pt x="130" y="63"/>
                  </a:moveTo>
                  <a:cubicBezTo>
                    <a:pt x="131" y="63"/>
                    <a:pt x="132" y="63"/>
                    <a:pt x="132" y="63"/>
                  </a:cubicBezTo>
                  <a:cubicBezTo>
                    <a:pt x="156" y="61"/>
                    <a:pt x="161" y="51"/>
                    <a:pt x="164" y="38"/>
                  </a:cubicBezTo>
                  <a:cubicBezTo>
                    <a:pt x="167" y="23"/>
                    <a:pt x="167" y="18"/>
                    <a:pt x="171" y="17"/>
                  </a:cubicBezTo>
                  <a:cubicBezTo>
                    <a:pt x="173" y="16"/>
                    <a:pt x="174" y="13"/>
                    <a:pt x="174" y="9"/>
                  </a:cubicBezTo>
                  <a:cubicBezTo>
                    <a:pt x="174" y="5"/>
                    <a:pt x="174" y="5"/>
                    <a:pt x="169" y="3"/>
                  </a:cubicBezTo>
                  <a:cubicBezTo>
                    <a:pt x="166" y="2"/>
                    <a:pt x="146" y="0"/>
                    <a:pt x="131" y="1"/>
                  </a:cubicBezTo>
                  <a:cubicBezTo>
                    <a:pt x="131" y="5"/>
                    <a:pt x="131" y="5"/>
                    <a:pt x="131" y="5"/>
                  </a:cubicBezTo>
                  <a:cubicBezTo>
                    <a:pt x="143" y="4"/>
                    <a:pt x="154" y="6"/>
                    <a:pt x="157" y="8"/>
                  </a:cubicBezTo>
                  <a:cubicBezTo>
                    <a:pt x="165" y="13"/>
                    <a:pt x="162" y="36"/>
                    <a:pt x="156" y="47"/>
                  </a:cubicBezTo>
                  <a:cubicBezTo>
                    <a:pt x="152" y="55"/>
                    <a:pt x="140" y="59"/>
                    <a:pt x="130" y="60"/>
                  </a:cubicBezTo>
                  <a:lnTo>
                    <a:pt x="130" y="63"/>
                  </a:lnTo>
                  <a:close/>
                  <a:moveTo>
                    <a:pt x="87" y="9"/>
                  </a:moveTo>
                  <a:cubicBezTo>
                    <a:pt x="82" y="9"/>
                    <a:pt x="61" y="3"/>
                    <a:pt x="46" y="2"/>
                  </a:cubicBezTo>
                  <a:cubicBezTo>
                    <a:pt x="45" y="2"/>
                    <a:pt x="44" y="1"/>
                    <a:pt x="43" y="1"/>
                  </a:cubicBezTo>
                  <a:cubicBezTo>
                    <a:pt x="43" y="5"/>
                    <a:pt x="43" y="5"/>
                    <a:pt x="43" y="5"/>
                  </a:cubicBezTo>
                  <a:cubicBezTo>
                    <a:pt x="55" y="6"/>
                    <a:pt x="67" y="9"/>
                    <a:pt x="72" y="15"/>
                  </a:cubicBezTo>
                  <a:cubicBezTo>
                    <a:pt x="79" y="26"/>
                    <a:pt x="66" y="51"/>
                    <a:pt x="55" y="57"/>
                  </a:cubicBezTo>
                  <a:cubicBezTo>
                    <a:pt x="51" y="59"/>
                    <a:pt x="47" y="60"/>
                    <a:pt x="42" y="60"/>
                  </a:cubicBezTo>
                  <a:cubicBezTo>
                    <a:pt x="42" y="63"/>
                    <a:pt x="42" y="63"/>
                    <a:pt x="42" y="63"/>
                  </a:cubicBezTo>
                  <a:cubicBezTo>
                    <a:pt x="62" y="63"/>
                    <a:pt x="69" y="49"/>
                    <a:pt x="71" y="44"/>
                  </a:cubicBezTo>
                  <a:cubicBezTo>
                    <a:pt x="76" y="35"/>
                    <a:pt x="75" y="23"/>
                    <a:pt x="87" y="23"/>
                  </a:cubicBezTo>
                  <a:cubicBezTo>
                    <a:pt x="98" y="23"/>
                    <a:pt x="96" y="35"/>
                    <a:pt x="101" y="44"/>
                  </a:cubicBezTo>
                  <a:cubicBezTo>
                    <a:pt x="103" y="49"/>
                    <a:pt x="109" y="64"/>
                    <a:pt x="130" y="63"/>
                  </a:cubicBezTo>
                  <a:cubicBezTo>
                    <a:pt x="130" y="60"/>
                    <a:pt x="130" y="60"/>
                    <a:pt x="130" y="60"/>
                  </a:cubicBezTo>
                  <a:cubicBezTo>
                    <a:pt x="125" y="60"/>
                    <a:pt x="120" y="59"/>
                    <a:pt x="117" y="57"/>
                  </a:cubicBezTo>
                  <a:cubicBezTo>
                    <a:pt x="105" y="51"/>
                    <a:pt x="94" y="26"/>
                    <a:pt x="102" y="15"/>
                  </a:cubicBezTo>
                  <a:cubicBezTo>
                    <a:pt x="107" y="9"/>
                    <a:pt x="119" y="6"/>
                    <a:pt x="131" y="5"/>
                  </a:cubicBezTo>
                  <a:cubicBezTo>
                    <a:pt x="131" y="1"/>
                    <a:pt x="131" y="1"/>
                    <a:pt x="131" y="1"/>
                  </a:cubicBezTo>
                  <a:cubicBezTo>
                    <a:pt x="130" y="1"/>
                    <a:pt x="129" y="1"/>
                    <a:pt x="128" y="1"/>
                  </a:cubicBezTo>
                  <a:cubicBezTo>
                    <a:pt x="115" y="3"/>
                    <a:pt x="99" y="8"/>
                    <a:pt x="87" y="9"/>
                  </a:cubicBezTo>
                  <a:close/>
                  <a:moveTo>
                    <a:pt x="43" y="1"/>
                  </a:moveTo>
                  <a:cubicBezTo>
                    <a:pt x="28" y="1"/>
                    <a:pt x="9" y="2"/>
                    <a:pt x="5" y="4"/>
                  </a:cubicBezTo>
                  <a:cubicBezTo>
                    <a:pt x="1" y="5"/>
                    <a:pt x="0" y="6"/>
                    <a:pt x="0" y="9"/>
                  </a:cubicBezTo>
                  <a:cubicBezTo>
                    <a:pt x="0" y="13"/>
                    <a:pt x="0" y="16"/>
                    <a:pt x="3" y="17"/>
                  </a:cubicBezTo>
                  <a:cubicBezTo>
                    <a:pt x="7" y="19"/>
                    <a:pt x="6" y="24"/>
                    <a:pt x="8" y="38"/>
                  </a:cubicBezTo>
                  <a:cubicBezTo>
                    <a:pt x="10" y="51"/>
                    <a:pt x="15" y="61"/>
                    <a:pt x="38" y="63"/>
                  </a:cubicBezTo>
                  <a:cubicBezTo>
                    <a:pt x="39" y="63"/>
                    <a:pt x="41" y="63"/>
                    <a:pt x="42" y="63"/>
                  </a:cubicBezTo>
                  <a:cubicBezTo>
                    <a:pt x="42" y="60"/>
                    <a:pt x="42" y="60"/>
                    <a:pt x="42" y="60"/>
                  </a:cubicBezTo>
                  <a:cubicBezTo>
                    <a:pt x="31" y="60"/>
                    <a:pt x="19" y="56"/>
                    <a:pt x="15" y="48"/>
                  </a:cubicBezTo>
                  <a:cubicBezTo>
                    <a:pt x="10" y="36"/>
                    <a:pt x="9" y="13"/>
                    <a:pt x="17" y="8"/>
                  </a:cubicBezTo>
                  <a:cubicBezTo>
                    <a:pt x="20" y="6"/>
                    <a:pt x="31" y="5"/>
                    <a:pt x="43" y="5"/>
                  </a:cubicBezTo>
                  <a:lnTo>
                    <a:pt x="43" y="1"/>
                  </a:lnTo>
                  <a:close/>
                </a:path>
              </a:pathLst>
            </a:custGeom>
            <a:solidFill>
              <a:srgbClr val="4F7F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6" name="Freeform 142">
              <a:extLst>
                <a:ext uri="{FF2B5EF4-FFF2-40B4-BE49-F238E27FC236}">
                  <a16:creationId xmlns:a16="http://schemas.microsoft.com/office/drawing/2014/main" id="{6E6F5D14-F745-4335-8FA1-B9BAEB345092}"/>
                </a:ext>
              </a:extLst>
            </p:cNvPr>
            <p:cNvSpPr>
              <a:spLocks/>
            </p:cNvSpPr>
            <p:nvPr/>
          </p:nvSpPr>
          <p:spPr bwMode="auto">
            <a:xfrm>
              <a:off x="11415713" y="5181600"/>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solidFill>
              <a:srgbClr val="4B79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7" name="Freeform 143">
              <a:extLst>
                <a:ext uri="{FF2B5EF4-FFF2-40B4-BE49-F238E27FC236}">
                  <a16:creationId xmlns:a16="http://schemas.microsoft.com/office/drawing/2014/main" id="{384FA131-9617-4588-8C82-128CCAF8E954}"/>
                </a:ext>
              </a:extLst>
            </p:cNvPr>
            <p:cNvSpPr>
              <a:spLocks/>
            </p:cNvSpPr>
            <p:nvPr/>
          </p:nvSpPr>
          <p:spPr bwMode="auto">
            <a:xfrm>
              <a:off x="11271250" y="4981575"/>
              <a:ext cx="292100" cy="200025"/>
            </a:xfrm>
            <a:custGeom>
              <a:avLst/>
              <a:gdLst>
                <a:gd name="T0" fmla="*/ 81 w 81"/>
                <a:gd name="T1" fmla="*/ 0 h 55"/>
                <a:gd name="T2" fmla="*/ 40 w 81"/>
                <a:gd name="T3" fmla="*/ 53 h 55"/>
                <a:gd name="T4" fmla="*/ 0 w 81"/>
                <a:gd name="T5" fmla="*/ 0 h 55"/>
                <a:gd name="T6" fmla="*/ 0 w 81"/>
                <a:gd name="T7" fmla="*/ 1 h 55"/>
                <a:gd name="T8" fmla="*/ 40 w 81"/>
                <a:gd name="T9" fmla="*/ 55 h 55"/>
                <a:gd name="T10" fmla="*/ 40 w 81"/>
                <a:gd name="T11" fmla="*/ 55 h 55"/>
                <a:gd name="T12" fmla="*/ 81 w 81"/>
                <a:gd name="T13" fmla="*/ 1 h 55"/>
                <a:gd name="T14" fmla="*/ 81 w 81"/>
                <a:gd name="T15" fmla="*/ 0 h 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1" h="55">
                  <a:moveTo>
                    <a:pt x="81" y="0"/>
                  </a:moveTo>
                  <a:cubicBezTo>
                    <a:pt x="40" y="53"/>
                    <a:pt x="40" y="53"/>
                    <a:pt x="40" y="53"/>
                  </a:cubicBezTo>
                  <a:cubicBezTo>
                    <a:pt x="0" y="0"/>
                    <a:pt x="0" y="0"/>
                    <a:pt x="0" y="0"/>
                  </a:cubicBezTo>
                  <a:cubicBezTo>
                    <a:pt x="0" y="1"/>
                    <a:pt x="0" y="1"/>
                    <a:pt x="0" y="1"/>
                  </a:cubicBezTo>
                  <a:cubicBezTo>
                    <a:pt x="40" y="55"/>
                    <a:pt x="40" y="55"/>
                    <a:pt x="40" y="55"/>
                  </a:cubicBezTo>
                  <a:cubicBezTo>
                    <a:pt x="40" y="55"/>
                    <a:pt x="40" y="55"/>
                    <a:pt x="40" y="55"/>
                  </a:cubicBezTo>
                  <a:cubicBezTo>
                    <a:pt x="81" y="1"/>
                    <a:pt x="81" y="1"/>
                    <a:pt x="81" y="1"/>
                  </a:cubicBezTo>
                  <a:cubicBezTo>
                    <a:pt x="81" y="0"/>
                    <a:pt x="81" y="0"/>
                    <a:pt x="81" y="0"/>
                  </a:cubicBezTo>
                </a:path>
              </a:pathLst>
            </a:custGeom>
            <a:solidFill>
              <a:srgbClr val="DFC8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148" name="Group 147">
            <a:extLst>
              <a:ext uri="{FF2B5EF4-FFF2-40B4-BE49-F238E27FC236}">
                <a16:creationId xmlns:a16="http://schemas.microsoft.com/office/drawing/2014/main" id="{A4078055-0684-40CC-9C53-F23E10C28EF6}"/>
              </a:ext>
            </a:extLst>
          </p:cNvPr>
          <p:cNvGrpSpPr>
            <a:grpSpLocks noChangeAspect="1"/>
          </p:cNvGrpSpPr>
          <p:nvPr/>
        </p:nvGrpSpPr>
        <p:grpSpPr>
          <a:xfrm>
            <a:off x="10158984" y="1828800"/>
            <a:ext cx="457200" cy="532380"/>
            <a:chOff x="10647363" y="1146175"/>
            <a:chExt cx="1544638" cy="1798638"/>
          </a:xfrm>
        </p:grpSpPr>
        <p:sp>
          <p:nvSpPr>
            <p:cNvPr id="149" name="Freeform 171">
              <a:extLst>
                <a:ext uri="{FF2B5EF4-FFF2-40B4-BE49-F238E27FC236}">
                  <a16:creationId xmlns:a16="http://schemas.microsoft.com/office/drawing/2014/main" id="{434750A3-5812-44DD-AF78-4785A561E1F7}"/>
                </a:ext>
              </a:extLst>
            </p:cNvPr>
            <p:cNvSpPr>
              <a:spLocks/>
            </p:cNvSpPr>
            <p:nvPr/>
          </p:nvSpPr>
          <p:spPr bwMode="auto">
            <a:xfrm>
              <a:off x="10647363" y="2244725"/>
              <a:ext cx="1544638" cy="700088"/>
            </a:xfrm>
            <a:custGeom>
              <a:avLst/>
              <a:gdLst>
                <a:gd name="T0" fmla="*/ 171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6" y="41"/>
                    <a:pt x="48" y="63"/>
                    <a:pt x="37" y="73"/>
                  </a:cubicBezTo>
                  <a:cubicBezTo>
                    <a:pt x="20" y="89"/>
                    <a:pt x="10" y="146"/>
                    <a:pt x="0" y="194"/>
                  </a:cubicBezTo>
                  <a:cubicBezTo>
                    <a:pt x="214" y="194"/>
                    <a:pt x="214" y="194"/>
                    <a:pt x="214" y="194"/>
                  </a:cubicBezTo>
                  <a:cubicBezTo>
                    <a:pt x="428" y="194"/>
                    <a:pt x="428" y="194"/>
                    <a:pt x="428" y="194"/>
                  </a:cubicBezTo>
                  <a:cubicBezTo>
                    <a:pt x="418" y="146"/>
                    <a:pt x="408" y="89"/>
                    <a:pt x="391" y="73"/>
                  </a:cubicBezTo>
                  <a:cubicBezTo>
                    <a:pt x="380" y="63"/>
                    <a:pt x="352" y="42"/>
                    <a:pt x="258" y="0"/>
                  </a:cubicBezTo>
                  <a:cubicBezTo>
                    <a:pt x="171" y="0"/>
                    <a:pt x="171" y="0"/>
                    <a:pt x="171" y="0"/>
                  </a:cubicBezTo>
                </a:path>
              </a:pathLst>
            </a:custGeom>
            <a:solidFill>
              <a:srgbClr val="F5DC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0" name="Freeform 172">
              <a:extLst>
                <a:ext uri="{FF2B5EF4-FFF2-40B4-BE49-F238E27FC236}">
                  <a16:creationId xmlns:a16="http://schemas.microsoft.com/office/drawing/2014/main" id="{B7F669D4-94F6-4A33-AF51-F91EAB48FC2F}"/>
                </a:ext>
              </a:extLst>
            </p:cNvPr>
            <p:cNvSpPr>
              <a:spLocks/>
            </p:cNvSpPr>
            <p:nvPr/>
          </p:nvSpPr>
          <p:spPr bwMode="auto">
            <a:xfrm>
              <a:off x="10647363" y="2244725"/>
              <a:ext cx="1544638" cy="700088"/>
            </a:xfrm>
            <a:custGeom>
              <a:avLst/>
              <a:gdLst>
                <a:gd name="T0" fmla="*/ 171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6" y="41"/>
                    <a:pt x="48" y="63"/>
                    <a:pt x="37" y="73"/>
                  </a:cubicBezTo>
                  <a:cubicBezTo>
                    <a:pt x="20" y="89"/>
                    <a:pt x="10" y="146"/>
                    <a:pt x="0" y="194"/>
                  </a:cubicBezTo>
                  <a:cubicBezTo>
                    <a:pt x="214" y="194"/>
                    <a:pt x="214" y="194"/>
                    <a:pt x="214" y="194"/>
                  </a:cubicBezTo>
                  <a:cubicBezTo>
                    <a:pt x="428" y="194"/>
                    <a:pt x="428" y="194"/>
                    <a:pt x="428" y="194"/>
                  </a:cubicBezTo>
                  <a:cubicBezTo>
                    <a:pt x="418" y="146"/>
                    <a:pt x="408" y="89"/>
                    <a:pt x="391" y="73"/>
                  </a:cubicBezTo>
                  <a:cubicBezTo>
                    <a:pt x="380" y="63"/>
                    <a:pt x="352" y="42"/>
                    <a:pt x="258" y="0"/>
                  </a:cubicBezTo>
                  <a:cubicBezTo>
                    <a:pt x="171" y="0"/>
                    <a:pt x="171" y="0"/>
                    <a:pt x="171" y="0"/>
                  </a:cubicBezTo>
                </a:path>
              </a:pathLst>
            </a:custGeom>
            <a:solidFill>
              <a:srgbClr val="3636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1" name="Freeform 173">
              <a:extLst>
                <a:ext uri="{FF2B5EF4-FFF2-40B4-BE49-F238E27FC236}">
                  <a16:creationId xmlns:a16="http://schemas.microsoft.com/office/drawing/2014/main" id="{9439CFAC-803E-4227-BD67-70718A52CEBE}"/>
                </a:ext>
              </a:extLst>
            </p:cNvPr>
            <p:cNvSpPr>
              <a:spLocks/>
            </p:cNvSpPr>
            <p:nvPr/>
          </p:nvSpPr>
          <p:spPr bwMode="auto">
            <a:xfrm>
              <a:off x="11253788" y="1741488"/>
              <a:ext cx="331788" cy="693738"/>
            </a:xfrm>
            <a:custGeom>
              <a:avLst/>
              <a:gdLst>
                <a:gd name="T0" fmla="*/ 0 w 92"/>
                <a:gd name="T1" fmla="*/ 56 h 192"/>
                <a:gd name="T2" fmla="*/ 0 w 92"/>
                <a:gd name="T3" fmla="*/ 126 h 192"/>
                <a:gd name="T4" fmla="*/ 0 w 92"/>
                <a:gd name="T5" fmla="*/ 161 h 192"/>
                <a:gd name="T6" fmla="*/ 92 w 92"/>
                <a:gd name="T7" fmla="*/ 161 h 192"/>
                <a:gd name="T8" fmla="*/ 92 w 92"/>
                <a:gd name="T9" fmla="*/ 126 h 192"/>
                <a:gd name="T10" fmla="*/ 92 w 92"/>
                <a:gd name="T11" fmla="*/ 56 h 192"/>
                <a:gd name="T12" fmla="*/ 0 w 92"/>
                <a:gd name="T13" fmla="*/ 56 h 192"/>
              </a:gdLst>
              <a:ahLst/>
              <a:cxnLst>
                <a:cxn ang="0">
                  <a:pos x="T0" y="T1"/>
                </a:cxn>
                <a:cxn ang="0">
                  <a:pos x="T2" y="T3"/>
                </a:cxn>
                <a:cxn ang="0">
                  <a:pos x="T4" y="T5"/>
                </a:cxn>
                <a:cxn ang="0">
                  <a:pos x="T6" y="T7"/>
                </a:cxn>
                <a:cxn ang="0">
                  <a:pos x="T8" y="T9"/>
                </a:cxn>
                <a:cxn ang="0">
                  <a:pos x="T10" y="T11"/>
                </a:cxn>
                <a:cxn ang="0">
                  <a:pos x="T12" y="T13"/>
                </a:cxn>
              </a:cxnLst>
              <a:rect l="0" t="0" r="r" b="b"/>
              <a:pathLst>
                <a:path w="92" h="192">
                  <a:moveTo>
                    <a:pt x="0" y="56"/>
                  </a:moveTo>
                  <a:cubicBezTo>
                    <a:pt x="0" y="126"/>
                    <a:pt x="0" y="126"/>
                    <a:pt x="0" y="126"/>
                  </a:cubicBezTo>
                  <a:cubicBezTo>
                    <a:pt x="0" y="161"/>
                    <a:pt x="0" y="161"/>
                    <a:pt x="0" y="161"/>
                  </a:cubicBezTo>
                  <a:cubicBezTo>
                    <a:pt x="25" y="191"/>
                    <a:pt x="66" y="192"/>
                    <a:pt x="92" y="161"/>
                  </a:cubicBezTo>
                  <a:cubicBezTo>
                    <a:pt x="92" y="126"/>
                    <a:pt x="92" y="126"/>
                    <a:pt x="92" y="126"/>
                  </a:cubicBezTo>
                  <a:cubicBezTo>
                    <a:pt x="92" y="56"/>
                    <a:pt x="92" y="56"/>
                    <a:pt x="92" y="56"/>
                  </a:cubicBezTo>
                  <a:cubicBezTo>
                    <a:pt x="92" y="0"/>
                    <a:pt x="0" y="0"/>
                    <a:pt x="0" y="56"/>
                  </a:cubicBezTo>
                </a:path>
              </a:pathLst>
            </a:custGeom>
            <a:solidFill>
              <a:srgbClr val="E8C3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2" name="Freeform 174">
              <a:extLst>
                <a:ext uri="{FF2B5EF4-FFF2-40B4-BE49-F238E27FC236}">
                  <a16:creationId xmlns:a16="http://schemas.microsoft.com/office/drawing/2014/main" id="{247FE427-F584-4297-980C-4044CC2261E6}"/>
                </a:ext>
              </a:extLst>
            </p:cNvPr>
            <p:cNvSpPr>
              <a:spLocks/>
            </p:cNvSpPr>
            <p:nvPr/>
          </p:nvSpPr>
          <p:spPr bwMode="auto">
            <a:xfrm>
              <a:off x="11033125" y="1698625"/>
              <a:ext cx="141288" cy="201613"/>
            </a:xfrm>
            <a:custGeom>
              <a:avLst/>
              <a:gdLst>
                <a:gd name="T0" fmla="*/ 11 w 39"/>
                <a:gd name="T1" fmla="*/ 2 h 56"/>
                <a:gd name="T2" fmla="*/ 34 w 39"/>
                <a:gd name="T3" fmla="*/ 23 h 56"/>
                <a:gd name="T4" fmla="*/ 28 w 39"/>
                <a:gd name="T5" fmla="*/ 53 h 56"/>
                <a:gd name="T6" fmla="*/ 5 w 39"/>
                <a:gd name="T7" fmla="*/ 33 h 56"/>
                <a:gd name="T8" fmla="*/ 11 w 39"/>
                <a:gd name="T9" fmla="*/ 2 h 56"/>
              </a:gdLst>
              <a:ahLst/>
              <a:cxnLst>
                <a:cxn ang="0">
                  <a:pos x="T0" y="T1"/>
                </a:cxn>
                <a:cxn ang="0">
                  <a:pos x="T2" y="T3"/>
                </a:cxn>
                <a:cxn ang="0">
                  <a:pos x="T4" y="T5"/>
                </a:cxn>
                <a:cxn ang="0">
                  <a:pos x="T6" y="T7"/>
                </a:cxn>
                <a:cxn ang="0">
                  <a:pos x="T8" y="T9"/>
                </a:cxn>
              </a:cxnLst>
              <a:rect l="0" t="0" r="r" b="b"/>
              <a:pathLst>
                <a:path w="39" h="56">
                  <a:moveTo>
                    <a:pt x="11" y="2"/>
                  </a:moveTo>
                  <a:cubicBezTo>
                    <a:pt x="19" y="0"/>
                    <a:pt x="29" y="9"/>
                    <a:pt x="34" y="23"/>
                  </a:cubicBezTo>
                  <a:cubicBezTo>
                    <a:pt x="39" y="37"/>
                    <a:pt x="36" y="50"/>
                    <a:pt x="28" y="53"/>
                  </a:cubicBezTo>
                  <a:cubicBezTo>
                    <a:pt x="20" y="56"/>
                    <a:pt x="9" y="46"/>
                    <a:pt x="5" y="33"/>
                  </a:cubicBezTo>
                  <a:cubicBezTo>
                    <a:pt x="0" y="19"/>
                    <a:pt x="3" y="5"/>
                    <a:pt x="11" y="2"/>
                  </a:cubicBezTo>
                  <a:close/>
                </a:path>
              </a:pathLst>
            </a:custGeom>
            <a:solidFill>
              <a:srgbClr val="E8C3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3" name="Freeform 175">
              <a:extLst>
                <a:ext uri="{FF2B5EF4-FFF2-40B4-BE49-F238E27FC236}">
                  <a16:creationId xmlns:a16="http://schemas.microsoft.com/office/drawing/2014/main" id="{496210A8-0BFC-4C53-A259-11A15159B2F3}"/>
                </a:ext>
              </a:extLst>
            </p:cNvPr>
            <p:cNvSpPr>
              <a:spLocks/>
            </p:cNvSpPr>
            <p:nvPr/>
          </p:nvSpPr>
          <p:spPr bwMode="auto">
            <a:xfrm>
              <a:off x="11664950" y="1698625"/>
              <a:ext cx="136525" cy="201613"/>
            </a:xfrm>
            <a:custGeom>
              <a:avLst/>
              <a:gdLst>
                <a:gd name="T0" fmla="*/ 27 w 38"/>
                <a:gd name="T1" fmla="*/ 2 h 56"/>
                <a:gd name="T2" fmla="*/ 4 w 38"/>
                <a:gd name="T3" fmla="*/ 23 h 56"/>
                <a:gd name="T4" fmla="*/ 10 w 38"/>
                <a:gd name="T5" fmla="*/ 53 h 56"/>
                <a:gd name="T6" fmla="*/ 33 w 38"/>
                <a:gd name="T7" fmla="*/ 33 h 56"/>
                <a:gd name="T8" fmla="*/ 27 w 38"/>
                <a:gd name="T9" fmla="*/ 2 h 56"/>
              </a:gdLst>
              <a:ahLst/>
              <a:cxnLst>
                <a:cxn ang="0">
                  <a:pos x="T0" y="T1"/>
                </a:cxn>
                <a:cxn ang="0">
                  <a:pos x="T2" y="T3"/>
                </a:cxn>
                <a:cxn ang="0">
                  <a:pos x="T4" y="T5"/>
                </a:cxn>
                <a:cxn ang="0">
                  <a:pos x="T6" y="T7"/>
                </a:cxn>
                <a:cxn ang="0">
                  <a:pos x="T8" y="T9"/>
                </a:cxn>
              </a:cxnLst>
              <a:rect l="0" t="0" r="r" b="b"/>
              <a:pathLst>
                <a:path w="38" h="56">
                  <a:moveTo>
                    <a:pt x="27" y="2"/>
                  </a:moveTo>
                  <a:cubicBezTo>
                    <a:pt x="19" y="0"/>
                    <a:pt x="9" y="9"/>
                    <a:pt x="4" y="23"/>
                  </a:cubicBezTo>
                  <a:cubicBezTo>
                    <a:pt x="0" y="37"/>
                    <a:pt x="2" y="50"/>
                    <a:pt x="10" y="53"/>
                  </a:cubicBezTo>
                  <a:cubicBezTo>
                    <a:pt x="19" y="56"/>
                    <a:pt x="29" y="46"/>
                    <a:pt x="33" y="33"/>
                  </a:cubicBezTo>
                  <a:cubicBezTo>
                    <a:pt x="38" y="19"/>
                    <a:pt x="35" y="5"/>
                    <a:pt x="27" y="2"/>
                  </a:cubicBezTo>
                  <a:close/>
                </a:path>
              </a:pathLst>
            </a:custGeom>
            <a:solidFill>
              <a:srgbClr val="E8C3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4" name="Freeform 176">
              <a:extLst>
                <a:ext uri="{FF2B5EF4-FFF2-40B4-BE49-F238E27FC236}">
                  <a16:creationId xmlns:a16="http://schemas.microsoft.com/office/drawing/2014/main" id="{D04014AE-A714-4AC3-B30B-38536820B558}"/>
                </a:ext>
              </a:extLst>
            </p:cNvPr>
            <p:cNvSpPr>
              <a:spLocks/>
            </p:cNvSpPr>
            <p:nvPr/>
          </p:nvSpPr>
          <p:spPr bwMode="auto">
            <a:xfrm>
              <a:off x="11188700" y="2406650"/>
              <a:ext cx="436563" cy="538163"/>
            </a:xfrm>
            <a:custGeom>
              <a:avLst/>
              <a:gdLst>
                <a:gd name="T0" fmla="*/ 64 w 121"/>
                <a:gd name="T1" fmla="*/ 0 h 149"/>
                <a:gd name="T2" fmla="*/ 0 w 121"/>
                <a:gd name="T3" fmla="*/ 19 h 149"/>
                <a:gd name="T4" fmla="*/ 24 w 121"/>
                <a:gd name="T5" fmla="*/ 149 h 149"/>
                <a:gd name="T6" fmla="*/ 111 w 121"/>
                <a:gd name="T7" fmla="*/ 149 h 149"/>
                <a:gd name="T8" fmla="*/ 121 w 121"/>
                <a:gd name="T9" fmla="*/ 20 h 149"/>
                <a:gd name="T10" fmla="*/ 64 w 121"/>
                <a:gd name="T11" fmla="*/ 0 h 149"/>
              </a:gdLst>
              <a:ahLst/>
              <a:cxnLst>
                <a:cxn ang="0">
                  <a:pos x="T0" y="T1"/>
                </a:cxn>
                <a:cxn ang="0">
                  <a:pos x="T2" y="T3"/>
                </a:cxn>
                <a:cxn ang="0">
                  <a:pos x="T4" y="T5"/>
                </a:cxn>
                <a:cxn ang="0">
                  <a:pos x="T6" y="T7"/>
                </a:cxn>
                <a:cxn ang="0">
                  <a:pos x="T8" y="T9"/>
                </a:cxn>
                <a:cxn ang="0">
                  <a:pos x="T10" y="T11"/>
                </a:cxn>
              </a:cxnLst>
              <a:rect l="0" t="0" r="r" b="b"/>
              <a:pathLst>
                <a:path w="121" h="149">
                  <a:moveTo>
                    <a:pt x="64" y="0"/>
                  </a:moveTo>
                  <a:cubicBezTo>
                    <a:pt x="64" y="0"/>
                    <a:pt x="0" y="15"/>
                    <a:pt x="0" y="19"/>
                  </a:cubicBezTo>
                  <a:cubicBezTo>
                    <a:pt x="0" y="23"/>
                    <a:pt x="24" y="149"/>
                    <a:pt x="24" y="149"/>
                  </a:cubicBezTo>
                  <a:cubicBezTo>
                    <a:pt x="111" y="149"/>
                    <a:pt x="111" y="149"/>
                    <a:pt x="111" y="149"/>
                  </a:cubicBezTo>
                  <a:cubicBezTo>
                    <a:pt x="121" y="20"/>
                    <a:pt x="121" y="20"/>
                    <a:pt x="121" y="20"/>
                  </a:cubicBezTo>
                  <a:cubicBezTo>
                    <a:pt x="64" y="0"/>
                    <a:pt x="64" y="0"/>
                    <a:pt x="64" y="0"/>
                  </a:cubicBezTo>
                </a:path>
              </a:pathLst>
            </a:custGeom>
            <a:solidFill>
              <a:srgbClr val="A5B8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5" name="Freeform 177">
              <a:extLst>
                <a:ext uri="{FF2B5EF4-FFF2-40B4-BE49-F238E27FC236}">
                  <a16:creationId xmlns:a16="http://schemas.microsoft.com/office/drawing/2014/main" id="{8CFE444D-F7B5-410D-8839-EED1B2A2FB2F}"/>
                </a:ext>
              </a:extLst>
            </p:cNvPr>
            <p:cNvSpPr>
              <a:spLocks/>
            </p:cNvSpPr>
            <p:nvPr/>
          </p:nvSpPr>
          <p:spPr bwMode="auto">
            <a:xfrm>
              <a:off x="11036300" y="2247900"/>
              <a:ext cx="288925" cy="696913"/>
            </a:xfrm>
            <a:custGeom>
              <a:avLst/>
              <a:gdLst>
                <a:gd name="T0" fmla="*/ 137 w 182"/>
                <a:gd name="T1" fmla="*/ 0 h 439"/>
                <a:gd name="T2" fmla="*/ 137 w 182"/>
                <a:gd name="T3" fmla="*/ 48 h 439"/>
                <a:gd name="T4" fmla="*/ 182 w 182"/>
                <a:gd name="T5" fmla="*/ 439 h 439"/>
                <a:gd name="T6" fmla="*/ 105 w 182"/>
                <a:gd name="T7" fmla="*/ 439 h 439"/>
                <a:gd name="T8" fmla="*/ 19 w 182"/>
                <a:gd name="T9" fmla="*/ 266 h 439"/>
                <a:gd name="T10" fmla="*/ 101 w 182"/>
                <a:gd name="T11" fmla="*/ 212 h 439"/>
                <a:gd name="T12" fmla="*/ 0 w 182"/>
                <a:gd name="T13" fmla="*/ 164 h 439"/>
                <a:gd name="T14" fmla="*/ 91 w 182"/>
                <a:gd name="T15" fmla="*/ 20 h 439"/>
                <a:gd name="T16" fmla="*/ 137 w 182"/>
                <a:gd name="T17" fmla="*/ 0 h 4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2" h="439">
                  <a:moveTo>
                    <a:pt x="137" y="0"/>
                  </a:moveTo>
                  <a:lnTo>
                    <a:pt x="137" y="48"/>
                  </a:lnTo>
                  <a:lnTo>
                    <a:pt x="182" y="439"/>
                  </a:lnTo>
                  <a:lnTo>
                    <a:pt x="105" y="439"/>
                  </a:lnTo>
                  <a:lnTo>
                    <a:pt x="19" y="266"/>
                  </a:lnTo>
                  <a:lnTo>
                    <a:pt x="101" y="212"/>
                  </a:lnTo>
                  <a:lnTo>
                    <a:pt x="0" y="164"/>
                  </a:lnTo>
                  <a:lnTo>
                    <a:pt x="91" y="20"/>
                  </a:lnTo>
                  <a:lnTo>
                    <a:pt x="137" y="0"/>
                  </a:lnTo>
                  <a:close/>
                </a:path>
              </a:pathLst>
            </a:custGeom>
            <a:solidFill>
              <a:srgbClr val="2020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6" name="Freeform 178">
              <a:extLst>
                <a:ext uri="{FF2B5EF4-FFF2-40B4-BE49-F238E27FC236}">
                  <a16:creationId xmlns:a16="http://schemas.microsoft.com/office/drawing/2014/main" id="{674C1367-515B-4DE4-840E-374BE3706575}"/>
                </a:ext>
              </a:extLst>
            </p:cNvPr>
            <p:cNvSpPr>
              <a:spLocks/>
            </p:cNvSpPr>
            <p:nvPr/>
          </p:nvSpPr>
          <p:spPr bwMode="auto">
            <a:xfrm>
              <a:off x="11514138" y="2247900"/>
              <a:ext cx="287338" cy="696913"/>
            </a:xfrm>
            <a:custGeom>
              <a:avLst/>
              <a:gdLst>
                <a:gd name="T0" fmla="*/ 45 w 181"/>
                <a:gd name="T1" fmla="*/ 0 h 439"/>
                <a:gd name="T2" fmla="*/ 45 w 181"/>
                <a:gd name="T3" fmla="*/ 48 h 439"/>
                <a:gd name="T4" fmla="*/ 0 w 181"/>
                <a:gd name="T5" fmla="*/ 439 h 439"/>
                <a:gd name="T6" fmla="*/ 77 w 181"/>
                <a:gd name="T7" fmla="*/ 439 h 439"/>
                <a:gd name="T8" fmla="*/ 163 w 181"/>
                <a:gd name="T9" fmla="*/ 266 h 439"/>
                <a:gd name="T10" fmla="*/ 81 w 181"/>
                <a:gd name="T11" fmla="*/ 212 h 439"/>
                <a:gd name="T12" fmla="*/ 181 w 181"/>
                <a:gd name="T13" fmla="*/ 164 h 439"/>
                <a:gd name="T14" fmla="*/ 100 w 181"/>
                <a:gd name="T15" fmla="*/ 25 h 439"/>
                <a:gd name="T16" fmla="*/ 45 w 181"/>
                <a:gd name="T17" fmla="*/ 0 h 4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1" h="439">
                  <a:moveTo>
                    <a:pt x="45" y="0"/>
                  </a:moveTo>
                  <a:lnTo>
                    <a:pt x="45" y="48"/>
                  </a:lnTo>
                  <a:lnTo>
                    <a:pt x="0" y="439"/>
                  </a:lnTo>
                  <a:lnTo>
                    <a:pt x="77" y="439"/>
                  </a:lnTo>
                  <a:lnTo>
                    <a:pt x="163" y="266"/>
                  </a:lnTo>
                  <a:lnTo>
                    <a:pt x="81" y="212"/>
                  </a:lnTo>
                  <a:lnTo>
                    <a:pt x="181" y="164"/>
                  </a:lnTo>
                  <a:lnTo>
                    <a:pt x="100" y="25"/>
                  </a:lnTo>
                  <a:lnTo>
                    <a:pt x="45" y="0"/>
                  </a:lnTo>
                  <a:close/>
                </a:path>
              </a:pathLst>
            </a:custGeom>
            <a:solidFill>
              <a:srgbClr val="2121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7" name="Freeform 179">
              <a:extLst>
                <a:ext uri="{FF2B5EF4-FFF2-40B4-BE49-F238E27FC236}">
                  <a16:creationId xmlns:a16="http://schemas.microsoft.com/office/drawing/2014/main" id="{57612B02-231A-42ED-9698-FCDE57FDCC28}"/>
                </a:ext>
              </a:extLst>
            </p:cNvPr>
            <p:cNvSpPr>
              <a:spLocks/>
            </p:cNvSpPr>
            <p:nvPr/>
          </p:nvSpPr>
          <p:spPr bwMode="auto">
            <a:xfrm>
              <a:off x="11347450" y="2406650"/>
              <a:ext cx="144463" cy="136525"/>
            </a:xfrm>
            <a:custGeom>
              <a:avLst/>
              <a:gdLst>
                <a:gd name="T0" fmla="*/ 0 w 40"/>
                <a:gd name="T1" fmla="*/ 21 h 38"/>
                <a:gd name="T2" fmla="*/ 11 w 40"/>
                <a:gd name="T3" fmla="*/ 38 h 38"/>
                <a:gd name="T4" fmla="*/ 28 w 40"/>
                <a:gd name="T5" fmla="*/ 38 h 38"/>
                <a:gd name="T6" fmla="*/ 40 w 40"/>
                <a:gd name="T7" fmla="*/ 21 h 38"/>
                <a:gd name="T8" fmla="*/ 20 w 40"/>
                <a:gd name="T9" fmla="*/ 0 h 38"/>
                <a:gd name="T10" fmla="*/ 0 w 40"/>
                <a:gd name="T11" fmla="*/ 21 h 38"/>
              </a:gdLst>
              <a:ahLst/>
              <a:cxnLst>
                <a:cxn ang="0">
                  <a:pos x="T0" y="T1"/>
                </a:cxn>
                <a:cxn ang="0">
                  <a:pos x="T2" y="T3"/>
                </a:cxn>
                <a:cxn ang="0">
                  <a:pos x="T4" y="T5"/>
                </a:cxn>
                <a:cxn ang="0">
                  <a:pos x="T6" y="T7"/>
                </a:cxn>
                <a:cxn ang="0">
                  <a:pos x="T8" y="T9"/>
                </a:cxn>
                <a:cxn ang="0">
                  <a:pos x="T10" y="T11"/>
                </a:cxn>
              </a:cxnLst>
              <a:rect l="0" t="0" r="r" b="b"/>
              <a:pathLst>
                <a:path w="40" h="38">
                  <a:moveTo>
                    <a:pt x="0" y="21"/>
                  </a:moveTo>
                  <a:cubicBezTo>
                    <a:pt x="11" y="38"/>
                    <a:pt x="11" y="38"/>
                    <a:pt x="11" y="38"/>
                  </a:cubicBezTo>
                  <a:cubicBezTo>
                    <a:pt x="17" y="38"/>
                    <a:pt x="23" y="38"/>
                    <a:pt x="28" y="38"/>
                  </a:cubicBezTo>
                  <a:cubicBezTo>
                    <a:pt x="40" y="21"/>
                    <a:pt x="40" y="21"/>
                    <a:pt x="40" y="21"/>
                  </a:cubicBezTo>
                  <a:cubicBezTo>
                    <a:pt x="20" y="0"/>
                    <a:pt x="20" y="0"/>
                    <a:pt x="20" y="0"/>
                  </a:cubicBezTo>
                  <a:cubicBezTo>
                    <a:pt x="0" y="21"/>
                    <a:pt x="0" y="21"/>
                    <a:pt x="0" y="21"/>
                  </a:cubicBezTo>
                </a:path>
              </a:pathLst>
            </a:custGeom>
            <a:solidFill>
              <a:srgbClr val="64A5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8" name="Freeform 180">
              <a:extLst>
                <a:ext uri="{FF2B5EF4-FFF2-40B4-BE49-F238E27FC236}">
                  <a16:creationId xmlns:a16="http://schemas.microsoft.com/office/drawing/2014/main" id="{F8A5B8B4-D352-479C-B0AC-3A7E57E48AAB}"/>
                </a:ext>
              </a:extLst>
            </p:cNvPr>
            <p:cNvSpPr>
              <a:spLocks/>
            </p:cNvSpPr>
            <p:nvPr/>
          </p:nvSpPr>
          <p:spPr bwMode="auto">
            <a:xfrm>
              <a:off x="11329988" y="2543175"/>
              <a:ext cx="176213" cy="401638"/>
            </a:xfrm>
            <a:custGeom>
              <a:avLst/>
              <a:gdLst>
                <a:gd name="T0" fmla="*/ 36 w 111"/>
                <a:gd name="T1" fmla="*/ 0 h 253"/>
                <a:gd name="T2" fmla="*/ 0 w 111"/>
                <a:gd name="T3" fmla="*/ 253 h 253"/>
                <a:gd name="T4" fmla="*/ 111 w 111"/>
                <a:gd name="T5" fmla="*/ 253 h 253"/>
                <a:gd name="T6" fmla="*/ 75 w 111"/>
                <a:gd name="T7" fmla="*/ 0 h 253"/>
                <a:gd name="T8" fmla="*/ 36 w 111"/>
                <a:gd name="T9" fmla="*/ 0 h 253"/>
              </a:gdLst>
              <a:ahLst/>
              <a:cxnLst>
                <a:cxn ang="0">
                  <a:pos x="T0" y="T1"/>
                </a:cxn>
                <a:cxn ang="0">
                  <a:pos x="T2" y="T3"/>
                </a:cxn>
                <a:cxn ang="0">
                  <a:pos x="T4" y="T5"/>
                </a:cxn>
                <a:cxn ang="0">
                  <a:pos x="T6" y="T7"/>
                </a:cxn>
                <a:cxn ang="0">
                  <a:pos x="T8" y="T9"/>
                </a:cxn>
              </a:cxnLst>
              <a:rect l="0" t="0" r="r" b="b"/>
              <a:pathLst>
                <a:path w="111" h="253">
                  <a:moveTo>
                    <a:pt x="36" y="0"/>
                  </a:moveTo>
                  <a:lnTo>
                    <a:pt x="0" y="253"/>
                  </a:lnTo>
                  <a:lnTo>
                    <a:pt x="111" y="253"/>
                  </a:lnTo>
                  <a:lnTo>
                    <a:pt x="75" y="0"/>
                  </a:lnTo>
                  <a:lnTo>
                    <a:pt x="36" y="0"/>
                  </a:lnTo>
                  <a:close/>
                </a:path>
              </a:pathLst>
            </a:custGeom>
            <a:solidFill>
              <a:srgbClr val="64A5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9" name="Freeform 181">
              <a:extLst>
                <a:ext uri="{FF2B5EF4-FFF2-40B4-BE49-F238E27FC236}">
                  <a16:creationId xmlns:a16="http://schemas.microsoft.com/office/drawing/2014/main" id="{F300BE2A-54C7-4104-9E6A-A3FCC3F1AB13}"/>
                </a:ext>
              </a:extLst>
            </p:cNvPr>
            <p:cNvSpPr>
              <a:spLocks/>
            </p:cNvSpPr>
            <p:nvPr/>
          </p:nvSpPr>
          <p:spPr bwMode="auto">
            <a:xfrm>
              <a:off x="11329988" y="2543175"/>
              <a:ext cx="176213" cy="401638"/>
            </a:xfrm>
            <a:custGeom>
              <a:avLst/>
              <a:gdLst>
                <a:gd name="T0" fmla="*/ 36 w 111"/>
                <a:gd name="T1" fmla="*/ 0 h 253"/>
                <a:gd name="T2" fmla="*/ 0 w 111"/>
                <a:gd name="T3" fmla="*/ 253 h 253"/>
                <a:gd name="T4" fmla="*/ 111 w 111"/>
                <a:gd name="T5" fmla="*/ 253 h 253"/>
                <a:gd name="T6" fmla="*/ 75 w 111"/>
                <a:gd name="T7" fmla="*/ 0 h 253"/>
                <a:gd name="T8" fmla="*/ 36 w 111"/>
                <a:gd name="T9" fmla="*/ 0 h 253"/>
              </a:gdLst>
              <a:ahLst/>
              <a:cxnLst>
                <a:cxn ang="0">
                  <a:pos x="T0" y="T1"/>
                </a:cxn>
                <a:cxn ang="0">
                  <a:pos x="T2" y="T3"/>
                </a:cxn>
                <a:cxn ang="0">
                  <a:pos x="T4" y="T5"/>
                </a:cxn>
                <a:cxn ang="0">
                  <a:pos x="T6" y="T7"/>
                </a:cxn>
                <a:cxn ang="0">
                  <a:pos x="T8" y="T9"/>
                </a:cxn>
              </a:cxnLst>
              <a:rect l="0" t="0" r="r" b="b"/>
              <a:pathLst>
                <a:path w="111" h="253">
                  <a:moveTo>
                    <a:pt x="36" y="0"/>
                  </a:moveTo>
                  <a:lnTo>
                    <a:pt x="0" y="253"/>
                  </a:lnTo>
                  <a:lnTo>
                    <a:pt x="111" y="253"/>
                  </a:lnTo>
                  <a:lnTo>
                    <a:pt x="75" y="0"/>
                  </a:lnTo>
                  <a:lnTo>
                    <a:pt x="3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0" name="Freeform 182">
              <a:extLst>
                <a:ext uri="{FF2B5EF4-FFF2-40B4-BE49-F238E27FC236}">
                  <a16:creationId xmlns:a16="http://schemas.microsoft.com/office/drawing/2014/main" id="{E9E9D211-F949-430A-864C-2B73BB3F59E3}"/>
                </a:ext>
              </a:extLst>
            </p:cNvPr>
            <p:cNvSpPr>
              <a:spLocks/>
            </p:cNvSpPr>
            <p:nvPr/>
          </p:nvSpPr>
          <p:spPr bwMode="auto">
            <a:xfrm>
              <a:off x="11239500" y="2197100"/>
              <a:ext cx="179388" cy="350838"/>
            </a:xfrm>
            <a:custGeom>
              <a:avLst/>
              <a:gdLst>
                <a:gd name="T0" fmla="*/ 9 w 113"/>
                <a:gd name="T1" fmla="*/ 0 h 221"/>
                <a:gd name="T2" fmla="*/ 0 w 113"/>
                <a:gd name="T3" fmla="*/ 36 h 221"/>
                <a:gd name="T4" fmla="*/ 25 w 113"/>
                <a:gd name="T5" fmla="*/ 221 h 221"/>
                <a:gd name="T6" fmla="*/ 113 w 113"/>
                <a:gd name="T7" fmla="*/ 132 h 221"/>
                <a:gd name="T8" fmla="*/ 9 w 113"/>
                <a:gd name="T9" fmla="*/ 0 h 221"/>
              </a:gdLst>
              <a:ahLst/>
              <a:cxnLst>
                <a:cxn ang="0">
                  <a:pos x="T0" y="T1"/>
                </a:cxn>
                <a:cxn ang="0">
                  <a:pos x="T2" y="T3"/>
                </a:cxn>
                <a:cxn ang="0">
                  <a:pos x="T4" y="T5"/>
                </a:cxn>
                <a:cxn ang="0">
                  <a:pos x="T6" y="T7"/>
                </a:cxn>
                <a:cxn ang="0">
                  <a:pos x="T8" y="T9"/>
                </a:cxn>
              </a:cxnLst>
              <a:rect l="0" t="0" r="r" b="b"/>
              <a:pathLst>
                <a:path w="113" h="221">
                  <a:moveTo>
                    <a:pt x="9" y="0"/>
                  </a:moveTo>
                  <a:lnTo>
                    <a:pt x="0" y="36"/>
                  </a:lnTo>
                  <a:lnTo>
                    <a:pt x="25" y="221"/>
                  </a:lnTo>
                  <a:lnTo>
                    <a:pt x="113" y="132"/>
                  </a:lnTo>
                  <a:lnTo>
                    <a:pt x="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1" name="Freeform 183">
              <a:extLst>
                <a:ext uri="{FF2B5EF4-FFF2-40B4-BE49-F238E27FC236}">
                  <a16:creationId xmlns:a16="http://schemas.microsoft.com/office/drawing/2014/main" id="{D6E91A97-F999-4F18-90E6-0365EF812FBF}"/>
                </a:ext>
              </a:extLst>
            </p:cNvPr>
            <p:cNvSpPr>
              <a:spLocks/>
            </p:cNvSpPr>
            <p:nvPr/>
          </p:nvSpPr>
          <p:spPr bwMode="auto">
            <a:xfrm>
              <a:off x="11239500" y="2197100"/>
              <a:ext cx="179388" cy="350838"/>
            </a:xfrm>
            <a:custGeom>
              <a:avLst/>
              <a:gdLst>
                <a:gd name="T0" fmla="*/ 9 w 113"/>
                <a:gd name="T1" fmla="*/ 0 h 221"/>
                <a:gd name="T2" fmla="*/ 0 w 113"/>
                <a:gd name="T3" fmla="*/ 36 h 221"/>
                <a:gd name="T4" fmla="*/ 25 w 113"/>
                <a:gd name="T5" fmla="*/ 221 h 221"/>
                <a:gd name="T6" fmla="*/ 113 w 113"/>
                <a:gd name="T7" fmla="*/ 132 h 221"/>
                <a:gd name="T8" fmla="*/ 9 w 113"/>
                <a:gd name="T9" fmla="*/ 0 h 221"/>
              </a:gdLst>
              <a:ahLst/>
              <a:cxnLst>
                <a:cxn ang="0">
                  <a:pos x="T0" y="T1"/>
                </a:cxn>
                <a:cxn ang="0">
                  <a:pos x="T2" y="T3"/>
                </a:cxn>
                <a:cxn ang="0">
                  <a:pos x="T4" y="T5"/>
                </a:cxn>
                <a:cxn ang="0">
                  <a:pos x="T6" y="T7"/>
                </a:cxn>
                <a:cxn ang="0">
                  <a:pos x="T8" y="T9"/>
                </a:cxn>
              </a:cxnLst>
              <a:rect l="0" t="0" r="r" b="b"/>
              <a:pathLst>
                <a:path w="113" h="221">
                  <a:moveTo>
                    <a:pt x="9" y="0"/>
                  </a:moveTo>
                  <a:lnTo>
                    <a:pt x="0" y="36"/>
                  </a:lnTo>
                  <a:lnTo>
                    <a:pt x="25" y="221"/>
                  </a:lnTo>
                  <a:lnTo>
                    <a:pt x="113" y="132"/>
                  </a:lnTo>
                  <a:lnTo>
                    <a:pt x="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2" name="Freeform 184">
              <a:extLst>
                <a:ext uri="{FF2B5EF4-FFF2-40B4-BE49-F238E27FC236}">
                  <a16:creationId xmlns:a16="http://schemas.microsoft.com/office/drawing/2014/main" id="{ADE6FF03-32B0-4F50-B308-DDF50CFB8A56}"/>
                </a:ext>
              </a:extLst>
            </p:cNvPr>
            <p:cNvSpPr>
              <a:spLocks/>
            </p:cNvSpPr>
            <p:nvPr/>
          </p:nvSpPr>
          <p:spPr bwMode="auto">
            <a:xfrm>
              <a:off x="11253788" y="2128838"/>
              <a:ext cx="331788" cy="115888"/>
            </a:xfrm>
            <a:custGeom>
              <a:avLst/>
              <a:gdLst>
                <a:gd name="T0" fmla="*/ 0 w 92"/>
                <a:gd name="T1" fmla="*/ 0 h 32"/>
                <a:gd name="T2" fmla="*/ 0 w 92"/>
                <a:gd name="T3" fmla="*/ 3 h 32"/>
                <a:gd name="T4" fmla="*/ 46 w 92"/>
                <a:gd name="T5" fmla="*/ 32 h 32"/>
                <a:gd name="T6" fmla="*/ 47 w 92"/>
                <a:gd name="T7" fmla="*/ 32 h 32"/>
                <a:gd name="T8" fmla="*/ 92 w 92"/>
                <a:gd name="T9" fmla="*/ 5 h 32"/>
                <a:gd name="T10" fmla="*/ 92 w 92"/>
                <a:gd name="T11" fmla="*/ 0 h 32"/>
                <a:gd name="T12" fmla="*/ 0 w 92"/>
                <a:gd name="T13" fmla="*/ 0 h 32"/>
              </a:gdLst>
              <a:ahLst/>
              <a:cxnLst>
                <a:cxn ang="0">
                  <a:pos x="T0" y="T1"/>
                </a:cxn>
                <a:cxn ang="0">
                  <a:pos x="T2" y="T3"/>
                </a:cxn>
                <a:cxn ang="0">
                  <a:pos x="T4" y="T5"/>
                </a:cxn>
                <a:cxn ang="0">
                  <a:pos x="T6" y="T7"/>
                </a:cxn>
                <a:cxn ang="0">
                  <a:pos x="T8" y="T9"/>
                </a:cxn>
                <a:cxn ang="0">
                  <a:pos x="T10" y="T11"/>
                </a:cxn>
                <a:cxn ang="0">
                  <a:pos x="T12" y="T13"/>
                </a:cxn>
              </a:cxnLst>
              <a:rect l="0" t="0" r="r" b="b"/>
              <a:pathLst>
                <a:path w="92" h="32">
                  <a:moveTo>
                    <a:pt x="0" y="0"/>
                  </a:moveTo>
                  <a:cubicBezTo>
                    <a:pt x="0" y="3"/>
                    <a:pt x="0" y="3"/>
                    <a:pt x="0" y="3"/>
                  </a:cubicBezTo>
                  <a:cubicBezTo>
                    <a:pt x="0" y="3"/>
                    <a:pt x="23" y="31"/>
                    <a:pt x="46" y="32"/>
                  </a:cubicBezTo>
                  <a:cubicBezTo>
                    <a:pt x="46" y="32"/>
                    <a:pt x="47" y="32"/>
                    <a:pt x="47" y="32"/>
                  </a:cubicBezTo>
                  <a:cubicBezTo>
                    <a:pt x="69" y="32"/>
                    <a:pt x="92" y="5"/>
                    <a:pt x="92" y="5"/>
                  </a:cubicBezTo>
                  <a:cubicBezTo>
                    <a:pt x="92" y="0"/>
                    <a:pt x="92" y="0"/>
                    <a:pt x="92" y="0"/>
                  </a:cubicBezTo>
                  <a:cubicBezTo>
                    <a:pt x="0" y="0"/>
                    <a:pt x="0" y="0"/>
                    <a:pt x="0" y="0"/>
                  </a:cubicBezTo>
                </a:path>
              </a:pathLst>
            </a:custGeom>
            <a:solidFill>
              <a:srgbClr val="BA9C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3" name="Freeform 185">
              <a:extLst>
                <a:ext uri="{FF2B5EF4-FFF2-40B4-BE49-F238E27FC236}">
                  <a16:creationId xmlns:a16="http://schemas.microsoft.com/office/drawing/2014/main" id="{F64B8A84-8F91-4132-840D-1E0CE0779D37}"/>
                </a:ext>
              </a:extLst>
            </p:cNvPr>
            <p:cNvSpPr>
              <a:spLocks/>
            </p:cNvSpPr>
            <p:nvPr/>
          </p:nvSpPr>
          <p:spPr bwMode="auto">
            <a:xfrm>
              <a:off x="10910888" y="1265238"/>
              <a:ext cx="1017588" cy="942975"/>
            </a:xfrm>
            <a:custGeom>
              <a:avLst/>
              <a:gdLst>
                <a:gd name="T0" fmla="*/ 141 w 282"/>
                <a:gd name="T1" fmla="*/ 0 h 261"/>
                <a:gd name="T2" fmla="*/ 63 w 282"/>
                <a:gd name="T3" fmla="*/ 208 h 261"/>
                <a:gd name="T4" fmla="*/ 141 w 282"/>
                <a:gd name="T5" fmla="*/ 261 h 261"/>
                <a:gd name="T6" fmla="*/ 219 w 282"/>
                <a:gd name="T7" fmla="*/ 208 h 261"/>
                <a:gd name="T8" fmla="*/ 141 w 282"/>
                <a:gd name="T9" fmla="*/ 0 h 261"/>
              </a:gdLst>
              <a:ahLst/>
              <a:cxnLst>
                <a:cxn ang="0">
                  <a:pos x="T0" y="T1"/>
                </a:cxn>
                <a:cxn ang="0">
                  <a:pos x="T2" y="T3"/>
                </a:cxn>
                <a:cxn ang="0">
                  <a:pos x="T4" y="T5"/>
                </a:cxn>
                <a:cxn ang="0">
                  <a:pos x="T6" y="T7"/>
                </a:cxn>
                <a:cxn ang="0">
                  <a:pos x="T8" y="T9"/>
                </a:cxn>
              </a:cxnLst>
              <a:rect l="0" t="0" r="r" b="b"/>
              <a:pathLst>
                <a:path w="282" h="261">
                  <a:moveTo>
                    <a:pt x="141" y="0"/>
                  </a:moveTo>
                  <a:cubicBezTo>
                    <a:pt x="0" y="0"/>
                    <a:pt x="54" y="194"/>
                    <a:pt x="63" y="208"/>
                  </a:cubicBezTo>
                  <a:cubicBezTo>
                    <a:pt x="73" y="225"/>
                    <a:pt x="118" y="261"/>
                    <a:pt x="141" y="261"/>
                  </a:cubicBezTo>
                  <a:cubicBezTo>
                    <a:pt x="164" y="261"/>
                    <a:pt x="209" y="225"/>
                    <a:pt x="219" y="208"/>
                  </a:cubicBezTo>
                  <a:cubicBezTo>
                    <a:pt x="228" y="194"/>
                    <a:pt x="282" y="0"/>
                    <a:pt x="141" y="0"/>
                  </a:cubicBezTo>
                  <a:close/>
                </a:path>
              </a:pathLst>
            </a:custGeom>
            <a:solidFill>
              <a:srgbClr val="E8C3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4" name="Freeform 186">
              <a:extLst>
                <a:ext uri="{FF2B5EF4-FFF2-40B4-BE49-F238E27FC236}">
                  <a16:creationId xmlns:a16="http://schemas.microsoft.com/office/drawing/2014/main" id="{EC70A2C9-94FD-4F0A-BF12-66C782E2F51D}"/>
                </a:ext>
              </a:extLst>
            </p:cNvPr>
            <p:cNvSpPr>
              <a:spLocks noEditPoints="1"/>
            </p:cNvSpPr>
            <p:nvPr/>
          </p:nvSpPr>
          <p:spPr bwMode="auto">
            <a:xfrm>
              <a:off x="11029950" y="1146175"/>
              <a:ext cx="801688" cy="722313"/>
            </a:xfrm>
            <a:custGeom>
              <a:avLst/>
              <a:gdLst>
                <a:gd name="T0" fmla="*/ 171 w 222"/>
                <a:gd name="T1" fmla="*/ 38 h 200"/>
                <a:gd name="T2" fmla="*/ 28 w 222"/>
                <a:gd name="T3" fmla="*/ 54 h 200"/>
                <a:gd name="T4" fmla="*/ 16 w 222"/>
                <a:gd name="T5" fmla="*/ 197 h 200"/>
                <a:gd name="T6" fmla="*/ 16 w 222"/>
                <a:gd name="T7" fmla="*/ 197 h 200"/>
                <a:gd name="T8" fmla="*/ 16 w 222"/>
                <a:gd name="T9" fmla="*/ 198 h 200"/>
                <a:gd name="T10" fmla="*/ 18 w 222"/>
                <a:gd name="T11" fmla="*/ 200 h 200"/>
                <a:gd name="T12" fmla="*/ 20 w 222"/>
                <a:gd name="T13" fmla="*/ 200 h 200"/>
                <a:gd name="T14" fmla="*/ 20 w 222"/>
                <a:gd name="T15" fmla="*/ 199 h 200"/>
                <a:gd name="T16" fmla="*/ 20 w 222"/>
                <a:gd name="T17" fmla="*/ 187 h 200"/>
                <a:gd name="T18" fmla="*/ 18 w 222"/>
                <a:gd name="T19" fmla="*/ 169 h 200"/>
                <a:gd name="T20" fmla="*/ 42 w 222"/>
                <a:gd name="T21" fmla="*/ 101 h 200"/>
                <a:gd name="T22" fmla="*/ 47 w 222"/>
                <a:gd name="T23" fmla="*/ 94 h 200"/>
                <a:gd name="T24" fmla="*/ 53 w 222"/>
                <a:gd name="T25" fmla="*/ 87 h 200"/>
                <a:gd name="T26" fmla="*/ 57 w 222"/>
                <a:gd name="T27" fmla="*/ 85 h 200"/>
                <a:gd name="T28" fmla="*/ 133 w 222"/>
                <a:gd name="T29" fmla="*/ 97 h 200"/>
                <a:gd name="T30" fmla="*/ 163 w 222"/>
                <a:gd name="T31" fmla="*/ 104 h 200"/>
                <a:gd name="T32" fmla="*/ 171 w 222"/>
                <a:gd name="T33" fmla="*/ 97 h 200"/>
                <a:gd name="T34" fmla="*/ 198 w 222"/>
                <a:gd name="T35" fmla="*/ 174 h 200"/>
                <a:gd name="T36" fmla="*/ 196 w 222"/>
                <a:gd name="T37" fmla="*/ 187 h 200"/>
                <a:gd name="T38" fmla="*/ 196 w 222"/>
                <a:gd name="T39" fmla="*/ 199 h 200"/>
                <a:gd name="T40" fmla="*/ 196 w 222"/>
                <a:gd name="T41" fmla="*/ 200 h 200"/>
                <a:gd name="T42" fmla="*/ 199 w 222"/>
                <a:gd name="T43" fmla="*/ 200 h 200"/>
                <a:gd name="T44" fmla="*/ 200 w 222"/>
                <a:gd name="T45" fmla="*/ 198 h 200"/>
                <a:gd name="T46" fmla="*/ 200 w 222"/>
                <a:gd name="T47" fmla="*/ 193 h 200"/>
                <a:gd name="T48" fmla="*/ 201 w 222"/>
                <a:gd name="T49" fmla="*/ 186 h 200"/>
                <a:gd name="T50" fmla="*/ 171 w 222"/>
                <a:gd name="T51" fmla="*/ 38 h 200"/>
                <a:gd name="T52" fmla="*/ 99 w 222"/>
                <a:gd name="T53" fmla="*/ 74 h 200"/>
                <a:gd name="T54" fmla="*/ 97 w 222"/>
                <a:gd name="T55" fmla="*/ 74 h 200"/>
                <a:gd name="T56" fmla="*/ 100 w 222"/>
                <a:gd name="T57" fmla="*/ 75 h 200"/>
                <a:gd name="T58" fmla="*/ 99 w 222"/>
                <a:gd name="T59" fmla="*/ 74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22" h="200">
                  <a:moveTo>
                    <a:pt x="171" y="38"/>
                  </a:moveTo>
                  <a:cubicBezTo>
                    <a:pt x="124" y="0"/>
                    <a:pt x="50" y="22"/>
                    <a:pt x="28" y="54"/>
                  </a:cubicBezTo>
                  <a:cubicBezTo>
                    <a:pt x="0" y="93"/>
                    <a:pt x="10" y="152"/>
                    <a:pt x="16" y="197"/>
                  </a:cubicBezTo>
                  <a:cubicBezTo>
                    <a:pt x="16" y="197"/>
                    <a:pt x="16" y="197"/>
                    <a:pt x="16" y="197"/>
                  </a:cubicBezTo>
                  <a:cubicBezTo>
                    <a:pt x="16" y="197"/>
                    <a:pt x="16" y="198"/>
                    <a:pt x="16" y="198"/>
                  </a:cubicBezTo>
                  <a:cubicBezTo>
                    <a:pt x="17" y="199"/>
                    <a:pt x="17" y="200"/>
                    <a:pt x="18" y="200"/>
                  </a:cubicBezTo>
                  <a:cubicBezTo>
                    <a:pt x="18" y="200"/>
                    <a:pt x="19" y="200"/>
                    <a:pt x="20" y="200"/>
                  </a:cubicBezTo>
                  <a:cubicBezTo>
                    <a:pt x="20" y="199"/>
                    <a:pt x="20" y="199"/>
                    <a:pt x="20" y="199"/>
                  </a:cubicBezTo>
                  <a:cubicBezTo>
                    <a:pt x="21" y="195"/>
                    <a:pt x="20" y="187"/>
                    <a:pt x="20" y="187"/>
                  </a:cubicBezTo>
                  <a:cubicBezTo>
                    <a:pt x="20" y="181"/>
                    <a:pt x="19" y="175"/>
                    <a:pt x="18" y="169"/>
                  </a:cubicBezTo>
                  <a:cubicBezTo>
                    <a:pt x="22" y="141"/>
                    <a:pt x="35" y="135"/>
                    <a:pt x="42" y="101"/>
                  </a:cubicBezTo>
                  <a:cubicBezTo>
                    <a:pt x="44" y="99"/>
                    <a:pt x="45" y="96"/>
                    <a:pt x="47" y="94"/>
                  </a:cubicBezTo>
                  <a:cubicBezTo>
                    <a:pt x="49" y="92"/>
                    <a:pt x="51" y="89"/>
                    <a:pt x="53" y="87"/>
                  </a:cubicBezTo>
                  <a:cubicBezTo>
                    <a:pt x="54" y="87"/>
                    <a:pt x="55" y="86"/>
                    <a:pt x="57" y="85"/>
                  </a:cubicBezTo>
                  <a:cubicBezTo>
                    <a:pt x="82" y="76"/>
                    <a:pt x="109" y="87"/>
                    <a:pt x="133" y="97"/>
                  </a:cubicBezTo>
                  <a:cubicBezTo>
                    <a:pt x="142" y="101"/>
                    <a:pt x="153" y="105"/>
                    <a:pt x="163" y="104"/>
                  </a:cubicBezTo>
                  <a:cubicBezTo>
                    <a:pt x="167" y="104"/>
                    <a:pt x="171" y="101"/>
                    <a:pt x="171" y="97"/>
                  </a:cubicBezTo>
                  <a:cubicBezTo>
                    <a:pt x="182" y="132"/>
                    <a:pt x="192" y="148"/>
                    <a:pt x="198" y="174"/>
                  </a:cubicBezTo>
                  <a:cubicBezTo>
                    <a:pt x="197" y="178"/>
                    <a:pt x="196" y="183"/>
                    <a:pt x="196" y="187"/>
                  </a:cubicBezTo>
                  <a:cubicBezTo>
                    <a:pt x="196" y="187"/>
                    <a:pt x="195" y="195"/>
                    <a:pt x="196" y="199"/>
                  </a:cubicBezTo>
                  <a:cubicBezTo>
                    <a:pt x="196" y="199"/>
                    <a:pt x="196" y="199"/>
                    <a:pt x="196" y="200"/>
                  </a:cubicBezTo>
                  <a:cubicBezTo>
                    <a:pt x="197" y="200"/>
                    <a:pt x="198" y="200"/>
                    <a:pt x="199" y="200"/>
                  </a:cubicBezTo>
                  <a:cubicBezTo>
                    <a:pt x="199" y="200"/>
                    <a:pt x="200" y="199"/>
                    <a:pt x="200" y="198"/>
                  </a:cubicBezTo>
                  <a:cubicBezTo>
                    <a:pt x="200" y="196"/>
                    <a:pt x="200" y="195"/>
                    <a:pt x="200" y="193"/>
                  </a:cubicBezTo>
                  <a:cubicBezTo>
                    <a:pt x="201" y="191"/>
                    <a:pt x="201" y="189"/>
                    <a:pt x="201" y="186"/>
                  </a:cubicBezTo>
                  <a:cubicBezTo>
                    <a:pt x="209" y="159"/>
                    <a:pt x="222" y="49"/>
                    <a:pt x="171" y="38"/>
                  </a:cubicBezTo>
                  <a:close/>
                  <a:moveTo>
                    <a:pt x="99" y="74"/>
                  </a:moveTo>
                  <a:cubicBezTo>
                    <a:pt x="98" y="74"/>
                    <a:pt x="97" y="74"/>
                    <a:pt x="97" y="74"/>
                  </a:cubicBezTo>
                  <a:cubicBezTo>
                    <a:pt x="98" y="74"/>
                    <a:pt x="99" y="74"/>
                    <a:pt x="100" y="75"/>
                  </a:cubicBezTo>
                  <a:cubicBezTo>
                    <a:pt x="100" y="75"/>
                    <a:pt x="99" y="75"/>
                    <a:pt x="99" y="74"/>
                  </a:cubicBezTo>
                  <a:close/>
                </a:path>
              </a:pathLst>
            </a:custGeom>
            <a:solidFill>
              <a:srgbClr val="5D54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5" name="Freeform 187">
              <a:extLst>
                <a:ext uri="{FF2B5EF4-FFF2-40B4-BE49-F238E27FC236}">
                  <a16:creationId xmlns:a16="http://schemas.microsoft.com/office/drawing/2014/main" id="{153F2650-7F27-4107-81E1-22C5E46D3E7B}"/>
                </a:ext>
              </a:extLst>
            </p:cNvPr>
            <p:cNvSpPr>
              <a:spLocks/>
            </p:cNvSpPr>
            <p:nvPr/>
          </p:nvSpPr>
          <p:spPr bwMode="auto">
            <a:xfrm>
              <a:off x="11418888" y="2197100"/>
              <a:ext cx="177800" cy="354013"/>
            </a:xfrm>
            <a:custGeom>
              <a:avLst/>
              <a:gdLst>
                <a:gd name="T0" fmla="*/ 105 w 112"/>
                <a:gd name="T1" fmla="*/ 0 h 223"/>
                <a:gd name="T2" fmla="*/ 112 w 112"/>
                <a:gd name="T3" fmla="*/ 36 h 223"/>
                <a:gd name="T4" fmla="*/ 87 w 112"/>
                <a:gd name="T5" fmla="*/ 223 h 223"/>
                <a:gd name="T6" fmla="*/ 0 w 112"/>
                <a:gd name="T7" fmla="*/ 132 h 223"/>
                <a:gd name="T8" fmla="*/ 105 w 112"/>
                <a:gd name="T9" fmla="*/ 0 h 223"/>
              </a:gdLst>
              <a:ahLst/>
              <a:cxnLst>
                <a:cxn ang="0">
                  <a:pos x="T0" y="T1"/>
                </a:cxn>
                <a:cxn ang="0">
                  <a:pos x="T2" y="T3"/>
                </a:cxn>
                <a:cxn ang="0">
                  <a:pos x="T4" y="T5"/>
                </a:cxn>
                <a:cxn ang="0">
                  <a:pos x="T6" y="T7"/>
                </a:cxn>
                <a:cxn ang="0">
                  <a:pos x="T8" y="T9"/>
                </a:cxn>
              </a:cxnLst>
              <a:rect l="0" t="0" r="r" b="b"/>
              <a:pathLst>
                <a:path w="112" h="223">
                  <a:moveTo>
                    <a:pt x="105" y="0"/>
                  </a:moveTo>
                  <a:lnTo>
                    <a:pt x="112" y="36"/>
                  </a:lnTo>
                  <a:lnTo>
                    <a:pt x="87" y="223"/>
                  </a:lnTo>
                  <a:lnTo>
                    <a:pt x="0" y="132"/>
                  </a:lnTo>
                  <a:lnTo>
                    <a:pt x="10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6" name="Freeform 188">
              <a:extLst>
                <a:ext uri="{FF2B5EF4-FFF2-40B4-BE49-F238E27FC236}">
                  <a16:creationId xmlns:a16="http://schemas.microsoft.com/office/drawing/2014/main" id="{9EA0BBA0-14C7-42B1-AE28-B30F7E907191}"/>
                </a:ext>
              </a:extLst>
            </p:cNvPr>
            <p:cNvSpPr>
              <a:spLocks/>
            </p:cNvSpPr>
            <p:nvPr/>
          </p:nvSpPr>
          <p:spPr bwMode="auto">
            <a:xfrm>
              <a:off x="11418888" y="2197100"/>
              <a:ext cx="177800" cy="354013"/>
            </a:xfrm>
            <a:custGeom>
              <a:avLst/>
              <a:gdLst>
                <a:gd name="T0" fmla="*/ 105 w 112"/>
                <a:gd name="T1" fmla="*/ 0 h 223"/>
                <a:gd name="T2" fmla="*/ 112 w 112"/>
                <a:gd name="T3" fmla="*/ 36 h 223"/>
                <a:gd name="T4" fmla="*/ 87 w 112"/>
                <a:gd name="T5" fmla="*/ 223 h 223"/>
                <a:gd name="T6" fmla="*/ 0 w 112"/>
                <a:gd name="T7" fmla="*/ 132 h 223"/>
                <a:gd name="T8" fmla="*/ 105 w 112"/>
                <a:gd name="T9" fmla="*/ 0 h 223"/>
              </a:gdLst>
              <a:ahLst/>
              <a:cxnLst>
                <a:cxn ang="0">
                  <a:pos x="T0" y="T1"/>
                </a:cxn>
                <a:cxn ang="0">
                  <a:pos x="T2" y="T3"/>
                </a:cxn>
                <a:cxn ang="0">
                  <a:pos x="T4" y="T5"/>
                </a:cxn>
                <a:cxn ang="0">
                  <a:pos x="T6" y="T7"/>
                </a:cxn>
                <a:cxn ang="0">
                  <a:pos x="T8" y="T9"/>
                </a:cxn>
              </a:cxnLst>
              <a:rect l="0" t="0" r="r" b="b"/>
              <a:pathLst>
                <a:path w="112" h="223">
                  <a:moveTo>
                    <a:pt x="105" y="0"/>
                  </a:moveTo>
                  <a:lnTo>
                    <a:pt x="112" y="36"/>
                  </a:lnTo>
                  <a:lnTo>
                    <a:pt x="87" y="223"/>
                  </a:lnTo>
                  <a:lnTo>
                    <a:pt x="0" y="132"/>
                  </a:lnTo>
                  <a:lnTo>
                    <a:pt x="10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7" name="Freeform 189">
              <a:extLst>
                <a:ext uri="{FF2B5EF4-FFF2-40B4-BE49-F238E27FC236}">
                  <a16:creationId xmlns:a16="http://schemas.microsoft.com/office/drawing/2014/main" id="{21543CF4-E6B3-4F5A-B5B0-BB5FB7B61AD1}"/>
                </a:ext>
              </a:extLst>
            </p:cNvPr>
            <p:cNvSpPr>
              <a:spLocks/>
            </p:cNvSpPr>
            <p:nvPr/>
          </p:nvSpPr>
          <p:spPr bwMode="auto">
            <a:xfrm>
              <a:off x="11253788" y="2193925"/>
              <a:ext cx="331788" cy="212725"/>
            </a:xfrm>
            <a:custGeom>
              <a:avLst/>
              <a:gdLst>
                <a:gd name="T0" fmla="*/ 209 w 209"/>
                <a:gd name="T1" fmla="*/ 0 h 134"/>
                <a:gd name="T2" fmla="*/ 104 w 209"/>
                <a:gd name="T3" fmla="*/ 129 h 134"/>
                <a:gd name="T4" fmla="*/ 0 w 209"/>
                <a:gd name="T5" fmla="*/ 0 h 134"/>
                <a:gd name="T6" fmla="*/ 0 w 209"/>
                <a:gd name="T7" fmla="*/ 2 h 134"/>
                <a:gd name="T8" fmla="*/ 104 w 209"/>
                <a:gd name="T9" fmla="*/ 134 h 134"/>
                <a:gd name="T10" fmla="*/ 209 w 209"/>
                <a:gd name="T11" fmla="*/ 2 h 134"/>
                <a:gd name="T12" fmla="*/ 209 w 209"/>
                <a:gd name="T13" fmla="*/ 0 h 134"/>
              </a:gdLst>
              <a:ahLst/>
              <a:cxnLst>
                <a:cxn ang="0">
                  <a:pos x="T0" y="T1"/>
                </a:cxn>
                <a:cxn ang="0">
                  <a:pos x="T2" y="T3"/>
                </a:cxn>
                <a:cxn ang="0">
                  <a:pos x="T4" y="T5"/>
                </a:cxn>
                <a:cxn ang="0">
                  <a:pos x="T6" y="T7"/>
                </a:cxn>
                <a:cxn ang="0">
                  <a:pos x="T8" y="T9"/>
                </a:cxn>
                <a:cxn ang="0">
                  <a:pos x="T10" y="T11"/>
                </a:cxn>
                <a:cxn ang="0">
                  <a:pos x="T12" y="T13"/>
                </a:cxn>
              </a:cxnLst>
              <a:rect l="0" t="0" r="r" b="b"/>
              <a:pathLst>
                <a:path w="209" h="134">
                  <a:moveTo>
                    <a:pt x="209" y="0"/>
                  </a:moveTo>
                  <a:lnTo>
                    <a:pt x="104" y="129"/>
                  </a:lnTo>
                  <a:lnTo>
                    <a:pt x="0" y="0"/>
                  </a:lnTo>
                  <a:lnTo>
                    <a:pt x="0" y="2"/>
                  </a:lnTo>
                  <a:lnTo>
                    <a:pt x="104" y="134"/>
                  </a:lnTo>
                  <a:lnTo>
                    <a:pt x="209" y="2"/>
                  </a:lnTo>
                  <a:lnTo>
                    <a:pt x="209" y="0"/>
                  </a:lnTo>
                  <a:close/>
                </a:path>
              </a:pathLst>
            </a:custGeom>
            <a:solidFill>
              <a:srgbClr val="DCB9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8" name="Freeform 190">
              <a:extLst>
                <a:ext uri="{FF2B5EF4-FFF2-40B4-BE49-F238E27FC236}">
                  <a16:creationId xmlns:a16="http://schemas.microsoft.com/office/drawing/2014/main" id="{4A867BB7-DEA9-40BD-9F4C-8C7AFD3F2589}"/>
                </a:ext>
              </a:extLst>
            </p:cNvPr>
            <p:cNvSpPr>
              <a:spLocks/>
            </p:cNvSpPr>
            <p:nvPr/>
          </p:nvSpPr>
          <p:spPr bwMode="auto">
            <a:xfrm>
              <a:off x="11253788" y="2193925"/>
              <a:ext cx="331788" cy="212725"/>
            </a:xfrm>
            <a:custGeom>
              <a:avLst/>
              <a:gdLst>
                <a:gd name="T0" fmla="*/ 209 w 209"/>
                <a:gd name="T1" fmla="*/ 0 h 134"/>
                <a:gd name="T2" fmla="*/ 104 w 209"/>
                <a:gd name="T3" fmla="*/ 129 h 134"/>
                <a:gd name="T4" fmla="*/ 0 w 209"/>
                <a:gd name="T5" fmla="*/ 0 h 134"/>
                <a:gd name="T6" fmla="*/ 0 w 209"/>
                <a:gd name="T7" fmla="*/ 2 h 134"/>
                <a:gd name="T8" fmla="*/ 104 w 209"/>
                <a:gd name="T9" fmla="*/ 134 h 134"/>
                <a:gd name="T10" fmla="*/ 209 w 209"/>
                <a:gd name="T11" fmla="*/ 2 h 134"/>
                <a:gd name="T12" fmla="*/ 209 w 209"/>
                <a:gd name="T13" fmla="*/ 0 h 134"/>
              </a:gdLst>
              <a:ahLst/>
              <a:cxnLst>
                <a:cxn ang="0">
                  <a:pos x="T0" y="T1"/>
                </a:cxn>
                <a:cxn ang="0">
                  <a:pos x="T2" y="T3"/>
                </a:cxn>
                <a:cxn ang="0">
                  <a:pos x="T4" y="T5"/>
                </a:cxn>
                <a:cxn ang="0">
                  <a:pos x="T6" y="T7"/>
                </a:cxn>
                <a:cxn ang="0">
                  <a:pos x="T8" y="T9"/>
                </a:cxn>
                <a:cxn ang="0">
                  <a:pos x="T10" y="T11"/>
                </a:cxn>
                <a:cxn ang="0">
                  <a:pos x="T12" y="T13"/>
                </a:cxn>
              </a:cxnLst>
              <a:rect l="0" t="0" r="r" b="b"/>
              <a:pathLst>
                <a:path w="209" h="134">
                  <a:moveTo>
                    <a:pt x="209" y="0"/>
                  </a:moveTo>
                  <a:lnTo>
                    <a:pt x="104" y="129"/>
                  </a:lnTo>
                  <a:lnTo>
                    <a:pt x="0" y="0"/>
                  </a:lnTo>
                  <a:lnTo>
                    <a:pt x="0" y="2"/>
                  </a:lnTo>
                  <a:lnTo>
                    <a:pt x="104" y="134"/>
                  </a:lnTo>
                  <a:lnTo>
                    <a:pt x="209" y="2"/>
                  </a:lnTo>
                  <a:lnTo>
                    <a:pt x="20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9" name="Freeform 191">
              <a:extLst>
                <a:ext uri="{FF2B5EF4-FFF2-40B4-BE49-F238E27FC236}">
                  <a16:creationId xmlns:a16="http://schemas.microsoft.com/office/drawing/2014/main" id="{B3B6B943-4097-4C2A-9550-E979686434DF}"/>
                </a:ext>
              </a:extLst>
            </p:cNvPr>
            <p:cNvSpPr>
              <a:spLocks noEditPoints="1"/>
            </p:cNvSpPr>
            <p:nvPr/>
          </p:nvSpPr>
          <p:spPr bwMode="auto">
            <a:xfrm>
              <a:off x="11387138" y="2543175"/>
              <a:ext cx="65088" cy="4763"/>
            </a:xfrm>
            <a:custGeom>
              <a:avLst/>
              <a:gdLst>
                <a:gd name="T0" fmla="*/ 0 w 41"/>
                <a:gd name="T1" fmla="*/ 0 h 3"/>
                <a:gd name="T2" fmla="*/ 0 w 41"/>
                <a:gd name="T3" fmla="*/ 3 h 3"/>
                <a:gd name="T4" fmla="*/ 0 w 41"/>
                <a:gd name="T5" fmla="*/ 3 h 3"/>
                <a:gd name="T6" fmla="*/ 0 w 41"/>
                <a:gd name="T7" fmla="*/ 0 h 3"/>
                <a:gd name="T8" fmla="*/ 39 w 41"/>
                <a:gd name="T9" fmla="*/ 0 h 3"/>
                <a:gd name="T10" fmla="*/ 39 w 41"/>
                <a:gd name="T11" fmla="*/ 0 h 3"/>
                <a:gd name="T12" fmla="*/ 41 w 41"/>
                <a:gd name="T13" fmla="*/ 3 h 3"/>
                <a:gd name="T14" fmla="*/ 41 w 41"/>
                <a:gd name="T15" fmla="*/ 3 h 3"/>
                <a:gd name="T16" fmla="*/ 39 w 41"/>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 h="3">
                  <a:moveTo>
                    <a:pt x="0" y="0"/>
                  </a:moveTo>
                  <a:lnTo>
                    <a:pt x="0" y="3"/>
                  </a:lnTo>
                  <a:lnTo>
                    <a:pt x="0" y="3"/>
                  </a:lnTo>
                  <a:lnTo>
                    <a:pt x="0" y="0"/>
                  </a:lnTo>
                  <a:close/>
                  <a:moveTo>
                    <a:pt x="39" y="0"/>
                  </a:moveTo>
                  <a:lnTo>
                    <a:pt x="39" y="0"/>
                  </a:lnTo>
                  <a:lnTo>
                    <a:pt x="41" y="3"/>
                  </a:lnTo>
                  <a:lnTo>
                    <a:pt x="41" y="3"/>
                  </a:lnTo>
                  <a:lnTo>
                    <a:pt x="39" y="0"/>
                  </a:lnTo>
                  <a:close/>
                </a:path>
              </a:pathLst>
            </a:custGeom>
            <a:solidFill>
              <a:srgbClr val="94A5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70" name="Freeform 192">
              <a:extLst>
                <a:ext uri="{FF2B5EF4-FFF2-40B4-BE49-F238E27FC236}">
                  <a16:creationId xmlns:a16="http://schemas.microsoft.com/office/drawing/2014/main" id="{5E051F93-4B14-474B-B807-1B73369DCEF8}"/>
                </a:ext>
              </a:extLst>
            </p:cNvPr>
            <p:cNvSpPr>
              <a:spLocks noEditPoints="1"/>
            </p:cNvSpPr>
            <p:nvPr/>
          </p:nvSpPr>
          <p:spPr bwMode="auto">
            <a:xfrm>
              <a:off x="11387138" y="2543175"/>
              <a:ext cx="65088" cy="4763"/>
            </a:xfrm>
            <a:custGeom>
              <a:avLst/>
              <a:gdLst>
                <a:gd name="T0" fmla="*/ 0 w 41"/>
                <a:gd name="T1" fmla="*/ 0 h 3"/>
                <a:gd name="T2" fmla="*/ 0 w 41"/>
                <a:gd name="T3" fmla="*/ 3 h 3"/>
                <a:gd name="T4" fmla="*/ 0 w 41"/>
                <a:gd name="T5" fmla="*/ 3 h 3"/>
                <a:gd name="T6" fmla="*/ 0 w 41"/>
                <a:gd name="T7" fmla="*/ 0 h 3"/>
                <a:gd name="T8" fmla="*/ 39 w 41"/>
                <a:gd name="T9" fmla="*/ 0 h 3"/>
                <a:gd name="T10" fmla="*/ 39 w 41"/>
                <a:gd name="T11" fmla="*/ 0 h 3"/>
                <a:gd name="T12" fmla="*/ 41 w 41"/>
                <a:gd name="T13" fmla="*/ 3 h 3"/>
                <a:gd name="T14" fmla="*/ 41 w 41"/>
                <a:gd name="T15" fmla="*/ 3 h 3"/>
                <a:gd name="T16" fmla="*/ 39 w 41"/>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 h="3">
                  <a:moveTo>
                    <a:pt x="0" y="0"/>
                  </a:moveTo>
                  <a:lnTo>
                    <a:pt x="0" y="3"/>
                  </a:lnTo>
                  <a:lnTo>
                    <a:pt x="0" y="3"/>
                  </a:lnTo>
                  <a:lnTo>
                    <a:pt x="0" y="0"/>
                  </a:lnTo>
                  <a:moveTo>
                    <a:pt x="39" y="0"/>
                  </a:moveTo>
                  <a:lnTo>
                    <a:pt x="39" y="0"/>
                  </a:lnTo>
                  <a:lnTo>
                    <a:pt x="41" y="3"/>
                  </a:lnTo>
                  <a:lnTo>
                    <a:pt x="41" y="3"/>
                  </a:lnTo>
                  <a:lnTo>
                    <a:pt x="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71" name="Freeform 193">
              <a:extLst>
                <a:ext uri="{FF2B5EF4-FFF2-40B4-BE49-F238E27FC236}">
                  <a16:creationId xmlns:a16="http://schemas.microsoft.com/office/drawing/2014/main" id="{3B0A71BA-F000-4FAE-8773-719D94904A2A}"/>
                </a:ext>
              </a:extLst>
            </p:cNvPr>
            <p:cNvSpPr>
              <a:spLocks/>
            </p:cNvSpPr>
            <p:nvPr/>
          </p:nvSpPr>
          <p:spPr bwMode="auto">
            <a:xfrm>
              <a:off x="11387138" y="2543175"/>
              <a:ext cx="65088" cy="4763"/>
            </a:xfrm>
            <a:custGeom>
              <a:avLst/>
              <a:gdLst>
                <a:gd name="T0" fmla="*/ 39 w 41"/>
                <a:gd name="T1" fmla="*/ 0 h 3"/>
                <a:gd name="T2" fmla="*/ 0 w 41"/>
                <a:gd name="T3" fmla="*/ 0 h 3"/>
                <a:gd name="T4" fmla="*/ 0 w 41"/>
                <a:gd name="T5" fmla="*/ 3 h 3"/>
                <a:gd name="T6" fmla="*/ 41 w 41"/>
                <a:gd name="T7" fmla="*/ 3 h 3"/>
                <a:gd name="T8" fmla="*/ 39 w 41"/>
                <a:gd name="T9" fmla="*/ 0 h 3"/>
              </a:gdLst>
              <a:ahLst/>
              <a:cxnLst>
                <a:cxn ang="0">
                  <a:pos x="T0" y="T1"/>
                </a:cxn>
                <a:cxn ang="0">
                  <a:pos x="T2" y="T3"/>
                </a:cxn>
                <a:cxn ang="0">
                  <a:pos x="T4" y="T5"/>
                </a:cxn>
                <a:cxn ang="0">
                  <a:pos x="T6" y="T7"/>
                </a:cxn>
                <a:cxn ang="0">
                  <a:pos x="T8" y="T9"/>
                </a:cxn>
              </a:cxnLst>
              <a:rect l="0" t="0" r="r" b="b"/>
              <a:pathLst>
                <a:path w="41" h="3">
                  <a:moveTo>
                    <a:pt x="39" y="0"/>
                  </a:moveTo>
                  <a:lnTo>
                    <a:pt x="0" y="0"/>
                  </a:lnTo>
                  <a:lnTo>
                    <a:pt x="0" y="3"/>
                  </a:lnTo>
                  <a:lnTo>
                    <a:pt x="41" y="3"/>
                  </a:lnTo>
                  <a:lnTo>
                    <a:pt x="39" y="0"/>
                  </a:lnTo>
                  <a:close/>
                </a:path>
              </a:pathLst>
            </a:custGeom>
            <a:solidFill>
              <a:srgbClr val="5A94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72" name="Freeform 194">
              <a:extLst>
                <a:ext uri="{FF2B5EF4-FFF2-40B4-BE49-F238E27FC236}">
                  <a16:creationId xmlns:a16="http://schemas.microsoft.com/office/drawing/2014/main" id="{213F5B69-DD1C-4BCC-AD4F-9046DB1B629A}"/>
                </a:ext>
              </a:extLst>
            </p:cNvPr>
            <p:cNvSpPr>
              <a:spLocks/>
            </p:cNvSpPr>
            <p:nvPr/>
          </p:nvSpPr>
          <p:spPr bwMode="auto">
            <a:xfrm>
              <a:off x="11387138" y="2543175"/>
              <a:ext cx="65088" cy="4763"/>
            </a:xfrm>
            <a:custGeom>
              <a:avLst/>
              <a:gdLst>
                <a:gd name="T0" fmla="*/ 39 w 41"/>
                <a:gd name="T1" fmla="*/ 0 h 3"/>
                <a:gd name="T2" fmla="*/ 0 w 41"/>
                <a:gd name="T3" fmla="*/ 0 h 3"/>
                <a:gd name="T4" fmla="*/ 0 w 41"/>
                <a:gd name="T5" fmla="*/ 3 h 3"/>
                <a:gd name="T6" fmla="*/ 41 w 41"/>
                <a:gd name="T7" fmla="*/ 3 h 3"/>
                <a:gd name="T8" fmla="*/ 39 w 41"/>
                <a:gd name="T9" fmla="*/ 0 h 3"/>
              </a:gdLst>
              <a:ahLst/>
              <a:cxnLst>
                <a:cxn ang="0">
                  <a:pos x="T0" y="T1"/>
                </a:cxn>
                <a:cxn ang="0">
                  <a:pos x="T2" y="T3"/>
                </a:cxn>
                <a:cxn ang="0">
                  <a:pos x="T4" y="T5"/>
                </a:cxn>
                <a:cxn ang="0">
                  <a:pos x="T6" y="T7"/>
                </a:cxn>
                <a:cxn ang="0">
                  <a:pos x="T8" y="T9"/>
                </a:cxn>
              </a:cxnLst>
              <a:rect l="0" t="0" r="r" b="b"/>
              <a:pathLst>
                <a:path w="41" h="3">
                  <a:moveTo>
                    <a:pt x="39" y="0"/>
                  </a:moveTo>
                  <a:lnTo>
                    <a:pt x="0" y="0"/>
                  </a:lnTo>
                  <a:lnTo>
                    <a:pt x="0" y="3"/>
                  </a:lnTo>
                  <a:lnTo>
                    <a:pt x="41" y="3"/>
                  </a:lnTo>
                  <a:lnTo>
                    <a:pt x="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spTree>
    <p:extLst>
      <p:ext uri="{BB962C8B-B14F-4D97-AF65-F5344CB8AC3E}">
        <p14:creationId xmlns:p14="http://schemas.microsoft.com/office/powerpoint/2010/main" val="1877148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9"/>
                                        </p:tgtEl>
                                        <p:attrNameLst>
                                          <p:attrName>style.visibility</p:attrName>
                                        </p:attrNameLst>
                                      </p:cBhvr>
                                      <p:to>
                                        <p:strVal val="visible"/>
                                      </p:to>
                                    </p:set>
                                    <p:animEffect transition="in" filter="wipe(left)">
                                      <p:cBhvr>
                                        <p:cTn id="7" dur="1000"/>
                                        <p:tgtEl>
                                          <p:spTgt spid="19"/>
                                        </p:tgtEl>
                                      </p:cBhvr>
                                    </p:animEffect>
                                  </p:childTnLst>
                                </p:cTn>
                              </p:par>
                            </p:childTnLst>
                          </p:cTn>
                        </p:par>
                        <p:par>
                          <p:cTn id="8" fill="hold">
                            <p:stCondLst>
                              <p:cond delay="1000"/>
                            </p:stCondLst>
                            <p:childTnLst>
                              <p:par>
                                <p:cTn id="9" presetID="22" presetClass="entr" presetSubtype="1" fill="hold" grpId="0" nodeType="afterEffect">
                                  <p:stCondLst>
                                    <p:cond delay="0"/>
                                  </p:stCondLst>
                                  <p:childTnLst>
                                    <p:set>
                                      <p:cBhvr>
                                        <p:cTn id="10" dur="1" fill="hold">
                                          <p:stCondLst>
                                            <p:cond delay="0"/>
                                          </p:stCondLst>
                                        </p:cTn>
                                        <p:tgtEl>
                                          <p:spTgt spid="20"/>
                                        </p:tgtEl>
                                        <p:attrNameLst>
                                          <p:attrName>style.visibility</p:attrName>
                                        </p:attrNameLst>
                                      </p:cBhvr>
                                      <p:to>
                                        <p:strVal val="visible"/>
                                      </p:to>
                                    </p:set>
                                    <p:animEffect transition="in" filter="wipe(up)">
                                      <p:cBhvr>
                                        <p:cTn id="11" dur="1000"/>
                                        <p:tgtEl>
                                          <p:spTgt spid="20"/>
                                        </p:tgtEl>
                                      </p:cBhvr>
                                    </p:animEffect>
                                  </p:childTnLst>
                                </p:cTn>
                              </p:par>
                            </p:childTnLst>
                          </p:cTn>
                        </p:par>
                        <p:par>
                          <p:cTn id="12" fill="hold">
                            <p:stCondLst>
                              <p:cond delay="2000"/>
                            </p:stCondLst>
                            <p:childTnLst>
                              <p:par>
                                <p:cTn id="13" presetID="53" presetClass="entr" presetSubtype="16" fill="hold" grpId="0" nodeType="afterEffect">
                                  <p:stCondLst>
                                    <p:cond delay="0"/>
                                  </p:stCondLst>
                                  <p:childTnLst>
                                    <p:set>
                                      <p:cBhvr>
                                        <p:cTn id="14" dur="1" fill="hold">
                                          <p:stCondLst>
                                            <p:cond delay="0"/>
                                          </p:stCondLst>
                                        </p:cTn>
                                        <p:tgtEl>
                                          <p:spTgt spid="9"/>
                                        </p:tgtEl>
                                        <p:attrNameLst>
                                          <p:attrName>style.visibility</p:attrName>
                                        </p:attrNameLst>
                                      </p:cBhvr>
                                      <p:to>
                                        <p:strVal val="visible"/>
                                      </p:to>
                                    </p:set>
                                    <p:anim calcmode="lin" valueType="num">
                                      <p:cBhvr>
                                        <p:cTn id="15" dur="750" fill="hold"/>
                                        <p:tgtEl>
                                          <p:spTgt spid="9"/>
                                        </p:tgtEl>
                                        <p:attrNameLst>
                                          <p:attrName>ppt_w</p:attrName>
                                        </p:attrNameLst>
                                      </p:cBhvr>
                                      <p:tavLst>
                                        <p:tav tm="0">
                                          <p:val>
                                            <p:fltVal val="0"/>
                                          </p:val>
                                        </p:tav>
                                        <p:tav tm="100000">
                                          <p:val>
                                            <p:strVal val="#ppt_w"/>
                                          </p:val>
                                        </p:tav>
                                      </p:tavLst>
                                    </p:anim>
                                    <p:anim calcmode="lin" valueType="num">
                                      <p:cBhvr>
                                        <p:cTn id="16" dur="750" fill="hold"/>
                                        <p:tgtEl>
                                          <p:spTgt spid="9"/>
                                        </p:tgtEl>
                                        <p:attrNameLst>
                                          <p:attrName>ppt_h</p:attrName>
                                        </p:attrNameLst>
                                      </p:cBhvr>
                                      <p:tavLst>
                                        <p:tav tm="0">
                                          <p:val>
                                            <p:fltVal val="0"/>
                                          </p:val>
                                        </p:tav>
                                        <p:tav tm="100000">
                                          <p:val>
                                            <p:strVal val="#ppt_h"/>
                                          </p:val>
                                        </p:tav>
                                      </p:tavLst>
                                    </p:anim>
                                    <p:animEffect transition="in" filter="fade">
                                      <p:cBhvr>
                                        <p:cTn id="17" dur="750"/>
                                        <p:tgtEl>
                                          <p:spTgt spid="9"/>
                                        </p:tgtEl>
                                      </p:cBhvr>
                                    </p:animEffect>
                                  </p:childTnLst>
                                </p:cTn>
                              </p:par>
                              <p:par>
                                <p:cTn id="18" presetID="53" presetClass="entr" presetSubtype="16" fill="hold" nodeType="withEffect">
                                  <p:stCondLst>
                                    <p:cond delay="0"/>
                                  </p:stCondLst>
                                  <p:childTnLst>
                                    <p:set>
                                      <p:cBhvr>
                                        <p:cTn id="19" dur="1" fill="hold">
                                          <p:stCondLst>
                                            <p:cond delay="0"/>
                                          </p:stCondLst>
                                        </p:cTn>
                                        <p:tgtEl>
                                          <p:spTgt spid="47"/>
                                        </p:tgtEl>
                                        <p:attrNameLst>
                                          <p:attrName>style.visibility</p:attrName>
                                        </p:attrNameLst>
                                      </p:cBhvr>
                                      <p:to>
                                        <p:strVal val="visible"/>
                                      </p:to>
                                    </p:set>
                                    <p:anim calcmode="lin" valueType="num">
                                      <p:cBhvr>
                                        <p:cTn id="20" dur="750" fill="hold"/>
                                        <p:tgtEl>
                                          <p:spTgt spid="47"/>
                                        </p:tgtEl>
                                        <p:attrNameLst>
                                          <p:attrName>ppt_w</p:attrName>
                                        </p:attrNameLst>
                                      </p:cBhvr>
                                      <p:tavLst>
                                        <p:tav tm="0">
                                          <p:val>
                                            <p:fltVal val="0"/>
                                          </p:val>
                                        </p:tav>
                                        <p:tav tm="100000">
                                          <p:val>
                                            <p:strVal val="#ppt_w"/>
                                          </p:val>
                                        </p:tav>
                                      </p:tavLst>
                                    </p:anim>
                                    <p:anim calcmode="lin" valueType="num">
                                      <p:cBhvr>
                                        <p:cTn id="21" dur="750" fill="hold"/>
                                        <p:tgtEl>
                                          <p:spTgt spid="47"/>
                                        </p:tgtEl>
                                        <p:attrNameLst>
                                          <p:attrName>ppt_h</p:attrName>
                                        </p:attrNameLst>
                                      </p:cBhvr>
                                      <p:tavLst>
                                        <p:tav tm="0">
                                          <p:val>
                                            <p:fltVal val="0"/>
                                          </p:val>
                                        </p:tav>
                                        <p:tav tm="100000">
                                          <p:val>
                                            <p:strVal val="#ppt_h"/>
                                          </p:val>
                                        </p:tav>
                                      </p:tavLst>
                                    </p:anim>
                                    <p:animEffect transition="in" filter="fade">
                                      <p:cBhvr>
                                        <p:cTn id="22" dur="750"/>
                                        <p:tgtEl>
                                          <p:spTgt spid="47"/>
                                        </p:tgtEl>
                                      </p:cBhvr>
                                    </p:animEffect>
                                  </p:childTnLst>
                                </p:cTn>
                              </p:par>
                              <p:par>
                                <p:cTn id="23" presetID="53" presetClass="entr" presetSubtype="16" fill="hold" grpId="0" nodeType="withEffect">
                                  <p:stCondLst>
                                    <p:cond delay="0"/>
                                  </p:stCondLst>
                                  <p:childTnLst>
                                    <p:set>
                                      <p:cBhvr>
                                        <p:cTn id="24" dur="1" fill="hold">
                                          <p:stCondLst>
                                            <p:cond delay="0"/>
                                          </p:stCondLst>
                                        </p:cTn>
                                        <p:tgtEl>
                                          <p:spTgt spid="21"/>
                                        </p:tgtEl>
                                        <p:attrNameLst>
                                          <p:attrName>style.visibility</p:attrName>
                                        </p:attrNameLst>
                                      </p:cBhvr>
                                      <p:to>
                                        <p:strVal val="visible"/>
                                      </p:to>
                                    </p:set>
                                    <p:anim calcmode="lin" valueType="num">
                                      <p:cBhvr>
                                        <p:cTn id="25" dur="750" fill="hold"/>
                                        <p:tgtEl>
                                          <p:spTgt spid="21"/>
                                        </p:tgtEl>
                                        <p:attrNameLst>
                                          <p:attrName>ppt_w</p:attrName>
                                        </p:attrNameLst>
                                      </p:cBhvr>
                                      <p:tavLst>
                                        <p:tav tm="0">
                                          <p:val>
                                            <p:fltVal val="0"/>
                                          </p:val>
                                        </p:tav>
                                        <p:tav tm="100000">
                                          <p:val>
                                            <p:strVal val="#ppt_w"/>
                                          </p:val>
                                        </p:tav>
                                      </p:tavLst>
                                    </p:anim>
                                    <p:anim calcmode="lin" valueType="num">
                                      <p:cBhvr>
                                        <p:cTn id="26" dur="750" fill="hold"/>
                                        <p:tgtEl>
                                          <p:spTgt spid="21"/>
                                        </p:tgtEl>
                                        <p:attrNameLst>
                                          <p:attrName>ppt_h</p:attrName>
                                        </p:attrNameLst>
                                      </p:cBhvr>
                                      <p:tavLst>
                                        <p:tav tm="0">
                                          <p:val>
                                            <p:fltVal val="0"/>
                                          </p:val>
                                        </p:tav>
                                        <p:tav tm="100000">
                                          <p:val>
                                            <p:strVal val="#ppt_h"/>
                                          </p:val>
                                        </p:tav>
                                      </p:tavLst>
                                    </p:anim>
                                    <p:animEffect transition="in" filter="fade">
                                      <p:cBhvr>
                                        <p:cTn id="27" dur="750"/>
                                        <p:tgtEl>
                                          <p:spTgt spid="21"/>
                                        </p:tgtEl>
                                      </p:cBhvr>
                                    </p:animEffect>
                                  </p:childTnLst>
                                </p:cTn>
                              </p:par>
                            </p:childTnLst>
                          </p:cTn>
                        </p:par>
                        <p:par>
                          <p:cTn id="28" fill="hold">
                            <p:stCondLst>
                              <p:cond delay="2750"/>
                            </p:stCondLst>
                            <p:childTnLst>
                              <p:par>
                                <p:cTn id="29" presetID="53" presetClass="entr" presetSubtype="16" fill="hold" grpId="0" nodeType="afterEffect">
                                  <p:stCondLst>
                                    <p:cond delay="0"/>
                                  </p:stCondLst>
                                  <p:childTnLst>
                                    <p:set>
                                      <p:cBhvr>
                                        <p:cTn id="30" dur="1" fill="hold">
                                          <p:stCondLst>
                                            <p:cond delay="0"/>
                                          </p:stCondLst>
                                        </p:cTn>
                                        <p:tgtEl>
                                          <p:spTgt spid="11"/>
                                        </p:tgtEl>
                                        <p:attrNameLst>
                                          <p:attrName>style.visibility</p:attrName>
                                        </p:attrNameLst>
                                      </p:cBhvr>
                                      <p:to>
                                        <p:strVal val="visible"/>
                                      </p:to>
                                    </p:set>
                                    <p:anim calcmode="lin" valueType="num">
                                      <p:cBhvr>
                                        <p:cTn id="31" dur="750" fill="hold"/>
                                        <p:tgtEl>
                                          <p:spTgt spid="11"/>
                                        </p:tgtEl>
                                        <p:attrNameLst>
                                          <p:attrName>ppt_w</p:attrName>
                                        </p:attrNameLst>
                                      </p:cBhvr>
                                      <p:tavLst>
                                        <p:tav tm="0">
                                          <p:val>
                                            <p:fltVal val="0"/>
                                          </p:val>
                                        </p:tav>
                                        <p:tav tm="100000">
                                          <p:val>
                                            <p:strVal val="#ppt_w"/>
                                          </p:val>
                                        </p:tav>
                                      </p:tavLst>
                                    </p:anim>
                                    <p:anim calcmode="lin" valueType="num">
                                      <p:cBhvr>
                                        <p:cTn id="32" dur="750" fill="hold"/>
                                        <p:tgtEl>
                                          <p:spTgt spid="11"/>
                                        </p:tgtEl>
                                        <p:attrNameLst>
                                          <p:attrName>ppt_h</p:attrName>
                                        </p:attrNameLst>
                                      </p:cBhvr>
                                      <p:tavLst>
                                        <p:tav tm="0">
                                          <p:val>
                                            <p:fltVal val="0"/>
                                          </p:val>
                                        </p:tav>
                                        <p:tav tm="100000">
                                          <p:val>
                                            <p:strVal val="#ppt_h"/>
                                          </p:val>
                                        </p:tav>
                                      </p:tavLst>
                                    </p:anim>
                                    <p:animEffect transition="in" filter="fade">
                                      <p:cBhvr>
                                        <p:cTn id="33" dur="750"/>
                                        <p:tgtEl>
                                          <p:spTgt spid="11"/>
                                        </p:tgtEl>
                                      </p:cBhvr>
                                    </p:animEffect>
                                  </p:childTnLst>
                                </p:cTn>
                              </p:par>
                              <p:par>
                                <p:cTn id="34" presetID="53" presetClass="entr" presetSubtype="16" fill="hold" nodeType="withEffect">
                                  <p:stCondLst>
                                    <p:cond delay="0"/>
                                  </p:stCondLst>
                                  <p:childTnLst>
                                    <p:set>
                                      <p:cBhvr>
                                        <p:cTn id="35" dur="1" fill="hold">
                                          <p:stCondLst>
                                            <p:cond delay="0"/>
                                          </p:stCondLst>
                                        </p:cTn>
                                        <p:tgtEl>
                                          <p:spTgt spid="71"/>
                                        </p:tgtEl>
                                        <p:attrNameLst>
                                          <p:attrName>style.visibility</p:attrName>
                                        </p:attrNameLst>
                                      </p:cBhvr>
                                      <p:to>
                                        <p:strVal val="visible"/>
                                      </p:to>
                                    </p:set>
                                    <p:anim calcmode="lin" valueType="num">
                                      <p:cBhvr>
                                        <p:cTn id="36" dur="750" fill="hold"/>
                                        <p:tgtEl>
                                          <p:spTgt spid="71"/>
                                        </p:tgtEl>
                                        <p:attrNameLst>
                                          <p:attrName>ppt_w</p:attrName>
                                        </p:attrNameLst>
                                      </p:cBhvr>
                                      <p:tavLst>
                                        <p:tav tm="0">
                                          <p:val>
                                            <p:fltVal val="0"/>
                                          </p:val>
                                        </p:tav>
                                        <p:tav tm="100000">
                                          <p:val>
                                            <p:strVal val="#ppt_w"/>
                                          </p:val>
                                        </p:tav>
                                      </p:tavLst>
                                    </p:anim>
                                    <p:anim calcmode="lin" valueType="num">
                                      <p:cBhvr>
                                        <p:cTn id="37" dur="750" fill="hold"/>
                                        <p:tgtEl>
                                          <p:spTgt spid="71"/>
                                        </p:tgtEl>
                                        <p:attrNameLst>
                                          <p:attrName>ppt_h</p:attrName>
                                        </p:attrNameLst>
                                      </p:cBhvr>
                                      <p:tavLst>
                                        <p:tav tm="0">
                                          <p:val>
                                            <p:fltVal val="0"/>
                                          </p:val>
                                        </p:tav>
                                        <p:tav tm="100000">
                                          <p:val>
                                            <p:strVal val="#ppt_h"/>
                                          </p:val>
                                        </p:tav>
                                      </p:tavLst>
                                    </p:anim>
                                    <p:animEffect transition="in" filter="fade">
                                      <p:cBhvr>
                                        <p:cTn id="38" dur="750"/>
                                        <p:tgtEl>
                                          <p:spTgt spid="71"/>
                                        </p:tgtEl>
                                      </p:cBhvr>
                                    </p:animEffect>
                                  </p:childTnLst>
                                </p:cTn>
                              </p:par>
                              <p:par>
                                <p:cTn id="39" presetID="53" presetClass="entr" presetSubtype="16" fill="hold" grpId="0" nodeType="withEffect">
                                  <p:stCondLst>
                                    <p:cond delay="0"/>
                                  </p:stCondLst>
                                  <p:childTnLst>
                                    <p:set>
                                      <p:cBhvr>
                                        <p:cTn id="40" dur="1" fill="hold">
                                          <p:stCondLst>
                                            <p:cond delay="0"/>
                                          </p:stCondLst>
                                        </p:cTn>
                                        <p:tgtEl>
                                          <p:spTgt spid="22"/>
                                        </p:tgtEl>
                                        <p:attrNameLst>
                                          <p:attrName>style.visibility</p:attrName>
                                        </p:attrNameLst>
                                      </p:cBhvr>
                                      <p:to>
                                        <p:strVal val="visible"/>
                                      </p:to>
                                    </p:set>
                                    <p:anim calcmode="lin" valueType="num">
                                      <p:cBhvr>
                                        <p:cTn id="41" dur="750" fill="hold"/>
                                        <p:tgtEl>
                                          <p:spTgt spid="22"/>
                                        </p:tgtEl>
                                        <p:attrNameLst>
                                          <p:attrName>ppt_w</p:attrName>
                                        </p:attrNameLst>
                                      </p:cBhvr>
                                      <p:tavLst>
                                        <p:tav tm="0">
                                          <p:val>
                                            <p:fltVal val="0"/>
                                          </p:val>
                                        </p:tav>
                                        <p:tav tm="100000">
                                          <p:val>
                                            <p:strVal val="#ppt_w"/>
                                          </p:val>
                                        </p:tav>
                                      </p:tavLst>
                                    </p:anim>
                                    <p:anim calcmode="lin" valueType="num">
                                      <p:cBhvr>
                                        <p:cTn id="42" dur="750" fill="hold"/>
                                        <p:tgtEl>
                                          <p:spTgt spid="22"/>
                                        </p:tgtEl>
                                        <p:attrNameLst>
                                          <p:attrName>ppt_h</p:attrName>
                                        </p:attrNameLst>
                                      </p:cBhvr>
                                      <p:tavLst>
                                        <p:tav tm="0">
                                          <p:val>
                                            <p:fltVal val="0"/>
                                          </p:val>
                                        </p:tav>
                                        <p:tav tm="100000">
                                          <p:val>
                                            <p:strVal val="#ppt_h"/>
                                          </p:val>
                                        </p:tav>
                                      </p:tavLst>
                                    </p:anim>
                                    <p:animEffect transition="in" filter="fade">
                                      <p:cBhvr>
                                        <p:cTn id="43" dur="750"/>
                                        <p:tgtEl>
                                          <p:spTgt spid="22"/>
                                        </p:tgtEl>
                                      </p:cBhvr>
                                    </p:animEffect>
                                  </p:childTnLst>
                                </p:cTn>
                              </p:par>
                            </p:childTnLst>
                          </p:cTn>
                        </p:par>
                        <p:par>
                          <p:cTn id="44" fill="hold">
                            <p:stCondLst>
                              <p:cond delay="3500"/>
                            </p:stCondLst>
                            <p:childTnLst>
                              <p:par>
                                <p:cTn id="45" presetID="53" presetClass="entr" presetSubtype="16" fill="hold" grpId="0" nodeType="afterEffect">
                                  <p:stCondLst>
                                    <p:cond delay="0"/>
                                  </p:stCondLst>
                                  <p:childTnLst>
                                    <p:set>
                                      <p:cBhvr>
                                        <p:cTn id="46" dur="1" fill="hold">
                                          <p:stCondLst>
                                            <p:cond delay="0"/>
                                          </p:stCondLst>
                                        </p:cTn>
                                        <p:tgtEl>
                                          <p:spTgt spid="12"/>
                                        </p:tgtEl>
                                        <p:attrNameLst>
                                          <p:attrName>style.visibility</p:attrName>
                                        </p:attrNameLst>
                                      </p:cBhvr>
                                      <p:to>
                                        <p:strVal val="visible"/>
                                      </p:to>
                                    </p:set>
                                    <p:anim calcmode="lin" valueType="num">
                                      <p:cBhvr>
                                        <p:cTn id="47" dur="750" fill="hold"/>
                                        <p:tgtEl>
                                          <p:spTgt spid="12"/>
                                        </p:tgtEl>
                                        <p:attrNameLst>
                                          <p:attrName>ppt_w</p:attrName>
                                        </p:attrNameLst>
                                      </p:cBhvr>
                                      <p:tavLst>
                                        <p:tav tm="0">
                                          <p:val>
                                            <p:fltVal val="0"/>
                                          </p:val>
                                        </p:tav>
                                        <p:tav tm="100000">
                                          <p:val>
                                            <p:strVal val="#ppt_w"/>
                                          </p:val>
                                        </p:tav>
                                      </p:tavLst>
                                    </p:anim>
                                    <p:anim calcmode="lin" valueType="num">
                                      <p:cBhvr>
                                        <p:cTn id="48" dur="750" fill="hold"/>
                                        <p:tgtEl>
                                          <p:spTgt spid="12"/>
                                        </p:tgtEl>
                                        <p:attrNameLst>
                                          <p:attrName>ppt_h</p:attrName>
                                        </p:attrNameLst>
                                      </p:cBhvr>
                                      <p:tavLst>
                                        <p:tav tm="0">
                                          <p:val>
                                            <p:fltVal val="0"/>
                                          </p:val>
                                        </p:tav>
                                        <p:tav tm="100000">
                                          <p:val>
                                            <p:strVal val="#ppt_h"/>
                                          </p:val>
                                        </p:tav>
                                      </p:tavLst>
                                    </p:anim>
                                    <p:animEffect transition="in" filter="fade">
                                      <p:cBhvr>
                                        <p:cTn id="49" dur="750"/>
                                        <p:tgtEl>
                                          <p:spTgt spid="12"/>
                                        </p:tgtEl>
                                      </p:cBhvr>
                                    </p:animEffect>
                                  </p:childTnLst>
                                </p:cTn>
                              </p:par>
                              <p:par>
                                <p:cTn id="50" presetID="53" presetClass="entr" presetSubtype="16" fill="hold" nodeType="withEffect">
                                  <p:stCondLst>
                                    <p:cond delay="0"/>
                                  </p:stCondLst>
                                  <p:childTnLst>
                                    <p:set>
                                      <p:cBhvr>
                                        <p:cTn id="51" dur="1" fill="hold">
                                          <p:stCondLst>
                                            <p:cond delay="0"/>
                                          </p:stCondLst>
                                        </p:cTn>
                                        <p:tgtEl>
                                          <p:spTgt spid="29"/>
                                        </p:tgtEl>
                                        <p:attrNameLst>
                                          <p:attrName>style.visibility</p:attrName>
                                        </p:attrNameLst>
                                      </p:cBhvr>
                                      <p:to>
                                        <p:strVal val="visible"/>
                                      </p:to>
                                    </p:set>
                                    <p:anim calcmode="lin" valueType="num">
                                      <p:cBhvr>
                                        <p:cTn id="52" dur="750" fill="hold"/>
                                        <p:tgtEl>
                                          <p:spTgt spid="29"/>
                                        </p:tgtEl>
                                        <p:attrNameLst>
                                          <p:attrName>ppt_w</p:attrName>
                                        </p:attrNameLst>
                                      </p:cBhvr>
                                      <p:tavLst>
                                        <p:tav tm="0">
                                          <p:val>
                                            <p:fltVal val="0"/>
                                          </p:val>
                                        </p:tav>
                                        <p:tav tm="100000">
                                          <p:val>
                                            <p:strVal val="#ppt_w"/>
                                          </p:val>
                                        </p:tav>
                                      </p:tavLst>
                                    </p:anim>
                                    <p:anim calcmode="lin" valueType="num">
                                      <p:cBhvr>
                                        <p:cTn id="53" dur="750" fill="hold"/>
                                        <p:tgtEl>
                                          <p:spTgt spid="29"/>
                                        </p:tgtEl>
                                        <p:attrNameLst>
                                          <p:attrName>ppt_h</p:attrName>
                                        </p:attrNameLst>
                                      </p:cBhvr>
                                      <p:tavLst>
                                        <p:tav tm="0">
                                          <p:val>
                                            <p:fltVal val="0"/>
                                          </p:val>
                                        </p:tav>
                                        <p:tav tm="100000">
                                          <p:val>
                                            <p:strVal val="#ppt_h"/>
                                          </p:val>
                                        </p:tav>
                                      </p:tavLst>
                                    </p:anim>
                                    <p:animEffect transition="in" filter="fade">
                                      <p:cBhvr>
                                        <p:cTn id="54" dur="750"/>
                                        <p:tgtEl>
                                          <p:spTgt spid="29"/>
                                        </p:tgtEl>
                                      </p:cBhvr>
                                    </p:animEffect>
                                  </p:childTnLst>
                                </p:cTn>
                              </p:par>
                              <p:par>
                                <p:cTn id="55" presetID="53" presetClass="entr" presetSubtype="16" fill="hold" grpId="0" nodeType="withEffect">
                                  <p:stCondLst>
                                    <p:cond delay="0"/>
                                  </p:stCondLst>
                                  <p:childTnLst>
                                    <p:set>
                                      <p:cBhvr>
                                        <p:cTn id="56" dur="1" fill="hold">
                                          <p:stCondLst>
                                            <p:cond delay="0"/>
                                          </p:stCondLst>
                                        </p:cTn>
                                        <p:tgtEl>
                                          <p:spTgt spid="23"/>
                                        </p:tgtEl>
                                        <p:attrNameLst>
                                          <p:attrName>style.visibility</p:attrName>
                                        </p:attrNameLst>
                                      </p:cBhvr>
                                      <p:to>
                                        <p:strVal val="visible"/>
                                      </p:to>
                                    </p:set>
                                    <p:anim calcmode="lin" valueType="num">
                                      <p:cBhvr>
                                        <p:cTn id="57" dur="750" fill="hold"/>
                                        <p:tgtEl>
                                          <p:spTgt spid="23"/>
                                        </p:tgtEl>
                                        <p:attrNameLst>
                                          <p:attrName>ppt_w</p:attrName>
                                        </p:attrNameLst>
                                      </p:cBhvr>
                                      <p:tavLst>
                                        <p:tav tm="0">
                                          <p:val>
                                            <p:fltVal val="0"/>
                                          </p:val>
                                        </p:tav>
                                        <p:tav tm="100000">
                                          <p:val>
                                            <p:strVal val="#ppt_w"/>
                                          </p:val>
                                        </p:tav>
                                      </p:tavLst>
                                    </p:anim>
                                    <p:anim calcmode="lin" valueType="num">
                                      <p:cBhvr>
                                        <p:cTn id="58" dur="750" fill="hold"/>
                                        <p:tgtEl>
                                          <p:spTgt spid="23"/>
                                        </p:tgtEl>
                                        <p:attrNameLst>
                                          <p:attrName>ppt_h</p:attrName>
                                        </p:attrNameLst>
                                      </p:cBhvr>
                                      <p:tavLst>
                                        <p:tav tm="0">
                                          <p:val>
                                            <p:fltVal val="0"/>
                                          </p:val>
                                        </p:tav>
                                        <p:tav tm="100000">
                                          <p:val>
                                            <p:strVal val="#ppt_h"/>
                                          </p:val>
                                        </p:tav>
                                      </p:tavLst>
                                    </p:anim>
                                    <p:animEffect transition="in" filter="fade">
                                      <p:cBhvr>
                                        <p:cTn id="59" dur="750"/>
                                        <p:tgtEl>
                                          <p:spTgt spid="23"/>
                                        </p:tgtEl>
                                      </p:cBhvr>
                                    </p:animEffect>
                                  </p:childTnLst>
                                </p:cTn>
                              </p:par>
                            </p:childTnLst>
                          </p:cTn>
                        </p:par>
                        <p:par>
                          <p:cTn id="60" fill="hold">
                            <p:stCondLst>
                              <p:cond delay="4250"/>
                            </p:stCondLst>
                            <p:childTnLst>
                              <p:par>
                                <p:cTn id="61" presetID="53" presetClass="entr" presetSubtype="16" fill="hold" grpId="0" nodeType="afterEffect">
                                  <p:stCondLst>
                                    <p:cond delay="0"/>
                                  </p:stCondLst>
                                  <p:childTnLst>
                                    <p:set>
                                      <p:cBhvr>
                                        <p:cTn id="62" dur="1" fill="hold">
                                          <p:stCondLst>
                                            <p:cond delay="0"/>
                                          </p:stCondLst>
                                        </p:cTn>
                                        <p:tgtEl>
                                          <p:spTgt spid="13"/>
                                        </p:tgtEl>
                                        <p:attrNameLst>
                                          <p:attrName>style.visibility</p:attrName>
                                        </p:attrNameLst>
                                      </p:cBhvr>
                                      <p:to>
                                        <p:strVal val="visible"/>
                                      </p:to>
                                    </p:set>
                                    <p:anim calcmode="lin" valueType="num">
                                      <p:cBhvr>
                                        <p:cTn id="63" dur="750" fill="hold"/>
                                        <p:tgtEl>
                                          <p:spTgt spid="13"/>
                                        </p:tgtEl>
                                        <p:attrNameLst>
                                          <p:attrName>ppt_w</p:attrName>
                                        </p:attrNameLst>
                                      </p:cBhvr>
                                      <p:tavLst>
                                        <p:tav tm="0">
                                          <p:val>
                                            <p:fltVal val="0"/>
                                          </p:val>
                                        </p:tav>
                                        <p:tav tm="100000">
                                          <p:val>
                                            <p:strVal val="#ppt_w"/>
                                          </p:val>
                                        </p:tav>
                                      </p:tavLst>
                                    </p:anim>
                                    <p:anim calcmode="lin" valueType="num">
                                      <p:cBhvr>
                                        <p:cTn id="64" dur="750" fill="hold"/>
                                        <p:tgtEl>
                                          <p:spTgt spid="13"/>
                                        </p:tgtEl>
                                        <p:attrNameLst>
                                          <p:attrName>ppt_h</p:attrName>
                                        </p:attrNameLst>
                                      </p:cBhvr>
                                      <p:tavLst>
                                        <p:tav tm="0">
                                          <p:val>
                                            <p:fltVal val="0"/>
                                          </p:val>
                                        </p:tav>
                                        <p:tav tm="100000">
                                          <p:val>
                                            <p:strVal val="#ppt_h"/>
                                          </p:val>
                                        </p:tav>
                                      </p:tavLst>
                                    </p:anim>
                                    <p:animEffect transition="in" filter="fade">
                                      <p:cBhvr>
                                        <p:cTn id="65" dur="750"/>
                                        <p:tgtEl>
                                          <p:spTgt spid="13"/>
                                        </p:tgtEl>
                                      </p:cBhvr>
                                    </p:animEffect>
                                  </p:childTnLst>
                                </p:cTn>
                              </p:par>
                              <p:par>
                                <p:cTn id="66" presetID="53" presetClass="entr" presetSubtype="16" fill="hold" nodeType="withEffect">
                                  <p:stCondLst>
                                    <p:cond delay="0"/>
                                  </p:stCondLst>
                                  <p:childTnLst>
                                    <p:set>
                                      <p:cBhvr>
                                        <p:cTn id="67" dur="1" fill="hold">
                                          <p:stCondLst>
                                            <p:cond delay="0"/>
                                          </p:stCondLst>
                                        </p:cTn>
                                        <p:tgtEl>
                                          <p:spTgt spid="148"/>
                                        </p:tgtEl>
                                        <p:attrNameLst>
                                          <p:attrName>style.visibility</p:attrName>
                                        </p:attrNameLst>
                                      </p:cBhvr>
                                      <p:to>
                                        <p:strVal val="visible"/>
                                      </p:to>
                                    </p:set>
                                    <p:anim calcmode="lin" valueType="num">
                                      <p:cBhvr>
                                        <p:cTn id="68" dur="750" fill="hold"/>
                                        <p:tgtEl>
                                          <p:spTgt spid="148"/>
                                        </p:tgtEl>
                                        <p:attrNameLst>
                                          <p:attrName>ppt_w</p:attrName>
                                        </p:attrNameLst>
                                      </p:cBhvr>
                                      <p:tavLst>
                                        <p:tav tm="0">
                                          <p:val>
                                            <p:fltVal val="0"/>
                                          </p:val>
                                        </p:tav>
                                        <p:tav tm="100000">
                                          <p:val>
                                            <p:strVal val="#ppt_w"/>
                                          </p:val>
                                        </p:tav>
                                      </p:tavLst>
                                    </p:anim>
                                    <p:anim calcmode="lin" valueType="num">
                                      <p:cBhvr>
                                        <p:cTn id="69" dur="750" fill="hold"/>
                                        <p:tgtEl>
                                          <p:spTgt spid="148"/>
                                        </p:tgtEl>
                                        <p:attrNameLst>
                                          <p:attrName>ppt_h</p:attrName>
                                        </p:attrNameLst>
                                      </p:cBhvr>
                                      <p:tavLst>
                                        <p:tav tm="0">
                                          <p:val>
                                            <p:fltVal val="0"/>
                                          </p:val>
                                        </p:tav>
                                        <p:tav tm="100000">
                                          <p:val>
                                            <p:strVal val="#ppt_h"/>
                                          </p:val>
                                        </p:tav>
                                      </p:tavLst>
                                    </p:anim>
                                    <p:animEffect transition="in" filter="fade">
                                      <p:cBhvr>
                                        <p:cTn id="70" dur="750"/>
                                        <p:tgtEl>
                                          <p:spTgt spid="148"/>
                                        </p:tgtEl>
                                      </p:cBhvr>
                                    </p:animEffect>
                                  </p:childTnLst>
                                </p:cTn>
                              </p:par>
                              <p:par>
                                <p:cTn id="71" presetID="53" presetClass="entr" presetSubtype="16" fill="hold" grpId="0" nodeType="withEffect">
                                  <p:stCondLst>
                                    <p:cond delay="0"/>
                                  </p:stCondLst>
                                  <p:childTnLst>
                                    <p:set>
                                      <p:cBhvr>
                                        <p:cTn id="72" dur="1" fill="hold">
                                          <p:stCondLst>
                                            <p:cond delay="0"/>
                                          </p:stCondLst>
                                        </p:cTn>
                                        <p:tgtEl>
                                          <p:spTgt spid="24"/>
                                        </p:tgtEl>
                                        <p:attrNameLst>
                                          <p:attrName>style.visibility</p:attrName>
                                        </p:attrNameLst>
                                      </p:cBhvr>
                                      <p:to>
                                        <p:strVal val="visible"/>
                                      </p:to>
                                    </p:set>
                                    <p:anim calcmode="lin" valueType="num">
                                      <p:cBhvr>
                                        <p:cTn id="73" dur="750" fill="hold"/>
                                        <p:tgtEl>
                                          <p:spTgt spid="24"/>
                                        </p:tgtEl>
                                        <p:attrNameLst>
                                          <p:attrName>ppt_w</p:attrName>
                                        </p:attrNameLst>
                                      </p:cBhvr>
                                      <p:tavLst>
                                        <p:tav tm="0">
                                          <p:val>
                                            <p:fltVal val="0"/>
                                          </p:val>
                                        </p:tav>
                                        <p:tav tm="100000">
                                          <p:val>
                                            <p:strVal val="#ppt_w"/>
                                          </p:val>
                                        </p:tav>
                                      </p:tavLst>
                                    </p:anim>
                                    <p:anim calcmode="lin" valueType="num">
                                      <p:cBhvr>
                                        <p:cTn id="74" dur="750" fill="hold"/>
                                        <p:tgtEl>
                                          <p:spTgt spid="24"/>
                                        </p:tgtEl>
                                        <p:attrNameLst>
                                          <p:attrName>ppt_h</p:attrName>
                                        </p:attrNameLst>
                                      </p:cBhvr>
                                      <p:tavLst>
                                        <p:tav tm="0">
                                          <p:val>
                                            <p:fltVal val="0"/>
                                          </p:val>
                                        </p:tav>
                                        <p:tav tm="100000">
                                          <p:val>
                                            <p:strVal val="#ppt_h"/>
                                          </p:val>
                                        </p:tav>
                                      </p:tavLst>
                                    </p:anim>
                                    <p:animEffect transition="in" filter="fade">
                                      <p:cBhvr>
                                        <p:cTn id="75" dur="750"/>
                                        <p:tgtEl>
                                          <p:spTgt spid="24"/>
                                        </p:tgtEl>
                                      </p:cBhvr>
                                    </p:animEffect>
                                  </p:childTnLst>
                                </p:cTn>
                              </p:par>
                            </p:childTnLst>
                          </p:cTn>
                        </p:par>
                        <p:par>
                          <p:cTn id="76" fill="hold">
                            <p:stCondLst>
                              <p:cond delay="5000"/>
                            </p:stCondLst>
                            <p:childTnLst>
                              <p:par>
                                <p:cTn id="77" presetID="53" presetClass="entr" presetSubtype="16" fill="hold" grpId="0" nodeType="afterEffect">
                                  <p:stCondLst>
                                    <p:cond delay="0"/>
                                  </p:stCondLst>
                                  <p:childTnLst>
                                    <p:set>
                                      <p:cBhvr>
                                        <p:cTn id="78" dur="1" fill="hold">
                                          <p:stCondLst>
                                            <p:cond delay="0"/>
                                          </p:stCondLst>
                                        </p:cTn>
                                        <p:tgtEl>
                                          <p:spTgt spid="14"/>
                                        </p:tgtEl>
                                        <p:attrNameLst>
                                          <p:attrName>style.visibility</p:attrName>
                                        </p:attrNameLst>
                                      </p:cBhvr>
                                      <p:to>
                                        <p:strVal val="visible"/>
                                      </p:to>
                                    </p:set>
                                    <p:anim calcmode="lin" valueType="num">
                                      <p:cBhvr>
                                        <p:cTn id="79" dur="750" fill="hold"/>
                                        <p:tgtEl>
                                          <p:spTgt spid="14"/>
                                        </p:tgtEl>
                                        <p:attrNameLst>
                                          <p:attrName>ppt_w</p:attrName>
                                        </p:attrNameLst>
                                      </p:cBhvr>
                                      <p:tavLst>
                                        <p:tav tm="0">
                                          <p:val>
                                            <p:fltVal val="0"/>
                                          </p:val>
                                        </p:tav>
                                        <p:tav tm="100000">
                                          <p:val>
                                            <p:strVal val="#ppt_w"/>
                                          </p:val>
                                        </p:tav>
                                      </p:tavLst>
                                    </p:anim>
                                    <p:anim calcmode="lin" valueType="num">
                                      <p:cBhvr>
                                        <p:cTn id="80" dur="750" fill="hold"/>
                                        <p:tgtEl>
                                          <p:spTgt spid="14"/>
                                        </p:tgtEl>
                                        <p:attrNameLst>
                                          <p:attrName>ppt_h</p:attrName>
                                        </p:attrNameLst>
                                      </p:cBhvr>
                                      <p:tavLst>
                                        <p:tav tm="0">
                                          <p:val>
                                            <p:fltVal val="0"/>
                                          </p:val>
                                        </p:tav>
                                        <p:tav tm="100000">
                                          <p:val>
                                            <p:strVal val="#ppt_h"/>
                                          </p:val>
                                        </p:tav>
                                      </p:tavLst>
                                    </p:anim>
                                    <p:animEffect transition="in" filter="fade">
                                      <p:cBhvr>
                                        <p:cTn id="81" dur="750"/>
                                        <p:tgtEl>
                                          <p:spTgt spid="14"/>
                                        </p:tgtEl>
                                      </p:cBhvr>
                                    </p:animEffect>
                                  </p:childTnLst>
                                </p:cTn>
                              </p:par>
                              <p:par>
                                <p:cTn id="82" presetID="53" presetClass="entr" presetSubtype="16" fill="hold" nodeType="withEffect">
                                  <p:stCondLst>
                                    <p:cond delay="0"/>
                                  </p:stCondLst>
                                  <p:childTnLst>
                                    <p:set>
                                      <p:cBhvr>
                                        <p:cTn id="83" dur="1" fill="hold">
                                          <p:stCondLst>
                                            <p:cond delay="0"/>
                                          </p:stCondLst>
                                        </p:cTn>
                                        <p:tgtEl>
                                          <p:spTgt spid="84"/>
                                        </p:tgtEl>
                                        <p:attrNameLst>
                                          <p:attrName>style.visibility</p:attrName>
                                        </p:attrNameLst>
                                      </p:cBhvr>
                                      <p:to>
                                        <p:strVal val="visible"/>
                                      </p:to>
                                    </p:set>
                                    <p:anim calcmode="lin" valueType="num">
                                      <p:cBhvr>
                                        <p:cTn id="84" dur="750" fill="hold"/>
                                        <p:tgtEl>
                                          <p:spTgt spid="84"/>
                                        </p:tgtEl>
                                        <p:attrNameLst>
                                          <p:attrName>ppt_w</p:attrName>
                                        </p:attrNameLst>
                                      </p:cBhvr>
                                      <p:tavLst>
                                        <p:tav tm="0">
                                          <p:val>
                                            <p:fltVal val="0"/>
                                          </p:val>
                                        </p:tav>
                                        <p:tav tm="100000">
                                          <p:val>
                                            <p:strVal val="#ppt_w"/>
                                          </p:val>
                                        </p:tav>
                                      </p:tavLst>
                                    </p:anim>
                                    <p:anim calcmode="lin" valueType="num">
                                      <p:cBhvr>
                                        <p:cTn id="85" dur="750" fill="hold"/>
                                        <p:tgtEl>
                                          <p:spTgt spid="84"/>
                                        </p:tgtEl>
                                        <p:attrNameLst>
                                          <p:attrName>ppt_h</p:attrName>
                                        </p:attrNameLst>
                                      </p:cBhvr>
                                      <p:tavLst>
                                        <p:tav tm="0">
                                          <p:val>
                                            <p:fltVal val="0"/>
                                          </p:val>
                                        </p:tav>
                                        <p:tav tm="100000">
                                          <p:val>
                                            <p:strVal val="#ppt_h"/>
                                          </p:val>
                                        </p:tav>
                                      </p:tavLst>
                                    </p:anim>
                                    <p:animEffect transition="in" filter="fade">
                                      <p:cBhvr>
                                        <p:cTn id="86" dur="750"/>
                                        <p:tgtEl>
                                          <p:spTgt spid="84"/>
                                        </p:tgtEl>
                                      </p:cBhvr>
                                    </p:animEffect>
                                  </p:childTnLst>
                                </p:cTn>
                              </p:par>
                              <p:par>
                                <p:cTn id="87" presetID="53" presetClass="entr" presetSubtype="16" fill="hold" grpId="0" nodeType="withEffect">
                                  <p:stCondLst>
                                    <p:cond delay="0"/>
                                  </p:stCondLst>
                                  <p:childTnLst>
                                    <p:set>
                                      <p:cBhvr>
                                        <p:cTn id="88" dur="1" fill="hold">
                                          <p:stCondLst>
                                            <p:cond delay="0"/>
                                          </p:stCondLst>
                                        </p:cTn>
                                        <p:tgtEl>
                                          <p:spTgt spid="25"/>
                                        </p:tgtEl>
                                        <p:attrNameLst>
                                          <p:attrName>style.visibility</p:attrName>
                                        </p:attrNameLst>
                                      </p:cBhvr>
                                      <p:to>
                                        <p:strVal val="visible"/>
                                      </p:to>
                                    </p:set>
                                    <p:anim calcmode="lin" valueType="num">
                                      <p:cBhvr>
                                        <p:cTn id="89" dur="750" fill="hold"/>
                                        <p:tgtEl>
                                          <p:spTgt spid="25"/>
                                        </p:tgtEl>
                                        <p:attrNameLst>
                                          <p:attrName>ppt_w</p:attrName>
                                        </p:attrNameLst>
                                      </p:cBhvr>
                                      <p:tavLst>
                                        <p:tav tm="0">
                                          <p:val>
                                            <p:fltVal val="0"/>
                                          </p:val>
                                        </p:tav>
                                        <p:tav tm="100000">
                                          <p:val>
                                            <p:strVal val="#ppt_w"/>
                                          </p:val>
                                        </p:tav>
                                      </p:tavLst>
                                    </p:anim>
                                    <p:anim calcmode="lin" valueType="num">
                                      <p:cBhvr>
                                        <p:cTn id="90" dur="750" fill="hold"/>
                                        <p:tgtEl>
                                          <p:spTgt spid="25"/>
                                        </p:tgtEl>
                                        <p:attrNameLst>
                                          <p:attrName>ppt_h</p:attrName>
                                        </p:attrNameLst>
                                      </p:cBhvr>
                                      <p:tavLst>
                                        <p:tav tm="0">
                                          <p:val>
                                            <p:fltVal val="0"/>
                                          </p:val>
                                        </p:tav>
                                        <p:tav tm="100000">
                                          <p:val>
                                            <p:strVal val="#ppt_h"/>
                                          </p:val>
                                        </p:tav>
                                      </p:tavLst>
                                    </p:anim>
                                    <p:animEffect transition="in" filter="fade">
                                      <p:cBhvr>
                                        <p:cTn id="91" dur="750"/>
                                        <p:tgtEl>
                                          <p:spTgt spid="25"/>
                                        </p:tgtEl>
                                      </p:cBhvr>
                                    </p:animEffect>
                                  </p:childTnLst>
                                </p:cTn>
                              </p:par>
                            </p:childTnLst>
                          </p:cTn>
                        </p:par>
                        <p:par>
                          <p:cTn id="92" fill="hold">
                            <p:stCondLst>
                              <p:cond delay="5750"/>
                            </p:stCondLst>
                            <p:childTnLst>
                              <p:par>
                                <p:cTn id="93" presetID="53" presetClass="entr" presetSubtype="16" fill="hold" grpId="0" nodeType="afterEffect">
                                  <p:stCondLst>
                                    <p:cond delay="0"/>
                                  </p:stCondLst>
                                  <p:childTnLst>
                                    <p:set>
                                      <p:cBhvr>
                                        <p:cTn id="94" dur="1" fill="hold">
                                          <p:stCondLst>
                                            <p:cond delay="0"/>
                                          </p:stCondLst>
                                        </p:cTn>
                                        <p:tgtEl>
                                          <p:spTgt spid="15"/>
                                        </p:tgtEl>
                                        <p:attrNameLst>
                                          <p:attrName>style.visibility</p:attrName>
                                        </p:attrNameLst>
                                      </p:cBhvr>
                                      <p:to>
                                        <p:strVal val="visible"/>
                                      </p:to>
                                    </p:set>
                                    <p:anim calcmode="lin" valueType="num">
                                      <p:cBhvr>
                                        <p:cTn id="95" dur="750" fill="hold"/>
                                        <p:tgtEl>
                                          <p:spTgt spid="15"/>
                                        </p:tgtEl>
                                        <p:attrNameLst>
                                          <p:attrName>ppt_w</p:attrName>
                                        </p:attrNameLst>
                                      </p:cBhvr>
                                      <p:tavLst>
                                        <p:tav tm="0">
                                          <p:val>
                                            <p:fltVal val="0"/>
                                          </p:val>
                                        </p:tav>
                                        <p:tav tm="100000">
                                          <p:val>
                                            <p:strVal val="#ppt_w"/>
                                          </p:val>
                                        </p:tav>
                                      </p:tavLst>
                                    </p:anim>
                                    <p:anim calcmode="lin" valueType="num">
                                      <p:cBhvr>
                                        <p:cTn id="96" dur="750" fill="hold"/>
                                        <p:tgtEl>
                                          <p:spTgt spid="15"/>
                                        </p:tgtEl>
                                        <p:attrNameLst>
                                          <p:attrName>ppt_h</p:attrName>
                                        </p:attrNameLst>
                                      </p:cBhvr>
                                      <p:tavLst>
                                        <p:tav tm="0">
                                          <p:val>
                                            <p:fltVal val="0"/>
                                          </p:val>
                                        </p:tav>
                                        <p:tav tm="100000">
                                          <p:val>
                                            <p:strVal val="#ppt_h"/>
                                          </p:val>
                                        </p:tav>
                                      </p:tavLst>
                                    </p:anim>
                                    <p:animEffect transition="in" filter="fade">
                                      <p:cBhvr>
                                        <p:cTn id="97" dur="750"/>
                                        <p:tgtEl>
                                          <p:spTgt spid="15"/>
                                        </p:tgtEl>
                                      </p:cBhvr>
                                    </p:animEffect>
                                  </p:childTnLst>
                                </p:cTn>
                              </p:par>
                              <p:par>
                                <p:cTn id="98" presetID="53" presetClass="entr" presetSubtype="16" fill="hold" nodeType="withEffect">
                                  <p:stCondLst>
                                    <p:cond delay="0"/>
                                  </p:stCondLst>
                                  <p:childTnLst>
                                    <p:set>
                                      <p:cBhvr>
                                        <p:cTn id="99" dur="1" fill="hold">
                                          <p:stCondLst>
                                            <p:cond delay="0"/>
                                          </p:stCondLst>
                                        </p:cTn>
                                        <p:tgtEl>
                                          <p:spTgt spid="106"/>
                                        </p:tgtEl>
                                        <p:attrNameLst>
                                          <p:attrName>style.visibility</p:attrName>
                                        </p:attrNameLst>
                                      </p:cBhvr>
                                      <p:to>
                                        <p:strVal val="visible"/>
                                      </p:to>
                                    </p:set>
                                    <p:anim calcmode="lin" valueType="num">
                                      <p:cBhvr>
                                        <p:cTn id="100" dur="750" fill="hold"/>
                                        <p:tgtEl>
                                          <p:spTgt spid="106"/>
                                        </p:tgtEl>
                                        <p:attrNameLst>
                                          <p:attrName>ppt_w</p:attrName>
                                        </p:attrNameLst>
                                      </p:cBhvr>
                                      <p:tavLst>
                                        <p:tav tm="0">
                                          <p:val>
                                            <p:fltVal val="0"/>
                                          </p:val>
                                        </p:tav>
                                        <p:tav tm="100000">
                                          <p:val>
                                            <p:strVal val="#ppt_w"/>
                                          </p:val>
                                        </p:tav>
                                      </p:tavLst>
                                    </p:anim>
                                    <p:anim calcmode="lin" valueType="num">
                                      <p:cBhvr>
                                        <p:cTn id="101" dur="750" fill="hold"/>
                                        <p:tgtEl>
                                          <p:spTgt spid="106"/>
                                        </p:tgtEl>
                                        <p:attrNameLst>
                                          <p:attrName>ppt_h</p:attrName>
                                        </p:attrNameLst>
                                      </p:cBhvr>
                                      <p:tavLst>
                                        <p:tav tm="0">
                                          <p:val>
                                            <p:fltVal val="0"/>
                                          </p:val>
                                        </p:tav>
                                        <p:tav tm="100000">
                                          <p:val>
                                            <p:strVal val="#ppt_h"/>
                                          </p:val>
                                        </p:tav>
                                      </p:tavLst>
                                    </p:anim>
                                    <p:animEffect transition="in" filter="fade">
                                      <p:cBhvr>
                                        <p:cTn id="102" dur="750"/>
                                        <p:tgtEl>
                                          <p:spTgt spid="106"/>
                                        </p:tgtEl>
                                      </p:cBhvr>
                                    </p:animEffect>
                                  </p:childTnLst>
                                </p:cTn>
                              </p:par>
                              <p:par>
                                <p:cTn id="103" presetID="53" presetClass="entr" presetSubtype="16" fill="hold" grpId="0" nodeType="withEffect">
                                  <p:stCondLst>
                                    <p:cond delay="0"/>
                                  </p:stCondLst>
                                  <p:childTnLst>
                                    <p:set>
                                      <p:cBhvr>
                                        <p:cTn id="104" dur="1" fill="hold">
                                          <p:stCondLst>
                                            <p:cond delay="0"/>
                                          </p:stCondLst>
                                        </p:cTn>
                                        <p:tgtEl>
                                          <p:spTgt spid="26"/>
                                        </p:tgtEl>
                                        <p:attrNameLst>
                                          <p:attrName>style.visibility</p:attrName>
                                        </p:attrNameLst>
                                      </p:cBhvr>
                                      <p:to>
                                        <p:strVal val="visible"/>
                                      </p:to>
                                    </p:set>
                                    <p:anim calcmode="lin" valueType="num">
                                      <p:cBhvr>
                                        <p:cTn id="105" dur="750" fill="hold"/>
                                        <p:tgtEl>
                                          <p:spTgt spid="26"/>
                                        </p:tgtEl>
                                        <p:attrNameLst>
                                          <p:attrName>ppt_w</p:attrName>
                                        </p:attrNameLst>
                                      </p:cBhvr>
                                      <p:tavLst>
                                        <p:tav tm="0">
                                          <p:val>
                                            <p:fltVal val="0"/>
                                          </p:val>
                                        </p:tav>
                                        <p:tav tm="100000">
                                          <p:val>
                                            <p:strVal val="#ppt_w"/>
                                          </p:val>
                                        </p:tav>
                                      </p:tavLst>
                                    </p:anim>
                                    <p:anim calcmode="lin" valueType="num">
                                      <p:cBhvr>
                                        <p:cTn id="106" dur="750" fill="hold"/>
                                        <p:tgtEl>
                                          <p:spTgt spid="26"/>
                                        </p:tgtEl>
                                        <p:attrNameLst>
                                          <p:attrName>ppt_h</p:attrName>
                                        </p:attrNameLst>
                                      </p:cBhvr>
                                      <p:tavLst>
                                        <p:tav tm="0">
                                          <p:val>
                                            <p:fltVal val="0"/>
                                          </p:val>
                                        </p:tav>
                                        <p:tav tm="100000">
                                          <p:val>
                                            <p:strVal val="#ppt_h"/>
                                          </p:val>
                                        </p:tav>
                                      </p:tavLst>
                                    </p:anim>
                                    <p:animEffect transition="in" filter="fade">
                                      <p:cBhvr>
                                        <p:cTn id="107" dur="750"/>
                                        <p:tgtEl>
                                          <p:spTgt spid="26"/>
                                        </p:tgtEl>
                                      </p:cBhvr>
                                    </p:animEffect>
                                  </p:childTnLst>
                                </p:cTn>
                              </p:par>
                            </p:childTnLst>
                          </p:cTn>
                        </p:par>
                        <p:par>
                          <p:cTn id="108" fill="hold">
                            <p:stCondLst>
                              <p:cond delay="6500"/>
                            </p:stCondLst>
                            <p:childTnLst>
                              <p:par>
                                <p:cTn id="109" presetID="53" presetClass="entr" presetSubtype="16" fill="hold" grpId="0" nodeType="afterEffect">
                                  <p:stCondLst>
                                    <p:cond delay="0"/>
                                  </p:stCondLst>
                                  <p:childTnLst>
                                    <p:set>
                                      <p:cBhvr>
                                        <p:cTn id="110" dur="1" fill="hold">
                                          <p:stCondLst>
                                            <p:cond delay="0"/>
                                          </p:stCondLst>
                                        </p:cTn>
                                        <p:tgtEl>
                                          <p:spTgt spid="16"/>
                                        </p:tgtEl>
                                        <p:attrNameLst>
                                          <p:attrName>style.visibility</p:attrName>
                                        </p:attrNameLst>
                                      </p:cBhvr>
                                      <p:to>
                                        <p:strVal val="visible"/>
                                      </p:to>
                                    </p:set>
                                    <p:anim calcmode="lin" valueType="num">
                                      <p:cBhvr>
                                        <p:cTn id="111" dur="750" fill="hold"/>
                                        <p:tgtEl>
                                          <p:spTgt spid="16"/>
                                        </p:tgtEl>
                                        <p:attrNameLst>
                                          <p:attrName>ppt_w</p:attrName>
                                        </p:attrNameLst>
                                      </p:cBhvr>
                                      <p:tavLst>
                                        <p:tav tm="0">
                                          <p:val>
                                            <p:fltVal val="0"/>
                                          </p:val>
                                        </p:tav>
                                        <p:tav tm="100000">
                                          <p:val>
                                            <p:strVal val="#ppt_w"/>
                                          </p:val>
                                        </p:tav>
                                      </p:tavLst>
                                    </p:anim>
                                    <p:anim calcmode="lin" valueType="num">
                                      <p:cBhvr>
                                        <p:cTn id="112" dur="750" fill="hold"/>
                                        <p:tgtEl>
                                          <p:spTgt spid="16"/>
                                        </p:tgtEl>
                                        <p:attrNameLst>
                                          <p:attrName>ppt_h</p:attrName>
                                        </p:attrNameLst>
                                      </p:cBhvr>
                                      <p:tavLst>
                                        <p:tav tm="0">
                                          <p:val>
                                            <p:fltVal val="0"/>
                                          </p:val>
                                        </p:tav>
                                        <p:tav tm="100000">
                                          <p:val>
                                            <p:strVal val="#ppt_h"/>
                                          </p:val>
                                        </p:tav>
                                      </p:tavLst>
                                    </p:anim>
                                    <p:animEffect transition="in" filter="fade">
                                      <p:cBhvr>
                                        <p:cTn id="113" dur="750"/>
                                        <p:tgtEl>
                                          <p:spTgt spid="16"/>
                                        </p:tgtEl>
                                      </p:cBhvr>
                                    </p:animEffect>
                                  </p:childTnLst>
                                </p:cTn>
                              </p:par>
                              <p:par>
                                <p:cTn id="114" presetID="53" presetClass="entr" presetSubtype="16" fill="hold" nodeType="withEffect">
                                  <p:stCondLst>
                                    <p:cond delay="0"/>
                                  </p:stCondLst>
                                  <p:childTnLst>
                                    <p:set>
                                      <p:cBhvr>
                                        <p:cTn id="115" dur="1" fill="hold">
                                          <p:stCondLst>
                                            <p:cond delay="0"/>
                                          </p:stCondLst>
                                        </p:cTn>
                                        <p:tgtEl>
                                          <p:spTgt spid="59"/>
                                        </p:tgtEl>
                                        <p:attrNameLst>
                                          <p:attrName>style.visibility</p:attrName>
                                        </p:attrNameLst>
                                      </p:cBhvr>
                                      <p:to>
                                        <p:strVal val="visible"/>
                                      </p:to>
                                    </p:set>
                                    <p:anim calcmode="lin" valueType="num">
                                      <p:cBhvr>
                                        <p:cTn id="116" dur="750" fill="hold"/>
                                        <p:tgtEl>
                                          <p:spTgt spid="59"/>
                                        </p:tgtEl>
                                        <p:attrNameLst>
                                          <p:attrName>ppt_w</p:attrName>
                                        </p:attrNameLst>
                                      </p:cBhvr>
                                      <p:tavLst>
                                        <p:tav tm="0">
                                          <p:val>
                                            <p:fltVal val="0"/>
                                          </p:val>
                                        </p:tav>
                                        <p:tav tm="100000">
                                          <p:val>
                                            <p:strVal val="#ppt_w"/>
                                          </p:val>
                                        </p:tav>
                                      </p:tavLst>
                                    </p:anim>
                                    <p:anim calcmode="lin" valueType="num">
                                      <p:cBhvr>
                                        <p:cTn id="117" dur="750" fill="hold"/>
                                        <p:tgtEl>
                                          <p:spTgt spid="59"/>
                                        </p:tgtEl>
                                        <p:attrNameLst>
                                          <p:attrName>ppt_h</p:attrName>
                                        </p:attrNameLst>
                                      </p:cBhvr>
                                      <p:tavLst>
                                        <p:tav tm="0">
                                          <p:val>
                                            <p:fltVal val="0"/>
                                          </p:val>
                                        </p:tav>
                                        <p:tav tm="100000">
                                          <p:val>
                                            <p:strVal val="#ppt_h"/>
                                          </p:val>
                                        </p:tav>
                                      </p:tavLst>
                                    </p:anim>
                                    <p:animEffect transition="in" filter="fade">
                                      <p:cBhvr>
                                        <p:cTn id="118" dur="750"/>
                                        <p:tgtEl>
                                          <p:spTgt spid="59"/>
                                        </p:tgtEl>
                                      </p:cBhvr>
                                    </p:animEffect>
                                  </p:childTnLst>
                                </p:cTn>
                              </p:par>
                              <p:par>
                                <p:cTn id="119" presetID="53" presetClass="entr" presetSubtype="16" fill="hold" grpId="0" nodeType="withEffect">
                                  <p:stCondLst>
                                    <p:cond delay="0"/>
                                  </p:stCondLst>
                                  <p:childTnLst>
                                    <p:set>
                                      <p:cBhvr>
                                        <p:cTn id="120" dur="1" fill="hold">
                                          <p:stCondLst>
                                            <p:cond delay="0"/>
                                          </p:stCondLst>
                                        </p:cTn>
                                        <p:tgtEl>
                                          <p:spTgt spid="27"/>
                                        </p:tgtEl>
                                        <p:attrNameLst>
                                          <p:attrName>style.visibility</p:attrName>
                                        </p:attrNameLst>
                                      </p:cBhvr>
                                      <p:to>
                                        <p:strVal val="visible"/>
                                      </p:to>
                                    </p:set>
                                    <p:anim calcmode="lin" valueType="num">
                                      <p:cBhvr>
                                        <p:cTn id="121" dur="750" fill="hold"/>
                                        <p:tgtEl>
                                          <p:spTgt spid="27"/>
                                        </p:tgtEl>
                                        <p:attrNameLst>
                                          <p:attrName>ppt_w</p:attrName>
                                        </p:attrNameLst>
                                      </p:cBhvr>
                                      <p:tavLst>
                                        <p:tav tm="0">
                                          <p:val>
                                            <p:fltVal val="0"/>
                                          </p:val>
                                        </p:tav>
                                        <p:tav tm="100000">
                                          <p:val>
                                            <p:strVal val="#ppt_w"/>
                                          </p:val>
                                        </p:tav>
                                      </p:tavLst>
                                    </p:anim>
                                    <p:anim calcmode="lin" valueType="num">
                                      <p:cBhvr>
                                        <p:cTn id="122" dur="750" fill="hold"/>
                                        <p:tgtEl>
                                          <p:spTgt spid="27"/>
                                        </p:tgtEl>
                                        <p:attrNameLst>
                                          <p:attrName>ppt_h</p:attrName>
                                        </p:attrNameLst>
                                      </p:cBhvr>
                                      <p:tavLst>
                                        <p:tav tm="0">
                                          <p:val>
                                            <p:fltVal val="0"/>
                                          </p:val>
                                        </p:tav>
                                        <p:tav tm="100000">
                                          <p:val>
                                            <p:strVal val="#ppt_h"/>
                                          </p:val>
                                        </p:tav>
                                      </p:tavLst>
                                    </p:anim>
                                    <p:animEffect transition="in" filter="fade">
                                      <p:cBhvr>
                                        <p:cTn id="123" dur="750"/>
                                        <p:tgtEl>
                                          <p:spTgt spid="27"/>
                                        </p:tgtEl>
                                      </p:cBhvr>
                                    </p:animEffect>
                                  </p:childTnLst>
                                </p:cTn>
                              </p:par>
                            </p:childTnLst>
                          </p:cTn>
                        </p:par>
                        <p:par>
                          <p:cTn id="124" fill="hold">
                            <p:stCondLst>
                              <p:cond delay="7250"/>
                            </p:stCondLst>
                            <p:childTnLst>
                              <p:par>
                                <p:cTn id="125" presetID="53" presetClass="entr" presetSubtype="16" fill="hold" grpId="0" nodeType="afterEffect">
                                  <p:stCondLst>
                                    <p:cond delay="0"/>
                                  </p:stCondLst>
                                  <p:childTnLst>
                                    <p:set>
                                      <p:cBhvr>
                                        <p:cTn id="126" dur="1" fill="hold">
                                          <p:stCondLst>
                                            <p:cond delay="0"/>
                                          </p:stCondLst>
                                        </p:cTn>
                                        <p:tgtEl>
                                          <p:spTgt spid="17"/>
                                        </p:tgtEl>
                                        <p:attrNameLst>
                                          <p:attrName>style.visibility</p:attrName>
                                        </p:attrNameLst>
                                      </p:cBhvr>
                                      <p:to>
                                        <p:strVal val="visible"/>
                                      </p:to>
                                    </p:set>
                                    <p:anim calcmode="lin" valueType="num">
                                      <p:cBhvr>
                                        <p:cTn id="127" dur="750" fill="hold"/>
                                        <p:tgtEl>
                                          <p:spTgt spid="17"/>
                                        </p:tgtEl>
                                        <p:attrNameLst>
                                          <p:attrName>ppt_w</p:attrName>
                                        </p:attrNameLst>
                                      </p:cBhvr>
                                      <p:tavLst>
                                        <p:tav tm="0">
                                          <p:val>
                                            <p:fltVal val="0"/>
                                          </p:val>
                                        </p:tav>
                                        <p:tav tm="100000">
                                          <p:val>
                                            <p:strVal val="#ppt_w"/>
                                          </p:val>
                                        </p:tav>
                                      </p:tavLst>
                                    </p:anim>
                                    <p:anim calcmode="lin" valueType="num">
                                      <p:cBhvr>
                                        <p:cTn id="128" dur="750" fill="hold"/>
                                        <p:tgtEl>
                                          <p:spTgt spid="17"/>
                                        </p:tgtEl>
                                        <p:attrNameLst>
                                          <p:attrName>ppt_h</p:attrName>
                                        </p:attrNameLst>
                                      </p:cBhvr>
                                      <p:tavLst>
                                        <p:tav tm="0">
                                          <p:val>
                                            <p:fltVal val="0"/>
                                          </p:val>
                                        </p:tav>
                                        <p:tav tm="100000">
                                          <p:val>
                                            <p:strVal val="#ppt_h"/>
                                          </p:val>
                                        </p:tav>
                                      </p:tavLst>
                                    </p:anim>
                                    <p:animEffect transition="in" filter="fade">
                                      <p:cBhvr>
                                        <p:cTn id="129" dur="750"/>
                                        <p:tgtEl>
                                          <p:spTgt spid="17"/>
                                        </p:tgtEl>
                                      </p:cBhvr>
                                    </p:animEffect>
                                  </p:childTnLst>
                                </p:cTn>
                              </p:par>
                              <p:par>
                                <p:cTn id="130" presetID="53" presetClass="entr" presetSubtype="16" fill="hold" nodeType="withEffect">
                                  <p:stCondLst>
                                    <p:cond delay="0"/>
                                  </p:stCondLst>
                                  <p:childTnLst>
                                    <p:set>
                                      <p:cBhvr>
                                        <p:cTn id="131" dur="1" fill="hold">
                                          <p:stCondLst>
                                            <p:cond delay="0"/>
                                          </p:stCondLst>
                                        </p:cTn>
                                        <p:tgtEl>
                                          <p:spTgt spid="130"/>
                                        </p:tgtEl>
                                        <p:attrNameLst>
                                          <p:attrName>style.visibility</p:attrName>
                                        </p:attrNameLst>
                                      </p:cBhvr>
                                      <p:to>
                                        <p:strVal val="visible"/>
                                      </p:to>
                                    </p:set>
                                    <p:anim calcmode="lin" valueType="num">
                                      <p:cBhvr>
                                        <p:cTn id="132" dur="750" fill="hold"/>
                                        <p:tgtEl>
                                          <p:spTgt spid="130"/>
                                        </p:tgtEl>
                                        <p:attrNameLst>
                                          <p:attrName>ppt_w</p:attrName>
                                        </p:attrNameLst>
                                      </p:cBhvr>
                                      <p:tavLst>
                                        <p:tav tm="0">
                                          <p:val>
                                            <p:fltVal val="0"/>
                                          </p:val>
                                        </p:tav>
                                        <p:tav tm="100000">
                                          <p:val>
                                            <p:strVal val="#ppt_w"/>
                                          </p:val>
                                        </p:tav>
                                      </p:tavLst>
                                    </p:anim>
                                    <p:anim calcmode="lin" valueType="num">
                                      <p:cBhvr>
                                        <p:cTn id="133" dur="750" fill="hold"/>
                                        <p:tgtEl>
                                          <p:spTgt spid="130"/>
                                        </p:tgtEl>
                                        <p:attrNameLst>
                                          <p:attrName>ppt_h</p:attrName>
                                        </p:attrNameLst>
                                      </p:cBhvr>
                                      <p:tavLst>
                                        <p:tav tm="0">
                                          <p:val>
                                            <p:fltVal val="0"/>
                                          </p:val>
                                        </p:tav>
                                        <p:tav tm="100000">
                                          <p:val>
                                            <p:strVal val="#ppt_h"/>
                                          </p:val>
                                        </p:tav>
                                      </p:tavLst>
                                    </p:anim>
                                    <p:animEffect transition="in" filter="fade">
                                      <p:cBhvr>
                                        <p:cTn id="134" dur="750"/>
                                        <p:tgtEl>
                                          <p:spTgt spid="130"/>
                                        </p:tgtEl>
                                      </p:cBhvr>
                                    </p:animEffect>
                                  </p:childTnLst>
                                </p:cTn>
                              </p:par>
                              <p:par>
                                <p:cTn id="135" presetID="53" presetClass="entr" presetSubtype="16" fill="hold" grpId="0" nodeType="withEffect">
                                  <p:stCondLst>
                                    <p:cond delay="0"/>
                                  </p:stCondLst>
                                  <p:childTnLst>
                                    <p:set>
                                      <p:cBhvr>
                                        <p:cTn id="136" dur="1" fill="hold">
                                          <p:stCondLst>
                                            <p:cond delay="0"/>
                                          </p:stCondLst>
                                        </p:cTn>
                                        <p:tgtEl>
                                          <p:spTgt spid="28"/>
                                        </p:tgtEl>
                                        <p:attrNameLst>
                                          <p:attrName>style.visibility</p:attrName>
                                        </p:attrNameLst>
                                      </p:cBhvr>
                                      <p:to>
                                        <p:strVal val="visible"/>
                                      </p:to>
                                    </p:set>
                                    <p:anim calcmode="lin" valueType="num">
                                      <p:cBhvr>
                                        <p:cTn id="137" dur="750" fill="hold"/>
                                        <p:tgtEl>
                                          <p:spTgt spid="28"/>
                                        </p:tgtEl>
                                        <p:attrNameLst>
                                          <p:attrName>ppt_w</p:attrName>
                                        </p:attrNameLst>
                                      </p:cBhvr>
                                      <p:tavLst>
                                        <p:tav tm="0">
                                          <p:val>
                                            <p:fltVal val="0"/>
                                          </p:val>
                                        </p:tav>
                                        <p:tav tm="100000">
                                          <p:val>
                                            <p:strVal val="#ppt_w"/>
                                          </p:val>
                                        </p:tav>
                                      </p:tavLst>
                                    </p:anim>
                                    <p:anim calcmode="lin" valueType="num">
                                      <p:cBhvr>
                                        <p:cTn id="138" dur="750" fill="hold"/>
                                        <p:tgtEl>
                                          <p:spTgt spid="28"/>
                                        </p:tgtEl>
                                        <p:attrNameLst>
                                          <p:attrName>ppt_h</p:attrName>
                                        </p:attrNameLst>
                                      </p:cBhvr>
                                      <p:tavLst>
                                        <p:tav tm="0">
                                          <p:val>
                                            <p:fltVal val="0"/>
                                          </p:val>
                                        </p:tav>
                                        <p:tav tm="100000">
                                          <p:val>
                                            <p:strVal val="#ppt_h"/>
                                          </p:val>
                                        </p:tav>
                                      </p:tavLst>
                                    </p:anim>
                                    <p:animEffect transition="in" filter="fade">
                                      <p:cBhvr>
                                        <p:cTn id="139" dur="750"/>
                                        <p:tgtEl>
                                          <p:spTgt spid="28"/>
                                        </p:tgtEl>
                                      </p:cBhvr>
                                    </p:animEffect>
                                  </p:childTnLst>
                                </p:cTn>
                              </p:par>
                            </p:childTnLst>
                          </p:cTn>
                        </p:par>
                        <p:par>
                          <p:cTn id="140" fill="hold">
                            <p:stCondLst>
                              <p:cond delay="8000"/>
                            </p:stCondLst>
                            <p:childTnLst>
                              <p:par>
                                <p:cTn id="141" presetID="42" presetClass="entr" presetSubtype="0" fill="hold" grpId="0" nodeType="afterEffect">
                                  <p:stCondLst>
                                    <p:cond delay="0"/>
                                  </p:stCondLst>
                                  <p:childTnLst>
                                    <p:set>
                                      <p:cBhvr>
                                        <p:cTn id="142" dur="1" fill="hold">
                                          <p:stCondLst>
                                            <p:cond delay="0"/>
                                          </p:stCondLst>
                                        </p:cTn>
                                        <p:tgtEl>
                                          <p:spTgt spid="18"/>
                                        </p:tgtEl>
                                        <p:attrNameLst>
                                          <p:attrName>style.visibility</p:attrName>
                                        </p:attrNameLst>
                                      </p:cBhvr>
                                      <p:to>
                                        <p:strVal val="visible"/>
                                      </p:to>
                                    </p:set>
                                    <p:animEffect transition="in" filter="fade">
                                      <p:cBhvr>
                                        <p:cTn id="143" dur="1000"/>
                                        <p:tgtEl>
                                          <p:spTgt spid="18"/>
                                        </p:tgtEl>
                                      </p:cBhvr>
                                    </p:animEffect>
                                    <p:anim calcmode="lin" valueType="num">
                                      <p:cBhvr>
                                        <p:cTn id="144" dur="1000" fill="hold"/>
                                        <p:tgtEl>
                                          <p:spTgt spid="18"/>
                                        </p:tgtEl>
                                        <p:attrNameLst>
                                          <p:attrName>ppt_x</p:attrName>
                                        </p:attrNameLst>
                                      </p:cBhvr>
                                      <p:tavLst>
                                        <p:tav tm="0">
                                          <p:val>
                                            <p:strVal val="#ppt_x"/>
                                          </p:val>
                                        </p:tav>
                                        <p:tav tm="100000">
                                          <p:val>
                                            <p:strVal val="#ppt_x"/>
                                          </p:val>
                                        </p:tav>
                                      </p:tavLst>
                                    </p:anim>
                                    <p:anim calcmode="lin" valueType="num">
                                      <p:cBhvr>
                                        <p:cTn id="145" dur="1000" fill="hold"/>
                                        <p:tgtEl>
                                          <p:spTgt spid="1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1" grpId="0" animBg="1"/>
      <p:bldP spid="12" grpId="0" animBg="1"/>
      <p:bldP spid="13" grpId="0" animBg="1"/>
      <p:bldP spid="14" grpId="0" animBg="1"/>
      <p:bldP spid="15" grpId="0" animBg="1"/>
      <p:bldP spid="16" grpId="0" animBg="1"/>
      <p:bldP spid="17" grpId="0" animBg="1"/>
      <p:bldP spid="18" grpId="0"/>
      <p:bldP spid="19" grpId="0"/>
      <p:bldP spid="20" grpId="0"/>
      <p:bldP spid="21" grpId="0"/>
      <p:bldP spid="22" grpId="0"/>
      <p:bldP spid="23" grpId="0"/>
      <p:bldP spid="24" grpId="0"/>
      <p:bldP spid="25" grpId="0"/>
      <p:bldP spid="26" grpId="0"/>
      <p:bldP spid="27" grpId="0"/>
      <p:bldP spid="28" grpId="0"/>
    </p:bldLst>
  </p:timing>
</p:sld>
</file>

<file path=ppt/slides/slide4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46" name="TextBox 45">
            <a:extLst>
              <a:ext uri="{FF2B5EF4-FFF2-40B4-BE49-F238E27FC236}">
                <a16:creationId xmlns:a16="http://schemas.microsoft.com/office/drawing/2014/main" id="{9C08EA6B-7FF3-4EE1-9573-271EF3C5C1C0}"/>
              </a:ext>
            </a:extLst>
          </p:cNvPr>
          <p:cNvSpPr txBox="1"/>
          <p:nvPr/>
        </p:nvSpPr>
        <p:spPr>
          <a:xfrm>
            <a:off x="405437" y="914400"/>
            <a:ext cx="3020019" cy="1129540"/>
          </a:xfrm>
          <a:prstGeom prst="rect">
            <a:avLst/>
          </a:prstGeom>
          <a:noFill/>
        </p:spPr>
        <p:txBody>
          <a:bodyPr wrap="square" rtlCol="0">
            <a:spAutoFit/>
          </a:bodyPr>
          <a:lstStyle/>
          <a:p>
            <a:pPr defTabSz="1219170">
              <a:spcBef>
                <a:spcPct val="20000"/>
              </a:spcBef>
              <a:defRPr/>
            </a:pPr>
            <a:r>
              <a:rPr lang="en-US" sz="1400" dirty="0">
                <a:solidFill>
                  <a:srgbClr val="EF3425"/>
                </a:solidFill>
                <a:latin typeface="Bernard MT Condensed" panose="02050806060905020404" pitchFamily="18" charset="0"/>
              </a:rPr>
              <a:t>LOREM IPSUM </a:t>
            </a:r>
            <a:r>
              <a:rPr lang="en-US" sz="1500" dirty="0">
                <a:solidFill>
                  <a:srgbClr val="EF3425"/>
                </a:solidFill>
                <a:latin typeface="Bernard MT Condensed" panose="02050806060905020404" pitchFamily="18" charset="0"/>
              </a:rPr>
              <a:t>01</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47" name="TextBox 46">
            <a:extLst>
              <a:ext uri="{FF2B5EF4-FFF2-40B4-BE49-F238E27FC236}">
                <a16:creationId xmlns:a16="http://schemas.microsoft.com/office/drawing/2014/main" id="{E195903C-C9AF-455B-AAF6-247DC605E2C3}"/>
              </a:ext>
            </a:extLst>
          </p:cNvPr>
          <p:cNvSpPr txBox="1"/>
          <p:nvPr/>
        </p:nvSpPr>
        <p:spPr>
          <a:xfrm>
            <a:off x="396293" y="2286000"/>
            <a:ext cx="3020019" cy="1129540"/>
          </a:xfrm>
          <a:prstGeom prst="rect">
            <a:avLst/>
          </a:prstGeom>
          <a:noFill/>
        </p:spPr>
        <p:txBody>
          <a:bodyPr wrap="square" rtlCol="0">
            <a:spAutoFit/>
          </a:bodyPr>
          <a:lstStyle/>
          <a:p>
            <a:pPr defTabSz="1219170">
              <a:spcBef>
                <a:spcPct val="20000"/>
              </a:spcBef>
              <a:defRPr/>
            </a:pPr>
            <a:r>
              <a:rPr lang="en-US" sz="1400" dirty="0">
                <a:solidFill>
                  <a:srgbClr val="44546B"/>
                </a:solidFill>
                <a:latin typeface="Bernard MT Condensed" panose="02050806060905020404" pitchFamily="18" charset="0"/>
              </a:rPr>
              <a:t>LOREM IPSUM </a:t>
            </a:r>
            <a:r>
              <a:rPr lang="en-US" sz="1500" dirty="0">
                <a:solidFill>
                  <a:srgbClr val="44546B"/>
                </a:solidFill>
                <a:latin typeface="Bernard MT Condensed" panose="02050806060905020404" pitchFamily="18" charset="0"/>
              </a:rPr>
              <a:t>02</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48" name="TextBox 47">
            <a:extLst>
              <a:ext uri="{FF2B5EF4-FFF2-40B4-BE49-F238E27FC236}">
                <a16:creationId xmlns:a16="http://schemas.microsoft.com/office/drawing/2014/main" id="{32C81BEE-F7EE-4109-A64A-CD31EF64B2A7}"/>
              </a:ext>
            </a:extLst>
          </p:cNvPr>
          <p:cNvSpPr txBox="1"/>
          <p:nvPr/>
        </p:nvSpPr>
        <p:spPr>
          <a:xfrm>
            <a:off x="408981" y="3657600"/>
            <a:ext cx="3020019" cy="1129540"/>
          </a:xfrm>
          <a:prstGeom prst="rect">
            <a:avLst/>
          </a:prstGeom>
          <a:noFill/>
        </p:spPr>
        <p:txBody>
          <a:bodyPr wrap="square" rtlCol="0">
            <a:spAutoFit/>
          </a:bodyPr>
          <a:lstStyle/>
          <a:p>
            <a:pPr defTabSz="1219170">
              <a:spcBef>
                <a:spcPct val="20000"/>
              </a:spcBef>
              <a:defRPr/>
            </a:pPr>
            <a:r>
              <a:rPr lang="en-US" sz="1400" dirty="0">
                <a:solidFill>
                  <a:srgbClr val="5C7089"/>
                </a:solidFill>
                <a:latin typeface="Bernard MT Condensed" panose="02050806060905020404" pitchFamily="18" charset="0"/>
              </a:rPr>
              <a:t>LOREM IPSUM </a:t>
            </a:r>
            <a:r>
              <a:rPr lang="en-US" sz="1500" dirty="0">
                <a:solidFill>
                  <a:srgbClr val="5C7089"/>
                </a:solidFill>
                <a:latin typeface="Bernard MT Condensed" panose="02050806060905020404" pitchFamily="18" charset="0"/>
              </a:rPr>
              <a:t>03</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49" name="TextBox 48">
            <a:extLst>
              <a:ext uri="{FF2B5EF4-FFF2-40B4-BE49-F238E27FC236}">
                <a16:creationId xmlns:a16="http://schemas.microsoft.com/office/drawing/2014/main" id="{05FD7BD6-F711-4B02-8EEA-9934F1053816}"/>
              </a:ext>
            </a:extLst>
          </p:cNvPr>
          <p:cNvSpPr txBox="1"/>
          <p:nvPr/>
        </p:nvSpPr>
        <p:spPr>
          <a:xfrm>
            <a:off x="405437" y="5029200"/>
            <a:ext cx="3020019" cy="1129540"/>
          </a:xfrm>
          <a:prstGeom prst="rect">
            <a:avLst/>
          </a:prstGeom>
          <a:noFill/>
        </p:spPr>
        <p:txBody>
          <a:bodyPr wrap="square" rtlCol="0">
            <a:spAutoFit/>
          </a:bodyPr>
          <a:lstStyle/>
          <a:p>
            <a:pPr defTabSz="1219170">
              <a:spcBef>
                <a:spcPct val="20000"/>
              </a:spcBef>
              <a:defRPr/>
            </a:pPr>
            <a:r>
              <a:rPr lang="en-US" sz="1400" dirty="0">
                <a:solidFill>
                  <a:srgbClr val="72869F"/>
                </a:solidFill>
                <a:latin typeface="Bernard MT Condensed" panose="02050806060905020404" pitchFamily="18" charset="0"/>
              </a:rPr>
              <a:t>LOREM IPSUM </a:t>
            </a:r>
            <a:r>
              <a:rPr lang="en-US" sz="1500" dirty="0">
                <a:solidFill>
                  <a:srgbClr val="72869F"/>
                </a:solidFill>
                <a:latin typeface="Bernard MT Condensed" panose="02050806060905020404" pitchFamily="18" charset="0"/>
              </a:rPr>
              <a:t>04</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0" name="TextBox 49">
            <a:extLst>
              <a:ext uri="{FF2B5EF4-FFF2-40B4-BE49-F238E27FC236}">
                <a16:creationId xmlns:a16="http://schemas.microsoft.com/office/drawing/2014/main" id="{349C8E90-E150-4525-A0FB-C2023A1579B8}"/>
              </a:ext>
            </a:extLst>
          </p:cNvPr>
          <p:cNvSpPr txBox="1"/>
          <p:nvPr/>
        </p:nvSpPr>
        <p:spPr>
          <a:xfrm>
            <a:off x="6843898" y="2137427"/>
            <a:ext cx="3595502" cy="937180"/>
          </a:xfrm>
          <a:prstGeom prst="rect">
            <a:avLst/>
          </a:prstGeom>
          <a:noFill/>
        </p:spPr>
        <p:txBody>
          <a:bodyPr wrap="square" rtlCol="0">
            <a:spAutoFit/>
          </a:bodyPr>
          <a:lstStyle/>
          <a:p>
            <a:pPr defTabSz="1219170">
              <a:spcBef>
                <a:spcPct val="20000"/>
              </a:spcBef>
              <a:defRPr/>
            </a:pPr>
            <a:r>
              <a:rPr lang="en-US" sz="1400" dirty="0">
                <a:solidFill>
                  <a:srgbClr val="8DA1BB"/>
                </a:solidFill>
                <a:latin typeface="Bernard MT Condensed" panose="02050806060905020404" pitchFamily="18" charset="0"/>
              </a:rPr>
              <a:t>LOREM IPSUM </a:t>
            </a:r>
            <a:r>
              <a:rPr lang="en-US" sz="1500" dirty="0">
                <a:solidFill>
                  <a:srgbClr val="8DA1BB"/>
                </a:solidFill>
                <a:latin typeface="Bernard MT Condensed" panose="02050806060905020404" pitchFamily="18" charset="0"/>
              </a:rPr>
              <a:t>05</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1" name="TextBox 50">
            <a:extLst>
              <a:ext uri="{FF2B5EF4-FFF2-40B4-BE49-F238E27FC236}">
                <a16:creationId xmlns:a16="http://schemas.microsoft.com/office/drawing/2014/main" id="{8C9929C0-3DBA-465B-8057-B64B88E0AB52}"/>
              </a:ext>
            </a:extLst>
          </p:cNvPr>
          <p:cNvSpPr txBox="1"/>
          <p:nvPr/>
        </p:nvSpPr>
        <p:spPr>
          <a:xfrm>
            <a:off x="5440898" y="5531230"/>
            <a:ext cx="3105411" cy="937180"/>
          </a:xfrm>
          <a:prstGeom prst="rect">
            <a:avLst/>
          </a:prstGeom>
          <a:noFill/>
        </p:spPr>
        <p:txBody>
          <a:bodyPr wrap="square" rtlCol="0">
            <a:spAutoFit/>
          </a:bodyPr>
          <a:lstStyle/>
          <a:p>
            <a:pPr defTabSz="1219170">
              <a:spcBef>
                <a:spcPct val="20000"/>
              </a:spcBef>
              <a:defRPr/>
            </a:pPr>
            <a:r>
              <a:rPr lang="en-US" sz="1400" dirty="0">
                <a:solidFill>
                  <a:srgbClr val="B5B5B5"/>
                </a:solidFill>
                <a:latin typeface="Bernard MT Condensed" panose="02050806060905020404" pitchFamily="18" charset="0"/>
              </a:rPr>
              <a:t>LOREM IPSUM </a:t>
            </a:r>
            <a:r>
              <a:rPr lang="en-US" sz="1500" dirty="0">
                <a:solidFill>
                  <a:srgbClr val="B5B5B5"/>
                </a:solidFill>
                <a:latin typeface="Bernard MT Condensed" panose="02050806060905020404" pitchFamily="18" charset="0"/>
              </a:rPr>
              <a:t>06</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2" name="TextBox 51">
            <a:extLst>
              <a:ext uri="{FF2B5EF4-FFF2-40B4-BE49-F238E27FC236}">
                <a16:creationId xmlns:a16="http://schemas.microsoft.com/office/drawing/2014/main" id="{1E1BE551-00A2-417C-825A-5478AE20E333}"/>
              </a:ext>
            </a:extLst>
          </p:cNvPr>
          <p:cNvSpPr txBox="1"/>
          <p:nvPr/>
        </p:nvSpPr>
        <p:spPr>
          <a:xfrm>
            <a:off x="8696176" y="5528914"/>
            <a:ext cx="3123291" cy="937180"/>
          </a:xfrm>
          <a:prstGeom prst="rect">
            <a:avLst/>
          </a:prstGeom>
          <a:noFill/>
        </p:spPr>
        <p:txBody>
          <a:bodyPr wrap="square" rtlCol="0">
            <a:spAutoFit/>
          </a:bodyPr>
          <a:lstStyle/>
          <a:p>
            <a:pPr defTabSz="1219170">
              <a:spcBef>
                <a:spcPct val="20000"/>
              </a:spcBef>
              <a:defRPr/>
            </a:pPr>
            <a:r>
              <a:rPr lang="en-US" sz="1400" dirty="0">
                <a:solidFill>
                  <a:srgbClr val="FF5243"/>
                </a:solidFill>
                <a:latin typeface="Bernard MT Condensed" panose="02050806060905020404" pitchFamily="18" charset="0"/>
              </a:rPr>
              <a:t>LOREM IPSUM </a:t>
            </a:r>
            <a:r>
              <a:rPr lang="en-US" sz="1500" dirty="0">
                <a:solidFill>
                  <a:srgbClr val="FF5243"/>
                </a:solidFill>
                <a:latin typeface="Bernard MT Condensed" panose="02050806060905020404" pitchFamily="18" charset="0"/>
              </a:rPr>
              <a:t>07</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3" name="TextBox 52">
            <a:extLst>
              <a:ext uri="{FF2B5EF4-FFF2-40B4-BE49-F238E27FC236}">
                <a16:creationId xmlns:a16="http://schemas.microsoft.com/office/drawing/2014/main" id="{89787F1F-1D3A-4AE3-BCD0-A324EE865B63}"/>
              </a:ext>
            </a:extLst>
          </p:cNvPr>
          <p:cNvSpPr txBox="1"/>
          <p:nvPr/>
        </p:nvSpPr>
        <p:spPr>
          <a:xfrm>
            <a:off x="9651251" y="3650014"/>
            <a:ext cx="2617281" cy="1129540"/>
          </a:xfrm>
          <a:prstGeom prst="rect">
            <a:avLst/>
          </a:prstGeom>
          <a:noFill/>
        </p:spPr>
        <p:txBody>
          <a:bodyPr wrap="square" rtlCol="0">
            <a:spAutoFit/>
          </a:bodyPr>
          <a:lstStyle/>
          <a:p>
            <a:pPr defTabSz="1219170">
              <a:spcBef>
                <a:spcPct val="20000"/>
              </a:spcBef>
              <a:defRPr/>
            </a:pPr>
            <a:r>
              <a:rPr lang="en-US" sz="1400" dirty="0">
                <a:solidFill>
                  <a:srgbClr val="2C3749"/>
                </a:solidFill>
                <a:latin typeface="Bernard MT Condensed" panose="02050806060905020404" pitchFamily="18" charset="0"/>
              </a:rPr>
              <a:t>LOREM IPSUM </a:t>
            </a:r>
            <a:r>
              <a:rPr lang="en-US" sz="1500" dirty="0">
                <a:solidFill>
                  <a:srgbClr val="2C3749"/>
                </a:solidFill>
                <a:latin typeface="Bernard MT Condensed" panose="02050806060905020404" pitchFamily="18" charset="0"/>
              </a:rPr>
              <a:t>08</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4" name="TextBox 53">
            <a:extLst>
              <a:ext uri="{FF2B5EF4-FFF2-40B4-BE49-F238E27FC236}">
                <a16:creationId xmlns:a16="http://schemas.microsoft.com/office/drawing/2014/main" id="{D37AB8C4-B928-4D1A-A45E-3F11629B9570}"/>
              </a:ext>
            </a:extLst>
          </p:cNvPr>
          <p:cNvSpPr txBox="1"/>
          <p:nvPr/>
        </p:nvSpPr>
        <p:spPr>
          <a:xfrm>
            <a:off x="6310489" y="258228"/>
            <a:ext cx="5508978" cy="1200329"/>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chemeClr val="bg1"/>
              </a:solidFill>
            </a:endParaRPr>
          </a:p>
        </p:txBody>
      </p:sp>
      <p:grpSp>
        <p:nvGrpSpPr>
          <p:cNvPr id="71" name="Group 70">
            <a:extLst>
              <a:ext uri="{FF2B5EF4-FFF2-40B4-BE49-F238E27FC236}">
                <a16:creationId xmlns:a16="http://schemas.microsoft.com/office/drawing/2014/main" id="{B15E7742-1ABF-4ABC-8AA8-AD748D816B30}"/>
              </a:ext>
            </a:extLst>
          </p:cNvPr>
          <p:cNvGrpSpPr/>
          <p:nvPr/>
        </p:nvGrpSpPr>
        <p:grpSpPr>
          <a:xfrm>
            <a:off x="3505200" y="753363"/>
            <a:ext cx="1827106" cy="1828800"/>
            <a:chOff x="3505200" y="753363"/>
            <a:chExt cx="1827106" cy="1828800"/>
          </a:xfrm>
        </p:grpSpPr>
        <p:sp>
          <p:nvSpPr>
            <p:cNvPr id="44" name="Freeform 77">
              <a:extLst>
                <a:ext uri="{FF2B5EF4-FFF2-40B4-BE49-F238E27FC236}">
                  <a16:creationId xmlns:a16="http://schemas.microsoft.com/office/drawing/2014/main" id="{5ACCF4ED-1EFB-4401-A55C-C4C175DE8CDF}"/>
                </a:ext>
              </a:extLst>
            </p:cNvPr>
            <p:cNvSpPr>
              <a:spLocks noChangeAspect="1"/>
            </p:cNvSpPr>
            <p:nvPr/>
          </p:nvSpPr>
          <p:spPr bwMode="auto">
            <a:xfrm rot="5400000">
              <a:off x="3504353" y="754210"/>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EF3425"/>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55" name="Text Box 10">
              <a:extLst>
                <a:ext uri="{FF2B5EF4-FFF2-40B4-BE49-F238E27FC236}">
                  <a16:creationId xmlns:a16="http://schemas.microsoft.com/office/drawing/2014/main" id="{52DA31FB-5929-4D45-942B-A1938886682C}"/>
                </a:ext>
              </a:extLst>
            </p:cNvPr>
            <p:cNvSpPr txBox="1">
              <a:spLocks noChangeArrowheads="1"/>
            </p:cNvSpPr>
            <p:nvPr/>
          </p:nvSpPr>
          <p:spPr bwMode="auto">
            <a:xfrm>
              <a:off x="4165340" y="1112797"/>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01</a:t>
              </a:r>
            </a:p>
            <a:p>
              <a:pPr algn="ctr"/>
              <a:r>
                <a:rPr lang="en-US" sz="1000" b="1" dirty="0">
                  <a:solidFill>
                    <a:schemeClr val="bg1"/>
                  </a:solidFill>
                </a:rPr>
                <a:t>OPTION</a:t>
              </a:r>
            </a:p>
            <a:p>
              <a:pPr algn="ctr"/>
              <a:r>
                <a:rPr lang="en-US" sz="1400" b="1" dirty="0">
                  <a:solidFill>
                    <a:schemeClr val="bg1"/>
                  </a:solidFill>
                </a:rPr>
                <a:t>$2,176</a:t>
              </a:r>
            </a:p>
          </p:txBody>
        </p:sp>
      </p:grpSp>
      <p:grpSp>
        <p:nvGrpSpPr>
          <p:cNvPr id="72" name="Group 71">
            <a:extLst>
              <a:ext uri="{FF2B5EF4-FFF2-40B4-BE49-F238E27FC236}">
                <a16:creationId xmlns:a16="http://schemas.microsoft.com/office/drawing/2014/main" id="{38DCD2FB-1689-4EC5-BD28-7CEB10F59685}"/>
              </a:ext>
            </a:extLst>
          </p:cNvPr>
          <p:cNvGrpSpPr/>
          <p:nvPr/>
        </p:nvGrpSpPr>
        <p:grpSpPr>
          <a:xfrm>
            <a:off x="3505200" y="2101426"/>
            <a:ext cx="1827106" cy="1828800"/>
            <a:chOff x="3505200" y="2101426"/>
            <a:chExt cx="1827106" cy="1828800"/>
          </a:xfrm>
        </p:grpSpPr>
        <p:sp>
          <p:nvSpPr>
            <p:cNvPr id="37" name="Freeform 77">
              <a:extLst>
                <a:ext uri="{FF2B5EF4-FFF2-40B4-BE49-F238E27FC236}">
                  <a16:creationId xmlns:a16="http://schemas.microsoft.com/office/drawing/2014/main" id="{600B12B1-DD22-4DB1-A262-A6CF422FACB3}"/>
                </a:ext>
              </a:extLst>
            </p:cNvPr>
            <p:cNvSpPr>
              <a:spLocks noChangeAspect="1"/>
            </p:cNvSpPr>
            <p:nvPr/>
          </p:nvSpPr>
          <p:spPr bwMode="auto">
            <a:xfrm rot="5400000">
              <a:off x="3504353" y="2102273"/>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44546B"/>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64" name="Text Box 10">
              <a:extLst>
                <a:ext uri="{FF2B5EF4-FFF2-40B4-BE49-F238E27FC236}">
                  <a16:creationId xmlns:a16="http://schemas.microsoft.com/office/drawing/2014/main" id="{27B55A6D-9EC7-4F06-80A7-5ED9FD313119}"/>
                </a:ext>
              </a:extLst>
            </p:cNvPr>
            <p:cNvSpPr txBox="1">
              <a:spLocks noChangeArrowheads="1"/>
            </p:cNvSpPr>
            <p:nvPr/>
          </p:nvSpPr>
          <p:spPr bwMode="auto">
            <a:xfrm>
              <a:off x="4165340" y="2479932"/>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02</a:t>
              </a:r>
            </a:p>
            <a:p>
              <a:pPr algn="ctr"/>
              <a:r>
                <a:rPr lang="en-US" sz="1000" b="1" dirty="0">
                  <a:solidFill>
                    <a:schemeClr val="bg1"/>
                  </a:solidFill>
                </a:rPr>
                <a:t>OPTION</a:t>
              </a:r>
            </a:p>
            <a:p>
              <a:pPr algn="ctr"/>
              <a:r>
                <a:rPr lang="en-US" sz="1400" b="1" dirty="0">
                  <a:solidFill>
                    <a:schemeClr val="bg1"/>
                  </a:solidFill>
                </a:rPr>
                <a:t>$3,650</a:t>
              </a:r>
            </a:p>
          </p:txBody>
        </p:sp>
      </p:grpSp>
      <p:grpSp>
        <p:nvGrpSpPr>
          <p:cNvPr id="73" name="Group 72">
            <a:extLst>
              <a:ext uri="{FF2B5EF4-FFF2-40B4-BE49-F238E27FC236}">
                <a16:creationId xmlns:a16="http://schemas.microsoft.com/office/drawing/2014/main" id="{8279C820-1FA4-4BD5-A4E9-4E38EE814CEB}"/>
              </a:ext>
            </a:extLst>
          </p:cNvPr>
          <p:cNvGrpSpPr/>
          <p:nvPr/>
        </p:nvGrpSpPr>
        <p:grpSpPr>
          <a:xfrm>
            <a:off x="3505200" y="3452537"/>
            <a:ext cx="1827106" cy="1828800"/>
            <a:chOff x="3505200" y="3452537"/>
            <a:chExt cx="1827106" cy="1828800"/>
          </a:xfrm>
        </p:grpSpPr>
        <p:sp>
          <p:nvSpPr>
            <p:cNvPr id="35" name="Freeform 77">
              <a:extLst>
                <a:ext uri="{FF2B5EF4-FFF2-40B4-BE49-F238E27FC236}">
                  <a16:creationId xmlns:a16="http://schemas.microsoft.com/office/drawing/2014/main" id="{508409EF-E562-4407-AFD6-45107E130FA2}"/>
                </a:ext>
              </a:extLst>
            </p:cNvPr>
            <p:cNvSpPr>
              <a:spLocks noChangeAspect="1"/>
            </p:cNvSpPr>
            <p:nvPr/>
          </p:nvSpPr>
          <p:spPr bwMode="auto">
            <a:xfrm rot="5400000">
              <a:off x="3504353" y="3453384"/>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5C7089"/>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65" name="Text Box 10">
              <a:extLst>
                <a:ext uri="{FF2B5EF4-FFF2-40B4-BE49-F238E27FC236}">
                  <a16:creationId xmlns:a16="http://schemas.microsoft.com/office/drawing/2014/main" id="{AB2FE0B1-5425-4427-850C-990613737032}"/>
                </a:ext>
              </a:extLst>
            </p:cNvPr>
            <p:cNvSpPr txBox="1">
              <a:spLocks noChangeArrowheads="1"/>
            </p:cNvSpPr>
            <p:nvPr/>
          </p:nvSpPr>
          <p:spPr bwMode="auto">
            <a:xfrm>
              <a:off x="4165340" y="3862112"/>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03</a:t>
              </a:r>
            </a:p>
            <a:p>
              <a:pPr algn="ctr"/>
              <a:r>
                <a:rPr lang="en-US" sz="1000" b="1" dirty="0">
                  <a:solidFill>
                    <a:schemeClr val="bg1"/>
                  </a:solidFill>
                </a:rPr>
                <a:t>OPTION</a:t>
              </a:r>
            </a:p>
            <a:p>
              <a:pPr algn="ctr"/>
              <a:r>
                <a:rPr lang="en-US" sz="1400" b="1" dirty="0">
                  <a:solidFill>
                    <a:schemeClr val="bg1"/>
                  </a:solidFill>
                </a:rPr>
                <a:t>$1,823</a:t>
              </a:r>
            </a:p>
          </p:txBody>
        </p:sp>
      </p:grpSp>
      <p:grpSp>
        <p:nvGrpSpPr>
          <p:cNvPr id="74" name="Group 73">
            <a:extLst>
              <a:ext uri="{FF2B5EF4-FFF2-40B4-BE49-F238E27FC236}">
                <a16:creationId xmlns:a16="http://schemas.microsoft.com/office/drawing/2014/main" id="{B0F6F031-51A6-4B0C-B4D8-BF37B25DE006}"/>
              </a:ext>
            </a:extLst>
          </p:cNvPr>
          <p:cNvGrpSpPr/>
          <p:nvPr/>
        </p:nvGrpSpPr>
        <p:grpSpPr>
          <a:xfrm>
            <a:off x="3513517" y="4800600"/>
            <a:ext cx="1827106" cy="1828800"/>
            <a:chOff x="3513517" y="4800600"/>
            <a:chExt cx="1827106" cy="1828800"/>
          </a:xfrm>
        </p:grpSpPr>
        <p:sp>
          <p:nvSpPr>
            <p:cNvPr id="42" name="Freeform 77">
              <a:extLst>
                <a:ext uri="{FF2B5EF4-FFF2-40B4-BE49-F238E27FC236}">
                  <a16:creationId xmlns:a16="http://schemas.microsoft.com/office/drawing/2014/main" id="{48A78682-ED16-447F-BE68-489149E90821}"/>
                </a:ext>
              </a:extLst>
            </p:cNvPr>
            <p:cNvSpPr>
              <a:spLocks noChangeAspect="1"/>
            </p:cNvSpPr>
            <p:nvPr/>
          </p:nvSpPr>
          <p:spPr bwMode="auto">
            <a:xfrm rot="5400000">
              <a:off x="3512670" y="4801447"/>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72869F"/>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66" name="Text Box 10">
              <a:extLst>
                <a:ext uri="{FF2B5EF4-FFF2-40B4-BE49-F238E27FC236}">
                  <a16:creationId xmlns:a16="http://schemas.microsoft.com/office/drawing/2014/main" id="{F35778E6-15B5-4388-9E8C-73E1DA849F48}"/>
                </a:ext>
              </a:extLst>
            </p:cNvPr>
            <p:cNvSpPr txBox="1">
              <a:spLocks noChangeArrowheads="1"/>
            </p:cNvSpPr>
            <p:nvPr/>
          </p:nvSpPr>
          <p:spPr bwMode="auto">
            <a:xfrm>
              <a:off x="4154424" y="5192816"/>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04</a:t>
              </a:r>
            </a:p>
            <a:p>
              <a:pPr algn="ctr"/>
              <a:r>
                <a:rPr lang="en-US" sz="1000" b="1" dirty="0">
                  <a:solidFill>
                    <a:schemeClr val="bg1"/>
                  </a:solidFill>
                </a:rPr>
                <a:t>OPTION</a:t>
              </a:r>
            </a:p>
            <a:p>
              <a:pPr algn="ctr"/>
              <a:r>
                <a:rPr lang="en-US" sz="1400" b="1" dirty="0">
                  <a:solidFill>
                    <a:schemeClr val="bg1"/>
                  </a:solidFill>
                </a:rPr>
                <a:t>$2,981</a:t>
              </a:r>
            </a:p>
          </p:txBody>
        </p:sp>
      </p:grpSp>
      <p:grpSp>
        <p:nvGrpSpPr>
          <p:cNvPr id="75" name="Group 74">
            <a:extLst>
              <a:ext uri="{FF2B5EF4-FFF2-40B4-BE49-F238E27FC236}">
                <a16:creationId xmlns:a16="http://schemas.microsoft.com/office/drawing/2014/main" id="{AEF33ED8-2D1C-4BBB-94B7-B965BC07D39A}"/>
              </a:ext>
            </a:extLst>
          </p:cNvPr>
          <p:cNvGrpSpPr/>
          <p:nvPr/>
        </p:nvGrpSpPr>
        <p:grpSpPr>
          <a:xfrm>
            <a:off x="4849368" y="2101426"/>
            <a:ext cx="1827106" cy="1828800"/>
            <a:chOff x="4849368" y="2101426"/>
            <a:chExt cx="1827106" cy="1828800"/>
          </a:xfrm>
        </p:grpSpPr>
        <p:sp>
          <p:nvSpPr>
            <p:cNvPr id="39" name="Freeform 77">
              <a:extLst>
                <a:ext uri="{FF2B5EF4-FFF2-40B4-BE49-F238E27FC236}">
                  <a16:creationId xmlns:a16="http://schemas.microsoft.com/office/drawing/2014/main" id="{6FF92004-C520-4D70-BC51-866DA32F46C5}"/>
                </a:ext>
              </a:extLst>
            </p:cNvPr>
            <p:cNvSpPr>
              <a:spLocks noChangeAspect="1"/>
            </p:cNvSpPr>
            <p:nvPr/>
          </p:nvSpPr>
          <p:spPr bwMode="auto">
            <a:xfrm rot="5400000">
              <a:off x="4848521" y="2102273"/>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8DA1BB"/>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67" name="Text Box 10">
              <a:extLst>
                <a:ext uri="{FF2B5EF4-FFF2-40B4-BE49-F238E27FC236}">
                  <a16:creationId xmlns:a16="http://schemas.microsoft.com/office/drawing/2014/main" id="{827990DA-AD63-493F-91EB-974E54C514DD}"/>
                </a:ext>
              </a:extLst>
            </p:cNvPr>
            <p:cNvSpPr txBox="1">
              <a:spLocks noChangeArrowheads="1"/>
            </p:cNvSpPr>
            <p:nvPr/>
          </p:nvSpPr>
          <p:spPr bwMode="auto">
            <a:xfrm>
              <a:off x="5511280" y="2505670"/>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05</a:t>
              </a:r>
            </a:p>
            <a:p>
              <a:pPr algn="ctr"/>
              <a:r>
                <a:rPr lang="en-US" sz="1000" b="1" dirty="0">
                  <a:solidFill>
                    <a:schemeClr val="bg1"/>
                  </a:solidFill>
                </a:rPr>
                <a:t>OPTION</a:t>
              </a:r>
            </a:p>
            <a:p>
              <a:pPr algn="ctr"/>
              <a:r>
                <a:rPr lang="en-US" sz="1400" b="1" dirty="0">
                  <a:solidFill>
                    <a:schemeClr val="bg1"/>
                  </a:solidFill>
                </a:rPr>
                <a:t>$1,238</a:t>
              </a:r>
            </a:p>
          </p:txBody>
        </p:sp>
      </p:grpSp>
      <p:grpSp>
        <p:nvGrpSpPr>
          <p:cNvPr id="76" name="Group 75">
            <a:extLst>
              <a:ext uri="{FF2B5EF4-FFF2-40B4-BE49-F238E27FC236}">
                <a16:creationId xmlns:a16="http://schemas.microsoft.com/office/drawing/2014/main" id="{A3A9447B-EDB8-43D8-9A41-36C913E55E1A}"/>
              </a:ext>
            </a:extLst>
          </p:cNvPr>
          <p:cNvGrpSpPr/>
          <p:nvPr/>
        </p:nvGrpSpPr>
        <p:grpSpPr>
          <a:xfrm>
            <a:off x="4849368" y="3454738"/>
            <a:ext cx="1827106" cy="1828800"/>
            <a:chOff x="4849368" y="3454738"/>
            <a:chExt cx="1827106" cy="1828800"/>
          </a:xfrm>
        </p:grpSpPr>
        <p:sp>
          <p:nvSpPr>
            <p:cNvPr id="38" name="Freeform 77">
              <a:extLst>
                <a:ext uri="{FF2B5EF4-FFF2-40B4-BE49-F238E27FC236}">
                  <a16:creationId xmlns:a16="http://schemas.microsoft.com/office/drawing/2014/main" id="{EFDE41C4-3D2F-4D1F-9320-60ABF7D8E0F4}"/>
                </a:ext>
              </a:extLst>
            </p:cNvPr>
            <p:cNvSpPr>
              <a:spLocks noChangeAspect="1"/>
            </p:cNvSpPr>
            <p:nvPr/>
          </p:nvSpPr>
          <p:spPr bwMode="auto">
            <a:xfrm rot="5400000">
              <a:off x="4848521" y="3455585"/>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B5B5B5"/>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68" name="Text Box 10">
              <a:extLst>
                <a:ext uri="{FF2B5EF4-FFF2-40B4-BE49-F238E27FC236}">
                  <a16:creationId xmlns:a16="http://schemas.microsoft.com/office/drawing/2014/main" id="{418BDF81-8880-4107-B7A8-855E36E4AB2B}"/>
                </a:ext>
              </a:extLst>
            </p:cNvPr>
            <p:cNvSpPr txBox="1">
              <a:spLocks noChangeArrowheads="1"/>
            </p:cNvSpPr>
            <p:nvPr/>
          </p:nvSpPr>
          <p:spPr bwMode="auto">
            <a:xfrm>
              <a:off x="5516880" y="3839910"/>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06</a:t>
              </a:r>
            </a:p>
            <a:p>
              <a:pPr algn="ctr"/>
              <a:r>
                <a:rPr lang="en-US" sz="1000" b="1" dirty="0">
                  <a:solidFill>
                    <a:schemeClr val="bg1"/>
                  </a:solidFill>
                </a:rPr>
                <a:t>OPTION</a:t>
              </a:r>
            </a:p>
            <a:p>
              <a:pPr algn="ctr"/>
              <a:r>
                <a:rPr lang="en-US" sz="1400" b="1" dirty="0">
                  <a:solidFill>
                    <a:schemeClr val="bg1"/>
                  </a:solidFill>
                </a:rPr>
                <a:t>$2,717</a:t>
              </a:r>
            </a:p>
          </p:txBody>
        </p:sp>
      </p:grpSp>
      <p:grpSp>
        <p:nvGrpSpPr>
          <p:cNvPr id="77" name="Group 76">
            <a:extLst>
              <a:ext uri="{FF2B5EF4-FFF2-40B4-BE49-F238E27FC236}">
                <a16:creationId xmlns:a16="http://schemas.microsoft.com/office/drawing/2014/main" id="{C003F417-534E-438F-9AF5-39B45C9B7A48}"/>
              </a:ext>
            </a:extLst>
          </p:cNvPr>
          <p:cNvGrpSpPr/>
          <p:nvPr/>
        </p:nvGrpSpPr>
        <p:grpSpPr>
          <a:xfrm>
            <a:off x="6193536" y="3452537"/>
            <a:ext cx="1827106" cy="1828800"/>
            <a:chOff x="6193536" y="3452537"/>
            <a:chExt cx="1827106" cy="1828800"/>
          </a:xfrm>
        </p:grpSpPr>
        <p:sp>
          <p:nvSpPr>
            <p:cNvPr id="41" name="Freeform 77">
              <a:extLst>
                <a:ext uri="{FF2B5EF4-FFF2-40B4-BE49-F238E27FC236}">
                  <a16:creationId xmlns:a16="http://schemas.microsoft.com/office/drawing/2014/main" id="{2C20F95D-C4A5-4C5A-BAD4-860055746FA8}"/>
                </a:ext>
              </a:extLst>
            </p:cNvPr>
            <p:cNvSpPr>
              <a:spLocks noChangeAspect="1"/>
            </p:cNvSpPr>
            <p:nvPr/>
          </p:nvSpPr>
          <p:spPr bwMode="auto">
            <a:xfrm rot="5400000">
              <a:off x="6192689" y="3453384"/>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FF5243"/>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69" name="Text Box 10">
              <a:extLst>
                <a:ext uri="{FF2B5EF4-FFF2-40B4-BE49-F238E27FC236}">
                  <a16:creationId xmlns:a16="http://schemas.microsoft.com/office/drawing/2014/main" id="{D616E791-5DF6-4B7A-9EC9-A4C215CCE668}"/>
                </a:ext>
              </a:extLst>
            </p:cNvPr>
            <p:cNvSpPr txBox="1">
              <a:spLocks noChangeArrowheads="1"/>
            </p:cNvSpPr>
            <p:nvPr/>
          </p:nvSpPr>
          <p:spPr bwMode="auto">
            <a:xfrm>
              <a:off x="6879336" y="3862112"/>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07</a:t>
              </a:r>
            </a:p>
            <a:p>
              <a:pPr algn="ctr"/>
              <a:r>
                <a:rPr lang="en-US" sz="1000" b="1" dirty="0">
                  <a:solidFill>
                    <a:schemeClr val="bg1"/>
                  </a:solidFill>
                </a:rPr>
                <a:t>OPTION</a:t>
              </a:r>
            </a:p>
            <a:p>
              <a:pPr algn="ctr"/>
              <a:r>
                <a:rPr lang="en-US" sz="1400" b="1" dirty="0">
                  <a:solidFill>
                    <a:schemeClr val="bg1"/>
                  </a:solidFill>
                </a:rPr>
                <a:t>$3,381</a:t>
              </a:r>
            </a:p>
          </p:txBody>
        </p:sp>
      </p:grpSp>
      <p:grpSp>
        <p:nvGrpSpPr>
          <p:cNvPr id="78" name="Group 77">
            <a:extLst>
              <a:ext uri="{FF2B5EF4-FFF2-40B4-BE49-F238E27FC236}">
                <a16:creationId xmlns:a16="http://schemas.microsoft.com/office/drawing/2014/main" id="{8BC2715F-BDE6-4E4D-B391-5B88CEB16119}"/>
              </a:ext>
            </a:extLst>
          </p:cNvPr>
          <p:cNvGrpSpPr/>
          <p:nvPr/>
        </p:nvGrpSpPr>
        <p:grpSpPr>
          <a:xfrm>
            <a:off x="7546848" y="3454738"/>
            <a:ext cx="1827106" cy="1828800"/>
            <a:chOff x="7546848" y="3454738"/>
            <a:chExt cx="1827106" cy="1828800"/>
          </a:xfrm>
        </p:grpSpPr>
        <p:sp>
          <p:nvSpPr>
            <p:cNvPr id="43" name="Freeform 77">
              <a:extLst>
                <a:ext uri="{FF2B5EF4-FFF2-40B4-BE49-F238E27FC236}">
                  <a16:creationId xmlns:a16="http://schemas.microsoft.com/office/drawing/2014/main" id="{F80B3F46-B269-4466-B772-294C9CB8DE50}"/>
                </a:ext>
              </a:extLst>
            </p:cNvPr>
            <p:cNvSpPr>
              <a:spLocks noChangeAspect="1"/>
            </p:cNvSpPr>
            <p:nvPr/>
          </p:nvSpPr>
          <p:spPr bwMode="auto">
            <a:xfrm rot="5400000">
              <a:off x="7546001" y="3455585"/>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2C3749"/>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70" name="Text Box 10">
              <a:extLst>
                <a:ext uri="{FF2B5EF4-FFF2-40B4-BE49-F238E27FC236}">
                  <a16:creationId xmlns:a16="http://schemas.microsoft.com/office/drawing/2014/main" id="{F8E39E27-CD56-4DC9-AD85-6044EC7F5FA6}"/>
                </a:ext>
              </a:extLst>
            </p:cNvPr>
            <p:cNvSpPr txBox="1">
              <a:spLocks noChangeArrowheads="1"/>
            </p:cNvSpPr>
            <p:nvPr/>
          </p:nvSpPr>
          <p:spPr bwMode="auto">
            <a:xfrm>
              <a:off x="8219574" y="3865250"/>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08</a:t>
              </a:r>
            </a:p>
            <a:p>
              <a:pPr algn="ctr"/>
              <a:r>
                <a:rPr lang="en-US" sz="1000" b="1" dirty="0">
                  <a:solidFill>
                    <a:schemeClr val="bg1"/>
                  </a:solidFill>
                </a:rPr>
                <a:t>OPTION</a:t>
              </a:r>
            </a:p>
            <a:p>
              <a:pPr algn="ctr"/>
              <a:r>
                <a:rPr lang="en-US" sz="1400" b="1" dirty="0">
                  <a:solidFill>
                    <a:schemeClr val="bg1"/>
                  </a:solidFill>
                </a:rPr>
                <a:t>$3,582</a:t>
              </a:r>
            </a:p>
          </p:txBody>
        </p:sp>
      </p:grpSp>
    </p:spTree>
    <p:extLst>
      <p:ext uri="{BB962C8B-B14F-4D97-AF65-F5344CB8AC3E}">
        <p14:creationId xmlns:p14="http://schemas.microsoft.com/office/powerpoint/2010/main" val="106707560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54"/>
                                        </p:tgtEl>
                                        <p:attrNameLst>
                                          <p:attrName>style.visibility</p:attrName>
                                        </p:attrNameLst>
                                      </p:cBhvr>
                                      <p:to>
                                        <p:strVal val="visible"/>
                                      </p:to>
                                    </p:set>
                                    <p:animEffect transition="in" filter="wipe(right)">
                                      <p:cBhvr>
                                        <p:cTn id="7" dur="1000"/>
                                        <p:tgtEl>
                                          <p:spTgt spid="54"/>
                                        </p:tgtEl>
                                      </p:cBhvr>
                                    </p:animEffect>
                                  </p:childTnLst>
                                </p:cTn>
                              </p:par>
                            </p:childTnLst>
                          </p:cTn>
                        </p:par>
                        <p:par>
                          <p:cTn id="8" fill="hold">
                            <p:stCondLst>
                              <p:cond delay="1000"/>
                            </p:stCondLst>
                            <p:childTnLst>
                              <p:par>
                                <p:cTn id="9" presetID="9" presetClass="entr" presetSubtype="0" fill="hold" nodeType="afterEffect">
                                  <p:stCondLst>
                                    <p:cond delay="0"/>
                                  </p:stCondLst>
                                  <p:childTnLst>
                                    <p:set>
                                      <p:cBhvr>
                                        <p:cTn id="10" dur="1" fill="hold">
                                          <p:stCondLst>
                                            <p:cond delay="0"/>
                                          </p:stCondLst>
                                        </p:cTn>
                                        <p:tgtEl>
                                          <p:spTgt spid="71"/>
                                        </p:tgtEl>
                                        <p:attrNameLst>
                                          <p:attrName>style.visibility</p:attrName>
                                        </p:attrNameLst>
                                      </p:cBhvr>
                                      <p:to>
                                        <p:strVal val="visible"/>
                                      </p:to>
                                    </p:set>
                                    <p:animEffect transition="in" filter="dissolve">
                                      <p:cBhvr>
                                        <p:cTn id="11" dur="1000"/>
                                        <p:tgtEl>
                                          <p:spTgt spid="71"/>
                                        </p:tgtEl>
                                      </p:cBhvr>
                                    </p:animEffect>
                                  </p:childTnLst>
                                </p:cTn>
                              </p:par>
                            </p:childTnLst>
                          </p:cTn>
                        </p:par>
                        <p:par>
                          <p:cTn id="12" fill="hold">
                            <p:stCondLst>
                              <p:cond delay="2000"/>
                            </p:stCondLst>
                            <p:childTnLst>
                              <p:par>
                                <p:cTn id="13" presetID="42" presetClass="entr" presetSubtype="0" fill="hold" grpId="0" nodeType="afterEffect">
                                  <p:stCondLst>
                                    <p:cond delay="0"/>
                                  </p:stCondLst>
                                  <p:childTnLst>
                                    <p:set>
                                      <p:cBhvr>
                                        <p:cTn id="14" dur="1" fill="hold">
                                          <p:stCondLst>
                                            <p:cond delay="0"/>
                                          </p:stCondLst>
                                        </p:cTn>
                                        <p:tgtEl>
                                          <p:spTgt spid="46"/>
                                        </p:tgtEl>
                                        <p:attrNameLst>
                                          <p:attrName>style.visibility</p:attrName>
                                        </p:attrNameLst>
                                      </p:cBhvr>
                                      <p:to>
                                        <p:strVal val="visible"/>
                                      </p:to>
                                    </p:set>
                                    <p:animEffect transition="in" filter="fade">
                                      <p:cBhvr>
                                        <p:cTn id="15" dur="1000"/>
                                        <p:tgtEl>
                                          <p:spTgt spid="46"/>
                                        </p:tgtEl>
                                      </p:cBhvr>
                                    </p:animEffect>
                                    <p:anim calcmode="lin" valueType="num">
                                      <p:cBhvr>
                                        <p:cTn id="16" dur="1000" fill="hold"/>
                                        <p:tgtEl>
                                          <p:spTgt spid="46"/>
                                        </p:tgtEl>
                                        <p:attrNameLst>
                                          <p:attrName>ppt_x</p:attrName>
                                        </p:attrNameLst>
                                      </p:cBhvr>
                                      <p:tavLst>
                                        <p:tav tm="0">
                                          <p:val>
                                            <p:strVal val="#ppt_x"/>
                                          </p:val>
                                        </p:tav>
                                        <p:tav tm="100000">
                                          <p:val>
                                            <p:strVal val="#ppt_x"/>
                                          </p:val>
                                        </p:tav>
                                      </p:tavLst>
                                    </p:anim>
                                    <p:anim calcmode="lin" valueType="num">
                                      <p:cBhvr>
                                        <p:cTn id="17" dur="1000" fill="hold"/>
                                        <p:tgtEl>
                                          <p:spTgt spid="46"/>
                                        </p:tgtEl>
                                        <p:attrNameLst>
                                          <p:attrName>ppt_y</p:attrName>
                                        </p:attrNameLst>
                                      </p:cBhvr>
                                      <p:tavLst>
                                        <p:tav tm="0">
                                          <p:val>
                                            <p:strVal val="#ppt_y+.1"/>
                                          </p:val>
                                        </p:tav>
                                        <p:tav tm="100000">
                                          <p:val>
                                            <p:strVal val="#ppt_y"/>
                                          </p:val>
                                        </p:tav>
                                      </p:tavLst>
                                    </p:anim>
                                  </p:childTnLst>
                                </p:cTn>
                              </p:par>
                            </p:childTnLst>
                          </p:cTn>
                        </p:par>
                        <p:par>
                          <p:cTn id="18" fill="hold">
                            <p:stCondLst>
                              <p:cond delay="3000"/>
                            </p:stCondLst>
                            <p:childTnLst>
                              <p:par>
                                <p:cTn id="19" presetID="9" presetClass="entr" presetSubtype="0" fill="hold" nodeType="afterEffect">
                                  <p:stCondLst>
                                    <p:cond delay="0"/>
                                  </p:stCondLst>
                                  <p:childTnLst>
                                    <p:set>
                                      <p:cBhvr>
                                        <p:cTn id="20" dur="1" fill="hold">
                                          <p:stCondLst>
                                            <p:cond delay="0"/>
                                          </p:stCondLst>
                                        </p:cTn>
                                        <p:tgtEl>
                                          <p:spTgt spid="72"/>
                                        </p:tgtEl>
                                        <p:attrNameLst>
                                          <p:attrName>style.visibility</p:attrName>
                                        </p:attrNameLst>
                                      </p:cBhvr>
                                      <p:to>
                                        <p:strVal val="visible"/>
                                      </p:to>
                                    </p:set>
                                    <p:animEffect transition="in" filter="dissolve">
                                      <p:cBhvr>
                                        <p:cTn id="21" dur="1000"/>
                                        <p:tgtEl>
                                          <p:spTgt spid="72"/>
                                        </p:tgtEl>
                                      </p:cBhvr>
                                    </p:animEffect>
                                  </p:childTnLst>
                                </p:cTn>
                              </p:par>
                            </p:childTnLst>
                          </p:cTn>
                        </p:par>
                        <p:par>
                          <p:cTn id="22" fill="hold">
                            <p:stCondLst>
                              <p:cond delay="4000"/>
                            </p:stCondLst>
                            <p:childTnLst>
                              <p:par>
                                <p:cTn id="23" presetID="42" presetClass="entr" presetSubtype="0" fill="hold" grpId="0" nodeType="afterEffect">
                                  <p:stCondLst>
                                    <p:cond delay="0"/>
                                  </p:stCondLst>
                                  <p:childTnLst>
                                    <p:set>
                                      <p:cBhvr>
                                        <p:cTn id="24" dur="1" fill="hold">
                                          <p:stCondLst>
                                            <p:cond delay="0"/>
                                          </p:stCondLst>
                                        </p:cTn>
                                        <p:tgtEl>
                                          <p:spTgt spid="47"/>
                                        </p:tgtEl>
                                        <p:attrNameLst>
                                          <p:attrName>style.visibility</p:attrName>
                                        </p:attrNameLst>
                                      </p:cBhvr>
                                      <p:to>
                                        <p:strVal val="visible"/>
                                      </p:to>
                                    </p:set>
                                    <p:animEffect transition="in" filter="fade">
                                      <p:cBhvr>
                                        <p:cTn id="25" dur="1000"/>
                                        <p:tgtEl>
                                          <p:spTgt spid="47"/>
                                        </p:tgtEl>
                                      </p:cBhvr>
                                    </p:animEffect>
                                    <p:anim calcmode="lin" valueType="num">
                                      <p:cBhvr>
                                        <p:cTn id="26" dur="1000" fill="hold"/>
                                        <p:tgtEl>
                                          <p:spTgt spid="47"/>
                                        </p:tgtEl>
                                        <p:attrNameLst>
                                          <p:attrName>ppt_x</p:attrName>
                                        </p:attrNameLst>
                                      </p:cBhvr>
                                      <p:tavLst>
                                        <p:tav tm="0">
                                          <p:val>
                                            <p:strVal val="#ppt_x"/>
                                          </p:val>
                                        </p:tav>
                                        <p:tav tm="100000">
                                          <p:val>
                                            <p:strVal val="#ppt_x"/>
                                          </p:val>
                                        </p:tav>
                                      </p:tavLst>
                                    </p:anim>
                                    <p:anim calcmode="lin" valueType="num">
                                      <p:cBhvr>
                                        <p:cTn id="27" dur="1000" fill="hold"/>
                                        <p:tgtEl>
                                          <p:spTgt spid="47"/>
                                        </p:tgtEl>
                                        <p:attrNameLst>
                                          <p:attrName>ppt_y</p:attrName>
                                        </p:attrNameLst>
                                      </p:cBhvr>
                                      <p:tavLst>
                                        <p:tav tm="0">
                                          <p:val>
                                            <p:strVal val="#ppt_y+.1"/>
                                          </p:val>
                                        </p:tav>
                                        <p:tav tm="100000">
                                          <p:val>
                                            <p:strVal val="#ppt_y"/>
                                          </p:val>
                                        </p:tav>
                                      </p:tavLst>
                                    </p:anim>
                                  </p:childTnLst>
                                </p:cTn>
                              </p:par>
                            </p:childTnLst>
                          </p:cTn>
                        </p:par>
                        <p:par>
                          <p:cTn id="28" fill="hold">
                            <p:stCondLst>
                              <p:cond delay="5000"/>
                            </p:stCondLst>
                            <p:childTnLst>
                              <p:par>
                                <p:cTn id="29" presetID="9" presetClass="entr" presetSubtype="0" fill="hold" nodeType="afterEffect">
                                  <p:stCondLst>
                                    <p:cond delay="0"/>
                                  </p:stCondLst>
                                  <p:childTnLst>
                                    <p:set>
                                      <p:cBhvr>
                                        <p:cTn id="30" dur="1" fill="hold">
                                          <p:stCondLst>
                                            <p:cond delay="0"/>
                                          </p:stCondLst>
                                        </p:cTn>
                                        <p:tgtEl>
                                          <p:spTgt spid="73"/>
                                        </p:tgtEl>
                                        <p:attrNameLst>
                                          <p:attrName>style.visibility</p:attrName>
                                        </p:attrNameLst>
                                      </p:cBhvr>
                                      <p:to>
                                        <p:strVal val="visible"/>
                                      </p:to>
                                    </p:set>
                                    <p:animEffect transition="in" filter="dissolve">
                                      <p:cBhvr>
                                        <p:cTn id="31" dur="1000"/>
                                        <p:tgtEl>
                                          <p:spTgt spid="73"/>
                                        </p:tgtEl>
                                      </p:cBhvr>
                                    </p:animEffect>
                                  </p:childTnLst>
                                </p:cTn>
                              </p:par>
                            </p:childTnLst>
                          </p:cTn>
                        </p:par>
                        <p:par>
                          <p:cTn id="32" fill="hold">
                            <p:stCondLst>
                              <p:cond delay="6000"/>
                            </p:stCondLst>
                            <p:childTnLst>
                              <p:par>
                                <p:cTn id="33" presetID="42" presetClass="entr" presetSubtype="0" fill="hold" grpId="0" nodeType="afterEffect">
                                  <p:stCondLst>
                                    <p:cond delay="0"/>
                                  </p:stCondLst>
                                  <p:childTnLst>
                                    <p:set>
                                      <p:cBhvr>
                                        <p:cTn id="34" dur="1" fill="hold">
                                          <p:stCondLst>
                                            <p:cond delay="0"/>
                                          </p:stCondLst>
                                        </p:cTn>
                                        <p:tgtEl>
                                          <p:spTgt spid="48"/>
                                        </p:tgtEl>
                                        <p:attrNameLst>
                                          <p:attrName>style.visibility</p:attrName>
                                        </p:attrNameLst>
                                      </p:cBhvr>
                                      <p:to>
                                        <p:strVal val="visible"/>
                                      </p:to>
                                    </p:set>
                                    <p:animEffect transition="in" filter="fade">
                                      <p:cBhvr>
                                        <p:cTn id="35" dur="1000"/>
                                        <p:tgtEl>
                                          <p:spTgt spid="48"/>
                                        </p:tgtEl>
                                      </p:cBhvr>
                                    </p:animEffect>
                                    <p:anim calcmode="lin" valueType="num">
                                      <p:cBhvr>
                                        <p:cTn id="36" dur="1000" fill="hold"/>
                                        <p:tgtEl>
                                          <p:spTgt spid="48"/>
                                        </p:tgtEl>
                                        <p:attrNameLst>
                                          <p:attrName>ppt_x</p:attrName>
                                        </p:attrNameLst>
                                      </p:cBhvr>
                                      <p:tavLst>
                                        <p:tav tm="0">
                                          <p:val>
                                            <p:strVal val="#ppt_x"/>
                                          </p:val>
                                        </p:tav>
                                        <p:tav tm="100000">
                                          <p:val>
                                            <p:strVal val="#ppt_x"/>
                                          </p:val>
                                        </p:tav>
                                      </p:tavLst>
                                    </p:anim>
                                    <p:anim calcmode="lin" valueType="num">
                                      <p:cBhvr>
                                        <p:cTn id="37" dur="1000" fill="hold"/>
                                        <p:tgtEl>
                                          <p:spTgt spid="48"/>
                                        </p:tgtEl>
                                        <p:attrNameLst>
                                          <p:attrName>ppt_y</p:attrName>
                                        </p:attrNameLst>
                                      </p:cBhvr>
                                      <p:tavLst>
                                        <p:tav tm="0">
                                          <p:val>
                                            <p:strVal val="#ppt_y+.1"/>
                                          </p:val>
                                        </p:tav>
                                        <p:tav tm="100000">
                                          <p:val>
                                            <p:strVal val="#ppt_y"/>
                                          </p:val>
                                        </p:tav>
                                      </p:tavLst>
                                    </p:anim>
                                  </p:childTnLst>
                                </p:cTn>
                              </p:par>
                            </p:childTnLst>
                          </p:cTn>
                        </p:par>
                        <p:par>
                          <p:cTn id="38" fill="hold">
                            <p:stCondLst>
                              <p:cond delay="7000"/>
                            </p:stCondLst>
                            <p:childTnLst>
                              <p:par>
                                <p:cTn id="39" presetID="9" presetClass="entr" presetSubtype="0" fill="hold" nodeType="afterEffect">
                                  <p:stCondLst>
                                    <p:cond delay="0"/>
                                  </p:stCondLst>
                                  <p:childTnLst>
                                    <p:set>
                                      <p:cBhvr>
                                        <p:cTn id="40" dur="1" fill="hold">
                                          <p:stCondLst>
                                            <p:cond delay="0"/>
                                          </p:stCondLst>
                                        </p:cTn>
                                        <p:tgtEl>
                                          <p:spTgt spid="74"/>
                                        </p:tgtEl>
                                        <p:attrNameLst>
                                          <p:attrName>style.visibility</p:attrName>
                                        </p:attrNameLst>
                                      </p:cBhvr>
                                      <p:to>
                                        <p:strVal val="visible"/>
                                      </p:to>
                                    </p:set>
                                    <p:animEffect transition="in" filter="dissolve">
                                      <p:cBhvr>
                                        <p:cTn id="41" dur="1000"/>
                                        <p:tgtEl>
                                          <p:spTgt spid="74"/>
                                        </p:tgtEl>
                                      </p:cBhvr>
                                    </p:animEffect>
                                  </p:childTnLst>
                                </p:cTn>
                              </p:par>
                            </p:childTnLst>
                          </p:cTn>
                        </p:par>
                        <p:par>
                          <p:cTn id="42" fill="hold">
                            <p:stCondLst>
                              <p:cond delay="8000"/>
                            </p:stCondLst>
                            <p:childTnLst>
                              <p:par>
                                <p:cTn id="43" presetID="42" presetClass="entr" presetSubtype="0" fill="hold" grpId="0" nodeType="afterEffect">
                                  <p:stCondLst>
                                    <p:cond delay="0"/>
                                  </p:stCondLst>
                                  <p:childTnLst>
                                    <p:set>
                                      <p:cBhvr>
                                        <p:cTn id="44" dur="1" fill="hold">
                                          <p:stCondLst>
                                            <p:cond delay="0"/>
                                          </p:stCondLst>
                                        </p:cTn>
                                        <p:tgtEl>
                                          <p:spTgt spid="49"/>
                                        </p:tgtEl>
                                        <p:attrNameLst>
                                          <p:attrName>style.visibility</p:attrName>
                                        </p:attrNameLst>
                                      </p:cBhvr>
                                      <p:to>
                                        <p:strVal val="visible"/>
                                      </p:to>
                                    </p:set>
                                    <p:animEffect transition="in" filter="fade">
                                      <p:cBhvr>
                                        <p:cTn id="45" dur="1000"/>
                                        <p:tgtEl>
                                          <p:spTgt spid="49"/>
                                        </p:tgtEl>
                                      </p:cBhvr>
                                    </p:animEffect>
                                    <p:anim calcmode="lin" valueType="num">
                                      <p:cBhvr>
                                        <p:cTn id="46" dur="1000" fill="hold"/>
                                        <p:tgtEl>
                                          <p:spTgt spid="49"/>
                                        </p:tgtEl>
                                        <p:attrNameLst>
                                          <p:attrName>ppt_x</p:attrName>
                                        </p:attrNameLst>
                                      </p:cBhvr>
                                      <p:tavLst>
                                        <p:tav tm="0">
                                          <p:val>
                                            <p:strVal val="#ppt_x"/>
                                          </p:val>
                                        </p:tav>
                                        <p:tav tm="100000">
                                          <p:val>
                                            <p:strVal val="#ppt_x"/>
                                          </p:val>
                                        </p:tav>
                                      </p:tavLst>
                                    </p:anim>
                                    <p:anim calcmode="lin" valueType="num">
                                      <p:cBhvr>
                                        <p:cTn id="47" dur="1000" fill="hold"/>
                                        <p:tgtEl>
                                          <p:spTgt spid="49"/>
                                        </p:tgtEl>
                                        <p:attrNameLst>
                                          <p:attrName>ppt_y</p:attrName>
                                        </p:attrNameLst>
                                      </p:cBhvr>
                                      <p:tavLst>
                                        <p:tav tm="0">
                                          <p:val>
                                            <p:strVal val="#ppt_y+.1"/>
                                          </p:val>
                                        </p:tav>
                                        <p:tav tm="100000">
                                          <p:val>
                                            <p:strVal val="#ppt_y"/>
                                          </p:val>
                                        </p:tav>
                                      </p:tavLst>
                                    </p:anim>
                                  </p:childTnLst>
                                </p:cTn>
                              </p:par>
                            </p:childTnLst>
                          </p:cTn>
                        </p:par>
                        <p:par>
                          <p:cTn id="48" fill="hold">
                            <p:stCondLst>
                              <p:cond delay="9000"/>
                            </p:stCondLst>
                            <p:childTnLst>
                              <p:par>
                                <p:cTn id="49" presetID="9" presetClass="entr" presetSubtype="0" fill="hold" nodeType="afterEffect">
                                  <p:stCondLst>
                                    <p:cond delay="0"/>
                                  </p:stCondLst>
                                  <p:childTnLst>
                                    <p:set>
                                      <p:cBhvr>
                                        <p:cTn id="50" dur="1" fill="hold">
                                          <p:stCondLst>
                                            <p:cond delay="0"/>
                                          </p:stCondLst>
                                        </p:cTn>
                                        <p:tgtEl>
                                          <p:spTgt spid="75"/>
                                        </p:tgtEl>
                                        <p:attrNameLst>
                                          <p:attrName>style.visibility</p:attrName>
                                        </p:attrNameLst>
                                      </p:cBhvr>
                                      <p:to>
                                        <p:strVal val="visible"/>
                                      </p:to>
                                    </p:set>
                                    <p:animEffect transition="in" filter="dissolve">
                                      <p:cBhvr>
                                        <p:cTn id="51" dur="1000"/>
                                        <p:tgtEl>
                                          <p:spTgt spid="75"/>
                                        </p:tgtEl>
                                      </p:cBhvr>
                                    </p:animEffect>
                                  </p:childTnLst>
                                </p:cTn>
                              </p:par>
                            </p:childTnLst>
                          </p:cTn>
                        </p:par>
                        <p:par>
                          <p:cTn id="52" fill="hold">
                            <p:stCondLst>
                              <p:cond delay="10000"/>
                            </p:stCondLst>
                            <p:childTnLst>
                              <p:par>
                                <p:cTn id="53" presetID="42" presetClass="entr" presetSubtype="0" fill="hold" grpId="0" nodeType="afterEffect">
                                  <p:stCondLst>
                                    <p:cond delay="0"/>
                                  </p:stCondLst>
                                  <p:childTnLst>
                                    <p:set>
                                      <p:cBhvr>
                                        <p:cTn id="54" dur="1" fill="hold">
                                          <p:stCondLst>
                                            <p:cond delay="0"/>
                                          </p:stCondLst>
                                        </p:cTn>
                                        <p:tgtEl>
                                          <p:spTgt spid="50"/>
                                        </p:tgtEl>
                                        <p:attrNameLst>
                                          <p:attrName>style.visibility</p:attrName>
                                        </p:attrNameLst>
                                      </p:cBhvr>
                                      <p:to>
                                        <p:strVal val="visible"/>
                                      </p:to>
                                    </p:set>
                                    <p:animEffect transition="in" filter="fade">
                                      <p:cBhvr>
                                        <p:cTn id="55" dur="1000"/>
                                        <p:tgtEl>
                                          <p:spTgt spid="50"/>
                                        </p:tgtEl>
                                      </p:cBhvr>
                                    </p:animEffect>
                                    <p:anim calcmode="lin" valueType="num">
                                      <p:cBhvr>
                                        <p:cTn id="56" dur="1000" fill="hold"/>
                                        <p:tgtEl>
                                          <p:spTgt spid="50"/>
                                        </p:tgtEl>
                                        <p:attrNameLst>
                                          <p:attrName>ppt_x</p:attrName>
                                        </p:attrNameLst>
                                      </p:cBhvr>
                                      <p:tavLst>
                                        <p:tav tm="0">
                                          <p:val>
                                            <p:strVal val="#ppt_x"/>
                                          </p:val>
                                        </p:tav>
                                        <p:tav tm="100000">
                                          <p:val>
                                            <p:strVal val="#ppt_x"/>
                                          </p:val>
                                        </p:tav>
                                      </p:tavLst>
                                    </p:anim>
                                    <p:anim calcmode="lin" valueType="num">
                                      <p:cBhvr>
                                        <p:cTn id="57" dur="1000" fill="hold"/>
                                        <p:tgtEl>
                                          <p:spTgt spid="50"/>
                                        </p:tgtEl>
                                        <p:attrNameLst>
                                          <p:attrName>ppt_y</p:attrName>
                                        </p:attrNameLst>
                                      </p:cBhvr>
                                      <p:tavLst>
                                        <p:tav tm="0">
                                          <p:val>
                                            <p:strVal val="#ppt_y+.1"/>
                                          </p:val>
                                        </p:tav>
                                        <p:tav tm="100000">
                                          <p:val>
                                            <p:strVal val="#ppt_y"/>
                                          </p:val>
                                        </p:tav>
                                      </p:tavLst>
                                    </p:anim>
                                  </p:childTnLst>
                                </p:cTn>
                              </p:par>
                            </p:childTnLst>
                          </p:cTn>
                        </p:par>
                        <p:par>
                          <p:cTn id="58" fill="hold">
                            <p:stCondLst>
                              <p:cond delay="11000"/>
                            </p:stCondLst>
                            <p:childTnLst>
                              <p:par>
                                <p:cTn id="59" presetID="9" presetClass="entr" presetSubtype="0" fill="hold" nodeType="afterEffect">
                                  <p:stCondLst>
                                    <p:cond delay="0"/>
                                  </p:stCondLst>
                                  <p:childTnLst>
                                    <p:set>
                                      <p:cBhvr>
                                        <p:cTn id="60" dur="1" fill="hold">
                                          <p:stCondLst>
                                            <p:cond delay="0"/>
                                          </p:stCondLst>
                                        </p:cTn>
                                        <p:tgtEl>
                                          <p:spTgt spid="76"/>
                                        </p:tgtEl>
                                        <p:attrNameLst>
                                          <p:attrName>style.visibility</p:attrName>
                                        </p:attrNameLst>
                                      </p:cBhvr>
                                      <p:to>
                                        <p:strVal val="visible"/>
                                      </p:to>
                                    </p:set>
                                    <p:animEffect transition="in" filter="dissolve">
                                      <p:cBhvr>
                                        <p:cTn id="61" dur="1000"/>
                                        <p:tgtEl>
                                          <p:spTgt spid="76"/>
                                        </p:tgtEl>
                                      </p:cBhvr>
                                    </p:animEffect>
                                  </p:childTnLst>
                                </p:cTn>
                              </p:par>
                            </p:childTnLst>
                          </p:cTn>
                        </p:par>
                        <p:par>
                          <p:cTn id="62" fill="hold">
                            <p:stCondLst>
                              <p:cond delay="12000"/>
                            </p:stCondLst>
                            <p:childTnLst>
                              <p:par>
                                <p:cTn id="63" presetID="42" presetClass="entr" presetSubtype="0" fill="hold" grpId="0" nodeType="afterEffect">
                                  <p:stCondLst>
                                    <p:cond delay="0"/>
                                  </p:stCondLst>
                                  <p:childTnLst>
                                    <p:set>
                                      <p:cBhvr>
                                        <p:cTn id="64" dur="1" fill="hold">
                                          <p:stCondLst>
                                            <p:cond delay="0"/>
                                          </p:stCondLst>
                                        </p:cTn>
                                        <p:tgtEl>
                                          <p:spTgt spid="51"/>
                                        </p:tgtEl>
                                        <p:attrNameLst>
                                          <p:attrName>style.visibility</p:attrName>
                                        </p:attrNameLst>
                                      </p:cBhvr>
                                      <p:to>
                                        <p:strVal val="visible"/>
                                      </p:to>
                                    </p:set>
                                    <p:animEffect transition="in" filter="fade">
                                      <p:cBhvr>
                                        <p:cTn id="65" dur="1000"/>
                                        <p:tgtEl>
                                          <p:spTgt spid="51"/>
                                        </p:tgtEl>
                                      </p:cBhvr>
                                    </p:animEffect>
                                    <p:anim calcmode="lin" valueType="num">
                                      <p:cBhvr>
                                        <p:cTn id="66" dur="1000" fill="hold"/>
                                        <p:tgtEl>
                                          <p:spTgt spid="51"/>
                                        </p:tgtEl>
                                        <p:attrNameLst>
                                          <p:attrName>ppt_x</p:attrName>
                                        </p:attrNameLst>
                                      </p:cBhvr>
                                      <p:tavLst>
                                        <p:tav tm="0">
                                          <p:val>
                                            <p:strVal val="#ppt_x"/>
                                          </p:val>
                                        </p:tav>
                                        <p:tav tm="100000">
                                          <p:val>
                                            <p:strVal val="#ppt_x"/>
                                          </p:val>
                                        </p:tav>
                                      </p:tavLst>
                                    </p:anim>
                                    <p:anim calcmode="lin" valueType="num">
                                      <p:cBhvr>
                                        <p:cTn id="67" dur="1000" fill="hold"/>
                                        <p:tgtEl>
                                          <p:spTgt spid="51"/>
                                        </p:tgtEl>
                                        <p:attrNameLst>
                                          <p:attrName>ppt_y</p:attrName>
                                        </p:attrNameLst>
                                      </p:cBhvr>
                                      <p:tavLst>
                                        <p:tav tm="0">
                                          <p:val>
                                            <p:strVal val="#ppt_y+.1"/>
                                          </p:val>
                                        </p:tav>
                                        <p:tav tm="100000">
                                          <p:val>
                                            <p:strVal val="#ppt_y"/>
                                          </p:val>
                                        </p:tav>
                                      </p:tavLst>
                                    </p:anim>
                                  </p:childTnLst>
                                </p:cTn>
                              </p:par>
                            </p:childTnLst>
                          </p:cTn>
                        </p:par>
                        <p:par>
                          <p:cTn id="68" fill="hold">
                            <p:stCondLst>
                              <p:cond delay="13000"/>
                            </p:stCondLst>
                            <p:childTnLst>
                              <p:par>
                                <p:cTn id="69" presetID="9" presetClass="entr" presetSubtype="0" fill="hold" nodeType="afterEffect">
                                  <p:stCondLst>
                                    <p:cond delay="0"/>
                                  </p:stCondLst>
                                  <p:childTnLst>
                                    <p:set>
                                      <p:cBhvr>
                                        <p:cTn id="70" dur="1" fill="hold">
                                          <p:stCondLst>
                                            <p:cond delay="0"/>
                                          </p:stCondLst>
                                        </p:cTn>
                                        <p:tgtEl>
                                          <p:spTgt spid="77"/>
                                        </p:tgtEl>
                                        <p:attrNameLst>
                                          <p:attrName>style.visibility</p:attrName>
                                        </p:attrNameLst>
                                      </p:cBhvr>
                                      <p:to>
                                        <p:strVal val="visible"/>
                                      </p:to>
                                    </p:set>
                                    <p:animEffect transition="in" filter="dissolve">
                                      <p:cBhvr>
                                        <p:cTn id="71" dur="1000"/>
                                        <p:tgtEl>
                                          <p:spTgt spid="77"/>
                                        </p:tgtEl>
                                      </p:cBhvr>
                                    </p:animEffect>
                                  </p:childTnLst>
                                </p:cTn>
                              </p:par>
                            </p:childTnLst>
                          </p:cTn>
                        </p:par>
                        <p:par>
                          <p:cTn id="72" fill="hold">
                            <p:stCondLst>
                              <p:cond delay="14000"/>
                            </p:stCondLst>
                            <p:childTnLst>
                              <p:par>
                                <p:cTn id="73" presetID="42" presetClass="entr" presetSubtype="0" fill="hold" grpId="0" nodeType="afterEffect">
                                  <p:stCondLst>
                                    <p:cond delay="0"/>
                                  </p:stCondLst>
                                  <p:childTnLst>
                                    <p:set>
                                      <p:cBhvr>
                                        <p:cTn id="74" dur="1" fill="hold">
                                          <p:stCondLst>
                                            <p:cond delay="0"/>
                                          </p:stCondLst>
                                        </p:cTn>
                                        <p:tgtEl>
                                          <p:spTgt spid="52"/>
                                        </p:tgtEl>
                                        <p:attrNameLst>
                                          <p:attrName>style.visibility</p:attrName>
                                        </p:attrNameLst>
                                      </p:cBhvr>
                                      <p:to>
                                        <p:strVal val="visible"/>
                                      </p:to>
                                    </p:set>
                                    <p:animEffect transition="in" filter="fade">
                                      <p:cBhvr>
                                        <p:cTn id="75" dur="1000"/>
                                        <p:tgtEl>
                                          <p:spTgt spid="52"/>
                                        </p:tgtEl>
                                      </p:cBhvr>
                                    </p:animEffect>
                                    <p:anim calcmode="lin" valueType="num">
                                      <p:cBhvr>
                                        <p:cTn id="76" dur="1000" fill="hold"/>
                                        <p:tgtEl>
                                          <p:spTgt spid="52"/>
                                        </p:tgtEl>
                                        <p:attrNameLst>
                                          <p:attrName>ppt_x</p:attrName>
                                        </p:attrNameLst>
                                      </p:cBhvr>
                                      <p:tavLst>
                                        <p:tav tm="0">
                                          <p:val>
                                            <p:strVal val="#ppt_x"/>
                                          </p:val>
                                        </p:tav>
                                        <p:tav tm="100000">
                                          <p:val>
                                            <p:strVal val="#ppt_x"/>
                                          </p:val>
                                        </p:tav>
                                      </p:tavLst>
                                    </p:anim>
                                    <p:anim calcmode="lin" valueType="num">
                                      <p:cBhvr>
                                        <p:cTn id="77" dur="1000" fill="hold"/>
                                        <p:tgtEl>
                                          <p:spTgt spid="52"/>
                                        </p:tgtEl>
                                        <p:attrNameLst>
                                          <p:attrName>ppt_y</p:attrName>
                                        </p:attrNameLst>
                                      </p:cBhvr>
                                      <p:tavLst>
                                        <p:tav tm="0">
                                          <p:val>
                                            <p:strVal val="#ppt_y+.1"/>
                                          </p:val>
                                        </p:tav>
                                        <p:tav tm="100000">
                                          <p:val>
                                            <p:strVal val="#ppt_y"/>
                                          </p:val>
                                        </p:tav>
                                      </p:tavLst>
                                    </p:anim>
                                  </p:childTnLst>
                                </p:cTn>
                              </p:par>
                            </p:childTnLst>
                          </p:cTn>
                        </p:par>
                        <p:par>
                          <p:cTn id="78" fill="hold">
                            <p:stCondLst>
                              <p:cond delay="15000"/>
                            </p:stCondLst>
                            <p:childTnLst>
                              <p:par>
                                <p:cTn id="79" presetID="9" presetClass="entr" presetSubtype="0" fill="hold" nodeType="afterEffect">
                                  <p:stCondLst>
                                    <p:cond delay="0"/>
                                  </p:stCondLst>
                                  <p:childTnLst>
                                    <p:set>
                                      <p:cBhvr>
                                        <p:cTn id="80" dur="1" fill="hold">
                                          <p:stCondLst>
                                            <p:cond delay="0"/>
                                          </p:stCondLst>
                                        </p:cTn>
                                        <p:tgtEl>
                                          <p:spTgt spid="78"/>
                                        </p:tgtEl>
                                        <p:attrNameLst>
                                          <p:attrName>style.visibility</p:attrName>
                                        </p:attrNameLst>
                                      </p:cBhvr>
                                      <p:to>
                                        <p:strVal val="visible"/>
                                      </p:to>
                                    </p:set>
                                    <p:animEffect transition="in" filter="dissolve">
                                      <p:cBhvr>
                                        <p:cTn id="81" dur="1000"/>
                                        <p:tgtEl>
                                          <p:spTgt spid="78"/>
                                        </p:tgtEl>
                                      </p:cBhvr>
                                    </p:animEffect>
                                  </p:childTnLst>
                                </p:cTn>
                              </p:par>
                            </p:childTnLst>
                          </p:cTn>
                        </p:par>
                        <p:par>
                          <p:cTn id="82" fill="hold">
                            <p:stCondLst>
                              <p:cond delay="16000"/>
                            </p:stCondLst>
                            <p:childTnLst>
                              <p:par>
                                <p:cTn id="83" presetID="42" presetClass="entr" presetSubtype="0" fill="hold" grpId="0" nodeType="afterEffect">
                                  <p:stCondLst>
                                    <p:cond delay="0"/>
                                  </p:stCondLst>
                                  <p:childTnLst>
                                    <p:set>
                                      <p:cBhvr>
                                        <p:cTn id="84" dur="1" fill="hold">
                                          <p:stCondLst>
                                            <p:cond delay="0"/>
                                          </p:stCondLst>
                                        </p:cTn>
                                        <p:tgtEl>
                                          <p:spTgt spid="53"/>
                                        </p:tgtEl>
                                        <p:attrNameLst>
                                          <p:attrName>style.visibility</p:attrName>
                                        </p:attrNameLst>
                                      </p:cBhvr>
                                      <p:to>
                                        <p:strVal val="visible"/>
                                      </p:to>
                                    </p:set>
                                    <p:animEffect transition="in" filter="fade">
                                      <p:cBhvr>
                                        <p:cTn id="85" dur="1000"/>
                                        <p:tgtEl>
                                          <p:spTgt spid="53"/>
                                        </p:tgtEl>
                                      </p:cBhvr>
                                    </p:animEffect>
                                    <p:anim calcmode="lin" valueType="num">
                                      <p:cBhvr>
                                        <p:cTn id="86" dur="1000" fill="hold"/>
                                        <p:tgtEl>
                                          <p:spTgt spid="53"/>
                                        </p:tgtEl>
                                        <p:attrNameLst>
                                          <p:attrName>ppt_x</p:attrName>
                                        </p:attrNameLst>
                                      </p:cBhvr>
                                      <p:tavLst>
                                        <p:tav tm="0">
                                          <p:val>
                                            <p:strVal val="#ppt_x"/>
                                          </p:val>
                                        </p:tav>
                                        <p:tav tm="100000">
                                          <p:val>
                                            <p:strVal val="#ppt_x"/>
                                          </p:val>
                                        </p:tav>
                                      </p:tavLst>
                                    </p:anim>
                                    <p:anim calcmode="lin" valueType="num">
                                      <p:cBhvr>
                                        <p:cTn id="87" dur="1000" fill="hold"/>
                                        <p:tgtEl>
                                          <p:spTgt spid="5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 grpId="0"/>
      <p:bldP spid="47" grpId="0"/>
      <p:bldP spid="48" grpId="0"/>
      <p:bldP spid="49" grpId="0"/>
      <p:bldP spid="50" grpId="0"/>
      <p:bldP spid="51" grpId="0"/>
      <p:bldP spid="52" grpId="0"/>
      <p:bldP spid="53" grpId="0"/>
      <p:bldP spid="54" grpId="0"/>
    </p:bldLst>
  </p:timing>
</p:sld>
</file>

<file path=ppt/slides/slide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grpSp>
        <p:nvGrpSpPr>
          <p:cNvPr id="101" name="Group 100">
            <a:extLst>
              <a:ext uri="{FF2B5EF4-FFF2-40B4-BE49-F238E27FC236}">
                <a16:creationId xmlns:a16="http://schemas.microsoft.com/office/drawing/2014/main" id="{3EE95ABF-0B82-4359-B1AB-0F91D714BEB8}"/>
              </a:ext>
            </a:extLst>
          </p:cNvPr>
          <p:cNvGrpSpPr/>
          <p:nvPr/>
        </p:nvGrpSpPr>
        <p:grpSpPr>
          <a:xfrm>
            <a:off x="2895002" y="4938176"/>
            <a:ext cx="1061550" cy="1641613"/>
            <a:chOff x="2895002" y="4938176"/>
            <a:chExt cx="1061550" cy="1641613"/>
          </a:xfrm>
          <a:solidFill>
            <a:schemeClr val="bg1">
              <a:lumMod val="65000"/>
            </a:schemeClr>
          </a:solidFill>
        </p:grpSpPr>
        <p:sp>
          <p:nvSpPr>
            <p:cNvPr id="65" name="Freeform: Shape 64">
              <a:extLst>
                <a:ext uri="{FF2B5EF4-FFF2-40B4-BE49-F238E27FC236}">
                  <a16:creationId xmlns:a16="http://schemas.microsoft.com/office/drawing/2014/main" id="{C5C54C26-2348-4331-BFB9-DB48D4AFD660}"/>
                </a:ext>
              </a:extLst>
            </p:cNvPr>
            <p:cNvSpPr>
              <a:spLocks noChangeAspect="1"/>
            </p:cNvSpPr>
            <p:nvPr/>
          </p:nvSpPr>
          <p:spPr>
            <a:xfrm rot="926121">
              <a:off x="3264923" y="4938176"/>
              <a:ext cx="478404" cy="1641613"/>
            </a:xfrm>
            <a:custGeom>
              <a:avLst/>
              <a:gdLst>
                <a:gd name="connsiteX0" fmla="*/ 893557 w 893557"/>
                <a:gd name="connsiteY0" fmla="*/ 0 h 3066184"/>
                <a:gd name="connsiteX1" fmla="*/ 893557 w 893557"/>
                <a:gd name="connsiteY1" fmla="*/ 2819464 h 3066184"/>
                <a:gd name="connsiteX2" fmla="*/ 0 w 893557"/>
                <a:gd name="connsiteY2" fmla="*/ 3066184 h 3066184"/>
                <a:gd name="connsiteX3" fmla="*/ 0 w 893557"/>
                <a:gd name="connsiteY3" fmla="*/ 246720 h 3066184"/>
              </a:gdLst>
              <a:ahLst/>
              <a:cxnLst>
                <a:cxn ang="0">
                  <a:pos x="connsiteX0" y="connsiteY0"/>
                </a:cxn>
                <a:cxn ang="0">
                  <a:pos x="connsiteX1" y="connsiteY1"/>
                </a:cxn>
                <a:cxn ang="0">
                  <a:pos x="connsiteX2" y="connsiteY2"/>
                </a:cxn>
                <a:cxn ang="0">
                  <a:pos x="connsiteX3" y="connsiteY3"/>
                </a:cxn>
              </a:cxnLst>
              <a:rect l="l" t="t" r="r" b="b"/>
              <a:pathLst>
                <a:path w="893557" h="3066184">
                  <a:moveTo>
                    <a:pt x="893557" y="0"/>
                  </a:moveTo>
                  <a:lnTo>
                    <a:pt x="893557" y="2819464"/>
                  </a:lnTo>
                  <a:lnTo>
                    <a:pt x="0" y="3066184"/>
                  </a:lnTo>
                  <a:lnTo>
                    <a:pt x="0" y="24672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 name="Freeform: Shape 67">
              <a:extLst>
                <a:ext uri="{FF2B5EF4-FFF2-40B4-BE49-F238E27FC236}">
                  <a16:creationId xmlns:a16="http://schemas.microsoft.com/office/drawing/2014/main" id="{9D8FDA1F-C883-4759-A9CF-A858E3BC01A7}"/>
                </a:ext>
              </a:extLst>
            </p:cNvPr>
            <p:cNvSpPr/>
            <p:nvPr/>
          </p:nvSpPr>
          <p:spPr>
            <a:xfrm>
              <a:off x="3335123" y="4949083"/>
              <a:ext cx="621429" cy="81808"/>
            </a:xfrm>
            <a:custGeom>
              <a:avLst/>
              <a:gdLst>
                <a:gd name="connsiteX0" fmla="*/ 0 w 1041895"/>
                <a:gd name="connsiteY0" fmla="*/ 0 h 137160"/>
                <a:gd name="connsiteX1" fmla="*/ 926804 w 1041895"/>
                <a:gd name="connsiteY1" fmla="*/ 0 h 137160"/>
                <a:gd name="connsiteX2" fmla="*/ 1041895 w 1041895"/>
                <a:gd name="connsiteY2" fmla="*/ 137160 h 137160"/>
                <a:gd name="connsiteX3" fmla="*/ 115091 w 1041895"/>
                <a:gd name="connsiteY3" fmla="*/ 137160 h 137160"/>
              </a:gdLst>
              <a:ahLst/>
              <a:cxnLst>
                <a:cxn ang="0">
                  <a:pos x="connsiteX0" y="connsiteY0"/>
                </a:cxn>
                <a:cxn ang="0">
                  <a:pos x="connsiteX1" y="connsiteY1"/>
                </a:cxn>
                <a:cxn ang="0">
                  <a:pos x="connsiteX2" y="connsiteY2"/>
                </a:cxn>
                <a:cxn ang="0">
                  <a:pos x="connsiteX3" y="connsiteY3"/>
                </a:cxn>
              </a:cxnLst>
              <a:rect l="l" t="t" r="r" b="b"/>
              <a:pathLst>
                <a:path w="1041895" h="137160">
                  <a:moveTo>
                    <a:pt x="0" y="0"/>
                  </a:moveTo>
                  <a:lnTo>
                    <a:pt x="926804" y="0"/>
                  </a:lnTo>
                  <a:lnTo>
                    <a:pt x="1041895" y="137160"/>
                  </a:lnTo>
                  <a:lnTo>
                    <a:pt x="115091" y="13716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Freeform: Shape 68">
              <a:extLst>
                <a:ext uri="{FF2B5EF4-FFF2-40B4-BE49-F238E27FC236}">
                  <a16:creationId xmlns:a16="http://schemas.microsoft.com/office/drawing/2014/main" id="{33AEACAF-DEE0-47B2-819C-FA8011A044D9}"/>
                </a:ext>
              </a:extLst>
            </p:cNvPr>
            <p:cNvSpPr/>
            <p:nvPr/>
          </p:nvSpPr>
          <p:spPr>
            <a:xfrm>
              <a:off x="2895002" y="6485475"/>
              <a:ext cx="655119" cy="81808"/>
            </a:xfrm>
            <a:custGeom>
              <a:avLst/>
              <a:gdLst>
                <a:gd name="connsiteX0" fmla="*/ 195885 w 1098380"/>
                <a:gd name="connsiteY0" fmla="*/ 0 h 137160"/>
                <a:gd name="connsiteX1" fmla="*/ 1098380 w 1098380"/>
                <a:gd name="connsiteY1" fmla="*/ 0 h 137160"/>
                <a:gd name="connsiteX2" fmla="*/ 902495 w 1098380"/>
                <a:gd name="connsiteY2" fmla="*/ 137160 h 137160"/>
                <a:gd name="connsiteX3" fmla="*/ 0 w 1098380"/>
                <a:gd name="connsiteY3" fmla="*/ 137160 h 137160"/>
              </a:gdLst>
              <a:ahLst/>
              <a:cxnLst>
                <a:cxn ang="0">
                  <a:pos x="connsiteX0" y="connsiteY0"/>
                </a:cxn>
                <a:cxn ang="0">
                  <a:pos x="connsiteX1" y="connsiteY1"/>
                </a:cxn>
                <a:cxn ang="0">
                  <a:pos x="connsiteX2" y="connsiteY2"/>
                </a:cxn>
                <a:cxn ang="0">
                  <a:pos x="connsiteX3" y="connsiteY3"/>
                </a:cxn>
              </a:cxnLst>
              <a:rect l="l" t="t" r="r" b="b"/>
              <a:pathLst>
                <a:path w="1098380" h="137160">
                  <a:moveTo>
                    <a:pt x="195885" y="0"/>
                  </a:moveTo>
                  <a:lnTo>
                    <a:pt x="1098380" y="0"/>
                  </a:lnTo>
                  <a:lnTo>
                    <a:pt x="902495" y="137160"/>
                  </a:lnTo>
                  <a:lnTo>
                    <a:pt x="0" y="13716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4" name="Group 103">
            <a:extLst>
              <a:ext uri="{FF2B5EF4-FFF2-40B4-BE49-F238E27FC236}">
                <a16:creationId xmlns:a16="http://schemas.microsoft.com/office/drawing/2014/main" id="{6325BFEF-405A-43DF-8592-2E21B87CB6E2}"/>
              </a:ext>
            </a:extLst>
          </p:cNvPr>
          <p:cNvGrpSpPr/>
          <p:nvPr/>
        </p:nvGrpSpPr>
        <p:grpSpPr>
          <a:xfrm>
            <a:off x="3167718" y="5031220"/>
            <a:ext cx="4985682" cy="1463125"/>
            <a:chOff x="3167718" y="5031220"/>
            <a:chExt cx="4985682" cy="1463125"/>
          </a:xfrm>
        </p:grpSpPr>
        <p:sp>
          <p:nvSpPr>
            <p:cNvPr id="66" name="Freeform: Shape 65">
              <a:extLst>
                <a:ext uri="{FF2B5EF4-FFF2-40B4-BE49-F238E27FC236}">
                  <a16:creationId xmlns:a16="http://schemas.microsoft.com/office/drawing/2014/main" id="{E260E98B-2941-44E6-916E-FED5B1F96DFB}"/>
                </a:ext>
              </a:extLst>
            </p:cNvPr>
            <p:cNvSpPr/>
            <p:nvPr/>
          </p:nvSpPr>
          <p:spPr>
            <a:xfrm>
              <a:off x="3167718" y="5031220"/>
              <a:ext cx="4985682" cy="1463125"/>
            </a:xfrm>
            <a:custGeom>
              <a:avLst/>
              <a:gdLst>
                <a:gd name="connsiteX0" fmla="*/ 674107 w 8359048"/>
                <a:gd name="connsiteY0" fmla="*/ 0 h 2453089"/>
                <a:gd name="connsiteX1" fmla="*/ 7825648 w 8359048"/>
                <a:gd name="connsiteY1" fmla="*/ 0 h 2453089"/>
                <a:gd name="connsiteX2" fmla="*/ 7825648 w 8359048"/>
                <a:gd name="connsiteY2" fmla="*/ 14689 h 2453089"/>
                <a:gd name="connsiteX3" fmla="*/ 8359048 w 8359048"/>
                <a:gd name="connsiteY3" fmla="*/ 1233889 h 2453089"/>
                <a:gd name="connsiteX4" fmla="*/ 7825648 w 8359048"/>
                <a:gd name="connsiteY4" fmla="*/ 2453089 h 2453089"/>
                <a:gd name="connsiteX5" fmla="*/ 7825648 w 8359048"/>
                <a:gd name="connsiteY5" fmla="*/ 2441448 h 2453089"/>
                <a:gd name="connsiteX6" fmla="*/ 0 w 8359048"/>
                <a:gd name="connsiteY6" fmla="*/ 2441448 h 2453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359048" h="2453089">
                  <a:moveTo>
                    <a:pt x="674107" y="0"/>
                  </a:moveTo>
                  <a:lnTo>
                    <a:pt x="7825648" y="0"/>
                  </a:lnTo>
                  <a:lnTo>
                    <a:pt x="7825648" y="14689"/>
                  </a:lnTo>
                  <a:lnTo>
                    <a:pt x="8359048" y="1233889"/>
                  </a:lnTo>
                  <a:lnTo>
                    <a:pt x="7825648" y="2453089"/>
                  </a:lnTo>
                  <a:lnTo>
                    <a:pt x="7825648" y="2441448"/>
                  </a:lnTo>
                  <a:lnTo>
                    <a:pt x="0" y="2441448"/>
                  </a:lnTo>
                  <a:close/>
                </a:path>
              </a:pathLst>
            </a:cu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9" name="TextBox 88">
              <a:extLst>
                <a:ext uri="{FF2B5EF4-FFF2-40B4-BE49-F238E27FC236}">
                  <a16:creationId xmlns:a16="http://schemas.microsoft.com/office/drawing/2014/main" id="{65959035-CDCB-45C4-A188-89C6041C3D9B}"/>
                </a:ext>
              </a:extLst>
            </p:cNvPr>
            <p:cNvSpPr txBox="1"/>
            <p:nvPr/>
          </p:nvSpPr>
          <p:spPr>
            <a:xfrm>
              <a:off x="3953158" y="5120640"/>
              <a:ext cx="3250398" cy="1321900"/>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03</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3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grpSp>
      <p:grpSp>
        <p:nvGrpSpPr>
          <p:cNvPr id="100" name="Group 99">
            <a:extLst>
              <a:ext uri="{FF2B5EF4-FFF2-40B4-BE49-F238E27FC236}">
                <a16:creationId xmlns:a16="http://schemas.microsoft.com/office/drawing/2014/main" id="{017F8A9A-8873-420C-A0F3-DCF804F6E77D}"/>
              </a:ext>
            </a:extLst>
          </p:cNvPr>
          <p:cNvGrpSpPr/>
          <p:nvPr/>
        </p:nvGrpSpPr>
        <p:grpSpPr>
          <a:xfrm>
            <a:off x="5485802" y="3111711"/>
            <a:ext cx="1061550" cy="1641613"/>
            <a:chOff x="5485802" y="3111711"/>
            <a:chExt cx="1061550" cy="1641613"/>
          </a:xfrm>
          <a:solidFill>
            <a:schemeClr val="bg1">
              <a:lumMod val="65000"/>
            </a:schemeClr>
          </a:solidFill>
        </p:grpSpPr>
        <p:sp>
          <p:nvSpPr>
            <p:cNvPr id="57" name="Freeform: Shape 56">
              <a:extLst>
                <a:ext uri="{FF2B5EF4-FFF2-40B4-BE49-F238E27FC236}">
                  <a16:creationId xmlns:a16="http://schemas.microsoft.com/office/drawing/2014/main" id="{9635C6D2-0C67-4564-A804-E2A1F31D9789}"/>
                </a:ext>
              </a:extLst>
            </p:cNvPr>
            <p:cNvSpPr>
              <a:spLocks noChangeAspect="1"/>
            </p:cNvSpPr>
            <p:nvPr/>
          </p:nvSpPr>
          <p:spPr>
            <a:xfrm rot="926121">
              <a:off x="5855723" y="3111711"/>
              <a:ext cx="478404" cy="1641613"/>
            </a:xfrm>
            <a:custGeom>
              <a:avLst/>
              <a:gdLst>
                <a:gd name="connsiteX0" fmla="*/ 893557 w 893557"/>
                <a:gd name="connsiteY0" fmla="*/ 0 h 3066184"/>
                <a:gd name="connsiteX1" fmla="*/ 893557 w 893557"/>
                <a:gd name="connsiteY1" fmla="*/ 2819464 h 3066184"/>
                <a:gd name="connsiteX2" fmla="*/ 0 w 893557"/>
                <a:gd name="connsiteY2" fmla="*/ 3066184 h 3066184"/>
                <a:gd name="connsiteX3" fmla="*/ 0 w 893557"/>
                <a:gd name="connsiteY3" fmla="*/ 246720 h 3066184"/>
              </a:gdLst>
              <a:ahLst/>
              <a:cxnLst>
                <a:cxn ang="0">
                  <a:pos x="connsiteX0" y="connsiteY0"/>
                </a:cxn>
                <a:cxn ang="0">
                  <a:pos x="connsiteX1" y="connsiteY1"/>
                </a:cxn>
                <a:cxn ang="0">
                  <a:pos x="connsiteX2" y="connsiteY2"/>
                </a:cxn>
                <a:cxn ang="0">
                  <a:pos x="connsiteX3" y="connsiteY3"/>
                </a:cxn>
              </a:cxnLst>
              <a:rect l="l" t="t" r="r" b="b"/>
              <a:pathLst>
                <a:path w="893557" h="3066184">
                  <a:moveTo>
                    <a:pt x="893557" y="0"/>
                  </a:moveTo>
                  <a:lnTo>
                    <a:pt x="893557" y="2819464"/>
                  </a:lnTo>
                  <a:lnTo>
                    <a:pt x="0" y="3066184"/>
                  </a:lnTo>
                  <a:lnTo>
                    <a:pt x="0" y="24672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Freeform: Shape 59">
              <a:extLst>
                <a:ext uri="{FF2B5EF4-FFF2-40B4-BE49-F238E27FC236}">
                  <a16:creationId xmlns:a16="http://schemas.microsoft.com/office/drawing/2014/main" id="{889A596E-FD62-44DA-8ADB-D8307D0BE4EE}"/>
                </a:ext>
              </a:extLst>
            </p:cNvPr>
            <p:cNvSpPr/>
            <p:nvPr/>
          </p:nvSpPr>
          <p:spPr>
            <a:xfrm>
              <a:off x="5925923" y="3122618"/>
              <a:ext cx="621429" cy="81808"/>
            </a:xfrm>
            <a:custGeom>
              <a:avLst/>
              <a:gdLst>
                <a:gd name="connsiteX0" fmla="*/ 0 w 1041895"/>
                <a:gd name="connsiteY0" fmla="*/ 0 h 137160"/>
                <a:gd name="connsiteX1" fmla="*/ 926804 w 1041895"/>
                <a:gd name="connsiteY1" fmla="*/ 0 h 137160"/>
                <a:gd name="connsiteX2" fmla="*/ 1041895 w 1041895"/>
                <a:gd name="connsiteY2" fmla="*/ 137160 h 137160"/>
                <a:gd name="connsiteX3" fmla="*/ 115091 w 1041895"/>
                <a:gd name="connsiteY3" fmla="*/ 137160 h 137160"/>
              </a:gdLst>
              <a:ahLst/>
              <a:cxnLst>
                <a:cxn ang="0">
                  <a:pos x="connsiteX0" y="connsiteY0"/>
                </a:cxn>
                <a:cxn ang="0">
                  <a:pos x="connsiteX1" y="connsiteY1"/>
                </a:cxn>
                <a:cxn ang="0">
                  <a:pos x="connsiteX2" y="connsiteY2"/>
                </a:cxn>
                <a:cxn ang="0">
                  <a:pos x="connsiteX3" y="connsiteY3"/>
                </a:cxn>
              </a:cxnLst>
              <a:rect l="l" t="t" r="r" b="b"/>
              <a:pathLst>
                <a:path w="1041895" h="137160">
                  <a:moveTo>
                    <a:pt x="0" y="0"/>
                  </a:moveTo>
                  <a:lnTo>
                    <a:pt x="926804" y="0"/>
                  </a:lnTo>
                  <a:lnTo>
                    <a:pt x="1041895" y="137160"/>
                  </a:lnTo>
                  <a:lnTo>
                    <a:pt x="115091" y="13716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Freeform: Shape 60">
              <a:extLst>
                <a:ext uri="{FF2B5EF4-FFF2-40B4-BE49-F238E27FC236}">
                  <a16:creationId xmlns:a16="http://schemas.microsoft.com/office/drawing/2014/main" id="{9995A5D6-15E9-439C-95F1-EFAE9085D50E}"/>
                </a:ext>
              </a:extLst>
            </p:cNvPr>
            <p:cNvSpPr/>
            <p:nvPr/>
          </p:nvSpPr>
          <p:spPr>
            <a:xfrm>
              <a:off x="5485802" y="4659010"/>
              <a:ext cx="655119" cy="81808"/>
            </a:xfrm>
            <a:custGeom>
              <a:avLst/>
              <a:gdLst>
                <a:gd name="connsiteX0" fmla="*/ 195885 w 1098380"/>
                <a:gd name="connsiteY0" fmla="*/ 0 h 137160"/>
                <a:gd name="connsiteX1" fmla="*/ 1098380 w 1098380"/>
                <a:gd name="connsiteY1" fmla="*/ 0 h 137160"/>
                <a:gd name="connsiteX2" fmla="*/ 902495 w 1098380"/>
                <a:gd name="connsiteY2" fmla="*/ 137160 h 137160"/>
                <a:gd name="connsiteX3" fmla="*/ 0 w 1098380"/>
                <a:gd name="connsiteY3" fmla="*/ 137160 h 137160"/>
              </a:gdLst>
              <a:ahLst/>
              <a:cxnLst>
                <a:cxn ang="0">
                  <a:pos x="connsiteX0" y="connsiteY0"/>
                </a:cxn>
                <a:cxn ang="0">
                  <a:pos x="connsiteX1" y="connsiteY1"/>
                </a:cxn>
                <a:cxn ang="0">
                  <a:pos x="connsiteX2" y="connsiteY2"/>
                </a:cxn>
                <a:cxn ang="0">
                  <a:pos x="connsiteX3" y="connsiteY3"/>
                </a:cxn>
              </a:cxnLst>
              <a:rect l="l" t="t" r="r" b="b"/>
              <a:pathLst>
                <a:path w="1098380" h="137160">
                  <a:moveTo>
                    <a:pt x="195885" y="0"/>
                  </a:moveTo>
                  <a:lnTo>
                    <a:pt x="1098380" y="0"/>
                  </a:lnTo>
                  <a:lnTo>
                    <a:pt x="902495" y="137160"/>
                  </a:lnTo>
                  <a:lnTo>
                    <a:pt x="0" y="13716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3" name="Group 102">
            <a:extLst>
              <a:ext uri="{FF2B5EF4-FFF2-40B4-BE49-F238E27FC236}">
                <a16:creationId xmlns:a16="http://schemas.microsoft.com/office/drawing/2014/main" id="{101D0D5B-4DAE-4F5C-A29F-AF08EBDD31F0}"/>
              </a:ext>
            </a:extLst>
          </p:cNvPr>
          <p:cNvGrpSpPr/>
          <p:nvPr/>
        </p:nvGrpSpPr>
        <p:grpSpPr>
          <a:xfrm>
            <a:off x="5758518" y="3204755"/>
            <a:ext cx="4985682" cy="1463125"/>
            <a:chOff x="5758518" y="3204755"/>
            <a:chExt cx="4985682" cy="1463125"/>
          </a:xfrm>
        </p:grpSpPr>
        <p:sp>
          <p:nvSpPr>
            <p:cNvPr id="58" name="Freeform: Shape 57">
              <a:extLst>
                <a:ext uri="{FF2B5EF4-FFF2-40B4-BE49-F238E27FC236}">
                  <a16:creationId xmlns:a16="http://schemas.microsoft.com/office/drawing/2014/main" id="{92B3133A-479A-4248-8F1C-78C363C1428C}"/>
                </a:ext>
              </a:extLst>
            </p:cNvPr>
            <p:cNvSpPr/>
            <p:nvPr/>
          </p:nvSpPr>
          <p:spPr>
            <a:xfrm>
              <a:off x="5758518" y="3204755"/>
              <a:ext cx="4985682" cy="1463125"/>
            </a:xfrm>
            <a:custGeom>
              <a:avLst/>
              <a:gdLst>
                <a:gd name="connsiteX0" fmla="*/ 674107 w 8359048"/>
                <a:gd name="connsiteY0" fmla="*/ 0 h 2453089"/>
                <a:gd name="connsiteX1" fmla="*/ 7825648 w 8359048"/>
                <a:gd name="connsiteY1" fmla="*/ 0 h 2453089"/>
                <a:gd name="connsiteX2" fmla="*/ 7825648 w 8359048"/>
                <a:gd name="connsiteY2" fmla="*/ 14689 h 2453089"/>
                <a:gd name="connsiteX3" fmla="*/ 8359048 w 8359048"/>
                <a:gd name="connsiteY3" fmla="*/ 1233889 h 2453089"/>
                <a:gd name="connsiteX4" fmla="*/ 7825648 w 8359048"/>
                <a:gd name="connsiteY4" fmla="*/ 2453089 h 2453089"/>
                <a:gd name="connsiteX5" fmla="*/ 7825648 w 8359048"/>
                <a:gd name="connsiteY5" fmla="*/ 2441448 h 2453089"/>
                <a:gd name="connsiteX6" fmla="*/ 0 w 8359048"/>
                <a:gd name="connsiteY6" fmla="*/ 2441448 h 2453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359048" h="2453089">
                  <a:moveTo>
                    <a:pt x="674107" y="0"/>
                  </a:moveTo>
                  <a:lnTo>
                    <a:pt x="7825648" y="0"/>
                  </a:lnTo>
                  <a:lnTo>
                    <a:pt x="7825648" y="14689"/>
                  </a:lnTo>
                  <a:lnTo>
                    <a:pt x="8359048" y="1233889"/>
                  </a:lnTo>
                  <a:lnTo>
                    <a:pt x="7825648" y="2453089"/>
                  </a:lnTo>
                  <a:lnTo>
                    <a:pt x="7825648" y="2441448"/>
                  </a:lnTo>
                  <a:lnTo>
                    <a:pt x="0" y="2441448"/>
                  </a:ln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7" name="TextBox 86">
              <a:extLst>
                <a:ext uri="{FF2B5EF4-FFF2-40B4-BE49-F238E27FC236}">
                  <a16:creationId xmlns:a16="http://schemas.microsoft.com/office/drawing/2014/main" id="{81EAE7EF-5869-4107-B33F-B9867B45C29D}"/>
                </a:ext>
              </a:extLst>
            </p:cNvPr>
            <p:cNvSpPr txBox="1"/>
            <p:nvPr/>
          </p:nvSpPr>
          <p:spPr>
            <a:xfrm>
              <a:off x="6543958" y="3291840"/>
              <a:ext cx="3250398" cy="1321900"/>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02</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3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grpSp>
      <p:grpSp>
        <p:nvGrpSpPr>
          <p:cNvPr id="99" name="Group 98">
            <a:extLst>
              <a:ext uri="{FF2B5EF4-FFF2-40B4-BE49-F238E27FC236}">
                <a16:creationId xmlns:a16="http://schemas.microsoft.com/office/drawing/2014/main" id="{233E2068-C032-44E6-9E80-FD5FA65C7F91}"/>
              </a:ext>
            </a:extLst>
          </p:cNvPr>
          <p:cNvGrpSpPr/>
          <p:nvPr/>
        </p:nvGrpSpPr>
        <p:grpSpPr>
          <a:xfrm>
            <a:off x="2895002" y="1282911"/>
            <a:ext cx="1061550" cy="1641613"/>
            <a:chOff x="2895002" y="1282911"/>
            <a:chExt cx="1061550" cy="1641613"/>
          </a:xfrm>
          <a:solidFill>
            <a:schemeClr val="bg1">
              <a:lumMod val="65000"/>
            </a:schemeClr>
          </a:solidFill>
        </p:grpSpPr>
        <p:sp>
          <p:nvSpPr>
            <p:cNvPr id="33" name="Freeform: Shape 32">
              <a:extLst>
                <a:ext uri="{FF2B5EF4-FFF2-40B4-BE49-F238E27FC236}">
                  <a16:creationId xmlns:a16="http://schemas.microsoft.com/office/drawing/2014/main" id="{225E7041-1454-43A9-872C-C37296D4C0E1}"/>
                </a:ext>
              </a:extLst>
            </p:cNvPr>
            <p:cNvSpPr>
              <a:spLocks noChangeAspect="1"/>
            </p:cNvSpPr>
            <p:nvPr/>
          </p:nvSpPr>
          <p:spPr>
            <a:xfrm rot="926121">
              <a:off x="3264923" y="1282911"/>
              <a:ext cx="478404" cy="1641613"/>
            </a:xfrm>
            <a:custGeom>
              <a:avLst/>
              <a:gdLst>
                <a:gd name="connsiteX0" fmla="*/ 893557 w 893557"/>
                <a:gd name="connsiteY0" fmla="*/ 0 h 3066184"/>
                <a:gd name="connsiteX1" fmla="*/ 893557 w 893557"/>
                <a:gd name="connsiteY1" fmla="*/ 2819464 h 3066184"/>
                <a:gd name="connsiteX2" fmla="*/ 0 w 893557"/>
                <a:gd name="connsiteY2" fmla="*/ 3066184 h 3066184"/>
                <a:gd name="connsiteX3" fmla="*/ 0 w 893557"/>
                <a:gd name="connsiteY3" fmla="*/ 246720 h 3066184"/>
              </a:gdLst>
              <a:ahLst/>
              <a:cxnLst>
                <a:cxn ang="0">
                  <a:pos x="connsiteX0" y="connsiteY0"/>
                </a:cxn>
                <a:cxn ang="0">
                  <a:pos x="connsiteX1" y="connsiteY1"/>
                </a:cxn>
                <a:cxn ang="0">
                  <a:pos x="connsiteX2" y="connsiteY2"/>
                </a:cxn>
                <a:cxn ang="0">
                  <a:pos x="connsiteX3" y="connsiteY3"/>
                </a:cxn>
              </a:cxnLst>
              <a:rect l="l" t="t" r="r" b="b"/>
              <a:pathLst>
                <a:path w="893557" h="3066184">
                  <a:moveTo>
                    <a:pt x="893557" y="0"/>
                  </a:moveTo>
                  <a:lnTo>
                    <a:pt x="893557" y="2819464"/>
                  </a:lnTo>
                  <a:lnTo>
                    <a:pt x="0" y="3066184"/>
                  </a:lnTo>
                  <a:lnTo>
                    <a:pt x="0" y="24672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Freeform: Shape 46">
              <a:extLst>
                <a:ext uri="{FF2B5EF4-FFF2-40B4-BE49-F238E27FC236}">
                  <a16:creationId xmlns:a16="http://schemas.microsoft.com/office/drawing/2014/main" id="{7DB4E879-98E3-4E78-8427-23E503787A3F}"/>
                </a:ext>
              </a:extLst>
            </p:cNvPr>
            <p:cNvSpPr/>
            <p:nvPr/>
          </p:nvSpPr>
          <p:spPr>
            <a:xfrm>
              <a:off x="3335123" y="1293818"/>
              <a:ext cx="621429" cy="81808"/>
            </a:xfrm>
            <a:custGeom>
              <a:avLst/>
              <a:gdLst>
                <a:gd name="connsiteX0" fmla="*/ 0 w 1041895"/>
                <a:gd name="connsiteY0" fmla="*/ 0 h 137160"/>
                <a:gd name="connsiteX1" fmla="*/ 926804 w 1041895"/>
                <a:gd name="connsiteY1" fmla="*/ 0 h 137160"/>
                <a:gd name="connsiteX2" fmla="*/ 1041895 w 1041895"/>
                <a:gd name="connsiteY2" fmla="*/ 137160 h 137160"/>
                <a:gd name="connsiteX3" fmla="*/ 115091 w 1041895"/>
                <a:gd name="connsiteY3" fmla="*/ 137160 h 137160"/>
              </a:gdLst>
              <a:ahLst/>
              <a:cxnLst>
                <a:cxn ang="0">
                  <a:pos x="connsiteX0" y="connsiteY0"/>
                </a:cxn>
                <a:cxn ang="0">
                  <a:pos x="connsiteX1" y="connsiteY1"/>
                </a:cxn>
                <a:cxn ang="0">
                  <a:pos x="connsiteX2" y="connsiteY2"/>
                </a:cxn>
                <a:cxn ang="0">
                  <a:pos x="connsiteX3" y="connsiteY3"/>
                </a:cxn>
              </a:cxnLst>
              <a:rect l="l" t="t" r="r" b="b"/>
              <a:pathLst>
                <a:path w="1041895" h="137160">
                  <a:moveTo>
                    <a:pt x="0" y="0"/>
                  </a:moveTo>
                  <a:lnTo>
                    <a:pt x="926804" y="0"/>
                  </a:lnTo>
                  <a:lnTo>
                    <a:pt x="1041895" y="137160"/>
                  </a:lnTo>
                  <a:lnTo>
                    <a:pt x="115091" y="13716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Freeform: Shape 47">
              <a:extLst>
                <a:ext uri="{FF2B5EF4-FFF2-40B4-BE49-F238E27FC236}">
                  <a16:creationId xmlns:a16="http://schemas.microsoft.com/office/drawing/2014/main" id="{ACFC0A63-4504-4996-94FC-3F3E0BAA8A52}"/>
                </a:ext>
              </a:extLst>
            </p:cNvPr>
            <p:cNvSpPr/>
            <p:nvPr/>
          </p:nvSpPr>
          <p:spPr>
            <a:xfrm>
              <a:off x="2895002" y="2830210"/>
              <a:ext cx="655119" cy="81808"/>
            </a:xfrm>
            <a:custGeom>
              <a:avLst/>
              <a:gdLst>
                <a:gd name="connsiteX0" fmla="*/ 195885 w 1098380"/>
                <a:gd name="connsiteY0" fmla="*/ 0 h 137160"/>
                <a:gd name="connsiteX1" fmla="*/ 1098380 w 1098380"/>
                <a:gd name="connsiteY1" fmla="*/ 0 h 137160"/>
                <a:gd name="connsiteX2" fmla="*/ 902495 w 1098380"/>
                <a:gd name="connsiteY2" fmla="*/ 137160 h 137160"/>
                <a:gd name="connsiteX3" fmla="*/ 0 w 1098380"/>
                <a:gd name="connsiteY3" fmla="*/ 137160 h 137160"/>
              </a:gdLst>
              <a:ahLst/>
              <a:cxnLst>
                <a:cxn ang="0">
                  <a:pos x="connsiteX0" y="connsiteY0"/>
                </a:cxn>
                <a:cxn ang="0">
                  <a:pos x="connsiteX1" y="connsiteY1"/>
                </a:cxn>
                <a:cxn ang="0">
                  <a:pos x="connsiteX2" y="connsiteY2"/>
                </a:cxn>
                <a:cxn ang="0">
                  <a:pos x="connsiteX3" y="connsiteY3"/>
                </a:cxn>
              </a:cxnLst>
              <a:rect l="l" t="t" r="r" b="b"/>
              <a:pathLst>
                <a:path w="1098380" h="137160">
                  <a:moveTo>
                    <a:pt x="195885" y="0"/>
                  </a:moveTo>
                  <a:lnTo>
                    <a:pt x="1098380" y="0"/>
                  </a:lnTo>
                  <a:lnTo>
                    <a:pt x="902495" y="137160"/>
                  </a:lnTo>
                  <a:lnTo>
                    <a:pt x="0" y="13716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2" name="Group 101">
            <a:extLst>
              <a:ext uri="{FF2B5EF4-FFF2-40B4-BE49-F238E27FC236}">
                <a16:creationId xmlns:a16="http://schemas.microsoft.com/office/drawing/2014/main" id="{460A8D55-81DE-40D3-A100-00AB96CF128E}"/>
              </a:ext>
            </a:extLst>
          </p:cNvPr>
          <p:cNvGrpSpPr/>
          <p:nvPr/>
        </p:nvGrpSpPr>
        <p:grpSpPr>
          <a:xfrm>
            <a:off x="3167718" y="1375955"/>
            <a:ext cx="4985682" cy="1463125"/>
            <a:chOff x="3167718" y="1375955"/>
            <a:chExt cx="4985682" cy="1463125"/>
          </a:xfrm>
        </p:grpSpPr>
        <p:sp>
          <p:nvSpPr>
            <p:cNvPr id="30" name="Freeform: Shape 29">
              <a:extLst>
                <a:ext uri="{FF2B5EF4-FFF2-40B4-BE49-F238E27FC236}">
                  <a16:creationId xmlns:a16="http://schemas.microsoft.com/office/drawing/2014/main" id="{B6B53FDA-69D8-4890-A7E3-C9044C1E947B}"/>
                </a:ext>
              </a:extLst>
            </p:cNvPr>
            <p:cNvSpPr/>
            <p:nvPr/>
          </p:nvSpPr>
          <p:spPr>
            <a:xfrm>
              <a:off x="3167718" y="1375955"/>
              <a:ext cx="4985682" cy="1463125"/>
            </a:xfrm>
            <a:custGeom>
              <a:avLst/>
              <a:gdLst>
                <a:gd name="connsiteX0" fmla="*/ 674107 w 8359048"/>
                <a:gd name="connsiteY0" fmla="*/ 0 h 2453089"/>
                <a:gd name="connsiteX1" fmla="*/ 7825648 w 8359048"/>
                <a:gd name="connsiteY1" fmla="*/ 0 h 2453089"/>
                <a:gd name="connsiteX2" fmla="*/ 7825648 w 8359048"/>
                <a:gd name="connsiteY2" fmla="*/ 14689 h 2453089"/>
                <a:gd name="connsiteX3" fmla="*/ 8359048 w 8359048"/>
                <a:gd name="connsiteY3" fmla="*/ 1233889 h 2453089"/>
                <a:gd name="connsiteX4" fmla="*/ 7825648 w 8359048"/>
                <a:gd name="connsiteY4" fmla="*/ 2453089 h 2453089"/>
                <a:gd name="connsiteX5" fmla="*/ 7825648 w 8359048"/>
                <a:gd name="connsiteY5" fmla="*/ 2441448 h 2453089"/>
                <a:gd name="connsiteX6" fmla="*/ 0 w 8359048"/>
                <a:gd name="connsiteY6" fmla="*/ 2441448 h 2453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359048" h="2453089">
                  <a:moveTo>
                    <a:pt x="674107" y="0"/>
                  </a:moveTo>
                  <a:lnTo>
                    <a:pt x="7825648" y="0"/>
                  </a:lnTo>
                  <a:lnTo>
                    <a:pt x="7825648" y="14689"/>
                  </a:lnTo>
                  <a:lnTo>
                    <a:pt x="8359048" y="1233889"/>
                  </a:lnTo>
                  <a:lnTo>
                    <a:pt x="7825648" y="2453089"/>
                  </a:lnTo>
                  <a:lnTo>
                    <a:pt x="7825648" y="2441448"/>
                  </a:lnTo>
                  <a:lnTo>
                    <a:pt x="0" y="2441448"/>
                  </a:lnTo>
                  <a:close/>
                </a:path>
              </a:pathLst>
            </a:cu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5" name="TextBox 84">
              <a:extLst>
                <a:ext uri="{FF2B5EF4-FFF2-40B4-BE49-F238E27FC236}">
                  <a16:creationId xmlns:a16="http://schemas.microsoft.com/office/drawing/2014/main" id="{AA6F0436-1058-4E57-8522-C3D4E373E512}"/>
                </a:ext>
              </a:extLst>
            </p:cNvPr>
            <p:cNvSpPr txBox="1"/>
            <p:nvPr/>
          </p:nvSpPr>
          <p:spPr>
            <a:xfrm>
              <a:off x="3966929" y="1466484"/>
              <a:ext cx="3250398" cy="1321900"/>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01</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3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grpSp>
      <p:grpSp>
        <p:nvGrpSpPr>
          <p:cNvPr id="107" name="Group 106">
            <a:extLst>
              <a:ext uri="{FF2B5EF4-FFF2-40B4-BE49-F238E27FC236}">
                <a16:creationId xmlns:a16="http://schemas.microsoft.com/office/drawing/2014/main" id="{3A2C8750-1D8E-491E-9945-0F730294BE6B}"/>
              </a:ext>
            </a:extLst>
          </p:cNvPr>
          <p:cNvGrpSpPr/>
          <p:nvPr/>
        </p:nvGrpSpPr>
        <p:grpSpPr>
          <a:xfrm>
            <a:off x="7155360" y="1707523"/>
            <a:ext cx="822960" cy="726145"/>
            <a:chOff x="7155360" y="1707523"/>
            <a:chExt cx="822960" cy="726145"/>
          </a:xfrm>
        </p:grpSpPr>
        <p:grpSp>
          <p:nvGrpSpPr>
            <p:cNvPr id="72" name="Group 71">
              <a:extLst>
                <a:ext uri="{FF2B5EF4-FFF2-40B4-BE49-F238E27FC236}">
                  <a16:creationId xmlns:a16="http://schemas.microsoft.com/office/drawing/2014/main" id="{F6FBC971-4E49-4A5F-BEDB-FA471818AF93}"/>
                </a:ext>
              </a:extLst>
            </p:cNvPr>
            <p:cNvGrpSpPr/>
            <p:nvPr/>
          </p:nvGrpSpPr>
          <p:grpSpPr>
            <a:xfrm>
              <a:off x="7155360" y="1707523"/>
              <a:ext cx="822960" cy="726145"/>
              <a:chOff x="1097280" y="4389119"/>
              <a:chExt cx="822960" cy="726145"/>
            </a:xfrm>
          </p:grpSpPr>
          <p:sp>
            <p:nvSpPr>
              <p:cNvPr id="73" name="Hexagon 72">
                <a:extLst>
                  <a:ext uri="{FF2B5EF4-FFF2-40B4-BE49-F238E27FC236}">
                    <a16:creationId xmlns:a16="http://schemas.microsoft.com/office/drawing/2014/main" id="{41180CA1-7A43-458F-AA51-75000DA28270}"/>
                  </a:ext>
                </a:extLst>
              </p:cNvPr>
              <p:cNvSpPr>
                <a:spLocks noChangeAspect="1"/>
              </p:cNvSpPr>
              <p:nvPr/>
            </p:nvSpPr>
            <p:spPr>
              <a:xfrm>
                <a:off x="1097280" y="4389119"/>
                <a:ext cx="822960" cy="726143"/>
              </a:xfrm>
              <a:prstGeom prst="hexagon">
                <a:avLst/>
              </a:prstGeom>
              <a:solidFill>
                <a:schemeClr val="tx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4" name="Freeform: Shape 73">
                <a:extLst>
                  <a:ext uri="{FF2B5EF4-FFF2-40B4-BE49-F238E27FC236}">
                    <a16:creationId xmlns:a16="http://schemas.microsoft.com/office/drawing/2014/main" id="{019F0D56-01FD-4361-8EB8-A01700EFE82C}"/>
                  </a:ext>
                </a:extLst>
              </p:cNvPr>
              <p:cNvSpPr>
                <a:spLocks noChangeAspect="1"/>
              </p:cNvSpPr>
              <p:nvPr/>
            </p:nvSpPr>
            <p:spPr>
              <a:xfrm>
                <a:off x="1097280" y="4389120"/>
                <a:ext cx="822960" cy="726144"/>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chemeClr val="bg1"/>
              </a:solidFill>
              <a:ln>
                <a:noFill/>
              </a:ln>
              <a:effectLst>
                <a:outerShdw blurRad="76200" dist="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5" name="Freeform 12">
              <a:extLst>
                <a:ext uri="{FF2B5EF4-FFF2-40B4-BE49-F238E27FC236}">
                  <a16:creationId xmlns:a16="http://schemas.microsoft.com/office/drawing/2014/main" id="{586A1BA6-5F99-4AB2-AD0C-0B8241827137}"/>
                </a:ext>
              </a:extLst>
            </p:cNvPr>
            <p:cNvSpPr>
              <a:spLocks noChangeAspect="1" noChangeArrowheads="1"/>
            </p:cNvSpPr>
            <p:nvPr/>
          </p:nvSpPr>
          <p:spPr bwMode="auto">
            <a:xfrm>
              <a:off x="7429680" y="1966993"/>
              <a:ext cx="274320" cy="218336"/>
            </a:xfrm>
            <a:custGeom>
              <a:avLst/>
              <a:gdLst>
                <a:gd name="T0" fmla="*/ 587 w 650"/>
                <a:gd name="T1" fmla="*/ 0 h 514"/>
                <a:gd name="T2" fmla="*/ 68 w 650"/>
                <a:gd name="T3" fmla="*/ 0 h 514"/>
                <a:gd name="T4" fmla="*/ 0 w 650"/>
                <a:gd name="T5" fmla="*/ 62 h 514"/>
                <a:gd name="T6" fmla="*/ 0 w 650"/>
                <a:gd name="T7" fmla="*/ 451 h 514"/>
                <a:gd name="T8" fmla="*/ 68 w 650"/>
                <a:gd name="T9" fmla="*/ 513 h 514"/>
                <a:gd name="T10" fmla="*/ 587 w 650"/>
                <a:gd name="T11" fmla="*/ 513 h 514"/>
                <a:gd name="T12" fmla="*/ 649 w 650"/>
                <a:gd name="T13" fmla="*/ 451 h 514"/>
                <a:gd name="T14" fmla="*/ 649 w 650"/>
                <a:gd name="T15" fmla="*/ 62 h 514"/>
                <a:gd name="T16" fmla="*/ 587 w 650"/>
                <a:gd name="T17" fmla="*/ 0 h 514"/>
                <a:gd name="T18" fmla="*/ 587 w 650"/>
                <a:gd name="T19" fmla="*/ 124 h 514"/>
                <a:gd name="T20" fmla="*/ 328 w 650"/>
                <a:gd name="T21" fmla="*/ 291 h 514"/>
                <a:gd name="T22" fmla="*/ 68 w 650"/>
                <a:gd name="T23" fmla="*/ 124 h 514"/>
                <a:gd name="T24" fmla="*/ 68 w 650"/>
                <a:gd name="T25" fmla="*/ 62 h 514"/>
                <a:gd name="T26" fmla="*/ 328 w 650"/>
                <a:gd name="T27" fmla="*/ 223 h 514"/>
                <a:gd name="T28" fmla="*/ 587 w 650"/>
                <a:gd name="T29" fmla="*/ 62 h 514"/>
                <a:gd name="T30" fmla="*/ 587 w 650"/>
                <a:gd name="T31" fmla="*/ 124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0" h="514">
                  <a:moveTo>
                    <a:pt x="587" y="0"/>
                  </a:moveTo>
                  <a:lnTo>
                    <a:pt x="68" y="0"/>
                  </a:lnTo>
                  <a:cubicBezTo>
                    <a:pt x="31" y="0"/>
                    <a:pt x="0" y="25"/>
                    <a:pt x="0" y="62"/>
                  </a:cubicBezTo>
                  <a:lnTo>
                    <a:pt x="0" y="451"/>
                  </a:lnTo>
                  <a:cubicBezTo>
                    <a:pt x="0" y="488"/>
                    <a:pt x="31" y="513"/>
                    <a:pt x="68" y="513"/>
                  </a:cubicBezTo>
                  <a:lnTo>
                    <a:pt x="587" y="513"/>
                  </a:lnTo>
                  <a:cubicBezTo>
                    <a:pt x="618" y="513"/>
                    <a:pt x="649" y="488"/>
                    <a:pt x="649" y="451"/>
                  </a:cubicBezTo>
                  <a:lnTo>
                    <a:pt x="649" y="62"/>
                  </a:lnTo>
                  <a:cubicBezTo>
                    <a:pt x="649" y="25"/>
                    <a:pt x="618" y="0"/>
                    <a:pt x="587" y="0"/>
                  </a:cubicBezTo>
                  <a:close/>
                  <a:moveTo>
                    <a:pt x="587" y="124"/>
                  </a:moveTo>
                  <a:lnTo>
                    <a:pt x="328" y="291"/>
                  </a:lnTo>
                  <a:lnTo>
                    <a:pt x="68" y="124"/>
                  </a:lnTo>
                  <a:lnTo>
                    <a:pt x="68" y="62"/>
                  </a:lnTo>
                  <a:lnTo>
                    <a:pt x="328" y="223"/>
                  </a:lnTo>
                  <a:lnTo>
                    <a:pt x="587" y="62"/>
                  </a:lnTo>
                  <a:lnTo>
                    <a:pt x="587" y="124"/>
                  </a:lnTo>
                  <a:close/>
                </a:path>
              </a:pathLst>
            </a:custGeom>
            <a:solidFill>
              <a:srgbClr val="FFFFFF"/>
            </a:solidFill>
            <a:ln>
              <a:noFill/>
            </a:ln>
            <a:effectLst/>
          </p:spPr>
          <p:txBody>
            <a:bodyPr wrap="none" anchor="ctr"/>
            <a:lstStyle/>
            <a:p>
              <a:endParaRPr lang="en-US"/>
            </a:p>
          </p:txBody>
        </p:sp>
      </p:grpSp>
      <p:grpSp>
        <p:nvGrpSpPr>
          <p:cNvPr id="106" name="Group 105">
            <a:extLst>
              <a:ext uri="{FF2B5EF4-FFF2-40B4-BE49-F238E27FC236}">
                <a16:creationId xmlns:a16="http://schemas.microsoft.com/office/drawing/2014/main" id="{5AB074C6-9105-45C6-BA86-328E5B1F6D59}"/>
              </a:ext>
            </a:extLst>
          </p:cNvPr>
          <p:cNvGrpSpPr/>
          <p:nvPr/>
        </p:nvGrpSpPr>
        <p:grpSpPr>
          <a:xfrm>
            <a:off x="9720345" y="3565401"/>
            <a:ext cx="822960" cy="726144"/>
            <a:chOff x="9720345" y="3565401"/>
            <a:chExt cx="822960" cy="726144"/>
          </a:xfrm>
        </p:grpSpPr>
        <p:grpSp>
          <p:nvGrpSpPr>
            <p:cNvPr id="76" name="Group 75">
              <a:extLst>
                <a:ext uri="{FF2B5EF4-FFF2-40B4-BE49-F238E27FC236}">
                  <a16:creationId xmlns:a16="http://schemas.microsoft.com/office/drawing/2014/main" id="{6CFAD777-0D58-4914-A1BB-A5E3C080F262}"/>
                </a:ext>
              </a:extLst>
            </p:cNvPr>
            <p:cNvGrpSpPr/>
            <p:nvPr/>
          </p:nvGrpSpPr>
          <p:grpSpPr>
            <a:xfrm>
              <a:off x="9720345" y="3565401"/>
              <a:ext cx="822960" cy="726144"/>
              <a:chOff x="3108960" y="4389120"/>
              <a:chExt cx="822960" cy="726144"/>
            </a:xfrm>
          </p:grpSpPr>
          <p:sp>
            <p:nvSpPr>
              <p:cNvPr id="77" name="Hexagon 76">
                <a:extLst>
                  <a:ext uri="{FF2B5EF4-FFF2-40B4-BE49-F238E27FC236}">
                    <a16:creationId xmlns:a16="http://schemas.microsoft.com/office/drawing/2014/main" id="{83E1D337-F9F4-45BD-BCA4-99DCF36C0244}"/>
                  </a:ext>
                </a:extLst>
              </p:cNvPr>
              <p:cNvSpPr>
                <a:spLocks noChangeAspect="1"/>
              </p:cNvSpPr>
              <p:nvPr/>
            </p:nvSpPr>
            <p:spPr>
              <a:xfrm>
                <a:off x="3108960" y="4389120"/>
                <a:ext cx="822960" cy="726143"/>
              </a:xfrm>
              <a:prstGeom prst="hexagon">
                <a:avLst/>
              </a:prstGeom>
              <a:solidFill>
                <a:schemeClr val="tx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8" name="Freeform: Shape 77">
                <a:extLst>
                  <a:ext uri="{FF2B5EF4-FFF2-40B4-BE49-F238E27FC236}">
                    <a16:creationId xmlns:a16="http://schemas.microsoft.com/office/drawing/2014/main" id="{11433F7D-F87B-421E-ACC6-F48E6AA180B9}"/>
                  </a:ext>
                </a:extLst>
              </p:cNvPr>
              <p:cNvSpPr>
                <a:spLocks noChangeAspect="1"/>
              </p:cNvSpPr>
              <p:nvPr/>
            </p:nvSpPr>
            <p:spPr>
              <a:xfrm>
                <a:off x="3108960" y="4389120"/>
                <a:ext cx="822960" cy="726144"/>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chemeClr val="bg1"/>
              </a:solidFill>
              <a:ln>
                <a:noFill/>
              </a:ln>
              <a:effectLst>
                <a:outerShdw blurRad="76200" dist="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82" name="Freeform 22">
              <a:extLst>
                <a:ext uri="{FF2B5EF4-FFF2-40B4-BE49-F238E27FC236}">
                  <a16:creationId xmlns:a16="http://schemas.microsoft.com/office/drawing/2014/main" id="{42A09E90-B23B-44DE-AD71-C3FA7B23B15A}"/>
                </a:ext>
              </a:extLst>
            </p:cNvPr>
            <p:cNvSpPr>
              <a:spLocks noChangeArrowheads="1"/>
            </p:cNvSpPr>
            <p:nvPr/>
          </p:nvSpPr>
          <p:spPr bwMode="auto">
            <a:xfrm>
              <a:off x="9959080" y="3795517"/>
              <a:ext cx="345489" cy="265909"/>
            </a:xfrm>
            <a:custGeom>
              <a:avLst/>
              <a:gdLst>
                <a:gd name="T0" fmla="*/ 766 w 786"/>
                <a:gd name="T1" fmla="*/ 469 h 606"/>
                <a:gd name="T2" fmla="*/ 389 w 786"/>
                <a:gd name="T3" fmla="*/ 321 h 606"/>
                <a:gd name="T4" fmla="*/ 12 w 786"/>
                <a:gd name="T5" fmla="*/ 469 h 606"/>
                <a:gd name="T6" fmla="*/ 0 w 786"/>
                <a:gd name="T7" fmla="*/ 494 h 606"/>
                <a:gd name="T8" fmla="*/ 12 w 786"/>
                <a:gd name="T9" fmla="*/ 519 h 606"/>
                <a:gd name="T10" fmla="*/ 92 w 786"/>
                <a:gd name="T11" fmla="*/ 599 h 606"/>
                <a:gd name="T12" fmla="*/ 117 w 786"/>
                <a:gd name="T13" fmla="*/ 605 h 606"/>
                <a:gd name="T14" fmla="*/ 136 w 786"/>
                <a:gd name="T15" fmla="*/ 599 h 606"/>
                <a:gd name="T16" fmla="*/ 228 w 786"/>
                <a:gd name="T17" fmla="*/ 537 h 606"/>
                <a:gd name="T18" fmla="*/ 247 w 786"/>
                <a:gd name="T19" fmla="*/ 507 h 606"/>
                <a:gd name="T20" fmla="*/ 247 w 786"/>
                <a:gd name="T21" fmla="*/ 408 h 606"/>
                <a:gd name="T22" fmla="*/ 395 w 786"/>
                <a:gd name="T23" fmla="*/ 383 h 606"/>
                <a:gd name="T24" fmla="*/ 543 w 786"/>
                <a:gd name="T25" fmla="*/ 408 h 606"/>
                <a:gd name="T26" fmla="*/ 543 w 786"/>
                <a:gd name="T27" fmla="*/ 507 h 606"/>
                <a:gd name="T28" fmla="*/ 562 w 786"/>
                <a:gd name="T29" fmla="*/ 537 h 606"/>
                <a:gd name="T30" fmla="*/ 649 w 786"/>
                <a:gd name="T31" fmla="*/ 599 h 606"/>
                <a:gd name="T32" fmla="*/ 673 w 786"/>
                <a:gd name="T33" fmla="*/ 605 h 606"/>
                <a:gd name="T34" fmla="*/ 692 w 786"/>
                <a:gd name="T35" fmla="*/ 599 h 606"/>
                <a:gd name="T36" fmla="*/ 772 w 786"/>
                <a:gd name="T37" fmla="*/ 519 h 606"/>
                <a:gd name="T38" fmla="*/ 785 w 786"/>
                <a:gd name="T39" fmla="*/ 494 h 606"/>
                <a:gd name="T40" fmla="*/ 766 w 786"/>
                <a:gd name="T41" fmla="*/ 469 h 606"/>
                <a:gd name="T42" fmla="*/ 686 w 786"/>
                <a:gd name="T43" fmla="*/ 136 h 606"/>
                <a:gd name="T44" fmla="*/ 642 w 786"/>
                <a:gd name="T45" fmla="*/ 92 h 606"/>
                <a:gd name="T46" fmla="*/ 525 w 786"/>
                <a:gd name="T47" fmla="*/ 204 h 606"/>
                <a:gd name="T48" fmla="*/ 574 w 786"/>
                <a:gd name="T49" fmla="*/ 253 h 606"/>
                <a:gd name="T50" fmla="*/ 686 w 786"/>
                <a:gd name="T51" fmla="*/ 136 h 606"/>
                <a:gd name="T52" fmla="*/ 420 w 786"/>
                <a:gd name="T53" fmla="*/ 0 h 606"/>
                <a:gd name="T54" fmla="*/ 358 w 786"/>
                <a:gd name="T55" fmla="*/ 0 h 606"/>
                <a:gd name="T56" fmla="*/ 358 w 786"/>
                <a:gd name="T57" fmla="*/ 160 h 606"/>
                <a:gd name="T58" fmla="*/ 420 w 786"/>
                <a:gd name="T59" fmla="*/ 160 h 606"/>
                <a:gd name="T60" fmla="*/ 420 w 786"/>
                <a:gd name="T61" fmla="*/ 0 h 606"/>
                <a:gd name="T62" fmla="*/ 210 w 786"/>
                <a:gd name="T63" fmla="*/ 247 h 606"/>
                <a:gd name="T64" fmla="*/ 253 w 786"/>
                <a:gd name="T65" fmla="*/ 204 h 606"/>
                <a:gd name="T66" fmla="*/ 142 w 786"/>
                <a:gd name="T67" fmla="*/ 86 h 606"/>
                <a:gd name="T68" fmla="*/ 92 w 786"/>
                <a:gd name="T69" fmla="*/ 136 h 606"/>
                <a:gd name="T70" fmla="*/ 210 w 786"/>
                <a:gd name="T71" fmla="*/ 247 h 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86" h="606">
                  <a:moveTo>
                    <a:pt x="766" y="469"/>
                  </a:moveTo>
                  <a:cubicBezTo>
                    <a:pt x="673" y="377"/>
                    <a:pt x="534" y="321"/>
                    <a:pt x="389" y="321"/>
                  </a:cubicBezTo>
                  <a:cubicBezTo>
                    <a:pt x="244" y="321"/>
                    <a:pt x="111" y="377"/>
                    <a:pt x="12" y="469"/>
                  </a:cubicBezTo>
                  <a:cubicBezTo>
                    <a:pt x="6" y="476"/>
                    <a:pt x="0" y="482"/>
                    <a:pt x="0" y="494"/>
                  </a:cubicBezTo>
                  <a:cubicBezTo>
                    <a:pt x="0" y="507"/>
                    <a:pt x="6" y="513"/>
                    <a:pt x="12" y="519"/>
                  </a:cubicBezTo>
                  <a:lnTo>
                    <a:pt x="92" y="599"/>
                  </a:lnTo>
                  <a:cubicBezTo>
                    <a:pt x="98" y="605"/>
                    <a:pt x="108" y="605"/>
                    <a:pt x="117" y="605"/>
                  </a:cubicBezTo>
                  <a:cubicBezTo>
                    <a:pt x="126" y="605"/>
                    <a:pt x="129" y="605"/>
                    <a:pt x="136" y="599"/>
                  </a:cubicBezTo>
                  <a:cubicBezTo>
                    <a:pt x="166" y="575"/>
                    <a:pt x="191" y="550"/>
                    <a:pt x="228" y="537"/>
                  </a:cubicBezTo>
                  <a:cubicBezTo>
                    <a:pt x="234" y="531"/>
                    <a:pt x="247" y="519"/>
                    <a:pt x="247" y="507"/>
                  </a:cubicBezTo>
                  <a:lnTo>
                    <a:pt x="247" y="408"/>
                  </a:lnTo>
                  <a:cubicBezTo>
                    <a:pt x="290" y="389"/>
                    <a:pt x="340" y="383"/>
                    <a:pt x="395" y="383"/>
                  </a:cubicBezTo>
                  <a:cubicBezTo>
                    <a:pt x="445" y="383"/>
                    <a:pt x="494" y="395"/>
                    <a:pt x="543" y="408"/>
                  </a:cubicBezTo>
                  <a:lnTo>
                    <a:pt x="543" y="507"/>
                  </a:lnTo>
                  <a:cubicBezTo>
                    <a:pt x="543" y="519"/>
                    <a:pt x="550" y="531"/>
                    <a:pt x="562" y="537"/>
                  </a:cubicBezTo>
                  <a:cubicBezTo>
                    <a:pt x="593" y="550"/>
                    <a:pt x="624" y="575"/>
                    <a:pt x="649" y="599"/>
                  </a:cubicBezTo>
                  <a:cubicBezTo>
                    <a:pt x="655" y="605"/>
                    <a:pt x="664" y="605"/>
                    <a:pt x="673" y="605"/>
                  </a:cubicBezTo>
                  <a:cubicBezTo>
                    <a:pt x="683" y="605"/>
                    <a:pt x="686" y="605"/>
                    <a:pt x="692" y="599"/>
                  </a:cubicBezTo>
                  <a:lnTo>
                    <a:pt x="772" y="519"/>
                  </a:lnTo>
                  <a:cubicBezTo>
                    <a:pt x="785" y="513"/>
                    <a:pt x="785" y="507"/>
                    <a:pt x="785" y="494"/>
                  </a:cubicBezTo>
                  <a:cubicBezTo>
                    <a:pt x="778" y="482"/>
                    <a:pt x="772" y="476"/>
                    <a:pt x="766" y="469"/>
                  </a:cubicBezTo>
                  <a:close/>
                  <a:moveTo>
                    <a:pt x="686" y="136"/>
                  </a:moveTo>
                  <a:lnTo>
                    <a:pt x="642" y="92"/>
                  </a:lnTo>
                  <a:lnTo>
                    <a:pt x="525" y="204"/>
                  </a:lnTo>
                  <a:lnTo>
                    <a:pt x="574" y="253"/>
                  </a:lnTo>
                  <a:cubicBezTo>
                    <a:pt x="574" y="247"/>
                    <a:pt x="679" y="136"/>
                    <a:pt x="686" y="136"/>
                  </a:cubicBezTo>
                  <a:close/>
                  <a:moveTo>
                    <a:pt x="420" y="0"/>
                  </a:moveTo>
                  <a:lnTo>
                    <a:pt x="358" y="0"/>
                  </a:lnTo>
                  <a:lnTo>
                    <a:pt x="358" y="160"/>
                  </a:lnTo>
                  <a:lnTo>
                    <a:pt x="420" y="160"/>
                  </a:lnTo>
                  <a:lnTo>
                    <a:pt x="420" y="0"/>
                  </a:lnTo>
                  <a:close/>
                  <a:moveTo>
                    <a:pt x="210" y="247"/>
                  </a:moveTo>
                  <a:lnTo>
                    <a:pt x="253" y="204"/>
                  </a:lnTo>
                  <a:lnTo>
                    <a:pt x="142" y="86"/>
                  </a:lnTo>
                  <a:lnTo>
                    <a:pt x="92" y="136"/>
                  </a:lnTo>
                  <a:cubicBezTo>
                    <a:pt x="98" y="136"/>
                    <a:pt x="210" y="247"/>
                    <a:pt x="210" y="247"/>
                  </a:cubicBezTo>
                  <a:close/>
                </a:path>
              </a:pathLst>
            </a:custGeom>
            <a:solidFill>
              <a:srgbClr val="FFFFFF"/>
            </a:solidFill>
            <a:ln>
              <a:noFill/>
            </a:ln>
            <a:effectLst/>
          </p:spPr>
          <p:txBody>
            <a:bodyPr wrap="none" anchor="ctr"/>
            <a:lstStyle/>
            <a:p>
              <a:endParaRPr lang="en-US"/>
            </a:p>
          </p:txBody>
        </p:sp>
      </p:grpSp>
      <p:grpSp>
        <p:nvGrpSpPr>
          <p:cNvPr id="105" name="Group 104">
            <a:extLst>
              <a:ext uri="{FF2B5EF4-FFF2-40B4-BE49-F238E27FC236}">
                <a16:creationId xmlns:a16="http://schemas.microsoft.com/office/drawing/2014/main" id="{C01629AD-7B69-4BA7-8614-05F426618443}"/>
              </a:ext>
            </a:extLst>
          </p:cNvPr>
          <p:cNvGrpSpPr/>
          <p:nvPr/>
        </p:nvGrpSpPr>
        <p:grpSpPr>
          <a:xfrm>
            <a:off x="7155360" y="5386467"/>
            <a:ext cx="822960" cy="726144"/>
            <a:chOff x="7155360" y="5386467"/>
            <a:chExt cx="822960" cy="726144"/>
          </a:xfrm>
        </p:grpSpPr>
        <p:grpSp>
          <p:nvGrpSpPr>
            <p:cNvPr id="79" name="Group 78">
              <a:extLst>
                <a:ext uri="{FF2B5EF4-FFF2-40B4-BE49-F238E27FC236}">
                  <a16:creationId xmlns:a16="http://schemas.microsoft.com/office/drawing/2014/main" id="{9AFA60DF-BC09-4D09-AF0E-0CF38C344203}"/>
                </a:ext>
              </a:extLst>
            </p:cNvPr>
            <p:cNvGrpSpPr/>
            <p:nvPr/>
          </p:nvGrpSpPr>
          <p:grpSpPr>
            <a:xfrm>
              <a:off x="7155360" y="5386467"/>
              <a:ext cx="822960" cy="726144"/>
              <a:chOff x="5120640" y="4389120"/>
              <a:chExt cx="822960" cy="726144"/>
            </a:xfrm>
          </p:grpSpPr>
          <p:sp>
            <p:nvSpPr>
              <p:cNvPr id="80" name="Hexagon 79">
                <a:extLst>
                  <a:ext uri="{FF2B5EF4-FFF2-40B4-BE49-F238E27FC236}">
                    <a16:creationId xmlns:a16="http://schemas.microsoft.com/office/drawing/2014/main" id="{230CEAA2-BFD5-4E82-B724-F40E8F9D8EA9}"/>
                  </a:ext>
                </a:extLst>
              </p:cNvPr>
              <p:cNvSpPr>
                <a:spLocks noChangeAspect="1"/>
              </p:cNvSpPr>
              <p:nvPr/>
            </p:nvSpPr>
            <p:spPr>
              <a:xfrm>
                <a:off x="5120640" y="4389120"/>
                <a:ext cx="822960" cy="726143"/>
              </a:xfrm>
              <a:prstGeom prst="hexagon">
                <a:avLst/>
              </a:prstGeom>
              <a:solidFill>
                <a:schemeClr val="tx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1" name="Freeform: Shape 80">
                <a:extLst>
                  <a:ext uri="{FF2B5EF4-FFF2-40B4-BE49-F238E27FC236}">
                    <a16:creationId xmlns:a16="http://schemas.microsoft.com/office/drawing/2014/main" id="{663A9B26-5D7B-4008-80A2-7841E653CA04}"/>
                  </a:ext>
                </a:extLst>
              </p:cNvPr>
              <p:cNvSpPr>
                <a:spLocks noChangeAspect="1"/>
              </p:cNvSpPr>
              <p:nvPr/>
            </p:nvSpPr>
            <p:spPr>
              <a:xfrm>
                <a:off x="5120640" y="4389120"/>
                <a:ext cx="822960" cy="726144"/>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chemeClr val="bg1"/>
              </a:solidFill>
              <a:ln>
                <a:noFill/>
              </a:ln>
              <a:effectLst>
                <a:outerShdw blurRad="76200" dist="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83" name="Freeform 13">
              <a:extLst>
                <a:ext uri="{FF2B5EF4-FFF2-40B4-BE49-F238E27FC236}">
                  <a16:creationId xmlns:a16="http://schemas.microsoft.com/office/drawing/2014/main" id="{8A0CC3B8-5803-47C4-9C5F-393930DC8F64}"/>
                </a:ext>
              </a:extLst>
            </p:cNvPr>
            <p:cNvSpPr>
              <a:spLocks noChangeArrowheads="1"/>
            </p:cNvSpPr>
            <p:nvPr/>
          </p:nvSpPr>
          <p:spPr bwMode="auto">
            <a:xfrm>
              <a:off x="7420947" y="5663130"/>
              <a:ext cx="291786" cy="293784"/>
            </a:xfrm>
            <a:custGeom>
              <a:avLst/>
              <a:gdLst>
                <a:gd name="T0" fmla="*/ 612 w 644"/>
                <a:gd name="T1" fmla="*/ 130 h 650"/>
                <a:gd name="T2" fmla="*/ 550 w 644"/>
                <a:gd name="T3" fmla="*/ 130 h 650"/>
                <a:gd name="T4" fmla="*/ 550 w 644"/>
                <a:gd name="T5" fmla="*/ 420 h 650"/>
                <a:gd name="T6" fmla="*/ 129 w 644"/>
                <a:gd name="T7" fmla="*/ 420 h 650"/>
                <a:gd name="T8" fmla="*/ 129 w 644"/>
                <a:gd name="T9" fmla="*/ 488 h 650"/>
                <a:gd name="T10" fmla="*/ 160 w 644"/>
                <a:gd name="T11" fmla="*/ 519 h 650"/>
                <a:gd name="T12" fmla="*/ 519 w 644"/>
                <a:gd name="T13" fmla="*/ 519 h 650"/>
                <a:gd name="T14" fmla="*/ 643 w 644"/>
                <a:gd name="T15" fmla="*/ 649 h 650"/>
                <a:gd name="T16" fmla="*/ 643 w 644"/>
                <a:gd name="T17" fmla="*/ 161 h 650"/>
                <a:gd name="T18" fmla="*/ 612 w 644"/>
                <a:gd name="T19" fmla="*/ 130 h 650"/>
                <a:gd name="T20" fmla="*/ 482 w 644"/>
                <a:gd name="T21" fmla="*/ 321 h 650"/>
                <a:gd name="T22" fmla="*/ 482 w 644"/>
                <a:gd name="T23" fmla="*/ 31 h 650"/>
                <a:gd name="T24" fmla="*/ 451 w 644"/>
                <a:gd name="T25" fmla="*/ 0 h 650"/>
                <a:gd name="T26" fmla="*/ 31 w 644"/>
                <a:gd name="T27" fmla="*/ 0 h 650"/>
                <a:gd name="T28" fmla="*/ 0 w 644"/>
                <a:gd name="T29" fmla="*/ 31 h 650"/>
                <a:gd name="T30" fmla="*/ 0 w 644"/>
                <a:gd name="T31" fmla="*/ 488 h 650"/>
                <a:gd name="T32" fmla="*/ 129 w 644"/>
                <a:gd name="T33" fmla="*/ 359 h 650"/>
                <a:gd name="T34" fmla="*/ 451 w 644"/>
                <a:gd name="T35" fmla="*/ 359 h 650"/>
                <a:gd name="T36" fmla="*/ 482 w 644"/>
                <a:gd name="T37" fmla="*/ 321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44" h="650">
                  <a:moveTo>
                    <a:pt x="612" y="130"/>
                  </a:moveTo>
                  <a:lnTo>
                    <a:pt x="550" y="130"/>
                  </a:lnTo>
                  <a:lnTo>
                    <a:pt x="550" y="420"/>
                  </a:lnTo>
                  <a:lnTo>
                    <a:pt x="129" y="420"/>
                  </a:lnTo>
                  <a:lnTo>
                    <a:pt x="129" y="488"/>
                  </a:lnTo>
                  <a:cubicBezTo>
                    <a:pt x="129" y="507"/>
                    <a:pt x="142" y="519"/>
                    <a:pt x="160" y="519"/>
                  </a:cubicBezTo>
                  <a:lnTo>
                    <a:pt x="519" y="519"/>
                  </a:lnTo>
                  <a:lnTo>
                    <a:pt x="643" y="649"/>
                  </a:lnTo>
                  <a:lnTo>
                    <a:pt x="643" y="161"/>
                  </a:lnTo>
                  <a:cubicBezTo>
                    <a:pt x="643" y="142"/>
                    <a:pt x="630" y="130"/>
                    <a:pt x="612" y="130"/>
                  </a:cubicBezTo>
                  <a:close/>
                  <a:moveTo>
                    <a:pt x="482" y="321"/>
                  </a:moveTo>
                  <a:lnTo>
                    <a:pt x="482" y="31"/>
                  </a:lnTo>
                  <a:cubicBezTo>
                    <a:pt x="482" y="12"/>
                    <a:pt x="469" y="0"/>
                    <a:pt x="451" y="0"/>
                  </a:cubicBezTo>
                  <a:lnTo>
                    <a:pt x="31" y="0"/>
                  </a:lnTo>
                  <a:cubicBezTo>
                    <a:pt x="12" y="0"/>
                    <a:pt x="0" y="12"/>
                    <a:pt x="0" y="31"/>
                  </a:cubicBezTo>
                  <a:lnTo>
                    <a:pt x="0" y="488"/>
                  </a:lnTo>
                  <a:lnTo>
                    <a:pt x="129" y="359"/>
                  </a:lnTo>
                  <a:lnTo>
                    <a:pt x="451" y="359"/>
                  </a:lnTo>
                  <a:cubicBezTo>
                    <a:pt x="469" y="359"/>
                    <a:pt x="482" y="346"/>
                    <a:pt x="482" y="321"/>
                  </a:cubicBezTo>
                  <a:close/>
                </a:path>
              </a:pathLst>
            </a:custGeom>
            <a:solidFill>
              <a:srgbClr val="FFFFFF"/>
            </a:solidFill>
            <a:ln>
              <a:noFill/>
            </a:ln>
            <a:effectLst/>
          </p:spPr>
          <p:txBody>
            <a:bodyPr wrap="none" anchor="ctr"/>
            <a:lstStyle/>
            <a:p>
              <a:endParaRPr lang="en-US"/>
            </a:p>
          </p:txBody>
        </p:sp>
      </p:grpSp>
      <p:grpSp>
        <p:nvGrpSpPr>
          <p:cNvPr id="96" name="Group 95">
            <a:extLst>
              <a:ext uri="{FF2B5EF4-FFF2-40B4-BE49-F238E27FC236}">
                <a16:creationId xmlns:a16="http://schemas.microsoft.com/office/drawing/2014/main" id="{927689B5-70B8-434B-AFB0-034C75F1BD01}"/>
              </a:ext>
            </a:extLst>
          </p:cNvPr>
          <p:cNvGrpSpPr/>
          <p:nvPr/>
        </p:nvGrpSpPr>
        <p:grpSpPr>
          <a:xfrm>
            <a:off x="1746504" y="1188720"/>
            <a:ext cx="1901927" cy="1828800"/>
            <a:chOff x="1754150" y="1188720"/>
            <a:chExt cx="1901927" cy="1828800"/>
          </a:xfrm>
        </p:grpSpPr>
        <p:sp>
          <p:nvSpPr>
            <p:cNvPr id="31" name="Freeform: Shape 30">
              <a:extLst>
                <a:ext uri="{FF2B5EF4-FFF2-40B4-BE49-F238E27FC236}">
                  <a16:creationId xmlns:a16="http://schemas.microsoft.com/office/drawing/2014/main" id="{139658AE-81DC-47A5-B4C6-CF0E4142531A}"/>
                </a:ext>
              </a:extLst>
            </p:cNvPr>
            <p:cNvSpPr/>
            <p:nvPr/>
          </p:nvSpPr>
          <p:spPr>
            <a:xfrm>
              <a:off x="1754150" y="1299272"/>
              <a:ext cx="1803736" cy="1608890"/>
            </a:xfrm>
            <a:custGeom>
              <a:avLst/>
              <a:gdLst>
                <a:gd name="connsiteX0" fmla="*/ 0 w 3024163"/>
                <a:gd name="connsiteY0" fmla="*/ 0 h 2337706"/>
                <a:gd name="connsiteX1" fmla="*/ 3024163 w 3024163"/>
                <a:gd name="connsiteY1" fmla="*/ 0 h 2337706"/>
                <a:gd name="connsiteX2" fmla="*/ 2378699 w 3024163"/>
                <a:gd name="connsiteY2" fmla="*/ 2337706 h 2337706"/>
                <a:gd name="connsiteX3" fmla="*/ 0 w 3024163"/>
                <a:gd name="connsiteY3" fmla="*/ 2337706 h 2337706"/>
              </a:gdLst>
              <a:ahLst/>
              <a:cxnLst>
                <a:cxn ang="0">
                  <a:pos x="connsiteX0" y="connsiteY0"/>
                </a:cxn>
                <a:cxn ang="0">
                  <a:pos x="connsiteX1" y="connsiteY1"/>
                </a:cxn>
                <a:cxn ang="0">
                  <a:pos x="connsiteX2" y="connsiteY2"/>
                </a:cxn>
                <a:cxn ang="0">
                  <a:pos x="connsiteX3" y="connsiteY3"/>
                </a:cxn>
              </a:cxnLst>
              <a:rect l="l" t="t" r="r" b="b"/>
              <a:pathLst>
                <a:path w="3024163" h="2337706">
                  <a:moveTo>
                    <a:pt x="0" y="0"/>
                  </a:moveTo>
                  <a:lnTo>
                    <a:pt x="3024163" y="0"/>
                  </a:lnTo>
                  <a:lnTo>
                    <a:pt x="2378699" y="2337706"/>
                  </a:lnTo>
                  <a:lnTo>
                    <a:pt x="0" y="2337706"/>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3" name="Group 92">
              <a:extLst>
                <a:ext uri="{FF2B5EF4-FFF2-40B4-BE49-F238E27FC236}">
                  <a16:creationId xmlns:a16="http://schemas.microsoft.com/office/drawing/2014/main" id="{1D402487-DE1F-4100-9874-180B75FF5083}"/>
                </a:ext>
              </a:extLst>
            </p:cNvPr>
            <p:cNvGrpSpPr/>
            <p:nvPr/>
          </p:nvGrpSpPr>
          <p:grpSpPr>
            <a:xfrm>
              <a:off x="3123123" y="1188720"/>
              <a:ext cx="532954" cy="1828800"/>
              <a:chOff x="3123123" y="1188720"/>
              <a:chExt cx="532954" cy="1828800"/>
            </a:xfrm>
          </p:grpSpPr>
          <p:sp>
            <p:nvSpPr>
              <p:cNvPr id="53" name="Freeform: Shape 52">
                <a:extLst>
                  <a:ext uri="{FF2B5EF4-FFF2-40B4-BE49-F238E27FC236}">
                    <a16:creationId xmlns:a16="http://schemas.microsoft.com/office/drawing/2014/main" id="{321F2B3A-93DF-420C-A091-4340494121D0}"/>
                  </a:ext>
                </a:extLst>
              </p:cNvPr>
              <p:cNvSpPr/>
              <p:nvPr/>
            </p:nvSpPr>
            <p:spPr>
              <a:xfrm rot="926121">
                <a:off x="3123123" y="1188720"/>
                <a:ext cx="532954" cy="1828800"/>
              </a:xfrm>
              <a:custGeom>
                <a:avLst/>
                <a:gdLst>
                  <a:gd name="connsiteX0" fmla="*/ 893557 w 893557"/>
                  <a:gd name="connsiteY0" fmla="*/ 0 h 3066184"/>
                  <a:gd name="connsiteX1" fmla="*/ 893557 w 893557"/>
                  <a:gd name="connsiteY1" fmla="*/ 2566 h 3066184"/>
                  <a:gd name="connsiteX2" fmla="*/ 387610 w 893557"/>
                  <a:gd name="connsiteY2" fmla="*/ 142263 h 3066184"/>
                  <a:gd name="connsiteX3" fmla="*/ 387610 w 893557"/>
                  <a:gd name="connsiteY3" fmla="*/ 2959161 h 3066184"/>
                  <a:gd name="connsiteX4" fmla="*/ 0 w 893557"/>
                  <a:gd name="connsiteY4" fmla="*/ 3066184 h 3066184"/>
                  <a:gd name="connsiteX5" fmla="*/ 0 w 893557"/>
                  <a:gd name="connsiteY5" fmla="*/ 246720 h 3066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3557" h="3066184">
                    <a:moveTo>
                      <a:pt x="893557" y="0"/>
                    </a:moveTo>
                    <a:lnTo>
                      <a:pt x="893557" y="2566"/>
                    </a:lnTo>
                    <a:lnTo>
                      <a:pt x="387610" y="142263"/>
                    </a:lnTo>
                    <a:lnTo>
                      <a:pt x="387610" y="2959161"/>
                    </a:lnTo>
                    <a:lnTo>
                      <a:pt x="0" y="3066184"/>
                    </a:lnTo>
                    <a:lnTo>
                      <a:pt x="0" y="246720"/>
                    </a:lnTo>
                    <a:close/>
                  </a:path>
                </a:pathLst>
              </a:custGeom>
              <a:solidFill>
                <a:schemeClr val="bg1"/>
              </a:solidFill>
              <a:ln>
                <a:noFill/>
              </a:ln>
              <a:effectLst>
                <a:outerShdw blurRad="25400" dist="254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 name="Freeform: Shape 53">
                <a:extLst>
                  <a:ext uri="{FF2B5EF4-FFF2-40B4-BE49-F238E27FC236}">
                    <a16:creationId xmlns:a16="http://schemas.microsoft.com/office/drawing/2014/main" id="{37495628-9D3F-438E-8554-61776E1491F1}"/>
                  </a:ext>
                </a:extLst>
              </p:cNvPr>
              <p:cNvSpPr/>
              <p:nvPr/>
            </p:nvSpPr>
            <p:spPr>
              <a:xfrm rot="926121">
                <a:off x="3351302" y="1221082"/>
                <a:ext cx="298546" cy="1764077"/>
              </a:xfrm>
              <a:custGeom>
                <a:avLst/>
                <a:gdLst>
                  <a:gd name="connsiteX0" fmla="*/ 500545 w 500545"/>
                  <a:gd name="connsiteY0" fmla="*/ 0 h 2957669"/>
                  <a:gd name="connsiteX1" fmla="*/ 500545 w 500545"/>
                  <a:gd name="connsiteY1" fmla="*/ 2819464 h 2957669"/>
                  <a:gd name="connsiteX2" fmla="*/ 1 w 500545"/>
                  <a:gd name="connsiteY2" fmla="*/ 2957669 h 2957669"/>
                  <a:gd name="connsiteX3" fmla="*/ 0 w 500545"/>
                  <a:gd name="connsiteY3" fmla="*/ 138205 h 2957669"/>
                </a:gdLst>
                <a:ahLst/>
                <a:cxnLst>
                  <a:cxn ang="0">
                    <a:pos x="connsiteX0" y="connsiteY0"/>
                  </a:cxn>
                  <a:cxn ang="0">
                    <a:pos x="connsiteX1" y="connsiteY1"/>
                  </a:cxn>
                  <a:cxn ang="0">
                    <a:pos x="connsiteX2" y="connsiteY2"/>
                  </a:cxn>
                  <a:cxn ang="0">
                    <a:pos x="connsiteX3" y="connsiteY3"/>
                  </a:cxn>
                </a:cxnLst>
                <a:rect l="l" t="t" r="r" b="b"/>
                <a:pathLst>
                  <a:path w="500545" h="2957669">
                    <a:moveTo>
                      <a:pt x="500545" y="0"/>
                    </a:moveTo>
                    <a:lnTo>
                      <a:pt x="500545" y="2819464"/>
                    </a:lnTo>
                    <a:lnTo>
                      <a:pt x="1" y="2957669"/>
                    </a:lnTo>
                    <a:lnTo>
                      <a:pt x="0" y="138205"/>
                    </a:lnTo>
                    <a:close/>
                  </a:path>
                </a:pathLst>
              </a:custGeom>
              <a:solidFill>
                <a:schemeClr val="bg1"/>
              </a:solidFill>
              <a:ln>
                <a:noFill/>
              </a:ln>
              <a:effectLst>
                <a:outerShdw blurRad="50800" dist="508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84" name="Text Box 10">
              <a:extLst>
                <a:ext uri="{FF2B5EF4-FFF2-40B4-BE49-F238E27FC236}">
                  <a16:creationId xmlns:a16="http://schemas.microsoft.com/office/drawing/2014/main" id="{6B0399F8-08C1-4558-8E9B-54A32EA6802B}"/>
                </a:ext>
              </a:extLst>
            </p:cNvPr>
            <p:cNvSpPr txBox="1">
              <a:spLocks noChangeArrowheads="1"/>
            </p:cNvSpPr>
            <p:nvPr/>
          </p:nvSpPr>
          <p:spPr bwMode="auto">
            <a:xfrm>
              <a:off x="1876531" y="1371600"/>
              <a:ext cx="685800" cy="892552"/>
            </a:xfrm>
            <a:prstGeom prst="rect">
              <a:avLst/>
            </a:prstGeom>
            <a:noFill/>
            <a:ln w="9525">
              <a:noFill/>
              <a:miter lim="800000"/>
              <a:headEnd/>
              <a:tailEnd/>
            </a:ln>
          </p:spPr>
          <p:txBody>
            <a:bodyPr wrap="square" lIns="60960" tIns="30480" rIns="60960" bIns="30480">
              <a:spAutoFit/>
            </a:bodyPr>
            <a:lstStyle/>
            <a:p>
              <a:pPr algn="ctr"/>
              <a:r>
                <a:rPr lang="en-US" sz="4400" dirty="0">
                  <a:solidFill>
                    <a:srgbClr val="454545"/>
                  </a:solidFill>
                  <a:latin typeface="Bernard MT Condensed" panose="02050806060905020404" pitchFamily="18" charset="0"/>
                </a:rPr>
                <a:t>01</a:t>
              </a:r>
            </a:p>
            <a:p>
              <a:pPr algn="ctr"/>
              <a:r>
                <a:rPr lang="en-US" sz="1000" b="1" dirty="0">
                  <a:solidFill>
                    <a:srgbClr val="454545"/>
                  </a:solidFill>
                </a:rPr>
                <a:t>OPTION</a:t>
              </a:r>
            </a:p>
          </p:txBody>
        </p:sp>
      </p:grpSp>
      <p:grpSp>
        <p:nvGrpSpPr>
          <p:cNvPr id="97" name="Group 96">
            <a:extLst>
              <a:ext uri="{FF2B5EF4-FFF2-40B4-BE49-F238E27FC236}">
                <a16:creationId xmlns:a16="http://schemas.microsoft.com/office/drawing/2014/main" id="{038B9D16-4618-4E70-AF46-4AA87EFE297E}"/>
              </a:ext>
            </a:extLst>
          </p:cNvPr>
          <p:cNvGrpSpPr/>
          <p:nvPr/>
        </p:nvGrpSpPr>
        <p:grpSpPr>
          <a:xfrm>
            <a:off x="4334256" y="3017520"/>
            <a:ext cx="1901927" cy="1828800"/>
            <a:chOff x="4344950" y="3017520"/>
            <a:chExt cx="1901927" cy="1828800"/>
          </a:xfrm>
        </p:grpSpPr>
        <p:sp>
          <p:nvSpPr>
            <p:cNvPr id="59" name="Freeform: Shape 58">
              <a:extLst>
                <a:ext uri="{FF2B5EF4-FFF2-40B4-BE49-F238E27FC236}">
                  <a16:creationId xmlns:a16="http://schemas.microsoft.com/office/drawing/2014/main" id="{C90F12C8-E350-4BF8-98C8-4BF8B734A64B}"/>
                </a:ext>
              </a:extLst>
            </p:cNvPr>
            <p:cNvSpPr/>
            <p:nvPr/>
          </p:nvSpPr>
          <p:spPr>
            <a:xfrm>
              <a:off x="4344950" y="3128072"/>
              <a:ext cx="1803736" cy="1608890"/>
            </a:xfrm>
            <a:custGeom>
              <a:avLst/>
              <a:gdLst>
                <a:gd name="connsiteX0" fmla="*/ 0 w 3024163"/>
                <a:gd name="connsiteY0" fmla="*/ 0 h 2337706"/>
                <a:gd name="connsiteX1" fmla="*/ 3024163 w 3024163"/>
                <a:gd name="connsiteY1" fmla="*/ 0 h 2337706"/>
                <a:gd name="connsiteX2" fmla="*/ 2378699 w 3024163"/>
                <a:gd name="connsiteY2" fmla="*/ 2337706 h 2337706"/>
                <a:gd name="connsiteX3" fmla="*/ 0 w 3024163"/>
                <a:gd name="connsiteY3" fmla="*/ 2337706 h 2337706"/>
              </a:gdLst>
              <a:ahLst/>
              <a:cxnLst>
                <a:cxn ang="0">
                  <a:pos x="connsiteX0" y="connsiteY0"/>
                </a:cxn>
                <a:cxn ang="0">
                  <a:pos x="connsiteX1" y="connsiteY1"/>
                </a:cxn>
                <a:cxn ang="0">
                  <a:pos x="connsiteX2" y="connsiteY2"/>
                </a:cxn>
                <a:cxn ang="0">
                  <a:pos x="connsiteX3" y="connsiteY3"/>
                </a:cxn>
              </a:cxnLst>
              <a:rect l="l" t="t" r="r" b="b"/>
              <a:pathLst>
                <a:path w="3024163" h="2337706">
                  <a:moveTo>
                    <a:pt x="0" y="0"/>
                  </a:moveTo>
                  <a:lnTo>
                    <a:pt x="3024163" y="0"/>
                  </a:lnTo>
                  <a:lnTo>
                    <a:pt x="2378699" y="2337706"/>
                  </a:lnTo>
                  <a:lnTo>
                    <a:pt x="0" y="2337706"/>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4" name="Group 93">
              <a:extLst>
                <a:ext uri="{FF2B5EF4-FFF2-40B4-BE49-F238E27FC236}">
                  <a16:creationId xmlns:a16="http://schemas.microsoft.com/office/drawing/2014/main" id="{05D02775-7073-4CA9-A871-1C68D23935BF}"/>
                </a:ext>
              </a:extLst>
            </p:cNvPr>
            <p:cNvGrpSpPr/>
            <p:nvPr/>
          </p:nvGrpSpPr>
          <p:grpSpPr>
            <a:xfrm>
              <a:off x="5713923" y="3017520"/>
              <a:ext cx="532954" cy="1828800"/>
              <a:chOff x="5713923" y="3017520"/>
              <a:chExt cx="532954" cy="1828800"/>
            </a:xfrm>
          </p:grpSpPr>
          <p:sp>
            <p:nvSpPr>
              <p:cNvPr id="62" name="Freeform: Shape 61">
                <a:extLst>
                  <a:ext uri="{FF2B5EF4-FFF2-40B4-BE49-F238E27FC236}">
                    <a16:creationId xmlns:a16="http://schemas.microsoft.com/office/drawing/2014/main" id="{B4C58E3B-441D-47DC-9675-76281BEB2354}"/>
                  </a:ext>
                </a:extLst>
              </p:cNvPr>
              <p:cNvSpPr/>
              <p:nvPr/>
            </p:nvSpPr>
            <p:spPr>
              <a:xfrm rot="926121">
                <a:off x="5713923" y="3017520"/>
                <a:ext cx="532954" cy="1828800"/>
              </a:xfrm>
              <a:custGeom>
                <a:avLst/>
                <a:gdLst>
                  <a:gd name="connsiteX0" fmla="*/ 893557 w 893557"/>
                  <a:gd name="connsiteY0" fmla="*/ 0 h 3066184"/>
                  <a:gd name="connsiteX1" fmla="*/ 893557 w 893557"/>
                  <a:gd name="connsiteY1" fmla="*/ 2566 h 3066184"/>
                  <a:gd name="connsiteX2" fmla="*/ 387610 w 893557"/>
                  <a:gd name="connsiteY2" fmla="*/ 142263 h 3066184"/>
                  <a:gd name="connsiteX3" fmla="*/ 387610 w 893557"/>
                  <a:gd name="connsiteY3" fmla="*/ 2959161 h 3066184"/>
                  <a:gd name="connsiteX4" fmla="*/ 0 w 893557"/>
                  <a:gd name="connsiteY4" fmla="*/ 3066184 h 3066184"/>
                  <a:gd name="connsiteX5" fmla="*/ 0 w 893557"/>
                  <a:gd name="connsiteY5" fmla="*/ 246720 h 3066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3557" h="3066184">
                    <a:moveTo>
                      <a:pt x="893557" y="0"/>
                    </a:moveTo>
                    <a:lnTo>
                      <a:pt x="893557" y="2566"/>
                    </a:lnTo>
                    <a:lnTo>
                      <a:pt x="387610" y="142263"/>
                    </a:lnTo>
                    <a:lnTo>
                      <a:pt x="387610" y="2959161"/>
                    </a:lnTo>
                    <a:lnTo>
                      <a:pt x="0" y="3066184"/>
                    </a:lnTo>
                    <a:lnTo>
                      <a:pt x="0" y="246720"/>
                    </a:lnTo>
                    <a:close/>
                  </a:path>
                </a:pathLst>
              </a:custGeom>
              <a:solidFill>
                <a:schemeClr val="bg1"/>
              </a:solidFill>
              <a:ln>
                <a:noFill/>
              </a:ln>
              <a:effectLst>
                <a:outerShdw blurRad="25400" dist="254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Freeform: Shape 62">
                <a:extLst>
                  <a:ext uri="{FF2B5EF4-FFF2-40B4-BE49-F238E27FC236}">
                    <a16:creationId xmlns:a16="http://schemas.microsoft.com/office/drawing/2014/main" id="{290B6622-E662-4145-ACEF-5A62349501B8}"/>
                  </a:ext>
                </a:extLst>
              </p:cNvPr>
              <p:cNvSpPr/>
              <p:nvPr/>
            </p:nvSpPr>
            <p:spPr>
              <a:xfrm rot="926121">
                <a:off x="5939054" y="3049882"/>
                <a:ext cx="298546" cy="1764077"/>
              </a:xfrm>
              <a:custGeom>
                <a:avLst/>
                <a:gdLst>
                  <a:gd name="connsiteX0" fmla="*/ 500545 w 500545"/>
                  <a:gd name="connsiteY0" fmla="*/ 0 h 2957669"/>
                  <a:gd name="connsiteX1" fmla="*/ 500545 w 500545"/>
                  <a:gd name="connsiteY1" fmla="*/ 2819464 h 2957669"/>
                  <a:gd name="connsiteX2" fmla="*/ 1 w 500545"/>
                  <a:gd name="connsiteY2" fmla="*/ 2957669 h 2957669"/>
                  <a:gd name="connsiteX3" fmla="*/ 0 w 500545"/>
                  <a:gd name="connsiteY3" fmla="*/ 138205 h 2957669"/>
                </a:gdLst>
                <a:ahLst/>
                <a:cxnLst>
                  <a:cxn ang="0">
                    <a:pos x="connsiteX0" y="connsiteY0"/>
                  </a:cxn>
                  <a:cxn ang="0">
                    <a:pos x="connsiteX1" y="connsiteY1"/>
                  </a:cxn>
                  <a:cxn ang="0">
                    <a:pos x="connsiteX2" y="connsiteY2"/>
                  </a:cxn>
                  <a:cxn ang="0">
                    <a:pos x="connsiteX3" y="connsiteY3"/>
                  </a:cxn>
                </a:cxnLst>
                <a:rect l="l" t="t" r="r" b="b"/>
                <a:pathLst>
                  <a:path w="500545" h="2957669">
                    <a:moveTo>
                      <a:pt x="500545" y="0"/>
                    </a:moveTo>
                    <a:lnTo>
                      <a:pt x="500545" y="2819464"/>
                    </a:lnTo>
                    <a:lnTo>
                      <a:pt x="1" y="2957669"/>
                    </a:lnTo>
                    <a:lnTo>
                      <a:pt x="0" y="138205"/>
                    </a:lnTo>
                    <a:close/>
                  </a:path>
                </a:pathLst>
              </a:custGeom>
              <a:solidFill>
                <a:schemeClr val="bg1"/>
              </a:solidFill>
              <a:ln>
                <a:noFill/>
              </a:ln>
              <a:effectLst>
                <a:outerShdw blurRad="50800" dist="508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86" name="Text Box 10">
              <a:extLst>
                <a:ext uri="{FF2B5EF4-FFF2-40B4-BE49-F238E27FC236}">
                  <a16:creationId xmlns:a16="http://schemas.microsoft.com/office/drawing/2014/main" id="{BB636372-83B7-464C-8E7D-B6A3B2B44258}"/>
                </a:ext>
              </a:extLst>
            </p:cNvPr>
            <p:cNvSpPr txBox="1">
              <a:spLocks noChangeArrowheads="1"/>
            </p:cNvSpPr>
            <p:nvPr/>
          </p:nvSpPr>
          <p:spPr bwMode="auto">
            <a:xfrm>
              <a:off x="4453560" y="3200400"/>
              <a:ext cx="685800" cy="892552"/>
            </a:xfrm>
            <a:prstGeom prst="rect">
              <a:avLst/>
            </a:prstGeom>
            <a:noFill/>
            <a:ln w="9525">
              <a:noFill/>
              <a:miter lim="800000"/>
              <a:headEnd/>
              <a:tailEnd/>
            </a:ln>
          </p:spPr>
          <p:txBody>
            <a:bodyPr wrap="square" lIns="60960" tIns="30480" rIns="60960" bIns="30480">
              <a:spAutoFit/>
            </a:bodyPr>
            <a:lstStyle/>
            <a:p>
              <a:pPr algn="ctr"/>
              <a:r>
                <a:rPr lang="en-US" sz="4400" dirty="0">
                  <a:solidFill>
                    <a:srgbClr val="454545"/>
                  </a:solidFill>
                  <a:latin typeface="Bernard MT Condensed" panose="02050806060905020404" pitchFamily="18" charset="0"/>
                </a:rPr>
                <a:t>02</a:t>
              </a:r>
            </a:p>
            <a:p>
              <a:pPr algn="ctr"/>
              <a:r>
                <a:rPr lang="en-US" sz="1000" b="1" dirty="0">
                  <a:solidFill>
                    <a:srgbClr val="454545"/>
                  </a:solidFill>
                </a:rPr>
                <a:t>OPTION</a:t>
              </a:r>
            </a:p>
          </p:txBody>
        </p:sp>
      </p:grpSp>
      <p:grpSp>
        <p:nvGrpSpPr>
          <p:cNvPr id="98" name="Group 97">
            <a:extLst>
              <a:ext uri="{FF2B5EF4-FFF2-40B4-BE49-F238E27FC236}">
                <a16:creationId xmlns:a16="http://schemas.microsoft.com/office/drawing/2014/main" id="{BDB6A661-1FE1-427E-A166-AC245E07EE21}"/>
              </a:ext>
            </a:extLst>
          </p:cNvPr>
          <p:cNvGrpSpPr/>
          <p:nvPr/>
        </p:nvGrpSpPr>
        <p:grpSpPr>
          <a:xfrm>
            <a:off x="1746504" y="4843985"/>
            <a:ext cx="1901927" cy="1828800"/>
            <a:chOff x="1754150" y="4843985"/>
            <a:chExt cx="1901927" cy="1828800"/>
          </a:xfrm>
        </p:grpSpPr>
        <p:sp>
          <p:nvSpPr>
            <p:cNvPr id="67" name="Freeform: Shape 66">
              <a:extLst>
                <a:ext uri="{FF2B5EF4-FFF2-40B4-BE49-F238E27FC236}">
                  <a16:creationId xmlns:a16="http://schemas.microsoft.com/office/drawing/2014/main" id="{43327598-B351-4468-9796-567A1A04CD8A}"/>
                </a:ext>
              </a:extLst>
            </p:cNvPr>
            <p:cNvSpPr/>
            <p:nvPr/>
          </p:nvSpPr>
          <p:spPr>
            <a:xfrm>
              <a:off x="1754150" y="4954537"/>
              <a:ext cx="1803736" cy="1608890"/>
            </a:xfrm>
            <a:custGeom>
              <a:avLst/>
              <a:gdLst>
                <a:gd name="connsiteX0" fmla="*/ 0 w 3024163"/>
                <a:gd name="connsiteY0" fmla="*/ 0 h 2337706"/>
                <a:gd name="connsiteX1" fmla="*/ 3024163 w 3024163"/>
                <a:gd name="connsiteY1" fmla="*/ 0 h 2337706"/>
                <a:gd name="connsiteX2" fmla="*/ 2378699 w 3024163"/>
                <a:gd name="connsiteY2" fmla="*/ 2337706 h 2337706"/>
                <a:gd name="connsiteX3" fmla="*/ 0 w 3024163"/>
                <a:gd name="connsiteY3" fmla="*/ 2337706 h 2337706"/>
              </a:gdLst>
              <a:ahLst/>
              <a:cxnLst>
                <a:cxn ang="0">
                  <a:pos x="connsiteX0" y="connsiteY0"/>
                </a:cxn>
                <a:cxn ang="0">
                  <a:pos x="connsiteX1" y="connsiteY1"/>
                </a:cxn>
                <a:cxn ang="0">
                  <a:pos x="connsiteX2" y="connsiteY2"/>
                </a:cxn>
                <a:cxn ang="0">
                  <a:pos x="connsiteX3" y="connsiteY3"/>
                </a:cxn>
              </a:cxnLst>
              <a:rect l="l" t="t" r="r" b="b"/>
              <a:pathLst>
                <a:path w="3024163" h="2337706">
                  <a:moveTo>
                    <a:pt x="0" y="0"/>
                  </a:moveTo>
                  <a:lnTo>
                    <a:pt x="3024163" y="0"/>
                  </a:lnTo>
                  <a:lnTo>
                    <a:pt x="2378699" y="2337706"/>
                  </a:lnTo>
                  <a:lnTo>
                    <a:pt x="0" y="2337706"/>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5" name="Group 94">
              <a:extLst>
                <a:ext uri="{FF2B5EF4-FFF2-40B4-BE49-F238E27FC236}">
                  <a16:creationId xmlns:a16="http://schemas.microsoft.com/office/drawing/2014/main" id="{DA08BFFB-29E7-44AC-B1DC-7AA2E828E754}"/>
                </a:ext>
              </a:extLst>
            </p:cNvPr>
            <p:cNvGrpSpPr/>
            <p:nvPr/>
          </p:nvGrpSpPr>
          <p:grpSpPr>
            <a:xfrm>
              <a:off x="3123123" y="4843985"/>
              <a:ext cx="532954" cy="1828800"/>
              <a:chOff x="3123123" y="4843985"/>
              <a:chExt cx="532954" cy="1828800"/>
            </a:xfrm>
          </p:grpSpPr>
          <p:sp>
            <p:nvSpPr>
              <p:cNvPr id="70" name="Freeform: Shape 69">
                <a:extLst>
                  <a:ext uri="{FF2B5EF4-FFF2-40B4-BE49-F238E27FC236}">
                    <a16:creationId xmlns:a16="http://schemas.microsoft.com/office/drawing/2014/main" id="{4211553D-AF86-4083-92AD-F57A9D3CD5EA}"/>
                  </a:ext>
                </a:extLst>
              </p:cNvPr>
              <p:cNvSpPr/>
              <p:nvPr/>
            </p:nvSpPr>
            <p:spPr>
              <a:xfrm rot="926121">
                <a:off x="3123123" y="4843985"/>
                <a:ext cx="532954" cy="1828800"/>
              </a:xfrm>
              <a:custGeom>
                <a:avLst/>
                <a:gdLst>
                  <a:gd name="connsiteX0" fmla="*/ 893557 w 893557"/>
                  <a:gd name="connsiteY0" fmla="*/ 0 h 3066184"/>
                  <a:gd name="connsiteX1" fmla="*/ 893557 w 893557"/>
                  <a:gd name="connsiteY1" fmla="*/ 2566 h 3066184"/>
                  <a:gd name="connsiteX2" fmla="*/ 387610 w 893557"/>
                  <a:gd name="connsiteY2" fmla="*/ 142263 h 3066184"/>
                  <a:gd name="connsiteX3" fmla="*/ 387610 w 893557"/>
                  <a:gd name="connsiteY3" fmla="*/ 2959161 h 3066184"/>
                  <a:gd name="connsiteX4" fmla="*/ 0 w 893557"/>
                  <a:gd name="connsiteY4" fmla="*/ 3066184 h 3066184"/>
                  <a:gd name="connsiteX5" fmla="*/ 0 w 893557"/>
                  <a:gd name="connsiteY5" fmla="*/ 246720 h 3066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3557" h="3066184">
                    <a:moveTo>
                      <a:pt x="893557" y="0"/>
                    </a:moveTo>
                    <a:lnTo>
                      <a:pt x="893557" y="2566"/>
                    </a:lnTo>
                    <a:lnTo>
                      <a:pt x="387610" y="142263"/>
                    </a:lnTo>
                    <a:lnTo>
                      <a:pt x="387610" y="2959161"/>
                    </a:lnTo>
                    <a:lnTo>
                      <a:pt x="0" y="3066184"/>
                    </a:lnTo>
                    <a:lnTo>
                      <a:pt x="0" y="246720"/>
                    </a:lnTo>
                    <a:close/>
                  </a:path>
                </a:pathLst>
              </a:custGeom>
              <a:solidFill>
                <a:schemeClr val="bg1"/>
              </a:solidFill>
              <a:ln>
                <a:noFill/>
              </a:ln>
              <a:effectLst>
                <a:outerShdw blurRad="25400" dist="254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Freeform: Shape 70">
                <a:extLst>
                  <a:ext uri="{FF2B5EF4-FFF2-40B4-BE49-F238E27FC236}">
                    <a16:creationId xmlns:a16="http://schemas.microsoft.com/office/drawing/2014/main" id="{CA3EE385-436A-49D4-8463-F8B0D05D81E4}"/>
                  </a:ext>
                </a:extLst>
              </p:cNvPr>
              <p:cNvSpPr/>
              <p:nvPr/>
            </p:nvSpPr>
            <p:spPr>
              <a:xfrm rot="926121">
                <a:off x="3351302" y="4876347"/>
                <a:ext cx="298546" cy="1764077"/>
              </a:xfrm>
              <a:custGeom>
                <a:avLst/>
                <a:gdLst>
                  <a:gd name="connsiteX0" fmla="*/ 500545 w 500545"/>
                  <a:gd name="connsiteY0" fmla="*/ 0 h 2957669"/>
                  <a:gd name="connsiteX1" fmla="*/ 500545 w 500545"/>
                  <a:gd name="connsiteY1" fmla="*/ 2819464 h 2957669"/>
                  <a:gd name="connsiteX2" fmla="*/ 1 w 500545"/>
                  <a:gd name="connsiteY2" fmla="*/ 2957669 h 2957669"/>
                  <a:gd name="connsiteX3" fmla="*/ 0 w 500545"/>
                  <a:gd name="connsiteY3" fmla="*/ 138205 h 2957669"/>
                </a:gdLst>
                <a:ahLst/>
                <a:cxnLst>
                  <a:cxn ang="0">
                    <a:pos x="connsiteX0" y="connsiteY0"/>
                  </a:cxn>
                  <a:cxn ang="0">
                    <a:pos x="connsiteX1" y="connsiteY1"/>
                  </a:cxn>
                  <a:cxn ang="0">
                    <a:pos x="connsiteX2" y="connsiteY2"/>
                  </a:cxn>
                  <a:cxn ang="0">
                    <a:pos x="connsiteX3" y="connsiteY3"/>
                  </a:cxn>
                </a:cxnLst>
                <a:rect l="l" t="t" r="r" b="b"/>
                <a:pathLst>
                  <a:path w="500545" h="2957669">
                    <a:moveTo>
                      <a:pt x="500545" y="0"/>
                    </a:moveTo>
                    <a:lnTo>
                      <a:pt x="500545" y="2819464"/>
                    </a:lnTo>
                    <a:lnTo>
                      <a:pt x="1" y="2957669"/>
                    </a:lnTo>
                    <a:lnTo>
                      <a:pt x="0" y="138205"/>
                    </a:lnTo>
                    <a:close/>
                  </a:path>
                </a:pathLst>
              </a:custGeom>
              <a:solidFill>
                <a:schemeClr val="bg1"/>
              </a:solidFill>
              <a:ln>
                <a:noFill/>
              </a:ln>
              <a:effectLst>
                <a:outerShdw blurRad="50800" dist="508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88" name="Text Box 10">
              <a:extLst>
                <a:ext uri="{FF2B5EF4-FFF2-40B4-BE49-F238E27FC236}">
                  <a16:creationId xmlns:a16="http://schemas.microsoft.com/office/drawing/2014/main" id="{7E49C7F7-19D5-42BA-8237-3173265CD2BB}"/>
                </a:ext>
              </a:extLst>
            </p:cNvPr>
            <p:cNvSpPr txBox="1">
              <a:spLocks noChangeArrowheads="1"/>
            </p:cNvSpPr>
            <p:nvPr/>
          </p:nvSpPr>
          <p:spPr bwMode="auto">
            <a:xfrm>
              <a:off x="1862760" y="5029200"/>
              <a:ext cx="685800" cy="892552"/>
            </a:xfrm>
            <a:prstGeom prst="rect">
              <a:avLst/>
            </a:prstGeom>
            <a:noFill/>
            <a:ln w="9525">
              <a:noFill/>
              <a:miter lim="800000"/>
              <a:headEnd/>
              <a:tailEnd/>
            </a:ln>
          </p:spPr>
          <p:txBody>
            <a:bodyPr wrap="square" lIns="60960" tIns="30480" rIns="60960" bIns="30480">
              <a:spAutoFit/>
            </a:bodyPr>
            <a:lstStyle/>
            <a:p>
              <a:pPr algn="ctr"/>
              <a:r>
                <a:rPr lang="en-US" sz="4400" dirty="0">
                  <a:solidFill>
                    <a:srgbClr val="454545"/>
                  </a:solidFill>
                  <a:latin typeface="Bernard MT Condensed" panose="02050806060905020404" pitchFamily="18" charset="0"/>
                </a:rPr>
                <a:t>03</a:t>
              </a:r>
            </a:p>
            <a:p>
              <a:pPr algn="ctr"/>
              <a:r>
                <a:rPr lang="en-US" sz="1000" b="1" dirty="0">
                  <a:solidFill>
                    <a:srgbClr val="454545"/>
                  </a:solidFill>
                </a:rPr>
                <a:t>OPTION</a:t>
              </a:r>
            </a:p>
          </p:txBody>
        </p:sp>
      </p:grpSp>
      <p:sp>
        <p:nvSpPr>
          <p:cNvPr id="92" name="TextBox 91">
            <a:extLst>
              <a:ext uri="{FF2B5EF4-FFF2-40B4-BE49-F238E27FC236}">
                <a16:creationId xmlns:a16="http://schemas.microsoft.com/office/drawing/2014/main" id="{302B66FB-B3E1-4B32-A571-72125F924D05}"/>
              </a:ext>
            </a:extLst>
          </p:cNvPr>
          <p:cNvSpPr txBox="1"/>
          <p:nvPr/>
        </p:nvSpPr>
        <p:spPr>
          <a:xfrm>
            <a:off x="7462981" y="258228"/>
            <a:ext cx="4356485"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41644963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92"/>
                                        </p:tgtEl>
                                        <p:attrNameLst>
                                          <p:attrName>style.visibility</p:attrName>
                                        </p:attrNameLst>
                                      </p:cBhvr>
                                      <p:to>
                                        <p:strVal val="visible"/>
                                      </p:to>
                                    </p:set>
                                    <p:animEffect transition="in" filter="wipe(right)">
                                      <p:cBhvr>
                                        <p:cTn id="7" dur="1000"/>
                                        <p:tgtEl>
                                          <p:spTgt spid="92"/>
                                        </p:tgtEl>
                                      </p:cBhvr>
                                    </p:animEffect>
                                  </p:childTnLst>
                                </p:cTn>
                              </p:par>
                            </p:childTnLst>
                          </p:cTn>
                        </p:par>
                        <p:par>
                          <p:cTn id="8" fill="hold">
                            <p:stCondLst>
                              <p:cond delay="1000"/>
                            </p:stCondLst>
                            <p:childTnLst>
                              <p:par>
                                <p:cTn id="9" presetID="2" presetClass="entr" presetSubtype="8" fill="hold" nodeType="afterEffect">
                                  <p:stCondLst>
                                    <p:cond delay="0"/>
                                  </p:stCondLst>
                                  <p:childTnLst>
                                    <p:set>
                                      <p:cBhvr>
                                        <p:cTn id="10" dur="1" fill="hold">
                                          <p:stCondLst>
                                            <p:cond delay="0"/>
                                          </p:stCondLst>
                                        </p:cTn>
                                        <p:tgtEl>
                                          <p:spTgt spid="96"/>
                                        </p:tgtEl>
                                        <p:attrNameLst>
                                          <p:attrName>style.visibility</p:attrName>
                                        </p:attrNameLst>
                                      </p:cBhvr>
                                      <p:to>
                                        <p:strVal val="visible"/>
                                      </p:to>
                                    </p:set>
                                    <p:anim calcmode="lin" valueType="num">
                                      <p:cBhvr additive="base">
                                        <p:cTn id="11" dur="1000" fill="hold"/>
                                        <p:tgtEl>
                                          <p:spTgt spid="96"/>
                                        </p:tgtEl>
                                        <p:attrNameLst>
                                          <p:attrName>ppt_x</p:attrName>
                                        </p:attrNameLst>
                                      </p:cBhvr>
                                      <p:tavLst>
                                        <p:tav tm="0">
                                          <p:val>
                                            <p:strVal val="0-#ppt_w/2"/>
                                          </p:val>
                                        </p:tav>
                                        <p:tav tm="100000">
                                          <p:val>
                                            <p:strVal val="#ppt_x"/>
                                          </p:val>
                                        </p:tav>
                                      </p:tavLst>
                                    </p:anim>
                                    <p:anim calcmode="lin" valueType="num">
                                      <p:cBhvr additive="base">
                                        <p:cTn id="12" dur="1000" fill="hold"/>
                                        <p:tgtEl>
                                          <p:spTgt spid="96"/>
                                        </p:tgtEl>
                                        <p:attrNameLst>
                                          <p:attrName>ppt_y</p:attrName>
                                        </p:attrNameLst>
                                      </p:cBhvr>
                                      <p:tavLst>
                                        <p:tav tm="0">
                                          <p:val>
                                            <p:strVal val="#ppt_y"/>
                                          </p:val>
                                        </p:tav>
                                        <p:tav tm="100000">
                                          <p:val>
                                            <p:strVal val="#ppt_y"/>
                                          </p:val>
                                        </p:tav>
                                      </p:tavLst>
                                    </p:anim>
                                  </p:childTnLst>
                                </p:cTn>
                              </p:par>
                              <p:par>
                                <p:cTn id="13" presetID="2" presetClass="entr" presetSubtype="8" fill="hold" nodeType="withEffect">
                                  <p:stCondLst>
                                    <p:cond delay="0"/>
                                  </p:stCondLst>
                                  <p:childTnLst>
                                    <p:set>
                                      <p:cBhvr>
                                        <p:cTn id="14" dur="1" fill="hold">
                                          <p:stCondLst>
                                            <p:cond delay="0"/>
                                          </p:stCondLst>
                                        </p:cTn>
                                        <p:tgtEl>
                                          <p:spTgt spid="99"/>
                                        </p:tgtEl>
                                        <p:attrNameLst>
                                          <p:attrName>style.visibility</p:attrName>
                                        </p:attrNameLst>
                                      </p:cBhvr>
                                      <p:to>
                                        <p:strVal val="visible"/>
                                      </p:to>
                                    </p:set>
                                    <p:anim calcmode="lin" valueType="num">
                                      <p:cBhvr additive="base">
                                        <p:cTn id="15" dur="1000" fill="hold"/>
                                        <p:tgtEl>
                                          <p:spTgt spid="99"/>
                                        </p:tgtEl>
                                        <p:attrNameLst>
                                          <p:attrName>ppt_x</p:attrName>
                                        </p:attrNameLst>
                                      </p:cBhvr>
                                      <p:tavLst>
                                        <p:tav tm="0">
                                          <p:val>
                                            <p:strVal val="0-#ppt_w/2"/>
                                          </p:val>
                                        </p:tav>
                                        <p:tav tm="100000">
                                          <p:val>
                                            <p:strVal val="#ppt_x"/>
                                          </p:val>
                                        </p:tav>
                                      </p:tavLst>
                                    </p:anim>
                                    <p:anim calcmode="lin" valueType="num">
                                      <p:cBhvr additive="base">
                                        <p:cTn id="16" dur="1000" fill="hold"/>
                                        <p:tgtEl>
                                          <p:spTgt spid="99"/>
                                        </p:tgtEl>
                                        <p:attrNameLst>
                                          <p:attrName>ppt_y</p:attrName>
                                        </p:attrNameLst>
                                      </p:cBhvr>
                                      <p:tavLst>
                                        <p:tav tm="0">
                                          <p:val>
                                            <p:strVal val="#ppt_y"/>
                                          </p:val>
                                        </p:tav>
                                        <p:tav tm="100000">
                                          <p:val>
                                            <p:strVal val="#ppt_y"/>
                                          </p:val>
                                        </p:tav>
                                      </p:tavLst>
                                    </p:anim>
                                  </p:childTnLst>
                                </p:cTn>
                              </p:par>
                            </p:childTnLst>
                          </p:cTn>
                        </p:par>
                        <p:par>
                          <p:cTn id="17" fill="hold">
                            <p:stCondLst>
                              <p:cond delay="2000"/>
                            </p:stCondLst>
                            <p:childTnLst>
                              <p:par>
                                <p:cTn id="18" presetID="22" presetClass="entr" presetSubtype="8" fill="hold" nodeType="afterEffect">
                                  <p:stCondLst>
                                    <p:cond delay="0"/>
                                  </p:stCondLst>
                                  <p:childTnLst>
                                    <p:set>
                                      <p:cBhvr>
                                        <p:cTn id="19" dur="1" fill="hold">
                                          <p:stCondLst>
                                            <p:cond delay="0"/>
                                          </p:stCondLst>
                                        </p:cTn>
                                        <p:tgtEl>
                                          <p:spTgt spid="102"/>
                                        </p:tgtEl>
                                        <p:attrNameLst>
                                          <p:attrName>style.visibility</p:attrName>
                                        </p:attrNameLst>
                                      </p:cBhvr>
                                      <p:to>
                                        <p:strVal val="visible"/>
                                      </p:to>
                                    </p:set>
                                    <p:animEffect transition="in" filter="wipe(left)">
                                      <p:cBhvr>
                                        <p:cTn id="20" dur="1000"/>
                                        <p:tgtEl>
                                          <p:spTgt spid="102"/>
                                        </p:tgtEl>
                                      </p:cBhvr>
                                    </p:animEffect>
                                  </p:childTnLst>
                                </p:cTn>
                              </p:par>
                            </p:childTnLst>
                          </p:cTn>
                        </p:par>
                        <p:par>
                          <p:cTn id="21" fill="hold">
                            <p:stCondLst>
                              <p:cond delay="3000"/>
                            </p:stCondLst>
                            <p:childTnLst>
                              <p:par>
                                <p:cTn id="22" presetID="53" presetClass="entr" presetSubtype="16" fill="hold" nodeType="afterEffect">
                                  <p:stCondLst>
                                    <p:cond delay="0"/>
                                  </p:stCondLst>
                                  <p:childTnLst>
                                    <p:set>
                                      <p:cBhvr>
                                        <p:cTn id="23" dur="1" fill="hold">
                                          <p:stCondLst>
                                            <p:cond delay="0"/>
                                          </p:stCondLst>
                                        </p:cTn>
                                        <p:tgtEl>
                                          <p:spTgt spid="107"/>
                                        </p:tgtEl>
                                        <p:attrNameLst>
                                          <p:attrName>style.visibility</p:attrName>
                                        </p:attrNameLst>
                                      </p:cBhvr>
                                      <p:to>
                                        <p:strVal val="visible"/>
                                      </p:to>
                                    </p:set>
                                    <p:anim calcmode="lin" valueType="num">
                                      <p:cBhvr>
                                        <p:cTn id="24" dur="500" fill="hold"/>
                                        <p:tgtEl>
                                          <p:spTgt spid="107"/>
                                        </p:tgtEl>
                                        <p:attrNameLst>
                                          <p:attrName>ppt_w</p:attrName>
                                        </p:attrNameLst>
                                      </p:cBhvr>
                                      <p:tavLst>
                                        <p:tav tm="0">
                                          <p:val>
                                            <p:fltVal val="0"/>
                                          </p:val>
                                        </p:tav>
                                        <p:tav tm="100000">
                                          <p:val>
                                            <p:strVal val="#ppt_w"/>
                                          </p:val>
                                        </p:tav>
                                      </p:tavLst>
                                    </p:anim>
                                    <p:anim calcmode="lin" valueType="num">
                                      <p:cBhvr>
                                        <p:cTn id="25" dur="500" fill="hold"/>
                                        <p:tgtEl>
                                          <p:spTgt spid="107"/>
                                        </p:tgtEl>
                                        <p:attrNameLst>
                                          <p:attrName>ppt_h</p:attrName>
                                        </p:attrNameLst>
                                      </p:cBhvr>
                                      <p:tavLst>
                                        <p:tav tm="0">
                                          <p:val>
                                            <p:fltVal val="0"/>
                                          </p:val>
                                        </p:tav>
                                        <p:tav tm="100000">
                                          <p:val>
                                            <p:strVal val="#ppt_h"/>
                                          </p:val>
                                        </p:tav>
                                      </p:tavLst>
                                    </p:anim>
                                    <p:animEffect transition="in" filter="fade">
                                      <p:cBhvr>
                                        <p:cTn id="26" dur="500"/>
                                        <p:tgtEl>
                                          <p:spTgt spid="107"/>
                                        </p:tgtEl>
                                      </p:cBhvr>
                                    </p:animEffect>
                                  </p:childTnLst>
                                </p:cTn>
                              </p:par>
                            </p:childTnLst>
                          </p:cTn>
                        </p:par>
                        <p:par>
                          <p:cTn id="27" fill="hold">
                            <p:stCondLst>
                              <p:cond delay="3500"/>
                            </p:stCondLst>
                            <p:childTnLst>
                              <p:par>
                                <p:cTn id="28" presetID="2" presetClass="entr" presetSubtype="8" fill="hold" nodeType="afterEffect">
                                  <p:stCondLst>
                                    <p:cond delay="0"/>
                                  </p:stCondLst>
                                  <p:childTnLst>
                                    <p:set>
                                      <p:cBhvr>
                                        <p:cTn id="29" dur="1" fill="hold">
                                          <p:stCondLst>
                                            <p:cond delay="0"/>
                                          </p:stCondLst>
                                        </p:cTn>
                                        <p:tgtEl>
                                          <p:spTgt spid="97"/>
                                        </p:tgtEl>
                                        <p:attrNameLst>
                                          <p:attrName>style.visibility</p:attrName>
                                        </p:attrNameLst>
                                      </p:cBhvr>
                                      <p:to>
                                        <p:strVal val="visible"/>
                                      </p:to>
                                    </p:set>
                                    <p:anim calcmode="lin" valueType="num">
                                      <p:cBhvr additive="base">
                                        <p:cTn id="30" dur="1000" fill="hold"/>
                                        <p:tgtEl>
                                          <p:spTgt spid="97"/>
                                        </p:tgtEl>
                                        <p:attrNameLst>
                                          <p:attrName>ppt_x</p:attrName>
                                        </p:attrNameLst>
                                      </p:cBhvr>
                                      <p:tavLst>
                                        <p:tav tm="0">
                                          <p:val>
                                            <p:strVal val="0-#ppt_w/2"/>
                                          </p:val>
                                        </p:tav>
                                        <p:tav tm="100000">
                                          <p:val>
                                            <p:strVal val="#ppt_x"/>
                                          </p:val>
                                        </p:tav>
                                      </p:tavLst>
                                    </p:anim>
                                    <p:anim calcmode="lin" valueType="num">
                                      <p:cBhvr additive="base">
                                        <p:cTn id="31" dur="1000" fill="hold"/>
                                        <p:tgtEl>
                                          <p:spTgt spid="97"/>
                                        </p:tgtEl>
                                        <p:attrNameLst>
                                          <p:attrName>ppt_y</p:attrName>
                                        </p:attrNameLst>
                                      </p:cBhvr>
                                      <p:tavLst>
                                        <p:tav tm="0">
                                          <p:val>
                                            <p:strVal val="#ppt_y"/>
                                          </p:val>
                                        </p:tav>
                                        <p:tav tm="100000">
                                          <p:val>
                                            <p:strVal val="#ppt_y"/>
                                          </p:val>
                                        </p:tav>
                                      </p:tavLst>
                                    </p:anim>
                                  </p:childTnLst>
                                </p:cTn>
                              </p:par>
                              <p:par>
                                <p:cTn id="32" presetID="2" presetClass="entr" presetSubtype="8" fill="hold" nodeType="withEffect">
                                  <p:stCondLst>
                                    <p:cond delay="0"/>
                                  </p:stCondLst>
                                  <p:childTnLst>
                                    <p:set>
                                      <p:cBhvr>
                                        <p:cTn id="33" dur="1" fill="hold">
                                          <p:stCondLst>
                                            <p:cond delay="0"/>
                                          </p:stCondLst>
                                        </p:cTn>
                                        <p:tgtEl>
                                          <p:spTgt spid="100"/>
                                        </p:tgtEl>
                                        <p:attrNameLst>
                                          <p:attrName>style.visibility</p:attrName>
                                        </p:attrNameLst>
                                      </p:cBhvr>
                                      <p:to>
                                        <p:strVal val="visible"/>
                                      </p:to>
                                    </p:set>
                                    <p:anim calcmode="lin" valueType="num">
                                      <p:cBhvr additive="base">
                                        <p:cTn id="34" dur="1000" fill="hold"/>
                                        <p:tgtEl>
                                          <p:spTgt spid="100"/>
                                        </p:tgtEl>
                                        <p:attrNameLst>
                                          <p:attrName>ppt_x</p:attrName>
                                        </p:attrNameLst>
                                      </p:cBhvr>
                                      <p:tavLst>
                                        <p:tav tm="0">
                                          <p:val>
                                            <p:strVal val="0-#ppt_w/2"/>
                                          </p:val>
                                        </p:tav>
                                        <p:tav tm="100000">
                                          <p:val>
                                            <p:strVal val="#ppt_x"/>
                                          </p:val>
                                        </p:tav>
                                      </p:tavLst>
                                    </p:anim>
                                    <p:anim calcmode="lin" valueType="num">
                                      <p:cBhvr additive="base">
                                        <p:cTn id="35" dur="1000" fill="hold"/>
                                        <p:tgtEl>
                                          <p:spTgt spid="100"/>
                                        </p:tgtEl>
                                        <p:attrNameLst>
                                          <p:attrName>ppt_y</p:attrName>
                                        </p:attrNameLst>
                                      </p:cBhvr>
                                      <p:tavLst>
                                        <p:tav tm="0">
                                          <p:val>
                                            <p:strVal val="#ppt_y"/>
                                          </p:val>
                                        </p:tav>
                                        <p:tav tm="100000">
                                          <p:val>
                                            <p:strVal val="#ppt_y"/>
                                          </p:val>
                                        </p:tav>
                                      </p:tavLst>
                                    </p:anim>
                                  </p:childTnLst>
                                </p:cTn>
                              </p:par>
                            </p:childTnLst>
                          </p:cTn>
                        </p:par>
                        <p:par>
                          <p:cTn id="36" fill="hold">
                            <p:stCondLst>
                              <p:cond delay="4500"/>
                            </p:stCondLst>
                            <p:childTnLst>
                              <p:par>
                                <p:cTn id="37" presetID="22" presetClass="entr" presetSubtype="8" fill="hold" nodeType="afterEffect">
                                  <p:stCondLst>
                                    <p:cond delay="0"/>
                                  </p:stCondLst>
                                  <p:childTnLst>
                                    <p:set>
                                      <p:cBhvr>
                                        <p:cTn id="38" dur="1" fill="hold">
                                          <p:stCondLst>
                                            <p:cond delay="0"/>
                                          </p:stCondLst>
                                        </p:cTn>
                                        <p:tgtEl>
                                          <p:spTgt spid="103"/>
                                        </p:tgtEl>
                                        <p:attrNameLst>
                                          <p:attrName>style.visibility</p:attrName>
                                        </p:attrNameLst>
                                      </p:cBhvr>
                                      <p:to>
                                        <p:strVal val="visible"/>
                                      </p:to>
                                    </p:set>
                                    <p:animEffect transition="in" filter="wipe(left)">
                                      <p:cBhvr>
                                        <p:cTn id="39" dur="1000"/>
                                        <p:tgtEl>
                                          <p:spTgt spid="103"/>
                                        </p:tgtEl>
                                      </p:cBhvr>
                                    </p:animEffect>
                                  </p:childTnLst>
                                </p:cTn>
                              </p:par>
                            </p:childTnLst>
                          </p:cTn>
                        </p:par>
                        <p:par>
                          <p:cTn id="40" fill="hold">
                            <p:stCondLst>
                              <p:cond delay="5500"/>
                            </p:stCondLst>
                            <p:childTnLst>
                              <p:par>
                                <p:cTn id="41" presetID="53" presetClass="entr" presetSubtype="16" fill="hold" nodeType="afterEffect">
                                  <p:stCondLst>
                                    <p:cond delay="0"/>
                                  </p:stCondLst>
                                  <p:childTnLst>
                                    <p:set>
                                      <p:cBhvr>
                                        <p:cTn id="42" dur="1" fill="hold">
                                          <p:stCondLst>
                                            <p:cond delay="0"/>
                                          </p:stCondLst>
                                        </p:cTn>
                                        <p:tgtEl>
                                          <p:spTgt spid="106"/>
                                        </p:tgtEl>
                                        <p:attrNameLst>
                                          <p:attrName>style.visibility</p:attrName>
                                        </p:attrNameLst>
                                      </p:cBhvr>
                                      <p:to>
                                        <p:strVal val="visible"/>
                                      </p:to>
                                    </p:set>
                                    <p:anim calcmode="lin" valueType="num">
                                      <p:cBhvr>
                                        <p:cTn id="43" dur="500" fill="hold"/>
                                        <p:tgtEl>
                                          <p:spTgt spid="106"/>
                                        </p:tgtEl>
                                        <p:attrNameLst>
                                          <p:attrName>ppt_w</p:attrName>
                                        </p:attrNameLst>
                                      </p:cBhvr>
                                      <p:tavLst>
                                        <p:tav tm="0">
                                          <p:val>
                                            <p:fltVal val="0"/>
                                          </p:val>
                                        </p:tav>
                                        <p:tav tm="100000">
                                          <p:val>
                                            <p:strVal val="#ppt_w"/>
                                          </p:val>
                                        </p:tav>
                                      </p:tavLst>
                                    </p:anim>
                                    <p:anim calcmode="lin" valueType="num">
                                      <p:cBhvr>
                                        <p:cTn id="44" dur="500" fill="hold"/>
                                        <p:tgtEl>
                                          <p:spTgt spid="106"/>
                                        </p:tgtEl>
                                        <p:attrNameLst>
                                          <p:attrName>ppt_h</p:attrName>
                                        </p:attrNameLst>
                                      </p:cBhvr>
                                      <p:tavLst>
                                        <p:tav tm="0">
                                          <p:val>
                                            <p:fltVal val="0"/>
                                          </p:val>
                                        </p:tav>
                                        <p:tav tm="100000">
                                          <p:val>
                                            <p:strVal val="#ppt_h"/>
                                          </p:val>
                                        </p:tav>
                                      </p:tavLst>
                                    </p:anim>
                                    <p:animEffect transition="in" filter="fade">
                                      <p:cBhvr>
                                        <p:cTn id="45" dur="500"/>
                                        <p:tgtEl>
                                          <p:spTgt spid="106"/>
                                        </p:tgtEl>
                                      </p:cBhvr>
                                    </p:animEffect>
                                  </p:childTnLst>
                                </p:cTn>
                              </p:par>
                            </p:childTnLst>
                          </p:cTn>
                        </p:par>
                        <p:par>
                          <p:cTn id="46" fill="hold">
                            <p:stCondLst>
                              <p:cond delay="6000"/>
                            </p:stCondLst>
                            <p:childTnLst>
                              <p:par>
                                <p:cTn id="47" presetID="2" presetClass="entr" presetSubtype="8" fill="hold" nodeType="afterEffect">
                                  <p:stCondLst>
                                    <p:cond delay="0"/>
                                  </p:stCondLst>
                                  <p:childTnLst>
                                    <p:set>
                                      <p:cBhvr>
                                        <p:cTn id="48" dur="1" fill="hold">
                                          <p:stCondLst>
                                            <p:cond delay="0"/>
                                          </p:stCondLst>
                                        </p:cTn>
                                        <p:tgtEl>
                                          <p:spTgt spid="98"/>
                                        </p:tgtEl>
                                        <p:attrNameLst>
                                          <p:attrName>style.visibility</p:attrName>
                                        </p:attrNameLst>
                                      </p:cBhvr>
                                      <p:to>
                                        <p:strVal val="visible"/>
                                      </p:to>
                                    </p:set>
                                    <p:anim calcmode="lin" valueType="num">
                                      <p:cBhvr additive="base">
                                        <p:cTn id="49" dur="1000" fill="hold"/>
                                        <p:tgtEl>
                                          <p:spTgt spid="98"/>
                                        </p:tgtEl>
                                        <p:attrNameLst>
                                          <p:attrName>ppt_x</p:attrName>
                                        </p:attrNameLst>
                                      </p:cBhvr>
                                      <p:tavLst>
                                        <p:tav tm="0">
                                          <p:val>
                                            <p:strVal val="0-#ppt_w/2"/>
                                          </p:val>
                                        </p:tav>
                                        <p:tav tm="100000">
                                          <p:val>
                                            <p:strVal val="#ppt_x"/>
                                          </p:val>
                                        </p:tav>
                                      </p:tavLst>
                                    </p:anim>
                                    <p:anim calcmode="lin" valueType="num">
                                      <p:cBhvr additive="base">
                                        <p:cTn id="50" dur="1000" fill="hold"/>
                                        <p:tgtEl>
                                          <p:spTgt spid="98"/>
                                        </p:tgtEl>
                                        <p:attrNameLst>
                                          <p:attrName>ppt_y</p:attrName>
                                        </p:attrNameLst>
                                      </p:cBhvr>
                                      <p:tavLst>
                                        <p:tav tm="0">
                                          <p:val>
                                            <p:strVal val="#ppt_y"/>
                                          </p:val>
                                        </p:tav>
                                        <p:tav tm="100000">
                                          <p:val>
                                            <p:strVal val="#ppt_y"/>
                                          </p:val>
                                        </p:tav>
                                      </p:tavLst>
                                    </p:anim>
                                  </p:childTnLst>
                                </p:cTn>
                              </p:par>
                              <p:par>
                                <p:cTn id="51" presetID="2" presetClass="entr" presetSubtype="8" fill="hold" nodeType="withEffect">
                                  <p:stCondLst>
                                    <p:cond delay="0"/>
                                  </p:stCondLst>
                                  <p:childTnLst>
                                    <p:set>
                                      <p:cBhvr>
                                        <p:cTn id="52" dur="1" fill="hold">
                                          <p:stCondLst>
                                            <p:cond delay="0"/>
                                          </p:stCondLst>
                                        </p:cTn>
                                        <p:tgtEl>
                                          <p:spTgt spid="101"/>
                                        </p:tgtEl>
                                        <p:attrNameLst>
                                          <p:attrName>style.visibility</p:attrName>
                                        </p:attrNameLst>
                                      </p:cBhvr>
                                      <p:to>
                                        <p:strVal val="visible"/>
                                      </p:to>
                                    </p:set>
                                    <p:anim calcmode="lin" valueType="num">
                                      <p:cBhvr additive="base">
                                        <p:cTn id="53" dur="1000" fill="hold"/>
                                        <p:tgtEl>
                                          <p:spTgt spid="101"/>
                                        </p:tgtEl>
                                        <p:attrNameLst>
                                          <p:attrName>ppt_x</p:attrName>
                                        </p:attrNameLst>
                                      </p:cBhvr>
                                      <p:tavLst>
                                        <p:tav tm="0">
                                          <p:val>
                                            <p:strVal val="0-#ppt_w/2"/>
                                          </p:val>
                                        </p:tav>
                                        <p:tav tm="100000">
                                          <p:val>
                                            <p:strVal val="#ppt_x"/>
                                          </p:val>
                                        </p:tav>
                                      </p:tavLst>
                                    </p:anim>
                                    <p:anim calcmode="lin" valueType="num">
                                      <p:cBhvr additive="base">
                                        <p:cTn id="54" dur="1000" fill="hold"/>
                                        <p:tgtEl>
                                          <p:spTgt spid="101"/>
                                        </p:tgtEl>
                                        <p:attrNameLst>
                                          <p:attrName>ppt_y</p:attrName>
                                        </p:attrNameLst>
                                      </p:cBhvr>
                                      <p:tavLst>
                                        <p:tav tm="0">
                                          <p:val>
                                            <p:strVal val="#ppt_y"/>
                                          </p:val>
                                        </p:tav>
                                        <p:tav tm="100000">
                                          <p:val>
                                            <p:strVal val="#ppt_y"/>
                                          </p:val>
                                        </p:tav>
                                      </p:tavLst>
                                    </p:anim>
                                  </p:childTnLst>
                                </p:cTn>
                              </p:par>
                            </p:childTnLst>
                          </p:cTn>
                        </p:par>
                        <p:par>
                          <p:cTn id="55" fill="hold">
                            <p:stCondLst>
                              <p:cond delay="7000"/>
                            </p:stCondLst>
                            <p:childTnLst>
                              <p:par>
                                <p:cTn id="56" presetID="22" presetClass="entr" presetSubtype="8" fill="hold" nodeType="afterEffect">
                                  <p:stCondLst>
                                    <p:cond delay="0"/>
                                  </p:stCondLst>
                                  <p:childTnLst>
                                    <p:set>
                                      <p:cBhvr>
                                        <p:cTn id="57" dur="1" fill="hold">
                                          <p:stCondLst>
                                            <p:cond delay="0"/>
                                          </p:stCondLst>
                                        </p:cTn>
                                        <p:tgtEl>
                                          <p:spTgt spid="104"/>
                                        </p:tgtEl>
                                        <p:attrNameLst>
                                          <p:attrName>style.visibility</p:attrName>
                                        </p:attrNameLst>
                                      </p:cBhvr>
                                      <p:to>
                                        <p:strVal val="visible"/>
                                      </p:to>
                                    </p:set>
                                    <p:animEffect transition="in" filter="wipe(left)">
                                      <p:cBhvr>
                                        <p:cTn id="58" dur="1000"/>
                                        <p:tgtEl>
                                          <p:spTgt spid="104"/>
                                        </p:tgtEl>
                                      </p:cBhvr>
                                    </p:animEffect>
                                  </p:childTnLst>
                                </p:cTn>
                              </p:par>
                            </p:childTnLst>
                          </p:cTn>
                        </p:par>
                        <p:par>
                          <p:cTn id="59" fill="hold">
                            <p:stCondLst>
                              <p:cond delay="8000"/>
                            </p:stCondLst>
                            <p:childTnLst>
                              <p:par>
                                <p:cTn id="60" presetID="53" presetClass="entr" presetSubtype="16" fill="hold" nodeType="afterEffect">
                                  <p:stCondLst>
                                    <p:cond delay="0"/>
                                  </p:stCondLst>
                                  <p:childTnLst>
                                    <p:set>
                                      <p:cBhvr>
                                        <p:cTn id="61" dur="1" fill="hold">
                                          <p:stCondLst>
                                            <p:cond delay="0"/>
                                          </p:stCondLst>
                                        </p:cTn>
                                        <p:tgtEl>
                                          <p:spTgt spid="105"/>
                                        </p:tgtEl>
                                        <p:attrNameLst>
                                          <p:attrName>style.visibility</p:attrName>
                                        </p:attrNameLst>
                                      </p:cBhvr>
                                      <p:to>
                                        <p:strVal val="visible"/>
                                      </p:to>
                                    </p:set>
                                    <p:anim calcmode="lin" valueType="num">
                                      <p:cBhvr>
                                        <p:cTn id="62" dur="500" fill="hold"/>
                                        <p:tgtEl>
                                          <p:spTgt spid="105"/>
                                        </p:tgtEl>
                                        <p:attrNameLst>
                                          <p:attrName>ppt_w</p:attrName>
                                        </p:attrNameLst>
                                      </p:cBhvr>
                                      <p:tavLst>
                                        <p:tav tm="0">
                                          <p:val>
                                            <p:fltVal val="0"/>
                                          </p:val>
                                        </p:tav>
                                        <p:tav tm="100000">
                                          <p:val>
                                            <p:strVal val="#ppt_w"/>
                                          </p:val>
                                        </p:tav>
                                      </p:tavLst>
                                    </p:anim>
                                    <p:anim calcmode="lin" valueType="num">
                                      <p:cBhvr>
                                        <p:cTn id="63" dur="500" fill="hold"/>
                                        <p:tgtEl>
                                          <p:spTgt spid="105"/>
                                        </p:tgtEl>
                                        <p:attrNameLst>
                                          <p:attrName>ppt_h</p:attrName>
                                        </p:attrNameLst>
                                      </p:cBhvr>
                                      <p:tavLst>
                                        <p:tav tm="0">
                                          <p:val>
                                            <p:fltVal val="0"/>
                                          </p:val>
                                        </p:tav>
                                        <p:tav tm="100000">
                                          <p:val>
                                            <p:strVal val="#ppt_h"/>
                                          </p:val>
                                        </p:tav>
                                      </p:tavLst>
                                    </p:anim>
                                    <p:animEffect transition="in" filter="fade">
                                      <p:cBhvr>
                                        <p:cTn id="64" dur="500"/>
                                        <p:tgtEl>
                                          <p:spTgt spid="10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2" grpId="0"/>
    </p:bldLst>
  </p:timing>
</p:sld>
</file>

<file path=ppt/slides/slide5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33" name="Rectangle 32">
            <a:extLst>
              <a:ext uri="{FF2B5EF4-FFF2-40B4-BE49-F238E27FC236}">
                <a16:creationId xmlns:a16="http://schemas.microsoft.com/office/drawing/2014/main" id="{71FEE0E3-D64E-48B9-9E13-1E4AD63E6FCF}"/>
              </a:ext>
            </a:extLst>
          </p:cNvPr>
          <p:cNvSpPr>
            <a:spLocks noChangeAspect="1"/>
          </p:cNvSpPr>
          <p:nvPr/>
        </p:nvSpPr>
        <p:spPr>
          <a:xfrm rot="2701291">
            <a:off x="6358410" y="1895130"/>
            <a:ext cx="3017520" cy="3017520"/>
          </a:xfrm>
          <a:prstGeom prst="rect">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Shape 9">
            <a:extLst>
              <a:ext uri="{FF2B5EF4-FFF2-40B4-BE49-F238E27FC236}">
                <a16:creationId xmlns:a16="http://schemas.microsoft.com/office/drawing/2014/main" id="{EC989EDF-00D8-4C09-8BDB-63A1F9926BFE}"/>
              </a:ext>
            </a:extLst>
          </p:cNvPr>
          <p:cNvSpPr/>
          <p:nvPr/>
        </p:nvSpPr>
        <p:spPr>
          <a:xfrm rot="2674471">
            <a:off x="7531951" y="1452602"/>
            <a:ext cx="2271621" cy="1259629"/>
          </a:xfrm>
          <a:custGeom>
            <a:avLst/>
            <a:gdLst>
              <a:gd name="connsiteX0" fmla="*/ 0 w 2271621"/>
              <a:gd name="connsiteY0" fmla="*/ 197418 h 1259629"/>
              <a:gd name="connsiteX1" fmla="*/ 1510926 w 2271621"/>
              <a:gd name="connsiteY1" fmla="*/ 197418 h 1259629"/>
              <a:gd name="connsiteX2" fmla="*/ 1511520 w 2271621"/>
              <a:gd name="connsiteY2" fmla="*/ 0 h 1259629"/>
              <a:gd name="connsiteX3" fmla="*/ 2271621 w 2271621"/>
              <a:gd name="connsiteY3" fmla="*/ 632108 h 1259629"/>
              <a:gd name="connsiteX4" fmla="*/ 1507730 w 2271621"/>
              <a:gd name="connsiteY4" fmla="*/ 1259629 h 1259629"/>
              <a:gd name="connsiteX5" fmla="*/ 1508280 w 2271621"/>
              <a:gd name="connsiteY5" fmla="*/ 1076563 h 1259629"/>
              <a:gd name="connsiteX6" fmla="*/ 0 w 2271621"/>
              <a:gd name="connsiteY6" fmla="*/ 1076563 h 1259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71621" h="1259629">
                <a:moveTo>
                  <a:pt x="0" y="197418"/>
                </a:moveTo>
                <a:lnTo>
                  <a:pt x="1510926" y="197418"/>
                </a:lnTo>
                <a:lnTo>
                  <a:pt x="1511520" y="0"/>
                </a:lnTo>
                <a:lnTo>
                  <a:pt x="2271621" y="632108"/>
                </a:lnTo>
                <a:lnTo>
                  <a:pt x="1507730" y="1259629"/>
                </a:lnTo>
                <a:lnTo>
                  <a:pt x="1508280" y="1076563"/>
                </a:lnTo>
                <a:lnTo>
                  <a:pt x="0" y="1076563"/>
                </a:lnTo>
                <a:close/>
              </a:path>
            </a:pathLst>
          </a:custGeom>
          <a:solidFill>
            <a:srgbClr val="EF34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Freeform: Shape 14">
            <a:extLst>
              <a:ext uri="{FF2B5EF4-FFF2-40B4-BE49-F238E27FC236}">
                <a16:creationId xmlns:a16="http://schemas.microsoft.com/office/drawing/2014/main" id="{56326DBB-0A49-43B7-B9F2-13967050281B}"/>
              </a:ext>
            </a:extLst>
          </p:cNvPr>
          <p:cNvSpPr/>
          <p:nvPr/>
        </p:nvSpPr>
        <p:spPr>
          <a:xfrm rot="18874471">
            <a:off x="5416015" y="1973706"/>
            <a:ext cx="2271621" cy="1259629"/>
          </a:xfrm>
          <a:custGeom>
            <a:avLst/>
            <a:gdLst>
              <a:gd name="connsiteX0" fmla="*/ 0 w 2271621"/>
              <a:gd name="connsiteY0" fmla="*/ 197418 h 1259629"/>
              <a:gd name="connsiteX1" fmla="*/ 1510926 w 2271621"/>
              <a:gd name="connsiteY1" fmla="*/ 197418 h 1259629"/>
              <a:gd name="connsiteX2" fmla="*/ 1511520 w 2271621"/>
              <a:gd name="connsiteY2" fmla="*/ 0 h 1259629"/>
              <a:gd name="connsiteX3" fmla="*/ 2271621 w 2271621"/>
              <a:gd name="connsiteY3" fmla="*/ 632108 h 1259629"/>
              <a:gd name="connsiteX4" fmla="*/ 1507730 w 2271621"/>
              <a:gd name="connsiteY4" fmla="*/ 1259629 h 1259629"/>
              <a:gd name="connsiteX5" fmla="*/ 1508280 w 2271621"/>
              <a:gd name="connsiteY5" fmla="*/ 1076563 h 1259629"/>
              <a:gd name="connsiteX6" fmla="*/ 0 w 2271621"/>
              <a:gd name="connsiteY6" fmla="*/ 1076563 h 1259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71621" h="1259629">
                <a:moveTo>
                  <a:pt x="0" y="197418"/>
                </a:moveTo>
                <a:lnTo>
                  <a:pt x="1510926" y="197418"/>
                </a:lnTo>
                <a:lnTo>
                  <a:pt x="1511520" y="0"/>
                </a:lnTo>
                <a:lnTo>
                  <a:pt x="2271621" y="632108"/>
                </a:lnTo>
                <a:lnTo>
                  <a:pt x="1507730" y="1259629"/>
                </a:lnTo>
                <a:lnTo>
                  <a:pt x="1508280" y="1076563"/>
                </a:lnTo>
                <a:lnTo>
                  <a:pt x="0" y="1076563"/>
                </a:lnTo>
                <a:close/>
              </a:path>
            </a:pathLst>
          </a:custGeom>
          <a:solidFill>
            <a:srgbClr val="72869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Freeform: Shape 19">
            <a:extLst>
              <a:ext uri="{FF2B5EF4-FFF2-40B4-BE49-F238E27FC236}">
                <a16:creationId xmlns:a16="http://schemas.microsoft.com/office/drawing/2014/main" id="{873C6431-DA01-4FBB-8CBB-C9525BB03E12}"/>
              </a:ext>
            </a:extLst>
          </p:cNvPr>
          <p:cNvSpPr/>
          <p:nvPr/>
        </p:nvSpPr>
        <p:spPr>
          <a:xfrm rot="13474471">
            <a:off x="5930016" y="4102442"/>
            <a:ext cx="2271621" cy="1259629"/>
          </a:xfrm>
          <a:custGeom>
            <a:avLst/>
            <a:gdLst>
              <a:gd name="connsiteX0" fmla="*/ 0 w 2271621"/>
              <a:gd name="connsiteY0" fmla="*/ 197418 h 1259629"/>
              <a:gd name="connsiteX1" fmla="*/ 1510926 w 2271621"/>
              <a:gd name="connsiteY1" fmla="*/ 197418 h 1259629"/>
              <a:gd name="connsiteX2" fmla="*/ 1511520 w 2271621"/>
              <a:gd name="connsiteY2" fmla="*/ 0 h 1259629"/>
              <a:gd name="connsiteX3" fmla="*/ 2271621 w 2271621"/>
              <a:gd name="connsiteY3" fmla="*/ 632108 h 1259629"/>
              <a:gd name="connsiteX4" fmla="*/ 1507730 w 2271621"/>
              <a:gd name="connsiteY4" fmla="*/ 1259629 h 1259629"/>
              <a:gd name="connsiteX5" fmla="*/ 1508280 w 2271621"/>
              <a:gd name="connsiteY5" fmla="*/ 1076563 h 1259629"/>
              <a:gd name="connsiteX6" fmla="*/ 0 w 2271621"/>
              <a:gd name="connsiteY6" fmla="*/ 1076563 h 1259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71621" h="1259629">
                <a:moveTo>
                  <a:pt x="0" y="197418"/>
                </a:moveTo>
                <a:lnTo>
                  <a:pt x="1510926" y="197418"/>
                </a:lnTo>
                <a:lnTo>
                  <a:pt x="1511520" y="0"/>
                </a:lnTo>
                <a:lnTo>
                  <a:pt x="2271621" y="632108"/>
                </a:lnTo>
                <a:lnTo>
                  <a:pt x="1507730" y="1259629"/>
                </a:lnTo>
                <a:lnTo>
                  <a:pt x="1508280" y="1076563"/>
                </a:lnTo>
                <a:lnTo>
                  <a:pt x="0" y="1076563"/>
                </a:lnTo>
                <a:close/>
              </a:path>
            </a:pathLst>
          </a:custGeom>
          <a:solidFill>
            <a:srgbClr val="5C708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Freeform: Shape 24">
            <a:extLst>
              <a:ext uri="{FF2B5EF4-FFF2-40B4-BE49-F238E27FC236}">
                <a16:creationId xmlns:a16="http://schemas.microsoft.com/office/drawing/2014/main" id="{4BF49416-B2BD-40F9-AB62-AEB5F60DE775}"/>
              </a:ext>
            </a:extLst>
          </p:cNvPr>
          <p:cNvSpPr/>
          <p:nvPr/>
        </p:nvSpPr>
        <p:spPr>
          <a:xfrm rot="8074471">
            <a:off x="8058389" y="3570997"/>
            <a:ext cx="2271621" cy="1259629"/>
          </a:xfrm>
          <a:custGeom>
            <a:avLst/>
            <a:gdLst>
              <a:gd name="connsiteX0" fmla="*/ 0 w 2271621"/>
              <a:gd name="connsiteY0" fmla="*/ 197418 h 1259629"/>
              <a:gd name="connsiteX1" fmla="*/ 1510926 w 2271621"/>
              <a:gd name="connsiteY1" fmla="*/ 197418 h 1259629"/>
              <a:gd name="connsiteX2" fmla="*/ 1511520 w 2271621"/>
              <a:gd name="connsiteY2" fmla="*/ 0 h 1259629"/>
              <a:gd name="connsiteX3" fmla="*/ 2271621 w 2271621"/>
              <a:gd name="connsiteY3" fmla="*/ 632108 h 1259629"/>
              <a:gd name="connsiteX4" fmla="*/ 1507730 w 2271621"/>
              <a:gd name="connsiteY4" fmla="*/ 1259629 h 1259629"/>
              <a:gd name="connsiteX5" fmla="*/ 1508280 w 2271621"/>
              <a:gd name="connsiteY5" fmla="*/ 1076563 h 1259629"/>
              <a:gd name="connsiteX6" fmla="*/ 0 w 2271621"/>
              <a:gd name="connsiteY6" fmla="*/ 1076563 h 1259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71621" h="1259629">
                <a:moveTo>
                  <a:pt x="0" y="197418"/>
                </a:moveTo>
                <a:lnTo>
                  <a:pt x="1510926" y="197418"/>
                </a:lnTo>
                <a:lnTo>
                  <a:pt x="1511520" y="0"/>
                </a:lnTo>
                <a:lnTo>
                  <a:pt x="2271621" y="632108"/>
                </a:lnTo>
                <a:lnTo>
                  <a:pt x="1507730" y="1259629"/>
                </a:lnTo>
                <a:lnTo>
                  <a:pt x="1508280" y="1076563"/>
                </a:lnTo>
                <a:lnTo>
                  <a:pt x="0" y="1076563"/>
                </a:lnTo>
                <a:close/>
              </a:path>
            </a:pathLst>
          </a:custGeom>
          <a:solidFill>
            <a:srgbClr val="44546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Oval 8">
            <a:extLst>
              <a:ext uri="{FF2B5EF4-FFF2-40B4-BE49-F238E27FC236}">
                <a16:creationId xmlns:a16="http://schemas.microsoft.com/office/drawing/2014/main" id="{36553610-68C4-45F4-891A-4587042E1A65}"/>
              </a:ext>
            </a:extLst>
          </p:cNvPr>
          <p:cNvSpPr>
            <a:spLocks noChangeAspect="1"/>
          </p:cNvSpPr>
          <p:nvPr/>
        </p:nvSpPr>
        <p:spPr>
          <a:xfrm>
            <a:off x="7304104" y="730491"/>
            <a:ext cx="1097280" cy="10972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extBox 10">
            <a:extLst>
              <a:ext uri="{FF2B5EF4-FFF2-40B4-BE49-F238E27FC236}">
                <a16:creationId xmlns:a16="http://schemas.microsoft.com/office/drawing/2014/main" id="{65578BDF-A0A5-4811-A637-4266D9179D9F}"/>
              </a:ext>
            </a:extLst>
          </p:cNvPr>
          <p:cNvSpPr txBox="1"/>
          <p:nvPr/>
        </p:nvSpPr>
        <p:spPr>
          <a:xfrm>
            <a:off x="7471268" y="886716"/>
            <a:ext cx="762952" cy="784830"/>
          </a:xfrm>
          <a:prstGeom prst="rect">
            <a:avLst/>
          </a:prstGeom>
          <a:noFill/>
        </p:spPr>
        <p:txBody>
          <a:bodyPr wrap="square" rtlCol="0">
            <a:spAutoFit/>
          </a:bodyPr>
          <a:lstStyle/>
          <a:p>
            <a:pPr algn="ctr"/>
            <a:r>
              <a:rPr lang="en-US" sz="3600" dirty="0">
                <a:solidFill>
                  <a:srgbClr val="3C3C3C"/>
                </a:solidFill>
                <a:latin typeface="Bernard MT Condensed" panose="02050806060905020404" pitchFamily="18" charset="0"/>
              </a:rPr>
              <a:t>01</a:t>
            </a:r>
          </a:p>
          <a:p>
            <a:pPr algn="ctr"/>
            <a:r>
              <a:rPr lang="en-US" sz="900" b="1" dirty="0">
                <a:solidFill>
                  <a:srgbClr val="3C3C3C"/>
                </a:solidFill>
              </a:rPr>
              <a:t>OPTION</a:t>
            </a:r>
          </a:p>
        </p:txBody>
      </p:sp>
      <p:sp>
        <p:nvSpPr>
          <p:cNvPr id="12" name="TextBox 11">
            <a:extLst>
              <a:ext uri="{FF2B5EF4-FFF2-40B4-BE49-F238E27FC236}">
                <a16:creationId xmlns:a16="http://schemas.microsoft.com/office/drawing/2014/main" id="{B01B7F97-1A0F-4604-B9FC-A8CC2805B2FC}"/>
              </a:ext>
            </a:extLst>
          </p:cNvPr>
          <p:cNvSpPr txBox="1"/>
          <p:nvPr/>
        </p:nvSpPr>
        <p:spPr>
          <a:xfrm rot="2756054">
            <a:off x="8202859" y="804194"/>
            <a:ext cx="2320815" cy="921791"/>
          </a:xfrm>
          <a:prstGeom prst="rect">
            <a:avLst/>
          </a:prstGeom>
          <a:noFill/>
        </p:spPr>
        <p:txBody>
          <a:bodyPr wrap="square" rtlCol="0">
            <a:spAutoFit/>
          </a:bodyPr>
          <a:lstStyle/>
          <a:p>
            <a:pPr defTabSz="1219170">
              <a:spcBef>
                <a:spcPct val="20000"/>
              </a:spcBef>
              <a:defRPr/>
            </a:pPr>
            <a:r>
              <a:rPr lang="en-US" sz="1400" dirty="0">
                <a:solidFill>
                  <a:srgbClr val="EF3425"/>
                </a:solidFill>
                <a:latin typeface="Bernard MT Condensed" panose="02050806060905020404" pitchFamily="18" charset="0"/>
              </a:rPr>
              <a:t>LOREM IPSUM DOLOR 01</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a:t>
            </a:r>
          </a:p>
        </p:txBody>
      </p:sp>
      <p:sp>
        <p:nvSpPr>
          <p:cNvPr id="16" name="Oval 15">
            <a:extLst>
              <a:ext uri="{FF2B5EF4-FFF2-40B4-BE49-F238E27FC236}">
                <a16:creationId xmlns:a16="http://schemas.microsoft.com/office/drawing/2014/main" id="{8C4E8967-0D93-4ABC-94E8-B8D9BA771A9A}"/>
              </a:ext>
            </a:extLst>
          </p:cNvPr>
          <p:cNvSpPr>
            <a:spLocks noChangeAspect="1"/>
          </p:cNvSpPr>
          <p:nvPr/>
        </p:nvSpPr>
        <p:spPr>
          <a:xfrm rot="16200000">
            <a:off x="5182178" y="2889190"/>
            <a:ext cx="1097280" cy="10972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TextBox 16">
            <a:extLst>
              <a:ext uri="{FF2B5EF4-FFF2-40B4-BE49-F238E27FC236}">
                <a16:creationId xmlns:a16="http://schemas.microsoft.com/office/drawing/2014/main" id="{7984343D-AD95-458E-B289-32CA1197B293}"/>
              </a:ext>
            </a:extLst>
          </p:cNvPr>
          <p:cNvSpPr txBox="1"/>
          <p:nvPr/>
        </p:nvSpPr>
        <p:spPr>
          <a:xfrm>
            <a:off x="5328524" y="3045414"/>
            <a:ext cx="762952" cy="784830"/>
          </a:xfrm>
          <a:prstGeom prst="rect">
            <a:avLst/>
          </a:prstGeom>
          <a:noFill/>
        </p:spPr>
        <p:txBody>
          <a:bodyPr wrap="square" rtlCol="0">
            <a:spAutoFit/>
          </a:bodyPr>
          <a:lstStyle/>
          <a:p>
            <a:pPr algn="ctr"/>
            <a:r>
              <a:rPr lang="en-US" sz="3600" dirty="0">
                <a:solidFill>
                  <a:srgbClr val="3C3C3C"/>
                </a:solidFill>
                <a:latin typeface="Bernard MT Condensed" panose="02050806060905020404" pitchFamily="18" charset="0"/>
              </a:rPr>
              <a:t>04</a:t>
            </a:r>
          </a:p>
          <a:p>
            <a:pPr algn="ctr"/>
            <a:r>
              <a:rPr lang="en-US" sz="900" b="1" dirty="0">
                <a:solidFill>
                  <a:srgbClr val="3C3C3C"/>
                </a:solidFill>
              </a:rPr>
              <a:t>OPTION</a:t>
            </a:r>
          </a:p>
        </p:txBody>
      </p:sp>
      <p:sp>
        <p:nvSpPr>
          <p:cNvPr id="18" name="TextBox 17">
            <a:extLst>
              <a:ext uri="{FF2B5EF4-FFF2-40B4-BE49-F238E27FC236}">
                <a16:creationId xmlns:a16="http://schemas.microsoft.com/office/drawing/2014/main" id="{DD399417-52DE-48AE-957D-D0A1F0E578A7}"/>
              </a:ext>
            </a:extLst>
          </p:cNvPr>
          <p:cNvSpPr txBox="1"/>
          <p:nvPr/>
        </p:nvSpPr>
        <p:spPr>
          <a:xfrm rot="18956054">
            <a:off x="4530155" y="1469072"/>
            <a:ext cx="2320815" cy="921791"/>
          </a:xfrm>
          <a:prstGeom prst="rect">
            <a:avLst/>
          </a:prstGeom>
          <a:noFill/>
        </p:spPr>
        <p:txBody>
          <a:bodyPr wrap="square" rtlCol="0">
            <a:spAutoFit/>
          </a:bodyPr>
          <a:lstStyle/>
          <a:p>
            <a:pPr defTabSz="1219170">
              <a:spcBef>
                <a:spcPct val="20000"/>
              </a:spcBef>
              <a:defRPr/>
            </a:pPr>
            <a:r>
              <a:rPr lang="en-US" sz="1400" dirty="0">
                <a:solidFill>
                  <a:srgbClr val="72869F"/>
                </a:solidFill>
                <a:latin typeface="Bernard MT Condensed" panose="02050806060905020404" pitchFamily="18" charset="0"/>
              </a:rPr>
              <a:t>LOREM IPSUM DOLOR 04</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a:t>
            </a:r>
          </a:p>
        </p:txBody>
      </p:sp>
      <p:sp>
        <p:nvSpPr>
          <p:cNvPr id="21" name="Oval 20">
            <a:extLst>
              <a:ext uri="{FF2B5EF4-FFF2-40B4-BE49-F238E27FC236}">
                <a16:creationId xmlns:a16="http://schemas.microsoft.com/office/drawing/2014/main" id="{AF4DEC22-E22F-48A8-93F3-B7DC23DCFE82}"/>
              </a:ext>
            </a:extLst>
          </p:cNvPr>
          <p:cNvSpPr>
            <a:spLocks noChangeAspect="1"/>
          </p:cNvSpPr>
          <p:nvPr/>
        </p:nvSpPr>
        <p:spPr>
          <a:xfrm rot="10800000">
            <a:off x="7324373" y="4941782"/>
            <a:ext cx="1097280" cy="10972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TextBox 21">
            <a:extLst>
              <a:ext uri="{FF2B5EF4-FFF2-40B4-BE49-F238E27FC236}">
                <a16:creationId xmlns:a16="http://schemas.microsoft.com/office/drawing/2014/main" id="{6FF25249-E0D5-4D77-A63B-4C3286A77E15}"/>
              </a:ext>
            </a:extLst>
          </p:cNvPr>
          <p:cNvSpPr txBox="1"/>
          <p:nvPr/>
        </p:nvSpPr>
        <p:spPr>
          <a:xfrm>
            <a:off x="7471268" y="5098007"/>
            <a:ext cx="762952" cy="784830"/>
          </a:xfrm>
          <a:prstGeom prst="rect">
            <a:avLst/>
          </a:prstGeom>
          <a:noFill/>
        </p:spPr>
        <p:txBody>
          <a:bodyPr wrap="square" rtlCol="0">
            <a:spAutoFit/>
          </a:bodyPr>
          <a:lstStyle/>
          <a:p>
            <a:pPr algn="ctr"/>
            <a:r>
              <a:rPr lang="en-US" sz="3600" dirty="0">
                <a:solidFill>
                  <a:srgbClr val="3C3C3C"/>
                </a:solidFill>
                <a:latin typeface="Bernard MT Condensed" panose="02050806060905020404" pitchFamily="18" charset="0"/>
              </a:rPr>
              <a:t>03</a:t>
            </a:r>
          </a:p>
          <a:p>
            <a:pPr algn="ctr"/>
            <a:r>
              <a:rPr lang="en-US" sz="900" b="1" dirty="0">
                <a:solidFill>
                  <a:srgbClr val="3C3C3C"/>
                </a:solidFill>
              </a:rPr>
              <a:t>OPTION</a:t>
            </a:r>
          </a:p>
        </p:txBody>
      </p:sp>
      <p:sp>
        <p:nvSpPr>
          <p:cNvPr id="23" name="TextBox 22">
            <a:extLst>
              <a:ext uri="{FF2B5EF4-FFF2-40B4-BE49-F238E27FC236}">
                <a16:creationId xmlns:a16="http://schemas.microsoft.com/office/drawing/2014/main" id="{293DDE88-FE64-44A4-A46A-1CC5D0CB868F}"/>
              </a:ext>
            </a:extLst>
          </p:cNvPr>
          <p:cNvSpPr txBox="1"/>
          <p:nvPr/>
        </p:nvSpPr>
        <p:spPr>
          <a:xfrm rot="2724366">
            <a:off x="5157356" y="5203658"/>
            <a:ext cx="2320815" cy="921791"/>
          </a:xfrm>
          <a:prstGeom prst="rect">
            <a:avLst/>
          </a:prstGeom>
          <a:noFill/>
        </p:spPr>
        <p:txBody>
          <a:bodyPr wrap="square" rtlCol="0">
            <a:spAutoFit/>
          </a:bodyPr>
          <a:lstStyle/>
          <a:p>
            <a:pPr algn="r" defTabSz="1219170">
              <a:spcBef>
                <a:spcPct val="20000"/>
              </a:spcBef>
              <a:defRPr/>
            </a:pPr>
            <a:r>
              <a:rPr lang="en-US" sz="1400" dirty="0">
                <a:solidFill>
                  <a:srgbClr val="5C7089"/>
                </a:solidFill>
                <a:latin typeface="Bernard MT Condensed" panose="02050806060905020404" pitchFamily="18" charset="0"/>
              </a:rPr>
              <a:t>LOREM IPSUM DOLOR 03</a:t>
            </a:r>
          </a:p>
          <a:p>
            <a:pPr algn="r" defTabSz="1219170">
              <a:spcBef>
                <a:spcPct val="20000"/>
              </a:spcBef>
              <a:defRPr/>
            </a:pPr>
            <a:endParaRPr lang="en-US" sz="200" b="1" dirty="0">
              <a:solidFill>
                <a:srgbClr val="5C7089"/>
              </a:solidFill>
              <a:latin typeface="Candara" panose="020E0502030303020204" pitchFamily="34" charset="0"/>
            </a:endParaRPr>
          </a:p>
          <a:p>
            <a:pPr algn="r"/>
            <a:r>
              <a:rPr lang="en-US" sz="1250" dirty="0">
                <a:solidFill>
                  <a:schemeClr val="bg1"/>
                </a:solidFill>
                <a:latin typeface="Candara" panose="020E0502030303020204" pitchFamily="34" charset="0"/>
              </a:rPr>
              <a:t>Lorem ipsum dolor sit amet, consectetur adipiscing elit, sed do eiusmod tempor. </a:t>
            </a:r>
          </a:p>
        </p:txBody>
      </p:sp>
      <p:sp>
        <p:nvSpPr>
          <p:cNvPr id="26" name="Oval 25">
            <a:extLst>
              <a:ext uri="{FF2B5EF4-FFF2-40B4-BE49-F238E27FC236}">
                <a16:creationId xmlns:a16="http://schemas.microsoft.com/office/drawing/2014/main" id="{B0F3EFCC-42D6-44B1-AB56-059E5B7D8DFE}"/>
              </a:ext>
            </a:extLst>
          </p:cNvPr>
          <p:cNvSpPr>
            <a:spLocks noChangeAspect="1"/>
          </p:cNvSpPr>
          <p:nvPr/>
        </p:nvSpPr>
        <p:spPr>
          <a:xfrm rot="5400000">
            <a:off x="9398398" y="2831639"/>
            <a:ext cx="1097280" cy="10972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TextBox 26">
            <a:extLst>
              <a:ext uri="{FF2B5EF4-FFF2-40B4-BE49-F238E27FC236}">
                <a16:creationId xmlns:a16="http://schemas.microsoft.com/office/drawing/2014/main" id="{365B2292-5D9E-4D13-B443-18B64BB4539F}"/>
              </a:ext>
            </a:extLst>
          </p:cNvPr>
          <p:cNvSpPr txBox="1"/>
          <p:nvPr/>
        </p:nvSpPr>
        <p:spPr>
          <a:xfrm>
            <a:off x="9565236" y="3032376"/>
            <a:ext cx="762952" cy="784830"/>
          </a:xfrm>
          <a:prstGeom prst="rect">
            <a:avLst/>
          </a:prstGeom>
          <a:noFill/>
        </p:spPr>
        <p:txBody>
          <a:bodyPr wrap="square" rtlCol="0">
            <a:spAutoFit/>
          </a:bodyPr>
          <a:lstStyle/>
          <a:p>
            <a:pPr algn="ctr"/>
            <a:r>
              <a:rPr lang="en-US" sz="3600" dirty="0">
                <a:solidFill>
                  <a:srgbClr val="3C3C3C"/>
                </a:solidFill>
                <a:latin typeface="Bernard MT Condensed" panose="02050806060905020404" pitchFamily="18" charset="0"/>
              </a:rPr>
              <a:t>02</a:t>
            </a:r>
          </a:p>
          <a:p>
            <a:pPr algn="ctr"/>
            <a:r>
              <a:rPr lang="en-US" sz="900" b="1" dirty="0">
                <a:solidFill>
                  <a:srgbClr val="3C3C3C"/>
                </a:solidFill>
              </a:rPr>
              <a:t>OPTION</a:t>
            </a:r>
          </a:p>
        </p:txBody>
      </p:sp>
      <p:sp>
        <p:nvSpPr>
          <p:cNvPr id="28" name="TextBox 27">
            <a:extLst>
              <a:ext uri="{FF2B5EF4-FFF2-40B4-BE49-F238E27FC236}">
                <a16:creationId xmlns:a16="http://schemas.microsoft.com/office/drawing/2014/main" id="{2FC920ED-321F-484C-9238-E88C43813D02}"/>
              </a:ext>
            </a:extLst>
          </p:cNvPr>
          <p:cNvSpPr txBox="1"/>
          <p:nvPr/>
        </p:nvSpPr>
        <p:spPr>
          <a:xfrm rot="18740714">
            <a:off x="9060330" y="4410054"/>
            <a:ext cx="2320815" cy="921791"/>
          </a:xfrm>
          <a:prstGeom prst="rect">
            <a:avLst/>
          </a:prstGeom>
          <a:noFill/>
        </p:spPr>
        <p:txBody>
          <a:bodyPr wrap="square" rtlCol="0">
            <a:spAutoFit/>
          </a:bodyPr>
          <a:lstStyle/>
          <a:p>
            <a:pPr algn="r" defTabSz="1219170">
              <a:spcBef>
                <a:spcPct val="20000"/>
              </a:spcBef>
              <a:defRPr/>
            </a:pPr>
            <a:r>
              <a:rPr lang="en-US" sz="1400" dirty="0">
                <a:solidFill>
                  <a:srgbClr val="44546B"/>
                </a:solidFill>
                <a:latin typeface="Bernard MT Condensed" panose="02050806060905020404" pitchFamily="18" charset="0"/>
              </a:rPr>
              <a:t>LOREM IPSUM DOLOR 02</a:t>
            </a:r>
          </a:p>
          <a:p>
            <a:pPr algn="r" defTabSz="1219170">
              <a:spcBef>
                <a:spcPct val="20000"/>
              </a:spcBef>
              <a:defRPr/>
            </a:pPr>
            <a:endParaRPr lang="en-US" sz="200" b="1" dirty="0">
              <a:solidFill>
                <a:schemeClr val="bg1"/>
              </a:solidFill>
              <a:latin typeface="Candara" panose="020E0502030303020204" pitchFamily="34" charset="0"/>
            </a:endParaRPr>
          </a:p>
          <a:p>
            <a:pPr algn="r"/>
            <a:r>
              <a:rPr lang="en-US" sz="1250" dirty="0">
                <a:solidFill>
                  <a:schemeClr val="bg1"/>
                </a:solidFill>
                <a:latin typeface="Candara" panose="020E0502030303020204" pitchFamily="34" charset="0"/>
              </a:rPr>
              <a:t>Lorem ipsum dolor sit amet, consectetur adipiscing elit, sed do eiusmod tempor. </a:t>
            </a:r>
          </a:p>
        </p:txBody>
      </p:sp>
      <p:sp>
        <p:nvSpPr>
          <p:cNvPr id="30" name="TextBox 29">
            <a:extLst>
              <a:ext uri="{FF2B5EF4-FFF2-40B4-BE49-F238E27FC236}">
                <a16:creationId xmlns:a16="http://schemas.microsoft.com/office/drawing/2014/main" id="{B9319A5A-E535-4D3A-A983-7BD1020A2618}"/>
              </a:ext>
            </a:extLst>
          </p:cNvPr>
          <p:cNvSpPr txBox="1"/>
          <p:nvPr/>
        </p:nvSpPr>
        <p:spPr>
          <a:xfrm>
            <a:off x="254286" y="1084169"/>
            <a:ext cx="3138311" cy="172354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31" name="TextBox 30">
            <a:extLst>
              <a:ext uri="{FF2B5EF4-FFF2-40B4-BE49-F238E27FC236}">
                <a16:creationId xmlns:a16="http://schemas.microsoft.com/office/drawing/2014/main" id="{0AB427C4-649B-41DA-ADEE-C6CC19D017FF}"/>
              </a:ext>
            </a:extLst>
          </p:cNvPr>
          <p:cNvSpPr txBox="1"/>
          <p:nvPr/>
        </p:nvSpPr>
        <p:spPr>
          <a:xfrm>
            <a:off x="254286" y="3446369"/>
            <a:ext cx="3327114" cy="3016210"/>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a:p>
            <a:endParaRPr lang="en-US" sz="1400" dirty="0">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 .</a:t>
            </a:r>
          </a:p>
          <a:p>
            <a:pPr marL="171450" indent="-171450">
              <a:buFont typeface="Wingdings" panose="05000000000000000000" pitchFamily="2" charset="2"/>
              <a:buChar char="ü"/>
            </a:pPr>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a:t>
            </a:r>
          </a:p>
          <a:p>
            <a:pPr marL="171450" indent="-171450">
              <a:buFont typeface="Wingdings" panose="05000000000000000000" pitchFamily="2" charset="2"/>
              <a:buChar char="ü"/>
            </a:pPr>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a:t>
            </a:r>
          </a:p>
        </p:txBody>
      </p:sp>
      <p:sp>
        <p:nvSpPr>
          <p:cNvPr id="32" name="Freeform 123">
            <a:extLst>
              <a:ext uri="{FF2B5EF4-FFF2-40B4-BE49-F238E27FC236}">
                <a16:creationId xmlns:a16="http://schemas.microsoft.com/office/drawing/2014/main" id="{ADAF2598-14D1-4033-A21B-4BBFAADD8DE3}"/>
              </a:ext>
            </a:extLst>
          </p:cNvPr>
          <p:cNvSpPr>
            <a:spLocks noChangeAspect="1" noEditPoints="1"/>
          </p:cNvSpPr>
          <p:nvPr/>
        </p:nvSpPr>
        <p:spPr bwMode="auto">
          <a:xfrm>
            <a:off x="7438499" y="3013970"/>
            <a:ext cx="822960" cy="822960"/>
          </a:xfrm>
          <a:custGeom>
            <a:avLst/>
            <a:gdLst/>
            <a:ahLst/>
            <a:cxnLst>
              <a:cxn ang="0">
                <a:pos x="31" y="62"/>
              </a:cxn>
              <a:cxn ang="0">
                <a:pos x="0" y="31"/>
              </a:cxn>
              <a:cxn ang="0">
                <a:pos x="31" y="0"/>
              </a:cxn>
              <a:cxn ang="0">
                <a:pos x="62" y="31"/>
              </a:cxn>
              <a:cxn ang="0">
                <a:pos x="31" y="62"/>
              </a:cxn>
              <a:cxn ang="0">
                <a:pos x="32" y="11"/>
              </a:cxn>
              <a:cxn ang="0">
                <a:pos x="17" y="19"/>
              </a:cxn>
              <a:cxn ang="0">
                <a:pos x="18" y="21"/>
              </a:cxn>
              <a:cxn ang="0">
                <a:pos x="23" y="25"/>
              </a:cxn>
              <a:cxn ang="0">
                <a:pos x="24" y="25"/>
              </a:cxn>
              <a:cxn ang="0">
                <a:pos x="25" y="25"/>
              </a:cxn>
              <a:cxn ang="0">
                <a:pos x="28" y="21"/>
              </a:cxn>
              <a:cxn ang="0">
                <a:pos x="32" y="20"/>
              </a:cxn>
              <a:cxn ang="0">
                <a:pos x="36" y="24"/>
              </a:cxn>
              <a:cxn ang="0">
                <a:pos x="33" y="28"/>
              </a:cxn>
              <a:cxn ang="0">
                <a:pos x="26" y="36"/>
              </a:cxn>
              <a:cxn ang="0">
                <a:pos x="26" y="38"/>
              </a:cxn>
              <a:cxn ang="0">
                <a:pos x="27" y="39"/>
              </a:cxn>
              <a:cxn ang="0">
                <a:pos x="35" y="39"/>
              </a:cxn>
              <a:cxn ang="0">
                <a:pos x="36" y="38"/>
              </a:cxn>
              <a:cxn ang="0">
                <a:pos x="40" y="34"/>
              </a:cxn>
              <a:cxn ang="0">
                <a:pos x="47" y="24"/>
              </a:cxn>
              <a:cxn ang="0">
                <a:pos x="32" y="11"/>
              </a:cxn>
              <a:cxn ang="0">
                <a:pos x="36" y="43"/>
              </a:cxn>
              <a:cxn ang="0">
                <a:pos x="35" y="42"/>
              </a:cxn>
              <a:cxn ang="0">
                <a:pos x="27" y="42"/>
              </a:cxn>
              <a:cxn ang="0">
                <a:pos x="26" y="43"/>
              </a:cxn>
              <a:cxn ang="0">
                <a:pos x="26" y="51"/>
              </a:cxn>
              <a:cxn ang="0">
                <a:pos x="27" y="52"/>
              </a:cxn>
              <a:cxn ang="0">
                <a:pos x="35" y="52"/>
              </a:cxn>
              <a:cxn ang="0">
                <a:pos x="36" y="51"/>
              </a:cxn>
              <a:cxn ang="0">
                <a:pos x="36" y="43"/>
              </a:cxn>
            </a:cxnLst>
            <a:rect l="0" t="0" r="r" b="b"/>
            <a:pathLst>
              <a:path w="62" h="62">
                <a:moveTo>
                  <a:pt x="31" y="62"/>
                </a:moveTo>
                <a:cubicBezTo>
                  <a:pt x="14" y="62"/>
                  <a:pt x="0" y="48"/>
                  <a:pt x="0" y="31"/>
                </a:cubicBezTo>
                <a:cubicBezTo>
                  <a:pt x="0" y="14"/>
                  <a:pt x="14" y="0"/>
                  <a:pt x="31" y="0"/>
                </a:cubicBezTo>
                <a:cubicBezTo>
                  <a:pt x="48" y="0"/>
                  <a:pt x="62" y="14"/>
                  <a:pt x="62" y="31"/>
                </a:cubicBezTo>
                <a:cubicBezTo>
                  <a:pt x="62" y="48"/>
                  <a:pt x="48" y="62"/>
                  <a:pt x="31" y="62"/>
                </a:cubicBezTo>
                <a:close/>
                <a:moveTo>
                  <a:pt x="32" y="11"/>
                </a:moveTo>
                <a:cubicBezTo>
                  <a:pt x="26" y="11"/>
                  <a:pt x="21" y="14"/>
                  <a:pt x="17" y="19"/>
                </a:cubicBezTo>
                <a:cubicBezTo>
                  <a:pt x="17" y="20"/>
                  <a:pt x="17" y="21"/>
                  <a:pt x="18" y="21"/>
                </a:cubicBezTo>
                <a:cubicBezTo>
                  <a:pt x="23" y="25"/>
                  <a:pt x="23" y="25"/>
                  <a:pt x="23" y="25"/>
                </a:cubicBezTo>
                <a:cubicBezTo>
                  <a:pt x="23" y="25"/>
                  <a:pt x="23" y="25"/>
                  <a:pt x="24" y="25"/>
                </a:cubicBezTo>
                <a:cubicBezTo>
                  <a:pt x="24" y="25"/>
                  <a:pt x="24" y="25"/>
                  <a:pt x="25" y="25"/>
                </a:cubicBezTo>
                <a:cubicBezTo>
                  <a:pt x="27" y="22"/>
                  <a:pt x="27" y="22"/>
                  <a:pt x="28" y="21"/>
                </a:cubicBezTo>
                <a:cubicBezTo>
                  <a:pt x="29" y="21"/>
                  <a:pt x="30" y="20"/>
                  <a:pt x="32" y="20"/>
                </a:cubicBezTo>
                <a:cubicBezTo>
                  <a:pt x="34" y="20"/>
                  <a:pt x="36" y="22"/>
                  <a:pt x="36" y="24"/>
                </a:cubicBezTo>
                <a:cubicBezTo>
                  <a:pt x="36" y="26"/>
                  <a:pt x="35" y="27"/>
                  <a:pt x="33" y="28"/>
                </a:cubicBezTo>
                <a:cubicBezTo>
                  <a:pt x="30" y="29"/>
                  <a:pt x="26" y="32"/>
                  <a:pt x="26" y="36"/>
                </a:cubicBezTo>
                <a:cubicBezTo>
                  <a:pt x="26" y="38"/>
                  <a:pt x="26" y="38"/>
                  <a:pt x="26" y="38"/>
                </a:cubicBezTo>
                <a:cubicBezTo>
                  <a:pt x="26" y="38"/>
                  <a:pt x="27" y="39"/>
                  <a:pt x="27" y="39"/>
                </a:cubicBezTo>
                <a:cubicBezTo>
                  <a:pt x="35" y="39"/>
                  <a:pt x="35" y="39"/>
                  <a:pt x="35" y="39"/>
                </a:cubicBezTo>
                <a:cubicBezTo>
                  <a:pt x="36" y="39"/>
                  <a:pt x="36" y="38"/>
                  <a:pt x="36" y="38"/>
                </a:cubicBezTo>
                <a:cubicBezTo>
                  <a:pt x="36" y="37"/>
                  <a:pt x="38" y="35"/>
                  <a:pt x="40" y="34"/>
                </a:cubicBezTo>
                <a:cubicBezTo>
                  <a:pt x="43" y="32"/>
                  <a:pt x="47" y="30"/>
                  <a:pt x="47" y="24"/>
                </a:cubicBezTo>
                <a:cubicBezTo>
                  <a:pt x="47" y="16"/>
                  <a:pt x="39" y="11"/>
                  <a:pt x="32" y="11"/>
                </a:cubicBezTo>
                <a:close/>
                <a:moveTo>
                  <a:pt x="36" y="43"/>
                </a:moveTo>
                <a:cubicBezTo>
                  <a:pt x="36" y="42"/>
                  <a:pt x="36" y="42"/>
                  <a:pt x="35" y="42"/>
                </a:cubicBezTo>
                <a:cubicBezTo>
                  <a:pt x="27" y="42"/>
                  <a:pt x="27" y="42"/>
                  <a:pt x="27" y="42"/>
                </a:cubicBezTo>
                <a:cubicBezTo>
                  <a:pt x="27" y="42"/>
                  <a:pt x="26" y="42"/>
                  <a:pt x="26" y="43"/>
                </a:cubicBezTo>
                <a:cubicBezTo>
                  <a:pt x="26" y="51"/>
                  <a:pt x="26" y="51"/>
                  <a:pt x="26" y="51"/>
                </a:cubicBezTo>
                <a:cubicBezTo>
                  <a:pt x="26" y="51"/>
                  <a:pt x="27" y="52"/>
                  <a:pt x="27" y="52"/>
                </a:cubicBezTo>
                <a:cubicBezTo>
                  <a:pt x="35" y="52"/>
                  <a:pt x="35" y="52"/>
                  <a:pt x="35" y="52"/>
                </a:cubicBezTo>
                <a:cubicBezTo>
                  <a:pt x="36" y="52"/>
                  <a:pt x="36" y="51"/>
                  <a:pt x="36" y="51"/>
                </a:cubicBezTo>
                <a:lnTo>
                  <a:pt x="36" y="43"/>
                </a:lnTo>
                <a:close/>
              </a:path>
            </a:pathLst>
          </a:custGeom>
          <a:solidFill>
            <a:srgbClr val="3C3C3C"/>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Tree>
    <p:extLst>
      <p:ext uri="{BB962C8B-B14F-4D97-AF65-F5344CB8AC3E}">
        <p14:creationId xmlns:p14="http://schemas.microsoft.com/office/powerpoint/2010/main" val="41276925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0"/>
                                        </p:tgtEl>
                                        <p:attrNameLst>
                                          <p:attrName>style.visibility</p:attrName>
                                        </p:attrNameLst>
                                      </p:cBhvr>
                                      <p:to>
                                        <p:strVal val="visible"/>
                                      </p:to>
                                    </p:set>
                                    <p:animEffect transition="in" filter="wipe(left)">
                                      <p:cBhvr>
                                        <p:cTn id="7" dur="500"/>
                                        <p:tgtEl>
                                          <p:spTgt spid="30"/>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31">
                                            <p:txEl>
                                              <p:pRg st="0" end="0"/>
                                            </p:txEl>
                                          </p:spTgt>
                                        </p:tgtEl>
                                        <p:attrNameLst>
                                          <p:attrName>style.visibility</p:attrName>
                                        </p:attrNameLst>
                                      </p:cBhvr>
                                      <p:to>
                                        <p:strVal val="visible"/>
                                      </p:to>
                                    </p:set>
                                    <p:animEffect transition="in" filter="fade">
                                      <p:cBhvr>
                                        <p:cTn id="11" dur="500"/>
                                        <p:tgtEl>
                                          <p:spTgt spid="31">
                                            <p:txEl>
                                              <p:pRg st="0" end="0"/>
                                            </p:txEl>
                                          </p:spTgt>
                                        </p:tgtEl>
                                      </p:cBhvr>
                                    </p:animEffect>
                                    <p:anim calcmode="lin" valueType="num">
                                      <p:cBhvr>
                                        <p:cTn id="12" dur="500" fill="hold"/>
                                        <p:tgtEl>
                                          <p:spTgt spid="31">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31">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42" presetClass="entr" presetSubtype="0" fill="hold" grpId="0" nodeType="afterEffect">
                                  <p:stCondLst>
                                    <p:cond delay="0"/>
                                  </p:stCondLst>
                                  <p:childTnLst>
                                    <p:set>
                                      <p:cBhvr>
                                        <p:cTn id="16" dur="1" fill="hold">
                                          <p:stCondLst>
                                            <p:cond delay="0"/>
                                          </p:stCondLst>
                                        </p:cTn>
                                        <p:tgtEl>
                                          <p:spTgt spid="31">
                                            <p:txEl>
                                              <p:pRg st="2" end="2"/>
                                            </p:txEl>
                                          </p:spTgt>
                                        </p:tgtEl>
                                        <p:attrNameLst>
                                          <p:attrName>style.visibility</p:attrName>
                                        </p:attrNameLst>
                                      </p:cBhvr>
                                      <p:to>
                                        <p:strVal val="visible"/>
                                      </p:to>
                                    </p:set>
                                    <p:animEffect transition="in" filter="fade">
                                      <p:cBhvr>
                                        <p:cTn id="17" dur="500"/>
                                        <p:tgtEl>
                                          <p:spTgt spid="31">
                                            <p:txEl>
                                              <p:pRg st="2" end="2"/>
                                            </p:txEl>
                                          </p:spTgt>
                                        </p:tgtEl>
                                      </p:cBhvr>
                                    </p:animEffect>
                                    <p:anim calcmode="lin" valueType="num">
                                      <p:cBhvr>
                                        <p:cTn id="18" dur="500" fill="hold"/>
                                        <p:tgtEl>
                                          <p:spTgt spid="31">
                                            <p:txEl>
                                              <p:pRg st="2" end="2"/>
                                            </p:txEl>
                                          </p:spTgt>
                                        </p:tgtEl>
                                        <p:attrNameLst>
                                          <p:attrName>ppt_x</p:attrName>
                                        </p:attrNameLst>
                                      </p:cBhvr>
                                      <p:tavLst>
                                        <p:tav tm="0">
                                          <p:val>
                                            <p:strVal val="#ppt_x"/>
                                          </p:val>
                                        </p:tav>
                                        <p:tav tm="100000">
                                          <p:val>
                                            <p:strVal val="#ppt_x"/>
                                          </p:val>
                                        </p:tav>
                                      </p:tavLst>
                                    </p:anim>
                                    <p:anim calcmode="lin" valueType="num">
                                      <p:cBhvr>
                                        <p:cTn id="19" dur="500" fill="hold"/>
                                        <p:tgtEl>
                                          <p:spTgt spid="31">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1500"/>
                            </p:stCondLst>
                            <p:childTnLst>
                              <p:par>
                                <p:cTn id="21" presetID="42" presetClass="entr" presetSubtype="0" fill="hold" grpId="0" nodeType="afterEffect">
                                  <p:stCondLst>
                                    <p:cond delay="0"/>
                                  </p:stCondLst>
                                  <p:childTnLst>
                                    <p:set>
                                      <p:cBhvr>
                                        <p:cTn id="22" dur="1" fill="hold">
                                          <p:stCondLst>
                                            <p:cond delay="0"/>
                                          </p:stCondLst>
                                        </p:cTn>
                                        <p:tgtEl>
                                          <p:spTgt spid="31">
                                            <p:txEl>
                                              <p:pRg st="4" end="4"/>
                                            </p:txEl>
                                          </p:spTgt>
                                        </p:tgtEl>
                                        <p:attrNameLst>
                                          <p:attrName>style.visibility</p:attrName>
                                        </p:attrNameLst>
                                      </p:cBhvr>
                                      <p:to>
                                        <p:strVal val="visible"/>
                                      </p:to>
                                    </p:set>
                                    <p:animEffect transition="in" filter="fade">
                                      <p:cBhvr>
                                        <p:cTn id="23" dur="500"/>
                                        <p:tgtEl>
                                          <p:spTgt spid="31">
                                            <p:txEl>
                                              <p:pRg st="4" end="4"/>
                                            </p:txEl>
                                          </p:spTgt>
                                        </p:tgtEl>
                                      </p:cBhvr>
                                    </p:animEffect>
                                    <p:anim calcmode="lin" valueType="num">
                                      <p:cBhvr>
                                        <p:cTn id="24" dur="500" fill="hold"/>
                                        <p:tgtEl>
                                          <p:spTgt spid="31">
                                            <p:txEl>
                                              <p:pRg st="4" end="4"/>
                                            </p:txEl>
                                          </p:spTgt>
                                        </p:tgtEl>
                                        <p:attrNameLst>
                                          <p:attrName>ppt_x</p:attrName>
                                        </p:attrNameLst>
                                      </p:cBhvr>
                                      <p:tavLst>
                                        <p:tav tm="0">
                                          <p:val>
                                            <p:strVal val="#ppt_x"/>
                                          </p:val>
                                        </p:tav>
                                        <p:tav tm="100000">
                                          <p:val>
                                            <p:strVal val="#ppt_x"/>
                                          </p:val>
                                        </p:tav>
                                      </p:tavLst>
                                    </p:anim>
                                    <p:anim calcmode="lin" valueType="num">
                                      <p:cBhvr>
                                        <p:cTn id="25" dur="500" fill="hold"/>
                                        <p:tgtEl>
                                          <p:spTgt spid="31">
                                            <p:txEl>
                                              <p:pRg st="4" end="4"/>
                                            </p:txEl>
                                          </p:spTgt>
                                        </p:tgtEl>
                                        <p:attrNameLst>
                                          <p:attrName>ppt_y</p:attrName>
                                        </p:attrNameLst>
                                      </p:cBhvr>
                                      <p:tavLst>
                                        <p:tav tm="0">
                                          <p:val>
                                            <p:strVal val="#ppt_y+.1"/>
                                          </p:val>
                                        </p:tav>
                                        <p:tav tm="100000">
                                          <p:val>
                                            <p:strVal val="#ppt_y"/>
                                          </p:val>
                                        </p:tav>
                                      </p:tavLst>
                                    </p:anim>
                                  </p:childTnLst>
                                </p:cTn>
                              </p:par>
                            </p:childTnLst>
                          </p:cTn>
                        </p:par>
                        <p:par>
                          <p:cTn id="26" fill="hold">
                            <p:stCondLst>
                              <p:cond delay="2000"/>
                            </p:stCondLst>
                            <p:childTnLst>
                              <p:par>
                                <p:cTn id="27" presetID="42" presetClass="entr" presetSubtype="0" fill="hold" grpId="0" nodeType="afterEffect">
                                  <p:stCondLst>
                                    <p:cond delay="0"/>
                                  </p:stCondLst>
                                  <p:childTnLst>
                                    <p:set>
                                      <p:cBhvr>
                                        <p:cTn id="28" dur="1" fill="hold">
                                          <p:stCondLst>
                                            <p:cond delay="0"/>
                                          </p:stCondLst>
                                        </p:cTn>
                                        <p:tgtEl>
                                          <p:spTgt spid="31">
                                            <p:txEl>
                                              <p:pRg st="6" end="6"/>
                                            </p:txEl>
                                          </p:spTgt>
                                        </p:tgtEl>
                                        <p:attrNameLst>
                                          <p:attrName>style.visibility</p:attrName>
                                        </p:attrNameLst>
                                      </p:cBhvr>
                                      <p:to>
                                        <p:strVal val="visible"/>
                                      </p:to>
                                    </p:set>
                                    <p:animEffect transition="in" filter="fade">
                                      <p:cBhvr>
                                        <p:cTn id="29" dur="500"/>
                                        <p:tgtEl>
                                          <p:spTgt spid="31">
                                            <p:txEl>
                                              <p:pRg st="6" end="6"/>
                                            </p:txEl>
                                          </p:spTgt>
                                        </p:tgtEl>
                                      </p:cBhvr>
                                    </p:animEffect>
                                    <p:anim calcmode="lin" valueType="num">
                                      <p:cBhvr>
                                        <p:cTn id="30" dur="500" fill="hold"/>
                                        <p:tgtEl>
                                          <p:spTgt spid="31">
                                            <p:txEl>
                                              <p:pRg st="6" end="6"/>
                                            </p:txEl>
                                          </p:spTgt>
                                        </p:tgtEl>
                                        <p:attrNameLst>
                                          <p:attrName>ppt_x</p:attrName>
                                        </p:attrNameLst>
                                      </p:cBhvr>
                                      <p:tavLst>
                                        <p:tav tm="0">
                                          <p:val>
                                            <p:strVal val="#ppt_x"/>
                                          </p:val>
                                        </p:tav>
                                        <p:tav tm="100000">
                                          <p:val>
                                            <p:strVal val="#ppt_x"/>
                                          </p:val>
                                        </p:tav>
                                      </p:tavLst>
                                    </p:anim>
                                    <p:anim calcmode="lin" valueType="num">
                                      <p:cBhvr>
                                        <p:cTn id="31" dur="500" fill="hold"/>
                                        <p:tgtEl>
                                          <p:spTgt spid="31">
                                            <p:txEl>
                                              <p:pRg st="6" end="6"/>
                                            </p:txEl>
                                          </p:spTgt>
                                        </p:tgtEl>
                                        <p:attrNameLst>
                                          <p:attrName>ppt_y</p:attrName>
                                        </p:attrNameLst>
                                      </p:cBhvr>
                                      <p:tavLst>
                                        <p:tav tm="0">
                                          <p:val>
                                            <p:strVal val="#ppt_y+.1"/>
                                          </p:val>
                                        </p:tav>
                                        <p:tav tm="100000">
                                          <p:val>
                                            <p:strVal val="#ppt_y"/>
                                          </p:val>
                                        </p:tav>
                                      </p:tavLst>
                                    </p:anim>
                                  </p:childTnLst>
                                </p:cTn>
                              </p:par>
                            </p:childTnLst>
                          </p:cTn>
                        </p:par>
                        <p:par>
                          <p:cTn id="32" fill="hold">
                            <p:stCondLst>
                              <p:cond delay="2500"/>
                            </p:stCondLst>
                            <p:childTnLst>
                              <p:par>
                                <p:cTn id="33" presetID="53" presetClass="entr" presetSubtype="16" fill="hold" grpId="0" nodeType="afterEffect">
                                  <p:stCondLst>
                                    <p:cond delay="0"/>
                                  </p:stCondLst>
                                  <p:childTnLst>
                                    <p:set>
                                      <p:cBhvr>
                                        <p:cTn id="34" dur="1" fill="hold">
                                          <p:stCondLst>
                                            <p:cond delay="0"/>
                                          </p:stCondLst>
                                        </p:cTn>
                                        <p:tgtEl>
                                          <p:spTgt spid="33"/>
                                        </p:tgtEl>
                                        <p:attrNameLst>
                                          <p:attrName>style.visibility</p:attrName>
                                        </p:attrNameLst>
                                      </p:cBhvr>
                                      <p:to>
                                        <p:strVal val="visible"/>
                                      </p:to>
                                    </p:set>
                                    <p:anim calcmode="lin" valueType="num">
                                      <p:cBhvr>
                                        <p:cTn id="35" dur="500" fill="hold"/>
                                        <p:tgtEl>
                                          <p:spTgt spid="33"/>
                                        </p:tgtEl>
                                        <p:attrNameLst>
                                          <p:attrName>ppt_w</p:attrName>
                                        </p:attrNameLst>
                                      </p:cBhvr>
                                      <p:tavLst>
                                        <p:tav tm="0">
                                          <p:val>
                                            <p:fltVal val="0"/>
                                          </p:val>
                                        </p:tav>
                                        <p:tav tm="100000">
                                          <p:val>
                                            <p:strVal val="#ppt_w"/>
                                          </p:val>
                                        </p:tav>
                                      </p:tavLst>
                                    </p:anim>
                                    <p:anim calcmode="lin" valueType="num">
                                      <p:cBhvr>
                                        <p:cTn id="36" dur="500" fill="hold"/>
                                        <p:tgtEl>
                                          <p:spTgt spid="33"/>
                                        </p:tgtEl>
                                        <p:attrNameLst>
                                          <p:attrName>ppt_h</p:attrName>
                                        </p:attrNameLst>
                                      </p:cBhvr>
                                      <p:tavLst>
                                        <p:tav tm="0">
                                          <p:val>
                                            <p:fltVal val="0"/>
                                          </p:val>
                                        </p:tav>
                                        <p:tav tm="100000">
                                          <p:val>
                                            <p:strVal val="#ppt_h"/>
                                          </p:val>
                                        </p:tav>
                                      </p:tavLst>
                                    </p:anim>
                                    <p:animEffect transition="in" filter="fade">
                                      <p:cBhvr>
                                        <p:cTn id="37" dur="500"/>
                                        <p:tgtEl>
                                          <p:spTgt spid="33"/>
                                        </p:tgtEl>
                                      </p:cBhvr>
                                    </p:animEffect>
                                  </p:childTnLst>
                                </p:cTn>
                              </p:par>
                              <p:par>
                                <p:cTn id="38" presetID="53" presetClass="entr" presetSubtype="16" fill="hold" grpId="0" nodeType="withEffect">
                                  <p:stCondLst>
                                    <p:cond delay="0"/>
                                  </p:stCondLst>
                                  <p:childTnLst>
                                    <p:set>
                                      <p:cBhvr>
                                        <p:cTn id="39" dur="1" fill="hold">
                                          <p:stCondLst>
                                            <p:cond delay="0"/>
                                          </p:stCondLst>
                                        </p:cTn>
                                        <p:tgtEl>
                                          <p:spTgt spid="32"/>
                                        </p:tgtEl>
                                        <p:attrNameLst>
                                          <p:attrName>style.visibility</p:attrName>
                                        </p:attrNameLst>
                                      </p:cBhvr>
                                      <p:to>
                                        <p:strVal val="visible"/>
                                      </p:to>
                                    </p:set>
                                    <p:anim calcmode="lin" valueType="num">
                                      <p:cBhvr>
                                        <p:cTn id="40" dur="500" fill="hold"/>
                                        <p:tgtEl>
                                          <p:spTgt spid="32"/>
                                        </p:tgtEl>
                                        <p:attrNameLst>
                                          <p:attrName>ppt_w</p:attrName>
                                        </p:attrNameLst>
                                      </p:cBhvr>
                                      <p:tavLst>
                                        <p:tav tm="0">
                                          <p:val>
                                            <p:fltVal val="0"/>
                                          </p:val>
                                        </p:tav>
                                        <p:tav tm="100000">
                                          <p:val>
                                            <p:strVal val="#ppt_w"/>
                                          </p:val>
                                        </p:tav>
                                      </p:tavLst>
                                    </p:anim>
                                    <p:anim calcmode="lin" valueType="num">
                                      <p:cBhvr>
                                        <p:cTn id="41" dur="500" fill="hold"/>
                                        <p:tgtEl>
                                          <p:spTgt spid="32"/>
                                        </p:tgtEl>
                                        <p:attrNameLst>
                                          <p:attrName>ppt_h</p:attrName>
                                        </p:attrNameLst>
                                      </p:cBhvr>
                                      <p:tavLst>
                                        <p:tav tm="0">
                                          <p:val>
                                            <p:fltVal val="0"/>
                                          </p:val>
                                        </p:tav>
                                        <p:tav tm="100000">
                                          <p:val>
                                            <p:strVal val="#ppt_h"/>
                                          </p:val>
                                        </p:tav>
                                      </p:tavLst>
                                    </p:anim>
                                    <p:animEffect transition="in" filter="fade">
                                      <p:cBhvr>
                                        <p:cTn id="42" dur="500"/>
                                        <p:tgtEl>
                                          <p:spTgt spid="32"/>
                                        </p:tgtEl>
                                      </p:cBhvr>
                                    </p:animEffect>
                                  </p:childTnLst>
                                </p:cTn>
                              </p:par>
                            </p:childTnLst>
                          </p:cTn>
                        </p:par>
                        <p:par>
                          <p:cTn id="43" fill="hold">
                            <p:stCondLst>
                              <p:cond delay="3000"/>
                            </p:stCondLst>
                            <p:childTnLst>
                              <p:par>
                                <p:cTn id="44" presetID="53" presetClass="entr" presetSubtype="16" fill="hold" grpId="0" nodeType="afterEffect">
                                  <p:stCondLst>
                                    <p:cond delay="0"/>
                                  </p:stCondLst>
                                  <p:childTnLst>
                                    <p:set>
                                      <p:cBhvr>
                                        <p:cTn id="45" dur="1" fill="hold">
                                          <p:stCondLst>
                                            <p:cond delay="0"/>
                                          </p:stCondLst>
                                        </p:cTn>
                                        <p:tgtEl>
                                          <p:spTgt spid="9"/>
                                        </p:tgtEl>
                                        <p:attrNameLst>
                                          <p:attrName>style.visibility</p:attrName>
                                        </p:attrNameLst>
                                      </p:cBhvr>
                                      <p:to>
                                        <p:strVal val="visible"/>
                                      </p:to>
                                    </p:set>
                                    <p:anim calcmode="lin" valueType="num">
                                      <p:cBhvr>
                                        <p:cTn id="46" dur="500" fill="hold"/>
                                        <p:tgtEl>
                                          <p:spTgt spid="9"/>
                                        </p:tgtEl>
                                        <p:attrNameLst>
                                          <p:attrName>ppt_w</p:attrName>
                                        </p:attrNameLst>
                                      </p:cBhvr>
                                      <p:tavLst>
                                        <p:tav tm="0">
                                          <p:val>
                                            <p:fltVal val="0"/>
                                          </p:val>
                                        </p:tav>
                                        <p:tav tm="100000">
                                          <p:val>
                                            <p:strVal val="#ppt_w"/>
                                          </p:val>
                                        </p:tav>
                                      </p:tavLst>
                                    </p:anim>
                                    <p:anim calcmode="lin" valueType="num">
                                      <p:cBhvr>
                                        <p:cTn id="47" dur="500" fill="hold"/>
                                        <p:tgtEl>
                                          <p:spTgt spid="9"/>
                                        </p:tgtEl>
                                        <p:attrNameLst>
                                          <p:attrName>ppt_h</p:attrName>
                                        </p:attrNameLst>
                                      </p:cBhvr>
                                      <p:tavLst>
                                        <p:tav tm="0">
                                          <p:val>
                                            <p:fltVal val="0"/>
                                          </p:val>
                                        </p:tav>
                                        <p:tav tm="100000">
                                          <p:val>
                                            <p:strVal val="#ppt_h"/>
                                          </p:val>
                                        </p:tav>
                                      </p:tavLst>
                                    </p:anim>
                                    <p:animEffect transition="in" filter="fade">
                                      <p:cBhvr>
                                        <p:cTn id="48" dur="500"/>
                                        <p:tgtEl>
                                          <p:spTgt spid="9"/>
                                        </p:tgtEl>
                                      </p:cBhvr>
                                    </p:animEffect>
                                  </p:childTnLst>
                                </p:cTn>
                              </p:par>
                              <p:par>
                                <p:cTn id="49" presetID="53" presetClass="entr" presetSubtype="16" fill="hold" grpId="0" nodeType="withEffect">
                                  <p:stCondLst>
                                    <p:cond delay="0"/>
                                  </p:stCondLst>
                                  <p:childTnLst>
                                    <p:set>
                                      <p:cBhvr>
                                        <p:cTn id="50" dur="1" fill="hold">
                                          <p:stCondLst>
                                            <p:cond delay="0"/>
                                          </p:stCondLst>
                                        </p:cTn>
                                        <p:tgtEl>
                                          <p:spTgt spid="11"/>
                                        </p:tgtEl>
                                        <p:attrNameLst>
                                          <p:attrName>style.visibility</p:attrName>
                                        </p:attrNameLst>
                                      </p:cBhvr>
                                      <p:to>
                                        <p:strVal val="visible"/>
                                      </p:to>
                                    </p:set>
                                    <p:anim calcmode="lin" valueType="num">
                                      <p:cBhvr>
                                        <p:cTn id="51" dur="500" fill="hold"/>
                                        <p:tgtEl>
                                          <p:spTgt spid="11"/>
                                        </p:tgtEl>
                                        <p:attrNameLst>
                                          <p:attrName>ppt_w</p:attrName>
                                        </p:attrNameLst>
                                      </p:cBhvr>
                                      <p:tavLst>
                                        <p:tav tm="0">
                                          <p:val>
                                            <p:fltVal val="0"/>
                                          </p:val>
                                        </p:tav>
                                        <p:tav tm="100000">
                                          <p:val>
                                            <p:strVal val="#ppt_w"/>
                                          </p:val>
                                        </p:tav>
                                      </p:tavLst>
                                    </p:anim>
                                    <p:anim calcmode="lin" valueType="num">
                                      <p:cBhvr>
                                        <p:cTn id="52" dur="500" fill="hold"/>
                                        <p:tgtEl>
                                          <p:spTgt spid="11"/>
                                        </p:tgtEl>
                                        <p:attrNameLst>
                                          <p:attrName>ppt_h</p:attrName>
                                        </p:attrNameLst>
                                      </p:cBhvr>
                                      <p:tavLst>
                                        <p:tav tm="0">
                                          <p:val>
                                            <p:fltVal val="0"/>
                                          </p:val>
                                        </p:tav>
                                        <p:tav tm="100000">
                                          <p:val>
                                            <p:strVal val="#ppt_h"/>
                                          </p:val>
                                        </p:tav>
                                      </p:tavLst>
                                    </p:anim>
                                    <p:animEffect transition="in" filter="fade">
                                      <p:cBhvr>
                                        <p:cTn id="53" dur="500"/>
                                        <p:tgtEl>
                                          <p:spTgt spid="11"/>
                                        </p:tgtEl>
                                      </p:cBhvr>
                                    </p:animEffect>
                                  </p:childTnLst>
                                </p:cTn>
                              </p:par>
                            </p:childTnLst>
                          </p:cTn>
                        </p:par>
                        <p:par>
                          <p:cTn id="54" fill="hold">
                            <p:stCondLst>
                              <p:cond delay="3500"/>
                            </p:stCondLst>
                            <p:childTnLst>
                              <p:par>
                                <p:cTn id="55" presetID="47" presetClass="entr" presetSubtype="0" fill="hold" grpId="0" nodeType="afterEffect">
                                  <p:stCondLst>
                                    <p:cond delay="0"/>
                                  </p:stCondLst>
                                  <p:childTnLst>
                                    <p:set>
                                      <p:cBhvr>
                                        <p:cTn id="56" dur="1" fill="hold">
                                          <p:stCondLst>
                                            <p:cond delay="0"/>
                                          </p:stCondLst>
                                        </p:cTn>
                                        <p:tgtEl>
                                          <p:spTgt spid="12"/>
                                        </p:tgtEl>
                                        <p:attrNameLst>
                                          <p:attrName>style.visibility</p:attrName>
                                        </p:attrNameLst>
                                      </p:cBhvr>
                                      <p:to>
                                        <p:strVal val="visible"/>
                                      </p:to>
                                    </p:set>
                                    <p:animEffect transition="in" filter="fade">
                                      <p:cBhvr>
                                        <p:cTn id="57" dur="1000"/>
                                        <p:tgtEl>
                                          <p:spTgt spid="12"/>
                                        </p:tgtEl>
                                      </p:cBhvr>
                                    </p:animEffect>
                                    <p:anim calcmode="lin" valueType="num">
                                      <p:cBhvr>
                                        <p:cTn id="58" dur="1000" fill="hold"/>
                                        <p:tgtEl>
                                          <p:spTgt spid="12"/>
                                        </p:tgtEl>
                                        <p:attrNameLst>
                                          <p:attrName>ppt_x</p:attrName>
                                        </p:attrNameLst>
                                      </p:cBhvr>
                                      <p:tavLst>
                                        <p:tav tm="0">
                                          <p:val>
                                            <p:strVal val="#ppt_x"/>
                                          </p:val>
                                        </p:tav>
                                        <p:tav tm="100000">
                                          <p:val>
                                            <p:strVal val="#ppt_x"/>
                                          </p:val>
                                        </p:tav>
                                      </p:tavLst>
                                    </p:anim>
                                    <p:anim calcmode="lin" valueType="num">
                                      <p:cBhvr>
                                        <p:cTn id="59" dur="1000" fill="hold"/>
                                        <p:tgtEl>
                                          <p:spTgt spid="12"/>
                                        </p:tgtEl>
                                        <p:attrNameLst>
                                          <p:attrName>ppt_y</p:attrName>
                                        </p:attrNameLst>
                                      </p:cBhvr>
                                      <p:tavLst>
                                        <p:tav tm="0">
                                          <p:val>
                                            <p:strVal val="#ppt_y-.1"/>
                                          </p:val>
                                        </p:tav>
                                        <p:tav tm="100000">
                                          <p:val>
                                            <p:strVal val="#ppt_y"/>
                                          </p:val>
                                        </p:tav>
                                      </p:tavLst>
                                    </p:anim>
                                  </p:childTnLst>
                                </p:cTn>
                              </p:par>
                            </p:childTnLst>
                          </p:cTn>
                        </p:par>
                        <p:par>
                          <p:cTn id="60" fill="hold">
                            <p:stCondLst>
                              <p:cond delay="4500"/>
                            </p:stCondLst>
                            <p:childTnLst>
                              <p:par>
                                <p:cTn id="61" presetID="18" presetClass="entr" presetSubtype="6" fill="hold" grpId="0" nodeType="afterEffect">
                                  <p:stCondLst>
                                    <p:cond delay="0"/>
                                  </p:stCondLst>
                                  <p:childTnLst>
                                    <p:set>
                                      <p:cBhvr>
                                        <p:cTn id="62" dur="1" fill="hold">
                                          <p:stCondLst>
                                            <p:cond delay="0"/>
                                          </p:stCondLst>
                                        </p:cTn>
                                        <p:tgtEl>
                                          <p:spTgt spid="10"/>
                                        </p:tgtEl>
                                        <p:attrNameLst>
                                          <p:attrName>style.visibility</p:attrName>
                                        </p:attrNameLst>
                                      </p:cBhvr>
                                      <p:to>
                                        <p:strVal val="visible"/>
                                      </p:to>
                                    </p:set>
                                    <p:animEffect transition="in" filter="strips(downRight)">
                                      <p:cBhvr>
                                        <p:cTn id="63" dur="1000"/>
                                        <p:tgtEl>
                                          <p:spTgt spid="10"/>
                                        </p:tgtEl>
                                      </p:cBhvr>
                                    </p:animEffect>
                                  </p:childTnLst>
                                </p:cTn>
                              </p:par>
                            </p:childTnLst>
                          </p:cTn>
                        </p:par>
                        <p:par>
                          <p:cTn id="64" fill="hold">
                            <p:stCondLst>
                              <p:cond delay="5500"/>
                            </p:stCondLst>
                            <p:childTnLst>
                              <p:par>
                                <p:cTn id="65" presetID="53" presetClass="entr" presetSubtype="16" fill="hold" grpId="0" nodeType="afterEffect">
                                  <p:stCondLst>
                                    <p:cond delay="0"/>
                                  </p:stCondLst>
                                  <p:childTnLst>
                                    <p:set>
                                      <p:cBhvr>
                                        <p:cTn id="66" dur="1" fill="hold">
                                          <p:stCondLst>
                                            <p:cond delay="0"/>
                                          </p:stCondLst>
                                        </p:cTn>
                                        <p:tgtEl>
                                          <p:spTgt spid="26"/>
                                        </p:tgtEl>
                                        <p:attrNameLst>
                                          <p:attrName>style.visibility</p:attrName>
                                        </p:attrNameLst>
                                      </p:cBhvr>
                                      <p:to>
                                        <p:strVal val="visible"/>
                                      </p:to>
                                    </p:set>
                                    <p:anim calcmode="lin" valueType="num">
                                      <p:cBhvr>
                                        <p:cTn id="67" dur="500" fill="hold"/>
                                        <p:tgtEl>
                                          <p:spTgt spid="26"/>
                                        </p:tgtEl>
                                        <p:attrNameLst>
                                          <p:attrName>ppt_w</p:attrName>
                                        </p:attrNameLst>
                                      </p:cBhvr>
                                      <p:tavLst>
                                        <p:tav tm="0">
                                          <p:val>
                                            <p:fltVal val="0"/>
                                          </p:val>
                                        </p:tav>
                                        <p:tav tm="100000">
                                          <p:val>
                                            <p:strVal val="#ppt_w"/>
                                          </p:val>
                                        </p:tav>
                                      </p:tavLst>
                                    </p:anim>
                                    <p:anim calcmode="lin" valueType="num">
                                      <p:cBhvr>
                                        <p:cTn id="68" dur="500" fill="hold"/>
                                        <p:tgtEl>
                                          <p:spTgt spid="26"/>
                                        </p:tgtEl>
                                        <p:attrNameLst>
                                          <p:attrName>ppt_h</p:attrName>
                                        </p:attrNameLst>
                                      </p:cBhvr>
                                      <p:tavLst>
                                        <p:tav tm="0">
                                          <p:val>
                                            <p:fltVal val="0"/>
                                          </p:val>
                                        </p:tav>
                                        <p:tav tm="100000">
                                          <p:val>
                                            <p:strVal val="#ppt_h"/>
                                          </p:val>
                                        </p:tav>
                                      </p:tavLst>
                                    </p:anim>
                                    <p:animEffect transition="in" filter="fade">
                                      <p:cBhvr>
                                        <p:cTn id="69" dur="500"/>
                                        <p:tgtEl>
                                          <p:spTgt spid="26"/>
                                        </p:tgtEl>
                                      </p:cBhvr>
                                    </p:animEffect>
                                  </p:childTnLst>
                                </p:cTn>
                              </p:par>
                              <p:par>
                                <p:cTn id="70" presetID="53" presetClass="entr" presetSubtype="16" fill="hold" grpId="0" nodeType="withEffect">
                                  <p:stCondLst>
                                    <p:cond delay="0"/>
                                  </p:stCondLst>
                                  <p:childTnLst>
                                    <p:set>
                                      <p:cBhvr>
                                        <p:cTn id="71" dur="1" fill="hold">
                                          <p:stCondLst>
                                            <p:cond delay="0"/>
                                          </p:stCondLst>
                                        </p:cTn>
                                        <p:tgtEl>
                                          <p:spTgt spid="27"/>
                                        </p:tgtEl>
                                        <p:attrNameLst>
                                          <p:attrName>style.visibility</p:attrName>
                                        </p:attrNameLst>
                                      </p:cBhvr>
                                      <p:to>
                                        <p:strVal val="visible"/>
                                      </p:to>
                                    </p:set>
                                    <p:anim calcmode="lin" valueType="num">
                                      <p:cBhvr>
                                        <p:cTn id="72" dur="500" fill="hold"/>
                                        <p:tgtEl>
                                          <p:spTgt spid="27"/>
                                        </p:tgtEl>
                                        <p:attrNameLst>
                                          <p:attrName>ppt_w</p:attrName>
                                        </p:attrNameLst>
                                      </p:cBhvr>
                                      <p:tavLst>
                                        <p:tav tm="0">
                                          <p:val>
                                            <p:fltVal val="0"/>
                                          </p:val>
                                        </p:tav>
                                        <p:tav tm="100000">
                                          <p:val>
                                            <p:strVal val="#ppt_w"/>
                                          </p:val>
                                        </p:tav>
                                      </p:tavLst>
                                    </p:anim>
                                    <p:anim calcmode="lin" valueType="num">
                                      <p:cBhvr>
                                        <p:cTn id="73" dur="500" fill="hold"/>
                                        <p:tgtEl>
                                          <p:spTgt spid="27"/>
                                        </p:tgtEl>
                                        <p:attrNameLst>
                                          <p:attrName>ppt_h</p:attrName>
                                        </p:attrNameLst>
                                      </p:cBhvr>
                                      <p:tavLst>
                                        <p:tav tm="0">
                                          <p:val>
                                            <p:fltVal val="0"/>
                                          </p:val>
                                        </p:tav>
                                        <p:tav tm="100000">
                                          <p:val>
                                            <p:strVal val="#ppt_h"/>
                                          </p:val>
                                        </p:tav>
                                      </p:tavLst>
                                    </p:anim>
                                    <p:animEffect transition="in" filter="fade">
                                      <p:cBhvr>
                                        <p:cTn id="74" dur="500"/>
                                        <p:tgtEl>
                                          <p:spTgt spid="27"/>
                                        </p:tgtEl>
                                      </p:cBhvr>
                                    </p:animEffect>
                                  </p:childTnLst>
                                </p:cTn>
                              </p:par>
                            </p:childTnLst>
                          </p:cTn>
                        </p:par>
                        <p:par>
                          <p:cTn id="75" fill="hold">
                            <p:stCondLst>
                              <p:cond delay="6000"/>
                            </p:stCondLst>
                            <p:childTnLst>
                              <p:par>
                                <p:cTn id="76" presetID="42" presetClass="entr" presetSubtype="0" fill="hold" grpId="0" nodeType="afterEffect">
                                  <p:stCondLst>
                                    <p:cond delay="0"/>
                                  </p:stCondLst>
                                  <p:childTnLst>
                                    <p:set>
                                      <p:cBhvr>
                                        <p:cTn id="77" dur="1" fill="hold">
                                          <p:stCondLst>
                                            <p:cond delay="0"/>
                                          </p:stCondLst>
                                        </p:cTn>
                                        <p:tgtEl>
                                          <p:spTgt spid="28"/>
                                        </p:tgtEl>
                                        <p:attrNameLst>
                                          <p:attrName>style.visibility</p:attrName>
                                        </p:attrNameLst>
                                      </p:cBhvr>
                                      <p:to>
                                        <p:strVal val="visible"/>
                                      </p:to>
                                    </p:set>
                                    <p:animEffect transition="in" filter="fade">
                                      <p:cBhvr>
                                        <p:cTn id="78" dur="1000"/>
                                        <p:tgtEl>
                                          <p:spTgt spid="28"/>
                                        </p:tgtEl>
                                      </p:cBhvr>
                                    </p:animEffect>
                                    <p:anim calcmode="lin" valueType="num">
                                      <p:cBhvr>
                                        <p:cTn id="79" dur="1000" fill="hold"/>
                                        <p:tgtEl>
                                          <p:spTgt spid="28"/>
                                        </p:tgtEl>
                                        <p:attrNameLst>
                                          <p:attrName>ppt_x</p:attrName>
                                        </p:attrNameLst>
                                      </p:cBhvr>
                                      <p:tavLst>
                                        <p:tav tm="0">
                                          <p:val>
                                            <p:strVal val="#ppt_x"/>
                                          </p:val>
                                        </p:tav>
                                        <p:tav tm="100000">
                                          <p:val>
                                            <p:strVal val="#ppt_x"/>
                                          </p:val>
                                        </p:tav>
                                      </p:tavLst>
                                    </p:anim>
                                    <p:anim calcmode="lin" valueType="num">
                                      <p:cBhvr>
                                        <p:cTn id="80" dur="1000" fill="hold"/>
                                        <p:tgtEl>
                                          <p:spTgt spid="28"/>
                                        </p:tgtEl>
                                        <p:attrNameLst>
                                          <p:attrName>ppt_y</p:attrName>
                                        </p:attrNameLst>
                                      </p:cBhvr>
                                      <p:tavLst>
                                        <p:tav tm="0">
                                          <p:val>
                                            <p:strVal val="#ppt_y+.1"/>
                                          </p:val>
                                        </p:tav>
                                        <p:tav tm="100000">
                                          <p:val>
                                            <p:strVal val="#ppt_y"/>
                                          </p:val>
                                        </p:tav>
                                      </p:tavLst>
                                    </p:anim>
                                  </p:childTnLst>
                                </p:cTn>
                              </p:par>
                            </p:childTnLst>
                          </p:cTn>
                        </p:par>
                        <p:par>
                          <p:cTn id="81" fill="hold">
                            <p:stCondLst>
                              <p:cond delay="7000"/>
                            </p:stCondLst>
                            <p:childTnLst>
                              <p:par>
                                <p:cTn id="82" presetID="18" presetClass="entr" presetSubtype="12" fill="hold" grpId="0" nodeType="afterEffect">
                                  <p:stCondLst>
                                    <p:cond delay="0"/>
                                  </p:stCondLst>
                                  <p:childTnLst>
                                    <p:set>
                                      <p:cBhvr>
                                        <p:cTn id="83" dur="1" fill="hold">
                                          <p:stCondLst>
                                            <p:cond delay="0"/>
                                          </p:stCondLst>
                                        </p:cTn>
                                        <p:tgtEl>
                                          <p:spTgt spid="25"/>
                                        </p:tgtEl>
                                        <p:attrNameLst>
                                          <p:attrName>style.visibility</p:attrName>
                                        </p:attrNameLst>
                                      </p:cBhvr>
                                      <p:to>
                                        <p:strVal val="visible"/>
                                      </p:to>
                                    </p:set>
                                    <p:animEffect transition="in" filter="strips(downLeft)">
                                      <p:cBhvr>
                                        <p:cTn id="84" dur="1000"/>
                                        <p:tgtEl>
                                          <p:spTgt spid="25"/>
                                        </p:tgtEl>
                                      </p:cBhvr>
                                    </p:animEffect>
                                  </p:childTnLst>
                                </p:cTn>
                              </p:par>
                            </p:childTnLst>
                          </p:cTn>
                        </p:par>
                        <p:par>
                          <p:cTn id="85" fill="hold">
                            <p:stCondLst>
                              <p:cond delay="8000"/>
                            </p:stCondLst>
                            <p:childTnLst>
                              <p:par>
                                <p:cTn id="86" presetID="53" presetClass="entr" presetSubtype="16" fill="hold" grpId="0" nodeType="afterEffect">
                                  <p:stCondLst>
                                    <p:cond delay="0"/>
                                  </p:stCondLst>
                                  <p:childTnLst>
                                    <p:set>
                                      <p:cBhvr>
                                        <p:cTn id="87" dur="1" fill="hold">
                                          <p:stCondLst>
                                            <p:cond delay="0"/>
                                          </p:stCondLst>
                                        </p:cTn>
                                        <p:tgtEl>
                                          <p:spTgt spid="21"/>
                                        </p:tgtEl>
                                        <p:attrNameLst>
                                          <p:attrName>style.visibility</p:attrName>
                                        </p:attrNameLst>
                                      </p:cBhvr>
                                      <p:to>
                                        <p:strVal val="visible"/>
                                      </p:to>
                                    </p:set>
                                    <p:anim calcmode="lin" valueType="num">
                                      <p:cBhvr>
                                        <p:cTn id="88" dur="500" fill="hold"/>
                                        <p:tgtEl>
                                          <p:spTgt spid="21"/>
                                        </p:tgtEl>
                                        <p:attrNameLst>
                                          <p:attrName>ppt_w</p:attrName>
                                        </p:attrNameLst>
                                      </p:cBhvr>
                                      <p:tavLst>
                                        <p:tav tm="0">
                                          <p:val>
                                            <p:fltVal val="0"/>
                                          </p:val>
                                        </p:tav>
                                        <p:tav tm="100000">
                                          <p:val>
                                            <p:strVal val="#ppt_w"/>
                                          </p:val>
                                        </p:tav>
                                      </p:tavLst>
                                    </p:anim>
                                    <p:anim calcmode="lin" valueType="num">
                                      <p:cBhvr>
                                        <p:cTn id="89" dur="500" fill="hold"/>
                                        <p:tgtEl>
                                          <p:spTgt spid="21"/>
                                        </p:tgtEl>
                                        <p:attrNameLst>
                                          <p:attrName>ppt_h</p:attrName>
                                        </p:attrNameLst>
                                      </p:cBhvr>
                                      <p:tavLst>
                                        <p:tav tm="0">
                                          <p:val>
                                            <p:fltVal val="0"/>
                                          </p:val>
                                        </p:tav>
                                        <p:tav tm="100000">
                                          <p:val>
                                            <p:strVal val="#ppt_h"/>
                                          </p:val>
                                        </p:tav>
                                      </p:tavLst>
                                    </p:anim>
                                    <p:animEffect transition="in" filter="fade">
                                      <p:cBhvr>
                                        <p:cTn id="90" dur="500"/>
                                        <p:tgtEl>
                                          <p:spTgt spid="21"/>
                                        </p:tgtEl>
                                      </p:cBhvr>
                                    </p:animEffect>
                                  </p:childTnLst>
                                </p:cTn>
                              </p:par>
                              <p:par>
                                <p:cTn id="91" presetID="53" presetClass="entr" presetSubtype="16" fill="hold" grpId="0" nodeType="withEffect">
                                  <p:stCondLst>
                                    <p:cond delay="0"/>
                                  </p:stCondLst>
                                  <p:childTnLst>
                                    <p:set>
                                      <p:cBhvr>
                                        <p:cTn id="92" dur="1" fill="hold">
                                          <p:stCondLst>
                                            <p:cond delay="0"/>
                                          </p:stCondLst>
                                        </p:cTn>
                                        <p:tgtEl>
                                          <p:spTgt spid="22"/>
                                        </p:tgtEl>
                                        <p:attrNameLst>
                                          <p:attrName>style.visibility</p:attrName>
                                        </p:attrNameLst>
                                      </p:cBhvr>
                                      <p:to>
                                        <p:strVal val="visible"/>
                                      </p:to>
                                    </p:set>
                                    <p:anim calcmode="lin" valueType="num">
                                      <p:cBhvr>
                                        <p:cTn id="93" dur="500" fill="hold"/>
                                        <p:tgtEl>
                                          <p:spTgt spid="22"/>
                                        </p:tgtEl>
                                        <p:attrNameLst>
                                          <p:attrName>ppt_w</p:attrName>
                                        </p:attrNameLst>
                                      </p:cBhvr>
                                      <p:tavLst>
                                        <p:tav tm="0">
                                          <p:val>
                                            <p:fltVal val="0"/>
                                          </p:val>
                                        </p:tav>
                                        <p:tav tm="100000">
                                          <p:val>
                                            <p:strVal val="#ppt_w"/>
                                          </p:val>
                                        </p:tav>
                                      </p:tavLst>
                                    </p:anim>
                                    <p:anim calcmode="lin" valueType="num">
                                      <p:cBhvr>
                                        <p:cTn id="94" dur="500" fill="hold"/>
                                        <p:tgtEl>
                                          <p:spTgt spid="22"/>
                                        </p:tgtEl>
                                        <p:attrNameLst>
                                          <p:attrName>ppt_h</p:attrName>
                                        </p:attrNameLst>
                                      </p:cBhvr>
                                      <p:tavLst>
                                        <p:tav tm="0">
                                          <p:val>
                                            <p:fltVal val="0"/>
                                          </p:val>
                                        </p:tav>
                                        <p:tav tm="100000">
                                          <p:val>
                                            <p:strVal val="#ppt_h"/>
                                          </p:val>
                                        </p:tav>
                                      </p:tavLst>
                                    </p:anim>
                                    <p:animEffect transition="in" filter="fade">
                                      <p:cBhvr>
                                        <p:cTn id="95" dur="500"/>
                                        <p:tgtEl>
                                          <p:spTgt spid="22"/>
                                        </p:tgtEl>
                                      </p:cBhvr>
                                    </p:animEffect>
                                  </p:childTnLst>
                                </p:cTn>
                              </p:par>
                            </p:childTnLst>
                          </p:cTn>
                        </p:par>
                        <p:par>
                          <p:cTn id="96" fill="hold">
                            <p:stCondLst>
                              <p:cond delay="8500"/>
                            </p:stCondLst>
                            <p:childTnLst>
                              <p:par>
                                <p:cTn id="97" presetID="42" presetClass="entr" presetSubtype="0" fill="hold" grpId="0" nodeType="afterEffect">
                                  <p:stCondLst>
                                    <p:cond delay="0"/>
                                  </p:stCondLst>
                                  <p:childTnLst>
                                    <p:set>
                                      <p:cBhvr>
                                        <p:cTn id="98" dur="1" fill="hold">
                                          <p:stCondLst>
                                            <p:cond delay="0"/>
                                          </p:stCondLst>
                                        </p:cTn>
                                        <p:tgtEl>
                                          <p:spTgt spid="23"/>
                                        </p:tgtEl>
                                        <p:attrNameLst>
                                          <p:attrName>style.visibility</p:attrName>
                                        </p:attrNameLst>
                                      </p:cBhvr>
                                      <p:to>
                                        <p:strVal val="visible"/>
                                      </p:to>
                                    </p:set>
                                    <p:animEffect transition="in" filter="fade">
                                      <p:cBhvr>
                                        <p:cTn id="99" dur="1000"/>
                                        <p:tgtEl>
                                          <p:spTgt spid="23"/>
                                        </p:tgtEl>
                                      </p:cBhvr>
                                    </p:animEffect>
                                    <p:anim calcmode="lin" valueType="num">
                                      <p:cBhvr>
                                        <p:cTn id="100" dur="1000" fill="hold"/>
                                        <p:tgtEl>
                                          <p:spTgt spid="23"/>
                                        </p:tgtEl>
                                        <p:attrNameLst>
                                          <p:attrName>ppt_x</p:attrName>
                                        </p:attrNameLst>
                                      </p:cBhvr>
                                      <p:tavLst>
                                        <p:tav tm="0">
                                          <p:val>
                                            <p:strVal val="#ppt_x"/>
                                          </p:val>
                                        </p:tav>
                                        <p:tav tm="100000">
                                          <p:val>
                                            <p:strVal val="#ppt_x"/>
                                          </p:val>
                                        </p:tav>
                                      </p:tavLst>
                                    </p:anim>
                                    <p:anim calcmode="lin" valueType="num">
                                      <p:cBhvr>
                                        <p:cTn id="101" dur="1000" fill="hold"/>
                                        <p:tgtEl>
                                          <p:spTgt spid="23"/>
                                        </p:tgtEl>
                                        <p:attrNameLst>
                                          <p:attrName>ppt_y</p:attrName>
                                        </p:attrNameLst>
                                      </p:cBhvr>
                                      <p:tavLst>
                                        <p:tav tm="0">
                                          <p:val>
                                            <p:strVal val="#ppt_y+.1"/>
                                          </p:val>
                                        </p:tav>
                                        <p:tav tm="100000">
                                          <p:val>
                                            <p:strVal val="#ppt_y"/>
                                          </p:val>
                                        </p:tav>
                                      </p:tavLst>
                                    </p:anim>
                                  </p:childTnLst>
                                </p:cTn>
                              </p:par>
                            </p:childTnLst>
                          </p:cTn>
                        </p:par>
                        <p:par>
                          <p:cTn id="102" fill="hold">
                            <p:stCondLst>
                              <p:cond delay="9500"/>
                            </p:stCondLst>
                            <p:childTnLst>
                              <p:par>
                                <p:cTn id="103" presetID="18" presetClass="entr" presetSubtype="9" fill="hold" grpId="0" nodeType="afterEffect">
                                  <p:stCondLst>
                                    <p:cond delay="0"/>
                                  </p:stCondLst>
                                  <p:childTnLst>
                                    <p:set>
                                      <p:cBhvr>
                                        <p:cTn id="104" dur="1" fill="hold">
                                          <p:stCondLst>
                                            <p:cond delay="0"/>
                                          </p:stCondLst>
                                        </p:cTn>
                                        <p:tgtEl>
                                          <p:spTgt spid="20"/>
                                        </p:tgtEl>
                                        <p:attrNameLst>
                                          <p:attrName>style.visibility</p:attrName>
                                        </p:attrNameLst>
                                      </p:cBhvr>
                                      <p:to>
                                        <p:strVal val="visible"/>
                                      </p:to>
                                    </p:set>
                                    <p:animEffect transition="in" filter="strips(upLeft)">
                                      <p:cBhvr>
                                        <p:cTn id="105" dur="1000"/>
                                        <p:tgtEl>
                                          <p:spTgt spid="20"/>
                                        </p:tgtEl>
                                      </p:cBhvr>
                                    </p:animEffect>
                                  </p:childTnLst>
                                </p:cTn>
                              </p:par>
                            </p:childTnLst>
                          </p:cTn>
                        </p:par>
                        <p:par>
                          <p:cTn id="106" fill="hold">
                            <p:stCondLst>
                              <p:cond delay="10500"/>
                            </p:stCondLst>
                            <p:childTnLst>
                              <p:par>
                                <p:cTn id="107" presetID="53" presetClass="entr" presetSubtype="16" fill="hold" grpId="0" nodeType="afterEffect">
                                  <p:stCondLst>
                                    <p:cond delay="0"/>
                                  </p:stCondLst>
                                  <p:childTnLst>
                                    <p:set>
                                      <p:cBhvr>
                                        <p:cTn id="108" dur="1" fill="hold">
                                          <p:stCondLst>
                                            <p:cond delay="0"/>
                                          </p:stCondLst>
                                        </p:cTn>
                                        <p:tgtEl>
                                          <p:spTgt spid="16"/>
                                        </p:tgtEl>
                                        <p:attrNameLst>
                                          <p:attrName>style.visibility</p:attrName>
                                        </p:attrNameLst>
                                      </p:cBhvr>
                                      <p:to>
                                        <p:strVal val="visible"/>
                                      </p:to>
                                    </p:set>
                                    <p:anim calcmode="lin" valueType="num">
                                      <p:cBhvr>
                                        <p:cTn id="109" dur="500" fill="hold"/>
                                        <p:tgtEl>
                                          <p:spTgt spid="16"/>
                                        </p:tgtEl>
                                        <p:attrNameLst>
                                          <p:attrName>ppt_w</p:attrName>
                                        </p:attrNameLst>
                                      </p:cBhvr>
                                      <p:tavLst>
                                        <p:tav tm="0">
                                          <p:val>
                                            <p:fltVal val="0"/>
                                          </p:val>
                                        </p:tav>
                                        <p:tav tm="100000">
                                          <p:val>
                                            <p:strVal val="#ppt_w"/>
                                          </p:val>
                                        </p:tav>
                                      </p:tavLst>
                                    </p:anim>
                                    <p:anim calcmode="lin" valueType="num">
                                      <p:cBhvr>
                                        <p:cTn id="110" dur="500" fill="hold"/>
                                        <p:tgtEl>
                                          <p:spTgt spid="16"/>
                                        </p:tgtEl>
                                        <p:attrNameLst>
                                          <p:attrName>ppt_h</p:attrName>
                                        </p:attrNameLst>
                                      </p:cBhvr>
                                      <p:tavLst>
                                        <p:tav tm="0">
                                          <p:val>
                                            <p:fltVal val="0"/>
                                          </p:val>
                                        </p:tav>
                                        <p:tav tm="100000">
                                          <p:val>
                                            <p:strVal val="#ppt_h"/>
                                          </p:val>
                                        </p:tav>
                                      </p:tavLst>
                                    </p:anim>
                                    <p:animEffect transition="in" filter="fade">
                                      <p:cBhvr>
                                        <p:cTn id="111" dur="500"/>
                                        <p:tgtEl>
                                          <p:spTgt spid="16"/>
                                        </p:tgtEl>
                                      </p:cBhvr>
                                    </p:animEffect>
                                  </p:childTnLst>
                                </p:cTn>
                              </p:par>
                              <p:par>
                                <p:cTn id="112" presetID="53" presetClass="entr" presetSubtype="16" fill="hold" grpId="0" nodeType="withEffect">
                                  <p:stCondLst>
                                    <p:cond delay="0"/>
                                  </p:stCondLst>
                                  <p:childTnLst>
                                    <p:set>
                                      <p:cBhvr>
                                        <p:cTn id="113" dur="1" fill="hold">
                                          <p:stCondLst>
                                            <p:cond delay="0"/>
                                          </p:stCondLst>
                                        </p:cTn>
                                        <p:tgtEl>
                                          <p:spTgt spid="17"/>
                                        </p:tgtEl>
                                        <p:attrNameLst>
                                          <p:attrName>style.visibility</p:attrName>
                                        </p:attrNameLst>
                                      </p:cBhvr>
                                      <p:to>
                                        <p:strVal val="visible"/>
                                      </p:to>
                                    </p:set>
                                    <p:anim calcmode="lin" valueType="num">
                                      <p:cBhvr>
                                        <p:cTn id="114" dur="500" fill="hold"/>
                                        <p:tgtEl>
                                          <p:spTgt spid="17"/>
                                        </p:tgtEl>
                                        <p:attrNameLst>
                                          <p:attrName>ppt_w</p:attrName>
                                        </p:attrNameLst>
                                      </p:cBhvr>
                                      <p:tavLst>
                                        <p:tav tm="0">
                                          <p:val>
                                            <p:fltVal val="0"/>
                                          </p:val>
                                        </p:tav>
                                        <p:tav tm="100000">
                                          <p:val>
                                            <p:strVal val="#ppt_w"/>
                                          </p:val>
                                        </p:tav>
                                      </p:tavLst>
                                    </p:anim>
                                    <p:anim calcmode="lin" valueType="num">
                                      <p:cBhvr>
                                        <p:cTn id="115" dur="500" fill="hold"/>
                                        <p:tgtEl>
                                          <p:spTgt spid="17"/>
                                        </p:tgtEl>
                                        <p:attrNameLst>
                                          <p:attrName>ppt_h</p:attrName>
                                        </p:attrNameLst>
                                      </p:cBhvr>
                                      <p:tavLst>
                                        <p:tav tm="0">
                                          <p:val>
                                            <p:fltVal val="0"/>
                                          </p:val>
                                        </p:tav>
                                        <p:tav tm="100000">
                                          <p:val>
                                            <p:strVal val="#ppt_h"/>
                                          </p:val>
                                        </p:tav>
                                      </p:tavLst>
                                    </p:anim>
                                    <p:animEffect transition="in" filter="fade">
                                      <p:cBhvr>
                                        <p:cTn id="116" dur="500"/>
                                        <p:tgtEl>
                                          <p:spTgt spid="17"/>
                                        </p:tgtEl>
                                      </p:cBhvr>
                                    </p:animEffect>
                                  </p:childTnLst>
                                </p:cTn>
                              </p:par>
                            </p:childTnLst>
                          </p:cTn>
                        </p:par>
                        <p:par>
                          <p:cTn id="117" fill="hold">
                            <p:stCondLst>
                              <p:cond delay="11000"/>
                            </p:stCondLst>
                            <p:childTnLst>
                              <p:par>
                                <p:cTn id="118" presetID="47" presetClass="entr" presetSubtype="0" fill="hold" grpId="0" nodeType="afterEffect">
                                  <p:stCondLst>
                                    <p:cond delay="0"/>
                                  </p:stCondLst>
                                  <p:childTnLst>
                                    <p:set>
                                      <p:cBhvr>
                                        <p:cTn id="119" dur="1" fill="hold">
                                          <p:stCondLst>
                                            <p:cond delay="0"/>
                                          </p:stCondLst>
                                        </p:cTn>
                                        <p:tgtEl>
                                          <p:spTgt spid="18"/>
                                        </p:tgtEl>
                                        <p:attrNameLst>
                                          <p:attrName>style.visibility</p:attrName>
                                        </p:attrNameLst>
                                      </p:cBhvr>
                                      <p:to>
                                        <p:strVal val="visible"/>
                                      </p:to>
                                    </p:set>
                                    <p:animEffect transition="in" filter="fade">
                                      <p:cBhvr>
                                        <p:cTn id="120" dur="1000"/>
                                        <p:tgtEl>
                                          <p:spTgt spid="18"/>
                                        </p:tgtEl>
                                      </p:cBhvr>
                                    </p:animEffect>
                                    <p:anim calcmode="lin" valueType="num">
                                      <p:cBhvr>
                                        <p:cTn id="121" dur="1000" fill="hold"/>
                                        <p:tgtEl>
                                          <p:spTgt spid="18"/>
                                        </p:tgtEl>
                                        <p:attrNameLst>
                                          <p:attrName>ppt_x</p:attrName>
                                        </p:attrNameLst>
                                      </p:cBhvr>
                                      <p:tavLst>
                                        <p:tav tm="0">
                                          <p:val>
                                            <p:strVal val="#ppt_x"/>
                                          </p:val>
                                        </p:tav>
                                        <p:tav tm="100000">
                                          <p:val>
                                            <p:strVal val="#ppt_x"/>
                                          </p:val>
                                        </p:tav>
                                      </p:tavLst>
                                    </p:anim>
                                    <p:anim calcmode="lin" valueType="num">
                                      <p:cBhvr>
                                        <p:cTn id="122" dur="1000" fill="hold"/>
                                        <p:tgtEl>
                                          <p:spTgt spid="18"/>
                                        </p:tgtEl>
                                        <p:attrNameLst>
                                          <p:attrName>ppt_y</p:attrName>
                                        </p:attrNameLst>
                                      </p:cBhvr>
                                      <p:tavLst>
                                        <p:tav tm="0">
                                          <p:val>
                                            <p:strVal val="#ppt_y-.1"/>
                                          </p:val>
                                        </p:tav>
                                        <p:tav tm="100000">
                                          <p:val>
                                            <p:strVal val="#ppt_y"/>
                                          </p:val>
                                        </p:tav>
                                      </p:tavLst>
                                    </p:anim>
                                  </p:childTnLst>
                                </p:cTn>
                              </p:par>
                            </p:childTnLst>
                          </p:cTn>
                        </p:par>
                        <p:par>
                          <p:cTn id="123" fill="hold">
                            <p:stCondLst>
                              <p:cond delay="12000"/>
                            </p:stCondLst>
                            <p:childTnLst>
                              <p:par>
                                <p:cTn id="124" presetID="18" presetClass="entr" presetSubtype="3" fill="hold" grpId="0" nodeType="afterEffect">
                                  <p:stCondLst>
                                    <p:cond delay="0"/>
                                  </p:stCondLst>
                                  <p:childTnLst>
                                    <p:set>
                                      <p:cBhvr>
                                        <p:cTn id="125" dur="1" fill="hold">
                                          <p:stCondLst>
                                            <p:cond delay="0"/>
                                          </p:stCondLst>
                                        </p:cTn>
                                        <p:tgtEl>
                                          <p:spTgt spid="15"/>
                                        </p:tgtEl>
                                        <p:attrNameLst>
                                          <p:attrName>style.visibility</p:attrName>
                                        </p:attrNameLst>
                                      </p:cBhvr>
                                      <p:to>
                                        <p:strVal val="visible"/>
                                      </p:to>
                                    </p:set>
                                    <p:animEffect transition="in" filter="strips(upRight)">
                                      <p:cBhvr>
                                        <p:cTn id="126" dur="10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 grpId="0" animBg="1"/>
      <p:bldP spid="10" grpId="0" animBg="1"/>
      <p:bldP spid="15" grpId="0" animBg="1"/>
      <p:bldP spid="20" grpId="0" animBg="1"/>
      <p:bldP spid="25" grpId="0" animBg="1"/>
      <p:bldP spid="9" grpId="0" animBg="1"/>
      <p:bldP spid="11" grpId="0"/>
      <p:bldP spid="12" grpId="0"/>
      <p:bldP spid="16" grpId="0" animBg="1"/>
      <p:bldP spid="17" grpId="0"/>
      <p:bldP spid="18" grpId="0"/>
      <p:bldP spid="21" grpId="0" animBg="1"/>
      <p:bldP spid="22" grpId="0"/>
      <p:bldP spid="23" grpId="0"/>
      <p:bldP spid="26" grpId="0" animBg="1"/>
      <p:bldP spid="27" grpId="0"/>
      <p:bldP spid="28" grpId="0"/>
      <p:bldP spid="30" grpId="0"/>
      <p:bldP spid="31" grpId="0" build="p"/>
      <p:bldP spid="32" grpId="0" animBg="1"/>
    </p:bldLst>
  </p:timing>
</p:sld>
</file>

<file path=ppt/slides/slide5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3077" name="Freeform 5"/>
          <p:cNvSpPr>
            <a:spLocks noChangeAspect="1"/>
          </p:cNvSpPr>
          <p:nvPr/>
        </p:nvSpPr>
        <p:spPr bwMode="auto">
          <a:xfrm>
            <a:off x="6157784" y="1103585"/>
            <a:ext cx="1464522" cy="1280160"/>
          </a:xfrm>
          <a:custGeom>
            <a:avLst/>
            <a:gdLst/>
            <a:ahLst/>
            <a:cxnLst>
              <a:cxn ang="0">
                <a:pos x="45" y="281"/>
              </a:cxn>
              <a:cxn ang="0">
                <a:pos x="242" y="195"/>
              </a:cxn>
              <a:cxn ang="0">
                <a:pos x="361" y="2"/>
              </a:cxn>
              <a:cxn ang="0">
                <a:pos x="36" y="131"/>
              </a:cxn>
              <a:cxn ang="0">
                <a:pos x="30" y="269"/>
              </a:cxn>
              <a:cxn ang="0">
                <a:pos x="286" y="38"/>
              </a:cxn>
              <a:cxn ang="0">
                <a:pos x="45" y="281"/>
              </a:cxn>
            </a:cxnLst>
            <a:rect l="0" t="0" r="r" b="b"/>
            <a:pathLst>
              <a:path w="361" h="304">
                <a:moveTo>
                  <a:pt x="45" y="281"/>
                </a:moveTo>
                <a:cubicBezTo>
                  <a:pt x="131" y="304"/>
                  <a:pt x="212" y="283"/>
                  <a:pt x="242" y="195"/>
                </a:cubicBezTo>
                <a:cubicBezTo>
                  <a:pt x="274" y="105"/>
                  <a:pt x="303" y="42"/>
                  <a:pt x="361" y="2"/>
                </a:cubicBezTo>
                <a:cubicBezTo>
                  <a:pt x="229" y="0"/>
                  <a:pt x="109" y="24"/>
                  <a:pt x="36" y="131"/>
                </a:cubicBezTo>
                <a:cubicBezTo>
                  <a:pt x="0" y="185"/>
                  <a:pt x="5" y="231"/>
                  <a:pt x="30" y="269"/>
                </a:cubicBezTo>
                <a:cubicBezTo>
                  <a:pt x="90" y="165"/>
                  <a:pt x="182" y="90"/>
                  <a:pt x="286" y="38"/>
                </a:cubicBezTo>
                <a:cubicBezTo>
                  <a:pt x="167" y="107"/>
                  <a:pt x="98" y="185"/>
                  <a:pt x="45" y="281"/>
                </a:cubicBezTo>
                <a:close/>
              </a:path>
            </a:pathLst>
          </a:custGeom>
          <a:solidFill>
            <a:srgbClr val="72869F"/>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78" name="Freeform 6"/>
          <p:cNvSpPr>
            <a:spLocks noChangeAspect="1"/>
          </p:cNvSpPr>
          <p:nvPr/>
        </p:nvSpPr>
        <p:spPr bwMode="auto">
          <a:xfrm rot="452668">
            <a:off x="4579768" y="1338951"/>
            <a:ext cx="1561039" cy="1188720"/>
          </a:xfrm>
          <a:custGeom>
            <a:avLst/>
            <a:gdLst/>
            <a:ahLst/>
            <a:cxnLst>
              <a:cxn ang="0">
                <a:pos x="287" y="191"/>
              </a:cxn>
              <a:cxn ang="0">
                <a:pos x="118" y="163"/>
              </a:cxn>
              <a:cxn ang="0">
                <a:pos x="0" y="23"/>
              </a:cxn>
              <a:cxn ang="0">
                <a:pos x="238" y="55"/>
              </a:cxn>
              <a:cxn ang="0">
                <a:pos x="295" y="177"/>
              </a:cxn>
              <a:cxn ang="0">
                <a:pos x="77" y="39"/>
              </a:cxn>
              <a:cxn ang="0">
                <a:pos x="287" y="191"/>
              </a:cxn>
            </a:cxnLst>
            <a:rect l="0" t="0" r="r" b="b"/>
            <a:pathLst>
              <a:path w="312" h="238">
                <a:moveTo>
                  <a:pt x="287" y="191"/>
                </a:moveTo>
                <a:cubicBezTo>
                  <a:pt x="231" y="238"/>
                  <a:pt x="159" y="236"/>
                  <a:pt x="118" y="163"/>
                </a:cubicBezTo>
                <a:cubicBezTo>
                  <a:pt x="88" y="107"/>
                  <a:pt x="58" y="57"/>
                  <a:pt x="0" y="23"/>
                </a:cubicBezTo>
                <a:cubicBezTo>
                  <a:pt x="88" y="0"/>
                  <a:pt x="169" y="3"/>
                  <a:pt x="238" y="55"/>
                </a:cubicBezTo>
                <a:cubicBezTo>
                  <a:pt x="238" y="55"/>
                  <a:pt x="312" y="99"/>
                  <a:pt x="295" y="177"/>
                </a:cubicBezTo>
                <a:cubicBezTo>
                  <a:pt x="237" y="111"/>
                  <a:pt x="159" y="67"/>
                  <a:pt x="77" y="39"/>
                </a:cubicBezTo>
                <a:cubicBezTo>
                  <a:pt x="173" y="79"/>
                  <a:pt x="237" y="127"/>
                  <a:pt x="287" y="191"/>
                </a:cubicBezTo>
                <a:close/>
              </a:path>
            </a:pathLst>
          </a:custGeom>
          <a:solidFill>
            <a:srgbClr val="5C7089"/>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81" name="Freeform 9"/>
          <p:cNvSpPr>
            <a:spLocks noChangeAspect="1"/>
          </p:cNvSpPr>
          <p:nvPr/>
        </p:nvSpPr>
        <p:spPr bwMode="auto">
          <a:xfrm rot="701589">
            <a:off x="3568842" y="2667699"/>
            <a:ext cx="1371600" cy="1356159"/>
          </a:xfrm>
          <a:custGeom>
            <a:avLst/>
            <a:gdLst/>
            <a:ahLst/>
            <a:cxnLst>
              <a:cxn ang="0">
                <a:pos x="331" y="84"/>
              </a:cxn>
              <a:cxn ang="0">
                <a:pos x="190" y="209"/>
              </a:cxn>
              <a:cxn ang="0">
                <a:pos x="0" y="213"/>
              </a:cxn>
              <a:cxn ang="0">
                <a:pos x="192" y="30"/>
              </a:cxn>
              <a:cxn ang="0">
                <a:pos x="326" y="68"/>
              </a:cxn>
              <a:cxn ang="0">
                <a:pos x="68" y="157"/>
              </a:cxn>
              <a:cxn ang="0">
                <a:pos x="331" y="84"/>
              </a:cxn>
            </a:cxnLst>
            <a:rect l="0" t="0" r="r" b="b"/>
            <a:pathLst>
              <a:path w="331" h="225">
                <a:moveTo>
                  <a:pt x="331" y="84"/>
                </a:moveTo>
                <a:cubicBezTo>
                  <a:pt x="327" y="167"/>
                  <a:pt x="277" y="225"/>
                  <a:pt x="190" y="209"/>
                </a:cubicBezTo>
                <a:cubicBezTo>
                  <a:pt x="126" y="197"/>
                  <a:pt x="66" y="187"/>
                  <a:pt x="0" y="213"/>
                </a:cubicBezTo>
                <a:cubicBezTo>
                  <a:pt x="43" y="122"/>
                  <a:pt x="106" y="54"/>
                  <a:pt x="192" y="30"/>
                </a:cubicBezTo>
                <a:cubicBezTo>
                  <a:pt x="192" y="30"/>
                  <a:pt x="277" y="0"/>
                  <a:pt x="326" y="68"/>
                </a:cubicBezTo>
                <a:cubicBezTo>
                  <a:pt x="233" y="72"/>
                  <a:pt x="145" y="108"/>
                  <a:pt x="68" y="157"/>
                </a:cubicBezTo>
                <a:cubicBezTo>
                  <a:pt x="164" y="104"/>
                  <a:pt x="247" y="84"/>
                  <a:pt x="331" y="84"/>
                </a:cubicBezTo>
                <a:close/>
              </a:path>
            </a:pathLst>
          </a:custGeom>
          <a:solidFill>
            <a:srgbClr val="44546B"/>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83" name="Freeform 11"/>
          <p:cNvSpPr>
            <a:spLocks noChangeAspect="1"/>
          </p:cNvSpPr>
          <p:nvPr/>
        </p:nvSpPr>
        <p:spPr bwMode="auto">
          <a:xfrm rot="341627">
            <a:off x="3859795" y="4310417"/>
            <a:ext cx="1154485" cy="1645920"/>
          </a:xfrm>
          <a:custGeom>
            <a:avLst/>
            <a:gdLst/>
            <a:ahLst/>
            <a:cxnLst>
              <a:cxn ang="0">
                <a:pos x="240" y="75"/>
              </a:cxn>
              <a:cxn ang="0">
                <a:pos x="190" y="215"/>
              </a:cxn>
              <a:cxn ang="0">
                <a:pos x="35" y="378"/>
              </a:cxn>
              <a:cxn ang="0">
                <a:pos x="67" y="64"/>
              </a:cxn>
              <a:cxn ang="0">
                <a:pos x="229" y="60"/>
              </a:cxn>
              <a:cxn ang="0">
                <a:pos x="50" y="294"/>
              </a:cxn>
              <a:cxn ang="0">
                <a:pos x="240" y="75"/>
              </a:cxn>
            </a:cxnLst>
            <a:rect l="0" t="0" r="r" b="b"/>
            <a:pathLst>
              <a:path w="265" h="378">
                <a:moveTo>
                  <a:pt x="240" y="75"/>
                </a:moveTo>
                <a:cubicBezTo>
                  <a:pt x="265" y="141"/>
                  <a:pt x="240" y="189"/>
                  <a:pt x="190" y="215"/>
                </a:cubicBezTo>
                <a:cubicBezTo>
                  <a:pt x="122" y="249"/>
                  <a:pt x="71" y="304"/>
                  <a:pt x="35" y="378"/>
                </a:cubicBezTo>
                <a:cubicBezTo>
                  <a:pt x="17" y="274"/>
                  <a:pt x="0" y="159"/>
                  <a:pt x="67" y="64"/>
                </a:cubicBezTo>
                <a:cubicBezTo>
                  <a:pt x="112" y="0"/>
                  <a:pt x="169" y="0"/>
                  <a:pt x="229" y="60"/>
                </a:cubicBezTo>
                <a:cubicBezTo>
                  <a:pt x="139" y="105"/>
                  <a:pt x="80" y="195"/>
                  <a:pt x="50" y="294"/>
                </a:cubicBezTo>
                <a:cubicBezTo>
                  <a:pt x="94" y="179"/>
                  <a:pt x="156" y="113"/>
                  <a:pt x="240" y="75"/>
                </a:cubicBezTo>
                <a:close/>
              </a:path>
            </a:pathLst>
          </a:custGeom>
          <a:solidFill>
            <a:srgbClr val="EF3425"/>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87" name="Freeform 15"/>
          <p:cNvSpPr>
            <a:spLocks noChangeAspect="1"/>
          </p:cNvSpPr>
          <p:nvPr/>
        </p:nvSpPr>
        <p:spPr bwMode="auto">
          <a:xfrm rot="20560831">
            <a:off x="7569930" y="2575429"/>
            <a:ext cx="1530386" cy="1188720"/>
          </a:xfrm>
          <a:custGeom>
            <a:avLst/>
            <a:gdLst/>
            <a:ahLst/>
            <a:cxnLst>
              <a:cxn ang="0">
                <a:pos x="0" y="100"/>
              </a:cxn>
              <a:cxn ang="0">
                <a:pos x="175" y="189"/>
              </a:cxn>
              <a:cxn ang="0">
                <a:pos x="369" y="142"/>
              </a:cxn>
              <a:cxn ang="0">
                <a:pos x="128" y="6"/>
              </a:cxn>
              <a:cxn ang="0">
                <a:pos x="2" y="82"/>
              </a:cxn>
              <a:cxn ang="0">
                <a:pos x="288" y="104"/>
              </a:cxn>
              <a:cxn ang="0">
                <a:pos x="0" y="100"/>
              </a:cxn>
            </a:cxnLst>
            <a:rect l="0" t="0" r="r" b="b"/>
            <a:pathLst>
              <a:path w="369" h="231">
                <a:moveTo>
                  <a:pt x="0" y="100"/>
                </a:moveTo>
                <a:cubicBezTo>
                  <a:pt x="22" y="186"/>
                  <a:pt x="90" y="231"/>
                  <a:pt x="175" y="189"/>
                </a:cubicBezTo>
                <a:cubicBezTo>
                  <a:pt x="235" y="160"/>
                  <a:pt x="295" y="134"/>
                  <a:pt x="369" y="142"/>
                </a:cubicBezTo>
                <a:cubicBezTo>
                  <a:pt x="303" y="60"/>
                  <a:pt x="224" y="8"/>
                  <a:pt x="128" y="6"/>
                </a:cubicBezTo>
                <a:cubicBezTo>
                  <a:pt x="128" y="6"/>
                  <a:pt x="34" y="0"/>
                  <a:pt x="2" y="82"/>
                </a:cubicBezTo>
                <a:cubicBezTo>
                  <a:pt x="96" y="62"/>
                  <a:pt x="196" y="74"/>
                  <a:pt x="288" y="104"/>
                </a:cubicBezTo>
                <a:cubicBezTo>
                  <a:pt x="175" y="76"/>
                  <a:pt x="86" y="78"/>
                  <a:pt x="0" y="100"/>
                </a:cubicBezTo>
                <a:close/>
              </a:path>
            </a:pathLst>
          </a:custGeom>
          <a:solidFill>
            <a:srgbClr val="8DA1BB"/>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89" name="Freeform 17"/>
          <p:cNvSpPr>
            <a:spLocks noChangeAspect="1"/>
          </p:cNvSpPr>
          <p:nvPr/>
        </p:nvSpPr>
        <p:spPr bwMode="auto">
          <a:xfrm rot="21311196">
            <a:off x="7439916" y="4476678"/>
            <a:ext cx="1280160" cy="1560113"/>
          </a:xfrm>
          <a:custGeom>
            <a:avLst/>
            <a:gdLst/>
            <a:ahLst/>
            <a:cxnLst>
              <a:cxn ang="0">
                <a:pos x="65" y="22"/>
              </a:cxn>
              <a:cxn ang="0">
                <a:pos x="72" y="260"/>
              </a:cxn>
              <a:cxn ang="0">
                <a:pos x="206" y="453"/>
              </a:cxn>
              <a:cxn ang="0">
                <a:pos x="206" y="69"/>
              </a:cxn>
              <a:cxn ang="0">
                <a:pos x="81" y="13"/>
              </a:cxn>
              <a:cxn ang="0">
                <a:pos x="199" y="362"/>
              </a:cxn>
              <a:cxn ang="0">
                <a:pos x="65" y="22"/>
              </a:cxn>
            </a:cxnLst>
            <a:rect l="0" t="0" r="r" b="b"/>
            <a:pathLst>
              <a:path w="277" h="453">
                <a:moveTo>
                  <a:pt x="65" y="22"/>
                </a:moveTo>
                <a:cubicBezTo>
                  <a:pt x="12" y="103"/>
                  <a:pt x="0" y="194"/>
                  <a:pt x="72" y="260"/>
                </a:cubicBezTo>
                <a:cubicBezTo>
                  <a:pt x="141" y="326"/>
                  <a:pt x="190" y="377"/>
                  <a:pt x="206" y="453"/>
                </a:cubicBezTo>
                <a:cubicBezTo>
                  <a:pt x="257" y="318"/>
                  <a:pt x="277" y="184"/>
                  <a:pt x="206" y="69"/>
                </a:cubicBezTo>
                <a:cubicBezTo>
                  <a:pt x="169" y="10"/>
                  <a:pt x="125" y="0"/>
                  <a:pt x="81" y="13"/>
                </a:cubicBezTo>
                <a:cubicBezTo>
                  <a:pt x="155" y="113"/>
                  <a:pt x="192" y="238"/>
                  <a:pt x="199" y="362"/>
                </a:cubicBezTo>
                <a:cubicBezTo>
                  <a:pt x="180" y="213"/>
                  <a:pt x="134" y="113"/>
                  <a:pt x="65" y="22"/>
                </a:cubicBezTo>
                <a:close/>
              </a:path>
            </a:pathLst>
          </a:custGeom>
          <a:solidFill>
            <a:srgbClr val="B5B5B5"/>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90" name="Freeform 18"/>
          <p:cNvSpPr>
            <a:spLocks/>
          </p:cNvSpPr>
          <p:nvPr/>
        </p:nvSpPr>
        <p:spPr bwMode="auto">
          <a:xfrm>
            <a:off x="4637559" y="1974991"/>
            <a:ext cx="3363731" cy="4883009"/>
          </a:xfrm>
          <a:custGeom>
            <a:avLst/>
            <a:gdLst/>
            <a:ahLst/>
            <a:cxnLst>
              <a:cxn ang="0">
                <a:pos x="935" y="802"/>
              </a:cxn>
              <a:cxn ang="0">
                <a:pos x="1068" y="631"/>
              </a:cxn>
              <a:cxn ang="0">
                <a:pos x="859" y="776"/>
              </a:cxn>
              <a:cxn ang="0">
                <a:pos x="733" y="833"/>
              </a:cxn>
              <a:cxn ang="0">
                <a:pos x="756" y="774"/>
              </a:cxn>
              <a:cxn ang="0">
                <a:pos x="787" y="673"/>
              </a:cxn>
              <a:cxn ang="0">
                <a:pos x="1102" y="378"/>
              </a:cxn>
              <a:cxn ang="0">
                <a:pos x="799" y="562"/>
              </a:cxn>
              <a:cxn ang="0">
                <a:pos x="784" y="427"/>
              </a:cxn>
              <a:cxn ang="0">
                <a:pos x="899" y="191"/>
              </a:cxn>
              <a:cxn ang="0">
                <a:pos x="763" y="361"/>
              </a:cxn>
              <a:cxn ang="0">
                <a:pos x="690" y="229"/>
              </a:cxn>
              <a:cxn ang="0">
                <a:pos x="721" y="695"/>
              </a:cxn>
              <a:cxn ang="0">
                <a:pos x="558" y="380"/>
              </a:cxn>
              <a:cxn ang="0">
                <a:pos x="641" y="869"/>
              </a:cxn>
              <a:cxn ang="0">
                <a:pos x="590" y="1012"/>
              </a:cxn>
              <a:cxn ang="0">
                <a:pos x="493" y="807"/>
              </a:cxn>
              <a:cxn ang="0">
                <a:pos x="539" y="595"/>
              </a:cxn>
              <a:cxn ang="0">
                <a:pos x="471" y="746"/>
              </a:cxn>
              <a:cxn ang="0">
                <a:pos x="459" y="704"/>
              </a:cxn>
              <a:cxn ang="0">
                <a:pos x="605" y="0"/>
              </a:cxn>
              <a:cxn ang="0">
                <a:pos x="474" y="213"/>
              </a:cxn>
              <a:cxn ang="0">
                <a:pos x="357" y="22"/>
              </a:cxn>
              <a:cxn ang="0">
                <a:pos x="440" y="298"/>
              </a:cxn>
              <a:cxn ang="0">
                <a:pos x="391" y="665"/>
              </a:cxn>
              <a:cxn ang="0">
                <a:pos x="423" y="846"/>
              </a:cxn>
              <a:cxn ang="0">
                <a:pos x="282" y="227"/>
              </a:cxn>
              <a:cxn ang="0">
                <a:pos x="271" y="507"/>
              </a:cxn>
              <a:cxn ang="0">
                <a:pos x="0" y="422"/>
              </a:cxn>
              <a:cxn ang="0">
                <a:pos x="276" y="569"/>
              </a:cxn>
              <a:cxn ang="0">
                <a:pos x="346" y="842"/>
              </a:cxn>
              <a:cxn ang="0">
                <a:pos x="212" y="826"/>
              </a:cxn>
              <a:cxn ang="0">
                <a:pos x="54" y="627"/>
              </a:cxn>
              <a:cxn ang="0">
                <a:pos x="167" y="836"/>
              </a:cxn>
              <a:cxn ang="0">
                <a:pos x="22" y="913"/>
              </a:cxn>
              <a:cxn ang="0">
                <a:pos x="389" y="929"/>
              </a:cxn>
              <a:cxn ang="0">
                <a:pos x="440" y="1007"/>
              </a:cxn>
              <a:cxn ang="0">
                <a:pos x="655" y="1517"/>
              </a:cxn>
              <a:cxn ang="0">
                <a:pos x="485" y="1601"/>
              </a:cxn>
              <a:cxn ang="0">
                <a:pos x="978" y="1601"/>
              </a:cxn>
              <a:cxn ang="0">
                <a:pos x="843" y="1513"/>
              </a:cxn>
              <a:cxn ang="0">
                <a:pos x="843" y="1513"/>
              </a:cxn>
              <a:cxn ang="0">
                <a:pos x="707" y="1144"/>
              </a:cxn>
              <a:cxn ang="0">
                <a:pos x="688" y="1006"/>
              </a:cxn>
              <a:cxn ang="0">
                <a:pos x="874" y="822"/>
              </a:cxn>
              <a:cxn ang="0">
                <a:pos x="876" y="822"/>
              </a:cxn>
              <a:cxn ang="0">
                <a:pos x="1091" y="949"/>
              </a:cxn>
              <a:cxn ang="0">
                <a:pos x="935" y="802"/>
              </a:cxn>
            </a:cxnLst>
            <a:rect l="0" t="0" r="r" b="b"/>
            <a:pathLst>
              <a:path w="1102" h="1601">
                <a:moveTo>
                  <a:pt x="935" y="802"/>
                </a:moveTo>
                <a:cubicBezTo>
                  <a:pt x="1004" y="772"/>
                  <a:pt x="1064" y="712"/>
                  <a:pt x="1068" y="631"/>
                </a:cubicBezTo>
                <a:cubicBezTo>
                  <a:pt x="1047" y="762"/>
                  <a:pt x="933" y="762"/>
                  <a:pt x="859" y="776"/>
                </a:cubicBezTo>
                <a:cubicBezTo>
                  <a:pt x="800" y="786"/>
                  <a:pt x="766" y="801"/>
                  <a:pt x="733" y="833"/>
                </a:cubicBezTo>
                <a:cubicBezTo>
                  <a:pt x="740" y="815"/>
                  <a:pt x="747" y="795"/>
                  <a:pt x="756" y="774"/>
                </a:cubicBezTo>
                <a:cubicBezTo>
                  <a:pt x="769" y="741"/>
                  <a:pt x="780" y="707"/>
                  <a:pt x="787" y="673"/>
                </a:cubicBezTo>
                <a:cubicBezTo>
                  <a:pt x="837" y="539"/>
                  <a:pt x="931" y="384"/>
                  <a:pt x="1102" y="378"/>
                </a:cubicBezTo>
                <a:cubicBezTo>
                  <a:pt x="1000" y="373"/>
                  <a:pt x="882" y="453"/>
                  <a:pt x="799" y="562"/>
                </a:cubicBezTo>
                <a:cubicBezTo>
                  <a:pt x="799" y="517"/>
                  <a:pt x="795" y="472"/>
                  <a:pt x="784" y="427"/>
                </a:cubicBezTo>
                <a:cubicBezTo>
                  <a:pt x="779" y="342"/>
                  <a:pt x="802" y="248"/>
                  <a:pt x="899" y="191"/>
                </a:cubicBezTo>
                <a:cubicBezTo>
                  <a:pt x="839" y="221"/>
                  <a:pt x="785" y="279"/>
                  <a:pt x="763" y="361"/>
                </a:cubicBezTo>
                <a:cubicBezTo>
                  <a:pt x="746" y="315"/>
                  <a:pt x="722" y="271"/>
                  <a:pt x="690" y="229"/>
                </a:cubicBezTo>
                <a:cubicBezTo>
                  <a:pt x="803" y="411"/>
                  <a:pt x="773" y="565"/>
                  <a:pt x="721" y="695"/>
                </a:cubicBezTo>
                <a:cubicBezTo>
                  <a:pt x="713" y="559"/>
                  <a:pt x="646" y="447"/>
                  <a:pt x="558" y="380"/>
                </a:cubicBezTo>
                <a:cubicBezTo>
                  <a:pt x="696" y="522"/>
                  <a:pt x="690" y="728"/>
                  <a:pt x="641" y="869"/>
                </a:cubicBezTo>
                <a:cubicBezTo>
                  <a:pt x="614" y="927"/>
                  <a:pt x="596" y="967"/>
                  <a:pt x="590" y="1012"/>
                </a:cubicBezTo>
                <a:cubicBezTo>
                  <a:pt x="552" y="943"/>
                  <a:pt x="518" y="871"/>
                  <a:pt x="493" y="807"/>
                </a:cubicBezTo>
                <a:cubicBezTo>
                  <a:pt x="549" y="704"/>
                  <a:pt x="539" y="595"/>
                  <a:pt x="539" y="595"/>
                </a:cubicBezTo>
                <a:cubicBezTo>
                  <a:pt x="540" y="660"/>
                  <a:pt x="494" y="719"/>
                  <a:pt x="471" y="746"/>
                </a:cubicBezTo>
                <a:cubicBezTo>
                  <a:pt x="466" y="731"/>
                  <a:pt x="462" y="717"/>
                  <a:pt x="459" y="704"/>
                </a:cubicBezTo>
                <a:cubicBezTo>
                  <a:pt x="417" y="531"/>
                  <a:pt x="425" y="253"/>
                  <a:pt x="605" y="0"/>
                </a:cubicBezTo>
                <a:cubicBezTo>
                  <a:pt x="558" y="58"/>
                  <a:pt x="511" y="131"/>
                  <a:pt x="474" y="213"/>
                </a:cubicBezTo>
                <a:cubicBezTo>
                  <a:pt x="462" y="127"/>
                  <a:pt x="415" y="60"/>
                  <a:pt x="357" y="22"/>
                </a:cubicBezTo>
                <a:cubicBezTo>
                  <a:pt x="457" y="97"/>
                  <a:pt x="461" y="209"/>
                  <a:pt x="440" y="298"/>
                </a:cubicBezTo>
                <a:cubicBezTo>
                  <a:pt x="398" y="414"/>
                  <a:pt x="376" y="541"/>
                  <a:pt x="391" y="665"/>
                </a:cubicBezTo>
                <a:cubicBezTo>
                  <a:pt x="395" y="695"/>
                  <a:pt x="406" y="786"/>
                  <a:pt x="423" y="846"/>
                </a:cubicBezTo>
                <a:cubicBezTo>
                  <a:pt x="321" y="706"/>
                  <a:pt x="254" y="499"/>
                  <a:pt x="282" y="227"/>
                </a:cubicBezTo>
                <a:cubicBezTo>
                  <a:pt x="267" y="310"/>
                  <a:pt x="263" y="406"/>
                  <a:pt x="271" y="507"/>
                </a:cubicBezTo>
                <a:cubicBezTo>
                  <a:pt x="192" y="422"/>
                  <a:pt x="86" y="400"/>
                  <a:pt x="0" y="422"/>
                </a:cubicBezTo>
                <a:cubicBezTo>
                  <a:pt x="143" y="398"/>
                  <a:pt x="233" y="482"/>
                  <a:pt x="276" y="569"/>
                </a:cubicBezTo>
                <a:cubicBezTo>
                  <a:pt x="289" y="663"/>
                  <a:pt x="310" y="754"/>
                  <a:pt x="346" y="842"/>
                </a:cubicBezTo>
                <a:cubicBezTo>
                  <a:pt x="301" y="826"/>
                  <a:pt x="256" y="822"/>
                  <a:pt x="212" y="826"/>
                </a:cubicBezTo>
                <a:cubicBezTo>
                  <a:pt x="139" y="798"/>
                  <a:pt x="67" y="740"/>
                  <a:pt x="54" y="627"/>
                </a:cubicBezTo>
                <a:cubicBezTo>
                  <a:pt x="58" y="702"/>
                  <a:pt x="96" y="784"/>
                  <a:pt x="167" y="836"/>
                </a:cubicBezTo>
                <a:cubicBezTo>
                  <a:pt x="114" y="850"/>
                  <a:pt x="64" y="876"/>
                  <a:pt x="22" y="913"/>
                </a:cubicBezTo>
                <a:cubicBezTo>
                  <a:pt x="188" y="850"/>
                  <a:pt x="303" y="870"/>
                  <a:pt x="389" y="929"/>
                </a:cubicBezTo>
                <a:cubicBezTo>
                  <a:pt x="404" y="955"/>
                  <a:pt x="421" y="983"/>
                  <a:pt x="440" y="1007"/>
                </a:cubicBezTo>
                <a:cubicBezTo>
                  <a:pt x="578" y="1192"/>
                  <a:pt x="661" y="1342"/>
                  <a:pt x="655" y="1517"/>
                </a:cubicBezTo>
                <a:cubicBezTo>
                  <a:pt x="653" y="1533"/>
                  <a:pt x="632" y="1582"/>
                  <a:pt x="485" y="1601"/>
                </a:cubicBezTo>
                <a:cubicBezTo>
                  <a:pt x="978" y="1601"/>
                  <a:pt x="978" y="1601"/>
                  <a:pt x="978" y="1601"/>
                </a:cubicBezTo>
                <a:cubicBezTo>
                  <a:pt x="978" y="1601"/>
                  <a:pt x="865" y="1568"/>
                  <a:pt x="843" y="1513"/>
                </a:cubicBezTo>
                <a:cubicBezTo>
                  <a:pt x="843" y="1513"/>
                  <a:pt x="843" y="1513"/>
                  <a:pt x="843" y="1513"/>
                </a:cubicBezTo>
                <a:cubicBezTo>
                  <a:pt x="836" y="1386"/>
                  <a:pt x="791" y="1260"/>
                  <a:pt x="707" y="1144"/>
                </a:cubicBezTo>
                <a:cubicBezTo>
                  <a:pt x="692" y="1093"/>
                  <a:pt x="685" y="1050"/>
                  <a:pt x="688" y="1006"/>
                </a:cubicBezTo>
                <a:cubicBezTo>
                  <a:pt x="721" y="915"/>
                  <a:pt x="766" y="845"/>
                  <a:pt x="874" y="822"/>
                </a:cubicBezTo>
                <a:cubicBezTo>
                  <a:pt x="876" y="822"/>
                  <a:pt x="876" y="822"/>
                  <a:pt x="876" y="822"/>
                </a:cubicBezTo>
                <a:cubicBezTo>
                  <a:pt x="953" y="822"/>
                  <a:pt x="1040" y="848"/>
                  <a:pt x="1091" y="949"/>
                </a:cubicBezTo>
                <a:cubicBezTo>
                  <a:pt x="1064" y="886"/>
                  <a:pt x="1010" y="828"/>
                  <a:pt x="935" y="802"/>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4" name="Freeform 23"/>
          <p:cNvSpPr/>
          <p:nvPr/>
        </p:nvSpPr>
        <p:spPr>
          <a:xfrm flipV="1">
            <a:off x="4210784" y="3043640"/>
            <a:ext cx="595405" cy="5954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10677" rIns="210677" bIns="121920" numCol="1" spcCol="1270" anchor="ctr" anchorCtr="0">
            <a:noAutofit/>
          </a:bodyPr>
          <a:lstStyle/>
          <a:p>
            <a:pPr algn="ctr" defTabSz="1185304">
              <a:lnSpc>
                <a:spcPct val="90000"/>
              </a:lnSpc>
              <a:spcBef>
                <a:spcPct val="0"/>
              </a:spcBef>
              <a:spcAft>
                <a:spcPct val="35000"/>
              </a:spcAft>
            </a:pPr>
            <a:endParaRPr lang="en-US" sz="4267" dirty="0"/>
          </a:p>
        </p:txBody>
      </p:sp>
      <p:sp>
        <p:nvSpPr>
          <p:cNvPr id="27" name="Freeform 26"/>
          <p:cNvSpPr/>
          <p:nvPr/>
        </p:nvSpPr>
        <p:spPr>
          <a:xfrm flipV="1">
            <a:off x="4242263" y="4557657"/>
            <a:ext cx="595405" cy="5954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10677" rIns="210677" bIns="121920" numCol="1" spcCol="1270" anchor="ctr" anchorCtr="0">
            <a:noAutofit/>
          </a:bodyPr>
          <a:lstStyle/>
          <a:p>
            <a:pPr algn="ctr" defTabSz="1185304">
              <a:lnSpc>
                <a:spcPct val="90000"/>
              </a:lnSpc>
              <a:spcBef>
                <a:spcPct val="0"/>
              </a:spcBef>
              <a:spcAft>
                <a:spcPct val="35000"/>
              </a:spcAft>
            </a:pPr>
            <a:endParaRPr lang="en-US" sz="4267" dirty="0"/>
          </a:p>
        </p:txBody>
      </p:sp>
      <p:sp>
        <p:nvSpPr>
          <p:cNvPr id="30" name="Freeform 29"/>
          <p:cNvSpPr/>
          <p:nvPr/>
        </p:nvSpPr>
        <p:spPr>
          <a:xfrm flipV="1">
            <a:off x="7718585" y="2872774"/>
            <a:ext cx="595405" cy="5954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10677" rIns="210677" bIns="121920" numCol="1" spcCol="1270" anchor="ctr" anchorCtr="0">
            <a:noAutofit/>
          </a:bodyPr>
          <a:lstStyle/>
          <a:p>
            <a:pPr algn="ctr" defTabSz="1185304">
              <a:lnSpc>
                <a:spcPct val="90000"/>
              </a:lnSpc>
              <a:spcBef>
                <a:spcPct val="0"/>
              </a:spcBef>
              <a:spcAft>
                <a:spcPct val="35000"/>
              </a:spcAft>
            </a:pPr>
            <a:endParaRPr lang="en-US" sz="4267" dirty="0"/>
          </a:p>
        </p:txBody>
      </p:sp>
      <p:sp>
        <p:nvSpPr>
          <p:cNvPr id="33" name="Freeform 32"/>
          <p:cNvSpPr/>
          <p:nvPr/>
        </p:nvSpPr>
        <p:spPr>
          <a:xfrm flipV="1">
            <a:off x="6362072" y="1575157"/>
            <a:ext cx="595404" cy="5954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10677" rIns="210677" bIns="121920" numCol="1" spcCol="1270" anchor="ctr" anchorCtr="0">
            <a:noAutofit/>
          </a:bodyPr>
          <a:lstStyle/>
          <a:p>
            <a:pPr algn="ctr" defTabSz="1185304">
              <a:lnSpc>
                <a:spcPct val="90000"/>
              </a:lnSpc>
              <a:spcBef>
                <a:spcPct val="0"/>
              </a:spcBef>
              <a:spcAft>
                <a:spcPct val="35000"/>
              </a:spcAft>
            </a:pPr>
            <a:endParaRPr lang="en-US" sz="4267" dirty="0"/>
          </a:p>
        </p:txBody>
      </p:sp>
      <p:sp>
        <p:nvSpPr>
          <p:cNvPr id="36" name="Freeform 35"/>
          <p:cNvSpPr/>
          <p:nvPr/>
        </p:nvSpPr>
        <p:spPr>
          <a:xfrm flipV="1">
            <a:off x="5278569" y="1718247"/>
            <a:ext cx="595405" cy="5954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10677" rIns="210677" bIns="121920" numCol="1" spcCol="1270" anchor="ctr" anchorCtr="0">
            <a:noAutofit/>
          </a:bodyPr>
          <a:lstStyle/>
          <a:p>
            <a:pPr algn="ctr" defTabSz="1185304">
              <a:lnSpc>
                <a:spcPct val="90000"/>
              </a:lnSpc>
              <a:spcBef>
                <a:spcPct val="0"/>
              </a:spcBef>
              <a:spcAft>
                <a:spcPct val="35000"/>
              </a:spcAft>
            </a:pPr>
            <a:endParaRPr lang="en-US" sz="4267" dirty="0"/>
          </a:p>
        </p:txBody>
      </p:sp>
      <p:sp>
        <p:nvSpPr>
          <p:cNvPr id="39" name="Freeform 38"/>
          <p:cNvSpPr/>
          <p:nvPr/>
        </p:nvSpPr>
        <p:spPr>
          <a:xfrm flipV="1">
            <a:off x="7660128" y="4659486"/>
            <a:ext cx="595405" cy="5954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10677" rIns="210677" bIns="121920" numCol="1" spcCol="1270" anchor="ctr" anchorCtr="0">
            <a:noAutofit/>
          </a:bodyPr>
          <a:lstStyle/>
          <a:p>
            <a:pPr algn="ctr" defTabSz="1185304">
              <a:lnSpc>
                <a:spcPct val="90000"/>
              </a:lnSpc>
              <a:spcBef>
                <a:spcPct val="0"/>
              </a:spcBef>
              <a:spcAft>
                <a:spcPct val="35000"/>
              </a:spcAft>
            </a:pPr>
            <a:endParaRPr lang="en-US" sz="4267" dirty="0"/>
          </a:p>
        </p:txBody>
      </p:sp>
      <p:sp>
        <p:nvSpPr>
          <p:cNvPr id="48" name="TextBox 47">
            <a:extLst>
              <a:ext uri="{FF2B5EF4-FFF2-40B4-BE49-F238E27FC236}">
                <a16:creationId xmlns:a16="http://schemas.microsoft.com/office/drawing/2014/main" id="{8DD900CE-AABA-43A2-8350-775C18001DF7}"/>
              </a:ext>
            </a:extLst>
          </p:cNvPr>
          <p:cNvSpPr txBox="1"/>
          <p:nvPr/>
        </p:nvSpPr>
        <p:spPr>
          <a:xfrm>
            <a:off x="5324811" y="1772142"/>
            <a:ext cx="502920" cy="507831"/>
          </a:xfrm>
          <a:prstGeom prst="rect">
            <a:avLst/>
          </a:prstGeom>
          <a:noFill/>
        </p:spPr>
        <p:txBody>
          <a:bodyPr wrap="square" rtlCol="0">
            <a:spAutoFit/>
          </a:bodyPr>
          <a:lstStyle/>
          <a:p>
            <a:pPr algn="ctr"/>
            <a:r>
              <a:rPr lang="en-US" sz="2000" dirty="0">
                <a:solidFill>
                  <a:srgbClr val="3C3C3C"/>
                </a:solidFill>
                <a:latin typeface="Bernard MT Condensed" panose="02050806060905020404" pitchFamily="18" charset="0"/>
              </a:rPr>
              <a:t>03</a:t>
            </a:r>
          </a:p>
          <a:p>
            <a:pPr algn="ctr"/>
            <a:r>
              <a:rPr lang="en-US" sz="700" b="1" dirty="0">
                <a:solidFill>
                  <a:srgbClr val="3C3C3C"/>
                </a:solidFill>
              </a:rPr>
              <a:t>OPTION</a:t>
            </a:r>
          </a:p>
        </p:txBody>
      </p:sp>
      <p:sp>
        <p:nvSpPr>
          <p:cNvPr id="49" name="TextBox 48">
            <a:extLst>
              <a:ext uri="{FF2B5EF4-FFF2-40B4-BE49-F238E27FC236}">
                <a16:creationId xmlns:a16="http://schemas.microsoft.com/office/drawing/2014/main" id="{290CD648-C33C-476A-AF44-AD9FC5F54E19}"/>
              </a:ext>
            </a:extLst>
          </p:cNvPr>
          <p:cNvSpPr txBox="1"/>
          <p:nvPr/>
        </p:nvSpPr>
        <p:spPr>
          <a:xfrm>
            <a:off x="4293721" y="4581039"/>
            <a:ext cx="502920" cy="507831"/>
          </a:xfrm>
          <a:prstGeom prst="rect">
            <a:avLst/>
          </a:prstGeom>
          <a:noFill/>
        </p:spPr>
        <p:txBody>
          <a:bodyPr wrap="square" rtlCol="0">
            <a:spAutoFit/>
          </a:bodyPr>
          <a:lstStyle/>
          <a:p>
            <a:pPr algn="ctr"/>
            <a:r>
              <a:rPr lang="en-US" sz="2000" dirty="0">
                <a:solidFill>
                  <a:srgbClr val="3C3C3C"/>
                </a:solidFill>
                <a:latin typeface="Bernard MT Condensed" panose="02050806060905020404" pitchFamily="18" charset="0"/>
              </a:rPr>
              <a:t>01</a:t>
            </a:r>
          </a:p>
          <a:p>
            <a:pPr algn="ctr"/>
            <a:r>
              <a:rPr lang="en-US" sz="700" b="1" dirty="0">
                <a:solidFill>
                  <a:srgbClr val="3C3C3C"/>
                </a:solidFill>
              </a:rPr>
              <a:t>OPTION</a:t>
            </a:r>
          </a:p>
        </p:txBody>
      </p:sp>
      <p:sp>
        <p:nvSpPr>
          <p:cNvPr id="50" name="TextBox 49">
            <a:extLst>
              <a:ext uri="{FF2B5EF4-FFF2-40B4-BE49-F238E27FC236}">
                <a16:creationId xmlns:a16="http://schemas.microsoft.com/office/drawing/2014/main" id="{58A6B5AF-7DC1-477A-9366-73C3DEF7509F}"/>
              </a:ext>
            </a:extLst>
          </p:cNvPr>
          <p:cNvSpPr txBox="1"/>
          <p:nvPr/>
        </p:nvSpPr>
        <p:spPr>
          <a:xfrm>
            <a:off x="4255530" y="3075783"/>
            <a:ext cx="502920" cy="507831"/>
          </a:xfrm>
          <a:prstGeom prst="rect">
            <a:avLst/>
          </a:prstGeom>
          <a:noFill/>
        </p:spPr>
        <p:txBody>
          <a:bodyPr wrap="square" rtlCol="0">
            <a:spAutoFit/>
          </a:bodyPr>
          <a:lstStyle/>
          <a:p>
            <a:pPr algn="ctr"/>
            <a:r>
              <a:rPr lang="en-US" sz="2000" dirty="0">
                <a:solidFill>
                  <a:srgbClr val="3C3C3C"/>
                </a:solidFill>
                <a:latin typeface="Bernard MT Condensed" panose="02050806060905020404" pitchFamily="18" charset="0"/>
              </a:rPr>
              <a:t>02</a:t>
            </a:r>
          </a:p>
          <a:p>
            <a:pPr algn="ctr"/>
            <a:r>
              <a:rPr lang="en-US" sz="700" b="1" dirty="0">
                <a:solidFill>
                  <a:srgbClr val="3C3C3C"/>
                </a:solidFill>
              </a:rPr>
              <a:t>OPTION</a:t>
            </a:r>
          </a:p>
        </p:txBody>
      </p:sp>
      <p:sp>
        <p:nvSpPr>
          <p:cNvPr id="51" name="TextBox 50">
            <a:extLst>
              <a:ext uri="{FF2B5EF4-FFF2-40B4-BE49-F238E27FC236}">
                <a16:creationId xmlns:a16="http://schemas.microsoft.com/office/drawing/2014/main" id="{E57518ED-1035-4EC8-8359-33C888DF4AF3}"/>
              </a:ext>
            </a:extLst>
          </p:cNvPr>
          <p:cNvSpPr txBox="1"/>
          <p:nvPr/>
        </p:nvSpPr>
        <p:spPr>
          <a:xfrm>
            <a:off x="6393303" y="1598539"/>
            <a:ext cx="502920" cy="507831"/>
          </a:xfrm>
          <a:prstGeom prst="rect">
            <a:avLst/>
          </a:prstGeom>
          <a:noFill/>
        </p:spPr>
        <p:txBody>
          <a:bodyPr wrap="square" rtlCol="0">
            <a:spAutoFit/>
          </a:bodyPr>
          <a:lstStyle/>
          <a:p>
            <a:pPr algn="ctr"/>
            <a:r>
              <a:rPr lang="en-US" sz="2000" dirty="0">
                <a:solidFill>
                  <a:srgbClr val="3C3C3C"/>
                </a:solidFill>
                <a:latin typeface="Bernard MT Condensed" panose="02050806060905020404" pitchFamily="18" charset="0"/>
              </a:rPr>
              <a:t>04</a:t>
            </a:r>
          </a:p>
          <a:p>
            <a:pPr algn="ctr"/>
            <a:r>
              <a:rPr lang="en-US" sz="700" b="1" dirty="0">
                <a:solidFill>
                  <a:srgbClr val="3C3C3C"/>
                </a:solidFill>
              </a:rPr>
              <a:t>OPTION</a:t>
            </a:r>
          </a:p>
        </p:txBody>
      </p:sp>
      <p:sp>
        <p:nvSpPr>
          <p:cNvPr id="52" name="TextBox 51">
            <a:extLst>
              <a:ext uri="{FF2B5EF4-FFF2-40B4-BE49-F238E27FC236}">
                <a16:creationId xmlns:a16="http://schemas.microsoft.com/office/drawing/2014/main" id="{9436082F-E735-4ADD-81F9-D2FC04844B89}"/>
              </a:ext>
            </a:extLst>
          </p:cNvPr>
          <p:cNvSpPr txBox="1"/>
          <p:nvPr/>
        </p:nvSpPr>
        <p:spPr>
          <a:xfrm>
            <a:off x="7766791" y="2910183"/>
            <a:ext cx="502920" cy="507831"/>
          </a:xfrm>
          <a:prstGeom prst="rect">
            <a:avLst/>
          </a:prstGeom>
          <a:noFill/>
        </p:spPr>
        <p:txBody>
          <a:bodyPr wrap="square" rtlCol="0">
            <a:spAutoFit/>
          </a:bodyPr>
          <a:lstStyle/>
          <a:p>
            <a:pPr algn="ctr"/>
            <a:r>
              <a:rPr lang="en-US" sz="2000" dirty="0">
                <a:solidFill>
                  <a:srgbClr val="3C3C3C"/>
                </a:solidFill>
                <a:latin typeface="Bernard MT Condensed" panose="02050806060905020404" pitchFamily="18" charset="0"/>
              </a:rPr>
              <a:t>05</a:t>
            </a:r>
          </a:p>
          <a:p>
            <a:pPr algn="ctr"/>
            <a:r>
              <a:rPr lang="en-US" sz="700" b="1" dirty="0">
                <a:solidFill>
                  <a:srgbClr val="3C3C3C"/>
                </a:solidFill>
              </a:rPr>
              <a:t>OPTION</a:t>
            </a:r>
          </a:p>
        </p:txBody>
      </p:sp>
      <p:sp>
        <p:nvSpPr>
          <p:cNvPr id="53" name="TextBox 52">
            <a:extLst>
              <a:ext uri="{FF2B5EF4-FFF2-40B4-BE49-F238E27FC236}">
                <a16:creationId xmlns:a16="http://schemas.microsoft.com/office/drawing/2014/main" id="{E3BE3DEC-39B5-4909-9CAF-595D0A651104}"/>
              </a:ext>
            </a:extLst>
          </p:cNvPr>
          <p:cNvSpPr txBox="1"/>
          <p:nvPr/>
        </p:nvSpPr>
        <p:spPr>
          <a:xfrm>
            <a:off x="7720271" y="4702228"/>
            <a:ext cx="502920" cy="507831"/>
          </a:xfrm>
          <a:prstGeom prst="rect">
            <a:avLst/>
          </a:prstGeom>
          <a:noFill/>
        </p:spPr>
        <p:txBody>
          <a:bodyPr wrap="square" rtlCol="0">
            <a:spAutoFit/>
          </a:bodyPr>
          <a:lstStyle/>
          <a:p>
            <a:pPr algn="ctr"/>
            <a:r>
              <a:rPr lang="en-US" sz="2000" dirty="0">
                <a:solidFill>
                  <a:srgbClr val="3C3C3C"/>
                </a:solidFill>
                <a:latin typeface="Bernard MT Condensed" panose="02050806060905020404" pitchFamily="18" charset="0"/>
              </a:rPr>
              <a:t>06</a:t>
            </a:r>
          </a:p>
          <a:p>
            <a:pPr algn="ctr"/>
            <a:r>
              <a:rPr lang="en-US" sz="700" b="1" dirty="0">
                <a:solidFill>
                  <a:srgbClr val="3C3C3C"/>
                </a:solidFill>
              </a:rPr>
              <a:t>OPTION</a:t>
            </a:r>
          </a:p>
        </p:txBody>
      </p:sp>
      <p:sp>
        <p:nvSpPr>
          <p:cNvPr id="54" name="TextBox 53">
            <a:extLst>
              <a:ext uri="{FF2B5EF4-FFF2-40B4-BE49-F238E27FC236}">
                <a16:creationId xmlns:a16="http://schemas.microsoft.com/office/drawing/2014/main" id="{580EE3EC-93DF-4277-9CC9-D5D9A6F5F3CE}"/>
              </a:ext>
            </a:extLst>
          </p:cNvPr>
          <p:cNvSpPr txBox="1"/>
          <p:nvPr/>
        </p:nvSpPr>
        <p:spPr>
          <a:xfrm>
            <a:off x="154698" y="5501348"/>
            <a:ext cx="3478816" cy="975652"/>
          </a:xfrm>
          <a:prstGeom prst="rect">
            <a:avLst/>
          </a:prstGeom>
          <a:noFill/>
        </p:spPr>
        <p:txBody>
          <a:bodyPr wrap="square" rtlCol="0">
            <a:spAutoFit/>
          </a:bodyPr>
          <a:lstStyle/>
          <a:p>
            <a:pPr algn="r" defTabSz="1219170">
              <a:spcBef>
                <a:spcPct val="20000"/>
              </a:spcBef>
              <a:defRPr/>
            </a:pPr>
            <a:r>
              <a:rPr lang="en-US" sz="1400" dirty="0">
                <a:solidFill>
                  <a:srgbClr val="EF3425"/>
                </a:solidFill>
                <a:latin typeface="Bernard MT Condensed" panose="02050806060905020404" pitchFamily="18" charset="0"/>
              </a:rPr>
              <a:t>LOREM IPSUM DOLOR 01</a:t>
            </a:r>
          </a:p>
          <a:p>
            <a:pPr algn="r" defTabSz="1219170">
              <a:spcBef>
                <a:spcPct val="20000"/>
              </a:spcBef>
              <a:defRPr/>
            </a:pPr>
            <a:endParaRPr lang="en-US" sz="200" b="1" dirty="0">
              <a:solidFill>
                <a:schemeClr val="bg1"/>
              </a:solidFill>
              <a:latin typeface="Candara" panose="020E0502030303020204" pitchFamily="34" charset="0"/>
            </a:endParaRP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5" name="TextBox 54">
            <a:extLst>
              <a:ext uri="{FF2B5EF4-FFF2-40B4-BE49-F238E27FC236}">
                <a16:creationId xmlns:a16="http://schemas.microsoft.com/office/drawing/2014/main" id="{84DDF6BD-A983-4C1F-B985-575322F2E568}"/>
              </a:ext>
            </a:extLst>
          </p:cNvPr>
          <p:cNvSpPr txBox="1"/>
          <p:nvPr/>
        </p:nvSpPr>
        <p:spPr>
          <a:xfrm>
            <a:off x="486932" y="3732465"/>
            <a:ext cx="2794993" cy="1144929"/>
          </a:xfrm>
          <a:prstGeom prst="rect">
            <a:avLst/>
          </a:prstGeom>
          <a:noFill/>
        </p:spPr>
        <p:txBody>
          <a:bodyPr wrap="square" rtlCol="0">
            <a:spAutoFit/>
          </a:bodyPr>
          <a:lstStyle/>
          <a:p>
            <a:pPr algn="r" defTabSz="1219170">
              <a:spcBef>
                <a:spcPct val="20000"/>
              </a:spcBef>
              <a:defRPr/>
            </a:pPr>
            <a:r>
              <a:rPr lang="en-US" sz="1400" dirty="0">
                <a:solidFill>
                  <a:srgbClr val="44546B"/>
                </a:solidFill>
                <a:latin typeface="Bernard MT Condensed" panose="02050806060905020404" pitchFamily="18" charset="0"/>
              </a:rPr>
              <a:t>LOREM IPSUM DOLOR 02</a:t>
            </a:r>
          </a:p>
          <a:p>
            <a:pPr algn="r" defTabSz="1219170">
              <a:spcBef>
                <a:spcPct val="20000"/>
              </a:spcBef>
              <a:defRPr/>
            </a:pPr>
            <a:endParaRPr lang="en-US" sz="200" b="1" dirty="0">
              <a:solidFill>
                <a:schemeClr val="bg1"/>
              </a:solidFill>
              <a:latin typeface="Candara" panose="020E0502030303020204" pitchFamily="34" charset="0"/>
            </a:endParaRP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6" name="TextBox 55">
            <a:extLst>
              <a:ext uri="{FF2B5EF4-FFF2-40B4-BE49-F238E27FC236}">
                <a16:creationId xmlns:a16="http://schemas.microsoft.com/office/drawing/2014/main" id="{40A00404-B9EF-4C43-9463-D51E284DFD08}"/>
              </a:ext>
            </a:extLst>
          </p:cNvPr>
          <p:cNvSpPr txBox="1"/>
          <p:nvPr/>
        </p:nvSpPr>
        <p:spPr>
          <a:xfrm>
            <a:off x="384847" y="2189065"/>
            <a:ext cx="3601450" cy="975652"/>
          </a:xfrm>
          <a:prstGeom prst="rect">
            <a:avLst/>
          </a:prstGeom>
          <a:noFill/>
        </p:spPr>
        <p:txBody>
          <a:bodyPr wrap="square" rtlCol="0">
            <a:spAutoFit/>
          </a:bodyPr>
          <a:lstStyle/>
          <a:p>
            <a:pPr algn="r" defTabSz="1219170">
              <a:spcBef>
                <a:spcPct val="20000"/>
              </a:spcBef>
              <a:defRPr/>
            </a:pPr>
            <a:r>
              <a:rPr lang="en-US" sz="1400" dirty="0">
                <a:solidFill>
                  <a:srgbClr val="5C7089"/>
                </a:solidFill>
                <a:latin typeface="Bernard MT Condensed" panose="02050806060905020404" pitchFamily="18" charset="0"/>
              </a:rPr>
              <a:t>LOREM IPSUM DOLOR 03</a:t>
            </a:r>
          </a:p>
          <a:p>
            <a:pPr algn="r" defTabSz="1219170">
              <a:spcBef>
                <a:spcPct val="20000"/>
              </a:spcBef>
              <a:defRPr/>
            </a:pPr>
            <a:endParaRPr lang="en-US" sz="200" b="1" dirty="0">
              <a:solidFill>
                <a:schemeClr val="bg1"/>
              </a:solidFill>
              <a:latin typeface="Candara" panose="020E0502030303020204" pitchFamily="34" charset="0"/>
            </a:endParaRP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7" name="TextBox 56">
            <a:extLst>
              <a:ext uri="{FF2B5EF4-FFF2-40B4-BE49-F238E27FC236}">
                <a16:creationId xmlns:a16="http://schemas.microsoft.com/office/drawing/2014/main" id="{F7EC46D6-0107-400F-8BBA-8965601579E7}"/>
              </a:ext>
            </a:extLst>
          </p:cNvPr>
          <p:cNvSpPr txBox="1"/>
          <p:nvPr/>
        </p:nvSpPr>
        <p:spPr>
          <a:xfrm>
            <a:off x="7691219" y="1337999"/>
            <a:ext cx="3601450" cy="975652"/>
          </a:xfrm>
          <a:prstGeom prst="rect">
            <a:avLst/>
          </a:prstGeom>
          <a:noFill/>
        </p:spPr>
        <p:txBody>
          <a:bodyPr wrap="square" rtlCol="0">
            <a:spAutoFit/>
          </a:bodyPr>
          <a:lstStyle/>
          <a:p>
            <a:pPr defTabSz="1219170">
              <a:spcBef>
                <a:spcPct val="20000"/>
              </a:spcBef>
              <a:defRPr/>
            </a:pPr>
            <a:r>
              <a:rPr lang="en-US" sz="1400" dirty="0">
                <a:solidFill>
                  <a:srgbClr val="72869F"/>
                </a:solidFill>
                <a:latin typeface="Bernard MT Condensed" panose="02050806060905020404" pitchFamily="18" charset="0"/>
              </a:rPr>
              <a:t>LOREM IPSUM DOLOR 04</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8" name="TextBox 57">
            <a:extLst>
              <a:ext uri="{FF2B5EF4-FFF2-40B4-BE49-F238E27FC236}">
                <a16:creationId xmlns:a16="http://schemas.microsoft.com/office/drawing/2014/main" id="{3DC2068E-BD9A-43B6-9BC0-0E324DA35ABC}"/>
              </a:ext>
            </a:extLst>
          </p:cNvPr>
          <p:cNvSpPr txBox="1"/>
          <p:nvPr/>
        </p:nvSpPr>
        <p:spPr>
          <a:xfrm>
            <a:off x="8715037" y="3345778"/>
            <a:ext cx="3119657" cy="1144929"/>
          </a:xfrm>
          <a:prstGeom prst="rect">
            <a:avLst/>
          </a:prstGeom>
          <a:noFill/>
        </p:spPr>
        <p:txBody>
          <a:bodyPr wrap="square" rtlCol="0">
            <a:spAutoFit/>
          </a:bodyPr>
          <a:lstStyle/>
          <a:p>
            <a:pPr defTabSz="1219170">
              <a:spcBef>
                <a:spcPct val="20000"/>
              </a:spcBef>
              <a:defRPr/>
            </a:pPr>
            <a:r>
              <a:rPr lang="en-US" sz="1400" dirty="0">
                <a:solidFill>
                  <a:srgbClr val="8DA1BB"/>
                </a:solidFill>
                <a:latin typeface="Bernard MT Condensed" panose="02050806060905020404" pitchFamily="18" charset="0"/>
              </a:rPr>
              <a:t>LOREM IPSUM DOLOR 05</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9" name="TextBox 58">
            <a:extLst>
              <a:ext uri="{FF2B5EF4-FFF2-40B4-BE49-F238E27FC236}">
                <a16:creationId xmlns:a16="http://schemas.microsoft.com/office/drawing/2014/main" id="{1D55567D-609F-4CF4-9BF5-0B1F5FD4D562}"/>
              </a:ext>
            </a:extLst>
          </p:cNvPr>
          <p:cNvSpPr txBox="1"/>
          <p:nvPr/>
        </p:nvSpPr>
        <p:spPr>
          <a:xfrm>
            <a:off x="8800549" y="5180736"/>
            <a:ext cx="3119657" cy="1144929"/>
          </a:xfrm>
          <a:prstGeom prst="rect">
            <a:avLst/>
          </a:prstGeom>
          <a:noFill/>
        </p:spPr>
        <p:txBody>
          <a:bodyPr wrap="square" rtlCol="0">
            <a:spAutoFit/>
          </a:bodyPr>
          <a:lstStyle/>
          <a:p>
            <a:pPr defTabSz="1219170">
              <a:spcBef>
                <a:spcPct val="20000"/>
              </a:spcBef>
              <a:defRPr/>
            </a:pPr>
            <a:r>
              <a:rPr lang="en-US" sz="1400" dirty="0">
                <a:solidFill>
                  <a:srgbClr val="B5B5B5"/>
                </a:solidFill>
                <a:latin typeface="Bernard MT Condensed" panose="02050806060905020404" pitchFamily="18" charset="0"/>
              </a:rPr>
              <a:t>LOREM IPSUM DOLOR 06</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60" name="TextBox 59">
            <a:extLst>
              <a:ext uri="{FF2B5EF4-FFF2-40B4-BE49-F238E27FC236}">
                <a16:creationId xmlns:a16="http://schemas.microsoft.com/office/drawing/2014/main" id="{0D266EF8-116D-48C9-84A1-0C248B0BB1E0}"/>
              </a:ext>
            </a:extLst>
          </p:cNvPr>
          <p:cNvSpPr txBox="1"/>
          <p:nvPr/>
        </p:nvSpPr>
        <p:spPr>
          <a:xfrm>
            <a:off x="387496" y="305067"/>
            <a:ext cx="4120992" cy="1415772"/>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3079" name="Freeform 7"/>
          <p:cNvSpPr>
            <a:spLocks noChangeAspect="1"/>
          </p:cNvSpPr>
          <p:nvPr/>
        </p:nvSpPr>
        <p:spPr bwMode="auto">
          <a:xfrm rot="250853" flipH="1">
            <a:off x="5335144" y="2489928"/>
            <a:ext cx="303311" cy="524643"/>
          </a:xfrm>
          <a:custGeom>
            <a:avLst/>
            <a:gdLst/>
            <a:ahLst/>
            <a:cxnLst>
              <a:cxn ang="0">
                <a:pos x="39" y="170"/>
              </a:cxn>
              <a:cxn ang="0">
                <a:pos x="11" y="106"/>
              </a:cxn>
              <a:cxn ang="0">
                <a:pos x="15" y="0"/>
              </a:cxn>
              <a:cxn ang="0">
                <a:pos x="96" y="116"/>
              </a:cxn>
              <a:cxn ang="0">
                <a:pos x="49" y="170"/>
              </a:cxn>
              <a:cxn ang="0">
                <a:pos x="34" y="32"/>
              </a:cxn>
              <a:cxn ang="0">
                <a:pos x="39" y="170"/>
              </a:cxn>
            </a:cxnLst>
            <a:rect l="0" t="0" r="r" b="b"/>
            <a:pathLst>
              <a:path w="100" h="172">
                <a:moveTo>
                  <a:pt x="39" y="170"/>
                </a:moveTo>
                <a:cubicBezTo>
                  <a:pt x="11" y="156"/>
                  <a:pt x="0" y="130"/>
                  <a:pt x="11" y="106"/>
                </a:cubicBezTo>
                <a:cubicBezTo>
                  <a:pt x="24" y="72"/>
                  <a:pt x="24" y="36"/>
                  <a:pt x="15" y="0"/>
                </a:cubicBezTo>
                <a:cubicBezTo>
                  <a:pt x="51" y="28"/>
                  <a:pt x="90" y="62"/>
                  <a:pt x="96" y="116"/>
                </a:cubicBezTo>
                <a:cubicBezTo>
                  <a:pt x="100" y="152"/>
                  <a:pt x="86" y="172"/>
                  <a:pt x="49" y="170"/>
                </a:cubicBezTo>
                <a:cubicBezTo>
                  <a:pt x="53" y="130"/>
                  <a:pt x="51" y="80"/>
                  <a:pt x="34" y="32"/>
                </a:cubicBezTo>
                <a:cubicBezTo>
                  <a:pt x="51" y="86"/>
                  <a:pt x="49" y="128"/>
                  <a:pt x="39" y="170"/>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80" name="Freeform 8"/>
          <p:cNvSpPr>
            <a:spLocks noChangeAspect="1"/>
          </p:cNvSpPr>
          <p:nvPr/>
        </p:nvSpPr>
        <p:spPr bwMode="auto">
          <a:xfrm>
            <a:off x="6140444" y="3406830"/>
            <a:ext cx="303311" cy="519179"/>
          </a:xfrm>
          <a:custGeom>
            <a:avLst/>
            <a:gdLst/>
            <a:ahLst/>
            <a:cxnLst>
              <a:cxn ang="0">
                <a:pos x="40" y="169"/>
              </a:cxn>
              <a:cxn ang="0">
                <a:pos x="11" y="105"/>
              </a:cxn>
              <a:cxn ang="0">
                <a:pos x="15" y="0"/>
              </a:cxn>
              <a:cxn ang="0">
                <a:pos x="96" y="115"/>
              </a:cxn>
              <a:cxn ang="0">
                <a:pos x="49" y="169"/>
              </a:cxn>
              <a:cxn ang="0">
                <a:pos x="34" y="31"/>
              </a:cxn>
              <a:cxn ang="0">
                <a:pos x="40" y="169"/>
              </a:cxn>
            </a:cxnLst>
            <a:rect l="0" t="0" r="r" b="b"/>
            <a:pathLst>
              <a:path w="100" h="171">
                <a:moveTo>
                  <a:pt x="40" y="169"/>
                </a:moveTo>
                <a:cubicBezTo>
                  <a:pt x="11" y="155"/>
                  <a:pt x="0" y="129"/>
                  <a:pt x="11" y="105"/>
                </a:cubicBezTo>
                <a:cubicBezTo>
                  <a:pt x="25" y="71"/>
                  <a:pt x="25" y="35"/>
                  <a:pt x="15" y="0"/>
                </a:cubicBezTo>
                <a:cubicBezTo>
                  <a:pt x="51" y="27"/>
                  <a:pt x="90" y="61"/>
                  <a:pt x="96" y="115"/>
                </a:cubicBezTo>
                <a:cubicBezTo>
                  <a:pt x="100" y="151"/>
                  <a:pt x="87" y="171"/>
                  <a:pt x="49" y="169"/>
                </a:cubicBezTo>
                <a:cubicBezTo>
                  <a:pt x="53" y="129"/>
                  <a:pt x="51" y="79"/>
                  <a:pt x="34" y="31"/>
                </a:cubicBezTo>
                <a:cubicBezTo>
                  <a:pt x="51" y="85"/>
                  <a:pt x="49" y="127"/>
                  <a:pt x="40" y="169"/>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82" name="Freeform 10"/>
          <p:cNvSpPr>
            <a:spLocks noChangeAspect="1"/>
          </p:cNvSpPr>
          <p:nvPr/>
        </p:nvSpPr>
        <p:spPr bwMode="auto">
          <a:xfrm rot="19810998">
            <a:off x="4671186" y="3804574"/>
            <a:ext cx="328730" cy="548640"/>
          </a:xfrm>
          <a:custGeom>
            <a:avLst/>
            <a:gdLst/>
            <a:ahLst/>
            <a:cxnLst>
              <a:cxn ang="0">
                <a:pos x="80" y="217"/>
              </a:cxn>
              <a:cxn ang="0">
                <a:pos x="119" y="138"/>
              </a:cxn>
              <a:cxn ang="0">
                <a:pos x="125" y="0"/>
              </a:cxn>
              <a:cxn ang="0">
                <a:pos x="7" y="140"/>
              </a:cxn>
              <a:cxn ang="0">
                <a:pos x="73" y="217"/>
              </a:cxn>
              <a:cxn ang="0">
                <a:pos x="96" y="38"/>
              </a:cxn>
              <a:cxn ang="0">
                <a:pos x="80" y="217"/>
              </a:cxn>
            </a:cxnLst>
            <a:rect l="0" t="0" r="r" b="b"/>
            <a:pathLst>
              <a:path w="130" h="217">
                <a:moveTo>
                  <a:pt x="80" y="217"/>
                </a:moveTo>
                <a:cubicBezTo>
                  <a:pt x="119" y="204"/>
                  <a:pt x="130" y="171"/>
                  <a:pt x="119" y="138"/>
                </a:cubicBezTo>
                <a:cubicBezTo>
                  <a:pt x="106" y="91"/>
                  <a:pt x="109" y="47"/>
                  <a:pt x="125" y="0"/>
                </a:cubicBezTo>
                <a:cubicBezTo>
                  <a:pt x="75" y="33"/>
                  <a:pt x="21" y="71"/>
                  <a:pt x="7" y="140"/>
                </a:cubicBezTo>
                <a:cubicBezTo>
                  <a:pt x="0" y="187"/>
                  <a:pt x="21" y="215"/>
                  <a:pt x="73" y="217"/>
                </a:cubicBezTo>
                <a:cubicBezTo>
                  <a:pt x="54" y="157"/>
                  <a:pt x="67" y="94"/>
                  <a:pt x="96" y="38"/>
                </a:cubicBezTo>
                <a:cubicBezTo>
                  <a:pt x="67" y="107"/>
                  <a:pt x="65" y="162"/>
                  <a:pt x="80" y="217"/>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3084" name="Freeform 12"/>
          <p:cNvSpPr>
            <a:spLocks noChangeAspect="1"/>
          </p:cNvSpPr>
          <p:nvPr/>
        </p:nvSpPr>
        <p:spPr bwMode="auto">
          <a:xfrm>
            <a:off x="6053003" y="2969628"/>
            <a:ext cx="398948" cy="314240"/>
          </a:xfrm>
          <a:custGeom>
            <a:avLst/>
            <a:gdLst/>
            <a:ahLst/>
            <a:cxnLst>
              <a:cxn ang="0">
                <a:pos x="116" y="84"/>
              </a:cxn>
              <a:cxn ang="0">
                <a:pos x="46" y="69"/>
              </a:cxn>
              <a:cxn ang="0">
                <a:pos x="0" y="10"/>
              </a:cxn>
              <a:cxn ang="0">
                <a:pos x="98" y="27"/>
              </a:cxn>
              <a:cxn ang="0">
                <a:pos x="121" y="76"/>
              </a:cxn>
              <a:cxn ang="0">
                <a:pos x="32" y="17"/>
              </a:cxn>
              <a:cxn ang="0">
                <a:pos x="116" y="84"/>
              </a:cxn>
            </a:cxnLst>
            <a:rect l="0" t="0" r="r" b="b"/>
            <a:pathLst>
              <a:path w="130" h="103">
                <a:moveTo>
                  <a:pt x="116" y="84"/>
                </a:moveTo>
                <a:cubicBezTo>
                  <a:pt x="91" y="103"/>
                  <a:pt x="63" y="101"/>
                  <a:pt x="46" y="69"/>
                </a:cubicBezTo>
                <a:cubicBezTo>
                  <a:pt x="35" y="47"/>
                  <a:pt x="23" y="24"/>
                  <a:pt x="0" y="10"/>
                </a:cubicBezTo>
                <a:cubicBezTo>
                  <a:pt x="37" y="0"/>
                  <a:pt x="70" y="5"/>
                  <a:pt x="98" y="27"/>
                </a:cubicBezTo>
                <a:cubicBezTo>
                  <a:pt x="98" y="27"/>
                  <a:pt x="130" y="44"/>
                  <a:pt x="121" y="76"/>
                </a:cubicBezTo>
                <a:cubicBezTo>
                  <a:pt x="98" y="52"/>
                  <a:pt x="65" y="29"/>
                  <a:pt x="32" y="17"/>
                </a:cubicBezTo>
                <a:cubicBezTo>
                  <a:pt x="70" y="37"/>
                  <a:pt x="95" y="57"/>
                  <a:pt x="116" y="84"/>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85" name="Freeform 13"/>
          <p:cNvSpPr>
            <a:spLocks noChangeAspect="1"/>
          </p:cNvSpPr>
          <p:nvPr/>
        </p:nvSpPr>
        <p:spPr bwMode="auto">
          <a:xfrm rot="794435">
            <a:off x="6349968" y="2445684"/>
            <a:ext cx="694059" cy="521912"/>
          </a:xfrm>
          <a:custGeom>
            <a:avLst/>
            <a:gdLst/>
            <a:ahLst/>
            <a:cxnLst>
              <a:cxn ang="0">
                <a:pos x="187" y="151"/>
              </a:cxn>
              <a:cxn ang="0">
                <a:pos x="103" y="127"/>
              </a:cxn>
              <a:cxn ang="0">
                <a:pos x="0" y="34"/>
              </a:cxn>
              <a:cxn ang="0">
                <a:pos x="183" y="39"/>
              </a:cxn>
              <a:cxn ang="0">
                <a:pos x="194" y="144"/>
              </a:cxn>
              <a:cxn ang="0">
                <a:pos x="48" y="39"/>
              </a:cxn>
              <a:cxn ang="0">
                <a:pos x="187" y="151"/>
              </a:cxn>
            </a:cxnLst>
            <a:rect l="0" t="0" r="r" b="b"/>
            <a:pathLst>
              <a:path w="228" h="171">
                <a:moveTo>
                  <a:pt x="187" y="151"/>
                </a:moveTo>
                <a:cubicBezTo>
                  <a:pt x="151" y="171"/>
                  <a:pt x="120" y="157"/>
                  <a:pt x="103" y="127"/>
                </a:cubicBezTo>
                <a:cubicBezTo>
                  <a:pt x="80" y="85"/>
                  <a:pt x="45" y="54"/>
                  <a:pt x="0" y="34"/>
                </a:cubicBezTo>
                <a:cubicBezTo>
                  <a:pt x="58" y="15"/>
                  <a:pt x="126" y="0"/>
                  <a:pt x="183" y="39"/>
                </a:cubicBezTo>
                <a:cubicBezTo>
                  <a:pt x="223" y="64"/>
                  <a:pt x="228" y="103"/>
                  <a:pt x="194" y="144"/>
                </a:cubicBezTo>
                <a:cubicBezTo>
                  <a:pt x="163" y="87"/>
                  <a:pt x="109" y="55"/>
                  <a:pt x="48" y="39"/>
                </a:cubicBezTo>
                <a:cubicBezTo>
                  <a:pt x="118" y="62"/>
                  <a:pt x="160" y="99"/>
                  <a:pt x="187" y="151"/>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86" name="Freeform 14"/>
          <p:cNvSpPr>
            <a:spLocks noChangeAspect="1"/>
          </p:cNvSpPr>
          <p:nvPr/>
        </p:nvSpPr>
        <p:spPr bwMode="auto">
          <a:xfrm rot="20836491">
            <a:off x="7061941" y="2319015"/>
            <a:ext cx="822960" cy="596994"/>
          </a:xfrm>
          <a:custGeom>
            <a:avLst/>
            <a:gdLst/>
            <a:ahLst/>
            <a:cxnLst>
              <a:cxn ang="0">
                <a:pos x="8" y="136"/>
              </a:cxn>
              <a:cxn ang="0">
                <a:pos x="149" y="138"/>
              </a:cxn>
              <a:cxn ang="0">
                <a:pos x="264" y="40"/>
              </a:cxn>
              <a:cxn ang="0">
                <a:pos x="64" y="32"/>
              </a:cxn>
              <a:cxn ang="0">
                <a:pos x="2" y="124"/>
              </a:cxn>
              <a:cxn ang="0">
                <a:pos x="200" y="42"/>
              </a:cxn>
              <a:cxn ang="0">
                <a:pos x="8" y="136"/>
              </a:cxn>
            </a:cxnLst>
            <a:rect l="0" t="0" r="r" b="b"/>
            <a:pathLst>
              <a:path w="264" h="192">
                <a:moveTo>
                  <a:pt x="8" y="136"/>
                </a:moveTo>
                <a:cubicBezTo>
                  <a:pt x="49" y="186"/>
                  <a:pt x="108" y="192"/>
                  <a:pt x="149" y="138"/>
                </a:cubicBezTo>
                <a:cubicBezTo>
                  <a:pt x="181" y="96"/>
                  <a:pt x="213" y="58"/>
                  <a:pt x="264" y="40"/>
                </a:cubicBezTo>
                <a:cubicBezTo>
                  <a:pt x="196" y="8"/>
                  <a:pt x="128" y="0"/>
                  <a:pt x="64" y="32"/>
                </a:cubicBezTo>
                <a:cubicBezTo>
                  <a:pt x="64" y="32"/>
                  <a:pt x="0" y="58"/>
                  <a:pt x="2" y="124"/>
                </a:cubicBezTo>
                <a:cubicBezTo>
                  <a:pt x="61" y="78"/>
                  <a:pt x="128" y="52"/>
                  <a:pt x="200" y="42"/>
                </a:cubicBezTo>
                <a:cubicBezTo>
                  <a:pt x="115" y="60"/>
                  <a:pt x="57" y="92"/>
                  <a:pt x="8" y="136"/>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88" name="Freeform 16"/>
          <p:cNvSpPr>
            <a:spLocks noChangeAspect="1"/>
          </p:cNvSpPr>
          <p:nvPr/>
        </p:nvSpPr>
        <p:spPr bwMode="auto">
          <a:xfrm rot="907355" flipH="1">
            <a:off x="7800680" y="3719590"/>
            <a:ext cx="241664" cy="365760"/>
          </a:xfrm>
          <a:custGeom>
            <a:avLst/>
            <a:gdLst/>
            <a:ahLst/>
            <a:cxnLst>
              <a:cxn ang="0">
                <a:pos x="30" y="100"/>
              </a:cxn>
              <a:cxn ang="0">
                <a:pos x="8" y="64"/>
              </a:cxn>
              <a:cxn ang="0">
                <a:pos x="0" y="0"/>
              </a:cxn>
              <a:cxn ang="0">
                <a:pos x="60" y="60"/>
              </a:cxn>
              <a:cxn ang="0">
                <a:pos x="34" y="98"/>
              </a:cxn>
              <a:cxn ang="0">
                <a:pos x="15" y="18"/>
              </a:cxn>
              <a:cxn ang="0">
                <a:pos x="30" y="100"/>
              </a:cxn>
            </a:cxnLst>
            <a:rect l="0" t="0" r="r" b="b"/>
            <a:pathLst>
              <a:path w="66" h="100">
                <a:moveTo>
                  <a:pt x="30" y="100"/>
                </a:moveTo>
                <a:cubicBezTo>
                  <a:pt x="13" y="94"/>
                  <a:pt x="6" y="80"/>
                  <a:pt x="8" y="64"/>
                </a:cubicBezTo>
                <a:cubicBezTo>
                  <a:pt x="13" y="42"/>
                  <a:pt x="10" y="20"/>
                  <a:pt x="0" y="0"/>
                </a:cubicBezTo>
                <a:cubicBezTo>
                  <a:pt x="25" y="12"/>
                  <a:pt x="51" y="28"/>
                  <a:pt x="60" y="60"/>
                </a:cubicBezTo>
                <a:cubicBezTo>
                  <a:pt x="66" y="80"/>
                  <a:pt x="59" y="94"/>
                  <a:pt x="34" y="98"/>
                </a:cubicBezTo>
                <a:cubicBezTo>
                  <a:pt x="40" y="70"/>
                  <a:pt x="30" y="42"/>
                  <a:pt x="15" y="18"/>
                </a:cubicBezTo>
                <a:cubicBezTo>
                  <a:pt x="32" y="48"/>
                  <a:pt x="36" y="72"/>
                  <a:pt x="30" y="100"/>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Tree>
    <p:extLst>
      <p:ext uri="{BB962C8B-B14F-4D97-AF65-F5344CB8AC3E}">
        <p14:creationId xmlns:p14="http://schemas.microsoft.com/office/powerpoint/2010/main" val="18631493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0"/>
                                        </p:tgtEl>
                                        <p:attrNameLst>
                                          <p:attrName>style.visibility</p:attrName>
                                        </p:attrNameLst>
                                      </p:cBhvr>
                                      <p:to>
                                        <p:strVal val="visible"/>
                                      </p:to>
                                    </p:set>
                                    <p:animEffect transition="in" filter="wipe(left)">
                                      <p:cBhvr>
                                        <p:cTn id="7" dur="1000"/>
                                        <p:tgtEl>
                                          <p:spTgt spid="60"/>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3090"/>
                                        </p:tgtEl>
                                        <p:attrNameLst>
                                          <p:attrName>style.visibility</p:attrName>
                                        </p:attrNameLst>
                                      </p:cBhvr>
                                      <p:to>
                                        <p:strVal val="visible"/>
                                      </p:to>
                                    </p:set>
                                    <p:animEffect transition="in" filter="fade">
                                      <p:cBhvr>
                                        <p:cTn id="11" dur="1000"/>
                                        <p:tgtEl>
                                          <p:spTgt spid="3090"/>
                                        </p:tgtEl>
                                      </p:cBhvr>
                                    </p:animEffect>
                                    <p:anim calcmode="lin" valueType="num">
                                      <p:cBhvr>
                                        <p:cTn id="12" dur="1000" fill="hold"/>
                                        <p:tgtEl>
                                          <p:spTgt spid="3090"/>
                                        </p:tgtEl>
                                        <p:attrNameLst>
                                          <p:attrName>ppt_x</p:attrName>
                                        </p:attrNameLst>
                                      </p:cBhvr>
                                      <p:tavLst>
                                        <p:tav tm="0">
                                          <p:val>
                                            <p:strVal val="#ppt_x"/>
                                          </p:val>
                                        </p:tav>
                                        <p:tav tm="100000">
                                          <p:val>
                                            <p:strVal val="#ppt_x"/>
                                          </p:val>
                                        </p:tav>
                                      </p:tavLst>
                                    </p:anim>
                                    <p:anim calcmode="lin" valueType="num">
                                      <p:cBhvr>
                                        <p:cTn id="13" dur="1000" fill="hold"/>
                                        <p:tgtEl>
                                          <p:spTgt spid="3090"/>
                                        </p:tgtEl>
                                        <p:attrNameLst>
                                          <p:attrName>ppt_y</p:attrName>
                                        </p:attrNameLst>
                                      </p:cBhvr>
                                      <p:tavLst>
                                        <p:tav tm="0">
                                          <p:val>
                                            <p:strVal val="#ppt_y+.1"/>
                                          </p:val>
                                        </p:tav>
                                        <p:tav tm="100000">
                                          <p:val>
                                            <p:strVal val="#ppt_y"/>
                                          </p:val>
                                        </p:tav>
                                      </p:tavLst>
                                    </p:anim>
                                  </p:childTnLst>
                                </p:cTn>
                              </p:par>
                            </p:childTnLst>
                          </p:cTn>
                        </p:par>
                        <p:par>
                          <p:cTn id="14" fill="hold">
                            <p:stCondLst>
                              <p:cond delay="2000"/>
                            </p:stCondLst>
                            <p:childTnLst>
                              <p:par>
                                <p:cTn id="15" presetID="18" presetClass="entr" presetSubtype="9" fill="hold" grpId="0" nodeType="afterEffect">
                                  <p:stCondLst>
                                    <p:cond delay="0"/>
                                  </p:stCondLst>
                                  <p:childTnLst>
                                    <p:set>
                                      <p:cBhvr>
                                        <p:cTn id="16" dur="1" fill="hold">
                                          <p:stCondLst>
                                            <p:cond delay="0"/>
                                          </p:stCondLst>
                                        </p:cTn>
                                        <p:tgtEl>
                                          <p:spTgt spid="3082"/>
                                        </p:tgtEl>
                                        <p:attrNameLst>
                                          <p:attrName>style.visibility</p:attrName>
                                        </p:attrNameLst>
                                      </p:cBhvr>
                                      <p:to>
                                        <p:strVal val="visible"/>
                                      </p:to>
                                    </p:set>
                                    <p:animEffect transition="in" filter="strips(upLeft)">
                                      <p:cBhvr>
                                        <p:cTn id="17" dur="1000"/>
                                        <p:tgtEl>
                                          <p:spTgt spid="3082"/>
                                        </p:tgtEl>
                                      </p:cBhvr>
                                    </p:animEffect>
                                  </p:childTnLst>
                                </p:cTn>
                              </p:par>
                              <p:par>
                                <p:cTn id="18" presetID="18" presetClass="entr" presetSubtype="3" fill="hold" grpId="0" nodeType="withEffect">
                                  <p:stCondLst>
                                    <p:cond delay="0"/>
                                  </p:stCondLst>
                                  <p:childTnLst>
                                    <p:set>
                                      <p:cBhvr>
                                        <p:cTn id="19" dur="1" fill="hold">
                                          <p:stCondLst>
                                            <p:cond delay="0"/>
                                          </p:stCondLst>
                                        </p:cTn>
                                        <p:tgtEl>
                                          <p:spTgt spid="3079"/>
                                        </p:tgtEl>
                                        <p:attrNameLst>
                                          <p:attrName>style.visibility</p:attrName>
                                        </p:attrNameLst>
                                      </p:cBhvr>
                                      <p:to>
                                        <p:strVal val="visible"/>
                                      </p:to>
                                    </p:set>
                                    <p:animEffect transition="in" filter="strips(upRight)">
                                      <p:cBhvr>
                                        <p:cTn id="20" dur="1000"/>
                                        <p:tgtEl>
                                          <p:spTgt spid="3079"/>
                                        </p:tgtEl>
                                      </p:cBhvr>
                                    </p:animEffect>
                                  </p:childTnLst>
                                </p:cTn>
                              </p:par>
                              <p:par>
                                <p:cTn id="21" presetID="18" presetClass="entr" presetSubtype="9" fill="hold" grpId="0" nodeType="withEffect">
                                  <p:stCondLst>
                                    <p:cond delay="0"/>
                                  </p:stCondLst>
                                  <p:childTnLst>
                                    <p:set>
                                      <p:cBhvr>
                                        <p:cTn id="22" dur="1" fill="hold">
                                          <p:stCondLst>
                                            <p:cond delay="0"/>
                                          </p:stCondLst>
                                        </p:cTn>
                                        <p:tgtEl>
                                          <p:spTgt spid="3080"/>
                                        </p:tgtEl>
                                        <p:attrNameLst>
                                          <p:attrName>style.visibility</p:attrName>
                                        </p:attrNameLst>
                                      </p:cBhvr>
                                      <p:to>
                                        <p:strVal val="visible"/>
                                      </p:to>
                                    </p:set>
                                    <p:animEffect transition="in" filter="strips(upLeft)">
                                      <p:cBhvr>
                                        <p:cTn id="23" dur="1000"/>
                                        <p:tgtEl>
                                          <p:spTgt spid="3080"/>
                                        </p:tgtEl>
                                      </p:cBhvr>
                                    </p:animEffect>
                                  </p:childTnLst>
                                </p:cTn>
                              </p:par>
                              <p:par>
                                <p:cTn id="24" presetID="18" presetClass="entr" presetSubtype="9" fill="hold" grpId="0" nodeType="withEffect">
                                  <p:stCondLst>
                                    <p:cond delay="0"/>
                                  </p:stCondLst>
                                  <p:childTnLst>
                                    <p:set>
                                      <p:cBhvr>
                                        <p:cTn id="25" dur="1" fill="hold">
                                          <p:stCondLst>
                                            <p:cond delay="0"/>
                                          </p:stCondLst>
                                        </p:cTn>
                                        <p:tgtEl>
                                          <p:spTgt spid="3084"/>
                                        </p:tgtEl>
                                        <p:attrNameLst>
                                          <p:attrName>style.visibility</p:attrName>
                                        </p:attrNameLst>
                                      </p:cBhvr>
                                      <p:to>
                                        <p:strVal val="visible"/>
                                      </p:to>
                                    </p:set>
                                    <p:animEffect transition="in" filter="strips(upLeft)">
                                      <p:cBhvr>
                                        <p:cTn id="26" dur="1000"/>
                                        <p:tgtEl>
                                          <p:spTgt spid="3084"/>
                                        </p:tgtEl>
                                      </p:cBhvr>
                                    </p:animEffect>
                                  </p:childTnLst>
                                </p:cTn>
                              </p:par>
                              <p:par>
                                <p:cTn id="27" presetID="18" presetClass="entr" presetSubtype="9" fill="hold" grpId="0" nodeType="withEffect">
                                  <p:stCondLst>
                                    <p:cond delay="0"/>
                                  </p:stCondLst>
                                  <p:childTnLst>
                                    <p:set>
                                      <p:cBhvr>
                                        <p:cTn id="28" dur="1" fill="hold">
                                          <p:stCondLst>
                                            <p:cond delay="0"/>
                                          </p:stCondLst>
                                        </p:cTn>
                                        <p:tgtEl>
                                          <p:spTgt spid="3085"/>
                                        </p:tgtEl>
                                        <p:attrNameLst>
                                          <p:attrName>style.visibility</p:attrName>
                                        </p:attrNameLst>
                                      </p:cBhvr>
                                      <p:to>
                                        <p:strVal val="visible"/>
                                      </p:to>
                                    </p:set>
                                    <p:animEffect transition="in" filter="strips(upLeft)">
                                      <p:cBhvr>
                                        <p:cTn id="29" dur="1000"/>
                                        <p:tgtEl>
                                          <p:spTgt spid="3085"/>
                                        </p:tgtEl>
                                      </p:cBhvr>
                                    </p:animEffect>
                                  </p:childTnLst>
                                </p:cTn>
                              </p:par>
                              <p:par>
                                <p:cTn id="30" presetID="18" presetClass="entr" presetSubtype="3" fill="hold" grpId="0" nodeType="withEffect">
                                  <p:stCondLst>
                                    <p:cond delay="0"/>
                                  </p:stCondLst>
                                  <p:childTnLst>
                                    <p:set>
                                      <p:cBhvr>
                                        <p:cTn id="31" dur="1" fill="hold">
                                          <p:stCondLst>
                                            <p:cond delay="0"/>
                                          </p:stCondLst>
                                        </p:cTn>
                                        <p:tgtEl>
                                          <p:spTgt spid="3086"/>
                                        </p:tgtEl>
                                        <p:attrNameLst>
                                          <p:attrName>style.visibility</p:attrName>
                                        </p:attrNameLst>
                                      </p:cBhvr>
                                      <p:to>
                                        <p:strVal val="visible"/>
                                      </p:to>
                                    </p:set>
                                    <p:animEffect transition="in" filter="strips(upRight)">
                                      <p:cBhvr>
                                        <p:cTn id="32" dur="1000"/>
                                        <p:tgtEl>
                                          <p:spTgt spid="3086"/>
                                        </p:tgtEl>
                                      </p:cBhvr>
                                    </p:animEffect>
                                  </p:childTnLst>
                                </p:cTn>
                              </p:par>
                              <p:par>
                                <p:cTn id="33" presetID="18" presetClass="entr" presetSubtype="3" fill="hold" grpId="0" nodeType="withEffect">
                                  <p:stCondLst>
                                    <p:cond delay="0"/>
                                  </p:stCondLst>
                                  <p:childTnLst>
                                    <p:set>
                                      <p:cBhvr>
                                        <p:cTn id="34" dur="1" fill="hold">
                                          <p:stCondLst>
                                            <p:cond delay="0"/>
                                          </p:stCondLst>
                                        </p:cTn>
                                        <p:tgtEl>
                                          <p:spTgt spid="3088"/>
                                        </p:tgtEl>
                                        <p:attrNameLst>
                                          <p:attrName>style.visibility</p:attrName>
                                        </p:attrNameLst>
                                      </p:cBhvr>
                                      <p:to>
                                        <p:strVal val="visible"/>
                                      </p:to>
                                    </p:set>
                                    <p:animEffect transition="in" filter="strips(upRight)">
                                      <p:cBhvr>
                                        <p:cTn id="35" dur="1000"/>
                                        <p:tgtEl>
                                          <p:spTgt spid="3088"/>
                                        </p:tgtEl>
                                      </p:cBhvr>
                                    </p:animEffect>
                                  </p:childTnLst>
                                </p:cTn>
                              </p:par>
                            </p:childTnLst>
                          </p:cTn>
                        </p:par>
                        <p:par>
                          <p:cTn id="36" fill="hold">
                            <p:stCondLst>
                              <p:cond delay="3000"/>
                            </p:stCondLst>
                            <p:childTnLst>
                              <p:par>
                                <p:cTn id="37" presetID="47" presetClass="entr" presetSubtype="0" fill="hold" grpId="0" nodeType="afterEffect">
                                  <p:stCondLst>
                                    <p:cond delay="0"/>
                                  </p:stCondLst>
                                  <p:childTnLst>
                                    <p:set>
                                      <p:cBhvr>
                                        <p:cTn id="38" dur="1" fill="hold">
                                          <p:stCondLst>
                                            <p:cond delay="0"/>
                                          </p:stCondLst>
                                        </p:cTn>
                                        <p:tgtEl>
                                          <p:spTgt spid="3083"/>
                                        </p:tgtEl>
                                        <p:attrNameLst>
                                          <p:attrName>style.visibility</p:attrName>
                                        </p:attrNameLst>
                                      </p:cBhvr>
                                      <p:to>
                                        <p:strVal val="visible"/>
                                      </p:to>
                                    </p:set>
                                    <p:animEffect transition="in" filter="fade">
                                      <p:cBhvr>
                                        <p:cTn id="39" dur="1000"/>
                                        <p:tgtEl>
                                          <p:spTgt spid="3083"/>
                                        </p:tgtEl>
                                      </p:cBhvr>
                                    </p:animEffect>
                                    <p:anim calcmode="lin" valueType="num">
                                      <p:cBhvr>
                                        <p:cTn id="40" dur="1000" fill="hold"/>
                                        <p:tgtEl>
                                          <p:spTgt spid="3083"/>
                                        </p:tgtEl>
                                        <p:attrNameLst>
                                          <p:attrName>ppt_x</p:attrName>
                                        </p:attrNameLst>
                                      </p:cBhvr>
                                      <p:tavLst>
                                        <p:tav tm="0">
                                          <p:val>
                                            <p:strVal val="#ppt_x"/>
                                          </p:val>
                                        </p:tav>
                                        <p:tav tm="100000">
                                          <p:val>
                                            <p:strVal val="#ppt_x"/>
                                          </p:val>
                                        </p:tav>
                                      </p:tavLst>
                                    </p:anim>
                                    <p:anim calcmode="lin" valueType="num">
                                      <p:cBhvr>
                                        <p:cTn id="41" dur="1000" fill="hold"/>
                                        <p:tgtEl>
                                          <p:spTgt spid="3083"/>
                                        </p:tgtEl>
                                        <p:attrNameLst>
                                          <p:attrName>ppt_y</p:attrName>
                                        </p:attrNameLst>
                                      </p:cBhvr>
                                      <p:tavLst>
                                        <p:tav tm="0">
                                          <p:val>
                                            <p:strVal val="#ppt_y-.1"/>
                                          </p:val>
                                        </p:tav>
                                        <p:tav tm="100000">
                                          <p:val>
                                            <p:strVal val="#ppt_y"/>
                                          </p:val>
                                        </p:tav>
                                      </p:tavLst>
                                    </p:anim>
                                  </p:childTnLst>
                                </p:cTn>
                              </p:par>
                              <p:par>
                                <p:cTn id="42" presetID="47" presetClass="entr" presetSubtype="0" fill="hold" grpId="0" nodeType="withEffect">
                                  <p:stCondLst>
                                    <p:cond delay="0"/>
                                  </p:stCondLst>
                                  <p:childTnLst>
                                    <p:set>
                                      <p:cBhvr>
                                        <p:cTn id="43" dur="1" fill="hold">
                                          <p:stCondLst>
                                            <p:cond delay="0"/>
                                          </p:stCondLst>
                                        </p:cTn>
                                        <p:tgtEl>
                                          <p:spTgt spid="27"/>
                                        </p:tgtEl>
                                        <p:attrNameLst>
                                          <p:attrName>style.visibility</p:attrName>
                                        </p:attrNameLst>
                                      </p:cBhvr>
                                      <p:to>
                                        <p:strVal val="visible"/>
                                      </p:to>
                                    </p:set>
                                    <p:animEffect transition="in" filter="fade">
                                      <p:cBhvr>
                                        <p:cTn id="44" dur="1000"/>
                                        <p:tgtEl>
                                          <p:spTgt spid="27"/>
                                        </p:tgtEl>
                                      </p:cBhvr>
                                    </p:animEffect>
                                    <p:anim calcmode="lin" valueType="num">
                                      <p:cBhvr>
                                        <p:cTn id="45" dur="1000" fill="hold"/>
                                        <p:tgtEl>
                                          <p:spTgt spid="27"/>
                                        </p:tgtEl>
                                        <p:attrNameLst>
                                          <p:attrName>ppt_x</p:attrName>
                                        </p:attrNameLst>
                                      </p:cBhvr>
                                      <p:tavLst>
                                        <p:tav tm="0">
                                          <p:val>
                                            <p:strVal val="#ppt_x"/>
                                          </p:val>
                                        </p:tav>
                                        <p:tav tm="100000">
                                          <p:val>
                                            <p:strVal val="#ppt_x"/>
                                          </p:val>
                                        </p:tav>
                                      </p:tavLst>
                                    </p:anim>
                                    <p:anim calcmode="lin" valueType="num">
                                      <p:cBhvr>
                                        <p:cTn id="46" dur="1000" fill="hold"/>
                                        <p:tgtEl>
                                          <p:spTgt spid="27"/>
                                        </p:tgtEl>
                                        <p:attrNameLst>
                                          <p:attrName>ppt_y</p:attrName>
                                        </p:attrNameLst>
                                      </p:cBhvr>
                                      <p:tavLst>
                                        <p:tav tm="0">
                                          <p:val>
                                            <p:strVal val="#ppt_y-.1"/>
                                          </p:val>
                                        </p:tav>
                                        <p:tav tm="100000">
                                          <p:val>
                                            <p:strVal val="#ppt_y"/>
                                          </p:val>
                                        </p:tav>
                                      </p:tavLst>
                                    </p:anim>
                                  </p:childTnLst>
                                </p:cTn>
                              </p:par>
                              <p:par>
                                <p:cTn id="47" presetID="47" presetClass="entr" presetSubtype="0" fill="hold" grpId="0" nodeType="withEffect">
                                  <p:stCondLst>
                                    <p:cond delay="0"/>
                                  </p:stCondLst>
                                  <p:childTnLst>
                                    <p:set>
                                      <p:cBhvr>
                                        <p:cTn id="48" dur="1" fill="hold">
                                          <p:stCondLst>
                                            <p:cond delay="0"/>
                                          </p:stCondLst>
                                        </p:cTn>
                                        <p:tgtEl>
                                          <p:spTgt spid="49"/>
                                        </p:tgtEl>
                                        <p:attrNameLst>
                                          <p:attrName>style.visibility</p:attrName>
                                        </p:attrNameLst>
                                      </p:cBhvr>
                                      <p:to>
                                        <p:strVal val="visible"/>
                                      </p:to>
                                    </p:set>
                                    <p:animEffect transition="in" filter="fade">
                                      <p:cBhvr>
                                        <p:cTn id="49" dur="1000"/>
                                        <p:tgtEl>
                                          <p:spTgt spid="49"/>
                                        </p:tgtEl>
                                      </p:cBhvr>
                                    </p:animEffect>
                                    <p:anim calcmode="lin" valueType="num">
                                      <p:cBhvr>
                                        <p:cTn id="50" dur="1000" fill="hold"/>
                                        <p:tgtEl>
                                          <p:spTgt spid="49"/>
                                        </p:tgtEl>
                                        <p:attrNameLst>
                                          <p:attrName>ppt_x</p:attrName>
                                        </p:attrNameLst>
                                      </p:cBhvr>
                                      <p:tavLst>
                                        <p:tav tm="0">
                                          <p:val>
                                            <p:strVal val="#ppt_x"/>
                                          </p:val>
                                        </p:tav>
                                        <p:tav tm="100000">
                                          <p:val>
                                            <p:strVal val="#ppt_x"/>
                                          </p:val>
                                        </p:tav>
                                      </p:tavLst>
                                    </p:anim>
                                    <p:anim calcmode="lin" valueType="num">
                                      <p:cBhvr>
                                        <p:cTn id="51" dur="1000" fill="hold"/>
                                        <p:tgtEl>
                                          <p:spTgt spid="49"/>
                                        </p:tgtEl>
                                        <p:attrNameLst>
                                          <p:attrName>ppt_y</p:attrName>
                                        </p:attrNameLst>
                                      </p:cBhvr>
                                      <p:tavLst>
                                        <p:tav tm="0">
                                          <p:val>
                                            <p:strVal val="#ppt_y-.1"/>
                                          </p:val>
                                        </p:tav>
                                        <p:tav tm="100000">
                                          <p:val>
                                            <p:strVal val="#ppt_y"/>
                                          </p:val>
                                        </p:tav>
                                      </p:tavLst>
                                    </p:anim>
                                  </p:childTnLst>
                                </p:cTn>
                              </p:par>
                            </p:childTnLst>
                          </p:cTn>
                        </p:par>
                        <p:par>
                          <p:cTn id="52" fill="hold">
                            <p:stCondLst>
                              <p:cond delay="4000"/>
                            </p:stCondLst>
                            <p:childTnLst>
                              <p:par>
                                <p:cTn id="53" presetID="37" presetClass="entr" presetSubtype="0" fill="hold" grpId="0" nodeType="afterEffect">
                                  <p:stCondLst>
                                    <p:cond delay="0"/>
                                  </p:stCondLst>
                                  <p:childTnLst>
                                    <p:set>
                                      <p:cBhvr>
                                        <p:cTn id="54" dur="1" fill="hold">
                                          <p:stCondLst>
                                            <p:cond delay="0"/>
                                          </p:stCondLst>
                                        </p:cTn>
                                        <p:tgtEl>
                                          <p:spTgt spid="54"/>
                                        </p:tgtEl>
                                        <p:attrNameLst>
                                          <p:attrName>style.visibility</p:attrName>
                                        </p:attrNameLst>
                                      </p:cBhvr>
                                      <p:to>
                                        <p:strVal val="visible"/>
                                      </p:to>
                                    </p:set>
                                    <p:animEffect transition="in" filter="fade">
                                      <p:cBhvr>
                                        <p:cTn id="55" dur="1000"/>
                                        <p:tgtEl>
                                          <p:spTgt spid="54"/>
                                        </p:tgtEl>
                                      </p:cBhvr>
                                    </p:animEffect>
                                    <p:anim calcmode="lin" valueType="num">
                                      <p:cBhvr>
                                        <p:cTn id="56" dur="1000" fill="hold"/>
                                        <p:tgtEl>
                                          <p:spTgt spid="54"/>
                                        </p:tgtEl>
                                        <p:attrNameLst>
                                          <p:attrName>ppt_x</p:attrName>
                                        </p:attrNameLst>
                                      </p:cBhvr>
                                      <p:tavLst>
                                        <p:tav tm="0">
                                          <p:val>
                                            <p:strVal val="#ppt_x"/>
                                          </p:val>
                                        </p:tav>
                                        <p:tav tm="100000">
                                          <p:val>
                                            <p:strVal val="#ppt_x"/>
                                          </p:val>
                                        </p:tav>
                                      </p:tavLst>
                                    </p:anim>
                                    <p:anim calcmode="lin" valueType="num">
                                      <p:cBhvr>
                                        <p:cTn id="57" dur="900" decel="100000" fill="hold"/>
                                        <p:tgtEl>
                                          <p:spTgt spid="54"/>
                                        </p:tgtEl>
                                        <p:attrNameLst>
                                          <p:attrName>ppt_y</p:attrName>
                                        </p:attrNameLst>
                                      </p:cBhvr>
                                      <p:tavLst>
                                        <p:tav tm="0">
                                          <p:val>
                                            <p:strVal val="#ppt_y+1"/>
                                          </p:val>
                                        </p:tav>
                                        <p:tav tm="100000">
                                          <p:val>
                                            <p:strVal val="#ppt_y-.03"/>
                                          </p:val>
                                        </p:tav>
                                      </p:tavLst>
                                    </p:anim>
                                    <p:anim calcmode="lin" valueType="num">
                                      <p:cBhvr>
                                        <p:cTn id="58" dur="100" accel="100000" fill="hold">
                                          <p:stCondLst>
                                            <p:cond delay="900"/>
                                          </p:stCondLst>
                                        </p:cTn>
                                        <p:tgtEl>
                                          <p:spTgt spid="54"/>
                                        </p:tgtEl>
                                        <p:attrNameLst>
                                          <p:attrName>ppt_y</p:attrName>
                                        </p:attrNameLst>
                                      </p:cBhvr>
                                      <p:tavLst>
                                        <p:tav tm="0">
                                          <p:val>
                                            <p:strVal val="#ppt_y-.03"/>
                                          </p:val>
                                        </p:tav>
                                        <p:tav tm="100000">
                                          <p:val>
                                            <p:strVal val="#ppt_y"/>
                                          </p:val>
                                        </p:tav>
                                      </p:tavLst>
                                    </p:anim>
                                  </p:childTnLst>
                                </p:cTn>
                              </p:par>
                            </p:childTnLst>
                          </p:cTn>
                        </p:par>
                        <p:par>
                          <p:cTn id="59" fill="hold">
                            <p:stCondLst>
                              <p:cond delay="5000"/>
                            </p:stCondLst>
                            <p:childTnLst>
                              <p:par>
                                <p:cTn id="60" presetID="47" presetClass="entr" presetSubtype="0" fill="hold" grpId="0" nodeType="afterEffect">
                                  <p:stCondLst>
                                    <p:cond delay="0"/>
                                  </p:stCondLst>
                                  <p:childTnLst>
                                    <p:set>
                                      <p:cBhvr>
                                        <p:cTn id="61" dur="1" fill="hold">
                                          <p:stCondLst>
                                            <p:cond delay="0"/>
                                          </p:stCondLst>
                                        </p:cTn>
                                        <p:tgtEl>
                                          <p:spTgt spid="3081"/>
                                        </p:tgtEl>
                                        <p:attrNameLst>
                                          <p:attrName>style.visibility</p:attrName>
                                        </p:attrNameLst>
                                      </p:cBhvr>
                                      <p:to>
                                        <p:strVal val="visible"/>
                                      </p:to>
                                    </p:set>
                                    <p:animEffect transition="in" filter="fade">
                                      <p:cBhvr>
                                        <p:cTn id="62" dur="1000"/>
                                        <p:tgtEl>
                                          <p:spTgt spid="3081"/>
                                        </p:tgtEl>
                                      </p:cBhvr>
                                    </p:animEffect>
                                    <p:anim calcmode="lin" valueType="num">
                                      <p:cBhvr>
                                        <p:cTn id="63" dur="1000" fill="hold"/>
                                        <p:tgtEl>
                                          <p:spTgt spid="3081"/>
                                        </p:tgtEl>
                                        <p:attrNameLst>
                                          <p:attrName>ppt_x</p:attrName>
                                        </p:attrNameLst>
                                      </p:cBhvr>
                                      <p:tavLst>
                                        <p:tav tm="0">
                                          <p:val>
                                            <p:strVal val="#ppt_x"/>
                                          </p:val>
                                        </p:tav>
                                        <p:tav tm="100000">
                                          <p:val>
                                            <p:strVal val="#ppt_x"/>
                                          </p:val>
                                        </p:tav>
                                      </p:tavLst>
                                    </p:anim>
                                    <p:anim calcmode="lin" valueType="num">
                                      <p:cBhvr>
                                        <p:cTn id="64" dur="1000" fill="hold"/>
                                        <p:tgtEl>
                                          <p:spTgt spid="3081"/>
                                        </p:tgtEl>
                                        <p:attrNameLst>
                                          <p:attrName>ppt_y</p:attrName>
                                        </p:attrNameLst>
                                      </p:cBhvr>
                                      <p:tavLst>
                                        <p:tav tm="0">
                                          <p:val>
                                            <p:strVal val="#ppt_y-.1"/>
                                          </p:val>
                                        </p:tav>
                                        <p:tav tm="100000">
                                          <p:val>
                                            <p:strVal val="#ppt_y"/>
                                          </p:val>
                                        </p:tav>
                                      </p:tavLst>
                                    </p:anim>
                                  </p:childTnLst>
                                </p:cTn>
                              </p:par>
                              <p:par>
                                <p:cTn id="65" presetID="47" presetClass="entr" presetSubtype="0" fill="hold" grpId="0" nodeType="withEffect">
                                  <p:stCondLst>
                                    <p:cond delay="0"/>
                                  </p:stCondLst>
                                  <p:childTnLst>
                                    <p:set>
                                      <p:cBhvr>
                                        <p:cTn id="66" dur="1" fill="hold">
                                          <p:stCondLst>
                                            <p:cond delay="0"/>
                                          </p:stCondLst>
                                        </p:cTn>
                                        <p:tgtEl>
                                          <p:spTgt spid="24"/>
                                        </p:tgtEl>
                                        <p:attrNameLst>
                                          <p:attrName>style.visibility</p:attrName>
                                        </p:attrNameLst>
                                      </p:cBhvr>
                                      <p:to>
                                        <p:strVal val="visible"/>
                                      </p:to>
                                    </p:set>
                                    <p:animEffect transition="in" filter="fade">
                                      <p:cBhvr>
                                        <p:cTn id="67" dur="1000"/>
                                        <p:tgtEl>
                                          <p:spTgt spid="24"/>
                                        </p:tgtEl>
                                      </p:cBhvr>
                                    </p:animEffect>
                                    <p:anim calcmode="lin" valueType="num">
                                      <p:cBhvr>
                                        <p:cTn id="68" dur="1000" fill="hold"/>
                                        <p:tgtEl>
                                          <p:spTgt spid="24"/>
                                        </p:tgtEl>
                                        <p:attrNameLst>
                                          <p:attrName>ppt_x</p:attrName>
                                        </p:attrNameLst>
                                      </p:cBhvr>
                                      <p:tavLst>
                                        <p:tav tm="0">
                                          <p:val>
                                            <p:strVal val="#ppt_x"/>
                                          </p:val>
                                        </p:tav>
                                        <p:tav tm="100000">
                                          <p:val>
                                            <p:strVal val="#ppt_x"/>
                                          </p:val>
                                        </p:tav>
                                      </p:tavLst>
                                    </p:anim>
                                    <p:anim calcmode="lin" valueType="num">
                                      <p:cBhvr>
                                        <p:cTn id="69" dur="1000" fill="hold"/>
                                        <p:tgtEl>
                                          <p:spTgt spid="24"/>
                                        </p:tgtEl>
                                        <p:attrNameLst>
                                          <p:attrName>ppt_y</p:attrName>
                                        </p:attrNameLst>
                                      </p:cBhvr>
                                      <p:tavLst>
                                        <p:tav tm="0">
                                          <p:val>
                                            <p:strVal val="#ppt_y-.1"/>
                                          </p:val>
                                        </p:tav>
                                        <p:tav tm="100000">
                                          <p:val>
                                            <p:strVal val="#ppt_y"/>
                                          </p:val>
                                        </p:tav>
                                      </p:tavLst>
                                    </p:anim>
                                  </p:childTnLst>
                                </p:cTn>
                              </p:par>
                              <p:par>
                                <p:cTn id="70" presetID="47" presetClass="entr" presetSubtype="0" fill="hold" grpId="0" nodeType="withEffect">
                                  <p:stCondLst>
                                    <p:cond delay="0"/>
                                  </p:stCondLst>
                                  <p:childTnLst>
                                    <p:set>
                                      <p:cBhvr>
                                        <p:cTn id="71" dur="1" fill="hold">
                                          <p:stCondLst>
                                            <p:cond delay="0"/>
                                          </p:stCondLst>
                                        </p:cTn>
                                        <p:tgtEl>
                                          <p:spTgt spid="50"/>
                                        </p:tgtEl>
                                        <p:attrNameLst>
                                          <p:attrName>style.visibility</p:attrName>
                                        </p:attrNameLst>
                                      </p:cBhvr>
                                      <p:to>
                                        <p:strVal val="visible"/>
                                      </p:to>
                                    </p:set>
                                    <p:animEffect transition="in" filter="fade">
                                      <p:cBhvr>
                                        <p:cTn id="72" dur="1000"/>
                                        <p:tgtEl>
                                          <p:spTgt spid="50"/>
                                        </p:tgtEl>
                                      </p:cBhvr>
                                    </p:animEffect>
                                    <p:anim calcmode="lin" valueType="num">
                                      <p:cBhvr>
                                        <p:cTn id="73" dur="1000" fill="hold"/>
                                        <p:tgtEl>
                                          <p:spTgt spid="50"/>
                                        </p:tgtEl>
                                        <p:attrNameLst>
                                          <p:attrName>ppt_x</p:attrName>
                                        </p:attrNameLst>
                                      </p:cBhvr>
                                      <p:tavLst>
                                        <p:tav tm="0">
                                          <p:val>
                                            <p:strVal val="#ppt_x"/>
                                          </p:val>
                                        </p:tav>
                                        <p:tav tm="100000">
                                          <p:val>
                                            <p:strVal val="#ppt_x"/>
                                          </p:val>
                                        </p:tav>
                                      </p:tavLst>
                                    </p:anim>
                                    <p:anim calcmode="lin" valueType="num">
                                      <p:cBhvr>
                                        <p:cTn id="74" dur="1000" fill="hold"/>
                                        <p:tgtEl>
                                          <p:spTgt spid="50"/>
                                        </p:tgtEl>
                                        <p:attrNameLst>
                                          <p:attrName>ppt_y</p:attrName>
                                        </p:attrNameLst>
                                      </p:cBhvr>
                                      <p:tavLst>
                                        <p:tav tm="0">
                                          <p:val>
                                            <p:strVal val="#ppt_y-.1"/>
                                          </p:val>
                                        </p:tav>
                                        <p:tav tm="100000">
                                          <p:val>
                                            <p:strVal val="#ppt_y"/>
                                          </p:val>
                                        </p:tav>
                                      </p:tavLst>
                                    </p:anim>
                                  </p:childTnLst>
                                </p:cTn>
                              </p:par>
                            </p:childTnLst>
                          </p:cTn>
                        </p:par>
                        <p:par>
                          <p:cTn id="75" fill="hold">
                            <p:stCondLst>
                              <p:cond delay="6000"/>
                            </p:stCondLst>
                            <p:childTnLst>
                              <p:par>
                                <p:cTn id="76" presetID="37" presetClass="entr" presetSubtype="0" fill="hold" grpId="0" nodeType="afterEffect">
                                  <p:stCondLst>
                                    <p:cond delay="0"/>
                                  </p:stCondLst>
                                  <p:childTnLst>
                                    <p:set>
                                      <p:cBhvr>
                                        <p:cTn id="77" dur="1" fill="hold">
                                          <p:stCondLst>
                                            <p:cond delay="0"/>
                                          </p:stCondLst>
                                        </p:cTn>
                                        <p:tgtEl>
                                          <p:spTgt spid="55"/>
                                        </p:tgtEl>
                                        <p:attrNameLst>
                                          <p:attrName>style.visibility</p:attrName>
                                        </p:attrNameLst>
                                      </p:cBhvr>
                                      <p:to>
                                        <p:strVal val="visible"/>
                                      </p:to>
                                    </p:set>
                                    <p:animEffect transition="in" filter="fade">
                                      <p:cBhvr>
                                        <p:cTn id="78" dur="1000"/>
                                        <p:tgtEl>
                                          <p:spTgt spid="55"/>
                                        </p:tgtEl>
                                      </p:cBhvr>
                                    </p:animEffect>
                                    <p:anim calcmode="lin" valueType="num">
                                      <p:cBhvr>
                                        <p:cTn id="79" dur="1000" fill="hold"/>
                                        <p:tgtEl>
                                          <p:spTgt spid="55"/>
                                        </p:tgtEl>
                                        <p:attrNameLst>
                                          <p:attrName>ppt_x</p:attrName>
                                        </p:attrNameLst>
                                      </p:cBhvr>
                                      <p:tavLst>
                                        <p:tav tm="0">
                                          <p:val>
                                            <p:strVal val="#ppt_x"/>
                                          </p:val>
                                        </p:tav>
                                        <p:tav tm="100000">
                                          <p:val>
                                            <p:strVal val="#ppt_x"/>
                                          </p:val>
                                        </p:tav>
                                      </p:tavLst>
                                    </p:anim>
                                    <p:anim calcmode="lin" valueType="num">
                                      <p:cBhvr>
                                        <p:cTn id="80" dur="900" decel="100000" fill="hold"/>
                                        <p:tgtEl>
                                          <p:spTgt spid="55"/>
                                        </p:tgtEl>
                                        <p:attrNameLst>
                                          <p:attrName>ppt_y</p:attrName>
                                        </p:attrNameLst>
                                      </p:cBhvr>
                                      <p:tavLst>
                                        <p:tav tm="0">
                                          <p:val>
                                            <p:strVal val="#ppt_y+1"/>
                                          </p:val>
                                        </p:tav>
                                        <p:tav tm="100000">
                                          <p:val>
                                            <p:strVal val="#ppt_y-.03"/>
                                          </p:val>
                                        </p:tav>
                                      </p:tavLst>
                                    </p:anim>
                                    <p:anim calcmode="lin" valueType="num">
                                      <p:cBhvr>
                                        <p:cTn id="81" dur="100" accel="100000" fill="hold">
                                          <p:stCondLst>
                                            <p:cond delay="900"/>
                                          </p:stCondLst>
                                        </p:cTn>
                                        <p:tgtEl>
                                          <p:spTgt spid="55"/>
                                        </p:tgtEl>
                                        <p:attrNameLst>
                                          <p:attrName>ppt_y</p:attrName>
                                        </p:attrNameLst>
                                      </p:cBhvr>
                                      <p:tavLst>
                                        <p:tav tm="0">
                                          <p:val>
                                            <p:strVal val="#ppt_y-.03"/>
                                          </p:val>
                                        </p:tav>
                                        <p:tav tm="100000">
                                          <p:val>
                                            <p:strVal val="#ppt_y"/>
                                          </p:val>
                                        </p:tav>
                                      </p:tavLst>
                                    </p:anim>
                                  </p:childTnLst>
                                </p:cTn>
                              </p:par>
                            </p:childTnLst>
                          </p:cTn>
                        </p:par>
                        <p:par>
                          <p:cTn id="82" fill="hold">
                            <p:stCondLst>
                              <p:cond delay="7000"/>
                            </p:stCondLst>
                            <p:childTnLst>
                              <p:par>
                                <p:cTn id="83" presetID="47" presetClass="entr" presetSubtype="0" fill="hold" grpId="0" nodeType="afterEffect">
                                  <p:stCondLst>
                                    <p:cond delay="0"/>
                                  </p:stCondLst>
                                  <p:childTnLst>
                                    <p:set>
                                      <p:cBhvr>
                                        <p:cTn id="84" dur="1" fill="hold">
                                          <p:stCondLst>
                                            <p:cond delay="0"/>
                                          </p:stCondLst>
                                        </p:cTn>
                                        <p:tgtEl>
                                          <p:spTgt spid="3078"/>
                                        </p:tgtEl>
                                        <p:attrNameLst>
                                          <p:attrName>style.visibility</p:attrName>
                                        </p:attrNameLst>
                                      </p:cBhvr>
                                      <p:to>
                                        <p:strVal val="visible"/>
                                      </p:to>
                                    </p:set>
                                    <p:animEffect transition="in" filter="fade">
                                      <p:cBhvr>
                                        <p:cTn id="85" dur="1000"/>
                                        <p:tgtEl>
                                          <p:spTgt spid="3078"/>
                                        </p:tgtEl>
                                      </p:cBhvr>
                                    </p:animEffect>
                                    <p:anim calcmode="lin" valueType="num">
                                      <p:cBhvr>
                                        <p:cTn id="86" dur="1000" fill="hold"/>
                                        <p:tgtEl>
                                          <p:spTgt spid="3078"/>
                                        </p:tgtEl>
                                        <p:attrNameLst>
                                          <p:attrName>ppt_x</p:attrName>
                                        </p:attrNameLst>
                                      </p:cBhvr>
                                      <p:tavLst>
                                        <p:tav tm="0">
                                          <p:val>
                                            <p:strVal val="#ppt_x"/>
                                          </p:val>
                                        </p:tav>
                                        <p:tav tm="100000">
                                          <p:val>
                                            <p:strVal val="#ppt_x"/>
                                          </p:val>
                                        </p:tav>
                                      </p:tavLst>
                                    </p:anim>
                                    <p:anim calcmode="lin" valueType="num">
                                      <p:cBhvr>
                                        <p:cTn id="87" dur="1000" fill="hold"/>
                                        <p:tgtEl>
                                          <p:spTgt spid="3078"/>
                                        </p:tgtEl>
                                        <p:attrNameLst>
                                          <p:attrName>ppt_y</p:attrName>
                                        </p:attrNameLst>
                                      </p:cBhvr>
                                      <p:tavLst>
                                        <p:tav tm="0">
                                          <p:val>
                                            <p:strVal val="#ppt_y-.1"/>
                                          </p:val>
                                        </p:tav>
                                        <p:tav tm="100000">
                                          <p:val>
                                            <p:strVal val="#ppt_y"/>
                                          </p:val>
                                        </p:tav>
                                      </p:tavLst>
                                    </p:anim>
                                  </p:childTnLst>
                                </p:cTn>
                              </p:par>
                              <p:par>
                                <p:cTn id="88" presetID="47" presetClass="entr" presetSubtype="0" fill="hold" grpId="0" nodeType="withEffect">
                                  <p:stCondLst>
                                    <p:cond delay="0"/>
                                  </p:stCondLst>
                                  <p:childTnLst>
                                    <p:set>
                                      <p:cBhvr>
                                        <p:cTn id="89" dur="1" fill="hold">
                                          <p:stCondLst>
                                            <p:cond delay="0"/>
                                          </p:stCondLst>
                                        </p:cTn>
                                        <p:tgtEl>
                                          <p:spTgt spid="36"/>
                                        </p:tgtEl>
                                        <p:attrNameLst>
                                          <p:attrName>style.visibility</p:attrName>
                                        </p:attrNameLst>
                                      </p:cBhvr>
                                      <p:to>
                                        <p:strVal val="visible"/>
                                      </p:to>
                                    </p:set>
                                    <p:animEffect transition="in" filter="fade">
                                      <p:cBhvr>
                                        <p:cTn id="90" dur="1000"/>
                                        <p:tgtEl>
                                          <p:spTgt spid="36"/>
                                        </p:tgtEl>
                                      </p:cBhvr>
                                    </p:animEffect>
                                    <p:anim calcmode="lin" valueType="num">
                                      <p:cBhvr>
                                        <p:cTn id="91" dur="1000" fill="hold"/>
                                        <p:tgtEl>
                                          <p:spTgt spid="36"/>
                                        </p:tgtEl>
                                        <p:attrNameLst>
                                          <p:attrName>ppt_x</p:attrName>
                                        </p:attrNameLst>
                                      </p:cBhvr>
                                      <p:tavLst>
                                        <p:tav tm="0">
                                          <p:val>
                                            <p:strVal val="#ppt_x"/>
                                          </p:val>
                                        </p:tav>
                                        <p:tav tm="100000">
                                          <p:val>
                                            <p:strVal val="#ppt_x"/>
                                          </p:val>
                                        </p:tav>
                                      </p:tavLst>
                                    </p:anim>
                                    <p:anim calcmode="lin" valueType="num">
                                      <p:cBhvr>
                                        <p:cTn id="92" dur="1000" fill="hold"/>
                                        <p:tgtEl>
                                          <p:spTgt spid="36"/>
                                        </p:tgtEl>
                                        <p:attrNameLst>
                                          <p:attrName>ppt_y</p:attrName>
                                        </p:attrNameLst>
                                      </p:cBhvr>
                                      <p:tavLst>
                                        <p:tav tm="0">
                                          <p:val>
                                            <p:strVal val="#ppt_y-.1"/>
                                          </p:val>
                                        </p:tav>
                                        <p:tav tm="100000">
                                          <p:val>
                                            <p:strVal val="#ppt_y"/>
                                          </p:val>
                                        </p:tav>
                                      </p:tavLst>
                                    </p:anim>
                                  </p:childTnLst>
                                </p:cTn>
                              </p:par>
                              <p:par>
                                <p:cTn id="93" presetID="47" presetClass="entr" presetSubtype="0" fill="hold" grpId="0" nodeType="withEffect">
                                  <p:stCondLst>
                                    <p:cond delay="0"/>
                                  </p:stCondLst>
                                  <p:childTnLst>
                                    <p:set>
                                      <p:cBhvr>
                                        <p:cTn id="94" dur="1" fill="hold">
                                          <p:stCondLst>
                                            <p:cond delay="0"/>
                                          </p:stCondLst>
                                        </p:cTn>
                                        <p:tgtEl>
                                          <p:spTgt spid="48"/>
                                        </p:tgtEl>
                                        <p:attrNameLst>
                                          <p:attrName>style.visibility</p:attrName>
                                        </p:attrNameLst>
                                      </p:cBhvr>
                                      <p:to>
                                        <p:strVal val="visible"/>
                                      </p:to>
                                    </p:set>
                                    <p:animEffect transition="in" filter="fade">
                                      <p:cBhvr>
                                        <p:cTn id="95" dur="1000"/>
                                        <p:tgtEl>
                                          <p:spTgt spid="48"/>
                                        </p:tgtEl>
                                      </p:cBhvr>
                                    </p:animEffect>
                                    <p:anim calcmode="lin" valueType="num">
                                      <p:cBhvr>
                                        <p:cTn id="96" dur="1000" fill="hold"/>
                                        <p:tgtEl>
                                          <p:spTgt spid="48"/>
                                        </p:tgtEl>
                                        <p:attrNameLst>
                                          <p:attrName>ppt_x</p:attrName>
                                        </p:attrNameLst>
                                      </p:cBhvr>
                                      <p:tavLst>
                                        <p:tav tm="0">
                                          <p:val>
                                            <p:strVal val="#ppt_x"/>
                                          </p:val>
                                        </p:tav>
                                        <p:tav tm="100000">
                                          <p:val>
                                            <p:strVal val="#ppt_x"/>
                                          </p:val>
                                        </p:tav>
                                      </p:tavLst>
                                    </p:anim>
                                    <p:anim calcmode="lin" valueType="num">
                                      <p:cBhvr>
                                        <p:cTn id="97" dur="1000" fill="hold"/>
                                        <p:tgtEl>
                                          <p:spTgt spid="48"/>
                                        </p:tgtEl>
                                        <p:attrNameLst>
                                          <p:attrName>ppt_y</p:attrName>
                                        </p:attrNameLst>
                                      </p:cBhvr>
                                      <p:tavLst>
                                        <p:tav tm="0">
                                          <p:val>
                                            <p:strVal val="#ppt_y-.1"/>
                                          </p:val>
                                        </p:tav>
                                        <p:tav tm="100000">
                                          <p:val>
                                            <p:strVal val="#ppt_y"/>
                                          </p:val>
                                        </p:tav>
                                      </p:tavLst>
                                    </p:anim>
                                  </p:childTnLst>
                                </p:cTn>
                              </p:par>
                            </p:childTnLst>
                          </p:cTn>
                        </p:par>
                        <p:par>
                          <p:cTn id="98" fill="hold">
                            <p:stCondLst>
                              <p:cond delay="8000"/>
                            </p:stCondLst>
                            <p:childTnLst>
                              <p:par>
                                <p:cTn id="99" presetID="37" presetClass="entr" presetSubtype="0" fill="hold" grpId="0" nodeType="afterEffect">
                                  <p:stCondLst>
                                    <p:cond delay="0"/>
                                  </p:stCondLst>
                                  <p:childTnLst>
                                    <p:set>
                                      <p:cBhvr>
                                        <p:cTn id="100" dur="1" fill="hold">
                                          <p:stCondLst>
                                            <p:cond delay="0"/>
                                          </p:stCondLst>
                                        </p:cTn>
                                        <p:tgtEl>
                                          <p:spTgt spid="56"/>
                                        </p:tgtEl>
                                        <p:attrNameLst>
                                          <p:attrName>style.visibility</p:attrName>
                                        </p:attrNameLst>
                                      </p:cBhvr>
                                      <p:to>
                                        <p:strVal val="visible"/>
                                      </p:to>
                                    </p:set>
                                    <p:animEffect transition="in" filter="fade">
                                      <p:cBhvr>
                                        <p:cTn id="101" dur="1000"/>
                                        <p:tgtEl>
                                          <p:spTgt spid="56"/>
                                        </p:tgtEl>
                                      </p:cBhvr>
                                    </p:animEffect>
                                    <p:anim calcmode="lin" valueType="num">
                                      <p:cBhvr>
                                        <p:cTn id="102" dur="1000" fill="hold"/>
                                        <p:tgtEl>
                                          <p:spTgt spid="56"/>
                                        </p:tgtEl>
                                        <p:attrNameLst>
                                          <p:attrName>ppt_x</p:attrName>
                                        </p:attrNameLst>
                                      </p:cBhvr>
                                      <p:tavLst>
                                        <p:tav tm="0">
                                          <p:val>
                                            <p:strVal val="#ppt_x"/>
                                          </p:val>
                                        </p:tav>
                                        <p:tav tm="100000">
                                          <p:val>
                                            <p:strVal val="#ppt_x"/>
                                          </p:val>
                                        </p:tav>
                                      </p:tavLst>
                                    </p:anim>
                                    <p:anim calcmode="lin" valueType="num">
                                      <p:cBhvr>
                                        <p:cTn id="103" dur="900" decel="100000" fill="hold"/>
                                        <p:tgtEl>
                                          <p:spTgt spid="56"/>
                                        </p:tgtEl>
                                        <p:attrNameLst>
                                          <p:attrName>ppt_y</p:attrName>
                                        </p:attrNameLst>
                                      </p:cBhvr>
                                      <p:tavLst>
                                        <p:tav tm="0">
                                          <p:val>
                                            <p:strVal val="#ppt_y+1"/>
                                          </p:val>
                                        </p:tav>
                                        <p:tav tm="100000">
                                          <p:val>
                                            <p:strVal val="#ppt_y-.03"/>
                                          </p:val>
                                        </p:tav>
                                      </p:tavLst>
                                    </p:anim>
                                    <p:anim calcmode="lin" valueType="num">
                                      <p:cBhvr>
                                        <p:cTn id="104" dur="100" accel="100000" fill="hold">
                                          <p:stCondLst>
                                            <p:cond delay="900"/>
                                          </p:stCondLst>
                                        </p:cTn>
                                        <p:tgtEl>
                                          <p:spTgt spid="56"/>
                                        </p:tgtEl>
                                        <p:attrNameLst>
                                          <p:attrName>ppt_y</p:attrName>
                                        </p:attrNameLst>
                                      </p:cBhvr>
                                      <p:tavLst>
                                        <p:tav tm="0">
                                          <p:val>
                                            <p:strVal val="#ppt_y-.03"/>
                                          </p:val>
                                        </p:tav>
                                        <p:tav tm="100000">
                                          <p:val>
                                            <p:strVal val="#ppt_y"/>
                                          </p:val>
                                        </p:tav>
                                      </p:tavLst>
                                    </p:anim>
                                  </p:childTnLst>
                                </p:cTn>
                              </p:par>
                            </p:childTnLst>
                          </p:cTn>
                        </p:par>
                        <p:par>
                          <p:cTn id="105" fill="hold">
                            <p:stCondLst>
                              <p:cond delay="9000"/>
                            </p:stCondLst>
                            <p:childTnLst>
                              <p:par>
                                <p:cTn id="106" presetID="47" presetClass="entr" presetSubtype="0" fill="hold" grpId="0" nodeType="afterEffect">
                                  <p:stCondLst>
                                    <p:cond delay="0"/>
                                  </p:stCondLst>
                                  <p:childTnLst>
                                    <p:set>
                                      <p:cBhvr>
                                        <p:cTn id="107" dur="1" fill="hold">
                                          <p:stCondLst>
                                            <p:cond delay="0"/>
                                          </p:stCondLst>
                                        </p:cTn>
                                        <p:tgtEl>
                                          <p:spTgt spid="3077"/>
                                        </p:tgtEl>
                                        <p:attrNameLst>
                                          <p:attrName>style.visibility</p:attrName>
                                        </p:attrNameLst>
                                      </p:cBhvr>
                                      <p:to>
                                        <p:strVal val="visible"/>
                                      </p:to>
                                    </p:set>
                                    <p:animEffect transition="in" filter="fade">
                                      <p:cBhvr>
                                        <p:cTn id="108" dur="1000"/>
                                        <p:tgtEl>
                                          <p:spTgt spid="3077"/>
                                        </p:tgtEl>
                                      </p:cBhvr>
                                    </p:animEffect>
                                    <p:anim calcmode="lin" valueType="num">
                                      <p:cBhvr>
                                        <p:cTn id="109" dur="1000" fill="hold"/>
                                        <p:tgtEl>
                                          <p:spTgt spid="3077"/>
                                        </p:tgtEl>
                                        <p:attrNameLst>
                                          <p:attrName>ppt_x</p:attrName>
                                        </p:attrNameLst>
                                      </p:cBhvr>
                                      <p:tavLst>
                                        <p:tav tm="0">
                                          <p:val>
                                            <p:strVal val="#ppt_x"/>
                                          </p:val>
                                        </p:tav>
                                        <p:tav tm="100000">
                                          <p:val>
                                            <p:strVal val="#ppt_x"/>
                                          </p:val>
                                        </p:tav>
                                      </p:tavLst>
                                    </p:anim>
                                    <p:anim calcmode="lin" valueType="num">
                                      <p:cBhvr>
                                        <p:cTn id="110" dur="1000" fill="hold"/>
                                        <p:tgtEl>
                                          <p:spTgt spid="3077"/>
                                        </p:tgtEl>
                                        <p:attrNameLst>
                                          <p:attrName>ppt_y</p:attrName>
                                        </p:attrNameLst>
                                      </p:cBhvr>
                                      <p:tavLst>
                                        <p:tav tm="0">
                                          <p:val>
                                            <p:strVal val="#ppt_y-.1"/>
                                          </p:val>
                                        </p:tav>
                                        <p:tav tm="100000">
                                          <p:val>
                                            <p:strVal val="#ppt_y"/>
                                          </p:val>
                                        </p:tav>
                                      </p:tavLst>
                                    </p:anim>
                                  </p:childTnLst>
                                </p:cTn>
                              </p:par>
                              <p:par>
                                <p:cTn id="111" presetID="47" presetClass="entr" presetSubtype="0" fill="hold" grpId="0" nodeType="withEffect">
                                  <p:stCondLst>
                                    <p:cond delay="0"/>
                                  </p:stCondLst>
                                  <p:childTnLst>
                                    <p:set>
                                      <p:cBhvr>
                                        <p:cTn id="112" dur="1" fill="hold">
                                          <p:stCondLst>
                                            <p:cond delay="0"/>
                                          </p:stCondLst>
                                        </p:cTn>
                                        <p:tgtEl>
                                          <p:spTgt spid="33"/>
                                        </p:tgtEl>
                                        <p:attrNameLst>
                                          <p:attrName>style.visibility</p:attrName>
                                        </p:attrNameLst>
                                      </p:cBhvr>
                                      <p:to>
                                        <p:strVal val="visible"/>
                                      </p:to>
                                    </p:set>
                                    <p:animEffect transition="in" filter="fade">
                                      <p:cBhvr>
                                        <p:cTn id="113" dur="1000"/>
                                        <p:tgtEl>
                                          <p:spTgt spid="33"/>
                                        </p:tgtEl>
                                      </p:cBhvr>
                                    </p:animEffect>
                                    <p:anim calcmode="lin" valueType="num">
                                      <p:cBhvr>
                                        <p:cTn id="114" dur="1000" fill="hold"/>
                                        <p:tgtEl>
                                          <p:spTgt spid="33"/>
                                        </p:tgtEl>
                                        <p:attrNameLst>
                                          <p:attrName>ppt_x</p:attrName>
                                        </p:attrNameLst>
                                      </p:cBhvr>
                                      <p:tavLst>
                                        <p:tav tm="0">
                                          <p:val>
                                            <p:strVal val="#ppt_x"/>
                                          </p:val>
                                        </p:tav>
                                        <p:tav tm="100000">
                                          <p:val>
                                            <p:strVal val="#ppt_x"/>
                                          </p:val>
                                        </p:tav>
                                      </p:tavLst>
                                    </p:anim>
                                    <p:anim calcmode="lin" valueType="num">
                                      <p:cBhvr>
                                        <p:cTn id="115" dur="1000" fill="hold"/>
                                        <p:tgtEl>
                                          <p:spTgt spid="33"/>
                                        </p:tgtEl>
                                        <p:attrNameLst>
                                          <p:attrName>ppt_y</p:attrName>
                                        </p:attrNameLst>
                                      </p:cBhvr>
                                      <p:tavLst>
                                        <p:tav tm="0">
                                          <p:val>
                                            <p:strVal val="#ppt_y-.1"/>
                                          </p:val>
                                        </p:tav>
                                        <p:tav tm="100000">
                                          <p:val>
                                            <p:strVal val="#ppt_y"/>
                                          </p:val>
                                        </p:tav>
                                      </p:tavLst>
                                    </p:anim>
                                  </p:childTnLst>
                                </p:cTn>
                              </p:par>
                              <p:par>
                                <p:cTn id="116" presetID="47" presetClass="entr" presetSubtype="0" fill="hold" grpId="0" nodeType="withEffect">
                                  <p:stCondLst>
                                    <p:cond delay="0"/>
                                  </p:stCondLst>
                                  <p:childTnLst>
                                    <p:set>
                                      <p:cBhvr>
                                        <p:cTn id="117" dur="1" fill="hold">
                                          <p:stCondLst>
                                            <p:cond delay="0"/>
                                          </p:stCondLst>
                                        </p:cTn>
                                        <p:tgtEl>
                                          <p:spTgt spid="51"/>
                                        </p:tgtEl>
                                        <p:attrNameLst>
                                          <p:attrName>style.visibility</p:attrName>
                                        </p:attrNameLst>
                                      </p:cBhvr>
                                      <p:to>
                                        <p:strVal val="visible"/>
                                      </p:to>
                                    </p:set>
                                    <p:animEffect transition="in" filter="fade">
                                      <p:cBhvr>
                                        <p:cTn id="118" dur="1000"/>
                                        <p:tgtEl>
                                          <p:spTgt spid="51"/>
                                        </p:tgtEl>
                                      </p:cBhvr>
                                    </p:animEffect>
                                    <p:anim calcmode="lin" valueType="num">
                                      <p:cBhvr>
                                        <p:cTn id="119" dur="1000" fill="hold"/>
                                        <p:tgtEl>
                                          <p:spTgt spid="51"/>
                                        </p:tgtEl>
                                        <p:attrNameLst>
                                          <p:attrName>ppt_x</p:attrName>
                                        </p:attrNameLst>
                                      </p:cBhvr>
                                      <p:tavLst>
                                        <p:tav tm="0">
                                          <p:val>
                                            <p:strVal val="#ppt_x"/>
                                          </p:val>
                                        </p:tav>
                                        <p:tav tm="100000">
                                          <p:val>
                                            <p:strVal val="#ppt_x"/>
                                          </p:val>
                                        </p:tav>
                                      </p:tavLst>
                                    </p:anim>
                                    <p:anim calcmode="lin" valueType="num">
                                      <p:cBhvr>
                                        <p:cTn id="120" dur="1000" fill="hold"/>
                                        <p:tgtEl>
                                          <p:spTgt spid="51"/>
                                        </p:tgtEl>
                                        <p:attrNameLst>
                                          <p:attrName>ppt_y</p:attrName>
                                        </p:attrNameLst>
                                      </p:cBhvr>
                                      <p:tavLst>
                                        <p:tav tm="0">
                                          <p:val>
                                            <p:strVal val="#ppt_y-.1"/>
                                          </p:val>
                                        </p:tav>
                                        <p:tav tm="100000">
                                          <p:val>
                                            <p:strVal val="#ppt_y"/>
                                          </p:val>
                                        </p:tav>
                                      </p:tavLst>
                                    </p:anim>
                                  </p:childTnLst>
                                </p:cTn>
                              </p:par>
                            </p:childTnLst>
                          </p:cTn>
                        </p:par>
                        <p:par>
                          <p:cTn id="121" fill="hold">
                            <p:stCondLst>
                              <p:cond delay="10000"/>
                            </p:stCondLst>
                            <p:childTnLst>
                              <p:par>
                                <p:cTn id="122" presetID="37" presetClass="entr" presetSubtype="0" fill="hold" grpId="0" nodeType="afterEffect">
                                  <p:stCondLst>
                                    <p:cond delay="0"/>
                                  </p:stCondLst>
                                  <p:childTnLst>
                                    <p:set>
                                      <p:cBhvr>
                                        <p:cTn id="123" dur="1" fill="hold">
                                          <p:stCondLst>
                                            <p:cond delay="0"/>
                                          </p:stCondLst>
                                        </p:cTn>
                                        <p:tgtEl>
                                          <p:spTgt spid="57"/>
                                        </p:tgtEl>
                                        <p:attrNameLst>
                                          <p:attrName>style.visibility</p:attrName>
                                        </p:attrNameLst>
                                      </p:cBhvr>
                                      <p:to>
                                        <p:strVal val="visible"/>
                                      </p:to>
                                    </p:set>
                                    <p:animEffect transition="in" filter="fade">
                                      <p:cBhvr>
                                        <p:cTn id="124" dur="1000"/>
                                        <p:tgtEl>
                                          <p:spTgt spid="57"/>
                                        </p:tgtEl>
                                      </p:cBhvr>
                                    </p:animEffect>
                                    <p:anim calcmode="lin" valueType="num">
                                      <p:cBhvr>
                                        <p:cTn id="125" dur="1000" fill="hold"/>
                                        <p:tgtEl>
                                          <p:spTgt spid="57"/>
                                        </p:tgtEl>
                                        <p:attrNameLst>
                                          <p:attrName>ppt_x</p:attrName>
                                        </p:attrNameLst>
                                      </p:cBhvr>
                                      <p:tavLst>
                                        <p:tav tm="0">
                                          <p:val>
                                            <p:strVal val="#ppt_x"/>
                                          </p:val>
                                        </p:tav>
                                        <p:tav tm="100000">
                                          <p:val>
                                            <p:strVal val="#ppt_x"/>
                                          </p:val>
                                        </p:tav>
                                      </p:tavLst>
                                    </p:anim>
                                    <p:anim calcmode="lin" valueType="num">
                                      <p:cBhvr>
                                        <p:cTn id="126" dur="900" decel="100000" fill="hold"/>
                                        <p:tgtEl>
                                          <p:spTgt spid="57"/>
                                        </p:tgtEl>
                                        <p:attrNameLst>
                                          <p:attrName>ppt_y</p:attrName>
                                        </p:attrNameLst>
                                      </p:cBhvr>
                                      <p:tavLst>
                                        <p:tav tm="0">
                                          <p:val>
                                            <p:strVal val="#ppt_y+1"/>
                                          </p:val>
                                        </p:tav>
                                        <p:tav tm="100000">
                                          <p:val>
                                            <p:strVal val="#ppt_y-.03"/>
                                          </p:val>
                                        </p:tav>
                                      </p:tavLst>
                                    </p:anim>
                                    <p:anim calcmode="lin" valueType="num">
                                      <p:cBhvr>
                                        <p:cTn id="127" dur="100" accel="100000" fill="hold">
                                          <p:stCondLst>
                                            <p:cond delay="900"/>
                                          </p:stCondLst>
                                        </p:cTn>
                                        <p:tgtEl>
                                          <p:spTgt spid="57"/>
                                        </p:tgtEl>
                                        <p:attrNameLst>
                                          <p:attrName>ppt_y</p:attrName>
                                        </p:attrNameLst>
                                      </p:cBhvr>
                                      <p:tavLst>
                                        <p:tav tm="0">
                                          <p:val>
                                            <p:strVal val="#ppt_y-.03"/>
                                          </p:val>
                                        </p:tav>
                                        <p:tav tm="100000">
                                          <p:val>
                                            <p:strVal val="#ppt_y"/>
                                          </p:val>
                                        </p:tav>
                                      </p:tavLst>
                                    </p:anim>
                                  </p:childTnLst>
                                </p:cTn>
                              </p:par>
                            </p:childTnLst>
                          </p:cTn>
                        </p:par>
                        <p:par>
                          <p:cTn id="128" fill="hold">
                            <p:stCondLst>
                              <p:cond delay="11000"/>
                            </p:stCondLst>
                            <p:childTnLst>
                              <p:par>
                                <p:cTn id="129" presetID="47" presetClass="entr" presetSubtype="0" fill="hold" grpId="0" nodeType="afterEffect">
                                  <p:stCondLst>
                                    <p:cond delay="0"/>
                                  </p:stCondLst>
                                  <p:childTnLst>
                                    <p:set>
                                      <p:cBhvr>
                                        <p:cTn id="130" dur="1" fill="hold">
                                          <p:stCondLst>
                                            <p:cond delay="0"/>
                                          </p:stCondLst>
                                        </p:cTn>
                                        <p:tgtEl>
                                          <p:spTgt spid="3087"/>
                                        </p:tgtEl>
                                        <p:attrNameLst>
                                          <p:attrName>style.visibility</p:attrName>
                                        </p:attrNameLst>
                                      </p:cBhvr>
                                      <p:to>
                                        <p:strVal val="visible"/>
                                      </p:to>
                                    </p:set>
                                    <p:animEffect transition="in" filter="fade">
                                      <p:cBhvr>
                                        <p:cTn id="131" dur="1000"/>
                                        <p:tgtEl>
                                          <p:spTgt spid="3087"/>
                                        </p:tgtEl>
                                      </p:cBhvr>
                                    </p:animEffect>
                                    <p:anim calcmode="lin" valueType="num">
                                      <p:cBhvr>
                                        <p:cTn id="132" dur="1000" fill="hold"/>
                                        <p:tgtEl>
                                          <p:spTgt spid="3087"/>
                                        </p:tgtEl>
                                        <p:attrNameLst>
                                          <p:attrName>ppt_x</p:attrName>
                                        </p:attrNameLst>
                                      </p:cBhvr>
                                      <p:tavLst>
                                        <p:tav tm="0">
                                          <p:val>
                                            <p:strVal val="#ppt_x"/>
                                          </p:val>
                                        </p:tav>
                                        <p:tav tm="100000">
                                          <p:val>
                                            <p:strVal val="#ppt_x"/>
                                          </p:val>
                                        </p:tav>
                                      </p:tavLst>
                                    </p:anim>
                                    <p:anim calcmode="lin" valueType="num">
                                      <p:cBhvr>
                                        <p:cTn id="133" dur="1000" fill="hold"/>
                                        <p:tgtEl>
                                          <p:spTgt spid="3087"/>
                                        </p:tgtEl>
                                        <p:attrNameLst>
                                          <p:attrName>ppt_y</p:attrName>
                                        </p:attrNameLst>
                                      </p:cBhvr>
                                      <p:tavLst>
                                        <p:tav tm="0">
                                          <p:val>
                                            <p:strVal val="#ppt_y-.1"/>
                                          </p:val>
                                        </p:tav>
                                        <p:tav tm="100000">
                                          <p:val>
                                            <p:strVal val="#ppt_y"/>
                                          </p:val>
                                        </p:tav>
                                      </p:tavLst>
                                    </p:anim>
                                  </p:childTnLst>
                                </p:cTn>
                              </p:par>
                              <p:par>
                                <p:cTn id="134" presetID="47" presetClass="entr" presetSubtype="0" fill="hold" grpId="0" nodeType="withEffect">
                                  <p:stCondLst>
                                    <p:cond delay="0"/>
                                  </p:stCondLst>
                                  <p:childTnLst>
                                    <p:set>
                                      <p:cBhvr>
                                        <p:cTn id="135" dur="1" fill="hold">
                                          <p:stCondLst>
                                            <p:cond delay="0"/>
                                          </p:stCondLst>
                                        </p:cTn>
                                        <p:tgtEl>
                                          <p:spTgt spid="30"/>
                                        </p:tgtEl>
                                        <p:attrNameLst>
                                          <p:attrName>style.visibility</p:attrName>
                                        </p:attrNameLst>
                                      </p:cBhvr>
                                      <p:to>
                                        <p:strVal val="visible"/>
                                      </p:to>
                                    </p:set>
                                    <p:animEffect transition="in" filter="fade">
                                      <p:cBhvr>
                                        <p:cTn id="136" dur="1000"/>
                                        <p:tgtEl>
                                          <p:spTgt spid="30"/>
                                        </p:tgtEl>
                                      </p:cBhvr>
                                    </p:animEffect>
                                    <p:anim calcmode="lin" valueType="num">
                                      <p:cBhvr>
                                        <p:cTn id="137" dur="1000" fill="hold"/>
                                        <p:tgtEl>
                                          <p:spTgt spid="30"/>
                                        </p:tgtEl>
                                        <p:attrNameLst>
                                          <p:attrName>ppt_x</p:attrName>
                                        </p:attrNameLst>
                                      </p:cBhvr>
                                      <p:tavLst>
                                        <p:tav tm="0">
                                          <p:val>
                                            <p:strVal val="#ppt_x"/>
                                          </p:val>
                                        </p:tav>
                                        <p:tav tm="100000">
                                          <p:val>
                                            <p:strVal val="#ppt_x"/>
                                          </p:val>
                                        </p:tav>
                                      </p:tavLst>
                                    </p:anim>
                                    <p:anim calcmode="lin" valueType="num">
                                      <p:cBhvr>
                                        <p:cTn id="138" dur="1000" fill="hold"/>
                                        <p:tgtEl>
                                          <p:spTgt spid="30"/>
                                        </p:tgtEl>
                                        <p:attrNameLst>
                                          <p:attrName>ppt_y</p:attrName>
                                        </p:attrNameLst>
                                      </p:cBhvr>
                                      <p:tavLst>
                                        <p:tav tm="0">
                                          <p:val>
                                            <p:strVal val="#ppt_y-.1"/>
                                          </p:val>
                                        </p:tav>
                                        <p:tav tm="100000">
                                          <p:val>
                                            <p:strVal val="#ppt_y"/>
                                          </p:val>
                                        </p:tav>
                                      </p:tavLst>
                                    </p:anim>
                                  </p:childTnLst>
                                </p:cTn>
                              </p:par>
                              <p:par>
                                <p:cTn id="139" presetID="47" presetClass="entr" presetSubtype="0" fill="hold" grpId="0" nodeType="withEffect">
                                  <p:stCondLst>
                                    <p:cond delay="0"/>
                                  </p:stCondLst>
                                  <p:childTnLst>
                                    <p:set>
                                      <p:cBhvr>
                                        <p:cTn id="140" dur="1" fill="hold">
                                          <p:stCondLst>
                                            <p:cond delay="0"/>
                                          </p:stCondLst>
                                        </p:cTn>
                                        <p:tgtEl>
                                          <p:spTgt spid="52"/>
                                        </p:tgtEl>
                                        <p:attrNameLst>
                                          <p:attrName>style.visibility</p:attrName>
                                        </p:attrNameLst>
                                      </p:cBhvr>
                                      <p:to>
                                        <p:strVal val="visible"/>
                                      </p:to>
                                    </p:set>
                                    <p:animEffect transition="in" filter="fade">
                                      <p:cBhvr>
                                        <p:cTn id="141" dur="1000"/>
                                        <p:tgtEl>
                                          <p:spTgt spid="52"/>
                                        </p:tgtEl>
                                      </p:cBhvr>
                                    </p:animEffect>
                                    <p:anim calcmode="lin" valueType="num">
                                      <p:cBhvr>
                                        <p:cTn id="142" dur="1000" fill="hold"/>
                                        <p:tgtEl>
                                          <p:spTgt spid="52"/>
                                        </p:tgtEl>
                                        <p:attrNameLst>
                                          <p:attrName>ppt_x</p:attrName>
                                        </p:attrNameLst>
                                      </p:cBhvr>
                                      <p:tavLst>
                                        <p:tav tm="0">
                                          <p:val>
                                            <p:strVal val="#ppt_x"/>
                                          </p:val>
                                        </p:tav>
                                        <p:tav tm="100000">
                                          <p:val>
                                            <p:strVal val="#ppt_x"/>
                                          </p:val>
                                        </p:tav>
                                      </p:tavLst>
                                    </p:anim>
                                    <p:anim calcmode="lin" valueType="num">
                                      <p:cBhvr>
                                        <p:cTn id="143" dur="1000" fill="hold"/>
                                        <p:tgtEl>
                                          <p:spTgt spid="52"/>
                                        </p:tgtEl>
                                        <p:attrNameLst>
                                          <p:attrName>ppt_y</p:attrName>
                                        </p:attrNameLst>
                                      </p:cBhvr>
                                      <p:tavLst>
                                        <p:tav tm="0">
                                          <p:val>
                                            <p:strVal val="#ppt_y-.1"/>
                                          </p:val>
                                        </p:tav>
                                        <p:tav tm="100000">
                                          <p:val>
                                            <p:strVal val="#ppt_y"/>
                                          </p:val>
                                        </p:tav>
                                      </p:tavLst>
                                    </p:anim>
                                  </p:childTnLst>
                                </p:cTn>
                              </p:par>
                            </p:childTnLst>
                          </p:cTn>
                        </p:par>
                        <p:par>
                          <p:cTn id="144" fill="hold">
                            <p:stCondLst>
                              <p:cond delay="12000"/>
                            </p:stCondLst>
                            <p:childTnLst>
                              <p:par>
                                <p:cTn id="145" presetID="37" presetClass="entr" presetSubtype="0" fill="hold" grpId="0" nodeType="afterEffect">
                                  <p:stCondLst>
                                    <p:cond delay="0"/>
                                  </p:stCondLst>
                                  <p:childTnLst>
                                    <p:set>
                                      <p:cBhvr>
                                        <p:cTn id="146" dur="1" fill="hold">
                                          <p:stCondLst>
                                            <p:cond delay="0"/>
                                          </p:stCondLst>
                                        </p:cTn>
                                        <p:tgtEl>
                                          <p:spTgt spid="58"/>
                                        </p:tgtEl>
                                        <p:attrNameLst>
                                          <p:attrName>style.visibility</p:attrName>
                                        </p:attrNameLst>
                                      </p:cBhvr>
                                      <p:to>
                                        <p:strVal val="visible"/>
                                      </p:to>
                                    </p:set>
                                    <p:animEffect transition="in" filter="fade">
                                      <p:cBhvr>
                                        <p:cTn id="147" dur="1000"/>
                                        <p:tgtEl>
                                          <p:spTgt spid="58"/>
                                        </p:tgtEl>
                                      </p:cBhvr>
                                    </p:animEffect>
                                    <p:anim calcmode="lin" valueType="num">
                                      <p:cBhvr>
                                        <p:cTn id="148" dur="1000" fill="hold"/>
                                        <p:tgtEl>
                                          <p:spTgt spid="58"/>
                                        </p:tgtEl>
                                        <p:attrNameLst>
                                          <p:attrName>ppt_x</p:attrName>
                                        </p:attrNameLst>
                                      </p:cBhvr>
                                      <p:tavLst>
                                        <p:tav tm="0">
                                          <p:val>
                                            <p:strVal val="#ppt_x"/>
                                          </p:val>
                                        </p:tav>
                                        <p:tav tm="100000">
                                          <p:val>
                                            <p:strVal val="#ppt_x"/>
                                          </p:val>
                                        </p:tav>
                                      </p:tavLst>
                                    </p:anim>
                                    <p:anim calcmode="lin" valueType="num">
                                      <p:cBhvr>
                                        <p:cTn id="149" dur="900" decel="100000" fill="hold"/>
                                        <p:tgtEl>
                                          <p:spTgt spid="58"/>
                                        </p:tgtEl>
                                        <p:attrNameLst>
                                          <p:attrName>ppt_y</p:attrName>
                                        </p:attrNameLst>
                                      </p:cBhvr>
                                      <p:tavLst>
                                        <p:tav tm="0">
                                          <p:val>
                                            <p:strVal val="#ppt_y+1"/>
                                          </p:val>
                                        </p:tav>
                                        <p:tav tm="100000">
                                          <p:val>
                                            <p:strVal val="#ppt_y-.03"/>
                                          </p:val>
                                        </p:tav>
                                      </p:tavLst>
                                    </p:anim>
                                    <p:anim calcmode="lin" valueType="num">
                                      <p:cBhvr>
                                        <p:cTn id="150" dur="100" accel="100000" fill="hold">
                                          <p:stCondLst>
                                            <p:cond delay="900"/>
                                          </p:stCondLst>
                                        </p:cTn>
                                        <p:tgtEl>
                                          <p:spTgt spid="58"/>
                                        </p:tgtEl>
                                        <p:attrNameLst>
                                          <p:attrName>ppt_y</p:attrName>
                                        </p:attrNameLst>
                                      </p:cBhvr>
                                      <p:tavLst>
                                        <p:tav tm="0">
                                          <p:val>
                                            <p:strVal val="#ppt_y-.03"/>
                                          </p:val>
                                        </p:tav>
                                        <p:tav tm="100000">
                                          <p:val>
                                            <p:strVal val="#ppt_y"/>
                                          </p:val>
                                        </p:tav>
                                      </p:tavLst>
                                    </p:anim>
                                  </p:childTnLst>
                                </p:cTn>
                              </p:par>
                            </p:childTnLst>
                          </p:cTn>
                        </p:par>
                        <p:par>
                          <p:cTn id="151" fill="hold">
                            <p:stCondLst>
                              <p:cond delay="13000"/>
                            </p:stCondLst>
                            <p:childTnLst>
                              <p:par>
                                <p:cTn id="152" presetID="47" presetClass="entr" presetSubtype="0" fill="hold" grpId="0" nodeType="afterEffect">
                                  <p:stCondLst>
                                    <p:cond delay="0"/>
                                  </p:stCondLst>
                                  <p:childTnLst>
                                    <p:set>
                                      <p:cBhvr>
                                        <p:cTn id="153" dur="1" fill="hold">
                                          <p:stCondLst>
                                            <p:cond delay="0"/>
                                          </p:stCondLst>
                                        </p:cTn>
                                        <p:tgtEl>
                                          <p:spTgt spid="3089"/>
                                        </p:tgtEl>
                                        <p:attrNameLst>
                                          <p:attrName>style.visibility</p:attrName>
                                        </p:attrNameLst>
                                      </p:cBhvr>
                                      <p:to>
                                        <p:strVal val="visible"/>
                                      </p:to>
                                    </p:set>
                                    <p:animEffect transition="in" filter="fade">
                                      <p:cBhvr>
                                        <p:cTn id="154" dur="1000"/>
                                        <p:tgtEl>
                                          <p:spTgt spid="3089"/>
                                        </p:tgtEl>
                                      </p:cBhvr>
                                    </p:animEffect>
                                    <p:anim calcmode="lin" valueType="num">
                                      <p:cBhvr>
                                        <p:cTn id="155" dur="1000" fill="hold"/>
                                        <p:tgtEl>
                                          <p:spTgt spid="3089"/>
                                        </p:tgtEl>
                                        <p:attrNameLst>
                                          <p:attrName>ppt_x</p:attrName>
                                        </p:attrNameLst>
                                      </p:cBhvr>
                                      <p:tavLst>
                                        <p:tav tm="0">
                                          <p:val>
                                            <p:strVal val="#ppt_x"/>
                                          </p:val>
                                        </p:tav>
                                        <p:tav tm="100000">
                                          <p:val>
                                            <p:strVal val="#ppt_x"/>
                                          </p:val>
                                        </p:tav>
                                      </p:tavLst>
                                    </p:anim>
                                    <p:anim calcmode="lin" valueType="num">
                                      <p:cBhvr>
                                        <p:cTn id="156" dur="1000" fill="hold"/>
                                        <p:tgtEl>
                                          <p:spTgt spid="3089"/>
                                        </p:tgtEl>
                                        <p:attrNameLst>
                                          <p:attrName>ppt_y</p:attrName>
                                        </p:attrNameLst>
                                      </p:cBhvr>
                                      <p:tavLst>
                                        <p:tav tm="0">
                                          <p:val>
                                            <p:strVal val="#ppt_y-.1"/>
                                          </p:val>
                                        </p:tav>
                                        <p:tav tm="100000">
                                          <p:val>
                                            <p:strVal val="#ppt_y"/>
                                          </p:val>
                                        </p:tav>
                                      </p:tavLst>
                                    </p:anim>
                                  </p:childTnLst>
                                </p:cTn>
                              </p:par>
                              <p:par>
                                <p:cTn id="157" presetID="47" presetClass="entr" presetSubtype="0" fill="hold" grpId="0" nodeType="withEffect">
                                  <p:stCondLst>
                                    <p:cond delay="0"/>
                                  </p:stCondLst>
                                  <p:childTnLst>
                                    <p:set>
                                      <p:cBhvr>
                                        <p:cTn id="158" dur="1" fill="hold">
                                          <p:stCondLst>
                                            <p:cond delay="0"/>
                                          </p:stCondLst>
                                        </p:cTn>
                                        <p:tgtEl>
                                          <p:spTgt spid="39"/>
                                        </p:tgtEl>
                                        <p:attrNameLst>
                                          <p:attrName>style.visibility</p:attrName>
                                        </p:attrNameLst>
                                      </p:cBhvr>
                                      <p:to>
                                        <p:strVal val="visible"/>
                                      </p:to>
                                    </p:set>
                                    <p:animEffect transition="in" filter="fade">
                                      <p:cBhvr>
                                        <p:cTn id="159" dur="1000"/>
                                        <p:tgtEl>
                                          <p:spTgt spid="39"/>
                                        </p:tgtEl>
                                      </p:cBhvr>
                                    </p:animEffect>
                                    <p:anim calcmode="lin" valueType="num">
                                      <p:cBhvr>
                                        <p:cTn id="160" dur="1000" fill="hold"/>
                                        <p:tgtEl>
                                          <p:spTgt spid="39"/>
                                        </p:tgtEl>
                                        <p:attrNameLst>
                                          <p:attrName>ppt_x</p:attrName>
                                        </p:attrNameLst>
                                      </p:cBhvr>
                                      <p:tavLst>
                                        <p:tav tm="0">
                                          <p:val>
                                            <p:strVal val="#ppt_x"/>
                                          </p:val>
                                        </p:tav>
                                        <p:tav tm="100000">
                                          <p:val>
                                            <p:strVal val="#ppt_x"/>
                                          </p:val>
                                        </p:tav>
                                      </p:tavLst>
                                    </p:anim>
                                    <p:anim calcmode="lin" valueType="num">
                                      <p:cBhvr>
                                        <p:cTn id="161" dur="1000" fill="hold"/>
                                        <p:tgtEl>
                                          <p:spTgt spid="39"/>
                                        </p:tgtEl>
                                        <p:attrNameLst>
                                          <p:attrName>ppt_y</p:attrName>
                                        </p:attrNameLst>
                                      </p:cBhvr>
                                      <p:tavLst>
                                        <p:tav tm="0">
                                          <p:val>
                                            <p:strVal val="#ppt_y-.1"/>
                                          </p:val>
                                        </p:tav>
                                        <p:tav tm="100000">
                                          <p:val>
                                            <p:strVal val="#ppt_y"/>
                                          </p:val>
                                        </p:tav>
                                      </p:tavLst>
                                    </p:anim>
                                  </p:childTnLst>
                                </p:cTn>
                              </p:par>
                              <p:par>
                                <p:cTn id="162" presetID="47" presetClass="entr" presetSubtype="0" fill="hold" grpId="0" nodeType="withEffect">
                                  <p:stCondLst>
                                    <p:cond delay="0"/>
                                  </p:stCondLst>
                                  <p:childTnLst>
                                    <p:set>
                                      <p:cBhvr>
                                        <p:cTn id="163" dur="1" fill="hold">
                                          <p:stCondLst>
                                            <p:cond delay="0"/>
                                          </p:stCondLst>
                                        </p:cTn>
                                        <p:tgtEl>
                                          <p:spTgt spid="53"/>
                                        </p:tgtEl>
                                        <p:attrNameLst>
                                          <p:attrName>style.visibility</p:attrName>
                                        </p:attrNameLst>
                                      </p:cBhvr>
                                      <p:to>
                                        <p:strVal val="visible"/>
                                      </p:to>
                                    </p:set>
                                    <p:animEffect transition="in" filter="fade">
                                      <p:cBhvr>
                                        <p:cTn id="164" dur="1000"/>
                                        <p:tgtEl>
                                          <p:spTgt spid="53"/>
                                        </p:tgtEl>
                                      </p:cBhvr>
                                    </p:animEffect>
                                    <p:anim calcmode="lin" valueType="num">
                                      <p:cBhvr>
                                        <p:cTn id="165" dur="1000" fill="hold"/>
                                        <p:tgtEl>
                                          <p:spTgt spid="53"/>
                                        </p:tgtEl>
                                        <p:attrNameLst>
                                          <p:attrName>ppt_x</p:attrName>
                                        </p:attrNameLst>
                                      </p:cBhvr>
                                      <p:tavLst>
                                        <p:tav tm="0">
                                          <p:val>
                                            <p:strVal val="#ppt_x"/>
                                          </p:val>
                                        </p:tav>
                                        <p:tav tm="100000">
                                          <p:val>
                                            <p:strVal val="#ppt_x"/>
                                          </p:val>
                                        </p:tav>
                                      </p:tavLst>
                                    </p:anim>
                                    <p:anim calcmode="lin" valueType="num">
                                      <p:cBhvr>
                                        <p:cTn id="166" dur="1000" fill="hold"/>
                                        <p:tgtEl>
                                          <p:spTgt spid="53"/>
                                        </p:tgtEl>
                                        <p:attrNameLst>
                                          <p:attrName>ppt_y</p:attrName>
                                        </p:attrNameLst>
                                      </p:cBhvr>
                                      <p:tavLst>
                                        <p:tav tm="0">
                                          <p:val>
                                            <p:strVal val="#ppt_y-.1"/>
                                          </p:val>
                                        </p:tav>
                                        <p:tav tm="100000">
                                          <p:val>
                                            <p:strVal val="#ppt_y"/>
                                          </p:val>
                                        </p:tav>
                                      </p:tavLst>
                                    </p:anim>
                                  </p:childTnLst>
                                </p:cTn>
                              </p:par>
                            </p:childTnLst>
                          </p:cTn>
                        </p:par>
                        <p:par>
                          <p:cTn id="167" fill="hold">
                            <p:stCondLst>
                              <p:cond delay="14000"/>
                            </p:stCondLst>
                            <p:childTnLst>
                              <p:par>
                                <p:cTn id="168" presetID="37" presetClass="entr" presetSubtype="0" fill="hold" grpId="0" nodeType="afterEffect">
                                  <p:stCondLst>
                                    <p:cond delay="0"/>
                                  </p:stCondLst>
                                  <p:childTnLst>
                                    <p:set>
                                      <p:cBhvr>
                                        <p:cTn id="169" dur="1" fill="hold">
                                          <p:stCondLst>
                                            <p:cond delay="0"/>
                                          </p:stCondLst>
                                        </p:cTn>
                                        <p:tgtEl>
                                          <p:spTgt spid="59"/>
                                        </p:tgtEl>
                                        <p:attrNameLst>
                                          <p:attrName>style.visibility</p:attrName>
                                        </p:attrNameLst>
                                      </p:cBhvr>
                                      <p:to>
                                        <p:strVal val="visible"/>
                                      </p:to>
                                    </p:set>
                                    <p:animEffect transition="in" filter="fade">
                                      <p:cBhvr>
                                        <p:cTn id="170" dur="1000"/>
                                        <p:tgtEl>
                                          <p:spTgt spid="59"/>
                                        </p:tgtEl>
                                      </p:cBhvr>
                                    </p:animEffect>
                                    <p:anim calcmode="lin" valueType="num">
                                      <p:cBhvr>
                                        <p:cTn id="171" dur="1000" fill="hold"/>
                                        <p:tgtEl>
                                          <p:spTgt spid="59"/>
                                        </p:tgtEl>
                                        <p:attrNameLst>
                                          <p:attrName>ppt_x</p:attrName>
                                        </p:attrNameLst>
                                      </p:cBhvr>
                                      <p:tavLst>
                                        <p:tav tm="0">
                                          <p:val>
                                            <p:strVal val="#ppt_x"/>
                                          </p:val>
                                        </p:tav>
                                        <p:tav tm="100000">
                                          <p:val>
                                            <p:strVal val="#ppt_x"/>
                                          </p:val>
                                        </p:tav>
                                      </p:tavLst>
                                    </p:anim>
                                    <p:anim calcmode="lin" valueType="num">
                                      <p:cBhvr>
                                        <p:cTn id="172" dur="900" decel="100000" fill="hold"/>
                                        <p:tgtEl>
                                          <p:spTgt spid="59"/>
                                        </p:tgtEl>
                                        <p:attrNameLst>
                                          <p:attrName>ppt_y</p:attrName>
                                        </p:attrNameLst>
                                      </p:cBhvr>
                                      <p:tavLst>
                                        <p:tav tm="0">
                                          <p:val>
                                            <p:strVal val="#ppt_y+1"/>
                                          </p:val>
                                        </p:tav>
                                        <p:tav tm="100000">
                                          <p:val>
                                            <p:strVal val="#ppt_y-.03"/>
                                          </p:val>
                                        </p:tav>
                                      </p:tavLst>
                                    </p:anim>
                                    <p:anim calcmode="lin" valueType="num">
                                      <p:cBhvr>
                                        <p:cTn id="173" dur="100" accel="100000" fill="hold">
                                          <p:stCondLst>
                                            <p:cond delay="900"/>
                                          </p:stCondLst>
                                        </p:cTn>
                                        <p:tgtEl>
                                          <p:spTgt spid="59"/>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77" grpId="0" animBg="1"/>
      <p:bldP spid="3078" grpId="0" animBg="1"/>
      <p:bldP spid="3081" grpId="0" animBg="1"/>
      <p:bldP spid="3083" grpId="0" animBg="1"/>
      <p:bldP spid="3087" grpId="0" animBg="1"/>
      <p:bldP spid="3089" grpId="0" animBg="1"/>
      <p:bldP spid="3090" grpId="0" animBg="1"/>
      <p:bldP spid="24" grpId="0" animBg="1"/>
      <p:bldP spid="27" grpId="0" animBg="1"/>
      <p:bldP spid="30" grpId="0" animBg="1"/>
      <p:bldP spid="33" grpId="0" animBg="1"/>
      <p:bldP spid="36" grpId="0" animBg="1"/>
      <p:bldP spid="39" grpId="0" animBg="1"/>
      <p:bldP spid="48" grpId="0"/>
      <p:bldP spid="49" grpId="0"/>
      <p:bldP spid="50" grpId="0"/>
      <p:bldP spid="51" grpId="0"/>
      <p:bldP spid="52" grpId="0"/>
      <p:bldP spid="53" grpId="0"/>
      <p:bldP spid="54" grpId="0"/>
      <p:bldP spid="55" grpId="0"/>
      <p:bldP spid="56" grpId="0"/>
      <p:bldP spid="57" grpId="0"/>
      <p:bldP spid="58" grpId="0"/>
      <p:bldP spid="59" grpId="0"/>
      <p:bldP spid="60" grpId="0"/>
      <p:bldP spid="3079" grpId="0" animBg="1"/>
      <p:bldP spid="3080" grpId="0" animBg="1"/>
      <p:bldP spid="3082" grpId="0" animBg="1"/>
      <p:bldP spid="3084" grpId="0" animBg="1"/>
      <p:bldP spid="3085" grpId="0" animBg="1"/>
      <p:bldP spid="3086" grpId="0" animBg="1"/>
      <p:bldP spid="3088" grpId="0" animBg="1"/>
    </p:bldLst>
  </p:timing>
</p:sld>
</file>

<file path=ppt/slides/slide5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grpSp>
        <p:nvGrpSpPr>
          <p:cNvPr id="26" name="Group 25">
            <a:extLst>
              <a:ext uri="{FF2B5EF4-FFF2-40B4-BE49-F238E27FC236}">
                <a16:creationId xmlns:a16="http://schemas.microsoft.com/office/drawing/2014/main" id="{49F54C83-EC53-4CC6-8F31-AF22B8EC18DC}"/>
              </a:ext>
            </a:extLst>
          </p:cNvPr>
          <p:cNvGrpSpPr/>
          <p:nvPr/>
        </p:nvGrpSpPr>
        <p:grpSpPr>
          <a:xfrm>
            <a:off x="914400" y="4334256"/>
            <a:ext cx="2434147" cy="2011680"/>
            <a:chOff x="914400" y="4334256"/>
            <a:chExt cx="2434147" cy="2011680"/>
          </a:xfrm>
        </p:grpSpPr>
        <p:sp>
          <p:nvSpPr>
            <p:cNvPr id="37" name="Rounded Rectangle 36"/>
            <p:cNvSpPr/>
            <p:nvPr/>
          </p:nvSpPr>
          <p:spPr bwMode="auto">
            <a:xfrm>
              <a:off x="914400" y="4334256"/>
              <a:ext cx="2434147" cy="2011680"/>
            </a:xfrm>
            <a:prstGeom prst="roundRect">
              <a:avLst>
                <a:gd name="adj" fmla="val 5715"/>
              </a:avLst>
            </a:prstGeom>
            <a:solidFill>
              <a:srgbClr val="72869F"/>
            </a:solidFill>
            <a:ln w="9525">
              <a:noFill/>
              <a:round/>
              <a:headEnd/>
              <a:tailEnd/>
            </a:ln>
          </p:spPr>
          <p:txBody>
            <a:bodyPr vert="horz" wrap="square" lIns="121920" tIns="60960" rIns="121920" bIns="60960" numCol="1" rtlCol="0" anchor="ctr" anchorCtr="1" compatLnSpc="1">
              <a:prstTxWarp prst="textNoShape">
                <a:avLst/>
              </a:prstTxWarp>
            </a:bodyPr>
            <a:lstStyle/>
            <a:p>
              <a:pPr algn="ctr"/>
              <a:r>
                <a:rPr lang="en-US" sz="2400" dirty="0"/>
                <a:t> </a:t>
              </a:r>
            </a:p>
          </p:txBody>
        </p:sp>
        <p:sp>
          <p:nvSpPr>
            <p:cNvPr id="38" name="TextBox 37"/>
            <p:cNvSpPr txBox="1"/>
            <p:nvPr/>
          </p:nvSpPr>
          <p:spPr>
            <a:xfrm>
              <a:off x="1011333" y="5039304"/>
              <a:ext cx="2240280" cy="1077218"/>
            </a:xfrm>
            <a:prstGeom prst="rect">
              <a:avLst/>
            </a:prstGeom>
            <a:noFill/>
          </p:spPr>
          <p:txBody>
            <a:bodyPr wrap="square" lIns="0" tIns="0" rIns="0" bIns="0" rtlCol="0" anchor="t">
              <a:spAutoFit/>
            </a:bodyPr>
            <a:lstStyle/>
            <a:p>
              <a:pPr algn="ct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13" name="Group 12">
            <a:extLst>
              <a:ext uri="{FF2B5EF4-FFF2-40B4-BE49-F238E27FC236}">
                <a16:creationId xmlns:a16="http://schemas.microsoft.com/office/drawing/2014/main" id="{3FF1D11F-8D6F-4D4E-A273-710DE353B289}"/>
              </a:ext>
            </a:extLst>
          </p:cNvPr>
          <p:cNvGrpSpPr/>
          <p:nvPr/>
        </p:nvGrpSpPr>
        <p:grpSpPr>
          <a:xfrm>
            <a:off x="8850489" y="4340240"/>
            <a:ext cx="2434147" cy="2011680"/>
            <a:chOff x="8850489" y="4340240"/>
            <a:chExt cx="2434147" cy="2011680"/>
          </a:xfrm>
        </p:grpSpPr>
        <p:sp>
          <p:nvSpPr>
            <p:cNvPr id="41" name="Rounded Rectangle 40"/>
            <p:cNvSpPr/>
            <p:nvPr/>
          </p:nvSpPr>
          <p:spPr bwMode="auto">
            <a:xfrm>
              <a:off x="8850489" y="4340240"/>
              <a:ext cx="2434147" cy="2011680"/>
            </a:xfrm>
            <a:prstGeom prst="roundRect">
              <a:avLst>
                <a:gd name="adj" fmla="val 5715"/>
              </a:avLst>
            </a:prstGeom>
            <a:solidFill>
              <a:srgbClr val="5C7089"/>
            </a:solidFill>
            <a:ln w="9525">
              <a:noFill/>
              <a:round/>
              <a:headEnd/>
              <a:tailEnd/>
            </a:ln>
          </p:spPr>
          <p:txBody>
            <a:bodyPr vert="horz" wrap="square" lIns="121920" tIns="60960" rIns="121920" bIns="60960" numCol="1" rtlCol="0" anchor="ctr" anchorCtr="1" compatLnSpc="1">
              <a:prstTxWarp prst="textNoShape">
                <a:avLst/>
              </a:prstTxWarp>
            </a:bodyPr>
            <a:lstStyle/>
            <a:p>
              <a:pPr algn="ctr"/>
              <a:r>
                <a:rPr lang="en-US" sz="2400" dirty="0"/>
                <a:t> </a:t>
              </a:r>
            </a:p>
          </p:txBody>
        </p:sp>
        <p:sp>
          <p:nvSpPr>
            <p:cNvPr id="42" name="TextBox 41"/>
            <p:cNvSpPr txBox="1"/>
            <p:nvPr/>
          </p:nvSpPr>
          <p:spPr>
            <a:xfrm>
              <a:off x="8947421" y="5019671"/>
              <a:ext cx="2240280" cy="1077218"/>
            </a:xfrm>
            <a:prstGeom prst="rect">
              <a:avLst/>
            </a:prstGeom>
            <a:noFill/>
          </p:spPr>
          <p:txBody>
            <a:bodyPr wrap="square" lIns="0" tIns="0" rIns="0" bIns="0" rtlCol="0" anchor="t">
              <a:spAutoFit/>
            </a:bodyPr>
            <a:lstStyle/>
            <a:p>
              <a:pPr algn="ct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8" name="Group 7">
            <a:extLst>
              <a:ext uri="{FF2B5EF4-FFF2-40B4-BE49-F238E27FC236}">
                <a16:creationId xmlns:a16="http://schemas.microsoft.com/office/drawing/2014/main" id="{0E124BC8-667E-414D-B457-031441415146}"/>
              </a:ext>
            </a:extLst>
          </p:cNvPr>
          <p:cNvGrpSpPr/>
          <p:nvPr/>
        </p:nvGrpSpPr>
        <p:grpSpPr>
          <a:xfrm>
            <a:off x="8850488" y="1776147"/>
            <a:ext cx="2434147" cy="2011680"/>
            <a:chOff x="8850488" y="1776147"/>
            <a:chExt cx="2434147" cy="2011680"/>
          </a:xfrm>
        </p:grpSpPr>
        <p:sp>
          <p:nvSpPr>
            <p:cNvPr id="33" name="Rounded Rectangle 32"/>
            <p:cNvSpPr/>
            <p:nvPr/>
          </p:nvSpPr>
          <p:spPr bwMode="auto">
            <a:xfrm>
              <a:off x="8850488" y="1776147"/>
              <a:ext cx="2434147" cy="2011680"/>
            </a:xfrm>
            <a:prstGeom prst="roundRect">
              <a:avLst>
                <a:gd name="adj" fmla="val 5715"/>
              </a:avLst>
            </a:prstGeom>
            <a:solidFill>
              <a:srgbClr val="44546B"/>
            </a:solidFill>
            <a:ln w="9525">
              <a:noFill/>
              <a:round/>
              <a:headEnd/>
              <a:tailEnd/>
            </a:ln>
          </p:spPr>
          <p:txBody>
            <a:bodyPr vert="horz" wrap="square" lIns="121920" tIns="60960" rIns="121920" bIns="60960" numCol="1" rtlCol="0" anchor="ctr" anchorCtr="1" compatLnSpc="1">
              <a:prstTxWarp prst="textNoShape">
                <a:avLst/>
              </a:prstTxWarp>
            </a:bodyPr>
            <a:lstStyle/>
            <a:p>
              <a:pPr algn="ctr"/>
              <a:r>
                <a:rPr lang="en-US" sz="2400" dirty="0"/>
                <a:t> </a:t>
              </a:r>
            </a:p>
          </p:txBody>
        </p:sp>
        <p:sp>
          <p:nvSpPr>
            <p:cNvPr id="34" name="TextBox 33"/>
            <p:cNvSpPr txBox="1"/>
            <p:nvPr/>
          </p:nvSpPr>
          <p:spPr>
            <a:xfrm>
              <a:off x="8947421" y="2425098"/>
              <a:ext cx="2240280" cy="1077218"/>
            </a:xfrm>
            <a:prstGeom prst="rect">
              <a:avLst/>
            </a:prstGeom>
            <a:noFill/>
          </p:spPr>
          <p:txBody>
            <a:bodyPr wrap="square" lIns="0" tIns="0" rIns="0" bIns="0" rtlCol="0" anchor="t">
              <a:spAutoFit/>
            </a:bodyPr>
            <a:lstStyle/>
            <a:p>
              <a:pPr algn="ct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7" name="Group 6">
            <a:extLst>
              <a:ext uri="{FF2B5EF4-FFF2-40B4-BE49-F238E27FC236}">
                <a16:creationId xmlns:a16="http://schemas.microsoft.com/office/drawing/2014/main" id="{BA3B0DBF-37FC-4B7C-8B7E-977F9237D896}"/>
              </a:ext>
            </a:extLst>
          </p:cNvPr>
          <p:cNvGrpSpPr/>
          <p:nvPr/>
        </p:nvGrpSpPr>
        <p:grpSpPr>
          <a:xfrm>
            <a:off x="941430" y="1761806"/>
            <a:ext cx="2434147" cy="2011680"/>
            <a:chOff x="941430" y="1761806"/>
            <a:chExt cx="2434147" cy="2011680"/>
          </a:xfrm>
        </p:grpSpPr>
        <p:sp>
          <p:nvSpPr>
            <p:cNvPr id="28" name="Rounded Rectangle 27"/>
            <p:cNvSpPr/>
            <p:nvPr/>
          </p:nvSpPr>
          <p:spPr bwMode="auto">
            <a:xfrm>
              <a:off x="941430" y="1761806"/>
              <a:ext cx="2434147" cy="2011680"/>
            </a:xfrm>
            <a:prstGeom prst="roundRect">
              <a:avLst>
                <a:gd name="adj" fmla="val 5715"/>
              </a:avLst>
            </a:prstGeom>
            <a:solidFill>
              <a:srgbClr val="EF3425"/>
            </a:solidFill>
            <a:ln w="9525">
              <a:noFill/>
              <a:round/>
              <a:headEnd/>
              <a:tailEnd/>
            </a:ln>
          </p:spPr>
          <p:txBody>
            <a:bodyPr vert="horz" wrap="square" lIns="121920" tIns="60960" rIns="121920" bIns="60960" numCol="1" rtlCol="0" anchor="ctr" anchorCtr="1" compatLnSpc="1">
              <a:prstTxWarp prst="textNoShape">
                <a:avLst/>
              </a:prstTxWarp>
            </a:bodyPr>
            <a:lstStyle/>
            <a:p>
              <a:pPr algn="ctr"/>
              <a:r>
                <a:rPr lang="en-US" sz="2400" dirty="0"/>
                <a:t> </a:t>
              </a:r>
            </a:p>
          </p:txBody>
        </p:sp>
        <p:sp>
          <p:nvSpPr>
            <p:cNvPr id="29" name="TextBox 28"/>
            <p:cNvSpPr txBox="1"/>
            <p:nvPr/>
          </p:nvSpPr>
          <p:spPr>
            <a:xfrm>
              <a:off x="1044263" y="2416334"/>
              <a:ext cx="2240280" cy="1077218"/>
            </a:xfrm>
            <a:prstGeom prst="rect">
              <a:avLst/>
            </a:prstGeom>
            <a:noFill/>
          </p:spPr>
          <p:txBody>
            <a:bodyPr wrap="square" lIns="0" tIns="0" rIns="0" bIns="0" rtlCol="0" anchor="t">
              <a:spAutoFit/>
            </a:bodyPr>
            <a:lstStyle/>
            <a:p>
              <a:pPr algn="ct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sp>
        <p:nvSpPr>
          <p:cNvPr id="39" name="Rounded Rectangle 38"/>
          <p:cNvSpPr/>
          <p:nvPr/>
        </p:nvSpPr>
        <p:spPr bwMode="auto">
          <a:xfrm>
            <a:off x="914400" y="4336963"/>
            <a:ext cx="2434147" cy="489551"/>
          </a:xfrm>
          <a:prstGeom prst="roundRect">
            <a:avLst>
              <a:gd name="adj" fmla="val 19002"/>
            </a:avLst>
          </a:prstGeom>
          <a:solidFill>
            <a:schemeClr val="bg1"/>
          </a:solidFill>
          <a:ln w="6350">
            <a:noFill/>
            <a:round/>
            <a:headEnd/>
            <a:tailEnd/>
          </a:ln>
          <a:effectLst/>
        </p:spPr>
        <p:txBody>
          <a:bodyPr vert="horz" wrap="square" lIns="121920" tIns="60960" rIns="121920" bIns="60960" numCol="1" rtlCol="0" anchor="ctr" anchorCtr="1" compatLnSpc="1">
            <a:prstTxWarp prst="textNoShape">
              <a:avLst/>
            </a:prstTxWarp>
          </a:bodyPr>
          <a:lstStyle/>
          <a:p>
            <a:pPr>
              <a:spcBef>
                <a:spcPct val="20000"/>
              </a:spcBef>
              <a:defRPr/>
            </a:pPr>
            <a:r>
              <a:rPr lang="en-US" dirty="0">
                <a:solidFill>
                  <a:srgbClr val="4D4D4D"/>
                </a:solidFill>
                <a:latin typeface="Bernard MT Condensed" panose="02050806060905020404" pitchFamily="18" charset="0"/>
              </a:rPr>
              <a:t>LOREM IPSUM 04 </a:t>
            </a:r>
          </a:p>
        </p:txBody>
      </p:sp>
      <p:sp>
        <p:nvSpPr>
          <p:cNvPr id="43" name="Rounded Rectangle 42"/>
          <p:cNvSpPr/>
          <p:nvPr/>
        </p:nvSpPr>
        <p:spPr bwMode="auto">
          <a:xfrm>
            <a:off x="8850489" y="4334257"/>
            <a:ext cx="2434147" cy="489551"/>
          </a:xfrm>
          <a:prstGeom prst="roundRect">
            <a:avLst>
              <a:gd name="adj" fmla="val 19002"/>
            </a:avLst>
          </a:prstGeom>
          <a:solidFill>
            <a:schemeClr val="bg1"/>
          </a:solidFill>
          <a:ln w="6350">
            <a:noFill/>
            <a:round/>
            <a:headEnd/>
            <a:tailEnd/>
          </a:ln>
          <a:effectLst/>
        </p:spPr>
        <p:txBody>
          <a:bodyPr vert="horz" wrap="square" lIns="121920" tIns="60960" rIns="121920" bIns="60960" numCol="1" rtlCol="0" anchor="ctr" anchorCtr="1" compatLnSpc="1">
            <a:prstTxWarp prst="textNoShape">
              <a:avLst/>
            </a:prstTxWarp>
          </a:bodyPr>
          <a:lstStyle/>
          <a:p>
            <a:pPr algn="ctr"/>
            <a:r>
              <a:rPr lang="en-US" dirty="0">
                <a:solidFill>
                  <a:srgbClr val="4D4D4D"/>
                </a:solidFill>
                <a:latin typeface="Bernard MT Condensed" panose="02050806060905020404" pitchFamily="18" charset="0"/>
              </a:rPr>
              <a:t>LOREM IPSUM 03</a:t>
            </a:r>
          </a:p>
        </p:txBody>
      </p:sp>
      <p:sp>
        <p:nvSpPr>
          <p:cNvPr id="35" name="Rounded Rectangle 34"/>
          <p:cNvSpPr/>
          <p:nvPr/>
        </p:nvSpPr>
        <p:spPr bwMode="auto">
          <a:xfrm>
            <a:off x="8850488" y="1761806"/>
            <a:ext cx="2434147" cy="489551"/>
          </a:xfrm>
          <a:prstGeom prst="roundRect">
            <a:avLst>
              <a:gd name="adj" fmla="val 19002"/>
            </a:avLst>
          </a:prstGeom>
          <a:solidFill>
            <a:schemeClr val="bg1"/>
          </a:solidFill>
          <a:ln w="6350">
            <a:noFill/>
            <a:round/>
            <a:headEnd/>
            <a:tailEnd/>
          </a:ln>
          <a:effectLst/>
        </p:spPr>
        <p:txBody>
          <a:bodyPr vert="horz" wrap="square" lIns="121920" tIns="60960" rIns="121920" bIns="60960" numCol="1" rtlCol="0" anchor="ctr" anchorCtr="1" compatLnSpc="1">
            <a:prstTxWarp prst="textNoShape">
              <a:avLst/>
            </a:prstTxWarp>
          </a:bodyPr>
          <a:lstStyle/>
          <a:p>
            <a:pPr>
              <a:spcBef>
                <a:spcPct val="20000"/>
              </a:spcBef>
              <a:defRPr/>
            </a:pPr>
            <a:r>
              <a:rPr lang="en-US" dirty="0">
                <a:solidFill>
                  <a:srgbClr val="4D4D4D"/>
                </a:solidFill>
                <a:latin typeface="Bernard MT Condensed" panose="02050806060905020404" pitchFamily="18" charset="0"/>
              </a:rPr>
              <a:t>LOREM IPSUM 02 </a:t>
            </a:r>
          </a:p>
        </p:txBody>
      </p:sp>
      <p:sp>
        <p:nvSpPr>
          <p:cNvPr id="30" name="Rounded Rectangle 29"/>
          <p:cNvSpPr/>
          <p:nvPr/>
        </p:nvSpPr>
        <p:spPr bwMode="auto">
          <a:xfrm>
            <a:off x="941429" y="1759995"/>
            <a:ext cx="2434147" cy="489551"/>
          </a:xfrm>
          <a:prstGeom prst="roundRect">
            <a:avLst>
              <a:gd name="adj" fmla="val 19002"/>
            </a:avLst>
          </a:prstGeom>
          <a:solidFill>
            <a:schemeClr val="bg1"/>
          </a:solidFill>
          <a:ln w="6350">
            <a:noFill/>
            <a:round/>
            <a:headEnd/>
            <a:tailEnd/>
          </a:ln>
          <a:effectLst/>
        </p:spPr>
        <p:txBody>
          <a:bodyPr vert="horz" wrap="square" lIns="121920" tIns="60960" rIns="121920" bIns="60960" numCol="1" rtlCol="0" anchor="ctr" anchorCtr="1" compatLnSpc="1">
            <a:prstTxWarp prst="textNoShape">
              <a:avLst/>
            </a:prstTxWarp>
          </a:bodyPr>
          <a:lstStyle/>
          <a:p>
            <a:pPr>
              <a:spcBef>
                <a:spcPct val="20000"/>
              </a:spcBef>
              <a:defRPr/>
            </a:pPr>
            <a:r>
              <a:rPr lang="en-US" dirty="0">
                <a:solidFill>
                  <a:srgbClr val="4D4D4D"/>
                </a:solidFill>
                <a:latin typeface="Bernard MT Condensed" panose="02050806060905020404" pitchFamily="18" charset="0"/>
              </a:rPr>
              <a:t>LOREM IPSUM 01 </a:t>
            </a:r>
          </a:p>
        </p:txBody>
      </p:sp>
      <p:grpSp>
        <p:nvGrpSpPr>
          <p:cNvPr id="27" name="Group 26">
            <a:extLst>
              <a:ext uri="{FF2B5EF4-FFF2-40B4-BE49-F238E27FC236}">
                <a16:creationId xmlns:a16="http://schemas.microsoft.com/office/drawing/2014/main" id="{B5732FE2-92CB-42FC-AE2F-A23508033BEE}"/>
              </a:ext>
            </a:extLst>
          </p:cNvPr>
          <p:cNvGrpSpPr/>
          <p:nvPr/>
        </p:nvGrpSpPr>
        <p:grpSpPr>
          <a:xfrm>
            <a:off x="4280868" y="2249546"/>
            <a:ext cx="3643932" cy="3643927"/>
            <a:chOff x="4280868" y="2249546"/>
            <a:chExt cx="3643932" cy="3643927"/>
          </a:xfrm>
        </p:grpSpPr>
        <p:grpSp>
          <p:nvGrpSpPr>
            <p:cNvPr id="22" name="Group 21"/>
            <p:cNvGrpSpPr/>
            <p:nvPr/>
          </p:nvGrpSpPr>
          <p:grpSpPr>
            <a:xfrm>
              <a:off x="4280868" y="2249546"/>
              <a:ext cx="3643932" cy="3643927"/>
              <a:chOff x="3397527" y="1819174"/>
              <a:chExt cx="2357790" cy="2357788"/>
            </a:xfrm>
          </p:grpSpPr>
          <p:sp>
            <p:nvSpPr>
              <p:cNvPr id="10" name="Block Arc 9"/>
              <p:cNvSpPr/>
              <p:nvPr/>
            </p:nvSpPr>
            <p:spPr bwMode="auto">
              <a:xfrm flipH="1">
                <a:off x="3397527" y="1819174"/>
                <a:ext cx="2357790" cy="2357788"/>
              </a:xfrm>
              <a:prstGeom prst="blockArc">
                <a:avLst>
                  <a:gd name="adj1" fmla="val 16207221"/>
                  <a:gd name="adj2" fmla="val 0"/>
                  <a:gd name="adj3" fmla="val 25000"/>
                </a:avLst>
              </a:prstGeom>
              <a:solidFill>
                <a:srgbClr val="EF3425"/>
              </a:solidFill>
              <a:ln w="9525">
                <a:noFill/>
                <a:round/>
                <a:headEnd/>
                <a:tailEnd/>
              </a:ln>
            </p:spPr>
            <p:txBody>
              <a:bodyPr vert="horz" wrap="square" lIns="121920" tIns="60960" rIns="121920" bIns="60960" numCol="1" rtlCol="0" anchor="ctr" anchorCtr="1" compatLnSpc="1">
                <a:prstTxWarp prst="textNoShape">
                  <a:avLst/>
                </a:prstTxWarp>
              </a:bodyPr>
              <a:lstStyle/>
              <a:p>
                <a:pPr algn="ctr"/>
                <a:endParaRPr lang="en-US" sz="2400" dirty="0"/>
              </a:p>
            </p:txBody>
          </p:sp>
          <p:sp>
            <p:nvSpPr>
              <p:cNvPr id="14" name="Isosceles Triangle 13"/>
              <p:cNvSpPr/>
              <p:nvPr/>
            </p:nvSpPr>
            <p:spPr bwMode="auto">
              <a:xfrm rot="18780000">
                <a:off x="3494115" y="2027136"/>
                <a:ext cx="265176" cy="228600"/>
              </a:xfrm>
              <a:prstGeom prst="triangle">
                <a:avLst/>
              </a:prstGeom>
              <a:solidFill>
                <a:srgbClr val="EF3425"/>
              </a:solidFill>
              <a:ln w="9525">
                <a:noFill/>
                <a:round/>
                <a:headEnd/>
                <a:tailEnd/>
              </a:ln>
            </p:spPr>
            <p:txBody>
              <a:bodyPr vert="horz" wrap="square" lIns="121920" tIns="60960" rIns="121920" bIns="60960" numCol="1" rtlCol="0" anchor="ctr" anchorCtr="1" compatLnSpc="1">
                <a:prstTxWarp prst="textNoShape">
                  <a:avLst/>
                </a:prstTxWarp>
              </a:bodyPr>
              <a:lstStyle/>
              <a:p>
                <a:pPr algn="ctr"/>
                <a:endParaRPr lang="en-US" sz="2400" dirty="0"/>
              </a:p>
            </p:txBody>
          </p:sp>
        </p:grpSp>
        <p:sp>
          <p:nvSpPr>
            <p:cNvPr id="18" name="Oval 17"/>
            <p:cNvSpPr/>
            <p:nvPr/>
          </p:nvSpPr>
          <p:spPr>
            <a:xfrm>
              <a:off x="4805519" y="2804582"/>
              <a:ext cx="661378" cy="661378"/>
            </a:xfrm>
            <a:prstGeom prst="ellipse">
              <a:avLst/>
            </a:prstGeom>
            <a:no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nchorCtr="1"/>
            <a:lstStyle/>
            <a:p>
              <a:pPr algn="ctr"/>
              <a:r>
                <a:rPr lang="en-US" sz="1700" dirty="0">
                  <a:latin typeface="Bernard MT Condensed" panose="02050806060905020404" pitchFamily="18" charset="0"/>
                </a:rPr>
                <a:t>01</a:t>
              </a:r>
            </a:p>
          </p:txBody>
        </p:sp>
      </p:grpSp>
      <p:grpSp>
        <p:nvGrpSpPr>
          <p:cNvPr id="31" name="Group 30">
            <a:extLst>
              <a:ext uri="{FF2B5EF4-FFF2-40B4-BE49-F238E27FC236}">
                <a16:creationId xmlns:a16="http://schemas.microsoft.com/office/drawing/2014/main" id="{A4571983-D86A-4994-9ECC-8E6984875B65}"/>
              </a:ext>
            </a:extLst>
          </p:cNvPr>
          <p:cNvGrpSpPr/>
          <p:nvPr/>
        </p:nvGrpSpPr>
        <p:grpSpPr>
          <a:xfrm>
            <a:off x="4267200" y="2249546"/>
            <a:ext cx="3643932" cy="3643927"/>
            <a:chOff x="4267200" y="2249546"/>
            <a:chExt cx="3643932" cy="3643927"/>
          </a:xfrm>
        </p:grpSpPr>
        <p:grpSp>
          <p:nvGrpSpPr>
            <p:cNvPr id="23" name="Group 22"/>
            <p:cNvGrpSpPr/>
            <p:nvPr/>
          </p:nvGrpSpPr>
          <p:grpSpPr>
            <a:xfrm>
              <a:off x="4267200" y="2249546"/>
              <a:ext cx="3643932" cy="3643927"/>
              <a:chOff x="3388683" y="1819174"/>
              <a:chExt cx="2357790" cy="2357788"/>
            </a:xfrm>
          </p:grpSpPr>
          <p:sp>
            <p:nvSpPr>
              <p:cNvPr id="9" name="Block Arc 8"/>
              <p:cNvSpPr/>
              <p:nvPr/>
            </p:nvSpPr>
            <p:spPr bwMode="auto">
              <a:xfrm>
                <a:off x="3388683" y="1819174"/>
                <a:ext cx="2357790" cy="2357788"/>
              </a:xfrm>
              <a:prstGeom prst="blockArc">
                <a:avLst>
                  <a:gd name="adj1" fmla="val 16207221"/>
                  <a:gd name="adj2" fmla="val 0"/>
                  <a:gd name="adj3" fmla="val 25000"/>
                </a:avLst>
              </a:prstGeom>
              <a:solidFill>
                <a:srgbClr val="44546B"/>
              </a:solidFill>
              <a:ln w="9525">
                <a:noFill/>
                <a:round/>
                <a:headEnd/>
                <a:tailEnd/>
              </a:ln>
            </p:spPr>
            <p:txBody>
              <a:bodyPr vert="horz" wrap="square" lIns="121920" tIns="60960" rIns="121920" bIns="60960" numCol="1" rtlCol="0" anchor="ctr" anchorCtr="1" compatLnSpc="1">
                <a:prstTxWarp prst="textNoShape">
                  <a:avLst/>
                </a:prstTxWarp>
              </a:bodyPr>
              <a:lstStyle/>
              <a:p>
                <a:pPr algn="ctr"/>
                <a:endParaRPr lang="en-US" sz="2400" dirty="0"/>
              </a:p>
            </p:txBody>
          </p:sp>
          <p:sp>
            <p:nvSpPr>
              <p:cNvPr id="15" name="Isosceles Triangle 14"/>
              <p:cNvSpPr/>
              <p:nvPr/>
            </p:nvSpPr>
            <p:spPr bwMode="auto">
              <a:xfrm rot="2820000" flipH="1">
                <a:off x="5383051" y="2027135"/>
                <a:ext cx="265176" cy="228600"/>
              </a:xfrm>
              <a:prstGeom prst="triangle">
                <a:avLst/>
              </a:prstGeom>
              <a:solidFill>
                <a:srgbClr val="44546B"/>
              </a:solidFill>
              <a:ln w="9525">
                <a:noFill/>
                <a:round/>
                <a:headEnd/>
                <a:tailEnd/>
              </a:ln>
            </p:spPr>
            <p:txBody>
              <a:bodyPr vert="horz" wrap="square" lIns="121920" tIns="60960" rIns="121920" bIns="60960" numCol="1" rtlCol="0" anchor="ctr" anchorCtr="1" compatLnSpc="1">
                <a:prstTxWarp prst="textNoShape">
                  <a:avLst/>
                </a:prstTxWarp>
              </a:bodyPr>
              <a:lstStyle/>
              <a:p>
                <a:pPr algn="ctr"/>
                <a:endParaRPr lang="en-US" sz="2400" dirty="0"/>
              </a:p>
            </p:txBody>
          </p:sp>
        </p:grpSp>
        <p:sp>
          <p:nvSpPr>
            <p:cNvPr id="19" name="Oval 18"/>
            <p:cNvSpPr/>
            <p:nvPr/>
          </p:nvSpPr>
          <p:spPr>
            <a:xfrm>
              <a:off x="6725105" y="2822247"/>
              <a:ext cx="661378" cy="661378"/>
            </a:xfrm>
            <a:prstGeom prst="ellipse">
              <a:avLst/>
            </a:prstGeom>
            <a:no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nchorCtr="1"/>
            <a:lstStyle/>
            <a:p>
              <a:pPr algn="ctr"/>
              <a:r>
                <a:rPr lang="en-US" sz="1700" dirty="0">
                  <a:latin typeface="Bernard MT Condensed" panose="02050806060905020404" pitchFamily="18" charset="0"/>
                </a:rPr>
                <a:t>02</a:t>
              </a:r>
            </a:p>
          </p:txBody>
        </p:sp>
      </p:grpSp>
      <p:grpSp>
        <p:nvGrpSpPr>
          <p:cNvPr id="32" name="Group 31">
            <a:extLst>
              <a:ext uri="{FF2B5EF4-FFF2-40B4-BE49-F238E27FC236}">
                <a16:creationId xmlns:a16="http://schemas.microsoft.com/office/drawing/2014/main" id="{E499752D-008D-4BF1-B6B4-041160CE9E5A}"/>
              </a:ext>
            </a:extLst>
          </p:cNvPr>
          <p:cNvGrpSpPr/>
          <p:nvPr/>
        </p:nvGrpSpPr>
        <p:grpSpPr>
          <a:xfrm>
            <a:off x="4267200" y="2249546"/>
            <a:ext cx="3643932" cy="3643927"/>
            <a:chOff x="4267200" y="2249546"/>
            <a:chExt cx="3643932" cy="3643927"/>
          </a:xfrm>
        </p:grpSpPr>
        <p:grpSp>
          <p:nvGrpSpPr>
            <p:cNvPr id="24" name="Group 23"/>
            <p:cNvGrpSpPr/>
            <p:nvPr/>
          </p:nvGrpSpPr>
          <p:grpSpPr>
            <a:xfrm>
              <a:off x="4267200" y="2249546"/>
              <a:ext cx="3643932" cy="3643927"/>
              <a:chOff x="3388683" y="1819174"/>
              <a:chExt cx="2357790" cy="2357788"/>
            </a:xfrm>
          </p:grpSpPr>
          <p:sp>
            <p:nvSpPr>
              <p:cNvPr id="11" name="Block Arc 10"/>
              <p:cNvSpPr/>
              <p:nvPr/>
            </p:nvSpPr>
            <p:spPr bwMode="auto">
              <a:xfrm flipV="1">
                <a:off x="3388683" y="1819174"/>
                <a:ext cx="2357790" cy="2357788"/>
              </a:xfrm>
              <a:prstGeom prst="blockArc">
                <a:avLst>
                  <a:gd name="adj1" fmla="val 16207221"/>
                  <a:gd name="adj2" fmla="val 0"/>
                  <a:gd name="adj3" fmla="val 25000"/>
                </a:avLst>
              </a:prstGeom>
              <a:solidFill>
                <a:srgbClr val="5C7089"/>
              </a:solidFill>
              <a:ln w="9525">
                <a:noFill/>
                <a:round/>
                <a:headEnd/>
                <a:tailEnd/>
              </a:ln>
            </p:spPr>
            <p:txBody>
              <a:bodyPr vert="horz" wrap="square" lIns="121920" tIns="60960" rIns="121920" bIns="60960" numCol="1" rtlCol="0" anchor="ctr" anchorCtr="1" compatLnSpc="1">
                <a:prstTxWarp prst="textNoShape">
                  <a:avLst/>
                </a:prstTxWarp>
              </a:bodyPr>
              <a:lstStyle/>
              <a:p>
                <a:pPr algn="ctr"/>
                <a:endParaRPr lang="en-US" sz="2400" dirty="0"/>
              </a:p>
            </p:txBody>
          </p:sp>
          <p:sp>
            <p:nvSpPr>
              <p:cNvPr id="17" name="Isosceles Triangle 16"/>
              <p:cNvSpPr/>
              <p:nvPr/>
            </p:nvSpPr>
            <p:spPr bwMode="auto">
              <a:xfrm rot="18780000" flipH="1" flipV="1">
                <a:off x="5383051" y="3744890"/>
                <a:ext cx="265176" cy="228600"/>
              </a:xfrm>
              <a:prstGeom prst="triangle">
                <a:avLst/>
              </a:prstGeom>
              <a:solidFill>
                <a:srgbClr val="5C7089"/>
              </a:solidFill>
              <a:ln w="9525">
                <a:noFill/>
                <a:round/>
                <a:headEnd/>
                <a:tailEnd/>
              </a:ln>
            </p:spPr>
            <p:txBody>
              <a:bodyPr vert="horz" wrap="square" lIns="121920" tIns="60960" rIns="121920" bIns="60960" numCol="1" rtlCol="0" anchor="ctr" anchorCtr="1" compatLnSpc="1">
                <a:prstTxWarp prst="textNoShape">
                  <a:avLst/>
                </a:prstTxWarp>
              </a:bodyPr>
              <a:lstStyle/>
              <a:p>
                <a:pPr algn="ctr"/>
                <a:endParaRPr lang="en-US" sz="2400" dirty="0"/>
              </a:p>
            </p:txBody>
          </p:sp>
        </p:grpSp>
        <p:sp>
          <p:nvSpPr>
            <p:cNvPr id="20" name="Oval 19"/>
            <p:cNvSpPr/>
            <p:nvPr/>
          </p:nvSpPr>
          <p:spPr>
            <a:xfrm>
              <a:off x="6725105" y="4677060"/>
              <a:ext cx="661378" cy="661378"/>
            </a:xfrm>
            <a:prstGeom prst="ellipse">
              <a:avLst/>
            </a:prstGeom>
            <a:no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nchorCtr="1"/>
            <a:lstStyle/>
            <a:p>
              <a:pPr algn="ctr"/>
              <a:r>
                <a:rPr lang="en-US" sz="1700" dirty="0">
                  <a:latin typeface="Bernard MT Condensed" panose="02050806060905020404" pitchFamily="18" charset="0"/>
                </a:rPr>
                <a:t>03</a:t>
              </a:r>
            </a:p>
          </p:txBody>
        </p:sp>
      </p:grpSp>
      <p:grpSp>
        <p:nvGrpSpPr>
          <p:cNvPr id="36" name="Group 35">
            <a:extLst>
              <a:ext uri="{FF2B5EF4-FFF2-40B4-BE49-F238E27FC236}">
                <a16:creationId xmlns:a16="http://schemas.microsoft.com/office/drawing/2014/main" id="{C840A734-B805-4CD5-B0E2-0351DEF92791}"/>
              </a:ext>
            </a:extLst>
          </p:cNvPr>
          <p:cNvGrpSpPr/>
          <p:nvPr/>
        </p:nvGrpSpPr>
        <p:grpSpPr>
          <a:xfrm>
            <a:off x="4280868" y="2249546"/>
            <a:ext cx="3643932" cy="3643927"/>
            <a:chOff x="4280868" y="2249546"/>
            <a:chExt cx="3643932" cy="3643927"/>
          </a:xfrm>
        </p:grpSpPr>
        <p:grpSp>
          <p:nvGrpSpPr>
            <p:cNvPr id="25" name="Group 24"/>
            <p:cNvGrpSpPr/>
            <p:nvPr/>
          </p:nvGrpSpPr>
          <p:grpSpPr>
            <a:xfrm>
              <a:off x="4280868" y="2249546"/>
              <a:ext cx="3643932" cy="3643927"/>
              <a:chOff x="3397527" y="1819174"/>
              <a:chExt cx="2357790" cy="2357788"/>
            </a:xfrm>
          </p:grpSpPr>
          <p:sp>
            <p:nvSpPr>
              <p:cNvPr id="12" name="Block Arc 11"/>
              <p:cNvSpPr/>
              <p:nvPr/>
            </p:nvSpPr>
            <p:spPr bwMode="auto">
              <a:xfrm flipH="1" flipV="1">
                <a:off x="3397527" y="1819174"/>
                <a:ext cx="2357790" cy="2357788"/>
              </a:xfrm>
              <a:prstGeom prst="blockArc">
                <a:avLst>
                  <a:gd name="adj1" fmla="val 16207221"/>
                  <a:gd name="adj2" fmla="val 0"/>
                  <a:gd name="adj3" fmla="val 25000"/>
                </a:avLst>
              </a:prstGeom>
              <a:solidFill>
                <a:srgbClr val="72869F"/>
              </a:solidFill>
              <a:ln w="9525">
                <a:noFill/>
                <a:round/>
                <a:headEnd/>
                <a:tailEnd/>
              </a:ln>
            </p:spPr>
            <p:txBody>
              <a:bodyPr vert="horz" wrap="square" lIns="121920" tIns="60960" rIns="121920" bIns="60960" numCol="1" rtlCol="0" anchor="ctr" anchorCtr="1" compatLnSpc="1">
                <a:prstTxWarp prst="textNoShape">
                  <a:avLst/>
                </a:prstTxWarp>
              </a:bodyPr>
              <a:lstStyle/>
              <a:p>
                <a:pPr algn="ctr"/>
                <a:endParaRPr lang="en-US" sz="2400" dirty="0"/>
              </a:p>
            </p:txBody>
          </p:sp>
          <p:sp>
            <p:nvSpPr>
              <p:cNvPr id="16" name="Isosceles Triangle 15"/>
              <p:cNvSpPr/>
              <p:nvPr/>
            </p:nvSpPr>
            <p:spPr bwMode="auto">
              <a:xfrm rot="2820000" flipV="1">
                <a:off x="3494115" y="3744891"/>
                <a:ext cx="265176" cy="228600"/>
              </a:xfrm>
              <a:prstGeom prst="triangle">
                <a:avLst/>
              </a:prstGeom>
              <a:solidFill>
                <a:srgbClr val="72869F"/>
              </a:solidFill>
              <a:ln w="9525">
                <a:noFill/>
                <a:round/>
                <a:headEnd/>
                <a:tailEnd/>
              </a:ln>
            </p:spPr>
            <p:txBody>
              <a:bodyPr vert="horz" wrap="square" lIns="121920" tIns="60960" rIns="121920" bIns="60960" numCol="1" rtlCol="0" anchor="ctr" anchorCtr="1" compatLnSpc="1">
                <a:prstTxWarp prst="textNoShape">
                  <a:avLst/>
                </a:prstTxWarp>
              </a:bodyPr>
              <a:lstStyle/>
              <a:p>
                <a:pPr algn="ctr"/>
                <a:endParaRPr lang="en-US" sz="2400" dirty="0"/>
              </a:p>
            </p:txBody>
          </p:sp>
        </p:grpSp>
        <p:sp>
          <p:nvSpPr>
            <p:cNvPr id="21" name="Oval 20"/>
            <p:cNvSpPr/>
            <p:nvPr/>
          </p:nvSpPr>
          <p:spPr>
            <a:xfrm>
              <a:off x="4805519" y="4677060"/>
              <a:ext cx="661378" cy="661378"/>
            </a:xfrm>
            <a:prstGeom prst="ellipse">
              <a:avLst/>
            </a:prstGeom>
            <a:no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nchorCtr="1"/>
            <a:lstStyle/>
            <a:p>
              <a:pPr algn="ctr"/>
              <a:r>
                <a:rPr lang="en-US" sz="1700" dirty="0">
                  <a:latin typeface="Bernard MT Condensed" panose="02050806060905020404" pitchFamily="18" charset="0"/>
                </a:rPr>
                <a:t>04</a:t>
              </a:r>
            </a:p>
          </p:txBody>
        </p:sp>
      </p:grpSp>
      <p:sp>
        <p:nvSpPr>
          <p:cNvPr id="40" name="TextBox 39">
            <a:extLst>
              <a:ext uri="{FF2B5EF4-FFF2-40B4-BE49-F238E27FC236}">
                <a16:creationId xmlns:a16="http://schemas.microsoft.com/office/drawing/2014/main" id="{B3D1F8BA-4D9D-4704-947D-F9D156895832}"/>
              </a:ext>
            </a:extLst>
          </p:cNvPr>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29295235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0"/>
                                        </p:tgtEl>
                                        <p:attrNameLst>
                                          <p:attrName>style.visibility</p:attrName>
                                        </p:attrNameLst>
                                      </p:cBhvr>
                                      <p:to>
                                        <p:strVal val="visible"/>
                                      </p:to>
                                    </p:set>
                                    <p:animEffect transition="in" filter="wipe(left)">
                                      <p:cBhvr>
                                        <p:cTn id="7" dur="1000"/>
                                        <p:tgtEl>
                                          <p:spTgt spid="40"/>
                                        </p:tgtEl>
                                      </p:cBhvr>
                                    </p:animEffect>
                                  </p:childTnLst>
                                </p:cTn>
                              </p:par>
                            </p:childTnLst>
                          </p:cTn>
                        </p:par>
                        <p:par>
                          <p:cTn id="8" fill="hold">
                            <p:stCondLst>
                              <p:cond delay="1000"/>
                            </p:stCondLst>
                            <p:childTnLst>
                              <p:par>
                                <p:cTn id="9" presetID="31" presetClass="entr" presetSubtype="0" fill="hold" nodeType="afterEffect">
                                  <p:stCondLst>
                                    <p:cond delay="0"/>
                                  </p:stCondLst>
                                  <p:childTnLst>
                                    <p:set>
                                      <p:cBhvr>
                                        <p:cTn id="10" dur="1" fill="hold">
                                          <p:stCondLst>
                                            <p:cond delay="0"/>
                                          </p:stCondLst>
                                        </p:cTn>
                                        <p:tgtEl>
                                          <p:spTgt spid="27"/>
                                        </p:tgtEl>
                                        <p:attrNameLst>
                                          <p:attrName>style.visibility</p:attrName>
                                        </p:attrNameLst>
                                      </p:cBhvr>
                                      <p:to>
                                        <p:strVal val="visible"/>
                                      </p:to>
                                    </p:set>
                                    <p:anim calcmode="lin" valueType="num">
                                      <p:cBhvr>
                                        <p:cTn id="11" dur="1000" fill="hold"/>
                                        <p:tgtEl>
                                          <p:spTgt spid="27"/>
                                        </p:tgtEl>
                                        <p:attrNameLst>
                                          <p:attrName>ppt_w</p:attrName>
                                        </p:attrNameLst>
                                      </p:cBhvr>
                                      <p:tavLst>
                                        <p:tav tm="0">
                                          <p:val>
                                            <p:fltVal val="0"/>
                                          </p:val>
                                        </p:tav>
                                        <p:tav tm="100000">
                                          <p:val>
                                            <p:strVal val="#ppt_w"/>
                                          </p:val>
                                        </p:tav>
                                      </p:tavLst>
                                    </p:anim>
                                    <p:anim calcmode="lin" valueType="num">
                                      <p:cBhvr>
                                        <p:cTn id="12" dur="1000" fill="hold"/>
                                        <p:tgtEl>
                                          <p:spTgt spid="27"/>
                                        </p:tgtEl>
                                        <p:attrNameLst>
                                          <p:attrName>ppt_h</p:attrName>
                                        </p:attrNameLst>
                                      </p:cBhvr>
                                      <p:tavLst>
                                        <p:tav tm="0">
                                          <p:val>
                                            <p:fltVal val="0"/>
                                          </p:val>
                                        </p:tav>
                                        <p:tav tm="100000">
                                          <p:val>
                                            <p:strVal val="#ppt_h"/>
                                          </p:val>
                                        </p:tav>
                                      </p:tavLst>
                                    </p:anim>
                                    <p:anim calcmode="lin" valueType="num">
                                      <p:cBhvr>
                                        <p:cTn id="13" dur="1000" fill="hold"/>
                                        <p:tgtEl>
                                          <p:spTgt spid="27"/>
                                        </p:tgtEl>
                                        <p:attrNameLst>
                                          <p:attrName>style.rotation</p:attrName>
                                        </p:attrNameLst>
                                      </p:cBhvr>
                                      <p:tavLst>
                                        <p:tav tm="0">
                                          <p:val>
                                            <p:fltVal val="90"/>
                                          </p:val>
                                        </p:tav>
                                        <p:tav tm="100000">
                                          <p:val>
                                            <p:fltVal val="0"/>
                                          </p:val>
                                        </p:tav>
                                      </p:tavLst>
                                    </p:anim>
                                    <p:animEffect transition="in" filter="fade">
                                      <p:cBhvr>
                                        <p:cTn id="14" dur="1000"/>
                                        <p:tgtEl>
                                          <p:spTgt spid="27"/>
                                        </p:tgtEl>
                                      </p:cBhvr>
                                    </p:animEffect>
                                  </p:childTnLst>
                                </p:cTn>
                              </p:par>
                            </p:childTnLst>
                          </p:cTn>
                        </p:par>
                        <p:par>
                          <p:cTn id="15" fill="hold">
                            <p:stCondLst>
                              <p:cond delay="2000"/>
                            </p:stCondLst>
                            <p:childTnLst>
                              <p:par>
                                <p:cTn id="16" presetID="47" presetClass="entr" presetSubtype="0" fill="hold" grpId="0" nodeType="afterEffect">
                                  <p:stCondLst>
                                    <p:cond delay="0"/>
                                  </p:stCondLst>
                                  <p:childTnLst>
                                    <p:set>
                                      <p:cBhvr>
                                        <p:cTn id="17" dur="1" fill="hold">
                                          <p:stCondLst>
                                            <p:cond delay="0"/>
                                          </p:stCondLst>
                                        </p:cTn>
                                        <p:tgtEl>
                                          <p:spTgt spid="30"/>
                                        </p:tgtEl>
                                        <p:attrNameLst>
                                          <p:attrName>style.visibility</p:attrName>
                                        </p:attrNameLst>
                                      </p:cBhvr>
                                      <p:to>
                                        <p:strVal val="visible"/>
                                      </p:to>
                                    </p:set>
                                    <p:animEffect transition="in" filter="fade">
                                      <p:cBhvr>
                                        <p:cTn id="18" dur="1000"/>
                                        <p:tgtEl>
                                          <p:spTgt spid="30"/>
                                        </p:tgtEl>
                                      </p:cBhvr>
                                    </p:animEffect>
                                    <p:anim calcmode="lin" valueType="num">
                                      <p:cBhvr>
                                        <p:cTn id="19" dur="1000" fill="hold"/>
                                        <p:tgtEl>
                                          <p:spTgt spid="30"/>
                                        </p:tgtEl>
                                        <p:attrNameLst>
                                          <p:attrName>ppt_x</p:attrName>
                                        </p:attrNameLst>
                                      </p:cBhvr>
                                      <p:tavLst>
                                        <p:tav tm="0">
                                          <p:val>
                                            <p:strVal val="#ppt_x"/>
                                          </p:val>
                                        </p:tav>
                                        <p:tav tm="100000">
                                          <p:val>
                                            <p:strVal val="#ppt_x"/>
                                          </p:val>
                                        </p:tav>
                                      </p:tavLst>
                                    </p:anim>
                                    <p:anim calcmode="lin" valueType="num">
                                      <p:cBhvr>
                                        <p:cTn id="20" dur="1000" fill="hold"/>
                                        <p:tgtEl>
                                          <p:spTgt spid="30"/>
                                        </p:tgtEl>
                                        <p:attrNameLst>
                                          <p:attrName>ppt_y</p:attrName>
                                        </p:attrNameLst>
                                      </p:cBhvr>
                                      <p:tavLst>
                                        <p:tav tm="0">
                                          <p:val>
                                            <p:strVal val="#ppt_y-.1"/>
                                          </p:val>
                                        </p:tav>
                                        <p:tav tm="100000">
                                          <p:val>
                                            <p:strVal val="#ppt_y"/>
                                          </p:val>
                                        </p:tav>
                                      </p:tavLst>
                                    </p:anim>
                                  </p:childTnLst>
                                </p:cTn>
                              </p:par>
                              <p:par>
                                <p:cTn id="21" presetID="42" presetClass="entr" presetSubtype="0" fill="hold" nodeType="withEffect">
                                  <p:stCondLst>
                                    <p:cond delay="0"/>
                                  </p:stCondLst>
                                  <p:childTnLst>
                                    <p:set>
                                      <p:cBhvr>
                                        <p:cTn id="22" dur="1" fill="hold">
                                          <p:stCondLst>
                                            <p:cond delay="0"/>
                                          </p:stCondLst>
                                        </p:cTn>
                                        <p:tgtEl>
                                          <p:spTgt spid="7"/>
                                        </p:tgtEl>
                                        <p:attrNameLst>
                                          <p:attrName>style.visibility</p:attrName>
                                        </p:attrNameLst>
                                      </p:cBhvr>
                                      <p:to>
                                        <p:strVal val="visible"/>
                                      </p:to>
                                    </p:set>
                                    <p:animEffect transition="in" filter="fade">
                                      <p:cBhvr>
                                        <p:cTn id="23" dur="1000"/>
                                        <p:tgtEl>
                                          <p:spTgt spid="7"/>
                                        </p:tgtEl>
                                      </p:cBhvr>
                                    </p:animEffect>
                                    <p:anim calcmode="lin" valueType="num">
                                      <p:cBhvr>
                                        <p:cTn id="24" dur="1000" fill="hold"/>
                                        <p:tgtEl>
                                          <p:spTgt spid="7"/>
                                        </p:tgtEl>
                                        <p:attrNameLst>
                                          <p:attrName>ppt_x</p:attrName>
                                        </p:attrNameLst>
                                      </p:cBhvr>
                                      <p:tavLst>
                                        <p:tav tm="0">
                                          <p:val>
                                            <p:strVal val="#ppt_x"/>
                                          </p:val>
                                        </p:tav>
                                        <p:tav tm="100000">
                                          <p:val>
                                            <p:strVal val="#ppt_x"/>
                                          </p:val>
                                        </p:tav>
                                      </p:tavLst>
                                    </p:anim>
                                    <p:anim calcmode="lin" valueType="num">
                                      <p:cBhvr>
                                        <p:cTn id="25" dur="1000" fill="hold"/>
                                        <p:tgtEl>
                                          <p:spTgt spid="7"/>
                                        </p:tgtEl>
                                        <p:attrNameLst>
                                          <p:attrName>ppt_y</p:attrName>
                                        </p:attrNameLst>
                                      </p:cBhvr>
                                      <p:tavLst>
                                        <p:tav tm="0">
                                          <p:val>
                                            <p:strVal val="#ppt_y+.1"/>
                                          </p:val>
                                        </p:tav>
                                        <p:tav tm="100000">
                                          <p:val>
                                            <p:strVal val="#ppt_y"/>
                                          </p:val>
                                        </p:tav>
                                      </p:tavLst>
                                    </p:anim>
                                  </p:childTnLst>
                                </p:cTn>
                              </p:par>
                            </p:childTnLst>
                          </p:cTn>
                        </p:par>
                        <p:par>
                          <p:cTn id="26" fill="hold">
                            <p:stCondLst>
                              <p:cond delay="3000"/>
                            </p:stCondLst>
                            <p:childTnLst>
                              <p:par>
                                <p:cTn id="27" presetID="31" presetClass="entr" presetSubtype="0" fill="hold" nodeType="afterEffect">
                                  <p:stCondLst>
                                    <p:cond delay="0"/>
                                  </p:stCondLst>
                                  <p:childTnLst>
                                    <p:set>
                                      <p:cBhvr>
                                        <p:cTn id="28" dur="1" fill="hold">
                                          <p:stCondLst>
                                            <p:cond delay="0"/>
                                          </p:stCondLst>
                                        </p:cTn>
                                        <p:tgtEl>
                                          <p:spTgt spid="31"/>
                                        </p:tgtEl>
                                        <p:attrNameLst>
                                          <p:attrName>style.visibility</p:attrName>
                                        </p:attrNameLst>
                                      </p:cBhvr>
                                      <p:to>
                                        <p:strVal val="visible"/>
                                      </p:to>
                                    </p:set>
                                    <p:anim calcmode="lin" valueType="num">
                                      <p:cBhvr>
                                        <p:cTn id="29" dur="1000" fill="hold"/>
                                        <p:tgtEl>
                                          <p:spTgt spid="31"/>
                                        </p:tgtEl>
                                        <p:attrNameLst>
                                          <p:attrName>ppt_w</p:attrName>
                                        </p:attrNameLst>
                                      </p:cBhvr>
                                      <p:tavLst>
                                        <p:tav tm="0">
                                          <p:val>
                                            <p:fltVal val="0"/>
                                          </p:val>
                                        </p:tav>
                                        <p:tav tm="100000">
                                          <p:val>
                                            <p:strVal val="#ppt_w"/>
                                          </p:val>
                                        </p:tav>
                                      </p:tavLst>
                                    </p:anim>
                                    <p:anim calcmode="lin" valueType="num">
                                      <p:cBhvr>
                                        <p:cTn id="30" dur="1000" fill="hold"/>
                                        <p:tgtEl>
                                          <p:spTgt spid="31"/>
                                        </p:tgtEl>
                                        <p:attrNameLst>
                                          <p:attrName>ppt_h</p:attrName>
                                        </p:attrNameLst>
                                      </p:cBhvr>
                                      <p:tavLst>
                                        <p:tav tm="0">
                                          <p:val>
                                            <p:fltVal val="0"/>
                                          </p:val>
                                        </p:tav>
                                        <p:tav tm="100000">
                                          <p:val>
                                            <p:strVal val="#ppt_h"/>
                                          </p:val>
                                        </p:tav>
                                      </p:tavLst>
                                    </p:anim>
                                    <p:anim calcmode="lin" valueType="num">
                                      <p:cBhvr>
                                        <p:cTn id="31" dur="1000" fill="hold"/>
                                        <p:tgtEl>
                                          <p:spTgt spid="31"/>
                                        </p:tgtEl>
                                        <p:attrNameLst>
                                          <p:attrName>style.rotation</p:attrName>
                                        </p:attrNameLst>
                                      </p:cBhvr>
                                      <p:tavLst>
                                        <p:tav tm="0">
                                          <p:val>
                                            <p:fltVal val="90"/>
                                          </p:val>
                                        </p:tav>
                                        <p:tav tm="100000">
                                          <p:val>
                                            <p:fltVal val="0"/>
                                          </p:val>
                                        </p:tav>
                                      </p:tavLst>
                                    </p:anim>
                                    <p:animEffect transition="in" filter="fade">
                                      <p:cBhvr>
                                        <p:cTn id="32" dur="1000"/>
                                        <p:tgtEl>
                                          <p:spTgt spid="31"/>
                                        </p:tgtEl>
                                      </p:cBhvr>
                                    </p:animEffect>
                                  </p:childTnLst>
                                </p:cTn>
                              </p:par>
                            </p:childTnLst>
                          </p:cTn>
                        </p:par>
                        <p:par>
                          <p:cTn id="33" fill="hold">
                            <p:stCondLst>
                              <p:cond delay="4000"/>
                            </p:stCondLst>
                            <p:childTnLst>
                              <p:par>
                                <p:cTn id="34" presetID="47" presetClass="entr" presetSubtype="0" fill="hold" grpId="0" nodeType="afterEffect">
                                  <p:stCondLst>
                                    <p:cond delay="0"/>
                                  </p:stCondLst>
                                  <p:childTnLst>
                                    <p:set>
                                      <p:cBhvr>
                                        <p:cTn id="35" dur="1" fill="hold">
                                          <p:stCondLst>
                                            <p:cond delay="0"/>
                                          </p:stCondLst>
                                        </p:cTn>
                                        <p:tgtEl>
                                          <p:spTgt spid="35"/>
                                        </p:tgtEl>
                                        <p:attrNameLst>
                                          <p:attrName>style.visibility</p:attrName>
                                        </p:attrNameLst>
                                      </p:cBhvr>
                                      <p:to>
                                        <p:strVal val="visible"/>
                                      </p:to>
                                    </p:set>
                                    <p:animEffect transition="in" filter="fade">
                                      <p:cBhvr>
                                        <p:cTn id="36" dur="1000"/>
                                        <p:tgtEl>
                                          <p:spTgt spid="35"/>
                                        </p:tgtEl>
                                      </p:cBhvr>
                                    </p:animEffect>
                                    <p:anim calcmode="lin" valueType="num">
                                      <p:cBhvr>
                                        <p:cTn id="37" dur="1000" fill="hold"/>
                                        <p:tgtEl>
                                          <p:spTgt spid="35"/>
                                        </p:tgtEl>
                                        <p:attrNameLst>
                                          <p:attrName>ppt_x</p:attrName>
                                        </p:attrNameLst>
                                      </p:cBhvr>
                                      <p:tavLst>
                                        <p:tav tm="0">
                                          <p:val>
                                            <p:strVal val="#ppt_x"/>
                                          </p:val>
                                        </p:tav>
                                        <p:tav tm="100000">
                                          <p:val>
                                            <p:strVal val="#ppt_x"/>
                                          </p:val>
                                        </p:tav>
                                      </p:tavLst>
                                    </p:anim>
                                    <p:anim calcmode="lin" valueType="num">
                                      <p:cBhvr>
                                        <p:cTn id="38" dur="1000" fill="hold"/>
                                        <p:tgtEl>
                                          <p:spTgt spid="35"/>
                                        </p:tgtEl>
                                        <p:attrNameLst>
                                          <p:attrName>ppt_y</p:attrName>
                                        </p:attrNameLst>
                                      </p:cBhvr>
                                      <p:tavLst>
                                        <p:tav tm="0">
                                          <p:val>
                                            <p:strVal val="#ppt_y-.1"/>
                                          </p:val>
                                        </p:tav>
                                        <p:tav tm="100000">
                                          <p:val>
                                            <p:strVal val="#ppt_y"/>
                                          </p:val>
                                        </p:tav>
                                      </p:tavLst>
                                    </p:anim>
                                  </p:childTnLst>
                                </p:cTn>
                              </p:par>
                              <p:par>
                                <p:cTn id="39" presetID="42" presetClass="entr" presetSubtype="0" fill="hold" nodeType="withEffect">
                                  <p:stCondLst>
                                    <p:cond delay="0"/>
                                  </p:stCondLst>
                                  <p:childTnLst>
                                    <p:set>
                                      <p:cBhvr>
                                        <p:cTn id="40" dur="1" fill="hold">
                                          <p:stCondLst>
                                            <p:cond delay="0"/>
                                          </p:stCondLst>
                                        </p:cTn>
                                        <p:tgtEl>
                                          <p:spTgt spid="8"/>
                                        </p:tgtEl>
                                        <p:attrNameLst>
                                          <p:attrName>style.visibility</p:attrName>
                                        </p:attrNameLst>
                                      </p:cBhvr>
                                      <p:to>
                                        <p:strVal val="visible"/>
                                      </p:to>
                                    </p:set>
                                    <p:animEffect transition="in" filter="fade">
                                      <p:cBhvr>
                                        <p:cTn id="41" dur="1000"/>
                                        <p:tgtEl>
                                          <p:spTgt spid="8"/>
                                        </p:tgtEl>
                                      </p:cBhvr>
                                    </p:animEffect>
                                    <p:anim calcmode="lin" valueType="num">
                                      <p:cBhvr>
                                        <p:cTn id="42" dur="1000" fill="hold"/>
                                        <p:tgtEl>
                                          <p:spTgt spid="8"/>
                                        </p:tgtEl>
                                        <p:attrNameLst>
                                          <p:attrName>ppt_x</p:attrName>
                                        </p:attrNameLst>
                                      </p:cBhvr>
                                      <p:tavLst>
                                        <p:tav tm="0">
                                          <p:val>
                                            <p:strVal val="#ppt_x"/>
                                          </p:val>
                                        </p:tav>
                                        <p:tav tm="100000">
                                          <p:val>
                                            <p:strVal val="#ppt_x"/>
                                          </p:val>
                                        </p:tav>
                                      </p:tavLst>
                                    </p:anim>
                                    <p:anim calcmode="lin" valueType="num">
                                      <p:cBhvr>
                                        <p:cTn id="43" dur="1000" fill="hold"/>
                                        <p:tgtEl>
                                          <p:spTgt spid="8"/>
                                        </p:tgtEl>
                                        <p:attrNameLst>
                                          <p:attrName>ppt_y</p:attrName>
                                        </p:attrNameLst>
                                      </p:cBhvr>
                                      <p:tavLst>
                                        <p:tav tm="0">
                                          <p:val>
                                            <p:strVal val="#ppt_y+.1"/>
                                          </p:val>
                                        </p:tav>
                                        <p:tav tm="100000">
                                          <p:val>
                                            <p:strVal val="#ppt_y"/>
                                          </p:val>
                                        </p:tav>
                                      </p:tavLst>
                                    </p:anim>
                                  </p:childTnLst>
                                </p:cTn>
                              </p:par>
                            </p:childTnLst>
                          </p:cTn>
                        </p:par>
                        <p:par>
                          <p:cTn id="44" fill="hold">
                            <p:stCondLst>
                              <p:cond delay="5000"/>
                            </p:stCondLst>
                            <p:childTnLst>
                              <p:par>
                                <p:cTn id="45" presetID="31" presetClass="entr" presetSubtype="0" fill="hold" nodeType="afterEffect">
                                  <p:stCondLst>
                                    <p:cond delay="0"/>
                                  </p:stCondLst>
                                  <p:childTnLst>
                                    <p:set>
                                      <p:cBhvr>
                                        <p:cTn id="46" dur="1" fill="hold">
                                          <p:stCondLst>
                                            <p:cond delay="0"/>
                                          </p:stCondLst>
                                        </p:cTn>
                                        <p:tgtEl>
                                          <p:spTgt spid="32"/>
                                        </p:tgtEl>
                                        <p:attrNameLst>
                                          <p:attrName>style.visibility</p:attrName>
                                        </p:attrNameLst>
                                      </p:cBhvr>
                                      <p:to>
                                        <p:strVal val="visible"/>
                                      </p:to>
                                    </p:set>
                                    <p:anim calcmode="lin" valueType="num">
                                      <p:cBhvr>
                                        <p:cTn id="47" dur="1000" fill="hold"/>
                                        <p:tgtEl>
                                          <p:spTgt spid="32"/>
                                        </p:tgtEl>
                                        <p:attrNameLst>
                                          <p:attrName>ppt_w</p:attrName>
                                        </p:attrNameLst>
                                      </p:cBhvr>
                                      <p:tavLst>
                                        <p:tav tm="0">
                                          <p:val>
                                            <p:fltVal val="0"/>
                                          </p:val>
                                        </p:tav>
                                        <p:tav tm="100000">
                                          <p:val>
                                            <p:strVal val="#ppt_w"/>
                                          </p:val>
                                        </p:tav>
                                      </p:tavLst>
                                    </p:anim>
                                    <p:anim calcmode="lin" valueType="num">
                                      <p:cBhvr>
                                        <p:cTn id="48" dur="1000" fill="hold"/>
                                        <p:tgtEl>
                                          <p:spTgt spid="32"/>
                                        </p:tgtEl>
                                        <p:attrNameLst>
                                          <p:attrName>ppt_h</p:attrName>
                                        </p:attrNameLst>
                                      </p:cBhvr>
                                      <p:tavLst>
                                        <p:tav tm="0">
                                          <p:val>
                                            <p:fltVal val="0"/>
                                          </p:val>
                                        </p:tav>
                                        <p:tav tm="100000">
                                          <p:val>
                                            <p:strVal val="#ppt_h"/>
                                          </p:val>
                                        </p:tav>
                                      </p:tavLst>
                                    </p:anim>
                                    <p:anim calcmode="lin" valueType="num">
                                      <p:cBhvr>
                                        <p:cTn id="49" dur="1000" fill="hold"/>
                                        <p:tgtEl>
                                          <p:spTgt spid="32"/>
                                        </p:tgtEl>
                                        <p:attrNameLst>
                                          <p:attrName>style.rotation</p:attrName>
                                        </p:attrNameLst>
                                      </p:cBhvr>
                                      <p:tavLst>
                                        <p:tav tm="0">
                                          <p:val>
                                            <p:fltVal val="90"/>
                                          </p:val>
                                        </p:tav>
                                        <p:tav tm="100000">
                                          <p:val>
                                            <p:fltVal val="0"/>
                                          </p:val>
                                        </p:tav>
                                      </p:tavLst>
                                    </p:anim>
                                    <p:animEffect transition="in" filter="fade">
                                      <p:cBhvr>
                                        <p:cTn id="50" dur="1000"/>
                                        <p:tgtEl>
                                          <p:spTgt spid="32"/>
                                        </p:tgtEl>
                                      </p:cBhvr>
                                    </p:animEffect>
                                  </p:childTnLst>
                                </p:cTn>
                              </p:par>
                            </p:childTnLst>
                          </p:cTn>
                        </p:par>
                        <p:par>
                          <p:cTn id="51" fill="hold">
                            <p:stCondLst>
                              <p:cond delay="6000"/>
                            </p:stCondLst>
                            <p:childTnLst>
                              <p:par>
                                <p:cTn id="52" presetID="47" presetClass="entr" presetSubtype="0" fill="hold" grpId="0" nodeType="afterEffect">
                                  <p:stCondLst>
                                    <p:cond delay="0"/>
                                  </p:stCondLst>
                                  <p:childTnLst>
                                    <p:set>
                                      <p:cBhvr>
                                        <p:cTn id="53" dur="1" fill="hold">
                                          <p:stCondLst>
                                            <p:cond delay="0"/>
                                          </p:stCondLst>
                                        </p:cTn>
                                        <p:tgtEl>
                                          <p:spTgt spid="43"/>
                                        </p:tgtEl>
                                        <p:attrNameLst>
                                          <p:attrName>style.visibility</p:attrName>
                                        </p:attrNameLst>
                                      </p:cBhvr>
                                      <p:to>
                                        <p:strVal val="visible"/>
                                      </p:to>
                                    </p:set>
                                    <p:animEffect transition="in" filter="fade">
                                      <p:cBhvr>
                                        <p:cTn id="54" dur="1000"/>
                                        <p:tgtEl>
                                          <p:spTgt spid="43"/>
                                        </p:tgtEl>
                                      </p:cBhvr>
                                    </p:animEffect>
                                    <p:anim calcmode="lin" valueType="num">
                                      <p:cBhvr>
                                        <p:cTn id="55" dur="1000" fill="hold"/>
                                        <p:tgtEl>
                                          <p:spTgt spid="43"/>
                                        </p:tgtEl>
                                        <p:attrNameLst>
                                          <p:attrName>ppt_x</p:attrName>
                                        </p:attrNameLst>
                                      </p:cBhvr>
                                      <p:tavLst>
                                        <p:tav tm="0">
                                          <p:val>
                                            <p:strVal val="#ppt_x"/>
                                          </p:val>
                                        </p:tav>
                                        <p:tav tm="100000">
                                          <p:val>
                                            <p:strVal val="#ppt_x"/>
                                          </p:val>
                                        </p:tav>
                                      </p:tavLst>
                                    </p:anim>
                                    <p:anim calcmode="lin" valueType="num">
                                      <p:cBhvr>
                                        <p:cTn id="56" dur="1000" fill="hold"/>
                                        <p:tgtEl>
                                          <p:spTgt spid="43"/>
                                        </p:tgtEl>
                                        <p:attrNameLst>
                                          <p:attrName>ppt_y</p:attrName>
                                        </p:attrNameLst>
                                      </p:cBhvr>
                                      <p:tavLst>
                                        <p:tav tm="0">
                                          <p:val>
                                            <p:strVal val="#ppt_y-.1"/>
                                          </p:val>
                                        </p:tav>
                                        <p:tav tm="100000">
                                          <p:val>
                                            <p:strVal val="#ppt_y"/>
                                          </p:val>
                                        </p:tav>
                                      </p:tavLst>
                                    </p:anim>
                                  </p:childTnLst>
                                </p:cTn>
                              </p:par>
                              <p:par>
                                <p:cTn id="57" presetID="42" presetClass="entr" presetSubtype="0" fill="hold" nodeType="withEffect">
                                  <p:stCondLst>
                                    <p:cond delay="0"/>
                                  </p:stCondLst>
                                  <p:childTnLst>
                                    <p:set>
                                      <p:cBhvr>
                                        <p:cTn id="58" dur="1" fill="hold">
                                          <p:stCondLst>
                                            <p:cond delay="0"/>
                                          </p:stCondLst>
                                        </p:cTn>
                                        <p:tgtEl>
                                          <p:spTgt spid="13"/>
                                        </p:tgtEl>
                                        <p:attrNameLst>
                                          <p:attrName>style.visibility</p:attrName>
                                        </p:attrNameLst>
                                      </p:cBhvr>
                                      <p:to>
                                        <p:strVal val="visible"/>
                                      </p:to>
                                    </p:set>
                                    <p:animEffect transition="in" filter="fade">
                                      <p:cBhvr>
                                        <p:cTn id="59" dur="1000"/>
                                        <p:tgtEl>
                                          <p:spTgt spid="13"/>
                                        </p:tgtEl>
                                      </p:cBhvr>
                                    </p:animEffect>
                                    <p:anim calcmode="lin" valueType="num">
                                      <p:cBhvr>
                                        <p:cTn id="60" dur="1000" fill="hold"/>
                                        <p:tgtEl>
                                          <p:spTgt spid="13"/>
                                        </p:tgtEl>
                                        <p:attrNameLst>
                                          <p:attrName>ppt_x</p:attrName>
                                        </p:attrNameLst>
                                      </p:cBhvr>
                                      <p:tavLst>
                                        <p:tav tm="0">
                                          <p:val>
                                            <p:strVal val="#ppt_x"/>
                                          </p:val>
                                        </p:tav>
                                        <p:tav tm="100000">
                                          <p:val>
                                            <p:strVal val="#ppt_x"/>
                                          </p:val>
                                        </p:tav>
                                      </p:tavLst>
                                    </p:anim>
                                    <p:anim calcmode="lin" valueType="num">
                                      <p:cBhvr>
                                        <p:cTn id="61" dur="1000" fill="hold"/>
                                        <p:tgtEl>
                                          <p:spTgt spid="13"/>
                                        </p:tgtEl>
                                        <p:attrNameLst>
                                          <p:attrName>ppt_y</p:attrName>
                                        </p:attrNameLst>
                                      </p:cBhvr>
                                      <p:tavLst>
                                        <p:tav tm="0">
                                          <p:val>
                                            <p:strVal val="#ppt_y+.1"/>
                                          </p:val>
                                        </p:tav>
                                        <p:tav tm="100000">
                                          <p:val>
                                            <p:strVal val="#ppt_y"/>
                                          </p:val>
                                        </p:tav>
                                      </p:tavLst>
                                    </p:anim>
                                  </p:childTnLst>
                                </p:cTn>
                              </p:par>
                            </p:childTnLst>
                          </p:cTn>
                        </p:par>
                        <p:par>
                          <p:cTn id="62" fill="hold">
                            <p:stCondLst>
                              <p:cond delay="7000"/>
                            </p:stCondLst>
                            <p:childTnLst>
                              <p:par>
                                <p:cTn id="63" presetID="31" presetClass="entr" presetSubtype="0" fill="hold" nodeType="afterEffect">
                                  <p:stCondLst>
                                    <p:cond delay="0"/>
                                  </p:stCondLst>
                                  <p:childTnLst>
                                    <p:set>
                                      <p:cBhvr>
                                        <p:cTn id="64" dur="1" fill="hold">
                                          <p:stCondLst>
                                            <p:cond delay="0"/>
                                          </p:stCondLst>
                                        </p:cTn>
                                        <p:tgtEl>
                                          <p:spTgt spid="36"/>
                                        </p:tgtEl>
                                        <p:attrNameLst>
                                          <p:attrName>style.visibility</p:attrName>
                                        </p:attrNameLst>
                                      </p:cBhvr>
                                      <p:to>
                                        <p:strVal val="visible"/>
                                      </p:to>
                                    </p:set>
                                    <p:anim calcmode="lin" valueType="num">
                                      <p:cBhvr>
                                        <p:cTn id="65" dur="1000" fill="hold"/>
                                        <p:tgtEl>
                                          <p:spTgt spid="36"/>
                                        </p:tgtEl>
                                        <p:attrNameLst>
                                          <p:attrName>ppt_w</p:attrName>
                                        </p:attrNameLst>
                                      </p:cBhvr>
                                      <p:tavLst>
                                        <p:tav tm="0">
                                          <p:val>
                                            <p:fltVal val="0"/>
                                          </p:val>
                                        </p:tav>
                                        <p:tav tm="100000">
                                          <p:val>
                                            <p:strVal val="#ppt_w"/>
                                          </p:val>
                                        </p:tav>
                                      </p:tavLst>
                                    </p:anim>
                                    <p:anim calcmode="lin" valueType="num">
                                      <p:cBhvr>
                                        <p:cTn id="66" dur="1000" fill="hold"/>
                                        <p:tgtEl>
                                          <p:spTgt spid="36"/>
                                        </p:tgtEl>
                                        <p:attrNameLst>
                                          <p:attrName>ppt_h</p:attrName>
                                        </p:attrNameLst>
                                      </p:cBhvr>
                                      <p:tavLst>
                                        <p:tav tm="0">
                                          <p:val>
                                            <p:fltVal val="0"/>
                                          </p:val>
                                        </p:tav>
                                        <p:tav tm="100000">
                                          <p:val>
                                            <p:strVal val="#ppt_h"/>
                                          </p:val>
                                        </p:tav>
                                      </p:tavLst>
                                    </p:anim>
                                    <p:anim calcmode="lin" valueType="num">
                                      <p:cBhvr>
                                        <p:cTn id="67" dur="1000" fill="hold"/>
                                        <p:tgtEl>
                                          <p:spTgt spid="36"/>
                                        </p:tgtEl>
                                        <p:attrNameLst>
                                          <p:attrName>style.rotation</p:attrName>
                                        </p:attrNameLst>
                                      </p:cBhvr>
                                      <p:tavLst>
                                        <p:tav tm="0">
                                          <p:val>
                                            <p:fltVal val="90"/>
                                          </p:val>
                                        </p:tav>
                                        <p:tav tm="100000">
                                          <p:val>
                                            <p:fltVal val="0"/>
                                          </p:val>
                                        </p:tav>
                                      </p:tavLst>
                                    </p:anim>
                                    <p:animEffect transition="in" filter="fade">
                                      <p:cBhvr>
                                        <p:cTn id="68" dur="1000"/>
                                        <p:tgtEl>
                                          <p:spTgt spid="36"/>
                                        </p:tgtEl>
                                      </p:cBhvr>
                                    </p:animEffect>
                                  </p:childTnLst>
                                </p:cTn>
                              </p:par>
                            </p:childTnLst>
                          </p:cTn>
                        </p:par>
                        <p:par>
                          <p:cTn id="69" fill="hold">
                            <p:stCondLst>
                              <p:cond delay="8000"/>
                            </p:stCondLst>
                            <p:childTnLst>
                              <p:par>
                                <p:cTn id="70" presetID="47" presetClass="entr" presetSubtype="0" fill="hold" grpId="0" nodeType="afterEffect">
                                  <p:stCondLst>
                                    <p:cond delay="0"/>
                                  </p:stCondLst>
                                  <p:childTnLst>
                                    <p:set>
                                      <p:cBhvr>
                                        <p:cTn id="71" dur="1" fill="hold">
                                          <p:stCondLst>
                                            <p:cond delay="0"/>
                                          </p:stCondLst>
                                        </p:cTn>
                                        <p:tgtEl>
                                          <p:spTgt spid="39"/>
                                        </p:tgtEl>
                                        <p:attrNameLst>
                                          <p:attrName>style.visibility</p:attrName>
                                        </p:attrNameLst>
                                      </p:cBhvr>
                                      <p:to>
                                        <p:strVal val="visible"/>
                                      </p:to>
                                    </p:set>
                                    <p:animEffect transition="in" filter="fade">
                                      <p:cBhvr>
                                        <p:cTn id="72" dur="1000"/>
                                        <p:tgtEl>
                                          <p:spTgt spid="39"/>
                                        </p:tgtEl>
                                      </p:cBhvr>
                                    </p:animEffect>
                                    <p:anim calcmode="lin" valueType="num">
                                      <p:cBhvr>
                                        <p:cTn id="73" dur="1000" fill="hold"/>
                                        <p:tgtEl>
                                          <p:spTgt spid="39"/>
                                        </p:tgtEl>
                                        <p:attrNameLst>
                                          <p:attrName>ppt_x</p:attrName>
                                        </p:attrNameLst>
                                      </p:cBhvr>
                                      <p:tavLst>
                                        <p:tav tm="0">
                                          <p:val>
                                            <p:strVal val="#ppt_x"/>
                                          </p:val>
                                        </p:tav>
                                        <p:tav tm="100000">
                                          <p:val>
                                            <p:strVal val="#ppt_x"/>
                                          </p:val>
                                        </p:tav>
                                      </p:tavLst>
                                    </p:anim>
                                    <p:anim calcmode="lin" valueType="num">
                                      <p:cBhvr>
                                        <p:cTn id="74" dur="1000" fill="hold"/>
                                        <p:tgtEl>
                                          <p:spTgt spid="39"/>
                                        </p:tgtEl>
                                        <p:attrNameLst>
                                          <p:attrName>ppt_y</p:attrName>
                                        </p:attrNameLst>
                                      </p:cBhvr>
                                      <p:tavLst>
                                        <p:tav tm="0">
                                          <p:val>
                                            <p:strVal val="#ppt_y-.1"/>
                                          </p:val>
                                        </p:tav>
                                        <p:tav tm="100000">
                                          <p:val>
                                            <p:strVal val="#ppt_y"/>
                                          </p:val>
                                        </p:tav>
                                      </p:tavLst>
                                    </p:anim>
                                  </p:childTnLst>
                                </p:cTn>
                              </p:par>
                              <p:par>
                                <p:cTn id="75" presetID="42" presetClass="entr" presetSubtype="0" fill="hold" nodeType="withEffect">
                                  <p:stCondLst>
                                    <p:cond delay="0"/>
                                  </p:stCondLst>
                                  <p:childTnLst>
                                    <p:set>
                                      <p:cBhvr>
                                        <p:cTn id="76" dur="1" fill="hold">
                                          <p:stCondLst>
                                            <p:cond delay="0"/>
                                          </p:stCondLst>
                                        </p:cTn>
                                        <p:tgtEl>
                                          <p:spTgt spid="26"/>
                                        </p:tgtEl>
                                        <p:attrNameLst>
                                          <p:attrName>style.visibility</p:attrName>
                                        </p:attrNameLst>
                                      </p:cBhvr>
                                      <p:to>
                                        <p:strVal val="visible"/>
                                      </p:to>
                                    </p:set>
                                    <p:animEffect transition="in" filter="fade">
                                      <p:cBhvr>
                                        <p:cTn id="77" dur="1000"/>
                                        <p:tgtEl>
                                          <p:spTgt spid="26"/>
                                        </p:tgtEl>
                                      </p:cBhvr>
                                    </p:animEffect>
                                    <p:anim calcmode="lin" valueType="num">
                                      <p:cBhvr>
                                        <p:cTn id="78" dur="1000" fill="hold"/>
                                        <p:tgtEl>
                                          <p:spTgt spid="26"/>
                                        </p:tgtEl>
                                        <p:attrNameLst>
                                          <p:attrName>ppt_x</p:attrName>
                                        </p:attrNameLst>
                                      </p:cBhvr>
                                      <p:tavLst>
                                        <p:tav tm="0">
                                          <p:val>
                                            <p:strVal val="#ppt_x"/>
                                          </p:val>
                                        </p:tav>
                                        <p:tav tm="100000">
                                          <p:val>
                                            <p:strVal val="#ppt_x"/>
                                          </p:val>
                                        </p:tav>
                                      </p:tavLst>
                                    </p:anim>
                                    <p:anim calcmode="lin" valueType="num">
                                      <p:cBhvr>
                                        <p:cTn id="79" dur="1000" fill="hold"/>
                                        <p:tgtEl>
                                          <p:spTgt spid="2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 grpId="0" animBg="1"/>
      <p:bldP spid="43" grpId="0" animBg="1"/>
      <p:bldP spid="35" grpId="0" animBg="1"/>
      <p:bldP spid="30" grpId="0" animBg="1"/>
      <p:bldP spid="40" grpId="0"/>
    </p:bldLst>
  </p:timing>
</p:sld>
</file>

<file path=ppt/slides/slide5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30" name="Oval 29">
            <a:extLst>
              <a:ext uri="{FF2B5EF4-FFF2-40B4-BE49-F238E27FC236}">
                <a16:creationId xmlns:a16="http://schemas.microsoft.com/office/drawing/2014/main" id="{4A064A56-E8F5-47A8-8297-522E6611FDC0}"/>
              </a:ext>
            </a:extLst>
          </p:cNvPr>
          <p:cNvSpPr>
            <a:spLocks noChangeAspect="1"/>
          </p:cNvSpPr>
          <p:nvPr/>
        </p:nvSpPr>
        <p:spPr>
          <a:xfrm>
            <a:off x="1284219" y="2427104"/>
            <a:ext cx="1529214" cy="1529211"/>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 name="Group 5">
            <a:extLst>
              <a:ext uri="{FF2B5EF4-FFF2-40B4-BE49-F238E27FC236}">
                <a16:creationId xmlns:a16="http://schemas.microsoft.com/office/drawing/2014/main" id="{9AF1B420-5041-4208-B16C-F0F2961A2449}"/>
              </a:ext>
            </a:extLst>
          </p:cNvPr>
          <p:cNvGrpSpPr/>
          <p:nvPr/>
        </p:nvGrpSpPr>
        <p:grpSpPr>
          <a:xfrm>
            <a:off x="1143000" y="2286000"/>
            <a:ext cx="1814128" cy="1828800"/>
            <a:chOff x="1143000" y="2286000"/>
            <a:chExt cx="1814128" cy="1828800"/>
          </a:xfrm>
        </p:grpSpPr>
        <p:sp>
          <p:nvSpPr>
            <p:cNvPr id="23" name="Freeform: Shape 22">
              <a:extLst>
                <a:ext uri="{FF2B5EF4-FFF2-40B4-BE49-F238E27FC236}">
                  <a16:creationId xmlns:a16="http://schemas.microsoft.com/office/drawing/2014/main" id="{D13A618A-B8F1-4C80-AA10-D5CFC6AA9D91}"/>
                </a:ext>
              </a:extLst>
            </p:cNvPr>
            <p:cNvSpPr>
              <a:spLocks noChangeAspect="1"/>
            </p:cNvSpPr>
            <p:nvPr/>
          </p:nvSpPr>
          <p:spPr>
            <a:xfrm rot="10800000">
              <a:off x="1661971" y="3956298"/>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F34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Freeform: Shape 23">
              <a:extLst>
                <a:ext uri="{FF2B5EF4-FFF2-40B4-BE49-F238E27FC236}">
                  <a16:creationId xmlns:a16="http://schemas.microsoft.com/office/drawing/2014/main" id="{4EFC765E-AC05-43AC-BCEC-C4437E93F653}"/>
                </a:ext>
              </a:extLst>
            </p:cNvPr>
            <p:cNvSpPr>
              <a:spLocks noChangeAspect="1"/>
            </p:cNvSpPr>
            <p:nvPr/>
          </p:nvSpPr>
          <p:spPr>
            <a:xfrm rot="12540000">
              <a:off x="1289752" y="3751559"/>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F34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Freeform: Shape 24">
              <a:extLst>
                <a:ext uri="{FF2B5EF4-FFF2-40B4-BE49-F238E27FC236}">
                  <a16:creationId xmlns:a16="http://schemas.microsoft.com/office/drawing/2014/main" id="{312C67B0-9C76-4979-B3FA-4AA3F5161DA9}"/>
                </a:ext>
              </a:extLst>
            </p:cNvPr>
            <p:cNvSpPr>
              <a:spLocks noChangeAspect="1"/>
            </p:cNvSpPr>
            <p:nvPr/>
          </p:nvSpPr>
          <p:spPr>
            <a:xfrm rot="14340000">
              <a:off x="1052107" y="3370951"/>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121A3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Shape 26">
              <a:extLst>
                <a:ext uri="{FF2B5EF4-FFF2-40B4-BE49-F238E27FC236}">
                  <a16:creationId xmlns:a16="http://schemas.microsoft.com/office/drawing/2014/main" id="{07BDE4EF-86B0-4174-8F12-29B88DE3048E}"/>
                </a:ext>
              </a:extLst>
            </p:cNvPr>
            <p:cNvSpPr>
              <a:spLocks noChangeAspect="1"/>
            </p:cNvSpPr>
            <p:nvPr/>
          </p:nvSpPr>
          <p:spPr>
            <a:xfrm rot="16140000">
              <a:off x="1035722" y="2930465"/>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121A3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Freeform: Shape 27">
              <a:extLst>
                <a:ext uri="{FF2B5EF4-FFF2-40B4-BE49-F238E27FC236}">
                  <a16:creationId xmlns:a16="http://schemas.microsoft.com/office/drawing/2014/main" id="{59BBA1BE-1AA0-4A5B-9CAA-385C9B2E02DF}"/>
                </a:ext>
              </a:extLst>
            </p:cNvPr>
            <p:cNvSpPr>
              <a:spLocks noChangeAspect="1"/>
            </p:cNvSpPr>
            <p:nvPr/>
          </p:nvSpPr>
          <p:spPr>
            <a:xfrm rot="18000000">
              <a:off x="1248720" y="2528975"/>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121A3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Freeform: Shape 28">
              <a:extLst>
                <a:ext uri="{FF2B5EF4-FFF2-40B4-BE49-F238E27FC236}">
                  <a16:creationId xmlns:a16="http://schemas.microsoft.com/office/drawing/2014/main" id="{6C4A77A9-BBEC-4E49-98FF-AB7AF3257B87}"/>
                </a:ext>
              </a:extLst>
            </p:cNvPr>
            <p:cNvSpPr>
              <a:spLocks noChangeAspect="1"/>
            </p:cNvSpPr>
            <p:nvPr/>
          </p:nvSpPr>
          <p:spPr>
            <a:xfrm rot="19800000">
              <a:off x="1631095" y="2295168"/>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121A3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Freeform: Shape 30">
              <a:extLst>
                <a:ext uri="{FF2B5EF4-FFF2-40B4-BE49-F238E27FC236}">
                  <a16:creationId xmlns:a16="http://schemas.microsoft.com/office/drawing/2014/main" id="{4BB7A85E-8492-4BF6-B768-0800B8D1F08E}"/>
                </a:ext>
              </a:extLst>
            </p:cNvPr>
            <p:cNvSpPr>
              <a:spLocks noChangeAspect="1"/>
            </p:cNvSpPr>
            <p:nvPr/>
          </p:nvSpPr>
          <p:spPr>
            <a:xfrm>
              <a:off x="2065099" y="2286000"/>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F34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Freeform: Shape 36">
              <a:extLst>
                <a:ext uri="{FF2B5EF4-FFF2-40B4-BE49-F238E27FC236}">
                  <a16:creationId xmlns:a16="http://schemas.microsoft.com/office/drawing/2014/main" id="{1467E383-B091-48A9-8412-B7825AD492AC}"/>
                </a:ext>
              </a:extLst>
            </p:cNvPr>
            <p:cNvSpPr>
              <a:spLocks noChangeAspect="1"/>
            </p:cNvSpPr>
            <p:nvPr/>
          </p:nvSpPr>
          <p:spPr>
            <a:xfrm rot="1740000">
              <a:off x="2437318" y="2490739"/>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F34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Freeform: Shape 37">
              <a:extLst>
                <a:ext uri="{FF2B5EF4-FFF2-40B4-BE49-F238E27FC236}">
                  <a16:creationId xmlns:a16="http://schemas.microsoft.com/office/drawing/2014/main" id="{7070F933-42BC-4DBF-8C69-D07C910A5E4C}"/>
                </a:ext>
              </a:extLst>
            </p:cNvPr>
            <p:cNvSpPr>
              <a:spLocks noChangeAspect="1"/>
            </p:cNvSpPr>
            <p:nvPr/>
          </p:nvSpPr>
          <p:spPr>
            <a:xfrm rot="3540000">
              <a:off x="2674964" y="2871347"/>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F34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Freeform: Shape 39">
              <a:extLst>
                <a:ext uri="{FF2B5EF4-FFF2-40B4-BE49-F238E27FC236}">
                  <a16:creationId xmlns:a16="http://schemas.microsoft.com/office/drawing/2014/main" id="{DF9CCC85-CB3E-4503-A7C7-3543537718A1}"/>
                </a:ext>
              </a:extLst>
            </p:cNvPr>
            <p:cNvSpPr>
              <a:spLocks noChangeAspect="1"/>
            </p:cNvSpPr>
            <p:nvPr/>
          </p:nvSpPr>
          <p:spPr>
            <a:xfrm rot="5340000">
              <a:off x="2691348" y="3311833"/>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F34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Freeform: Shape 40">
              <a:extLst>
                <a:ext uri="{FF2B5EF4-FFF2-40B4-BE49-F238E27FC236}">
                  <a16:creationId xmlns:a16="http://schemas.microsoft.com/office/drawing/2014/main" id="{431B0363-293D-4F99-9E4E-F335BD7BD48E}"/>
                </a:ext>
              </a:extLst>
            </p:cNvPr>
            <p:cNvSpPr>
              <a:spLocks noChangeAspect="1"/>
            </p:cNvSpPr>
            <p:nvPr/>
          </p:nvSpPr>
          <p:spPr>
            <a:xfrm rot="7200000">
              <a:off x="2478351" y="3713323"/>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F34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Freeform: Shape 41">
              <a:extLst>
                <a:ext uri="{FF2B5EF4-FFF2-40B4-BE49-F238E27FC236}">
                  <a16:creationId xmlns:a16="http://schemas.microsoft.com/office/drawing/2014/main" id="{B700B446-3017-4161-AE32-B68246E43795}"/>
                </a:ext>
              </a:extLst>
            </p:cNvPr>
            <p:cNvSpPr>
              <a:spLocks noChangeAspect="1"/>
            </p:cNvSpPr>
            <p:nvPr/>
          </p:nvSpPr>
          <p:spPr>
            <a:xfrm rot="9000000">
              <a:off x="2095976" y="3947130"/>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F34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5" name="TextBox 44">
            <a:extLst>
              <a:ext uri="{FF2B5EF4-FFF2-40B4-BE49-F238E27FC236}">
                <a16:creationId xmlns:a16="http://schemas.microsoft.com/office/drawing/2014/main" id="{8B83D4BE-C34E-4A80-846E-88A5816E70E7}"/>
              </a:ext>
            </a:extLst>
          </p:cNvPr>
          <p:cNvSpPr txBox="1"/>
          <p:nvPr/>
        </p:nvSpPr>
        <p:spPr>
          <a:xfrm>
            <a:off x="912267" y="4338584"/>
            <a:ext cx="2213044" cy="2185214"/>
          </a:xfrm>
          <a:prstGeom prst="rect">
            <a:avLst/>
          </a:prstGeom>
          <a:noFill/>
        </p:spPr>
        <p:txBody>
          <a:bodyPr wrap="square" rtlCol="0">
            <a:spAutoFit/>
          </a:bodyPr>
          <a:lstStyle/>
          <a:p>
            <a:pPr algn="ctr"/>
            <a:r>
              <a:rPr lang="en-US" sz="1500" dirty="0">
                <a:solidFill>
                  <a:srgbClr val="EF3425"/>
                </a:solidFill>
                <a:latin typeface="Bernard MT Condensed" panose="02050806060905020404" pitchFamily="18" charset="0"/>
              </a:rPr>
              <a:t>LOREM IPSUM</a:t>
            </a:r>
          </a:p>
          <a:p>
            <a:pPr algn="ctr"/>
            <a:endParaRPr lang="en-US" sz="400" dirty="0">
              <a:solidFill>
                <a:srgbClr val="00B0F0"/>
              </a:solidFill>
              <a:latin typeface="Bernard MT Condensed" panose="02050806060905020404" pitchFamily="18"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6" name="TextBox 45">
            <a:extLst>
              <a:ext uri="{FF2B5EF4-FFF2-40B4-BE49-F238E27FC236}">
                <a16:creationId xmlns:a16="http://schemas.microsoft.com/office/drawing/2014/main" id="{FE8EAF8B-CA6F-40CE-9D65-C1A44F36B34C}"/>
              </a:ext>
            </a:extLst>
          </p:cNvPr>
          <p:cNvSpPr txBox="1"/>
          <p:nvPr/>
        </p:nvSpPr>
        <p:spPr>
          <a:xfrm>
            <a:off x="1453839" y="3118643"/>
            <a:ext cx="1161372" cy="584775"/>
          </a:xfrm>
          <a:prstGeom prst="rect">
            <a:avLst/>
          </a:prstGeom>
          <a:noFill/>
        </p:spPr>
        <p:txBody>
          <a:bodyPr wrap="square" rtlCol="0">
            <a:spAutoFit/>
          </a:bodyPr>
          <a:lstStyle/>
          <a:p>
            <a:pPr algn="ctr"/>
            <a:r>
              <a:rPr lang="en-US" sz="1200" b="1" dirty="0">
                <a:solidFill>
                  <a:srgbClr val="595959"/>
                </a:solidFill>
                <a:latin typeface="Candara" panose="020E0502030303020204" pitchFamily="34" charset="0"/>
              </a:rPr>
              <a:t>LOREM IPSUM</a:t>
            </a:r>
            <a:endParaRPr lang="en-US" sz="2800" b="1" dirty="0">
              <a:solidFill>
                <a:srgbClr val="595959"/>
              </a:solidFill>
              <a:latin typeface="Candara" panose="020E0502030303020204" pitchFamily="34" charset="0"/>
            </a:endParaRPr>
          </a:p>
          <a:p>
            <a:pPr algn="ctr"/>
            <a:r>
              <a:rPr lang="en-US" sz="2000" dirty="0">
                <a:solidFill>
                  <a:srgbClr val="595959"/>
                </a:solidFill>
                <a:latin typeface="Bernard MT Condensed" panose="02050806060905020404" pitchFamily="18" charset="0"/>
              </a:rPr>
              <a:t>5,329</a:t>
            </a:r>
          </a:p>
        </p:txBody>
      </p:sp>
      <p:pic>
        <p:nvPicPr>
          <p:cNvPr id="47" name="Graphic 46" descr="Microscope">
            <a:extLst>
              <a:ext uri="{FF2B5EF4-FFF2-40B4-BE49-F238E27FC236}">
                <a16:creationId xmlns:a16="http://schemas.microsoft.com/office/drawing/2014/main" id="{6836B593-516E-484C-A9A6-0C0392D65B09}"/>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747939" y="2542501"/>
            <a:ext cx="548640" cy="548640"/>
          </a:xfrm>
          <a:prstGeom prst="rect">
            <a:avLst/>
          </a:prstGeom>
        </p:spPr>
      </p:pic>
      <p:sp>
        <p:nvSpPr>
          <p:cNvPr id="52" name="Oval 51">
            <a:extLst>
              <a:ext uri="{FF2B5EF4-FFF2-40B4-BE49-F238E27FC236}">
                <a16:creationId xmlns:a16="http://schemas.microsoft.com/office/drawing/2014/main" id="{89712F10-41C4-4A8D-8C95-816B94E13459}"/>
              </a:ext>
            </a:extLst>
          </p:cNvPr>
          <p:cNvSpPr>
            <a:spLocks noChangeAspect="1"/>
          </p:cNvSpPr>
          <p:nvPr/>
        </p:nvSpPr>
        <p:spPr>
          <a:xfrm>
            <a:off x="4166459" y="2424083"/>
            <a:ext cx="1529214" cy="1529211"/>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 name="Group 4">
            <a:extLst>
              <a:ext uri="{FF2B5EF4-FFF2-40B4-BE49-F238E27FC236}">
                <a16:creationId xmlns:a16="http://schemas.microsoft.com/office/drawing/2014/main" id="{2D4747CD-A0D6-4050-B1CA-7394633FCDCC}"/>
              </a:ext>
            </a:extLst>
          </p:cNvPr>
          <p:cNvGrpSpPr/>
          <p:nvPr/>
        </p:nvGrpSpPr>
        <p:grpSpPr>
          <a:xfrm>
            <a:off x="4025240" y="2282979"/>
            <a:ext cx="1814128" cy="1828800"/>
            <a:chOff x="4025240" y="2282979"/>
            <a:chExt cx="1814128" cy="1828800"/>
          </a:xfrm>
        </p:grpSpPr>
        <p:sp>
          <p:nvSpPr>
            <p:cNvPr id="53" name="Freeform: Shape 52">
              <a:extLst>
                <a:ext uri="{FF2B5EF4-FFF2-40B4-BE49-F238E27FC236}">
                  <a16:creationId xmlns:a16="http://schemas.microsoft.com/office/drawing/2014/main" id="{F7E97439-964C-44A5-AB75-B0564E648C9D}"/>
                </a:ext>
              </a:extLst>
            </p:cNvPr>
            <p:cNvSpPr>
              <a:spLocks noChangeAspect="1"/>
            </p:cNvSpPr>
            <p:nvPr/>
          </p:nvSpPr>
          <p:spPr>
            <a:xfrm rot="10800000">
              <a:off x="4544211" y="3953277"/>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44546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 name="Freeform: Shape 53">
              <a:extLst>
                <a:ext uri="{FF2B5EF4-FFF2-40B4-BE49-F238E27FC236}">
                  <a16:creationId xmlns:a16="http://schemas.microsoft.com/office/drawing/2014/main" id="{8A855842-BF20-453D-AE36-0AC3097D89A6}"/>
                </a:ext>
              </a:extLst>
            </p:cNvPr>
            <p:cNvSpPr>
              <a:spLocks noChangeAspect="1"/>
            </p:cNvSpPr>
            <p:nvPr/>
          </p:nvSpPr>
          <p:spPr>
            <a:xfrm rot="12540000">
              <a:off x="4171992" y="3748538"/>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121A3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 name="Freeform: Shape 54">
              <a:extLst>
                <a:ext uri="{FF2B5EF4-FFF2-40B4-BE49-F238E27FC236}">
                  <a16:creationId xmlns:a16="http://schemas.microsoft.com/office/drawing/2014/main" id="{DDFB3966-5159-494E-8F27-E4B2C28BDD9F}"/>
                </a:ext>
              </a:extLst>
            </p:cNvPr>
            <p:cNvSpPr>
              <a:spLocks noChangeAspect="1"/>
            </p:cNvSpPr>
            <p:nvPr/>
          </p:nvSpPr>
          <p:spPr>
            <a:xfrm rot="14340000">
              <a:off x="3934347" y="3367930"/>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121A3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 name="Freeform: Shape 55">
              <a:extLst>
                <a:ext uri="{FF2B5EF4-FFF2-40B4-BE49-F238E27FC236}">
                  <a16:creationId xmlns:a16="http://schemas.microsoft.com/office/drawing/2014/main" id="{10947303-C9AE-4BF6-A68D-5454944DD52E}"/>
                </a:ext>
              </a:extLst>
            </p:cNvPr>
            <p:cNvSpPr>
              <a:spLocks noChangeAspect="1"/>
            </p:cNvSpPr>
            <p:nvPr/>
          </p:nvSpPr>
          <p:spPr>
            <a:xfrm rot="16140000">
              <a:off x="3917962" y="2927444"/>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121A3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Freeform: Shape 56">
              <a:extLst>
                <a:ext uri="{FF2B5EF4-FFF2-40B4-BE49-F238E27FC236}">
                  <a16:creationId xmlns:a16="http://schemas.microsoft.com/office/drawing/2014/main" id="{91EE9348-644D-4DD1-916A-DD5E0F8E104E}"/>
                </a:ext>
              </a:extLst>
            </p:cNvPr>
            <p:cNvSpPr>
              <a:spLocks noChangeAspect="1"/>
            </p:cNvSpPr>
            <p:nvPr/>
          </p:nvSpPr>
          <p:spPr>
            <a:xfrm rot="18000000">
              <a:off x="4130960" y="2525954"/>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121A3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 name="Freeform: Shape 57">
              <a:extLst>
                <a:ext uri="{FF2B5EF4-FFF2-40B4-BE49-F238E27FC236}">
                  <a16:creationId xmlns:a16="http://schemas.microsoft.com/office/drawing/2014/main" id="{57516F9C-524C-4539-A402-D943E8B4996F}"/>
                </a:ext>
              </a:extLst>
            </p:cNvPr>
            <p:cNvSpPr>
              <a:spLocks noChangeAspect="1"/>
            </p:cNvSpPr>
            <p:nvPr/>
          </p:nvSpPr>
          <p:spPr>
            <a:xfrm rot="19800000">
              <a:off x="4513335" y="2292147"/>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121A3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9" name="Freeform: Shape 58">
              <a:extLst>
                <a:ext uri="{FF2B5EF4-FFF2-40B4-BE49-F238E27FC236}">
                  <a16:creationId xmlns:a16="http://schemas.microsoft.com/office/drawing/2014/main" id="{46B1CB85-560A-473A-B3DA-4757982386AD}"/>
                </a:ext>
              </a:extLst>
            </p:cNvPr>
            <p:cNvSpPr>
              <a:spLocks noChangeAspect="1"/>
            </p:cNvSpPr>
            <p:nvPr/>
          </p:nvSpPr>
          <p:spPr>
            <a:xfrm>
              <a:off x="4947339" y="2282979"/>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44546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Freeform: Shape 59">
              <a:extLst>
                <a:ext uri="{FF2B5EF4-FFF2-40B4-BE49-F238E27FC236}">
                  <a16:creationId xmlns:a16="http://schemas.microsoft.com/office/drawing/2014/main" id="{45CE483B-DF2C-421E-95B1-16E89A28EC71}"/>
                </a:ext>
              </a:extLst>
            </p:cNvPr>
            <p:cNvSpPr>
              <a:spLocks noChangeAspect="1"/>
            </p:cNvSpPr>
            <p:nvPr/>
          </p:nvSpPr>
          <p:spPr>
            <a:xfrm rot="1740000">
              <a:off x="5319558" y="2487718"/>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44546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Freeform: Shape 60">
              <a:extLst>
                <a:ext uri="{FF2B5EF4-FFF2-40B4-BE49-F238E27FC236}">
                  <a16:creationId xmlns:a16="http://schemas.microsoft.com/office/drawing/2014/main" id="{210BDCD2-F944-4DC3-9E91-537490B32FC8}"/>
                </a:ext>
              </a:extLst>
            </p:cNvPr>
            <p:cNvSpPr>
              <a:spLocks noChangeAspect="1"/>
            </p:cNvSpPr>
            <p:nvPr/>
          </p:nvSpPr>
          <p:spPr>
            <a:xfrm rot="3540000">
              <a:off x="5557204" y="2868326"/>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44546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Freeform: Shape 61">
              <a:extLst>
                <a:ext uri="{FF2B5EF4-FFF2-40B4-BE49-F238E27FC236}">
                  <a16:creationId xmlns:a16="http://schemas.microsoft.com/office/drawing/2014/main" id="{5ADA5F0F-0AA7-4D23-A4F7-CC074E7D2EDB}"/>
                </a:ext>
              </a:extLst>
            </p:cNvPr>
            <p:cNvSpPr>
              <a:spLocks noChangeAspect="1"/>
            </p:cNvSpPr>
            <p:nvPr/>
          </p:nvSpPr>
          <p:spPr>
            <a:xfrm rot="5340000">
              <a:off x="5573588" y="3308812"/>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44546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Freeform: Shape 62">
              <a:extLst>
                <a:ext uri="{FF2B5EF4-FFF2-40B4-BE49-F238E27FC236}">
                  <a16:creationId xmlns:a16="http://schemas.microsoft.com/office/drawing/2014/main" id="{6835D9C2-CAEE-4CAD-AECE-5A32DBB38A07}"/>
                </a:ext>
              </a:extLst>
            </p:cNvPr>
            <p:cNvSpPr>
              <a:spLocks noChangeAspect="1"/>
            </p:cNvSpPr>
            <p:nvPr/>
          </p:nvSpPr>
          <p:spPr>
            <a:xfrm rot="7200000">
              <a:off x="5360591" y="3710302"/>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44546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Freeform: Shape 63">
              <a:extLst>
                <a:ext uri="{FF2B5EF4-FFF2-40B4-BE49-F238E27FC236}">
                  <a16:creationId xmlns:a16="http://schemas.microsoft.com/office/drawing/2014/main" id="{0C65FA1C-B05A-4195-B3E3-7029FF8568BA}"/>
                </a:ext>
              </a:extLst>
            </p:cNvPr>
            <p:cNvSpPr>
              <a:spLocks noChangeAspect="1"/>
            </p:cNvSpPr>
            <p:nvPr/>
          </p:nvSpPr>
          <p:spPr>
            <a:xfrm rot="9000000">
              <a:off x="4978216" y="3944109"/>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44546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65" name="TextBox 64">
            <a:extLst>
              <a:ext uri="{FF2B5EF4-FFF2-40B4-BE49-F238E27FC236}">
                <a16:creationId xmlns:a16="http://schemas.microsoft.com/office/drawing/2014/main" id="{2C748168-DA0F-4AE5-AA81-B5E511EC225C}"/>
              </a:ext>
            </a:extLst>
          </p:cNvPr>
          <p:cNvSpPr txBox="1"/>
          <p:nvPr/>
        </p:nvSpPr>
        <p:spPr>
          <a:xfrm>
            <a:off x="3794507" y="4335563"/>
            <a:ext cx="2213044" cy="2185214"/>
          </a:xfrm>
          <a:prstGeom prst="rect">
            <a:avLst/>
          </a:prstGeom>
          <a:noFill/>
        </p:spPr>
        <p:txBody>
          <a:bodyPr wrap="square" rtlCol="0">
            <a:spAutoFit/>
          </a:bodyPr>
          <a:lstStyle/>
          <a:p>
            <a:pPr algn="ctr"/>
            <a:r>
              <a:rPr lang="en-US" sz="1500" dirty="0">
                <a:solidFill>
                  <a:srgbClr val="44546B"/>
                </a:solidFill>
                <a:latin typeface="Bernard MT Condensed" panose="02050806060905020404" pitchFamily="18" charset="0"/>
              </a:rPr>
              <a:t>LOREM IPSUM</a:t>
            </a:r>
          </a:p>
          <a:p>
            <a:pPr algn="ctr"/>
            <a:endParaRPr lang="en-US" sz="400" dirty="0">
              <a:solidFill>
                <a:srgbClr val="00B0F0"/>
              </a:solidFill>
              <a:latin typeface="Bernard MT Condensed" panose="02050806060905020404" pitchFamily="18"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66" name="TextBox 65">
            <a:extLst>
              <a:ext uri="{FF2B5EF4-FFF2-40B4-BE49-F238E27FC236}">
                <a16:creationId xmlns:a16="http://schemas.microsoft.com/office/drawing/2014/main" id="{437E7B54-DCF3-4016-8687-F831BFA2471B}"/>
              </a:ext>
            </a:extLst>
          </p:cNvPr>
          <p:cNvSpPr txBox="1"/>
          <p:nvPr/>
        </p:nvSpPr>
        <p:spPr>
          <a:xfrm>
            <a:off x="4336079" y="3115622"/>
            <a:ext cx="1161372" cy="584775"/>
          </a:xfrm>
          <a:prstGeom prst="rect">
            <a:avLst/>
          </a:prstGeom>
          <a:noFill/>
        </p:spPr>
        <p:txBody>
          <a:bodyPr wrap="square" rtlCol="0">
            <a:spAutoFit/>
          </a:bodyPr>
          <a:lstStyle/>
          <a:p>
            <a:pPr algn="ctr"/>
            <a:r>
              <a:rPr lang="en-US" sz="1200" b="1" dirty="0">
                <a:solidFill>
                  <a:srgbClr val="595959"/>
                </a:solidFill>
                <a:latin typeface="Candara" panose="020E0502030303020204" pitchFamily="34" charset="0"/>
              </a:rPr>
              <a:t>LOREM IPSUM</a:t>
            </a:r>
            <a:endParaRPr lang="en-US" sz="2800" b="1" dirty="0">
              <a:solidFill>
                <a:srgbClr val="595959"/>
              </a:solidFill>
              <a:latin typeface="Candara" panose="020E0502030303020204" pitchFamily="34" charset="0"/>
            </a:endParaRPr>
          </a:p>
          <a:p>
            <a:pPr algn="ctr"/>
            <a:r>
              <a:rPr lang="en-US" sz="2000" dirty="0">
                <a:solidFill>
                  <a:srgbClr val="595959"/>
                </a:solidFill>
                <a:latin typeface="Bernard MT Condensed" panose="02050806060905020404" pitchFamily="18" charset="0"/>
              </a:rPr>
              <a:t>4,789</a:t>
            </a:r>
          </a:p>
        </p:txBody>
      </p:sp>
      <p:sp>
        <p:nvSpPr>
          <p:cNvPr id="68" name="Oval 67">
            <a:extLst>
              <a:ext uri="{FF2B5EF4-FFF2-40B4-BE49-F238E27FC236}">
                <a16:creationId xmlns:a16="http://schemas.microsoft.com/office/drawing/2014/main" id="{2E426A08-DF85-4700-A8BF-4028EB697F3F}"/>
              </a:ext>
            </a:extLst>
          </p:cNvPr>
          <p:cNvSpPr>
            <a:spLocks noChangeAspect="1"/>
          </p:cNvSpPr>
          <p:nvPr/>
        </p:nvSpPr>
        <p:spPr>
          <a:xfrm>
            <a:off x="6949069" y="2421283"/>
            <a:ext cx="1529214" cy="1529211"/>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 name="Group 6">
            <a:extLst>
              <a:ext uri="{FF2B5EF4-FFF2-40B4-BE49-F238E27FC236}">
                <a16:creationId xmlns:a16="http://schemas.microsoft.com/office/drawing/2014/main" id="{A8A2F59E-5960-44FC-BED3-49B8BBBABD8C}"/>
              </a:ext>
            </a:extLst>
          </p:cNvPr>
          <p:cNvGrpSpPr/>
          <p:nvPr/>
        </p:nvGrpSpPr>
        <p:grpSpPr>
          <a:xfrm>
            <a:off x="6807850" y="2280179"/>
            <a:ext cx="1814128" cy="1828800"/>
            <a:chOff x="6807850" y="2280179"/>
            <a:chExt cx="1814128" cy="1828800"/>
          </a:xfrm>
        </p:grpSpPr>
        <p:sp>
          <p:nvSpPr>
            <p:cNvPr id="69" name="Freeform: Shape 68">
              <a:extLst>
                <a:ext uri="{FF2B5EF4-FFF2-40B4-BE49-F238E27FC236}">
                  <a16:creationId xmlns:a16="http://schemas.microsoft.com/office/drawing/2014/main" id="{60986F2A-4CEA-4E5B-9ADA-45FFFF243408}"/>
                </a:ext>
              </a:extLst>
            </p:cNvPr>
            <p:cNvSpPr>
              <a:spLocks noChangeAspect="1"/>
            </p:cNvSpPr>
            <p:nvPr/>
          </p:nvSpPr>
          <p:spPr>
            <a:xfrm rot="10800000">
              <a:off x="7326821" y="3950477"/>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121A3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 name="Freeform: Shape 69">
              <a:extLst>
                <a:ext uri="{FF2B5EF4-FFF2-40B4-BE49-F238E27FC236}">
                  <a16:creationId xmlns:a16="http://schemas.microsoft.com/office/drawing/2014/main" id="{0861AF56-8407-4D46-A488-3FF5524A7C6D}"/>
                </a:ext>
              </a:extLst>
            </p:cNvPr>
            <p:cNvSpPr>
              <a:spLocks noChangeAspect="1"/>
            </p:cNvSpPr>
            <p:nvPr/>
          </p:nvSpPr>
          <p:spPr>
            <a:xfrm rot="12540000">
              <a:off x="6954602" y="3745738"/>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121A3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Freeform: Shape 70">
              <a:extLst>
                <a:ext uri="{FF2B5EF4-FFF2-40B4-BE49-F238E27FC236}">
                  <a16:creationId xmlns:a16="http://schemas.microsoft.com/office/drawing/2014/main" id="{E8B2F3A5-ABF6-47D3-A15E-F29424261A74}"/>
                </a:ext>
              </a:extLst>
            </p:cNvPr>
            <p:cNvSpPr>
              <a:spLocks noChangeAspect="1"/>
            </p:cNvSpPr>
            <p:nvPr/>
          </p:nvSpPr>
          <p:spPr>
            <a:xfrm rot="14340000">
              <a:off x="6716957" y="3365130"/>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121A3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 name="Freeform: Shape 71">
              <a:extLst>
                <a:ext uri="{FF2B5EF4-FFF2-40B4-BE49-F238E27FC236}">
                  <a16:creationId xmlns:a16="http://schemas.microsoft.com/office/drawing/2014/main" id="{9694FA4B-2FF7-40A2-81CF-158847CF3654}"/>
                </a:ext>
              </a:extLst>
            </p:cNvPr>
            <p:cNvSpPr>
              <a:spLocks noChangeAspect="1"/>
            </p:cNvSpPr>
            <p:nvPr/>
          </p:nvSpPr>
          <p:spPr>
            <a:xfrm rot="16140000">
              <a:off x="6700572" y="2924644"/>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121A3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3" name="Freeform: Shape 72">
              <a:extLst>
                <a:ext uri="{FF2B5EF4-FFF2-40B4-BE49-F238E27FC236}">
                  <a16:creationId xmlns:a16="http://schemas.microsoft.com/office/drawing/2014/main" id="{CBC6AF20-B134-47BA-9C5E-0CB72F8A43E6}"/>
                </a:ext>
              </a:extLst>
            </p:cNvPr>
            <p:cNvSpPr>
              <a:spLocks noChangeAspect="1"/>
            </p:cNvSpPr>
            <p:nvPr/>
          </p:nvSpPr>
          <p:spPr>
            <a:xfrm rot="18000000">
              <a:off x="6913570" y="2523154"/>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121A3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4" name="Freeform: Shape 73">
              <a:extLst>
                <a:ext uri="{FF2B5EF4-FFF2-40B4-BE49-F238E27FC236}">
                  <a16:creationId xmlns:a16="http://schemas.microsoft.com/office/drawing/2014/main" id="{1757DDB2-B6CA-4CEB-82ED-2697A5C7F169}"/>
                </a:ext>
              </a:extLst>
            </p:cNvPr>
            <p:cNvSpPr>
              <a:spLocks noChangeAspect="1"/>
            </p:cNvSpPr>
            <p:nvPr/>
          </p:nvSpPr>
          <p:spPr>
            <a:xfrm rot="19800000">
              <a:off x="7295945" y="2289347"/>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121A3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 name="Freeform: Shape 74">
              <a:extLst>
                <a:ext uri="{FF2B5EF4-FFF2-40B4-BE49-F238E27FC236}">
                  <a16:creationId xmlns:a16="http://schemas.microsoft.com/office/drawing/2014/main" id="{C2C98029-01D9-447D-9BDA-2494AF94BBD6}"/>
                </a:ext>
              </a:extLst>
            </p:cNvPr>
            <p:cNvSpPr>
              <a:spLocks noChangeAspect="1"/>
            </p:cNvSpPr>
            <p:nvPr/>
          </p:nvSpPr>
          <p:spPr>
            <a:xfrm>
              <a:off x="7729949" y="2280179"/>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5C708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6" name="Freeform: Shape 75">
              <a:extLst>
                <a:ext uri="{FF2B5EF4-FFF2-40B4-BE49-F238E27FC236}">
                  <a16:creationId xmlns:a16="http://schemas.microsoft.com/office/drawing/2014/main" id="{819CDDA5-3C76-467F-BBD6-FD1E6F390F45}"/>
                </a:ext>
              </a:extLst>
            </p:cNvPr>
            <p:cNvSpPr>
              <a:spLocks noChangeAspect="1"/>
            </p:cNvSpPr>
            <p:nvPr/>
          </p:nvSpPr>
          <p:spPr>
            <a:xfrm rot="1740000">
              <a:off x="8102168" y="2484918"/>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5C708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7" name="Freeform: Shape 76">
              <a:extLst>
                <a:ext uri="{FF2B5EF4-FFF2-40B4-BE49-F238E27FC236}">
                  <a16:creationId xmlns:a16="http://schemas.microsoft.com/office/drawing/2014/main" id="{82A06173-9D4E-4FE3-93D2-32E628992B04}"/>
                </a:ext>
              </a:extLst>
            </p:cNvPr>
            <p:cNvSpPr>
              <a:spLocks noChangeAspect="1"/>
            </p:cNvSpPr>
            <p:nvPr/>
          </p:nvSpPr>
          <p:spPr>
            <a:xfrm rot="3540000">
              <a:off x="8339814" y="2865526"/>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5C708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 name="Freeform: Shape 77">
              <a:extLst>
                <a:ext uri="{FF2B5EF4-FFF2-40B4-BE49-F238E27FC236}">
                  <a16:creationId xmlns:a16="http://schemas.microsoft.com/office/drawing/2014/main" id="{24F3F520-5EE2-4197-80BF-9EE61D27622C}"/>
                </a:ext>
              </a:extLst>
            </p:cNvPr>
            <p:cNvSpPr>
              <a:spLocks noChangeAspect="1"/>
            </p:cNvSpPr>
            <p:nvPr/>
          </p:nvSpPr>
          <p:spPr>
            <a:xfrm rot="5340000">
              <a:off x="8356198" y="3306012"/>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5C708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 name="Freeform: Shape 78">
              <a:extLst>
                <a:ext uri="{FF2B5EF4-FFF2-40B4-BE49-F238E27FC236}">
                  <a16:creationId xmlns:a16="http://schemas.microsoft.com/office/drawing/2014/main" id="{3B41A6A7-DA29-441F-9E76-597BE7077371}"/>
                </a:ext>
              </a:extLst>
            </p:cNvPr>
            <p:cNvSpPr>
              <a:spLocks noChangeAspect="1"/>
            </p:cNvSpPr>
            <p:nvPr/>
          </p:nvSpPr>
          <p:spPr>
            <a:xfrm rot="7200000">
              <a:off x="8143201" y="3707502"/>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5C708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0" name="Freeform: Shape 79">
              <a:extLst>
                <a:ext uri="{FF2B5EF4-FFF2-40B4-BE49-F238E27FC236}">
                  <a16:creationId xmlns:a16="http://schemas.microsoft.com/office/drawing/2014/main" id="{2A540D51-6D5C-4D2D-9F29-D0357F743B01}"/>
                </a:ext>
              </a:extLst>
            </p:cNvPr>
            <p:cNvSpPr>
              <a:spLocks noChangeAspect="1"/>
            </p:cNvSpPr>
            <p:nvPr/>
          </p:nvSpPr>
          <p:spPr>
            <a:xfrm rot="9000000">
              <a:off x="7760826" y="3941309"/>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121A3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81" name="TextBox 80">
            <a:extLst>
              <a:ext uri="{FF2B5EF4-FFF2-40B4-BE49-F238E27FC236}">
                <a16:creationId xmlns:a16="http://schemas.microsoft.com/office/drawing/2014/main" id="{03555F59-430B-4B32-A6D9-FA67319A51EE}"/>
              </a:ext>
            </a:extLst>
          </p:cNvPr>
          <p:cNvSpPr txBox="1"/>
          <p:nvPr/>
        </p:nvSpPr>
        <p:spPr>
          <a:xfrm>
            <a:off x="6577117" y="4332763"/>
            <a:ext cx="2213044" cy="2185214"/>
          </a:xfrm>
          <a:prstGeom prst="rect">
            <a:avLst/>
          </a:prstGeom>
          <a:noFill/>
        </p:spPr>
        <p:txBody>
          <a:bodyPr wrap="square" rtlCol="0">
            <a:spAutoFit/>
          </a:bodyPr>
          <a:lstStyle/>
          <a:p>
            <a:pPr algn="ctr"/>
            <a:r>
              <a:rPr lang="en-US" sz="1500" dirty="0">
                <a:solidFill>
                  <a:srgbClr val="5C7089"/>
                </a:solidFill>
                <a:latin typeface="Bernard MT Condensed" panose="02050806060905020404" pitchFamily="18" charset="0"/>
              </a:rPr>
              <a:t>LOREM IPSUM</a:t>
            </a:r>
          </a:p>
          <a:p>
            <a:pPr algn="ctr"/>
            <a:endParaRPr lang="en-US" sz="400" dirty="0">
              <a:solidFill>
                <a:srgbClr val="00B0F0"/>
              </a:solidFill>
              <a:latin typeface="Bernard MT Condensed" panose="02050806060905020404" pitchFamily="18"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82" name="TextBox 81">
            <a:extLst>
              <a:ext uri="{FF2B5EF4-FFF2-40B4-BE49-F238E27FC236}">
                <a16:creationId xmlns:a16="http://schemas.microsoft.com/office/drawing/2014/main" id="{6C050580-0F82-4568-A6E2-D79C8002CBAD}"/>
              </a:ext>
            </a:extLst>
          </p:cNvPr>
          <p:cNvSpPr txBox="1"/>
          <p:nvPr/>
        </p:nvSpPr>
        <p:spPr>
          <a:xfrm>
            <a:off x="7118689" y="3112822"/>
            <a:ext cx="1161372" cy="584775"/>
          </a:xfrm>
          <a:prstGeom prst="rect">
            <a:avLst/>
          </a:prstGeom>
          <a:noFill/>
        </p:spPr>
        <p:txBody>
          <a:bodyPr wrap="square" rtlCol="0">
            <a:spAutoFit/>
          </a:bodyPr>
          <a:lstStyle/>
          <a:p>
            <a:pPr algn="ctr"/>
            <a:r>
              <a:rPr lang="en-US" sz="1200" b="1" dirty="0">
                <a:solidFill>
                  <a:srgbClr val="595959"/>
                </a:solidFill>
                <a:latin typeface="Candara" panose="020E0502030303020204" pitchFamily="34" charset="0"/>
              </a:rPr>
              <a:t>LOREM IPSUM</a:t>
            </a:r>
            <a:endParaRPr lang="en-US" sz="2800" b="1" dirty="0">
              <a:solidFill>
                <a:srgbClr val="595959"/>
              </a:solidFill>
              <a:latin typeface="Candara" panose="020E0502030303020204" pitchFamily="34" charset="0"/>
            </a:endParaRPr>
          </a:p>
          <a:p>
            <a:pPr algn="ctr"/>
            <a:r>
              <a:rPr lang="en-US" sz="2000" dirty="0">
                <a:solidFill>
                  <a:srgbClr val="595959"/>
                </a:solidFill>
                <a:latin typeface="Bernard MT Condensed" panose="02050806060905020404" pitchFamily="18" charset="0"/>
              </a:rPr>
              <a:t>2,987</a:t>
            </a:r>
          </a:p>
        </p:txBody>
      </p:sp>
      <p:sp>
        <p:nvSpPr>
          <p:cNvPr id="84" name="Oval 83">
            <a:extLst>
              <a:ext uri="{FF2B5EF4-FFF2-40B4-BE49-F238E27FC236}">
                <a16:creationId xmlns:a16="http://schemas.microsoft.com/office/drawing/2014/main" id="{0B4C5C51-04AD-4B38-AC0A-32DD86A448EC}"/>
              </a:ext>
            </a:extLst>
          </p:cNvPr>
          <p:cNvSpPr>
            <a:spLocks noChangeAspect="1"/>
          </p:cNvSpPr>
          <p:nvPr/>
        </p:nvSpPr>
        <p:spPr>
          <a:xfrm>
            <a:off x="9591253" y="2418483"/>
            <a:ext cx="1529214" cy="1529211"/>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8" name="Group 7">
            <a:extLst>
              <a:ext uri="{FF2B5EF4-FFF2-40B4-BE49-F238E27FC236}">
                <a16:creationId xmlns:a16="http://schemas.microsoft.com/office/drawing/2014/main" id="{D0B79FA2-894B-4AA7-84C6-9294536BE57A}"/>
              </a:ext>
            </a:extLst>
          </p:cNvPr>
          <p:cNvGrpSpPr/>
          <p:nvPr/>
        </p:nvGrpSpPr>
        <p:grpSpPr>
          <a:xfrm>
            <a:off x="9450034" y="2277379"/>
            <a:ext cx="1814128" cy="1828800"/>
            <a:chOff x="9450034" y="2277379"/>
            <a:chExt cx="1814128" cy="1828800"/>
          </a:xfrm>
        </p:grpSpPr>
        <p:sp>
          <p:nvSpPr>
            <p:cNvPr id="85" name="Freeform: Shape 84">
              <a:extLst>
                <a:ext uri="{FF2B5EF4-FFF2-40B4-BE49-F238E27FC236}">
                  <a16:creationId xmlns:a16="http://schemas.microsoft.com/office/drawing/2014/main" id="{20BE794A-7A24-4F43-B8E2-8C2E7C72AEA0}"/>
                </a:ext>
              </a:extLst>
            </p:cNvPr>
            <p:cNvSpPr>
              <a:spLocks noChangeAspect="1"/>
            </p:cNvSpPr>
            <p:nvPr/>
          </p:nvSpPr>
          <p:spPr>
            <a:xfrm rot="10800000">
              <a:off x="9969005" y="3947677"/>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72869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6" name="Freeform: Shape 85">
              <a:extLst>
                <a:ext uri="{FF2B5EF4-FFF2-40B4-BE49-F238E27FC236}">
                  <a16:creationId xmlns:a16="http://schemas.microsoft.com/office/drawing/2014/main" id="{64B66D6B-CF68-4F41-B6D3-B4A68BCBA1E3}"/>
                </a:ext>
              </a:extLst>
            </p:cNvPr>
            <p:cNvSpPr>
              <a:spLocks noChangeAspect="1"/>
            </p:cNvSpPr>
            <p:nvPr/>
          </p:nvSpPr>
          <p:spPr>
            <a:xfrm rot="12540000">
              <a:off x="9596786" y="3742938"/>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72869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7" name="Freeform: Shape 86">
              <a:extLst>
                <a:ext uri="{FF2B5EF4-FFF2-40B4-BE49-F238E27FC236}">
                  <a16:creationId xmlns:a16="http://schemas.microsoft.com/office/drawing/2014/main" id="{81F9E711-3E04-44C5-A348-C747C7BEACBB}"/>
                </a:ext>
              </a:extLst>
            </p:cNvPr>
            <p:cNvSpPr>
              <a:spLocks noChangeAspect="1"/>
            </p:cNvSpPr>
            <p:nvPr/>
          </p:nvSpPr>
          <p:spPr>
            <a:xfrm rot="14340000">
              <a:off x="9359141" y="3362330"/>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72869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8" name="Freeform: Shape 87">
              <a:extLst>
                <a:ext uri="{FF2B5EF4-FFF2-40B4-BE49-F238E27FC236}">
                  <a16:creationId xmlns:a16="http://schemas.microsoft.com/office/drawing/2014/main" id="{A95EDA1F-8312-4C72-8980-D4B2B8FAE7EA}"/>
                </a:ext>
              </a:extLst>
            </p:cNvPr>
            <p:cNvSpPr>
              <a:spLocks noChangeAspect="1"/>
            </p:cNvSpPr>
            <p:nvPr/>
          </p:nvSpPr>
          <p:spPr>
            <a:xfrm rot="16140000">
              <a:off x="9342756" y="2921844"/>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72869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9" name="Freeform: Shape 88">
              <a:extLst>
                <a:ext uri="{FF2B5EF4-FFF2-40B4-BE49-F238E27FC236}">
                  <a16:creationId xmlns:a16="http://schemas.microsoft.com/office/drawing/2014/main" id="{41A1B439-61E6-4DC5-8F05-1ED2521DE4E4}"/>
                </a:ext>
              </a:extLst>
            </p:cNvPr>
            <p:cNvSpPr>
              <a:spLocks noChangeAspect="1"/>
            </p:cNvSpPr>
            <p:nvPr/>
          </p:nvSpPr>
          <p:spPr>
            <a:xfrm rot="18000000">
              <a:off x="9555754" y="2520354"/>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121A3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0" name="Freeform: Shape 89">
              <a:extLst>
                <a:ext uri="{FF2B5EF4-FFF2-40B4-BE49-F238E27FC236}">
                  <a16:creationId xmlns:a16="http://schemas.microsoft.com/office/drawing/2014/main" id="{B0FB4273-32E4-48CB-A0DC-CD36D30FDE04}"/>
                </a:ext>
              </a:extLst>
            </p:cNvPr>
            <p:cNvSpPr>
              <a:spLocks noChangeAspect="1"/>
            </p:cNvSpPr>
            <p:nvPr/>
          </p:nvSpPr>
          <p:spPr>
            <a:xfrm rot="19800000">
              <a:off x="9938129" y="2286547"/>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121A3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1" name="Freeform: Shape 90">
              <a:extLst>
                <a:ext uri="{FF2B5EF4-FFF2-40B4-BE49-F238E27FC236}">
                  <a16:creationId xmlns:a16="http://schemas.microsoft.com/office/drawing/2014/main" id="{35A13A0A-1616-4D94-95BD-75CA3594B714}"/>
                </a:ext>
              </a:extLst>
            </p:cNvPr>
            <p:cNvSpPr>
              <a:spLocks noChangeAspect="1"/>
            </p:cNvSpPr>
            <p:nvPr/>
          </p:nvSpPr>
          <p:spPr>
            <a:xfrm>
              <a:off x="10372133" y="2277379"/>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72869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 name="Freeform: Shape 91">
              <a:extLst>
                <a:ext uri="{FF2B5EF4-FFF2-40B4-BE49-F238E27FC236}">
                  <a16:creationId xmlns:a16="http://schemas.microsoft.com/office/drawing/2014/main" id="{FAC910FF-3822-4BAA-ABDF-CF126279CBB3}"/>
                </a:ext>
              </a:extLst>
            </p:cNvPr>
            <p:cNvSpPr>
              <a:spLocks noChangeAspect="1"/>
            </p:cNvSpPr>
            <p:nvPr/>
          </p:nvSpPr>
          <p:spPr>
            <a:xfrm rot="1740000">
              <a:off x="10744352" y="2482118"/>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72869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Freeform: Shape 92">
              <a:extLst>
                <a:ext uri="{FF2B5EF4-FFF2-40B4-BE49-F238E27FC236}">
                  <a16:creationId xmlns:a16="http://schemas.microsoft.com/office/drawing/2014/main" id="{D78B2DEF-DE26-4D3E-B33E-8707DDB278A7}"/>
                </a:ext>
              </a:extLst>
            </p:cNvPr>
            <p:cNvSpPr>
              <a:spLocks noChangeAspect="1"/>
            </p:cNvSpPr>
            <p:nvPr/>
          </p:nvSpPr>
          <p:spPr>
            <a:xfrm rot="3540000">
              <a:off x="10981998" y="2862726"/>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72869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 name="Freeform: Shape 93">
              <a:extLst>
                <a:ext uri="{FF2B5EF4-FFF2-40B4-BE49-F238E27FC236}">
                  <a16:creationId xmlns:a16="http://schemas.microsoft.com/office/drawing/2014/main" id="{C8BFC8A4-5E26-44BA-8A3D-1348B28C6F7C}"/>
                </a:ext>
              </a:extLst>
            </p:cNvPr>
            <p:cNvSpPr>
              <a:spLocks noChangeAspect="1"/>
            </p:cNvSpPr>
            <p:nvPr/>
          </p:nvSpPr>
          <p:spPr>
            <a:xfrm rot="5340000">
              <a:off x="10998382" y="3303212"/>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72869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 name="Freeform: Shape 94">
              <a:extLst>
                <a:ext uri="{FF2B5EF4-FFF2-40B4-BE49-F238E27FC236}">
                  <a16:creationId xmlns:a16="http://schemas.microsoft.com/office/drawing/2014/main" id="{772EC003-F122-4364-80A2-9A8EC0BA60E1}"/>
                </a:ext>
              </a:extLst>
            </p:cNvPr>
            <p:cNvSpPr>
              <a:spLocks noChangeAspect="1"/>
            </p:cNvSpPr>
            <p:nvPr/>
          </p:nvSpPr>
          <p:spPr>
            <a:xfrm rot="7200000">
              <a:off x="10785385" y="3704702"/>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72869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6" name="Freeform: Shape 95">
              <a:extLst>
                <a:ext uri="{FF2B5EF4-FFF2-40B4-BE49-F238E27FC236}">
                  <a16:creationId xmlns:a16="http://schemas.microsoft.com/office/drawing/2014/main" id="{4C064CF0-1D2D-47F1-A902-76A1FD8D25B4}"/>
                </a:ext>
              </a:extLst>
            </p:cNvPr>
            <p:cNvSpPr>
              <a:spLocks noChangeAspect="1"/>
            </p:cNvSpPr>
            <p:nvPr/>
          </p:nvSpPr>
          <p:spPr>
            <a:xfrm rot="9000000">
              <a:off x="10403010" y="3938509"/>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72869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97" name="TextBox 96">
            <a:extLst>
              <a:ext uri="{FF2B5EF4-FFF2-40B4-BE49-F238E27FC236}">
                <a16:creationId xmlns:a16="http://schemas.microsoft.com/office/drawing/2014/main" id="{95BF5BB8-766C-450E-90EA-43CE46A0FAAF}"/>
              </a:ext>
            </a:extLst>
          </p:cNvPr>
          <p:cNvSpPr txBox="1"/>
          <p:nvPr/>
        </p:nvSpPr>
        <p:spPr>
          <a:xfrm>
            <a:off x="9219301" y="4329963"/>
            <a:ext cx="2213044" cy="2185214"/>
          </a:xfrm>
          <a:prstGeom prst="rect">
            <a:avLst/>
          </a:prstGeom>
          <a:noFill/>
        </p:spPr>
        <p:txBody>
          <a:bodyPr wrap="square" rtlCol="0">
            <a:spAutoFit/>
          </a:bodyPr>
          <a:lstStyle/>
          <a:p>
            <a:pPr algn="ctr"/>
            <a:r>
              <a:rPr lang="en-US" sz="1500" dirty="0">
                <a:solidFill>
                  <a:srgbClr val="72869F"/>
                </a:solidFill>
                <a:latin typeface="Bernard MT Condensed" panose="02050806060905020404" pitchFamily="18" charset="0"/>
              </a:rPr>
              <a:t>LOREM IPSUM</a:t>
            </a:r>
          </a:p>
          <a:p>
            <a:pPr algn="ctr"/>
            <a:endParaRPr lang="en-US" sz="400" dirty="0">
              <a:solidFill>
                <a:srgbClr val="00B0F0"/>
              </a:solidFill>
              <a:latin typeface="Bernard MT Condensed" panose="02050806060905020404" pitchFamily="18"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98" name="TextBox 97">
            <a:extLst>
              <a:ext uri="{FF2B5EF4-FFF2-40B4-BE49-F238E27FC236}">
                <a16:creationId xmlns:a16="http://schemas.microsoft.com/office/drawing/2014/main" id="{BD621A0D-F6DC-4EA8-8899-293D3580BFEC}"/>
              </a:ext>
            </a:extLst>
          </p:cNvPr>
          <p:cNvSpPr txBox="1"/>
          <p:nvPr/>
        </p:nvSpPr>
        <p:spPr>
          <a:xfrm>
            <a:off x="9760873" y="3110022"/>
            <a:ext cx="1161372" cy="584775"/>
          </a:xfrm>
          <a:prstGeom prst="rect">
            <a:avLst/>
          </a:prstGeom>
          <a:noFill/>
        </p:spPr>
        <p:txBody>
          <a:bodyPr wrap="square" rtlCol="0">
            <a:spAutoFit/>
          </a:bodyPr>
          <a:lstStyle/>
          <a:p>
            <a:pPr algn="ctr"/>
            <a:r>
              <a:rPr lang="en-US" sz="1200" b="1" dirty="0">
                <a:solidFill>
                  <a:srgbClr val="595959"/>
                </a:solidFill>
                <a:latin typeface="Candara" panose="020E0502030303020204" pitchFamily="34" charset="0"/>
              </a:rPr>
              <a:t>LOREM IPSUM</a:t>
            </a:r>
            <a:endParaRPr lang="en-US" sz="2800" b="1" dirty="0">
              <a:solidFill>
                <a:srgbClr val="595959"/>
              </a:solidFill>
              <a:latin typeface="Candara" panose="020E0502030303020204" pitchFamily="34" charset="0"/>
            </a:endParaRPr>
          </a:p>
          <a:p>
            <a:pPr algn="ctr"/>
            <a:r>
              <a:rPr lang="en-US" sz="2000" dirty="0">
                <a:solidFill>
                  <a:srgbClr val="595959"/>
                </a:solidFill>
                <a:latin typeface="Bernard MT Condensed" panose="02050806060905020404" pitchFamily="18" charset="0"/>
              </a:rPr>
              <a:t>7,472</a:t>
            </a:r>
          </a:p>
        </p:txBody>
      </p:sp>
      <p:sp>
        <p:nvSpPr>
          <p:cNvPr id="99" name="TextBox 98">
            <a:extLst>
              <a:ext uri="{FF2B5EF4-FFF2-40B4-BE49-F238E27FC236}">
                <a16:creationId xmlns:a16="http://schemas.microsoft.com/office/drawing/2014/main" id="{B08F72D7-FC63-46FC-A6B9-9CECFEBD0327}"/>
              </a:ext>
            </a:extLst>
          </p:cNvPr>
          <p:cNvSpPr txBox="1"/>
          <p:nvPr/>
        </p:nvSpPr>
        <p:spPr>
          <a:xfrm>
            <a:off x="2995012" y="258364"/>
            <a:ext cx="6025078" cy="1538883"/>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6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pic>
        <p:nvPicPr>
          <p:cNvPr id="48" name="Graphic 47" descr="Test tubes">
            <a:extLst>
              <a:ext uri="{FF2B5EF4-FFF2-40B4-BE49-F238E27FC236}">
                <a16:creationId xmlns:a16="http://schemas.microsoft.com/office/drawing/2014/main" id="{61FF7B5B-2214-4999-A7A5-67C754D780C7}"/>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10093905" y="2542032"/>
            <a:ext cx="548640" cy="548640"/>
          </a:xfrm>
          <a:prstGeom prst="rect">
            <a:avLst/>
          </a:prstGeom>
        </p:spPr>
      </p:pic>
      <p:pic>
        <p:nvPicPr>
          <p:cNvPr id="49" name="Graphic 48" descr="Flask">
            <a:extLst>
              <a:ext uri="{FF2B5EF4-FFF2-40B4-BE49-F238E27FC236}">
                <a16:creationId xmlns:a16="http://schemas.microsoft.com/office/drawing/2014/main" id="{304E2A55-260E-4822-BD4F-935C11775CB8}"/>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7418821" y="2542032"/>
            <a:ext cx="548640" cy="548640"/>
          </a:xfrm>
          <a:prstGeom prst="rect">
            <a:avLst/>
          </a:prstGeom>
        </p:spPr>
      </p:pic>
      <p:pic>
        <p:nvPicPr>
          <p:cNvPr id="50" name="Graphic 49" descr="Beaker">
            <a:extLst>
              <a:ext uri="{FF2B5EF4-FFF2-40B4-BE49-F238E27FC236}">
                <a16:creationId xmlns:a16="http://schemas.microsoft.com/office/drawing/2014/main" id="{83B03613-D779-4F89-A505-B14340DD6806}"/>
              </a:ext>
            </a:extLst>
          </p:cNvPr>
          <p:cNvPicPr>
            <a:picLocks noChangeAspect="1"/>
          </p:cNvPicPr>
          <p:nvPr/>
        </p:nvPicPr>
        <p:blipFill>
          <a:blip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4639064" y="2542032"/>
            <a:ext cx="548640" cy="548640"/>
          </a:xfrm>
          <a:prstGeom prst="rect">
            <a:avLst/>
          </a:prstGeom>
        </p:spPr>
      </p:pic>
    </p:spTree>
    <p:extLst>
      <p:ext uri="{BB962C8B-B14F-4D97-AF65-F5344CB8AC3E}">
        <p14:creationId xmlns:p14="http://schemas.microsoft.com/office/powerpoint/2010/main" val="85628151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9"/>
                                        </p:tgtEl>
                                        <p:attrNameLst>
                                          <p:attrName>style.visibility</p:attrName>
                                        </p:attrNameLst>
                                      </p:cBhvr>
                                      <p:to>
                                        <p:strVal val="visible"/>
                                      </p:to>
                                    </p:set>
                                    <p:animEffect transition="in" filter="wipe(left)">
                                      <p:cBhvr>
                                        <p:cTn id="7" dur="1000"/>
                                        <p:tgtEl>
                                          <p:spTgt spid="99"/>
                                        </p:tgtEl>
                                      </p:cBhvr>
                                    </p:animEffect>
                                  </p:childTnLst>
                                </p:cTn>
                              </p:par>
                            </p:childTnLst>
                          </p:cTn>
                        </p:par>
                        <p:par>
                          <p:cTn id="8" fill="hold">
                            <p:stCondLst>
                              <p:cond delay="1000"/>
                            </p:stCondLst>
                            <p:childTnLst>
                              <p:par>
                                <p:cTn id="9" presetID="53" presetClass="entr" presetSubtype="16" fill="hold" grpId="0" nodeType="afterEffect">
                                  <p:stCondLst>
                                    <p:cond delay="0"/>
                                  </p:stCondLst>
                                  <p:childTnLst>
                                    <p:set>
                                      <p:cBhvr>
                                        <p:cTn id="10" dur="1" fill="hold">
                                          <p:stCondLst>
                                            <p:cond delay="0"/>
                                          </p:stCondLst>
                                        </p:cTn>
                                        <p:tgtEl>
                                          <p:spTgt spid="30"/>
                                        </p:tgtEl>
                                        <p:attrNameLst>
                                          <p:attrName>style.visibility</p:attrName>
                                        </p:attrNameLst>
                                      </p:cBhvr>
                                      <p:to>
                                        <p:strVal val="visible"/>
                                      </p:to>
                                    </p:set>
                                    <p:anim calcmode="lin" valueType="num">
                                      <p:cBhvr>
                                        <p:cTn id="11" dur="1000" fill="hold"/>
                                        <p:tgtEl>
                                          <p:spTgt spid="30"/>
                                        </p:tgtEl>
                                        <p:attrNameLst>
                                          <p:attrName>ppt_w</p:attrName>
                                        </p:attrNameLst>
                                      </p:cBhvr>
                                      <p:tavLst>
                                        <p:tav tm="0">
                                          <p:val>
                                            <p:fltVal val="0"/>
                                          </p:val>
                                        </p:tav>
                                        <p:tav tm="100000">
                                          <p:val>
                                            <p:strVal val="#ppt_w"/>
                                          </p:val>
                                        </p:tav>
                                      </p:tavLst>
                                    </p:anim>
                                    <p:anim calcmode="lin" valueType="num">
                                      <p:cBhvr>
                                        <p:cTn id="12" dur="1000" fill="hold"/>
                                        <p:tgtEl>
                                          <p:spTgt spid="30"/>
                                        </p:tgtEl>
                                        <p:attrNameLst>
                                          <p:attrName>ppt_h</p:attrName>
                                        </p:attrNameLst>
                                      </p:cBhvr>
                                      <p:tavLst>
                                        <p:tav tm="0">
                                          <p:val>
                                            <p:fltVal val="0"/>
                                          </p:val>
                                        </p:tav>
                                        <p:tav tm="100000">
                                          <p:val>
                                            <p:strVal val="#ppt_h"/>
                                          </p:val>
                                        </p:tav>
                                      </p:tavLst>
                                    </p:anim>
                                    <p:animEffect transition="in" filter="fade">
                                      <p:cBhvr>
                                        <p:cTn id="13" dur="1000"/>
                                        <p:tgtEl>
                                          <p:spTgt spid="30"/>
                                        </p:tgtEl>
                                      </p:cBhvr>
                                    </p:animEffect>
                                  </p:childTnLst>
                                </p:cTn>
                              </p:par>
                              <p:par>
                                <p:cTn id="14" presetID="47" presetClass="entr" presetSubtype="0" fill="hold" nodeType="withEffect">
                                  <p:stCondLst>
                                    <p:cond delay="0"/>
                                  </p:stCondLst>
                                  <p:childTnLst>
                                    <p:set>
                                      <p:cBhvr>
                                        <p:cTn id="15" dur="1" fill="hold">
                                          <p:stCondLst>
                                            <p:cond delay="0"/>
                                          </p:stCondLst>
                                        </p:cTn>
                                        <p:tgtEl>
                                          <p:spTgt spid="47"/>
                                        </p:tgtEl>
                                        <p:attrNameLst>
                                          <p:attrName>style.visibility</p:attrName>
                                        </p:attrNameLst>
                                      </p:cBhvr>
                                      <p:to>
                                        <p:strVal val="visible"/>
                                      </p:to>
                                    </p:set>
                                    <p:animEffect transition="in" filter="fade">
                                      <p:cBhvr>
                                        <p:cTn id="16" dur="1000"/>
                                        <p:tgtEl>
                                          <p:spTgt spid="47"/>
                                        </p:tgtEl>
                                      </p:cBhvr>
                                    </p:animEffect>
                                    <p:anim calcmode="lin" valueType="num">
                                      <p:cBhvr>
                                        <p:cTn id="17" dur="1000" fill="hold"/>
                                        <p:tgtEl>
                                          <p:spTgt spid="47"/>
                                        </p:tgtEl>
                                        <p:attrNameLst>
                                          <p:attrName>ppt_x</p:attrName>
                                        </p:attrNameLst>
                                      </p:cBhvr>
                                      <p:tavLst>
                                        <p:tav tm="0">
                                          <p:val>
                                            <p:strVal val="#ppt_x"/>
                                          </p:val>
                                        </p:tav>
                                        <p:tav tm="100000">
                                          <p:val>
                                            <p:strVal val="#ppt_x"/>
                                          </p:val>
                                        </p:tav>
                                      </p:tavLst>
                                    </p:anim>
                                    <p:anim calcmode="lin" valueType="num">
                                      <p:cBhvr>
                                        <p:cTn id="18" dur="1000" fill="hold"/>
                                        <p:tgtEl>
                                          <p:spTgt spid="47"/>
                                        </p:tgtEl>
                                        <p:attrNameLst>
                                          <p:attrName>ppt_y</p:attrName>
                                        </p:attrNameLst>
                                      </p:cBhvr>
                                      <p:tavLst>
                                        <p:tav tm="0">
                                          <p:val>
                                            <p:strVal val="#ppt_y-.1"/>
                                          </p:val>
                                        </p:tav>
                                        <p:tav tm="100000">
                                          <p:val>
                                            <p:strVal val="#ppt_y"/>
                                          </p:val>
                                        </p:tav>
                                      </p:tavLst>
                                    </p:anim>
                                  </p:childTnLst>
                                </p:cTn>
                              </p:par>
                            </p:childTnLst>
                          </p:cTn>
                        </p:par>
                        <p:par>
                          <p:cTn id="19" fill="hold">
                            <p:stCondLst>
                              <p:cond delay="2000"/>
                            </p:stCondLst>
                            <p:childTnLst>
                              <p:par>
                                <p:cTn id="20" presetID="21" presetClass="entr" presetSubtype="1" fill="hold" nodeType="afterEffect">
                                  <p:stCondLst>
                                    <p:cond delay="0"/>
                                  </p:stCondLst>
                                  <p:childTnLst>
                                    <p:set>
                                      <p:cBhvr>
                                        <p:cTn id="21" dur="1" fill="hold">
                                          <p:stCondLst>
                                            <p:cond delay="0"/>
                                          </p:stCondLst>
                                        </p:cTn>
                                        <p:tgtEl>
                                          <p:spTgt spid="6"/>
                                        </p:tgtEl>
                                        <p:attrNameLst>
                                          <p:attrName>style.visibility</p:attrName>
                                        </p:attrNameLst>
                                      </p:cBhvr>
                                      <p:to>
                                        <p:strVal val="visible"/>
                                      </p:to>
                                    </p:set>
                                    <p:animEffect transition="in" filter="wheel(1)">
                                      <p:cBhvr>
                                        <p:cTn id="22" dur="3000"/>
                                        <p:tgtEl>
                                          <p:spTgt spid="6"/>
                                        </p:tgtEl>
                                      </p:cBhvr>
                                    </p:animEffect>
                                  </p:childTnLst>
                                </p:cTn>
                              </p:par>
                              <p:par>
                                <p:cTn id="23" presetID="9" presetClass="entr" presetSubtype="0" fill="hold" grpId="0" nodeType="withEffect">
                                  <p:stCondLst>
                                    <p:cond delay="0"/>
                                  </p:stCondLst>
                                  <p:childTnLst>
                                    <p:set>
                                      <p:cBhvr>
                                        <p:cTn id="24" dur="1" fill="hold">
                                          <p:stCondLst>
                                            <p:cond delay="0"/>
                                          </p:stCondLst>
                                        </p:cTn>
                                        <p:tgtEl>
                                          <p:spTgt spid="46"/>
                                        </p:tgtEl>
                                        <p:attrNameLst>
                                          <p:attrName>style.visibility</p:attrName>
                                        </p:attrNameLst>
                                      </p:cBhvr>
                                      <p:to>
                                        <p:strVal val="visible"/>
                                      </p:to>
                                    </p:set>
                                    <p:animEffect transition="in" filter="dissolve">
                                      <p:cBhvr>
                                        <p:cTn id="25" dur="3000"/>
                                        <p:tgtEl>
                                          <p:spTgt spid="46"/>
                                        </p:tgtEl>
                                      </p:cBhvr>
                                    </p:animEffect>
                                  </p:childTnLst>
                                </p:cTn>
                              </p:par>
                            </p:childTnLst>
                          </p:cTn>
                        </p:par>
                        <p:par>
                          <p:cTn id="26" fill="hold">
                            <p:stCondLst>
                              <p:cond delay="5000"/>
                            </p:stCondLst>
                            <p:childTnLst>
                              <p:par>
                                <p:cTn id="27" presetID="42" presetClass="entr" presetSubtype="0" fill="hold" grpId="0" nodeType="afterEffect">
                                  <p:stCondLst>
                                    <p:cond delay="0"/>
                                  </p:stCondLst>
                                  <p:childTnLst>
                                    <p:set>
                                      <p:cBhvr>
                                        <p:cTn id="28" dur="1" fill="hold">
                                          <p:stCondLst>
                                            <p:cond delay="0"/>
                                          </p:stCondLst>
                                        </p:cTn>
                                        <p:tgtEl>
                                          <p:spTgt spid="45"/>
                                        </p:tgtEl>
                                        <p:attrNameLst>
                                          <p:attrName>style.visibility</p:attrName>
                                        </p:attrNameLst>
                                      </p:cBhvr>
                                      <p:to>
                                        <p:strVal val="visible"/>
                                      </p:to>
                                    </p:set>
                                    <p:animEffect transition="in" filter="fade">
                                      <p:cBhvr>
                                        <p:cTn id="29" dur="1000"/>
                                        <p:tgtEl>
                                          <p:spTgt spid="45"/>
                                        </p:tgtEl>
                                      </p:cBhvr>
                                    </p:animEffect>
                                    <p:anim calcmode="lin" valueType="num">
                                      <p:cBhvr>
                                        <p:cTn id="30" dur="1000" fill="hold"/>
                                        <p:tgtEl>
                                          <p:spTgt spid="45"/>
                                        </p:tgtEl>
                                        <p:attrNameLst>
                                          <p:attrName>ppt_x</p:attrName>
                                        </p:attrNameLst>
                                      </p:cBhvr>
                                      <p:tavLst>
                                        <p:tav tm="0">
                                          <p:val>
                                            <p:strVal val="#ppt_x"/>
                                          </p:val>
                                        </p:tav>
                                        <p:tav tm="100000">
                                          <p:val>
                                            <p:strVal val="#ppt_x"/>
                                          </p:val>
                                        </p:tav>
                                      </p:tavLst>
                                    </p:anim>
                                    <p:anim calcmode="lin" valueType="num">
                                      <p:cBhvr>
                                        <p:cTn id="31" dur="1000" fill="hold"/>
                                        <p:tgtEl>
                                          <p:spTgt spid="45"/>
                                        </p:tgtEl>
                                        <p:attrNameLst>
                                          <p:attrName>ppt_y</p:attrName>
                                        </p:attrNameLst>
                                      </p:cBhvr>
                                      <p:tavLst>
                                        <p:tav tm="0">
                                          <p:val>
                                            <p:strVal val="#ppt_y+.1"/>
                                          </p:val>
                                        </p:tav>
                                        <p:tav tm="100000">
                                          <p:val>
                                            <p:strVal val="#ppt_y"/>
                                          </p:val>
                                        </p:tav>
                                      </p:tavLst>
                                    </p:anim>
                                  </p:childTnLst>
                                </p:cTn>
                              </p:par>
                            </p:childTnLst>
                          </p:cTn>
                        </p:par>
                        <p:par>
                          <p:cTn id="32" fill="hold">
                            <p:stCondLst>
                              <p:cond delay="6000"/>
                            </p:stCondLst>
                            <p:childTnLst>
                              <p:par>
                                <p:cTn id="33" presetID="53" presetClass="entr" presetSubtype="16" fill="hold" grpId="0" nodeType="afterEffect">
                                  <p:stCondLst>
                                    <p:cond delay="0"/>
                                  </p:stCondLst>
                                  <p:childTnLst>
                                    <p:set>
                                      <p:cBhvr>
                                        <p:cTn id="34" dur="1" fill="hold">
                                          <p:stCondLst>
                                            <p:cond delay="0"/>
                                          </p:stCondLst>
                                        </p:cTn>
                                        <p:tgtEl>
                                          <p:spTgt spid="52"/>
                                        </p:tgtEl>
                                        <p:attrNameLst>
                                          <p:attrName>style.visibility</p:attrName>
                                        </p:attrNameLst>
                                      </p:cBhvr>
                                      <p:to>
                                        <p:strVal val="visible"/>
                                      </p:to>
                                    </p:set>
                                    <p:anim calcmode="lin" valueType="num">
                                      <p:cBhvr>
                                        <p:cTn id="35" dur="1000" fill="hold"/>
                                        <p:tgtEl>
                                          <p:spTgt spid="52"/>
                                        </p:tgtEl>
                                        <p:attrNameLst>
                                          <p:attrName>ppt_w</p:attrName>
                                        </p:attrNameLst>
                                      </p:cBhvr>
                                      <p:tavLst>
                                        <p:tav tm="0">
                                          <p:val>
                                            <p:fltVal val="0"/>
                                          </p:val>
                                        </p:tav>
                                        <p:tav tm="100000">
                                          <p:val>
                                            <p:strVal val="#ppt_w"/>
                                          </p:val>
                                        </p:tav>
                                      </p:tavLst>
                                    </p:anim>
                                    <p:anim calcmode="lin" valueType="num">
                                      <p:cBhvr>
                                        <p:cTn id="36" dur="1000" fill="hold"/>
                                        <p:tgtEl>
                                          <p:spTgt spid="52"/>
                                        </p:tgtEl>
                                        <p:attrNameLst>
                                          <p:attrName>ppt_h</p:attrName>
                                        </p:attrNameLst>
                                      </p:cBhvr>
                                      <p:tavLst>
                                        <p:tav tm="0">
                                          <p:val>
                                            <p:fltVal val="0"/>
                                          </p:val>
                                        </p:tav>
                                        <p:tav tm="100000">
                                          <p:val>
                                            <p:strVal val="#ppt_h"/>
                                          </p:val>
                                        </p:tav>
                                      </p:tavLst>
                                    </p:anim>
                                    <p:animEffect transition="in" filter="fade">
                                      <p:cBhvr>
                                        <p:cTn id="37" dur="1000"/>
                                        <p:tgtEl>
                                          <p:spTgt spid="52"/>
                                        </p:tgtEl>
                                      </p:cBhvr>
                                    </p:animEffect>
                                  </p:childTnLst>
                                </p:cTn>
                              </p:par>
                              <p:par>
                                <p:cTn id="38" presetID="47" presetClass="entr" presetSubtype="0" fill="hold" nodeType="withEffect">
                                  <p:stCondLst>
                                    <p:cond delay="0"/>
                                  </p:stCondLst>
                                  <p:childTnLst>
                                    <p:set>
                                      <p:cBhvr>
                                        <p:cTn id="39" dur="1" fill="hold">
                                          <p:stCondLst>
                                            <p:cond delay="0"/>
                                          </p:stCondLst>
                                        </p:cTn>
                                        <p:tgtEl>
                                          <p:spTgt spid="50"/>
                                        </p:tgtEl>
                                        <p:attrNameLst>
                                          <p:attrName>style.visibility</p:attrName>
                                        </p:attrNameLst>
                                      </p:cBhvr>
                                      <p:to>
                                        <p:strVal val="visible"/>
                                      </p:to>
                                    </p:set>
                                    <p:animEffect transition="in" filter="fade">
                                      <p:cBhvr>
                                        <p:cTn id="40" dur="1000"/>
                                        <p:tgtEl>
                                          <p:spTgt spid="50"/>
                                        </p:tgtEl>
                                      </p:cBhvr>
                                    </p:animEffect>
                                    <p:anim calcmode="lin" valueType="num">
                                      <p:cBhvr>
                                        <p:cTn id="41" dur="1000" fill="hold"/>
                                        <p:tgtEl>
                                          <p:spTgt spid="50"/>
                                        </p:tgtEl>
                                        <p:attrNameLst>
                                          <p:attrName>ppt_x</p:attrName>
                                        </p:attrNameLst>
                                      </p:cBhvr>
                                      <p:tavLst>
                                        <p:tav tm="0">
                                          <p:val>
                                            <p:strVal val="#ppt_x"/>
                                          </p:val>
                                        </p:tav>
                                        <p:tav tm="100000">
                                          <p:val>
                                            <p:strVal val="#ppt_x"/>
                                          </p:val>
                                        </p:tav>
                                      </p:tavLst>
                                    </p:anim>
                                    <p:anim calcmode="lin" valueType="num">
                                      <p:cBhvr>
                                        <p:cTn id="42" dur="1000" fill="hold"/>
                                        <p:tgtEl>
                                          <p:spTgt spid="50"/>
                                        </p:tgtEl>
                                        <p:attrNameLst>
                                          <p:attrName>ppt_y</p:attrName>
                                        </p:attrNameLst>
                                      </p:cBhvr>
                                      <p:tavLst>
                                        <p:tav tm="0">
                                          <p:val>
                                            <p:strVal val="#ppt_y-.1"/>
                                          </p:val>
                                        </p:tav>
                                        <p:tav tm="100000">
                                          <p:val>
                                            <p:strVal val="#ppt_y"/>
                                          </p:val>
                                        </p:tav>
                                      </p:tavLst>
                                    </p:anim>
                                  </p:childTnLst>
                                </p:cTn>
                              </p:par>
                            </p:childTnLst>
                          </p:cTn>
                        </p:par>
                        <p:par>
                          <p:cTn id="43" fill="hold">
                            <p:stCondLst>
                              <p:cond delay="7000"/>
                            </p:stCondLst>
                            <p:childTnLst>
                              <p:par>
                                <p:cTn id="44" presetID="21" presetClass="entr" presetSubtype="1" fill="hold" nodeType="afterEffect">
                                  <p:stCondLst>
                                    <p:cond delay="0"/>
                                  </p:stCondLst>
                                  <p:childTnLst>
                                    <p:set>
                                      <p:cBhvr>
                                        <p:cTn id="45" dur="1" fill="hold">
                                          <p:stCondLst>
                                            <p:cond delay="0"/>
                                          </p:stCondLst>
                                        </p:cTn>
                                        <p:tgtEl>
                                          <p:spTgt spid="5"/>
                                        </p:tgtEl>
                                        <p:attrNameLst>
                                          <p:attrName>style.visibility</p:attrName>
                                        </p:attrNameLst>
                                      </p:cBhvr>
                                      <p:to>
                                        <p:strVal val="visible"/>
                                      </p:to>
                                    </p:set>
                                    <p:animEffect transition="in" filter="wheel(1)">
                                      <p:cBhvr>
                                        <p:cTn id="46" dur="3000"/>
                                        <p:tgtEl>
                                          <p:spTgt spid="5"/>
                                        </p:tgtEl>
                                      </p:cBhvr>
                                    </p:animEffect>
                                  </p:childTnLst>
                                </p:cTn>
                              </p:par>
                              <p:par>
                                <p:cTn id="47" presetID="9" presetClass="entr" presetSubtype="0" fill="hold" grpId="0" nodeType="withEffect">
                                  <p:stCondLst>
                                    <p:cond delay="0"/>
                                  </p:stCondLst>
                                  <p:childTnLst>
                                    <p:set>
                                      <p:cBhvr>
                                        <p:cTn id="48" dur="1" fill="hold">
                                          <p:stCondLst>
                                            <p:cond delay="0"/>
                                          </p:stCondLst>
                                        </p:cTn>
                                        <p:tgtEl>
                                          <p:spTgt spid="66"/>
                                        </p:tgtEl>
                                        <p:attrNameLst>
                                          <p:attrName>style.visibility</p:attrName>
                                        </p:attrNameLst>
                                      </p:cBhvr>
                                      <p:to>
                                        <p:strVal val="visible"/>
                                      </p:to>
                                    </p:set>
                                    <p:animEffect transition="in" filter="dissolve">
                                      <p:cBhvr>
                                        <p:cTn id="49" dur="3000"/>
                                        <p:tgtEl>
                                          <p:spTgt spid="66"/>
                                        </p:tgtEl>
                                      </p:cBhvr>
                                    </p:animEffect>
                                  </p:childTnLst>
                                </p:cTn>
                              </p:par>
                            </p:childTnLst>
                          </p:cTn>
                        </p:par>
                        <p:par>
                          <p:cTn id="50" fill="hold">
                            <p:stCondLst>
                              <p:cond delay="10000"/>
                            </p:stCondLst>
                            <p:childTnLst>
                              <p:par>
                                <p:cTn id="51" presetID="42" presetClass="entr" presetSubtype="0" fill="hold" grpId="0" nodeType="afterEffect">
                                  <p:stCondLst>
                                    <p:cond delay="0"/>
                                  </p:stCondLst>
                                  <p:childTnLst>
                                    <p:set>
                                      <p:cBhvr>
                                        <p:cTn id="52" dur="1" fill="hold">
                                          <p:stCondLst>
                                            <p:cond delay="0"/>
                                          </p:stCondLst>
                                        </p:cTn>
                                        <p:tgtEl>
                                          <p:spTgt spid="65"/>
                                        </p:tgtEl>
                                        <p:attrNameLst>
                                          <p:attrName>style.visibility</p:attrName>
                                        </p:attrNameLst>
                                      </p:cBhvr>
                                      <p:to>
                                        <p:strVal val="visible"/>
                                      </p:to>
                                    </p:set>
                                    <p:animEffect transition="in" filter="fade">
                                      <p:cBhvr>
                                        <p:cTn id="53" dur="1000"/>
                                        <p:tgtEl>
                                          <p:spTgt spid="65"/>
                                        </p:tgtEl>
                                      </p:cBhvr>
                                    </p:animEffect>
                                    <p:anim calcmode="lin" valueType="num">
                                      <p:cBhvr>
                                        <p:cTn id="54" dur="1000" fill="hold"/>
                                        <p:tgtEl>
                                          <p:spTgt spid="65"/>
                                        </p:tgtEl>
                                        <p:attrNameLst>
                                          <p:attrName>ppt_x</p:attrName>
                                        </p:attrNameLst>
                                      </p:cBhvr>
                                      <p:tavLst>
                                        <p:tav tm="0">
                                          <p:val>
                                            <p:strVal val="#ppt_x"/>
                                          </p:val>
                                        </p:tav>
                                        <p:tav tm="100000">
                                          <p:val>
                                            <p:strVal val="#ppt_x"/>
                                          </p:val>
                                        </p:tav>
                                      </p:tavLst>
                                    </p:anim>
                                    <p:anim calcmode="lin" valueType="num">
                                      <p:cBhvr>
                                        <p:cTn id="55" dur="1000" fill="hold"/>
                                        <p:tgtEl>
                                          <p:spTgt spid="65"/>
                                        </p:tgtEl>
                                        <p:attrNameLst>
                                          <p:attrName>ppt_y</p:attrName>
                                        </p:attrNameLst>
                                      </p:cBhvr>
                                      <p:tavLst>
                                        <p:tav tm="0">
                                          <p:val>
                                            <p:strVal val="#ppt_y+.1"/>
                                          </p:val>
                                        </p:tav>
                                        <p:tav tm="100000">
                                          <p:val>
                                            <p:strVal val="#ppt_y"/>
                                          </p:val>
                                        </p:tav>
                                      </p:tavLst>
                                    </p:anim>
                                  </p:childTnLst>
                                </p:cTn>
                              </p:par>
                            </p:childTnLst>
                          </p:cTn>
                        </p:par>
                        <p:par>
                          <p:cTn id="56" fill="hold">
                            <p:stCondLst>
                              <p:cond delay="11000"/>
                            </p:stCondLst>
                            <p:childTnLst>
                              <p:par>
                                <p:cTn id="57" presetID="53" presetClass="entr" presetSubtype="16" fill="hold" grpId="0" nodeType="afterEffect">
                                  <p:stCondLst>
                                    <p:cond delay="0"/>
                                  </p:stCondLst>
                                  <p:childTnLst>
                                    <p:set>
                                      <p:cBhvr>
                                        <p:cTn id="58" dur="1" fill="hold">
                                          <p:stCondLst>
                                            <p:cond delay="0"/>
                                          </p:stCondLst>
                                        </p:cTn>
                                        <p:tgtEl>
                                          <p:spTgt spid="68"/>
                                        </p:tgtEl>
                                        <p:attrNameLst>
                                          <p:attrName>style.visibility</p:attrName>
                                        </p:attrNameLst>
                                      </p:cBhvr>
                                      <p:to>
                                        <p:strVal val="visible"/>
                                      </p:to>
                                    </p:set>
                                    <p:anim calcmode="lin" valueType="num">
                                      <p:cBhvr>
                                        <p:cTn id="59" dur="1000" fill="hold"/>
                                        <p:tgtEl>
                                          <p:spTgt spid="68"/>
                                        </p:tgtEl>
                                        <p:attrNameLst>
                                          <p:attrName>ppt_w</p:attrName>
                                        </p:attrNameLst>
                                      </p:cBhvr>
                                      <p:tavLst>
                                        <p:tav tm="0">
                                          <p:val>
                                            <p:fltVal val="0"/>
                                          </p:val>
                                        </p:tav>
                                        <p:tav tm="100000">
                                          <p:val>
                                            <p:strVal val="#ppt_w"/>
                                          </p:val>
                                        </p:tav>
                                      </p:tavLst>
                                    </p:anim>
                                    <p:anim calcmode="lin" valueType="num">
                                      <p:cBhvr>
                                        <p:cTn id="60" dur="1000" fill="hold"/>
                                        <p:tgtEl>
                                          <p:spTgt spid="68"/>
                                        </p:tgtEl>
                                        <p:attrNameLst>
                                          <p:attrName>ppt_h</p:attrName>
                                        </p:attrNameLst>
                                      </p:cBhvr>
                                      <p:tavLst>
                                        <p:tav tm="0">
                                          <p:val>
                                            <p:fltVal val="0"/>
                                          </p:val>
                                        </p:tav>
                                        <p:tav tm="100000">
                                          <p:val>
                                            <p:strVal val="#ppt_h"/>
                                          </p:val>
                                        </p:tav>
                                      </p:tavLst>
                                    </p:anim>
                                    <p:animEffect transition="in" filter="fade">
                                      <p:cBhvr>
                                        <p:cTn id="61" dur="1000"/>
                                        <p:tgtEl>
                                          <p:spTgt spid="68"/>
                                        </p:tgtEl>
                                      </p:cBhvr>
                                    </p:animEffect>
                                  </p:childTnLst>
                                </p:cTn>
                              </p:par>
                              <p:par>
                                <p:cTn id="62" presetID="47" presetClass="entr" presetSubtype="0" fill="hold" nodeType="withEffect">
                                  <p:stCondLst>
                                    <p:cond delay="0"/>
                                  </p:stCondLst>
                                  <p:childTnLst>
                                    <p:set>
                                      <p:cBhvr>
                                        <p:cTn id="63" dur="1" fill="hold">
                                          <p:stCondLst>
                                            <p:cond delay="0"/>
                                          </p:stCondLst>
                                        </p:cTn>
                                        <p:tgtEl>
                                          <p:spTgt spid="49"/>
                                        </p:tgtEl>
                                        <p:attrNameLst>
                                          <p:attrName>style.visibility</p:attrName>
                                        </p:attrNameLst>
                                      </p:cBhvr>
                                      <p:to>
                                        <p:strVal val="visible"/>
                                      </p:to>
                                    </p:set>
                                    <p:animEffect transition="in" filter="fade">
                                      <p:cBhvr>
                                        <p:cTn id="64" dur="1000"/>
                                        <p:tgtEl>
                                          <p:spTgt spid="49"/>
                                        </p:tgtEl>
                                      </p:cBhvr>
                                    </p:animEffect>
                                    <p:anim calcmode="lin" valueType="num">
                                      <p:cBhvr>
                                        <p:cTn id="65" dur="1000" fill="hold"/>
                                        <p:tgtEl>
                                          <p:spTgt spid="49"/>
                                        </p:tgtEl>
                                        <p:attrNameLst>
                                          <p:attrName>ppt_x</p:attrName>
                                        </p:attrNameLst>
                                      </p:cBhvr>
                                      <p:tavLst>
                                        <p:tav tm="0">
                                          <p:val>
                                            <p:strVal val="#ppt_x"/>
                                          </p:val>
                                        </p:tav>
                                        <p:tav tm="100000">
                                          <p:val>
                                            <p:strVal val="#ppt_x"/>
                                          </p:val>
                                        </p:tav>
                                      </p:tavLst>
                                    </p:anim>
                                    <p:anim calcmode="lin" valueType="num">
                                      <p:cBhvr>
                                        <p:cTn id="66" dur="1000" fill="hold"/>
                                        <p:tgtEl>
                                          <p:spTgt spid="49"/>
                                        </p:tgtEl>
                                        <p:attrNameLst>
                                          <p:attrName>ppt_y</p:attrName>
                                        </p:attrNameLst>
                                      </p:cBhvr>
                                      <p:tavLst>
                                        <p:tav tm="0">
                                          <p:val>
                                            <p:strVal val="#ppt_y-.1"/>
                                          </p:val>
                                        </p:tav>
                                        <p:tav tm="100000">
                                          <p:val>
                                            <p:strVal val="#ppt_y"/>
                                          </p:val>
                                        </p:tav>
                                      </p:tavLst>
                                    </p:anim>
                                  </p:childTnLst>
                                </p:cTn>
                              </p:par>
                            </p:childTnLst>
                          </p:cTn>
                        </p:par>
                        <p:par>
                          <p:cTn id="67" fill="hold">
                            <p:stCondLst>
                              <p:cond delay="12000"/>
                            </p:stCondLst>
                            <p:childTnLst>
                              <p:par>
                                <p:cTn id="68" presetID="21" presetClass="entr" presetSubtype="1" fill="hold" nodeType="afterEffect">
                                  <p:stCondLst>
                                    <p:cond delay="0"/>
                                  </p:stCondLst>
                                  <p:childTnLst>
                                    <p:set>
                                      <p:cBhvr>
                                        <p:cTn id="69" dur="1" fill="hold">
                                          <p:stCondLst>
                                            <p:cond delay="0"/>
                                          </p:stCondLst>
                                        </p:cTn>
                                        <p:tgtEl>
                                          <p:spTgt spid="7"/>
                                        </p:tgtEl>
                                        <p:attrNameLst>
                                          <p:attrName>style.visibility</p:attrName>
                                        </p:attrNameLst>
                                      </p:cBhvr>
                                      <p:to>
                                        <p:strVal val="visible"/>
                                      </p:to>
                                    </p:set>
                                    <p:animEffect transition="in" filter="wheel(1)">
                                      <p:cBhvr>
                                        <p:cTn id="70" dur="3000"/>
                                        <p:tgtEl>
                                          <p:spTgt spid="7"/>
                                        </p:tgtEl>
                                      </p:cBhvr>
                                    </p:animEffect>
                                  </p:childTnLst>
                                </p:cTn>
                              </p:par>
                              <p:par>
                                <p:cTn id="71" presetID="9" presetClass="entr" presetSubtype="0" fill="hold" grpId="0" nodeType="withEffect">
                                  <p:stCondLst>
                                    <p:cond delay="0"/>
                                  </p:stCondLst>
                                  <p:childTnLst>
                                    <p:set>
                                      <p:cBhvr>
                                        <p:cTn id="72" dur="1" fill="hold">
                                          <p:stCondLst>
                                            <p:cond delay="0"/>
                                          </p:stCondLst>
                                        </p:cTn>
                                        <p:tgtEl>
                                          <p:spTgt spid="82"/>
                                        </p:tgtEl>
                                        <p:attrNameLst>
                                          <p:attrName>style.visibility</p:attrName>
                                        </p:attrNameLst>
                                      </p:cBhvr>
                                      <p:to>
                                        <p:strVal val="visible"/>
                                      </p:to>
                                    </p:set>
                                    <p:animEffect transition="in" filter="dissolve">
                                      <p:cBhvr>
                                        <p:cTn id="73" dur="3000"/>
                                        <p:tgtEl>
                                          <p:spTgt spid="82"/>
                                        </p:tgtEl>
                                      </p:cBhvr>
                                    </p:animEffect>
                                  </p:childTnLst>
                                </p:cTn>
                              </p:par>
                            </p:childTnLst>
                          </p:cTn>
                        </p:par>
                        <p:par>
                          <p:cTn id="74" fill="hold">
                            <p:stCondLst>
                              <p:cond delay="15000"/>
                            </p:stCondLst>
                            <p:childTnLst>
                              <p:par>
                                <p:cTn id="75" presetID="42" presetClass="entr" presetSubtype="0" fill="hold" grpId="0" nodeType="afterEffect">
                                  <p:stCondLst>
                                    <p:cond delay="0"/>
                                  </p:stCondLst>
                                  <p:childTnLst>
                                    <p:set>
                                      <p:cBhvr>
                                        <p:cTn id="76" dur="1" fill="hold">
                                          <p:stCondLst>
                                            <p:cond delay="0"/>
                                          </p:stCondLst>
                                        </p:cTn>
                                        <p:tgtEl>
                                          <p:spTgt spid="81"/>
                                        </p:tgtEl>
                                        <p:attrNameLst>
                                          <p:attrName>style.visibility</p:attrName>
                                        </p:attrNameLst>
                                      </p:cBhvr>
                                      <p:to>
                                        <p:strVal val="visible"/>
                                      </p:to>
                                    </p:set>
                                    <p:animEffect transition="in" filter="fade">
                                      <p:cBhvr>
                                        <p:cTn id="77" dur="1000"/>
                                        <p:tgtEl>
                                          <p:spTgt spid="81"/>
                                        </p:tgtEl>
                                      </p:cBhvr>
                                    </p:animEffect>
                                    <p:anim calcmode="lin" valueType="num">
                                      <p:cBhvr>
                                        <p:cTn id="78" dur="1000" fill="hold"/>
                                        <p:tgtEl>
                                          <p:spTgt spid="81"/>
                                        </p:tgtEl>
                                        <p:attrNameLst>
                                          <p:attrName>ppt_x</p:attrName>
                                        </p:attrNameLst>
                                      </p:cBhvr>
                                      <p:tavLst>
                                        <p:tav tm="0">
                                          <p:val>
                                            <p:strVal val="#ppt_x"/>
                                          </p:val>
                                        </p:tav>
                                        <p:tav tm="100000">
                                          <p:val>
                                            <p:strVal val="#ppt_x"/>
                                          </p:val>
                                        </p:tav>
                                      </p:tavLst>
                                    </p:anim>
                                    <p:anim calcmode="lin" valueType="num">
                                      <p:cBhvr>
                                        <p:cTn id="79" dur="1000" fill="hold"/>
                                        <p:tgtEl>
                                          <p:spTgt spid="81"/>
                                        </p:tgtEl>
                                        <p:attrNameLst>
                                          <p:attrName>ppt_y</p:attrName>
                                        </p:attrNameLst>
                                      </p:cBhvr>
                                      <p:tavLst>
                                        <p:tav tm="0">
                                          <p:val>
                                            <p:strVal val="#ppt_y+.1"/>
                                          </p:val>
                                        </p:tav>
                                        <p:tav tm="100000">
                                          <p:val>
                                            <p:strVal val="#ppt_y"/>
                                          </p:val>
                                        </p:tav>
                                      </p:tavLst>
                                    </p:anim>
                                  </p:childTnLst>
                                </p:cTn>
                              </p:par>
                            </p:childTnLst>
                          </p:cTn>
                        </p:par>
                        <p:par>
                          <p:cTn id="80" fill="hold">
                            <p:stCondLst>
                              <p:cond delay="16000"/>
                            </p:stCondLst>
                            <p:childTnLst>
                              <p:par>
                                <p:cTn id="81" presetID="53" presetClass="entr" presetSubtype="16" fill="hold" grpId="0" nodeType="afterEffect">
                                  <p:stCondLst>
                                    <p:cond delay="0"/>
                                  </p:stCondLst>
                                  <p:childTnLst>
                                    <p:set>
                                      <p:cBhvr>
                                        <p:cTn id="82" dur="1" fill="hold">
                                          <p:stCondLst>
                                            <p:cond delay="0"/>
                                          </p:stCondLst>
                                        </p:cTn>
                                        <p:tgtEl>
                                          <p:spTgt spid="84"/>
                                        </p:tgtEl>
                                        <p:attrNameLst>
                                          <p:attrName>style.visibility</p:attrName>
                                        </p:attrNameLst>
                                      </p:cBhvr>
                                      <p:to>
                                        <p:strVal val="visible"/>
                                      </p:to>
                                    </p:set>
                                    <p:anim calcmode="lin" valueType="num">
                                      <p:cBhvr>
                                        <p:cTn id="83" dur="1000" fill="hold"/>
                                        <p:tgtEl>
                                          <p:spTgt spid="84"/>
                                        </p:tgtEl>
                                        <p:attrNameLst>
                                          <p:attrName>ppt_w</p:attrName>
                                        </p:attrNameLst>
                                      </p:cBhvr>
                                      <p:tavLst>
                                        <p:tav tm="0">
                                          <p:val>
                                            <p:fltVal val="0"/>
                                          </p:val>
                                        </p:tav>
                                        <p:tav tm="100000">
                                          <p:val>
                                            <p:strVal val="#ppt_w"/>
                                          </p:val>
                                        </p:tav>
                                      </p:tavLst>
                                    </p:anim>
                                    <p:anim calcmode="lin" valueType="num">
                                      <p:cBhvr>
                                        <p:cTn id="84" dur="1000" fill="hold"/>
                                        <p:tgtEl>
                                          <p:spTgt spid="84"/>
                                        </p:tgtEl>
                                        <p:attrNameLst>
                                          <p:attrName>ppt_h</p:attrName>
                                        </p:attrNameLst>
                                      </p:cBhvr>
                                      <p:tavLst>
                                        <p:tav tm="0">
                                          <p:val>
                                            <p:fltVal val="0"/>
                                          </p:val>
                                        </p:tav>
                                        <p:tav tm="100000">
                                          <p:val>
                                            <p:strVal val="#ppt_h"/>
                                          </p:val>
                                        </p:tav>
                                      </p:tavLst>
                                    </p:anim>
                                    <p:animEffect transition="in" filter="fade">
                                      <p:cBhvr>
                                        <p:cTn id="85" dur="1000"/>
                                        <p:tgtEl>
                                          <p:spTgt spid="84"/>
                                        </p:tgtEl>
                                      </p:cBhvr>
                                    </p:animEffect>
                                  </p:childTnLst>
                                </p:cTn>
                              </p:par>
                              <p:par>
                                <p:cTn id="86" presetID="47" presetClass="entr" presetSubtype="0" fill="hold" nodeType="withEffect">
                                  <p:stCondLst>
                                    <p:cond delay="0"/>
                                  </p:stCondLst>
                                  <p:childTnLst>
                                    <p:set>
                                      <p:cBhvr>
                                        <p:cTn id="87" dur="1" fill="hold">
                                          <p:stCondLst>
                                            <p:cond delay="0"/>
                                          </p:stCondLst>
                                        </p:cTn>
                                        <p:tgtEl>
                                          <p:spTgt spid="48"/>
                                        </p:tgtEl>
                                        <p:attrNameLst>
                                          <p:attrName>style.visibility</p:attrName>
                                        </p:attrNameLst>
                                      </p:cBhvr>
                                      <p:to>
                                        <p:strVal val="visible"/>
                                      </p:to>
                                    </p:set>
                                    <p:animEffect transition="in" filter="fade">
                                      <p:cBhvr>
                                        <p:cTn id="88" dur="1000"/>
                                        <p:tgtEl>
                                          <p:spTgt spid="48"/>
                                        </p:tgtEl>
                                      </p:cBhvr>
                                    </p:animEffect>
                                    <p:anim calcmode="lin" valueType="num">
                                      <p:cBhvr>
                                        <p:cTn id="89" dur="1000" fill="hold"/>
                                        <p:tgtEl>
                                          <p:spTgt spid="48"/>
                                        </p:tgtEl>
                                        <p:attrNameLst>
                                          <p:attrName>ppt_x</p:attrName>
                                        </p:attrNameLst>
                                      </p:cBhvr>
                                      <p:tavLst>
                                        <p:tav tm="0">
                                          <p:val>
                                            <p:strVal val="#ppt_x"/>
                                          </p:val>
                                        </p:tav>
                                        <p:tav tm="100000">
                                          <p:val>
                                            <p:strVal val="#ppt_x"/>
                                          </p:val>
                                        </p:tav>
                                      </p:tavLst>
                                    </p:anim>
                                    <p:anim calcmode="lin" valueType="num">
                                      <p:cBhvr>
                                        <p:cTn id="90" dur="1000" fill="hold"/>
                                        <p:tgtEl>
                                          <p:spTgt spid="48"/>
                                        </p:tgtEl>
                                        <p:attrNameLst>
                                          <p:attrName>ppt_y</p:attrName>
                                        </p:attrNameLst>
                                      </p:cBhvr>
                                      <p:tavLst>
                                        <p:tav tm="0">
                                          <p:val>
                                            <p:strVal val="#ppt_y-.1"/>
                                          </p:val>
                                        </p:tav>
                                        <p:tav tm="100000">
                                          <p:val>
                                            <p:strVal val="#ppt_y"/>
                                          </p:val>
                                        </p:tav>
                                      </p:tavLst>
                                    </p:anim>
                                  </p:childTnLst>
                                </p:cTn>
                              </p:par>
                            </p:childTnLst>
                          </p:cTn>
                        </p:par>
                        <p:par>
                          <p:cTn id="91" fill="hold">
                            <p:stCondLst>
                              <p:cond delay="17000"/>
                            </p:stCondLst>
                            <p:childTnLst>
                              <p:par>
                                <p:cTn id="92" presetID="21" presetClass="entr" presetSubtype="1" fill="hold" nodeType="afterEffect">
                                  <p:stCondLst>
                                    <p:cond delay="0"/>
                                  </p:stCondLst>
                                  <p:childTnLst>
                                    <p:set>
                                      <p:cBhvr>
                                        <p:cTn id="93" dur="1" fill="hold">
                                          <p:stCondLst>
                                            <p:cond delay="0"/>
                                          </p:stCondLst>
                                        </p:cTn>
                                        <p:tgtEl>
                                          <p:spTgt spid="8"/>
                                        </p:tgtEl>
                                        <p:attrNameLst>
                                          <p:attrName>style.visibility</p:attrName>
                                        </p:attrNameLst>
                                      </p:cBhvr>
                                      <p:to>
                                        <p:strVal val="visible"/>
                                      </p:to>
                                    </p:set>
                                    <p:animEffect transition="in" filter="wheel(1)">
                                      <p:cBhvr>
                                        <p:cTn id="94" dur="3000"/>
                                        <p:tgtEl>
                                          <p:spTgt spid="8"/>
                                        </p:tgtEl>
                                      </p:cBhvr>
                                    </p:animEffect>
                                  </p:childTnLst>
                                </p:cTn>
                              </p:par>
                              <p:par>
                                <p:cTn id="95" presetID="9" presetClass="entr" presetSubtype="0" fill="hold" grpId="0" nodeType="withEffect">
                                  <p:stCondLst>
                                    <p:cond delay="0"/>
                                  </p:stCondLst>
                                  <p:childTnLst>
                                    <p:set>
                                      <p:cBhvr>
                                        <p:cTn id="96" dur="1" fill="hold">
                                          <p:stCondLst>
                                            <p:cond delay="0"/>
                                          </p:stCondLst>
                                        </p:cTn>
                                        <p:tgtEl>
                                          <p:spTgt spid="98"/>
                                        </p:tgtEl>
                                        <p:attrNameLst>
                                          <p:attrName>style.visibility</p:attrName>
                                        </p:attrNameLst>
                                      </p:cBhvr>
                                      <p:to>
                                        <p:strVal val="visible"/>
                                      </p:to>
                                    </p:set>
                                    <p:animEffect transition="in" filter="dissolve">
                                      <p:cBhvr>
                                        <p:cTn id="97" dur="3000"/>
                                        <p:tgtEl>
                                          <p:spTgt spid="98"/>
                                        </p:tgtEl>
                                      </p:cBhvr>
                                    </p:animEffect>
                                  </p:childTnLst>
                                </p:cTn>
                              </p:par>
                            </p:childTnLst>
                          </p:cTn>
                        </p:par>
                        <p:par>
                          <p:cTn id="98" fill="hold">
                            <p:stCondLst>
                              <p:cond delay="20000"/>
                            </p:stCondLst>
                            <p:childTnLst>
                              <p:par>
                                <p:cTn id="99" presetID="42" presetClass="entr" presetSubtype="0" fill="hold" grpId="0" nodeType="afterEffect">
                                  <p:stCondLst>
                                    <p:cond delay="0"/>
                                  </p:stCondLst>
                                  <p:childTnLst>
                                    <p:set>
                                      <p:cBhvr>
                                        <p:cTn id="100" dur="1" fill="hold">
                                          <p:stCondLst>
                                            <p:cond delay="0"/>
                                          </p:stCondLst>
                                        </p:cTn>
                                        <p:tgtEl>
                                          <p:spTgt spid="97"/>
                                        </p:tgtEl>
                                        <p:attrNameLst>
                                          <p:attrName>style.visibility</p:attrName>
                                        </p:attrNameLst>
                                      </p:cBhvr>
                                      <p:to>
                                        <p:strVal val="visible"/>
                                      </p:to>
                                    </p:set>
                                    <p:animEffect transition="in" filter="fade">
                                      <p:cBhvr>
                                        <p:cTn id="101" dur="1000"/>
                                        <p:tgtEl>
                                          <p:spTgt spid="97"/>
                                        </p:tgtEl>
                                      </p:cBhvr>
                                    </p:animEffect>
                                    <p:anim calcmode="lin" valueType="num">
                                      <p:cBhvr>
                                        <p:cTn id="102" dur="1000" fill="hold"/>
                                        <p:tgtEl>
                                          <p:spTgt spid="97"/>
                                        </p:tgtEl>
                                        <p:attrNameLst>
                                          <p:attrName>ppt_x</p:attrName>
                                        </p:attrNameLst>
                                      </p:cBhvr>
                                      <p:tavLst>
                                        <p:tav tm="0">
                                          <p:val>
                                            <p:strVal val="#ppt_x"/>
                                          </p:val>
                                        </p:tav>
                                        <p:tav tm="100000">
                                          <p:val>
                                            <p:strVal val="#ppt_x"/>
                                          </p:val>
                                        </p:tav>
                                      </p:tavLst>
                                    </p:anim>
                                    <p:anim calcmode="lin" valueType="num">
                                      <p:cBhvr>
                                        <p:cTn id="103" dur="1000" fill="hold"/>
                                        <p:tgtEl>
                                          <p:spTgt spid="9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animBg="1"/>
      <p:bldP spid="45" grpId="0"/>
      <p:bldP spid="46" grpId="0"/>
      <p:bldP spid="52" grpId="0" animBg="1"/>
      <p:bldP spid="65" grpId="0"/>
      <p:bldP spid="66" grpId="0"/>
      <p:bldP spid="68" grpId="0" animBg="1"/>
      <p:bldP spid="81" grpId="0"/>
      <p:bldP spid="82" grpId="0"/>
      <p:bldP spid="84" grpId="0" animBg="1"/>
      <p:bldP spid="97" grpId="0"/>
      <p:bldP spid="98" grpId="0"/>
      <p:bldP spid="99" grpId="0"/>
    </p:bldLst>
  </p:timing>
</p:sld>
</file>

<file path=ppt/slides/slide5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20" name="TextBox 19">
            <a:extLst>
              <a:ext uri="{FF2B5EF4-FFF2-40B4-BE49-F238E27FC236}">
                <a16:creationId xmlns:a16="http://schemas.microsoft.com/office/drawing/2014/main" id="{B1104BE2-5990-4C3E-9A8C-EBED1B2169BA}"/>
              </a:ext>
            </a:extLst>
          </p:cNvPr>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28" name="TextBox 27">
            <a:extLst>
              <a:ext uri="{FF2B5EF4-FFF2-40B4-BE49-F238E27FC236}">
                <a16:creationId xmlns:a16="http://schemas.microsoft.com/office/drawing/2014/main" id="{C352F22F-5363-43EC-85F6-96CCCF7A8783}"/>
              </a:ext>
            </a:extLst>
          </p:cNvPr>
          <p:cNvSpPr txBox="1"/>
          <p:nvPr/>
        </p:nvSpPr>
        <p:spPr>
          <a:xfrm>
            <a:off x="8503920" y="1733850"/>
            <a:ext cx="3256051" cy="1708160"/>
          </a:xfrm>
          <a:prstGeom prst="rect">
            <a:avLst/>
          </a:prstGeom>
          <a:noFill/>
        </p:spPr>
        <p:txBody>
          <a:bodyPr wrap="square" rtlCol="0">
            <a:spAutoFit/>
          </a:bodyPr>
          <a:lstStyle/>
          <a:p>
            <a:r>
              <a:rPr lang="en-US" sz="1400" dirty="0">
                <a:solidFill>
                  <a:srgbClr val="44546B"/>
                </a:solidFill>
                <a:latin typeface="Bernard MT Condensed" panose="02050806060905020404" pitchFamily="18" charset="0"/>
              </a:rPr>
              <a:t>LOREM IPSUM 77%</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4" name="TextBox 33">
            <a:extLst>
              <a:ext uri="{FF2B5EF4-FFF2-40B4-BE49-F238E27FC236}">
                <a16:creationId xmlns:a16="http://schemas.microsoft.com/office/drawing/2014/main" id="{B46E7B89-9CA3-496F-908A-7DAEAF08BF36}"/>
              </a:ext>
            </a:extLst>
          </p:cNvPr>
          <p:cNvSpPr txBox="1"/>
          <p:nvPr/>
        </p:nvSpPr>
        <p:spPr>
          <a:xfrm>
            <a:off x="2834640" y="4282948"/>
            <a:ext cx="3256051" cy="1708160"/>
          </a:xfrm>
          <a:prstGeom prst="rect">
            <a:avLst/>
          </a:prstGeom>
          <a:noFill/>
        </p:spPr>
        <p:txBody>
          <a:bodyPr wrap="square" rtlCol="0">
            <a:spAutoFit/>
          </a:bodyPr>
          <a:lstStyle/>
          <a:p>
            <a:r>
              <a:rPr lang="en-US" sz="1400" dirty="0">
                <a:solidFill>
                  <a:srgbClr val="72869F"/>
                </a:solidFill>
                <a:latin typeface="Bernard MT Condensed" panose="02050806060905020404" pitchFamily="18" charset="0"/>
              </a:rPr>
              <a:t>LOREM IPSUM 55%</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0" name="TextBox 39">
            <a:extLst>
              <a:ext uri="{FF2B5EF4-FFF2-40B4-BE49-F238E27FC236}">
                <a16:creationId xmlns:a16="http://schemas.microsoft.com/office/drawing/2014/main" id="{1ED2DBD3-A517-40C8-BBDA-AC1CD7E032DF}"/>
              </a:ext>
            </a:extLst>
          </p:cNvPr>
          <p:cNvSpPr txBox="1"/>
          <p:nvPr/>
        </p:nvSpPr>
        <p:spPr>
          <a:xfrm>
            <a:off x="8503920" y="4282948"/>
            <a:ext cx="3256051" cy="1708160"/>
          </a:xfrm>
          <a:prstGeom prst="rect">
            <a:avLst/>
          </a:prstGeom>
          <a:noFill/>
        </p:spPr>
        <p:txBody>
          <a:bodyPr wrap="square" rtlCol="0">
            <a:spAutoFit/>
          </a:bodyPr>
          <a:lstStyle/>
          <a:p>
            <a:r>
              <a:rPr lang="en-US" sz="1400" dirty="0">
                <a:solidFill>
                  <a:srgbClr val="5C7089"/>
                </a:solidFill>
                <a:latin typeface="Bernard MT Condensed" panose="02050806060905020404" pitchFamily="18" charset="0"/>
              </a:rPr>
              <a:t>LOREM IPSUM 82%</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aphicFrame>
        <p:nvGraphicFramePr>
          <p:cNvPr id="41" name="Chart 40">
            <a:extLst>
              <a:ext uri="{FF2B5EF4-FFF2-40B4-BE49-F238E27FC236}">
                <a16:creationId xmlns:a16="http://schemas.microsoft.com/office/drawing/2014/main" id="{6F37A458-296D-483C-91DC-4446F164D9E0}"/>
              </a:ext>
            </a:extLst>
          </p:cNvPr>
          <p:cNvGraphicFramePr>
            <a:graphicFrameLocks noChangeAspect="1"/>
          </p:cNvGraphicFramePr>
          <p:nvPr>
            <p:extLst/>
          </p:nvPr>
        </p:nvGraphicFramePr>
        <p:xfrm>
          <a:off x="91440" y="1733850"/>
          <a:ext cx="2743200" cy="1758636"/>
        </p:xfrm>
        <a:graphic>
          <a:graphicData uri="http://schemas.openxmlformats.org/drawingml/2006/chart">
            <c:chart xmlns:c="http://schemas.openxmlformats.org/drawingml/2006/chart" xmlns:r="http://schemas.openxmlformats.org/officeDocument/2006/relationships" r:id="rId3"/>
          </a:graphicData>
        </a:graphic>
      </p:graphicFrame>
      <p:sp>
        <p:nvSpPr>
          <p:cNvPr id="22" name="TextBox 21">
            <a:extLst>
              <a:ext uri="{FF2B5EF4-FFF2-40B4-BE49-F238E27FC236}">
                <a16:creationId xmlns:a16="http://schemas.microsoft.com/office/drawing/2014/main" id="{7557FC92-833F-4728-AF0A-7511912BBE4C}"/>
              </a:ext>
            </a:extLst>
          </p:cNvPr>
          <p:cNvSpPr txBox="1"/>
          <p:nvPr/>
        </p:nvSpPr>
        <p:spPr>
          <a:xfrm>
            <a:off x="2834640" y="1736718"/>
            <a:ext cx="3256051" cy="1708160"/>
          </a:xfrm>
          <a:prstGeom prst="rect">
            <a:avLst/>
          </a:prstGeom>
          <a:noFill/>
        </p:spPr>
        <p:txBody>
          <a:bodyPr wrap="square" rtlCol="0">
            <a:spAutoFit/>
          </a:bodyPr>
          <a:lstStyle/>
          <a:p>
            <a:r>
              <a:rPr lang="en-US" sz="1400" dirty="0">
                <a:solidFill>
                  <a:srgbClr val="EF3425"/>
                </a:solidFill>
                <a:latin typeface="Bernard MT Condensed" panose="02050806060905020404" pitchFamily="18" charset="0"/>
              </a:rPr>
              <a:t>LOREM IPSUM 68%</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aphicFrame>
        <p:nvGraphicFramePr>
          <p:cNvPr id="42" name="Chart 41">
            <a:extLst>
              <a:ext uri="{FF2B5EF4-FFF2-40B4-BE49-F238E27FC236}">
                <a16:creationId xmlns:a16="http://schemas.microsoft.com/office/drawing/2014/main" id="{67F03481-8E6F-4E40-A76D-42C1176A9DE1}"/>
              </a:ext>
            </a:extLst>
          </p:cNvPr>
          <p:cNvGraphicFramePr>
            <a:graphicFrameLocks noChangeAspect="1"/>
          </p:cNvGraphicFramePr>
          <p:nvPr>
            <p:extLst/>
          </p:nvPr>
        </p:nvGraphicFramePr>
        <p:xfrm>
          <a:off x="152400" y="4282577"/>
          <a:ext cx="2743200" cy="1758636"/>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43" name="Chart 42">
            <a:extLst>
              <a:ext uri="{FF2B5EF4-FFF2-40B4-BE49-F238E27FC236}">
                <a16:creationId xmlns:a16="http://schemas.microsoft.com/office/drawing/2014/main" id="{C70B1788-DD26-49E5-9E1F-AE7C7077F4BD}"/>
              </a:ext>
            </a:extLst>
          </p:cNvPr>
          <p:cNvGraphicFramePr>
            <a:graphicFrameLocks noChangeAspect="1"/>
          </p:cNvGraphicFramePr>
          <p:nvPr>
            <p:extLst/>
          </p:nvPr>
        </p:nvGraphicFramePr>
        <p:xfrm>
          <a:off x="5862091" y="1733850"/>
          <a:ext cx="2743200" cy="1758636"/>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44" name="Chart 43">
            <a:extLst>
              <a:ext uri="{FF2B5EF4-FFF2-40B4-BE49-F238E27FC236}">
                <a16:creationId xmlns:a16="http://schemas.microsoft.com/office/drawing/2014/main" id="{97B7EFA2-EC6B-468A-9AF5-458E557D83C1}"/>
              </a:ext>
            </a:extLst>
          </p:cNvPr>
          <p:cNvGraphicFramePr>
            <a:graphicFrameLocks noChangeAspect="1"/>
          </p:cNvGraphicFramePr>
          <p:nvPr>
            <p:extLst/>
          </p:nvPr>
        </p:nvGraphicFramePr>
        <p:xfrm>
          <a:off x="5862091" y="4302492"/>
          <a:ext cx="2743200" cy="1758636"/>
        </p:xfrm>
        <a:graphic>
          <a:graphicData uri="http://schemas.openxmlformats.org/drawingml/2006/chart">
            <c:chart xmlns:c="http://schemas.openxmlformats.org/drawingml/2006/chart" xmlns:r="http://schemas.openxmlformats.org/officeDocument/2006/relationships" r:id="rId6"/>
          </a:graphicData>
        </a:graphic>
      </p:graphicFrame>
    </p:spTree>
    <p:extLst>
      <p:ext uri="{BB962C8B-B14F-4D97-AF65-F5344CB8AC3E}">
        <p14:creationId xmlns:p14="http://schemas.microsoft.com/office/powerpoint/2010/main" val="35822695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wipe(left)">
                                      <p:cBhvr>
                                        <p:cTn id="7" dur="1000"/>
                                        <p:tgtEl>
                                          <p:spTgt spid="20"/>
                                        </p:tgtEl>
                                      </p:cBhvr>
                                    </p:animEffect>
                                  </p:childTnLst>
                                </p:cTn>
                              </p:par>
                            </p:childTnLst>
                          </p:cTn>
                        </p:par>
                        <p:par>
                          <p:cTn id="8" fill="hold">
                            <p:stCondLst>
                              <p:cond delay="1000"/>
                            </p:stCondLst>
                            <p:childTnLst>
                              <p:par>
                                <p:cTn id="9" presetID="21" presetClass="entr" presetSubtype="1" fill="hold" grpId="0" nodeType="afterEffect">
                                  <p:stCondLst>
                                    <p:cond delay="0"/>
                                  </p:stCondLst>
                                  <p:childTnLst>
                                    <p:set>
                                      <p:cBhvr>
                                        <p:cTn id="10" dur="1" fill="hold">
                                          <p:stCondLst>
                                            <p:cond delay="0"/>
                                          </p:stCondLst>
                                        </p:cTn>
                                        <p:tgtEl>
                                          <p:spTgt spid="41"/>
                                        </p:tgtEl>
                                        <p:attrNameLst>
                                          <p:attrName>style.visibility</p:attrName>
                                        </p:attrNameLst>
                                      </p:cBhvr>
                                      <p:to>
                                        <p:strVal val="visible"/>
                                      </p:to>
                                    </p:set>
                                    <p:animEffect transition="in" filter="wheel(1)">
                                      <p:cBhvr>
                                        <p:cTn id="11" dur="2000"/>
                                        <p:tgtEl>
                                          <p:spTgt spid="41"/>
                                        </p:tgtEl>
                                      </p:cBhvr>
                                    </p:animEffect>
                                  </p:childTnLst>
                                </p:cTn>
                              </p:par>
                            </p:childTnLst>
                          </p:cTn>
                        </p:par>
                        <p:par>
                          <p:cTn id="12" fill="hold">
                            <p:stCondLst>
                              <p:cond delay="3000"/>
                            </p:stCondLst>
                            <p:childTnLst>
                              <p:par>
                                <p:cTn id="13" presetID="42" presetClass="entr" presetSubtype="0" fill="hold" grpId="0" nodeType="afterEffect">
                                  <p:stCondLst>
                                    <p:cond delay="0"/>
                                  </p:stCondLst>
                                  <p:childTnLst>
                                    <p:set>
                                      <p:cBhvr>
                                        <p:cTn id="14" dur="1" fill="hold">
                                          <p:stCondLst>
                                            <p:cond delay="0"/>
                                          </p:stCondLst>
                                        </p:cTn>
                                        <p:tgtEl>
                                          <p:spTgt spid="22"/>
                                        </p:tgtEl>
                                        <p:attrNameLst>
                                          <p:attrName>style.visibility</p:attrName>
                                        </p:attrNameLst>
                                      </p:cBhvr>
                                      <p:to>
                                        <p:strVal val="visible"/>
                                      </p:to>
                                    </p:set>
                                    <p:animEffect transition="in" filter="fade">
                                      <p:cBhvr>
                                        <p:cTn id="15" dur="1000"/>
                                        <p:tgtEl>
                                          <p:spTgt spid="22"/>
                                        </p:tgtEl>
                                      </p:cBhvr>
                                    </p:animEffect>
                                    <p:anim calcmode="lin" valueType="num">
                                      <p:cBhvr>
                                        <p:cTn id="16" dur="1000" fill="hold"/>
                                        <p:tgtEl>
                                          <p:spTgt spid="22"/>
                                        </p:tgtEl>
                                        <p:attrNameLst>
                                          <p:attrName>ppt_x</p:attrName>
                                        </p:attrNameLst>
                                      </p:cBhvr>
                                      <p:tavLst>
                                        <p:tav tm="0">
                                          <p:val>
                                            <p:strVal val="#ppt_x"/>
                                          </p:val>
                                        </p:tav>
                                        <p:tav tm="100000">
                                          <p:val>
                                            <p:strVal val="#ppt_x"/>
                                          </p:val>
                                        </p:tav>
                                      </p:tavLst>
                                    </p:anim>
                                    <p:anim calcmode="lin" valueType="num">
                                      <p:cBhvr>
                                        <p:cTn id="17" dur="1000" fill="hold"/>
                                        <p:tgtEl>
                                          <p:spTgt spid="22"/>
                                        </p:tgtEl>
                                        <p:attrNameLst>
                                          <p:attrName>ppt_y</p:attrName>
                                        </p:attrNameLst>
                                      </p:cBhvr>
                                      <p:tavLst>
                                        <p:tav tm="0">
                                          <p:val>
                                            <p:strVal val="#ppt_y+.1"/>
                                          </p:val>
                                        </p:tav>
                                        <p:tav tm="100000">
                                          <p:val>
                                            <p:strVal val="#ppt_y"/>
                                          </p:val>
                                        </p:tav>
                                      </p:tavLst>
                                    </p:anim>
                                  </p:childTnLst>
                                </p:cTn>
                              </p:par>
                            </p:childTnLst>
                          </p:cTn>
                        </p:par>
                        <p:par>
                          <p:cTn id="18" fill="hold">
                            <p:stCondLst>
                              <p:cond delay="4000"/>
                            </p:stCondLst>
                            <p:childTnLst>
                              <p:par>
                                <p:cTn id="19" presetID="21" presetClass="entr" presetSubtype="1" fill="hold" grpId="0" nodeType="afterEffect">
                                  <p:stCondLst>
                                    <p:cond delay="0"/>
                                  </p:stCondLst>
                                  <p:childTnLst>
                                    <p:set>
                                      <p:cBhvr>
                                        <p:cTn id="20" dur="1" fill="hold">
                                          <p:stCondLst>
                                            <p:cond delay="0"/>
                                          </p:stCondLst>
                                        </p:cTn>
                                        <p:tgtEl>
                                          <p:spTgt spid="43"/>
                                        </p:tgtEl>
                                        <p:attrNameLst>
                                          <p:attrName>style.visibility</p:attrName>
                                        </p:attrNameLst>
                                      </p:cBhvr>
                                      <p:to>
                                        <p:strVal val="visible"/>
                                      </p:to>
                                    </p:set>
                                    <p:animEffect transition="in" filter="wheel(1)">
                                      <p:cBhvr>
                                        <p:cTn id="21" dur="2000"/>
                                        <p:tgtEl>
                                          <p:spTgt spid="43"/>
                                        </p:tgtEl>
                                      </p:cBhvr>
                                    </p:animEffect>
                                  </p:childTnLst>
                                </p:cTn>
                              </p:par>
                            </p:childTnLst>
                          </p:cTn>
                        </p:par>
                        <p:par>
                          <p:cTn id="22" fill="hold">
                            <p:stCondLst>
                              <p:cond delay="6000"/>
                            </p:stCondLst>
                            <p:childTnLst>
                              <p:par>
                                <p:cTn id="23" presetID="42" presetClass="entr" presetSubtype="0" fill="hold" grpId="0" nodeType="afterEffect">
                                  <p:stCondLst>
                                    <p:cond delay="0"/>
                                  </p:stCondLst>
                                  <p:childTnLst>
                                    <p:set>
                                      <p:cBhvr>
                                        <p:cTn id="24" dur="1" fill="hold">
                                          <p:stCondLst>
                                            <p:cond delay="0"/>
                                          </p:stCondLst>
                                        </p:cTn>
                                        <p:tgtEl>
                                          <p:spTgt spid="28"/>
                                        </p:tgtEl>
                                        <p:attrNameLst>
                                          <p:attrName>style.visibility</p:attrName>
                                        </p:attrNameLst>
                                      </p:cBhvr>
                                      <p:to>
                                        <p:strVal val="visible"/>
                                      </p:to>
                                    </p:set>
                                    <p:animEffect transition="in" filter="fade">
                                      <p:cBhvr>
                                        <p:cTn id="25" dur="1000"/>
                                        <p:tgtEl>
                                          <p:spTgt spid="28"/>
                                        </p:tgtEl>
                                      </p:cBhvr>
                                    </p:animEffect>
                                    <p:anim calcmode="lin" valueType="num">
                                      <p:cBhvr>
                                        <p:cTn id="26" dur="1000" fill="hold"/>
                                        <p:tgtEl>
                                          <p:spTgt spid="28"/>
                                        </p:tgtEl>
                                        <p:attrNameLst>
                                          <p:attrName>ppt_x</p:attrName>
                                        </p:attrNameLst>
                                      </p:cBhvr>
                                      <p:tavLst>
                                        <p:tav tm="0">
                                          <p:val>
                                            <p:strVal val="#ppt_x"/>
                                          </p:val>
                                        </p:tav>
                                        <p:tav tm="100000">
                                          <p:val>
                                            <p:strVal val="#ppt_x"/>
                                          </p:val>
                                        </p:tav>
                                      </p:tavLst>
                                    </p:anim>
                                    <p:anim calcmode="lin" valueType="num">
                                      <p:cBhvr>
                                        <p:cTn id="27" dur="1000" fill="hold"/>
                                        <p:tgtEl>
                                          <p:spTgt spid="28"/>
                                        </p:tgtEl>
                                        <p:attrNameLst>
                                          <p:attrName>ppt_y</p:attrName>
                                        </p:attrNameLst>
                                      </p:cBhvr>
                                      <p:tavLst>
                                        <p:tav tm="0">
                                          <p:val>
                                            <p:strVal val="#ppt_y+.1"/>
                                          </p:val>
                                        </p:tav>
                                        <p:tav tm="100000">
                                          <p:val>
                                            <p:strVal val="#ppt_y"/>
                                          </p:val>
                                        </p:tav>
                                      </p:tavLst>
                                    </p:anim>
                                  </p:childTnLst>
                                </p:cTn>
                              </p:par>
                            </p:childTnLst>
                          </p:cTn>
                        </p:par>
                        <p:par>
                          <p:cTn id="28" fill="hold">
                            <p:stCondLst>
                              <p:cond delay="7000"/>
                            </p:stCondLst>
                            <p:childTnLst>
                              <p:par>
                                <p:cTn id="29" presetID="21" presetClass="entr" presetSubtype="1" fill="hold" grpId="0" nodeType="afterEffect">
                                  <p:stCondLst>
                                    <p:cond delay="0"/>
                                  </p:stCondLst>
                                  <p:childTnLst>
                                    <p:set>
                                      <p:cBhvr>
                                        <p:cTn id="30" dur="1" fill="hold">
                                          <p:stCondLst>
                                            <p:cond delay="0"/>
                                          </p:stCondLst>
                                        </p:cTn>
                                        <p:tgtEl>
                                          <p:spTgt spid="42"/>
                                        </p:tgtEl>
                                        <p:attrNameLst>
                                          <p:attrName>style.visibility</p:attrName>
                                        </p:attrNameLst>
                                      </p:cBhvr>
                                      <p:to>
                                        <p:strVal val="visible"/>
                                      </p:to>
                                    </p:set>
                                    <p:animEffect transition="in" filter="wheel(1)">
                                      <p:cBhvr>
                                        <p:cTn id="31" dur="2000"/>
                                        <p:tgtEl>
                                          <p:spTgt spid="42"/>
                                        </p:tgtEl>
                                      </p:cBhvr>
                                    </p:animEffect>
                                  </p:childTnLst>
                                </p:cTn>
                              </p:par>
                            </p:childTnLst>
                          </p:cTn>
                        </p:par>
                        <p:par>
                          <p:cTn id="32" fill="hold">
                            <p:stCondLst>
                              <p:cond delay="9000"/>
                            </p:stCondLst>
                            <p:childTnLst>
                              <p:par>
                                <p:cTn id="33" presetID="42" presetClass="entr" presetSubtype="0" fill="hold" grpId="0" nodeType="afterEffect">
                                  <p:stCondLst>
                                    <p:cond delay="0"/>
                                  </p:stCondLst>
                                  <p:childTnLst>
                                    <p:set>
                                      <p:cBhvr>
                                        <p:cTn id="34" dur="1" fill="hold">
                                          <p:stCondLst>
                                            <p:cond delay="0"/>
                                          </p:stCondLst>
                                        </p:cTn>
                                        <p:tgtEl>
                                          <p:spTgt spid="34"/>
                                        </p:tgtEl>
                                        <p:attrNameLst>
                                          <p:attrName>style.visibility</p:attrName>
                                        </p:attrNameLst>
                                      </p:cBhvr>
                                      <p:to>
                                        <p:strVal val="visible"/>
                                      </p:to>
                                    </p:set>
                                    <p:animEffect transition="in" filter="fade">
                                      <p:cBhvr>
                                        <p:cTn id="35" dur="1000"/>
                                        <p:tgtEl>
                                          <p:spTgt spid="34"/>
                                        </p:tgtEl>
                                      </p:cBhvr>
                                    </p:animEffect>
                                    <p:anim calcmode="lin" valueType="num">
                                      <p:cBhvr>
                                        <p:cTn id="36" dur="1000" fill="hold"/>
                                        <p:tgtEl>
                                          <p:spTgt spid="34"/>
                                        </p:tgtEl>
                                        <p:attrNameLst>
                                          <p:attrName>ppt_x</p:attrName>
                                        </p:attrNameLst>
                                      </p:cBhvr>
                                      <p:tavLst>
                                        <p:tav tm="0">
                                          <p:val>
                                            <p:strVal val="#ppt_x"/>
                                          </p:val>
                                        </p:tav>
                                        <p:tav tm="100000">
                                          <p:val>
                                            <p:strVal val="#ppt_x"/>
                                          </p:val>
                                        </p:tav>
                                      </p:tavLst>
                                    </p:anim>
                                    <p:anim calcmode="lin" valueType="num">
                                      <p:cBhvr>
                                        <p:cTn id="37" dur="1000" fill="hold"/>
                                        <p:tgtEl>
                                          <p:spTgt spid="34"/>
                                        </p:tgtEl>
                                        <p:attrNameLst>
                                          <p:attrName>ppt_y</p:attrName>
                                        </p:attrNameLst>
                                      </p:cBhvr>
                                      <p:tavLst>
                                        <p:tav tm="0">
                                          <p:val>
                                            <p:strVal val="#ppt_y+.1"/>
                                          </p:val>
                                        </p:tav>
                                        <p:tav tm="100000">
                                          <p:val>
                                            <p:strVal val="#ppt_y"/>
                                          </p:val>
                                        </p:tav>
                                      </p:tavLst>
                                    </p:anim>
                                  </p:childTnLst>
                                </p:cTn>
                              </p:par>
                            </p:childTnLst>
                          </p:cTn>
                        </p:par>
                        <p:par>
                          <p:cTn id="38" fill="hold">
                            <p:stCondLst>
                              <p:cond delay="10000"/>
                            </p:stCondLst>
                            <p:childTnLst>
                              <p:par>
                                <p:cTn id="39" presetID="21" presetClass="entr" presetSubtype="1" fill="hold" grpId="0" nodeType="afterEffect">
                                  <p:stCondLst>
                                    <p:cond delay="0"/>
                                  </p:stCondLst>
                                  <p:childTnLst>
                                    <p:set>
                                      <p:cBhvr>
                                        <p:cTn id="40" dur="1" fill="hold">
                                          <p:stCondLst>
                                            <p:cond delay="0"/>
                                          </p:stCondLst>
                                        </p:cTn>
                                        <p:tgtEl>
                                          <p:spTgt spid="44"/>
                                        </p:tgtEl>
                                        <p:attrNameLst>
                                          <p:attrName>style.visibility</p:attrName>
                                        </p:attrNameLst>
                                      </p:cBhvr>
                                      <p:to>
                                        <p:strVal val="visible"/>
                                      </p:to>
                                    </p:set>
                                    <p:animEffect transition="in" filter="wheel(1)">
                                      <p:cBhvr>
                                        <p:cTn id="41" dur="2000"/>
                                        <p:tgtEl>
                                          <p:spTgt spid="44"/>
                                        </p:tgtEl>
                                      </p:cBhvr>
                                    </p:animEffect>
                                  </p:childTnLst>
                                </p:cTn>
                              </p:par>
                            </p:childTnLst>
                          </p:cTn>
                        </p:par>
                        <p:par>
                          <p:cTn id="42" fill="hold">
                            <p:stCondLst>
                              <p:cond delay="12000"/>
                            </p:stCondLst>
                            <p:childTnLst>
                              <p:par>
                                <p:cTn id="43" presetID="42" presetClass="entr" presetSubtype="0" fill="hold" grpId="0" nodeType="afterEffect">
                                  <p:stCondLst>
                                    <p:cond delay="0"/>
                                  </p:stCondLst>
                                  <p:childTnLst>
                                    <p:set>
                                      <p:cBhvr>
                                        <p:cTn id="44" dur="1" fill="hold">
                                          <p:stCondLst>
                                            <p:cond delay="0"/>
                                          </p:stCondLst>
                                        </p:cTn>
                                        <p:tgtEl>
                                          <p:spTgt spid="40"/>
                                        </p:tgtEl>
                                        <p:attrNameLst>
                                          <p:attrName>style.visibility</p:attrName>
                                        </p:attrNameLst>
                                      </p:cBhvr>
                                      <p:to>
                                        <p:strVal val="visible"/>
                                      </p:to>
                                    </p:set>
                                    <p:animEffect transition="in" filter="fade">
                                      <p:cBhvr>
                                        <p:cTn id="45" dur="1000"/>
                                        <p:tgtEl>
                                          <p:spTgt spid="40"/>
                                        </p:tgtEl>
                                      </p:cBhvr>
                                    </p:animEffect>
                                    <p:anim calcmode="lin" valueType="num">
                                      <p:cBhvr>
                                        <p:cTn id="46" dur="1000" fill="hold"/>
                                        <p:tgtEl>
                                          <p:spTgt spid="40"/>
                                        </p:tgtEl>
                                        <p:attrNameLst>
                                          <p:attrName>ppt_x</p:attrName>
                                        </p:attrNameLst>
                                      </p:cBhvr>
                                      <p:tavLst>
                                        <p:tav tm="0">
                                          <p:val>
                                            <p:strVal val="#ppt_x"/>
                                          </p:val>
                                        </p:tav>
                                        <p:tav tm="100000">
                                          <p:val>
                                            <p:strVal val="#ppt_x"/>
                                          </p:val>
                                        </p:tav>
                                      </p:tavLst>
                                    </p:anim>
                                    <p:anim calcmode="lin" valueType="num">
                                      <p:cBhvr>
                                        <p:cTn id="47" dur="1000" fill="hold"/>
                                        <p:tgtEl>
                                          <p:spTgt spid="4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28" grpId="0"/>
      <p:bldP spid="34" grpId="0"/>
      <p:bldP spid="40" grpId="0"/>
      <p:bldGraphic spid="41" grpId="0">
        <p:bldAsOne/>
      </p:bldGraphic>
      <p:bldP spid="22" grpId="0"/>
      <p:bldGraphic spid="42" grpId="0">
        <p:bldAsOne/>
      </p:bldGraphic>
      <p:bldGraphic spid="43" grpId="0">
        <p:bldAsOne/>
      </p:bldGraphic>
      <p:bldGraphic spid="44" grpId="0">
        <p:bldAsOne/>
      </p:bldGraphic>
    </p:bldLst>
  </p:timing>
</p:sld>
</file>

<file path=ppt/slides/slide5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graphicFrame>
        <p:nvGraphicFramePr>
          <p:cNvPr id="7" name="Chart 6"/>
          <p:cNvGraphicFramePr>
            <a:graphicFrameLocks noChangeAspect="1"/>
          </p:cNvGraphicFramePr>
          <p:nvPr>
            <p:extLst/>
          </p:nvPr>
        </p:nvGraphicFramePr>
        <p:xfrm>
          <a:off x="7387517" y="4206240"/>
          <a:ext cx="3566160" cy="2377440"/>
        </p:xfrm>
        <a:graphic>
          <a:graphicData uri="http://schemas.openxmlformats.org/drawingml/2006/chart">
            <c:chart xmlns:c="http://schemas.openxmlformats.org/drawingml/2006/chart" xmlns:r="http://schemas.openxmlformats.org/officeDocument/2006/relationships" r:id="rId3"/>
          </a:graphicData>
        </a:graphic>
      </p:graphicFrame>
      <p:grpSp>
        <p:nvGrpSpPr>
          <p:cNvPr id="43" name="Group 42">
            <a:extLst>
              <a:ext uri="{FF2B5EF4-FFF2-40B4-BE49-F238E27FC236}">
                <a16:creationId xmlns:a16="http://schemas.microsoft.com/office/drawing/2014/main" id="{369C4058-0060-440C-A61F-622BEDD400D8}"/>
              </a:ext>
            </a:extLst>
          </p:cNvPr>
          <p:cNvGrpSpPr>
            <a:grpSpLocks noChangeAspect="1"/>
          </p:cNvGrpSpPr>
          <p:nvPr/>
        </p:nvGrpSpPr>
        <p:grpSpPr>
          <a:xfrm>
            <a:off x="1010518" y="2139506"/>
            <a:ext cx="1097276" cy="1097280"/>
            <a:chOff x="3241866" y="1103796"/>
            <a:chExt cx="4627785" cy="4627785"/>
          </a:xfrm>
          <a:effectLst>
            <a:outerShdw blurRad="50800" dist="38100" dir="2700000" algn="tl" rotWithShape="0">
              <a:prstClr val="black">
                <a:alpha val="40000"/>
              </a:prstClr>
            </a:outerShdw>
          </a:effectLst>
        </p:grpSpPr>
        <p:sp>
          <p:nvSpPr>
            <p:cNvPr id="45" name="Oval 44">
              <a:extLst>
                <a:ext uri="{FF2B5EF4-FFF2-40B4-BE49-F238E27FC236}">
                  <a16:creationId xmlns:a16="http://schemas.microsoft.com/office/drawing/2014/main" id="{55630538-4203-4713-BB65-C5A60E565D83}"/>
                </a:ext>
              </a:extLst>
            </p:cNvPr>
            <p:cNvSpPr>
              <a:spLocks noChangeAspect="1"/>
            </p:cNvSpPr>
            <p:nvPr/>
          </p:nvSpPr>
          <p:spPr>
            <a:xfrm>
              <a:off x="3241866" y="1103796"/>
              <a:ext cx="4627785" cy="4627785"/>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Oval 45">
              <a:extLst>
                <a:ext uri="{FF2B5EF4-FFF2-40B4-BE49-F238E27FC236}">
                  <a16:creationId xmlns:a16="http://schemas.microsoft.com/office/drawing/2014/main" id="{FB89436A-983A-4044-8C89-1B1B0908639D}"/>
                </a:ext>
              </a:extLst>
            </p:cNvPr>
            <p:cNvSpPr>
              <a:spLocks noChangeAspect="1"/>
            </p:cNvSpPr>
            <p:nvPr/>
          </p:nvSpPr>
          <p:spPr>
            <a:xfrm>
              <a:off x="3627512" y="1489445"/>
              <a:ext cx="3856489" cy="3856488"/>
            </a:xfrm>
            <a:prstGeom prst="ellipse">
              <a:avLst/>
            </a:pr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pic>
        <p:nvPicPr>
          <p:cNvPr id="44" name="Graphic 43" descr="Microscope">
            <a:extLst>
              <a:ext uri="{FF2B5EF4-FFF2-40B4-BE49-F238E27FC236}">
                <a16:creationId xmlns:a16="http://schemas.microsoft.com/office/drawing/2014/main" id="{89B9D5C9-9F55-47D2-99E5-B7BF038EE9B6}"/>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1261975" y="2390966"/>
            <a:ext cx="594360" cy="594360"/>
          </a:xfrm>
          <a:prstGeom prst="rect">
            <a:avLst/>
          </a:prstGeom>
        </p:spPr>
      </p:pic>
      <p:sp>
        <p:nvSpPr>
          <p:cNvPr id="47" name="TextBox 46">
            <a:extLst>
              <a:ext uri="{FF2B5EF4-FFF2-40B4-BE49-F238E27FC236}">
                <a16:creationId xmlns:a16="http://schemas.microsoft.com/office/drawing/2014/main" id="{B69FA607-8263-4152-9D46-FCEC721DF2D9}"/>
              </a:ext>
            </a:extLst>
          </p:cNvPr>
          <p:cNvSpPr txBox="1"/>
          <p:nvPr/>
        </p:nvSpPr>
        <p:spPr>
          <a:xfrm>
            <a:off x="2267813" y="2140454"/>
            <a:ext cx="3861721" cy="1240340"/>
          </a:xfrm>
          <a:prstGeom prst="rect">
            <a:avLst/>
          </a:prstGeom>
          <a:noFill/>
        </p:spPr>
        <p:txBody>
          <a:bodyPr wrap="square" rtlCol="0">
            <a:spAutoFit/>
          </a:bodyPr>
          <a:lstStyle/>
          <a:p>
            <a:pPr defTabSz="1219170">
              <a:spcBef>
                <a:spcPct val="20000"/>
              </a:spcBef>
              <a:defRPr/>
            </a:pPr>
            <a:r>
              <a:rPr lang="en-US" sz="1400" dirty="0">
                <a:solidFill>
                  <a:srgbClr val="EF3425"/>
                </a:solidFill>
                <a:latin typeface="Bernard MT Condensed" panose="02050806060905020404" pitchFamily="18" charset="0"/>
              </a:rPr>
              <a:t>LOREM IPSUM DOLOR 65%</a:t>
            </a:r>
          </a:p>
          <a:p>
            <a:pPr defTabSz="1219170">
              <a:spcBef>
                <a:spcPct val="20000"/>
              </a:spcBef>
              <a:defRPr/>
            </a:pPr>
            <a:endParaRPr lang="en-US" sz="1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49" name="Group 48">
            <a:extLst>
              <a:ext uri="{FF2B5EF4-FFF2-40B4-BE49-F238E27FC236}">
                <a16:creationId xmlns:a16="http://schemas.microsoft.com/office/drawing/2014/main" id="{442D950A-DF79-4E5D-9CEA-182FAA55A4EA}"/>
              </a:ext>
            </a:extLst>
          </p:cNvPr>
          <p:cNvGrpSpPr>
            <a:grpSpLocks noChangeAspect="1"/>
          </p:cNvGrpSpPr>
          <p:nvPr/>
        </p:nvGrpSpPr>
        <p:grpSpPr>
          <a:xfrm>
            <a:off x="1014989" y="5028235"/>
            <a:ext cx="1097276" cy="1097280"/>
            <a:chOff x="3241866" y="1103796"/>
            <a:chExt cx="4627785" cy="4627785"/>
          </a:xfrm>
          <a:effectLst>
            <a:outerShdw blurRad="50800" dist="38100" dir="2700000" algn="tl" rotWithShape="0">
              <a:prstClr val="black">
                <a:alpha val="40000"/>
              </a:prstClr>
            </a:outerShdw>
          </a:effectLst>
        </p:grpSpPr>
        <p:sp>
          <p:nvSpPr>
            <p:cNvPr id="51" name="Oval 50">
              <a:extLst>
                <a:ext uri="{FF2B5EF4-FFF2-40B4-BE49-F238E27FC236}">
                  <a16:creationId xmlns:a16="http://schemas.microsoft.com/office/drawing/2014/main" id="{A0F69233-6826-46E7-8298-9A9BA5C70391}"/>
                </a:ext>
              </a:extLst>
            </p:cNvPr>
            <p:cNvSpPr>
              <a:spLocks noChangeAspect="1"/>
            </p:cNvSpPr>
            <p:nvPr/>
          </p:nvSpPr>
          <p:spPr>
            <a:xfrm>
              <a:off x="3241866" y="1103796"/>
              <a:ext cx="4627785" cy="4627785"/>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2" name="Oval 51">
              <a:extLst>
                <a:ext uri="{FF2B5EF4-FFF2-40B4-BE49-F238E27FC236}">
                  <a16:creationId xmlns:a16="http://schemas.microsoft.com/office/drawing/2014/main" id="{0EBA94D2-2A40-475E-AD50-D1FA7D809DDF}"/>
                </a:ext>
              </a:extLst>
            </p:cNvPr>
            <p:cNvSpPr>
              <a:spLocks noChangeAspect="1"/>
            </p:cNvSpPr>
            <p:nvPr/>
          </p:nvSpPr>
          <p:spPr>
            <a:xfrm>
              <a:off x="3627512" y="1489445"/>
              <a:ext cx="3856489" cy="3856488"/>
            </a:xfrm>
            <a:prstGeom prst="ellipse">
              <a:avLst/>
            </a:pr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pic>
        <p:nvPicPr>
          <p:cNvPr id="50" name="Graphic 49" descr="Flask">
            <a:extLst>
              <a:ext uri="{FF2B5EF4-FFF2-40B4-BE49-F238E27FC236}">
                <a16:creationId xmlns:a16="http://schemas.microsoft.com/office/drawing/2014/main" id="{04931FD6-FB46-4C10-81D4-402B4F096BB1}"/>
              </a:ext>
            </a:extLst>
          </p:cNvPr>
          <p:cNvPicPr>
            <a:picLocks noChangeAspect="1"/>
          </p:cNvPicPr>
          <p:nvPr/>
        </p:nvPicPr>
        <p:blipFill>
          <a:blip r:embed="rId6">
            <a:extLst>
              <a:ext uri="{28A0092B-C50C-407E-A947-70E740481C1C}">
                <a14:useLocalDpi xmlns:a14="http://schemas.microsoft.com/office/drawing/2010/main" val="0"/>
              </a:ext>
              <a:ext uri="{96DAC541-7B7A-43D3-8B79-37D633B846F1}">
                <asvg:svgBlip xmlns:asvg="http://schemas.microsoft.com/office/drawing/2016/SVG/main" r:embed="rId7"/>
              </a:ext>
            </a:extLst>
          </a:blip>
          <a:stretch>
            <a:fillRect/>
          </a:stretch>
        </p:blipFill>
        <p:spPr>
          <a:xfrm>
            <a:off x="1276546" y="5297747"/>
            <a:ext cx="585216" cy="585216"/>
          </a:xfrm>
          <a:prstGeom prst="rect">
            <a:avLst/>
          </a:prstGeom>
        </p:spPr>
      </p:pic>
      <p:grpSp>
        <p:nvGrpSpPr>
          <p:cNvPr id="54" name="Group 53">
            <a:extLst>
              <a:ext uri="{FF2B5EF4-FFF2-40B4-BE49-F238E27FC236}">
                <a16:creationId xmlns:a16="http://schemas.microsoft.com/office/drawing/2014/main" id="{ED696563-108F-4955-BA97-1105BE4A4DB8}"/>
              </a:ext>
            </a:extLst>
          </p:cNvPr>
          <p:cNvGrpSpPr>
            <a:grpSpLocks noChangeAspect="1"/>
          </p:cNvGrpSpPr>
          <p:nvPr/>
        </p:nvGrpSpPr>
        <p:grpSpPr>
          <a:xfrm>
            <a:off x="1014989" y="3580435"/>
            <a:ext cx="1097276" cy="1097280"/>
            <a:chOff x="3241866" y="1103796"/>
            <a:chExt cx="4627785" cy="4627785"/>
          </a:xfrm>
          <a:effectLst>
            <a:outerShdw blurRad="50800" dist="38100" dir="2700000" algn="tl" rotWithShape="0">
              <a:prstClr val="black">
                <a:alpha val="40000"/>
              </a:prstClr>
            </a:outerShdw>
          </a:effectLst>
        </p:grpSpPr>
        <p:sp>
          <p:nvSpPr>
            <p:cNvPr id="56" name="Oval 55">
              <a:extLst>
                <a:ext uri="{FF2B5EF4-FFF2-40B4-BE49-F238E27FC236}">
                  <a16:creationId xmlns:a16="http://schemas.microsoft.com/office/drawing/2014/main" id="{67CF022A-06C0-49E9-8EF0-1786DF78F9E4}"/>
                </a:ext>
              </a:extLst>
            </p:cNvPr>
            <p:cNvSpPr>
              <a:spLocks noChangeAspect="1"/>
            </p:cNvSpPr>
            <p:nvPr/>
          </p:nvSpPr>
          <p:spPr>
            <a:xfrm>
              <a:off x="3241866" y="1103796"/>
              <a:ext cx="4627785" cy="4627785"/>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7" name="Oval 56">
              <a:extLst>
                <a:ext uri="{FF2B5EF4-FFF2-40B4-BE49-F238E27FC236}">
                  <a16:creationId xmlns:a16="http://schemas.microsoft.com/office/drawing/2014/main" id="{57E40EDD-0FD3-42FC-8A03-1D7FB37FE0FD}"/>
                </a:ext>
              </a:extLst>
            </p:cNvPr>
            <p:cNvSpPr>
              <a:spLocks noChangeAspect="1"/>
            </p:cNvSpPr>
            <p:nvPr/>
          </p:nvSpPr>
          <p:spPr>
            <a:xfrm>
              <a:off x="3627512" y="1489445"/>
              <a:ext cx="3856489" cy="3856488"/>
            </a:xfrm>
            <a:prstGeom prst="ellipse">
              <a:avLst/>
            </a:pr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pic>
        <p:nvPicPr>
          <p:cNvPr id="55" name="Graphic 54" descr="Test tubes">
            <a:extLst>
              <a:ext uri="{FF2B5EF4-FFF2-40B4-BE49-F238E27FC236}">
                <a16:creationId xmlns:a16="http://schemas.microsoft.com/office/drawing/2014/main" id="{379C7D40-F9D1-43FE-B6FB-711665ADECB9}"/>
              </a:ext>
            </a:extLst>
          </p:cNvPr>
          <p:cNvPicPr>
            <a:picLocks noChangeAspect="1"/>
          </p:cNvPicPr>
          <p:nvPr/>
        </p:nvPicPr>
        <p:blipFill>
          <a:blip r:embed="rId8">
            <a:extLst>
              <a:ext uri="{28A0092B-C50C-407E-A947-70E740481C1C}">
                <a14:useLocalDpi xmlns:a14="http://schemas.microsoft.com/office/drawing/2010/main" val="0"/>
              </a:ext>
              <a:ext uri="{96DAC541-7B7A-43D3-8B79-37D633B846F1}">
                <asvg:svgBlip xmlns:asvg="http://schemas.microsoft.com/office/drawing/2016/SVG/main" r:embed="rId9"/>
              </a:ext>
            </a:extLst>
          </a:blip>
          <a:stretch>
            <a:fillRect/>
          </a:stretch>
        </p:blipFill>
        <p:spPr>
          <a:xfrm>
            <a:off x="1289306" y="3854756"/>
            <a:ext cx="548640" cy="548640"/>
          </a:xfrm>
          <a:prstGeom prst="rect">
            <a:avLst/>
          </a:prstGeom>
        </p:spPr>
      </p:pic>
      <p:sp>
        <p:nvSpPr>
          <p:cNvPr id="58" name="TextBox 57">
            <a:extLst>
              <a:ext uri="{FF2B5EF4-FFF2-40B4-BE49-F238E27FC236}">
                <a16:creationId xmlns:a16="http://schemas.microsoft.com/office/drawing/2014/main" id="{FBA9F907-443E-4717-B057-D0882A9ED9AC}"/>
              </a:ext>
            </a:extLst>
          </p:cNvPr>
          <p:cNvSpPr txBox="1"/>
          <p:nvPr/>
        </p:nvSpPr>
        <p:spPr>
          <a:xfrm>
            <a:off x="2267718" y="3585206"/>
            <a:ext cx="3861816" cy="1240340"/>
          </a:xfrm>
          <a:prstGeom prst="rect">
            <a:avLst/>
          </a:prstGeom>
          <a:noFill/>
        </p:spPr>
        <p:txBody>
          <a:bodyPr wrap="square" rtlCol="0">
            <a:spAutoFit/>
          </a:bodyPr>
          <a:lstStyle/>
          <a:p>
            <a:pPr defTabSz="1219170">
              <a:spcBef>
                <a:spcPct val="20000"/>
              </a:spcBef>
              <a:defRPr/>
            </a:pPr>
            <a:r>
              <a:rPr lang="en-US" sz="1400" dirty="0">
                <a:solidFill>
                  <a:srgbClr val="44546B"/>
                </a:solidFill>
                <a:latin typeface="Bernard MT Condensed" panose="02050806060905020404" pitchFamily="18" charset="0"/>
              </a:rPr>
              <a:t>LOREM IPSUM DOLOR 58%</a:t>
            </a:r>
          </a:p>
          <a:p>
            <a:pPr defTabSz="1219170">
              <a:spcBef>
                <a:spcPct val="20000"/>
              </a:spcBef>
              <a:defRPr/>
            </a:pPr>
            <a:endParaRPr lang="en-US" sz="1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59" name="TextBox 58">
            <a:extLst>
              <a:ext uri="{FF2B5EF4-FFF2-40B4-BE49-F238E27FC236}">
                <a16:creationId xmlns:a16="http://schemas.microsoft.com/office/drawing/2014/main" id="{70E7C382-F164-4C82-A522-BB7DBECC0A86}"/>
              </a:ext>
            </a:extLst>
          </p:cNvPr>
          <p:cNvSpPr txBox="1"/>
          <p:nvPr/>
        </p:nvSpPr>
        <p:spPr>
          <a:xfrm>
            <a:off x="2267717" y="5029958"/>
            <a:ext cx="3980683" cy="1240340"/>
          </a:xfrm>
          <a:prstGeom prst="rect">
            <a:avLst/>
          </a:prstGeom>
          <a:noFill/>
        </p:spPr>
        <p:txBody>
          <a:bodyPr wrap="square" rtlCol="0">
            <a:spAutoFit/>
          </a:bodyPr>
          <a:lstStyle/>
          <a:p>
            <a:pPr defTabSz="1219170">
              <a:spcBef>
                <a:spcPct val="20000"/>
              </a:spcBef>
              <a:defRPr/>
            </a:pPr>
            <a:r>
              <a:rPr lang="en-US" sz="1400" dirty="0">
                <a:solidFill>
                  <a:srgbClr val="5C7089"/>
                </a:solidFill>
                <a:latin typeface="Bernard MT Condensed" panose="02050806060905020404" pitchFamily="18" charset="0"/>
              </a:rPr>
              <a:t>LOREM IPSUM DOLOR 44%</a:t>
            </a:r>
          </a:p>
          <a:p>
            <a:pPr defTabSz="1219170">
              <a:spcBef>
                <a:spcPct val="20000"/>
              </a:spcBef>
              <a:defRPr/>
            </a:pPr>
            <a:endParaRPr lang="en-US" sz="1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60" name="TextBox 59">
            <a:extLst>
              <a:ext uri="{FF2B5EF4-FFF2-40B4-BE49-F238E27FC236}">
                <a16:creationId xmlns:a16="http://schemas.microsoft.com/office/drawing/2014/main" id="{C88603FF-5E3A-43B1-B492-2DA1F93FA57A}"/>
              </a:ext>
            </a:extLst>
          </p:cNvPr>
          <p:cNvSpPr txBox="1"/>
          <p:nvPr/>
        </p:nvSpPr>
        <p:spPr>
          <a:xfrm>
            <a:off x="387495" y="305067"/>
            <a:ext cx="4032105" cy="1415772"/>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t>
            </a:r>
            <a:endParaRPr lang="en-US" dirty="0">
              <a:solidFill>
                <a:schemeClr val="bg1"/>
              </a:solidFill>
            </a:endParaRPr>
          </a:p>
        </p:txBody>
      </p:sp>
      <p:graphicFrame>
        <p:nvGraphicFramePr>
          <p:cNvPr id="6" name="Chart 5"/>
          <p:cNvGraphicFramePr>
            <a:graphicFrameLocks noChangeAspect="1"/>
          </p:cNvGraphicFramePr>
          <p:nvPr>
            <p:extLst/>
          </p:nvPr>
        </p:nvGraphicFramePr>
        <p:xfrm>
          <a:off x="7387517" y="2468880"/>
          <a:ext cx="3566160" cy="2435595"/>
        </p:xfrm>
        <a:graphic>
          <a:graphicData uri="http://schemas.openxmlformats.org/drawingml/2006/chart">
            <c:chart xmlns:c="http://schemas.openxmlformats.org/drawingml/2006/chart" xmlns:r="http://schemas.openxmlformats.org/officeDocument/2006/relationships" r:id="rId10"/>
          </a:graphicData>
        </a:graphic>
      </p:graphicFrame>
      <p:graphicFrame>
        <p:nvGraphicFramePr>
          <p:cNvPr id="4" name="Chart 3"/>
          <p:cNvGraphicFramePr>
            <a:graphicFrameLocks noChangeAspect="1"/>
          </p:cNvGraphicFramePr>
          <p:nvPr>
            <p:extLst/>
          </p:nvPr>
        </p:nvGraphicFramePr>
        <p:xfrm>
          <a:off x="7383046" y="914400"/>
          <a:ext cx="3566160" cy="2286225"/>
        </p:xfrm>
        <a:graphic>
          <a:graphicData uri="http://schemas.openxmlformats.org/drawingml/2006/chart">
            <c:chart xmlns:c="http://schemas.openxmlformats.org/drawingml/2006/chart" xmlns:r="http://schemas.openxmlformats.org/officeDocument/2006/relationships" r:id="rId11"/>
          </a:graphicData>
        </a:graphic>
      </p:graphicFrame>
    </p:spTree>
    <p:extLst>
      <p:ext uri="{BB962C8B-B14F-4D97-AF65-F5344CB8AC3E}">
        <p14:creationId xmlns:p14="http://schemas.microsoft.com/office/powerpoint/2010/main" val="409179715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0"/>
                                        </p:tgtEl>
                                        <p:attrNameLst>
                                          <p:attrName>style.visibility</p:attrName>
                                        </p:attrNameLst>
                                      </p:cBhvr>
                                      <p:to>
                                        <p:strVal val="visible"/>
                                      </p:to>
                                    </p:set>
                                    <p:animEffect transition="in" filter="wipe(left)">
                                      <p:cBhvr>
                                        <p:cTn id="7" dur="1000"/>
                                        <p:tgtEl>
                                          <p:spTgt spid="60"/>
                                        </p:tgtEl>
                                      </p:cBhvr>
                                    </p:animEffect>
                                  </p:childTnLst>
                                </p:cTn>
                              </p:par>
                            </p:childTnLst>
                          </p:cTn>
                        </p:par>
                        <p:par>
                          <p:cTn id="8" fill="hold">
                            <p:stCondLst>
                              <p:cond delay="1000"/>
                            </p:stCondLst>
                            <p:childTnLst>
                              <p:par>
                                <p:cTn id="9" presetID="37" presetClass="entr" presetSubtype="0" fill="hold" grpId="0"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fade">
                                      <p:cBhvr>
                                        <p:cTn id="11" dur="1000"/>
                                        <p:tgtEl>
                                          <p:spTgt spid="4"/>
                                        </p:tgtEl>
                                      </p:cBhvr>
                                    </p:animEffect>
                                    <p:anim calcmode="lin" valueType="num">
                                      <p:cBhvr>
                                        <p:cTn id="12" dur="1000" fill="hold"/>
                                        <p:tgtEl>
                                          <p:spTgt spid="4"/>
                                        </p:tgtEl>
                                        <p:attrNameLst>
                                          <p:attrName>ppt_x</p:attrName>
                                        </p:attrNameLst>
                                      </p:cBhvr>
                                      <p:tavLst>
                                        <p:tav tm="0">
                                          <p:val>
                                            <p:strVal val="#ppt_x"/>
                                          </p:val>
                                        </p:tav>
                                        <p:tav tm="100000">
                                          <p:val>
                                            <p:strVal val="#ppt_x"/>
                                          </p:val>
                                        </p:tav>
                                      </p:tavLst>
                                    </p:anim>
                                    <p:anim calcmode="lin" valueType="num">
                                      <p:cBhvr>
                                        <p:cTn id="13" dur="900" decel="100000" fill="hold"/>
                                        <p:tgtEl>
                                          <p:spTgt spid="4"/>
                                        </p:tgtEl>
                                        <p:attrNameLst>
                                          <p:attrName>ppt_y</p:attrName>
                                        </p:attrNameLst>
                                      </p:cBhvr>
                                      <p:tavLst>
                                        <p:tav tm="0">
                                          <p:val>
                                            <p:strVal val="#ppt_y+1"/>
                                          </p:val>
                                        </p:tav>
                                        <p:tav tm="100000">
                                          <p:val>
                                            <p:strVal val="#ppt_y-.03"/>
                                          </p:val>
                                        </p:tav>
                                      </p:tavLst>
                                    </p:anim>
                                    <p:anim calcmode="lin" valueType="num">
                                      <p:cBhvr>
                                        <p:cTn id="14" dur="100" accel="100000" fill="hold">
                                          <p:stCondLst>
                                            <p:cond delay="900"/>
                                          </p:stCondLst>
                                        </p:cTn>
                                        <p:tgtEl>
                                          <p:spTgt spid="4"/>
                                        </p:tgtEl>
                                        <p:attrNameLst>
                                          <p:attrName>ppt_y</p:attrName>
                                        </p:attrNameLst>
                                      </p:cBhvr>
                                      <p:tavLst>
                                        <p:tav tm="0">
                                          <p:val>
                                            <p:strVal val="#ppt_y-.03"/>
                                          </p:val>
                                        </p:tav>
                                        <p:tav tm="100000">
                                          <p:val>
                                            <p:strVal val="#ppt_y"/>
                                          </p:val>
                                        </p:tav>
                                      </p:tavLst>
                                    </p:anim>
                                  </p:childTnLst>
                                </p:cTn>
                              </p:par>
                            </p:childTnLst>
                          </p:cTn>
                        </p:par>
                        <p:par>
                          <p:cTn id="15" fill="hold">
                            <p:stCondLst>
                              <p:cond delay="2000"/>
                            </p:stCondLst>
                            <p:childTnLst>
                              <p:par>
                                <p:cTn id="16" presetID="2" presetClass="entr" presetSubtype="8" fill="hold" nodeType="afterEffect">
                                  <p:stCondLst>
                                    <p:cond delay="0"/>
                                  </p:stCondLst>
                                  <p:childTnLst>
                                    <p:set>
                                      <p:cBhvr>
                                        <p:cTn id="17" dur="1" fill="hold">
                                          <p:stCondLst>
                                            <p:cond delay="0"/>
                                          </p:stCondLst>
                                        </p:cTn>
                                        <p:tgtEl>
                                          <p:spTgt spid="43"/>
                                        </p:tgtEl>
                                        <p:attrNameLst>
                                          <p:attrName>style.visibility</p:attrName>
                                        </p:attrNameLst>
                                      </p:cBhvr>
                                      <p:to>
                                        <p:strVal val="visible"/>
                                      </p:to>
                                    </p:set>
                                    <p:anim calcmode="lin" valueType="num">
                                      <p:cBhvr additive="base">
                                        <p:cTn id="18" dur="500" fill="hold"/>
                                        <p:tgtEl>
                                          <p:spTgt spid="43"/>
                                        </p:tgtEl>
                                        <p:attrNameLst>
                                          <p:attrName>ppt_x</p:attrName>
                                        </p:attrNameLst>
                                      </p:cBhvr>
                                      <p:tavLst>
                                        <p:tav tm="0">
                                          <p:val>
                                            <p:strVal val="0-#ppt_w/2"/>
                                          </p:val>
                                        </p:tav>
                                        <p:tav tm="100000">
                                          <p:val>
                                            <p:strVal val="#ppt_x"/>
                                          </p:val>
                                        </p:tav>
                                      </p:tavLst>
                                    </p:anim>
                                    <p:anim calcmode="lin" valueType="num">
                                      <p:cBhvr additive="base">
                                        <p:cTn id="19" dur="500" fill="hold"/>
                                        <p:tgtEl>
                                          <p:spTgt spid="43"/>
                                        </p:tgtEl>
                                        <p:attrNameLst>
                                          <p:attrName>ppt_y</p:attrName>
                                        </p:attrNameLst>
                                      </p:cBhvr>
                                      <p:tavLst>
                                        <p:tav tm="0">
                                          <p:val>
                                            <p:strVal val="#ppt_y"/>
                                          </p:val>
                                        </p:tav>
                                        <p:tav tm="100000">
                                          <p:val>
                                            <p:strVal val="#ppt_y"/>
                                          </p:val>
                                        </p:tav>
                                      </p:tavLst>
                                    </p:anim>
                                  </p:childTnLst>
                                </p:cTn>
                              </p:par>
                              <p:par>
                                <p:cTn id="20" presetID="2" presetClass="entr" presetSubtype="8" fill="hold" nodeType="withEffect">
                                  <p:stCondLst>
                                    <p:cond delay="0"/>
                                  </p:stCondLst>
                                  <p:childTnLst>
                                    <p:set>
                                      <p:cBhvr>
                                        <p:cTn id="21" dur="1" fill="hold">
                                          <p:stCondLst>
                                            <p:cond delay="0"/>
                                          </p:stCondLst>
                                        </p:cTn>
                                        <p:tgtEl>
                                          <p:spTgt spid="44"/>
                                        </p:tgtEl>
                                        <p:attrNameLst>
                                          <p:attrName>style.visibility</p:attrName>
                                        </p:attrNameLst>
                                      </p:cBhvr>
                                      <p:to>
                                        <p:strVal val="visible"/>
                                      </p:to>
                                    </p:set>
                                    <p:anim calcmode="lin" valueType="num">
                                      <p:cBhvr additive="base">
                                        <p:cTn id="22" dur="500" fill="hold"/>
                                        <p:tgtEl>
                                          <p:spTgt spid="44"/>
                                        </p:tgtEl>
                                        <p:attrNameLst>
                                          <p:attrName>ppt_x</p:attrName>
                                        </p:attrNameLst>
                                      </p:cBhvr>
                                      <p:tavLst>
                                        <p:tav tm="0">
                                          <p:val>
                                            <p:strVal val="0-#ppt_w/2"/>
                                          </p:val>
                                        </p:tav>
                                        <p:tav tm="100000">
                                          <p:val>
                                            <p:strVal val="#ppt_x"/>
                                          </p:val>
                                        </p:tav>
                                      </p:tavLst>
                                    </p:anim>
                                    <p:anim calcmode="lin" valueType="num">
                                      <p:cBhvr additive="base">
                                        <p:cTn id="23" dur="500" fill="hold"/>
                                        <p:tgtEl>
                                          <p:spTgt spid="44"/>
                                        </p:tgtEl>
                                        <p:attrNameLst>
                                          <p:attrName>ppt_y</p:attrName>
                                        </p:attrNameLst>
                                      </p:cBhvr>
                                      <p:tavLst>
                                        <p:tav tm="0">
                                          <p:val>
                                            <p:strVal val="#ppt_y"/>
                                          </p:val>
                                        </p:tav>
                                        <p:tav tm="100000">
                                          <p:val>
                                            <p:strVal val="#ppt_y"/>
                                          </p:val>
                                        </p:tav>
                                      </p:tavLst>
                                    </p:anim>
                                  </p:childTnLst>
                                </p:cTn>
                              </p:par>
                            </p:childTnLst>
                          </p:cTn>
                        </p:par>
                        <p:par>
                          <p:cTn id="24" fill="hold">
                            <p:stCondLst>
                              <p:cond delay="2500"/>
                            </p:stCondLst>
                            <p:childTnLst>
                              <p:par>
                                <p:cTn id="25" presetID="42" presetClass="entr" presetSubtype="0" fill="hold" grpId="0" nodeType="afterEffect">
                                  <p:stCondLst>
                                    <p:cond delay="0"/>
                                  </p:stCondLst>
                                  <p:childTnLst>
                                    <p:set>
                                      <p:cBhvr>
                                        <p:cTn id="26" dur="1" fill="hold">
                                          <p:stCondLst>
                                            <p:cond delay="0"/>
                                          </p:stCondLst>
                                        </p:cTn>
                                        <p:tgtEl>
                                          <p:spTgt spid="47"/>
                                        </p:tgtEl>
                                        <p:attrNameLst>
                                          <p:attrName>style.visibility</p:attrName>
                                        </p:attrNameLst>
                                      </p:cBhvr>
                                      <p:to>
                                        <p:strVal val="visible"/>
                                      </p:to>
                                    </p:set>
                                    <p:animEffect transition="in" filter="fade">
                                      <p:cBhvr>
                                        <p:cTn id="27" dur="1000"/>
                                        <p:tgtEl>
                                          <p:spTgt spid="47"/>
                                        </p:tgtEl>
                                      </p:cBhvr>
                                    </p:animEffect>
                                    <p:anim calcmode="lin" valueType="num">
                                      <p:cBhvr>
                                        <p:cTn id="28" dur="1000" fill="hold"/>
                                        <p:tgtEl>
                                          <p:spTgt spid="47"/>
                                        </p:tgtEl>
                                        <p:attrNameLst>
                                          <p:attrName>ppt_x</p:attrName>
                                        </p:attrNameLst>
                                      </p:cBhvr>
                                      <p:tavLst>
                                        <p:tav tm="0">
                                          <p:val>
                                            <p:strVal val="#ppt_x"/>
                                          </p:val>
                                        </p:tav>
                                        <p:tav tm="100000">
                                          <p:val>
                                            <p:strVal val="#ppt_x"/>
                                          </p:val>
                                        </p:tav>
                                      </p:tavLst>
                                    </p:anim>
                                    <p:anim calcmode="lin" valueType="num">
                                      <p:cBhvr>
                                        <p:cTn id="29" dur="1000" fill="hold"/>
                                        <p:tgtEl>
                                          <p:spTgt spid="47"/>
                                        </p:tgtEl>
                                        <p:attrNameLst>
                                          <p:attrName>ppt_y</p:attrName>
                                        </p:attrNameLst>
                                      </p:cBhvr>
                                      <p:tavLst>
                                        <p:tav tm="0">
                                          <p:val>
                                            <p:strVal val="#ppt_y+.1"/>
                                          </p:val>
                                        </p:tav>
                                        <p:tav tm="100000">
                                          <p:val>
                                            <p:strVal val="#ppt_y"/>
                                          </p:val>
                                        </p:tav>
                                      </p:tavLst>
                                    </p:anim>
                                  </p:childTnLst>
                                </p:cTn>
                              </p:par>
                            </p:childTnLst>
                          </p:cTn>
                        </p:par>
                        <p:par>
                          <p:cTn id="30" fill="hold">
                            <p:stCondLst>
                              <p:cond delay="3500"/>
                            </p:stCondLst>
                            <p:childTnLst>
                              <p:par>
                                <p:cTn id="31" presetID="37" presetClass="entr" presetSubtype="0" fill="hold" grpId="0" nodeType="afterEffect">
                                  <p:stCondLst>
                                    <p:cond delay="0"/>
                                  </p:stCondLst>
                                  <p:childTnLst>
                                    <p:set>
                                      <p:cBhvr>
                                        <p:cTn id="32" dur="1" fill="hold">
                                          <p:stCondLst>
                                            <p:cond delay="0"/>
                                          </p:stCondLst>
                                        </p:cTn>
                                        <p:tgtEl>
                                          <p:spTgt spid="6"/>
                                        </p:tgtEl>
                                        <p:attrNameLst>
                                          <p:attrName>style.visibility</p:attrName>
                                        </p:attrNameLst>
                                      </p:cBhvr>
                                      <p:to>
                                        <p:strVal val="visible"/>
                                      </p:to>
                                    </p:set>
                                    <p:animEffect transition="in" filter="fade">
                                      <p:cBhvr>
                                        <p:cTn id="33" dur="1000"/>
                                        <p:tgtEl>
                                          <p:spTgt spid="6"/>
                                        </p:tgtEl>
                                      </p:cBhvr>
                                    </p:animEffect>
                                    <p:anim calcmode="lin" valueType="num">
                                      <p:cBhvr>
                                        <p:cTn id="34" dur="1000" fill="hold"/>
                                        <p:tgtEl>
                                          <p:spTgt spid="6"/>
                                        </p:tgtEl>
                                        <p:attrNameLst>
                                          <p:attrName>ppt_x</p:attrName>
                                        </p:attrNameLst>
                                      </p:cBhvr>
                                      <p:tavLst>
                                        <p:tav tm="0">
                                          <p:val>
                                            <p:strVal val="#ppt_x"/>
                                          </p:val>
                                        </p:tav>
                                        <p:tav tm="100000">
                                          <p:val>
                                            <p:strVal val="#ppt_x"/>
                                          </p:val>
                                        </p:tav>
                                      </p:tavLst>
                                    </p:anim>
                                    <p:anim calcmode="lin" valueType="num">
                                      <p:cBhvr>
                                        <p:cTn id="35" dur="900" decel="100000" fill="hold"/>
                                        <p:tgtEl>
                                          <p:spTgt spid="6"/>
                                        </p:tgtEl>
                                        <p:attrNameLst>
                                          <p:attrName>ppt_y</p:attrName>
                                        </p:attrNameLst>
                                      </p:cBhvr>
                                      <p:tavLst>
                                        <p:tav tm="0">
                                          <p:val>
                                            <p:strVal val="#ppt_y+1"/>
                                          </p:val>
                                        </p:tav>
                                        <p:tav tm="100000">
                                          <p:val>
                                            <p:strVal val="#ppt_y-.03"/>
                                          </p:val>
                                        </p:tav>
                                      </p:tavLst>
                                    </p:anim>
                                    <p:anim calcmode="lin" valueType="num">
                                      <p:cBhvr>
                                        <p:cTn id="36" dur="100" accel="100000" fill="hold">
                                          <p:stCondLst>
                                            <p:cond delay="900"/>
                                          </p:stCondLst>
                                        </p:cTn>
                                        <p:tgtEl>
                                          <p:spTgt spid="6"/>
                                        </p:tgtEl>
                                        <p:attrNameLst>
                                          <p:attrName>ppt_y</p:attrName>
                                        </p:attrNameLst>
                                      </p:cBhvr>
                                      <p:tavLst>
                                        <p:tav tm="0">
                                          <p:val>
                                            <p:strVal val="#ppt_y-.03"/>
                                          </p:val>
                                        </p:tav>
                                        <p:tav tm="100000">
                                          <p:val>
                                            <p:strVal val="#ppt_y"/>
                                          </p:val>
                                        </p:tav>
                                      </p:tavLst>
                                    </p:anim>
                                  </p:childTnLst>
                                </p:cTn>
                              </p:par>
                            </p:childTnLst>
                          </p:cTn>
                        </p:par>
                        <p:par>
                          <p:cTn id="37" fill="hold">
                            <p:stCondLst>
                              <p:cond delay="4500"/>
                            </p:stCondLst>
                            <p:childTnLst>
                              <p:par>
                                <p:cTn id="38" presetID="2" presetClass="entr" presetSubtype="8" fill="hold" nodeType="afterEffect">
                                  <p:stCondLst>
                                    <p:cond delay="0"/>
                                  </p:stCondLst>
                                  <p:childTnLst>
                                    <p:set>
                                      <p:cBhvr>
                                        <p:cTn id="39" dur="1" fill="hold">
                                          <p:stCondLst>
                                            <p:cond delay="0"/>
                                          </p:stCondLst>
                                        </p:cTn>
                                        <p:tgtEl>
                                          <p:spTgt spid="54"/>
                                        </p:tgtEl>
                                        <p:attrNameLst>
                                          <p:attrName>style.visibility</p:attrName>
                                        </p:attrNameLst>
                                      </p:cBhvr>
                                      <p:to>
                                        <p:strVal val="visible"/>
                                      </p:to>
                                    </p:set>
                                    <p:anim calcmode="lin" valueType="num">
                                      <p:cBhvr additive="base">
                                        <p:cTn id="40" dur="500" fill="hold"/>
                                        <p:tgtEl>
                                          <p:spTgt spid="54"/>
                                        </p:tgtEl>
                                        <p:attrNameLst>
                                          <p:attrName>ppt_x</p:attrName>
                                        </p:attrNameLst>
                                      </p:cBhvr>
                                      <p:tavLst>
                                        <p:tav tm="0">
                                          <p:val>
                                            <p:strVal val="0-#ppt_w/2"/>
                                          </p:val>
                                        </p:tav>
                                        <p:tav tm="100000">
                                          <p:val>
                                            <p:strVal val="#ppt_x"/>
                                          </p:val>
                                        </p:tav>
                                      </p:tavLst>
                                    </p:anim>
                                    <p:anim calcmode="lin" valueType="num">
                                      <p:cBhvr additive="base">
                                        <p:cTn id="41" dur="500" fill="hold"/>
                                        <p:tgtEl>
                                          <p:spTgt spid="54"/>
                                        </p:tgtEl>
                                        <p:attrNameLst>
                                          <p:attrName>ppt_y</p:attrName>
                                        </p:attrNameLst>
                                      </p:cBhvr>
                                      <p:tavLst>
                                        <p:tav tm="0">
                                          <p:val>
                                            <p:strVal val="#ppt_y"/>
                                          </p:val>
                                        </p:tav>
                                        <p:tav tm="100000">
                                          <p:val>
                                            <p:strVal val="#ppt_y"/>
                                          </p:val>
                                        </p:tav>
                                      </p:tavLst>
                                    </p:anim>
                                  </p:childTnLst>
                                </p:cTn>
                              </p:par>
                              <p:par>
                                <p:cTn id="42" presetID="2" presetClass="entr" presetSubtype="8" fill="hold" nodeType="withEffect">
                                  <p:stCondLst>
                                    <p:cond delay="0"/>
                                  </p:stCondLst>
                                  <p:childTnLst>
                                    <p:set>
                                      <p:cBhvr>
                                        <p:cTn id="43" dur="1" fill="hold">
                                          <p:stCondLst>
                                            <p:cond delay="0"/>
                                          </p:stCondLst>
                                        </p:cTn>
                                        <p:tgtEl>
                                          <p:spTgt spid="55"/>
                                        </p:tgtEl>
                                        <p:attrNameLst>
                                          <p:attrName>style.visibility</p:attrName>
                                        </p:attrNameLst>
                                      </p:cBhvr>
                                      <p:to>
                                        <p:strVal val="visible"/>
                                      </p:to>
                                    </p:set>
                                    <p:anim calcmode="lin" valueType="num">
                                      <p:cBhvr additive="base">
                                        <p:cTn id="44" dur="500" fill="hold"/>
                                        <p:tgtEl>
                                          <p:spTgt spid="55"/>
                                        </p:tgtEl>
                                        <p:attrNameLst>
                                          <p:attrName>ppt_x</p:attrName>
                                        </p:attrNameLst>
                                      </p:cBhvr>
                                      <p:tavLst>
                                        <p:tav tm="0">
                                          <p:val>
                                            <p:strVal val="0-#ppt_w/2"/>
                                          </p:val>
                                        </p:tav>
                                        <p:tav tm="100000">
                                          <p:val>
                                            <p:strVal val="#ppt_x"/>
                                          </p:val>
                                        </p:tav>
                                      </p:tavLst>
                                    </p:anim>
                                    <p:anim calcmode="lin" valueType="num">
                                      <p:cBhvr additive="base">
                                        <p:cTn id="45" dur="500" fill="hold"/>
                                        <p:tgtEl>
                                          <p:spTgt spid="55"/>
                                        </p:tgtEl>
                                        <p:attrNameLst>
                                          <p:attrName>ppt_y</p:attrName>
                                        </p:attrNameLst>
                                      </p:cBhvr>
                                      <p:tavLst>
                                        <p:tav tm="0">
                                          <p:val>
                                            <p:strVal val="#ppt_y"/>
                                          </p:val>
                                        </p:tav>
                                        <p:tav tm="100000">
                                          <p:val>
                                            <p:strVal val="#ppt_y"/>
                                          </p:val>
                                        </p:tav>
                                      </p:tavLst>
                                    </p:anim>
                                  </p:childTnLst>
                                </p:cTn>
                              </p:par>
                            </p:childTnLst>
                          </p:cTn>
                        </p:par>
                        <p:par>
                          <p:cTn id="46" fill="hold">
                            <p:stCondLst>
                              <p:cond delay="5000"/>
                            </p:stCondLst>
                            <p:childTnLst>
                              <p:par>
                                <p:cTn id="47" presetID="42" presetClass="entr" presetSubtype="0" fill="hold" grpId="0" nodeType="afterEffect">
                                  <p:stCondLst>
                                    <p:cond delay="0"/>
                                  </p:stCondLst>
                                  <p:childTnLst>
                                    <p:set>
                                      <p:cBhvr>
                                        <p:cTn id="48" dur="1" fill="hold">
                                          <p:stCondLst>
                                            <p:cond delay="0"/>
                                          </p:stCondLst>
                                        </p:cTn>
                                        <p:tgtEl>
                                          <p:spTgt spid="58"/>
                                        </p:tgtEl>
                                        <p:attrNameLst>
                                          <p:attrName>style.visibility</p:attrName>
                                        </p:attrNameLst>
                                      </p:cBhvr>
                                      <p:to>
                                        <p:strVal val="visible"/>
                                      </p:to>
                                    </p:set>
                                    <p:animEffect transition="in" filter="fade">
                                      <p:cBhvr>
                                        <p:cTn id="49" dur="1000"/>
                                        <p:tgtEl>
                                          <p:spTgt spid="58"/>
                                        </p:tgtEl>
                                      </p:cBhvr>
                                    </p:animEffect>
                                    <p:anim calcmode="lin" valueType="num">
                                      <p:cBhvr>
                                        <p:cTn id="50" dur="1000" fill="hold"/>
                                        <p:tgtEl>
                                          <p:spTgt spid="58"/>
                                        </p:tgtEl>
                                        <p:attrNameLst>
                                          <p:attrName>ppt_x</p:attrName>
                                        </p:attrNameLst>
                                      </p:cBhvr>
                                      <p:tavLst>
                                        <p:tav tm="0">
                                          <p:val>
                                            <p:strVal val="#ppt_x"/>
                                          </p:val>
                                        </p:tav>
                                        <p:tav tm="100000">
                                          <p:val>
                                            <p:strVal val="#ppt_x"/>
                                          </p:val>
                                        </p:tav>
                                      </p:tavLst>
                                    </p:anim>
                                    <p:anim calcmode="lin" valueType="num">
                                      <p:cBhvr>
                                        <p:cTn id="51" dur="1000" fill="hold"/>
                                        <p:tgtEl>
                                          <p:spTgt spid="58"/>
                                        </p:tgtEl>
                                        <p:attrNameLst>
                                          <p:attrName>ppt_y</p:attrName>
                                        </p:attrNameLst>
                                      </p:cBhvr>
                                      <p:tavLst>
                                        <p:tav tm="0">
                                          <p:val>
                                            <p:strVal val="#ppt_y+.1"/>
                                          </p:val>
                                        </p:tav>
                                        <p:tav tm="100000">
                                          <p:val>
                                            <p:strVal val="#ppt_y"/>
                                          </p:val>
                                        </p:tav>
                                      </p:tavLst>
                                    </p:anim>
                                  </p:childTnLst>
                                </p:cTn>
                              </p:par>
                            </p:childTnLst>
                          </p:cTn>
                        </p:par>
                        <p:par>
                          <p:cTn id="52" fill="hold">
                            <p:stCondLst>
                              <p:cond delay="6000"/>
                            </p:stCondLst>
                            <p:childTnLst>
                              <p:par>
                                <p:cTn id="53" presetID="37" presetClass="entr" presetSubtype="0" fill="hold" grpId="0" nodeType="afterEffect">
                                  <p:stCondLst>
                                    <p:cond delay="0"/>
                                  </p:stCondLst>
                                  <p:childTnLst>
                                    <p:set>
                                      <p:cBhvr>
                                        <p:cTn id="54" dur="1" fill="hold">
                                          <p:stCondLst>
                                            <p:cond delay="0"/>
                                          </p:stCondLst>
                                        </p:cTn>
                                        <p:tgtEl>
                                          <p:spTgt spid="7"/>
                                        </p:tgtEl>
                                        <p:attrNameLst>
                                          <p:attrName>style.visibility</p:attrName>
                                        </p:attrNameLst>
                                      </p:cBhvr>
                                      <p:to>
                                        <p:strVal val="visible"/>
                                      </p:to>
                                    </p:set>
                                    <p:animEffect transition="in" filter="fade">
                                      <p:cBhvr>
                                        <p:cTn id="55" dur="1000"/>
                                        <p:tgtEl>
                                          <p:spTgt spid="7"/>
                                        </p:tgtEl>
                                      </p:cBhvr>
                                    </p:animEffect>
                                    <p:anim calcmode="lin" valueType="num">
                                      <p:cBhvr>
                                        <p:cTn id="56" dur="1000" fill="hold"/>
                                        <p:tgtEl>
                                          <p:spTgt spid="7"/>
                                        </p:tgtEl>
                                        <p:attrNameLst>
                                          <p:attrName>ppt_x</p:attrName>
                                        </p:attrNameLst>
                                      </p:cBhvr>
                                      <p:tavLst>
                                        <p:tav tm="0">
                                          <p:val>
                                            <p:strVal val="#ppt_x"/>
                                          </p:val>
                                        </p:tav>
                                        <p:tav tm="100000">
                                          <p:val>
                                            <p:strVal val="#ppt_x"/>
                                          </p:val>
                                        </p:tav>
                                      </p:tavLst>
                                    </p:anim>
                                    <p:anim calcmode="lin" valueType="num">
                                      <p:cBhvr>
                                        <p:cTn id="57" dur="900" decel="100000" fill="hold"/>
                                        <p:tgtEl>
                                          <p:spTgt spid="7"/>
                                        </p:tgtEl>
                                        <p:attrNameLst>
                                          <p:attrName>ppt_y</p:attrName>
                                        </p:attrNameLst>
                                      </p:cBhvr>
                                      <p:tavLst>
                                        <p:tav tm="0">
                                          <p:val>
                                            <p:strVal val="#ppt_y+1"/>
                                          </p:val>
                                        </p:tav>
                                        <p:tav tm="100000">
                                          <p:val>
                                            <p:strVal val="#ppt_y-.03"/>
                                          </p:val>
                                        </p:tav>
                                      </p:tavLst>
                                    </p:anim>
                                    <p:anim calcmode="lin" valueType="num">
                                      <p:cBhvr>
                                        <p:cTn id="58" dur="100" accel="100000" fill="hold">
                                          <p:stCondLst>
                                            <p:cond delay="900"/>
                                          </p:stCondLst>
                                        </p:cTn>
                                        <p:tgtEl>
                                          <p:spTgt spid="7"/>
                                        </p:tgtEl>
                                        <p:attrNameLst>
                                          <p:attrName>ppt_y</p:attrName>
                                        </p:attrNameLst>
                                      </p:cBhvr>
                                      <p:tavLst>
                                        <p:tav tm="0">
                                          <p:val>
                                            <p:strVal val="#ppt_y-.03"/>
                                          </p:val>
                                        </p:tav>
                                        <p:tav tm="100000">
                                          <p:val>
                                            <p:strVal val="#ppt_y"/>
                                          </p:val>
                                        </p:tav>
                                      </p:tavLst>
                                    </p:anim>
                                  </p:childTnLst>
                                </p:cTn>
                              </p:par>
                            </p:childTnLst>
                          </p:cTn>
                        </p:par>
                        <p:par>
                          <p:cTn id="59" fill="hold">
                            <p:stCondLst>
                              <p:cond delay="7000"/>
                            </p:stCondLst>
                            <p:childTnLst>
                              <p:par>
                                <p:cTn id="60" presetID="2" presetClass="entr" presetSubtype="8" fill="hold" nodeType="afterEffect">
                                  <p:stCondLst>
                                    <p:cond delay="0"/>
                                  </p:stCondLst>
                                  <p:childTnLst>
                                    <p:set>
                                      <p:cBhvr>
                                        <p:cTn id="61" dur="1" fill="hold">
                                          <p:stCondLst>
                                            <p:cond delay="0"/>
                                          </p:stCondLst>
                                        </p:cTn>
                                        <p:tgtEl>
                                          <p:spTgt spid="49"/>
                                        </p:tgtEl>
                                        <p:attrNameLst>
                                          <p:attrName>style.visibility</p:attrName>
                                        </p:attrNameLst>
                                      </p:cBhvr>
                                      <p:to>
                                        <p:strVal val="visible"/>
                                      </p:to>
                                    </p:set>
                                    <p:anim calcmode="lin" valueType="num">
                                      <p:cBhvr additive="base">
                                        <p:cTn id="62" dur="500" fill="hold"/>
                                        <p:tgtEl>
                                          <p:spTgt spid="49"/>
                                        </p:tgtEl>
                                        <p:attrNameLst>
                                          <p:attrName>ppt_x</p:attrName>
                                        </p:attrNameLst>
                                      </p:cBhvr>
                                      <p:tavLst>
                                        <p:tav tm="0">
                                          <p:val>
                                            <p:strVal val="0-#ppt_w/2"/>
                                          </p:val>
                                        </p:tav>
                                        <p:tav tm="100000">
                                          <p:val>
                                            <p:strVal val="#ppt_x"/>
                                          </p:val>
                                        </p:tav>
                                      </p:tavLst>
                                    </p:anim>
                                    <p:anim calcmode="lin" valueType="num">
                                      <p:cBhvr additive="base">
                                        <p:cTn id="63" dur="500" fill="hold"/>
                                        <p:tgtEl>
                                          <p:spTgt spid="49"/>
                                        </p:tgtEl>
                                        <p:attrNameLst>
                                          <p:attrName>ppt_y</p:attrName>
                                        </p:attrNameLst>
                                      </p:cBhvr>
                                      <p:tavLst>
                                        <p:tav tm="0">
                                          <p:val>
                                            <p:strVal val="#ppt_y"/>
                                          </p:val>
                                        </p:tav>
                                        <p:tav tm="100000">
                                          <p:val>
                                            <p:strVal val="#ppt_y"/>
                                          </p:val>
                                        </p:tav>
                                      </p:tavLst>
                                    </p:anim>
                                  </p:childTnLst>
                                </p:cTn>
                              </p:par>
                              <p:par>
                                <p:cTn id="64" presetID="2" presetClass="entr" presetSubtype="8" fill="hold" nodeType="withEffect">
                                  <p:stCondLst>
                                    <p:cond delay="0"/>
                                  </p:stCondLst>
                                  <p:childTnLst>
                                    <p:set>
                                      <p:cBhvr>
                                        <p:cTn id="65" dur="1" fill="hold">
                                          <p:stCondLst>
                                            <p:cond delay="0"/>
                                          </p:stCondLst>
                                        </p:cTn>
                                        <p:tgtEl>
                                          <p:spTgt spid="50"/>
                                        </p:tgtEl>
                                        <p:attrNameLst>
                                          <p:attrName>style.visibility</p:attrName>
                                        </p:attrNameLst>
                                      </p:cBhvr>
                                      <p:to>
                                        <p:strVal val="visible"/>
                                      </p:to>
                                    </p:set>
                                    <p:anim calcmode="lin" valueType="num">
                                      <p:cBhvr additive="base">
                                        <p:cTn id="66" dur="500" fill="hold"/>
                                        <p:tgtEl>
                                          <p:spTgt spid="50"/>
                                        </p:tgtEl>
                                        <p:attrNameLst>
                                          <p:attrName>ppt_x</p:attrName>
                                        </p:attrNameLst>
                                      </p:cBhvr>
                                      <p:tavLst>
                                        <p:tav tm="0">
                                          <p:val>
                                            <p:strVal val="0-#ppt_w/2"/>
                                          </p:val>
                                        </p:tav>
                                        <p:tav tm="100000">
                                          <p:val>
                                            <p:strVal val="#ppt_x"/>
                                          </p:val>
                                        </p:tav>
                                      </p:tavLst>
                                    </p:anim>
                                    <p:anim calcmode="lin" valueType="num">
                                      <p:cBhvr additive="base">
                                        <p:cTn id="67" dur="500" fill="hold"/>
                                        <p:tgtEl>
                                          <p:spTgt spid="50"/>
                                        </p:tgtEl>
                                        <p:attrNameLst>
                                          <p:attrName>ppt_y</p:attrName>
                                        </p:attrNameLst>
                                      </p:cBhvr>
                                      <p:tavLst>
                                        <p:tav tm="0">
                                          <p:val>
                                            <p:strVal val="#ppt_y"/>
                                          </p:val>
                                        </p:tav>
                                        <p:tav tm="100000">
                                          <p:val>
                                            <p:strVal val="#ppt_y"/>
                                          </p:val>
                                        </p:tav>
                                      </p:tavLst>
                                    </p:anim>
                                  </p:childTnLst>
                                </p:cTn>
                              </p:par>
                            </p:childTnLst>
                          </p:cTn>
                        </p:par>
                        <p:par>
                          <p:cTn id="68" fill="hold">
                            <p:stCondLst>
                              <p:cond delay="7500"/>
                            </p:stCondLst>
                            <p:childTnLst>
                              <p:par>
                                <p:cTn id="69" presetID="42" presetClass="entr" presetSubtype="0" fill="hold" grpId="0" nodeType="afterEffect">
                                  <p:stCondLst>
                                    <p:cond delay="0"/>
                                  </p:stCondLst>
                                  <p:childTnLst>
                                    <p:set>
                                      <p:cBhvr>
                                        <p:cTn id="70" dur="1" fill="hold">
                                          <p:stCondLst>
                                            <p:cond delay="0"/>
                                          </p:stCondLst>
                                        </p:cTn>
                                        <p:tgtEl>
                                          <p:spTgt spid="59"/>
                                        </p:tgtEl>
                                        <p:attrNameLst>
                                          <p:attrName>style.visibility</p:attrName>
                                        </p:attrNameLst>
                                      </p:cBhvr>
                                      <p:to>
                                        <p:strVal val="visible"/>
                                      </p:to>
                                    </p:set>
                                    <p:animEffect transition="in" filter="fade">
                                      <p:cBhvr>
                                        <p:cTn id="71" dur="1000"/>
                                        <p:tgtEl>
                                          <p:spTgt spid="59"/>
                                        </p:tgtEl>
                                      </p:cBhvr>
                                    </p:animEffect>
                                    <p:anim calcmode="lin" valueType="num">
                                      <p:cBhvr>
                                        <p:cTn id="72" dur="1000" fill="hold"/>
                                        <p:tgtEl>
                                          <p:spTgt spid="59"/>
                                        </p:tgtEl>
                                        <p:attrNameLst>
                                          <p:attrName>ppt_x</p:attrName>
                                        </p:attrNameLst>
                                      </p:cBhvr>
                                      <p:tavLst>
                                        <p:tav tm="0">
                                          <p:val>
                                            <p:strVal val="#ppt_x"/>
                                          </p:val>
                                        </p:tav>
                                        <p:tav tm="100000">
                                          <p:val>
                                            <p:strVal val="#ppt_x"/>
                                          </p:val>
                                        </p:tav>
                                      </p:tavLst>
                                    </p:anim>
                                    <p:anim calcmode="lin" valueType="num">
                                      <p:cBhvr>
                                        <p:cTn id="73" dur="1000" fill="hold"/>
                                        <p:tgtEl>
                                          <p:spTgt spid="5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7" grpId="0">
        <p:bldAsOne/>
      </p:bldGraphic>
      <p:bldP spid="47" grpId="0"/>
      <p:bldP spid="58" grpId="0"/>
      <p:bldP spid="59" grpId="0"/>
      <p:bldP spid="60" grpId="0"/>
      <p:bldGraphic spid="6" grpId="0">
        <p:bldAsOne/>
      </p:bldGraphic>
      <p:bldGraphic spid="4" grpId="0">
        <p:bldAsOne/>
      </p:bldGraphic>
    </p:bldLst>
  </p:timing>
</p:sld>
</file>

<file path=ppt/slides/slide5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18" name="Freeform 17"/>
          <p:cNvSpPr/>
          <p:nvPr/>
        </p:nvSpPr>
        <p:spPr>
          <a:xfrm>
            <a:off x="3901440" y="1889093"/>
            <a:ext cx="2174549" cy="2174236"/>
          </a:xfrm>
          <a:custGeom>
            <a:avLst/>
            <a:gdLst>
              <a:gd name="connsiteX0" fmla="*/ 2165353 w 2174549"/>
              <a:gd name="connsiteY0" fmla="*/ 0 h 2174236"/>
              <a:gd name="connsiteX1" fmla="*/ 2174549 w 2174549"/>
              <a:gd name="connsiteY1" fmla="*/ 465 h 2174236"/>
              <a:gd name="connsiteX2" fmla="*/ 2174549 w 2174549"/>
              <a:gd name="connsiteY2" fmla="*/ 1499610 h 2174236"/>
              <a:gd name="connsiteX3" fmla="*/ 1500591 w 2174549"/>
              <a:gd name="connsiteY3" fmla="*/ 2174236 h 2174236"/>
              <a:gd name="connsiteX4" fmla="*/ 449 w 2174549"/>
              <a:gd name="connsiteY4" fmla="*/ 2174236 h 2174236"/>
              <a:gd name="connsiteX5" fmla="*/ 0 w 2174549"/>
              <a:gd name="connsiteY5" fmla="*/ 2165353 h 2174236"/>
              <a:gd name="connsiteX6" fmla="*/ 2165353 w 2174549"/>
              <a:gd name="connsiteY6" fmla="*/ 0 h 2174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74549" h="2174236">
                <a:moveTo>
                  <a:pt x="2165353" y="0"/>
                </a:moveTo>
                <a:lnTo>
                  <a:pt x="2174549" y="465"/>
                </a:lnTo>
                <a:lnTo>
                  <a:pt x="2174549" y="1499610"/>
                </a:lnTo>
                <a:lnTo>
                  <a:pt x="1500591" y="2174236"/>
                </a:lnTo>
                <a:lnTo>
                  <a:pt x="449" y="2174236"/>
                </a:lnTo>
                <a:lnTo>
                  <a:pt x="0" y="2165353"/>
                </a:lnTo>
                <a:cubicBezTo>
                  <a:pt x="0" y="969461"/>
                  <a:pt x="969462" y="0"/>
                  <a:pt x="2165353" y="0"/>
                </a:cubicBezTo>
                <a:close/>
              </a:path>
            </a:pathLst>
          </a:custGeom>
          <a:solidFill>
            <a:srgbClr val="EF3425"/>
          </a:solidFill>
          <a:ln w="63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p:cNvSpPr/>
          <p:nvPr/>
        </p:nvSpPr>
        <p:spPr>
          <a:xfrm rot="5400000">
            <a:off x="6116168" y="1897712"/>
            <a:ext cx="2174548" cy="2174236"/>
          </a:xfrm>
          <a:custGeom>
            <a:avLst/>
            <a:gdLst>
              <a:gd name="connsiteX0" fmla="*/ 0 w 2174548"/>
              <a:gd name="connsiteY0" fmla="*/ 2165353 h 2174236"/>
              <a:gd name="connsiteX1" fmla="*/ 2165352 w 2174548"/>
              <a:gd name="connsiteY1" fmla="*/ 0 h 2174236"/>
              <a:gd name="connsiteX2" fmla="*/ 2174548 w 2174548"/>
              <a:gd name="connsiteY2" fmla="*/ 465 h 2174236"/>
              <a:gd name="connsiteX3" fmla="*/ 2174548 w 2174548"/>
              <a:gd name="connsiteY3" fmla="*/ 1502068 h 2174236"/>
              <a:gd name="connsiteX4" fmla="*/ 1503044 w 2174548"/>
              <a:gd name="connsiteY4" fmla="*/ 2174236 h 2174236"/>
              <a:gd name="connsiteX5" fmla="*/ 449 w 2174548"/>
              <a:gd name="connsiteY5" fmla="*/ 2174236 h 2174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74548" h="2174236">
                <a:moveTo>
                  <a:pt x="0" y="2165353"/>
                </a:moveTo>
                <a:cubicBezTo>
                  <a:pt x="0" y="969461"/>
                  <a:pt x="969461" y="0"/>
                  <a:pt x="2165352" y="0"/>
                </a:cubicBezTo>
                <a:lnTo>
                  <a:pt x="2174548" y="465"/>
                </a:lnTo>
                <a:lnTo>
                  <a:pt x="2174548" y="1502068"/>
                </a:lnTo>
                <a:lnTo>
                  <a:pt x="1503044" y="2174236"/>
                </a:lnTo>
                <a:lnTo>
                  <a:pt x="449" y="2174236"/>
                </a:lnTo>
                <a:close/>
              </a:path>
            </a:pathLst>
          </a:custGeom>
          <a:solidFill>
            <a:srgbClr val="44546B"/>
          </a:solidFill>
          <a:ln w="6350">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2" name="Freeform 21"/>
          <p:cNvSpPr/>
          <p:nvPr/>
        </p:nvSpPr>
        <p:spPr>
          <a:xfrm rot="16200000">
            <a:off x="3901439" y="4101477"/>
            <a:ext cx="2174548" cy="2174236"/>
          </a:xfrm>
          <a:custGeom>
            <a:avLst/>
            <a:gdLst>
              <a:gd name="connsiteX0" fmla="*/ 2174548 w 2174548"/>
              <a:gd name="connsiteY0" fmla="*/ 465 h 2174236"/>
              <a:gd name="connsiteX1" fmla="*/ 2174548 w 2174548"/>
              <a:gd name="connsiteY1" fmla="*/ 1503736 h 2174236"/>
              <a:gd name="connsiteX2" fmla="*/ 1504711 w 2174548"/>
              <a:gd name="connsiteY2" fmla="*/ 2174236 h 2174236"/>
              <a:gd name="connsiteX3" fmla="*/ 449 w 2174548"/>
              <a:gd name="connsiteY3" fmla="*/ 2174236 h 2174236"/>
              <a:gd name="connsiteX4" fmla="*/ 0 w 2174548"/>
              <a:gd name="connsiteY4" fmla="*/ 2165353 h 2174236"/>
              <a:gd name="connsiteX5" fmla="*/ 2165352 w 2174548"/>
              <a:gd name="connsiteY5" fmla="*/ 0 h 2174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74548" h="2174236">
                <a:moveTo>
                  <a:pt x="2174548" y="465"/>
                </a:moveTo>
                <a:lnTo>
                  <a:pt x="2174548" y="1503736"/>
                </a:lnTo>
                <a:lnTo>
                  <a:pt x="1504711" y="2174236"/>
                </a:lnTo>
                <a:lnTo>
                  <a:pt x="449" y="2174236"/>
                </a:lnTo>
                <a:lnTo>
                  <a:pt x="0" y="2165353"/>
                </a:lnTo>
                <a:cubicBezTo>
                  <a:pt x="0" y="969461"/>
                  <a:pt x="969461" y="0"/>
                  <a:pt x="2165352" y="0"/>
                </a:cubicBezTo>
                <a:close/>
              </a:path>
            </a:pathLst>
          </a:custGeom>
          <a:solidFill>
            <a:srgbClr val="72869F"/>
          </a:solidFill>
          <a:ln w="6350">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4" name="Freeform 23"/>
          <p:cNvSpPr/>
          <p:nvPr/>
        </p:nvSpPr>
        <p:spPr>
          <a:xfrm rot="10800000">
            <a:off x="6116011" y="4112391"/>
            <a:ext cx="2174549" cy="2174236"/>
          </a:xfrm>
          <a:custGeom>
            <a:avLst/>
            <a:gdLst>
              <a:gd name="connsiteX0" fmla="*/ 1505027 w 2174549"/>
              <a:gd name="connsiteY0" fmla="*/ 2174236 h 2174236"/>
              <a:gd name="connsiteX1" fmla="*/ 449 w 2174549"/>
              <a:gd name="connsiteY1" fmla="*/ 2174236 h 2174236"/>
              <a:gd name="connsiteX2" fmla="*/ 0 w 2174549"/>
              <a:gd name="connsiteY2" fmla="*/ 2165353 h 2174236"/>
              <a:gd name="connsiteX3" fmla="*/ 2165353 w 2174549"/>
              <a:gd name="connsiteY3" fmla="*/ 0 h 2174236"/>
              <a:gd name="connsiteX4" fmla="*/ 2174549 w 2174549"/>
              <a:gd name="connsiteY4" fmla="*/ 465 h 2174236"/>
              <a:gd name="connsiteX5" fmla="*/ 2174549 w 2174549"/>
              <a:gd name="connsiteY5" fmla="*/ 1504051 h 2174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74549" h="2174236">
                <a:moveTo>
                  <a:pt x="1505027" y="2174236"/>
                </a:moveTo>
                <a:lnTo>
                  <a:pt x="449" y="2174236"/>
                </a:lnTo>
                <a:lnTo>
                  <a:pt x="0" y="2165353"/>
                </a:lnTo>
                <a:cubicBezTo>
                  <a:pt x="0" y="969461"/>
                  <a:pt x="969462" y="0"/>
                  <a:pt x="2165353" y="0"/>
                </a:cubicBezTo>
                <a:lnTo>
                  <a:pt x="2174549" y="465"/>
                </a:lnTo>
                <a:lnTo>
                  <a:pt x="2174549" y="1504051"/>
                </a:lnTo>
                <a:close/>
              </a:path>
            </a:pathLst>
          </a:custGeom>
          <a:solidFill>
            <a:srgbClr val="5C7089"/>
          </a:solidFill>
          <a:ln w="6350">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5" name="Oval 24"/>
          <p:cNvSpPr>
            <a:spLocks noChangeAspect="1"/>
          </p:cNvSpPr>
          <p:nvPr/>
        </p:nvSpPr>
        <p:spPr>
          <a:xfrm>
            <a:off x="4073031" y="2328011"/>
            <a:ext cx="731520" cy="731520"/>
          </a:xfrm>
          <a:prstGeom prst="ellipse">
            <a:avLst/>
          </a:prstGeom>
          <a:solidFill>
            <a:srgbClr val="FFFFFF"/>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dirty="0">
                <a:solidFill>
                  <a:srgbClr val="4D4D4D"/>
                </a:solidFill>
                <a:latin typeface="Bernard MT Condensed" panose="02050806060905020404" pitchFamily="18" charset="0"/>
              </a:rPr>
              <a:t>S</a:t>
            </a:r>
          </a:p>
        </p:txBody>
      </p:sp>
      <p:sp>
        <p:nvSpPr>
          <p:cNvPr id="26" name="Oval 25"/>
          <p:cNvSpPr>
            <a:spLocks noChangeAspect="1"/>
          </p:cNvSpPr>
          <p:nvPr/>
        </p:nvSpPr>
        <p:spPr>
          <a:xfrm>
            <a:off x="7463483" y="2328011"/>
            <a:ext cx="731520" cy="731520"/>
          </a:xfrm>
          <a:prstGeom prst="ellipse">
            <a:avLst/>
          </a:prstGeom>
          <a:solidFill>
            <a:srgbClr val="FFFFFF"/>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dirty="0">
                <a:solidFill>
                  <a:srgbClr val="4D4D4D"/>
                </a:solidFill>
                <a:latin typeface="Bernard MT Condensed" panose="02050806060905020404" pitchFamily="18" charset="0"/>
              </a:rPr>
              <a:t>W</a:t>
            </a:r>
          </a:p>
        </p:txBody>
      </p:sp>
      <p:sp>
        <p:nvSpPr>
          <p:cNvPr id="27" name="Oval 26"/>
          <p:cNvSpPr>
            <a:spLocks noChangeAspect="1"/>
          </p:cNvSpPr>
          <p:nvPr/>
        </p:nvSpPr>
        <p:spPr>
          <a:xfrm>
            <a:off x="4073031" y="5089525"/>
            <a:ext cx="731520" cy="731520"/>
          </a:xfrm>
          <a:prstGeom prst="ellipse">
            <a:avLst/>
          </a:prstGeom>
          <a:solidFill>
            <a:srgbClr val="FFFFFF"/>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dirty="0">
                <a:solidFill>
                  <a:srgbClr val="4D4D4D"/>
                </a:solidFill>
                <a:latin typeface="Bernard MT Condensed" panose="02050806060905020404" pitchFamily="18" charset="0"/>
              </a:rPr>
              <a:t>T</a:t>
            </a:r>
          </a:p>
        </p:txBody>
      </p:sp>
      <p:sp>
        <p:nvSpPr>
          <p:cNvPr id="28" name="Oval 27"/>
          <p:cNvSpPr>
            <a:spLocks noChangeAspect="1"/>
          </p:cNvSpPr>
          <p:nvPr/>
        </p:nvSpPr>
        <p:spPr>
          <a:xfrm>
            <a:off x="7463483" y="5089525"/>
            <a:ext cx="731520" cy="731520"/>
          </a:xfrm>
          <a:prstGeom prst="ellipse">
            <a:avLst/>
          </a:prstGeom>
          <a:solidFill>
            <a:srgbClr val="FFFFFF"/>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dirty="0">
                <a:solidFill>
                  <a:srgbClr val="4D4D4D"/>
                </a:solidFill>
                <a:latin typeface="Bernard MT Condensed" panose="02050806060905020404" pitchFamily="18" charset="0"/>
              </a:rPr>
              <a:t>O</a:t>
            </a:r>
          </a:p>
        </p:txBody>
      </p:sp>
      <p:sp>
        <p:nvSpPr>
          <p:cNvPr id="4" name="TextBox 3"/>
          <p:cNvSpPr txBox="1"/>
          <p:nvPr/>
        </p:nvSpPr>
        <p:spPr>
          <a:xfrm>
            <a:off x="4804551" y="2944989"/>
            <a:ext cx="804584" cy="523220"/>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91%</a:t>
            </a:r>
          </a:p>
        </p:txBody>
      </p:sp>
      <p:sp>
        <p:nvSpPr>
          <p:cNvPr id="29" name="TextBox 28"/>
          <p:cNvSpPr txBox="1"/>
          <p:nvPr/>
        </p:nvSpPr>
        <p:spPr>
          <a:xfrm>
            <a:off x="6618564" y="2907230"/>
            <a:ext cx="804584" cy="523220"/>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24%</a:t>
            </a:r>
          </a:p>
        </p:txBody>
      </p:sp>
      <p:sp>
        <p:nvSpPr>
          <p:cNvPr id="30" name="TextBox 29"/>
          <p:cNvSpPr txBox="1"/>
          <p:nvPr/>
        </p:nvSpPr>
        <p:spPr>
          <a:xfrm>
            <a:off x="4832214" y="4566305"/>
            <a:ext cx="804584" cy="523220"/>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33%</a:t>
            </a:r>
          </a:p>
        </p:txBody>
      </p:sp>
      <p:sp>
        <p:nvSpPr>
          <p:cNvPr id="31" name="TextBox 30"/>
          <p:cNvSpPr txBox="1"/>
          <p:nvPr/>
        </p:nvSpPr>
        <p:spPr>
          <a:xfrm>
            <a:off x="6619231" y="4665374"/>
            <a:ext cx="804584" cy="523220"/>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56%</a:t>
            </a:r>
          </a:p>
        </p:txBody>
      </p:sp>
      <p:sp>
        <p:nvSpPr>
          <p:cNvPr id="32" name="Text Placeholder 3"/>
          <p:cNvSpPr txBox="1">
            <a:spLocks/>
          </p:cNvSpPr>
          <p:nvPr/>
        </p:nvSpPr>
        <p:spPr>
          <a:xfrm>
            <a:off x="419617" y="1929326"/>
            <a:ext cx="3017520" cy="1277273"/>
          </a:xfrm>
          <a:prstGeom prst="rect">
            <a:avLst/>
          </a:prstGeom>
        </p:spPr>
        <p:txBody>
          <a:bodyPr wrap="square" lIns="0" tIns="0" rIns="0" bIns="0" anchor="t" anchorCtr="0">
            <a:spAutoFit/>
          </a:bodyPr>
          <a:lstStyle>
            <a:lvl1pPr marL="0" indent="0" algn="ctr">
              <a:buNone/>
              <a:defRPr sz="16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algn="l"/>
            <a:r>
              <a:rPr lang="en-US" sz="1400" dirty="0">
                <a:solidFill>
                  <a:srgbClr val="EF3425"/>
                </a:solidFill>
                <a:latin typeface="Bernard MT Condensed" panose="02050806060905020404" pitchFamily="18" charset="0"/>
              </a:rPr>
              <a:t>STRENGTH</a:t>
            </a:r>
          </a:p>
          <a:p>
            <a:pPr algn="l"/>
            <a:endParaRPr lang="en-US" sz="400" b="1" dirty="0">
              <a:solidFill>
                <a:srgbClr val="00B0F0"/>
              </a:solidFill>
              <a:latin typeface="Candara" panose="020E0502030303020204" pitchFamily="34" charset="0"/>
            </a:endParaRPr>
          </a:p>
          <a:p>
            <a:pPr algn="l"/>
            <a:r>
              <a:rPr lang="en-US" sz="1300" dirty="0">
                <a:solidFill>
                  <a:schemeClr val="bg1">
                    <a:lumMod val="95000"/>
                  </a:schemeClr>
                </a:solidFill>
                <a:latin typeface="Candara" panose="020E0502030303020204" pitchFamily="34" charset="0"/>
              </a:rPr>
              <a:t>Lorem ipsum dolor sit amet, consectetur adipiscing elit, sed do eiusmod tempor incididunt ut labore et dolore magna aliqua. Ut enim ad minim veniam, quis nostrud exercitation</a:t>
            </a:r>
          </a:p>
        </p:txBody>
      </p:sp>
      <p:sp>
        <p:nvSpPr>
          <p:cNvPr id="33" name="Text Placeholder 3"/>
          <p:cNvSpPr txBox="1">
            <a:spLocks/>
          </p:cNvSpPr>
          <p:nvPr/>
        </p:nvSpPr>
        <p:spPr>
          <a:xfrm>
            <a:off x="8677806" y="2096891"/>
            <a:ext cx="3017520" cy="1277273"/>
          </a:xfrm>
          <a:prstGeom prst="rect">
            <a:avLst/>
          </a:prstGeom>
        </p:spPr>
        <p:txBody>
          <a:bodyPr wrap="square" lIns="0" tIns="0" rIns="0" bIns="0" anchor="t" anchorCtr="0">
            <a:spAutoFit/>
          </a:bodyPr>
          <a:lstStyle>
            <a:lvl1pPr marL="0" indent="0" algn="ctr">
              <a:buNone/>
              <a:defRPr sz="16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algn="l"/>
            <a:r>
              <a:rPr lang="en-US" sz="1400" dirty="0">
                <a:solidFill>
                  <a:srgbClr val="44546B"/>
                </a:solidFill>
                <a:latin typeface="Bernard MT Condensed" panose="02050806060905020404" pitchFamily="18" charset="0"/>
              </a:rPr>
              <a:t>WEAKNESS</a:t>
            </a:r>
          </a:p>
          <a:p>
            <a:pPr algn="l"/>
            <a:endParaRPr lang="en-US" sz="400" b="1" dirty="0">
              <a:solidFill>
                <a:srgbClr val="00B0F0"/>
              </a:solidFill>
              <a:latin typeface="Candara" panose="020E0502030303020204" pitchFamily="34" charset="0"/>
            </a:endParaRPr>
          </a:p>
          <a:p>
            <a:pPr algn="l"/>
            <a:r>
              <a:rPr lang="en-US" sz="1300" dirty="0">
                <a:solidFill>
                  <a:schemeClr val="bg1">
                    <a:lumMod val="95000"/>
                  </a:schemeClr>
                </a:solidFill>
                <a:latin typeface="Candara" panose="020E0502030303020204" pitchFamily="34" charset="0"/>
              </a:rPr>
              <a:t>Lorem ipsum dolor sit amet, consectetur adipiscing elit, sed do eiusmod tempor incididunt ut labore et dolore magna aliqua. Ut enim ad minim veniam, quis nostrud exercitation</a:t>
            </a:r>
          </a:p>
        </p:txBody>
      </p:sp>
      <p:sp>
        <p:nvSpPr>
          <p:cNvPr id="34" name="Text Placeholder 3"/>
          <p:cNvSpPr txBox="1">
            <a:spLocks/>
          </p:cNvSpPr>
          <p:nvPr/>
        </p:nvSpPr>
        <p:spPr>
          <a:xfrm>
            <a:off x="8732520" y="4207948"/>
            <a:ext cx="3017520" cy="1277273"/>
          </a:xfrm>
          <a:prstGeom prst="rect">
            <a:avLst/>
          </a:prstGeom>
        </p:spPr>
        <p:txBody>
          <a:bodyPr wrap="square" lIns="0" tIns="0" rIns="0" bIns="0" anchor="t" anchorCtr="0">
            <a:spAutoFit/>
          </a:bodyPr>
          <a:lstStyle>
            <a:lvl1pPr marL="0" indent="0" algn="ctr">
              <a:buNone/>
              <a:defRPr sz="16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algn="l"/>
            <a:r>
              <a:rPr lang="en-US" sz="1400" dirty="0">
                <a:solidFill>
                  <a:srgbClr val="5C7089"/>
                </a:solidFill>
                <a:latin typeface="Bernard MT Condensed" panose="02050806060905020404" pitchFamily="18" charset="0"/>
              </a:rPr>
              <a:t>OPPORTUNITIES</a:t>
            </a:r>
          </a:p>
          <a:p>
            <a:pPr algn="l"/>
            <a:endParaRPr lang="en-US" sz="400" b="1" dirty="0">
              <a:solidFill>
                <a:srgbClr val="00B0F0"/>
              </a:solidFill>
              <a:latin typeface="Candara" panose="020E0502030303020204" pitchFamily="34" charset="0"/>
            </a:endParaRPr>
          </a:p>
          <a:p>
            <a:pPr algn="l"/>
            <a:r>
              <a:rPr lang="en-US" sz="1300" dirty="0">
                <a:solidFill>
                  <a:schemeClr val="bg1">
                    <a:lumMod val="95000"/>
                  </a:schemeClr>
                </a:solidFill>
                <a:latin typeface="Candara" panose="020E0502030303020204" pitchFamily="34" charset="0"/>
              </a:rPr>
              <a:t>Lorem ipsum dolor sit amet, consectetur adipiscing elit, sed do eiusmod tempor incididunt ut labore et dolore magna aliqua. Ut enim ad minim veniam, quis nostrud exercitation</a:t>
            </a:r>
          </a:p>
        </p:txBody>
      </p:sp>
      <p:sp>
        <p:nvSpPr>
          <p:cNvPr id="35" name="Text Placeholder 3"/>
          <p:cNvSpPr txBox="1">
            <a:spLocks/>
          </p:cNvSpPr>
          <p:nvPr/>
        </p:nvSpPr>
        <p:spPr>
          <a:xfrm>
            <a:off x="745246" y="4319532"/>
            <a:ext cx="3017520" cy="1277273"/>
          </a:xfrm>
          <a:prstGeom prst="rect">
            <a:avLst/>
          </a:prstGeom>
        </p:spPr>
        <p:txBody>
          <a:bodyPr wrap="square" lIns="0" tIns="0" rIns="0" bIns="0" anchor="t" anchorCtr="0">
            <a:spAutoFit/>
          </a:bodyPr>
          <a:lstStyle>
            <a:lvl1pPr marL="0" indent="0" algn="ctr">
              <a:buNone/>
              <a:defRPr sz="16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algn="l"/>
            <a:r>
              <a:rPr lang="en-US" sz="1400" dirty="0">
                <a:solidFill>
                  <a:srgbClr val="72869F"/>
                </a:solidFill>
                <a:latin typeface="Bernard MT Condensed" panose="02050806060905020404" pitchFamily="18" charset="0"/>
              </a:rPr>
              <a:t>THREAT</a:t>
            </a:r>
          </a:p>
          <a:p>
            <a:pPr algn="l"/>
            <a:endParaRPr lang="en-US" sz="400" b="1" dirty="0">
              <a:solidFill>
                <a:srgbClr val="00B0F0"/>
              </a:solidFill>
              <a:latin typeface="Candara" panose="020E0502030303020204" pitchFamily="34" charset="0"/>
            </a:endParaRPr>
          </a:p>
          <a:p>
            <a:pPr algn="l"/>
            <a:r>
              <a:rPr lang="en-US" sz="1300" dirty="0">
                <a:solidFill>
                  <a:schemeClr val="bg1">
                    <a:lumMod val="95000"/>
                  </a:schemeClr>
                </a:solidFill>
                <a:latin typeface="Candara" panose="020E0502030303020204" pitchFamily="34" charset="0"/>
              </a:rPr>
              <a:t>Lorem ipsum dolor sit amet, consectetur adipiscing elit, sed do eiusmod tempor incididunt ut labore et dolore magna aliqua. Ut enim ad minim veniam, quis nostrud exercitation</a:t>
            </a:r>
          </a:p>
        </p:txBody>
      </p:sp>
      <p:sp>
        <p:nvSpPr>
          <p:cNvPr id="21" name="TextBox 20">
            <a:extLst>
              <a:ext uri="{FF2B5EF4-FFF2-40B4-BE49-F238E27FC236}">
                <a16:creationId xmlns:a16="http://schemas.microsoft.com/office/drawing/2014/main" id="{CC3CC116-57FF-4EE2-ABC4-1750E04C21BC}"/>
              </a:ext>
            </a:extLst>
          </p:cNvPr>
          <p:cNvSpPr txBox="1"/>
          <p:nvPr/>
        </p:nvSpPr>
        <p:spPr>
          <a:xfrm>
            <a:off x="2995012" y="258364"/>
            <a:ext cx="6025078" cy="1538883"/>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6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82531621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1"/>
                                        </p:tgtEl>
                                        <p:attrNameLst>
                                          <p:attrName>style.visibility</p:attrName>
                                        </p:attrNameLst>
                                      </p:cBhvr>
                                      <p:to>
                                        <p:strVal val="visible"/>
                                      </p:to>
                                    </p:set>
                                    <p:animEffect transition="in" filter="wipe(left)">
                                      <p:cBhvr>
                                        <p:cTn id="7" dur="1000"/>
                                        <p:tgtEl>
                                          <p:spTgt spid="21"/>
                                        </p:tgtEl>
                                      </p:cBhvr>
                                    </p:animEffect>
                                  </p:childTnLst>
                                </p:cTn>
                              </p:par>
                            </p:childTnLst>
                          </p:cTn>
                        </p:par>
                        <p:par>
                          <p:cTn id="8" fill="hold">
                            <p:stCondLst>
                              <p:cond delay="1000"/>
                            </p:stCondLst>
                            <p:childTnLst>
                              <p:par>
                                <p:cTn id="9" presetID="18" presetClass="entr" presetSubtype="9" fill="hold" grpId="0" nodeType="afterEffect">
                                  <p:stCondLst>
                                    <p:cond delay="0"/>
                                  </p:stCondLst>
                                  <p:childTnLst>
                                    <p:set>
                                      <p:cBhvr>
                                        <p:cTn id="10" dur="1" fill="hold">
                                          <p:stCondLst>
                                            <p:cond delay="0"/>
                                          </p:stCondLst>
                                        </p:cTn>
                                        <p:tgtEl>
                                          <p:spTgt spid="18"/>
                                        </p:tgtEl>
                                        <p:attrNameLst>
                                          <p:attrName>style.visibility</p:attrName>
                                        </p:attrNameLst>
                                      </p:cBhvr>
                                      <p:to>
                                        <p:strVal val="visible"/>
                                      </p:to>
                                    </p:set>
                                    <p:animEffect transition="in" filter="strips(upLeft)">
                                      <p:cBhvr>
                                        <p:cTn id="11" dur="1000"/>
                                        <p:tgtEl>
                                          <p:spTgt spid="18"/>
                                        </p:tgtEl>
                                      </p:cBhvr>
                                    </p:animEffect>
                                  </p:childTnLst>
                                </p:cTn>
                              </p:par>
                              <p:par>
                                <p:cTn id="12" presetID="18" presetClass="entr" presetSubtype="3" fill="hold" grpId="0" nodeType="withEffect">
                                  <p:stCondLst>
                                    <p:cond delay="0"/>
                                  </p:stCondLst>
                                  <p:childTnLst>
                                    <p:set>
                                      <p:cBhvr>
                                        <p:cTn id="13" dur="1" fill="hold">
                                          <p:stCondLst>
                                            <p:cond delay="0"/>
                                          </p:stCondLst>
                                        </p:cTn>
                                        <p:tgtEl>
                                          <p:spTgt spid="20"/>
                                        </p:tgtEl>
                                        <p:attrNameLst>
                                          <p:attrName>style.visibility</p:attrName>
                                        </p:attrNameLst>
                                      </p:cBhvr>
                                      <p:to>
                                        <p:strVal val="visible"/>
                                      </p:to>
                                    </p:set>
                                    <p:animEffect transition="in" filter="strips(upRight)">
                                      <p:cBhvr>
                                        <p:cTn id="14" dur="1000"/>
                                        <p:tgtEl>
                                          <p:spTgt spid="20"/>
                                        </p:tgtEl>
                                      </p:cBhvr>
                                    </p:animEffect>
                                  </p:childTnLst>
                                </p:cTn>
                              </p:par>
                              <p:par>
                                <p:cTn id="15" presetID="18" presetClass="entr" presetSubtype="6" fill="hold" grpId="0" nodeType="withEffect">
                                  <p:stCondLst>
                                    <p:cond delay="0"/>
                                  </p:stCondLst>
                                  <p:childTnLst>
                                    <p:set>
                                      <p:cBhvr>
                                        <p:cTn id="16" dur="1" fill="hold">
                                          <p:stCondLst>
                                            <p:cond delay="0"/>
                                          </p:stCondLst>
                                        </p:cTn>
                                        <p:tgtEl>
                                          <p:spTgt spid="24"/>
                                        </p:tgtEl>
                                        <p:attrNameLst>
                                          <p:attrName>style.visibility</p:attrName>
                                        </p:attrNameLst>
                                      </p:cBhvr>
                                      <p:to>
                                        <p:strVal val="visible"/>
                                      </p:to>
                                    </p:set>
                                    <p:animEffect transition="in" filter="strips(downRight)">
                                      <p:cBhvr>
                                        <p:cTn id="17" dur="1000"/>
                                        <p:tgtEl>
                                          <p:spTgt spid="24"/>
                                        </p:tgtEl>
                                      </p:cBhvr>
                                    </p:animEffect>
                                  </p:childTnLst>
                                </p:cTn>
                              </p:par>
                              <p:par>
                                <p:cTn id="18" presetID="18" presetClass="entr" presetSubtype="12" fill="hold" grpId="0" nodeType="withEffect">
                                  <p:stCondLst>
                                    <p:cond delay="0"/>
                                  </p:stCondLst>
                                  <p:childTnLst>
                                    <p:set>
                                      <p:cBhvr>
                                        <p:cTn id="19" dur="1" fill="hold">
                                          <p:stCondLst>
                                            <p:cond delay="0"/>
                                          </p:stCondLst>
                                        </p:cTn>
                                        <p:tgtEl>
                                          <p:spTgt spid="22"/>
                                        </p:tgtEl>
                                        <p:attrNameLst>
                                          <p:attrName>style.visibility</p:attrName>
                                        </p:attrNameLst>
                                      </p:cBhvr>
                                      <p:to>
                                        <p:strVal val="visible"/>
                                      </p:to>
                                    </p:set>
                                    <p:animEffect transition="in" filter="strips(downLeft)">
                                      <p:cBhvr>
                                        <p:cTn id="20" dur="1000"/>
                                        <p:tgtEl>
                                          <p:spTgt spid="22"/>
                                        </p:tgtEl>
                                      </p:cBhvr>
                                    </p:animEffect>
                                  </p:childTnLst>
                                </p:cTn>
                              </p:par>
                            </p:childTnLst>
                          </p:cTn>
                        </p:par>
                        <p:par>
                          <p:cTn id="21" fill="hold">
                            <p:stCondLst>
                              <p:cond delay="2000"/>
                            </p:stCondLst>
                            <p:childTnLst>
                              <p:par>
                                <p:cTn id="22" presetID="53" presetClass="entr" presetSubtype="16" fill="hold" grpId="0" nodeType="afterEffect">
                                  <p:stCondLst>
                                    <p:cond delay="0"/>
                                  </p:stCondLst>
                                  <p:childTnLst>
                                    <p:set>
                                      <p:cBhvr>
                                        <p:cTn id="23" dur="1" fill="hold">
                                          <p:stCondLst>
                                            <p:cond delay="0"/>
                                          </p:stCondLst>
                                        </p:cTn>
                                        <p:tgtEl>
                                          <p:spTgt spid="4"/>
                                        </p:tgtEl>
                                        <p:attrNameLst>
                                          <p:attrName>style.visibility</p:attrName>
                                        </p:attrNameLst>
                                      </p:cBhvr>
                                      <p:to>
                                        <p:strVal val="visible"/>
                                      </p:to>
                                    </p:set>
                                    <p:anim calcmode="lin" valueType="num">
                                      <p:cBhvr>
                                        <p:cTn id="24" dur="500" fill="hold"/>
                                        <p:tgtEl>
                                          <p:spTgt spid="4"/>
                                        </p:tgtEl>
                                        <p:attrNameLst>
                                          <p:attrName>ppt_w</p:attrName>
                                        </p:attrNameLst>
                                      </p:cBhvr>
                                      <p:tavLst>
                                        <p:tav tm="0">
                                          <p:val>
                                            <p:fltVal val="0"/>
                                          </p:val>
                                        </p:tav>
                                        <p:tav tm="100000">
                                          <p:val>
                                            <p:strVal val="#ppt_w"/>
                                          </p:val>
                                        </p:tav>
                                      </p:tavLst>
                                    </p:anim>
                                    <p:anim calcmode="lin" valueType="num">
                                      <p:cBhvr>
                                        <p:cTn id="25" dur="500" fill="hold"/>
                                        <p:tgtEl>
                                          <p:spTgt spid="4"/>
                                        </p:tgtEl>
                                        <p:attrNameLst>
                                          <p:attrName>ppt_h</p:attrName>
                                        </p:attrNameLst>
                                      </p:cBhvr>
                                      <p:tavLst>
                                        <p:tav tm="0">
                                          <p:val>
                                            <p:fltVal val="0"/>
                                          </p:val>
                                        </p:tav>
                                        <p:tav tm="100000">
                                          <p:val>
                                            <p:strVal val="#ppt_h"/>
                                          </p:val>
                                        </p:tav>
                                      </p:tavLst>
                                    </p:anim>
                                    <p:animEffect transition="in" filter="fade">
                                      <p:cBhvr>
                                        <p:cTn id="26" dur="500"/>
                                        <p:tgtEl>
                                          <p:spTgt spid="4"/>
                                        </p:tgtEl>
                                      </p:cBhvr>
                                    </p:animEffect>
                                  </p:childTnLst>
                                </p:cTn>
                              </p:par>
                            </p:childTnLst>
                          </p:cTn>
                        </p:par>
                        <p:par>
                          <p:cTn id="27" fill="hold">
                            <p:stCondLst>
                              <p:cond delay="2500"/>
                            </p:stCondLst>
                            <p:childTnLst>
                              <p:par>
                                <p:cTn id="28" presetID="53" presetClass="entr" presetSubtype="528" fill="hold" grpId="0" nodeType="afterEffect">
                                  <p:stCondLst>
                                    <p:cond delay="0"/>
                                  </p:stCondLst>
                                  <p:childTnLst>
                                    <p:set>
                                      <p:cBhvr>
                                        <p:cTn id="29" dur="1" fill="hold">
                                          <p:stCondLst>
                                            <p:cond delay="0"/>
                                          </p:stCondLst>
                                        </p:cTn>
                                        <p:tgtEl>
                                          <p:spTgt spid="25"/>
                                        </p:tgtEl>
                                        <p:attrNameLst>
                                          <p:attrName>style.visibility</p:attrName>
                                        </p:attrNameLst>
                                      </p:cBhvr>
                                      <p:to>
                                        <p:strVal val="visible"/>
                                      </p:to>
                                    </p:set>
                                    <p:anim calcmode="lin" valueType="num">
                                      <p:cBhvr>
                                        <p:cTn id="30" dur="500" fill="hold"/>
                                        <p:tgtEl>
                                          <p:spTgt spid="25"/>
                                        </p:tgtEl>
                                        <p:attrNameLst>
                                          <p:attrName>ppt_w</p:attrName>
                                        </p:attrNameLst>
                                      </p:cBhvr>
                                      <p:tavLst>
                                        <p:tav tm="0">
                                          <p:val>
                                            <p:fltVal val="0"/>
                                          </p:val>
                                        </p:tav>
                                        <p:tav tm="100000">
                                          <p:val>
                                            <p:strVal val="#ppt_w"/>
                                          </p:val>
                                        </p:tav>
                                      </p:tavLst>
                                    </p:anim>
                                    <p:anim calcmode="lin" valueType="num">
                                      <p:cBhvr>
                                        <p:cTn id="31" dur="500" fill="hold"/>
                                        <p:tgtEl>
                                          <p:spTgt spid="25"/>
                                        </p:tgtEl>
                                        <p:attrNameLst>
                                          <p:attrName>ppt_h</p:attrName>
                                        </p:attrNameLst>
                                      </p:cBhvr>
                                      <p:tavLst>
                                        <p:tav tm="0">
                                          <p:val>
                                            <p:fltVal val="0"/>
                                          </p:val>
                                        </p:tav>
                                        <p:tav tm="100000">
                                          <p:val>
                                            <p:strVal val="#ppt_h"/>
                                          </p:val>
                                        </p:tav>
                                      </p:tavLst>
                                    </p:anim>
                                    <p:animEffect transition="in" filter="fade">
                                      <p:cBhvr>
                                        <p:cTn id="32" dur="500"/>
                                        <p:tgtEl>
                                          <p:spTgt spid="25"/>
                                        </p:tgtEl>
                                      </p:cBhvr>
                                    </p:animEffect>
                                    <p:anim calcmode="lin" valueType="num">
                                      <p:cBhvr>
                                        <p:cTn id="33" dur="500" fill="hold"/>
                                        <p:tgtEl>
                                          <p:spTgt spid="25"/>
                                        </p:tgtEl>
                                        <p:attrNameLst>
                                          <p:attrName>ppt_x</p:attrName>
                                        </p:attrNameLst>
                                      </p:cBhvr>
                                      <p:tavLst>
                                        <p:tav tm="0">
                                          <p:val>
                                            <p:fltVal val="0.5"/>
                                          </p:val>
                                        </p:tav>
                                        <p:tav tm="100000">
                                          <p:val>
                                            <p:strVal val="#ppt_x"/>
                                          </p:val>
                                        </p:tav>
                                      </p:tavLst>
                                    </p:anim>
                                    <p:anim calcmode="lin" valueType="num">
                                      <p:cBhvr>
                                        <p:cTn id="34" dur="500" fill="hold"/>
                                        <p:tgtEl>
                                          <p:spTgt spid="25"/>
                                        </p:tgtEl>
                                        <p:attrNameLst>
                                          <p:attrName>ppt_y</p:attrName>
                                        </p:attrNameLst>
                                      </p:cBhvr>
                                      <p:tavLst>
                                        <p:tav tm="0">
                                          <p:val>
                                            <p:fltVal val="0.5"/>
                                          </p:val>
                                        </p:tav>
                                        <p:tav tm="100000">
                                          <p:val>
                                            <p:strVal val="#ppt_y"/>
                                          </p:val>
                                        </p:tav>
                                      </p:tavLst>
                                    </p:anim>
                                  </p:childTnLst>
                                </p:cTn>
                              </p:par>
                            </p:childTnLst>
                          </p:cTn>
                        </p:par>
                        <p:par>
                          <p:cTn id="35" fill="hold">
                            <p:stCondLst>
                              <p:cond delay="3000"/>
                            </p:stCondLst>
                            <p:childTnLst>
                              <p:par>
                                <p:cTn id="36" presetID="53" presetClass="entr" presetSubtype="528" fill="hold" grpId="0" nodeType="afterEffect">
                                  <p:stCondLst>
                                    <p:cond delay="0"/>
                                  </p:stCondLst>
                                  <p:childTnLst>
                                    <p:set>
                                      <p:cBhvr>
                                        <p:cTn id="37" dur="1" fill="hold">
                                          <p:stCondLst>
                                            <p:cond delay="0"/>
                                          </p:stCondLst>
                                        </p:cTn>
                                        <p:tgtEl>
                                          <p:spTgt spid="32"/>
                                        </p:tgtEl>
                                        <p:attrNameLst>
                                          <p:attrName>style.visibility</p:attrName>
                                        </p:attrNameLst>
                                      </p:cBhvr>
                                      <p:to>
                                        <p:strVal val="visible"/>
                                      </p:to>
                                    </p:set>
                                    <p:anim calcmode="lin" valueType="num">
                                      <p:cBhvr>
                                        <p:cTn id="38" dur="500" fill="hold"/>
                                        <p:tgtEl>
                                          <p:spTgt spid="32"/>
                                        </p:tgtEl>
                                        <p:attrNameLst>
                                          <p:attrName>ppt_w</p:attrName>
                                        </p:attrNameLst>
                                      </p:cBhvr>
                                      <p:tavLst>
                                        <p:tav tm="0">
                                          <p:val>
                                            <p:fltVal val="0"/>
                                          </p:val>
                                        </p:tav>
                                        <p:tav tm="100000">
                                          <p:val>
                                            <p:strVal val="#ppt_w"/>
                                          </p:val>
                                        </p:tav>
                                      </p:tavLst>
                                    </p:anim>
                                    <p:anim calcmode="lin" valueType="num">
                                      <p:cBhvr>
                                        <p:cTn id="39" dur="500" fill="hold"/>
                                        <p:tgtEl>
                                          <p:spTgt spid="32"/>
                                        </p:tgtEl>
                                        <p:attrNameLst>
                                          <p:attrName>ppt_h</p:attrName>
                                        </p:attrNameLst>
                                      </p:cBhvr>
                                      <p:tavLst>
                                        <p:tav tm="0">
                                          <p:val>
                                            <p:fltVal val="0"/>
                                          </p:val>
                                        </p:tav>
                                        <p:tav tm="100000">
                                          <p:val>
                                            <p:strVal val="#ppt_h"/>
                                          </p:val>
                                        </p:tav>
                                      </p:tavLst>
                                    </p:anim>
                                    <p:animEffect transition="in" filter="fade">
                                      <p:cBhvr>
                                        <p:cTn id="40" dur="500"/>
                                        <p:tgtEl>
                                          <p:spTgt spid="32"/>
                                        </p:tgtEl>
                                      </p:cBhvr>
                                    </p:animEffect>
                                    <p:anim calcmode="lin" valueType="num">
                                      <p:cBhvr>
                                        <p:cTn id="41" dur="500" fill="hold"/>
                                        <p:tgtEl>
                                          <p:spTgt spid="32"/>
                                        </p:tgtEl>
                                        <p:attrNameLst>
                                          <p:attrName>ppt_x</p:attrName>
                                        </p:attrNameLst>
                                      </p:cBhvr>
                                      <p:tavLst>
                                        <p:tav tm="0">
                                          <p:val>
                                            <p:fltVal val="0.5"/>
                                          </p:val>
                                        </p:tav>
                                        <p:tav tm="100000">
                                          <p:val>
                                            <p:strVal val="#ppt_x"/>
                                          </p:val>
                                        </p:tav>
                                      </p:tavLst>
                                    </p:anim>
                                    <p:anim calcmode="lin" valueType="num">
                                      <p:cBhvr>
                                        <p:cTn id="42" dur="500" fill="hold"/>
                                        <p:tgtEl>
                                          <p:spTgt spid="32"/>
                                        </p:tgtEl>
                                        <p:attrNameLst>
                                          <p:attrName>ppt_y</p:attrName>
                                        </p:attrNameLst>
                                      </p:cBhvr>
                                      <p:tavLst>
                                        <p:tav tm="0">
                                          <p:val>
                                            <p:fltVal val="0.5"/>
                                          </p:val>
                                        </p:tav>
                                        <p:tav tm="100000">
                                          <p:val>
                                            <p:strVal val="#ppt_y"/>
                                          </p:val>
                                        </p:tav>
                                      </p:tavLst>
                                    </p:anim>
                                  </p:childTnLst>
                                </p:cTn>
                              </p:par>
                            </p:childTnLst>
                          </p:cTn>
                        </p:par>
                        <p:par>
                          <p:cTn id="43" fill="hold">
                            <p:stCondLst>
                              <p:cond delay="3500"/>
                            </p:stCondLst>
                            <p:childTnLst>
                              <p:par>
                                <p:cTn id="44" presetID="53" presetClass="entr" presetSubtype="16" fill="hold" grpId="0" nodeType="afterEffect">
                                  <p:stCondLst>
                                    <p:cond delay="0"/>
                                  </p:stCondLst>
                                  <p:childTnLst>
                                    <p:set>
                                      <p:cBhvr>
                                        <p:cTn id="45" dur="1" fill="hold">
                                          <p:stCondLst>
                                            <p:cond delay="0"/>
                                          </p:stCondLst>
                                        </p:cTn>
                                        <p:tgtEl>
                                          <p:spTgt spid="29"/>
                                        </p:tgtEl>
                                        <p:attrNameLst>
                                          <p:attrName>style.visibility</p:attrName>
                                        </p:attrNameLst>
                                      </p:cBhvr>
                                      <p:to>
                                        <p:strVal val="visible"/>
                                      </p:to>
                                    </p:set>
                                    <p:anim calcmode="lin" valueType="num">
                                      <p:cBhvr>
                                        <p:cTn id="46" dur="500" fill="hold"/>
                                        <p:tgtEl>
                                          <p:spTgt spid="29"/>
                                        </p:tgtEl>
                                        <p:attrNameLst>
                                          <p:attrName>ppt_w</p:attrName>
                                        </p:attrNameLst>
                                      </p:cBhvr>
                                      <p:tavLst>
                                        <p:tav tm="0">
                                          <p:val>
                                            <p:fltVal val="0"/>
                                          </p:val>
                                        </p:tav>
                                        <p:tav tm="100000">
                                          <p:val>
                                            <p:strVal val="#ppt_w"/>
                                          </p:val>
                                        </p:tav>
                                      </p:tavLst>
                                    </p:anim>
                                    <p:anim calcmode="lin" valueType="num">
                                      <p:cBhvr>
                                        <p:cTn id="47" dur="500" fill="hold"/>
                                        <p:tgtEl>
                                          <p:spTgt spid="29"/>
                                        </p:tgtEl>
                                        <p:attrNameLst>
                                          <p:attrName>ppt_h</p:attrName>
                                        </p:attrNameLst>
                                      </p:cBhvr>
                                      <p:tavLst>
                                        <p:tav tm="0">
                                          <p:val>
                                            <p:fltVal val="0"/>
                                          </p:val>
                                        </p:tav>
                                        <p:tav tm="100000">
                                          <p:val>
                                            <p:strVal val="#ppt_h"/>
                                          </p:val>
                                        </p:tav>
                                      </p:tavLst>
                                    </p:anim>
                                    <p:animEffect transition="in" filter="fade">
                                      <p:cBhvr>
                                        <p:cTn id="48" dur="500"/>
                                        <p:tgtEl>
                                          <p:spTgt spid="29"/>
                                        </p:tgtEl>
                                      </p:cBhvr>
                                    </p:animEffect>
                                  </p:childTnLst>
                                </p:cTn>
                              </p:par>
                            </p:childTnLst>
                          </p:cTn>
                        </p:par>
                        <p:par>
                          <p:cTn id="49" fill="hold">
                            <p:stCondLst>
                              <p:cond delay="4000"/>
                            </p:stCondLst>
                            <p:childTnLst>
                              <p:par>
                                <p:cTn id="50" presetID="53" presetClass="entr" presetSubtype="528" fill="hold" grpId="0" nodeType="afterEffect">
                                  <p:stCondLst>
                                    <p:cond delay="0"/>
                                  </p:stCondLst>
                                  <p:childTnLst>
                                    <p:set>
                                      <p:cBhvr>
                                        <p:cTn id="51" dur="1" fill="hold">
                                          <p:stCondLst>
                                            <p:cond delay="0"/>
                                          </p:stCondLst>
                                        </p:cTn>
                                        <p:tgtEl>
                                          <p:spTgt spid="26"/>
                                        </p:tgtEl>
                                        <p:attrNameLst>
                                          <p:attrName>style.visibility</p:attrName>
                                        </p:attrNameLst>
                                      </p:cBhvr>
                                      <p:to>
                                        <p:strVal val="visible"/>
                                      </p:to>
                                    </p:set>
                                    <p:anim calcmode="lin" valueType="num">
                                      <p:cBhvr>
                                        <p:cTn id="52" dur="500" fill="hold"/>
                                        <p:tgtEl>
                                          <p:spTgt spid="26"/>
                                        </p:tgtEl>
                                        <p:attrNameLst>
                                          <p:attrName>ppt_w</p:attrName>
                                        </p:attrNameLst>
                                      </p:cBhvr>
                                      <p:tavLst>
                                        <p:tav tm="0">
                                          <p:val>
                                            <p:fltVal val="0"/>
                                          </p:val>
                                        </p:tav>
                                        <p:tav tm="100000">
                                          <p:val>
                                            <p:strVal val="#ppt_w"/>
                                          </p:val>
                                        </p:tav>
                                      </p:tavLst>
                                    </p:anim>
                                    <p:anim calcmode="lin" valueType="num">
                                      <p:cBhvr>
                                        <p:cTn id="53" dur="500" fill="hold"/>
                                        <p:tgtEl>
                                          <p:spTgt spid="26"/>
                                        </p:tgtEl>
                                        <p:attrNameLst>
                                          <p:attrName>ppt_h</p:attrName>
                                        </p:attrNameLst>
                                      </p:cBhvr>
                                      <p:tavLst>
                                        <p:tav tm="0">
                                          <p:val>
                                            <p:fltVal val="0"/>
                                          </p:val>
                                        </p:tav>
                                        <p:tav tm="100000">
                                          <p:val>
                                            <p:strVal val="#ppt_h"/>
                                          </p:val>
                                        </p:tav>
                                      </p:tavLst>
                                    </p:anim>
                                    <p:animEffect transition="in" filter="fade">
                                      <p:cBhvr>
                                        <p:cTn id="54" dur="500"/>
                                        <p:tgtEl>
                                          <p:spTgt spid="26"/>
                                        </p:tgtEl>
                                      </p:cBhvr>
                                    </p:animEffect>
                                    <p:anim calcmode="lin" valueType="num">
                                      <p:cBhvr>
                                        <p:cTn id="55" dur="500" fill="hold"/>
                                        <p:tgtEl>
                                          <p:spTgt spid="26"/>
                                        </p:tgtEl>
                                        <p:attrNameLst>
                                          <p:attrName>ppt_x</p:attrName>
                                        </p:attrNameLst>
                                      </p:cBhvr>
                                      <p:tavLst>
                                        <p:tav tm="0">
                                          <p:val>
                                            <p:fltVal val="0.5"/>
                                          </p:val>
                                        </p:tav>
                                        <p:tav tm="100000">
                                          <p:val>
                                            <p:strVal val="#ppt_x"/>
                                          </p:val>
                                        </p:tav>
                                      </p:tavLst>
                                    </p:anim>
                                    <p:anim calcmode="lin" valueType="num">
                                      <p:cBhvr>
                                        <p:cTn id="56" dur="500" fill="hold"/>
                                        <p:tgtEl>
                                          <p:spTgt spid="26"/>
                                        </p:tgtEl>
                                        <p:attrNameLst>
                                          <p:attrName>ppt_y</p:attrName>
                                        </p:attrNameLst>
                                      </p:cBhvr>
                                      <p:tavLst>
                                        <p:tav tm="0">
                                          <p:val>
                                            <p:fltVal val="0.5"/>
                                          </p:val>
                                        </p:tav>
                                        <p:tav tm="100000">
                                          <p:val>
                                            <p:strVal val="#ppt_y"/>
                                          </p:val>
                                        </p:tav>
                                      </p:tavLst>
                                    </p:anim>
                                  </p:childTnLst>
                                </p:cTn>
                              </p:par>
                            </p:childTnLst>
                          </p:cTn>
                        </p:par>
                        <p:par>
                          <p:cTn id="57" fill="hold">
                            <p:stCondLst>
                              <p:cond delay="4500"/>
                            </p:stCondLst>
                            <p:childTnLst>
                              <p:par>
                                <p:cTn id="58" presetID="53" presetClass="entr" presetSubtype="528" fill="hold" grpId="0" nodeType="afterEffect">
                                  <p:stCondLst>
                                    <p:cond delay="0"/>
                                  </p:stCondLst>
                                  <p:childTnLst>
                                    <p:set>
                                      <p:cBhvr>
                                        <p:cTn id="59" dur="1" fill="hold">
                                          <p:stCondLst>
                                            <p:cond delay="0"/>
                                          </p:stCondLst>
                                        </p:cTn>
                                        <p:tgtEl>
                                          <p:spTgt spid="33"/>
                                        </p:tgtEl>
                                        <p:attrNameLst>
                                          <p:attrName>style.visibility</p:attrName>
                                        </p:attrNameLst>
                                      </p:cBhvr>
                                      <p:to>
                                        <p:strVal val="visible"/>
                                      </p:to>
                                    </p:set>
                                    <p:anim calcmode="lin" valueType="num">
                                      <p:cBhvr>
                                        <p:cTn id="60" dur="500" fill="hold"/>
                                        <p:tgtEl>
                                          <p:spTgt spid="33"/>
                                        </p:tgtEl>
                                        <p:attrNameLst>
                                          <p:attrName>ppt_w</p:attrName>
                                        </p:attrNameLst>
                                      </p:cBhvr>
                                      <p:tavLst>
                                        <p:tav tm="0">
                                          <p:val>
                                            <p:fltVal val="0"/>
                                          </p:val>
                                        </p:tav>
                                        <p:tav tm="100000">
                                          <p:val>
                                            <p:strVal val="#ppt_w"/>
                                          </p:val>
                                        </p:tav>
                                      </p:tavLst>
                                    </p:anim>
                                    <p:anim calcmode="lin" valueType="num">
                                      <p:cBhvr>
                                        <p:cTn id="61" dur="500" fill="hold"/>
                                        <p:tgtEl>
                                          <p:spTgt spid="33"/>
                                        </p:tgtEl>
                                        <p:attrNameLst>
                                          <p:attrName>ppt_h</p:attrName>
                                        </p:attrNameLst>
                                      </p:cBhvr>
                                      <p:tavLst>
                                        <p:tav tm="0">
                                          <p:val>
                                            <p:fltVal val="0"/>
                                          </p:val>
                                        </p:tav>
                                        <p:tav tm="100000">
                                          <p:val>
                                            <p:strVal val="#ppt_h"/>
                                          </p:val>
                                        </p:tav>
                                      </p:tavLst>
                                    </p:anim>
                                    <p:animEffect transition="in" filter="fade">
                                      <p:cBhvr>
                                        <p:cTn id="62" dur="500"/>
                                        <p:tgtEl>
                                          <p:spTgt spid="33"/>
                                        </p:tgtEl>
                                      </p:cBhvr>
                                    </p:animEffect>
                                    <p:anim calcmode="lin" valueType="num">
                                      <p:cBhvr>
                                        <p:cTn id="63" dur="500" fill="hold"/>
                                        <p:tgtEl>
                                          <p:spTgt spid="33"/>
                                        </p:tgtEl>
                                        <p:attrNameLst>
                                          <p:attrName>ppt_x</p:attrName>
                                        </p:attrNameLst>
                                      </p:cBhvr>
                                      <p:tavLst>
                                        <p:tav tm="0">
                                          <p:val>
                                            <p:fltVal val="0.5"/>
                                          </p:val>
                                        </p:tav>
                                        <p:tav tm="100000">
                                          <p:val>
                                            <p:strVal val="#ppt_x"/>
                                          </p:val>
                                        </p:tav>
                                      </p:tavLst>
                                    </p:anim>
                                    <p:anim calcmode="lin" valueType="num">
                                      <p:cBhvr>
                                        <p:cTn id="64" dur="500" fill="hold"/>
                                        <p:tgtEl>
                                          <p:spTgt spid="33"/>
                                        </p:tgtEl>
                                        <p:attrNameLst>
                                          <p:attrName>ppt_y</p:attrName>
                                        </p:attrNameLst>
                                      </p:cBhvr>
                                      <p:tavLst>
                                        <p:tav tm="0">
                                          <p:val>
                                            <p:fltVal val="0.5"/>
                                          </p:val>
                                        </p:tav>
                                        <p:tav tm="100000">
                                          <p:val>
                                            <p:strVal val="#ppt_y"/>
                                          </p:val>
                                        </p:tav>
                                      </p:tavLst>
                                    </p:anim>
                                  </p:childTnLst>
                                </p:cTn>
                              </p:par>
                            </p:childTnLst>
                          </p:cTn>
                        </p:par>
                        <p:par>
                          <p:cTn id="65" fill="hold">
                            <p:stCondLst>
                              <p:cond delay="5000"/>
                            </p:stCondLst>
                            <p:childTnLst>
                              <p:par>
                                <p:cTn id="66" presetID="53" presetClass="entr" presetSubtype="16" fill="hold" grpId="0" nodeType="afterEffect">
                                  <p:stCondLst>
                                    <p:cond delay="0"/>
                                  </p:stCondLst>
                                  <p:childTnLst>
                                    <p:set>
                                      <p:cBhvr>
                                        <p:cTn id="67" dur="1" fill="hold">
                                          <p:stCondLst>
                                            <p:cond delay="0"/>
                                          </p:stCondLst>
                                        </p:cTn>
                                        <p:tgtEl>
                                          <p:spTgt spid="31"/>
                                        </p:tgtEl>
                                        <p:attrNameLst>
                                          <p:attrName>style.visibility</p:attrName>
                                        </p:attrNameLst>
                                      </p:cBhvr>
                                      <p:to>
                                        <p:strVal val="visible"/>
                                      </p:to>
                                    </p:set>
                                    <p:anim calcmode="lin" valueType="num">
                                      <p:cBhvr>
                                        <p:cTn id="68" dur="500" fill="hold"/>
                                        <p:tgtEl>
                                          <p:spTgt spid="31"/>
                                        </p:tgtEl>
                                        <p:attrNameLst>
                                          <p:attrName>ppt_w</p:attrName>
                                        </p:attrNameLst>
                                      </p:cBhvr>
                                      <p:tavLst>
                                        <p:tav tm="0">
                                          <p:val>
                                            <p:fltVal val="0"/>
                                          </p:val>
                                        </p:tav>
                                        <p:tav tm="100000">
                                          <p:val>
                                            <p:strVal val="#ppt_w"/>
                                          </p:val>
                                        </p:tav>
                                      </p:tavLst>
                                    </p:anim>
                                    <p:anim calcmode="lin" valueType="num">
                                      <p:cBhvr>
                                        <p:cTn id="69" dur="500" fill="hold"/>
                                        <p:tgtEl>
                                          <p:spTgt spid="31"/>
                                        </p:tgtEl>
                                        <p:attrNameLst>
                                          <p:attrName>ppt_h</p:attrName>
                                        </p:attrNameLst>
                                      </p:cBhvr>
                                      <p:tavLst>
                                        <p:tav tm="0">
                                          <p:val>
                                            <p:fltVal val="0"/>
                                          </p:val>
                                        </p:tav>
                                        <p:tav tm="100000">
                                          <p:val>
                                            <p:strVal val="#ppt_h"/>
                                          </p:val>
                                        </p:tav>
                                      </p:tavLst>
                                    </p:anim>
                                    <p:animEffect transition="in" filter="fade">
                                      <p:cBhvr>
                                        <p:cTn id="70" dur="500"/>
                                        <p:tgtEl>
                                          <p:spTgt spid="31"/>
                                        </p:tgtEl>
                                      </p:cBhvr>
                                    </p:animEffect>
                                  </p:childTnLst>
                                </p:cTn>
                              </p:par>
                            </p:childTnLst>
                          </p:cTn>
                        </p:par>
                        <p:par>
                          <p:cTn id="71" fill="hold">
                            <p:stCondLst>
                              <p:cond delay="5500"/>
                            </p:stCondLst>
                            <p:childTnLst>
                              <p:par>
                                <p:cTn id="72" presetID="53" presetClass="entr" presetSubtype="528" fill="hold" grpId="0" nodeType="afterEffect">
                                  <p:stCondLst>
                                    <p:cond delay="0"/>
                                  </p:stCondLst>
                                  <p:childTnLst>
                                    <p:set>
                                      <p:cBhvr>
                                        <p:cTn id="73" dur="1" fill="hold">
                                          <p:stCondLst>
                                            <p:cond delay="0"/>
                                          </p:stCondLst>
                                        </p:cTn>
                                        <p:tgtEl>
                                          <p:spTgt spid="28"/>
                                        </p:tgtEl>
                                        <p:attrNameLst>
                                          <p:attrName>style.visibility</p:attrName>
                                        </p:attrNameLst>
                                      </p:cBhvr>
                                      <p:to>
                                        <p:strVal val="visible"/>
                                      </p:to>
                                    </p:set>
                                    <p:anim calcmode="lin" valueType="num">
                                      <p:cBhvr>
                                        <p:cTn id="74" dur="500" fill="hold"/>
                                        <p:tgtEl>
                                          <p:spTgt spid="28"/>
                                        </p:tgtEl>
                                        <p:attrNameLst>
                                          <p:attrName>ppt_w</p:attrName>
                                        </p:attrNameLst>
                                      </p:cBhvr>
                                      <p:tavLst>
                                        <p:tav tm="0">
                                          <p:val>
                                            <p:fltVal val="0"/>
                                          </p:val>
                                        </p:tav>
                                        <p:tav tm="100000">
                                          <p:val>
                                            <p:strVal val="#ppt_w"/>
                                          </p:val>
                                        </p:tav>
                                      </p:tavLst>
                                    </p:anim>
                                    <p:anim calcmode="lin" valueType="num">
                                      <p:cBhvr>
                                        <p:cTn id="75" dur="500" fill="hold"/>
                                        <p:tgtEl>
                                          <p:spTgt spid="28"/>
                                        </p:tgtEl>
                                        <p:attrNameLst>
                                          <p:attrName>ppt_h</p:attrName>
                                        </p:attrNameLst>
                                      </p:cBhvr>
                                      <p:tavLst>
                                        <p:tav tm="0">
                                          <p:val>
                                            <p:fltVal val="0"/>
                                          </p:val>
                                        </p:tav>
                                        <p:tav tm="100000">
                                          <p:val>
                                            <p:strVal val="#ppt_h"/>
                                          </p:val>
                                        </p:tav>
                                      </p:tavLst>
                                    </p:anim>
                                    <p:animEffect transition="in" filter="fade">
                                      <p:cBhvr>
                                        <p:cTn id="76" dur="500"/>
                                        <p:tgtEl>
                                          <p:spTgt spid="28"/>
                                        </p:tgtEl>
                                      </p:cBhvr>
                                    </p:animEffect>
                                    <p:anim calcmode="lin" valueType="num">
                                      <p:cBhvr>
                                        <p:cTn id="77" dur="500" fill="hold"/>
                                        <p:tgtEl>
                                          <p:spTgt spid="28"/>
                                        </p:tgtEl>
                                        <p:attrNameLst>
                                          <p:attrName>ppt_x</p:attrName>
                                        </p:attrNameLst>
                                      </p:cBhvr>
                                      <p:tavLst>
                                        <p:tav tm="0">
                                          <p:val>
                                            <p:fltVal val="0.5"/>
                                          </p:val>
                                        </p:tav>
                                        <p:tav tm="100000">
                                          <p:val>
                                            <p:strVal val="#ppt_x"/>
                                          </p:val>
                                        </p:tav>
                                      </p:tavLst>
                                    </p:anim>
                                    <p:anim calcmode="lin" valueType="num">
                                      <p:cBhvr>
                                        <p:cTn id="78" dur="500" fill="hold"/>
                                        <p:tgtEl>
                                          <p:spTgt spid="28"/>
                                        </p:tgtEl>
                                        <p:attrNameLst>
                                          <p:attrName>ppt_y</p:attrName>
                                        </p:attrNameLst>
                                      </p:cBhvr>
                                      <p:tavLst>
                                        <p:tav tm="0">
                                          <p:val>
                                            <p:fltVal val="0.5"/>
                                          </p:val>
                                        </p:tav>
                                        <p:tav tm="100000">
                                          <p:val>
                                            <p:strVal val="#ppt_y"/>
                                          </p:val>
                                        </p:tav>
                                      </p:tavLst>
                                    </p:anim>
                                  </p:childTnLst>
                                </p:cTn>
                              </p:par>
                            </p:childTnLst>
                          </p:cTn>
                        </p:par>
                        <p:par>
                          <p:cTn id="79" fill="hold">
                            <p:stCondLst>
                              <p:cond delay="6000"/>
                            </p:stCondLst>
                            <p:childTnLst>
                              <p:par>
                                <p:cTn id="80" presetID="53" presetClass="entr" presetSubtype="528" fill="hold" grpId="0" nodeType="afterEffect">
                                  <p:stCondLst>
                                    <p:cond delay="0"/>
                                  </p:stCondLst>
                                  <p:childTnLst>
                                    <p:set>
                                      <p:cBhvr>
                                        <p:cTn id="81" dur="1" fill="hold">
                                          <p:stCondLst>
                                            <p:cond delay="0"/>
                                          </p:stCondLst>
                                        </p:cTn>
                                        <p:tgtEl>
                                          <p:spTgt spid="34"/>
                                        </p:tgtEl>
                                        <p:attrNameLst>
                                          <p:attrName>style.visibility</p:attrName>
                                        </p:attrNameLst>
                                      </p:cBhvr>
                                      <p:to>
                                        <p:strVal val="visible"/>
                                      </p:to>
                                    </p:set>
                                    <p:anim calcmode="lin" valueType="num">
                                      <p:cBhvr>
                                        <p:cTn id="82" dur="500" fill="hold"/>
                                        <p:tgtEl>
                                          <p:spTgt spid="34"/>
                                        </p:tgtEl>
                                        <p:attrNameLst>
                                          <p:attrName>ppt_w</p:attrName>
                                        </p:attrNameLst>
                                      </p:cBhvr>
                                      <p:tavLst>
                                        <p:tav tm="0">
                                          <p:val>
                                            <p:fltVal val="0"/>
                                          </p:val>
                                        </p:tav>
                                        <p:tav tm="100000">
                                          <p:val>
                                            <p:strVal val="#ppt_w"/>
                                          </p:val>
                                        </p:tav>
                                      </p:tavLst>
                                    </p:anim>
                                    <p:anim calcmode="lin" valueType="num">
                                      <p:cBhvr>
                                        <p:cTn id="83" dur="500" fill="hold"/>
                                        <p:tgtEl>
                                          <p:spTgt spid="34"/>
                                        </p:tgtEl>
                                        <p:attrNameLst>
                                          <p:attrName>ppt_h</p:attrName>
                                        </p:attrNameLst>
                                      </p:cBhvr>
                                      <p:tavLst>
                                        <p:tav tm="0">
                                          <p:val>
                                            <p:fltVal val="0"/>
                                          </p:val>
                                        </p:tav>
                                        <p:tav tm="100000">
                                          <p:val>
                                            <p:strVal val="#ppt_h"/>
                                          </p:val>
                                        </p:tav>
                                      </p:tavLst>
                                    </p:anim>
                                    <p:animEffect transition="in" filter="fade">
                                      <p:cBhvr>
                                        <p:cTn id="84" dur="500"/>
                                        <p:tgtEl>
                                          <p:spTgt spid="34"/>
                                        </p:tgtEl>
                                      </p:cBhvr>
                                    </p:animEffect>
                                    <p:anim calcmode="lin" valueType="num">
                                      <p:cBhvr>
                                        <p:cTn id="85" dur="500" fill="hold"/>
                                        <p:tgtEl>
                                          <p:spTgt spid="34"/>
                                        </p:tgtEl>
                                        <p:attrNameLst>
                                          <p:attrName>ppt_x</p:attrName>
                                        </p:attrNameLst>
                                      </p:cBhvr>
                                      <p:tavLst>
                                        <p:tav tm="0">
                                          <p:val>
                                            <p:fltVal val="0.5"/>
                                          </p:val>
                                        </p:tav>
                                        <p:tav tm="100000">
                                          <p:val>
                                            <p:strVal val="#ppt_x"/>
                                          </p:val>
                                        </p:tav>
                                      </p:tavLst>
                                    </p:anim>
                                    <p:anim calcmode="lin" valueType="num">
                                      <p:cBhvr>
                                        <p:cTn id="86" dur="500" fill="hold"/>
                                        <p:tgtEl>
                                          <p:spTgt spid="34"/>
                                        </p:tgtEl>
                                        <p:attrNameLst>
                                          <p:attrName>ppt_y</p:attrName>
                                        </p:attrNameLst>
                                      </p:cBhvr>
                                      <p:tavLst>
                                        <p:tav tm="0">
                                          <p:val>
                                            <p:fltVal val="0.5"/>
                                          </p:val>
                                        </p:tav>
                                        <p:tav tm="100000">
                                          <p:val>
                                            <p:strVal val="#ppt_y"/>
                                          </p:val>
                                        </p:tav>
                                      </p:tavLst>
                                    </p:anim>
                                  </p:childTnLst>
                                </p:cTn>
                              </p:par>
                            </p:childTnLst>
                          </p:cTn>
                        </p:par>
                        <p:par>
                          <p:cTn id="87" fill="hold">
                            <p:stCondLst>
                              <p:cond delay="6500"/>
                            </p:stCondLst>
                            <p:childTnLst>
                              <p:par>
                                <p:cTn id="88" presetID="53" presetClass="entr" presetSubtype="16" fill="hold" grpId="0" nodeType="afterEffect">
                                  <p:stCondLst>
                                    <p:cond delay="0"/>
                                  </p:stCondLst>
                                  <p:childTnLst>
                                    <p:set>
                                      <p:cBhvr>
                                        <p:cTn id="89" dur="1" fill="hold">
                                          <p:stCondLst>
                                            <p:cond delay="0"/>
                                          </p:stCondLst>
                                        </p:cTn>
                                        <p:tgtEl>
                                          <p:spTgt spid="30"/>
                                        </p:tgtEl>
                                        <p:attrNameLst>
                                          <p:attrName>style.visibility</p:attrName>
                                        </p:attrNameLst>
                                      </p:cBhvr>
                                      <p:to>
                                        <p:strVal val="visible"/>
                                      </p:to>
                                    </p:set>
                                    <p:anim calcmode="lin" valueType="num">
                                      <p:cBhvr>
                                        <p:cTn id="90" dur="500" fill="hold"/>
                                        <p:tgtEl>
                                          <p:spTgt spid="30"/>
                                        </p:tgtEl>
                                        <p:attrNameLst>
                                          <p:attrName>ppt_w</p:attrName>
                                        </p:attrNameLst>
                                      </p:cBhvr>
                                      <p:tavLst>
                                        <p:tav tm="0">
                                          <p:val>
                                            <p:fltVal val="0"/>
                                          </p:val>
                                        </p:tav>
                                        <p:tav tm="100000">
                                          <p:val>
                                            <p:strVal val="#ppt_w"/>
                                          </p:val>
                                        </p:tav>
                                      </p:tavLst>
                                    </p:anim>
                                    <p:anim calcmode="lin" valueType="num">
                                      <p:cBhvr>
                                        <p:cTn id="91" dur="500" fill="hold"/>
                                        <p:tgtEl>
                                          <p:spTgt spid="30"/>
                                        </p:tgtEl>
                                        <p:attrNameLst>
                                          <p:attrName>ppt_h</p:attrName>
                                        </p:attrNameLst>
                                      </p:cBhvr>
                                      <p:tavLst>
                                        <p:tav tm="0">
                                          <p:val>
                                            <p:fltVal val="0"/>
                                          </p:val>
                                        </p:tav>
                                        <p:tav tm="100000">
                                          <p:val>
                                            <p:strVal val="#ppt_h"/>
                                          </p:val>
                                        </p:tav>
                                      </p:tavLst>
                                    </p:anim>
                                    <p:animEffect transition="in" filter="fade">
                                      <p:cBhvr>
                                        <p:cTn id="92" dur="500"/>
                                        <p:tgtEl>
                                          <p:spTgt spid="30"/>
                                        </p:tgtEl>
                                      </p:cBhvr>
                                    </p:animEffect>
                                  </p:childTnLst>
                                </p:cTn>
                              </p:par>
                            </p:childTnLst>
                          </p:cTn>
                        </p:par>
                        <p:par>
                          <p:cTn id="93" fill="hold">
                            <p:stCondLst>
                              <p:cond delay="7000"/>
                            </p:stCondLst>
                            <p:childTnLst>
                              <p:par>
                                <p:cTn id="94" presetID="53" presetClass="entr" presetSubtype="528" fill="hold" grpId="0" nodeType="afterEffect">
                                  <p:stCondLst>
                                    <p:cond delay="0"/>
                                  </p:stCondLst>
                                  <p:childTnLst>
                                    <p:set>
                                      <p:cBhvr>
                                        <p:cTn id="95" dur="1" fill="hold">
                                          <p:stCondLst>
                                            <p:cond delay="0"/>
                                          </p:stCondLst>
                                        </p:cTn>
                                        <p:tgtEl>
                                          <p:spTgt spid="27"/>
                                        </p:tgtEl>
                                        <p:attrNameLst>
                                          <p:attrName>style.visibility</p:attrName>
                                        </p:attrNameLst>
                                      </p:cBhvr>
                                      <p:to>
                                        <p:strVal val="visible"/>
                                      </p:to>
                                    </p:set>
                                    <p:anim calcmode="lin" valueType="num">
                                      <p:cBhvr>
                                        <p:cTn id="96" dur="500" fill="hold"/>
                                        <p:tgtEl>
                                          <p:spTgt spid="27"/>
                                        </p:tgtEl>
                                        <p:attrNameLst>
                                          <p:attrName>ppt_w</p:attrName>
                                        </p:attrNameLst>
                                      </p:cBhvr>
                                      <p:tavLst>
                                        <p:tav tm="0">
                                          <p:val>
                                            <p:fltVal val="0"/>
                                          </p:val>
                                        </p:tav>
                                        <p:tav tm="100000">
                                          <p:val>
                                            <p:strVal val="#ppt_w"/>
                                          </p:val>
                                        </p:tav>
                                      </p:tavLst>
                                    </p:anim>
                                    <p:anim calcmode="lin" valueType="num">
                                      <p:cBhvr>
                                        <p:cTn id="97" dur="500" fill="hold"/>
                                        <p:tgtEl>
                                          <p:spTgt spid="27"/>
                                        </p:tgtEl>
                                        <p:attrNameLst>
                                          <p:attrName>ppt_h</p:attrName>
                                        </p:attrNameLst>
                                      </p:cBhvr>
                                      <p:tavLst>
                                        <p:tav tm="0">
                                          <p:val>
                                            <p:fltVal val="0"/>
                                          </p:val>
                                        </p:tav>
                                        <p:tav tm="100000">
                                          <p:val>
                                            <p:strVal val="#ppt_h"/>
                                          </p:val>
                                        </p:tav>
                                      </p:tavLst>
                                    </p:anim>
                                    <p:animEffect transition="in" filter="fade">
                                      <p:cBhvr>
                                        <p:cTn id="98" dur="500"/>
                                        <p:tgtEl>
                                          <p:spTgt spid="27"/>
                                        </p:tgtEl>
                                      </p:cBhvr>
                                    </p:animEffect>
                                    <p:anim calcmode="lin" valueType="num">
                                      <p:cBhvr>
                                        <p:cTn id="99" dur="500" fill="hold"/>
                                        <p:tgtEl>
                                          <p:spTgt spid="27"/>
                                        </p:tgtEl>
                                        <p:attrNameLst>
                                          <p:attrName>ppt_x</p:attrName>
                                        </p:attrNameLst>
                                      </p:cBhvr>
                                      <p:tavLst>
                                        <p:tav tm="0">
                                          <p:val>
                                            <p:fltVal val="0.5"/>
                                          </p:val>
                                        </p:tav>
                                        <p:tav tm="100000">
                                          <p:val>
                                            <p:strVal val="#ppt_x"/>
                                          </p:val>
                                        </p:tav>
                                      </p:tavLst>
                                    </p:anim>
                                    <p:anim calcmode="lin" valueType="num">
                                      <p:cBhvr>
                                        <p:cTn id="100" dur="500" fill="hold"/>
                                        <p:tgtEl>
                                          <p:spTgt spid="27"/>
                                        </p:tgtEl>
                                        <p:attrNameLst>
                                          <p:attrName>ppt_y</p:attrName>
                                        </p:attrNameLst>
                                      </p:cBhvr>
                                      <p:tavLst>
                                        <p:tav tm="0">
                                          <p:val>
                                            <p:fltVal val="0.5"/>
                                          </p:val>
                                        </p:tav>
                                        <p:tav tm="100000">
                                          <p:val>
                                            <p:strVal val="#ppt_y"/>
                                          </p:val>
                                        </p:tav>
                                      </p:tavLst>
                                    </p:anim>
                                  </p:childTnLst>
                                </p:cTn>
                              </p:par>
                            </p:childTnLst>
                          </p:cTn>
                        </p:par>
                        <p:par>
                          <p:cTn id="101" fill="hold">
                            <p:stCondLst>
                              <p:cond delay="7500"/>
                            </p:stCondLst>
                            <p:childTnLst>
                              <p:par>
                                <p:cTn id="102" presetID="53" presetClass="entr" presetSubtype="528" fill="hold" grpId="0" nodeType="afterEffect">
                                  <p:stCondLst>
                                    <p:cond delay="0"/>
                                  </p:stCondLst>
                                  <p:childTnLst>
                                    <p:set>
                                      <p:cBhvr>
                                        <p:cTn id="103" dur="1" fill="hold">
                                          <p:stCondLst>
                                            <p:cond delay="0"/>
                                          </p:stCondLst>
                                        </p:cTn>
                                        <p:tgtEl>
                                          <p:spTgt spid="35"/>
                                        </p:tgtEl>
                                        <p:attrNameLst>
                                          <p:attrName>style.visibility</p:attrName>
                                        </p:attrNameLst>
                                      </p:cBhvr>
                                      <p:to>
                                        <p:strVal val="visible"/>
                                      </p:to>
                                    </p:set>
                                    <p:anim calcmode="lin" valueType="num">
                                      <p:cBhvr>
                                        <p:cTn id="104" dur="500" fill="hold"/>
                                        <p:tgtEl>
                                          <p:spTgt spid="35"/>
                                        </p:tgtEl>
                                        <p:attrNameLst>
                                          <p:attrName>ppt_w</p:attrName>
                                        </p:attrNameLst>
                                      </p:cBhvr>
                                      <p:tavLst>
                                        <p:tav tm="0">
                                          <p:val>
                                            <p:fltVal val="0"/>
                                          </p:val>
                                        </p:tav>
                                        <p:tav tm="100000">
                                          <p:val>
                                            <p:strVal val="#ppt_w"/>
                                          </p:val>
                                        </p:tav>
                                      </p:tavLst>
                                    </p:anim>
                                    <p:anim calcmode="lin" valueType="num">
                                      <p:cBhvr>
                                        <p:cTn id="105" dur="500" fill="hold"/>
                                        <p:tgtEl>
                                          <p:spTgt spid="35"/>
                                        </p:tgtEl>
                                        <p:attrNameLst>
                                          <p:attrName>ppt_h</p:attrName>
                                        </p:attrNameLst>
                                      </p:cBhvr>
                                      <p:tavLst>
                                        <p:tav tm="0">
                                          <p:val>
                                            <p:fltVal val="0"/>
                                          </p:val>
                                        </p:tav>
                                        <p:tav tm="100000">
                                          <p:val>
                                            <p:strVal val="#ppt_h"/>
                                          </p:val>
                                        </p:tav>
                                      </p:tavLst>
                                    </p:anim>
                                    <p:animEffect transition="in" filter="fade">
                                      <p:cBhvr>
                                        <p:cTn id="106" dur="500"/>
                                        <p:tgtEl>
                                          <p:spTgt spid="35"/>
                                        </p:tgtEl>
                                      </p:cBhvr>
                                    </p:animEffect>
                                    <p:anim calcmode="lin" valueType="num">
                                      <p:cBhvr>
                                        <p:cTn id="107" dur="500" fill="hold"/>
                                        <p:tgtEl>
                                          <p:spTgt spid="35"/>
                                        </p:tgtEl>
                                        <p:attrNameLst>
                                          <p:attrName>ppt_x</p:attrName>
                                        </p:attrNameLst>
                                      </p:cBhvr>
                                      <p:tavLst>
                                        <p:tav tm="0">
                                          <p:val>
                                            <p:fltVal val="0.5"/>
                                          </p:val>
                                        </p:tav>
                                        <p:tav tm="100000">
                                          <p:val>
                                            <p:strVal val="#ppt_x"/>
                                          </p:val>
                                        </p:tav>
                                      </p:tavLst>
                                    </p:anim>
                                    <p:anim calcmode="lin" valueType="num">
                                      <p:cBhvr>
                                        <p:cTn id="108" dur="500" fill="hold"/>
                                        <p:tgtEl>
                                          <p:spTgt spid="35"/>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animBg="1"/>
      <p:bldP spid="20" grpId="0" animBg="1"/>
      <p:bldP spid="22" grpId="0" animBg="1"/>
      <p:bldP spid="24" grpId="0" animBg="1"/>
      <p:bldP spid="25" grpId="0" animBg="1"/>
      <p:bldP spid="26" grpId="0" animBg="1"/>
      <p:bldP spid="27" grpId="0" animBg="1"/>
      <p:bldP spid="28" grpId="0" animBg="1"/>
      <p:bldP spid="4" grpId="0"/>
      <p:bldP spid="29" grpId="0"/>
      <p:bldP spid="30" grpId="0"/>
      <p:bldP spid="31" grpId="0"/>
      <p:bldP spid="32" grpId="0"/>
      <p:bldP spid="33" grpId="0"/>
      <p:bldP spid="34" grpId="0"/>
      <p:bldP spid="35" grpId="0"/>
      <p:bldP spid="21" grpId="0"/>
    </p:bldLst>
  </p:timing>
</p:sld>
</file>

<file path=ppt/slides/slide5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10" name="Freeform: Shape 9">
            <a:extLst>
              <a:ext uri="{FF2B5EF4-FFF2-40B4-BE49-F238E27FC236}">
                <a16:creationId xmlns:a16="http://schemas.microsoft.com/office/drawing/2014/main" id="{2BB91325-FAE4-44F0-B4D5-7A067D31C177}"/>
              </a:ext>
            </a:extLst>
          </p:cNvPr>
          <p:cNvSpPr>
            <a:spLocks/>
          </p:cNvSpPr>
          <p:nvPr/>
        </p:nvSpPr>
        <p:spPr>
          <a:xfrm>
            <a:off x="595883" y="1655064"/>
            <a:ext cx="5349240" cy="1545336"/>
          </a:xfrm>
          <a:custGeom>
            <a:avLst/>
            <a:gdLst>
              <a:gd name="connsiteX0" fmla="*/ 691315 w 5192632"/>
              <a:gd name="connsiteY0" fmla="*/ 0 h 1371601"/>
              <a:gd name="connsiteX1" fmla="*/ 4501315 w 5192632"/>
              <a:gd name="connsiteY1" fmla="*/ 0 h 1371601"/>
              <a:gd name="connsiteX2" fmla="*/ 4501315 w 5192632"/>
              <a:gd name="connsiteY2" fmla="*/ 557 h 1371601"/>
              <a:gd name="connsiteX3" fmla="*/ 4506832 w 5192632"/>
              <a:gd name="connsiteY3" fmla="*/ 1 h 1371601"/>
              <a:gd name="connsiteX4" fmla="*/ 5192632 w 5192632"/>
              <a:gd name="connsiteY4" fmla="*/ 685801 h 1371601"/>
              <a:gd name="connsiteX5" fmla="*/ 4506832 w 5192632"/>
              <a:gd name="connsiteY5" fmla="*/ 1371601 h 1371601"/>
              <a:gd name="connsiteX6" fmla="*/ 4501315 w 5192632"/>
              <a:gd name="connsiteY6" fmla="*/ 1371045 h 1371601"/>
              <a:gd name="connsiteX7" fmla="*/ 4501315 w 5192632"/>
              <a:gd name="connsiteY7" fmla="*/ 1371601 h 1371601"/>
              <a:gd name="connsiteX8" fmla="*/ 691315 w 5192632"/>
              <a:gd name="connsiteY8" fmla="*/ 1371601 h 1371601"/>
              <a:gd name="connsiteX9" fmla="*/ 691315 w 5192632"/>
              <a:gd name="connsiteY9" fmla="*/ 1371045 h 1371601"/>
              <a:gd name="connsiteX10" fmla="*/ 685800 w 5192632"/>
              <a:gd name="connsiteY10" fmla="*/ 1371601 h 1371601"/>
              <a:gd name="connsiteX11" fmla="*/ 0 w 5192632"/>
              <a:gd name="connsiteY11" fmla="*/ 685801 h 1371601"/>
              <a:gd name="connsiteX12" fmla="*/ 685800 w 5192632"/>
              <a:gd name="connsiteY12" fmla="*/ 1 h 1371601"/>
              <a:gd name="connsiteX13" fmla="*/ 691315 w 5192632"/>
              <a:gd name="connsiteY13" fmla="*/ 557 h 1371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192632" h="1371601">
                <a:moveTo>
                  <a:pt x="691315" y="0"/>
                </a:moveTo>
                <a:lnTo>
                  <a:pt x="4501315" y="0"/>
                </a:lnTo>
                <a:lnTo>
                  <a:pt x="4501315" y="557"/>
                </a:lnTo>
                <a:lnTo>
                  <a:pt x="4506832" y="1"/>
                </a:lnTo>
                <a:cubicBezTo>
                  <a:pt x="4885589" y="1"/>
                  <a:pt x="5192632" y="307044"/>
                  <a:pt x="5192632" y="685801"/>
                </a:cubicBezTo>
                <a:cubicBezTo>
                  <a:pt x="5192632" y="1064558"/>
                  <a:pt x="4885589" y="1371601"/>
                  <a:pt x="4506832" y="1371601"/>
                </a:cubicBezTo>
                <a:lnTo>
                  <a:pt x="4501315" y="1371045"/>
                </a:lnTo>
                <a:lnTo>
                  <a:pt x="4501315" y="1371601"/>
                </a:lnTo>
                <a:lnTo>
                  <a:pt x="691315" y="1371601"/>
                </a:lnTo>
                <a:lnTo>
                  <a:pt x="691315" y="1371045"/>
                </a:lnTo>
                <a:lnTo>
                  <a:pt x="685800" y="1371601"/>
                </a:lnTo>
                <a:cubicBezTo>
                  <a:pt x="307043" y="1371601"/>
                  <a:pt x="0" y="1064558"/>
                  <a:pt x="0" y="685801"/>
                </a:cubicBezTo>
                <a:cubicBezTo>
                  <a:pt x="0" y="307044"/>
                  <a:pt x="307043" y="1"/>
                  <a:pt x="685800" y="1"/>
                </a:cubicBezTo>
                <a:lnTo>
                  <a:pt x="691315" y="557"/>
                </a:lnTo>
                <a:close/>
              </a:path>
            </a:pathLst>
          </a:cu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Freeform: Shape 16">
            <a:extLst>
              <a:ext uri="{FF2B5EF4-FFF2-40B4-BE49-F238E27FC236}">
                <a16:creationId xmlns:a16="http://schemas.microsoft.com/office/drawing/2014/main" id="{645DE01D-E15D-43CA-82F7-96727F45C2A1}"/>
              </a:ext>
            </a:extLst>
          </p:cNvPr>
          <p:cNvSpPr>
            <a:spLocks/>
          </p:cNvSpPr>
          <p:nvPr/>
        </p:nvSpPr>
        <p:spPr>
          <a:xfrm>
            <a:off x="685800" y="1741933"/>
            <a:ext cx="5138928" cy="1371601"/>
          </a:xfrm>
          <a:custGeom>
            <a:avLst/>
            <a:gdLst>
              <a:gd name="connsiteX0" fmla="*/ 691315 w 5192632"/>
              <a:gd name="connsiteY0" fmla="*/ 0 h 1371601"/>
              <a:gd name="connsiteX1" fmla="*/ 4501315 w 5192632"/>
              <a:gd name="connsiteY1" fmla="*/ 0 h 1371601"/>
              <a:gd name="connsiteX2" fmla="*/ 4501315 w 5192632"/>
              <a:gd name="connsiteY2" fmla="*/ 557 h 1371601"/>
              <a:gd name="connsiteX3" fmla="*/ 4506832 w 5192632"/>
              <a:gd name="connsiteY3" fmla="*/ 1 h 1371601"/>
              <a:gd name="connsiteX4" fmla="*/ 5192632 w 5192632"/>
              <a:gd name="connsiteY4" fmla="*/ 685801 h 1371601"/>
              <a:gd name="connsiteX5" fmla="*/ 4506832 w 5192632"/>
              <a:gd name="connsiteY5" fmla="*/ 1371601 h 1371601"/>
              <a:gd name="connsiteX6" fmla="*/ 4501315 w 5192632"/>
              <a:gd name="connsiteY6" fmla="*/ 1371045 h 1371601"/>
              <a:gd name="connsiteX7" fmla="*/ 4501315 w 5192632"/>
              <a:gd name="connsiteY7" fmla="*/ 1371601 h 1371601"/>
              <a:gd name="connsiteX8" fmla="*/ 691315 w 5192632"/>
              <a:gd name="connsiteY8" fmla="*/ 1371601 h 1371601"/>
              <a:gd name="connsiteX9" fmla="*/ 691315 w 5192632"/>
              <a:gd name="connsiteY9" fmla="*/ 1371045 h 1371601"/>
              <a:gd name="connsiteX10" fmla="*/ 685800 w 5192632"/>
              <a:gd name="connsiteY10" fmla="*/ 1371601 h 1371601"/>
              <a:gd name="connsiteX11" fmla="*/ 0 w 5192632"/>
              <a:gd name="connsiteY11" fmla="*/ 685801 h 1371601"/>
              <a:gd name="connsiteX12" fmla="*/ 685800 w 5192632"/>
              <a:gd name="connsiteY12" fmla="*/ 1 h 1371601"/>
              <a:gd name="connsiteX13" fmla="*/ 691315 w 5192632"/>
              <a:gd name="connsiteY13" fmla="*/ 557 h 1371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192632" h="1371601">
                <a:moveTo>
                  <a:pt x="691315" y="0"/>
                </a:moveTo>
                <a:lnTo>
                  <a:pt x="4501315" y="0"/>
                </a:lnTo>
                <a:lnTo>
                  <a:pt x="4501315" y="557"/>
                </a:lnTo>
                <a:lnTo>
                  <a:pt x="4506832" y="1"/>
                </a:lnTo>
                <a:cubicBezTo>
                  <a:pt x="4885589" y="1"/>
                  <a:pt x="5192632" y="307044"/>
                  <a:pt x="5192632" y="685801"/>
                </a:cubicBezTo>
                <a:cubicBezTo>
                  <a:pt x="5192632" y="1064558"/>
                  <a:pt x="4885589" y="1371601"/>
                  <a:pt x="4506832" y="1371601"/>
                </a:cubicBezTo>
                <a:lnTo>
                  <a:pt x="4501315" y="1371045"/>
                </a:lnTo>
                <a:lnTo>
                  <a:pt x="4501315" y="1371601"/>
                </a:lnTo>
                <a:lnTo>
                  <a:pt x="691315" y="1371601"/>
                </a:lnTo>
                <a:lnTo>
                  <a:pt x="691315" y="1371045"/>
                </a:lnTo>
                <a:lnTo>
                  <a:pt x="685800" y="1371601"/>
                </a:lnTo>
                <a:cubicBezTo>
                  <a:pt x="307043" y="1371601"/>
                  <a:pt x="0" y="1064558"/>
                  <a:pt x="0" y="685801"/>
                </a:cubicBezTo>
                <a:cubicBezTo>
                  <a:pt x="0" y="307044"/>
                  <a:pt x="307043" y="1"/>
                  <a:pt x="685800" y="1"/>
                </a:cubicBezTo>
                <a:lnTo>
                  <a:pt x="691315" y="557"/>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Freeform: Shape 15">
            <a:extLst>
              <a:ext uri="{FF2B5EF4-FFF2-40B4-BE49-F238E27FC236}">
                <a16:creationId xmlns:a16="http://schemas.microsoft.com/office/drawing/2014/main" id="{896CA1DE-83FD-458E-A252-1897DE848488}"/>
              </a:ext>
            </a:extLst>
          </p:cNvPr>
          <p:cNvSpPr>
            <a:spLocks noChangeAspect="1"/>
          </p:cNvSpPr>
          <p:nvPr/>
        </p:nvSpPr>
        <p:spPr>
          <a:xfrm>
            <a:off x="3749449" y="1741933"/>
            <a:ext cx="2117373" cy="1371601"/>
          </a:xfrm>
          <a:custGeom>
            <a:avLst/>
            <a:gdLst>
              <a:gd name="connsiteX0" fmla="*/ 428466 w 2117373"/>
              <a:gd name="connsiteY0" fmla="*/ 0 h 1371601"/>
              <a:gd name="connsiteX1" fmla="*/ 1426056 w 2117373"/>
              <a:gd name="connsiteY1" fmla="*/ 0 h 1371601"/>
              <a:gd name="connsiteX2" fmla="*/ 1426056 w 2117373"/>
              <a:gd name="connsiteY2" fmla="*/ 557 h 1371601"/>
              <a:gd name="connsiteX3" fmla="*/ 1431573 w 2117373"/>
              <a:gd name="connsiteY3" fmla="*/ 1 h 1371601"/>
              <a:gd name="connsiteX4" fmla="*/ 2117373 w 2117373"/>
              <a:gd name="connsiteY4" fmla="*/ 685801 h 1371601"/>
              <a:gd name="connsiteX5" fmla="*/ 1431573 w 2117373"/>
              <a:gd name="connsiteY5" fmla="*/ 1371601 h 1371601"/>
              <a:gd name="connsiteX6" fmla="*/ 1426056 w 2117373"/>
              <a:gd name="connsiteY6" fmla="*/ 1371045 h 1371601"/>
              <a:gd name="connsiteX7" fmla="*/ 1426056 w 2117373"/>
              <a:gd name="connsiteY7" fmla="*/ 1371601 h 1371601"/>
              <a:gd name="connsiteX8" fmla="*/ 443524 w 2117373"/>
              <a:gd name="connsiteY8" fmla="*/ 1371601 h 1371601"/>
              <a:gd name="connsiteX9" fmla="*/ 0 w 2117373"/>
              <a:gd name="connsiteY9" fmla="*/ 673957 h 1371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17373" h="1371601">
                <a:moveTo>
                  <a:pt x="428466" y="0"/>
                </a:moveTo>
                <a:lnTo>
                  <a:pt x="1426056" y="0"/>
                </a:lnTo>
                <a:lnTo>
                  <a:pt x="1426056" y="557"/>
                </a:lnTo>
                <a:lnTo>
                  <a:pt x="1431573" y="1"/>
                </a:lnTo>
                <a:cubicBezTo>
                  <a:pt x="1810330" y="1"/>
                  <a:pt x="2117373" y="307044"/>
                  <a:pt x="2117373" y="685801"/>
                </a:cubicBezTo>
                <a:cubicBezTo>
                  <a:pt x="2117373" y="1064558"/>
                  <a:pt x="1810330" y="1371601"/>
                  <a:pt x="1431573" y="1371601"/>
                </a:cubicBezTo>
                <a:lnTo>
                  <a:pt x="1426056" y="1371045"/>
                </a:lnTo>
                <a:lnTo>
                  <a:pt x="1426056" y="1371601"/>
                </a:lnTo>
                <a:lnTo>
                  <a:pt x="443524" y="1371601"/>
                </a:lnTo>
                <a:lnTo>
                  <a:pt x="0" y="673957"/>
                </a:lnTo>
                <a:close/>
              </a:path>
            </a:pathLst>
          </a:custGeom>
          <a:solidFill>
            <a:srgbClr val="EF34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TextBox 17">
            <a:extLst>
              <a:ext uri="{FF2B5EF4-FFF2-40B4-BE49-F238E27FC236}">
                <a16:creationId xmlns:a16="http://schemas.microsoft.com/office/drawing/2014/main" id="{79205F68-0F35-42FF-A135-5DD99C453126}"/>
              </a:ext>
            </a:extLst>
          </p:cNvPr>
          <p:cNvSpPr txBox="1"/>
          <p:nvPr/>
        </p:nvSpPr>
        <p:spPr>
          <a:xfrm>
            <a:off x="1213104" y="1839880"/>
            <a:ext cx="2689150" cy="1175706"/>
          </a:xfrm>
          <a:prstGeom prst="rect">
            <a:avLst/>
          </a:prstGeom>
          <a:noFill/>
        </p:spPr>
        <p:txBody>
          <a:bodyPr wrap="square" rtlCol="0">
            <a:spAutoFit/>
          </a:bodyPr>
          <a:lstStyle/>
          <a:p>
            <a:pPr defTabSz="1219170">
              <a:spcBef>
                <a:spcPct val="20000"/>
              </a:spcBef>
              <a:defRPr/>
            </a:pPr>
            <a:r>
              <a:rPr lang="en-US" sz="1400" dirty="0">
                <a:solidFill>
                  <a:srgbClr val="4D4D4D"/>
                </a:solidFill>
                <a:latin typeface="Bernard MT Condensed" panose="02050806060905020404" pitchFamily="18" charset="0"/>
              </a:rPr>
              <a:t>LOREM IPSUM DOLOR</a:t>
            </a:r>
          </a:p>
          <a:p>
            <a:pPr defTabSz="1219170">
              <a:spcBef>
                <a:spcPct val="20000"/>
              </a:spcBef>
              <a:defRPr/>
            </a:pPr>
            <a:endParaRPr lang="en-US" sz="200" b="1" dirty="0">
              <a:solidFill>
                <a:srgbClr val="4D4D4D"/>
              </a:solidFill>
              <a:latin typeface="Candara" panose="020E0502030303020204" pitchFamily="34" charset="0"/>
            </a:endParaRPr>
          </a:p>
          <a:p>
            <a:r>
              <a:rPr lang="en-US" sz="1300" dirty="0">
                <a:solidFill>
                  <a:srgbClr val="4D4D4D"/>
                </a:solidFill>
                <a:latin typeface="Candara" panose="020E0502030303020204" pitchFamily="34" charset="0"/>
              </a:rPr>
              <a:t>Lorem ipsum dolor sit amet, consectetur adipiscing elit, sed do eiusmod tempor incididunt ut labore et dolore magna aliqua. </a:t>
            </a:r>
          </a:p>
        </p:txBody>
      </p:sp>
      <p:grpSp>
        <p:nvGrpSpPr>
          <p:cNvPr id="20" name="Group 19">
            <a:extLst>
              <a:ext uri="{FF2B5EF4-FFF2-40B4-BE49-F238E27FC236}">
                <a16:creationId xmlns:a16="http://schemas.microsoft.com/office/drawing/2014/main" id="{5CFAA63D-8B49-4A11-AB03-CA441C2B1880}"/>
              </a:ext>
            </a:extLst>
          </p:cNvPr>
          <p:cNvGrpSpPr/>
          <p:nvPr/>
        </p:nvGrpSpPr>
        <p:grpSpPr>
          <a:xfrm>
            <a:off x="4156841" y="1741933"/>
            <a:ext cx="1709980" cy="1371601"/>
            <a:chOff x="6982337" y="1904999"/>
            <a:chExt cx="1709980" cy="1371601"/>
          </a:xfrm>
        </p:grpSpPr>
        <p:sp>
          <p:nvSpPr>
            <p:cNvPr id="13" name="Freeform: Shape 12">
              <a:extLst>
                <a:ext uri="{FF2B5EF4-FFF2-40B4-BE49-F238E27FC236}">
                  <a16:creationId xmlns:a16="http://schemas.microsoft.com/office/drawing/2014/main" id="{8B8E9AD4-10DF-410A-854A-4C1290908A20}"/>
                </a:ext>
              </a:extLst>
            </p:cNvPr>
            <p:cNvSpPr>
              <a:spLocks noChangeAspect="1"/>
            </p:cNvSpPr>
            <p:nvPr/>
          </p:nvSpPr>
          <p:spPr>
            <a:xfrm>
              <a:off x="6982337" y="1904999"/>
              <a:ext cx="1709980" cy="1371601"/>
            </a:xfrm>
            <a:custGeom>
              <a:avLst/>
              <a:gdLst>
                <a:gd name="connsiteX0" fmla="*/ 435994 w 1709980"/>
                <a:gd name="connsiteY0" fmla="*/ 0 h 1371601"/>
                <a:gd name="connsiteX1" fmla="*/ 1018663 w 1709980"/>
                <a:gd name="connsiteY1" fmla="*/ 0 h 1371601"/>
                <a:gd name="connsiteX2" fmla="*/ 1018663 w 1709980"/>
                <a:gd name="connsiteY2" fmla="*/ 557 h 1371601"/>
                <a:gd name="connsiteX3" fmla="*/ 1024180 w 1709980"/>
                <a:gd name="connsiteY3" fmla="*/ 1 h 1371601"/>
                <a:gd name="connsiteX4" fmla="*/ 1709980 w 1709980"/>
                <a:gd name="connsiteY4" fmla="*/ 685801 h 1371601"/>
                <a:gd name="connsiteX5" fmla="*/ 1024180 w 1709980"/>
                <a:gd name="connsiteY5" fmla="*/ 1371601 h 1371601"/>
                <a:gd name="connsiteX6" fmla="*/ 1018663 w 1709980"/>
                <a:gd name="connsiteY6" fmla="*/ 1371045 h 1371601"/>
                <a:gd name="connsiteX7" fmla="*/ 1018663 w 1709980"/>
                <a:gd name="connsiteY7" fmla="*/ 1371601 h 1371601"/>
                <a:gd name="connsiteX8" fmla="*/ 435996 w 1709980"/>
                <a:gd name="connsiteY8" fmla="*/ 1371601 h 1371601"/>
                <a:gd name="connsiteX9" fmla="*/ 0 w 1709980"/>
                <a:gd name="connsiteY9" fmla="*/ 685799 h 1371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09980" h="1371601">
                  <a:moveTo>
                    <a:pt x="435994" y="0"/>
                  </a:moveTo>
                  <a:lnTo>
                    <a:pt x="1018663" y="0"/>
                  </a:lnTo>
                  <a:lnTo>
                    <a:pt x="1018663" y="557"/>
                  </a:lnTo>
                  <a:lnTo>
                    <a:pt x="1024180" y="1"/>
                  </a:lnTo>
                  <a:cubicBezTo>
                    <a:pt x="1402937" y="1"/>
                    <a:pt x="1709980" y="307044"/>
                    <a:pt x="1709980" y="685801"/>
                  </a:cubicBezTo>
                  <a:cubicBezTo>
                    <a:pt x="1709980" y="1064558"/>
                    <a:pt x="1402937" y="1371601"/>
                    <a:pt x="1024180" y="1371601"/>
                  </a:cubicBezTo>
                  <a:lnTo>
                    <a:pt x="1018663" y="1371045"/>
                  </a:lnTo>
                  <a:lnTo>
                    <a:pt x="1018663" y="1371601"/>
                  </a:lnTo>
                  <a:lnTo>
                    <a:pt x="435996" y="1371601"/>
                  </a:lnTo>
                  <a:lnTo>
                    <a:pt x="0" y="685799"/>
                  </a:lnTo>
                  <a:close/>
                </a:path>
              </a:pathLst>
            </a:custGeom>
            <a:solidFill>
              <a:srgbClr val="222A4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TextBox 18">
              <a:extLst>
                <a:ext uri="{FF2B5EF4-FFF2-40B4-BE49-F238E27FC236}">
                  <a16:creationId xmlns:a16="http://schemas.microsoft.com/office/drawing/2014/main" id="{C7928B3D-BBD9-43DE-AFAC-6B6088C2937A}"/>
                </a:ext>
              </a:extLst>
            </p:cNvPr>
            <p:cNvSpPr txBox="1"/>
            <p:nvPr/>
          </p:nvSpPr>
          <p:spPr>
            <a:xfrm>
              <a:off x="7266665" y="2113745"/>
              <a:ext cx="1105787" cy="954107"/>
            </a:xfrm>
            <a:prstGeom prst="rect">
              <a:avLst/>
            </a:prstGeom>
            <a:noFill/>
          </p:spPr>
          <p:txBody>
            <a:bodyPr wrap="square" rtlCol="0">
              <a:spAutoFit/>
            </a:bodyPr>
            <a:lstStyle/>
            <a:p>
              <a:pPr algn="ctr"/>
              <a:r>
                <a:rPr lang="en-US" sz="4000" dirty="0">
                  <a:solidFill>
                    <a:schemeClr val="bg1"/>
                  </a:solidFill>
                  <a:latin typeface="Bernard MT Condensed" panose="02050806060905020404" pitchFamily="18" charset="0"/>
                </a:rPr>
                <a:t>01</a:t>
              </a:r>
            </a:p>
            <a:p>
              <a:pPr algn="ctr"/>
              <a:r>
                <a:rPr lang="en-US" sz="1400" b="1" dirty="0">
                  <a:solidFill>
                    <a:schemeClr val="bg1"/>
                  </a:solidFill>
                </a:rPr>
                <a:t>OPTION</a:t>
              </a:r>
            </a:p>
          </p:txBody>
        </p:sp>
      </p:grpSp>
      <p:sp>
        <p:nvSpPr>
          <p:cNvPr id="21" name="TextBox 20">
            <a:extLst>
              <a:ext uri="{FF2B5EF4-FFF2-40B4-BE49-F238E27FC236}">
                <a16:creationId xmlns:a16="http://schemas.microsoft.com/office/drawing/2014/main" id="{3F933FA0-5EB8-4A20-A576-5D5095FCBDF8}"/>
              </a:ext>
            </a:extLst>
          </p:cNvPr>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22" name="Freeform: Shape 21">
            <a:extLst>
              <a:ext uri="{FF2B5EF4-FFF2-40B4-BE49-F238E27FC236}">
                <a16:creationId xmlns:a16="http://schemas.microsoft.com/office/drawing/2014/main" id="{7138040B-A885-485E-AD49-DF514760ADC6}"/>
              </a:ext>
            </a:extLst>
          </p:cNvPr>
          <p:cNvSpPr>
            <a:spLocks/>
          </p:cNvSpPr>
          <p:nvPr/>
        </p:nvSpPr>
        <p:spPr>
          <a:xfrm>
            <a:off x="6246877" y="1655064"/>
            <a:ext cx="5349240" cy="1545336"/>
          </a:xfrm>
          <a:custGeom>
            <a:avLst/>
            <a:gdLst>
              <a:gd name="connsiteX0" fmla="*/ 691315 w 5192632"/>
              <a:gd name="connsiteY0" fmla="*/ 0 h 1371601"/>
              <a:gd name="connsiteX1" fmla="*/ 4501315 w 5192632"/>
              <a:gd name="connsiteY1" fmla="*/ 0 h 1371601"/>
              <a:gd name="connsiteX2" fmla="*/ 4501315 w 5192632"/>
              <a:gd name="connsiteY2" fmla="*/ 557 h 1371601"/>
              <a:gd name="connsiteX3" fmla="*/ 4506832 w 5192632"/>
              <a:gd name="connsiteY3" fmla="*/ 1 h 1371601"/>
              <a:gd name="connsiteX4" fmla="*/ 5192632 w 5192632"/>
              <a:gd name="connsiteY4" fmla="*/ 685801 h 1371601"/>
              <a:gd name="connsiteX5" fmla="*/ 4506832 w 5192632"/>
              <a:gd name="connsiteY5" fmla="*/ 1371601 h 1371601"/>
              <a:gd name="connsiteX6" fmla="*/ 4501315 w 5192632"/>
              <a:gd name="connsiteY6" fmla="*/ 1371045 h 1371601"/>
              <a:gd name="connsiteX7" fmla="*/ 4501315 w 5192632"/>
              <a:gd name="connsiteY7" fmla="*/ 1371601 h 1371601"/>
              <a:gd name="connsiteX8" fmla="*/ 691315 w 5192632"/>
              <a:gd name="connsiteY8" fmla="*/ 1371601 h 1371601"/>
              <a:gd name="connsiteX9" fmla="*/ 691315 w 5192632"/>
              <a:gd name="connsiteY9" fmla="*/ 1371045 h 1371601"/>
              <a:gd name="connsiteX10" fmla="*/ 685800 w 5192632"/>
              <a:gd name="connsiteY10" fmla="*/ 1371601 h 1371601"/>
              <a:gd name="connsiteX11" fmla="*/ 0 w 5192632"/>
              <a:gd name="connsiteY11" fmla="*/ 685801 h 1371601"/>
              <a:gd name="connsiteX12" fmla="*/ 685800 w 5192632"/>
              <a:gd name="connsiteY12" fmla="*/ 1 h 1371601"/>
              <a:gd name="connsiteX13" fmla="*/ 691315 w 5192632"/>
              <a:gd name="connsiteY13" fmla="*/ 557 h 1371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192632" h="1371601">
                <a:moveTo>
                  <a:pt x="691315" y="0"/>
                </a:moveTo>
                <a:lnTo>
                  <a:pt x="4501315" y="0"/>
                </a:lnTo>
                <a:lnTo>
                  <a:pt x="4501315" y="557"/>
                </a:lnTo>
                <a:lnTo>
                  <a:pt x="4506832" y="1"/>
                </a:lnTo>
                <a:cubicBezTo>
                  <a:pt x="4885589" y="1"/>
                  <a:pt x="5192632" y="307044"/>
                  <a:pt x="5192632" y="685801"/>
                </a:cubicBezTo>
                <a:cubicBezTo>
                  <a:pt x="5192632" y="1064558"/>
                  <a:pt x="4885589" y="1371601"/>
                  <a:pt x="4506832" y="1371601"/>
                </a:cubicBezTo>
                <a:lnTo>
                  <a:pt x="4501315" y="1371045"/>
                </a:lnTo>
                <a:lnTo>
                  <a:pt x="4501315" y="1371601"/>
                </a:lnTo>
                <a:lnTo>
                  <a:pt x="691315" y="1371601"/>
                </a:lnTo>
                <a:lnTo>
                  <a:pt x="691315" y="1371045"/>
                </a:lnTo>
                <a:lnTo>
                  <a:pt x="685800" y="1371601"/>
                </a:lnTo>
                <a:cubicBezTo>
                  <a:pt x="307043" y="1371601"/>
                  <a:pt x="0" y="1064558"/>
                  <a:pt x="0" y="685801"/>
                </a:cubicBezTo>
                <a:cubicBezTo>
                  <a:pt x="0" y="307044"/>
                  <a:pt x="307043" y="1"/>
                  <a:pt x="685800" y="1"/>
                </a:cubicBezTo>
                <a:lnTo>
                  <a:pt x="691315" y="557"/>
                </a:ln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Freeform: Shape 22">
            <a:extLst>
              <a:ext uri="{FF2B5EF4-FFF2-40B4-BE49-F238E27FC236}">
                <a16:creationId xmlns:a16="http://schemas.microsoft.com/office/drawing/2014/main" id="{928D7408-5867-4E1D-BCFD-85707E0C18CC}"/>
              </a:ext>
            </a:extLst>
          </p:cNvPr>
          <p:cNvSpPr>
            <a:spLocks/>
          </p:cNvSpPr>
          <p:nvPr/>
        </p:nvSpPr>
        <p:spPr>
          <a:xfrm>
            <a:off x="6336794" y="1741933"/>
            <a:ext cx="5138928" cy="1371601"/>
          </a:xfrm>
          <a:custGeom>
            <a:avLst/>
            <a:gdLst>
              <a:gd name="connsiteX0" fmla="*/ 691315 w 5192632"/>
              <a:gd name="connsiteY0" fmla="*/ 0 h 1371601"/>
              <a:gd name="connsiteX1" fmla="*/ 4501315 w 5192632"/>
              <a:gd name="connsiteY1" fmla="*/ 0 h 1371601"/>
              <a:gd name="connsiteX2" fmla="*/ 4501315 w 5192632"/>
              <a:gd name="connsiteY2" fmla="*/ 557 h 1371601"/>
              <a:gd name="connsiteX3" fmla="*/ 4506832 w 5192632"/>
              <a:gd name="connsiteY3" fmla="*/ 1 h 1371601"/>
              <a:gd name="connsiteX4" fmla="*/ 5192632 w 5192632"/>
              <a:gd name="connsiteY4" fmla="*/ 685801 h 1371601"/>
              <a:gd name="connsiteX5" fmla="*/ 4506832 w 5192632"/>
              <a:gd name="connsiteY5" fmla="*/ 1371601 h 1371601"/>
              <a:gd name="connsiteX6" fmla="*/ 4501315 w 5192632"/>
              <a:gd name="connsiteY6" fmla="*/ 1371045 h 1371601"/>
              <a:gd name="connsiteX7" fmla="*/ 4501315 w 5192632"/>
              <a:gd name="connsiteY7" fmla="*/ 1371601 h 1371601"/>
              <a:gd name="connsiteX8" fmla="*/ 691315 w 5192632"/>
              <a:gd name="connsiteY8" fmla="*/ 1371601 h 1371601"/>
              <a:gd name="connsiteX9" fmla="*/ 691315 w 5192632"/>
              <a:gd name="connsiteY9" fmla="*/ 1371045 h 1371601"/>
              <a:gd name="connsiteX10" fmla="*/ 685800 w 5192632"/>
              <a:gd name="connsiteY10" fmla="*/ 1371601 h 1371601"/>
              <a:gd name="connsiteX11" fmla="*/ 0 w 5192632"/>
              <a:gd name="connsiteY11" fmla="*/ 685801 h 1371601"/>
              <a:gd name="connsiteX12" fmla="*/ 685800 w 5192632"/>
              <a:gd name="connsiteY12" fmla="*/ 1 h 1371601"/>
              <a:gd name="connsiteX13" fmla="*/ 691315 w 5192632"/>
              <a:gd name="connsiteY13" fmla="*/ 557 h 1371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192632" h="1371601">
                <a:moveTo>
                  <a:pt x="691315" y="0"/>
                </a:moveTo>
                <a:lnTo>
                  <a:pt x="4501315" y="0"/>
                </a:lnTo>
                <a:lnTo>
                  <a:pt x="4501315" y="557"/>
                </a:lnTo>
                <a:lnTo>
                  <a:pt x="4506832" y="1"/>
                </a:lnTo>
                <a:cubicBezTo>
                  <a:pt x="4885589" y="1"/>
                  <a:pt x="5192632" y="307044"/>
                  <a:pt x="5192632" y="685801"/>
                </a:cubicBezTo>
                <a:cubicBezTo>
                  <a:pt x="5192632" y="1064558"/>
                  <a:pt x="4885589" y="1371601"/>
                  <a:pt x="4506832" y="1371601"/>
                </a:cubicBezTo>
                <a:lnTo>
                  <a:pt x="4501315" y="1371045"/>
                </a:lnTo>
                <a:lnTo>
                  <a:pt x="4501315" y="1371601"/>
                </a:lnTo>
                <a:lnTo>
                  <a:pt x="691315" y="1371601"/>
                </a:lnTo>
                <a:lnTo>
                  <a:pt x="691315" y="1371045"/>
                </a:lnTo>
                <a:lnTo>
                  <a:pt x="685800" y="1371601"/>
                </a:lnTo>
                <a:cubicBezTo>
                  <a:pt x="307043" y="1371601"/>
                  <a:pt x="0" y="1064558"/>
                  <a:pt x="0" y="685801"/>
                </a:cubicBezTo>
                <a:cubicBezTo>
                  <a:pt x="0" y="307044"/>
                  <a:pt x="307043" y="1"/>
                  <a:pt x="685800" y="1"/>
                </a:cubicBezTo>
                <a:lnTo>
                  <a:pt x="691315" y="557"/>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Freeform: Shape 23">
            <a:extLst>
              <a:ext uri="{FF2B5EF4-FFF2-40B4-BE49-F238E27FC236}">
                <a16:creationId xmlns:a16="http://schemas.microsoft.com/office/drawing/2014/main" id="{A5B1F416-58CC-4C49-9157-75E8856BE4A8}"/>
              </a:ext>
            </a:extLst>
          </p:cNvPr>
          <p:cNvSpPr>
            <a:spLocks noChangeAspect="1"/>
          </p:cNvSpPr>
          <p:nvPr/>
        </p:nvSpPr>
        <p:spPr>
          <a:xfrm>
            <a:off x="9400443" y="1741933"/>
            <a:ext cx="2117373" cy="1371601"/>
          </a:xfrm>
          <a:custGeom>
            <a:avLst/>
            <a:gdLst>
              <a:gd name="connsiteX0" fmla="*/ 428466 w 2117373"/>
              <a:gd name="connsiteY0" fmla="*/ 0 h 1371601"/>
              <a:gd name="connsiteX1" fmla="*/ 1426056 w 2117373"/>
              <a:gd name="connsiteY1" fmla="*/ 0 h 1371601"/>
              <a:gd name="connsiteX2" fmla="*/ 1426056 w 2117373"/>
              <a:gd name="connsiteY2" fmla="*/ 557 h 1371601"/>
              <a:gd name="connsiteX3" fmla="*/ 1431573 w 2117373"/>
              <a:gd name="connsiteY3" fmla="*/ 1 h 1371601"/>
              <a:gd name="connsiteX4" fmla="*/ 2117373 w 2117373"/>
              <a:gd name="connsiteY4" fmla="*/ 685801 h 1371601"/>
              <a:gd name="connsiteX5" fmla="*/ 1431573 w 2117373"/>
              <a:gd name="connsiteY5" fmla="*/ 1371601 h 1371601"/>
              <a:gd name="connsiteX6" fmla="*/ 1426056 w 2117373"/>
              <a:gd name="connsiteY6" fmla="*/ 1371045 h 1371601"/>
              <a:gd name="connsiteX7" fmla="*/ 1426056 w 2117373"/>
              <a:gd name="connsiteY7" fmla="*/ 1371601 h 1371601"/>
              <a:gd name="connsiteX8" fmla="*/ 443524 w 2117373"/>
              <a:gd name="connsiteY8" fmla="*/ 1371601 h 1371601"/>
              <a:gd name="connsiteX9" fmla="*/ 0 w 2117373"/>
              <a:gd name="connsiteY9" fmla="*/ 673957 h 1371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17373" h="1371601">
                <a:moveTo>
                  <a:pt x="428466" y="0"/>
                </a:moveTo>
                <a:lnTo>
                  <a:pt x="1426056" y="0"/>
                </a:lnTo>
                <a:lnTo>
                  <a:pt x="1426056" y="557"/>
                </a:lnTo>
                <a:lnTo>
                  <a:pt x="1431573" y="1"/>
                </a:lnTo>
                <a:cubicBezTo>
                  <a:pt x="1810330" y="1"/>
                  <a:pt x="2117373" y="307044"/>
                  <a:pt x="2117373" y="685801"/>
                </a:cubicBezTo>
                <a:cubicBezTo>
                  <a:pt x="2117373" y="1064558"/>
                  <a:pt x="1810330" y="1371601"/>
                  <a:pt x="1431573" y="1371601"/>
                </a:cubicBezTo>
                <a:lnTo>
                  <a:pt x="1426056" y="1371045"/>
                </a:lnTo>
                <a:lnTo>
                  <a:pt x="1426056" y="1371601"/>
                </a:lnTo>
                <a:lnTo>
                  <a:pt x="443524" y="1371601"/>
                </a:lnTo>
                <a:lnTo>
                  <a:pt x="0" y="673957"/>
                </a:lnTo>
                <a:close/>
              </a:path>
            </a:pathLst>
          </a:custGeom>
          <a:solidFill>
            <a:srgbClr val="44546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TextBox 24">
            <a:extLst>
              <a:ext uri="{FF2B5EF4-FFF2-40B4-BE49-F238E27FC236}">
                <a16:creationId xmlns:a16="http://schemas.microsoft.com/office/drawing/2014/main" id="{E36904E2-AFC9-4911-B651-5BC925B80485}"/>
              </a:ext>
            </a:extLst>
          </p:cNvPr>
          <p:cNvSpPr txBox="1"/>
          <p:nvPr/>
        </p:nvSpPr>
        <p:spPr>
          <a:xfrm>
            <a:off x="6864098" y="1839880"/>
            <a:ext cx="2689150" cy="1175706"/>
          </a:xfrm>
          <a:prstGeom prst="rect">
            <a:avLst/>
          </a:prstGeom>
          <a:noFill/>
        </p:spPr>
        <p:txBody>
          <a:bodyPr wrap="square" rtlCol="0">
            <a:spAutoFit/>
          </a:bodyPr>
          <a:lstStyle/>
          <a:p>
            <a:pPr defTabSz="1219170">
              <a:spcBef>
                <a:spcPct val="20000"/>
              </a:spcBef>
              <a:defRPr/>
            </a:pPr>
            <a:r>
              <a:rPr lang="en-US" sz="1400" dirty="0">
                <a:solidFill>
                  <a:srgbClr val="4D4D4D"/>
                </a:solidFill>
                <a:latin typeface="Bernard MT Condensed" panose="02050806060905020404" pitchFamily="18" charset="0"/>
              </a:rPr>
              <a:t>LOREM IPSUM DOLOR</a:t>
            </a:r>
          </a:p>
          <a:p>
            <a:pPr defTabSz="1219170">
              <a:spcBef>
                <a:spcPct val="20000"/>
              </a:spcBef>
              <a:defRPr/>
            </a:pPr>
            <a:endParaRPr lang="en-US" sz="200" b="1" dirty="0">
              <a:solidFill>
                <a:srgbClr val="4D4D4D"/>
              </a:solidFill>
              <a:latin typeface="Candara" panose="020E0502030303020204" pitchFamily="34" charset="0"/>
            </a:endParaRPr>
          </a:p>
          <a:p>
            <a:r>
              <a:rPr lang="en-US" sz="1300" dirty="0">
                <a:solidFill>
                  <a:srgbClr val="4D4D4D"/>
                </a:solidFill>
                <a:latin typeface="Candara" panose="020E0502030303020204" pitchFamily="34" charset="0"/>
              </a:rPr>
              <a:t>Lorem ipsum dolor sit amet, consectetur adipiscing elit, sed do eiusmod tempor incididunt ut labore et dolore magna aliqua. </a:t>
            </a:r>
          </a:p>
        </p:txBody>
      </p:sp>
      <p:grpSp>
        <p:nvGrpSpPr>
          <p:cNvPr id="26" name="Group 25">
            <a:extLst>
              <a:ext uri="{FF2B5EF4-FFF2-40B4-BE49-F238E27FC236}">
                <a16:creationId xmlns:a16="http://schemas.microsoft.com/office/drawing/2014/main" id="{65550D27-D39D-4B4D-9659-02BC1E242496}"/>
              </a:ext>
            </a:extLst>
          </p:cNvPr>
          <p:cNvGrpSpPr/>
          <p:nvPr/>
        </p:nvGrpSpPr>
        <p:grpSpPr>
          <a:xfrm>
            <a:off x="9807835" y="1741933"/>
            <a:ext cx="1709980" cy="1371601"/>
            <a:chOff x="6982337" y="1904999"/>
            <a:chExt cx="1709980" cy="1371601"/>
          </a:xfrm>
        </p:grpSpPr>
        <p:sp>
          <p:nvSpPr>
            <p:cNvPr id="27" name="Freeform: Shape 26">
              <a:extLst>
                <a:ext uri="{FF2B5EF4-FFF2-40B4-BE49-F238E27FC236}">
                  <a16:creationId xmlns:a16="http://schemas.microsoft.com/office/drawing/2014/main" id="{16C52184-0672-4FB0-AD91-AF5538EDE6D7}"/>
                </a:ext>
              </a:extLst>
            </p:cNvPr>
            <p:cNvSpPr>
              <a:spLocks noChangeAspect="1"/>
            </p:cNvSpPr>
            <p:nvPr/>
          </p:nvSpPr>
          <p:spPr>
            <a:xfrm>
              <a:off x="6982337" y="1904999"/>
              <a:ext cx="1709980" cy="1371601"/>
            </a:xfrm>
            <a:custGeom>
              <a:avLst/>
              <a:gdLst>
                <a:gd name="connsiteX0" fmla="*/ 435994 w 1709980"/>
                <a:gd name="connsiteY0" fmla="*/ 0 h 1371601"/>
                <a:gd name="connsiteX1" fmla="*/ 1018663 w 1709980"/>
                <a:gd name="connsiteY1" fmla="*/ 0 h 1371601"/>
                <a:gd name="connsiteX2" fmla="*/ 1018663 w 1709980"/>
                <a:gd name="connsiteY2" fmla="*/ 557 h 1371601"/>
                <a:gd name="connsiteX3" fmla="*/ 1024180 w 1709980"/>
                <a:gd name="connsiteY3" fmla="*/ 1 h 1371601"/>
                <a:gd name="connsiteX4" fmla="*/ 1709980 w 1709980"/>
                <a:gd name="connsiteY4" fmla="*/ 685801 h 1371601"/>
                <a:gd name="connsiteX5" fmla="*/ 1024180 w 1709980"/>
                <a:gd name="connsiteY5" fmla="*/ 1371601 h 1371601"/>
                <a:gd name="connsiteX6" fmla="*/ 1018663 w 1709980"/>
                <a:gd name="connsiteY6" fmla="*/ 1371045 h 1371601"/>
                <a:gd name="connsiteX7" fmla="*/ 1018663 w 1709980"/>
                <a:gd name="connsiteY7" fmla="*/ 1371601 h 1371601"/>
                <a:gd name="connsiteX8" fmla="*/ 435996 w 1709980"/>
                <a:gd name="connsiteY8" fmla="*/ 1371601 h 1371601"/>
                <a:gd name="connsiteX9" fmla="*/ 0 w 1709980"/>
                <a:gd name="connsiteY9" fmla="*/ 685799 h 1371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09980" h="1371601">
                  <a:moveTo>
                    <a:pt x="435994" y="0"/>
                  </a:moveTo>
                  <a:lnTo>
                    <a:pt x="1018663" y="0"/>
                  </a:lnTo>
                  <a:lnTo>
                    <a:pt x="1018663" y="557"/>
                  </a:lnTo>
                  <a:lnTo>
                    <a:pt x="1024180" y="1"/>
                  </a:lnTo>
                  <a:cubicBezTo>
                    <a:pt x="1402937" y="1"/>
                    <a:pt x="1709980" y="307044"/>
                    <a:pt x="1709980" y="685801"/>
                  </a:cubicBezTo>
                  <a:cubicBezTo>
                    <a:pt x="1709980" y="1064558"/>
                    <a:pt x="1402937" y="1371601"/>
                    <a:pt x="1024180" y="1371601"/>
                  </a:cubicBezTo>
                  <a:lnTo>
                    <a:pt x="1018663" y="1371045"/>
                  </a:lnTo>
                  <a:lnTo>
                    <a:pt x="1018663" y="1371601"/>
                  </a:lnTo>
                  <a:lnTo>
                    <a:pt x="435996" y="1371601"/>
                  </a:lnTo>
                  <a:lnTo>
                    <a:pt x="0" y="685799"/>
                  </a:lnTo>
                  <a:close/>
                </a:path>
              </a:pathLst>
            </a:custGeom>
            <a:solidFill>
              <a:srgbClr val="222A4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 name="TextBox 27">
              <a:extLst>
                <a:ext uri="{FF2B5EF4-FFF2-40B4-BE49-F238E27FC236}">
                  <a16:creationId xmlns:a16="http://schemas.microsoft.com/office/drawing/2014/main" id="{1B2F596C-D49F-449C-885D-38D4DA6B1EBC}"/>
                </a:ext>
              </a:extLst>
            </p:cNvPr>
            <p:cNvSpPr txBox="1"/>
            <p:nvPr/>
          </p:nvSpPr>
          <p:spPr>
            <a:xfrm>
              <a:off x="7266665" y="2113745"/>
              <a:ext cx="1105787" cy="954107"/>
            </a:xfrm>
            <a:prstGeom prst="rect">
              <a:avLst/>
            </a:prstGeom>
            <a:noFill/>
          </p:spPr>
          <p:txBody>
            <a:bodyPr wrap="square" rtlCol="0">
              <a:spAutoFit/>
            </a:bodyPr>
            <a:lstStyle/>
            <a:p>
              <a:pPr algn="ctr"/>
              <a:r>
                <a:rPr lang="en-US" sz="4000" dirty="0">
                  <a:solidFill>
                    <a:schemeClr val="bg1"/>
                  </a:solidFill>
                  <a:latin typeface="Bernard MT Condensed" panose="02050806060905020404" pitchFamily="18" charset="0"/>
                </a:rPr>
                <a:t>02</a:t>
              </a:r>
            </a:p>
            <a:p>
              <a:pPr algn="ctr"/>
              <a:r>
                <a:rPr lang="en-US" sz="1400" b="1" dirty="0">
                  <a:solidFill>
                    <a:schemeClr val="bg1"/>
                  </a:solidFill>
                </a:rPr>
                <a:t>OPTION</a:t>
              </a:r>
            </a:p>
          </p:txBody>
        </p:sp>
      </p:grpSp>
      <p:sp>
        <p:nvSpPr>
          <p:cNvPr id="29" name="Freeform: Shape 28">
            <a:extLst>
              <a:ext uri="{FF2B5EF4-FFF2-40B4-BE49-F238E27FC236}">
                <a16:creationId xmlns:a16="http://schemas.microsoft.com/office/drawing/2014/main" id="{7315B5D2-70D2-44AA-8840-2EAFC1197AFD}"/>
              </a:ext>
            </a:extLst>
          </p:cNvPr>
          <p:cNvSpPr>
            <a:spLocks/>
          </p:cNvSpPr>
          <p:nvPr/>
        </p:nvSpPr>
        <p:spPr>
          <a:xfrm>
            <a:off x="595883" y="3375221"/>
            <a:ext cx="5349240" cy="1545336"/>
          </a:xfrm>
          <a:custGeom>
            <a:avLst/>
            <a:gdLst>
              <a:gd name="connsiteX0" fmla="*/ 691315 w 5192632"/>
              <a:gd name="connsiteY0" fmla="*/ 0 h 1371601"/>
              <a:gd name="connsiteX1" fmla="*/ 4501315 w 5192632"/>
              <a:gd name="connsiteY1" fmla="*/ 0 h 1371601"/>
              <a:gd name="connsiteX2" fmla="*/ 4501315 w 5192632"/>
              <a:gd name="connsiteY2" fmla="*/ 557 h 1371601"/>
              <a:gd name="connsiteX3" fmla="*/ 4506832 w 5192632"/>
              <a:gd name="connsiteY3" fmla="*/ 1 h 1371601"/>
              <a:gd name="connsiteX4" fmla="*/ 5192632 w 5192632"/>
              <a:gd name="connsiteY4" fmla="*/ 685801 h 1371601"/>
              <a:gd name="connsiteX5" fmla="*/ 4506832 w 5192632"/>
              <a:gd name="connsiteY5" fmla="*/ 1371601 h 1371601"/>
              <a:gd name="connsiteX6" fmla="*/ 4501315 w 5192632"/>
              <a:gd name="connsiteY6" fmla="*/ 1371045 h 1371601"/>
              <a:gd name="connsiteX7" fmla="*/ 4501315 w 5192632"/>
              <a:gd name="connsiteY7" fmla="*/ 1371601 h 1371601"/>
              <a:gd name="connsiteX8" fmla="*/ 691315 w 5192632"/>
              <a:gd name="connsiteY8" fmla="*/ 1371601 h 1371601"/>
              <a:gd name="connsiteX9" fmla="*/ 691315 w 5192632"/>
              <a:gd name="connsiteY9" fmla="*/ 1371045 h 1371601"/>
              <a:gd name="connsiteX10" fmla="*/ 685800 w 5192632"/>
              <a:gd name="connsiteY10" fmla="*/ 1371601 h 1371601"/>
              <a:gd name="connsiteX11" fmla="*/ 0 w 5192632"/>
              <a:gd name="connsiteY11" fmla="*/ 685801 h 1371601"/>
              <a:gd name="connsiteX12" fmla="*/ 685800 w 5192632"/>
              <a:gd name="connsiteY12" fmla="*/ 1 h 1371601"/>
              <a:gd name="connsiteX13" fmla="*/ 691315 w 5192632"/>
              <a:gd name="connsiteY13" fmla="*/ 557 h 1371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192632" h="1371601">
                <a:moveTo>
                  <a:pt x="691315" y="0"/>
                </a:moveTo>
                <a:lnTo>
                  <a:pt x="4501315" y="0"/>
                </a:lnTo>
                <a:lnTo>
                  <a:pt x="4501315" y="557"/>
                </a:lnTo>
                <a:lnTo>
                  <a:pt x="4506832" y="1"/>
                </a:lnTo>
                <a:cubicBezTo>
                  <a:pt x="4885589" y="1"/>
                  <a:pt x="5192632" y="307044"/>
                  <a:pt x="5192632" y="685801"/>
                </a:cubicBezTo>
                <a:cubicBezTo>
                  <a:pt x="5192632" y="1064558"/>
                  <a:pt x="4885589" y="1371601"/>
                  <a:pt x="4506832" y="1371601"/>
                </a:cubicBezTo>
                <a:lnTo>
                  <a:pt x="4501315" y="1371045"/>
                </a:lnTo>
                <a:lnTo>
                  <a:pt x="4501315" y="1371601"/>
                </a:lnTo>
                <a:lnTo>
                  <a:pt x="691315" y="1371601"/>
                </a:lnTo>
                <a:lnTo>
                  <a:pt x="691315" y="1371045"/>
                </a:lnTo>
                <a:lnTo>
                  <a:pt x="685800" y="1371601"/>
                </a:lnTo>
                <a:cubicBezTo>
                  <a:pt x="307043" y="1371601"/>
                  <a:pt x="0" y="1064558"/>
                  <a:pt x="0" y="685801"/>
                </a:cubicBezTo>
                <a:cubicBezTo>
                  <a:pt x="0" y="307044"/>
                  <a:pt x="307043" y="1"/>
                  <a:pt x="685800" y="1"/>
                </a:cubicBezTo>
                <a:lnTo>
                  <a:pt x="691315" y="557"/>
                </a:lnTo>
                <a:close/>
              </a:path>
            </a:pathLst>
          </a:cu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Freeform: Shape 29">
            <a:extLst>
              <a:ext uri="{FF2B5EF4-FFF2-40B4-BE49-F238E27FC236}">
                <a16:creationId xmlns:a16="http://schemas.microsoft.com/office/drawing/2014/main" id="{885A99C4-3956-46FE-98A9-66652118B664}"/>
              </a:ext>
            </a:extLst>
          </p:cNvPr>
          <p:cNvSpPr>
            <a:spLocks/>
          </p:cNvSpPr>
          <p:nvPr/>
        </p:nvSpPr>
        <p:spPr>
          <a:xfrm>
            <a:off x="685800" y="3462090"/>
            <a:ext cx="5138928" cy="1371601"/>
          </a:xfrm>
          <a:custGeom>
            <a:avLst/>
            <a:gdLst>
              <a:gd name="connsiteX0" fmla="*/ 691315 w 5192632"/>
              <a:gd name="connsiteY0" fmla="*/ 0 h 1371601"/>
              <a:gd name="connsiteX1" fmla="*/ 4501315 w 5192632"/>
              <a:gd name="connsiteY1" fmla="*/ 0 h 1371601"/>
              <a:gd name="connsiteX2" fmla="*/ 4501315 w 5192632"/>
              <a:gd name="connsiteY2" fmla="*/ 557 h 1371601"/>
              <a:gd name="connsiteX3" fmla="*/ 4506832 w 5192632"/>
              <a:gd name="connsiteY3" fmla="*/ 1 h 1371601"/>
              <a:gd name="connsiteX4" fmla="*/ 5192632 w 5192632"/>
              <a:gd name="connsiteY4" fmla="*/ 685801 h 1371601"/>
              <a:gd name="connsiteX5" fmla="*/ 4506832 w 5192632"/>
              <a:gd name="connsiteY5" fmla="*/ 1371601 h 1371601"/>
              <a:gd name="connsiteX6" fmla="*/ 4501315 w 5192632"/>
              <a:gd name="connsiteY6" fmla="*/ 1371045 h 1371601"/>
              <a:gd name="connsiteX7" fmla="*/ 4501315 w 5192632"/>
              <a:gd name="connsiteY7" fmla="*/ 1371601 h 1371601"/>
              <a:gd name="connsiteX8" fmla="*/ 691315 w 5192632"/>
              <a:gd name="connsiteY8" fmla="*/ 1371601 h 1371601"/>
              <a:gd name="connsiteX9" fmla="*/ 691315 w 5192632"/>
              <a:gd name="connsiteY9" fmla="*/ 1371045 h 1371601"/>
              <a:gd name="connsiteX10" fmla="*/ 685800 w 5192632"/>
              <a:gd name="connsiteY10" fmla="*/ 1371601 h 1371601"/>
              <a:gd name="connsiteX11" fmla="*/ 0 w 5192632"/>
              <a:gd name="connsiteY11" fmla="*/ 685801 h 1371601"/>
              <a:gd name="connsiteX12" fmla="*/ 685800 w 5192632"/>
              <a:gd name="connsiteY12" fmla="*/ 1 h 1371601"/>
              <a:gd name="connsiteX13" fmla="*/ 691315 w 5192632"/>
              <a:gd name="connsiteY13" fmla="*/ 557 h 1371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192632" h="1371601">
                <a:moveTo>
                  <a:pt x="691315" y="0"/>
                </a:moveTo>
                <a:lnTo>
                  <a:pt x="4501315" y="0"/>
                </a:lnTo>
                <a:lnTo>
                  <a:pt x="4501315" y="557"/>
                </a:lnTo>
                <a:lnTo>
                  <a:pt x="4506832" y="1"/>
                </a:lnTo>
                <a:cubicBezTo>
                  <a:pt x="4885589" y="1"/>
                  <a:pt x="5192632" y="307044"/>
                  <a:pt x="5192632" y="685801"/>
                </a:cubicBezTo>
                <a:cubicBezTo>
                  <a:pt x="5192632" y="1064558"/>
                  <a:pt x="4885589" y="1371601"/>
                  <a:pt x="4506832" y="1371601"/>
                </a:cubicBezTo>
                <a:lnTo>
                  <a:pt x="4501315" y="1371045"/>
                </a:lnTo>
                <a:lnTo>
                  <a:pt x="4501315" y="1371601"/>
                </a:lnTo>
                <a:lnTo>
                  <a:pt x="691315" y="1371601"/>
                </a:lnTo>
                <a:lnTo>
                  <a:pt x="691315" y="1371045"/>
                </a:lnTo>
                <a:lnTo>
                  <a:pt x="685800" y="1371601"/>
                </a:lnTo>
                <a:cubicBezTo>
                  <a:pt x="307043" y="1371601"/>
                  <a:pt x="0" y="1064558"/>
                  <a:pt x="0" y="685801"/>
                </a:cubicBezTo>
                <a:cubicBezTo>
                  <a:pt x="0" y="307044"/>
                  <a:pt x="307043" y="1"/>
                  <a:pt x="685800" y="1"/>
                </a:cubicBezTo>
                <a:lnTo>
                  <a:pt x="691315" y="557"/>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Freeform: Shape 30">
            <a:extLst>
              <a:ext uri="{FF2B5EF4-FFF2-40B4-BE49-F238E27FC236}">
                <a16:creationId xmlns:a16="http://schemas.microsoft.com/office/drawing/2014/main" id="{BB2A9CE2-005F-4C98-A44A-5016C615F701}"/>
              </a:ext>
            </a:extLst>
          </p:cNvPr>
          <p:cNvSpPr>
            <a:spLocks noChangeAspect="1"/>
          </p:cNvSpPr>
          <p:nvPr/>
        </p:nvSpPr>
        <p:spPr>
          <a:xfrm>
            <a:off x="3749449" y="3462090"/>
            <a:ext cx="2117373" cy="1371601"/>
          </a:xfrm>
          <a:custGeom>
            <a:avLst/>
            <a:gdLst>
              <a:gd name="connsiteX0" fmla="*/ 428466 w 2117373"/>
              <a:gd name="connsiteY0" fmla="*/ 0 h 1371601"/>
              <a:gd name="connsiteX1" fmla="*/ 1426056 w 2117373"/>
              <a:gd name="connsiteY1" fmla="*/ 0 h 1371601"/>
              <a:gd name="connsiteX2" fmla="*/ 1426056 w 2117373"/>
              <a:gd name="connsiteY2" fmla="*/ 557 h 1371601"/>
              <a:gd name="connsiteX3" fmla="*/ 1431573 w 2117373"/>
              <a:gd name="connsiteY3" fmla="*/ 1 h 1371601"/>
              <a:gd name="connsiteX4" fmla="*/ 2117373 w 2117373"/>
              <a:gd name="connsiteY4" fmla="*/ 685801 h 1371601"/>
              <a:gd name="connsiteX5" fmla="*/ 1431573 w 2117373"/>
              <a:gd name="connsiteY5" fmla="*/ 1371601 h 1371601"/>
              <a:gd name="connsiteX6" fmla="*/ 1426056 w 2117373"/>
              <a:gd name="connsiteY6" fmla="*/ 1371045 h 1371601"/>
              <a:gd name="connsiteX7" fmla="*/ 1426056 w 2117373"/>
              <a:gd name="connsiteY7" fmla="*/ 1371601 h 1371601"/>
              <a:gd name="connsiteX8" fmla="*/ 443524 w 2117373"/>
              <a:gd name="connsiteY8" fmla="*/ 1371601 h 1371601"/>
              <a:gd name="connsiteX9" fmla="*/ 0 w 2117373"/>
              <a:gd name="connsiteY9" fmla="*/ 673957 h 1371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17373" h="1371601">
                <a:moveTo>
                  <a:pt x="428466" y="0"/>
                </a:moveTo>
                <a:lnTo>
                  <a:pt x="1426056" y="0"/>
                </a:lnTo>
                <a:lnTo>
                  <a:pt x="1426056" y="557"/>
                </a:lnTo>
                <a:lnTo>
                  <a:pt x="1431573" y="1"/>
                </a:lnTo>
                <a:cubicBezTo>
                  <a:pt x="1810330" y="1"/>
                  <a:pt x="2117373" y="307044"/>
                  <a:pt x="2117373" y="685801"/>
                </a:cubicBezTo>
                <a:cubicBezTo>
                  <a:pt x="2117373" y="1064558"/>
                  <a:pt x="1810330" y="1371601"/>
                  <a:pt x="1431573" y="1371601"/>
                </a:cubicBezTo>
                <a:lnTo>
                  <a:pt x="1426056" y="1371045"/>
                </a:lnTo>
                <a:lnTo>
                  <a:pt x="1426056" y="1371601"/>
                </a:lnTo>
                <a:lnTo>
                  <a:pt x="443524" y="1371601"/>
                </a:lnTo>
                <a:lnTo>
                  <a:pt x="0" y="673957"/>
                </a:lnTo>
                <a:close/>
              </a:path>
            </a:pathLst>
          </a:custGeom>
          <a:solidFill>
            <a:srgbClr val="5C708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TextBox 31">
            <a:extLst>
              <a:ext uri="{FF2B5EF4-FFF2-40B4-BE49-F238E27FC236}">
                <a16:creationId xmlns:a16="http://schemas.microsoft.com/office/drawing/2014/main" id="{0475D1DB-332B-4238-8DA5-08EEDDD78499}"/>
              </a:ext>
            </a:extLst>
          </p:cNvPr>
          <p:cNvSpPr txBox="1"/>
          <p:nvPr/>
        </p:nvSpPr>
        <p:spPr>
          <a:xfrm>
            <a:off x="1213104" y="3560037"/>
            <a:ext cx="2689150" cy="1175706"/>
          </a:xfrm>
          <a:prstGeom prst="rect">
            <a:avLst/>
          </a:prstGeom>
          <a:noFill/>
        </p:spPr>
        <p:txBody>
          <a:bodyPr wrap="square" rtlCol="0">
            <a:spAutoFit/>
          </a:bodyPr>
          <a:lstStyle/>
          <a:p>
            <a:pPr defTabSz="1219170">
              <a:spcBef>
                <a:spcPct val="20000"/>
              </a:spcBef>
              <a:defRPr/>
            </a:pPr>
            <a:r>
              <a:rPr lang="en-US" sz="1400" dirty="0">
                <a:solidFill>
                  <a:srgbClr val="4D4D4D"/>
                </a:solidFill>
                <a:latin typeface="Bernard MT Condensed" panose="02050806060905020404" pitchFamily="18" charset="0"/>
              </a:rPr>
              <a:t>LOREM IPSUM DOLOR</a:t>
            </a:r>
          </a:p>
          <a:p>
            <a:pPr defTabSz="1219170">
              <a:spcBef>
                <a:spcPct val="20000"/>
              </a:spcBef>
              <a:defRPr/>
            </a:pPr>
            <a:endParaRPr lang="en-US" sz="200" b="1" dirty="0">
              <a:solidFill>
                <a:srgbClr val="4D4D4D"/>
              </a:solidFill>
              <a:latin typeface="Candara" panose="020E0502030303020204" pitchFamily="34" charset="0"/>
            </a:endParaRPr>
          </a:p>
          <a:p>
            <a:r>
              <a:rPr lang="en-US" sz="1300" dirty="0">
                <a:solidFill>
                  <a:srgbClr val="4D4D4D"/>
                </a:solidFill>
                <a:latin typeface="Candara" panose="020E0502030303020204" pitchFamily="34" charset="0"/>
              </a:rPr>
              <a:t>Lorem ipsum dolor sit amet, consectetur adipiscing elit, sed do eiusmod tempor incididunt ut labore et dolore magna aliqua. </a:t>
            </a:r>
          </a:p>
        </p:txBody>
      </p:sp>
      <p:grpSp>
        <p:nvGrpSpPr>
          <p:cNvPr id="33" name="Group 32">
            <a:extLst>
              <a:ext uri="{FF2B5EF4-FFF2-40B4-BE49-F238E27FC236}">
                <a16:creationId xmlns:a16="http://schemas.microsoft.com/office/drawing/2014/main" id="{61A30856-FBC3-4766-9979-26486E48C679}"/>
              </a:ext>
            </a:extLst>
          </p:cNvPr>
          <p:cNvGrpSpPr/>
          <p:nvPr/>
        </p:nvGrpSpPr>
        <p:grpSpPr>
          <a:xfrm>
            <a:off x="4156841" y="3462090"/>
            <a:ext cx="1709980" cy="1371601"/>
            <a:chOff x="6982337" y="1904999"/>
            <a:chExt cx="1709980" cy="1371601"/>
          </a:xfrm>
        </p:grpSpPr>
        <p:sp>
          <p:nvSpPr>
            <p:cNvPr id="34" name="Freeform: Shape 33">
              <a:extLst>
                <a:ext uri="{FF2B5EF4-FFF2-40B4-BE49-F238E27FC236}">
                  <a16:creationId xmlns:a16="http://schemas.microsoft.com/office/drawing/2014/main" id="{49D3594C-E99C-4515-8CD9-49348ACEB5AB}"/>
                </a:ext>
              </a:extLst>
            </p:cNvPr>
            <p:cNvSpPr>
              <a:spLocks noChangeAspect="1"/>
            </p:cNvSpPr>
            <p:nvPr/>
          </p:nvSpPr>
          <p:spPr>
            <a:xfrm>
              <a:off x="6982337" y="1904999"/>
              <a:ext cx="1709980" cy="1371601"/>
            </a:xfrm>
            <a:custGeom>
              <a:avLst/>
              <a:gdLst>
                <a:gd name="connsiteX0" fmla="*/ 435994 w 1709980"/>
                <a:gd name="connsiteY0" fmla="*/ 0 h 1371601"/>
                <a:gd name="connsiteX1" fmla="*/ 1018663 w 1709980"/>
                <a:gd name="connsiteY1" fmla="*/ 0 h 1371601"/>
                <a:gd name="connsiteX2" fmla="*/ 1018663 w 1709980"/>
                <a:gd name="connsiteY2" fmla="*/ 557 h 1371601"/>
                <a:gd name="connsiteX3" fmla="*/ 1024180 w 1709980"/>
                <a:gd name="connsiteY3" fmla="*/ 1 h 1371601"/>
                <a:gd name="connsiteX4" fmla="*/ 1709980 w 1709980"/>
                <a:gd name="connsiteY4" fmla="*/ 685801 h 1371601"/>
                <a:gd name="connsiteX5" fmla="*/ 1024180 w 1709980"/>
                <a:gd name="connsiteY5" fmla="*/ 1371601 h 1371601"/>
                <a:gd name="connsiteX6" fmla="*/ 1018663 w 1709980"/>
                <a:gd name="connsiteY6" fmla="*/ 1371045 h 1371601"/>
                <a:gd name="connsiteX7" fmla="*/ 1018663 w 1709980"/>
                <a:gd name="connsiteY7" fmla="*/ 1371601 h 1371601"/>
                <a:gd name="connsiteX8" fmla="*/ 435996 w 1709980"/>
                <a:gd name="connsiteY8" fmla="*/ 1371601 h 1371601"/>
                <a:gd name="connsiteX9" fmla="*/ 0 w 1709980"/>
                <a:gd name="connsiteY9" fmla="*/ 685799 h 1371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09980" h="1371601">
                  <a:moveTo>
                    <a:pt x="435994" y="0"/>
                  </a:moveTo>
                  <a:lnTo>
                    <a:pt x="1018663" y="0"/>
                  </a:lnTo>
                  <a:lnTo>
                    <a:pt x="1018663" y="557"/>
                  </a:lnTo>
                  <a:lnTo>
                    <a:pt x="1024180" y="1"/>
                  </a:lnTo>
                  <a:cubicBezTo>
                    <a:pt x="1402937" y="1"/>
                    <a:pt x="1709980" y="307044"/>
                    <a:pt x="1709980" y="685801"/>
                  </a:cubicBezTo>
                  <a:cubicBezTo>
                    <a:pt x="1709980" y="1064558"/>
                    <a:pt x="1402937" y="1371601"/>
                    <a:pt x="1024180" y="1371601"/>
                  </a:cubicBezTo>
                  <a:lnTo>
                    <a:pt x="1018663" y="1371045"/>
                  </a:lnTo>
                  <a:lnTo>
                    <a:pt x="1018663" y="1371601"/>
                  </a:lnTo>
                  <a:lnTo>
                    <a:pt x="435996" y="1371601"/>
                  </a:lnTo>
                  <a:lnTo>
                    <a:pt x="0" y="685799"/>
                  </a:lnTo>
                  <a:close/>
                </a:path>
              </a:pathLst>
            </a:custGeom>
            <a:solidFill>
              <a:srgbClr val="222A4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5" name="TextBox 34">
              <a:extLst>
                <a:ext uri="{FF2B5EF4-FFF2-40B4-BE49-F238E27FC236}">
                  <a16:creationId xmlns:a16="http://schemas.microsoft.com/office/drawing/2014/main" id="{67CA9C0F-3127-4AAE-81BE-F8D188FD7A25}"/>
                </a:ext>
              </a:extLst>
            </p:cNvPr>
            <p:cNvSpPr txBox="1"/>
            <p:nvPr/>
          </p:nvSpPr>
          <p:spPr>
            <a:xfrm>
              <a:off x="7266665" y="2113745"/>
              <a:ext cx="1105787" cy="954107"/>
            </a:xfrm>
            <a:prstGeom prst="rect">
              <a:avLst/>
            </a:prstGeom>
            <a:noFill/>
          </p:spPr>
          <p:txBody>
            <a:bodyPr wrap="square" rtlCol="0">
              <a:spAutoFit/>
            </a:bodyPr>
            <a:lstStyle/>
            <a:p>
              <a:pPr algn="ctr"/>
              <a:r>
                <a:rPr lang="en-US" sz="4000" dirty="0">
                  <a:solidFill>
                    <a:schemeClr val="bg1"/>
                  </a:solidFill>
                  <a:latin typeface="Bernard MT Condensed" panose="02050806060905020404" pitchFamily="18" charset="0"/>
                </a:rPr>
                <a:t>03</a:t>
              </a:r>
            </a:p>
            <a:p>
              <a:pPr algn="ctr"/>
              <a:r>
                <a:rPr lang="en-US" sz="1400" b="1" dirty="0">
                  <a:solidFill>
                    <a:schemeClr val="bg1"/>
                  </a:solidFill>
                </a:rPr>
                <a:t>OPTION</a:t>
              </a:r>
            </a:p>
          </p:txBody>
        </p:sp>
      </p:grpSp>
      <p:sp>
        <p:nvSpPr>
          <p:cNvPr id="36" name="Freeform: Shape 35">
            <a:extLst>
              <a:ext uri="{FF2B5EF4-FFF2-40B4-BE49-F238E27FC236}">
                <a16:creationId xmlns:a16="http://schemas.microsoft.com/office/drawing/2014/main" id="{256222C2-3930-460E-9A8D-322A6D9264A2}"/>
              </a:ext>
            </a:extLst>
          </p:cNvPr>
          <p:cNvSpPr>
            <a:spLocks/>
          </p:cNvSpPr>
          <p:nvPr/>
        </p:nvSpPr>
        <p:spPr>
          <a:xfrm>
            <a:off x="6246877" y="3375221"/>
            <a:ext cx="5349240" cy="1545336"/>
          </a:xfrm>
          <a:custGeom>
            <a:avLst/>
            <a:gdLst>
              <a:gd name="connsiteX0" fmla="*/ 691315 w 5192632"/>
              <a:gd name="connsiteY0" fmla="*/ 0 h 1371601"/>
              <a:gd name="connsiteX1" fmla="*/ 4501315 w 5192632"/>
              <a:gd name="connsiteY1" fmla="*/ 0 h 1371601"/>
              <a:gd name="connsiteX2" fmla="*/ 4501315 w 5192632"/>
              <a:gd name="connsiteY2" fmla="*/ 557 h 1371601"/>
              <a:gd name="connsiteX3" fmla="*/ 4506832 w 5192632"/>
              <a:gd name="connsiteY3" fmla="*/ 1 h 1371601"/>
              <a:gd name="connsiteX4" fmla="*/ 5192632 w 5192632"/>
              <a:gd name="connsiteY4" fmla="*/ 685801 h 1371601"/>
              <a:gd name="connsiteX5" fmla="*/ 4506832 w 5192632"/>
              <a:gd name="connsiteY5" fmla="*/ 1371601 h 1371601"/>
              <a:gd name="connsiteX6" fmla="*/ 4501315 w 5192632"/>
              <a:gd name="connsiteY6" fmla="*/ 1371045 h 1371601"/>
              <a:gd name="connsiteX7" fmla="*/ 4501315 w 5192632"/>
              <a:gd name="connsiteY7" fmla="*/ 1371601 h 1371601"/>
              <a:gd name="connsiteX8" fmla="*/ 691315 w 5192632"/>
              <a:gd name="connsiteY8" fmla="*/ 1371601 h 1371601"/>
              <a:gd name="connsiteX9" fmla="*/ 691315 w 5192632"/>
              <a:gd name="connsiteY9" fmla="*/ 1371045 h 1371601"/>
              <a:gd name="connsiteX10" fmla="*/ 685800 w 5192632"/>
              <a:gd name="connsiteY10" fmla="*/ 1371601 h 1371601"/>
              <a:gd name="connsiteX11" fmla="*/ 0 w 5192632"/>
              <a:gd name="connsiteY11" fmla="*/ 685801 h 1371601"/>
              <a:gd name="connsiteX12" fmla="*/ 685800 w 5192632"/>
              <a:gd name="connsiteY12" fmla="*/ 1 h 1371601"/>
              <a:gd name="connsiteX13" fmla="*/ 691315 w 5192632"/>
              <a:gd name="connsiteY13" fmla="*/ 557 h 1371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192632" h="1371601">
                <a:moveTo>
                  <a:pt x="691315" y="0"/>
                </a:moveTo>
                <a:lnTo>
                  <a:pt x="4501315" y="0"/>
                </a:lnTo>
                <a:lnTo>
                  <a:pt x="4501315" y="557"/>
                </a:lnTo>
                <a:lnTo>
                  <a:pt x="4506832" y="1"/>
                </a:lnTo>
                <a:cubicBezTo>
                  <a:pt x="4885589" y="1"/>
                  <a:pt x="5192632" y="307044"/>
                  <a:pt x="5192632" y="685801"/>
                </a:cubicBezTo>
                <a:cubicBezTo>
                  <a:pt x="5192632" y="1064558"/>
                  <a:pt x="4885589" y="1371601"/>
                  <a:pt x="4506832" y="1371601"/>
                </a:cubicBezTo>
                <a:lnTo>
                  <a:pt x="4501315" y="1371045"/>
                </a:lnTo>
                <a:lnTo>
                  <a:pt x="4501315" y="1371601"/>
                </a:lnTo>
                <a:lnTo>
                  <a:pt x="691315" y="1371601"/>
                </a:lnTo>
                <a:lnTo>
                  <a:pt x="691315" y="1371045"/>
                </a:lnTo>
                <a:lnTo>
                  <a:pt x="685800" y="1371601"/>
                </a:lnTo>
                <a:cubicBezTo>
                  <a:pt x="307043" y="1371601"/>
                  <a:pt x="0" y="1064558"/>
                  <a:pt x="0" y="685801"/>
                </a:cubicBezTo>
                <a:cubicBezTo>
                  <a:pt x="0" y="307044"/>
                  <a:pt x="307043" y="1"/>
                  <a:pt x="685800" y="1"/>
                </a:cubicBezTo>
                <a:lnTo>
                  <a:pt x="691315" y="557"/>
                </a:lnTo>
                <a:close/>
              </a:path>
            </a:pathLst>
          </a:custGeom>
          <a:solidFill>
            <a:srgbClr val="72869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Freeform: Shape 36">
            <a:extLst>
              <a:ext uri="{FF2B5EF4-FFF2-40B4-BE49-F238E27FC236}">
                <a16:creationId xmlns:a16="http://schemas.microsoft.com/office/drawing/2014/main" id="{050B3BE6-D478-4D1C-AD92-EA3CC5473DC1}"/>
              </a:ext>
            </a:extLst>
          </p:cNvPr>
          <p:cNvSpPr>
            <a:spLocks/>
          </p:cNvSpPr>
          <p:nvPr/>
        </p:nvSpPr>
        <p:spPr>
          <a:xfrm>
            <a:off x="6336794" y="3462090"/>
            <a:ext cx="5138928" cy="1371601"/>
          </a:xfrm>
          <a:custGeom>
            <a:avLst/>
            <a:gdLst>
              <a:gd name="connsiteX0" fmla="*/ 691315 w 5192632"/>
              <a:gd name="connsiteY0" fmla="*/ 0 h 1371601"/>
              <a:gd name="connsiteX1" fmla="*/ 4501315 w 5192632"/>
              <a:gd name="connsiteY1" fmla="*/ 0 h 1371601"/>
              <a:gd name="connsiteX2" fmla="*/ 4501315 w 5192632"/>
              <a:gd name="connsiteY2" fmla="*/ 557 h 1371601"/>
              <a:gd name="connsiteX3" fmla="*/ 4506832 w 5192632"/>
              <a:gd name="connsiteY3" fmla="*/ 1 h 1371601"/>
              <a:gd name="connsiteX4" fmla="*/ 5192632 w 5192632"/>
              <a:gd name="connsiteY4" fmla="*/ 685801 h 1371601"/>
              <a:gd name="connsiteX5" fmla="*/ 4506832 w 5192632"/>
              <a:gd name="connsiteY5" fmla="*/ 1371601 h 1371601"/>
              <a:gd name="connsiteX6" fmla="*/ 4501315 w 5192632"/>
              <a:gd name="connsiteY6" fmla="*/ 1371045 h 1371601"/>
              <a:gd name="connsiteX7" fmla="*/ 4501315 w 5192632"/>
              <a:gd name="connsiteY7" fmla="*/ 1371601 h 1371601"/>
              <a:gd name="connsiteX8" fmla="*/ 691315 w 5192632"/>
              <a:gd name="connsiteY8" fmla="*/ 1371601 h 1371601"/>
              <a:gd name="connsiteX9" fmla="*/ 691315 w 5192632"/>
              <a:gd name="connsiteY9" fmla="*/ 1371045 h 1371601"/>
              <a:gd name="connsiteX10" fmla="*/ 685800 w 5192632"/>
              <a:gd name="connsiteY10" fmla="*/ 1371601 h 1371601"/>
              <a:gd name="connsiteX11" fmla="*/ 0 w 5192632"/>
              <a:gd name="connsiteY11" fmla="*/ 685801 h 1371601"/>
              <a:gd name="connsiteX12" fmla="*/ 685800 w 5192632"/>
              <a:gd name="connsiteY12" fmla="*/ 1 h 1371601"/>
              <a:gd name="connsiteX13" fmla="*/ 691315 w 5192632"/>
              <a:gd name="connsiteY13" fmla="*/ 557 h 1371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192632" h="1371601">
                <a:moveTo>
                  <a:pt x="691315" y="0"/>
                </a:moveTo>
                <a:lnTo>
                  <a:pt x="4501315" y="0"/>
                </a:lnTo>
                <a:lnTo>
                  <a:pt x="4501315" y="557"/>
                </a:lnTo>
                <a:lnTo>
                  <a:pt x="4506832" y="1"/>
                </a:lnTo>
                <a:cubicBezTo>
                  <a:pt x="4885589" y="1"/>
                  <a:pt x="5192632" y="307044"/>
                  <a:pt x="5192632" y="685801"/>
                </a:cubicBezTo>
                <a:cubicBezTo>
                  <a:pt x="5192632" y="1064558"/>
                  <a:pt x="4885589" y="1371601"/>
                  <a:pt x="4506832" y="1371601"/>
                </a:cubicBezTo>
                <a:lnTo>
                  <a:pt x="4501315" y="1371045"/>
                </a:lnTo>
                <a:lnTo>
                  <a:pt x="4501315" y="1371601"/>
                </a:lnTo>
                <a:lnTo>
                  <a:pt x="691315" y="1371601"/>
                </a:lnTo>
                <a:lnTo>
                  <a:pt x="691315" y="1371045"/>
                </a:lnTo>
                <a:lnTo>
                  <a:pt x="685800" y="1371601"/>
                </a:lnTo>
                <a:cubicBezTo>
                  <a:pt x="307043" y="1371601"/>
                  <a:pt x="0" y="1064558"/>
                  <a:pt x="0" y="685801"/>
                </a:cubicBezTo>
                <a:cubicBezTo>
                  <a:pt x="0" y="307044"/>
                  <a:pt x="307043" y="1"/>
                  <a:pt x="685800" y="1"/>
                </a:cubicBezTo>
                <a:lnTo>
                  <a:pt x="691315" y="557"/>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8" name="Freeform: Shape 37">
            <a:extLst>
              <a:ext uri="{FF2B5EF4-FFF2-40B4-BE49-F238E27FC236}">
                <a16:creationId xmlns:a16="http://schemas.microsoft.com/office/drawing/2014/main" id="{9397AF37-A000-4D68-8140-3AE527798176}"/>
              </a:ext>
            </a:extLst>
          </p:cNvPr>
          <p:cNvSpPr>
            <a:spLocks noChangeAspect="1"/>
          </p:cNvSpPr>
          <p:nvPr/>
        </p:nvSpPr>
        <p:spPr>
          <a:xfrm>
            <a:off x="9400443" y="3462090"/>
            <a:ext cx="2117373" cy="1371601"/>
          </a:xfrm>
          <a:custGeom>
            <a:avLst/>
            <a:gdLst>
              <a:gd name="connsiteX0" fmla="*/ 428466 w 2117373"/>
              <a:gd name="connsiteY0" fmla="*/ 0 h 1371601"/>
              <a:gd name="connsiteX1" fmla="*/ 1426056 w 2117373"/>
              <a:gd name="connsiteY1" fmla="*/ 0 h 1371601"/>
              <a:gd name="connsiteX2" fmla="*/ 1426056 w 2117373"/>
              <a:gd name="connsiteY2" fmla="*/ 557 h 1371601"/>
              <a:gd name="connsiteX3" fmla="*/ 1431573 w 2117373"/>
              <a:gd name="connsiteY3" fmla="*/ 1 h 1371601"/>
              <a:gd name="connsiteX4" fmla="*/ 2117373 w 2117373"/>
              <a:gd name="connsiteY4" fmla="*/ 685801 h 1371601"/>
              <a:gd name="connsiteX5" fmla="*/ 1431573 w 2117373"/>
              <a:gd name="connsiteY5" fmla="*/ 1371601 h 1371601"/>
              <a:gd name="connsiteX6" fmla="*/ 1426056 w 2117373"/>
              <a:gd name="connsiteY6" fmla="*/ 1371045 h 1371601"/>
              <a:gd name="connsiteX7" fmla="*/ 1426056 w 2117373"/>
              <a:gd name="connsiteY7" fmla="*/ 1371601 h 1371601"/>
              <a:gd name="connsiteX8" fmla="*/ 443524 w 2117373"/>
              <a:gd name="connsiteY8" fmla="*/ 1371601 h 1371601"/>
              <a:gd name="connsiteX9" fmla="*/ 0 w 2117373"/>
              <a:gd name="connsiteY9" fmla="*/ 673957 h 1371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17373" h="1371601">
                <a:moveTo>
                  <a:pt x="428466" y="0"/>
                </a:moveTo>
                <a:lnTo>
                  <a:pt x="1426056" y="0"/>
                </a:lnTo>
                <a:lnTo>
                  <a:pt x="1426056" y="557"/>
                </a:lnTo>
                <a:lnTo>
                  <a:pt x="1431573" y="1"/>
                </a:lnTo>
                <a:cubicBezTo>
                  <a:pt x="1810330" y="1"/>
                  <a:pt x="2117373" y="307044"/>
                  <a:pt x="2117373" y="685801"/>
                </a:cubicBezTo>
                <a:cubicBezTo>
                  <a:pt x="2117373" y="1064558"/>
                  <a:pt x="1810330" y="1371601"/>
                  <a:pt x="1431573" y="1371601"/>
                </a:cubicBezTo>
                <a:lnTo>
                  <a:pt x="1426056" y="1371045"/>
                </a:lnTo>
                <a:lnTo>
                  <a:pt x="1426056" y="1371601"/>
                </a:lnTo>
                <a:lnTo>
                  <a:pt x="443524" y="1371601"/>
                </a:lnTo>
                <a:lnTo>
                  <a:pt x="0" y="673957"/>
                </a:lnTo>
                <a:close/>
              </a:path>
            </a:pathLst>
          </a:custGeom>
          <a:solidFill>
            <a:srgbClr val="72869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TextBox 38">
            <a:extLst>
              <a:ext uri="{FF2B5EF4-FFF2-40B4-BE49-F238E27FC236}">
                <a16:creationId xmlns:a16="http://schemas.microsoft.com/office/drawing/2014/main" id="{DF331C58-593C-4774-ACC1-F7EE8A5CDFE4}"/>
              </a:ext>
            </a:extLst>
          </p:cNvPr>
          <p:cNvSpPr txBox="1"/>
          <p:nvPr/>
        </p:nvSpPr>
        <p:spPr>
          <a:xfrm>
            <a:off x="6864098" y="3560037"/>
            <a:ext cx="2689150" cy="1175706"/>
          </a:xfrm>
          <a:prstGeom prst="rect">
            <a:avLst/>
          </a:prstGeom>
          <a:noFill/>
        </p:spPr>
        <p:txBody>
          <a:bodyPr wrap="square" rtlCol="0">
            <a:spAutoFit/>
          </a:bodyPr>
          <a:lstStyle/>
          <a:p>
            <a:pPr defTabSz="1219170">
              <a:spcBef>
                <a:spcPct val="20000"/>
              </a:spcBef>
              <a:defRPr/>
            </a:pPr>
            <a:r>
              <a:rPr lang="en-US" sz="1400" dirty="0">
                <a:solidFill>
                  <a:srgbClr val="4D4D4D"/>
                </a:solidFill>
                <a:latin typeface="Bernard MT Condensed" panose="02050806060905020404" pitchFamily="18" charset="0"/>
              </a:rPr>
              <a:t>LOREM IPSUM DOLOR</a:t>
            </a:r>
          </a:p>
          <a:p>
            <a:pPr defTabSz="1219170">
              <a:spcBef>
                <a:spcPct val="20000"/>
              </a:spcBef>
              <a:defRPr/>
            </a:pPr>
            <a:endParaRPr lang="en-US" sz="200" b="1" dirty="0">
              <a:solidFill>
                <a:srgbClr val="4D4D4D"/>
              </a:solidFill>
              <a:latin typeface="Candara" panose="020E0502030303020204" pitchFamily="34" charset="0"/>
            </a:endParaRPr>
          </a:p>
          <a:p>
            <a:r>
              <a:rPr lang="en-US" sz="1300" dirty="0">
                <a:solidFill>
                  <a:srgbClr val="4D4D4D"/>
                </a:solidFill>
                <a:latin typeface="Candara" panose="020E0502030303020204" pitchFamily="34" charset="0"/>
              </a:rPr>
              <a:t>Lorem ipsum dolor sit amet, consectetur adipiscing elit, sed do eiusmod tempor incididunt ut labore et dolore magna aliqua. </a:t>
            </a:r>
          </a:p>
        </p:txBody>
      </p:sp>
      <p:grpSp>
        <p:nvGrpSpPr>
          <p:cNvPr id="40" name="Group 39">
            <a:extLst>
              <a:ext uri="{FF2B5EF4-FFF2-40B4-BE49-F238E27FC236}">
                <a16:creationId xmlns:a16="http://schemas.microsoft.com/office/drawing/2014/main" id="{1B56490E-6476-43F4-8E5C-6B6ACA5C808C}"/>
              </a:ext>
            </a:extLst>
          </p:cNvPr>
          <p:cNvGrpSpPr/>
          <p:nvPr/>
        </p:nvGrpSpPr>
        <p:grpSpPr>
          <a:xfrm>
            <a:off x="9807835" y="3462090"/>
            <a:ext cx="1709980" cy="1371601"/>
            <a:chOff x="6982337" y="1904999"/>
            <a:chExt cx="1709980" cy="1371601"/>
          </a:xfrm>
        </p:grpSpPr>
        <p:sp>
          <p:nvSpPr>
            <p:cNvPr id="41" name="Freeform: Shape 40">
              <a:extLst>
                <a:ext uri="{FF2B5EF4-FFF2-40B4-BE49-F238E27FC236}">
                  <a16:creationId xmlns:a16="http://schemas.microsoft.com/office/drawing/2014/main" id="{71D1A8EC-BC27-4C32-81D5-EE7F3A807B98}"/>
                </a:ext>
              </a:extLst>
            </p:cNvPr>
            <p:cNvSpPr>
              <a:spLocks noChangeAspect="1"/>
            </p:cNvSpPr>
            <p:nvPr/>
          </p:nvSpPr>
          <p:spPr>
            <a:xfrm>
              <a:off x="6982337" y="1904999"/>
              <a:ext cx="1709980" cy="1371601"/>
            </a:xfrm>
            <a:custGeom>
              <a:avLst/>
              <a:gdLst>
                <a:gd name="connsiteX0" fmla="*/ 435994 w 1709980"/>
                <a:gd name="connsiteY0" fmla="*/ 0 h 1371601"/>
                <a:gd name="connsiteX1" fmla="*/ 1018663 w 1709980"/>
                <a:gd name="connsiteY1" fmla="*/ 0 h 1371601"/>
                <a:gd name="connsiteX2" fmla="*/ 1018663 w 1709980"/>
                <a:gd name="connsiteY2" fmla="*/ 557 h 1371601"/>
                <a:gd name="connsiteX3" fmla="*/ 1024180 w 1709980"/>
                <a:gd name="connsiteY3" fmla="*/ 1 h 1371601"/>
                <a:gd name="connsiteX4" fmla="*/ 1709980 w 1709980"/>
                <a:gd name="connsiteY4" fmla="*/ 685801 h 1371601"/>
                <a:gd name="connsiteX5" fmla="*/ 1024180 w 1709980"/>
                <a:gd name="connsiteY5" fmla="*/ 1371601 h 1371601"/>
                <a:gd name="connsiteX6" fmla="*/ 1018663 w 1709980"/>
                <a:gd name="connsiteY6" fmla="*/ 1371045 h 1371601"/>
                <a:gd name="connsiteX7" fmla="*/ 1018663 w 1709980"/>
                <a:gd name="connsiteY7" fmla="*/ 1371601 h 1371601"/>
                <a:gd name="connsiteX8" fmla="*/ 435996 w 1709980"/>
                <a:gd name="connsiteY8" fmla="*/ 1371601 h 1371601"/>
                <a:gd name="connsiteX9" fmla="*/ 0 w 1709980"/>
                <a:gd name="connsiteY9" fmla="*/ 685799 h 1371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09980" h="1371601">
                  <a:moveTo>
                    <a:pt x="435994" y="0"/>
                  </a:moveTo>
                  <a:lnTo>
                    <a:pt x="1018663" y="0"/>
                  </a:lnTo>
                  <a:lnTo>
                    <a:pt x="1018663" y="557"/>
                  </a:lnTo>
                  <a:lnTo>
                    <a:pt x="1024180" y="1"/>
                  </a:lnTo>
                  <a:cubicBezTo>
                    <a:pt x="1402937" y="1"/>
                    <a:pt x="1709980" y="307044"/>
                    <a:pt x="1709980" y="685801"/>
                  </a:cubicBezTo>
                  <a:cubicBezTo>
                    <a:pt x="1709980" y="1064558"/>
                    <a:pt x="1402937" y="1371601"/>
                    <a:pt x="1024180" y="1371601"/>
                  </a:cubicBezTo>
                  <a:lnTo>
                    <a:pt x="1018663" y="1371045"/>
                  </a:lnTo>
                  <a:lnTo>
                    <a:pt x="1018663" y="1371601"/>
                  </a:lnTo>
                  <a:lnTo>
                    <a:pt x="435996" y="1371601"/>
                  </a:lnTo>
                  <a:lnTo>
                    <a:pt x="0" y="685799"/>
                  </a:lnTo>
                  <a:close/>
                </a:path>
              </a:pathLst>
            </a:custGeom>
            <a:solidFill>
              <a:srgbClr val="222A4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2" name="TextBox 41">
              <a:extLst>
                <a:ext uri="{FF2B5EF4-FFF2-40B4-BE49-F238E27FC236}">
                  <a16:creationId xmlns:a16="http://schemas.microsoft.com/office/drawing/2014/main" id="{6D79E307-C75C-4933-9E7D-A8C7BF3ED46F}"/>
                </a:ext>
              </a:extLst>
            </p:cNvPr>
            <p:cNvSpPr txBox="1"/>
            <p:nvPr/>
          </p:nvSpPr>
          <p:spPr>
            <a:xfrm>
              <a:off x="7266665" y="2113745"/>
              <a:ext cx="1105787" cy="954107"/>
            </a:xfrm>
            <a:prstGeom prst="rect">
              <a:avLst/>
            </a:prstGeom>
            <a:noFill/>
          </p:spPr>
          <p:txBody>
            <a:bodyPr wrap="square" rtlCol="0">
              <a:spAutoFit/>
            </a:bodyPr>
            <a:lstStyle/>
            <a:p>
              <a:pPr algn="ctr"/>
              <a:r>
                <a:rPr lang="en-US" sz="4000" dirty="0">
                  <a:solidFill>
                    <a:schemeClr val="bg1"/>
                  </a:solidFill>
                  <a:latin typeface="Bernard MT Condensed" panose="02050806060905020404" pitchFamily="18" charset="0"/>
                </a:rPr>
                <a:t>04</a:t>
              </a:r>
            </a:p>
            <a:p>
              <a:pPr algn="ctr"/>
              <a:r>
                <a:rPr lang="en-US" sz="1400" b="1" dirty="0">
                  <a:solidFill>
                    <a:schemeClr val="bg1"/>
                  </a:solidFill>
                </a:rPr>
                <a:t>OPTION</a:t>
              </a:r>
            </a:p>
          </p:txBody>
        </p:sp>
      </p:grpSp>
      <p:sp>
        <p:nvSpPr>
          <p:cNvPr id="43" name="Freeform: Shape 42">
            <a:extLst>
              <a:ext uri="{FF2B5EF4-FFF2-40B4-BE49-F238E27FC236}">
                <a16:creationId xmlns:a16="http://schemas.microsoft.com/office/drawing/2014/main" id="{5C63C925-E82D-45FB-8E6C-F4C8C48FC90D}"/>
              </a:ext>
            </a:extLst>
          </p:cNvPr>
          <p:cNvSpPr>
            <a:spLocks/>
          </p:cNvSpPr>
          <p:nvPr/>
        </p:nvSpPr>
        <p:spPr>
          <a:xfrm>
            <a:off x="595883" y="5105400"/>
            <a:ext cx="5349240" cy="1545336"/>
          </a:xfrm>
          <a:custGeom>
            <a:avLst/>
            <a:gdLst>
              <a:gd name="connsiteX0" fmla="*/ 691315 w 5192632"/>
              <a:gd name="connsiteY0" fmla="*/ 0 h 1371601"/>
              <a:gd name="connsiteX1" fmla="*/ 4501315 w 5192632"/>
              <a:gd name="connsiteY1" fmla="*/ 0 h 1371601"/>
              <a:gd name="connsiteX2" fmla="*/ 4501315 w 5192632"/>
              <a:gd name="connsiteY2" fmla="*/ 557 h 1371601"/>
              <a:gd name="connsiteX3" fmla="*/ 4506832 w 5192632"/>
              <a:gd name="connsiteY3" fmla="*/ 1 h 1371601"/>
              <a:gd name="connsiteX4" fmla="*/ 5192632 w 5192632"/>
              <a:gd name="connsiteY4" fmla="*/ 685801 h 1371601"/>
              <a:gd name="connsiteX5" fmla="*/ 4506832 w 5192632"/>
              <a:gd name="connsiteY5" fmla="*/ 1371601 h 1371601"/>
              <a:gd name="connsiteX6" fmla="*/ 4501315 w 5192632"/>
              <a:gd name="connsiteY6" fmla="*/ 1371045 h 1371601"/>
              <a:gd name="connsiteX7" fmla="*/ 4501315 w 5192632"/>
              <a:gd name="connsiteY7" fmla="*/ 1371601 h 1371601"/>
              <a:gd name="connsiteX8" fmla="*/ 691315 w 5192632"/>
              <a:gd name="connsiteY8" fmla="*/ 1371601 h 1371601"/>
              <a:gd name="connsiteX9" fmla="*/ 691315 w 5192632"/>
              <a:gd name="connsiteY9" fmla="*/ 1371045 h 1371601"/>
              <a:gd name="connsiteX10" fmla="*/ 685800 w 5192632"/>
              <a:gd name="connsiteY10" fmla="*/ 1371601 h 1371601"/>
              <a:gd name="connsiteX11" fmla="*/ 0 w 5192632"/>
              <a:gd name="connsiteY11" fmla="*/ 685801 h 1371601"/>
              <a:gd name="connsiteX12" fmla="*/ 685800 w 5192632"/>
              <a:gd name="connsiteY12" fmla="*/ 1 h 1371601"/>
              <a:gd name="connsiteX13" fmla="*/ 691315 w 5192632"/>
              <a:gd name="connsiteY13" fmla="*/ 557 h 1371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192632" h="1371601">
                <a:moveTo>
                  <a:pt x="691315" y="0"/>
                </a:moveTo>
                <a:lnTo>
                  <a:pt x="4501315" y="0"/>
                </a:lnTo>
                <a:lnTo>
                  <a:pt x="4501315" y="557"/>
                </a:lnTo>
                <a:lnTo>
                  <a:pt x="4506832" y="1"/>
                </a:lnTo>
                <a:cubicBezTo>
                  <a:pt x="4885589" y="1"/>
                  <a:pt x="5192632" y="307044"/>
                  <a:pt x="5192632" y="685801"/>
                </a:cubicBezTo>
                <a:cubicBezTo>
                  <a:pt x="5192632" y="1064558"/>
                  <a:pt x="4885589" y="1371601"/>
                  <a:pt x="4506832" y="1371601"/>
                </a:cubicBezTo>
                <a:lnTo>
                  <a:pt x="4501315" y="1371045"/>
                </a:lnTo>
                <a:lnTo>
                  <a:pt x="4501315" y="1371601"/>
                </a:lnTo>
                <a:lnTo>
                  <a:pt x="691315" y="1371601"/>
                </a:lnTo>
                <a:lnTo>
                  <a:pt x="691315" y="1371045"/>
                </a:lnTo>
                <a:lnTo>
                  <a:pt x="685800" y="1371601"/>
                </a:lnTo>
                <a:cubicBezTo>
                  <a:pt x="307043" y="1371601"/>
                  <a:pt x="0" y="1064558"/>
                  <a:pt x="0" y="685801"/>
                </a:cubicBezTo>
                <a:cubicBezTo>
                  <a:pt x="0" y="307044"/>
                  <a:pt x="307043" y="1"/>
                  <a:pt x="685800" y="1"/>
                </a:cubicBezTo>
                <a:lnTo>
                  <a:pt x="691315" y="557"/>
                </a:lnTo>
                <a:close/>
              </a:path>
            </a:pathLst>
          </a:custGeom>
          <a:solidFill>
            <a:srgbClr val="8DA1B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Freeform: Shape 43">
            <a:extLst>
              <a:ext uri="{FF2B5EF4-FFF2-40B4-BE49-F238E27FC236}">
                <a16:creationId xmlns:a16="http://schemas.microsoft.com/office/drawing/2014/main" id="{D88AD353-A8A8-49D2-B28D-41D4B66683B4}"/>
              </a:ext>
            </a:extLst>
          </p:cNvPr>
          <p:cNvSpPr>
            <a:spLocks/>
          </p:cNvSpPr>
          <p:nvPr/>
        </p:nvSpPr>
        <p:spPr>
          <a:xfrm>
            <a:off x="685800" y="5192269"/>
            <a:ext cx="5138928" cy="1371601"/>
          </a:xfrm>
          <a:custGeom>
            <a:avLst/>
            <a:gdLst>
              <a:gd name="connsiteX0" fmla="*/ 691315 w 5192632"/>
              <a:gd name="connsiteY0" fmla="*/ 0 h 1371601"/>
              <a:gd name="connsiteX1" fmla="*/ 4501315 w 5192632"/>
              <a:gd name="connsiteY1" fmla="*/ 0 h 1371601"/>
              <a:gd name="connsiteX2" fmla="*/ 4501315 w 5192632"/>
              <a:gd name="connsiteY2" fmla="*/ 557 h 1371601"/>
              <a:gd name="connsiteX3" fmla="*/ 4506832 w 5192632"/>
              <a:gd name="connsiteY3" fmla="*/ 1 h 1371601"/>
              <a:gd name="connsiteX4" fmla="*/ 5192632 w 5192632"/>
              <a:gd name="connsiteY4" fmla="*/ 685801 h 1371601"/>
              <a:gd name="connsiteX5" fmla="*/ 4506832 w 5192632"/>
              <a:gd name="connsiteY5" fmla="*/ 1371601 h 1371601"/>
              <a:gd name="connsiteX6" fmla="*/ 4501315 w 5192632"/>
              <a:gd name="connsiteY6" fmla="*/ 1371045 h 1371601"/>
              <a:gd name="connsiteX7" fmla="*/ 4501315 w 5192632"/>
              <a:gd name="connsiteY7" fmla="*/ 1371601 h 1371601"/>
              <a:gd name="connsiteX8" fmla="*/ 691315 w 5192632"/>
              <a:gd name="connsiteY8" fmla="*/ 1371601 h 1371601"/>
              <a:gd name="connsiteX9" fmla="*/ 691315 w 5192632"/>
              <a:gd name="connsiteY9" fmla="*/ 1371045 h 1371601"/>
              <a:gd name="connsiteX10" fmla="*/ 685800 w 5192632"/>
              <a:gd name="connsiteY10" fmla="*/ 1371601 h 1371601"/>
              <a:gd name="connsiteX11" fmla="*/ 0 w 5192632"/>
              <a:gd name="connsiteY11" fmla="*/ 685801 h 1371601"/>
              <a:gd name="connsiteX12" fmla="*/ 685800 w 5192632"/>
              <a:gd name="connsiteY12" fmla="*/ 1 h 1371601"/>
              <a:gd name="connsiteX13" fmla="*/ 691315 w 5192632"/>
              <a:gd name="connsiteY13" fmla="*/ 557 h 1371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192632" h="1371601">
                <a:moveTo>
                  <a:pt x="691315" y="0"/>
                </a:moveTo>
                <a:lnTo>
                  <a:pt x="4501315" y="0"/>
                </a:lnTo>
                <a:lnTo>
                  <a:pt x="4501315" y="557"/>
                </a:lnTo>
                <a:lnTo>
                  <a:pt x="4506832" y="1"/>
                </a:lnTo>
                <a:cubicBezTo>
                  <a:pt x="4885589" y="1"/>
                  <a:pt x="5192632" y="307044"/>
                  <a:pt x="5192632" y="685801"/>
                </a:cubicBezTo>
                <a:cubicBezTo>
                  <a:pt x="5192632" y="1064558"/>
                  <a:pt x="4885589" y="1371601"/>
                  <a:pt x="4506832" y="1371601"/>
                </a:cubicBezTo>
                <a:lnTo>
                  <a:pt x="4501315" y="1371045"/>
                </a:lnTo>
                <a:lnTo>
                  <a:pt x="4501315" y="1371601"/>
                </a:lnTo>
                <a:lnTo>
                  <a:pt x="691315" y="1371601"/>
                </a:lnTo>
                <a:lnTo>
                  <a:pt x="691315" y="1371045"/>
                </a:lnTo>
                <a:lnTo>
                  <a:pt x="685800" y="1371601"/>
                </a:lnTo>
                <a:cubicBezTo>
                  <a:pt x="307043" y="1371601"/>
                  <a:pt x="0" y="1064558"/>
                  <a:pt x="0" y="685801"/>
                </a:cubicBezTo>
                <a:cubicBezTo>
                  <a:pt x="0" y="307044"/>
                  <a:pt x="307043" y="1"/>
                  <a:pt x="685800" y="1"/>
                </a:cubicBezTo>
                <a:lnTo>
                  <a:pt x="691315" y="557"/>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Freeform: Shape 44">
            <a:extLst>
              <a:ext uri="{FF2B5EF4-FFF2-40B4-BE49-F238E27FC236}">
                <a16:creationId xmlns:a16="http://schemas.microsoft.com/office/drawing/2014/main" id="{27A608EF-29B8-4322-BA2B-BB51318C5680}"/>
              </a:ext>
            </a:extLst>
          </p:cNvPr>
          <p:cNvSpPr>
            <a:spLocks noChangeAspect="1"/>
          </p:cNvSpPr>
          <p:nvPr/>
        </p:nvSpPr>
        <p:spPr>
          <a:xfrm>
            <a:off x="3749449" y="5192269"/>
            <a:ext cx="2117373" cy="1371601"/>
          </a:xfrm>
          <a:custGeom>
            <a:avLst/>
            <a:gdLst>
              <a:gd name="connsiteX0" fmla="*/ 428466 w 2117373"/>
              <a:gd name="connsiteY0" fmla="*/ 0 h 1371601"/>
              <a:gd name="connsiteX1" fmla="*/ 1426056 w 2117373"/>
              <a:gd name="connsiteY1" fmla="*/ 0 h 1371601"/>
              <a:gd name="connsiteX2" fmla="*/ 1426056 w 2117373"/>
              <a:gd name="connsiteY2" fmla="*/ 557 h 1371601"/>
              <a:gd name="connsiteX3" fmla="*/ 1431573 w 2117373"/>
              <a:gd name="connsiteY3" fmla="*/ 1 h 1371601"/>
              <a:gd name="connsiteX4" fmla="*/ 2117373 w 2117373"/>
              <a:gd name="connsiteY4" fmla="*/ 685801 h 1371601"/>
              <a:gd name="connsiteX5" fmla="*/ 1431573 w 2117373"/>
              <a:gd name="connsiteY5" fmla="*/ 1371601 h 1371601"/>
              <a:gd name="connsiteX6" fmla="*/ 1426056 w 2117373"/>
              <a:gd name="connsiteY6" fmla="*/ 1371045 h 1371601"/>
              <a:gd name="connsiteX7" fmla="*/ 1426056 w 2117373"/>
              <a:gd name="connsiteY7" fmla="*/ 1371601 h 1371601"/>
              <a:gd name="connsiteX8" fmla="*/ 443524 w 2117373"/>
              <a:gd name="connsiteY8" fmla="*/ 1371601 h 1371601"/>
              <a:gd name="connsiteX9" fmla="*/ 0 w 2117373"/>
              <a:gd name="connsiteY9" fmla="*/ 673957 h 1371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17373" h="1371601">
                <a:moveTo>
                  <a:pt x="428466" y="0"/>
                </a:moveTo>
                <a:lnTo>
                  <a:pt x="1426056" y="0"/>
                </a:lnTo>
                <a:lnTo>
                  <a:pt x="1426056" y="557"/>
                </a:lnTo>
                <a:lnTo>
                  <a:pt x="1431573" y="1"/>
                </a:lnTo>
                <a:cubicBezTo>
                  <a:pt x="1810330" y="1"/>
                  <a:pt x="2117373" y="307044"/>
                  <a:pt x="2117373" y="685801"/>
                </a:cubicBezTo>
                <a:cubicBezTo>
                  <a:pt x="2117373" y="1064558"/>
                  <a:pt x="1810330" y="1371601"/>
                  <a:pt x="1431573" y="1371601"/>
                </a:cubicBezTo>
                <a:lnTo>
                  <a:pt x="1426056" y="1371045"/>
                </a:lnTo>
                <a:lnTo>
                  <a:pt x="1426056" y="1371601"/>
                </a:lnTo>
                <a:lnTo>
                  <a:pt x="443524" y="1371601"/>
                </a:lnTo>
                <a:lnTo>
                  <a:pt x="0" y="673957"/>
                </a:lnTo>
                <a:close/>
              </a:path>
            </a:pathLst>
          </a:custGeom>
          <a:solidFill>
            <a:srgbClr val="8DA1B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TextBox 45">
            <a:extLst>
              <a:ext uri="{FF2B5EF4-FFF2-40B4-BE49-F238E27FC236}">
                <a16:creationId xmlns:a16="http://schemas.microsoft.com/office/drawing/2014/main" id="{53358ADE-C850-428E-AD7B-0A66372852D2}"/>
              </a:ext>
            </a:extLst>
          </p:cNvPr>
          <p:cNvSpPr txBox="1"/>
          <p:nvPr/>
        </p:nvSpPr>
        <p:spPr>
          <a:xfrm>
            <a:off x="1213104" y="5290216"/>
            <a:ext cx="2689150" cy="1175706"/>
          </a:xfrm>
          <a:prstGeom prst="rect">
            <a:avLst/>
          </a:prstGeom>
          <a:noFill/>
        </p:spPr>
        <p:txBody>
          <a:bodyPr wrap="square" rtlCol="0">
            <a:spAutoFit/>
          </a:bodyPr>
          <a:lstStyle/>
          <a:p>
            <a:pPr defTabSz="1219170">
              <a:spcBef>
                <a:spcPct val="20000"/>
              </a:spcBef>
              <a:defRPr/>
            </a:pPr>
            <a:r>
              <a:rPr lang="en-US" sz="1400" dirty="0">
                <a:solidFill>
                  <a:srgbClr val="4D4D4D"/>
                </a:solidFill>
                <a:latin typeface="Bernard MT Condensed" panose="02050806060905020404" pitchFamily="18" charset="0"/>
              </a:rPr>
              <a:t>LOREM IPSUM DOLOR</a:t>
            </a:r>
          </a:p>
          <a:p>
            <a:pPr defTabSz="1219170">
              <a:spcBef>
                <a:spcPct val="20000"/>
              </a:spcBef>
              <a:defRPr/>
            </a:pPr>
            <a:endParaRPr lang="en-US" sz="200" b="1" dirty="0">
              <a:solidFill>
                <a:srgbClr val="4D4D4D"/>
              </a:solidFill>
              <a:latin typeface="Candara" panose="020E0502030303020204" pitchFamily="34" charset="0"/>
            </a:endParaRPr>
          </a:p>
          <a:p>
            <a:r>
              <a:rPr lang="en-US" sz="1300" dirty="0">
                <a:solidFill>
                  <a:srgbClr val="4D4D4D"/>
                </a:solidFill>
                <a:latin typeface="Candara" panose="020E0502030303020204" pitchFamily="34" charset="0"/>
              </a:rPr>
              <a:t>Lorem ipsum dolor sit amet, consectetur adipiscing elit, sed do eiusmod tempor incididunt ut labore et dolore magna aliqua. </a:t>
            </a:r>
          </a:p>
        </p:txBody>
      </p:sp>
      <p:grpSp>
        <p:nvGrpSpPr>
          <p:cNvPr id="47" name="Group 46">
            <a:extLst>
              <a:ext uri="{FF2B5EF4-FFF2-40B4-BE49-F238E27FC236}">
                <a16:creationId xmlns:a16="http://schemas.microsoft.com/office/drawing/2014/main" id="{CC0D9AA3-0B8D-4D67-BA33-FAFB80D45E98}"/>
              </a:ext>
            </a:extLst>
          </p:cNvPr>
          <p:cNvGrpSpPr/>
          <p:nvPr/>
        </p:nvGrpSpPr>
        <p:grpSpPr>
          <a:xfrm>
            <a:off x="4156841" y="5192269"/>
            <a:ext cx="1709980" cy="1371601"/>
            <a:chOff x="6982337" y="1904999"/>
            <a:chExt cx="1709980" cy="1371601"/>
          </a:xfrm>
        </p:grpSpPr>
        <p:sp>
          <p:nvSpPr>
            <p:cNvPr id="48" name="Freeform: Shape 47">
              <a:extLst>
                <a:ext uri="{FF2B5EF4-FFF2-40B4-BE49-F238E27FC236}">
                  <a16:creationId xmlns:a16="http://schemas.microsoft.com/office/drawing/2014/main" id="{9D9921FC-0276-4232-B05E-0A98E5A9B8E1}"/>
                </a:ext>
              </a:extLst>
            </p:cNvPr>
            <p:cNvSpPr>
              <a:spLocks noChangeAspect="1"/>
            </p:cNvSpPr>
            <p:nvPr/>
          </p:nvSpPr>
          <p:spPr>
            <a:xfrm>
              <a:off x="6982337" y="1904999"/>
              <a:ext cx="1709980" cy="1371601"/>
            </a:xfrm>
            <a:custGeom>
              <a:avLst/>
              <a:gdLst>
                <a:gd name="connsiteX0" fmla="*/ 435994 w 1709980"/>
                <a:gd name="connsiteY0" fmla="*/ 0 h 1371601"/>
                <a:gd name="connsiteX1" fmla="*/ 1018663 w 1709980"/>
                <a:gd name="connsiteY1" fmla="*/ 0 h 1371601"/>
                <a:gd name="connsiteX2" fmla="*/ 1018663 w 1709980"/>
                <a:gd name="connsiteY2" fmla="*/ 557 h 1371601"/>
                <a:gd name="connsiteX3" fmla="*/ 1024180 w 1709980"/>
                <a:gd name="connsiteY3" fmla="*/ 1 h 1371601"/>
                <a:gd name="connsiteX4" fmla="*/ 1709980 w 1709980"/>
                <a:gd name="connsiteY4" fmla="*/ 685801 h 1371601"/>
                <a:gd name="connsiteX5" fmla="*/ 1024180 w 1709980"/>
                <a:gd name="connsiteY5" fmla="*/ 1371601 h 1371601"/>
                <a:gd name="connsiteX6" fmla="*/ 1018663 w 1709980"/>
                <a:gd name="connsiteY6" fmla="*/ 1371045 h 1371601"/>
                <a:gd name="connsiteX7" fmla="*/ 1018663 w 1709980"/>
                <a:gd name="connsiteY7" fmla="*/ 1371601 h 1371601"/>
                <a:gd name="connsiteX8" fmla="*/ 435996 w 1709980"/>
                <a:gd name="connsiteY8" fmla="*/ 1371601 h 1371601"/>
                <a:gd name="connsiteX9" fmla="*/ 0 w 1709980"/>
                <a:gd name="connsiteY9" fmla="*/ 685799 h 1371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09980" h="1371601">
                  <a:moveTo>
                    <a:pt x="435994" y="0"/>
                  </a:moveTo>
                  <a:lnTo>
                    <a:pt x="1018663" y="0"/>
                  </a:lnTo>
                  <a:lnTo>
                    <a:pt x="1018663" y="557"/>
                  </a:lnTo>
                  <a:lnTo>
                    <a:pt x="1024180" y="1"/>
                  </a:lnTo>
                  <a:cubicBezTo>
                    <a:pt x="1402937" y="1"/>
                    <a:pt x="1709980" y="307044"/>
                    <a:pt x="1709980" y="685801"/>
                  </a:cubicBezTo>
                  <a:cubicBezTo>
                    <a:pt x="1709980" y="1064558"/>
                    <a:pt x="1402937" y="1371601"/>
                    <a:pt x="1024180" y="1371601"/>
                  </a:cubicBezTo>
                  <a:lnTo>
                    <a:pt x="1018663" y="1371045"/>
                  </a:lnTo>
                  <a:lnTo>
                    <a:pt x="1018663" y="1371601"/>
                  </a:lnTo>
                  <a:lnTo>
                    <a:pt x="435996" y="1371601"/>
                  </a:lnTo>
                  <a:lnTo>
                    <a:pt x="0" y="685799"/>
                  </a:lnTo>
                  <a:close/>
                </a:path>
              </a:pathLst>
            </a:custGeom>
            <a:solidFill>
              <a:srgbClr val="222A4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9" name="TextBox 48">
              <a:extLst>
                <a:ext uri="{FF2B5EF4-FFF2-40B4-BE49-F238E27FC236}">
                  <a16:creationId xmlns:a16="http://schemas.microsoft.com/office/drawing/2014/main" id="{3260C03A-94A4-43EE-8282-77912CA2E7ED}"/>
                </a:ext>
              </a:extLst>
            </p:cNvPr>
            <p:cNvSpPr txBox="1"/>
            <p:nvPr/>
          </p:nvSpPr>
          <p:spPr>
            <a:xfrm>
              <a:off x="7266665" y="2113745"/>
              <a:ext cx="1105787" cy="954107"/>
            </a:xfrm>
            <a:prstGeom prst="rect">
              <a:avLst/>
            </a:prstGeom>
            <a:noFill/>
          </p:spPr>
          <p:txBody>
            <a:bodyPr wrap="square" rtlCol="0">
              <a:spAutoFit/>
            </a:bodyPr>
            <a:lstStyle/>
            <a:p>
              <a:pPr algn="ctr"/>
              <a:r>
                <a:rPr lang="en-US" sz="4000" dirty="0">
                  <a:solidFill>
                    <a:schemeClr val="bg1"/>
                  </a:solidFill>
                  <a:latin typeface="Bernard MT Condensed" panose="02050806060905020404" pitchFamily="18" charset="0"/>
                </a:rPr>
                <a:t>05</a:t>
              </a:r>
            </a:p>
            <a:p>
              <a:pPr algn="ctr"/>
              <a:r>
                <a:rPr lang="en-US" sz="1400" b="1" dirty="0">
                  <a:solidFill>
                    <a:schemeClr val="bg1"/>
                  </a:solidFill>
                </a:rPr>
                <a:t>OPTION</a:t>
              </a:r>
            </a:p>
          </p:txBody>
        </p:sp>
      </p:grpSp>
      <p:sp>
        <p:nvSpPr>
          <p:cNvPr id="50" name="Freeform: Shape 49">
            <a:extLst>
              <a:ext uri="{FF2B5EF4-FFF2-40B4-BE49-F238E27FC236}">
                <a16:creationId xmlns:a16="http://schemas.microsoft.com/office/drawing/2014/main" id="{368DB30A-B6DB-4460-B27E-6A0E40E7593D}"/>
              </a:ext>
            </a:extLst>
          </p:cNvPr>
          <p:cNvSpPr>
            <a:spLocks/>
          </p:cNvSpPr>
          <p:nvPr/>
        </p:nvSpPr>
        <p:spPr>
          <a:xfrm>
            <a:off x="6246877" y="5115331"/>
            <a:ext cx="5349240" cy="1545336"/>
          </a:xfrm>
          <a:custGeom>
            <a:avLst/>
            <a:gdLst>
              <a:gd name="connsiteX0" fmla="*/ 691315 w 5192632"/>
              <a:gd name="connsiteY0" fmla="*/ 0 h 1371601"/>
              <a:gd name="connsiteX1" fmla="*/ 4501315 w 5192632"/>
              <a:gd name="connsiteY1" fmla="*/ 0 h 1371601"/>
              <a:gd name="connsiteX2" fmla="*/ 4501315 w 5192632"/>
              <a:gd name="connsiteY2" fmla="*/ 557 h 1371601"/>
              <a:gd name="connsiteX3" fmla="*/ 4506832 w 5192632"/>
              <a:gd name="connsiteY3" fmla="*/ 1 h 1371601"/>
              <a:gd name="connsiteX4" fmla="*/ 5192632 w 5192632"/>
              <a:gd name="connsiteY4" fmla="*/ 685801 h 1371601"/>
              <a:gd name="connsiteX5" fmla="*/ 4506832 w 5192632"/>
              <a:gd name="connsiteY5" fmla="*/ 1371601 h 1371601"/>
              <a:gd name="connsiteX6" fmla="*/ 4501315 w 5192632"/>
              <a:gd name="connsiteY6" fmla="*/ 1371045 h 1371601"/>
              <a:gd name="connsiteX7" fmla="*/ 4501315 w 5192632"/>
              <a:gd name="connsiteY7" fmla="*/ 1371601 h 1371601"/>
              <a:gd name="connsiteX8" fmla="*/ 691315 w 5192632"/>
              <a:gd name="connsiteY8" fmla="*/ 1371601 h 1371601"/>
              <a:gd name="connsiteX9" fmla="*/ 691315 w 5192632"/>
              <a:gd name="connsiteY9" fmla="*/ 1371045 h 1371601"/>
              <a:gd name="connsiteX10" fmla="*/ 685800 w 5192632"/>
              <a:gd name="connsiteY10" fmla="*/ 1371601 h 1371601"/>
              <a:gd name="connsiteX11" fmla="*/ 0 w 5192632"/>
              <a:gd name="connsiteY11" fmla="*/ 685801 h 1371601"/>
              <a:gd name="connsiteX12" fmla="*/ 685800 w 5192632"/>
              <a:gd name="connsiteY12" fmla="*/ 1 h 1371601"/>
              <a:gd name="connsiteX13" fmla="*/ 691315 w 5192632"/>
              <a:gd name="connsiteY13" fmla="*/ 557 h 1371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192632" h="1371601">
                <a:moveTo>
                  <a:pt x="691315" y="0"/>
                </a:moveTo>
                <a:lnTo>
                  <a:pt x="4501315" y="0"/>
                </a:lnTo>
                <a:lnTo>
                  <a:pt x="4501315" y="557"/>
                </a:lnTo>
                <a:lnTo>
                  <a:pt x="4506832" y="1"/>
                </a:lnTo>
                <a:cubicBezTo>
                  <a:pt x="4885589" y="1"/>
                  <a:pt x="5192632" y="307044"/>
                  <a:pt x="5192632" y="685801"/>
                </a:cubicBezTo>
                <a:cubicBezTo>
                  <a:pt x="5192632" y="1064558"/>
                  <a:pt x="4885589" y="1371601"/>
                  <a:pt x="4506832" y="1371601"/>
                </a:cubicBezTo>
                <a:lnTo>
                  <a:pt x="4501315" y="1371045"/>
                </a:lnTo>
                <a:lnTo>
                  <a:pt x="4501315" y="1371601"/>
                </a:lnTo>
                <a:lnTo>
                  <a:pt x="691315" y="1371601"/>
                </a:lnTo>
                <a:lnTo>
                  <a:pt x="691315" y="1371045"/>
                </a:lnTo>
                <a:lnTo>
                  <a:pt x="685800" y="1371601"/>
                </a:lnTo>
                <a:cubicBezTo>
                  <a:pt x="307043" y="1371601"/>
                  <a:pt x="0" y="1064558"/>
                  <a:pt x="0" y="685801"/>
                </a:cubicBezTo>
                <a:cubicBezTo>
                  <a:pt x="0" y="307044"/>
                  <a:pt x="307043" y="1"/>
                  <a:pt x="685800" y="1"/>
                </a:cubicBezTo>
                <a:lnTo>
                  <a:pt x="691315" y="557"/>
                </a:lnTo>
                <a:close/>
              </a:path>
            </a:pathLst>
          </a:custGeom>
          <a:solidFill>
            <a:srgbClr val="B5B5B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Freeform: Shape 50">
            <a:extLst>
              <a:ext uri="{FF2B5EF4-FFF2-40B4-BE49-F238E27FC236}">
                <a16:creationId xmlns:a16="http://schemas.microsoft.com/office/drawing/2014/main" id="{E8B083B2-4627-443D-84F6-C380716633FF}"/>
              </a:ext>
            </a:extLst>
          </p:cNvPr>
          <p:cNvSpPr>
            <a:spLocks/>
          </p:cNvSpPr>
          <p:nvPr/>
        </p:nvSpPr>
        <p:spPr>
          <a:xfrm>
            <a:off x="6336794" y="5202200"/>
            <a:ext cx="5138928" cy="1371601"/>
          </a:xfrm>
          <a:custGeom>
            <a:avLst/>
            <a:gdLst>
              <a:gd name="connsiteX0" fmla="*/ 691315 w 5192632"/>
              <a:gd name="connsiteY0" fmla="*/ 0 h 1371601"/>
              <a:gd name="connsiteX1" fmla="*/ 4501315 w 5192632"/>
              <a:gd name="connsiteY1" fmla="*/ 0 h 1371601"/>
              <a:gd name="connsiteX2" fmla="*/ 4501315 w 5192632"/>
              <a:gd name="connsiteY2" fmla="*/ 557 h 1371601"/>
              <a:gd name="connsiteX3" fmla="*/ 4506832 w 5192632"/>
              <a:gd name="connsiteY3" fmla="*/ 1 h 1371601"/>
              <a:gd name="connsiteX4" fmla="*/ 5192632 w 5192632"/>
              <a:gd name="connsiteY4" fmla="*/ 685801 h 1371601"/>
              <a:gd name="connsiteX5" fmla="*/ 4506832 w 5192632"/>
              <a:gd name="connsiteY5" fmla="*/ 1371601 h 1371601"/>
              <a:gd name="connsiteX6" fmla="*/ 4501315 w 5192632"/>
              <a:gd name="connsiteY6" fmla="*/ 1371045 h 1371601"/>
              <a:gd name="connsiteX7" fmla="*/ 4501315 w 5192632"/>
              <a:gd name="connsiteY7" fmla="*/ 1371601 h 1371601"/>
              <a:gd name="connsiteX8" fmla="*/ 691315 w 5192632"/>
              <a:gd name="connsiteY8" fmla="*/ 1371601 h 1371601"/>
              <a:gd name="connsiteX9" fmla="*/ 691315 w 5192632"/>
              <a:gd name="connsiteY9" fmla="*/ 1371045 h 1371601"/>
              <a:gd name="connsiteX10" fmla="*/ 685800 w 5192632"/>
              <a:gd name="connsiteY10" fmla="*/ 1371601 h 1371601"/>
              <a:gd name="connsiteX11" fmla="*/ 0 w 5192632"/>
              <a:gd name="connsiteY11" fmla="*/ 685801 h 1371601"/>
              <a:gd name="connsiteX12" fmla="*/ 685800 w 5192632"/>
              <a:gd name="connsiteY12" fmla="*/ 1 h 1371601"/>
              <a:gd name="connsiteX13" fmla="*/ 691315 w 5192632"/>
              <a:gd name="connsiteY13" fmla="*/ 557 h 1371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192632" h="1371601">
                <a:moveTo>
                  <a:pt x="691315" y="0"/>
                </a:moveTo>
                <a:lnTo>
                  <a:pt x="4501315" y="0"/>
                </a:lnTo>
                <a:lnTo>
                  <a:pt x="4501315" y="557"/>
                </a:lnTo>
                <a:lnTo>
                  <a:pt x="4506832" y="1"/>
                </a:lnTo>
                <a:cubicBezTo>
                  <a:pt x="4885589" y="1"/>
                  <a:pt x="5192632" y="307044"/>
                  <a:pt x="5192632" y="685801"/>
                </a:cubicBezTo>
                <a:cubicBezTo>
                  <a:pt x="5192632" y="1064558"/>
                  <a:pt x="4885589" y="1371601"/>
                  <a:pt x="4506832" y="1371601"/>
                </a:cubicBezTo>
                <a:lnTo>
                  <a:pt x="4501315" y="1371045"/>
                </a:lnTo>
                <a:lnTo>
                  <a:pt x="4501315" y="1371601"/>
                </a:lnTo>
                <a:lnTo>
                  <a:pt x="691315" y="1371601"/>
                </a:lnTo>
                <a:lnTo>
                  <a:pt x="691315" y="1371045"/>
                </a:lnTo>
                <a:lnTo>
                  <a:pt x="685800" y="1371601"/>
                </a:lnTo>
                <a:cubicBezTo>
                  <a:pt x="307043" y="1371601"/>
                  <a:pt x="0" y="1064558"/>
                  <a:pt x="0" y="685801"/>
                </a:cubicBezTo>
                <a:cubicBezTo>
                  <a:pt x="0" y="307044"/>
                  <a:pt x="307043" y="1"/>
                  <a:pt x="685800" y="1"/>
                </a:cubicBezTo>
                <a:lnTo>
                  <a:pt x="691315" y="557"/>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2" name="Freeform: Shape 51">
            <a:extLst>
              <a:ext uri="{FF2B5EF4-FFF2-40B4-BE49-F238E27FC236}">
                <a16:creationId xmlns:a16="http://schemas.microsoft.com/office/drawing/2014/main" id="{CA29CFFB-81C1-4BD9-84F3-9D5E827F14E5}"/>
              </a:ext>
            </a:extLst>
          </p:cNvPr>
          <p:cNvSpPr>
            <a:spLocks noChangeAspect="1"/>
          </p:cNvSpPr>
          <p:nvPr/>
        </p:nvSpPr>
        <p:spPr>
          <a:xfrm>
            <a:off x="9400443" y="5202200"/>
            <a:ext cx="2117373" cy="1371601"/>
          </a:xfrm>
          <a:custGeom>
            <a:avLst/>
            <a:gdLst>
              <a:gd name="connsiteX0" fmla="*/ 428466 w 2117373"/>
              <a:gd name="connsiteY0" fmla="*/ 0 h 1371601"/>
              <a:gd name="connsiteX1" fmla="*/ 1426056 w 2117373"/>
              <a:gd name="connsiteY1" fmla="*/ 0 h 1371601"/>
              <a:gd name="connsiteX2" fmla="*/ 1426056 w 2117373"/>
              <a:gd name="connsiteY2" fmla="*/ 557 h 1371601"/>
              <a:gd name="connsiteX3" fmla="*/ 1431573 w 2117373"/>
              <a:gd name="connsiteY3" fmla="*/ 1 h 1371601"/>
              <a:gd name="connsiteX4" fmla="*/ 2117373 w 2117373"/>
              <a:gd name="connsiteY4" fmla="*/ 685801 h 1371601"/>
              <a:gd name="connsiteX5" fmla="*/ 1431573 w 2117373"/>
              <a:gd name="connsiteY5" fmla="*/ 1371601 h 1371601"/>
              <a:gd name="connsiteX6" fmla="*/ 1426056 w 2117373"/>
              <a:gd name="connsiteY6" fmla="*/ 1371045 h 1371601"/>
              <a:gd name="connsiteX7" fmla="*/ 1426056 w 2117373"/>
              <a:gd name="connsiteY7" fmla="*/ 1371601 h 1371601"/>
              <a:gd name="connsiteX8" fmla="*/ 443524 w 2117373"/>
              <a:gd name="connsiteY8" fmla="*/ 1371601 h 1371601"/>
              <a:gd name="connsiteX9" fmla="*/ 0 w 2117373"/>
              <a:gd name="connsiteY9" fmla="*/ 673957 h 1371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17373" h="1371601">
                <a:moveTo>
                  <a:pt x="428466" y="0"/>
                </a:moveTo>
                <a:lnTo>
                  <a:pt x="1426056" y="0"/>
                </a:lnTo>
                <a:lnTo>
                  <a:pt x="1426056" y="557"/>
                </a:lnTo>
                <a:lnTo>
                  <a:pt x="1431573" y="1"/>
                </a:lnTo>
                <a:cubicBezTo>
                  <a:pt x="1810330" y="1"/>
                  <a:pt x="2117373" y="307044"/>
                  <a:pt x="2117373" y="685801"/>
                </a:cubicBezTo>
                <a:cubicBezTo>
                  <a:pt x="2117373" y="1064558"/>
                  <a:pt x="1810330" y="1371601"/>
                  <a:pt x="1431573" y="1371601"/>
                </a:cubicBezTo>
                <a:lnTo>
                  <a:pt x="1426056" y="1371045"/>
                </a:lnTo>
                <a:lnTo>
                  <a:pt x="1426056" y="1371601"/>
                </a:lnTo>
                <a:lnTo>
                  <a:pt x="443524" y="1371601"/>
                </a:lnTo>
                <a:lnTo>
                  <a:pt x="0" y="673957"/>
                </a:lnTo>
                <a:close/>
              </a:path>
            </a:pathLst>
          </a:custGeom>
          <a:solidFill>
            <a:srgbClr val="B5B5B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 name="TextBox 52">
            <a:extLst>
              <a:ext uri="{FF2B5EF4-FFF2-40B4-BE49-F238E27FC236}">
                <a16:creationId xmlns:a16="http://schemas.microsoft.com/office/drawing/2014/main" id="{389211C7-49D7-4115-9793-A6978CA63D14}"/>
              </a:ext>
            </a:extLst>
          </p:cNvPr>
          <p:cNvSpPr txBox="1"/>
          <p:nvPr/>
        </p:nvSpPr>
        <p:spPr>
          <a:xfrm>
            <a:off x="6864098" y="5300147"/>
            <a:ext cx="2689150" cy="1175706"/>
          </a:xfrm>
          <a:prstGeom prst="rect">
            <a:avLst/>
          </a:prstGeom>
          <a:noFill/>
        </p:spPr>
        <p:txBody>
          <a:bodyPr wrap="square" rtlCol="0">
            <a:spAutoFit/>
          </a:bodyPr>
          <a:lstStyle/>
          <a:p>
            <a:pPr defTabSz="1219170">
              <a:spcBef>
                <a:spcPct val="20000"/>
              </a:spcBef>
              <a:defRPr/>
            </a:pPr>
            <a:r>
              <a:rPr lang="en-US" sz="1400" dirty="0">
                <a:solidFill>
                  <a:srgbClr val="4D4D4D"/>
                </a:solidFill>
                <a:latin typeface="Bernard MT Condensed" panose="02050806060905020404" pitchFamily="18" charset="0"/>
              </a:rPr>
              <a:t>LOREM IPSUM DOLOR</a:t>
            </a:r>
          </a:p>
          <a:p>
            <a:pPr defTabSz="1219170">
              <a:spcBef>
                <a:spcPct val="20000"/>
              </a:spcBef>
              <a:defRPr/>
            </a:pPr>
            <a:endParaRPr lang="en-US" sz="200" b="1" dirty="0">
              <a:solidFill>
                <a:srgbClr val="4D4D4D"/>
              </a:solidFill>
              <a:latin typeface="Candara" panose="020E0502030303020204" pitchFamily="34" charset="0"/>
            </a:endParaRPr>
          </a:p>
          <a:p>
            <a:r>
              <a:rPr lang="en-US" sz="1300" dirty="0">
                <a:solidFill>
                  <a:srgbClr val="4D4D4D"/>
                </a:solidFill>
                <a:latin typeface="Candara" panose="020E0502030303020204" pitchFamily="34" charset="0"/>
              </a:rPr>
              <a:t>Lorem ipsum dolor sit amet, consectetur adipiscing elit, sed do eiusmod tempor incididunt ut labore et dolore magna aliqua. </a:t>
            </a:r>
          </a:p>
        </p:txBody>
      </p:sp>
      <p:grpSp>
        <p:nvGrpSpPr>
          <p:cNvPr id="54" name="Group 53">
            <a:extLst>
              <a:ext uri="{FF2B5EF4-FFF2-40B4-BE49-F238E27FC236}">
                <a16:creationId xmlns:a16="http://schemas.microsoft.com/office/drawing/2014/main" id="{5574D150-C787-4961-82E1-FEFADA8CF0E6}"/>
              </a:ext>
            </a:extLst>
          </p:cNvPr>
          <p:cNvGrpSpPr/>
          <p:nvPr/>
        </p:nvGrpSpPr>
        <p:grpSpPr>
          <a:xfrm>
            <a:off x="9807835" y="5202200"/>
            <a:ext cx="1709980" cy="1371601"/>
            <a:chOff x="6982337" y="1904999"/>
            <a:chExt cx="1709980" cy="1371601"/>
          </a:xfrm>
        </p:grpSpPr>
        <p:sp>
          <p:nvSpPr>
            <p:cNvPr id="55" name="Freeform: Shape 54">
              <a:extLst>
                <a:ext uri="{FF2B5EF4-FFF2-40B4-BE49-F238E27FC236}">
                  <a16:creationId xmlns:a16="http://schemas.microsoft.com/office/drawing/2014/main" id="{8F8136B6-D23C-4361-9BD1-E11455A170F4}"/>
                </a:ext>
              </a:extLst>
            </p:cNvPr>
            <p:cNvSpPr>
              <a:spLocks noChangeAspect="1"/>
            </p:cNvSpPr>
            <p:nvPr/>
          </p:nvSpPr>
          <p:spPr>
            <a:xfrm>
              <a:off x="6982337" y="1904999"/>
              <a:ext cx="1709980" cy="1371601"/>
            </a:xfrm>
            <a:custGeom>
              <a:avLst/>
              <a:gdLst>
                <a:gd name="connsiteX0" fmla="*/ 435994 w 1709980"/>
                <a:gd name="connsiteY0" fmla="*/ 0 h 1371601"/>
                <a:gd name="connsiteX1" fmla="*/ 1018663 w 1709980"/>
                <a:gd name="connsiteY1" fmla="*/ 0 h 1371601"/>
                <a:gd name="connsiteX2" fmla="*/ 1018663 w 1709980"/>
                <a:gd name="connsiteY2" fmla="*/ 557 h 1371601"/>
                <a:gd name="connsiteX3" fmla="*/ 1024180 w 1709980"/>
                <a:gd name="connsiteY3" fmla="*/ 1 h 1371601"/>
                <a:gd name="connsiteX4" fmla="*/ 1709980 w 1709980"/>
                <a:gd name="connsiteY4" fmla="*/ 685801 h 1371601"/>
                <a:gd name="connsiteX5" fmla="*/ 1024180 w 1709980"/>
                <a:gd name="connsiteY5" fmla="*/ 1371601 h 1371601"/>
                <a:gd name="connsiteX6" fmla="*/ 1018663 w 1709980"/>
                <a:gd name="connsiteY6" fmla="*/ 1371045 h 1371601"/>
                <a:gd name="connsiteX7" fmla="*/ 1018663 w 1709980"/>
                <a:gd name="connsiteY7" fmla="*/ 1371601 h 1371601"/>
                <a:gd name="connsiteX8" fmla="*/ 435996 w 1709980"/>
                <a:gd name="connsiteY8" fmla="*/ 1371601 h 1371601"/>
                <a:gd name="connsiteX9" fmla="*/ 0 w 1709980"/>
                <a:gd name="connsiteY9" fmla="*/ 685799 h 1371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09980" h="1371601">
                  <a:moveTo>
                    <a:pt x="435994" y="0"/>
                  </a:moveTo>
                  <a:lnTo>
                    <a:pt x="1018663" y="0"/>
                  </a:lnTo>
                  <a:lnTo>
                    <a:pt x="1018663" y="557"/>
                  </a:lnTo>
                  <a:lnTo>
                    <a:pt x="1024180" y="1"/>
                  </a:lnTo>
                  <a:cubicBezTo>
                    <a:pt x="1402937" y="1"/>
                    <a:pt x="1709980" y="307044"/>
                    <a:pt x="1709980" y="685801"/>
                  </a:cubicBezTo>
                  <a:cubicBezTo>
                    <a:pt x="1709980" y="1064558"/>
                    <a:pt x="1402937" y="1371601"/>
                    <a:pt x="1024180" y="1371601"/>
                  </a:cubicBezTo>
                  <a:lnTo>
                    <a:pt x="1018663" y="1371045"/>
                  </a:lnTo>
                  <a:lnTo>
                    <a:pt x="1018663" y="1371601"/>
                  </a:lnTo>
                  <a:lnTo>
                    <a:pt x="435996" y="1371601"/>
                  </a:lnTo>
                  <a:lnTo>
                    <a:pt x="0" y="685799"/>
                  </a:lnTo>
                  <a:close/>
                </a:path>
              </a:pathLst>
            </a:custGeom>
            <a:solidFill>
              <a:srgbClr val="222A4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6" name="TextBox 55">
              <a:extLst>
                <a:ext uri="{FF2B5EF4-FFF2-40B4-BE49-F238E27FC236}">
                  <a16:creationId xmlns:a16="http://schemas.microsoft.com/office/drawing/2014/main" id="{009892B2-A1D7-4C16-9400-1B8C25D268E0}"/>
                </a:ext>
              </a:extLst>
            </p:cNvPr>
            <p:cNvSpPr txBox="1"/>
            <p:nvPr/>
          </p:nvSpPr>
          <p:spPr>
            <a:xfrm>
              <a:off x="7266665" y="2113745"/>
              <a:ext cx="1105787" cy="954107"/>
            </a:xfrm>
            <a:prstGeom prst="rect">
              <a:avLst/>
            </a:prstGeom>
            <a:noFill/>
          </p:spPr>
          <p:txBody>
            <a:bodyPr wrap="square" rtlCol="0">
              <a:spAutoFit/>
            </a:bodyPr>
            <a:lstStyle/>
            <a:p>
              <a:pPr algn="ctr"/>
              <a:r>
                <a:rPr lang="en-US" sz="4000" dirty="0">
                  <a:solidFill>
                    <a:schemeClr val="bg1"/>
                  </a:solidFill>
                  <a:latin typeface="Bernard MT Condensed" panose="02050806060905020404" pitchFamily="18" charset="0"/>
                </a:rPr>
                <a:t>06</a:t>
              </a:r>
            </a:p>
            <a:p>
              <a:pPr algn="ctr"/>
              <a:r>
                <a:rPr lang="en-US" sz="1400" b="1" dirty="0">
                  <a:solidFill>
                    <a:schemeClr val="bg1"/>
                  </a:solidFill>
                </a:rPr>
                <a:t>OPTION</a:t>
              </a:r>
            </a:p>
          </p:txBody>
        </p:sp>
      </p:grpSp>
    </p:spTree>
    <p:extLst>
      <p:ext uri="{BB962C8B-B14F-4D97-AF65-F5344CB8AC3E}">
        <p14:creationId xmlns:p14="http://schemas.microsoft.com/office/powerpoint/2010/main" val="272545385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1"/>
                                        </p:tgtEl>
                                        <p:attrNameLst>
                                          <p:attrName>style.visibility</p:attrName>
                                        </p:attrNameLst>
                                      </p:cBhvr>
                                      <p:to>
                                        <p:strVal val="visible"/>
                                      </p:to>
                                    </p:set>
                                    <p:animEffect transition="in" filter="wipe(left)">
                                      <p:cBhvr>
                                        <p:cTn id="7" dur="1000"/>
                                        <p:tgtEl>
                                          <p:spTgt spid="21"/>
                                        </p:tgtEl>
                                      </p:cBhvr>
                                    </p:animEffect>
                                  </p:childTnLst>
                                </p:cTn>
                              </p:par>
                            </p:childTnLst>
                          </p:cTn>
                        </p:par>
                        <p:par>
                          <p:cTn id="8" fill="hold">
                            <p:stCondLst>
                              <p:cond delay="1000"/>
                            </p:stCondLst>
                            <p:childTnLst>
                              <p:par>
                                <p:cTn id="9" presetID="53" presetClass="entr" presetSubtype="16" fill="hold" grpId="0" nodeType="afterEffect">
                                  <p:stCondLst>
                                    <p:cond delay="0"/>
                                  </p:stCondLst>
                                  <p:childTnLst>
                                    <p:set>
                                      <p:cBhvr>
                                        <p:cTn id="10" dur="1" fill="hold">
                                          <p:stCondLst>
                                            <p:cond delay="0"/>
                                          </p:stCondLst>
                                        </p:cTn>
                                        <p:tgtEl>
                                          <p:spTgt spid="10"/>
                                        </p:tgtEl>
                                        <p:attrNameLst>
                                          <p:attrName>style.visibility</p:attrName>
                                        </p:attrNameLst>
                                      </p:cBhvr>
                                      <p:to>
                                        <p:strVal val="visible"/>
                                      </p:to>
                                    </p:set>
                                    <p:anim calcmode="lin" valueType="num">
                                      <p:cBhvr>
                                        <p:cTn id="11" dur="500" fill="hold"/>
                                        <p:tgtEl>
                                          <p:spTgt spid="10"/>
                                        </p:tgtEl>
                                        <p:attrNameLst>
                                          <p:attrName>ppt_w</p:attrName>
                                        </p:attrNameLst>
                                      </p:cBhvr>
                                      <p:tavLst>
                                        <p:tav tm="0">
                                          <p:val>
                                            <p:fltVal val="0"/>
                                          </p:val>
                                        </p:tav>
                                        <p:tav tm="100000">
                                          <p:val>
                                            <p:strVal val="#ppt_w"/>
                                          </p:val>
                                        </p:tav>
                                      </p:tavLst>
                                    </p:anim>
                                    <p:anim calcmode="lin" valueType="num">
                                      <p:cBhvr>
                                        <p:cTn id="12" dur="500" fill="hold"/>
                                        <p:tgtEl>
                                          <p:spTgt spid="10"/>
                                        </p:tgtEl>
                                        <p:attrNameLst>
                                          <p:attrName>ppt_h</p:attrName>
                                        </p:attrNameLst>
                                      </p:cBhvr>
                                      <p:tavLst>
                                        <p:tav tm="0">
                                          <p:val>
                                            <p:fltVal val="0"/>
                                          </p:val>
                                        </p:tav>
                                        <p:tav tm="100000">
                                          <p:val>
                                            <p:strVal val="#ppt_h"/>
                                          </p:val>
                                        </p:tav>
                                      </p:tavLst>
                                    </p:anim>
                                    <p:animEffect transition="in" filter="fade">
                                      <p:cBhvr>
                                        <p:cTn id="13" dur="500"/>
                                        <p:tgtEl>
                                          <p:spTgt spid="10"/>
                                        </p:tgtEl>
                                      </p:cBhvr>
                                    </p:animEffect>
                                  </p:childTnLst>
                                </p:cTn>
                              </p:par>
                            </p:childTnLst>
                          </p:cTn>
                        </p:par>
                        <p:par>
                          <p:cTn id="14" fill="hold">
                            <p:stCondLst>
                              <p:cond delay="1500"/>
                            </p:stCondLst>
                            <p:childTnLst>
                              <p:par>
                                <p:cTn id="15" presetID="22" presetClass="entr" presetSubtype="2" fill="hold" nodeType="afterEffect">
                                  <p:stCondLst>
                                    <p:cond delay="0"/>
                                  </p:stCondLst>
                                  <p:childTnLst>
                                    <p:set>
                                      <p:cBhvr>
                                        <p:cTn id="16" dur="1" fill="hold">
                                          <p:stCondLst>
                                            <p:cond delay="0"/>
                                          </p:stCondLst>
                                        </p:cTn>
                                        <p:tgtEl>
                                          <p:spTgt spid="20"/>
                                        </p:tgtEl>
                                        <p:attrNameLst>
                                          <p:attrName>style.visibility</p:attrName>
                                        </p:attrNameLst>
                                      </p:cBhvr>
                                      <p:to>
                                        <p:strVal val="visible"/>
                                      </p:to>
                                    </p:set>
                                    <p:animEffect transition="in" filter="wipe(right)">
                                      <p:cBhvr>
                                        <p:cTn id="17" dur="500"/>
                                        <p:tgtEl>
                                          <p:spTgt spid="20"/>
                                        </p:tgtEl>
                                      </p:cBhvr>
                                    </p:animEffect>
                                  </p:childTnLst>
                                </p:cTn>
                              </p:par>
                              <p:par>
                                <p:cTn id="18" presetID="22" presetClass="entr" presetSubtype="2" fill="hold" grpId="0" nodeType="withEffect">
                                  <p:stCondLst>
                                    <p:cond delay="0"/>
                                  </p:stCondLst>
                                  <p:childTnLst>
                                    <p:set>
                                      <p:cBhvr>
                                        <p:cTn id="19" dur="1" fill="hold">
                                          <p:stCondLst>
                                            <p:cond delay="0"/>
                                          </p:stCondLst>
                                        </p:cTn>
                                        <p:tgtEl>
                                          <p:spTgt spid="16"/>
                                        </p:tgtEl>
                                        <p:attrNameLst>
                                          <p:attrName>style.visibility</p:attrName>
                                        </p:attrNameLst>
                                      </p:cBhvr>
                                      <p:to>
                                        <p:strVal val="visible"/>
                                      </p:to>
                                    </p:set>
                                    <p:animEffect transition="in" filter="wipe(right)">
                                      <p:cBhvr>
                                        <p:cTn id="20" dur="750"/>
                                        <p:tgtEl>
                                          <p:spTgt spid="16"/>
                                        </p:tgtEl>
                                      </p:cBhvr>
                                    </p:animEffect>
                                  </p:childTnLst>
                                </p:cTn>
                              </p:par>
                              <p:par>
                                <p:cTn id="21" presetID="22" presetClass="entr" presetSubtype="2" fill="hold" grpId="0" nodeType="withEffect">
                                  <p:stCondLst>
                                    <p:cond delay="0"/>
                                  </p:stCondLst>
                                  <p:childTnLst>
                                    <p:set>
                                      <p:cBhvr>
                                        <p:cTn id="22" dur="1" fill="hold">
                                          <p:stCondLst>
                                            <p:cond delay="0"/>
                                          </p:stCondLst>
                                        </p:cTn>
                                        <p:tgtEl>
                                          <p:spTgt spid="17"/>
                                        </p:tgtEl>
                                        <p:attrNameLst>
                                          <p:attrName>style.visibility</p:attrName>
                                        </p:attrNameLst>
                                      </p:cBhvr>
                                      <p:to>
                                        <p:strVal val="visible"/>
                                      </p:to>
                                    </p:set>
                                    <p:animEffect transition="in" filter="wipe(right)">
                                      <p:cBhvr>
                                        <p:cTn id="23" dur="1250"/>
                                        <p:tgtEl>
                                          <p:spTgt spid="17"/>
                                        </p:tgtEl>
                                      </p:cBhvr>
                                    </p:animEffect>
                                  </p:childTnLst>
                                </p:cTn>
                              </p:par>
                            </p:childTnLst>
                          </p:cTn>
                        </p:par>
                        <p:par>
                          <p:cTn id="24" fill="hold">
                            <p:stCondLst>
                              <p:cond delay="2750"/>
                            </p:stCondLst>
                            <p:childTnLst>
                              <p:par>
                                <p:cTn id="25" presetID="22" presetClass="entr" presetSubtype="8" fill="hold" grpId="0" nodeType="afterEffect">
                                  <p:stCondLst>
                                    <p:cond delay="0"/>
                                  </p:stCondLst>
                                  <p:childTnLst>
                                    <p:set>
                                      <p:cBhvr>
                                        <p:cTn id="26" dur="1" fill="hold">
                                          <p:stCondLst>
                                            <p:cond delay="0"/>
                                          </p:stCondLst>
                                        </p:cTn>
                                        <p:tgtEl>
                                          <p:spTgt spid="18"/>
                                        </p:tgtEl>
                                        <p:attrNameLst>
                                          <p:attrName>style.visibility</p:attrName>
                                        </p:attrNameLst>
                                      </p:cBhvr>
                                      <p:to>
                                        <p:strVal val="visible"/>
                                      </p:to>
                                    </p:set>
                                    <p:animEffect transition="in" filter="wipe(left)">
                                      <p:cBhvr>
                                        <p:cTn id="27" dur="500"/>
                                        <p:tgtEl>
                                          <p:spTgt spid="18"/>
                                        </p:tgtEl>
                                      </p:cBhvr>
                                    </p:animEffect>
                                  </p:childTnLst>
                                </p:cTn>
                              </p:par>
                            </p:childTnLst>
                          </p:cTn>
                        </p:par>
                        <p:par>
                          <p:cTn id="28" fill="hold">
                            <p:stCondLst>
                              <p:cond delay="3250"/>
                            </p:stCondLst>
                            <p:childTnLst>
                              <p:par>
                                <p:cTn id="29" presetID="53" presetClass="entr" presetSubtype="16" fill="hold" grpId="0" nodeType="afterEffect">
                                  <p:stCondLst>
                                    <p:cond delay="0"/>
                                  </p:stCondLst>
                                  <p:childTnLst>
                                    <p:set>
                                      <p:cBhvr>
                                        <p:cTn id="30" dur="1" fill="hold">
                                          <p:stCondLst>
                                            <p:cond delay="0"/>
                                          </p:stCondLst>
                                        </p:cTn>
                                        <p:tgtEl>
                                          <p:spTgt spid="22"/>
                                        </p:tgtEl>
                                        <p:attrNameLst>
                                          <p:attrName>style.visibility</p:attrName>
                                        </p:attrNameLst>
                                      </p:cBhvr>
                                      <p:to>
                                        <p:strVal val="visible"/>
                                      </p:to>
                                    </p:set>
                                    <p:anim calcmode="lin" valueType="num">
                                      <p:cBhvr>
                                        <p:cTn id="31" dur="500" fill="hold"/>
                                        <p:tgtEl>
                                          <p:spTgt spid="22"/>
                                        </p:tgtEl>
                                        <p:attrNameLst>
                                          <p:attrName>ppt_w</p:attrName>
                                        </p:attrNameLst>
                                      </p:cBhvr>
                                      <p:tavLst>
                                        <p:tav tm="0">
                                          <p:val>
                                            <p:fltVal val="0"/>
                                          </p:val>
                                        </p:tav>
                                        <p:tav tm="100000">
                                          <p:val>
                                            <p:strVal val="#ppt_w"/>
                                          </p:val>
                                        </p:tav>
                                      </p:tavLst>
                                    </p:anim>
                                    <p:anim calcmode="lin" valueType="num">
                                      <p:cBhvr>
                                        <p:cTn id="32" dur="500" fill="hold"/>
                                        <p:tgtEl>
                                          <p:spTgt spid="22"/>
                                        </p:tgtEl>
                                        <p:attrNameLst>
                                          <p:attrName>ppt_h</p:attrName>
                                        </p:attrNameLst>
                                      </p:cBhvr>
                                      <p:tavLst>
                                        <p:tav tm="0">
                                          <p:val>
                                            <p:fltVal val="0"/>
                                          </p:val>
                                        </p:tav>
                                        <p:tav tm="100000">
                                          <p:val>
                                            <p:strVal val="#ppt_h"/>
                                          </p:val>
                                        </p:tav>
                                      </p:tavLst>
                                    </p:anim>
                                    <p:animEffect transition="in" filter="fade">
                                      <p:cBhvr>
                                        <p:cTn id="33" dur="500"/>
                                        <p:tgtEl>
                                          <p:spTgt spid="22"/>
                                        </p:tgtEl>
                                      </p:cBhvr>
                                    </p:animEffect>
                                  </p:childTnLst>
                                </p:cTn>
                              </p:par>
                            </p:childTnLst>
                          </p:cTn>
                        </p:par>
                        <p:par>
                          <p:cTn id="34" fill="hold">
                            <p:stCondLst>
                              <p:cond delay="3750"/>
                            </p:stCondLst>
                            <p:childTnLst>
                              <p:par>
                                <p:cTn id="35" presetID="22" presetClass="entr" presetSubtype="2" fill="hold" nodeType="afterEffect">
                                  <p:stCondLst>
                                    <p:cond delay="0"/>
                                  </p:stCondLst>
                                  <p:childTnLst>
                                    <p:set>
                                      <p:cBhvr>
                                        <p:cTn id="36" dur="1" fill="hold">
                                          <p:stCondLst>
                                            <p:cond delay="0"/>
                                          </p:stCondLst>
                                        </p:cTn>
                                        <p:tgtEl>
                                          <p:spTgt spid="26"/>
                                        </p:tgtEl>
                                        <p:attrNameLst>
                                          <p:attrName>style.visibility</p:attrName>
                                        </p:attrNameLst>
                                      </p:cBhvr>
                                      <p:to>
                                        <p:strVal val="visible"/>
                                      </p:to>
                                    </p:set>
                                    <p:animEffect transition="in" filter="wipe(right)">
                                      <p:cBhvr>
                                        <p:cTn id="37" dur="500"/>
                                        <p:tgtEl>
                                          <p:spTgt spid="26"/>
                                        </p:tgtEl>
                                      </p:cBhvr>
                                    </p:animEffect>
                                  </p:childTnLst>
                                </p:cTn>
                              </p:par>
                              <p:par>
                                <p:cTn id="38" presetID="22" presetClass="entr" presetSubtype="2" fill="hold" grpId="0" nodeType="withEffect">
                                  <p:stCondLst>
                                    <p:cond delay="0"/>
                                  </p:stCondLst>
                                  <p:childTnLst>
                                    <p:set>
                                      <p:cBhvr>
                                        <p:cTn id="39" dur="1" fill="hold">
                                          <p:stCondLst>
                                            <p:cond delay="0"/>
                                          </p:stCondLst>
                                        </p:cTn>
                                        <p:tgtEl>
                                          <p:spTgt spid="24"/>
                                        </p:tgtEl>
                                        <p:attrNameLst>
                                          <p:attrName>style.visibility</p:attrName>
                                        </p:attrNameLst>
                                      </p:cBhvr>
                                      <p:to>
                                        <p:strVal val="visible"/>
                                      </p:to>
                                    </p:set>
                                    <p:animEffect transition="in" filter="wipe(right)">
                                      <p:cBhvr>
                                        <p:cTn id="40" dur="750"/>
                                        <p:tgtEl>
                                          <p:spTgt spid="24"/>
                                        </p:tgtEl>
                                      </p:cBhvr>
                                    </p:animEffect>
                                  </p:childTnLst>
                                </p:cTn>
                              </p:par>
                              <p:par>
                                <p:cTn id="41" presetID="22" presetClass="entr" presetSubtype="2" fill="hold" grpId="0" nodeType="withEffect">
                                  <p:stCondLst>
                                    <p:cond delay="0"/>
                                  </p:stCondLst>
                                  <p:childTnLst>
                                    <p:set>
                                      <p:cBhvr>
                                        <p:cTn id="42" dur="1" fill="hold">
                                          <p:stCondLst>
                                            <p:cond delay="0"/>
                                          </p:stCondLst>
                                        </p:cTn>
                                        <p:tgtEl>
                                          <p:spTgt spid="23"/>
                                        </p:tgtEl>
                                        <p:attrNameLst>
                                          <p:attrName>style.visibility</p:attrName>
                                        </p:attrNameLst>
                                      </p:cBhvr>
                                      <p:to>
                                        <p:strVal val="visible"/>
                                      </p:to>
                                    </p:set>
                                    <p:animEffect transition="in" filter="wipe(right)">
                                      <p:cBhvr>
                                        <p:cTn id="43" dur="1250"/>
                                        <p:tgtEl>
                                          <p:spTgt spid="23"/>
                                        </p:tgtEl>
                                      </p:cBhvr>
                                    </p:animEffect>
                                  </p:childTnLst>
                                </p:cTn>
                              </p:par>
                            </p:childTnLst>
                          </p:cTn>
                        </p:par>
                        <p:par>
                          <p:cTn id="44" fill="hold">
                            <p:stCondLst>
                              <p:cond delay="5000"/>
                            </p:stCondLst>
                            <p:childTnLst>
                              <p:par>
                                <p:cTn id="45" presetID="22" presetClass="entr" presetSubtype="8" fill="hold" grpId="0" nodeType="afterEffect">
                                  <p:stCondLst>
                                    <p:cond delay="0"/>
                                  </p:stCondLst>
                                  <p:childTnLst>
                                    <p:set>
                                      <p:cBhvr>
                                        <p:cTn id="46" dur="1" fill="hold">
                                          <p:stCondLst>
                                            <p:cond delay="0"/>
                                          </p:stCondLst>
                                        </p:cTn>
                                        <p:tgtEl>
                                          <p:spTgt spid="25"/>
                                        </p:tgtEl>
                                        <p:attrNameLst>
                                          <p:attrName>style.visibility</p:attrName>
                                        </p:attrNameLst>
                                      </p:cBhvr>
                                      <p:to>
                                        <p:strVal val="visible"/>
                                      </p:to>
                                    </p:set>
                                    <p:animEffect transition="in" filter="wipe(left)">
                                      <p:cBhvr>
                                        <p:cTn id="47" dur="500"/>
                                        <p:tgtEl>
                                          <p:spTgt spid="25"/>
                                        </p:tgtEl>
                                      </p:cBhvr>
                                    </p:animEffect>
                                  </p:childTnLst>
                                </p:cTn>
                              </p:par>
                            </p:childTnLst>
                          </p:cTn>
                        </p:par>
                        <p:par>
                          <p:cTn id="48" fill="hold">
                            <p:stCondLst>
                              <p:cond delay="5500"/>
                            </p:stCondLst>
                            <p:childTnLst>
                              <p:par>
                                <p:cTn id="49" presetID="53" presetClass="entr" presetSubtype="16" fill="hold" grpId="0" nodeType="afterEffect">
                                  <p:stCondLst>
                                    <p:cond delay="0"/>
                                  </p:stCondLst>
                                  <p:childTnLst>
                                    <p:set>
                                      <p:cBhvr>
                                        <p:cTn id="50" dur="1" fill="hold">
                                          <p:stCondLst>
                                            <p:cond delay="0"/>
                                          </p:stCondLst>
                                        </p:cTn>
                                        <p:tgtEl>
                                          <p:spTgt spid="29"/>
                                        </p:tgtEl>
                                        <p:attrNameLst>
                                          <p:attrName>style.visibility</p:attrName>
                                        </p:attrNameLst>
                                      </p:cBhvr>
                                      <p:to>
                                        <p:strVal val="visible"/>
                                      </p:to>
                                    </p:set>
                                    <p:anim calcmode="lin" valueType="num">
                                      <p:cBhvr>
                                        <p:cTn id="51" dur="500" fill="hold"/>
                                        <p:tgtEl>
                                          <p:spTgt spid="29"/>
                                        </p:tgtEl>
                                        <p:attrNameLst>
                                          <p:attrName>ppt_w</p:attrName>
                                        </p:attrNameLst>
                                      </p:cBhvr>
                                      <p:tavLst>
                                        <p:tav tm="0">
                                          <p:val>
                                            <p:fltVal val="0"/>
                                          </p:val>
                                        </p:tav>
                                        <p:tav tm="100000">
                                          <p:val>
                                            <p:strVal val="#ppt_w"/>
                                          </p:val>
                                        </p:tav>
                                      </p:tavLst>
                                    </p:anim>
                                    <p:anim calcmode="lin" valueType="num">
                                      <p:cBhvr>
                                        <p:cTn id="52" dur="500" fill="hold"/>
                                        <p:tgtEl>
                                          <p:spTgt spid="29"/>
                                        </p:tgtEl>
                                        <p:attrNameLst>
                                          <p:attrName>ppt_h</p:attrName>
                                        </p:attrNameLst>
                                      </p:cBhvr>
                                      <p:tavLst>
                                        <p:tav tm="0">
                                          <p:val>
                                            <p:fltVal val="0"/>
                                          </p:val>
                                        </p:tav>
                                        <p:tav tm="100000">
                                          <p:val>
                                            <p:strVal val="#ppt_h"/>
                                          </p:val>
                                        </p:tav>
                                      </p:tavLst>
                                    </p:anim>
                                    <p:animEffect transition="in" filter="fade">
                                      <p:cBhvr>
                                        <p:cTn id="53" dur="500"/>
                                        <p:tgtEl>
                                          <p:spTgt spid="29"/>
                                        </p:tgtEl>
                                      </p:cBhvr>
                                    </p:animEffect>
                                  </p:childTnLst>
                                </p:cTn>
                              </p:par>
                            </p:childTnLst>
                          </p:cTn>
                        </p:par>
                        <p:par>
                          <p:cTn id="54" fill="hold">
                            <p:stCondLst>
                              <p:cond delay="6000"/>
                            </p:stCondLst>
                            <p:childTnLst>
                              <p:par>
                                <p:cTn id="55" presetID="22" presetClass="entr" presetSubtype="2" fill="hold" nodeType="afterEffect">
                                  <p:stCondLst>
                                    <p:cond delay="0"/>
                                  </p:stCondLst>
                                  <p:childTnLst>
                                    <p:set>
                                      <p:cBhvr>
                                        <p:cTn id="56" dur="1" fill="hold">
                                          <p:stCondLst>
                                            <p:cond delay="0"/>
                                          </p:stCondLst>
                                        </p:cTn>
                                        <p:tgtEl>
                                          <p:spTgt spid="33"/>
                                        </p:tgtEl>
                                        <p:attrNameLst>
                                          <p:attrName>style.visibility</p:attrName>
                                        </p:attrNameLst>
                                      </p:cBhvr>
                                      <p:to>
                                        <p:strVal val="visible"/>
                                      </p:to>
                                    </p:set>
                                    <p:animEffect transition="in" filter="wipe(right)">
                                      <p:cBhvr>
                                        <p:cTn id="57" dur="500"/>
                                        <p:tgtEl>
                                          <p:spTgt spid="33"/>
                                        </p:tgtEl>
                                      </p:cBhvr>
                                    </p:animEffect>
                                  </p:childTnLst>
                                </p:cTn>
                              </p:par>
                              <p:par>
                                <p:cTn id="58" presetID="22" presetClass="entr" presetSubtype="2" fill="hold" grpId="0" nodeType="withEffect">
                                  <p:stCondLst>
                                    <p:cond delay="0"/>
                                  </p:stCondLst>
                                  <p:childTnLst>
                                    <p:set>
                                      <p:cBhvr>
                                        <p:cTn id="59" dur="1" fill="hold">
                                          <p:stCondLst>
                                            <p:cond delay="0"/>
                                          </p:stCondLst>
                                        </p:cTn>
                                        <p:tgtEl>
                                          <p:spTgt spid="31"/>
                                        </p:tgtEl>
                                        <p:attrNameLst>
                                          <p:attrName>style.visibility</p:attrName>
                                        </p:attrNameLst>
                                      </p:cBhvr>
                                      <p:to>
                                        <p:strVal val="visible"/>
                                      </p:to>
                                    </p:set>
                                    <p:animEffect transition="in" filter="wipe(right)">
                                      <p:cBhvr>
                                        <p:cTn id="60" dur="750"/>
                                        <p:tgtEl>
                                          <p:spTgt spid="31"/>
                                        </p:tgtEl>
                                      </p:cBhvr>
                                    </p:animEffect>
                                  </p:childTnLst>
                                </p:cTn>
                              </p:par>
                              <p:par>
                                <p:cTn id="61" presetID="22" presetClass="entr" presetSubtype="2" fill="hold" grpId="0" nodeType="withEffect">
                                  <p:stCondLst>
                                    <p:cond delay="0"/>
                                  </p:stCondLst>
                                  <p:childTnLst>
                                    <p:set>
                                      <p:cBhvr>
                                        <p:cTn id="62" dur="1" fill="hold">
                                          <p:stCondLst>
                                            <p:cond delay="0"/>
                                          </p:stCondLst>
                                        </p:cTn>
                                        <p:tgtEl>
                                          <p:spTgt spid="30"/>
                                        </p:tgtEl>
                                        <p:attrNameLst>
                                          <p:attrName>style.visibility</p:attrName>
                                        </p:attrNameLst>
                                      </p:cBhvr>
                                      <p:to>
                                        <p:strVal val="visible"/>
                                      </p:to>
                                    </p:set>
                                    <p:animEffect transition="in" filter="wipe(right)">
                                      <p:cBhvr>
                                        <p:cTn id="63" dur="1250"/>
                                        <p:tgtEl>
                                          <p:spTgt spid="30"/>
                                        </p:tgtEl>
                                      </p:cBhvr>
                                    </p:animEffect>
                                  </p:childTnLst>
                                </p:cTn>
                              </p:par>
                            </p:childTnLst>
                          </p:cTn>
                        </p:par>
                        <p:par>
                          <p:cTn id="64" fill="hold">
                            <p:stCondLst>
                              <p:cond delay="7250"/>
                            </p:stCondLst>
                            <p:childTnLst>
                              <p:par>
                                <p:cTn id="65" presetID="22" presetClass="entr" presetSubtype="8" fill="hold" grpId="0" nodeType="afterEffect">
                                  <p:stCondLst>
                                    <p:cond delay="0"/>
                                  </p:stCondLst>
                                  <p:childTnLst>
                                    <p:set>
                                      <p:cBhvr>
                                        <p:cTn id="66" dur="1" fill="hold">
                                          <p:stCondLst>
                                            <p:cond delay="0"/>
                                          </p:stCondLst>
                                        </p:cTn>
                                        <p:tgtEl>
                                          <p:spTgt spid="32"/>
                                        </p:tgtEl>
                                        <p:attrNameLst>
                                          <p:attrName>style.visibility</p:attrName>
                                        </p:attrNameLst>
                                      </p:cBhvr>
                                      <p:to>
                                        <p:strVal val="visible"/>
                                      </p:to>
                                    </p:set>
                                    <p:animEffect transition="in" filter="wipe(left)">
                                      <p:cBhvr>
                                        <p:cTn id="67" dur="500"/>
                                        <p:tgtEl>
                                          <p:spTgt spid="32"/>
                                        </p:tgtEl>
                                      </p:cBhvr>
                                    </p:animEffect>
                                  </p:childTnLst>
                                </p:cTn>
                              </p:par>
                            </p:childTnLst>
                          </p:cTn>
                        </p:par>
                        <p:par>
                          <p:cTn id="68" fill="hold">
                            <p:stCondLst>
                              <p:cond delay="7750"/>
                            </p:stCondLst>
                            <p:childTnLst>
                              <p:par>
                                <p:cTn id="69" presetID="53" presetClass="entr" presetSubtype="16" fill="hold" grpId="0" nodeType="afterEffect">
                                  <p:stCondLst>
                                    <p:cond delay="0"/>
                                  </p:stCondLst>
                                  <p:childTnLst>
                                    <p:set>
                                      <p:cBhvr>
                                        <p:cTn id="70" dur="1" fill="hold">
                                          <p:stCondLst>
                                            <p:cond delay="0"/>
                                          </p:stCondLst>
                                        </p:cTn>
                                        <p:tgtEl>
                                          <p:spTgt spid="36"/>
                                        </p:tgtEl>
                                        <p:attrNameLst>
                                          <p:attrName>style.visibility</p:attrName>
                                        </p:attrNameLst>
                                      </p:cBhvr>
                                      <p:to>
                                        <p:strVal val="visible"/>
                                      </p:to>
                                    </p:set>
                                    <p:anim calcmode="lin" valueType="num">
                                      <p:cBhvr>
                                        <p:cTn id="71" dur="500" fill="hold"/>
                                        <p:tgtEl>
                                          <p:spTgt spid="36"/>
                                        </p:tgtEl>
                                        <p:attrNameLst>
                                          <p:attrName>ppt_w</p:attrName>
                                        </p:attrNameLst>
                                      </p:cBhvr>
                                      <p:tavLst>
                                        <p:tav tm="0">
                                          <p:val>
                                            <p:fltVal val="0"/>
                                          </p:val>
                                        </p:tav>
                                        <p:tav tm="100000">
                                          <p:val>
                                            <p:strVal val="#ppt_w"/>
                                          </p:val>
                                        </p:tav>
                                      </p:tavLst>
                                    </p:anim>
                                    <p:anim calcmode="lin" valueType="num">
                                      <p:cBhvr>
                                        <p:cTn id="72" dur="500" fill="hold"/>
                                        <p:tgtEl>
                                          <p:spTgt spid="36"/>
                                        </p:tgtEl>
                                        <p:attrNameLst>
                                          <p:attrName>ppt_h</p:attrName>
                                        </p:attrNameLst>
                                      </p:cBhvr>
                                      <p:tavLst>
                                        <p:tav tm="0">
                                          <p:val>
                                            <p:fltVal val="0"/>
                                          </p:val>
                                        </p:tav>
                                        <p:tav tm="100000">
                                          <p:val>
                                            <p:strVal val="#ppt_h"/>
                                          </p:val>
                                        </p:tav>
                                      </p:tavLst>
                                    </p:anim>
                                    <p:animEffect transition="in" filter="fade">
                                      <p:cBhvr>
                                        <p:cTn id="73" dur="500"/>
                                        <p:tgtEl>
                                          <p:spTgt spid="36"/>
                                        </p:tgtEl>
                                      </p:cBhvr>
                                    </p:animEffect>
                                  </p:childTnLst>
                                </p:cTn>
                              </p:par>
                            </p:childTnLst>
                          </p:cTn>
                        </p:par>
                        <p:par>
                          <p:cTn id="74" fill="hold">
                            <p:stCondLst>
                              <p:cond delay="8250"/>
                            </p:stCondLst>
                            <p:childTnLst>
                              <p:par>
                                <p:cTn id="75" presetID="22" presetClass="entr" presetSubtype="2" fill="hold" nodeType="afterEffect">
                                  <p:stCondLst>
                                    <p:cond delay="0"/>
                                  </p:stCondLst>
                                  <p:childTnLst>
                                    <p:set>
                                      <p:cBhvr>
                                        <p:cTn id="76" dur="1" fill="hold">
                                          <p:stCondLst>
                                            <p:cond delay="0"/>
                                          </p:stCondLst>
                                        </p:cTn>
                                        <p:tgtEl>
                                          <p:spTgt spid="40"/>
                                        </p:tgtEl>
                                        <p:attrNameLst>
                                          <p:attrName>style.visibility</p:attrName>
                                        </p:attrNameLst>
                                      </p:cBhvr>
                                      <p:to>
                                        <p:strVal val="visible"/>
                                      </p:to>
                                    </p:set>
                                    <p:animEffect transition="in" filter="wipe(right)">
                                      <p:cBhvr>
                                        <p:cTn id="77" dur="500"/>
                                        <p:tgtEl>
                                          <p:spTgt spid="40"/>
                                        </p:tgtEl>
                                      </p:cBhvr>
                                    </p:animEffect>
                                  </p:childTnLst>
                                </p:cTn>
                              </p:par>
                              <p:par>
                                <p:cTn id="78" presetID="22" presetClass="entr" presetSubtype="2" fill="hold" grpId="0" nodeType="withEffect">
                                  <p:stCondLst>
                                    <p:cond delay="0"/>
                                  </p:stCondLst>
                                  <p:childTnLst>
                                    <p:set>
                                      <p:cBhvr>
                                        <p:cTn id="79" dur="1" fill="hold">
                                          <p:stCondLst>
                                            <p:cond delay="0"/>
                                          </p:stCondLst>
                                        </p:cTn>
                                        <p:tgtEl>
                                          <p:spTgt spid="38"/>
                                        </p:tgtEl>
                                        <p:attrNameLst>
                                          <p:attrName>style.visibility</p:attrName>
                                        </p:attrNameLst>
                                      </p:cBhvr>
                                      <p:to>
                                        <p:strVal val="visible"/>
                                      </p:to>
                                    </p:set>
                                    <p:animEffect transition="in" filter="wipe(right)">
                                      <p:cBhvr>
                                        <p:cTn id="80" dur="750"/>
                                        <p:tgtEl>
                                          <p:spTgt spid="38"/>
                                        </p:tgtEl>
                                      </p:cBhvr>
                                    </p:animEffect>
                                  </p:childTnLst>
                                </p:cTn>
                              </p:par>
                              <p:par>
                                <p:cTn id="81" presetID="22" presetClass="entr" presetSubtype="2" fill="hold" grpId="0" nodeType="withEffect">
                                  <p:stCondLst>
                                    <p:cond delay="0"/>
                                  </p:stCondLst>
                                  <p:childTnLst>
                                    <p:set>
                                      <p:cBhvr>
                                        <p:cTn id="82" dur="1" fill="hold">
                                          <p:stCondLst>
                                            <p:cond delay="0"/>
                                          </p:stCondLst>
                                        </p:cTn>
                                        <p:tgtEl>
                                          <p:spTgt spid="37"/>
                                        </p:tgtEl>
                                        <p:attrNameLst>
                                          <p:attrName>style.visibility</p:attrName>
                                        </p:attrNameLst>
                                      </p:cBhvr>
                                      <p:to>
                                        <p:strVal val="visible"/>
                                      </p:to>
                                    </p:set>
                                    <p:animEffect transition="in" filter="wipe(right)">
                                      <p:cBhvr>
                                        <p:cTn id="83" dur="1250"/>
                                        <p:tgtEl>
                                          <p:spTgt spid="37"/>
                                        </p:tgtEl>
                                      </p:cBhvr>
                                    </p:animEffect>
                                  </p:childTnLst>
                                </p:cTn>
                              </p:par>
                            </p:childTnLst>
                          </p:cTn>
                        </p:par>
                        <p:par>
                          <p:cTn id="84" fill="hold">
                            <p:stCondLst>
                              <p:cond delay="9500"/>
                            </p:stCondLst>
                            <p:childTnLst>
                              <p:par>
                                <p:cTn id="85" presetID="22" presetClass="entr" presetSubtype="8" fill="hold" grpId="0" nodeType="afterEffect">
                                  <p:stCondLst>
                                    <p:cond delay="0"/>
                                  </p:stCondLst>
                                  <p:childTnLst>
                                    <p:set>
                                      <p:cBhvr>
                                        <p:cTn id="86" dur="1" fill="hold">
                                          <p:stCondLst>
                                            <p:cond delay="0"/>
                                          </p:stCondLst>
                                        </p:cTn>
                                        <p:tgtEl>
                                          <p:spTgt spid="39"/>
                                        </p:tgtEl>
                                        <p:attrNameLst>
                                          <p:attrName>style.visibility</p:attrName>
                                        </p:attrNameLst>
                                      </p:cBhvr>
                                      <p:to>
                                        <p:strVal val="visible"/>
                                      </p:to>
                                    </p:set>
                                    <p:animEffect transition="in" filter="wipe(left)">
                                      <p:cBhvr>
                                        <p:cTn id="87" dur="500"/>
                                        <p:tgtEl>
                                          <p:spTgt spid="39"/>
                                        </p:tgtEl>
                                      </p:cBhvr>
                                    </p:animEffect>
                                  </p:childTnLst>
                                </p:cTn>
                              </p:par>
                            </p:childTnLst>
                          </p:cTn>
                        </p:par>
                        <p:par>
                          <p:cTn id="88" fill="hold">
                            <p:stCondLst>
                              <p:cond delay="10000"/>
                            </p:stCondLst>
                            <p:childTnLst>
                              <p:par>
                                <p:cTn id="89" presetID="53" presetClass="entr" presetSubtype="16" fill="hold" grpId="0" nodeType="afterEffect">
                                  <p:stCondLst>
                                    <p:cond delay="0"/>
                                  </p:stCondLst>
                                  <p:childTnLst>
                                    <p:set>
                                      <p:cBhvr>
                                        <p:cTn id="90" dur="1" fill="hold">
                                          <p:stCondLst>
                                            <p:cond delay="0"/>
                                          </p:stCondLst>
                                        </p:cTn>
                                        <p:tgtEl>
                                          <p:spTgt spid="43"/>
                                        </p:tgtEl>
                                        <p:attrNameLst>
                                          <p:attrName>style.visibility</p:attrName>
                                        </p:attrNameLst>
                                      </p:cBhvr>
                                      <p:to>
                                        <p:strVal val="visible"/>
                                      </p:to>
                                    </p:set>
                                    <p:anim calcmode="lin" valueType="num">
                                      <p:cBhvr>
                                        <p:cTn id="91" dur="500" fill="hold"/>
                                        <p:tgtEl>
                                          <p:spTgt spid="43"/>
                                        </p:tgtEl>
                                        <p:attrNameLst>
                                          <p:attrName>ppt_w</p:attrName>
                                        </p:attrNameLst>
                                      </p:cBhvr>
                                      <p:tavLst>
                                        <p:tav tm="0">
                                          <p:val>
                                            <p:fltVal val="0"/>
                                          </p:val>
                                        </p:tav>
                                        <p:tav tm="100000">
                                          <p:val>
                                            <p:strVal val="#ppt_w"/>
                                          </p:val>
                                        </p:tav>
                                      </p:tavLst>
                                    </p:anim>
                                    <p:anim calcmode="lin" valueType="num">
                                      <p:cBhvr>
                                        <p:cTn id="92" dur="500" fill="hold"/>
                                        <p:tgtEl>
                                          <p:spTgt spid="43"/>
                                        </p:tgtEl>
                                        <p:attrNameLst>
                                          <p:attrName>ppt_h</p:attrName>
                                        </p:attrNameLst>
                                      </p:cBhvr>
                                      <p:tavLst>
                                        <p:tav tm="0">
                                          <p:val>
                                            <p:fltVal val="0"/>
                                          </p:val>
                                        </p:tav>
                                        <p:tav tm="100000">
                                          <p:val>
                                            <p:strVal val="#ppt_h"/>
                                          </p:val>
                                        </p:tav>
                                      </p:tavLst>
                                    </p:anim>
                                    <p:animEffect transition="in" filter="fade">
                                      <p:cBhvr>
                                        <p:cTn id="93" dur="500"/>
                                        <p:tgtEl>
                                          <p:spTgt spid="43"/>
                                        </p:tgtEl>
                                      </p:cBhvr>
                                    </p:animEffect>
                                  </p:childTnLst>
                                </p:cTn>
                              </p:par>
                            </p:childTnLst>
                          </p:cTn>
                        </p:par>
                        <p:par>
                          <p:cTn id="94" fill="hold">
                            <p:stCondLst>
                              <p:cond delay="10500"/>
                            </p:stCondLst>
                            <p:childTnLst>
                              <p:par>
                                <p:cTn id="95" presetID="22" presetClass="entr" presetSubtype="2" fill="hold" nodeType="afterEffect">
                                  <p:stCondLst>
                                    <p:cond delay="0"/>
                                  </p:stCondLst>
                                  <p:childTnLst>
                                    <p:set>
                                      <p:cBhvr>
                                        <p:cTn id="96" dur="1" fill="hold">
                                          <p:stCondLst>
                                            <p:cond delay="0"/>
                                          </p:stCondLst>
                                        </p:cTn>
                                        <p:tgtEl>
                                          <p:spTgt spid="47"/>
                                        </p:tgtEl>
                                        <p:attrNameLst>
                                          <p:attrName>style.visibility</p:attrName>
                                        </p:attrNameLst>
                                      </p:cBhvr>
                                      <p:to>
                                        <p:strVal val="visible"/>
                                      </p:to>
                                    </p:set>
                                    <p:animEffect transition="in" filter="wipe(right)">
                                      <p:cBhvr>
                                        <p:cTn id="97" dur="500"/>
                                        <p:tgtEl>
                                          <p:spTgt spid="47"/>
                                        </p:tgtEl>
                                      </p:cBhvr>
                                    </p:animEffect>
                                  </p:childTnLst>
                                </p:cTn>
                              </p:par>
                              <p:par>
                                <p:cTn id="98" presetID="22" presetClass="entr" presetSubtype="2" fill="hold" grpId="0" nodeType="withEffect">
                                  <p:stCondLst>
                                    <p:cond delay="0"/>
                                  </p:stCondLst>
                                  <p:childTnLst>
                                    <p:set>
                                      <p:cBhvr>
                                        <p:cTn id="99" dur="1" fill="hold">
                                          <p:stCondLst>
                                            <p:cond delay="0"/>
                                          </p:stCondLst>
                                        </p:cTn>
                                        <p:tgtEl>
                                          <p:spTgt spid="45"/>
                                        </p:tgtEl>
                                        <p:attrNameLst>
                                          <p:attrName>style.visibility</p:attrName>
                                        </p:attrNameLst>
                                      </p:cBhvr>
                                      <p:to>
                                        <p:strVal val="visible"/>
                                      </p:to>
                                    </p:set>
                                    <p:animEffect transition="in" filter="wipe(right)">
                                      <p:cBhvr>
                                        <p:cTn id="100" dur="750"/>
                                        <p:tgtEl>
                                          <p:spTgt spid="45"/>
                                        </p:tgtEl>
                                      </p:cBhvr>
                                    </p:animEffect>
                                  </p:childTnLst>
                                </p:cTn>
                              </p:par>
                              <p:par>
                                <p:cTn id="101" presetID="22" presetClass="entr" presetSubtype="2" fill="hold" grpId="0" nodeType="withEffect">
                                  <p:stCondLst>
                                    <p:cond delay="0"/>
                                  </p:stCondLst>
                                  <p:childTnLst>
                                    <p:set>
                                      <p:cBhvr>
                                        <p:cTn id="102" dur="1" fill="hold">
                                          <p:stCondLst>
                                            <p:cond delay="0"/>
                                          </p:stCondLst>
                                        </p:cTn>
                                        <p:tgtEl>
                                          <p:spTgt spid="44"/>
                                        </p:tgtEl>
                                        <p:attrNameLst>
                                          <p:attrName>style.visibility</p:attrName>
                                        </p:attrNameLst>
                                      </p:cBhvr>
                                      <p:to>
                                        <p:strVal val="visible"/>
                                      </p:to>
                                    </p:set>
                                    <p:animEffect transition="in" filter="wipe(right)">
                                      <p:cBhvr>
                                        <p:cTn id="103" dur="1250"/>
                                        <p:tgtEl>
                                          <p:spTgt spid="44"/>
                                        </p:tgtEl>
                                      </p:cBhvr>
                                    </p:animEffect>
                                  </p:childTnLst>
                                </p:cTn>
                              </p:par>
                            </p:childTnLst>
                          </p:cTn>
                        </p:par>
                        <p:par>
                          <p:cTn id="104" fill="hold">
                            <p:stCondLst>
                              <p:cond delay="11750"/>
                            </p:stCondLst>
                            <p:childTnLst>
                              <p:par>
                                <p:cTn id="105" presetID="22" presetClass="entr" presetSubtype="8" fill="hold" grpId="0" nodeType="afterEffect">
                                  <p:stCondLst>
                                    <p:cond delay="0"/>
                                  </p:stCondLst>
                                  <p:childTnLst>
                                    <p:set>
                                      <p:cBhvr>
                                        <p:cTn id="106" dur="1" fill="hold">
                                          <p:stCondLst>
                                            <p:cond delay="0"/>
                                          </p:stCondLst>
                                        </p:cTn>
                                        <p:tgtEl>
                                          <p:spTgt spid="46"/>
                                        </p:tgtEl>
                                        <p:attrNameLst>
                                          <p:attrName>style.visibility</p:attrName>
                                        </p:attrNameLst>
                                      </p:cBhvr>
                                      <p:to>
                                        <p:strVal val="visible"/>
                                      </p:to>
                                    </p:set>
                                    <p:animEffect transition="in" filter="wipe(left)">
                                      <p:cBhvr>
                                        <p:cTn id="107" dur="500"/>
                                        <p:tgtEl>
                                          <p:spTgt spid="46"/>
                                        </p:tgtEl>
                                      </p:cBhvr>
                                    </p:animEffect>
                                  </p:childTnLst>
                                </p:cTn>
                              </p:par>
                            </p:childTnLst>
                          </p:cTn>
                        </p:par>
                        <p:par>
                          <p:cTn id="108" fill="hold">
                            <p:stCondLst>
                              <p:cond delay="12250"/>
                            </p:stCondLst>
                            <p:childTnLst>
                              <p:par>
                                <p:cTn id="109" presetID="53" presetClass="entr" presetSubtype="16" fill="hold" grpId="0" nodeType="afterEffect">
                                  <p:stCondLst>
                                    <p:cond delay="0"/>
                                  </p:stCondLst>
                                  <p:childTnLst>
                                    <p:set>
                                      <p:cBhvr>
                                        <p:cTn id="110" dur="1" fill="hold">
                                          <p:stCondLst>
                                            <p:cond delay="0"/>
                                          </p:stCondLst>
                                        </p:cTn>
                                        <p:tgtEl>
                                          <p:spTgt spid="50"/>
                                        </p:tgtEl>
                                        <p:attrNameLst>
                                          <p:attrName>style.visibility</p:attrName>
                                        </p:attrNameLst>
                                      </p:cBhvr>
                                      <p:to>
                                        <p:strVal val="visible"/>
                                      </p:to>
                                    </p:set>
                                    <p:anim calcmode="lin" valueType="num">
                                      <p:cBhvr>
                                        <p:cTn id="111" dur="500" fill="hold"/>
                                        <p:tgtEl>
                                          <p:spTgt spid="50"/>
                                        </p:tgtEl>
                                        <p:attrNameLst>
                                          <p:attrName>ppt_w</p:attrName>
                                        </p:attrNameLst>
                                      </p:cBhvr>
                                      <p:tavLst>
                                        <p:tav tm="0">
                                          <p:val>
                                            <p:fltVal val="0"/>
                                          </p:val>
                                        </p:tav>
                                        <p:tav tm="100000">
                                          <p:val>
                                            <p:strVal val="#ppt_w"/>
                                          </p:val>
                                        </p:tav>
                                      </p:tavLst>
                                    </p:anim>
                                    <p:anim calcmode="lin" valueType="num">
                                      <p:cBhvr>
                                        <p:cTn id="112" dur="500" fill="hold"/>
                                        <p:tgtEl>
                                          <p:spTgt spid="50"/>
                                        </p:tgtEl>
                                        <p:attrNameLst>
                                          <p:attrName>ppt_h</p:attrName>
                                        </p:attrNameLst>
                                      </p:cBhvr>
                                      <p:tavLst>
                                        <p:tav tm="0">
                                          <p:val>
                                            <p:fltVal val="0"/>
                                          </p:val>
                                        </p:tav>
                                        <p:tav tm="100000">
                                          <p:val>
                                            <p:strVal val="#ppt_h"/>
                                          </p:val>
                                        </p:tav>
                                      </p:tavLst>
                                    </p:anim>
                                    <p:animEffect transition="in" filter="fade">
                                      <p:cBhvr>
                                        <p:cTn id="113" dur="500"/>
                                        <p:tgtEl>
                                          <p:spTgt spid="50"/>
                                        </p:tgtEl>
                                      </p:cBhvr>
                                    </p:animEffect>
                                  </p:childTnLst>
                                </p:cTn>
                              </p:par>
                            </p:childTnLst>
                          </p:cTn>
                        </p:par>
                        <p:par>
                          <p:cTn id="114" fill="hold">
                            <p:stCondLst>
                              <p:cond delay="12750"/>
                            </p:stCondLst>
                            <p:childTnLst>
                              <p:par>
                                <p:cTn id="115" presetID="22" presetClass="entr" presetSubtype="2" fill="hold" nodeType="afterEffect">
                                  <p:stCondLst>
                                    <p:cond delay="0"/>
                                  </p:stCondLst>
                                  <p:childTnLst>
                                    <p:set>
                                      <p:cBhvr>
                                        <p:cTn id="116" dur="1" fill="hold">
                                          <p:stCondLst>
                                            <p:cond delay="0"/>
                                          </p:stCondLst>
                                        </p:cTn>
                                        <p:tgtEl>
                                          <p:spTgt spid="54"/>
                                        </p:tgtEl>
                                        <p:attrNameLst>
                                          <p:attrName>style.visibility</p:attrName>
                                        </p:attrNameLst>
                                      </p:cBhvr>
                                      <p:to>
                                        <p:strVal val="visible"/>
                                      </p:to>
                                    </p:set>
                                    <p:animEffect transition="in" filter="wipe(right)">
                                      <p:cBhvr>
                                        <p:cTn id="117" dur="500"/>
                                        <p:tgtEl>
                                          <p:spTgt spid="54"/>
                                        </p:tgtEl>
                                      </p:cBhvr>
                                    </p:animEffect>
                                  </p:childTnLst>
                                </p:cTn>
                              </p:par>
                              <p:par>
                                <p:cTn id="118" presetID="22" presetClass="entr" presetSubtype="2" fill="hold" grpId="0" nodeType="withEffect">
                                  <p:stCondLst>
                                    <p:cond delay="0"/>
                                  </p:stCondLst>
                                  <p:childTnLst>
                                    <p:set>
                                      <p:cBhvr>
                                        <p:cTn id="119" dur="1" fill="hold">
                                          <p:stCondLst>
                                            <p:cond delay="0"/>
                                          </p:stCondLst>
                                        </p:cTn>
                                        <p:tgtEl>
                                          <p:spTgt spid="52"/>
                                        </p:tgtEl>
                                        <p:attrNameLst>
                                          <p:attrName>style.visibility</p:attrName>
                                        </p:attrNameLst>
                                      </p:cBhvr>
                                      <p:to>
                                        <p:strVal val="visible"/>
                                      </p:to>
                                    </p:set>
                                    <p:animEffect transition="in" filter="wipe(right)">
                                      <p:cBhvr>
                                        <p:cTn id="120" dur="750"/>
                                        <p:tgtEl>
                                          <p:spTgt spid="52"/>
                                        </p:tgtEl>
                                      </p:cBhvr>
                                    </p:animEffect>
                                  </p:childTnLst>
                                </p:cTn>
                              </p:par>
                              <p:par>
                                <p:cTn id="121" presetID="22" presetClass="entr" presetSubtype="2" fill="hold" grpId="0" nodeType="withEffect">
                                  <p:stCondLst>
                                    <p:cond delay="0"/>
                                  </p:stCondLst>
                                  <p:childTnLst>
                                    <p:set>
                                      <p:cBhvr>
                                        <p:cTn id="122" dur="1" fill="hold">
                                          <p:stCondLst>
                                            <p:cond delay="0"/>
                                          </p:stCondLst>
                                        </p:cTn>
                                        <p:tgtEl>
                                          <p:spTgt spid="51"/>
                                        </p:tgtEl>
                                        <p:attrNameLst>
                                          <p:attrName>style.visibility</p:attrName>
                                        </p:attrNameLst>
                                      </p:cBhvr>
                                      <p:to>
                                        <p:strVal val="visible"/>
                                      </p:to>
                                    </p:set>
                                    <p:animEffect transition="in" filter="wipe(right)">
                                      <p:cBhvr>
                                        <p:cTn id="123" dur="1250"/>
                                        <p:tgtEl>
                                          <p:spTgt spid="51"/>
                                        </p:tgtEl>
                                      </p:cBhvr>
                                    </p:animEffect>
                                  </p:childTnLst>
                                </p:cTn>
                              </p:par>
                            </p:childTnLst>
                          </p:cTn>
                        </p:par>
                        <p:par>
                          <p:cTn id="124" fill="hold">
                            <p:stCondLst>
                              <p:cond delay="14000"/>
                            </p:stCondLst>
                            <p:childTnLst>
                              <p:par>
                                <p:cTn id="125" presetID="22" presetClass="entr" presetSubtype="8" fill="hold" grpId="0" nodeType="afterEffect">
                                  <p:stCondLst>
                                    <p:cond delay="0"/>
                                  </p:stCondLst>
                                  <p:childTnLst>
                                    <p:set>
                                      <p:cBhvr>
                                        <p:cTn id="126" dur="1" fill="hold">
                                          <p:stCondLst>
                                            <p:cond delay="0"/>
                                          </p:stCondLst>
                                        </p:cTn>
                                        <p:tgtEl>
                                          <p:spTgt spid="53"/>
                                        </p:tgtEl>
                                        <p:attrNameLst>
                                          <p:attrName>style.visibility</p:attrName>
                                        </p:attrNameLst>
                                      </p:cBhvr>
                                      <p:to>
                                        <p:strVal val="visible"/>
                                      </p:to>
                                    </p:set>
                                    <p:animEffect transition="in" filter="wipe(left)">
                                      <p:cBhvr>
                                        <p:cTn id="127" dur="500"/>
                                        <p:tgtEl>
                                          <p:spTgt spid="5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7" grpId="0" animBg="1"/>
      <p:bldP spid="16" grpId="0" animBg="1"/>
      <p:bldP spid="18" grpId="0"/>
      <p:bldP spid="21" grpId="0"/>
      <p:bldP spid="22" grpId="0" animBg="1"/>
      <p:bldP spid="23" grpId="0" animBg="1"/>
      <p:bldP spid="24" grpId="0" animBg="1"/>
      <p:bldP spid="25" grpId="0"/>
      <p:bldP spid="29" grpId="0" animBg="1"/>
      <p:bldP spid="30" grpId="0" animBg="1"/>
      <p:bldP spid="31" grpId="0" animBg="1"/>
      <p:bldP spid="32" grpId="0"/>
      <p:bldP spid="36" grpId="0" animBg="1"/>
      <p:bldP spid="37" grpId="0" animBg="1"/>
      <p:bldP spid="38" grpId="0" animBg="1"/>
      <p:bldP spid="39" grpId="0"/>
      <p:bldP spid="43" grpId="0" animBg="1"/>
      <p:bldP spid="44" grpId="0" animBg="1"/>
      <p:bldP spid="45" grpId="0" animBg="1"/>
      <p:bldP spid="46" grpId="0"/>
      <p:bldP spid="50" grpId="0" animBg="1"/>
      <p:bldP spid="51" grpId="0" animBg="1"/>
      <p:bldP spid="52" grpId="0" animBg="1"/>
      <p:bldP spid="53" grpId="0"/>
    </p:bldLst>
  </p:timing>
</p:sld>
</file>

<file path=ppt/slides/slide5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92" name="Freeform: Shape 91">
            <a:extLst>
              <a:ext uri="{FF2B5EF4-FFF2-40B4-BE49-F238E27FC236}">
                <a16:creationId xmlns:a16="http://schemas.microsoft.com/office/drawing/2014/main" id="{0AC15524-52F5-4ABC-997D-D5C15E360911}"/>
              </a:ext>
            </a:extLst>
          </p:cNvPr>
          <p:cNvSpPr/>
          <p:nvPr/>
        </p:nvSpPr>
        <p:spPr>
          <a:xfrm>
            <a:off x="1163845" y="1946300"/>
            <a:ext cx="2324548" cy="734103"/>
          </a:xfrm>
          <a:custGeom>
            <a:avLst/>
            <a:gdLst>
              <a:gd name="connsiteX0" fmla="*/ 193955 w 2324548"/>
              <a:gd name="connsiteY0" fmla="*/ 0 h 734103"/>
              <a:gd name="connsiteX1" fmla="*/ 2130593 w 2324548"/>
              <a:gd name="connsiteY1" fmla="*/ 0 h 734103"/>
              <a:gd name="connsiteX2" fmla="*/ 2324548 w 2324548"/>
              <a:gd name="connsiteY2" fmla="*/ 193955 h 734103"/>
              <a:gd name="connsiteX3" fmla="*/ 2324548 w 2324548"/>
              <a:gd name="connsiteY3" fmla="*/ 572972 h 734103"/>
              <a:gd name="connsiteX4" fmla="*/ 2324548 w 2324548"/>
              <a:gd name="connsiteY4" fmla="*/ 734103 h 734103"/>
              <a:gd name="connsiteX5" fmla="*/ 0 w 2324548"/>
              <a:gd name="connsiteY5" fmla="*/ 734103 h 734103"/>
              <a:gd name="connsiteX6" fmla="*/ 0 w 2324548"/>
              <a:gd name="connsiteY6" fmla="*/ 572972 h 734103"/>
              <a:gd name="connsiteX7" fmla="*/ 0 w 2324548"/>
              <a:gd name="connsiteY7" fmla="*/ 193955 h 734103"/>
              <a:gd name="connsiteX8" fmla="*/ 193955 w 2324548"/>
              <a:gd name="connsiteY8" fmla="*/ 0 h 734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24548" h="734103">
                <a:moveTo>
                  <a:pt x="193955" y="0"/>
                </a:moveTo>
                <a:lnTo>
                  <a:pt x="2130593" y="0"/>
                </a:lnTo>
                <a:cubicBezTo>
                  <a:pt x="2237711" y="0"/>
                  <a:pt x="2324548" y="86837"/>
                  <a:pt x="2324548" y="193955"/>
                </a:cubicBezTo>
                <a:lnTo>
                  <a:pt x="2324548" y="572972"/>
                </a:lnTo>
                <a:lnTo>
                  <a:pt x="2324548" y="734103"/>
                </a:lnTo>
                <a:lnTo>
                  <a:pt x="0" y="734103"/>
                </a:lnTo>
                <a:lnTo>
                  <a:pt x="0" y="572972"/>
                </a:lnTo>
                <a:lnTo>
                  <a:pt x="0" y="193955"/>
                </a:lnTo>
                <a:cubicBezTo>
                  <a:pt x="0" y="86837"/>
                  <a:pt x="86837" y="0"/>
                  <a:pt x="193955" y="0"/>
                </a:cubicBezTo>
                <a:close/>
              </a:path>
            </a:pathLst>
          </a:cu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6" name="Freeform: Shape 95">
            <a:extLst>
              <a:ext uri="{FF2B5EF4-FFF2-40B4-BE49-F238E27FC236}">
                <a16:creationId xmlns:a16="http://schemas.microsoft.com/office/drawing/2014/main" id="{809ECD93-6E9D-49CF-BC94-2BF48B5A000E}"/>
              </a:ext>
            </a:extLst>
          </p:cNvPr>
          <p:cNvSpPr/>
          <p:nvPr/>
        </p:nvSpPr>
        <p:spPr>
          <a:xfrm>
            <a:off x="6198425" y="1946300"/>
            <a:ext cx="2324548" cy="734103"/>
          </a:xfrm>
          <a:custGeom>
            <a:avLst/>
            <a:gdLst>
              <a:gd name="connsiteX0" fmla="*/ 193955 w 2324548"/>
              <a:gd name="connsiteY0" fmla="*/ 0 h 734103"/>
              <a:gd name="connsiteX1" fmla="*/ 2130593 w 2324548"/>
              <a:gd name="connsiteY1" fmla="*/ 0 h 734103"/>
              <a:gd name="connsiteX2" fmla="*/ 2324548 w 2324548"/>
              <a:gd name="connsiteY2" fmla="*/ 193955 h 734103"/>
              <a:gd name="connsiteX3" fmla="*/ 2324548 w 2324548"/>
              <a:gd name="connsiteY3" fmla="*/ 572972 h 734103"/>
              <a:gd name="connsiteX4" fmla="*/ 2324548 w 2324548"/>
              <a:gd name="connsiteY4" fmla="*/ 734103 h 734103"/>
              <a:gd name="connsiteX5" fmla="*/ 0 w 2324548"/>
              <a:gd name="connsiteY5" fmla="*/ 734103 h 734103"/>
              <a:gd name="connsiteX6" fmla="*/ 0 w 2324548"/>
              <a:gd name="connsiteY6" fmla="*/ 572972 h 734103"/>
              <a:gd name="connsiteX7" fmla="*/ 0 w 2324548"/>
              <a:gd name="connsiteY7" fmla="*/ 193955 h 734103"/>
              <a:gd name="connsiteX8" fmla="*/ 193955 w 2324548"/>
              <a:gd name="connsiteY8" fmla="*/ 0 h 734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24548" h="734103">
                <a:moveTo>
                  <a:pt x="193955" y="0"/>
                </a:moveTo>
                <a:lnTo>
                  <a:pt x="2130593" y="0"/>
                </a:lnTo>
                <a:cubicBezTo>
                  <a:pt x="2237711" y="0"/>
                  <a:pt x="2324548" y="86837"/>
                  <a:pt x="2324548" y="193955"/>
                </a:cubicBezTo>
                <a:lnTo>
                  <a:pt x="2324548" y="572972"/>
                </a:lnTo>
                <a:lnTo>
                  <a:pt x="2324548" y="734103"/>
                </a:lnTo>
                <a:lnTo>
                  <a:pt x="0" y="734103"/>
                </a:lnTo>
                <a:lnTo>
                  <a:pt x="0" y="572972"/>
                </a:lnTo>
                <a:lnTo>
                  <a:pt x="0" y="193955"/>
                </a:lnTo>
                <a:cubicBezTo>
                  <a:pt x="0" y="86837"/>
                  <a:pt x="86837" y="0"/>
                  <a:pt x="193955" y="0"/>
                </a:cubicBezTo>
                <a:close/>
              </a:path>
            </a:pathLst>
          </a:cu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8" name="Freeform: Shape 97">
            <a:extLst>
              <a:ext uri="{FF2B5EF4-FFF2-40B4-BE49-F238E27FC236}">
                <a16:creationId xmlns:a16="http://schemas.microsoft.com/office/drawing/2014/main" id="{D1FADEA7-BD0F-4CA8-B3D0-8D12A3138568}"/>
              </a:ext>
            </a:extLst>
          </p:cNvPr>
          <p:cNvSpPr/>
          <p:nvPr/>
        </p:nvSpPr>
        <p:spPr>
          <a:xfrm>
            <a:off x="8678732" y="1946300"/>
            <a:ext cx="2324548" cy="734103"/>
          </a:xfrm>
          <a:custGeom>
            <a:avLst/>
            <a:gdLst>
              <a:gd name="connsiteX0" fmla="*/ 193955 w 2324548"/>
              <a:gd name="connsiteY0" fmla="*/ 0 h 734103"/>
              <a:gd name="connsiteX1" fmla="*/ 2130593 w 2324548"/>
              <a:gd name="connsiteY1" fmla="*/ 0 h 734103"/>
              <a:gd name="connsiteX2" fmla="*/ 2324548 w 2324548"/>
              <a:gd name="connsiteY2" fmla="*/ 193955 h 734103"/>
              <a:gd name="connsiteX3" fmla="*/ 2324548 w 2324548"/>
              <a:gd name="connsiteY3" fmla="*/ 572972 h 734103"/>
              <a:gd name="connsiteX4" fmla="*/ 2324548 w 2324548"/>
              <a:gd name="connsiteY4" fmla="*/ 734103 h 734103"/>
              <a:gd name="connsiteX5" fmla="*/ 0 w 2324548"/>
              <a:gd name="connsiteY5" fmla="*/ 734103 h 734103"/>
              <a:gd name="connsiteX6" fmla="*/ 0 w 2324548"/>
              <a:gd name="connsiteY6" fmla="*/ 572972 h 734103"/>
              <a:gd name="connsiteX7" fmla="*/ 0 w 2324548"/>
              <a:gd name="connsiteY7" fmla="*/ 193955 h 734103"/>
              <a:gd name="connsiteX8" fmla="*/ 193955 w 2324548"/>
              <a:gd name="connsiteY8" fmla="*/ 0 h 734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24548" h="734103">
                <a:moveTo>
                  <a:pt x="193955" y="0"/>
                </a:moveTo>
                <a:lnTo>
                  <a:pt x="2130593" y="0"/>
                </a:lnTo>
                <a:cubicBezTo>
                  <a:pt x="2237711" y="0"/>
                  <a:pt x="2324548" y="86837"/>
                  <a:pt x="2324548" y="193955"/>
                </a:cubicBezTo>
                <a:lnTo>
                  <a:pt x="2324548" y="572972"/>
                </a:lnTo>
                <a:lnTo>
                  <a:pt x="2324548" y="734103"/>
                </a:lnTo>
                <a:lnTo>
                  <a:pt x="0" y="734103"/>
                </a:lnTo>
                <a:lnTo>
                  <a:pt x="0" y="572972"/>
                </a:lnTo>
                <a:lnTo>
                  <a:pt x="0" y="193955"/>
                </a:lnTo>
                <a:cubicBezTo>
                  <a:pt x="0" y="86837"/>
                  <a:pt x="86837" y="0"/>
                  <a:pt x="193955" y="0"/>
                </a:cubicBezTo>
                <a:close/>
              </a:path>
            </a:pathLst>
          </a:custGeom>
          <a:solidFill>
            <a:srgbClr val="72869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Box 7">
            <a:extLst>
              <a:ext uri="{FF2B5EF4-FFF2-40B4-BE49-F238E27FC236}">
                <a16:creationId xmlns:a16="http://schemas.microsoft.com/office/drawing/2014/main" id="{456B5A0F-18C8-47F1-B264-BE811699C607}"/>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94" name="Freeform: Shape 93">
            <a:extLst>
              <a:ext uri="{FF2B5EF4-FFF2-40B4-BE49-F238E27FC236}">
                <a16:creationId xmlns:a16="http://schemas.microsoft.com/office/drawing/2014/main" id="{3019F418-3DFD-47BD-AB0D-B317F0A1CB4B}"/>
              </a:ext>
            </a:extLst>
          </p:cNvPr>
          <p:cNvSpPr/>
          <p:nvPr/>
        </p:nvSpPr>
        <p:spPr>
          <a:xfrm>
            <a:off x="3681135" y="1946300"/>
            <a:ext cx="2324548" cy="734103"/>
          </a:xfrm>
          <a:custGeom>
            <a:avLst/>
            <a:gdLst>
              <a:gd name="connsiteX0" fmla="*/ 193955 w 2324548"/>
              <a:gd name="connsiteY0" fmla="*/ 0 h 734103"/>
              <a:gd name="connsiteX1" fmla="*/ 2130593 w 2324548"/>
              <a:gd name="connsiteY1" fmla="*/ 0 h 734103"/>
              <a:gd name="connsiteX2" fmla="*/ 2324548 w 2324548"/>
              <a:gd name="connsiteY2" fmla="*/ 193955 h 734103"/>
              <a:gd name="connsiteX3" fmla="*/ 2324548 w 2324548"/>
              <a:gd name="connsiteY3" fmla="*/ 572972 h 734103"/>
              <a:gd name="connsiteX4" fmla="*/ 2324548 w 2324548"/>
              <a:gd name="connsiteY4" fmla="*/ 734103 h 734103"/>
              <a:gd name="connsiteX5" fmla="*/ 0 w 2324548"/>
              <a:gd name="connsiteY5" fmla="*/ 734103 h 734103"/>
              <a:gd name="connsiteX6" fmla="*/ 0 w 2324548"/>
              <a:gd name="connsiteY6" fmla="*/ 572972 h 734103"/>
              <a:gd name="connsiteX7" fmla="*/ 0 w 2324548"/>
              <a:gd name="connsiteY7" fmla="*/ 193955 h 734103"/>
              <a:gd name="connsiteX8" fmla="*/ 193955 w 2324548"/>
              <a:gd name="connsiteY8" fmla="*/ 0 h 734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24548" h="734103">
                <a:moveTo>
                  <a:pt x="193955" y="0"/>
                </a:moveTo>
                <a:lnTo>
                  <a:pt x="2130593" y="0"/>
                </a:lnTo>
                <a:cubicBezTo>
                  <a:pt x="2237711" y="0"/>
                  <a:pt x="2324548" y="86837"/>
                  <a:pt x="2324548" y="193955"/>
                </a:cubicBezTo>
                <a:lnTo>
                  <a:pt x="2324548" y="572972"/>
                </a:lnTo>
                <a:lnTo>
                  <a:pt x="2324548" y="734103"/>
                </a:lnTo>
                <a:lnTo>
                  <a:pt x="0" y="734103"/>
                </a:lnTo>
                <a:lnTo>
                  <a:pt x="0" y="572972"/>
                </a:lnTo>
                <a:lnTo>
                  <a:pt x="0" y="193955"/>
                </a:lnTo>
                <a:cubicBezTo>
                  <a:pt x="0" y="86837"/>
                  <a:pt x="86837" y="0"/>
                  <a:pt x="193955" y="0"/>
                </a:cubicBez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Box 14">
            <a:extLst>
              <a:ext uri="{FF2B5EF4-FFF2-40B4-BE49-F238E27FC236}">
                <a16:creationId xmlns:a16="http://schemas.microsoft.com/office/drawing/2014/main" id="{EBD55C5D-7184-4D66-96D2-9C52C8803930}"/>
              </a:ext>
            </a:extLst>
          </p:cNvPr>
          <p:cNvSpPr txBox="1"/>
          <p:nvPr/>
        </p:nvSpPr>
        <p:spPr>
          <a:xfrm>
            <a:off x="1320279" y="2131589"/>
            <a:ext cx="2011680"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LOREM IPSUM 01</a:t>
            </a:r>
          </a:p>
        </p:txBody>
      </p:sp>
      <p:sp>
        <p:nvSpPr>
          <p:cNvPr id="16" name="TextBox 15">
            <a:extLst>
              <a:ext uri="{FF2B5EF4-FFF2-40B4-BE49-F238E27FC236}">
                <a16:creationId xmlns:a16="http://schemas.microsoft.com/office/drawing/2014/main" id="{5CD14471-F95C-4EC0-82B5-801E372D3DBD}"/>
              </a:ext>
            </a:extLst>
          </p:cNvPr>
          <p:cNvSpPr txBox="1"/>
          <p:nvPr/>
        </p:nvSpPr>
        <p:spPr>
          <a:xfrm>
            <a:off x="3837569" y="2128685"/>
            <a:ext cx="2011680"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LOREM IPSUM 02</a:t>
            </a:r>
          </a:p>
        </p:txBody>
      </p:sp>
      <p:sp>
        <p:nvSpPr>
          <p:cNvPr id="17" name="TextBox 16">
            <a:extLst>
              <a:ext uri="{FF2B5EF4-FFF2-40B4-BE49-F238E27FC236}">
                <a16:creationId xmlns:a16="http://schemas.microsoft.com/office/drawing/2014/main" id="{9553B8E9-B513-4370-B0A0-979C419E43AF}"/>
              </a:ext>
            </a:extLst>
          </p:cNvPr>
          <p:cNvSpPr txBox="1"/>
          <p:nvPr/>
        </p:nvSpPr>
        <p:spPr>
          <a:xfrm>
            <a:off x="6354859" y="2128685"/>
            <a:ext cx="2011680"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LOREM IPSUM 03</a:t>
            </a:r>
          </a:p>
        </p:txBody>
      </p:sp>
      <p:sp>
        <p:nvSpPr>
          <p:cNvPr id="18" name="TextBox 17">
            <a:extLst>
              <a:ext uri="{FF2B5EF4-FFF2-40B4-BE49-F238E27FC236}">
                <a16:creationId xmlns:a16="http://schemas.microsoft.com/office/drawing/2014/main" id="{09908441-21FE-4DE1-89B4-23C4865F10C9}"/>
              </a:ext>
            </a:extLst>
          </p:cNvPr>
          <p:cNvSpPr txBox="1"/>
          <p:nvPr/>
        </p:nvSpPr>
        <p:spPr>
          <a:xfrm>
            <a:off x="8835166" y="2128685"/>
            <a:ext cx="2011680"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LOREM IPSUM 04</a:t>
            </a:r>
          </a:p>
        </p:txBody>
      </p:sp>
      <p:sp>
        <p:nvSpPr>
          <p:cNvPr id="104" name="Freeform: Shape 103">
            <a:extLst>
              <a:ext uri="{FF2B5EF4-FFF2-40B4-BE49-F238E27FC236}">
                <a16:creationId xmlns:a16="http://schemas.microsoft.com/office/drawing/2014/main" id="{AC30A6CD-5AC6-4D69-92E7-354834E49116}"/>
              </a:ext>
            </a:extLst>
          </p:cNvPr>
          <p:cNvSpPr/>
          <p:nvPr/>
        </p:nvSpPr>
        <p:spPr>
          <a:xfrm>
            <a:off x="1163845" y="3217028"/>
            <a:ext cx="2324548" cy="3066523"/>
          </a:xfrm>
          <a:custGeom>
            <a:avLst/>
            <a:gdLst>
              <a:gd name="connsiteX0" fmla="*/ 0 w 2324548"/>
              <a:gd name="connsiteY0" fmla="*/ 0 h 3066523"/>
              <a:gd name="connsiteX1" fmla="*/ 2324548 w 2324548"/>
              <a:gd name="connsiteY1" fmla="*/ 0 h 3066523"/>
              <a:gd name="connsiteX2" fmla="*/ 2324548 w 2324548"/>
              <a:gd name="connsiteY2" fmla="*/ 3066523 h 3066523"/>
              <a:gd name="connsiteX3" fmla="*/ 0 w 2324548"/>
              <a:gd name="connsiteY3" fmla="*/ 3066523 h 3066523"/>
            </a:gdLst>
            <a:ahLst/>
            <a:cxnLst>
              <a:cxn ang="0">
                <a:pos x="connsiteX0" y="connsiteY0"/>
              </a:cxn>
              <a:cxn ang="0">
                <a:pos x="connsiteX1" y="connsiteY1"/>
              </a:cxn>
              <a:cxn ang="0">
                <a:pos x="connsiteX2" y="connsiteY2"/>
              </a:cxn>
              <a:cxn ang="0">
                <a:pos x="connsiteX3" y="connsiteY3"/>
              </a:cxn>
            </a:cxnLst>
            <a:rect l="l" t="t" r="r" b="b"/>
            <a:pathLst>
              <a:path w="2324548" h="3066523">
                <a:moveTo>
                  <a:pt x="0" y="0"/>
                </a:moveTo>
                <a:lnTo>
                  <a:pt x="2324548" y="0"/>
                </a:lnTo>
                <a:lnTo>
                  <a:pt x="2324548" y="3066523"/>
                </a:lnTo>
                <a:lnTo>
                  <a:pt x="0" y="3066523"/>
                </a:lnTo>
                <a:close/>
              </a:path>
            </a:pathLst>
          </a:cu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8" name="Freeform: Shape 107">
            <a:extLst>
              <a:ext uri="{FF2B5EF4-FFF2-40B4-BE49-F238E27FC236}">
                <a16:creationId xmlns:a16="http://schemas.microsoft.com/office/drawing/2014/main" id="{92E5299D-B865-44B3-9BC9-91921B59C98B}"/>
              </a:ext>
            </a:extLst>
          </p:cNvPr>
          <p:cNvSpPr/>
          <p:nvPr/>
        </p:nvSpPr>
        <p:spPr>
          <a:xfrm>
            <a:off x="6198425" y="3217028"/>
            <a:ext cx="2324548" cy="3066523"/>
          </a:xfrm>
          <a:custGeom>
            <a:avLst/>
            <a:gdLst>
              <a:gd name="connsiteX0" fmla="*/ 0 w 2324548"/>
              <a:gd name="connsiteY0" fmla="*/ 0 h 3066523"/>
              <a:gd name="connsiteX1" fmla="*/ 2324548 w 2324548"/>
              <a:gd name="connsiteY1" fmla="*/ 0 h 3066523"/>
              <a:gd name="connsiteX2" fmla="*/ 2324548 w 2324548"/>
              <a:gd name="connsiteY2" fmla="*/ 3066523 h 3066523"/>
              <a:gd name="connsiteX3" fmla="*/ 0 w 2324548"/>
              <a:gd name="connsiteY3" fmla="*/ 3066523 h 3066523"/>
            </a:gdLst>
            <a:ahLst/>
            <a:cxnLst>
              <a:cxn ang="0">
                <a:pos x="connsiteX0" y="connsiteY0"/>
              </a:cxn>
              <a:cxn ang="0">
                <a:pos x="connsiteX1" y="connsiteY1"/>
              </a:cxn>
              <a:cxn ang="0">
                <a:pos x="connsiteX2" y="connsiteY2"/>
              </a:cxn>
              <a:cxn ang="0">
                <a:pos x="connsiteX3" y="connsiteY3"/>
              </a:cxn>
            </a:cxnLst>
            <a:rect l="l" t="t" r="r" b="b"/>
            <a:pathLst>
              <a:path w="2324548" h="3066523">
                <a:moveTo>
                  <a:pt x="0" y="0"/>
                </a:moveTo>
                <a:lnTo>
                  <a:pt x="2324548" y="0"/>
                </a:lnTo>
                <a:lnTo>
                  <a:pt x="2324548" y="3066523"/>
                </a:lnTo>
                <a:lnTo>
                  <a:pt x="0" y="3066523"/>
                </a:lnTo>
                <a:close/>
              </a:path>
            </a:pathLst>
          </a:cu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0" name="Freeform: Shape 109">
            <a:extLst>
              <a:ext uri="{FF2B5EF4-FFF2-40B4-BE49-F238E27FC236}">
                <a16:creationId xmlns:a16="http://schemas.microsoft.com/office/drawing/2014/main" id="{653A76E9-3BDC-47E9-B515-4DE7EB49A846}"/>
              </a:ext>
            </a:extLst>
          </p:cNvPr>
          <p:cNvSpPr/>
          <p:nvPr/>
        </p:nvSpPr>
        <p:spPr>
          <a:xfrm>
            <a:off x="8678732" y="3217028"/>
            <a:ext cx="2324548" cy="3066523"/>
          </a:xfrm>
          <a:custGeom>
            <a:avLst/>
            <a:gdLst>
              <a:gd name="connsiteX0" fmla="*/ 0 w 2324548"/>
              <a:gd name="connsiteY0" fmla="*/ 0 h 3066523"/>
              <a:gd name="connsiteX1" fmla="*/ 2324548 w 2324548"/>
              <a:gd name="connsiteY1" fmla="*/ 0 h 3066523"/>
              <a:gd name="connsiteX2" fmla="*/ 2324548 w 2324548"/>
              <a:gd name="connsiteY2" fmla="*/ 3066523 h 3066523"/>
              <a:gd name="connsiteX3" fmla="*/ 0 w 2324548"/>
              <a:gd name="connsiteY3" fmla="*/ 3066523 h 3066523"/>
            </a:gdLst>
            <a:ahLst/>
            <a:cxnLst>
              <a:cxn ang="0">
                <a:pos x="connsiteX0" y="connsiteY0"/>
              </a:cxn>
              <a:cxn ang="0">
                <a:pos x="connsiteX1" y="connsiteY1"/>
              </a:cxn>
              <a:cxn ang="0">
                <a:pos x="connsiteX2" y="connsiteY2"/>
              </a:cxn>
              <a:cxn ang="0">
                <a:pos x="connsiteX3" y="connsiteY3"/>
              </a:cxn>
            </a:cxnLst>
            <a:rect l="l" t="t" r="r" b="b"/>
            <a:pathLst>
              <a:path w="2324548" h="3066523">
                <a:moveTo>
                  <a:pt x="0" y="0"/>
                </a:moveTo>
                <a:lnTo>
                  <a:pt x="2324548" y="0"/>
                </a:lnTo>
                <a:lnTo>
                  <a:pt x="2324548" y="3066523"/>
                </a:lnTo>
                <a:lnTo>
                  <a:pt x="0" y="3066523"/>
                </a:lnTo>
                <a:close/>
              </a:path>
            </a:pathLst>
          </a:custGeom>
          <a:solidFill>
            <a:srgbClr val="72869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6" name="Freeform: Shape 105">
            <a:extLst>
              <a:ext uri="{FF2B5EF4-FFF2-40B4-BE49-F238E27FC236}">
                <a16:creationId xmlns:a16="http://schemas.microsoft.com/office/drawing/2014/main" id="{9BAE63C7-53BC-41E4-889A-C4B0483FAA8D}"/>
              </a:ext>
            </a:extLst>
          </p:cNvPr>
          <p:cNvSpPr/>
          <p:nvPr/>
        </p:nvSpPr>
        <p:spPr>
          <a:xfrm>
            <a:off x="3681135" y="3217028"/>
            <a:ext cx="2324548" cy="3066523"/>
          </a:xfrm>
          <a:custGeom>
            <a:avLst/>
            <a:gdLst>
              <a:gd name="connsiteX0" fmla="*/ 0 w 2324548"/>
              <a:gd name="connsiteY0" fmla="*/ 0 h 3066523"/>
              <a:gd name="connsiteX1" fmla="*/ 2324548 w 2324548"/>
              <a:gd name="connsiteY1" fmla="*/ 0 h 3066523"/>
              <a:gd name="connsiteX2" fmla="*/ 2324548 w 2324548"/>
              <a:gd name="connsiteY2" fmla="*/ 3066523 h 3066523"/>
              <a:gd name="connsiteX3" fmla="*/ 0 w 2324548"/>
              <a:gd name="connsiteY3" fmla="*/ 3066523 h 3066523"/>
            </a:gdLst>
            <a:ahLst/>
            <a:cxnLst>
              <a:cxn ang="0">
                <a:pos x="connsiteX0" y="connsiteY0"/>
              </a:cxn>
              <a:cxn ang="0">
                <a:pos x="connsiteX1" y="connsiteY1"/>
              </a:cxn>
              <a:cxn ang="0">
                <a:pos x="connsiteX2" y="connsiteY2"/>
              </a:cxn>
              <a:cxn ang="0">
                <a:pos x="connsiteX3" y="connsiteY3"/>
              </a:cxn>
            </a:cxnLst>
            <a:rect l="l" t="t" r="r" b="b"/>
            <a:pathLst>
              <a:path w="2324548" h="3066523">
                <a:moveTo>
                  <a:pt x="0" y="0"/>
                </a:moveTo>
                <a:lnTo>
                  <a:pt x="2324548" y="0"/>
                </a:lnTo>
                <a:lnTo>
                  <a:pt x="2324548" y="3066523"/>
                </a:lnTo>
                <a:lnTo>
                  <a:pt x="0" y="3066523"/>
                </a:ln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 name="Group 10">
            <a:extLst>
              <a:ext uri="{FF2B5EF4-FFF2-40B4-BE49-F238E27FC236}">
                <a16:creationId xmlns:a16="http://schemas.microsoft.com/office/drawing/2014/main" id="{37C05FCE-2E42-4CF5-8565-3E4DB3A50F7B}"/>
              </a:ext>
            </a:extLst>
          </p:cNvPr>
          <p:cNvGrpSpPr/>
          <p:nvPr/>
        </p:nvGrpSpPr>
        <p:grpSpPr>
          <a:xfrm>
            <a:off x="716280" y="2653148"/>
            <a:ext cx="10789920" cy="440167"/>
            <a:chOff x="625549" y="2362200"/>
            <a:chExt cx="10210800" cy="440167"/>
          </a:xfrm>
        </p:grpSpPr>
        <p:sp>
          <p:nvSpPr>
            <p:cNvPr id="2" name="Rectangle 1">
              <a:extLst>
                <a:ext uri="{FF2B5EF4-FFF2-40B4-BE49-F238E27FC236}">
                  <a16:creationId xmlns:a16="http://schemas.microsoft.com/office/drawing/2014/main" id="{94E15F4E-F083-464A-AE67-58C2B9AD7A8A}"/>
                </a:ext>
              </a:extLst>
            </p:cNvPr>
            <p:cNvSpPr/>
            <p:nvPr/>
          </p:nvSpPr>
          <p:spPr>
            <a:xfrm>
              <a:off x="625549" y="2362200"/>
              <a:ext cx="10210800" cy="228600"/>
            </a:xfrm>
            <a:prstGeom prst="rect">
              <a:avLst/>
            </a:prstGeom>
            <a:solidFill>
              <a:schemeClr val="bg1"/>
            </a:soli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a:extLst>
                <a:ext uri="{FF2B5EF4-FFF2-40B4-BE49-F238E27FC236}">
                  <a16:creationId xmlns:a16="http://schemas.microsoft.com/office/drawing/2014/main" id="{28BC954A-1970-4CC0-90BF-05817135EFE2}"/>
                </a:ext>
              </a:extLst>
            </p:cNvPr>
            <p:cNvSpPr/>
            <p:nvPr/>
          </p:nvSpPr>
          <p:spPr>
            <a:xfrm>
              <a:off x="625549" y="2573767"/>
              <a:ext cx="10210800" cy="228600"/>
            </a:xfrm>
            <a:prstGeom prst="rect">
              <a:avLst/>
            </a:prstGeom>
            <a:solidFill>
              <a:schemeClr val="bg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7" name="Group 26">
            <a:extLst>
              <a:ext uri="{FF2B5EF4-FFF2-40B4-BE49-F238E27FC236}">
                <a16:creationId xmlns:a16="http://schemas.microsoft.com/office/drawing/2014/main" id="{ABCA2772-CF18-4601-AA66-C317FB63011A}"/>
              </a:ext>
            </a:extLst>
          </p:cNvPr>
          <p:cNvGrpSpPr/>
          <p:nvPr/>
        </p:nvGrpSpPr>
        <p:grpSpPr>
          <a:xfrm>
            <a:off x="1691531" y="2887844"/>
            <a:ext cx="1280160" cy="498490"/>
            <a:chOff x="2596134" y="4587088"/>
            <a:chExt cx="1280160" cy="498490"/>
          </a:xfrm>
        </p:grpSpPr>
        <p:grpSp>
          <p:nvGrpSpPr>
            <p:cNvPr id="28" name="Group 27">
              <a:extLst>
                <a:ext uri="{FF2B5EF4-FFF2-40B4-BE49-F238E27FC236}">
                  <a16:creationId xmlns:a16="http://schemas.microsoft.com/office/drawing/2014/main" id="{78DAB1C3-9F2C-4C14-925D-E3BF5CB9FAF6}"/>
                </a:ext>
              </a:extLst>
            </p:cNvPr>
            <p:cNvGrpSpPr>
              <a:grpSpLocks noChangeAspect="1"/>
            </p:cNvGrpSpPr>
            <p:nvPr/>
          </p:nvGrpSpPr>
          <p:grpSpPr>
            <a:xfrm>
              <a:off x="2596134" y="4983480"/>
              <a:ext cx="1280160" cy="102098"/>
              <a:chOff x="914400" y="1066800"/>
              <a:chExt cx="1490472" cy="118872"/>
            </a:xfrm>
          </p:grpSpPr>
          <p:sp>
            <p:nvSpPr>
              <p:cNvPr id="39" name="Oval 38">
                <a:extLst>
                  <a:ext uri="{FF2B5EF4-FFF2-40B4-BE49-F238E27FC236}">
                    <a16:creationId xmlns:a16="http://schemas.microsoft.com/office/drawing/2014/main" id="{AEFE45DE-ECCA-46A4-BFA4-609E1EDCFE0B}"/>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Oval 39">
                <a:extLst>
                  <a:ext uri="{FF2B5EF4-FFF2-40B4-BE49-F238E27FC236}">
                    <a16:creationId xmlns:a16="http://schemas.microsoft.com/office/drawing/2014/main" id="{08B6FE49-1EE9-4698-95FD-8950E9F4387E}"/>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Oval 40">
                <a:extLst>
                  <a:ext uri="{FF2B5EF4-FFF2-40B4-BE49-F238E27FC236}">
                    <a16:creationId xmlns:a16="http://schemas.microsoft.com/office/drawing/2014/main" id="{345DD701-29F5-43EF-8498-31AB4AA20479}"/>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Oval 41">
                <a:extLst>
                  <a:ext uri="{FF2B5EF4-FFF2-40B4-BE49-F238E27FC236}">
                    <a16:creationId xmlns:a16="http://schemas.microsoft.com/office/drawing/2014/main" id="{217E98BF-9D3C-48CC-8E70-C7E6643CFC73}"/>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9" name="Group 28">
              <a:extLst>
                <a:ext uri="{FF2B5EF4-FFF2-40B4-BE49-F238E27FC236}">
                  <a16:creationId xmlns:a16="http://schemas.microsoft.com/office/drawing/2014/main" id="{31A2D267-D211-49B8-A8E7-3F6E9F3CEA9E}"/>
                </a:ext>
              </a:extLst>
            </p:cNvPr>
            <p:cNvGrpSpPr>
              <a:grpSpLocks noChangeAspect="1"/>
            </p:cNvGrpSpPr>
            <p:nvPr/>
          </p:nvGrpSpPr>
          <p:grpSpPr>
            <a:xfrm>
              <a:off x="2596134" y="4587088"/>
              <a:ext cx="1280160" cy="102098"/>
              <a:chOff x="914400" y="1066800"/>
              <a:chExt cx="1490472" cy="118872"/>
            </a:xfrm>
          </p:grpSpPr>
          <p:sp>
            <p:nvSpPr>
              <p:cNvPr id="35" name="Oval 34">
                <a:extLst>
                  <a:ext uri="{FF2B5EF4-FFF2-40B4-BE49-F238E27FC236}">
                    <a16:creationId xmlns:a16="http://schemas.microsoft.com/office/drawing/2014/main" id="{1A3BD3B8-CC88-4F4D-819B-891C960B4C00}"/>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Oval 35">
                <a:extLst>
                  <a:ext uri="{FF2B5EF4-FFF2-40B4-BE49-F238E27FC236}">
                    <a16:creationId xmlns:a16="http://schemas.microsoft.com/office/drawing/2014/main" id="{0C914C3D-C5F6-4241-8CC2-E5F086EE4BAF}"/>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Oval 36">
                <a:extLst>
                  <a:ext uri="{FF2B5EF4-FFF2-40B4-BE49-F238E27FC236}">
                    <a16:creationId xmlns:a16="http://schemas.microsoft.com/office/drawing/2014/main" id="{FBB1AD12-5730-4E15-A65C-B32084328D51}"/>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Oval 37">
                <a:extLst>
                  <a:ext uri="{FF2B5EF4-FFF2-40B4-BE49-F238E27FC236}">
                    <a16:creationId xmlns:a16="http://schemas.microsoft.com/office/drawing/2014/main" id="{078186FA-BD94-415C-9666-EC6DE489197E}"/>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0" name="Group 29">
              <a:extLst>
                <a:ext uri="{FF2B5EF4-FFF2-40B4-BE49-F238E27FC236}">
                  <a16:creationId xmlns:a16="http://schemas.microsoft.com/office/drawing/2014/main" id="{D5B7E6FE-9DD1-45FC-ABA9-537099634E5F}"/>
                </a:ext>
              </a:extLst>
            </p:cNvPr>
            <p:cNvGrpSpPr/>
            <p:nvPr/>
          </p:nvGrpSpPr>
          <p:grpSpPr>
            <a:xfrm>
              <a:off x="2624328" y="4617720"/>
              <a:ext cx="1225296" cy="441364"/>
              <a:chOff x="2624328" y="4617720"/>
              <a:chExt cx="1225296" cy="441364"/>
            </a:xfrm>
          </p:grpSpPr>
          <p:sp>
            <p:nvSpPr>
              <p:cNvPr id="31" name="Freeform: Shape 30">
                <a:extLst>
                  <a:ext uri="{FF2B5EF4-FFF2-40B4-BE49-F238E27FC236}">
                    <a16:creationId xmlns:a16="http://schemas.microsoft.com/office/drawing/2014/main" id="{01DCD1AF-7A77-44A9-92E9-E2C6DB35F166}"/>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Freeform: Shape 31">
                <a:extLst>
                  <a:ext uri="{FF2B5EF4-FFF2-40B4-BE49-F238E27FC236}">
                    <a16:creationId xmlns:a16="http://schemas.microsoft.com/office/drawing/2014/main" id="{396A6A8A-F0C9-4C37-8E3B-2CEFBCB07043}"/>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Freeform: Shape 32">
                <a:extLst>
                  <a:ext uri="{FF2B5EF4-FFF2-40B4-BE49-F238E27FC236}">
                    <a16:creationId xmlns:a16="http://schemas.microsoft.com/office/drawing/2014/main" id="{3008B8B8-8C7D-453A-B252-9A36B366F4EE}"/>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Freeform: Shape 33">
                <a:extLst>
                  <a:ext uri="{FF2B5EF4-FFF2-40B4-BE49-F238E27FC236}">
                    <a16:creationId xmlns:a16="http://schemas.microsoft.com/office/drawing/2014/main" id="{09BABCE7-ABF1-48B1-B241-77849EC3F3E3}"/>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43" name="Group 42">
            <a:extLst>
              <a:ext uri="{FF2B5EF4-FFF2-40B4-BE49-F238E27FC236}">
                <a16:creationId xmlns:a16="http://schemas.microsoft.com/office/drawing/2014/main" id="{15D56484-B6CF-44C0-92B8-42A5EA5D480D}"/>
              </a:ext>
            </a:extLst>
          </p:cNvPr>
          <p:cNvGrpSpPr/>
          <p:nvPr/>
        </p:nvGrpSpPr>
        <p:grpSpPr>
          <a:xfrm>
            <a:off x="4213531" y="2887844"/>
            <a:ext cx="1280160" cy="498490"/>
            <a:chOff x="2596134" y="4587088"/>
            <a:chExt cx="1280160" cy="498490"/>
          </a:xfrm>
        </p:grpSpPr>
        <p:grpSp>
          <p:nvGrpSpPr>
            <p:cNvPr id="44" name="Group 43">
              <a:extLst>
                <a:ext uri="{FF2B5EF4-FFF2-40B4-BE49-F238E27FC236}">
                  <a16:creationId xmlns:a16="http://schemas.microsoft.com/office/drawing/2014/main" id="{6D44D537-C083-4608-861E-DD45D72EBFAE}"/>
                </a:ext>
              </a:extLst>
            </p:cNvPr>
            <p:cNvGrpSpPr>
              <a:grpSpLocks noChangeAspect="1"/>
            </p:cNvGrpSpPr>
            <p:nvPr/>
          </p:nvGrpSpPr>
          <p:grpSpPr>
            <a:xfrm>
              <a:off x="2596134" y="4983480"/>
              <a:ext cx="1280160" cy="102098"/>
              <a:chOff x="914400" y="1066800"/>
              <a:chExt cx="1490472" cy="118872"/>
            </a:xfrm>
          </p:grpSpPr>
          <p:sp>
            <p:nvSpPr>
              <p:cNvPr id="55" name="Oval 54">
                <a:extLst>
                  <a:ext uri="{FF2B5EF4-FFF2-40B4-BE49-F238E27FC236}">
                    <a16:creationId xmlns:a16="http://schemas.microsoft.com/office/drawing/2014/main" id="{93E55EFF-B96C-42F1-B623-66142F0A1285}"/>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 name="Oval 55">
                <a:extLst>
                  <a:ext uri="{FF2B5EF4-FFF2-40B4-BE49-F238E27FC236}">
                    <a16:creationId xmlns:a16="http://schemas.microsoft.com/office/drawing/2014/main" id="{0B61C7E0-5881-4DFE-8995-F772964CF56B}"/>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Oval 56">
                <a:extLst>
                  <a:ext uri="{FF2B5EF4-FFF2-40B4-BE49-F238E27FC236}">
                    <a16:creationId xmlns:a16="http://schemas.microsoft.com/office/drawing/2014/main" id="{A298223E-612D-43DA-82FE-08A9B9F302F2}"/>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 name="Oval 57">
                <a:extLst>
                  <a:ext uri="{FF2B5EF4-FFF2-40B4-BE49-F238E27FC236}">
                    <a16:creationId xmlns:a16="http://schemas.microsoft.com/office/drawing/2014/main" id="{5622D1A9-8154-4CA4-8313-FD384A049EA6}"/>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5" name="Group 44">
              <a:extLst>
                <a:ext uri="{FF2B5EF4-FFF2-40B4-BE49-F238E27FC236}">
                  <a16:creationId xmlns:a16="http://schemas.microsoft.com/office/drawing/2014/main" id="{BE3E5802-C8B7-4382-94BE-60F5774B624E}"/>
                </a:ext>
              </a:extLst>
            </p:cNvPr>
            <p:cNvGrpSpPr>
              <a:grpSpLocks noChangeAspect="1"/>
            </p:cNvGrpSpPr>
            <p:nvPr/>
          </p:nvGrpSpPr>
          <p:grpSpPr>
            <a:xfrm>
              <a:off x="2596134" y="4587088"/>
              <a:ext cx="1280160" cy="102098"/>
              <a:chOff x="914400" y="1066800"/>
              <a:chExt cx="1490472" cy="118872"/>
            </a:xfrm>
          </p:grpSpPr>
          <p:sp>
            <p:nvSpPr>
              <p:cNvPr id="51" name="Oval 50">
                <a:extLst>
                  <a:ext uri="{FF2B5EF4-FFF2-40B4-BE49-F238E27FC236}">
                    <a16:creationId xmlns:a16="http://schemas.microsoft.com/office/drawing/2014/main" id="{C400B4E8-4676-4C43-8ACE-9B2F8918903F}"/>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 name="Oval 51">
                <a:extLst>
                  <a:ext uri="{FF2B5EF4-FFF2-40B4-BE49-F238E27FC236}">
                    <a16:creationId xmlns:a16="http://schemas.microsoft.com/office/drawing/2014/main" id="{2033AE94-9B63-40D8-BD37-BB7DB1E5FBDC}"/>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 name="Oval 52">
                <a:extLst>
                  <a:ext uri="{FF2B5EF4-FFF2-40B4-BE49-F238E27FC236}">
                    <a16:creationId xmlns:a16="http://schemas.microsoft.com/office/drawing/2014/main" id="{E98DCDA6-48DE-428A-9303-3C8056493A07}"/>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 name="Oval 53">
                <a:extLst>
                  <a:ext uri="{FF2B5EF4-FFF2-40B4-BE49-F238E27FC236}">
                    <a16:creationId xmlns:a16="http://schemas.microsoft.com/office/drawing/2014/main" id="{3BE05FA3-26BF-40F5-A069-66D0E0281F32}"/>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6" name="Group 45">
              <a:extLst>
                <a:ext uri="{FF2B5EF4-FFF2-40B4-BE49-F238E27FC236}">
                  <a16:creationId xmlns:a16="http://schemas.microsoft.com/office/drawing/2014/main" id="{B858F28A-FAB7-4EA9-9BCF-B12BF3D5C4A1}"/>
                </a:ext>
              </a:extLst>
            </p:cNvPr>
            <p:cNvGrpSpPr/>
            <p:nvPr/>
          </p:nvGrpSpPr>
          <p:grpSpPr>
            <a:xfrm>
              <a:off x="2624328" y="4617720"/>
              <a:ext cx="1225296" cy="441364"/>
              <a:chOff x="2624328" y="4617720"/>
              <a:chExt cx="1225296" cy="441364"/>
            </a:xfrm>
          </p:grpSpPr>
          <p:sp>
            <p:nvSpPr>
              <p:cNvPr id="47" name="Freeform: Shape 46">
                <a:extLst>
                  <a:ext uri="{FF2B5EF4-FFF2-40B4-BE49-F238E27FC236}">
                    <a16:creationId xmlns:a16="http://schemas.microsoft.com/office/drawing/2014/main" id="{7787F1D2-7EB9-49FA-8F5E-D821AD07AE12}"/>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Freeform: Shape 47">
                <a:extLst>
                  <a:ext uri="{FF2B5EF4-FFF2-40B4-BE49-F238E27FC236}">
                    <a16:creationId xmlns:a16="http://schemas.microsoft.com/office/drawing/2014/main" id="{26AFF23E-6D8C-4B34-A702-315078B762CB}"/>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Freeform: Shape 48">
                <a:extLst>
                  <a:ext uri="{FF2B5EF4-FFF2-40B4-BE49-F238E27FC236}">
                    <a16:creationId xmlns:a16="http://schemas.microsoft.com/office/drawing/2014/main" id="{29D29EA7-1D31-4355-996F-F512B5744582}"/>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Freeform: Shape 49">
                <a:extLst>
                  <a:ext uri="{FF2B5EF4-FFF2-40B4-BE49-F238E27FC236}">
                    <a16:creationId xmlns:a16="http://schemas.microsoft.com/office/drawing/2014/main" id="{D651F2EC-A130-4CEB-B07E-B3481683B6D6}"/>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59" name="Group 58">
            <a:extLst>
              <a:ext uri="{FF2B5EF4-FFF2-40B4-BE49-F238E27FC236}">
                <a16:creationId xmlns:a16="http://schemas.microsoft.com/office/drawing/2014/main" id="{90757EE7-2DBA-411E-9625-E3721F6728C9}"/>
              </a:ext>
            </a:extLst>
          </p:cNvPr>
          <p:cNvGrpSpPr/>
          <p:nvPr/>
        </p:nvGrpSpPr>
        <p:grpSpPr>
          <a:xfrm>
            <a:off x="6720619" y="2887844"/>
            <a:ext cx="1280160" cy="498490"/>
            <a:chOff x="2596134" y="4587088"/>
            <a:chExt cx="1280160" cy="498490"/>
          </a:xfrm>
        </p:grpSpPr>
        <p:grpSp>
          <p:nvGrpSpPr>
            <p:cNvPr id="60" name="Group 59">
              <a:extLst>
                <a:ext uri="{FF2B5EF4-FFF2-40B4-BE49-F238E27FC236}">
                  <a16:creationId xmlns:a16="http://schemas.microsoft.com/office/drawing/2014/main" id="{07A92AD9-3E87-468A-9A66-8114E3FA7384}"/>
                </a:ext>
              </a:extLst>
            </p:cNvPr>
            <p:cNvGrpSpPr>
              <a:grpSpLocks noChangeAspect="1"/>
            </p:cNvGrpSpPr>
            <p:nvPr/>
          </p:nvGrpSpPr>
          <p:grpSpPr>
            <a:xfrm>
              <a:off x="2596134" y="4983480"/>
              <a:ext cx="1280160" cy="102098"/>
              <a:chOff x="914400" y="1066800"/>
              <a:chExt cx="1490472" cy="118872"/>
            </a:xfrm>
          </p:grpSpPr>
          <p:sp>
            <p:nvSpPr>
              <p:cNvPr id="71" name="Oval 70">
                <a:extLst>
                  <a:ext uri="{FF2B5EF4-FFF2-40B4-BE49-F238E27FC236}">
                    <a16:creationId xmlns:a16="http://schemas.microsoft.com/office/drawing/2014/main" id="{D7FD7D7D-0D0F-4A7B-8D4B-AB984F354B70}"/>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 name="Oval 71">
                <a:extLst>
                  <a:ext uri="{FF2B5EF4-FFF2-40B4-BE49-F238E27FC236}">
                    <a16:creationId xmlns:a16="http://schemas.microsoft.com/office/drawing/2014/main" id="{0ED41427-D5C1-4499-8B77-991EAAB6230A}"/>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3" name="Oval 72">
                <a:extLst>
                  <a:ext uri="{FF2B5EF4-FFF2-40B4-BE49-F238E27FC236}">
                    <a16:creationId xmlns:a16="http://schemas.microsoft.com/office/drawing/2014/main" id="{F90F2FDD-9A90-4F3A-B4EE-CCB2CB346E2E}"/>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4" name="Oval 73">
                <a:extLst>
                  <a:ext uri="{FF2B5EF4-FFF2-40B4-BE49-F238E27FC236}">
                    <a16:creationId xmlns:a16="http://schemas.microsoft.com/office/drawing/2014/main" id="{DF9F69C3-BFF4-4FDD-870A-6533CEBB4365}"/>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1" name="Group 60">
              <a:extLst>
                <a:ext uri="{FF2B5EF4-FFF2-40B4-BE49-F238E27FC236}">
                  <a16:creationId xmlns:a16="http://schemas.microsoft.com/office/drawing/2014/main" id="{AD27B414-8158-4C76-83BA-3400CD224949}"/>
                </a:ext>
              </a:extLst>
            </p:cNvPr>
            <p:cNvGrpSpPr>
              <a:grpSpLocks noChangeAspect="1"/>
            </p:cNvGrpSpPr>
            <p:nvPr/>
          </p:nvGrpSpPr>
          <p:grpSpPr>
            <a:xfrm>
              <a:off x="2596134" y="4587088"/>
              <a:ext cx="1280160" cy="102098"/>
              <a:chOff x="914400" y="1066800"/>
              <a:chExt cx="1490472" cy="118872"/>
            </a:xfrm>
          </p:grpSpPr>
          <p:sp>
            <p:nvSpPr>
              <p:cNvPr id="67" name="Oval 66">
                <a:extLst>
                  <a:ext uri="{FF2B5EF4-FFF2-40B4-BE49-F238E27FC236}">
                    <a16:creationId xmlns:a16="http://schemas.microsoft.com/office/drawing/2014/main" id="{A5DAB8F0-67EE-4161-967D-5C396E5FD5E1}"/>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 name="Oval 67">
                <a:extLst>
                  <a:ext uri="{FF2B5EF4-FFF2-40B4-BE49-F238E27FC236}">
                    <a16:creationId xmlns:a16="http://schemas.microsoft.com/office/drawing/2014/main" id="{A05EDA0D-2FEE-4200-9613-241AF881E993}"/>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Oval 68">
                <a:extLst>
                  <a:ext uri="{FF2B5EF4-FFF2-40B4-BE49-F238E27FC236}">
                    <a16:creationId xmlns:a16="http://schemas.microsoft.com/office/drawing/2014/main" id="{F5776452-5772-4C8E-8028-0ED6B3C78771}"/>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 name="Oval 69">
                <a:extLst>
                  <a:ext uri="{FF2B5EF4-FFF2-40B4-BE49-F238E27FC236}">
                    <a16:creationId xmlns:a16="http://schemas.microsoft.com/office/drawing/2014/main" id="{14816445-2470-484C-95B9-DC95B587FE8F}"/>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2" name="Group 61">
              <a:extLst>
                <a:ext uri="{FF2B5EF4-FFF2-40B4-BE49-F238E27FC236}">
                  <a16:creationId xmlns:a16="http://schemas.microsoft.com/office/drawing/2014/main" id="{685260FA-211D-47F4-A17D-78863E03619D}"/>
                </a:ext>
              </a:extLst>
            </p:cNvPr>
            <p:cNvGrpSpPr/>
            <p:nvPr/>
          </p:nvGrpSpPr>
          <p:grpSpPr>
            <a:xfrm>
              <a:off x="2624328" y="4617720"/>
              <a:ext cx="1225296" cy="441364"/>
              <a:chOff x="2624328" y="4617720"/>
              <a:chExt cx="1225296" cy="441364"/>
            </a:xfrm>
          </p:grpSpPr>
          <p:sp>
            <p:nvSpPr>
              <p:cNvPr id="63" name="Freeform: Shape 62">
                <a:extLst>
                  <a:ext uri="{FF2B5EF4-FFF2-40B4-BE49-F238E27FC236}">
                    <a16:creationId xmlns:a16="http://schemas.microsoft.com/office/drawing/2014/main" id="{7CAA40FF-0E0C-49F8-AF67-3D11BD7C6B03}"/>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Freeform: Shape 63">
                <a:extLst>
                  <a:ext uri="{FF2B5EF4-FFF2-40B4-BE49-F238E27FC236}">
                    <a16:creationId xmlns:a16="http://schemas.microsoft.com/office/drawing/2014/main" id="{1796D2F6-FFB2-4E80-8DB3-584797502DA5}"/>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Freeform: Shape 64">
                <a:extLst>
                  <a:ext uri="{FF2B5EF4-FFF2-40B4-BE49-F238E27FC236}">
                    <a16:creationId xmlns:a16="http://schemas.microsoft.com/office/drawing/2014/main" id="{C8100D35-41BF-4BDB-8AAA-F9F68DF34579}"/>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 name="Freeform: Shape 65">
                <a:extLst>
                  <a:ext uri="{FF2B5EF4-FFF2-40B4-BE49-F238E27FC236}">
                    <a16:creationId xmlns:a16="http://schemas.microsoft.com/office/drawing/2014/main" id="{263002BE-DAB7-4DA0-87CE-97AF26CDAC91}"/>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75" name="Group 74">
            <a:extLst>
              <a:ext uri="{FF2B5EF4-FFF2-40B4-BE49-F238E27FC236}">
                <a16:creationId xmlns:a16="http://schemas.microsoft.com/office/drawing/2014/main" id="{DFEFEB9B-98B4-4350-8C9B-2E4DCE02F526}"/>
              </a:ext>
            </a:extLst>
          </p:cNvPr>
          <p:cNvGrpSpPr/>
          <p:nvPr/>
        </p:nvGrpSpPr>
        <p:grpSpPr>
          <a:xfrm>
            <a:off x="9200926" y="2887844"/>
            <a:ext cx="1280160" cy="498490"/>
            <a:chOff x="2596134" y="4587088"/>
            <a:chExt cx="1280160" cy="498490"/>
          </a:xfrm>
        </p:grpSpPr>
        <p:grpSp>
          <p:nvGrpSpPr>
            <p:cNvPr id="76" name="Group 75">
              <a:extLst>
                <a:ext uri="{FF2B5EF4-FFF2-40B4-BE49-F238E27FC236}">
                  <a16:creationId xmlns:a16="http://schemas.microsoft.com/office/drawing/2014/main" id="{379112EC-D8B7-4D89-AC36-F5EEC2B3803E}"/>
                </a:ext>
              </a:extLst>
            </p:cNvPr>
            <p:cNvGrpSpPr>
              <a:grpSpLocks noChangeAspect="1"/>
            </p:cNvGrpSpPr>
            <p:nvPr/>
          </p:nvGrpSpPr>
          <p:grpSpPr>
            <a:xfrm>
              <a:off x="2596134" y="4983480"/>
              <a:ext cx="1280160" cy="102098"/>
              <a:chOff x="914400" y="1066800"/>
              <a:chExt cx="1490472" cy="118872"/>
            </a:xfrm>
          </p:grpSpPr>
          <p:sp>
            <p:nvSpPr>
              <p:cNvPr id="87" name="Oval 86">
                <a:extLst>
                  <a:ext uri="{FF2B5EF4-FFF2-40B4-BE49-F238E27FC236}">
                    <a16:creationId xmlns:a16="http://schemas.microsoft.com/office/drawing/2014/main" id="{FEEC616A-716E-49F5-84CC-78065862AA65}"/>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8" name="Oval 87">
                <a:extLst>
                  <a:ext uri="{FF2B5EF4-FFF2-40B4-BE49-F238E27FC236}">
                    <a16:creationId xmlns:a16="http://schemas.microsoft.com/office/drawing/2014/main" id="{8E31F201-36D8-4E3D-979B-7F5034E7214C}"/>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9" name="Oval 88">
                <a:extLst>
                  <a:ext uri="{FF2B5EF4-FFF2-40B4-BE49-F238E27FC236}">
                    <a16:creationId xmlns:a16="http://schemas.microsoft.com/office/drawing/2014/main" id="{F1BA01C5-A9F8-410C-BAB1-E710B9032080}"/>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0" name="Oval 89">
                <a:extLst>
                  <a:ext uri="{FF2B5EF4-FFF2-40B4-BE49-F238E27FC236}">
                    <a16:creationId xmlns:a16="http://schemas.microsoft.com/office/drawing/2014/main" id="{AFE4903D-6758-49BD-8D43-2F36B646F529}"/>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7" name="Group 76">
              <a:extLst>
                <a:ext uri="{FF2B5EF4-FFF2-40B4-BE49-F238E27FC236}">
                  <a16:creationId xmlns:a16="http://schemas.microsoft.com/office/drawing/2014/main" id="{6BD4A854-283A-47AE-82CD-579BBDF112CA}"/>
                </a:ext>
              </a:extLst>
            </p:cNvPr>
            <p:cNvGrpSpPr>
              <a:grpSpLocks noChangeAspect="1"/>
            </p:cNvGrpSpPr>
            <p:nvPr/>
          </p:nvGrpSpPr>
          <p:grpSpPr>
            <a:xfrm>
              <a:off x="2596134" y="4587088"/>
              <a:ext cx="1280160" cy="102098"/>
              <a:chOff x="914400" y="1066800"/>
              <a:chExt cx="1490472" cy="118872"/>
            </a:xfrm>
          </p:grpSpPr>
          <p:sp>
            <p:nvSpPr>
              <p:cNvPr id="83" name="Oval 82">
                <a:extLst>
                  <a:ext uri="{FF2B5EF4-FFF2-40B4-BE49-F238E27FC236}">
                    <a16:creationId xmlns:a16="http://schemas.microsoft.com/office/drawing/2014/main" id="{DC9A4D63-9061-4D7C-B680-F90C2954186A}"/>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4" name="Oval 83">
                <a:extLst>
                  <a:ext uri="{FF2B5EF4-FFF2-40B4-BE49-F238E27FC236}">
                    <a16:creationId xmlns:a16="http://schemas.microsoft.com/office/drawing/2014/main" id="{96F225D6-C402-4050-A8AD-E9BFB998FF21}"/>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5" name="Oval 84">
                <a:extLst>
                  <a:ext uri="{FF2B5EF4-FFF2-40B4-BE49-F238E27FC236}">
                    <a16:creationId xmlns:a16="http://schemas.microsoft.com/office/drawing/2014/main" id="{BEDF4AC3-FF38-4A7B-98AC-C1446FFE570A}"/>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6" name="Oval 85">
                <a:extLst>
                  <a:ext uri="{FF2B5EF4-FFF2-40B4-BE49-F238E27FC236}">
                    <a16:creationId xmlns:a16="http://schemas.microsoft.com/office/drawing/2014/main" id="{9C0E3D3B-53C1-44FB-8EB2-51B649D0998B}"/>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8" name="Group 77">
              <a:extLst>
                <a:ext uri="{FF2B5EF4-FFF2-40B4-BE49-F238E27FC236}">
                  <a16:creationId xmlns:a16="http://schemas.microsoft.com/office/drawing/2014/main" id="{EB0660F6-D8C4-4507-AD69-D12F9C0C0989}"/>
                </a:ext>
              </a:extLst>
            </p:cNvPr>
            <p:cNvGrpSpPr/>
            <p:nvPr/>
          </p:nvGrpSpPr>
          <p:grpSpPr>
            <a:xfrm>
              <a:off x="2624328" y="4617720"/>
              <a:ext cx="1225296" cy="441364"/>
              <a:chOff x="2624328" y="4617720"/>
              <a:chExt cx="1225296" cy="441364"/>
            </a:xfrm>
          </p:grpSpPr>
          <p:sp>
            <p:nvSpPr>
              <p:cNvPr id="79" name="Freeform: Shape 78">
                <a:extLst>
                  <a:ext uri="{FF2B5EF4-FFF2-40B4-BE49-F238E27FC236}">
                    <a16:creationId xmlns:a16="http://schemas.microsoft.com/office/drawing/2014/main" id="{9748D1DA-4297-4EF9-9225-5FB20576F297}"/>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0" name="Freeform: Shape 79">
                <a:extLst>
                  <a:ext uri="{FF2B5EF4-FFF2-40B4-BE49-F238E27FC236}">
                    <a16:creationId xmlns:a16="http://schemas.microsoft.com/office/drawing/2014/main" id="{0A698728-1B86-4B25-AE0B-5AB635049D17}"/>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1" name="Freeform: Shape 80">
                <a:extLst>
                  <a:ext uri="{FF2B5EF4-FFF2-40B4-BE49-F238E27FC236}">
                    <a16:creationId xmlns:a16="http://schemas.microsoft.com/office/drawing/2014/main" id="{AD106A11-A884-4458-9468-42E0E93C9EF1}"/>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2" name="Freeform: Shape 81">
                <a:extLst>
                  <a:ext uri="{FF2B5EF4-FFF2-40B4-BE49-F238E27FC236}">
                    <a16:creationId xmlns:a16="http://schemas.microsoft.com/office/drawing/2014/main" id="{F06B149B-AF1F-4284-9A11-CA9792F0309F}"/>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111" name="TextBox 110">
            <a:extLst>
              <a:ext uri="{FF2B5EF4-FFF2-40B4-BE49-F238E27FC236}">
                <a16:creationId xmlns:a16="http://schemas.microsoft.com/office/drawing/2014/main" id="{59DAF4E7-A67B-48F4-AEBA-99AF1009844F}"/>
              </a:ext>
            </a:extLst>
          </p:cNvPr>
          <p:cNvSpPr txBox="1"/>
          <p:nvPr/>
        </p:nvSpPr>
        <p:spPr>
          <a:xfrm>
            <a:off x="1163844" y="3624455"/>
            <a:ext cx="2324547" cy="2646878"/>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DOLOR</a:t>
            </a:r>
          </a:p>
          <a:p>
            <a:pPr algn="ctr"/>
            <a:endParaRPr lang="en-US" sz="600"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endParaRPr lang="en-US" sz="1100" dirty="0">
              <a:solidFill>
                <a:schemeClr val="bg1"/>
              </a:solidFill>
              <a:latin typeface="Candara" panose="020E0502030303020204" pitchFamily="34" charset="0"/>
            </a:endParaRPr>
          </a:p>
        </p:txBody>
      </p:sp>
      <p:sp>
        <p:nvSpPr>
          <p:cNvPr id="112" name="TextBox 111">
            <a:extLst>
              <a:ext uri="{FF2B5EF4-FFF2-40B4-BE49-F238E27FC236}">
                <a16:creationId xmlns:a16="http://schemas.microsoft.com/office/drawing/2014/main" id="{A67602C5-2D87-4D30-BAA6-FF24C62F5CD7}"/>
              </a:ext>
            </a:extLst>
          </p:cNvPr>
          <p:cNvSpPr txBox="1"/>
          <p:nvPr/>
        </p:nvSpPr>
        <p:spPr>
          <a:xfrm>
            <a:off x="3647967" y="3628508"/>
            <a:ext cx="2324547" cy="2646878"/>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DOLOR</a:t>
            </a:r>
          </a:p>
          <a:p>
            <a:pPr algn="ctr"/>
            <a:endParaRPr lang="en-US" sz="600"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endParaRPr lang="en-US" sz="1100" dirty="0">
              <a:solidFill>
                <a:schemeClr val="bg1"/>
              </a:solidFill>
              <a:latin typeface="Candara" panose="020E0502030303020204" pitchFamily="34" charset="0"/>
            </a:endParaRPr>
          </a:p>
        </p:txBody>
      </p:sp>
      <p:sp>
        <p:nvSpPr>
          <p:cNvPr id="113" name="TextBox 112">
            <a:extLst>
              <a:ext uri="{FF2B5EF4-FFF2-40B4-BE49-F238E27FC236}">
                <a16:creationId xmlns:a16="http://schemas.microsoft.com/office/drawing/2014/main" id="{117DF26B-3361-43AC-8F2C-FC924CFCB27E}"/>
              </a:ext>
            </a:extLst>
          </p:cNvPr>
          <p:cNvSpPr txBox="1"/>
          <p:nvPr/>
        </p:nvSpPr>
        <p:spPr>
          <a:xfrm>
            <a:off x="6161442" y="3624455"/>
            <a:ext cx="2324547" cy="2646878"/>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DOLOR</a:t>
            </a:r>
          </a:p>
          <a:p>
            <a:pPr algn="ctr"/>
            <a:endParaRPr lang="en-US" sz="600"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endParaRPr lang="en-US" sz="1100" dirty="0">
              <a:solidFill>
                <a:schemeClr val="bg1"/>
              </a:solidFill>
              <a:latin typeface="Candara" panose="020E0502030303020204" pitchFamily="34" charset="0"/>
            </a:endParaRPr>
          </a:p>
        </p:txBody>
      </p:sp>
      <p:sp>
        <p:nvSpPr>
          <p:cNvPr id="114" name="TextBox 113">
            <a:extLst>
              <a:ext uri="{FF2B5EF4-FFF2-40B4-BE49-F238E27FC236}">
                <a16:creationId xmlns:a16="http://schemas.microsoft.com/office/drawing/2014/main" id="{BE80AB92-6FA3-47EB-A9B4-6A9523DFF2C1}"/>
              </a:ext>
            </a:extLst>
          </p:cNvPr>
          <p:cNvSpPr txBox="1"/>
          <p:nvPr/>
        </p:nvSpPr>
        <p:spPr>
          <a:xfrm>
            <a:off x="8678694" y="3624455"/>
            <a:ext cx="2324547" cy="2646878"/>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DOLOR</a:t>
            </a:r>
          </a:p>
          <a:p>
            <a:pPr algn="ctr"/>
            <a:endParaRPr lang="en-US" sz="600"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endParaRPr lang="en-US" sz="1100" dirty="0">
              <a:solidFill>
                <a:schemeClr val="bg1"/>
              </a:solidFill>
              <a:latin typeface="Candara" panose="020E0502030303020204" pitchFamily="34" charset="0"/>
            </a:endParaRPr>
          </a:p>
        </p:txBody>
      </p:sp>
    </p:spTree>
    <p:extLst>
      <p:ext uri="{BB962C8B-B14F-4D97-AF65-F5344CB8AC3E}">
        <p14:creationId xmlns:p14="http://schemas.microsoft.com/office/powerpoint/2010/main" val="5786926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16" presetClass="entr" presetSubtype="37" fill="hold" nodeType="afterEffect">
                                  <p:stCondLst>
                                    <p:cond delay="0"/>
                                  </p:stCondLst>
                                  <p:childTnLst>
                                    <p:set>
                                      <p:cBhvr>
                                        <p:cTn id="10" dur="1" fill="hold">
                                          <p:stCondLst>
                                            <p:cond delay="0"/>
                                          </p:stCondLst>
                                        </p:cTn>
                                        <p:tgtEl>
                                          <p:spTgt spid="11"/>
                                        </p:tgtEl>
                                        <p:attrNameLst>
                                          <p:attrName>style.visibility</p:attrName>
                                        </p:attrNameLst>
                                      </p:cBhvr>
                                      <p:to>
                                        <p:strVal val="visible"/>
                                      </p:to>
                                    </p:set>
                                    <p:animEffect transition="in" filter="barn(outVertical)">
                                      <p:cBhvr>
                                        <p:cTn id="11" dur="1000"/>
                                        <p:tgtEl>
                                          <p:spTgt spid="11"/>
                                        </p:tgtEl>
                                      </p:cBhvr>
                                    </p:animEffect>
                                  </p:childTnLst>
                                </p:cTn>
                              </p:par>
                            </p:childTnLst>
                          </p:cTn>
                        </p:par>
                        <p:par>
                          <p:cTn id="12" fill="hold">
                            <p:stCondLst>
                              <p:cond delay="1500"/>
                            </p:stCondLst>
                            <p:childTnLst>
                              <p:par>
                                <p:cTn id="13" presetID="42" presetClass="entr" presetSubtype="0" fill="hold" grpId="0" nodeType="afterEffect">
                                  <p:stCondLst>
                                    <p:cond delay="0"/>
                                  </p:stCondLst>
                                  <p:childTnLst>
                                    <p:set>
                                      <p:cBhvr>
                                        <p:cTn id="14" dur="1" fill="hold">
                                          <p:stCondLst>
                                            <p:cond delay="0"/>
                                          </p:stCondLst>
                                        </p:cTn>
                                        <p:tgtEl>
                                          <p:spTgt spid="92"/>
                                        </p:tgtEl>
                                        <p:attrNameLst>
                                          <p:attrName>style.visibility</p:attrName>
                                        </p:attrNameLst>
                                      </p:cBhvr>
                                      <p:to>
                                        <p:strVal val="visible"/>
                                      </p:to>
                                    </p:set>
                                    <p:animEffect transition="in" filter="fade">
                                      <p:cBhvr>
                                        <p:cTn id="15" dur="1000"/>
                                        <p:tgtEl>
                                          <p:spTgt spid="92"/>
                                        </p:tgtEl>
                                      </p:cBhvr>
                                    </p:animEffect>
                                    <p:anim calcmode="lin" valueType="num">
                                      <p:cBhvr>
                                        <p:cTn id="16" dur="1000" fill="hold"/>
                                        <p:tgtEl>
                                          <p:spTgt spid="92"/>
                                        </p:tgtEl>
                                        <p:attrNameLst>
                                          <p:attrName>ppt_x</p:attrName>
                                        </p:attrNameLst>
                                      </p:cBhvr>
                                      <p:tavLst>
                                        <p:tav tm="0">
                                          <p:val>
                                            <p:strVal val="#ppt_x"/>
                                          </p:val>
                                        </p:tav>
                                        <p:tav tm="100000">
                                          <p:val>
                                            <p:strVal val="#ppt_x"/>
                                          </p:val>
                                        </p:tav>
                                      </p:tavLst>
                                    </p:anim>
                                    <p:anim calcmode="lin" valueType="num">
                                      <p:cBhvr>
                                        <p:cTn id="17" dur="1000" fill="hold"/>
                                        <p:tgtEl>
                                          <p:spTgt spid="92"/>
                                        </p:tgtEl>
                                        <p:attrNameLst>
                                          <p:attrName>ppt_y</p:attrName>
                                        </p:attrNameLst>
                                      </p:cBhvr>
                                      <p:tavLst>
                                        <p:tav tm="0">
                                          <p:val>
                                            <p:strVal val="#ppt_y+.1"/>
                                          </p:val>
                                        </p:tav>
                                        <p:tav tm="100000">
                                          <p:val>
                                            <p:strVal val="#ppt_y"/>
                                          </p:val>
                                        </p:tav>
                                      </p:tavLst>
                                    </p:anim>
                                  </p:childTnLst>
                                </p:cTn>
                              </p:par>
                              <p:par>
                                <p:cTn id="18" presetID="42" presetClass="entr" presetSubtype="0" fill="hold" grpId="0" nodeType="withEffect">
                                  <p:stCondLst>
                                    <p:cond delay="0"/>
                                  </p:stCondLst>
                                  <p:childTnLst>
                                    <p:set>
                                      <p:cBhvr>
                                        <p:cTn id="19" dur="1" fill="hold">
                                          <p:stCondLst>
                                            <p:cond delay="0"/>
                                          </p:stCondLst>
                                        </p:cTn>
                                        <p:tgtEl>
                                          <p:spTgt spid="15"/>
                                        </p:tgtEl>
                                        <p:attrNameLst>
                                          <p:attrName>style.visibility</p:attrName>
                                        </p:attrNameLst>
                                      </p:cBhvr>
                                      <p:to>
                                        <p:strVal val="visible"/>
                                      </p:to>
                                    </p:set>
                                    <p:animEffect transition="in" filter="fade">
                                      <p:cBhvr>
                                        <p:cTn id="20" dur="1000"/>
                                        <p:tgtEl>
                                          <p:spTgt spid="15"/>
                                        </p:tgtEl>
                                      </p:cBhvr>
                                    </p:animEffect>
                                    <p:anim calcmode="lin" valueType="num">
                                      <p:cBhvr>
                                        <p:cTn id="21" dur="1000" fill="hold"/>
                                        <p:tgtEl>
                                          <p:spTgt spid="15"/>
                                        </p:tgtEl>
                                        <p:attrNameLst>
                                          <p:attrName>ppt_x</p:attrName>
                                        </p:attrNameLst>
                                      </p:cBhvr>
                                      <p:tavLst>
                                        <p:tav tm="0">
                                          <p:val>
                                            <p:strVal val="#ppt_x"/>
                                          </p:val>
                                        </p:tav>
                                        <p:tav tm="100000">
                                          <p:val>
                                            <p:strVal val="#ppt_x"/>
                                          </p:val>
                                        </p:tav>
                                      </p:tavLst>
                                    </p:anim>
                                    <p:anim calcmode="lin" valueType="num">
                                      <p:cBhvr>
                                        <p:cTn id="22" dur="1000" fill="hold"/>
                                        <p:tgtEl>
                                          <p:spTgt spid="15"/>
                                        </p:tgtEl>
                                        <p:attrNameLst>
                                          <p:attrName>ppt_y</p:attrName>
                                        </p:attrNameLst>
                                      </p:cBhvr>
                                      <p:tavLst>
                                        <p:tav tm="0">
                                          <p:val>
                                            <p:strVal val="#ppt_y+.1"/>
                                          </p:val>
                                        </p:tav>
                                        <p:tav tm="100000">
                                          <p:val>
                                            <p:strVal val="#ppt_y"/>
                                          </p:val>
                                        </p:tav>
                                      </p:tavLst>
                                    </p:anim>
                                  </p:childTnLst>
                                </p:cTn>
                              </p:par>
                            </p:childTnLst>
                          </p:cTn>
                        </p:par>
                        <p:par>
                          <p:cTn id="23" fill="hold">
                            <p:stCondLst>
                              <p:cond delay="2500"/>
                            </p:stCondLst>
                            <p:childTnLst>
                              <p:par>
                                <p:cTn id="24" presetID="22" presetClass="entr" presetSubtype="1" fill="hold" nodeType="afterEffect">
                                  <p:stCondLst>
                                    <p:cond delay="0"/>
                                  </p:stCondLst>
                                  <p:childTnLst>
                                    <p:set>
                                      <p:cBhvr>
                                        <p:cTn id="25" dur="1" fill="hold">
                                          <p:stCondLst>
                                            <p:cond delay="0"/>
                                          </p:stCondLst>
                                        </p:cTn>
                                        <p:tgtEl>
                                          <p:spTgt spid="27"/>
                                        </p:tgtEl>
                                        <p:attrNameLst>
                                          <p:attrName>style.visibility</p:attrName>
                                        </p:attrNameLst>
                                      </p:cBhvr>
                                      <p:to>
                                        <p:strVal val="visible"/>
                                      </p:to>
                                    </p:set>
                                    <p:animEffect transition="in" filter="wipe(up)">
                                      <p:cBhvr>
                                        <p:cTn id="26" dur="1500"/>
                                        <p:tgtEl>
                                          <p:spTgt spid="27"/>
                                        </p:tgtEl>
                                      </p:cBhvr>
                                    </p:animEffect>
                                  </p:childTnLst>
                                </p:cTn>
                              </p:par>
                              <p:par>
                                <p:cTn id="27" presetID="47" presetClass="entr" presetSubtype="0" fill="hold" grpId="0" nodeType="withEffect">
                                  <p:stCondLst>
                                    <p:cond delay="0"/>
                                  </p:stCondLst>
                                  <p:childTnLst>
                                    <p:set>
                                      <p:cBhvr>
                                        <p:cTn id="28" dur="1" fill="hold">
                                          <p:stCondLst>
                                            <p:cond delay="0"/>
                                          </p:stCondLst>
                                        </p:cTn>
                                        <p:tgtEl>
                                          <p:spTgt spid="104"/>
                                        </p:tgtEl>
                                        <p:attrNameLst>
                                          <p:attrName>style.visibility</p:attrName>
                                        </p:attrNameLst>
                                      </p:cBhvr>
                                      <p:to>
                                        <p:strVal val="visible"/>
                                      </p:to>
                                    </p:set>
                                    <p:animEffect transition="in" filter="fade">
                                      <p:cBhvr>
                                        <p:cTn id="29" dur="1500"/>
                                        <p:tgtEl>
                                          <p:spTgt spid="104"/>
                                        </p:tgtEl>
                                      </p:cBhvr>
                                    </p:animEffect>
                                    <p:anim calcmode="lin" valueType="num">
                                      <p:cBhvr>
                                        <p:cTn id="30" dur="1500" fill="hold"/>
                                        <p:tgtEl>
                                          <p:spTgt spid="104"/>
                                        </p:tgtEl>
                                        <p:attrNameLst>
                                          <p:attrName>ppt_x</p:attrName>
                                        </p:attrNameLst>
                                      </p:cBhvr>
                                      <p:tavLst>
                                        <p:tav tm="0">
                                          <p:val>
                                            <p:strVal val="#ppt_x"/>
                                          </p:val>
                                        </p:tav>
                                        <p:tav tm="100000">
                                          <p:val>
                                            <p:strVal val="#ppt_x"/>
                                          </p:val>
                                        </p:tav>
                                      </p:tavLst>
                                    </p:anim>
                                    <p:anim calcmode="lin" valueType="num">
                                      <p:cBhvr>
                                        <p:cTn id="31" dur="1500" fill="hold"/>
                                        <p:tgtEl>
                                          <p:spTgt spid="104"/>
                                        </p:tgtEl>
                                        <p:attrNameLst>
                                          <p:attrName>ppt_y</p:attrName>
                                        </p:attrNameLst>
                                      </p:cBhvr>
                                      <p:tavLst>
                                        <p:tav tm="0">
                                          <p:val>
                                            <p:strVal val="#ppt_y-.1"/>
                                          </p:val>
                                        </p:tav>
                                        <p:tav tm="100000">
                                          <p:val>
                                            <p:strVal val="#ppt_y"/>
                                          </p:val>
                                        </p:tav>
                                      </p:tavLst>
                                    </p:anim>
                                  </p:childTnLst>
                                </p:cTn>
                              </p:par>
                              <p:par>
                                <p:cTn id="32" presetID="47" presetClass="entr" presetSubtype="0" fill="hold" grpId="0" nodeType="withEffect">
                                  <p:stCondLst>
                                    <p:cond delay="0"/>
                                  </p:stCondLst>
                                  <p:childTnLst>
                                    <p:set>
                                      <p:cBhvr>
                                        <p:cTn id="33" dur="1" fill="hold">
                                          <p:stCondLst>
                                            <p:cond delay="0"/>
                                          </p:stCondLst>
                                        </p:cTn>
                                        <p:tgtEl>
                                          <p:spTgt spid="111"/>
                                        </p:tgtEl>
                                        <p:attrNameLst>
                                          <p:attrName>style.visibility</p:attrName>
                                        </p:attrNameLst>
                                      </p:cBhvr>
                                      <p:to>
                                        <p:strVal val="visible"/>
                                      </p:to>
                                    </p:set>
                                    <p:animEffect transition="in" filter="fade">
                                      <p:cBhvr>
                                        <p:cTn id="34" dur="1500"/>
                                        <p:tgtEl>
                                          <p:spTgt spid="111"/>
                                        </p:tgtEl>
                                      </p:cBhvr>
                                    </p:animEffect>
                                    <p:anim calcmode="lin" valueType="num">
                                      <p:cBhvr>
                                        <p:cTn id="35" dur="1500" fill="hold"/>
                                        <p:tgtEl>
                                          <p:spTgt spid="111"/>
                                        </p:tgtEl>
                                        <p:attrNameLst>
                                          <p:attrName>ppt_x</p:attrName>
                                        </p:attrNameLst>
                                      </p:cBhvr>
                                      <p:tavLst>
                                        <p:tav tm="0">
                                          <p:val>
                                            <p:strVal val="#ppt_x"/>
                                          </p:val>
                                        </p:tav>
                                        <p:tav tm="100000">
                                          <p:val>
                                            <p:strVal val="#ppt_x"/>
                                          </p:val>
                                        </p:tav>
                                      </p:tavLst>
                                    </p:anim>
                                    <p:anim calcmode="lin" valueType="num">
                                      <p:cBhvr>
                                        <p:cTn id="36" dur="1500" fill="hold"/>
                                        <p:tgtEl>
                                          <p:spTgt spid="111"/>
                                        </p:tgtEl>
                                        <p:attrNameLst>
                                          <p:attrName>ppt_y</p:attrName>
                                        </p:attrNameLst>
                                      </p:cBhvr>
                                      <p:tavLst>
                                        <p:tav tm="0">
                                          <p:val>
                                            <p:strVal val="#ppt_y-.1"/>
                                          </p:val>
                                        </p:tav>
                                        <p:tav tm="100000">
                                          <p:val>
                                            <p:strVal val="#ppt_y"/>
                                          </p:val>
                                        </p:tav>
                                      </p:tavLst>
                                    </p:anim>
                                  </p:childTnLst>
                                </p:cTn>
                              </p:par>
                            </p:childTnLst>
                          </p:cTn>
                        </p:par>
                        <p:par>
                          <p:cTn id="37" fill="hold">
                            <p:stCondLst>
                              <p:cond delay="4000"/>
                            </p:stCondLst>
                            <p:childTnLst>
                              <p:par>
                                <p:cTn id="38" presetID="42" presetClass="entr" presetSubtype="0" fill="hold" grpId="0" nodeType="afterEffect">
                                  <p:stCondLst>
                                    <p:cond delay="0"/>
                                  </p:stCondLst>
                                  <p:childTnLst>
                                    <p:set>
                                      <p:cBhvr>
                                        <p:cTn id="39" dur="1" fill="hold">
                                          <p:stCondLst>
                                            <p:cond delay="0"/>
                                          </p:stCondLst>
                                        </p:cTn>
                                        <p:tgtEl>
                                          <p:spTgt spid="94"/>
                                        </p:tgtEl>
                                        <p:attrNameLst>
                                          <p:attrName>style.visibility</p:attrName>
                                        </p:attrNameLst>
                                      </p:cBhvr>
                                      <p:to>
                                        <p:strVal val="visible"/>
                                      </p:to>
                                    </p:set>
                                    <p:animEffect transition="in" filter="fade">
                                      <p:cBhvr>
                                        <p:cTn id="40" dur="1000"/>
                                        <p:tgtEl>
                                          <p:spTgt spid="94"/>
                                        </p:tgtEl>
                                      </p:cBhvr>
                                    </p:animEffect>
                                    <p:anim calcmode="lin" valueType="num">
                                      <p:cBhvr>
                                        <p:cTn id="41" dur="1000" fill="hold"/>
                                        <p:tgtEl>
                                          <p:spTgt spid="94"/>
                                        </p:tgtEl>
                                        <p:attrNameLst>
                                          <p:attrName>ppt_x</p:attrName>
                                        </p:attrNameLst>
                                      </p:cBhvr>
                                      <p:tavLst>
                                        <p:tav tm="0">
                                          <p:val>
                                            <p:strVal val="#ppt_x"/>
                                          </p:val>
                                        </p:tav>
                                        <p:tav tm="100000">
                                          <p:val>
                                            <p:strVal val="#ppt_x"/>
                                          </p:val>
                                        </p:tav>
                                      </p:tavLst>
                                    </p:anim>
                                    <p:anim calcmode="lin" valueType="num">
                                      <p:cBhvr>
                                        <p:cTn id="42" dur="1000" fill="hold"/>
                                        <p:tgtEl>
                                          <p:spTgt spid="94"/>
                                        </p:tgtEl>
                                        <p:attrNameLst>
                                          <p:attrName>ppt_y</p:attrName>
                                        </p:attrNameLst>
                                      </p:cBhvr>
                                      <p:tavLst>
                                        <p:tav tm="0">
                                          <p:val>
                                            <p:strVal val="#ppt_y+.1"/>
                                          </p:val>
                                        </p:tav>
                                        <p:tav tm="100000">
                                          <p:val>
                                            <p:strVal val="#ppt_y"/>
                                          </p:val>
                                        </p:tav>
                                      </p:tavLst>
                                    </p:anim>
                                  </p:childTnLst>
                                </p:cTn>
                              </p:par>
                              <p:par>
                                <p:cTn id="43" presetID="42" presetClass="entr" presetSubtype="0" fill="hold" grpId="0" nodeType="withEffect">
                                  <p:stCondLst>
                                    <p:cond delay="0"/>
                                  </p:stCondLst>
                                  <p:childTnLst>
                                    <p:set>
                                      <p:cBhvr>
                                        <p:cTn id="44" dur="1" fill="hold">
                                          <p:stCondLst>
                                            <p:cond delay="0"/>
                                          </p:stCondLst>
                                        </p:cTn>
                                        <p:tgtEl>
                                          <p:spTgt spid="16"/>
                                        </p:tgtEl>
                                        <p:attrNameLst>
                                          <p:attrName>style.visibility</p:attrName>
                                        </p:attrNameLst>
                                      </p:cBhvr>
                                      <p:to>
                                        <p:strVal val="visible"/>
                                      </p:to>
                                    </p:set>
                                    <p:animEffect transition="in" filter="fade">
                                      <p:cBhvr>
                                        <p:cTn id="45" dur="1000"/>
                                        <p:tgtEl>
                                          <p:spTgt spid="16"/>
                                        </p:tgtEl>
                                      </p:cBhvr>
                                    </p:animEffect>
                                    <p:anim calcmode="lin" valueType="num">
                                      <p:cBhvr>
                                        <p:cTn id="46" dur="1000" fill="hold"/>
                                        <p:tgtEl>
                                          <p:spTgt spid="16"/>
                                        </p:tgtEl>
                                        <p:attrNameLst>
                                          <p:attrName>ppt_x</p:attrName>
                                        </p:attrNameLst>
                                      </p:cBhvr>
                                      <p:tavLst>
                                        <p:tav tm="0">
                                          <p:val>
                                            <p:strVal val="#ppt_x"/>
                                          </p:val>
                                        </p:tav>
                                        <p:tav tm="100000">
                                          <p:val>
                                            <p:strVal val="#ppt_x"/>
                                          </p:val>
                                        </p:tav>
                                      </p:tavLst>
                                    </p:anim>
                                    <p:anim calcmode="lin" valueType="num">
                                      <p:cBhvr>
                                        <p:cTn id="47" dur="1000" fill="hold"/>
                                        <p:tgtEl>
                                          <p:spTgt spid="16"/>
                                        </p:tgtEl>
                                        <p:attrNameLst>
                                          <p:attrName>ppt_y</p:attrName>
                                        </p:attrNameLst>
                                      </p:cBhvr>
                                      <p:tavLst>
                                        <p:tav tm="0">
                                          <p:val>
                                            <p:strVal val="#ppt_y+.1"/>
                                          </p:val>
                                        </p:tav>
                                        <p:tav tm="100000">
                                          <p:val>
                                            <p:strVal val="#ppt_y"/>
                                          </p:val>
                                        </p:tav>
                                      </p:tavLst>
                                    </p:anim>
                                  </p:childTnLst>
                                </p:cTn>
                              </p:par>
                            </p:childTnLst>
                          </p:cTn>
                        </p:par>
                        <p:par>
                          <p:cTn id="48" fill="hold">
                            <p:stCondLst>
                              <p:cond delay="5000"/>
                            </p:stCondLst>
                            <p:childTnLst>
                              <p:par>
                                <p:cTn id="49" presetID="22" presetClass="entr" presetSubtype="1" fill="hold" nodeType="afterEffect">
                                  <p:stCondLst>
                                    <p:cond delay="0"/>
                                  </p:stCondLst>
                                  <p:childTnLst>
                                    <p:set>
                                      <p:cBhvr>
                                        <p:cTn id="50" dur="1" fill="hold">
                                          <p:stCondLst>
                                            <p:cond delay="0"/>
                                          </p:stCondLst>
                                        </p:cTn>
                                        <p:tgtEl>
                                          <p:spTgt spid="43"/>
                                        </p:tgtEl>
                                        <p:attrNameLst>
                                          <p:attrName>style.visibility</p:attrName>
                                        </p:attrNameLst>
                                      </p:cBhvr>
                                      <p:to>
                                        <p:strVal val="visible"/>
                                      </p:to>
                                    </p:set>
                                    <p:animEffect transition="in" filter="wipe(up)">
                                      <p:cBhvr>
                                        <p:cTn id="51" dur="1500"/>
                                        <p:tgtEl>
                                          <p:spTgt spid="43"/>
                                        </p:tgtEl>
                                      </p:cBhvr>
                                    </p:animEffect>
                                  </p:childTnLst>
                                </p:cTn>
                              </p:par>
                              <p:par>
                                <p:cTn id="52" presetID="47" presetClass="entr" presetSubtype="0" fill="hold" grpId="0" nodeType="withEffect">
                                  <p:stCondLst>
                                    <p:cond delay="0"/>
                                  </p:stCondLst>
                                  <p:childTnLst>
                                    <p:set>
                                      <p:cBhvr>
                                        <p:cTn id="53" dur="1" fill="hold">
                                          <p:stCondLst>
                                            <p:cond delay="0"/>
                                          </p:stCondLst>
                                        </p:cTn>
                                        <p:tgtEl>
                                          <p:spTgt spid="106"/>
                                        </p:tgtEl>
                                        <p:attrNameLst>
                                          <p:attrName>style.visibility</p:attrName>
                                        </p:attrNameLst>
                                      </p:cBhvr>
                                      <p:to>
                                        <p:strVal val="visible"/>
                                      </p:to>
                                    </p:set>
                                    <p:animEffect transition="in" filter="fade">
                                      <p:cBhvr>
                                        <p:cTn id="54" dur="1500"/>
                                        <p:tgtEl>
                                          <p:spTgt spid="106"/>
                                        </p:tgtEl>
                                      </p:cBhvr>
                                    </p:animEffect>
                                    <p:anim calcmode="lin" valueType="num">
                                      <p:cBhvr>
                                        <p:cTn id="55" dur="1500" fill="hold"/>
                                        <p:tgtEl>
                                          <p:spTgt spid="106"/>
                                        </p:tgtEl>
                                        <p:attrNameLst>
                                          <p:attrName>ppt_x</p:attrName>
                                        </p:attrNameLst>
                                      </p:cBhvr>
                                      <p:tavLst>
                                        <p:tav tm="0">
                                          <p:val>
                                            <p:strVal val="#ppt_x"/>
                                          </p:val>
                                        </p:tav>
                                        <p:tav tm="100000">
                                          <p:val>
                                            <p:strVal val="#ppt_x"/>
                                          </p:val>
                                        </p:tav>
                                      </p:tavLst>
                                    </p:anim>
                                    <p:anim calcmode="lin" valueType="num">
                                      <p:cBhvr>
                                        <p:cTn id="56" dur="1500" fill="hold"/>
                                        <p:tgtEl>
                                          <p:spTgt spid="106"/>
                                        </p:tgtEl>
                                        <p:attrNameLst>
                                          <p:attrName>ppt_y</p:attrName>
                                        </p:attrNameLst>
                                      </p:cBhvr>
                                      <p:tavLst>
                                        <p:tav tm="0">
                                          <p:val>
                                            <p:strVal val="#ppt_y-.1"/>
                                          </p:val>
                                        </p:tav>
                                        <p:tav tm="100000">
                                          <p:val>
                                            <p:strVal val="#ppt_y"/>
                                          </p:val>
                                        </p:tav>
                                      </p:tavLst>
                                    </p:anim>
                                  </p:childTnLst>
                                </p:cTn>
                              </p:par>
                              <p:par>
                                <p:cTn id="57" presetID="47" presetClass="entr" presetSubtype="0" fill="hold" grpId="0" nodeType="withEffect">
                                  <p:stCondLst>
                                    <p:cond delay="0"/>
                                  </p:stCondLst>
                                  <p:childTnLst>
                                    <p:set>
                                      <p:cBhvr>
                                        <p:cTn id="58" dur="1" fill="hold">
                                          <p:stCondLst>
                                            <p:cond delay="0"/>
                                          </p:stCondLst>
                                        </p:cTn>
                                        <p:tgtEl>
                                          <p:spTgt spid="112"/>
                                        </p:tgtEl>
                                        <p:attrNameLst>
                                          <p:attrName>style.visibility</p:attrName>
                                        </p:attrNameLst>
                                      </p:cBhvr>
                                      <p:to>
                                        <p:strVal val="visible"/>
                                      </p:to>
                                    </p:set>
                                    <p:animEffect transition="in" filter="fade">
                                      <p:cBhvr>
                                        <p:cTn id="59" dur="1500"/>
                                        <p:tgtEl>
                                          <p:spTgt spid="112"/>
                                        </p:tgtEl>
                                      </p:cBhvr>
                                    </p:animEffect>
                                    <p:anim calcmode="lin" valueType="num">
                                      <p:cBhvr>
                                        <p:cTn id="60" dur="1500" fill="hold"/>
                                        <p:tgtEl>
                                          <p:spTgt spid="112"/>
                                        </p:tgtEl>
                                        <p:attrNameLst>
                                          <p:attrName>ppt_x</p:attrName>
                                        </p:attrNameLst>
                                      </p:cBhvr>
                                      <p:tavLst>
                                        <p:tav tm="0">
                                          <p:val>
                                            <p:strVal val="#ppt_x"/>
                                          </p:val>
                                        </p:tav>
                                        <p:tav tm="100000">
                                          <p:val>
                                            <p:strVal val="#ppt_x"/>
                                          </p:val>
                                        </p:tav>
                                      </p:tavLst>
                                    </p:anim>
                                    <p:anim calcmode="lin" valueType="num">
                                      <p:cBhvr>
                                        <p:cTn id="61" dur="1500" fill="hold"/>
                                        <p:tgtEl>
                                          <p:spTgt spid="112"/>
                                        </p:tgtEl>
                                        <p:attrNameLst>
                                          <p:attrName>ppt_y</p:attrName>
                                        </p:attrNameLst>
                                      </p:cBhvr>
                                      <p:tavLst>
                                        <p:tav tm="0">
                                          <p:val>
                                            <p:strVal val="#ppt_y-.1"/>
                                          </p:val>
                                        </p:tav>
                                        <p:tav tm="100000">
                                          <p:val>
                                            <p:strVal val="#ppt_y"/>
                                          </p:val>
                                        </p:tav>
                                      </p:tavLst>
                                    </p:anim>
                                  </p:childTnLst>
                                </p:cTn>
                              </p:par>
                            </p:childTnLst>
                          </p:cTn>
                        </p:par>
                        <p:par>
                          <p:cTn id="62" fill="hold">
                            <p:stCondLst>
                              <p:cond delay="6500"/>
                            </p:stCondLst>
                            <p:childTnLst>
                              <p:par>
                                <p:cTn id="63" presetID="42" presetClass="entr" presetSubtype="0" fill="hold" grpId="0" nodeType="afterEffect">
                                  <p:stCondLst>
                                    <p:cond delay="0"/>
                                  </p:stCondLst>
                                  <p:childTnLst>
                                    <p:set>
                                      <p:cBhvr>
                                        <p:cTn id="64" dur="1" fill="hold">
                                          <p:stCondLst>
                                            <p:cond delay="0"/>
                                          </p:stCondLst>
                                        </p:cTn>
                                        <p:tgtEl>
                                          <p:spTgt spid="96"/>
                                        </p:tgtEl>
                                        <p:attrNameLst>
                                          <p:attrName>style.visibility</p:attrName>
                                        </p:attrNameLst>
                                      </p:cBhvr>
                                      <p:to>
                                        <p:strVal val="visible"/>
                                      </p:to>
                                    </p:set>
                                    <p:animEffect transition="in" filter="fade">
                                      <p:cBhvr>
                                        <p:cTn id="65" dur="1000"/>
                                        <p:tgtEl>
                                          <p:spTgt spid="96"/>
                                        </p:tgtEl>
                                      </p:cBhvr>
                                    </p:animEffect>
                                    <p:anim calcmode="lin" valueType="num">
                                      <p:cBhvr>
                                        <p:cTn id="66" dur="1000" fill="hold"/>
                                        <p:tgtEl>
                                          <p:spTgt spid="96"/>
                                        </p:tgtEl>
                                        <p:attrNameLst>
                                          <p:attrName>ppt_x</p:attrName>
                                        </p:attrNameLst>
                                      </p:cBhvr>
                                      <p:tavLst>
                                        <p:tav tm="0">
                                          <p:val>
                                            <p:strVal val="#ppt_x"/>
                                          </p:val>
                                        </p:tav>
                                        <p:tav tm="100000">
                                          <p:val>
                                            <p:strVal val="#ppt_x"/>
                                          </p:val>
                                        </p:tav>
                                      </p:tavLst>
                                    </p:anim>
                                    <p:anim calcmode="lin" valueType="num">
                                      <p:cBhvr>
                                        <p:cTn id="67" dur="1000" fill="hold"/>
                                        <p:tgtEl>
                                          <p:spTgt spid="96"/>
                                        </p:tgtEl>
                                        <p:attrNameLst>
                                          <p:attrName>ppt_y</p:attrName>
                                        </p:attrNameLst>
                                      </p:cBhvr>
                                      <p:tavLst>
                                        <p:tav tm="0">
                                          <p:val>
                                            <p:strVal val="#ppt_y+.1"/>
                                          </p:val>
                                        </p:tav>
                                        <p:tav tm="100000">
                                          <p:val>
                                            <p:strVal val="#ppt_y"/>
                                          </p:val>
                                        </p:tav>
                                      </p:tavLst>
                                    </p:anim>
                                  </p:childTnLst>
                                </p:cTn>
                              </p:par>
                              <p:par>
                                <p:cTn id="68" presetID="42" presetClass="entr" presetSubtype="0" fill="hold" grpId="0" nodeType="withEffect">
                                  <p:stCondLst>
                                    <p:cond delay="0"/>
                                  </p:stCondLst>
                                  <p:childTnLst>
                                    <p:set>
                                      <p:cBhvr>
                                        <p:cTn id="69" dur="1" fill="hold">
                                          <p:stCondLst>
                                            <p:cond delay="0"/>
                                          </p:stCondLst>
                                        </p:cTn>
                                        <p:tgtEl>
                                          <p:spTgt spid="17"/>
                                        </p:tgtEl>
                                        <p:attrNameLst>
                                          <p:attrName>style.visibility</p:attrName>
                                        </p:attrNameLst>
                                      </p:cBhvr>
                                      <p:to>
                                        <p:strVal val="visible"/>
                                      </p:to>
                                    </p:set>
                                    <p:animEffect transition="in" filter="fade">
                                      <p:cBhvr>
                                        <p:cTn id="70" dur="1000"/>
                                        <p:tgtEl>
                                          <p:spTgt spid="17"/>
                                        </p:tgtEl>
                                      </p:cBhvr>
                                    </p:animEffect>
                                    <p:anim calcmode="lin" valueType="num">
                                      <p:cBhvr>
                                        <p:cTn id="71" dur="1000" fill="hold"/>
                                        <p:tgtEl>
                                          <p:spTgt spid="17"/>
                                        </p:tgtEl>
                                        <p:attrNameLst>
                                          <p:attrName>ppt_x</p:attrName>
                                        </p:attrNameLst>
                                      </p:cBhvr>
                                      <p:tavLst>
                                        <p:tav tm="0">
                                          <p:val>
                                            <p:strVal val="#ppt_x"/>
                                          </p:val>
                                        </p:tav>
                                        <p:tav tm="100000">
                                          <p:val>
                                            <p:strVal val="#ppt_x"/>
                                          </p:val>
                                        </p:tav>
                                      </p:tavLst>
                                    </p:anim>
                                    <p:anim calcmode="lin" valueType="num">
                                      <p:cBhvr>
                                        <p:cTn id="72" dur="1000" fill="hold"/>
                                        <p:tgtEl>
                                          <p:spTgt spid="17"/>
                                        </p:tgtEl>
                                        <p:attrNameLst>
                                          <p:attrName>ppt_y</p:attrName>
                                        </p:attrNameLst>
                                      </p:cBhvr>
                                      <p:tavLst>
                                        <p:tav tm="0">
                                          <p:val>
                                            <p:strVal val="#ppt_y+.1"/>
                                          </p:val>
                                        </p:tav>
                                        <p:tav tm="100000">
                                          <p:val>
                                            <p:strVal val="#ppt_y"/>
                                          </p:val>
                                        </p:tav>
                                      </p:tavLst>
                                    </p:anim>
                                  </p:childTnLst>
                                </p:cTn>
                              </p:par>
                            </p:childTnLst>
                          </p:cTn>
                        </p:par>
                        <p:par>
                          <p:cTn id="73" fill="hold">
                            <p:stCondLst>
                              <p:cond delay="7500"/>
                            </p:stCondLst>
                            <p:childTnLst>
                              <p:par>
                                <p:cTn id="74" presetID="22" presetClass="entr" presetSubtype="1" fill="hold" nodeType="afterEffect">
                                  <p:stCondLst>
                                    <p:cond delay="0"/>
                                  </p:stCondLst>
                                  <p:childTnLst>
                                    <p:set>
                                      <p:cBhvr>
                                        <p:cTn id="75" dur="1" fill="hold">
                                          <p:stCondLst>
                                            <p:cond delay="0"/>
                                          </p:stCondLst>
                                        </p:cTn>
                                        <p:tgtEl>
                                          <p:spTgt spid="59"/>
                                        </p:tgtEl>
                                        <p:attrNameLst>
                                          <p:attrName>style.visibility</p:attrName>
                                        </p:attrNameLst>
                                      </p:cBhvr>
                                      <p:to>
                                        <p:strVal val="visible"/>
                                      </p:to>
                                    </p:set>
                                    <p:animEffect transition="in" filter="wipe(up)">
                                      <p:cBhvr>
                                        <p:cTn id="76" dur="1500"/>
                                        <p:tgtEl>
                                          <p:spTgt spid="59"/>
                                        </p:tgtEl>
                                      </p:cBhvr>
                                    </p:animEffect>
                                  </p:childTnLst>
                                </p:cTn>
                              </p:par>
                              <p:par>
                                <p:cTn id="77" presetID="47" presetClass="entr" presetSubtype="0" fill="hold" grpId="0" nodeType="withEffect">
                                  <p:stCondLst>
                                    <p:cond delay="0"/>
                                  </p:stCondLst>
                                  <p:childTnLst>
                                    <p:set>
                                      <p:cBhvr>
                                        <p:cTn id="78" dur="1" fill="hold">
                                          <p:stCondLst>
                                            <p:cond delay="0"/>
                                          </p:stCondLst>
                                        </p:cTn>
                                        <p:tgtEl>
                                          <p:spTgt spid="108"/>
                                        </p:tgtEl>
                                        <p:attrNameLst>
                                          <p:attrName>style.visibility</p:attrName>
                                        </p:attrNameLst>
                                      </p:cBhvr>
                                      <p:to>
                                        <p:strVal val="visible"/>
                                      </p:to>
                                    </p:set>
                                    <p:animEffect transition="in" filter="fade">
                                      <p:cBhvr>
                                        <p:cTn id="79" dur="1500"/>
                                        <p:tgtEl>
                                          <p:spTgt spid="108"/>
                                        </p:tgtEl>
                                      </p:cBhvr>
                                    </p:animEffect>
                                    <p:anim calcmode="lin" valueType="num">
                                      <p:cBhvr>
                                        <p:cTn id="80" dur="1500" fill="hold"/>
                                        <p:tgtEl>
                                          <p:spTgt spid="108"/>
                                        </p:tgtEl>
                                        <p:attrNameLst>
                                          <p:attrName>ppt_x</p:attrName>
                                        </p:attrNameLst>
                                      </p:cBhvr>
                                      <p:tavLst>
                                        <p:tav tm="0">
                                          <p:val>
                                            <p:strVal val="#ppt_x"/>
                                          </p:val>
                                        </p:tav>
                                        <p:tav tm="100000">
                                          <p:val>
                                            <p:strVal val="#ppt_x"/>
                                          </p:val>
                                        </p:tav>
                                      </p:tavLst>
                                    </p:anim>
                                    <p:anim calcmode="lin" valueType="num">
                                      <p:cBhvr>
                                        <p:cTn id="81" dur="1500" fill="hold"/>
                                        <p:tgtEl>
                                          <p:spTgt spid="108"/>
                                        </p:tgtEl>
                                        <p:attrNameLst>
                                          <p:attrName>ppt_y</p:attrName>
                                        </p:attrNameLst>
                                      </p:cBhvr>
                                      <p:tavLst>
                                        <p:tav tm="0">
                                          <p:val>
                                            <p:strVal val="#ppt_y-.1"/>
                                          </p:val>
                                        </p:tav>
                                        <p:tav tm="100000">
                                          <p:val>
                                            <p:strVal val="#ppt_y"/>
                                          </p:val>
                                        </p:tav>
                                      </p:tavLst>
                                    </p:anim>
                                  </p:childTnLst>
                                </p:cTn>
                              </p:par>
                              <p:par>
                                <p:cTn id="82" presetID="47" presetClass="entr" presetSubtype="0" fill="hold" grpId="0" nodeType="withEffect">
                                  <p:stCondLst>
                                    <p:cond delay="0"/>
                                  </p:stCondLst>
                                  <p:childTnLst>
                                    <p:set>
                                      <p:cBhvr>
                                        <p:cTn id="83" dur="1" fill="hold">
                                          <p:stCondLst>
                                            <p:cond delay="0"/>
                                          </p:stCondLst>
                                        </p:cTn>
                                        <p:tgtEl>
                                          <p:spTgt spid="113"/>
                                        </p:tgtEl>
                                        <p:attrNameLst>
                                          <p:attrName>style.visibility</p:attrName>
                                        </p:attrNameLst>
                                      </p:cBhvr>
                                      <p:to>
                                        <p:strVal val="visible"/>
                                      </p:to>
                                    </p:set>
                                    <p:animEffect transition="in" filter="fade">
                                      <p:cBhvr>
                                        <p:cTn id="84" dur="1500"/>
                                        <p:tgtEl>
                                          <p:spTgt spid="113"/>
                                        </p:tgtEl>
                                      </p:cBhvr>
                                    </p:animEffect>
                                    <p:anim calcmode="lin" valueType="num">
                                      <p:cBhvr>
                                        <p:cTn id="85" dur="1500" fill="hold"/>
                                        <p:tgtEl>
                                          <p:spTgt spid="113"/>
                                        </p:tgtEl>
                                        <p:attrNameLst>
                                          <p:attrName>ppt_x</p:attrName>
                                        </p:attrNameLst>
                                      </p:cBhvr>
                                      <p:tavLst>
                                        <p:tav tm="0">
                                          <p:val>
                                            <p:strVal val="#ppt_x"/>
                                          </p:val>
                                        </p:tav>
                                        <p:tav tm="100000">
                                          <p:val>
                                            <p:strVal val="#ppt_x"/>
                                          </p:val>
                                        </p:tav>
                                      </p:tavLst>
                                    </p:anim>
                                    <p:anim calcmode="lin" valueType="num">
                                      <p:cBhvr>
                                        <p:cTn id="86" dur="1500" fill="hold"/>
                                        <p:tgtEl>
                                          <p:spTgt spid="113"/>
                                        </p:tgtEl>
                                        <p:attrNameLst>
                                          <p:attrName>ppt_y</p:attrName>
                                        </p:attrNameLst>
                                      </p:cBhvr>
                                      <p:tavLst>
                                        <p:tav tm="0">
                                          <p:val>
                                            <p:strVal val="#ppt_y-.1"/>
                                          </p:val>
                                        </p:tav>
                                        <p:tav tm="100000">
                                          <p:val>
                                            <p:strVal val="#ppt_y"/>
                                          </p:val>
                                        </p:tav>
                                      </p:tavLst>
                                    </p:anim>
                                  </p:childTnLst>
                                </p:cTn>
                              </p:par>
                            </p:childTnLst>
                          </p:cTn>
                        </p:par>
                        <p:par>
                          <p:cTn id="87" fill="hold">
                            <p:stCondLst>
                              <p:cond delay="9000"/>
                            </p:stCondLst>
                            <p:childTnLst>
                              <p:par>
                                <p:cTn id="88" presetID="42" presetClass="entr" presetSubtype="0" fill="hold" grpId="0" nodeType="afterEffect">
                                  <p:stCondLst>
                                    <p:cond delay="0"/>
                                  </p:stCondLst>
                                  <p:childTnLst>
                                    <p:set>
                                      <p:cBhvr>
                                        <p:cTn id="89" dur="1" fill="hold">
                                          <p:stCondLst>
                                            <p:cond delay="0"/>
                                          </p:stCondLst>
                                        </p:cTn>
                                        <p:tgtEl>
                                          <p:spTgt spid="98"/>
                                        </p:tgtEl>
                                        <p:attrNameLst>
                                          <p:attrName>style.visibility</p:attrName>
                                        </p:attrNameLst>
                                      </p:cBhvr>
                                      <p:to>
                                        <p:strVal val="visible"/>
                                      </p:to>
                                    </p:set>
                                    <p:animEffect transition="in" filter="fade">
                                      <p:cBhvr>
                                        <p:cTn id="90" dur="1000"/>
                                        <p:tgtEl>
                                          <p:spTgt spid="98"/>
                                        </p:tgtEl>
                                      </p:cBhvr>
                                    </p:animEffect>
                                    <p:anim calcmode="lin" valueType="num">
                                      <p:cBhvr>
                                        <p:cTn id="91" dur="1000" fill="hold"/>
                                        <p:tgtEl>
                                          <p:spTgt spid="98"/>
                                        </p:tgtEl>
                                        <p:attrNameLst>
                                          <p:attrName>ppt_x</p:attrName>
                                        </p:attrNameLst>
                                      </p:cBhvr>
                                      <p:tavLst>
                                        <p:tav tm="0">
                                          <p:val>
                                            <p:strVal val="#ppt_x"/>
                                          </p:val>
                                        </p:tav>
                                        <p:tav tm="100000">
                                          <p:val>
                                            <p:strVal val="#ppt_x"/>
                                          </p:val>
                                        </p:tav>
                                      </p:tavLst>
                                    </p:anim>
                                    <p:anim calcmode="lin" valueType="num">
                                      <p:cBhvr>
                                        <p:cTn id="92" dur="1000" fill="hold"/>
                                        <p:tgtEl>
                                          <p:spTgt spid="98"/>
                                        </p:tgtEl>
                                        <p:attrNameLst>
                                          <p:attrName>ppt_y</p:attrName>
                                        </p:attrNameLst>
                                      </p:cBhvr>
                                      <p:tavLst>
                                        <p:tav tm="0">
                                          <p:val>
                                            <p:strVal val="#ppt_y+.1"/>
                                          </p:val>
                                        </p:tav>
                                        <p:tav tm="100000">
                                          <p:val>
                                            <p:strVal val="#ppt_y"/>
                                          </p:val>
                                        </p:tav>
                                      </p:tavLst>
                                    </p:anim>
                                  </p:childTnLst>
                                </p:cTn>
                              </p:par>
                              <p:par>
                                <p:cTn id="93" presetID="42" presetClass="entr" presetSubtype="0" fill="hold" grpId="0" nodeType="withEffect">
                                  <p:stCondLst>
                                    <p:cond delay="0"/>
                                  </p:stCondLst>
                                  <p:childTnLst>
                                    <p:set>
                                      <p:cBhvr>
                                        <p:cTn id="94" dur="1" fill="hold">
                                          <p:stCondLst>
                                            <p:cond delay="0"/>
                                          </p:stCondLst>
                                        </p:cTn>
                                        <p:tgtEl>
                                          <p:spTgt spid="18"/>
                                        </p:tgtEl>
                                        <p:attrNameLst>
                                          <p:attrName>style.visibility</p:attrName>
                                        </p:attrNameLst>
                                      </p:cBhvr>
                                      <p:to>
                                        <p:strVal val="visible"/>
                                      </p:to>
                                    </p:set>
                                    <p:animEffect transition="in" filter="fade">
                                      <p:cBhvr>
                                        <p:cTn id="95" dur="1000"/>
                                        <p:tgtEl>
                                          <p:spTgt spid="18"/>
                                        </p:tgtEl>
                                      </p:cBhvr>
                                    </p:animEffect>
                                    <p:anim calcmode="lin" valueType="num">
                                      <p:cBhvr>
                                        <p:cTn id="96" dur="1000" fill="hold"/>
                                        <p:tgtEl>
                                          <p:spTgt spid="18"/>
                                        </p:tgtEl>
                                        <p:attrNameLst>
                                          <p:attrName>ppt_x</p:attrName>
                                        </p:attrNameLst>
                                      </p:cBhvr>
                                      <p:tavLst>
                                        <p:tav tm="0">
                                          <p:val>
                                            <p:strVal val="#ppt_x"/>
                                          </p:val>
                                        </p:tav>
                                        <p:tav tm="100000">
                                          <p:val>
                                            <p:strVal val="#ppt_x"/>
                                          </p:val>
                                        </p:tav>
                                      </p:tavLst>
                                    </p:anim>
                                    <p:anim calcmode="lin" valueType="num">
                                      <p:cBhvr>
                                        <p:cTn id="97" dur="1000" fill="hold"/>
                                        <p:tgtEl>
                                          <p:spTgt spid="18"/>
                                        </p:tgtEl>
                                        <p:attrNameLst>
                                          <p:attrName>ppt_y</p:attrName>
                                        </p:attrNameLst>
                                      </p:cBhvr>
                                      <p:tavLst>
                                        <p:tav tm="0">
                                          <p:val>
                                            <p:strVal val="#ppt_y+.1"/>
                                          </p:val>
                                        </p:tav>
                                        <p:tav tm="100000">
                                          <p:val>
                                            <p:strVal val="#ppt_y"/>
                                          </p:val>
                                        </p:tav>
                                      </p:tavLst>
                                    </p:anim>
                                  </p:childTnLst>
                                </p:cTn>
                              </p:par>
                            </p:childTnLst>
                          </p:cTn>
                        </p:par>
                        <p:par>
                          <p:cTn id="98" fill="hold">
                            <p:stCondLst>
                              <p:cond delay="10000"/>
                            </p:stCondLst>
                            <p:childTnLst>
                              <p:par>
                                <p:cTn id="99" presetID="22" presetClass="entr" presetSubtype="1" fill="hold" nodeType="afterEffect">
                                  <p:stCondLst>
                                    <p:cond delay="0"/>
                                  </p:stCondLst>
                                  <p:childTnLst>
                                    <p:set>
                                      <p:cBhvr>
                                        <p:cTn id="100" dur="1" fill="hold">
                                          <p:stCondLst>
                                            <p:cond delay="0"/>
                                          </p:stCondLst>
                                        </p:cTn>
                                        <p:tgtEl>
                                          <p:spTgt spid="75"/>
                                        </p:tgtEl>
                                        <p:attrNameLst>
                                          <p:attrName>style.visibility</p:attrName>
                                        </p:attrNameLst>
                                      </p:cBhvr>
                                      <p:to>
                                        <p:strVal val="visible"/>
                                      </p:to>
                                    </p:set>
                                    <p:animEffect transition="in" filter="wipe(up)">
                                      <p:cBhvr>
                                        <p:cTn id="101" dur="1500"/>
                                        <p:tgtEl>
                                          <p:spTgt spid="75"/>
                                        </p:tgtEl>
                                      </p:cBhvr>
                                    </p:animEffect>
                                  </p:childTnLst>
                                </p:cTn>
                              </p:par>
                              <p:par>
                                <p:cTn id="102" presetID="47" presetClass="entr" presetSubtype="0" fill="hold" grpId="0" nodeType="withEffect">
                                  <p:stCondLst>
                                    <p:cond delay="0"/>
                                  </p:stCondLst>
                                  <p:childTnLst>
                                    <p:set>
                                      <p:cBhvr>
                                        <p:cTn id="103" dur="1" fill="hold">
                                          <p:stCondLst>
                                            <p:cond delay="0"/>
                                          </p:stCondLst>
                                        </p:cTn>
                                        <p:tgtEl>
                                          <p:spTgt spid="110"/>
                                        </p:tgtEl>
                                        <p:attrNameLst>
                                          <p:attrName>style.visibility</p:attrName>
                                        </p:attrNameLst>
                                      </p:cBhvr>
                                      <p:to>
                                        <p:strVal val="visible"/>
                                      </p:to>
                                    </p:set>
                                    <p:animEffect transition="in" filter="fade">
                                      <p:cBhvr>
                                        <p:cTn id="104" dur="1500"/>
                                        <p:tgtEl>
                                          <p:spTgt spid="110"/>
                                        </p:tgtEl>
                                      </p:cBhvr>
                                    </p:animEffect>
                                    <p:anim calcmode="lin" valueType="num">
                                      <p:cBhvr>
                                        <p:cTn id="105" dur="1500" fill="hold"/>
                                        <p:tgtEl>
                                          <p:spTgt spid="110"/>
                                        </p:tgtEl>
                                        <p:attrNameLst>
                                          <p:attrName>ppt_x</p:attrName>
                                        </p:attrNameLst>
                                      </p:cBhvr>
                                      <p:tavLst>
                                        <p:tav tm="0">
                                          <p:val>
                                            <p:strVal val="#ppt_x"/>
                                          </p:val>
                                        </p:tav>
                                        <p:tav tm="100000">
                                          <p:val>
                                            <p:strVal val="#ppt_x"/>
                                          </p:val>
                                        </p:tav>
                                      </p:tavLst>
                                    </p:anim>
                                    <p:anim calcmode="lin" valueType="num">
                                      <p:cBhvr>
                                        <p:cTn id="106" dur="1500" fill="hold"/>
                                        <p:tgtEl>
                                          <p:spTgt spid="110"/>
                                        </p:tgtEl>
                                        <p:attrNameLst>
                                          <p:attrName>ppt_y</p:attrName>
                                        </p:attrNameLst>
                                      </p:cBhvr>
                                      <p:tavLst>
                                        <p:tav tm="0">
                                          <p:val>
                                            <p:strVal val="#ppt_y-.1"/>
                                          </p:val>
                                        </p:tav>
                                        <p:tav tm="100000">
                                          <p:val>
                                            <p:strVal val="#ppt_y"/>
                                          </p:val>
                                        </p:tav>
                                      </p:tavLst>
                                    </p:anim>
                                  </p:childTnLst>
                                </p:cTn>
                              </p:par>
                              <p:par>
                                <p:cTn id="107" presetID="47" presetClass="entr" presetSubtype="0" fill="hold" grpId="0" nodeType="withEffect">
                                  <p:stCondLst>
                                    <p:cond delay="0"/>
                                  </p:stCondLst>
                                  <p:childTnLst>
                                    <p:set>
                                      <p:cBhvr>
                                        <p:cTn id="108" dur="1" fill="hold">
                                          <p:stCondLst>
                                            <p:cond delay="0"/>
                                          </p:stCondLst>
                                        </p:cTn>
                                        <p:tgtEl>
                                          <p:spTgt spid="114"/>
                                        </p:tgtEl>
                                        <p:attrNameLst>
                                          <p:attrName>style.visibility</p:attrName>
                                        </p:attrNameLst>
                                      </p:cBhvr>
                                      <p:to>
                                        <p:strVal val="visible"/>
                                      </p:to>
                                    </p:set>
                                    <p:animEffect transition="in" filter="fade">
                                      <p:cBhvr>
                                        <p:cTn id="109" dur="1500"/>
                                        <p:tgtEl>
                                          <p:spTgt spid="114"/>
                                        </p:tgtEl>
                                      </p:cBhvr>
                                    </p:animEffect>
                                    <p:anim calcmode="lin" valueType="num">
                                      <p:cBhvr>
                                        <p:cTn id="110" dur="1500" fill="hold"/>
                                        <p:tgtEl>
                                          <p:spTgt spid="114"/>
                                        </p:tgtEl>
                                        <p:attrNameLst>
                                          <p:attrName>ppt_x</p:attrName>
                                        </p:attrNameLst>
                                      </p:cBhvr>
                                      <p:tavLst>
                                        <p:tav tm="0">
                                          <p:val>
                                            <p:strVal val="#ppt_x"/>
                                          </p:val>
                                        </p:tav>
                                        <p:tav tm="100000">
                                          <p:val>
                                            <p:strVal val="#ppt_x"/>
                                          </p:val>
                                        </p:tav>
                                      </p:tavLst>
                                    </p:anim>
                                    <p:anim calcmode="lin" valueType="num">
                                      <p:cBhvr>
                                        <p:cTn id="111" dur="1500" fill="hold"/>
                                        <p:tgtEl>
                                          <p:spTgt spid="11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2" grpId="0" animBg="1"/>
      <p:bldP spid="96" grpId="0" animBg="1"/>
      <p:bldP spid="98" grpId="0" animBg="1"/>
      <p:bldP spid="8" grpId="0"/>
      <p:bldP spid="94" grpId="0" animBg="1"/>
      <p:bldP spid="15" grpId="0"/>
      <p:bldP spid="16" grpId="0"/>
      <p:bldP spid="17" grpId="0"/>
      <p:bldP spid="18" grpId="0"/>
      <p:bldP spid="104" grpId="0" animBg="1"/>
      <p:bldP spid="108" grpId="0" animBg="1"/>
      <p:bldP spid="110" grpId="0" animBg="1"/>
      <p:bldP spid="106" grpId="0" animBg="1"/>
      <p:bldP spid="111" grpId="0"/>
      <p:bldP spid="112" grpId="0"/>
      <p:bldP spid="113" grpId="0"/>
      <p:bldP spid="114" grpId="0"/>
    </p:bldLst>
  </p:timing>
</p:sld>
</file>

<file path=ppt/slides/slide5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C9C80D54-78BE-4451-8EA5-61C2EDE4F46E}"/>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7" name="Partial Circle 6">
            <a:extLst>
              <a:ext uri="{FF2B5EF4-FFF2-40B4-BE49-F238E27FC236}">
                <a16:creationId xmlns:a16="http://schemas.microsoft.com/office/drawing/2014/main" id="{C95B265F-09B3-4B3A-9E92-4F5E7C19EA7F}"/>
              </a:ext>
            </a:extLst>
          </p:cNvPr>
          <p:cNvSpPr>
            <a:spLocks noChangeAspect="1"/>
          </p:cNvSpPr>
          <p:nvPr/>
        </p:nvSpPr>
        <p:spPr>
          <a:xfrm flipV="1">
            <a:off x="6080760" y="827676"/>
            <a:ext cx="5486400" cy="5486400"/>
          </a:xfrm>
          <a:prstGeom prst="pie">
            <a:avLst>
              <a:gd name="adj1" fmla="val 16159622"/>
              <a:gd name="adj2" fmla="val 7612575"/>
            </a:avLst>
          </a:prstGeom>
          <a:solidFill>
            <a:srgbClr val="EF34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9" name="Partial Circle 8">
            <a:extLst>
              <a:ext uri="{FF2B5EF4-FFF2-40B4-BE49-F238E27FC236}">
                <a16:creationId xmlns:a16="http://schemas.microsoft.com/office/drawing/2014/main" id="{FF19395F-A9CF-45C8-B13A-23D1430EF424}"/>
              </a:ext>
            </a:extLst>
          </p:cNvPr>
          <p:cNvSpPr>
            <a:spLocks noChangeAspect="1"/>
          </p:cNvSpPr>
          <p:nvPr/>
        </p:nvSpPr>
        <p:spPr>
          <a:xfrm flipV="1">
            <a:off x="6437376" y="1195484"/>
            <a:ext cx="4754880" cy="4754880"/>
          </a:xfrm>
          <a:prstGeom prst="pie">
            <a:avLst>
              <a:gd name="adj1" fmla="val 16175556"/>
              <a:gd name="adj2" fmla="val 9969473"/>
            </a:avLst>
          </a:prstGeom>
          <a:solidFill>
            <a:srgbClr val="44546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0" name="Partial Circle 9">
            <a:extLst>
              <a:ext uri="{FF2B5EF4-FFF2-40B4-BE49-F238E27FC236}">
                <a16:creationId xmlns:a16="http://schemas.microsoft.com/office/drawing/2014/main" id="{B7E7871E-9A72-4245-B1C3-4BDE790EAFA6}"/>
              </a:ext>
            </a:extLst>
          </p:cNvPr>
          <p:cNvSpPr>
            <a:spLocks noChangeAspect="1"/>
          </p:cNvSpPr>
          <p:nvPr/>
        </p:nvSpPr>
        <p:spPr>
          <a:xfrm flipV="1">
            <a:off x="6812279" y="1554480"/>
            <a:ext cx="4023360" cy="4023360"/>
          </a:xfrm>
          <a:prstGeom prst="pie">
            <a:avLst>
              <a:gd name="adj1" fmla="val 16159622"/>
              <a:gd name="adj2" fmla="val 11217823"/>
            </a:avLst>
          </a:prstGeom>
          <a:solidFill>
            <a:srgbClr val="5C708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1" name="Partial Circle 10">
            <a:extLst>
              <a:ext uri="{FF2B5EF4-FFF2-40B4-BE49-F238E27FC236}">
                <a16:creationId xmlns:a16="http://schemas.microsoft.com/office/drawing/2014/main" id="{9BF75069-8F68-4485-A19B-75B9D1767897}"/>
              </a:ext>
            </a:extLst>
          </p:cNvPr>
          <p:cNvSpPr>
            <a:spLocks noChangeAspect="1"/>
          </p:cNvSpPr>
          <p:nvPr/>
        </p:nvSpPr>
        <p:spPr>
          <a:xfrm flipV="1">
            <a:off x="7178039" y="1931100"/>
            <a:ext cx="3291840" cy="3291840"/>
          </a:xfrm>
          <a:prstGeom prst="pie">
            <a:avLst>
              <a:gd name="adj1" fmla="val 16159622"/>
              <a:gd name="adj2" fmla="val 12675920"/>
            </a:avLst>
          </a:prstGeom>
          <a:solidFill>
            <a:srgbClr val="72869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2" name="Partial Circle 11">
            <a:extLst>
              <a:ext uri="{FF2B5EF4-FFF2-40B4-BE49-F238E27FC236}">
                <a16:creationId xmlns:a16="http://schemas.microsoft.com/office/drawing/2014/main" id="{0841941A-B294-4827-89EB-A7EC24FAB584}"/>
              </a:ext>
            </a:extLst>
          </p:cNvPr>
          <p:cNvSpPr>
            <a:spLocks noChangeAspect="1"/>
          </p:cNvSpPr>
          <p:nvPr/>
        </p:nvSpPr>
        <p:spPr>
          <a:xfrm flipV="1">
            <a:off x="7543799" y="2290716"/>
            <a:ext cx="2560320" cy="2560320"/>
          </a:xfrm>
          <a:prstGeom prst="pie">
            <a:avLst>
              <a:gd name="adj1" fmla="val 16159622"/>
              <a:gd name="adj2" fmla="val 14028491"/>
            </a:avLst>
          </a:prstGeom>
          <a:solidFill>
            <a:srgbClr val="8DA1B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3" name="TextBox 12">
            <a:extLst>
              <a:ext uri="{FF2B5EF4-FFF2-40B4-BE49-F238E27FC236}">
                <a16:creationId xmlns:a16="http://schemas.microsoft.com/office/drawing/2014/main" id="{B11CBF2B-E995-4C27-BC0D-1BC5F14177AE}"/>
              </a:ext>
            </a:extLst>
          </p:cNvPr>
          <p:cNvSpPr txBox="1"/>
          <p:nvPr/>
        </p:nvSpPr>
        <p:spPr>
          <a:xfrm>
            <a:off x="3200400" y="1371600"/>
            <a:ext cx="3840480" cy="969496"/>
          </a:xfrm>
          <a:prstGeom prst="rect">
            <a:avLst/>
          </a:prstGeom>
          <a:noFill/>
        </p:spPr>
        <p:txBody>
          <a:bodyPr wrap="square" rtlCol="0">
            <a:spAutoFit/>
          </a:bodyPr>
          <a:lstStyle/>
          <a:p>
            <a:r>
              <a:rPr lang="en-US" sz="1400" dirty="0">
                <a:solidFill>
                  <a:srgbClr val="EF3425"/>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grpSp>
        <p:nvGrpSpPr>
          <p:cNvPr id="20" name="Group 19">
            <a:extLst>
              <a:ext uri="{FF2B5EF4-FFF2-40B4-BE49-F238E27FC236}">
                <a16:creationId xmlns:a16="http://schemas.microsoft.com/office/drawing/2014/main" id="{B103AC10-9549-4A5B-9A9C-4798FA40006B}"/>
              </a:ext>
            </a:extLst>
          </p:cNvPr>
          <p:cNvGrpSpPr/>
          <p:nvPr/>
        </p:nvGrpSpPr>
        <p:grpSpPr>
          <a:xfrm>
            <a:off x="7909560" y="2658524"/>
            <a:ext cx="1828800" cy="1828800"/>
            <a:chOff x="7909560" y="2658524"/>
            <a:chExt cx="1828800" cy="1828800"/>
          </a:xfrm>
        </p:grpSpPr>
        <p:sp>
          <p:nvSpPr>
            <p:cNvPr id="2" name="Oval 1">
              <a:extLst>
                <a:ext uri="{FF2B5EF4-FFF2-40B4-BE49-F238E27FC236}">
                  <a16:creationId xmlns:a16="http://schemas.microsoft.com/office/drawing/2014/main" id="{8DE88D0D-0C36-48EF-AB33-B976D85060EA}"/>
                </a:ext>
              </a:extLst>
            </p:cNvPr>
            <p:cNvSpPr>
              <a:spLocks noChangeAspect="1"/>
            </p:cNvSpPr>
            <p:nvPr/>
          </p:nvSpPr>
          <p:spPr>
            <a:xfrm>
              <a:off x="7909560" y="2658524"/>
              <a:ext cx="1828800" cy="1828800"/>
            </a:xfrm>
            <a:prstGeom prst="ellipse">
              <a:avLst/>
            </a:prstGeom>
            <a:solidFill>
              <a:srgbClr val="222A4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TextBox 18">
              <a:extLst>
                <a:ext uri="{FF2B5EF4-FFF2-40B4-BE49-F238E27FC236}">
                  <a16:creationId xmlns:a16="http://schemas.microsoft.com/office/drawing/2014/main" id="{CF9E5754-490A-4F0D-BEF8-5061F6B0100E}"/>
                </a:ext>
              </a:extLst>
            </p:cNvPr>
            <p:cNvSpPr txBox="1"/>
            <p:nvPr/>
          </p:nvSpPr>
          <p:spPr>
            <a:xfrm>
              <a:off x="8000441" y="3010340"/>
              <a:ext cx="1647037" cy="1114151"/>
            </a:xfrm>
            <a:prstGeom prst="rect">
              <a:avLst/>
            </a:prstGeom>
            <a:noFill/>
          </p:spPr>
          <p:txBody>
            <a:bodyPr wrap="square" rtlCol="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a:t>
              </a:r>
              <a:endParaRPr lang="en-US" sz="1600" b="1" dirty="0">
                <a:solidFill>
                  <a:schemeClr val="bg1"/>
                </a:solidFill>
                <a:latin typeface="Bernard MT Condensed" panose="02050806060905020404" pitchFamily="18" charset="0"/>
              </a:endParaRP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200" dirty="0">
                  <a:solidFill>
                    <a:schemeClr val="bg1"/>
                  </a:solidFill>
                  <a:latin typeface="Candara" panose="020E0502030303020204" pitchFamily="34" charset="0"/>
                </a:rPr>
                <a:t>Lorem ipsum dolor sit amet, consectetur adipiscing elit, sed do eiusmod tempor.</a:t>
              </a:r>
            </a:p>
          </p:txBody>
        </p:sp>
      </p:grpSp>
      <p:sp>
        <p:nvSpPr>
          <p:cNvPr id="23" name="TextBox 22">
            <a:extLst>
              <a:ext uri="{FF2B5EF4-FFF2-40B4-BE49-F238E27FC236}">
                <a16:creationId xmlns:a16="http://schemas.microsoft.com/office/drawing/2014/main" id="{B50C8427-E8BE-4FD6-AD56-51FC27FE3CE8}"/>
              </a:ext>
            </a:extLst>
          </p:cNvPr>
          <p:cNvSpPr txBox="1"/>
          <p:nvPr/>
        </p:nvSpPr>
        <p:spPr>
          <a:xfrm>
            <a:off x="1005840" y="2286000"/>
            <a:ext cx="3840480" cy="969496"/>
          </a:xfrm>
          <a:prstGeom prst="rect">
            <a:avLst/>
          </a:prstGeom>
          <a:noFill/>
        </p:spPr>
        <p:txBody>
          <a:bodyPr wrap="square" rtlCol="0">
            <a:spAutoFit/>
          </a:bodyPr>
          <a:lstStyle/>
          <a:p>
            <a:r>
              <a:rPr lang="en-US" sz="1400" dirty="0">
                <a:solidFill>
                  <a:srgbClr val="44546B"/>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30" name="TextBox 29">
            <a:extLst>
              <a:ext uri="{FF2B5EF4-FFF2-40B4-BE49-F238E27FC236}">
                <a16:creationId xmlns:a16="http://schemas.microsoft.com/office/drawing/2014/main" id="{8C2C368B-16D5-4639-B20F-A3AD2B4621C7}"/>
              </a:ext>
            </a:extLst>
          </p:cNvPr>
          <p:cNvSpPr txBox="1"/>
          <p:nvPr/>
        </p:nvSpPr>
        <p:spPr>
          <a:xfrm>
            <a:off x="3200400" y="5669280"/>
            <a:ext cx="3840480" cy="969496"/>
          </a:xfrm>
          <a:prstGeom prst="rect">
            <a:avLst/>
          </a:prstGeom>
          <a:noFill/>
        </p:spPr>
        <p:txBody>
          <a:bodyPr wrap="square" rtlCol="0">
            <a:spAutoFit/>
          </a:bodyPr>
          <a:lstStyle/>
          <a:p>
            <a:r>
              <a:rPr lang="en-US" sz="1400" dirty="0">
                <a:solidFill>
                  <a:srgbClr val="8DA1BB"/>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37" name="TextBox 36">
            <a:extLst>
              <a:ext uri="{FF2B5EF4-FFF2-40B4-BE49-F238E27FC236}">
                <a16:creationId xmlns:a16="http://schemas.microsoft.com/office/drawing/2014/main" id="{9D33B48B-4BED-4E56-8047-63CF88525C9F}"/>
              </a:ext>
            </a:extLst>
          </p:cNvPr>
          <p:cNvSpPr txBox="1"/>
          <p:nvPr/>
        </p:nvSpPr>
        <p:spPr>
          <a:xfrm>
            <a:off x="3200400" y="3566160"/>
            <a:ext cx="3840480" cy="969496"/>
          </a:xfrm>
          <a:prstGeom prst="rect">
            <a:avLst/>
          </a:prstGeom>
          <a:noFill/>
        </p:spPr>
        <p:txBody>
          <a:bodyPr wrap="square" rtlCol="0">
            <a:spAutoFit/>
          </a:bodyPr>
          <a:lstStyle/>
          <a:p>
            <a:r>
              <a:rPr lang="en-US" sz="1400" dirty="0">
                <a:solidFill>
                  <a:srgbClr val="5C7089"/>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40" name="TextBox 39">
            <a:extLst>
              <a:ext uri="{FF2B5EF4-FFF2-40B4-BE49-F238E27FC236}">
                <a16:creationId xmlns:a16="http://schemas.microsoft.com/office/drawing/2014/main" id="{7BAA9A9F-A791-4AC1-996A-927238251547}"/>
              </a:ext>
            </a:extLst>
          </p:cNvPr>
          <p:cNvSpPr txBox="1"/>
          <p:nvPr/>
        </p:nvSpPr>
        <p:spPr>
          <a:xfrm>
            <a:off x="1005840" y="4480560"/>
            <a:ext cx="3840480" cy="969496"/>
          </a:xfrm>
          <a:prstGeom prst="rect">
            <a:avLst/>
          </a:prstGeom>
          <a:noFill/>
        </p:spPr>
        <p:txBody>
          <a:bodyPr wrap="square" rtlCol="0">
            <a:spAutoFit/>
          </a:bodyPr>
          <a:lstStyle/>
          <a:p>
            <a:r>
              <a:rPr lang="en-US" sz="1400" dirty="0">
                <a:solidFill>
                  <a:srgbClr val="72869F"/>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50" name="TextBox 49">
            <a:extLst>
              <a:ext uri="{FF2B5EF4-FFF2-40B4-BE49-F238E27FC236}">
                <a16:creationId xmlns:a16="http://schemas.microsoft.com/office/drawing/2014/main" id="{6D2E49BA-3813-448D-BD35-A82B3C058251}"/>
              </a:ext>
            </a:extLst>
          </p:cNvPr>
          <p:cNvSpPr txBox="1"/>
          <p:nvPr/>
        </p:nvSpPr>
        <p:spPr>
          <a:xfrm>
            <a:off x="7912329" y="4503148"/>
            <a:ext cx="1051559" cy="338554"/>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$3,243</a:t>
            </a:r>
            <a:endParaRPr lang="en-US" sz="400" dirty="0">
              <a:solidFill>
                <a:schemeClr val="bg1"/>
              </a:solidFill>
              <a:latin typeface="Bernard MT Condensed" panose="02050806060905020404" pitchFamily="18" charset="0"/>
            </a:endParaRPr>
          </a:p>
        </p:txBody>
      </p:sp>
      <p:sp>
        <p:nvSpPr>
          <p:cNvPr id="51" name="TextBox 50">
            <a:extLst>
              <a:ext uri="{FF2B5EF4-FFF2-40B4-BE49-F238E27FC236}">
                <a16:creationId xmlns:a16="http://schemas.microsoft.com/office/drawing/2014/main" id="{A9AE3452-A973-4DFD-ADF4-43A40BBCAF16}"/>
              </a:ext>
            </a:extLst>
          </p:cNvPr>
          <p:cNvSpPr txBox="1"/>
          <p:nvPr/>
        </p:nvSpPr>
        <p:spPr>
          <a:xfrm>
            <a:off x="7912329" y="4862020"/>
            <a:ext cx="1051559" cy="400110"/>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$2,785</a:t>
            </a:r>
          </a:p>
          <a:p>
            <a:endParaRPr lang="en-US" sz="400" dirty="0">
              <a:solidFill>
                <a:schemeClr val="bg1"/>
              </a:solidFill>
              <a:latin typeface="Bernard MT Condensed" panose="02050806060905020404" pitchFamily="18" charset="0"/>
            </a:endParaRPr>
          </a:p>
        </p:txBody>
      </p:sp>
      <p:sp>
        <p:nvSpPr>
          <p:cNvPr id="52" name="TextBox 51">
            <a:extLst>
              <a:ext uri="{FF2B5EF4-FFF2-40B4-BE49-F238E27FC236}">
                <a16:creationId xmlns:a16="http://schemas.microsoft.com/office/drawing/2014/main" id="{BFDA88D2-F01E-4438-B29E-12D17A594518}"/>
              </a:ext>
            </a:extLst>
          </p:cNvPr>
          <p:cNvSpPr txBox="1"/>
          <p:nvPr/>
        </p:nvSpPr>
        <p:spPr>
          <a:xfrm>
            <a:off x="7912328" y="5231876"/>
            <a:ext cx="1051559" cy="400110"/>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$2,394</a:t>
            </a:r>
          </a:p>
          <a:p>
            <a:endParaRPr lang="en-US" sz="400" dirty="0">
              <a:solidFill>
                <a:schemeClr val="bg1"/>
              </a:solidFill>
              <a:latin typeface="Bernard MT Condensed" panose="02050806060905020404" pitchFamily="18" charset="0"/>
            </a:endParaRPr>
          </a:p>
        </p:txBody>
      </p:sp>
      <p:sp>
        <p:nvSpPr>
          <p:cNvPr id="53" name="TextBox 52">
            <a:extLst>
              <a:ext uri="{FF2B5EF4-FFF2-40B4-BE49-F238E27FC236}">
                <a16:creationId xmlns:a16="http://schemas.microsoft.com/office/drawing/2014/main" id="{068DC188-4E8E-4644-B389-497D34B946C0}"/>
              </a:ext>
            </a:extLst>
          </p:cNvPr>
          <p:cNvSpPr txBox="1"/>
          <p:nvPr/>
        </p:nvSpPr>
        <p:spPr>
          <a:xfrm>
            <a:off x="7912328" y="5598380"/>
            <a:ext cx="1051559" cy="400110"/>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$2,048</a:t>
            </a:r>
          </a:p>
          <a:p>
            <a:endParaRPr lang="en-US" sz="400" dirty="0">
              <a:solidFill>
                <a:schemeClr val="bg1"/>
              </a:solidFill>
              <a:latin typeface="Bernard MT Condensed" panose="02050806060905020404" pitchFamily="18" charset="0"/>
            </a:endParaRPr>
          </a:p>
        </p:txBody>
      </p:sp>
      <p:sp>
        <p:nvSpPr>
          <p:cNvPr id="54" name="TextBox 53">
            <a:extLst>
              <a:ext uri="{FF2B5EF4-FFF2-40B4-BE49-F238E27FC236}">
                <a16:creationId xmlns:a16="http://schemas.microsoft.com/office/drawing/2014/main" id="{C849A2E6-A677-4CF1-9DB8-240BC1C6E8CB}"/>
              </a:ext>
            </a:extLst>
          </p:cNvPr>
          <p:cNvSpPr txBox="1"/>
          <p:nvPr/>
        </p:nvSpPr>
        <p:spPr>
          <a:xfrm>
            <a:off x="7912328" y="5959300"/>
            <a:ext cx="1051559" cy="400110"/>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$1,743</a:t>
            </a:r>
          </a:p>
          <a:p>
            <a:endParaRPr lang="en-US" sz="400" dirty="0">
              <a:solidFill>
                <a:schemeClr val="bg1"/>
              </a:solidFill>
              <a:latin typeface="Bernard MT Condensed" panose="02050806060905020404" pitchFamily="18" charset="0"/>
            </a:endParaRPr>
          </a:p>
        </p:txBody>
      </p:sp>
    </p:spTree>
    <p:extLst>
      <p:ext uri="{BB962C8B-B14F-4D97-AF65-F5344CB8AC3E}">
        <p14:creationId xmlns:p14="http://schemas.microsoft.com/office/powerpoint/2010/main" val="21999542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20"/>
                                        </p:tgtEl>
                                        <p:attrNameLst>
                                          <p:attrName>style.visibility</p:attrName>
                                        </p:attrNameLst>
                                      </p:cBhvr>
                                      <p:to>
                                        <p:strVal val="visible"/>
                                      </p:to>
                                    </p:set>
                                    <p:anim calcmode="lin" valueType="num">
                                      <p:cBhvr>
                                        <p:cTn id="11" dur="1000" fill="hold"/>
                                        <p:tgtEl>
                                          <p:spTgt spid="20"/>
                                        </p:tgtEl>
                                        <p:attrNameLst>
                                          <p:attrName>ppt_w</p:attrName>
                                        </p:attrNameLst>
                                      </p:cBhvr>
                                      <p:tavLst>
                                        <p:tav tm="0">
                                          <p:val>
                                            <p:fltVal val="0"/>
                                          </p:val>
                                        </p:tav>
                                        <p:tav tm="100000">
                                          <p:val>
                                            <p:strVal val="#ppt_w"/>
                                          </p:val>
                                        </p:tav>
                                      </p:tavLst>
                                    </p:anim>
                                    <p:anim calcmode="lin" valueType="num">
                                      <p:cBhvr>
                                        <p:cTn id="12" dur="1000" fill="hold"/>
                                        <p:tgtEl>
                                          <p:spTgt spid="20"/>
                                        </p:tgtEl>
                                        <p:attrNameLst>
                                          <p:attrName>ppt_h</p:attrName>
                                        </p:attrNameLst>
                                      </p:cBhvr>
                                      <p:tavLst>
                                        <p:tav tm="0">
                                          <p:val>
                                            <p:fltVal val="0"/>
                                          </p:val>
                                        </p:tav>
                                        <p:tav tm="100000">
                                          <p:val>
                                            <p:strVal val="#ppt_h"/>
                                          </p:val>
                                        </p:tav>
                                      </p:tavLst>
                                    </p:anim>
                                    <p:animEffect transition="in" filter="fade">
                                      <p:cBhvr>
                                        <p:cTn id="13" dur="1000"/>
                                        <p:tgtEl>
                                          <p:spTgt spid="20"/>
                                        </p:tgtEl>
                                      </p:cBhvr>
                                    </p:animEffect>
                                  </p:childTnLst>
                                </p:cTn>
                              </p:par>
                            </p:childTnLst>
                          </p:cTn>
                        </p:par>
                        <p:par>
                          <p:cTn id="14" fill="hold">
                            <p:stCondLst>
                              <p:cond delay="1500"/>
                            </p:stCondLst>
                            <p:childTnLst>
                              <p:par>
                                <p:cTn id="15" presetID="31" presetClass="entr" presetSubtype="0" fill="hold" grpId="0" nodeType="afterEffect">
                                  <p:stCondLst>
                                    <p:cond delay="0"/>
                                  </p:stCondLst>
                                  <p:childTnLst>
                                    <p:set>
                                      <p:cBhvr>
                                        <p:cTn id="16" dur="1" fill="hold">
                                          <p:stCondLst>
                                            <p:cond delay="0"/>
                                          </p:stCondLst>
                                        </p:cTn>
                                        <p:tgtEl>
                                          <p:spTgt spid="7"/>
                                        </p:tgtEl>
                                        <p:attrNameLst>
                                          <p:attrName>style.visibility</p:attrName>
                                        </p:attrNameLst>
                                      </p:cBhvr>
                                      <p:to>
                                        <p:strVal val="visible"/>
                                      </p:to>
                                    </p:set>
                                    <p:anim calcmode="lin" valueType="num">
                                      <p:cBhvr>
                                        <p:cTn id="17" dur="1500" fill="hold"/>
                                        <p:tgtEl>
                                          <p:spTgt spid="7"/>
                                        </p:tgtEl>
                                        <p:attrNameLst>
                                          <p:attrName>ppt_w</p:attrName>
                                        </p:attrNameLst>
                                      </p:cBhvr>
                                      <p:tavLst>
                                        <p:tav tm="0">
                                          <p:val>
                                            <p:fltVal val="0"/>
                                          </p:val>
                                        </p:tav>
                                        <p:tav tm="100000">
                                          <p:val>
                                            <p:strVal val="#ppt_w"/>
                                          </p:val>
                                        </p:tav>
                                      </p:tavLst>
                                    </p:anim>
                                    <p:anim calcmode="lin" valueType="num">
                                      <p:cBhvr>
                                        <p:cTn id="18" dur="1500" fill="hold"/>
                                        <p:tgtEl>
                                          <p:spTgt spid="7"/>
                                        </p:tgtEl>
                                        <p:attrNameLst>
                                          <p:attrName>ppt_h</p:attrName>
                                        </p:attrNameLst>
                                      </p:cBhvr>
                                      <p:tavLst>
                                        <p:tav tm="0">
                                          <p:val>
                                            <p:fltVal val="0"/>
                                          </p:val>
                                        </p:tav>
                                        <p:tav tm="100000">
                                          <p:val>
                                            <p:strVal val="#ppt_h"/>
                                          </p:val>
                                        </p:tav>
                                      </p:tavLst>
                                    </p:anim>
                                    <p:anim calcmode="lin" valueType="num">
                                      <p:cBhvr>
                                        <p:cTn id="19" dur="1500" fill="hold"/>
                                        <p:tgtEl>
                                          <p:spTgt spid="7"/>
                                        </p:tgtEl>
                                        <p:attrNameLst>
                                          <p:attrName>style.rotation</p:attrName>
                                        </p:attrNameLst>
                                      </p:cBhvr>
                                      <p:tavLst>
                                        <p:tav tm="0">
                                          <p:val>
                                            <p:fltVal val="90"/>
                                          </p:val>
                                        </p:tav>
                                        <p:tav tm="100000">
                                          <p:val>
                                            <p:fltVal val="0"/>
                                          </p:val>
                                        </p:tav>
                                      </p:tavLst>
                                    </p:anim>
                                    <p:animEffect transition="in" filter="fade">
                                      <p:cBhvr>
                                        <p:cTn id="20" dur="1500"/>
                                        <p:tgtEl>
                                          <p:spTgt spid="7"/>
                                        </p:tgtEl>
                                      </p:cBhvr>
                                    </p:animEffect>
                                  </p:childTnLst>
                                </p:cTn>
                              </p:par>
                              <p:par>
                                <p:cTn id="21" presetID="31" presetClass="entr" presetSubtype="0" fill="hold" grpId="0" nodeType="withEffect">
                                  <p:stCondLst>
                                    <p:cond delay="500"/>
                                  </p:stCondLst>
                                  <p:childTnLst>
                                    <p:set>
                                      <p:cBhvr>
                                        <p:cTn id="22" dur="1" fill="hold">
                                          <p:stCondLst>
                                            <p:cond delay="0"/>
                                          </p:stCondLst>
                                        </p:cTn>
                                        <p:tgtEl>
                                          <p:spTgt spid="9"/>
                                        </p:tgtEl>
                                        <p:attrNameLst>
                                          <p:attrName>style.visibility</p:attrName>
                                        </p:attrNameLst>
                                      </p:cBhvr>
                                      <p:to>
                                        <p:strVal val="visible"/>
                                      </p:to>
                                    </p:set>
                                    <p:anim calcmode="lin" valueType="num">
                                      <p:cBhvr>
                                        <p:cTn id="23" dur="1500" fill="hold"/>
                                        <p:tgtEl>
                                          <p:spTgt spid="9"/>
                                        </p:tgtEl>
                                        <p:attrNameLst>
                                          <p:attrName>ppt_w</p:attrName>
                                        </p:attrNameLst>
                                      </p:cBhvr>
                                      <p:tavLst>
                                        <p:tav tm="0">
                                          <p:val>
                                            <p:fltVal val="0"/>
                                          </p:val>
                                        </p:tav>
                                        <p:tav tm="100000">
                                          <p:val>
                                            <p:strVal val="#ppt_w"/>
                                          </p:val>
                                        </p:tav>
                                      </p:tavLst>
                                    </p:anim>
                                    <p:anim calcmode="lin" valueType="num">
                                      <p:cBhvr>
                                        <p:cTn id="24" dur="1500" fill="hold"/>
                                        <p:tgtEl>
                                          <p:spTgt spid="9"/>
                                        </p:tgtEl>
                                        <p:attrNameLst>
                                          <p:attrName>ppt_h</p:attrName>
                                        </p:attrNameLst>
                                      </p:cBhvr>
                                      <p:tavLst>
                                        <p:tav tm="0">
                                          <p:val>
                                            <p:fltVal val="0"/>
                                          </p:val>
                                        </p:tav>
                                        <p:tav tm="100000">
                                          <p:val>
                                            <p:strVal val="#ppt_h"/>
                                          </p:val>
                                        </p:tav>
                                      </p:tavLst>
                                    </p:anim>
                                    <p:anim calcmode="lin" valueType="num">
                                      <p:cBhvr>
                                        <p:cTn id="25" dur="1500" fill="hold"/>
                                        <p:tgtEl>
                                          <p:spTgt spid="9"/>
                                        </p:tgtEl>
                                        <p:attrNameLst>
                                          <p:attrName>style.rotation</p:attrName>
                                        </p:attrNameLst>
                                      </p:cBhvr>
                                      <p:tavLst>
                                        <p:tav tm="0">
                                          <p:val>
                                            <p:fltVal val="90"/>
                                          </p:val>
                                        </p:tav>
                                        <p:tav tm="100000">
                                          <p:val>
                                            <p:fltVal val="0"/>
                                          </p:val>
                                        </p:tav>
                                      </p:tavLst>
                                    </p:anim>
                                    <p:animEffect transition="in" filter="fade">
                                      <p:cBhvr>
                                        <p:cTn id="26" dur="1500"/>
                                        <p:tgtEl>
                                          <p:spTgt spid="9"/>
                                        </p:tgtEl>
                                      </p:cBhvr>
                                    </p:animEffect>
                                  </p:childTnLst>
                                </p:cTn>
                              </p:par>
                              <p:par>
                                <p:cTn id="27" presetID="31" presetClass="entr" presetSubtype="0" fill="hold" grpId="0" nodeType="withEffect">
                                  <p:stCondLst>
                                    <p:cond delay="1000"/>
                                  </p:stCondLst>
                                  <p:childTnLst>
                                    <p:set>
                                      <p:cBhvr>
                                        <p:cTn id="28" dur="1" fill="hold">
                                          <p:stCondLst>
                                            <p:cond delay="0"/>
                                          </p:stCondLst>
                                        </p:cTn>
                                        <p:tgtEl>
                                          <p:spTgt spid="10"/>
                                        </p:tgtEl>
                                        <p:attrNameLst>
                                          <p:attrName>style.visibility</p:attrName>
                                        </p:attrNameLst>
                                      </p:cBhvr>
                                      <p:to>
                                        <p:strVal val="visible"/>
                                      </p:to>
                                    </p:set>
                                    <p:anim calcmode="lin" valueType="num">
                                      <p:cBhvr>
                                        <p:cTn id="29" dur="1500" fill="hold"/>
                                        <p:tgtEl>
                                          <p:spTgt spid="10"/>
                                        </p:tgtEl>
                                        <p:attrNameLst>
                                          <p:attrName>ppt_w</p:attrName>
                                        </p:attrNameLst>
                                      </p:cBhvr>
                                      <p:tavLst>
                                        <p:tav tm="0">
                                          <p:val>
                                            <p:fltVal val="0"/>
                                          </p:val>
                                        </p:tav>
                                        <p:tav tm="100000">
                                          <p:val>
                                            <p:strVal val="#ppt_w"/>
                                          </p:val>
                                        </p:tav>
                                      </p:tavLst>
                                    </p:anim>
                                    <p:anim calcmode="lin" valueType="num">
                                      <p:cBhvr>
                                        <p:cTn id="30" dur="1500" fill="hold"/>
                                        <p:tgtEl>
                                          <p:spTgt spid="10"/>
                                        </p:tgtEl>
                                        <p:attrNameLst>
                                          <p:attrName>ppt_h</p:attrName>
                                        </p:attrNameLst>
                                      </p:cBhvr>
                                      <p:tavLst>
                                        <p:tav tm="0">
                                          <p:val>
                                            <p:fltVal val="0"/>
                                          </p:val>
                                        </p:tav>
                                        <p:tav tm="100000">
                                          <p:val>
                                            <p:strVal val="#ppt_h"/>
                                          </p:val>
                                        </p:tav>
                                      </p:tavLst>
                                    </p:anim>
                                    <p:anim calcmode="lin" valueType="num">
                                      <p:cBhvr>
                                        <p:cTn id="31" dur="1500" fill="hold"/>
                                        <p:tgtEl>
                                          <p:spTgt spid="10"/>
                                        </p:tgtEl>
                                        <p:attrNameLst>
                                          <p:attrName>style.rotation</p:attrName>
                                        </p:attrNameLst>
                                      </p:cBhvr>
                                      <p:tavLst>
                                        <p:tav tm="0">
                                          <p:val>
                                            <p:fltVal val="90"/>
                                          </p:val>
                                        </p:tav>
                                        <p:tav tm="100000">
                                          <p:val>
                                            <p:fltVal val="0"/>
                                          </p:val>
                                        </p:tav>
                                      </p:tavLst>
                                    </p:anim>
                                    <p:animEffect transition="in" filter="fade">
                                      <p:cBhvr>
                                        <p:cTn id="32" dur="1500"/>
                                        <p:tgtEl>
                                          <p:spTgt spid="10"/>
                                        </p:tgtEl>
                                      </p:cBhvr>
                                    </p:animEffect>
                                  </p:childTnLst>
                                </p:cTn>
                              </p:par>
                              <p:par>
                                <p:cTn id="33" presetID="31" presetClass="entr" presetSubtype="0" fill="hold" grpId="0" nodeType="withEffect">
                                  <p:stCondLst>
                                    <p:cond delay="1500"/>
                                  </p:stCondLst>
                                  <p:childTnLst>
                                    <p:set>
                                      <p:cBhvr>
                                        <p:cTn id="34" dur="1" fill="hold">
                                          <p:stCondLst>
                                            <p:cond delay="0"/>
                                          </p:stCondLst>
                                        </p:cTn>
                                        <p:tgtEl>
                                          <p:spTgt spid="11"/>
                                        </p:tgtEl>
                                        <p:attrNameLst>
                                          <p:attrName>style.visibility</p:attrName>
                                        </p:attrNameLst>
                                      </p:cBhvr>
                                      <p:to>
                                        <p:strVal val="visible"/>
                                      </p:to>
                                    </p:set>
                                    <p:anim calcmode="lin" valueType="num">
                                      <p:cBhvr>
                                        <p:cTn id="35" dur="1500" fill="hold"/>
                                        <p:tgtEl>
                                          <p:spTgt spid="11"/>
                                        </p:tgtEl>
                                        <p:attrNameLst>
                                          <p:attrName>ppt_w</p:attrName>
                                        </p:attrNameLst>
                                      </p:cBhvr>
                                      <p:tavLst>
                                        <p:tav tm="0">
                                          <p:val>
                                            <p:fltVal val="0"/>
                                          </p:val>
                                        </p:tav>
                                        <p:tav tm="100000">
                                          <p:val>
                                            <p:strVal val="#ppt_w"/>
                                          </p:val>
                                        </p:tav>
                                      </p:tavLst>
                                    </p:anim>
                                    <p:anim calcmode="lin" valueType="num">
                                      <p:cBhvr>
                                        <p:cTn id="36" dur="1500" fill="hold"/>
                                        <p:tgtEl>
                                          <p:spTgt spid="11"/>
                                        </p:tgtEl>
                                        <p:attrNameLst>
                                          <p:attrName>ppt_h</p:attrName>
                                        </p:attrNameLst>
                                      </p:cBhvr>
                                      <p:tavLst>
                                        <p:tav tm="0">
                                          <p:val>
                                            <p:fltVal val="0"/>
                                          </p:val>
                                        </p:tav>
                                        <p:tav tm="100000">
                                          <p:val>
                                            <p:strVal val="#ppt_h"/>
                                          </p:val>
                                        </p:tav>
                                      </p:tavLst>
                                    </p:anim>
                                    <p:anim calcmode="lin" valueType="num">
                                      <p:cBhvr>
                                        <p:cTn id="37" dur="1500" fill="hold"/>
                                        <p:tgtEl>
                                          <p:spTgt spid="11"/>
                                        </p:tgtEl>
                                        <p:attrNameLst>
                                          <p:attrName>style.rotation</p:attrName>
                                        </p:attrNameLst>
                                      </p:cBhvr>
                                      <p:tavLst>
                                        <p:tav tm="0">
                                          <p:val>
                                            <p:fltVal val="90"/>
                                          </p:val>
                                        </p:tav>
                                        <p:tav tm="100000">
                                          <p:val>
                                            <p:fltVal val="0"/>
                                          </p:val>
                                        </p:tav>
                                      </p:tavLst>
                                    </p:anim>
                                    <p:animEffect transition="in" filter="fade">
                                      <p:cBhvr>
                                        <p:cTn id="38" dur="1500"/>
                                        <p:tgtEl>
                                          <p:spTgt spid="11"/>
                                        </p:tgtEl>
                                      </p:cBhvr>
                                    </p:animEffect>
                                  </p:childTnLst>
                                </p:cTn>
                              </p:par>
                              <p:par>
                                <p:cTn id="39" presetID="31" presetClass="entr" presetSubtype="0" fill="hold" grpId="0" nodeType="withEffect">
                                  <p:stCondLst>
                                    <p:cond delay="1750"/>
                                  </p:stCondLst>
                                  <p:childTnLst>
                                    <p:set>
                                      <p:cBhvr>
                                        <p:cTn id="40" dur="1" fill="hold">
                                          <p:stCondLst>
                                            <p:cond delay="0"/>
                                          </p:stCondLst>
                                        </p:cTn>
                                        <p:tgtEl>
                                          <p:spTgt spid="12"/>
                                        </p:tgtEl>
                                        <p:attrNameLst>
                                          <p:attrName>style.visibility</p:attrName>
                                        </p:attrNameLst>
                                      </p:cBhvr>
                                      <p:to>
                                        <p:strVal val="visible"/>
                                      </p:to>
                                    </p:set>
                                    <p:anim calcmode="lin" valueType="num">
                                      <p:cBhvr>
                                        <p:cTn id="41" dur="1500" fill="hold"/>
                                        <p:tgtEl>
                                          <p:spTgt spid="12"/>
                                        </p:tgtEl>
                                        <p:attrNameLst>
                                          <p:attrName>ppt_w</p:attrName>
                                        </p:attrNameLst>
                                      </p:cBhvr>
                                      <p:tavLst>
                                        <p:tav tm="0">
                                          <p:val>
                                            <p:fltVal val="0"/>
                                          </p:val>
                                        </p:tav>
                                        <p:tav tm="100000">
                                          <p:val>
                                            <p:strVal val="#ppt_w"/>
                                          </p:val>
                                        </p:tav>
                                      </p:tavLst>
                                    </p:anim>
                                    <p:anim calcmode="lin" valueType="num">
                                      <p:cBhvr>
                                        <p:cTn id="42" dur="1500" fill="hold"/>
                                        <p:tgtEl>
                                          <p:spTgt spid="12"/>
                                        </p:tgtEl>
                                        <p:attrNameLst>
                                          <p:attrName>ppt_h</p:attrName>
                                        </p:attrNameLst>
                                      </p:cBhvr>
                                      <p:tavLst>
                                        <p:tav tm="0">
                                          <p:val>
                                            <p:fltVal val="0"/>
                                          </p:val>
                                        </p:tav>
                                        <p:tav tm="100000">
                                          <p:val>
                                            <p:strVal val="#ppt_h"/>
                                          </p:val>
                                        </p:tav>
                                      </p:tavLst>
                                    </p:anim>
                                    <p:anim calcmode="lin" valueType="num">
                                      <p:cBhvr>
                                        <p:cTn id="43" dur="1500" fill="hold"/>
                                        <p:tgtEl>
                                          <p:spTgt spid="12"/>
                                        </p:tgtEl>
                                        <p:attrNameLst>
                                          <p:attrName>style.rotation</p:attrName>
                                        </p:attrNameLst>
                                      </p:cBhvr>
                                      <p:tavLst>
                                        <p:tav tm="0">
                                          <p:val>
                                            <p:fltVal val="90"/>
                                          </p:val>
                                        </p:tav>
                                        <p:tav tm="100000">
                                          <p:val>
                                            <p:fltVal val="0"/>
                                          </p:val>
                                        </p:tav>
                                      </p:tavLst>
                                    </p:anim>
                                    <p:animEffect transition="in" filter="fade">
                                      <p:cBhvr>
                                        <p:cTn id="44" dur="1500"/>
                                        <p:tgtEl>
                                          <p:spTgt spid="12"/>
                                        </p:tgtEl>
                                      </p:cBhvr>
                                    </p:animEffect>
                                  </p:childTnLst>
                                </p:cTn>
                              </p:par>
                            </p:childTnLst>
                          </p:cTn>
                        </p:par>
                        <p:par>
                          <p:cTn id="45" fill="hold">
                            <p:stCondLst>
                              <p:cond delay="4750"/>
                            </p:stCondLst>
                            <p:childTnLst>
                              <p:par>
                                <p:cTn id="46" presetID="22" presetClass="entr" presetSubtype="8" fill="hold" grpId="0" nodeType="afterEffect">
                                  <p:stCondLst>
                                    <p:cond delay="0"/>
                                  </p:stCondLst>
                                  <p:childTnLst>
                                    <p:set>
                                      <p:cBhvr>
                                        <p:cTn id="47" dur="1" fill="hold">
                                          <p:stCondLst>
                                            <p:cond delay="0"/>
                                          </p:stCondLst>
                                        </p:cTn>
                                        <p:tgtEl>
                                          <p:spTgt spid="50"/>
                                        </p:tgtEl>
                                        <p:attrNameLst>
                                          <p:attrName>style.visibility</p:attrName>
                                        </p:attrNameLst>
                                      </p:cBhvr>
                                      <p:to>
                                        <p:strVal val="visible"/>
                                      </p:to>
                                    </p:set>
                                    <p:animEffect transition="in" filter="wipe(left)">
                                      <p:cBhvr>
                                        <p:cTn id="48" dur="750"/>
                                        <p:tgtEl>
                                          <p:spTgt spid="50"/>
                                        </p:tgtEl>
                                      </p:cBhvr>
                                    </p:animEffect>
                                  </p:childTnLst>
                                </p:cTn>
                              </p:par>
                            </p:childTnLst>
                          </p:cTn>
                        </p:par>
                        <p:par>
                          <p:cTn id="49" fill="hold">
                            <p:stCondLst>
                              <p:cond delay="5500"/>
                            </p:stCondLst>
                            <p:childTnLst>
                              <p:par>
                                <p:cTn id="50" presetID="42" presetClass="entr" presetSubtype="0" fill="hold" grpId="0" nodeType="afterEffect">
                                  <p:stCondLst>
                                    <p:cond delay="0"/>
                                  </p:stCondLst>
                                  <p:childTnLst>
                                    <p:set>
                                      <p:cBhvr>
                                        <p:cTn id="51" dur="1" fill="hold">
                                          <p:stCondLst>
                                            <p:cond delay="0"/>
                                          </p:stCondLst>
                                        </p:cTn>
                                        <p:tgtEl>
                                          <p:spTgt spid="30"/>
                                        </p:tgtEl>
                                        <p:attrNameLst>
                                          <p:attrName>style.visibility</p:attrName>
                                        </p:attrNameLst>
                                      </p:cBhvr>
                                      <p:to>
                                        <p:strVal val="visible"/>
                                      </p:to>
                                    </p:set>
                                    <p:animEffect transition="in" filter="fade">
                                      <p:cBhvr>
                                        <p:cTn id="52" dur="1000"/>
                                        <p:tgtEl>
                                          <p:spTgt spid="30"/>
                                        </p:tgtEl>
                                      </p:cBhvr>
                                    </p:animEffect>
                                    <p:anim calcmode="lin" valueType="num">
                                      <p:cBhvr>
                                        <p:cTn id="53" dur="1000" fill="hold"/>
                                        <p:tgtEl>
                                          <p:spTgt spid="30"/>
                                        </p:tgtEl>
                                        <p:attrNameLst>
                                          <p:attrName>ppt_x</p:attrName>
                                        </p:attrNameLst>
                                      </p:cBhvr>
                                      <p:tavLst>
                                        <p:tav tm="0">
                                          <p:val>
                                            <p:strVal val="#ppt_x"/>
                                          </p:val>
                                        </p:tav>
                                        <p:tav tm="100000">
                                          <p:val>
                                            <p:strVal val="#ppt_x"/>
                                          </p:val>
                                        </p:tav>
                                      </p:tavLst>
                                    </p:anim>
                                    <p:anim calcmode="lin" valueType="num">
                                      <p:cBhvr>
                                        <p:cTn id="54" dur="1000" fill="hold"/>
                                        <p:tgtEl>
                                          <p:spTgt spid="30"/>
                                        </p:tgtEl>
                                        <p:attrNameLst>
                                          <p:attrName>ppt_y</p:attrName>
                                        </p:attrNameLst>
                                      </p:cBhvr>
                                      <p:tavLst>
                                        <p:tav tm="0">
                                          <p:val>
                                            <p:strVal val="#ppt_y+.1"/>
                                          </p:val>
                                        </p:tav>
                                        <p:tav tm="100000">
                                          <p:val>
                                            <p:strVal val="#ppt_y"/>
                                          </p:val>
                                        </p:tav>
                                      </p:tavLst>
                                    </p:anim>
                                  </p:childTnLst>
                                </p:cTn>
                              </p:par>
                            </p:childTnLst>
                          </p:cTn>
                        </p:par>
                        <p:par>
                          <p:cTn id="55" fill="hold">
                            <p:stCondLst>
                              <p:cond delay="6500"/>
                            </p:stCondLst>
                            <p:childTnLst>
                              <p:par>
                                <p:cTn id="56" presetID="22" presetClass="entr" presetSubtype="8" fill="hold" grpId="0" nodeType="afterEffect">
                                  <p:stCondLst>
                                    <p:cond delay="0"/>
                                  </p:stCondLst>
                                  <p:childTnLst>
                                    <p:set>
                                      <p:cBhvr>
                                        <p:cTn id="57" dur="1" fill="hold">
                                          <p:stCondLst>
                                            <p:cond delay="0"/>
                                          </p:stCondLst>
                                        </p:cTn>
                                        <p:tgtEl>
                                          <p:spTgt spid="51"/>
                                        </p:tgtEl>
                                        <p:attrNameLst>
                                          <p:attrName>style.visibility</p:attrName>
                                        </p:attrNameLst>
                                      </p:cBhvr>
                                      <p:to>
                                        <p:strVal val="visible"/>
                                      </p:to>
                                    </p:set>
                                    <p:animEffect transition="in" filter="wipe(left)">
                                      <p:cBhvr>
                                        <p:cTn id="58" dur="750"/>
                                        <p:tgtEl>
                                          <p:spTgt spid="51"/>
                                        </p:tgtEl>
                                      </p:cBhvr>
                                    </p:animEffect>
                                  </p:childTnLst>
                                </p:cTn>
                              </p:par>
                            </p:childTnLst>
                          </p:cTn>
                        </p:par>
                        <p:par>
                          <p:cTn id="59" fill="hold">
                            <p:stCondLst>
                              <p:cond delay="7250"/>
                            </p:stCondLst>
                            <p:childTnLst>
                              <p:par>
                                <p:cTn id="60" presetID="42" presetClass="entr" presetSubtype="0" fill="hold" grpId="0" nodeType="afterEffect">
                                  <p:stCondLst>
                                    <p:cond delay="0"/>
                                  </p:stCondLst>
                                  <p:childTnLst>
                                    <p:set>
                                      <p:cBhvr>
                                        <p:cTn id="61" dur="1" fill="hold">
                                          <p:stCondLst>
                                            <p:cond delay="0"/>
                                          </p:stCondLst>
                                        </p:cTn>
                                        <p:tgtEl>
                                          <p:spTgt spid="40"/>
                                        </p:tgtEl>
                                        <p:attrNameLst>
                                          <p:attrName>style.visibility</p:attrName>
                                        </p:attrNameLst>
                                      </p:cBhvr>
                                      <p:to>
                                        <p:strVal val="visible"/>
                                      </p:to>
                                    </p:set>
                                    <p:animEffect transition="in" filter="fade">
                                      <p:cBhvr>
                                        <p:cTn id="62" dur="1000"/>
                                        <p:tgtEl>
                                          <p:spTgt spid="40"/>
                                        </p:tgtEl>
                                      </p:cBhvr>
                                    </p:animEffect>
                                    <p:anim calcmode="lin" valueType="num">
                                      <p:cBhvr>
                                        <p:cTn id="63" dur="1000" fill="hold"/>
                                        <p:tgtEl>
                                          <p:spTgt spid="40"/>
                                        </p:tgtEl>
                                        <p:attrNameLst>
                                          <p:attrName>ppt_x</p:attrName>
                                        </p:attrNameLst>
                                      </p:cBhvr>
                                      <p:tavLst>
                                        <p:tav tm="0">
                                          <p:val>
                                            <p:strVal val="#ppt_x"/>
                                          </p:val>
                                        </p:tav>
                                        <p:tav tm="100000">
                                          <p:val>
                                            <p:strVal val="#ppt_x"/>
                                          </p:val>
                                        </p:tav>
                                      </p:tavLst>
                                    </p:anim>
                                    <p:anim calcmode="lin" valueType="num">
                                      <p:cBhvr>
                                        <p:cTn id="64" dur="1000" fill="hold"/>
                                        <p:tgtEl>
                                          <p:spTgt spid="40"/>
                                        </p:tgtEl>
                                        <p:attrNameLst>
                                          <p:attrName>ppt_y</p:attrName>
                                        </p:attrNameLst>
                                      </p:cBhvr>
                                      <p:tavLst>
                                        <p:tav tm="0">
                                          <p:val>
                                            <p:strVal val="#ppt_y+.1"/>
                                          </p:val>
                                        </p:tav>
                                        <p:tav tm="100000">
                                          <p:val>
                                            <p:strVal val="#ppt_y"/>
                                          </p:val>
                                        </p:tav>
                                      </p:tavLst>
                                    </p:anim>
                                  </p:childTnLst>
                                </p:cTn>
                              </p:par>
                            </p:childTnLst>
                          </p:cTn>
                        </p:par>
                        <p:par>
                          <p:cTn id="65" fill="hold">
                            <p:stCondLst>
                              <p:cond delay="8250"/>
                            </p:stCondLst>
                            <p:childTnLst>
                              <p:par>
                                <p:cTn id="66" presetID="22" presetClass="entr" presetSubtype="8" fill="hold" grpId="0" nodeType="afterEffect">
                                  <p:stCondLst>
                                    <p:cond delay="0"/>
                                  </p:stCondLst>
                                  <p:childTnLst>
                                    <p:set>
                                      <p:cBhvr>
                                        <p:cTn id="67" dur="1" fill="hold">
                                          <p:stCondLst>
                                            <p:cond delay="0"/>
                                          </p:stCondLst>
                                        </p:cTn>
                                        <p:tgtEl>
                                          <p:spTgt spid="52"/>
                                        </p:tgtEl>
                                        <p:attrNameLst>
                                          <p:attrName>style.visibility</p:attrName>
                                        </p:attrNameLst>
                                      </p:cBhvr>
                                      <p:to>
                                        <p:strVal val="visible"/>
                                      </p:to>
                                    </p:set>
                                    <p:animEffect transition="in" filter="wipe(left)">
                                      <p:cBhvr>
                                        <p:cTn id="68" dur="750"/>
                                        <p:tgtEl>
                                          <p:spTgt spid="52"/>
                                        </p:tgtEl>
                                      </p:cBhvr>
                                    </p:animEffect>
                                  </p:childTnLst>
                                </p:cTn>
                              </p:par>
                            </p:childTnLst>
                          </p:cTn>
                        </p:par>
                        <p:par>
                          <p:cTn id="69" fill="hold">
                            <p:stCondLst>
                              <p:cond delay="9000"/>
                            </p:stCondLst>
                            <p:childTnLst>
                              <p:par>
                                <p:cTn id="70" presetID="42" presetClass="entr" presetSubtype="0" fill="hold" grpId="0" nodeType="afterEffect">
                                  <p:stCondLst>
                                    <p:cond delay="0"/>
                                  </p:stCondLst>
                                  <p:childTnLst>
                                    <p:set>
                                      <p:cBhvr>
                                        <p:cTn id="71" dur="1" fill="hold">
                                          <p:stCondLst>
                                            <p:cond delay="0"/>
                                          </p:stCondLst>
                                        </p:cTn>
                                        <p:tgtEl>
                                          <p:spTgt spid="37"/>
                                        </p:tgtEl>
                                        <p:attrNameLst>
                                          <p:attrName>style.visibility</p:attrName>
                                        </p:attrNameLst>
                                      </p:cBhvr>
                                      <p:to>
                                        <p:strVal val="visible"/>
                                      </p:to>
                                    </p:set>
                                    <p:animEffect transition="in" filter="fade">
                                      <p:cBhvr>
                                        <p:cTn id="72" dur="1000"/>
                                        <p:tgtEl>
                                          <p:spTgt spid="37"/>
                                        </p:tgtEl>
                                      </p:cBhvr>
                                    </p:animEffect>
                                    <p:anim calcmode="lin" valueType="num">
                                      <p:cBhvr>
                                        <p:cTn id="73" dur="1000" fill="hold"/>
                                        <p:tgtEl>
                                          <p:spTgt spid="37"/>
                                        </p:tgtEl>
                                        <p:attrNameLst>
                                          <p:attrName>ppt_x</p:attrName>
                                        </p:attrNameLst>
                                      </p:cBhvr>
                                      <p:tavLst>
                                        <p:tav tm="0">
                                          <p:val>
                                            <p:strVal val="#ppt_x"/>
                                          </p:val>
                                        </p:tav>
                                        <p:tav tm="100000">
                                          <p:val>
                                            <p:strVal val="#ppt_x"/>
                                          </p:val>
                                        </p:tav>
                                      </p:tavLst>
                                    </p:anim>
                                    <p:anim calcmode="lin" valueType="num">
                                      <p:cBhvr>
                                        <p:cTn id="74" dur="1000" fill="hold"/>
                                        <p:tgtEl>
                                          <p:spTgt spid="37"/>
                                        </p:tgtEl>
                                        <p:attrNameLst>
                                          <p:attrName>ppt_y</p:attrName>
                                        </p:attrNameLst>
                                      </p:cBhvr>
                                      <p:tavLst>
                                        <p:tav tm="0">
                                          <p:val>
                                            <p:strVal val="#ppt_y+.1"/>
                                          </p:val>
                                        </p:tav>
                                        <p:tav tm="100000">
                                          <p:val>
                                            <p:strVal val="#ppt_y"/>
                                          </p:val>
                                        </p:tav>
                                      </p:tavLst>
                                    </p:anim>
                                  </p:childTnLst>
                                </p:cTn>
                              </p:par>
                            </p:childTnLst>
                          </p:cTn>
                        </p:par>
                        <p:par>
                          <p:cTn id="75" fill="hold">
                            <p:stCondLst>
                              <p:cond delay="10000"/>
                            </p:stCondLst>
                            <p:childTnLst>
                              <p:par>
                                <p:cTn id="76" presetID="22" presetClass="entr" presetSubtype="8" fill="hold" grpId="0" nodeType="afterEffect">
                                  <p:stCondLst>
                                    <p:cond delay="0"/>
                                  </p:stCondLst>
                                  <p:childTnLst>
                                    <p:set>
                                      <p:cBhvr>
                                        <p:cTn id="77" dur="1" fill="hold">
                                          <p:stCondLst>
                                            <p:cond delay="0"/>
                                          </p:stCondLst>
                                        </p:cTn>
                                        <p:tgtEl>
                                          <p:spTgt spid="53"/>
                                        </p:tgtEl>
                                        <p:attrNameLst>
                                          <p:attrName>style.visibility</p:attrName>
                                        </p:attrNameLst>
                                      </p:cBhvr>
                                      <p:to>
                                        <p:strVal val="visible"/>
                                      </p:to>
                                    </p:set>
                                    <p:animEffect transition="in" filter="wipe(left)">
                                      <p:cBhvr>
                                        <p:cTn id="78" dur="750"/>
                                        <p:tgtEl>
                                          <p:spTgt spid="53"/>
                                        </p:tgtEl>
                                      </p:cBhvr>
                                    </p:animEffect>
                                  </p:childTnLst>
                                </p:cTn>
                              </p:par>
                            </p:childTnLst>
                          </p:cTn>
                        </p:par>
                        <p:par>
                          <p:cTn id="79" fill="hold">
                            <p:stCondLst>
                              <p:cond delay="10750"/>
                            </p:stCondLst>
                            <p:childTnLst>
                              <p:par>
                                <p:cTn id="80" presetID="42" presetClass="entr" presetSubtype="0" fill="hold" grpId="0" nodeType="afterEffect">
                                  <p:stCondLst>
                                    <p:cond delay="0"/>
                                  </p:stCondLst>
                                  <p:childTnLst>
                                    <p:set>
                                      <p:cBhvr>
                                        <p:cTn id="81" dur="1" fill="hold">
                                          <p:stCondLst>
                                            <p:cond delay="0"/>
                                          </p:stCondLst>
                                        </p:cTn>
                                        <p:tgtEl>
                                          <p:spTgt spid="23"/>
                                        </p:tgtEl>
                                        <p:attrNameLst>
                                          <p:attrName>style.visibility</p:attrName>
                                        </p:attrNameLst>
                                      </p:cBhvr>
                                      <p:to>
                                        <p:strVal val="visible"/>
                                      </p:to>
                                    </p:set>
                                    <p:animEffect transition="in" filter="fade">
                                      <p:cBhvr>
                                        <p:cTn id="82" dur="1000"/>
                                        <p:tgtEl>
                                          <p:spTgt spid="23"/>
                                        </p:tgtEl>
                                      </p:cBhvr>
                                    </p:animEffect>
                                    <p:anim calcmode="lin" valueType="num">
                                      <p:cBhvr>
                                        <p:cTn id="83" dur="1000" fill="hold"/>
                                        <p:tgtEl>
                                          <p:spTgt spid="23"/>
                                        </p:tgtEl>
                                        <p:attrNameLst>
                                          <p:attrName>ppt_x</p:attrName>
                                        </p:attrNameLst>
                                      </p:cBhvr>
                                      <p:tavLst>
                                        <p:tav tm="0">
                                          <p:val>
                                            <p:strVal val="#ppt_x"/>
                                          </p:val>
                                        </p:tav>
                                        <p:tav tm="100000">
                                          <p:val>
                                            <p:strVal val="#ppt_x"/>
                                          </p:val>
                                        </p:tav>
                                      </p:tavLst>
                                    </p:anim>
                                    <p:anim calcmode="lin" valueType="num">
                                      <p:cBhvr>
                                        <p:cTn id="84" dur="1000" fill="hold"/>
                                        <p:tgtEl>
                                          <p:spTgt spid="23"/>
                                        </p:tgtEl>
                                        <p:attrNameLst>
                                          <p:attrName>ppt_y</p:attrName>
                                        </p:attrNameLst>
                                      </p:cBhvr>
                                      <p:tavLst>
                                        <p:tav tm="0">
                                          <p:val>
                                            <p:strVal val="#ppt_y+.1"/>
                                          </p:val>
                                        </p:tav>
                                        <p:tav tm="100000">
                                          <p:val>
                                            <p:strVal val="#ppt_y"/>
                                          </p:val>
                                        </p:tav>
                                      </p:tavLst>
                                    </p:anim>
                                  </p:childTnLst>
                                </p:cTn>
                              </p:par>
                            </p:childTnLst>
                          </p:cTn>
                        </p:par>
                        <p:par>
                          <p:cTn id="85" fill="hold">
                            <p:stCondLst>
                              <p:cond delay="11750"/>
                            </p:stCondLst>
                            <p:childTnLst>
                              <p:par>
                                <p:cTn id="86" presetID="22" presetClass="entr" presetSubtype="8" fill="hold" grpId="0" nodeType="afterEffect">
                                  <p:stCondLst>
                                    <p:cond delay="0"/>
                                  </p:stCondLst>
                                  <p:childTnLst>
                                    <p:set>
                                      <p:cBhvr>
                                        <p:cTn id="87" dur="1" fill="hold">
                                          <p:stCondLst>
                                            <p:cond delay="0"/>
                                          </p:stCondLst>
                                        </p:cTn>
                                        <p:tgtEl>
                                          <p:spTgt spid="54"/>
                                        </p:tgtEl>
                                        <p:attrNameLst>
                                          <p:attrName>style.visibility</p:attrName>
                                        </p:attrNameLst>
                                      </p:cBhvr>
                                      <p:to>
                                        <p:strVal val="visible"/>
                                      </p:to>
                                    </p:set>
                                    <p:animEffect transition="in" filter="wipe(left)">
                                      <p:cBhvr>
                                        <p:cTn id="88" dur="750"/>
                                        <p:tgtEl>
                                          <p:spTgt spid="54"/>
                                        </p:tgtEl>
                                      </p:cBhvr>
                                    </p:animEffect>
                                  </p:childTnLst>
                                </p:cTn>
                              </p:par>
                            </p:childTnLst>
                          </p:cTn>
                        </p:par>
                        <p:par>
                          <p:cTn id="89" fill="hold">
                            <p:stCondLst>
                              <p:cond delay="12500"/>
                            </p:stCondLst>
                            <p:childTnLst>
                              <p:par>
                                <p:cTn id="90" presetID="42" presetClass="entr" presetSubtype="0" fill="hold" grpId="0" nodeType="afterEffect">
                                  <p:stCondLst>
                                    <p:cond delay="0"/>
                                  </p:stCondLst>
                                  <p:childTnLst>
                                    <p:set>
                                      <p:cBhvr>
                                        <p:cTn id="91" dur="1" fill="hold">
                                          <p:stCondLst>
                                            <p:cond delay="0"/>
                                          </p:stCondLst>
                                        </p:cTn>
                                        <p:tgtEl>
                                          <p:spTgt spid="13"/>
                                        </p:tgtEl>
                                        <p:attrNameLst>
                                          <p:attrName>style.visibility</p:attrName>
                                        </p:attrNameLst>
                                      </p:cBhvr>
                                      <p:to>
                                        <p:strVal val="visible"/>
                                      </p:to>
                                    </p:set>
                                    <p:animEffect transition="in" filter="fade">
                                      <p:cBhvr>
                                        <p:cTn id="92" dur="1000"/>
                                        <p:tgtEl>
                                          <p:spTgt spid="13"/>
                                        </p:tgtEl>
                                      </p:cBhvr>
                                    </p:animEffect>
                                    <p:anim calcmode="lin" valueType="num">
                                      <p:cBhvr>
                                        <p:cTn id="93" dur="1000" fill="hold"/>
                                        <p:tgtEl>
                                          <p:spTgt spid="13"/>
                                        </p:tgtEl>
                                        <p:attrNameLst>
                                          <p:attrName>ppt_x</p:attrName>
                                        </p:attrNameLst>
                                      </p:cBhvr>
                                      <p:tavLst>
                                        <p:tav tm="0">
                                          <p:val>
                                            <p:strVal val="#ppt_x"/>
                                          </p:val>
                                        </p:tav>
                                        <p:tav tm="100000">
                                          <p:val>
                                            <p:strVal val="#ppt_x"/>
                                          </p:val>
                                        </p:tav>
                                      </p:tavLst>
                                    </p:anim>
                                    <p:anim calcmode="lin" valueType="num">
                                      <p:cBhvr>
                                        <p:cTn id="94" dur="1000" fill="hold"/>
                                        <p:tgtEl>
                                          <p:spTgt spid="1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7" grpId="0" animBg="1"/>
      <p:bldP spid="9" grpId="0" animBg="1"/>
      <p:bldP spid="10" grpId="0" animBg="1"/>
      <p:bldP spid="11" grpId="0" animBg="1"/>
      <p:bldP spid="12" grpId="0" animBg="1"/>
      <p:bldP spid="13" grpId="0"/>
      <p:bldP spid="23" grpId="0"/>
      <p:bldP spid="30" grpId="0"/>
      <p:bldP spid="37" grpId="0"/>
      <p:bldP spid="40" grpId="0"/>
      <p:bldP spid="50" grpId="0"/>
      <p:bldP spid="51" grpId="0"/>
      <p:bldP spid="52" grpId="0"/>
      <p:bldP spid="53" grpId="0"/>
      <p:bldP spid="54" grpId="0"/>
    </p:bldLst>
  </p:timing>
</p:sld>
</file>

<file path=ppt/slides/slide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grpSp>
        <p:nvGrpSpPr>
          <p:cNvPr id="8" name="Group 7">
            <a:extLst>
              <a:ext uri="{FF2B5EF4-FFF2-40B4-BE49-F238E27FC236}">
                <a16:creationId xmlns:a16="http://schemas.microsoft.com/office/drawing/2014/main" id="{496DF7DE-DFF1-4654-8E45-27EE2C5D1B51}"/>
              </a:ext>
            </a:extLst>
          </p:cNvPr>
          <p:cNvGrpSpPr/>
          <p:nvPr/>
        </p:nvGrpSpPr>
        <p:grpSpPr>
          <a:xfrm>
            <a:off x="2007016" y="2601203"/>
            <a:ext cx="3941208" cy="1508991"/>
            <a:chOff x="2007016" y="2601203"/>
            <a:chExt cx="3941208" cy="1508991"/>
          </a:xfrm>
          <a:effectLst/>
        </p:grpSpPr>
        <p:sp>
          <p:nvSpPr>
            <p:cNvPr id="13" name="Freeform: Shape 12">
              <a:extLst>
                <a:ext uri="{FF2B5EF4-FFF2-40B4-BE49-F238E27FC236}">
                  <a16:creationId xmlns:a16="http://schemas.microsoft.com/office/drawing/2014/main" id="{E2DBDC9B-261C-4023-9671-4DAA1E166BBD}"/>
                </a:ext>
              </a:extLst>
            </p:cNvPr>
            <p:cNvSpPr>
              <a:spLocks noChangeAspect="1"/>
            </p:cNvSpPr>
            <p:nvPr/>
          </p:nvSpPr>
          <p:spPr>
            <a:xfrm rot="10800000">
              <a:off x="2007016" y="2601203"/>
              <a:ext cx="3941208" cy="1508991"/>
            </a:xfrm>
            <a:custGeom>
              <a:avLst/>
              <a:gdLst>
                <a:gd name="connsiteX0" fmla="*/ 866289 w 4537666"/>
                <a:gd name="connsiteY0" fmla="*/ 0 h 1737360"/>
                <a:gd name="connsiteX1" fmla="*/ 4034746 w 4537666"/>
                <a:gd name="connsiteY1" fmla="*/ 0 h 1737360"/>
                <a:gd name="connsiteX2" fmla="*/ 4034747 w 4537666"/>
                <a:gd name="connsiteY2" fmla="*/ 0 h 1737360"/>
                <a:gd name="connsiteX3" fmla="*/ 4058251 w 4537666"/>
                <a:gd name="connsiteY3" fmla="*/ 0 h 1737360"/>
                <a:gd name="connsiteX4" fmla="*/ 4081692 w 4537666"/>
                <a:gd name="connsiteY4" fmla="*/ 4733 h 1737360"/>
                <a:gd name="connsiteX5" fmla="*/ 4136102 w 4537666"/>
                <a:gd name="connsiteY5" fmla="*/ 10218 h 1737360"/>
                <a:gd name="connsiteX6" fmla="*/ 4537666 w 4537666"/>
                <a:gd name="connsiteY6" fmla="*/ 502920 h 1737360"/>
                <a:gd name="connsiteX7" fmla="*/ 4136102 w 4537666"/>
                <a:gd name="connsiteY7" fmla="*/ 995623 h 1737360"/>
                <a:gd name="connsiteX8" fmla="*/ 4081692 w 4537666"/>
                <a:gd name="connsiteY8" fmla="*/ 1001108 h 1737360"/>
                <a:gd name="connsiteX9" fmla="*/ 4058251 w 4537666"/>
                <a:gd name="connsiteY9" fmla="*/ 1005840 h 1737360"/>
                <a:gd name="connsiteX10" fmla="*/ 4034746 w 4537666"/>
                <a:gd name="connsiteY10" fmla="*/ 1005840 h 1737360"/>
                <a:gd name="connsiteX11" fmla="*/ 2089099 w 4537666"/>
                <a:gd name="connsiteY11" fmla="*/ 1005840 h 1737360"/>
                <a:gd name="connsiteX12" fmla="*/ 2088775 w 4537666"/>
                <a:gd name="connsiteY12" fmla="*/ 1007671 h 1737360"/>
                <a:gd name="connsiteX13" fmla="*/ 1989238 w 4537666"/>
                <a:gd name="connsiteY13" fmla="*/ 1023150 h 1737360"/>
                <a:gd name="connsiteX14" fmla="*/ 1800402 w 4537666"/>
                <a:gd name="connsiteY14" fmla="*/ 1104001 h 1737360"/>
                <a:gd name="connsiteX15" fmla="*/ 1594715 w 4537666"/>
                <a:gd name="connsiteY15" fmla="*/ 1334419 h 1737360"/>
                <a:gd name="connsiteX16" fmla="*/ 1581331 w 4537666"/>
                <a:gd name="connsiteY16" fmla="*/ 1364743 h 1737360"/>
                <a:gd name="connsiteX17" fmla="*/ 1580363 w 4537666"/>
                <a:gd name="connsiteY17" fmla="*/ 1364840 h 1737360"/>
                <a:gd name="connsiteX18" fmla="*/ 1482930 w 4537666"/>
                <a:gd name="connsiteY18" fmla="*/ 1482930 h 1737360"/>
                <a:gd name="connsiteX19" fmla="*/ 868680 w 4537666"/>
                <a:gd name="connsiteY19" fmla="*/ 1737360 h 1737360"/>
                <a:gd name="connsiteX20" fmla="*/ 0 w 4537666"/>
                <a:gd name="connsiteY20" fmla="*/ 868680 h 1737360"/>
                <a:gd name="connsiteX21" fmla="*/ 779862 w 4537666"/>
                <a:gd name="connsiteY21" fmla="*/ 4485 h 1737360"/>
                <a:gd name="connsiteX22" fmla="*/ 865491 w 4537666"/>
                <a:gd name="connsiteY22" fmla="*/ 161 h 1737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537666" h="1737360">
                  <a:moveTo>
                    <a:pt x="866289" y="0"/>
                  </a:moveTo>
                  <a:lnTo>
                    <a:pt x="4034746" y="0"/>
                  </a:lnTo>
                  <a:lnTo>
                    <a:pt x="4034747" y="0"/>
                  </a:lnTo>
                  <a:lnTo>
                    <a:pt x="4058251" y="0"/>
                  </a:lnTo>
                  <a:lnTo>
                    <a:pt x="4081692" y="4733"/>
                  </a:lnTo>
                  <a:lnTo>
                    <a:pt x="4136102" y="10218"/>
                  </a:lnTo>
                  <a:cubicBezTo>
                    <a:pt x="4365274" y="57113"/>
                    <a:pt x="4537666" y="259884"/>
                    <a:pt x="4537666" y="502920"/>
                  </a:cubicBezTo>
                  <a:cubicBezTo>
                    <a:pt x="4537666" y="745956"/>
                    <a:pt x="4365274" y="948727"/>
                    <a:pt x="4136102" y="995623"/>
                  </a:cubicBezTo>
                  <a:lnTo>
                    <a:pt x="4081692" y="1001108"/>
                  </a:lnTo>
                  <a:lnTo>
                    <a:pt x="4058251" y="1005840"/>
                  </a:lnTo>
                  <a:lnTo>
                    <a:pt x="4034746" y="1005840"/>
                  </a:lnTo>
                  <a:lnTo>
                    <a:pt x="2089099" y="1005840"/>
                  </a:lnTo>
                  <a:lnTo>
                    <a:pt x="2088775" y="1007671"/>
                  </a:lnTo>
                  <a:lnTo>
                    <a:pt x="1989238" y="1023150"/>
                  </a:lnTo>
                  <a:cubicBezTo>
                    <a:pt x="1921664" y="1039244"/>
                    <a:pt x="1858313" y="1065986"/>
                    <a:pt x="1800402" y="1104001"/>
                  </a:cubicBezTo>
                  <a:cubicBezTo>
                    <a:pt x="1713536" y="1161025"/>
                    <a:pt x="1645075" y="1239364"/>
                    <a:pt x="1594715" y="1334419"/>
                  </a:cubicBezTo>
                  <a:lnTo>
                    <a:pt x="1581331" y="1364743"/>
                  </a:lnTo>
                  <a:lnTo>
                    <a:pt x="1580363" y="1364840"/>
                  </a:lnTo>
                  <a:lnTo>
                    <a:pt x="1482930" y="1482930"/>
                  </a:lnTo>
                  <a:cubicBezTo>
                    <a:pt x="1325730" y="1640130"/>
                    <a:pt x="1108560" y="1737360"/>
                    <a:pt x="868680" y="1737360"/>
                  </a:cubicBezTo>
                  <a:cubicBezTo>
                    <a:pt x="388921" y="1737360"/>
                    <a:pt x="0" y="1348439"/>
                    <a:pt x="0" y="868680"/>
                  </a:cubicBezTo>
                  <a:cubicBezTo>
                    <a:pt x="0" y="418906"/>
                    <a:pt x="341825" y="48970"/>
                    <a:pt x="779862" y="4485"/>
                  </a:cubicBezTo>
                  <a:lnTo>
                    <a:pt x="865491" y="161"/>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TextBox 23">
              <a:extLst>
                <a:ext uri="{FF2B5EF4-FFF2-40B4-BE49-F238E27FC236}">
                  <a16:creationId xmlns:a16="http://schemas.microsoft.com/office/drawing/2014/main" id="{99427478-AA9D-41E2-93FD-FA2A41FF50BF}"/>
                </a:ext>
              </a:extLst>
            </p:cNvPr>
            <p:cNvSpPr txBox="1"/>
            <p:nvPr/>
          </p:nvSpPr>
          <p:spPr>
            <a:xfrm>
              <a:off x="2323952" y="3352685"/>
              <a:ext cx="2462038" cy="692497"/>
            </a:xfrm>
            <a:prstGeom prst="rect">
              <a:avLst/>
            </a:prstGeom>
            <a:noFill/>
          </p:spPr>
          <p:txBody>
            <a:bodyPr wrap="square" rtlCol="0">
              <a:spAutoFit/>
            </a:bodyPr>
            <a:lstStyle/>
            <a:p>
              <a:r>
                <a:rPr lang="en-US" sz="1300" dirty="0">
                  <a:solidFill>
                    <a:srgbClr val="44546B"/>
                  </a:solidFill>
                  <a:latin typeface="Bernard MT Condensed" panose="02050806060905020404" pitchFamily="18" charset="0"/>
                </a:rPr>
                <a:t>LOREM IPSUM DOLOR 02</a:t>
              </a:r>
            </a:p>
            <a:p>
              <a:endParaRPr lang="en-US" sz="200" dirty="0">
                <a:solidFill>
                  <a:srgbClr val="454545"/>
                </a:solidFill>
                <a:latin typeface="Bernard MT Condensed" panose="02050806060905020404" pitchFamily="18" charset="0"/>
              </a:endParaRPr>
            </a:p>
            <a:p>
              <a:r>
                <a:rPr lang="en-US" sz="1200" dirty="0">
                  <a:solidFill>
                    <a:srgbClr val="454545"/>
                  </a:solidFill>
                  <a:latin typeface="Candara" panose="020E0502030303020204" pitchFamily="34" charset="0"/>
                </a:rPr>
                <a:t>Lorem ipsum dolor sit amet, consectetur adipiscing elit.</a:t>
              </a:r>
            </a:p>
          </p:txBody>
        </p:sp>
      </p:grpSp>
      <p:grpSp>
        <p:nvGrpSpPr>
          <p:cNvPr id="4" name="Group 3">
            <a:extLst>
              <a:ext uri="{FF2B5EF4-FFF2-40B4-BE49-F238E27FC236}">
                <a16:creationId xmlns:a16="http://schemas.microsoft.com/office/drawing/2014/main" id="{0B11EC93-951E-4A85-9091-AB9EA3834370}"/>
              </a:ext>
            </a:extLst>
          </p:cNvPr>
          <p:cNvGrpSpPr/>
          <p:nvPr/>
        </p:nvGrpSpPr>
        <p:grpSpPr>
          <a:xfrm>
            <a:off x="4511157" y="2680624"/>
            <a:ext cx="1350150" cy="1350148"/>
            <a:chOff x="3048000" y="512834"/>
            <a:chExt cx="1554480" cy="1554479"/>
          </a:xfrm>
          <a:effectLst/>
          <a:scene3d>
            <a:camera prst="orthographicFront">
              <a:rot lat="0" lon="0" rev="0"/>
            </a:camera>
            <a:lightRig rig="brightRoom" dir="t">
              <a:rot lat="0" lon="0" rev="600000"/>
            </a:lightRig>
          </a:scene3d>
        </p:grpSpPr>
        <p:grpSp>
          <p:nvGrpSpPr>
            <p:cNvPr id="20" name="Group 19">
              <a:extLst>
                <a:ext uri="{FF2B5EF4-FFF2-40B4-BE49-F238E27FC236}">
                  <a16:creationId xmlns:a16="http://schemas.microsoft.com/office/drawing/2014/main" id="{144CD761-3703-4663-9768-D2C8F1308B21}"/>
                </a:ext>
              </a:extLst>
            </p:cNvPr>
            <p:cNvGrpSpPr>
              <a:grpSpLocks noChangeAspect="1"/>
            </p:cNvGrpSpPr>
            <p:nvPr/>
          </p:nvGrpSpPr>
          <p:grpSpPr>
            <a:xfrm>
              <a:off x="3048000" y="512834"/>
              <a:ext cx="1554480" cy="1554479"/>
              <a:chOff x="961183" y="2226457"/>
              <a:chExt cx="1690577" cy="1690576"/>
            </a:xfrm>
          </p:grpSpPr>
          <p:sp>
            <p:nvSpPr>
              <p:cNvPr id="21" name="Oval 20">
                <a:extLst>
                  <a:ext uri="{FF2B5EF4-FFF2-40B4-BE49-F238E27FC236}">
                    <a16:creationId xmlns:a16="http://schemas.microsoft.com/office/drawing/2014/main" id="{FDA788F9-6D9D-4EAB-B97D-B9A1E39AB2DB}"/>
                  </a:ext>
                </a:extLst>
              </p:cNvPr>
              <p:cNvSpPr>
                <a:spLocks noChangeAspect="1"/>
              </p:cNvSpPr>
              <p:nvPr/>
            </p:nvSpPr>
            <p:spPr>
              <a:xfrm>
                <a:off x="961183" y="2226457"/>
                <a:ext cx="1690577" cy="1690576"/>
              </a:xfrm>
              <a:prstGeom prst="ellipse">
                <a:avLst/>
              </a:prstGeom>
              <a:solidFill>
                <a:srgbClr val="44546B"/>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 name="Freeform 5">
                <a:extLst>
                  <a:ext uri="{FF2B5EF4-FFF2-40B4-BE49-F238E27FC236}">
                    <a16:creationId xmlns:a16="http://schemas.microsoft.com/office/drawing/2014/main" id="{D6247EC8-9752-4957-80E7-62A950990BAB}"/>
                  </a:ext>
                </a:extLst>
              </p:cNvPr>
              <p:cNvSpPr>
                <a:spLocks noChangeAspect="1"/>
              </p:cNvSpPr>
              <p:nvPr/>
            </p:nvSpPr>
            <p:spPr>
              <a:xfrm>
                <a:off x="961183" y="2226457"/>
                <a:ext cx="1367888" cy="940981"/>
              </a:xfrm>
              <a:custGeom>
                <a:avLst/>
                <a:gdLst>
                  <a:gd name="connsiteX0" fmla="*/ 845289 w 1367888"/>
                  <a:gd name="connsiteY0" fmla="*/ 0 h 940981"/>
                  <a:gd name="connsiteX1" fmla="*/ 1317898 w 1367888"/>
                  <a:gd name="connsiteY1" fmla="*/ 144362 h 940981"/>
                  <a:gd name="connsiteX2" fmla="*/ 1367888 w 1367888"/>
                  <a:gd name="connsiteY2" fmla="*/ 185607 h 940981"/>
                  <a:gd name="connsiteX3" fmla="*/ 1301855 w 1367888"/>
                  <a:gd name="connsiteY3" fmla="*/ 294300 h 940981"/>
                  <a:gd name="connsiteX4" fmla="*/ 85593 w 1367888"/>
                  <a:gd name="connsiteY4" fmla="*/ 940981 h 940981"/>
                  <a:gd name="connsiteX5" fmla="*/ 5159 w 1367888"/>
                  <a:gd name="connsiteY5" fmla="*/ 936920 h 940981"/>
                  <a:gd name="connsiteX6" fmla="*/ 4364 w 1367888"/>
                  <a:gd name="connsiteY6" fmla="*/ 931714 h 940981"/>
                  <a:gd name="connsiteX7" fmla="*/ 0 w 1367888"/>
                  <a:gd name="connsiteY7" fmla="*/ 845288 h 940981"/>
                  <a:gd name="connsiteX8" fmla="*/ 845289 w 1367888"/>
                  <a:gd name="connsiteY8" fmla="*/ 0 h 940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67888" h="940981">
                    <a:moveTo>
                      <a:pt x="845289" y="0"/>
                    </a:moveTo>
                    <a:cubicBezTo>
                      <a:pt x="1020354" y="0"/>
                      <a:pt x="1182989" y="53219"/>
                      <a:pt x="1317898" y="144362"/>
                    </a:cubicBezTo>
                    <a:lnTo>
                      <a:pt x="1367888" y="185607"/>
                    </a:lnTo>
                    <a:lnTo>
                      <a:pt x="1301855" y="294300"/>
                    </a:lnTo>
                    <a:cubicBezTo>
                      <a:pt x="1038267" y="684461"/>
                      <a:pt x="591887" y="940981"/>
                      <a:pt x="85593" y="940981"/>
                    </a:cubicBezTo>
                    <a:lnTo>
                      <a:pt x="5159" y="936920"/>
                    </a:lnTo>
                    <a:lnTo>
                      <a:pt x="4364" y="931714"/>
                    </a:lnTo>
                    <a:cubicBezTo>
                      <a:pt x="1478" y="903298"/>
                      <a:pt x="0" y="874466"/>
                      <a:pt x="0" y="845288"/>
                    </a:cubicBezTo>
                    <a:cubicBezTo>
                      <a:pt x="0" y="378448"/>
                      <a:pt x="378449" y="0"/>
                      <a:pt x="845289" y="0"/>
                    </a:cubicBezTo>
                    <a:close/>
                  </a:path>
                </a:pathLst>
              </a:custGeom>
              <a:solidFill>
                <a:schemeClr val="bg1">
                  <a:alpha val="17000"/>
                </a:schemeClr>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23" name="Text Box 10">
              <a:extLst>
                <a:ext uri="{FF2B5EF4-FFF2-40B4-BE49-F238E27FC236}">
                  <a16:creationId xmlns:a16="http://schemas.microsoft.com/office/drawing/2014/main" id="{4854CC21-AE4F-4F07-A92F-BE324E5BC046}"/>
                </a:ext>
              </a:extLst>
            </p:cNvPr>
            <p:cNvSpPr txBox="1">
              <a:spLocks noChangeArrowheads="1"/>
            </p:cNvSpPr>
            <p:nvPr/>
          </p:nvSpPr>
          <p:spPr bwMode="auto">
            <a:xfrm>
              <a:off x="3468624" y="855355"/>
              <a:ext cx="713231" cy="865001"/>
            </a:xfrm>
            <a:prstGeom prst="rect">
              <a:avLst/>
            </a:prstGeom>
            <a:noFill/>
            <a:ln w="9525">
              <a:noFill/>
              <a:miter lim="800000"/>
              <a:headEnd/>
              <a:tailEnd/>
            </a:ln>
            <a:effectLst>
              <a:outerShdw blurRad="57785" dist="33020" dir="3180000" algn="ctr">
                <a:srgbClr val="000000">
                  <a:alpha val="30000"/>
                </a:srgbClr>
              </a:outerShdw>
            </a:effectLst>
            <a:sp3d prstMaterial="metal">
              <a:bevelT w="38100" h="57150" prst="angle"/>
            </a:sp3d>
          </p:spPr>
          <p:txBody>
            <a:bodyPr wrap="square" lIns="60960" tIns="30480" rIns="60960" bIns="30480">
              <a:spAutoFit/>
            </a:bodyPr>
            <a:lstStyle/>
            <a:p>
              <a:pPr algn="ctr"/>
              <a:r>
                <a:rPr lang="en-US" sz="3600" dirty="0">
                  <a:solidFill>
                    <a:schemeClr val="bg1"/>
                  </a:solidFill>
                  <a:latin typeface="Bernard MT Condensed" panose="02050806060905020404" pitchFamily="18" charset="0"/>
                </a:rPr>
                <a:t>02</a:t>
              </a:r>
            </a:p>
            <a:p>
              <a:pPr algn="ctr"/>
              <a:r>
                <a:rPr lang="en-US" sz="1100" b="1" dirty="0">
                  <a:solidFill>
                    <a:schemeClr val="bg1"/>
                  </a:solidFill>
                </a:rPr>
                <a:t>OPTION</a:t>
              </a:r>
            </a:p>
          </p:txBody>
        </p:sp>
      </p:grpSp>
      <p:grpSp>
        <p:nvGrpSpPr>
          <p:cNvPr id="10" name="Group 9">
            <a:extLst>
              <a:ext uri="{FF2B5EF4-FFF2-40B4-BE49-F238E27FC236}">
                <a16:creationId xmlns:a16="http://schemas.microsoft.com/office/drawing/2014/main" id="{57319F0D-2CDC-483A-8DB4-C66E877E3E1E}"/>
              </a:ext>
            </a:extLst>
          </p:cNvPr>
          <p:cNvGrpSpPr/>
          <p:nvPr/>
        </p:nvGrpSpPr>
        <p:grpSpPr>
          <a:xfrm>
            <a:off x="2007015" y="4877073"/>
            <a:ext cx="3941208" cy="1508991"/>
            <a:chOff x="2007015" y="4877073"/>
            <a:chExt cx="3941208" cy="1508991"/>
          </a:xfrm>
          <a:effectLst/>
        </p:grpSpPr>
        <p:sp>
          <p:nvSpPr>
            <p:cNvPr id="25" name="Freeform: Shape 24">
              <a:extLst>
                <a:ext uri="{FF2B5EF4-FFF2-40B4-BE49-F238E27FC236}">
                  <a16:creationId xmlns:a16="http://schemas.microsoft.com/office/drawing/2014/main" id="{E7EC9CF4-FC01-4499-9C59-C938D693E7CA}"/>
                </a:ext>
              </a:extLst>
            </p:cNvPr>
            <p:cNvSpPr>
              <a:spLocks noChangeAspect="1"/>
            </p:cNvSpPr>
            <p:nvPr/>
          </p:nvSpPr>
          <p:spPr>
            <a:xfrm flipH="1" flipV="1">
              <a:off x="2007015" y="4877073"/>
              <a:ext cx="3941208" cy="1508991"/>
            </a:xfrm>
            <a:custGeom>
              <a:avLst/>
              <a:gdLst>
                <a:gd name="connsiteX0" fmla="*/ 866289 w 4537666"/>
                <a:gd name="connsiteY0" fmla="*/ 0 h 1737360"/>
                <a:gd name="connsiteX1" fmla="*/ 4034746 w 4537666"/>
                <a:gd name="connsiteY1" fmla="*/ 0 h 1737360"/>
                <a:gd name="connsiteX2" fmla="*/ 4034747 w 4537666"/>
                <a:gd name="connsiteY2" fmla="*/ 0 h 1737360"/>
                <a:gd name="connsiteX3" fmla="*/ 4058251 w 4537666"/>
                <a:gd name="connsiteY3" fmla="*/ 0 h 1737360"/>
                <a:gd name="connsiteX4" fmla="*/ 4081692 w 4537666"/>
                <a:gd name="connsiteY4" fmla="*/ 4733 h 1737360"/>
                <a:gd name="connsiteX5" fmla="*/ 4136102 w 4537666"/>
                <a:gd name="connsiteY5" fmla="*/ 10218 h 1737360"/>
                <a:gd name="connsiteX6" fmla="*/ 4537666 w 4537666"/>
                <a:gd name="connsiteY6" fmla="*/ 502920 h 1737360"/>
                <a:gd name="connsiteX7" fmla="*/ 4136102 w 4537666"/>
                <a:gd name="connsiteY7" fmla="*/ 995623 h 1737360"/>
                <a:gd name="connsiteX8" fmla="*/ 4081692 w 4537666"/>
                <a:gd name="connsiteY8" fmla="*/ 1001108 h 1737360"/>
                <a:gd name="connsiteX9" fmla="*/ 4058251 w 4537666"/>
                <a:gd name="connsiteY9" fmla="*/ 1005840 h 1737360"/>
                <a:gd name="connsiteX10" fmla="*/ 4034746 w 4537666"/>
                <a:gd name="connsiteY10" fmla="*/ 1005840 h 1737360"/>
                <a:gd name="connsiteX11" fmla="*/ 2089099 w 4537666"/>
                <a:gd name="connsiteY11" fmla="*/ 1005840 h 1737360"/>
                <a:gd name="connsiteX12" fmla="*/ 2088775 w 4537666"/>
                <a:gd name="connsiteY12" fmla="*/ 1007671 h 1737360"/>
                <a:gd name="connsiteX13" fmla="*/ 1989238 w 4537666"/>
                <a:gd name="connsiteY13" fmla="*/ 1023150 h 1737360"/>
                <a:gd name="connsiteX14" fmla="*/ 1800402 w 4537666"/>
                <a:gd name="connsiteY14" fmla="*/ 1104001 h 1737360"/>
                <a:gd name="connsiteX15" fmla="*/ 1594715 w 4537666"/>
                <a:gd name="connsiteY15" fmla="*/ 1334419 h 1737360"/>
                <a:gd name="connsiteX16" fmla="*/ 1581331 w 4537666"/>
                <a:gd name="connsiteY16" fmla="*/ 1364743 h 1737360"/>
                <a:gd name="connsiteX17" fmla="*/ 1580363 w 4537666"/>
                <a:gd name="connsiteY17" fmla="*/ 1364840 h 1737360"/>
                <a:gd name="connsiteX18" fmla="*/ 1482930 w 4537666"/>
                <a:gd name="connsiteY18" fmla="*/ 1482930 h 1737360"/>
                <a:gd name="connsiteX19" fmla="*/ 868680 w 4537666"/>
                <a:gd name="connsiteY19" fmla="*/ 1737360 h 1737360"/>
                <a:gd name="connsiteX20" fmla="*/ 0 w 4537666"/>
                <a:gd name="connsiteY20" fmla="*/ 868680 h 1737360"/>
                <a:gd name="connsiteX21" fmla="*/ 779862 w 4537666"/>
                <a:gd name="connsiteY21" fmla="*/ 4485 h 1737360"/>
                <a:gd name="connsiteX22" fmla="*/ 865491 w 4537666"/>
                <a:gd name="connsiteY22" fmla="*/ 161 h 1737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537666" h="1737360">
                  <a:moveTo>
                    <a:pt x="866289" y="0"/>
                  </a:moveTo>
                  <a:lnTo>
                    <a:pt x="4034746" y="0"/>
                  </a:lnTo>
                  <a:lnTo>
                    <a:pt x="4034747" y="0"/>
                  </a:lnTo>
                  <a:lnTo>
                    <a:pt x="4058251" y="0"/>
                  </a:lnTo>
                  <a:lnTo>
                    <a:pt x="4081692" y="4733"/>
                  </a:lnTo>
                  <a:lnTo>
                    <a:pt x="4136102" y="10218"/>
                  </a:lnTo>
                  <a:cubicBezTo>
                    <a:pt x="4365274" y="57113"/>
                    <a:pt x="4537666" y="259884"/>
                    <a:pt x="4537666" y="502920"/>
                  </a:cubicBezTo>
                  <a:cubicBezTo>
                    <a:pt x="4537666" y="745956"/>
                    <a:pt x="4365274" y="948727"/>
                    <a:pt x="4136102" y="995623"/>
                  </a:cubicBezTo>
                  <a:lnTo>
                    <a:pt x="4081692" y="1001108"/>
                  </a:lnTo>
                  <a:lnTo>
                    <a:pt x="4058251" y="1005840"/>
                  </a:lnTo>
                  <a:lnTo>
                    <a:pt x="4034746" y="1005840"/>
                  </a:lnTo>
                  <a:lnTo>
                    <a:pt x="2089099" y="1005840"/>
                  </a:lnTo>
                  <a:lnTo>
                    <a:pt x="2088775" y="1007671"/>
                  </a:lnTo>
                  <a:lnTo>
                    <a:pt x="1989238" y="1023150"/>
                  </a:lnTo>
                  <a:cubicBezTo>
                    <a:pt x="1921664" y="1039244"/>
                    <a:pt x="1858313" y="1065986"/>
                    <a:pt x="1800402" y="1104001"/>
                  </a:cubicBezTo>
                  <a:cubicBezTo>
                    <a:pt x="1713536" y="1161025"/>
                    <a:pt x="1645075" y="1239364"/>
                    <a:pt x="1594715" y="1334419"/>
                  </a:cubicBezTo>
                  <a:lnTo>
                    <a:pt x="1581331" y="1364743"/>
                  </a:lnTo>
                  <a:lnTo>
                    <a:pt x="1580363" y="1364840"/>
                  </a:lnTo>
                  <a:lnTo>
                    <a:pt x="1482930" y="1482930"/>
                  </a:lnTo>
                  <a:cubicBezTo>
                    <a:pt x="1325730" y="1640130"/>
                    <a:pt x="1108560" y="1737360"/>
                    <a:pt x="868680" y="1737360"/>
                  </a:cubicBezTo>
                  <a:cubicBezTo>
                    <a:pt x="388921" y="1737360"/>
                    <a:pt x="0" y="1348439"/>
                    <a:pt x="0" y="868680"/>
                  </a:cubicBezTo>
                  <a:cubicBezTo>
                    <a:pt x="0" y="418906"/>
                    <a:pt x="341825" y="48970"/>
                    <a:pt x="779862" y="4485"/>
                  </a:cubicBezTo>
                  <a:lnTo>
                    <a:pt x="865491" y="161"/>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TextBox 35">
              <a:extLst>
                <a:ext uri="{FF2B5EF4-FFF2-40B4-BE49-F238E27FC236}">
                  <a16:creationId xmlns:a16="http://schemas.microsoft.com/office/drawing/2014/main" id="{26EF1D18-3303-4D89-8987-8E0B00432321}"/>
                </a:ext>
              </a:extLst>
            </p:cNvPr>
            <p:cNvSpPr txBox="1"/>
            <p:nvPr/>
          </p:nvSpPr>
          <p:spPr>
            <a:xfrm>
              <a:off x="2299407" y="5653443"/>
              <a:ext cx="2462038" cy="692497"/>
            </a:xfrm>
            <a:prstGeom prst="rect">
              <a:avLst/>
            </a:prstGeom>
            <a:noFill/>
          </p:spPr>
          <p:txBody>
            <a:bodyPr wrap="square" rtlCol="0">
              <a:spAutoFit/>
            </a:bodyPr>
            <a:lstStyle/>
            <a:p>
              <a:r>
                <a:rPr lang="en-US" sz="1300" dirty="0">
                  <a:solidFill>
                    <a:srgbClr val="5C7089"/>
                  </a:solidFill>
                  <a:latin typeface="Bernard MT Condensed" panose="02050806060905020404" pitchFamily="18" charset="0"/>
                </a:rPr>
                <a:t>LOREM IPSUM DOLOR 04</a:t>
              </a:r>
            </a:p>
            <a:p>
              <a:endParaRPr lang="en-US" sz="200" dirty="0">
                <a:solidFill>
                  <a:srgbClr val="454545"/>
                </a:solidFill>
                <a:latin typeface="Bernard MT Condensed" panose="02050806060905020404" pitchFamily="18" charset="0"/>
              </a:endParaRPr>
            </a:p>
            <a:p>
              <a:r>
                <a:rPr lang="en-US" sz="1200" dirty="0">
                  <a:solidFill>
                    <a:srgbClr val="454545"/>
                  </a:solidFill>
                  <a:latin typeface="Candara" panose="020E0502030303020204" pitchFamily="34" charset="0"/>
                </a:rPr>
                <a:t>Lorem ipsum dolor sit amet, consectetur adipiscing elit.</a:t>
              </a:r>
            </a:p>
          </p:txBody>
        </p:sp>
      </p:grpSp>
      <p:grpSp>
        <p:nvGrpSpPr>
          <p:cNvPr id="31" name="Group 30">
            <a:extLst>
              <a:ext uri="{FF2B5EF4-FFF2-40B4-BE49-F238E27FC236}">
                <a16:creationId xmlns:a16="http://schemas.microsoft.com/office/drawing/2014/main" id="{69335F94-72C0-4E17-A906-D2355C04E51B}"/>
              </a:ext>
            </a:extLst>
          </p:cNvPr>
          <p:cNvGrpSpPr/>
          <p:nvPr/>
        </p:nvGrpSpPr>
        <p:grpSpPr>
          <a:xfrm>
            <a:off x="4509570" y="4963862"/>
            <a:ext cx="1350150" cy="1350149"/>
            <a:chOff x="3048000" y="512834"/>
            <a:chExt cx="1554480" cy="1554479"/>
          </a:xfrm>
          <a:effectLst/>
          <a:scene3d>
            <a:camera prst="orthographicFront">
              <a:rot lat="0" lon="0" rev="0"/>
            </a:camera>
            <a:lightRig rig="brightRoom" dir="t">
              <a:rot lat="0" lon="0" rev="600000"/>
            </a:lightRig>
          </a:scene3d>
        </p:grpSpPr>
        <p:grpSp>
          <p:nvGrpSpPr>
            <p:cNvPr id="32" name="Group 31">
              <a:extLst>
                <a:ext uri="{FF2B5EF4-FFF2-40B4-BE49-F238E27FC236}">
                  <a16:creationId xmlns:a16="http://schemas.microsoft.com/office/drawing/2014/main" id="{C9A4B674-9F0C-419D-A796-FB25665405EC}"/>
                </a:ext>
              </a:extLst>
            </p:cNvPr>
            <p:cNvGrpSpPr>
              <a:grpSpLocks noChangeAspect="1"/>
            </p:cNvGrpSpPr>
            <p:nvPr/>
          </p:nvGrpSpPr>
          <p:grpSpPr>
            <a:xfrm>
              <a:off x="3048000" y="512834"/>
              <a:ext cx="1554480" cy="1554479"/>
              <a:chOff x="961183" y="2226457"/>
              <a:chExt cx="1690577" cy="1690576"/>
            </a:xfrm>
          </p:grpSpPr>
          <p:sp>
            <p:nvSpPr>
              <p:cNvPr id="34" name="Oval 33">
                <a:extLst>
                  <a:ext uri="{FF2B5EF4-FFF2-40B4-BE49-F238E27FC236}">
                    <a16:creationId xmlns:a16="http://schemas.microsoft.com/office/drawing/2014/main" id="{68388E5C-CC52-4D51-9CA5-A950D9E92DFE}"/>
                  </a:ext>
                </a:extLst>
              </p:cNvPr>
              <p:cNvSpPr>
                <a:spLocks noChangeAspect="1"/>
              </p:cNvSpPr>
              <p:nvPr/>
            </p:nvSpPr>
            <p:spPr>
              <a:xfrm>
                <a:off x="961183" y="2226457"/>
                <a:ext cx="1690577" cy="1690576"/>
              </a:xfrm>
              <a:prstGeom prst="ellipse">
                <a:avLst/>
              </a:prstGeom>
              <a:solidFill>
                <a:srgbClr val="5C7089"/>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5" name="Freeform 5">
                <a:extLst>
                  <a:ext uri="{FF2B5EF4-FFF2-40B4-BE49-F238E27FC236}">
                    <a16:creationId xmlns:a16="http://schemas.microsoft.com/office/drawing/2014/main" id="{5588EB99-6CE1-4915-8DC7-595289D0BA8F}"/>
                  </a:ext>
                </a:extLst>
              </p:cNvPr>
              <p:cNvSpPr>
                <a:spLocks noChangeAspect="1"/>
              </p:cNvSpPr>
              <p:nvPr/>
            </p:nvSpPr>
            <p:spPr>
              <a:xfrm>
                <a:off x="961183" y="2226457"/>
                <a:ext cx="1367888" cy="940981"/>
              </a:xfrm>
              <a:custGeom>
                <a:avLst/>
                <a:gdLst>
                  <a:gd name="connsiteX0" fmla="*/ 845289 w 1367888"/>
                  <a:gd name="connsiteY0" fmla="*/ 0 h 940981"/>
                  <a:gd name="connsiteX1" fmla="*/ 1317898 w 1367888"/>
                  <a:gd name="connsiteY1" fmla="*/ 144362 h 940981"/>
                  <a:gd name="connsiteX2" fmla="*/ 1367888 w 1367888"/>
                  <a:gd name="connsiteY2" fmla="*/ 185607 h 940981"/>
                  <a:gd name="connsiteX3" fmla="*/ 1301855 w 1367888"/>
                  <a:gd name="connsiteY3" fmla="*/ 294300 h 940981"/>
                  <a:gd name="connsiteX4" fmla="*/ 85593 w 1367888"/>
                  <a:gd name="connsiteY4" fmla="*/ 940981 h 940981"/>
                  <a:gd name="connsiteX5" fmla="*/ 5159 w 1367888"/>
                  <a:gd name="connsiteY5" fmla="*/ 936920 h 940981"/>
                  <a:gd name="connsiteX6" fmla="*/ 4364 w 1367888"/>
                  <a:gd name="connsiteY6" fmla="*/ 931714 h 940981"/>
                  <a:gd name="connsiteX7" fmla="*/ 0 w 1367888"/>
                  <a:gd name="connsiteY7" fmla="*/ 845288 h 940981"/>
                  <a:gd name="connsiteX8" fmla="*/ 845289 w 1367888"/>
                  <a:gd name="connsiteY8" fmla="*/ 0 h 940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67888" h="940981">
                    <a:moveTo>
                      <a:pt x="845289" y="0"/>
                    </a:moveTo>
                    <a:cubicBezTo>
                      <a:pt x="1020354" y="0"/>
                      <a:pt x="1182989" y="53219"/>
                      <a:pt x="1317898" y="144362"/>
                    </a:cubicBezTo>
                    <a:lnTo>
                      <a:pt x="1367888" y="185607"/>
                    </a:lnTo>
                    <a:lnTo>
                      <a:pt x="1301855" y="294300"/>
                    </a:lnTo>
                    <a:cubicBezTo>
                      <a:pt x="1038267" y="684461"/>
                      <a:pt x="591887" y="940981"/>
                      <a:pt x="85593" y="940981"/>
                    </a:cubicBezTo>
                    <a:lnTo>
                      <a:pt x="5159" y="936920"/>
                    </a:lnTo>
                    <a:lnTo>
                      <a:pt x="4364" y="931714"/>
                    </a:lnTo>
                    <a:cubicBezTo>
                      <a:pt x="1478" y="903298"/>
                      <a:pt x="0" y="874466"/>
                      <a:pt x="0" y="845288"/>
                    </a:cubicBezTo>
                    <a:cubicBezTo>
                      <a:pt x="0" y="378448"/>
                      <a:pt x="378449" y="0"/>
                      <a:pt x="845289" y="0"/>
                    </a:cubicBezTo>
                    <a:close/>
                  </a:path>
                </a:pathLst>
              </a:custGeom>
              <a:solidFill>
                <a:schemeClr val="bg1">
                  <a:alpha val="20000"/>
                </a:schemeClr>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3" name="Text Box 10">
              <a:extLst>
                <a:ext uri="{FF2B5EF4-FFF2-40B4-BE49-F238E27FC236}">
                  <a16:creationId xmlns:a16="http://schemas.microsoft.com/office/drawing/2014/main" id="{70FC0C55-02C0-47E4-B376-4E5CB78C52C9}"/>
                </a:ext>
              </a:extLst>
            </p:cNvPr>
            <p:cNvSpPr txBox="1">
              <a:spLocks noChangeArrowheads="1"/>
            </p:cNvSpPr>
            <p:nvPr/>
          </p:nvSpPr>
          <p:spPr bwMode="auto">
            <a:xfrm>
              <a:off x="3468624" y="855355"/>
              <a:ext cx="713231" cy="865001"/>
            </a:xfrm>
            <a:prstGeom prst="rect">
              <a:avLst/>
            </a:prstGeom>
            <a:noFill/>
            <a:ln w="9525">
              <a:noFill/>
              <a:miter lim="800000"/>
              <a:headEnd/>
              <a:tailEnd/>
            </a:ln>
            <a:effectLst>
              <a:outerShdw blurRad="57785" dist="33020" dir="3180000" algn="ctr">
                <a:srgbClr val="000000">
                  <a:alpha val="30000"/>
                </a:srgbClr>
              </a:outerShdw>
            </a:effectLst>
            <a:sp3d prstMaterial="metal">
              <a:bevelT w="38100" h="57150" prst="angle"/>
            </a:sp3d>
          </p:spPr>
          <p:txBody>
            <a:bodyPr wrap="square" lIns="60960" tIns="30480" rIns="60960" bIns="30480">
              <a:spAutoFit/>
            </a:bodyPr>
            <a:lstStyle/>
            <a:p>
              <a:pPr algn="ctr"/>
              <a:r>
                <a:rPr lang="en-US" sz="3600" dirty="0">
                  <a:solidFill>
                    <a:schemeClr val="bg1"/>
                  </a:solidFill>
                  <a:latin typeface="Bernard MT Condensed" panose="02050806060905020404" pitchFamily="18" charset="0"/>
                </a:rPr>
                <a:t>04</a:t>
              </a:r>
            </a:p>
            <a:p>
              <a:pPr algn="ctr"/>
              <a:r>
                <a:rPr lang="en-US" sz="1100" b="1" dirty="0">
                  <a:solidFill>
                    <a:schemeClr val="bg1"/>
                  </a:solidFill>
                </a:rPr>
                <a:t>OPTION</a:t>
              </a:r>
            </a:p>
          </p:txBody>
        </p:sp>
      </p:grpSp>
      <p:grpSp>
        <p:nvGrpSpPr>
          <p:cNvPr id="9" name="Group 8">
            <a:extLst>
              <a:ext uri="{FF2B5EF4-FFF2-40B4-BE49-F238E27FC236}">
                <a16:creationId xmlns:a16="http://schemas.microsoft.com/office/drawing/2014/main" id="{619BA362-3699-4F8B-A9AE-342B2FA6CD0C}"/>
              </a:ext>
            </a:extLst>
          </p:cNvPr>
          <p:cNvGrpSpPr/>
          <p:nvPr/>
        </p:nvGrpSpPr>
        <p:grpSpPr>
          <a:xfrm>
            <a:off x="521152" y="3739138"/>
            <a:ext cx="4048832" cy="1508990"/>
            <a:chOff x="521152" y="3739138"/>
            <a:chExt cx="4048832" cy="1508990"/>
          </a:xfrm>
          <a:effectLst/>
        </p:grpSpPr>
        <p:sp>
          <p:nvSpPr>
            <p:cNvPr id="58" name="Freeform: Shape 57">
              <a:extLst>
                <a:ext uri="{FF2B5EF4-FFF2-40B4-BE49-F238E27FC236}">
                  <a16:creationId xmlns:a16="http://schemas.microsoft.com/office/drawing/2014/main" id="{207676D5-67FB-449B-80FA-692EFD80D630}"/>
                </a:ext>
              </a:extLst>
            </p:cNvPr>
            <p:cNvSpPr>
              <a:spLocks noChangeAspect="1"/>
            </p:cNvSpPr>
            <p:nvPr/>
          </p:nvSpPr>
          <p:spPr>
            <a:xfrm flipV="1">
              <a:off x="521152" y="3739138"/>
              <a:ext cx="3941207" cy="1508990"/>
            </a:xfrm>
            <a:custGeom>
              <a:avLst/>
              <a:gdLst>
                <a:gd name="connsiteX0" fmla="*/ 866289 w 4537666"/>
                <a:gd name="connsiteY0" fmla="*/ 0 h 1737360"/>
                <a:gd name="connsiteX1" fmla="*/ 4034746 w 4537666"/>
                <a:gd name="connsiteY1" fmla="*/ 0 h 1737360"/>
                <a:gd name="connsiteX2" fmla="*/ 4034747 w 4537666"/>
                <a:gd name="connsiteY2" fmla="*/ 0 h 1737360"/>
                <a:gd name="connsiteX3" fmla="*/ 4058251 w 4537666"/>
                <a:gd name="connsiteY3" fmla="*/ 0 h 1737360"/>
                <a:gd name="connsiteX4" fmla="*/ 4081692 w 4537666"/>
                <a:gd name="connsiteY4" fmla="*/ 4733 h 1737360"/>
                <a:gd name="connsiteX5" fmla="*/ 4136102 w 4537666"/>
                <a:gd name="connsiteY5" fmla="*/ 10218 h 1737360"/>
                <a:gd name="connsiteX6" fmla="*/ 4537666 w 4537666"/>
                <a:gd name="connsiteY6" fmla="*/ 502920 h 1737360"/>
                <a:gd name="connsiteX7" fmla="*/ 4136102 w 4537666"/>
                <a:gd name="connsiteY7" fmla="*/ 995623 h 1737360"/>
                <a:gd name="connsiteX8" fmla="*/ 4081692 w 4537666"/>
                <a:gd name="connsiteY8" fmla="*/ 1001108 h 1737360"/>
                <a:gd name="connsiteX9" fmla="*/ 4058251 w 4537666"/>
                <a:gd name="connsiteY9" fmla="*/ 1005840 h 1737360"/>
                <a:gd name="connsiteX10" fmla="*/ 4034746 w 4537666"/>
                <a:gd name="connsiteY10" fmla="*/ 1005840 h 1737360"/>
                <a:gd name="connsiteX11" fmla="*/ 2089099 w 4537666"/>
                <a:gd name="connsiteY11" fmla="*/ 1005840 h 1737360"/>
                <a:gd name="connsiteX12" fmla="*/ 2088775 w 4537666"/>
                <a:gd name="connsiteY12" fmla="*/ 1007671 h 1737360"/>
                <a:gd name="connsiteX13" fmla="*/ 1989238 w 4537666"/>
                <a:gd name="connsiteY13" fmla="*/ 1023150 h 1737360"/>
                <a:gd name="connsiteX14" fmla="*/ 1800402 w 4537666"/>
                <a:gd name="connsiteY14" fmla="*/ 1104001 h 1737360"/>
                <a:gd name="connsiteX15" fmla="*/ 1594715 w 4537666"/>
                <a:gd name="connsiteY15" fmla="*/ 1334419 h 1737360"/>
                <a:gd name="connsiteX16" fmla="*/ 1581331 w 4537666"/>
                <a:gd name="connsiteY16" fmla="*/ 1364743 h 1737360"/>
                <a:gd name="connsiteX17" fmla="*/ 1580363 w 4537666"/>
                <a:gd name="connsiteY17" fmla="*/ 1364840 h 1737360"/>
                <a:gd name="connsiteX18" fmla="*/ 1482930 w 4537666"/>
                <a:gd name="connsiteY18" fmla="*/ 1482930 h 1737360"/>
                <a:gd name="connsiteX19" fmla="*/ 868680 w 4537666"/>
                <a:gd name="connsiteY19" fmla="*/ 1737360 h 1737360"/>
                <a:gd name="connsiteX20" fmla="*/ 0 w 4537666"/>
                <a:gd name="connsiteY20" fmla="*/ 868680 h 1737360"/>
                <a:gd name="connsiteX21" fmla="*/ 779862 w 4537666"/>
                <a:gd name="connsiteY21" fmla="*/ 4485 h 1737360"/>
                <a:gd name="connsiteX22" fmla="*/ 865491 w 4537666"/>
                <a:gd name="connsiteY22" fmla="*/ 161 h 1737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537666" h="1737360">
                  <a:moveTo>
                    <a:pt x="866289" y="0"/>
                  </a:moveTo>
                  <a:lnTo>
                    <a:pt x="4034746" y="0"/>
                  </a:lnTo>
                  <a:lnTo>
                    <a:pt x="4034747" y="0"/>
                  </a:lnTo>
                  <a:lnTo>
                    <a:pt x="4058251" y="0"/>
                  </a:lnTo>
                  <a:lnTo>
                    <a:pt x="4081692" y="4733"/>
                  </a:lnTo>
                  <a:lnTo>
                    <a:pt x="4136102" y="10218"/>
                  </a:lnTo>
                  <a:cubicBezTo>
                    <a:pt x="4365274" y="57113"/>
                    <a:pt x="4537666" y="259884"/>
                    <a:pt x="4537666" y="502920"/>
                  </a:cubicBezTo>
                  <a:cubicBezTo>
                    <a:pt x="4537666" y="745956"/>
                    <a:pt x="4365274" y="948727"/>
                    <a:pt x="4136102" y="995623"/>
                  </a:cubicBezTo>
                  <a:lnTo>
                    <a:pt x="4081692" y="1001108"/>
                  </a:lnTo>
                  <a:lnTo>
                    <a:pt x="4058251" y="1005840"/>
                  </a:lnTo>
                  <a:lnTo>
                    <a:pt x="4034746" y="1005840"/>
                  </a:lnTo>
                  <a:lnTo>
                    <a:pt x="2089099" y="1005840"/>
                  </a:lnTo>
                  <a:lnTo>
                    <a:pt x="2088775" y="1007671"/>
                  </a:lnTo>
                  <a:lnTo>
                    <a:pt x="1989238" y="1023150"/>
                  </a:lnTo>
                  <a:cubicBezTo>
                    <a:pt x="1921664" y="1039244"/>
                    <a:pt x="1858313" y="1065986"/>
                    <a:pt x="1800402" y="1104001"/>
                  </a:cubicBezTo>
                  <a:cubicBezTo>
                    <a:pt x="1713536" y="1161025"/>
                    <a:pt x="1645075" y="1239364"/>
                    <a:pt x="1594715" y="1334419"/>
                  </a:cubicBezTo>
                  <a:lnTo>
                    <a:pt x="1581331" y="1364743"/>
                  </a:lnTo>
                  <a:lnTo>
                    <a:pt x="1580363" y="1364840"/>
                  </a:lnTo>
                  <a:lnTo>
                    <a:pt x="1482930" y="1482930"/>
                  </a:lnTo>
                  <a:cubicBezTo>
                    <a:pt x="1325730" y="1640130"/>
                    <a:pt x="1108560" y="1737360"/>
                    <a:pt x="868680" y="1737360"/>
                  </a:cubicBezTo>
                  <a:cubicBezTo>
                    <a:pt x="388921" y="1737360"/>
                    <a:pt x="0" y="1348439"/>
                    <a:pt x="0" y="868680"/>
                  </a:cubicBezTo>
                  <a:cubicBezTo>
                    <a:pt x="0" y="418906"/>
                    <a:pt x="341825" y="48970"/>
                    <a:pt x="779862" y="4485"/>
                  </a:cubicBezTo>
                  <a:lnTo>
                    <a:pt x="865491" y="161"/>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 name="TextBox 58">
              <a:extLst>
                <a:ext uri="{FF2B5EF4-FFF2-40B4-BE49-F238E27FC236}">
                  <a16:creationId xmlns:a16="http://schemas.microsoft.com/office/drawing/2014/main" id="{28113F04-5BA9-4CDF-8FD2-CA21602BF6E3}"/>
                </a:ext>
              </a:extLst>
            </p:cNvPr>
            <p:cNvSpPr txBox="1"/>
            <p:nvPr/>
          </p:nvSpPr>
          <p:spPr>
            <a:xfrm flipH="1">
              <a:off x="2107947" y="4478614"/>
              <a:ext cx="2462037" cy="692497"/>
            </a:xfrm>
            <a:prstGeom prst="rect">
              <a:avLst/>
            </a:prstGeom>
            <a:noFill/>
          </p:spPr>
          <p:txBody>
            <a:bodyPr wrap="square" rtlCol="0">
              <a:spAutoFit/>
            </a:bodyPr>
            <a:lstStyle/>
            <a:p>
              <a:r>
                <a:rPr lang="en-US" sz="1300" dirty="0">
                  <a:solidFill>
                    <a:srgbClr val="5C7089"/>
                  </a:solidFill>
                  <a:latin typeface="Bernard MT Condensed" panose="02050806060905020404" pitchFamily="18" charset="0"/>
                </a:rPr>
                <a:t>LOREM IPSUM DOLOR 03</a:t>
              </a:r>
            </a:p>
            <a:p>
              <a:endParaRPr lang="en-US" sz="200" dirty="0">
                <a:solidFill>
                  <a:srgbClr val="454545"/>
                </a:solidFill>
                <a:latin typeface="Bernard MT Condensed" panose="02050806060905020404" pitchFamily="18" charset="0"/>
              </a:endParaRPr>
            </a:p>
            <a:p>
              <a:r>
                <a:rPr lang="en-US" sz="1200" dirty="0">
                  <a:solidFill>
                    <a:srgbClr val="454545"/>
                  </a:solidFill>
                  <a:latin typeface="Candara" panose="020E0502030303020204" pitchFamily="34" charset="0"/>
                </a:rPr>
                <a:t>Lorem ipsum dolor sit amet, consectetur adipiscing elit.</a:t>
              </a:r>
            </a:p>
          </p:txBody>
        </p:sp>
      </p:grpSp>
      <p:grpSp>
        <p:nvGrpSpPr>
          <p:cNvPr id="53" name="Group 52">
            <a:extLst>
              <a:ext uri="{FF2B5EF4-FFF2-40B4-BE49-F238E27FC236}">
                <a16:creationId xmlns:a16="http://schemas.microsoft.com/office/drawing/2014/main" id="{EDBAD4CF-86A6-4292-B554-465E167D9200}"/>
              </a:ext>
            </a:extLst>
          </p:cNvPr>
          <p:cNvGrpSpPr/>
          <p:nvPr/>
        </p:nvGrpSpPr>
        <p:grpSpPr>
          <a:xfrm flipH="1">
            <a:off x="609655" y="3825926"/>
            <a:ext cx="1350150" cy="1350148"/>
            <a:chOff x="3048000" y="512834"/>
            <a:chExt cx="1554480" cy="1554479"/>
          </a:xfrm>
          <a:effectLst/>
          <a:scene3d>
            <a:camera prst="orthographicFront">
              <a:rot lat="0" lon="0" rev="0"/>
            </a:camera>
            <a:lightRig rig="brightRoom" dir="t">
              <a:rot lat="0" lon="0" rev="600000"/>
            </a:lightRig>
          </a:scene3d>
        </p:grpSpPr>
        <p:grpSp>
          <p:nvGrpSpPr>
            <p:cNvPr id="54" name="Group 53">
              <a:extLst>
                <a:ext uri="{FF2B5EF4-FFF2-40B4-BE49-F238E27FC236}">
                  <a16:creationId xmlns:a16="http://schemas.microsoft.com/office/drawing/2014/main" id="{23E32EC2-937A-445F-8A12-ABC0B5DFF155}"/>
                </a:ext>
              </a:extLst>
            </p:cNvPr>
            <p:cNvGrpSpPr>
              <a:grpSpLocks noChangeAspect="1"/>
            </p:cNvGrpSpPr>
            <p:nvPr/>
          </p:nvGrpSpPr>
          <p:grpSpPr>
            <a:xfrm>
              <a:off x="3048000" y="512834"/>
              <a:ext cx="1554480" cy="1554479"/>
              <a:chOff x="961183" y="2226457"/>
              <a:chExt cx="1690577" cy="1690576"/>
            </a:xfrm>
          </p:grpSpPr>
          <p:sp>
            <p:nvSpPr>
              <p:cNvPr id="56" name="Oval 55">
                <a:extLst>
                  <a:ext uri="{FF2B5EF4-FFF2-40B4-BE49-F238E27FC236}">
                    <a16:creationId xmlns:a16="http://schemas.microsoft.com/office/drawing/2014/main" id="{EFCC4D1E-6B0C-4593-BA9E-998B6D94E19B}"/>
                  </a:ext>
                </a:extLst>
              </p:cNvPr>
              <p:cNvSpPr>
                <a:spLocks noChangeAspect="1"/>
              </p:cNvSpPr>
              <p:nvPr/>
            </p:nvSpPr>
            <p:spPr>
              <a:xfrm>
                <a:off x="961183" y="2226457"/>
                <a:ext cx="1690577" cy="1690576"/>
              </a:xfrm>
              <a:prstGeom prst="ellipse">
                <a:avLst/>
              </a:prstGeom>
              <a:solidFill>
                <a:srgbClr val="5C7089"/>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7" name="Freeform 5">
                <a:extLst>
                  <a:ext uri="{FF2B5EF4-FFF2-40B4-BE49-F238E27FC236}">
                    <a16:creationId xmlns:a16="http://schemas.microsoft.com/office/drawing/2014/main" id="{5CAACA16-B001-4EEE-ACB6-3531B01F250A}"/>
                  </a:ext>
                </a:extLst>
              </p:cNvPr>
              <p:cNvSpPr>
                <a:spLocks noChangeAspect="1"/>
              </p:cNvSpPr>
              <p:nvPr/>
            </p:nvSpPr>
            <p:spPr>
              <a:xfrm>
                <a:off x="961183" y="2226457"/>
                <a:ext cx="1367888" cy="940981"/>
              </a:xfrm>
              <a:custGeom>
                <a:avLst/>
                <a:gdLst>
                  <a:gd name="connsiteX0" fmla="*/ 845289 w 1367888"/>
                  <a:gd name="connsiteY0" fmla="*/ 0 h 940981"/>
                  <a:gd name="connsiteX1" fmla="*/ 1317898 w 1367888"/>
                  <a:gd name="connsiteY1" fmla="*/ 144362 h 940981"/>
                  <a:gd name="connsiteX2" fmla="*/ 1367888 w 1367888"/>
                  <a:gd name="connsiteY2" fmla="*/ 185607 h 940981"/>
                  <a:gd name="connsiteX3" fmla="*/ 1301855 w 1367888"/>
                  <a:gd name="connsiteY3" fmla="*/ 294300 h 940981"/>
                  <a:gd name="connsiteX4" fmla="*/ 85593 w 1367888"/>
                  <a:gd name="connsiteY4" fmla="*/ 940981 h 940981"/>
                  <a:gd name="connsiteX5" fmla="*/ 5159 w 1367888"/>
                  <a:gd name="connsiteY5" fmla="*/ 936920 h 940981"/>
                  <a:gd name="connsiteX6" fmla="*/ 4364 w 1367888"/>
                  <a:gd name="connsiteY6" fmla="*/ 931714 h 940981"/>
                  <a:gd name="connsiteX7" fmla="*/ 0 w 1367888"/>
                  <a:gd name="connsiteY7" fmla="*/ 845288 h 940981"/>
                  <a:gd name="connsiteX8" fmla="*/ 845289 w 1367888"/>
                  <a:gd name="connsiteY8" fmla="*/ 0 h 940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67888" h="940981">
                    <a:moveTo>
                      <a:pt x="845289" y="0"/>
                    </a:moveTo>
                    <a:cubicBezTo>
                      <a:pt x="1020354" y="0"/>
                      <a:pt x="1182989" y="53219"/>
                      <a:pt x="1317898" y="144362"/>
                    </a:cubicBezTo>
                    <a:lnTo>
                      <a:pt x="1367888" y="185607"/>
                    </a:lnTo>
                    <a:lnTo>
                      <a:pt x="1301855" y="294300"/>
                    </a:lnTo>
                    <a:cubicBezTo>
                      <a:pt x="1038267" y="684461"/>
                      <a:pt x="591887" y="940981"/>
                      <a:pt x="85593" y="940981"/>
                    </a:cubicBezTo>
                    <a:lnTo>
                      <a:pt x="5159" y="936920"/>
                    </a:lnTo>
                    <a:lnTo>
                      <a:pt x="4364" y="931714"/>
                    </a:lnTo>
                    <a:cubicBezTo>
                      <a:pt x="1478" y="903298"/>
                      <a:pt x="0" y="874466"/>
                      <a:pt x="0" y="845288"/>
                    </a:cubicBezTo>
                    <a:cubicBezTo>
                      <a:pt x="0" y="378448"/>
                      <a:pt x="378449" y="0"/>
                      <a:pt x="845289" y="0"/>
                    </a:cubicBezTo>
                    <a:close/>
                  </a:path>
                </a:pathLst>
              </a:custGeom>
              <a:solidFill>
                <a:schemeClr val="bg1">
                  <a:alpha val="20000"/>
                </a:schemeClr>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55" name="Text Box 10">
              <a:extLst>
                <a:ext uri="{FF2B5EF4-FFF2-40B4-BE49-F238E27FC236}">
                  <a16:creationId xmlns:a16="http://schemas.microsoft.com/office/drawing/2014/main" id="{559283FE-B32A-4D60-9B2E-2BE70F0A1F9F}"/>
                </a:ext>
              </a:extLst>
            </p:cNvPr>
            <p:cNvSpPr txBox="1">
              <a:spLocks noChangeArrowheads="1"/>
            </p:cNvSpPr>
            <p:nvPr/>
          </p:nvSpPr>
          <p:spPr bwMode="auto">
            <a:xfrm>
              <a:off x="3468625" y="855355"/>
              <a:ext cx="713231" cy="865001"/>
            </a:xfrm>
            <a:prstGeom prst="rect">
              <a:avLst/>
            </a:prstGeom>
            <a:noFill/>
            <a:ln w="9525">
              <a:noFill/>
              <a:miter lim="800000"/>
              <a:headEnd/>
              <a:tailEnd/>
            </a:ln>
            <a:effectLst>
              <a:outerShdw blurRad="57785" dist="33020" dir="3180000" algn="ctr">
                <a:srgbClr val="000000">
                  <a:alpha val="30000"/>
                </a:srgbClr>
              </a:outerShdw>
            </a:effectLst>
            <a:sp3d prstMaterial="metal">
              <a:bevelT w="38100" h="57150" prst="angle"/>
            </a:sp3d>
          </p:spPr>
          <p:txBody>
            <a:bodyPr wrap="square" lIns="60960" tIns="30480" rIns="60960" bIns="30480">
              <a:spAutoFit/>
            </a:bodyPr>
            <a:lstStyle/>
            <a:p>
              <a:pPr algn="ctr"/>
              <a:r>
                <a:rPr lang="en-US" sz="3600" dirty="0">
                  <a:solidFill>
                    <a:schemeClr val="bg1"/>
                  </a:solidFill>
                  <a:latin typeface="Bernard MT Condensed" panose="02050806060905020404" pitchFamily="18" charset="0"/>
                </a:rPr>
                <a:t>03</a:t>
              </a:r>
            </a:p>
            <a:p>
              <a:pPr algn="ctr"/>
              <a:r>
                <a:rPr lang="en-US" sz="1100" b="1" dirty="0">
                  <a:solidFill>
                    <a:schemeClr val="bg1"/>
                  </a:solidFill>
                </a:rPr>
                <a:t>OPTION</a:t>
              </a:r>
            </a:p>
          </p:txBody>
        </p:sp>
      </p:grpSp>
      <p:grpSp>
        <p:nvGrpSpPr>
          <p:cNvPr id="16" name="Group 15">
            <a:extLst>
              <a:ext uri="{FF2B5EF4-FFF2-40B4-BE49-F238E27FC236}">
                <a16:creationId xmlns:a16="http://schemas.microsoft.com/office/drawing/2014/main" id="{B422E646-FF04-4C51-A1F6-ABF2B2A5CBBE}"/>
              </a:ext>
            </a:extLst>
          </p:cNvPr>
          <p:cNvGrpSpPr/>
          <p:nvPr/>
        </p:nvGrpSpPr>
        <p:grpSpPr>
          <a:xfrm>
            <a:off x="521151" y="1988469"/>
            <a:ext cx="4053221" cy="1508990"/>
            <a:chOff x="521151" y="1988469"/>
            <a:chExt cx="4053221" cy="1508990"/>
          </a:xfrm>
          <a:effectLst/>
        </p:grpSpPr>
        <p:sp>
          <p:nvSpPr>
            <p:cNvPr id="67" name="Freeform: Shape 66">
              <a:extLst>
                <a:ext uri="{FF2B5EF4-FFF2-40B4-BE49-F238E27FC236}">
                  <a16:creationId xmlns:a16="http://schemas.microsoft.com/office/drawing/2014/main" id="{3FCB5D23-9255-4F4C-91B9-188C8692A688}"/>
                </a:ext>
              </a:extLst>
            </p:cNvPr>
            <p:cNvSpPr>
              <a:spLocks noChangeAspect="1"/>
            </p:cNvSpPr>
            <p:nvPr/>
          </p:nvSpPr>
          <p:spPr>
            <a:xfrm rot="10800000" flipH="1" flipV="1">
              <a:off x="521151" y="1988469"/>
              <a:ext cx="3941208" cy="1508990"/>
            </a:xfrm>
            <a:custGeom>
              <a:avLst/>
              <a:gdLst>
                <a:gd name="connsiteX0" fmla="*/ 866289 w 4537666"/>
                <a:gd name="connsiteY0" fmla="*/ 0 h 1737360"/>
                <a:gd name="connsiteX1" fmla="*/ 4034746 w 4537666"/>
                <a:gd name="connsiteY1" fmla="*/ 0 h 1737360"/>
                <a:gd name="connsiteX2" fmla="*/ 4034747 w 4537666"/>
                <a:gd name="connsiteY2" fmla="*/ 0 h 1737360"/>
                <a:gd name="connsiteX3" fmla="*/ 4058251 w 4537666"/>
                <a:gd name="connsiteY3" fmla="*/ 0 h 1737360"/>
                <a:gd name="connsiteX4" fmla="*/ 4081692 w 4537666"/>
                <a:gd name="connsiteY4" fmla="*/ 4733 h 1737360"/>
                <a:gd name="connsiteX5" fmla="*/ 4136102 w 4537666"/>
                <a:gd name="connsiteY5" fmla="*/ 10218 h 1737360"/>
                <a:gd name="connsiteX6" fmla="*/ 4537666 w 4537666"/>
                <a:gd name="connsiteY6" fmla="*/ 502920 h 1737360"/>
                <a:gd name="connsiteX7" fmla="*/ 4136102 w 4537666"/>
                <a:gd name="connsiteY7" fmla="*/ 995623 h 1737360"/>
                <a:gd name="connsiteX8" fmla="*/ 4081692 w 4537666"/>
                <a:gd name="connsiteY8" fmla="*/ 1001108 h 1737360"/>
                <a:gd name="connsiteX9" fmla="*/ 4058251 w 4537666"/>
                <a:gd name="connsiteY9" fmla="*/ 1005840 h 1737360"/>
                <a:gd name="connsiteX10" fmla="*/ 4034746 w 4537666"/>
                <a:gd name="connsiteY10" fmla="*/ 1005840 h 1737360"/>
                <a:gd name="connsiteX11" fmla="*/ 2089099 w 4537666"/>
                <a:gd name="connsiteY11" fmla="*/ 1005840 h 1737360"/>
                <a:gd name="connsiteX12" fmla="*/ 2088775 w 4537666"/>
                <a:gd name="connsiteY12" fmla="*/ 1007671 h 1737360"/>
                <a:gd name="connsiteX13" fmla="*/ 1989238 w 4537666"/>
                <a:gd name="connsiteY13" fmla="*/ 1023150 h 1737360"/>
                <a:gd name="connsiteX14" fmla="*/ 1800402 w 4537666"/>
                <a:gd name="connsiteY14" fmla="*/ 1104001 h 1737360"/>
                <a:gd name="connsiteX15" fmla="*/ 1594715 w 4537666"/>
                <a:gd name="connsiteY15" fmla="*/ 1334419 h 1737360"/>
                <a:gd name="connsiteX16" fmla="*/ 1581331 w 4537666"/>
                <a:gd name="connsiteY16" fmla="*/ 1364743 h 1737360"/>
                <a:gd name="connsiteX17" fmla="*/ 1580363 w 4537666"/>
                <a:gd name="connsiteY17" fmla="*/ 1364840 h 1737360"/>
                <a:gd name="connsiteX18" fmla="*/ 1482930 w 4537666"/>
                <a:gd name="connsiteY18" fmla="*/ 1482930 h 1737360"/>
                <a:gd name="connsiteX19" fmla="*/ 868680 w 4537666"/>
                <a:gd name="connsiteY19" fmla="*/ 1737360 h 1737360"/>
                <a:gd name="connsiteX20" fmla="*/ 0 w 4537666"/>
                <a:gd name="connsiteY20" fmla="*/ 868680 h 1737360"/>
                <a:gd name="connsiteX21" fmla="*/ 779862 w 4537666"/>
                <a:gd name="connsiteY21" fmla="*/ 4485 h 1737360"/>
                <a:gd name="connsiteX22" fmla="*/ 865491 w 4537666"/>
                <a:gd name="connsiteY22" fmla="*/ 161 h 1737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537666" h="1737360">
                  <a:moveTo>
                    <a:pt x="866289" y="0"/>
                  </a:moveTo>
                  <a:lnTo>
                    <a:pt x="4034746" y="0"/>
                  </a:lnTo>
                  <a:lnTo>
                    <a:pt x="4034747" y="0"/>
                  </a:lnTo>
                  <a:lnTo>
                    <a:pt x="4058251" y="0"/>
                  </a:lnTo>
                  <a:lnTo>
                    <a:pt x="4081692" y="4733"/>
                  </a:lnTo>
                  <a:lnTo>
                    <a:pt x="4136102" y="10218"/>
                  </a:lnTo>
                  <a:cubicBezTo>
                    <a:pt x="4365274" y="57113"/>
                    <a:pt x="4537666" y="259884"/>
                    <a:pt x="4537666" y="502920"/>
                  </a:cubicBezTo>
                  <a:cubicBezTo>
                    <a:pt x="4537666" y="745956"/>
                    <a:pt x="4365274" y="948727"/>
                    <a:pt x="4136102" y="995623"/>
                  </a:cubicBezTo>
                  <a:lnTo>
                    <a:pt x="4081692" y="1001108"/>
                  </a:lnTo>
                  <a:lnTo>
                    <a:pt x="4058251" y="1005840"/>
                  </a:lnTo>
                  <a:lnTo>
                    <a:pt x="4034746" y="1005840"/>
                  </a:lnTo>
                  <a:lnTo>
                    <a:pt x="2089099" y="1005840"/>
                  </a:lnTo>
                  <a:lnTo>
                    <a:pt x="2088775" y="1007671"/>
                  </a:lnTo>
                  <a:lnTo>
                    <a:pt x="1989238" y="1023150"/>
                  </a:lnTo>
                  <a:cubicBezTo>
                    <a:pt x="1921664" y="1039244"/>
                    <a:pt x="1858313" y="1065986"/>
                    <a:pt x="1800402" y="1104001"/>
                  </a:cubicBezTo>
                  <a:cubicBezTo>
                    <a:pt x="1713536" y="1161025"/>
                    <a:pt x="1645075" y="1239364"/>
                    <a:pt x="1594715" y="1334419"/>
                  </a:cubicBezTo>
                  <a:lnTo>
                    <a:pt x="1581331" y="1364743"/>
                  </a:lnTo>
                  <a:lnTo>
                    <a:pt x="1580363" y="1364840"/>
                  </a:lnTo>
                  <a:lnTo>
                    <a:pt x="1482930" y="1482930"/>
                  </a:lnTo>
                  <a:cubicBezTo>
                    <a:pt x="1325730" y="1640130"/>
                    <a:pt x="1108560" y="1737360"/>
                    <a:pt x="868680" y="1737360"/>
                  </a:cubicBezTo>
                  <a:cubicBezTo>
                    <a:pt x="388921" y="1737360"/>
                    <a:pt x="0" y="1348439"/>
                    <a:pt x="0" y="868680"/>
                  </a:cubicBezTo>
                  <a:cubicBezTo>
                    <a:pt x="0" y="418906"/>
                    <a:pt x="341825" y="48970"/>
                    <a:pt x="779862" y="4485"/>
                  </a:cubicBezTo>
                  <a:lnTo>
                    <a:pt x="865491" y="161"/>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 name="TextBox 67">
              <a:extLst>
                <a:ext uri="{FF2B5EF4-FFF2-40B4-BE49-F238E27FC236}">
                  <a16:creationId xmlns:a16="http://schemas.microsoft.com/office/drawing/2014/main" id="{FE1D0479-6D2C-4461-9F6E-A3186507F47A}"/>
                </a:ext>
              </a:extLst>
            </p:cNvPr>
            <p:cNvSpPr txBox="1"/>
            <p:nvPr/>
          </p:nvSpPr>
          <p:spPr>
            <a:xfrm>
              <a:off x="2112334" y="2080525"/>
              <a:ext cx="2462038" cy="692497"/>
            </a:xfrm>
            <a:prstGeom prst="rect">
              <a:avLst/>
            </a:prstGeom>
            <a:noFill/>
          </p:spPr>
          <p:txBody>
            <a:bodyPr wrap="square" rtlCol="0">
              <a:spAutoFit/>
            </a:bodyPr>
            <a:lstStyle/>
            <a:p>
              <a:r>
                <a:rPr lang="en-US" sz="1300" dirty="0">
                  <a:solidFill>
                    <a:srgbClr val="EF3425"/>
                  </a:solidFill>
                  <a:latin typeface="Bernard MT Condensed" panose="02050806060905020404" pitchFamily="18" charset="0"/>
                </a:rPr>
                <a:t>LOREM IPSUM DOLOR 01</a:t>
              </a:r>
            </a:p>
            <a:p>
              <a:endParaRPr lang="en-US" sz="200" dirty="0">
                <a:solidFill>
                  <a:srgbClr val="454545"/>
                </a:solidFill>
                <a:latin typeface="Bernard MT Condensed" panose="02050806060905020404" pitchFamily="18" charset="0"/>
              </a:endParaRPr>
            </a:p>
            <a:p>
              <a:r>
                <a:rPr lang="en-US" sz="1200" dirty="0">
                  <a:solidFill>
                    <a:srgbClr val="454545"/>
                  </a:solidFill>
                  <a:latin typeface="Candara" panose="020E0502030303020204" pitchFamily="34" charset="0"/>
                </a:rPr>
                <a:t>Lorem ipsum dolor sit amet, consectetur adipiscing elit.</a:t>
              </a:r>
            </a:p>
          </p:txBody>
        </p:sp>
      </p:grpSp>
      <p:grpSp>
        <p:nvGrpSpPr>
          <p:cNvPr id="62" name="Group 61">
            <a:extLst>
              <a:ext uri="{FF2B5EF4-FFF2-40B4-BE49-F238E27FC236}">
                <a16:creationId xmlns:a16="http://schemas.microsoft.com/office/drawing/2014/main" id="{DE524CA5-B8BF-41FE-A256-66AAB99CCF77}"/>
              </a:ext>
            </a:extLst>
          </p:cNvPr>
          <p:cNvGrpSpPr/>
          <p:nvPr/>
        </p:nvGrpSpPr>
        <p:grpSpPr>
          <a:xfrm>
            <a:off x="609654" y="2060522"/>
            <a:ext cx="1350150" cy="1350148"/>
            <a:chOff x="3048000" y="512834"/>
            <a:chExt cx="1554480" cy="1554479"/>
          </a:xfrm>
          <a:effectLst/>
          <a:scene3d>
            <a:camera prst="orthographicFront">
              <a:rot lat="0" lon="0" rev="0"/>
            </a:camera>
            <a:lightRig rig="brightRoom" dir="t">
              <a:rot lat="0" lon="0" rev="600000"/>
            </a:lightRig>
          </a:scene3d>
        </p:grpSpPr>
        <p:grpSp>
          <p:nvGrpSpPr>
            <p:cNvPr id="63" name="Group 62">
              <a:extLst>
                <a:ext uri="{FF2B5EF4-FFF2-40B4-BE49-F238E27FC236}">
                  <a16:creationId xmlns:a16="http://schemas.microsoft.com/office/drawing/2014/main" id="{00A357F5-47D5-4916-A4C4-F5D56307CA83}"/>
                </a:ext>
              </a:extLst>
            </p:cNvPr>
            <p:cNvGrpSpPr>
              <a:grpSpLocks noChangeAspect="1"/>
            </p:cNvGrpSpPr>
            <p:nvPr/>
          </p:nvGrpSpPr>
          <p:grpSpPr>
            <a:xfrm>
              <a:off x="3048000" y="512834"/>
              <a:ext cx="1554480" cy="1554479"/>
              <a:chOff x="961183" y="2226457"/>
              <a:chExt cx="1690577" cy="1690576"/>
            </a:xfrm>
          </p:grpSpPr>
          <p:sp>
            <p:nvSpPr>
              <p:cNvPr id="65" name="Oval 64">
                <a:extLst>
                  <a:ext uri="{FF2B5EF4-FFF2-40B4-BE49-F238E27FC236}">
                    <a16:creationId xmlns:a16="http://schemas.microsoft.com/office/drawing/2014/main" id="{22DCF79D-F910-4268-8AB7-D9F2F0E530C7}"/>
                  </a:ext>
                </a:extLst>
              </p:cNvPr>
              <p:cNvSpPr>
                <a:spLocks noChangeAspect="1"/>
              </p:cNvSpPr>
              <p:nvPr/>
            </p:nvSpPr>
            <p:spPr>
              <a:xfrm>
                <a:off x="961183" y="2226457"/>
                <a:ext cx="1690577" cy="1690576"/>
              </a:xfrm>
              <a:prstGeom prst="ellipse">
                <a:avLst/>
              </a:prstGeom>
              <a:solidFill>
                <a:srgbClr val="EF3425"/>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6" name="Freeform 5">
                <a:extLst>
                  <a:ext uri="{FF2B5EF4-FFF2-40B4-BE49-F238E27FC236}">
                    <a16:creationId xmlns:a16="http://schemas.microsoft.com/office/drawing/2014/main" id="{35FDF190-073C-45A9-95FD-766BF7AF23BA}"/>
                  </a:ext>
                </a:extLst>
              </p:cNvPr>
              <p:cNvSpPr>
                <a:spLocks noChangeAspect="1"/>
              </p:cNvSpPr>
              <p:nvPr/>
            </p:nvSpPr>
            <p:spPr>
              <a:xfrm>
                <a:off x="961183" y="2226457"/>
                <a:ext cx="1367888" cy="940981"/>
              </a:xfrm>
              <a:custGeom>
                <a:avLst/>
                <a:gdLst>
                  <a:gd name="connsiteX0" fmla="*/ 845289 w 1367888"/>
                  <a:gd name="connsiteY0" fmla="*/ 0 h 940981"/>
                  <a:gd name="connsiteX1" fmla="*/ 1317898 w 1367888"/>
                  <a:gd name="connsiteY1" fmla="*/ 144362 h 940981"/>
                  <a:gd name="connsiteX2" fmla="*/ 1367888 w 1367888"/>
                  <a:gd name="connsiteY2" fmla="*/ 185607 h 940981"/>
                  <a:gd name="connsiteX3" fmla="*/ 1301855 w 1367888"/>
                  <a:gd name="connsiteY3" fmla="*/ 294300 h 940981"/>
                  <a:gd name="connsiteX4" fmla="*/ 85593 w 1367888"/>
                  <a:gd name="connsiteY4" fmla="*/ 940981 h 940981"/>
                  <a:gd name="connsiteX5" fmla="*/ 5159 w 1367888"/>
                  <a:gd name="connsiteY5" fmla="*/ 936920 h 940981"/>
                  <a:gd name="connsiteX6" fmla="*/ 4364 w 1367888"/>
                  <a:gd name="connsiteY6" fmla="*/ 931714 h 940981"/>
                  <a:gd name="connsiteX7" fmla="*/ 0 w 1367888"/>
                  <a:gd name="connsiteY7" fmla="*/ 845288 h 940981"/>
                  <a:gd name="connsiteX8" fmla="*/ 845289 w 1367888"/>
                  <a:gd name="connsiteY8" fmla="*/ 0 h 940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67888" h="940981">
                    <a:moveTo>
                      <a:pt x="845289" y="0"/>
                    </a:moveTo>
                    <a:cubicBezTo>
                      <a:pt x="1020354" y="0"/>
                      <a:pt x="1182989" y="53219"/>
                      <a:pt x="1317898" y="144362"/>
                    </a:cubicBezTo>
                    <a:lnTo>
                      <a:pt x="1367888" y="185607"/>
                    </a:lnTo>
                    <a:lnTo>
                      <a:pt x="1301855" y="294300"/>
                    </a:lnTo>
                    <a:cubicBezTo>
                      <a:pt x="1038267" y="684461"/>
                      <a:pt x="591887" y="940981"/>
                      <a:pt x="85593" y="940981"/>
                    </a:cubicBezTo>
                    <a:lnTo>
                      <a:pt x="5159" y="936920"/>
                    </a:lnTo>
                    <a:lnTo>
                      <a:pt x="4364" y="931714"/>
                    </a:lnTo>
                    <a:cubicBezTo>
                      <a:pt x="1478" y="903298"/>
                      <a:pt x="0" y="874466"/>
                      <a:pt x="0" y="845288"/>
                    </a:cubicBezTo>
                    <a:cubicBezTo>
                      <a:pt x="0" y="378448"/>
                      <a:pt x="378449" y="0"/>
                      <a:pt x="845289" y="0"/>
                    </a:cubicBezTo>
                    <a:close/>
                  </a:path>
                </a:pathLst>
              </a:custGeom>
              <a:solidFill>
                <a:schemeClr val="bg1">
                  <a:alpha val="20000"/>
                </a:schemeClr>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64" name="Text Box 10">
              <a:extLst>
                <a:ext uri="{FF2B5EF4-FFF2-40B4-BE49-F238E27FC236}">
                  <a16:creationId xmlns:a16="http://schemas.microsoft.com/office/drawing/2014/main" id="{55DEDF08-0BC2-4E2A-89AE-839C6AA84C6D}"/>
                </a:ext>
              </a:extLst>
            </p:cNvPr>
            <p:cNvSpPr txBox="1">
              <a:spLocks noChangeArrowheads="1"/>
            </p:cNvSpPr>
            <p:nvPr/>
          </p:nvSpPr>
          <p:spPr bwMode="auto">
            <a:xfrm>
              <a:off x="3468624" y="855355"/>
              <a:ext cx="713231" cy="865001"/>
            </a:xfrm>
            <a:prstGeom prst="rect">
              <a:avLst/>
            </a:prstGeom>
            <a:noFill/>
            <a:ln w="9525">
              <a:noFill/>
              <a:miter lim="800000"/>
              <a:headEnd/>
              <a:tailEnd/>
            </a:ln>
            <a:effectLst>
              <a:outerShdw blurRad="57785" dist="33020" dir="3180000" algn="ctr">
                <a:srgbClr val="000000">
                  <a:alpha val="30000"/>
                </a:srgbClr>
              </a:outerShdw>
            </a:effectLst>
            <a:sp3d prstMaterial="metal">
              <a:bevelT w="38100" h="57150" prst="angle"/>
            </a:sp3d>
          </p:spPr>
          <p:txBody>
            <a:bodyPr wrap="square" lIns="60960" tIns="30480" rIns="60960" bIns="30480">
              <a:spAutoFit/>
            </a:bodyPr>
            <a:lstStyle/>
            <a:p>
              <a:pPr algn="ctr"/>
              <a:r>
                <a:rPr lang="en-US" sz="3600" dirty="0">
                  <a:solidFill>
                    <a:schemeClr val="bg1"/>
                  </a:solidFill>
                  <a:latin typeface="Bernard MT Condensed" panose="02050806060905020404" pitchFamily="18" charset="0"/>
                </a:rPr>
                <a:t>01</a:t>
              </a:r>
            </a:p>
            <a:p>
              <a:pPr algn="ctr"/>
              <a:r>
                <a:rPr lang="en-US" sz="1100" b="1" dirty="0">
                  <a:solidFill>
                    <a:schemeClr val="bg1"/>
                  </a:solidFill>
                </a:rPr>
                <a:t>OPTION</a:t>
              </a:r>
            </a:p>
          </p:txBody>
        </p:sp>
      </p:grpSp>
      <p:grpSp>
        <p:nvGrpSpPr>
          <p:cNvPr id="12" name="Group 11">
            <a:extLst>
              <a:ext uri="{FF2B5EF4-FFF2-40B4-BE49-F238E27FC236}">
                <a16:creationId xmlns:a16="http://schemas.microsoft.com/office/drawing/2014/main" id="{7AC07912-8E3C-47C0-9AB8-C7794F7CB5A1}"/>
              </a:ext>
            </a:extLst>
          </p:cNvPr>
          <p:cNvGrpSpPr/>
          <p:nvPr/>
        </p:nvGrpSpPr>
        <p:grpSpPr>
          <a:xfrm>
            <a:off x="7680960" y="2601204"/>
            <a:ext cx="3941208" cy="1508991"/>
            <a:chOff x="7680960" y="2601204"/>
            <a:chExt cx="3941208" cy="1508991"/>
          </a:xfrm>
          <a:effectLst/>
        </p:grpSpPr>
        <p:sp>
          <p:nvSpPr>
            <p:cNvPr id="140" name="Freeform: Shape 139">
              <a:extLst>
                <a:ext uri="{FF2B5EF4-FFF2-40B4-BE49-F238E27FC236}">
                  <a16:creationId xmlns:a16="http://schemas.microsoft.com/office/drawing/2014/main" id="{692A9FBF-4831-4589-9040-8B6E4F94EA23}"/>
                </a:ext>
              </a:extLst>
            </p:cNvPr>
            <p:cNvSpPr>
              <a:spLocks noChangeAspect="1"/>
            </p:cNvSpPr>
            <p:nvPr/>
          </p:nvSpPr>
          <p:spPr>
            <a:xfrm rot="10800000">
              <a:off x="7680960" y="2601204"/>
              <a:ext cx="3941208" cy="1508991"/>
            </a:xfrm>
            <a:custGeom>
              <a:avLst/>
              <a:gdLst>
                <a:gd name="connsiteX0" fmla="*/ 866289 w 4537666"/>
                <a:gd name="connsiteY0" fmla="*/ 0 h 1737360"/>
                <a:gd name="connsiteX1" fmla="*/ 4034746 w 4537666"/>
                <a:gd name="connsiteY1" fmla="*/ 0 h 1737360"/>
                <a:gd name="connsiteX2" fmla="*/ 4034747 w 4537666"/>
                <a:gd name="connsiteY2" fmla="*/ 0 h 1737360"/>
                <a:gd name="connsiteX3" fmla="*/ 4058251 w 4537666"/>
                <a:gd name="connsiteY3" fmla="*/ 0 h 1737360"/>
                <a:gd name="connsiteX4" fmla="*/ 4081692 w 4537666"/>
                <a:gd name="connsiteY4" fmla="*/ 4733 h 1737360"/>
                <a:gd name="connsiteX5" fmla="*/ 4136102 w 4537666"/>
                <a:gd name="connsiteY5" fmla="*/ 10218 h 1737360"/>
                <a:gd name="connsiteX6" fmla="*/ 4537666 w 4537666"/>
                <a:gd name="connsiteY6" fmla="*/ 502920 h 1737360"/>
                <a:gd name="connsiteX7" fmla="*/ 4136102 w 4537666"/>
                <a:gd name="connsiteY7" fmla="*/ 995623 h 1737360"/>
                <a:gd name="connsiteX8" fmla="*/ 4081692 w 4537666"/>
                <a:gd name="connsiteY8" fmla="*/ 1001108 h 1737360"/>
                <a:gd name="connsiteX9" fmla="*/ 4058251 w 4537666"/>
                <a:gd name="connsiteY9" fmla="*/ 1005840 h 1737360"/>
                <a:gd name="connsiteX10" fmla="*/ 4034746 w 4537666"/>
                <a:gd name="connsiteY10" fmla="*/ 1005840 h 1737360"/>
                <a:gd name="connsiteX11" fmla="*/ 2089099 w 4537666"/>
                <a:gd name="connsiteY11" fmla="*/ 1005840 h 1737360"/>
                <a:gd name="connsiteX12" fmla="*/ 2088775 w 4537666"/>
                <a:gd name="connsiteY12" fmla="*/ 1007671 h 1737360"/>
                <a:gd name="connsiteX13" fmla="*/ 1989238 w 4537666"/>
                <a:gd name="connsiteY13" fmla="*/ 1023150 h 1737360"/>
                <a:gd name="connsiteX14" fmla="*/ 1800402 w 4537666"/>
                <a:gd name="connsiteY14" fmla="*/ 1104001 h 1737360"/>
                <a:gd name="connsiteX15" fmla="*/ 1594715 w 4537666"/>
                <a:gd name="connsiteY15" fmla="*/ 1334419 h 1737360"/>
                <a:gd name="connsiteX16" fmla="*/ 1581331 w 4537666"/>
                <a:gd name="connsiteY16" fmla="*/ 1364743 h 1737360"/>
                <a:gd name="connsiteX17" fmla="*/ 1580363 w 4537666"/>
                <a:gd name="connsiteY17" fmla="*/ 1364840 h 1737360"/>
                <a:gd name="connsiteX18" fmla="*/ 1482930 w 4537666"/>
                <a:gd name="connsiteY18" fmla="*/ 1482930 h 1737360"/>
                <a:gd name="connsiteX19" fmla="*/ 868680 w 4537666"/>
                <a:gd name="connsiteY19" fmla="*/ 1737360 h 1737360"/>
                <a:gd name="connsiteX20" fmla="*/ 0 w 4537666"/>
                <a:gd name="connsiteY20" fmla="*/ 868680 h 1737360"/>
                <a:gd name="connsiteX21" fmla="*/ 779862 w 4537666"/>
                <a:gd name="connsiteY21" fmla="*/ 4485 h 1737360"/>
                <a:gd name="connsiteX22" fmla="*/ 865491 w 4537666"/>
                <a:gd name="connsiteY22" fmla="*/ 161 h 1737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537666" h="1737360">
                  <a:moveTo>
                    <a:pt x="866289" y="0"/>
                  </a:moveTo>
                  <a:lnTo>
                    <a:pt x="4034746" y="0"/>
                  </a:lnTo>
                  <a:lnTo>
                    <a:pt x="4034747" y="0"/>
                  </a:lnTo>
                  <a:lnTo>
                    <a:pt x="4058251" y="0"/>
                  </a:lnTo>
                  <a:lnTo>
                    <a:pt x="4081692" y="4733"/>
                  </a:lnTo>
                  <a:lnTo>
                    <a:pt x="4136102" y="10218"/>
                  </a:lnTo>
                  <a:cubicBezTo>
                    <a:pt x="4365274" y="57113"/>
                    <a:pt x="4537666" y="259884"/>
                    <a:pt x="4537666" y="502920"/>
                  </a:cubicBezTo>
                  <a:cubicBezTo>
                    <a:pt x="4537666" y="745956"/>
                    <a:pt x="4365274" y="948727"/>
                    <a:pt x="4136102" y="995623"/>
                  </a:cubicBezTo>
                  <a:lnTo>
                    <a:pt x="4081692" y="1001108"/>
                  </a:lnTo>
                  <a:lnTo>
                    <a:pt x="4058251" y="1005840"/>
                  </a:lnTo>
                  <a:lnTo>
                    <a:pt x="4034746" y="1005840"/>
                  </a:lnTo>
                  <a:lnTo>
                    <a:pt x="2089099" y="1005840"/>
                  </a:lnTo>
                  <a:lnTo>
                    <a:pt x="2088775" y="1007671"/>
                  </a:lnTo>
                  <a:lnTo>
                    <a:pt x="1989238" y="1023150"/>
                  </a:lnTo>
                  <a:cubicBezTo>
                    <a:pt x="1921664" y="1039244"/>
                    <a:pt x="1858313" y="1065986"/>
                    <a:pt x="1800402" y="1104001"/>
                  </a:cubicBezTo>
                  <a:cubicBezTo>
                    <a:pt x="1713536" y="1161025"/>
                    <a:pt x="1645075" y="1239364"/>
                    <a:pt x="1594715" y="1334419"/>
                  </a:cubicBezTo>
                  <a:lnTo>
                    <a:pt x="1581331" y="1364743"/>
                  </a:lnTo>
                  <a:lnTo>
                    <a:pt x="1580363" y="1364840"/>
                  </a:lnTo>
                  <a:lnTo>
                    <a:pt x="1482930" y="1482930"/>
                  </a:lnTo>
                  <a:cubicBezTo>
                    <a:pt x="1325730" y="1640130"/>
                    <a:pt x="1108560" y="1737360"/>
                    <a:pt x="868680" y="1737360"/>
                  </a:cubicBezTo>
                  <a:cubicBezTo>
                    <a:pt x="388921" y="1737360"/>
                    <a:pt x="0" y="1348439"/>
                    <a:pt x="0" y="868680"/>
                  </a:cubicBezTo>
                  <a:cubicBezTo>
                    <a:pt x="0" y="418906"/>
                    <a:pt x="341825" y="48970"/>
                    <a:pt x="779862" y="4485"/>
                  </a:cubicBezTo>
                  <a:lnTo>
                    <a:pt x="865491" y="161"/>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1" name="TextBox 140">
              <a:extLst>
                <a:ext uri="{FF2B5EF4-FFF2-40B4-BE49-F238E27FC236}">
                  <a16:creationId xmlns:a16="http://schemas.microsoft.com/office/drawing/2014/main" id="{582D6A69-4459-4EB5-9717-9C558C82014A}"/>
                </a:ext>
              </a:extLst>
            </p:cNvPr>
            <p:cNvSpPr txBox="1"/>
            <p:nvPr/>
          </p:nvSpPr>
          <p:spPr>
            <a:xfrm>
              <a:off x="7971571" y="3364382"/>
              <a:ext cx="2462038" cy="692497"/>
            </a:xfrm>
            <a:prstGeom prst="rect">
              <a:avLst/>
            </a:prstGeom>
            <a:noFill/>
          </p:spPr>
          <p:txBody>
            <a:bodyPr wrap="square" rtlCol="0">
              <a:spAutoFit/>
            </a:bodyPr>
            <a:lstStyle/>
            <a:p>
              <a:r>
                <a:rPr lang="en-US" sz="1300" dirty="0">
                  <a:solidFill>
                    <a:srgbClr val="B5B5B5"/>
                  </a:solidFill>
                  <a:latin typeface="Bernard MT Condensed" panose="02050806060905020404" pitchFamily="18" charset="0"/>
                </a:rPr>
                <a:t>LOREM IPSUM DOLOR 06</a:t>
              </a:r>
            </a:p>
            <a:p>
              <a:endParaRPr lang="en-US" sz="200" dirty="0">
                <a:solidFill>
                  <a:srgbClr val="454545"/>
                </a:solidFill>
                <a:latin typeface="Bernard MT Condensed" panose="02050806060905020404" pitchFamily="18" charset="0"/>
              </a:endParaRPr>
            </a:p>
            <a:p>
              <a:r>
                <a:rPr lang="en-US" sz="1200" dirty="0">
                  <a:solidFill>
                    <a:srgbClr val="454545"/>
                  </a:solidFill>
                  <a:latin typeface="Candara" panose="020E0502030303020204" pitchFamily="34" charset="0"/>
                </a:rPr>
                <a:t>Lorem ipsum dolor sit amet, consectetur adipiscing elit.</a:t>
              </a:r>
            </a:p>
          </p:txBody>
        </p:sp>
      </p:grpSp>
      <p:grpSp>
        <p:nvGrpSpPr>
          <p:cNvPr id="135" name="Group 134">
            <a:extLst>
              <a:ext uri="{FF2B5EF4-FFF2-40B4-BE49-F238E27FC236}">
                <a16:creationId xmlns:a16="http://schemas.microsoft.com/office/drawing/2014/main" id="{29DAE4C6-BF65-4E89-949A-E3EE0F271A70}"/>
              </a:ext>
            </a:extLst>
          </p:cNvPr>
          <p:cNvGrpSpPr/>
          <p:nvPr/>
        </p:nvGrpSpPr>
        <p:grpSpPr>
          <a:xfrm>
            <a:off x="10185101" y="2680625"/>
            <a:ext cx="1350150" cy="1350149"/>
            <a:chOff x="3048000" y="512834"/>
            <a:chExt cx="1554480" cy="1554479"/>
          </a:xfrm>
          <a:effectLst/>
          <a:scene3d>
            <a:camera prst="orthographicFront">
              <a:rot lat="0" lon="0" rev="0"/>
            </a:camera>
            <a:lightRig rig="brightRoom" dir="t">
              <a:rot lat="0" lon="0" rev="600000"/>
            </a:lightRig>
          </a:scene3d>
        </p:grpSpPr>
        <p:grpSp>
          <p:nvGrpSpPr>
            <p:cNvPr id="136" name="Group 135">
              <a:extLst>
                <a:ext uri="{FF2B5EF4-FFF2-40B4-BE49-F238E27FC236}">
                  <a16:creationId xmlns:a16="http://schemas.microsoft.com/office/drawing/2014/main" id="{25C6C9D4-80BA-40CE-BF2D-88BA28700C14}"/>
                </a:ext>
              </a:extLst>
            </p:cNvPr>
            <p:cNvGrpSpPr>
              <a:grpSpLocks noChangeAspect="1"/>
            </p:cNvGrpSpPr>
            <p:nvPr/>
          </p:nvGrpSpPr>
          <p:grpSpPr>
            <a:xfrm>
              <a:off x="3048000" y="512834"/>
              <a:ext cx="1554480" cy="1554479"/>
              <a:chOff x="961183" y="2226457"/>
              <a:chExt cx="1690577" cy="1690576"/>
            </a:xfrm>
          </p:grpSpPr>
          <p:sp>
            <p:nvSpPr>
              <p:cNvPr id="138" name="Oval 137">
                <a:extLst>
                  <a:ext uri="{FF2B5EF4-FFF2-40B4-BE49-F238E27FC236}">
                    <a16:creationId xmlns:a16="http://schemas.microsoft.com/office/drawing/2014/main" id="{7EBC66C9-7B5F-4BED-8364-DBE1665CA635}"/>
                  </a:ext>
                </a:extLst>
              </p:cNvPr>
              <p:cNvSpPr>
                <a:spLocks noChangeAspect="1"/>
              </p:cNvSpPr>
              <p:nvPr/>
            </p:nvSpPr>
            <p:spPr>
              <a:xfrm>
                <a:off x="961183" y="2226457"/>
                <a:ext cx="1690577" cy="1690576"/>
              </a:xfrm>
              <a:prstGeom prst="ellipse">
                <a:avLst/>
              </a:prstGeom>
              <a:solidFill>
                <a:srgbClr val="B5B5B5"/>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9" name="Freeform 5">
                <a:extLst>
                  <a:ext uri="{FF2B5EF4-FFF2-40B4-BE49-F238E27FC236}">
                    <a16:creationId xmlns:a16="http://schemas.microsoft.com/office/drawing/2014/main" id="{9E792F42-7E29-4749-BBEF-C3090115C8E4}"/>
                  </a:ext>
                </a:extLst>
              </p:cNvPr>
              <p:cNvSpPr>
                <a:spLocks noChangeAspect="1"/>
              </p:cNvSpPr>
              <p:nvPr/>
            </p:nvSpPr>
            <p:spPr>
              <a:xfrm>
                <a:off x="961183" y="2226457"/>
                <a:ext cx="1367888" cy="940981"/>
              </a:xfrm>
              <a:custGeom>
                <a:avLst/>
                <a:gdLst>
                  <a:gd name="connsiteX0" fmla="*/ 845289 w 1367888"/>
                  <a:gd name="connsiteY0" fmla="*/ 0 h 940981"/>
                  <a:gd name="connsiteX1" fmla="*/ 1317898 w 1367888"/>
                  <a:gd name="connsiteY1" fmla="*/ 144362 h 940981"/>
                  <a:gd name="connsiteX2" fmla="*/ 1367888 w 1367888"/>
                  <a:gd name="connsiteY2" fmla="*/ 185607 h 940981"/>
                  <a:gd name="connsiteX3" fmla="*/ 1301855 w 1367888"/>
                  <a:gd name="connsiteY3" fmla="*/ 294300 h 940981"/>
                  <a:gd name="connsiteX4" fmla="*/ 85593 w 1367888"/>
                  <a:gd name="connsiteY4" fmla="*/ 940981 h 940981"/>
                  <a:gd name="connsiteX5" fmla="*/ 5159 w 1367888"/>
                  <a:gd name="connsiteY5" fmla="*/ 936920 h 940981"/>
                  <a:gd name="connsiteX6" fmla="*/ 4364 w 1367888"/>
                  <a:gd name="connsiteY6" fmla="*/ 931714 h 940981"/>
                  <a:gd name="connsiteX7" fmla="*/ 0 w 1367888"/>
                  <a:gd name="connsiteY7" fmla="*/ 845288 h 940981"/>
                  <a:gd name="connsiteX8" fmla="*/ 845289 w 1367888"/>
                  <a:gd name="connsiteY8" fmla="*/ 0 h 940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67888" h="940981">
                    <a:moveTo>
                      <a:pt x="845289" y="0"/>
                    </a:moveTo>
                    <a:cubicBezTo>
                      <a:pt x="1020354" y="0"/>
                      <a:pt x="1182989" y="53219"/>
                      <a:pt x="1317898" y="144362"/>
                    </a:cubicBezTo>
                    <a:lnTo>
                      <a:pt x="1367888" y="185607"/>
                    </a:lnTo>
                    <a:lnTo>
                      <a:pt x="1301855" y="294300"/>
                    </a:lnTo>
                    <a:cubicBezTo>
                      <a:pt x="1038267" y="684461"/>
                      <a:pt x="591887" y="940981"/>
                      <a:pt x="85593" y="940981"/>
                    </a:cubicBezTo>
                    <a:lnTo>
                      <a:pt x="5159" y="936920"/>
                    </a:lnTo>
                    <a:lnTo>
                      <a:pt x="4364" y="931714"/>
                    </a:lnTo>
                    <a:cubicBezTo>
                      <a:pt x="1478" y="903298"/>
                      <a:pt x="0" y="874466"/>
                      <a:pt x="0" y="845288"/>
                    </a:cubicBezTo>
                    <a:cubicBezTo>
                      <a:pt x="0" y="378448"/>
                      <a:pt x="378449" y="0"/>
                      <a:pt x="845289" y="0"/>
                    </a:cubicBezTo>
                    <a:close/>
                  </a:path>
                </a:pathLst>
              </a:custGeom>
              <a:solidFill>
                <a:schemeClr val="bg1">
                  <a:alpha val="20000"/>
                </a:schemeClr>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37" name="Text Box 10">
              <a:extLst>
                <a:ext uri="{FF2B5EF4-FFF2-40B4-BE49-F238E27FC236}">
                  <a16:creationId xmlns:a16="http://schemas.microsoft.com/office/drawing/2014/main" id="{A6306616-B781-49B3-8A22-59341CD23F70}"/>
                </a:ext>
              </a:extLst>
            </p:cNvPr>
            <p:cNvSpPr txBox="1">
              <a:spLocks noChangeArrowheads="1"/>
            </p:cNvSpPr>
            <p:nvPr/>
          </p:nvSpPr>
          <p:spPr bwMode="auto">
            <a:xfrm>
              <a:off x="3468624" y="855355"/>
              <a:ext cx="713231" cy="903606"/>
            </a:xfrm>
            <a:prstGeom prst="rect">
              <a:avLst/>
            </a:prstGeom>
            <a:noFill/>
            <a:ln w="9525">
              <a:noFill/>
              <a:miter lim="800000"/>
              <a:headEnd/>
              <a:tailEnd/>
            </a:ln>
            <a:effectLst>
              <a:outerShdw blurRad="57785" dist="33020" dir="3180000" algn="ctr">
                <a:srgbClr val="000000">
                  <a:alpha val="30000"/>
                </a:srgbClr>
              </a:outerShdw>
            </a:effectLst>
            <a:sp3d prstMaterial="metal">
              <a:bevelT w="38100" h="57150" prst="angle"/>
            </a:sp3d>
          </p:spPr>
          <p:txBody>
            <a:bodyPr wrap="square" lIns="60960" tIns="30480" rIns="60960" bIns="30480">
              <a:spAutoFit/>
            </a:bodyPr>
            <a:lstStyle/>
            <a:p>
              <a:pPr algn="ctr"/>
              <a:r>
                <a:rPr lang="en-US" sz="3600" dirty="0">
                  <a:solidFill>
                    <a:schemeClr val="bg1"/>
                  </a:solidFill>
                  <a:latin typeface="Bernard MT Condensed" panose="02050806060905020404" pitchFamily="18" charset="0"/>
                </a:rPr>
                <a:t>06</a:t>
              </a:r>
            </a:p>
            <a:p>
              <a:pPr algn="ctr"/>
              <a:r>
                <a:rPr lang="en-US" sz="1100" b="1" dirty="0">
                  <a:solidFill>
                    <a:schemeClr val="bg1"/>
                  </a:solidFill>
                </a:rPr>
                <a:t>OPTION</a:t>
              </a:r>
            </a:p>
          </p:txBody>
        </p:sp>
      </p:grpSp>
      <p:grpSp>
        <p:nvGrpSpPr>
          <p:cNvPr id="15" name="Group 14">
            <a:extLst>
              <a:ext uri="{FF2B5EF4-FFF2-40B4-BE49-F238E27FC236}">
                <a16:creationId xmlns:a16="http://schemas.microsoft.com/office/drawing/2014/main" id="{B51FDE4F-4C20-4086-B86B-05BC9BC4732C}"/>
              </a:ext>
            </a:extLst>
          </p:cNvPr>
          <p:cNvGrpSpPr/>
          <p:nvPr/>
        </p:nvGrpSpPr>
        <p:grpSpPr>
          <a:xfrm>
            <a:off x="7680960" y="4877073"/>
            <a:ext cx="3941208" cy="1508991"/>
            <a:chOff x="7680960" y="4877073"/>
            <a:chExt cx="3941208" cy="1508991"/>
          </a:xfrm>
          <a:effectLst/>
        </p:grpSpPr>
        <p:sp>
          <p:nvSpPr>
            <p:cNvPr id="132" name="Freeform: Shape 131">
              <a:extLst>
                <a:ext uri="{FF2B5EF4-FFF2-40B4-BE49-F238E27FC236}">
                  <a16:creationId xmlns:a16="http://schemas.microsoft.com/office/drawing/2014/main" id="{4C27B2CD-5655-42F4-9E76-B3AD59F123DA}"/>
                </a:ext>
              </a:extLst>
            </p:cNvPr>
            <p:cNvSpPr>
              <a:spLocks noChangeAspect="1"/>
            </p:cNvSpPr>
            <p:nvPr/>
          </p:nvSpPr>
          <p:spPr>
            <a:xfrm flipH="1" flipV="1">
              <a:off x="7680960" y="4877073"/>
              <a:ext cx="3941208" cy="1508991"/>
            </a:xfrm>
            <a:custGeom>
              <a:avLst/>
              <a:gdLst>
                <a:gd name="connsiteX0" fmla="*/ 866289 w 4537666"/>
                <a:gd name="connsiteY0" fmla="*/ 0 h 1737360"/>
                <a:gd name="connsiteX1" fmla="*/ 4034746 w 4537666"/>
                <a:gd name="connsiteY1" fmla="*/ 0 h 1737360"/>
                <a:gd name="connsiteX2" fmla="*/ 4034747 w 4537666"/>
                <a:gd name="connsiteY2" fmla="*/ 0 h 1737360"/>
                <a:gd name="connsiteX3" fmla="*/ 4058251 w 4537666"/>
                <a:gd name="connsiteY3" fmla="*/ 0 h 1737360"/>
                <a:gd name="connsiteX4" fmla="*/ 4081692 w 4537666"/>
                <a:gd name="connsiteY4" fmla="*/ 4733 h 1737360"/>
                <a:gd name="connsiteX5" fmla="*/ 4136102 w 4537666"/>
                <a:gd name="connsiteY5" fmla="*/ 10218 h 1737360"/>
                <a:gd name="connsiteX6" fmla="*/ 4537666 w 4537666"/>
                <a:gd name="connsiteY6" fmla="*/ 502920 h 1737360"/>
                <a:gd name="connsiteX7" fmla="*/ 4136102 w 4537666"/>
                <a:gd name="connsiteY7" fmla="*/ 995623 h 1737360"/>
                <a:gd name="connsiteX8" fmla="*/ 4081692 w 4537666"/>
                <a:gd name="connsiteY8" fmla="*/ 1001108 h 1737360"/>
                <a:gd name="connsiteX9" fmla="*/ 4058251 w 4537666"/>
                <a:gd name="connsiteY9" fmla="*/ 1005840 h 1737360"/>
                <a:gd name="connsiteX10" fmla="*/ 4034746 w 4537666"/>
                <a:gd name="connsiteY10" fmla="*/ 1005840 h 1737360"/>
                <a:gd name="connsiteX11" fmla="*/ 2089099 w 4537666"/>
                <a:gd name="connsiteY11" fmla="*/ 1005840 h 1737360"/>
                <a:gd name="connsiteX12" fmla="*/ 2088775 w 4537666"/>
                <a:gd name="connsiteY12" fmla="*/ 1007671 h 1737360"/>
                <a:gd name="connsiteX13" fmla="*/ 1989238 w 4537666"/>
                <a:gd name="connsiteY13" fmla="*/ 1023150 h 1737360"/>
                <a:gd name="connsiteX14" fmla="*/ 1800402 w 4537666"/>
                <a:gd name="connsiteY14" fmla="*/ 1104001 h 1737360"/>
                <a:gd name="connsiteX15" fmla="*/ 1594715 w 4537666"/>
                <a:gd name="connsiteY15" fmla="*/ 1334419 h 1737360"/>
                <a:gd name="connsiteX16" fmla="*/ 1581331 w 4537666"/>
                <a:gd name="connsiteY16" fmla="*/ 1364743 h 1737360"/>
                <a:gd name="connsiteX17" fmla="*/ 1580363 w 4537666"/>
                <a:gd name="connsiteY17" fmla="*/ 1364840 h 1737360"/>
                <a:gd name="connsiteX18" fmla="*/ 1482930 w 4537666"/>
                <a:gd name="connsiteY18" fmla="*/ 1482930 h 1737360"/>
                <a:gd name="connsiteX19" fmla="*/ 868680 w 4537666"/>
                <a:gd name="connsiteY19" fmla="*/ 1737360 h 1737360"/>
                <a:gd name="connsiteX20" fmla="*/ 0 w 4537666"/>
                <a:gd name="connsiteY20" fmla="*/ 868680 h 1737360"/>
                <a:gd name="connsiteX21" fmla="*/ 779862 w 4537666"/>
                <a:gd name="connsiteY21" fmla="*/ 4485 h 1737360"/>
                <a:gd name="connsiteX22" fmla="*/ 865491 w 4537666"/>
                <a:gd name="connsiteY22" fmla="*/ 161 h 1737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537666" h="1737360">
                  <a:moveTo>
                    <a:pt x="866289" y="0"/>
                  </a:moveTo>
                  <a:lnTo>
                    <a:pt x="4034746" y="0"/>
                  </a:lnTo>
                  <a:lnTo>
                    <a:pt x="4034747" y="0"/>
                  </a:lnTo>
                  <a:lnTo>
                    <a:pt x="4058251" y="0"/>
                  </a:lnTo>
                  <a:lnTo>
                    <a:pt x="4081692" y="4733"/>
                  </a:lnTo>
                  <a:lnTo>
                    <a:pt x="4136102" y="10218"/>
                  </a:lnTo>
                  <a:cubicBezTo>
                    <a:pt x="4365274" y="57113"/>
                    <a:pt x="4537666" y="259884"/>
                    <a:pt x="4537666" y="502920"/>
                  </a:cubicBezTo>
                  <a:cubicBezTo>
                    <a:pt x="4537666" y="745956"/>
                    <a:pt x="4365274" y="948727"/>
                    <a:pt x="4136102" y="995623"/>
                  </a:cubicBezTo>
                  <a:lnTo>
                    <a:pt x="4081692" y="1001108"/>
                  </a:lnTo>
                  <a:lnTo>
                    <a:pt x="4058251" y="1005840"/>
                  </a:lnTo>
                  <a:lnTo>
                    <a:pt x="4034746" y="1005840"/>
                  </a:lnTo>
                  <a:lnTo>
                    <a:pt x="2089099" y="1005840"/>
                  </a:lnTo>
                  <a:lnTo>
                    <a:pt x="2088775" y="1007671"/>
                  </a:lnTo>
                  <a:lnTo>
                    <a:pt x="1989238" y="1023150"/>
                  </a:lnTo>
                  <a:cubicBezTo>
                    <a:pt x="1921664" y="1039244"/>
                    <a:pt x="1858313" y="1065986"/>
                    <a:pt x="1800402" y="1104001"/>
                  </a:cubicBezTo>
                  <a:cubicBezTo>
                    <a:pt x="1713536" y="1161025"/>
                    <a:pt x="1645075" y="1239364"/>
                    <a:pt x="1594715" y="1334419"/>
                  </a:cubicBezTo>
                  <a:lnTo>
                    <a:pt x="1581331" y="1364743"/>
                  </a:lnTo>
                  <a:lnTo>
                    <a:pt x="1580363" y="1364840"/>
                  </a:lnTo>
                  <a:lnTo>
                    <a:pt x="1482930" y="1482930"/>
                  </a:lnTo>
                  <a:cubicBezTo>
                    <a:pt x="1325730" y="1640130"/>
                    <a:pt x="1108560" y="1737360"/>
                    <a:pt x="868680" y="1737360"/>
                  </a:cubicBezTo>
                  <a:cubicBezTo>
                    <a:pt x="388921" y="1737360"/>
                    <a:pt x="0" y="1348439"/>
                    <a:pt x="0" y="868680"/>
                  </a:cubicBezTo>
                  <a:cubicBezTo>
                    <a:pt x="0" y="418906"/>
                    <a:pt x="341825" y="48970"/>
                    <a:pt x="779862" y="4485"/>
                  </a:cubicBezTo>
                  <a:lnTo>
                    <a:pt x="865491" y="161"/>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3" name="TextBox 132">
              <a:extLst>
                <a:ext uri="{FF2B5EF4-FFF2-40B4-BE49-F238E27FC236}">
                  <a16:creationId xmlns:a16="http://schemas.microsoft.com/office/drawing/2014/main" id="{E8143247-F3F6-4EE1-833D-A681886E0744}"/>
                </a:ext>
              </a:extLst>
            </p:cNvPr>
            <p:cNvSpPr txBox="1"/>
            <p:nvPr/>
          </p:nvSpPr>
          <p:spPr>
            <a:xfrm>
              <a:off x="7971571" y="5626301"/>
              <a:ext cx="2462038" cy="692497"/>
            </a:xfrm>
            <a:prstGeom prst="rect">
              <a:avLst/>
            </a:prstGeom>
            <a:noFill/>
          </p:spPr>
          <p:txBody>
            <a:bodyPr wrap="square" rtlCol="0">
              <a:spAutoFit/>
            </a:bodyPr>
            <a:lstStyle/>
            <a:p>
              <a:r>
                <a:rPr lang="en-US" sz="1300" dirty="0">
                  <a:solidFill>
                    <a:srgbClr val="2C3749"/>
                  </a:solidFill>
                  <a:latin typeface="Bernard MT Condensed" panose="02050806060905020404" pitchFamily="18" charset="0"/>
                </a:rPr>
                <a:t>LOREM IPSUM DOLOR 08</a:t>
              </a:r>
            </a:p>
            <a:p>
              <a:endParaRPr lang="en-US" sz="200" dirty="0">
                <a:solidFill>
                  <a:srgbClr val="454545"/>
                </a:solidFill>
                <a:latin typeface="Bernard MT Condensed" panose="02050806060905020404" pitchFamily="18" charset="0"/>
              </a:endParaRPr>
            </a:p>
            <a:p>
              <a:r>
                <a:rPr lang="en-US" sz="1200" dirty="0">
                  <a:solidFill>
                    <a:srgbClr val="454545"/>
                  </a:solidFill>
                  <a:latin typeface="Candara" panose="020E0502030303020204" pitchFamily="34" charset="0"/>
                </a:rPr>
                <a:t>Lorem ipsum dolor sit amet, consectetur adipiscing elit.</a:t>
              </a:r>
            </a:p>
          </p:txBody>
        </p:sp>
      </p:grpSp>
      <p:grpSp>
        <p:nvGrpSpPr>
          <p:cNvPr id="127" name="Group 126">
            <a:extLst>
              <a:ext uri="{FF2B5EF4-FFF2-40B4-BE49-F238E27FC236}">
                <a16:creationId xmlns:a16="http://schemas.microsoft.com/office/drawing/2014/main" id="{9C04C360-D96E-4AC4-A3EB-36596C8E2B15}"/>
              </a:ext>
            </a:extLst>
          </p:cNvPr>
          <p:cNvGrpSpPr/>
          <p:nvPr/>
        </p:nvGrpSpPr>
        <p:grpSpPr>
          <a:xfrm>
            <a:off x="10183515" y="4963862"/>
            <a:ext cx="1350150" cy="1350149"/>
            <a:chOff x="3048000" y="512834"/>
            <a:chExt cx="1554480" cy="1554479"/>
          </a:xfrm>
          <a:effectLst/>
          <a:scene3d>
            <a:camera prst="orthographicFront">
              <a:rot lat="0" lon="0" rev="0"/>
            </a:camera>
            <a:lightRig rig="brightRoom" dir="t">
              <a:rot lat="0" lon="0" rev="600000"/>
            </a:lightRig>
          </a:scene3d>
        </p:grpSpPr>
        <p:grpSp>
          <p:nvGrpSpPr>
            <p:cNvPr id="128" name="Group 127">
              <a:extLst>
                <a:ext uri="{FF2B5EF4-FFF2-40B4-BE49-F238E27FC236}">
                  <a16:creationId xmlns:a16="http://schemas.microsoft.com/office/drawing/2014/main" id="{490ACB9E-69A1-4D7E-ACA0-8E258E4B15AF}"/>
                </a:ext>
              </a:extLst>
            </p:cNvPr>
            <p:cNvGrpSpPr>
              <a:grpSpLocks noChangeAspect="1"/>
            </p:cNvGrpSpPr>
            <p:nvPr/>
          </p:nvGrpSpPr>
          <p:grpSpPr>
            <a:xfrm>
              <a:off x="3048000" y="512834"/>
              <a:ext cx="1554480" cy="1554479"/>
              <a:chOff x="961183" y="2226457"/>
              <a:chExt cx="1690577" cy="1690576"/>
            </a:xfrm>
          </p:grpSpPr>
          <p:sp>
            <p:nvSpPr>
              <p:cNvPr id="130" name="Oval 129">
                <a:extLst>
                  <a:ext uri="{FF2B5EF4-FFF2-40B4-BE49-F238E27FC236}">
                    <a16:creationId xmlns:a16="http://schemas.microsoft.com/office/drawing/2014/main" id="{AE4F429F-20BD-4B99-ADC1-13A3655BD4E1}"/>
                  </a:ext>
                </a:extLst>
              </p:cNvPr>
              <p:cNvSpPr>
                <a:spLocks noChangeAspect="1"/>
              </p:cNvSpPr>
              <p:nvPr/>
            </p:nvSpPr>
            <p:spPr>
              <a:xfrm>
                <a:off x="961183" y="2226457"/>
                <a:ext cx="1690577" cy="1690576"/>
              </a:xfrm>
              <a:prstGeom prst="ellipse">
                <a:avLst/>
              </a:prstGeom>
              <a:solidFill>
                <a:srgbClr val="2C3749"/>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1" name="Freeform 5">
                <a:extLst>
                  <a:ext uri="{FF2B5EF4-FFF2-40B4-BE49-F238E27FC236}">
                    <a16:creationId xmlns:a16="http://schemas.microsoft.com/office/drawing/2014/main" id="{7B6F8DF0-F6EE-4AF8-9B4C-A76FAE935D27}"/>
                  </a:ext>
                </a:extLst>
              </p:cNvPr>
              <p:cNvSpPr>
                <a:spLocks noChangeAspect="1"/>
              </p:cNvSpPr>
              <p:nvPr/>
            </p:nvSpPr>
            <p:spPr>
              <a:xfrm>
                <a:off x="961183" y="2226457"/>
                <a:ext cx="1367888" cy="940981"/>
              </a:xfrm>
              <a:custGeom>
                <a:avLst/>
                <a:gdLst>
                  <a:gd name="connsiteX0" fmla="*/ 845289 w 1367888"/>
                  <a:gd name="connsiteY0" fmla="*/ 0 h 940981"/>
                  <a:gd name="connsiteX1" fmla="*/ 1317898 w 1367888"/>
                  <a:gd name="connsiteY1" fmla="*/ 144362 h 940981"/>
                  <a:gd name="connsiteX2" fmla="*/ 1367888 w 1367888"/>
                  <a:gd name="connsiteY2" fmla="*/ 185607 h 940981"/>
                  <a:gd name="connsiteX3" fmla="*/ 1301855 w 1367888"/>
                  <a:gd name="connsiteY3" fmla="*/ 294300 h 940981"/>
                  <a:gd name="connsiteX4" fmla="*/ 85593 w 1367888"/>
                  <a:gd name="connsiteY4" fmla="*/ 940981 h 940981"/>
                  <a:gd name="connsiteX5" fmla="*/ 5159 w 1367888"/>
                  <a:gd name="connsiteY5" fmla="*/ 936920 h 940981"/>
                  <a:gd name="connsiteX6" fmla="*/ 4364 w 1367888"/>
                  <a:gd name="connsiteY6" fmla="*/ 931714 h 940981"/>
                  <a:gd name="connsiteX7" fmla="*/ 0 w 1367888"/>
                  <a:gd name="connsiteY7" fmla="*/ 845288 h 940981"/>
                  <a:gd name="connsiteX8" fmla="*/ 845289 w 1367888"/>
                  <a:gd name="connsiteY8" fmla="*/ 0 h 940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67888" h="940981">
                    <a:moveTo>
                      <a:pt x="845289" y="0"/>
                    </a:moveTo>
                    <a:cubicBezTo>
                      <a:pt x="1020354" y="0"/>
                      <a:pt x="1182989" y="53219"/>
                      <a:pt x="1317898" y="144362"/>
                    </a:cubicBezTo>
                    <a:lnTo>
                      <a:pt x="1367888" y="185607"/>
                    </a:lnTo>
                    <a:lnTo>
                      <a:pt x="1301855" y="294300"/>
                    </a:lnTo>
                    <a:cubicBezTo>
                      <a:pt x="1038267" y="684461"/>
                      <a:pt x="591887" y="940981"/>
                      <a:pt x="85593" y="940981"/>
                    </a:cubicBezTo>
                    <a:lnTo>
                      <a:pt x="5159" y="936920"/>
                    </a:lnTo>
                    <a:lnTo>
                      <a:pt x="4364" y="931714"/>
                    </a:lnTo>
                    <a:cubicBezTo>
                      <a:pt x="1478" y="903298"/>
                      <a:pt x="0" y="874466"/>
                      <a:pt x="0" y="845288"/>
                    </a:cubicBezTo>
                    <a:cubicBezTo>
                      <a:pt x="0" y="378448"/>
                      <a:pt x="378449" y="0"/>
                      <a:pt x="845289" y="0"/>
                    </a:cubicBezTo>
                    <a:close/>
                  </a:path>
                </a:pathLst>
              </a:custGeom>
              <a:solidFill>
                <a:schemeClr val="bg1">
                  <a:alpha val="13000"/>
                </a:schemeClr>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29" name="Text Box 10">
              <a:extLst>
                <a:ext uri="{FF2B5EF4-FFF2-40B4-BE49-F238E27FC236}">
                  <a16:creationId xmlns:a16="http://schemas.microsoft.com/office/drawing/2014/main" id="{DDC30C41-46A4-41A5-B157-AEA405F4306E}"/>
                </a:ext>
              </a:extLst>
            </p:cNvPr>
            <p:cNvSpPr txBox="1">
              <a:spLocks noChangeArrowheads="1"/>
            </p:cNvSpPr>
            <p:nvPr/>
          </p:nvSpPr>
          <p:spPr bwMode="auto">
            <a:xfrm>
              <a:off x="3468624" y="855355"/>
              <a:ext cx="713231" cy="903605"/>
            </a:xfrm>
            <a:prstGeom prst="rect">
              <a:avLst/>
            </a:prstGeom>
            <a:noFill/>
            <a:ln w="9525">
              <a:noFill/>
              <a:miter lim="800000"/>
              <a:headEnd/>
              <a:tailEnd/>
            </a:ln>
            <a:effectLst>
              <a:outerShdw blurRad="57785" dist="33020" dir="3180000" algn="ctr">
                <a:srgbClr val="000000">
                  <a:alpha val="30000"/>
                </a:srgbClr>
              </a:outerShdw>
            </a:effectLst>
            <a:sp3d prstMaterial="metal">
              <a:bevelT w="38100" h="57150" prst="angle"/>
            </a:sp3d>
          </p:spPr>
          <p:txBody>
            <a:bodyPr wrap="square" lIns="60960" tIns="30480" rIns="60960" bIns="30480">
              <a:spAutoFit/>
            </a:bodyPr>
            <a:lstStyle/>
            <a:p>
              <a:pPr algn="ctr"/>
              <a:r>
                <a:rPr lang="en-US" sz="3600" dirty="0">
                  <a:solidFill>
                    <a:schemeClr val="bg1"/>
                  </a:solidFill>
                  <a:latin typeface="Bernard MT Condensed" panose="02050806060905020404" pitchFamily="18" charset="0"/>
                </a:rPr>
                <a:t>08</a:t>
              </a:r>
            </a:p>
            <a:p>
              <a:pPr algn="ctr"/>
              <a:r>
                <a:rPr lang="en-US" sz="1100" b="1" dirty="0">
                  <a:solidFill>
                    <a:schemeClr val="bg1"/>
                  </a:solidFill>
                </a:rPr>
                <a:t>OPTION</a:t>
              </a:r>
            </a:p>
          </p:txBody>
        </p:sp>
      </p:grpSp>
      <p:grpSp>
        <p:nvGrpSpPr>
          <p:cNvPr id="14" name="Group 13">
            <a:extLst>
              <a:ext uri="{FF2B5EF4-FFF2-40B4-BE49-F238E27FC236}">
                <a16:creationId xmlns:a16="http://schemas.microsoft.com/office/drawing/2014/main" id="{4A2D06EF-A33A-468D-A704-174A5686C04A}"/>
              </a:ext>
            </a:extLst>
          </p:cNvPr>
          <p:cNvGrpSpPr/>
          <p:nvPr/>
        </p:nvGrpSpPr>
        <p:grpSpPr>
          <a:xfrm>
            <a:off x="6217920" y="3739138"/>
            <a:ext cx="4027718" cy="1508990"/>
            <a:chOff x="6217920" y="3739138"/>
            <a:chExt cx="4027718" cy="1508990"/>
          </a:xfrm>
          <a:effectLst/>
        </p:grpSpPr>
        <p:sp>
          <p:nvSpPr>
            <p:cNvPr id="124" name="Freeform: Shape 123">
              <a:extLst>
                <a:ext uri="{FF2B5EF4-FFF2-40B4-BE49-F238E27FC236}">
                  <a16:creationId xmlns:a16="http://schemas.microsoft.com/office/drawing/2014/main" id="{D8CA4902-A6E1-4D5A-816E-41B83AEA406B}"/>
                </a:ext>
              </a:extLst>
            </p:cNvPr>
            <p:cNvSpPr>
              <a:spLocks noChangeAspect="1"/>
            </p:cNvSpPr>
            <p:nvPr/>
          </p:nvSpPr>
          <p:spPr>
            <a:xfrm flipV="1">
              <a:off x="6217920" y="3739138"/>
              <a:ext cx="3941208" cy="1508990"/>
            </a:xfrm>
            <a:custGeom>
              <a:avLst/>
              <a:gdLst>
                <a:gd name="connsiteX0" fmla="*/ 866289 w 4537666"/>
                <a:gd name="connsiteY0" fmla="*/ 0 h 1737360"/>
                <a:gd name="connsiteX1" fmla="*/ 4034746 w 4537666"/>
                <a:gd name="connsiteY1" fmla="*/ 0 h 1737360"/>
                <a:gd name="connsiteX2" fmla="*/ 4034747 w 4537666"/>
                <a:gd name="connsiteY2" fmla="*/ 0 h 1737360"/>
                <a:gd name="connsiteX3" fmla="*/ 4058251 w 4537666"/>
                <a:gd name="connsiteY3" fmla="*/ 0 h 1737360"/>
                <a:gd name="connsiteX4" fmla="*/ 4081692 w 4537666"/>
                <a:gd name="connsiteY4" fmla="*/ 4733 h 1737360"/>
                <a:gd name="connsiteX5" fmla="*/ 4136102 w 4537666"/>
                <a:gd name="connsiteY5" fmla="*/ 10218 h 1737360"/>
                <a:gd name="connsiteX6" fmla="*/ 4537666 w 4537666"/>
                <a:gd name="connsiteY6" fmla="*/ 502920 h 1737360"/>
                <a:gd name="connsiteX7" fmla="*/ 4136102 w 4537666"/>
                <a:gd name="connsiteY7" fmla="*/ 995623 h 1737360"/>
                <a:gd name="connsiteX8" fmla="*/ 4081692 w 4537666"/>
                <a:gd name="connsiteY8" fmla="*/ 1001108 h 1737360"/>
                <a:gd name="connsiteX9" fmla="*/ 4058251 w 4537666"/>
                <a:gd name="connsiteY9" fmla="*/ 1005840 h 1737360"/>
                <a:gd name="connsiteX10" fmla="*/ 4034746 w 4537666"/>
                <a:gd name="connsiteY10" fmla="*/ 1005840 h 1737360"/>
                <a:gd name="connsiteX11" fmla="*/ 2089099 w 4537666"/>
                <a:gd name="connsiteY11" fmla="*/ 1005840 h 1737360"/>
                <a:gd name="connsiteX12" fmla="*/ 2088775 w 4537666"/>
                <a:gd name="connsiteY12" fmla="*/ 1007671 h 1737360"/>
                <a:gd name="connsiteX13" fmla="*/ 1989238 w 4537666"/>
                <a:gd name="connsiteY13" fmla="*/ 1023150 h 1737360"/>
                <a:gd name="connsiteX14" fmla="*/ 1800402 w 4537666"/>
                <a:gd name="connsiteY14" fmla="*/ 1104001 h 1737360"/>
                <a:gd name="connsiteX15" fmla="*/ 1594715 w 4537666"/>
                <a:gd name="connsiteY15" fmla="*/ 1334419 h 1737360"/>
                <a:gd name="connsiteX16" fmla="*/ 1581331 w 4537666"/>
                <a:gd name="connsiteY16" fmla="*/ 1364743 h 1737360"/>
                <a:gd name="connsiteX17" fmla="*/ 1580363 w 4537666"/>
                <a:gd name="connsiteY17" fmla="*/ 1364840 h 1737360"/>
                <a:gd name="connsiteX18" fmla="*/ 1482930 w 4537666"/>
                <a:gd name="connsiteY18" fmla="*/ 1482930 h 1737360"/>
                <a:gd name="connsiteX19" fmla="*/ 868680 w 4537666"/>
                <a:gd name="connsiteY19" fmla="*/ 1737360 h 1737360"/>
                <a:gd name="connsiteX20" fmla="*/ 0 w 4537666"/>
                <a:gd name="connsiteY20" fmla="*/ 868680 h 1737360"/>
                <a:gd name="connsiteX21" fmla="*/ 779862 w 4537666"/>
                <a:gd name="connsiteY21" fmla="*/ 4485 h 1737360"/>
                <a:gd name="connsiteX22" fmla="*/ 865491 w 4537666"/>
                <a:gd name="connsiteY22" fmla="*/ 161 h 1737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537666" h="1737360">
                  <a:moveTo>
                    <a:pt x="866289" y="0"/>
                  </a:moveTo>
                  <a:lnTo>
                    <a:pt x="4034746" y="0"/>
                  </a:lnTo>
                  <a:lnTo>
                    <a:pt x="4034747" y="0"/>
                  </a:lnTo>
                  <a:lnTo>
                    <a:pt x="4058251" y="0"/>
                  </a:lnTo>
                  <a:lnTo>
                    <a:pt x="4081692" y="4733"/>
                  </a:lnTo>
                  <a:lnTo>
                    <a:pt x="4136102" y="10218"/>
                  </a:lnTo>
                  <a:cubicBezTo>
                    <a:pt x="4365274" y="57113"/>
                    <a:pt x="4537666" y="259884"/>
                    <a:pt x="4537666" y="502920"/>
                  </a:cubicBezTo>
                  <a:cubicBezTo>
                    <a:pt x="4537666" y="745956"/>
                    <a:pt x="4365274" y="948727"/>
                    <a:pt x="4136102" y="995623"/>
                  </a:cubicBezTo>
                  <a:lnTo>
                    <a:pt x="4081692" y="1001108"/>
                  </a:lnTo>
                  <a:lnTo>
                    <a:pt x="4058251" y="1005840"/>
                  </a:lnTo>
                  <a:lnTo>
                    <a:pt x="4034746" y="1005840"/>
                  </a:lnTo>
                  <a:lnTo>
                    <a:pt x="2089099" y="1005840"/>
                  </a:lnTo>
                  <a:lnTo>
                    <a:pt x="2088775" y="1007671"/>
                  </a:lnTo>
                  <a:lnTo>
                    <a:pt x="1989238" y="1023150"/>
                  </a:lnTo>
                  <a:cubicBezTo>
                    <a:pt x="1921664" y="1039244"/>
                    <a:pt x="1858313" y="1065986"/>
                    <a:pt x="1800402" y="1104001"/>
                  </a:cubicBezTo>
                  <a:cubicBezTo>
                    <a:pt x="1713536" y="1161025"/>
                    <a:pt x="1645075" y="1239364"/>
                    <a:pt x="1594715" y="1334419"/>
                  </a:cubicBezTo>
                  <a:lnTo>
                    <a:pt x="1581331" y="1364743"/>
                  </a:lnTo>
                  <a:lnTo>
                    <a:pt x="1580363" y="1364840"/>
                  </a:lnTo>
                  <a:lnTo>
                    <a:pt x="1482930" y="1482930"/>
                  </a:lnTo>
                  <a:cubicBezTo>
                    <a:pt x="1325730" y="1640130"/>
                    <a:pt x="1108560" y="1737360"/>
                    <a:pt x="868680" y="1737360"/>
                  </a:cubicBezTo>
                  <a:cubicBezTo>
                    <a:pt x="388921" y="1737360"/>
                    <a:pt x="0" y="1348439"/>
                    <a:pt x="0" y="868680"/>
                  </a:cubicBezTo>
                  <a:cubicBezTo>
                    <a:pt x="0" y="418906"/>
                    <a:pt x="341825" y="48970"/>
                    <a:pt x="779862" y="4485"/>
                  </a:cubicBezTo>
                  <a:lnTo>
                    <a:pt x="865491" y="161"/>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5" name="TextBox 124">
              <a:extLst>
                <a:ext uri="{FF2B5EF4-FFF2-40B4-BE49-F238E27FC236}">
                  <a16:creationId xmlns:a16="http://schemas.microsoft.com/office/drawing/2014/main" id="{8F580FEC-EAF4-4801-B1AB-D9B3F63F981A}"/>
                </a:ext>
              </a:extLst>
            </p:cNvPr>
            <p:cNvSpPr txBox="1"/>
            <p:nvPr/>
          </p:nvSpPr>
          <p:spPr>
            <a:xfrm flipH="1">
              <a:off x="7783600" y="4447703"/>
              <a:ext cx="2462038" cy="692497"/>
            </a:xfrm>
            <a:prstGeom prst="rect">
              <a:avLst/>
            </a:prstGeom>
            <a:noFill/>
          </p:spPr>
          <p:txBody>
            <a:bodyPr wrap="square" rtlCol="0">
              <a:spAutoFit/>
            </a:bodyPr>
            <a:lstStyle/>
            <a:p>
              <a:r>
                <a:rPr lang="en-US" sz="1300" dirty="0">
                  <a:solidFill>
                    <a:srgbClr val="FF5243"/>
                  </a:solidFill>
                  <a:latin typeface="Bernard MT Condensed" panose="02050806060905020404" pitchFamily="18" charset="0"/>
                </a:rPr>
                <a:t>LOREM IPSUM DOLOR 07</a:t>
              </a:r>
            </a:p>
            <a:p>
              <a:endParaRPr lang="en-US" sz="200" dirty="0">
                <a:solidFill>
                  <a:srgbClr val="454545"/>
                </a:solidFill>
                <a:latin typeface="Bernard MT Condensed" panose="02050806060905020404" pitchFamily="18" charset="0"/>
              </a:endParaRPr>
            </a:p>
            <a:p>
              <a:r>
                <a:rPr lang="en-US" sz="1200" dirty="0">
                  <a:solidFill>
                    <a:srgbClr val="454545"/>
                  </a:solidFill>
                  <a:latin typeface="Candara" panose="020E0502030303020204" pitchFamily="34" charset="0"/>
                </a:rPr>
                <a:t>Lorem ipsum dolor sit amet, consectetur adipiscing elit.</a:t>
              </a:r>
            </a:p>
          </p:txBody>
        </p:sp>
      </p:grpSp>
      <p:grpSp>
        <p:nvGrpSpPr>
          <p:cNvPr id="119" name="Group 118">
            <a:extLst>
              <a:ext uri="{FF2B5EF4-FFF2-40B4-BE49-F238E27FC236}">
                <a16:creationId xmlns:a16="http://schemas.microsoft.com/office/drawing/2014/main" id="{348D2D28-ED58-490C-9D3E-CB63F398EC1B}"/>
              </a:ext>
            </a:extLst>
          </p:cNvPr>
          <p:cNvGrpSpPr/>
          <p:nvPr/>
        </p:nvGrpSpPr>
        <p:grpSpPr>
          <a:xfrm flipH="1">
            <a:off x="6306423" y="3825926"/>
            <a:ext cx="1350150" cy="1350148"/>
            <a:chOff x="3048000" y="512834"/>
            <a:chExt cx="1554480" cy="1554479"/>
          </a:xfrm>
          <a:effectLst/>
          <a:scene3d>
            <a:camera prst="orthographicFront">
              <a:rot lat="0" lon="0" rev="0"/>
            </a:camera>
            <a:lightRig rig="brightRoom" dir="t">
              <a:rot lat="0" lon="0" rev="600000"/>
            </a:lightRig>
          </a:scene3d>
        </p:grpSpPr>
        <p:grpSp>
          <p:nvGrpSpPr>
            <p:cNvPr id="120" name="Group 119">
              <a:extLst>
                <a:ext uri="{FF2B5EF4-FFF2-40B4-BE49-F238E27FC236}">
                  <a16:creationId xmlns:a16="http://schemas.microsoft.com/office/drawing/2014/main" id="{24E41139-8892-47C5-B914-C73C5E702CAC}"/>
                </a:ext>
              </a:extLst>
            </p:cNvPr>
            <p:cNvGrpSpPr>
              <a:grpSpLocks noChangeAspect="1"/>
            </p:cNvGrpSpPr>
            <p:nvPr/>
          </p:nvGrpSpPr>
          <p:grpSpPr>
            <a:xfrm>
              <a:off x="3048000" y="512834"/>
              <a:ext cx="1554480" cy="1554479"/>
              <a:chOff x="961183" y="2226457"/>
              <a:chExt cx="1690577" cy="1690576"/>
            </a:xfrm>
          </p:grpSpPr>
          <p:sp>
            <p:nvSpPr>
              <p:cNvPr id="122" name="Oval 121">
                <a:extLst>
                  <a:ext uri="{FF2B5EF4-FFF2-40B4-BE49-F238E27FC236}">
                    <a16:creationId xmlns:a16="http://schemas.microsoft.com/office/drawing/2014/main" id="{ABCBAF9F-B91F-467A-BE31-31BC264D0B92}"/>
                  </a:ext>
                </a:extLst>
              </p:cNvPr>
              <p:cNvSpPr>
                <a:spLocks noChangeAspect="1"/>
              </p:cNvSpPr>
              <p:nvPr/>
            </p:nvSpPr>
            <p:spPr>
              <a:xfrm>
                <a:off x="961183" y="2226457"/>
                <a:ext cx="1690577" cy="1690576"/>
              </a:xfrm>
              <a:prstGeom prst="ellipse">
                <a:avLst/>
              </a:prstGeom>
              <a:solidFill>
                <a:srgbClr val="FF5243"/>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3" name="Freeform 5">
                <a:extLst>
                  <a:ext uri="{FF2B5EF4-FFF2-40B4-BE49-F238E27FC236}">
                    <a16:creationId xmlns:a16="http://schemas.microsoft.com/office/drawing/2014/main" id="{EE5CC49A-EBCB-444C-AF4A-3153DC16D91C}"/>
                  </a:ext>
                </a:extLst>
              </p:cNvPr>
              <p:cNvSpPr>
                <a:spLocks noChangeAspect="1"/>
              </p:cNvSpPr>
              <p:nvPr/>
            </p:nvSpPr>
            <p:spPr>
              <a:xfrm>
                <a:off x="961183" y="2226457"/>
                <a:ext cx="1367888" cy="940981"/>
              </a:xfrm>
              <a:custGeom>
                <a:avLst/>
                <a:gdLst>
                  <a:gd name="connsiteX0" fmla="*/ 845289 w 1367888"/>
                  <a:gd name="connsiteY0" fmla="*/ 0 h 940981"/>
                  <a:gd name="connsiteX1" fmla="*/ 1317898 w 1367888"/>
                  <a:gd name="connsiteY1" fmla="*/ 144362 h 940981"/>
                  <a:gd name="connsiteX2" fmla="*/ 1367888 w 1367888"/>
                  <a:gd name="connsiteY2" fmla="*/ 185607 h 940981"/>
                  <a:gd name="connsiteX3" fmla="*/ 1301855 w 1367888"/>
                  <a:gd name="connsiteY3" fmla="*/ 294300 h 940981"/>
                  <a:gd name="connsiteX4" fmla="*/ 85593 w 1367888"/>
                  <a:gd name="connsiteY4" fmla="*/ 940981 h 940981"/>
                  <a:gd name="connsiteX5" fmla="*/ 5159 w 1367888"/>
                  <a:gd name="connsiteY5" fmla="*/ 936920 h 940981"/>
                  <a:gd name="connsiteX6" fmla="*/ 4364 w 1367888"/>
                  <a:gd name="connsiteY6" fmla="*/ 931714 h 940981"/>
                  <a:gd name="connsiteX7" fmla="*/ 0 w 1367888"/>
                  <a:gd name="connsiteY7" fmla="*/ 845288 h 940981"/>
                  <a:gd name="connsiteX8" fmla="*/ 845289 w 1367888"/>
                  <a:gd name="connsiteY8" fmla="*/ 0 h 940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67888" h="940981">
                    <a:moveTo>
                      <a:pt x="845289" y="0"/>
                    </a:moveTo>
                    <a:cubicBezTo>
                      <a:pt x="1020354" y="0"/>
                      <a:pt x="1182989" y="53219"/>
                      <a:pt x="1317898" y="144362"/>
                    </a:cubicBezTo>
                    <a:lnTo>
                      <a:pt x="1367888" y="185607"/>
                    </a:lnTo>
                    <a:lnTo>
                      <a:pt x="1301855" y="294300"/>
                    </a:lnTo>
                    <a:cubicBezTo>
                      <a:pt x="1038267" y="684461"/>
                      <a:pt x="591887" y="940981"/>
                      <a:pt x="85593" y="940981"/>
                    </a:cubicBezTo>
                    <a:lnTo>
                      <a:pt x="5159" y="936920"/>
                    </a:lnTo>
                    <a:lnTo>
                      <a:pt x="4364" y="931714"/>
                    </a:lnTo>
                    <a:cubicBezTo>
                      <a:pt x="1478" y="903298"/>
                      <a:pt x="0" y="874466"/>
                      <a:pt x="0" y="845288"/>
                    </a:cubicBezTo>
                    <a:cubicBezTo>
                      <a:pt x="0" y="378448"/>
                      <a:pt x="378449" y="0"/>
                      <a:pt x="845289" y="0"/>
                    </a:cubicBezTo>
                    <a:close/>
                  </a:path>
                </a:pathLst>
              </a:custGeom>
              <a:solidFill>
                <a:schemeClr val="bg1">
                  <a:alpha val="20000"/>
                </a:schemeClr>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1" name="Text Box 10">
              <a:extLst>
                <a:ext uri="{FF2B5EF4-FFF2-40B4-BE49-F238E27FC236}">
                  <a16:creationId xmlns:a16="http://schemas.microsoft.com/office/drawing/2014/main" id="{24F329D2-2A64-4823-A934-8529C37BC786}"/>
                </a:ext>
              </a:extLst>
            </p:cNvPr>
            <p:cNvSpPr txBox="1">
              <a:spLocks noChangeArrowheads="1"/>
            </p:cNvSpPr>
            <p:nvPr/>
          </p:nvSpPr>
          <p:spPr bwMode="auto">
            <a:xfrm>
              <a:off x="3468624" y="855355"/>
              <a:ext cx="713231" cy="903606"/>
            </a:xfrm>
            <a:prstGeom prst="rect">
              <a:avLst/>
            </a:prstGeom>
            <a:noFill/>
            <a:ln w="9525">
              <a:noFill/>
              <a:miter lim="800000"/>
              <a:headEnd/>
              <a:tailEnd/>
            </a:ln>
            <a:effectLst>
              <a:outerShdw blurRad="57785" dist="33020" dir="3180000" algn="ctr">
                <a:srgbClr val="000000">
                  <a:alpha val="30000"/>
                </a:srgbClr>
              </a:outerShdw>
            </a:effectLst>
            <a:sp3d prstMaterial="metal">
              <a:bevelT w="38100" h="57150" prst="angle"/>
            </a:sp3d>
          </p:spPr>
          <p:txBody>
            <a:bodyPr wrap="square" lIns="60960" tIns="30480" rIns="60960" bIns="30480">
              <a:spAutoFit/>
            </a:bodyPr>
            <a:lstStyle/>
            <a:p>
              <a:pPr algn="ctr"/>
              <a:r>
                <a:rPr lang="en-US" sz="3600" dirty="0">
                  <a:solidFill>
                    <a:schemeClr val="bg1"/>
                  </a:solidFill>
                  <a:latin typeface="Bernard MT Condensed" panose="02050806060905020404" pitchFamily="18" charset="0"/>
                </a:rPr>
                <a:t>07</a:t>
              </a:r>
            </a:p>
            <a:p>
              <a:pPr algn="ctr"/>
              <a:r>
                <a:rPr lang="en-US" sz="1100" b="1" dirty="0">
                  <a:solidFill>
                    <a:schemeClr val="bg1"/>
                  </a:solidFill>
                </a:rPr>
                <a:t>OPTION</a:t>
              </a:r>
            </a:p>
          </p:txBody>
        </p:sp>
      </p:grpSp>
      <p:grpSp>
        <p:nvGrpSpPr>
          <p:cNvPr id="11" name="Group 10">
            <a:extLst>
              <a:ext uri="{FF2B5EF4-FFF2-40B4-BE49-F238E27FC236}">
                <a16:creationId xmlns:a16="http://schemas.microsoft.com/office/drawing/2014/main" id="{366BB225-8778-430C-8F87-1E80CD1A17DA}"/>
              </a:ext>
            </a:extLst>
          </p:cNvPr>
          <p:cNvGrpSpPr/>
          <p:nvPr/>
        </p:nvGrpSpPr>
        <p:grpSpPr>
          <a:xfrm>
            <a:off x="6217921" y="1988469"/>
            <a:ext cx="4029711" cy="1508990"/>
            <a:chOff x="6217921" y="1988469"/>
            <a:chExt cx="4029711" cy="1508990"/>
          </a:xfrm>
          <a:effectLst/>
        </p:grpSpPr>
        <p:sp>
          <p:nvSpPr>
            <p:cNvPr id="116" name="Freeform: Shape 115">
              <a:extLst>
                <a:ext uri="{FF2B5EF4-FFF2-40B4-BE49-F238E27FC236}">
                  <a16:creationId xmlns:a16="http://schemas.microsoft.com/office/drawing/2014/main" id="{EA9504F2-97AA-4CFD-873B-091B51CB9C09}"/>
                </a:ext>
              </a:extLst>
            </p:cNvPr>
            <p:cNvSpPr>
              <a:spLocks noChangeAspect="1"/>
            </p:cNvSpPr>
            <p:nvPr/>
          </p:nvSpPr>
          <p:spPr>
            <a:xfrm rot="10800000" flipH="1" flipV="1">
              <a:off x="6217921" y="1988469"/>
              <a:ext cx="3941208" cy="1508990"/>
            </a:xfrm>
            <a:custGeom>
              <a:avLst/>
              <a:gdLst>
                <a:gd name="connsiteX0" fmla="*/ 866289 w 4537666"/>
                <a:gd name="connsiteY0" fmla="*/ 0 h 1737360"/>
                <a:gd name="connsiteX1" fmla="*/ 4034746 w 4537666"/>
                <a:gd name="connsiteY1" fmla="*/ 0 h 1737360"/>
                <a:gd name="connsiteX2" fmla="*/ 4034747 w 4537666"/>
                <a:gd name="connsiteY2" fmla="*/ 0 h 1737360"/>
                <a:gd name="connsiteX3" fmla="*/ 4058251 w 4537666"/>
                <a:gd name="connsiteY3" fmla="*/ 0 h 1737360"/>
                <a:gd name="connsiteX4" fmla="*/ 4081692 w 4537666"/>
                <a:gd name="connsiteY4" fmla="*/ 4733 h 1737360"/>
                <a:gd name="connsiteX5" fmla="*/ 4136102 w 4537666"/>
                <a:gd name="connsiteY5" fmla="*/ 10218 h 1737360"/>
                <a:gd name="connsiteX6" fmla="*/ 4537666 w 4537666"/>
                <a:gd name="connsiteY6" fmla="*/ 502920 h 1737360"/>
                <a:gd name="connsiteX7" fmla="*/ 4136102 w 4537666"/>
                <a:gd name="connsiteY7" fmla="*/ 995623 h 1737360"/>
                <a:gd name="connsiteX8" fmla="*/ 4081692 w 4537666"/>
                <a:gd name="connsiteY8" fmla="*/ 1001108 h 1737360"/>
                <a:gd name="connsiteX9" fmla="*/ 4058251 w 4537666"/>
                <a:gd name="connsiteY9" fmla="*/ 1005840 h 1737360"/>
                <a:gd name="connsiteX10" fmla="*/ 4034746 w 4537666"/>
                <a:gd name="connsiteY10" fmla="*/ 1005840 h 1737360"/>
                <a:gd name="connsiteX11" fmla="*/ 2089099 w 4537666"/>
                <a:gd name="connsiteY11" fmla="*/ 1005840 h 1737360"/>
                <a:gd name="connsiteX12" fmla="*/ 2088775 w 4537666"/>
                <a:gd name="connsiteY12" fmla="*/ 1007671 h 1737360"/>
                <a:gd name="connsiteX13" fmla="*/ 1989238 w 4537666"/>
                <a:gd name="connsiteY13" fmla="*/ 1023150 h 1737360"/>
                <a:gd name="connsiteX14" fmla="*/ 1800402 w 4537666"/>
                <a:gd name="connsiteY14" fmla="*/ 1104001 h 1737360"/>
                <a:gd name="connsiteX15" fmla="*/ 1594715 w 4537666"/>
                <a:gd name="connsiteY15" fmla="*/ 1334419 h 1737360"/>
                <a:gd name="connsiteX16" fmla="*/ 1581331 w 4537666"/>
                <a:gd name="connsiteY16" fmla="*/ 1364743 h 1737360"/>
                <a:gd name="connsiteX17" fmla="*/ 1580363 w 4537666"/>
                <a:gd name="connsiteY17" fmla="*/ 1364840 h 1737360"/>
                <a:gd name="connsiteX18" fmla="*/ 1482930 w 4537666"/>
                <a:gd name="connsiteY18" fmla="*/ 1482930 h 1737360"/>
                <a:gd name="connsiteX19" fmla="*/ 868680 w 4537666"/>
                <a:gd name="connsiteY19" fmla="*/ 1737360 h 1737360"/>
                <a:gd name="connsiteX20" fmla="*/ 0 w 4537666"/>
                <a:gd name="connsiteY20" fmla="*/ 868680 h 1737360"/>
                <a:gd name="connsiteX21" fmla="*/ 779862 w 4537666"/>
                <a:gd name="connsiteY21" fmla="*/ 4485 h 1737360"/>
                <a:gd name="connsiteX22" fmla="*/ 865491 w 4537666"/>
                <a:gd name="connsiteY22" fmla="*/ 161 h 1737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537666" h="1737360">
                  <a:moveTo>
                    <a:pt x="866289" y="0"/>
                  </a:moveTo>
                  <a:lnTo>
                    <a:pt x="4034746" y="0"/>
                  </a:lnTo>
                  <a:lnTo>
                    <a:pt x="4034747" y="0"/>
                  </a:lnTo>
                  <a:lnTo>
                    <a:pt x="4058251" y="0"/>
                  </a:lnTo>
                  <a:lnTo>
                    <a:pt x="4081692" y="4733"/>
                  </a:lnTo>
                  <a:lnTo>
                    <a:pt x="4136102" y="10218"/>
                  </a:lnTo>
                  <a:cubicBezTo>
                    <a:pt x="4365274" y="57113"/>
                    <a:pt x="4537666" y="259884"/>
                    <a:pt x="4537666" y="502920"/>
                  </a:cubicBezTo>
                  <a:cubicBezTo>
                    <a:pt x="4537666" y="745956"/>
                    <a:pt x="4365274" y="948727"/>
                    <a:pt x="4136102" y="995623"/>
                  </a:cubicBezTo>
                  <a:lnTo>
                    <a:pt x="4081692" y="1001108"/>
                  </a:lnTo>
                  <a:lnTo>
                    <a:pt x="4058251" y="1005840"/>
                  </a:lnTo>
                  <a:lnTo>
                    <a:pt x="4034746" y="1005840"/>
                  </a:lnTo>
                  <a:lnTo>
                    <a:pt x="2089099" y="1005840"/>
                  </a:lnTo>
                  <a:lnTo>
                    <a:pt x="2088775" y="1007671"/>
                  </a:lnTo>
                  <a:lnTo>
                    <a:pt x="1989238" y="1023150"/>
                  </a:lnTo>
                  <a:cubicBezTo>
                    <a:pt x="1921664" y="1039244"/>
                    <a:pt x="1858313" y="1065986"/>
                    <a:pt x="1800402" y="1104001"/>
                  </a:cubicBezTo>
                  <a:cubicBezTo>
                    <a:pt x="1713536" y="1161025"/>
                    <a:pt x="1645075" y="1239364"/>
                    <a:pt x="1594715" y="1334419"/>
                  </a:cubicBezTo>
                  <a:lnTo>
                    <a:pt x="1581331" y="1364743"/>
                  </a:lnTo>
                  <a:lnTo>
                    <a:pt x="1580363" y="1364840"/>
                  </a:lnTo>
                  <a:lnTo>
                    <a:pt x="1482930" y="1482930"/>
                  </a:lnTo>
                  <a:cubicBezTo>
                    <a:pt x="1325730" y="1640130"/>
                    <a:pt x="1108560" y="1737360"/>
                    <a:pt x="868680" y="1737360"/>
                  </a:cubicBezTo>
                  <a:cubicBezTo>
                    <a:pt x="388921" y="1737360"/>
                    <a:pt x="0" y="1348439"/>
                    <a:pt x="0" y="868680"/>
                  </a:cubicBezTo>
                  <a:cubicBezTo>
                    <a:pt x="0" y="418906"/>
                    <a:pt x="341825" y="48970"/>
                    <a:pt x="779862" y="4485"/>
                  </a:cubicBezTo>
                  <a:lnTo>
                    <a:pt x="865491" y="161"/>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7" name="TextBox 116">
              <a:extLst>
                <a:ext uri="{FF2B5EF4-FFF2-40B4-BE49-F238E27FC236}">
                  <a16:creationId xmlns:a16="http://schemas.microsoft.com/office/drawing/2014/main" id="{28408B08-9153-4976-B813-FF1ED44C84EA}"/>
                </a:ext>
              </a:extLst>
            </p:cNvPr>
            <p:cNvSpPr txBox="1"/>
            <p:nvPr/>
          </p:nvSpPr>
          <p:spPr>
            <a:xfrm>
              <a:off x="7785594" y="2080525"/>
              <a:ext cx="2462038" cy="692497"/>
            </a:xfrm>
            <a:prstGeom prst="rect">
              <a:avLst/>
            </a:prstGeom>
            <a:noFill/>
          </p:spPr>
          <p:txBody>
            <a:bodyPr wrap="square" rtlCol="0">
              <a:spAutoFit/>
            </a:bodyPr>
            <a:lstStyle/>
            <a:p>
              <a:r>
                <a:rPr lang="en-US" sz="1300" dirty="0">
                  <a:solidFill>
                    <a:srgbClr val="8DA1BB"/>
                  </a:solidFill>
                  <a:latin typeface="Bernard MT Condensed" panose="02050806060905020404" pitchFamily="18" charset="0"/>
                </a:rPr>
                <a:t>LOREM IPSUM DOLOR 05</a:t>
              </a:r>
            </a:p>
            <a:p>
              <a:endParaRPr lang="en-US" sz="200" dirty="0">
                <a:solidFill>
                  <a:srgbClr val="454545"/>
                </a:solidFill>
                <a:latin typeface="Bernard MT Condensed" panose="02050806060905020404" pitchFamily="18" charset="0"/>
              </a:endParaRPr>
            </a:p>
            <a:p>
              <a:r>
                <a:rPr lang="en-US" sz="1200" dirty="0">
                  <a:solidFill>
                    <a:srgbClr val="454545"/>
                  </a:solidFill>
                  <a:latin typeface="Candara" panose="020E0502030303020204" pitchFamily="34" charset="0"/>
                </a:rPr>
                <a:t>Lorem ipsum dolor sit amet, consectetur adipiscing elit.</a:t>
              </a:r>
            </a:p>
          </p:txBody>
        </p:sp>
      </p:grpSp>
      <p:grpSp>
        <p:nvGrpSpPr>
          <p:cNvPr id="111" name="Group 110">
            <a:extLst>
              <a:ext uri="{FF2B5EF4-FFF2-40B4-BE49-F238E27FC236}">
                <a16:creationId xmlns:a16="http://schemas.microsoft.com/office/drawing/2014/main" id="{E84B24B6-AD10-42E5-9196-4DC9778AA2B1}"/>
              </a:ext>
            </a:extLst>
          </p:cNvPr>
          <p:cNvGrpSpPr/>
          <p:nvPr/>
        </p:nvGrpSpPr>
        <p:grpSpPr>
          <a:xfrm>
            <a:off x="6306424" y="2060522"/>
            <a:ext cx="1350150" cy="1350148"/>
            <a:chOff x="3048000" y="512834"/>
            <a:chExt cx="1554480" cy="1554479"/>
          </a:xfrm>
          <a:effectLst/>
          <a:scene3d>
            <a:camera prst="orthographicFront">
              <a:rot lat="0" lon="0" rev="0"/>
            </a:camera>
            <a:lightRig rig="brightRoom" dir="t">
              <a:rot lat="0" lon="0" rev="600000"/>
            </a:lightRig>
          </a:scene3d>
        </p:grpSpPr>
        <p:grpSp>
          <p:nvGrpSpPr>
            <p:cNvPr id="112" name="Group 111">
              <a:extLst>
                <a:ext uri="{FF2B5EF4-FFF2-40B4-BE49-F238E27FC236}">
                  <a16:creationId xmlns:a16="http://schemas.microsoft.com/office/drawing/2014/main" id="{55393403-EA18-407B-9101-DE197EAFCAAD}"/>
                </a:ext>
              </a:extLst>
            </p:cNvPr>
            <p:cNvGrpSpPr>
              <a:grpSpLocks noChangeAspect="1"/>
            </p:cNvGrpSpPr>
            <p:nvPr/>
          </p:nvGrpSpPr>
          <p:grpSpPr>
            <a:xfrm>
              <a:off x="3048000" y="512834"/>
              <a:ext cx="1554480" cy="1554479"/>
              <a:chOff x="961183" y="2226457"/>
              <a:chExt cx="1690577" cy="1690576"/>
            </a:xfrm>
          </p:grpSpPr>
          <p:sp>
            <p:nvSpPr>
              <p:cNvPr id="114" name="Oval 113">
                <a:extLst>
                  <a:ext uri="{FF2B5EF4-FFF2-40B4-BE49-F238E27FC236}">
                    <a16:creationId xmlns:a16="http://schemas.microsoft.com/office/drawing/2014/main" id="{34CCA961-E116-4F31-9C34-24A5098B3272}"/>
                  </a:ext>
                </a:extLst>
              </p:cNvPr>
              <p:cNvSpPr>
                <a:spLocks noChangeAspect="1"/>
              </p:cNvSpPr>
              <p:nvPr/>
            </p:nvSpPr>
            <p:spPr>
              <a:xfrm>
                <a:off x="961183" y="2226457"/>
                <a:ext cx="1690577" cy="1690576"/>
              </a:xfrm>
              <a:prstGeom prst="ellipse">
                <a:avLst/>
              </a:prstGeom>
              <a:solidFill>
                <a:srgbClr val="8DA1BB"/>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5" name="Freeform 5">
                <a:extLst>
                  <a:ext uri="{FF2B5EF4-FFF2-40B4-BE49-F238E27FC236}">
                    <a16:creationId xmlns:a16="http://schemas.microsoft.com/office/drawing/2014/main" id="{71C45B19-3377-43F0-8D83-836EFC15BF6A}"/>
                  </a:ext>
                </a:extLst>
              </p:cNvPr>
              <p:cNvSpPr>
                <a:spLocks noChangeAspect="1"/>
              </p:cNvSpPr>
              <p:nvPr/>
            </p:nvSpPr>
            <p:spPr>
              <a:xfrm>
                <a:off x="961183" y="2226457"/>
                <a:ext cx="1367888" cy="940981"/>
              </a:xfrm>
              <a:custGeom>
                <a:avLst/>
                <a:gdLst>
                  <a:gd name="connsiteX0" fmla="*/ 845289 w 1367888"/>
                  <a:gd name="connsiteY0" fmla="*/ 0 h 940981"/>
                  <a:gd name="connsiteX1" fmla="*/ 1317898 w 1367888"/>
                  <a:gd name="connsiteY1" fmla="*/ 144362 h 940981"/>
                  <a:gd name="connsiteX2" fmla="*/ 1367888 w 1367888"/>
                  <a:gd name="connsiteY2" fmla="*/ 185607 h 940981"/>
                  <a:gd name="connsiteX3" fmla="*/ 1301855 w 1367888"/>
                  <a:gd name="connsiteY3" fmla="*/ 294300 h 940981"/>
                  <a:gd name="connsiteX4" fmla="*/ 85593 w 1367888"/>
                  <a:gd name="connsiteY4" fmla="*/ 940981 h 940981"/>
                  <a:gd name="connsiteX5" fmla="*/ 5159 w 1367888"/>
                  <a:gd name="connsiteY5" fmla="*/ 936920 h 940981"/>
                  <a:gd name="connsiteX6" fmla="*/ 4364 w 1367888"/>
                  <a:gd name="connsiteY6" fmla="*/ 931714 h 940981"/>
                  <a:gd name="connsiteX7" fmla="*/ 0 w 1367888"/>
                  <a:gd name="connsiteY7" fmla="*/ 845288 h 940981"/>
                  <a:gd name="connsiteX8" fmla="*/ 845289 w 1367888"/>
                  <a:gd name="connsiteY8" fmla="*/ 0 h 940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67888" h="940981">
                    <a:moveTo>
                      <a:pt x="845289" y="0"/>
                    </a:moveTo>
                    <a:cubicBezTo>
                      <a:pt x="1020354" y="0"/>
                      <a:pt x="1182989" y="53219"/>
                      <a:pt x="1317898" y="144362"/>
                    </a:cubicBezTo>
                    <a:lnTo>
                      <a:pt x="1367888" y="185607"/>
                    </a:lnTo>
                    <a:lnTo>
                      <a:pt x="1301855" y="294300"/>
                    </a:lnTo>
                    <a:cubicBezTo>
                      <a:pt x="1038267" y="684461"/>
                      <a:pt x="591887" y="940981"/>
                      <a:pt x="85593" y="940981"/>
                    </a:cubicBezTo>
                    <a:lnTo>
                      <a:pt x="5159" y="936920"/>
                    </a:lnTo>
                    <a:lnTo>
                      <a:pt x="4364" y="931714"/>
                    </a:lnTo>
                    <a:cubicBezTo>
                      <a:pt x="1478" y="903298"/>
                      <a:pt x="0" y="874466"/>
                      <a:pt x="0" y="845288"/>
                    </a:cubicBezTo>
                    <a:cubicBezTo>
                      <a:pt x="0" y="378448"/>
                      <a:pt x="378449" y="0"/>
                      <a:pt x="845289" y="0"/>
                    </a:cubicBezTo>
                    <a:close/>
                  </a:path>
                </a:pathLst>
              </a:custGeom>
              <a:solidFill>
                <a:schemeClr val="bg1">
                  <a:alpha val="20000"/>
                </a:schemeClr>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13" name="Text Box 10">
              <a:extLst>
                <a:ext uri="{FF2B5EF4-FFF2-40B4-BE49-F238E27FC236}">
                  <a16:creationId xmlns:a16="http://schemas.microsoft.com/office/drawing/2014/main" id="{867421D7-7A4D-4DF4-B0E5-C8B257EEFE75}"/>
                </a:ext>
              </a:extLst>
            </p:cNvPr>
            <p:cNvSpPr txBox="1">
              <a:spLocks noChangeArrowheads="1"/>
            </p:cNvSpPr>
            <p:nvPr/>
          </p:nvSpPr>
          <p:spPr bwMode="auto">
            <a:xfrm>
              <a:off x="3468624" y="855355"/>
              <a:ext cx="713231" cy="903606"/>
            </a:xfrm>
            <a:prstGeom prst="rect">
              <a:avLst/>
            </a:prstGeom>
            <a:noFill/>
            <a:ln w="9525">
              <a:noFill/>
              <a:miter lim="800000"/>
              <a:headEnd/>
              <a:tailEnd/>
            </a:ln>
            <a:effectLst>
              <a:outerShdw blurRad="57785" dist="33020" dir="3180000" algn="ctr">
                <a:srgbClr val="000000">
                  <a:alpha val="30000"/>
                </a:srgbClr>
              </a:outerShdw>
            </a:effectLst>
            <a:sp3d prstMaterial="metal">
              <a:bevelT w="38100" h="57150" prst="angle"/>
            </a:sp3d>
          </p:spPr>
          <p:txBody>
            <a:bodyPr wrap="square" lIns="60960" tIns="30480" rIns="60960" bIns="30480">
              <a:spAutoFit/>
            </a:bodyPr>
            <a:lstStyle/>
            <a:p>
              <a:pPr algn="ctr"/>
              <a:r>
                <a:rPr lang="en-US" sz="3600" dirty="0">
                  <a:solidFill>
                    <a:schemeClr val="bg1"/>
                  </a:solidFill>
                  <a:latin typeface="Bernard MT Condensed" panose="02050806060905020404" pitchFamily="18" charset="0"/>
                </a:rPr>
                <a:t>05</a:t>
              </a:r>
            </a:p>
            <a:p>
              <a:pPr algn="ctr"/>
              <a:r>
                <a:rPr lang="en-US" sz="1100" b="1" dirty="0">
                  <a:solidFill>
                    <a:schemeClr val="bg1"/>
                  </a:solidFill>
                </a:rPr>
                <a:t>OPTION</a:t>
              </a:r>
            </a:p>
          </p:txBody>
        </p:sp>
      </p:grpSp>
      <p:sp>
        <p:nvSpPr>
          <p:cNvPr id="142" name="TextBox 141">
            <a:extLst>
              <a:ext uri="{FF2B5EF4-FFF2-40B4-BE49-F238E27FC236}">
                <a16:creationId xmlns:a16="http://schemas.microsoft.com/office/drawing/2014/main" id="{C001EDFF-B4B2-4F1D-AD74-A0B23CD03675}"/>
              </a:ext>
            </a:extLst>
          </p:cNvPr>
          <p:cNvSpPr txBox="1"/>
          <p:nvPr/>
        </p:nvSpPr>
        <p:spPr>
          <a:xfrm>
            <a:off x="2995012" y="258364"/>
            <a:ext cx="6025078" cy="1188720"/>
          </a:xfrm>
          <a:prstGeom prst="rect">
            <a:avLst/>
          </a:prstGeom>
          <a:noFill/>
          <a:effectLst/>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343371438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42"/>
                                        </p:tgtEl>
                                        <p:attrNameLst>
                                          <p:attrName>style.visibility</p:attrName>
                                        </p:attrNameLst>
                                      </p:cBhvr>
                                      <p:to>
                                        <p:strVal val="visible"/>
                                      </p:to>
                                    </p:set>
                                    <p:animEffect transition="in" filter="wipe(left)">
                                      <p:cBhvr>
                                        <p:cTn id="7" dur="1000"/>
                                        <p:tgtEl>
                                          <p:spTgt spid="142"/>
                                        </p:tgtEl>
                                      </p:cBhvr>
                                    </p:animEffect>
                                  </p:childTnLst>
                                </p:cTn>
                              </p:par>
                            </p:childTnLst>
                          </p:cTn>
                        </p:par>
                        <p:par>
                          <p:cTn id="8" fill="hold">
                            <p:stCondLst>
                              <p:cond delay="1000"/>
                            </p:stCondLst>
                            <p:childTnLst>
                              <p:par>
                                <p:cTn id="9" presetID="42" presetClass="entr" presetSubtype="0" fill="hold" nodeType="afterEffect">
                                  <p:stCondLst>
                                    <p:cond delay="0"/>
                                  </p:stCondLst>
                                  <p:childTnLst>
                                    <p:set>
                                      <p:cBhvr>
                                        <p:cTn id="10" dur="1" fill="hold">
                                          <p:stCondLst>
                                            <p:cond delay="0"/>
                                          </p:stCondLst>
                                        </p:cTn>
                                        <p:tgtEl>
                                          <p:spTgt spid="16"/>
                                        </p:tgtEl>
                                        <p:attrNameLst>
                                          <p:attrName>style.visibility</p:attrName>
                                        </p:attrNameLst>
                                      </p:cBhvr>
                                      <p:to>
                                        <p:strVal val="visible"/>
                                      </p:to>
                                    </p:set>
                                    <p:animEffect transition="in" filter="fade">
                                      <p:cBhvr>
                                        <p:cTn id="11" dur="1000"/>
                                        <p:tgtEl>
                                          <p:spTgt spid="16"/>
                                        </p:tgtEl>
                                      </p:cBhvr>
                                    </p:animEffect>
                                    <p:anim calcmode="lin" valueType="num">
                                      <p:cBhvr>
                                        <p:cTn id="12" dur="1000" fill="hold"/>
                                        <p:tgtEl>
                                          <p:spTgt spid="16"/>
                                        </p:tgtEl>
                                        <p:attrNameLst>
                                          <p:attrName>ppt_x</p:attrName>
                                        </p:attrNameLst>
                                      </p:cBhvr>
                                      <p:tavLst>
                                        <p:tav tm="0">
                                          <p:val>
                                            <p:strVal val="#ppt_x"/>
                                          </p:val>
                                        </p:tav>
                                        <p:tav tm="100000">
                                          <p:val>
                                            <p:strVal val="#ppt_x"/>
                                          </p:val>
                                        </p:tav>
                                      </p:tavLst>
                                    </p:anim>
                                    <p:anim calcmode="lin" valueType="num">
                                      <p:cBhvr>
                                        <p:cTn id="13" dur="1000" fill="hold"/>
                                        <p:tgtEl>
                                          <p:spTgt spid="16"/>
                                        </p:tgtEl>
                                        <p:attrNameLst>
                                          <p:attrName>ppt_y</p:attrName>
                                        </p:attrNameLst>
                                      </p:cBhvr>
                                      <p:tavLst>
                                        <p:tav tm="0">
                                          <p:val>
                                            <p:strVal val="#ppt_y+.1"/>
                                          </p:val>
                                        </p:tav>
                                        <p:tav tm="100000">
                                          <p:val>
                                            <p:strVal val="#ppt_y"/>
                                          </p:val>
                                        </p:tav>
                                      </p:tavLst>
                                    </p:anim>
                                  </p:childTnLst>
                                </p:cTn>
                              </p:par>
                            </p:childTnLst>
                          </p:cTn>
                        </p:par>
                        <p:par>
                          <p:cTn id="14" fill="hold">
                            <p:stCondLst>
                              <p:cond delay="2000"/>
                            </p:stCondLst>
                            <p:childTnLst>
                              <p:par>
                                <p:cTn id="15" presetID="53" presetClass="entr" presetSubtype="16" fill="hold" nodeType="afterEffect">
                                  <p:stCondLst>
                                    <p:cond delay="0"/>
                                  </p:stCondLst>
                                  <p:childTnLst>
                                    <p:set>
                                      <p:cBhvr>
                                        <p:cTn id="16" dur="1" fill="hold">
                                          <p:stCondLst>
                                            <p:cond delay="0"/>
                                          </p:stCondLst>
                                        </p:cTn>
                                        <p:tgtEl>
                                          <p:spTgt spid="62"/>
                                        </p:tgtEl>
                                        <p:attrNameLst>
                                          <p:attrName>style.visibility</p:attrName>
                                        </p:attrNameLst>
                                      </p:cBhvr>
                                      <p:to>
                                        <p:strVal val="visible"/>
                                      </p:to>
                                    </p:set>
                                    <p:anim calcmode="lin" valueType="num">
                                      <p:cBhvr>
                                        <p:cTn id="17" dur="1000" fill="hold"/>
                                        <p:tgtEl>
                                          <p:spTgt spid="62"/>
                                        </p:tgtEl>
                                        <p:attrNameLst>
                                          <p:attrName>ppt_w</p:attrName>
                                        </p:attrNameLst>
                                      </p:cBhvr>
                                      <p:tavLst>
                                        <p:tav tm="0">
                                          <p:val>
                                            <p:fltVal val="0"/>
                                          </p:val>
                                        </p:tav>
                                        <p:tav tm="100000">
                                          <p:val>
                                            <p:strVal val="#ppt_w"/>
                                          </p:val>
                                        </p:tav>
                                      </p:tavLst>
                                    </p:anim>
                                    <p:anim calcmode="lin" valueType="num">
                                      <p:cBhvr>
                                        <p:cTn id="18" dur="1000" fill="hold"/>
                                        <p:tgtEl>
                                          <p:spTgt spid="62"/>
                                        </p:tgtEl>
                                        <p:attrNameLst>
                                          <p:attrName>ppt_h</p:attrName>
                                        </p:attrNameLst>
                                      </p:cBhvr>
                                      <p:tavLst>
                                        <p:tav tm="0">
                                          <p:val>
                                            <p:fltVal val="0"/>
                                          </p:val>
                                        </p:tav>
                                        <p:tav tm="100000">
                                          <p:val>
                                            <p:strVal val="#ppt_h"/>
                                          </p:val>
                                        </p:tav>
                                      </p:tavLst>
                                    </p:anim>
                                    <p:animEffect transition="in" filter="fade">
                                      <p:cBhvr>
                                        <p:cTn id="19" dur="1000"/>
                                        <p:tgtEl>
                                          <p:spTgt spid="62"/>
                                        </p:tgtEl>
                                      </p:cBhvr>
                                    </p:animEffect>
                                  </p:childTnLst>
                                </p:cTn>
                              </p:par>
                            </p:childTnLst>
                          </p:cTn>
                        </p:par>
                        <p:par>
                          <p:cTn id="20" fill="hold">
                            <p:stCondLst>
                              <p:cond delay="3000"/>
                            </p:stCondLst>
                            <p:childTnLst>
                              <p:par>
                                <p:cTn id="21" presetID="42" presetClass="entr" presetSubtype="0" fill="hold" nodeType="afterEffect">
                                  <p:stCondLst>
                                    <p:cond delay="0"/>
                                  </p:stCondLst>
                                  <p:childTnLst>
                                    <p:set>
                                      <p:cBhvr>
                                        <p:cTn id="22" dur="1" fill="hold">
                                          <p:stCondLst>
                                            <p:cond delay="0"/>
                                          </p:stCondLst>
                                        </p:cTn>
                                        <p:tgtEl>
                                          <p:spTgt spid="8"/>
                                        </p:tgtEl>
                                        <p:attrNameLst>
                                          <p:attrName>style.visibility</p:attrName>
                                        </p:attrNameLst>
                                      </p:cBhvr>
                                      <p:to>
                                        <p:strVal val="visible"/>
                                      </p:to>
                                    </p:set>
                                    <p:animEffect transition="in" filter="fade">
                                      <p:cBhvr>
                                        <p:cTn id="23" dur="1000"/>
                                        <p:tgtEl>
                                          <p:spTgt spid="8"/>
                                        </p:tgtEl>
                                      </p:cBhvr>
                                    </p:animEffect>
                                    <p:anim calcmode="lin" valueType="num">
                                      <p:cBhvr>
                                        <p:cTn id="24" dur="1000" fill="hold"/>
                                        <p:tgtEl>
                                          <p:spTgt spid="8"/>
                                        </p:tgtEl>
                                        <p:attrNameLst>
                                          <p:attrName>ppt_x</p:attrName>
                                        </p:attrNameLst>
                                      </p:cBhvr>
                                      <p:tavLst>
                                        <p:tav tm="0">
                                          <p:val>
                                            <p:strVal val="#ppt_x"/>
                                          </p:val>
                                        </p:tav>
                                        <p:tav tm="100000">
                                          <p:val>
                                            <p:strVal val="#ppt_x"/>
                                          </p:val>
                                        </p:tav>
                                      </p:tavLst>
                                    </p:anim>
                                    <p:anim calcmode="lin" valueType="num">
                                      <p:cBhvr>
                                        <p:cTn id="25" dur="1000" fill="hold"/>
                                        <p:tgtEl>
                                          <p:spTgt spid="8"/>
                                        </p:tgtEl>
                                        <p:attrNameLst>
                                          <p:attrName>ppt_y</p:attrName>
                                        </p:attrNameLst>
                                      </p:cBhvr>
                                      <p:tavLst>
                                        <p:tav tm="0">
                                          <p:val>
                                            <p:strVal val="#ppt_y+.1"/>
                                          </p:val>
                                        </p:tav>
                                        <p:tav tm="100000">
                                          <p:val>
                                            <p:strVal val="#ppt_y"/>
                                          </p:val>
                                        </p:tav>
                                      </p:tavLst>
                                    </p:anim>
                                  </p:childTnLst>
                                </p:cTn>
                              </p:par>
                            </p:childTnLst>
                          </p:cTn>
                        </p:par>
                        <p:par>
                          <p:cTn id="26" fill="hold">
                            <p:stCondLst>
                              <p:cond delay="4000"/>
                            </p:stCondLst>
                            <p:childTnLst>
                              <p:par>
                                <p:cTn id="27" presetID="53" presetClass="entr" presetSubtype="16" fill="hold" nodeType="afterEffect">
                                  <p:stCondLst>
                                    <p:cond delay="0"/>
                                  </p:stCondLst>
                                  <p:childTnLst>
                                    <p:set>
                                      <p:cBhvr>
                                        <p:cTn id="28" dur="1" fill="hold">
                                          <p:stCondLst>
                                            <p:cond delay="0"/>
                                          </p:stCondLst>
                                        </p:cTn>
                                        <p:tgtEl>
                                          <p:spTgt spid="4"/>
                                        </p:tgtEl>
                                        <p:attrNameLst>
                                          <p:attrName>style.visibility</p:attrName>
                                        </p:attrNameLst>
                                      </p:cBhvr>
                                      <p:to>
                                        <p:strVal val="visible"/>
                                      </p:to>
                                    </p:set>
                                    <p:anim calcmode="lin" valueType="num">
                                      <p:cBhvr>
                                        <p:cTn id="29" dur="1000" fill="hold"/>
                                        <p:tgtEl>
                                          <p:spTgt spid="4"/>
                                        </p:tgtEl>
                                        <p:attrNameLst>
                                          <p:attrName>ppt_w</p:attrName>
                                        </p:attrNameLst>
                                      </p:cBhvr>
                                      <p:tavLst>
                                        <p:tav tm="0">
                                          <p:val>
                                            <p:fltVal val="0"/>
                                          </p:val>
                                        </p:tav>
                                        <p:tav tm="100000">
                                          <p:val>
                                            <p:strVal val="#ppt_w"/>
                                          </p:val>
                                        </p:tav>
                                      </p:tavLst>
                                    </p:anim>
                                    <p:anim calcmode="lin" valueType="num">
                                      <p:cBhvr>
                                        <p:cTn id="30" dur="1000" fill="hold"/>
                                        <p:tgtEl>
                                          <p:spTgt spid="4"/>
                                        </p:tgtEl>
                                        <p:attrNameLst>
                                          <p:attrName>ppt_h</p:attrName>
                                        </p:attrNameLst>
                                      </p:cBhvr>
                                      <p:tavLst>
                                        <p:tav tm="0">
                                          <p:val>
                                            <p:fltVal val="0"/>
                                          </p:val>
                                        </p:tav>
                                        <p:tav tm="100000">
                                          <p:val>
                                            <p:strVal val="#ppt_h"/>
                                          </p:val>
                                        </p:tav>
                                      </p:tavLst>
                                    </p:anim>
                                    <p:animEffect transition="in" filter="fade">
                                      <p:cBhvr>
                                        <p:cTn id="31" dur="1000"/>
                                        <p:tgtEl>
                                          <p:spTgt spid="4"/>
                                        </p:tgtEl>
                                      </p:cBhvr>
                                    </p:animEffect>
                                  </p:childTnLst>
                                </p:cTn>
                              </p:par>
                            </p:childTnLst>
                          </p:cTn>
                        </p:par>
                        <p:par>
                          <p:cTn id="32" fill="hold">
                            <p:stCondLst>
                              <p:cond delay="5000"/>
                            </p:stCondLst>
                            <p:childTnLst>
                              <p:par>
                                <p:cTn id="33" presetID="42" presetClass="entr" presetSubtype="0" fill="hold" nodeType="afterEffect">
                                  <p:stCondLst>
                                    <p:cond delay="0"/>
                                  </p:stCondLst>
                                  <p:childTnLst>
                                    <p:set>
                                      <p:cBhvr>
                                        <p:cTn id="34" dur="1" fill="hold">
                                          <p:stCondLst>
                                            <p:cond delay="0"/>
                                          </p:stCondLst>
                                        </p:cTn>
                                        <p:tgtEl>
                                          <p:spTgt spid="9"/>
                                        </p:tgtEl>
                                        <p:attrNameLst>
                                          <p:attrName>style.visibility</p:attrName>
                                        </p:attrNameLst>
                                      </p:cBhvr>
                                      <p:to>
                                        <p:strVal val="visible"/>
                                      </p:to>
                                    </p:set>
                                    <p:animEffect transition="in" filter="fade">
                                      <p:cBhvr>
                                        <p:cTn id="35" dur="1000"/>
                                        <p:tgtEl>
                                          <p:spTgt spid="9"/>
                                        </p:tgtEl>
                                      </p:cBhvr>
                                    </p:animEffect>
                                    <p:anim calcmode="lin" valueType="num">
                                      <p:cBhvr>
                                        <p:cTn id="36" dur="1000" fill="hold"/>
                                        <p:tgtEl>
                                          <p:spTgt spid="9"/>
                                        </p:tgtEl>
                                        <p:attrNameLst>
                                          <p:attrName>ppt_x</p:attrName>
                                        </p:attrNameLst>
                                      </p:cBhvr>
                                      <p:tavLst>
                                        <p:tav tm="0">
                                          <p:val>
                                            <p:strVal val="#ppt_x"/>
                                          </p:val>
                                        </p:tav>
                                        <p:tav tm="100000">
                                          <p:val>
                                            <p:strVal val="#ppt_x"/>
                                          </p:val>
                                        </p:tav>
                                      </p:tavLst>
                                    </p:anim>
                                    <p:anim calcmode="lin" valueType="num">
                                      <p:cBhvr>
                                        <p:cTn id="37" dur="1000" fill="hold"/>
                                        <p:tgtEl>
                                          <p:spTgt spid="9"/>
                                        </p:tgtEl>
                                        <p:attrNameLst>
                                          <p:attrName>ppt_y</p:attrName>
                                        </p:attrNameLst>
                                      </p:cBhvr>
                                      <p:tavLst>
                                        <p:tav tm="0">
                                          <p:val>
                                            <p:strVal val="#ppt_y+.1"/>
                                          </p:val>
                                        </p:tav>
                                        <p:tav tm="100000">
                                          <p:val>
                                            <p:strVal val="#ppt_y"/>
                                          </p:val>
                                        </p:tav>
                                      </p:tavLst>
                                    </p:anim>
                                  </p:childTnLst>
                                </p:cTn>
                              </p:par>
                            </p:childTnLst>
                          </p:cTn>
                        </p:par>
                        <p:par>
                          <p:cTn id="38" fill="hold">
                            <p:stCondLst>
                              <p:cond delay="6000"/>
                            </p:stCondLst>
                            <p:childTnLst>
                              <p:par>
                                <p:cTn id="39" presetID="53" presetClass="entr" presetSubtype="16" fill="hold" nodeType="afterEffect">
                                  <p:stCondLst>
                                    <p:cond delay="0"/>
                                  </p:stCondLst>
                                  <p:childTnLst>
                                    <p:set>
                                      <p:cBhvr>
                                        <p:cTn id="40" dur="1" fill="hold">
                                          <p:stCondLst>
                                            <p:cond delay="0"/>
                                          </p:stCondLst>
                                        </p:cTn>
                                        <p:tgtEl>
                                          <p:spTgt spid="53"/>
                                        </p:tgtEl>
                                        <p:attrNameLst>
                                          <p:attrName>style.visibility</p:attrName>
                                        </p:attrNameLst>
                                      </p:cBhvr>
                                      <p:to>
                                        <p:strVal val="visible"/>
                                      </p:to>
                                    </p:set>
                                    <p:anim calcmode="lin" valueType="num">
                                      <p:cBhvr>
                                        <p:cTn id="41" dur="1000" fill="hold"/>
                                        <p:tgtEl>
                                          <p:spTgt spid="53"/>
                                        </p:tgtEl>
                                        <p:attrNameLst>
                                          <p:attrName>ppt_w</p:attrName>
                                        </p:attrNameLst>
                                      </p:cBhvr>
                                      <p:tavLst>
                                        <p:tav tm="0">
                                          <p:val>
                                            <p:fltVal val="0"/>
                                          </p:val>
                                        </p:tav>
                                        <p:tav tm="100000">
                                          <p:val>
                                            <p:strVal val="#ppt_w"/>
                                          </p:val>
                                        </p:tav>
                                      </p:tavLst>
                                    </p:anim>
                                    <p:anim calcmode="lin" valueType="num">
                                      <p:cBhvr>
                                        <p:cTn id="42" dur="1000" fill="hold"/>
                                        <p:tgtEl>
                                          <p:spTgt spid="53"/>
                                        </p:tgtEl>
                                        <p:attrNameLst>
                                          <p:attrName>ppt_h</p:attrName>
                                        </p:attrNameLst>
                                      </p:cBhvr>
                                      <p:tavLst>
                                        <p:tav tm="0">
                                          <p:val>
                                            <p:fltVal val="0"/>
                                          </p:val>
                                        </p:tav>
                                        <p:tav tm="100000">
                                          <p:val>
                                            <p:strVal val="#ppt_h"/>
                                          </p:val>
                                        </p:tav>
                                      </p:tavLst>
                                    </p:anim>
                                    <p:animEffect transition="in" filter="fade">
                                      <p:cBhvr>
                                        <p:cTn id="43" dur="1000"/>
                                        <p:tgtEl>
                                          <p:spTgt spid="53"/>
                                        </p:tgtEl>
                                      </p:cBhvr>
                                    </p:animEffect>
                                  </p:childTnLst>
                                </p:cTn>
                              </p:par>
                            </p:childTnLst>
                          </p:cTn>
                        </p:par>
                        <p:par>
                          <p:cTn id="44" fill="hold">
                            <p:stCondLst>
                              <p:cond delay="7000"/>
                            </p:stCondLst>
                            <p:childTnLst>
                              <p:par>
                                <p:cTn id="45" presetID="42" presetClass="entr" presetSubtype="0" fill="hold" nodeType="afterEffect">
                                  <p:stCondLst>
                                    <p:cond delay="0"/>
                                  </p:stCondLst>
                                  <p:childTnLst>
                                    <p:set>
                                      <p:cBhvr>
                                        <p:cTn id="46" dur="1" fill="hold">
                                          <p:stCondLst>
                                            <p:cond delay="0"/>
                                          </p:stCondLst>
                                        </p:cTn>
                                        <p:tgtEl>
                                          <p:spTgt spid="10"/>
                                        </p:tgtEl>
                                        <p:attrNameLst>
                                          <p:attrName>style.visibility</p:attrName>
                                        </p:attrNameLst>
                                      </p:cBhvr>
                                      <p:to>
                                        <p:strVal val="visible"/>
                                      </p:to>
                                    </p:set>
                                    <p:animEffect transition="in" filter="fade">
                                      <p:cBhvr>
                                        <p:cTn id="47" dur="1000"/>
                                        <p:tgtEl>
                                          <p:spTgt spid="10"/>
                                        </p:tgtEl>
                                      </p:cBhvr>
                                    </p:animEffect>
                                    <p:anim calcmode="lin" valueType="num">
                                      <p:cBhvr>
                                        <p:cTn id="48" dur="1000" fill="hold"/>
                                        <p:tgtEl>
                                          <p:spTgt spid="10"/>
                                        </p:tgtEl>
                                        <p:attrNameLst>
                                          <p:attrName>ppt_x</p:attrName>
                                        </p:attrNameLst>
                                      </p:cBhvr>
                                      <p:tavLst>
                                        <p:tav tm="0">
                                          <p:val>
                                            <p:strVal val="#ppt_x"/>
                                          </p:val>
                                        </p:tav>
                                        <p:tav tm="100000">
                                          <p:val>
                                            <p:strVal val="#ppt_x"/>
                                          </p:val>
                                        </p:tav>
                                      </p:tavLst>
                                    </p:anim>
                                    <p:anim calcmode="lin" valueType="num">
                                      <p:cBhvr>
                                        <p:cTn id="49" dur="1000" fill="hold"/>
                                        <p:tgtEl>
                                          <p:spTgt spid="10"/>
                                        </p:tgtEl>
                                        <p:attrNameLst>
                                          <p:attrName>ppt_y</p:attrName>
                                        </p:attrNameLst>
                                      </p:cBhvr>
                                      <p:tavLst>
                                        <p:tav tm="0">
                                          <p:val>
                                            <p:strVal val="#ppt_y+.1"/>
                                          </p:val>
                                        </p:tav>
                                        <p:tav tm="100000">
                                          <p:val>
                                            <p:strVal val="#ppt_y"/>
                                          </p:val>
                                        </p:tav>
                                      </p:tavLst>
                                    </p:anim>
                                  </p:childTnLst>
                                </p:cTn>
                              </p:par>
                            </p:childTnLst>
                          </p:cTn>
                        </p:par>
                        <p:par>
                          <p:cTn id="50" fill="hold">
                            <p:stCondLst>
                              <p:cond delay="8000"/>
                            </p:stCondLst>
                            <p:childTnLst>
                              <p:par>
                                <p:cTn id="51" presetID="53" presetClass="entr" presetSubtype="16" fill="hold" nodeType="afterEffect">
                                  <p:stCondLst>
                                    <p:cond delay="0"/>
                                  </p:stCondLst>
                                  <p:childTnLst>
                                    <p:set>
                                      <p:cBhvr>
                                        <p:cTn id="52" dur="1" fill="hold">
                                          <p:stCondLst>
                                            <p:cond delay="0"/>
                                          </p:stCondLst>
                                        </p:cTn>
                                        <p:tgtEl>
                                          <p:spTgt spid="31"/>
                                        </p:tgtEl>
                                        <p:attrNameLst>
                                          <p:attrName>style.visibility</p:attrName>
                                        </p:attrNameLst>
                                      </p:cBhvr>
                                      <p:to>
                                        <p:strVal val="visible"/>
                                      </p:to>
                                    </p:set>
                                    <p:anim calcmode="lin" valueType="num">
                                      <p:cBhvr>
                                        <p:cTn id="53" dur="1000" fill="hold"/>
                                        <p:tgtEl>
                                          <p:spTgt spid="31"/>
                                        </p:tgtEl>
                                        <p:attrNameLst>
                                          <p:attrName>ppt_w</p:attrName>
                                        </p:attrNameLst>
                                      </p:cBhvr>
                                      <p:tavLst>
                                        <p:tav tm="0">
                                          <p:val>
                                            <p:fltVal val="0"/>
                                          </p:val>
                                        </p:tav>
                                        <p:tav tm="100000">
                                          <p:val>
                                            <p:strVal val="#ppt_w"/>
                                          </p:val>
                                        </p:tav>
                                      </p:tavLst>
                                    </p:anim>
                                    <p:anim calcmode="lin" valueType="num">
                                      <p:cBhvr>
                                        <p:cTn id="54" dur="1000" fill="hold"/>
                                        <p:tgtEl>
                                          <p:spTgt spid="31"/>
                                        </p:tgtEl>
                                        <p:attrNameLst>
                                          <p:attrName>ppt_h</p:attrName>
                                        </p:attrNameLst>
                                      </p:cBhvr>
                                      <p:tavLst>
                                        <p:tav tm="0">
                                          <p:val>
                                            <p:fltVal val="0"/>
                                          </p:val>
                                        </p:tav>
                                        <p:tav tm="100000">
                                          <p:val>
                                            <p:strVal val="#ppt_h"/>
                                          </p:val>
                                        </p:tav>
                                      </p:tavLst>
                                    </p:anim>
                                    <p:animEffect transition="in" filter="fade">
                                      <p:cBhvr>
                                        <p:cTn id="55" dur="1000"/>
                                        <p:tgtEl>
                                          <p:spTgt spid="31"/>
                                        </p:tgtEl>
                                      </p:cBhvr>
                                    </p:animEffect>
                                  </p:childTnLst>
                                </p:cTn>
                              </p:par>
                            </p:childTnLst>
                          </p:cTn>
                        </p:par>
                        <p:par>
                          <p:cTn id="56" fill="hold">
                            <p:stCondLst>
                              <p:cond delay="9000"/>
                            </p:stCondLst>
                            <p:childTnLst>
                              <p:par>
                                <p:cTn id="57" presetID="42" presetClass="entr" presetSubtype="0" fill="hold" nodeType="afterEffect">
                                  <p:stCondLst>
                                    <p:cond delay="0"/>
                                  </p:stCondLst>
                                  <p:childTnLst>
                                    <p:set>
                                      <p:cBhvr>
                                        <p:cTn id="58" dur="1" fill="hold">
                                          <p:stCondLst>
                                            <p:cond delay="0"/>
                                          </p:stCondLst>
                                        </p:cTn>
                                        <p:tgtEl>
                                          <p:spTgt spid="11"/>
                                        </p:tgtEl>
                                        <p:attrNameLst>
                                          <p:attrName>style.visibility</p:attrName>
                                        </p:attrNameLst>
                                      </p:cBhvr>
                                      <p:to>
                                        <p:strVal val="visible"/>
                                      </p:to>
                                    </p:set>
                                    <p:animEffect transition="in" filter="fade">
                                      <p:cBhvr>
                                        <p:cTn id="59" dur="1000"/>
                                        <p:tgtEl>
                                          <p:spTgt spid="11"/>
                                        </p:tgtEl>
                                      </p:cBhvr>
                                    </p:animEffect>
                                    <p:anim calcmode="lin" valueType="num">
                                      <p:cBhvr>
                                        <p:cTn id="60" dur="1000" fill="hold"/>
                                        <p:tgtEl>
                                          <p:spTgt spid="11"/>
                                        </p:tgtEl>
                                        <p:attrNameLst>
                                          <p:attrName>ppt_x</p:attrName>
                                        </p:attrNameLst>
                                      </p:cBhvr>
                                      <p:tavLst>
                                        <p:tav tm="0">
                                          <p:val>
                                            <p:strVal val="#ppt_x"/>
                                          </p:val>
                                        </p:tav>
                                        <p:tav tm="100000">
                                          <p:val>
                                            <p:strVal val="#ppt_x"/>
                                          </p:val>
                                        </p:tav>
                                      </p:tavLst>
                                    </p:anim>
                                    <p:anim calcmode="lin" valueType="num">
                                      <p:cBhvr>
                                        <p:cTn id="61" dur="1000" fill="hold"/>
                                        <p:tgtEl>
                                          <p:spTgt spid="11"/>
                                        </p:tgtEl>
                                        <p:attrNameLst>
                                          <p:attrName>ppt_y</p:attrName>
                                        </p:attrNameLst>
                                      </p:cBhvr>
                                      <p:tavLst>
                                        <p:tav tm="0">
                                          <p:val>
                                            <p:strVal val="#ppt_y+.1"/>
                                          </p:val>
                                        </p:tav>
                                        <p:tav tm="100000">
                                          <p:val>
                                            <p:strVal val="#ppt_y"/>
                                          </p:val>
                                        </p:tav>
                                      </p:tavLst>
                                    </p:anim>
                                  </p:childTnLst>
                                </p:cTn>
                              </p:par>
                            </p:childTnLst>
                          </p:cTn>
                        </p:par>
                        <p:par>
                          <p:cTn id="62" fill="hold">
                            <p:stCondLst>
                              <p:cond delay="10000"/>
                            </p:stCondLst>
                            <p:childTnLst>
                              <p:par>
                                <p:cTn id="63" presetID="53" presetClass="entr" presetSubtype="16" fill="hold" nodeType="afterEffect">
                                  <p:stCondLst>
                                    <p:cond delay="0"/>
                                  </p:stCondLst>
                                  <p:childTnLst>
                                    <p:set>
                                      <p:cBhvr>
                                        <p:cTn id="64" dur="1" fill="hold">
                                          <p:stCondLst>
                                            <p:cond delay="0"/>
                                          </p:stCondLst>
                                        </p:cTn>
                                        <p:tgtEl>
                                          <p:spTgt spid="111"/>
                                        </p:tgtEl>
                                        <p:attrNameLst>
                                          <p:attrName>style.visibility</p:attrName>
                                        </p:attrNameLst>
                                      </p:cBhvr>
                                      <p:to>
                                        <p:strVal val="visible"/>
                                      </p:to>
                                    </p:set>
                                    <p:anim calcmode="lin" valueType="num">
                                      <p:cBhvr>
                                        <p:cTn id="65" dur="1000" fill="hold"/>
                                        <p:tgtEl>
                                          <p:spTgt spid="111"/>
                                        </p:tgtEl>
                                        <p:attrNameLst>
                                          <p:attrName>ppt_w</p:attrName>
                                        </p:attrNameLst>
                                      </p:cBhvr>
                                      <p:tavLst>
                                        <p:tav tm="0">
                                          <p:val>
                                            <p:fltVal val="0"/>
                                          </p:val>
                                        </p:tav>
                                        <p:tav tm="100000">
                                          <p:val>
                                            <p:strVal val="#ppt_w"/>
                                          </p:val>
                                        </p:tav>
                                      </p:tavLst>
                                    </p:anim>
                                    <p:anim calcmode="lin" valueType="num">
                                      <p:cBhvr>
                                        <p:cTn id="66" dur="1000" fill="hold"/>
                                        <p:tgtEl>
                                          <p:spTgt spid="111"/>
                                        </p:tgtEl>
                                        <p:attrNameLst>
                                          <p:attrName>ppt_h</p:attrName>
                                        </p:attrNameLst>
                                      </p:cBhvr>
                                      <p:tavLst>
                                        <p:tav tm="0">
                                          <p:val>
                                            <p:fltVal val="0"/>
                                          </p:val>
                                        </p:tav>
                                        <p:tav tm="100000">
                                          <p:val>
                                            <p:strVal val="#ppt_h"/>
                                          </p:val>
                                        </p:tav>
                                      </p:tavLst>
                                    </p:anim>
                                    <p:animEffect transition="in" filter="fade">
                                      <p:cBhvr>
                                        <p:cTn id="67" dur="1000"/>
                                        <p:tgtEl>
                                          <p:spTgt spid="111"/>
                                        </p:tgtEl>
                                      </p:cBhvr>
                                    </p:animEffect>
                                  </p:childTnLst>
                                </p:cTn>
                              </p:par>
                            </p:childTnLst>
                          </p:cTn>
                        </p:par>
                        <p:par>
                          <p:cTn id="68" fill="hold">
                            <p:stCondLst>
                              <p:cond delay="11000"/>
                            </p:stCondLst>
                            <p:childTnLst>
                              <p:par>
                                <p:cTn id="69" presetID="42" presetClass="entr" presetSubtype="0" fill="hold" nodeType="afterEffect">
                                  <p:stCondLst>
                                    <p:cond delay="0"/>
                                  </p:stCondLst>
                                  <p:childTnLst>
                                    <p:set>
                                      <p:cBhvr>
                                        <p:cTn id="70" dur="1" fill="hold">
                                          <p:stCondLst>
                                            <p:cond delay="0"/>
                                          </p:stCondLst>
                                        </p:cTn>
                                        <p:tgtEl>
                                          <p:spTgt spid="12"/>
                                        </p:tgtEl>
                                        <p:attrNameLst>
                                          <p:attrName>style.visibility</p:attrName>
                                        </p:attrNameLst>
                                      </p:cBhvr>
                                      <p:to>
                                        <p:strVal val="visible"/>
                                      </p:to>
                                    </p:set>
                                    <p:animEffect transition="in" filter="fade">
                                      <p:cBhvr>
                                        <p:cTn id="71" dur="1000"/>
                                        <p:tgtEl>
                                          <p:spTgt spid="12"/>
                                        </p:tgtEl>
                                      </p:cBhvr>
                                    </p:animEffect>
                                    <p:anim calcmode="lin" valueType="num">
                                      <p:cBhvr>
                                        <p:cTn id="72" dur="1000" fill="hold"/>
                                        <p:tgtEl>
                                          <p:spTgt spid="12"/>
                                        </p:tgtEl>
                                        <p:attrNameLst>
                                          <p:attrName>ppt_x</p:attrName>
                                        </p:attrNameLst>
                                      </p:cBhvr>
                                      <p:tavLst>
                                        <p:tav tm="0">
                                          <p:val>
                                            <p:strVal val="#ppt_x"/>
                                          </p:val>
                                        </p:tav>
                                        <p:tav tm="100000">
                                          <p:val>
                                            <p:strVal val="#ppt_x"/>
                                          </p:val>
                                        </p:tav>
                                      </p:tavLst>
                                    </p:anim>
                                    <p:anim calcmode="lin" valueType="num">
                                      <p:cBhvr>
                                        <p:cTn id="73" dur="1000" fill="hold"/>
                                        <p:tgtEl>
                                          <p:spTgt spid="12"/>
                                        </p:tgtEl>
                                        <p:attrNameLst>
                                          <p:attrName>ppt_y</p:attrName>
                                        </p:attrNameLst>
                                      </p:cBhvr>
                                      <p:tavLst>
                                        <p:tav tm="0">
                                          <p:val>
                                            <p:strVal val="#ppt_y+.1"/>
                                          </p:val>
                                        </p:tav>
                                        <p:tav tm="100000">
                                          <p:val>
                                            <p:strVal val="#ppt_y"/>
                                          </p:val>
                                        </p:tav>
                                      </p:tavLst>
                                    </p:anim>
                                  </p:childTnLst>
                                </p:cTn>
                              </p:par>
                            </p:childTnLst>
                          </p:cTn>
                        </p:par>
                        <p:par>
                          <p:cTn id="74" fill="hold">
                            <p:stCondLst>
                              <p:cond delay="12000"/>
                            </p:stCondLst>
                            <p:childTnLst>
                              <p:par>
                                <p:cTn id="75" presetID="53" presetClass="entr" presetSubtype="16" fill="hold" nodeType="afterEffect">
                                  <p:stCondLst>
                                    <p:cond delay="0"/>
                                  </p:stCondLst>
                                  <p:childTnLst>
                                    <p:set>
                                      <p:cBhvr>
                                        <p:cTn id="76" dur="1" fill="hold">
                                          <p:stCondLst>
                                            <p:cond delay="0"/>
                                          </p:stCondLst>
                                        </p:cTn>
                                        <p:tgtEl>
                                          <p:spTgt spid="135"/>
                                        </p:tgtEl>
                                        <p:attrNameLst>
                                          <p:attrName>style.visibility</p:attrName>
                                        </p:attrNameLst>
                                      </p:cBhvr>
                                      <p:to>
                                        <p:strVal val="visible"/>
                                      </p:to>
                                    </p:set>
                                    <p:anim calcmode="lin" valueType="num">
                                      <p:cBhvr>
                                        <p:cTn id="77" dur="1000" fill="hold"/>
                                        <p:tgtEl>
                                          <p:spTgt spid="135"/>
                                        </p:tgtEl>
                                        <p:attrNameLst>
                                          <p:attrName>ppt_w</p:attrName>
                                        </p:attrNameLst>
                                      </p:cBhvr>
                                      <p:tavLst>
                                        <p:tav tm="0">
                                          <p:val>
                                            <p:fltVal val="0"/>
                                          </p:val>
                                        </p:tav>
                                        <p:tav tm="100000">
                                          <p:val>
                                            <p:strVal val="#ppt_w"/>
                                          </p:val>
                                        </p:tav>
                                      </p:tavLst>
                                    </p:anim>
                                    <p:anim calcmode="lin" valueType="num">
                                      <p:cBhvr>
                                        <p:cTn id="78" dur="1000" fill="hold"/>
                                        <p:tgtEl>
                                          <p:spTgt spid="135"/>
                                        </p:tgtEl>
                                        <p:attrNameLst>
                                          <p:attrName>ppt_h</p:attrName>
                                        </p:attrNameLst>
                                      </p:cBhvr>
                                      <p:tavLst>
                                        <p:tav tm="0">
                                          <p:val>
                                            <p:fltVal val="0"/>
                                          </p:val>
                                        </p:tav>
                                        <p:tav tm="100000">
                                          <p:val>
                                            <p:strVal val="#ppt_h"/>
                                          </p:val>
                                        </p:tav>
                                      </p:tavLst>
                                    </p:anim>
                                    <p:animEffect transition="in" filter="fade">
                                      <p:cBhvr>
                                        <p:cTn id="79" dur="1000"/>
                                        <p:tgtEl>
                                          <p:spTgt spid="135"/>
                                        </p:tgtEl>
                                      </p:cBhvr>
                                    </p:animEffect>
                                  </p:childTnLst>
                                </p:cTn>
                              </p:par>
                            </p:childTnLst>
                          </p:cTn>
                        </p:par>
                        <p:par>
                          <p:cTn id="80" fill="hold">
                            <p:stCondLst>
                              <p:cond delay="13000"/>
                            </p:stCondLst>
                            <p:childTnLst>
                              <p:par>
                                <p:cTn id="81" presetID="42" presetClass="entr" presetSubtype="0" fill="hold" nodeType="afterEffect">
                                  <p:stCondLst>
                                    <p:cond delay="0"/>
                                  </p:stCondLst>
                                  <p:childTnLst>
                                    <p:set>
                                      <p:cBhvr>
                                        <p:cTn id="82" dur="1" fill="hold">
                                          <p:stCondLst>
                                            <p:cond delay="0"/>
                                          </p:stCondLst>
                                        </p:cTn>
                                        <p:tgtEl>
                                          <p:spTgt spid="14"/>
                                        </p:tgtEl>
                                        <p:attrNameLst>
                                          <p:attrName>style.visibility</p:attrName>
                                        </p:attrNameLst>
                                      </p:cBhvr>
                                      <p:to>
                                        <p:strVal val="visible"/>
                                      </p:to>
                                    </p:set>
                                    <p:animEffect transition="in" filter="fade">
                                      <p:cBhvr>
                                        <p:cTn id="83" dur="1000"/>
                                        <p:tgtEl>
                                          <p:spTgt spid="14"/>
                                        </p:tgtEl>
                                      </p:cBhvr>
                                    </p:animEffect>
                                    <p:anim calcmode="lin" valueType="num">
                                      <p:cBhvr>
                                        <p:cTn id="84" dur="1000" fill="hold"/>
                                        <p:tgtEl>
                                          <p:spTgt spid="14"/>
                                        </p:tgtEl>
                                        <p:attrNameLst>
                                          <p:attrName>ppt_x</p:attrName>
                                        </p:attrNameLst>
                                      </p:cBhvr>
                                      <p:tavLst>
                                        <p:tav tm="0">
                                          <p:val>
                                            <p:strVal val="#ppt_x"/>
                                          </p:val>
                                        </p:tav>
                                        <p:tav tm="100000">
                                          <p:val>
                                            <p:strVal val="#ppt_x"/>
                                          </p:val>
                                        </p:tav>
                                      </p:tavLst>
                                    </p:anim>
                                    <p:anim calcmode="lin" valueType="num">
                                      <p:cBhvr>
                                        <p:cTn id="85" dur="1000" fill="hold"/>
                                        <p:tgtEl>
                                          <p:spTgt spid="14"/>
                                        </p:tgtEl>
                                        <p:attrNameLst>
                                          <p:attrName>ppt_y</p:attrName>
                                        </p:attrNameLst>
                                      </p:cBhvr>
                                      <p:tavLst>
                                        <p:tav tm="0">
                                          <p:val>
                                            <p:strVal val="#ppt_y+.1"/>
                                          </p:val>
                                        </p:tav>
                                        <p:tav tm="100000">
                                          <p:val>
                                            <p:strVal val="#ppt_y"/>
                                          </p:val>
                                        </p:tav>
                                      </p:tavLst>
                                    </p:anim>
                                  </p:childTnLst>
                                </p:cTn>
                              </p:par>
                            </p:childTnLst>
                          </p:cTn>
                        </p:par>
                        <p:par>
                          <p:cTn id="86" fill="hold">
                            <p:stCondLst>
                              <p:cond delay="14000"/>
                            </p:stCondLst>
                            <p:childTnLst>
                              <p:par>
                                <p:cTn id="87" presetID="53" presetClass="entr" presetSubtype="16" fill="hold" nodeType="afterEffect">
                                  <p:stCondLst>
                                    <p:cond delay="0"/>
                                  </p:stCondLst>
                                  <p:childTnLst>
                                    <p:set>
                                      <p:cBhvr>
                                        <p:cTn id="88" dur="1" fill="hold">
                                          <p:stCondLst>
                                            <p:cond delay="0"/>
                                          </p:stCondLst>
                                        </p:cTn>
                                        <p:tgtEl>
                                          <p:spTgt spid="119"/>
                                        </p:tgtEl>
                                        <p:attrNameLst>
                                          <p:attrName>style.visibility</p:attrName>
                                        </p:attrNameLst>
                                      </p:cBhvr>
                                      <p:to>
                                        <p:strVal val="visible"/>
                                      </p:to>
                                    </p:set>
                                    <p:anim calcmode="lin" valueType="num">
                                      <p:cBhvr>
                                        <p:cTn id="89" dur="1000" fill="hold"/>
                                        <p:tgtEl>
                                          <p:spTgt spid="119"/>
                                        </p:tgtEl>
                                        <p:attrNameLst>
                                          <p:attrName>ppt_w</p:attrName>
                                        </p:attrNameLst>
                                      </p:cBhvr>
                                      <p:tavLst>
                                        <p:tav tm="0">
                                          <p:val>
                                            <p:fltVal val="0"/>
                                          </p:val>
                                        </p:tav>
                                        <p:tav tm="100000">
                                          <p:val>
                                            <p:strVal val="#ppt_w"/>
                                          </p:val>
                                        </p:tav>
                                      </p:tavLst>
                                    </p:anim>
                                    <p:anim calcmode="lin" valueType="num">
                                      <p:cBhvr>
                                        <p:cTn id="90" dur="1000" fill="hold"/>
                                        <p:tgtEl>
                                          <p:spTgt spid="119"/>
                                        </p:tgtEl>
                                        <p:attrNameLst>
                                          <p:attrName>ppt_h</p:attrName>
                                        </p:attrNameLst>
                                      </p:cBhvr>
                                      <p:tavLst>
                                        <p:tav tm="0">
                                          <p:val>
                                            <p:fltVal val="0"/>
                                          </p:val>
                                        </p:tav>
                                        <p:tav tm="100000">
                                          <p:val>
                                            <p:strVal val="#ppt_h"/>
                                          </p:val>
                                        </p:tav>
                                      </p:tavLst>
                                    </p:anim>
                                    <p:animEffect transition="in" filter="fade">
                                      <p:cBhvr>
                                        <p:cTn id="91" dur="1000"/>
                                        <p:tgtEl>
                                          <p:spTgt spid="119"/>
                                        </p:tgtEl>
                                      </p:cBhvr>
                                    </p:animEffect>
                                  </p:childTnLst>
                                </p:cTn>
                              </p:par>
                            </p:childTnLst>
                          </p:cTn>
                        </p:par>
                        <p:par>
                          <p:cTn id="92" fill="hold">
                            <p:stCondLst>
                              <p:cond delay="15000"/>
                            </p:stCondLst>
                            <p:childTnLst>
                              <p:par>
                                <p:cTn id="93" presetID="42" presetClass="entr" presetSubtype="0" fill="hold" nodeType="afterEffect">
                                  <p:stCondLst>
                                    <p:cond delay="0"/>
                                  </p:stCondLst>
                                  <p:childTnLst>
                                    <p:set>
                                      <p:cBhvr>
                                        <p:cTn id="94" dur="1" fill="hold">
                                          <p:stCondLst>
                                            <p:cond delay="0"/>
                                          </p:stCondLst>
                                        </p:cTn>
                                        <p:tgtEl>
                                          <p:spTgt spid="15"/>
                                        </p:tgtEl>
                                        <p:attrNameLst>
                                          <p:attrName>style.visibility</p:attrName>
                                        </p:attrNameLst>
                                      </p:cBhvr>
                                      <p:to>
                                        <p:strVal val="visible"/>
                                      </p:to>
                                    </p:set>
                                    <p:animEffect transition="in" filter="fade">
                                      <p:cBhvr>
                                        <p:cTn id="95" dur="1000"/>
                                        <p:tgtEl>
                                          <p:spTgt spid="15"/>
                                        </p:tgtEl>
                                      </p:cBhvr>
                                    </p:animEffect>
                                    <p:anim calcmode="lin" valueType="num">
                                      <p:cBhvr>
                                        <p:cTn id="96" dur="1000" fill="hold"/>
                                        <p:tgtEl>
                                          <p:spTgt spid="15"/>
                                        </p:tgtEl>
                                        <p:attrNameLst>
                                          <p:attrName>ppt_x</p:attrName>
                                        </p:attrNameLst>
                                      </p:cBhvr>
                                      <p:tavLst>
                                        <p:tav tm="0">
                                          <p:val>
                                            <p:strVal val="#ppt_x"/>
                                          </p:val>
                                        </p:tav>
                                        <p:tav tm="100000">
                                          <p:val>
                                            <p:strVal val="#ppt_x"/>
                                          </p:val>
                                        </p:tav>
                                      </p:tavLst>
                                    </p:anim>
                                    <p:anim calcmode="lin" valueType="num">
                                      <p:cBhvr>
                                        <p:cTn id="97" dur="1000" fill="hold"/>
                                        <p:tgtEl>
                                          <p:spTgt spid="15"/>
                                        </p:tgtEl>
                                        <p:attrNameLst>
                                          <p:attrName>ppt_y</p:attrName>
                                        </p:attrNameLst>
                                      </p:cBhvr>
                                      <p:tavLst>
                                        <p:tav tm="0">
                                          <p:val>
                                            <p:strVal val="#ppt_y+.1"/>
                                          </p:val>
                                        </p:tav>
                                        <p:tav tm="100000">
                                          <p:val>
                                            <p:strVal val="#ppt_y"/>
                                          </p:val>
                                        </p:tav>
                                      </p:tavLst>
                                    </p:anim>
                                  </p:childTnLst>
                                </p:cTn>
                              </p:par>
                            </p:childTnLst>
                          </p:cTn>
                        </p:par>
                        <p:par>
                          <p:cTn id="98" fill="hold">
                            <p:stCondLst>
                              <p:cond delay="16000"/>
                            </p:stCondLst>
                            <p:childTnLst>
                              <p:par>
                                <p:cTn id="99" presetID="53" presetClass="entr" presetSubtype="16" fill="hold" nodeType="afterEffect">
                                  <p:stCondLst>
                                    <p:cond delay="0"/>
                                  </p:stCondLst>
                                  <p:childTnLst>
                                    <p:set>
                                      <p:cBhvr>
                                        <p:cTn id="100" dur="1" fill="hold">
                                          <p:stCondLst>
                                            <p:cond delay="0"/>
                                          </p:stCondLst>
                                        </p:cTn>
                                        <p:tgtEl>
                                          <p:spTgt spid="127"/>
                                        </p:tgtEl>
                                        <p:attrNameLst>
                                          <p:attrName>style.visibility</p:attrName>
                                        </p:attrNameLst>
                                      </p:cBhvr>
                                      <p:to>
                                        <p:strVal val="visible"/>
                                      </p:to>
                                    </p:set>
                                    <p:anim calcmode="lin" valueType="num">
                                      <p:cBhvr>
                                        <p:cTn id="101" dur="1000" fill="hold"/>
                                        <p:tgtEl>
                                          <p:spTgt spid="127"/>
                                        </p:tgtEl>
                                        <p:attrNameLst>
                                          <p:attrName>ppt_w</p:attrName>
                                        </p:attrNameLst>
                                      </p:cBhvr>
                                      <p:tavLst>
                                        <p:tav tm="0">
                                          <p:val>
                                            <p:fltVal val="0"/>
                                          </p:val>
                                        </p:tav>
                                        <p:tav tm="100000">
                                          <p:val>
                                            <p:strVal val="#ppt_w"/>
                                          </p:val>
                                        </p:tav>
                                      </p:tavLst>
                                    </p:anim>
                                    <p:anim calcmode="lin" valueType="num">
                                      <p:cBhvr>
                                        <p:cTn id="102" dur="1000" fill="hold"/>
                                        <p:tgtEl>
                                          <p:spTgt spid="127"/>
                                        </p:tgtEl>
                                        <p:attrNameLst>
                                          <p:attrName>ppt_h</p:attrName>
                                        </p:attrNameLst>
                                      </p:cBhvr>
                                      <p:tavLst>
                                        <p:tav tm="0">
                                          <p:val>
                                            <p:fltVal val="0"/>
                                          </p:val>
                                        </p:tav>
                                        <p:tav tm="100000">
                                          <p:val>
                                            <p:strVal val="#ppt_h"/>
                                          </p:val>
                                        </p:tav>
                                      </p:tavLst>
                                    </p:anim>
                                    <p:animEffect transition="in" filter="fade">
                                      <p:cBhvr>
                                        <p:cTn id="103" dur="1000"/>
                                        <p:tgtEl>
                                          <p:spTgt spid="1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2" grpId="0"/>
    </p:bldLst>
  </p:timing>
</p:sld>
</file>

<file path=ppt/slides/slide6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70" name="Freeform 24">
            <a:extLst>
              <a:ext uri="{FF2B5EF4-FFF2-40B4-BE49-F238E27FC236}">
                <a16:creationId xmlns:a16="http://schemas.microsoft.com/office/drawing/2014/main" id="{C41F48B2-6169-4FD1-942A-0ED1237C1572}"/>
              </a:ext>
            </a:extLst>
          </p:cNvPr>
          <p:cNvSpPr>
            <a:spLocks/>
          </p:cNvSpPr>
          <p:nvPr/>
        </p:nvSpPr>
        <p:spPr bwMode="auto">
          <a:xfrm>
            <a:off x="736875" y="3534826"/>
            <a:ext cx="1000043" cy="1482467"/>
          </a:xfrm>
          <a:custGeom>
            <a:avLst/>
            <a:gdLst/>
            <a:ahLst/>
            <a:cxnLst>
              <a:cxn ang="0">
                <a:pos x="24" y="511"/>
              </a:cxn>
              <a:cxn ang="0">
                <a:pos x="0" y="601"/>
              </a:cxn>
              <a:cxn ang="0">
                <a:pos x="24" y="692"/>
              </a:cxn>
              <a:cxn ang="0">
                <a:pos x="233" y="1054"/>
              </a:cxn>
              <a:cxn ang="0">
                <a:pos x="712" y="226"/>
              </a:cxn>
              <a:cxn ang="0">
                <a:pos x="319" y="0"/>
              </a:cxn>
              <a:cxn ang="0">
                <a:pos x="24" y="511"/>
              </a:cxn>
            </a:cxnLst>
            <a:rect l="0" t="0" r="r" b="b"/>
            <a:pathLst>
              <a:path w="712" h="1054">
                <a:moveTo>
                  <a:pt x="24" y="511"/>
                </a:moveTo>
                <a:cubicBezTo>
                  <a:pt x="9" y="537"/>
                  <a:pt x="0" y="568"/>
                  <a:pt x="0" y="601"/>
                </a:cubicBezTo>
                <a:cubicBezTo>
                  <a:pt x="0" y="634"/>
                  <a:pt x="9" y="665"/>
                  <a:pt x="24" y="692"/>
                </a:cubicBezTo>
                <a:cubicBezTo>
                  <a:pt x="233" y="1054"/>
                  <a:pt x="233" y="1054"/>
                  <a:pt x="233" y="1054"/>
                </a:cubicBezTo>
                <a:cubicBezTo>
                  <a:pt x="712" y="226"/>
                  <a:pt x="712" y="226"/>
                  <a:pt x="712" y="226"/>
                </a:cubicBezTo>
                <a:cubicBezTo>
                  <a:pt x="319" y="0"/>
                  <a:pt x="319" y="0"/>
                  <a:pt x="319" y="0"/>
                </a:cubicBezTo>
                <a:lnTo>
                  <a:pt x="24" y="511"/>
                </a:lnTo>
                <a:close/>
              </a:path>
            </a:pathLst>
          </a:custGeom>
          <a:solidFill>
            <a:srgbClr val="C70C00"/>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49" name="Freeform 36"/>
          <p:cNvSpPr>
            <a:spLocks/>
          </p:cNvSpPr>
          <p:nvPr/>
        </p:nvSpPr>
        <p:spPr bwMode="auto">
          <a:xfrm>
            <a:off x="739706" y="4117802"/>
            <a:ext cx="2368631" cy="1405859"/>
          </a:xfrm>
          <a:custGeom>
            <a:avLst/>
            <a:gdLst/>
            <a:ahLst/>
            <a:cxnLst>
              <a:cxn ang="0">
                <a:pos x="785" y="1000"/>
              </a:cxn>
              <a:cxn ang="0">
                <a:pos x="884" y="727"/>
              </a:cxn>
              <a:cxn ang="0">
                <a:pos x="865" y="727"/>
              </a:cxn>
              <a:cxn ang="0">
                <a:pos x="381" y="727"/>
              </a:cxn>
              <a:cxn ang="0">
                <a:pos x="291" y="702"/>
              </a:cxn>
              <a:cxn ang="0">
                <a:pos x="224" y="636"/>
              </a:cxn>
              <a:cxn ang="0">
                <a:pos x="0" y="246"/>
              </a:cxn>
              <a:cxn ang="0">
                <a:pos x="102" y="274"/>
              </a:cxn>
              <a:cxn ang="0">
                <a:pos x="865" y="274"/>
              </a:cxn>
              <a:cxn ang="0">
                <a:pos x="884" y="274"/>
              </a:cxn>
              <a:cxn ang="0">
                <a:pos x="785" y="0"/>
              </a:cxn>
              <a:cxn ang="0">
                <a:pos x="1683" y="500"/>
              </a:cxn>
              <a:cxn ang="0">
                <a:pos x="1684" y="500"/>
              </a:cxn>
              <a:cxn ang="0">
                <a:pos x="785" y="1000"/>
              </a:cxn>
            </a:cxnLst>
            <a:rect l="0" t="0" r="r" b="b"/>
            <a:pathLst>
              <a:path w="1684" h="1000">
                <a:moveTo>
                  <a:pt x="785" y="1000"/>
                </a:moveTo>
                <a:cubicBezTo>
                  <a:pt x="884" y="727"/>
                  <a:pt x="884" y="727"/>
                  <a:pt x="884" y="727"/>
                </a:cubicBezTo>
                <a:cubicBezTo>
                  <a:pt x="865" y="727"/>
                  <a:pt x="865" y="727"/>
                  <a:pt x="865" y="727"/>
                </a:cubicBezTo>
                <a:cubicBezTo>
                  <a:pt x="381" y="727"/>
                  <a:pt x="381" y="727"/>
                  <a:pt x="381" y="727"/>
                </a:cubicBezTo>
                <a:cubicBezTo>
                  <a:pt x="350" y="727"/>
                  <a:pt x="319" y="719"/>
                  <a:pt x="291" y="702"/>
                </a:cubicBezTo>
                <a:cubicBezTo>
                  <a:pt x="262" y="686"/>
                  <a:pt x="240" y="663"/>
                  <a:pt x="224" y="636"/>
                </a:cubicBezTo>
                <a:cubicBezTo>
                  <a:pt x="0" y="246"/>
                  <a:pt x="0" y="246"/>
                  <a:pt x="0" y="246"/>
                </a:cubicBezTo>
                <a:cubicBezTo>
                  <a:pt x="0" y="246"/>
                  <a:pt x="39" y="274"/>
                  <a:pt x="102" y="274"/>
                </a:cubicBezTo>
                <a:cubicBezTo>
                  <a:pt x="165" y="274"/>
                  <a:pt x="865" y="274"/>
                  <a:pt x="865" y="274"/>
                </a:cubicBezTo>
                <a:cubicBezTo>
                  <a:pt x="884" y="274"/>
                  <a:pt x="884" y="274"/>
                  <a:pt x="884" y="274"/>
                </a:cubicBezTo>
                <a:cubicBezTo>
                  <a:pt x="785" y="0"/>
                  <a:pt x="785" y="0"/>
                  <a:pt x="785" y="0"/>
                </a:cubicBezTo>
                <a:cubicBezTo>
                  <a:pt x="1015" y="200"/>
                  <a:pt x="1385" y="389"/>
                  <a:pt x="1683" y="500"/>
                </a:cubicBezTo>
                <a:cubicBezTo>
                  <a:pt x="1683" y="500"/>
                  <a:pt x="1684" y="500"/>
                  <a:pt x="1684" y="500"/>
                </a:cubicBezTo>
                <a:cubicBezTo>
                  <a:pt x="1385" y="611"/>
                  <a:pt x="1015" y="800"/>
                  <a:pt x="785" y="1000"/>
                </a:cubicBezTo>
                <a:close/>
              </a:path>
            </a:pathLst>
          </a:custGeom>
          <a:gradFill flip="none" rotWithShape="1">
            <a:gsLst>
              <a:gs pos="50000">
                <a:srgbClr val="EF3425"/>
              </a:gs>
              <a:gs pos="27000">
                <a:srgbClr val="FF7061"/>
              </a:gs>
              <a:gs pos="19000">
                <a:srgbClr val="C70C00"/>
              </a:gs>
              <a:gs pos="80000">
                <a:srgbClr val="EF3425"/>
              </a:gs>
            </a:gsLst>
            <a:lin ang="19800000" scaled="0"/>
            <a:tileRect/>
          </a:gradFill>
          <a:ln w="9525">
            <a:noFill/>
            <a:round/>
            <a:headEnd/>
            <a:tailEnd/>
          </a:ln>
          <a:effectLst>
            <a:outerShdw blurRad="50800" dist="38100" dir="16200000"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solidFill>
                <a:schemeClr val="bg1"/>
              </a:solidFill>
            </a:endParaRPr>
          </a:p>
        </p:txBody>
      </p:sp>
      <p:grpSp>
        <p:nvGrpSpPr>
          <p:cNvPr id="71" name="Group 70">
            <a:extLst>
              <a:ext uri="{FF2B5EF4-FFF2-40B4-BE49-F238E27FC236}">
                <a16:creationId xmlns:a16="http://schemas.microsoft.com/office/drawing/2014/main" id="{A6315DFB-AAA7-4D31-8886-893830BE78DC}"/>
              </a:ext>
            </a:extLst>
          </p:cNvPr>
          <p:cNvGrpSpPr/>
          <p:nvPr/>
        </p:nvGrpSpPr>
        <p:grpSpPr>
          <a:xfrm>
            <a:off x="270168" y="1901470"/>
            <a:ext cx="2286000" cy="2072718"/>
            <a:chOff x="2198511" y="2316441"/>
            <a:chExt cx="2286000" cy="2072718"/>
          </a:xfrm>
        </p:grpSpPr>
        <p:sp>
          <p:nvSpPr>
            <p:cNvPr id="72" name="Freeform: Shape 71">
              <a:extLst>
                <a:ext uri="{FF2B5EF4-FFF2-40B4-BE49-F238E27FC236}">
                  <a16:creationId xmlns:a16="http://schemas.microsoft.com/office/drawing/2014/main" id="{65F08485-6BA3-4A2E-86E0-5EF9F890B56B}"/>
                </a:ext>
              </a:extLst>
            </p:cNvPr>
            <p:cNvSpPr>
              <a:spLocks noChangeAspect="1"/>
            </p:cNvSpPr>
            <p:nvPr/>
          </p:nvSpPr>
          <p:spPr>
            <a:xfrm>
              <a:off x="2198511" y="2316441"/>
              <a:ext cx="2286000" cy="2072718"/>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solidFill>
              <a:schemeClr val="bg1"/>
            </a:solidFill>
            <a:ln>
              <a:solidFill>
                <a:schemeClr val="bg1"/>
              </a:solidFill>
            </a:ln>
            <a:effectLst>
              <a:outerShdw blurRad="228600" dist="2286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solidFill>
                  <a:schemeClr val="bg1"/>
                </a:solidFill>
              </a:endParaRPr>
            </a:p>
          </p:txBody>
        </p:sp>
        <p:sp>
          <p:nvSpPr>
            <p:cNvPr id="73" name="Freeform: Shape 72">
              <a:extLst>
                <a:ext uri="{FF2B5EF4-FFF2-40B4-BE49-F238E27FC236}">
                  <a16:creationId xmlns:a16="http://schemas.microsoft.com/office/drawing/2014/main" id="{34D2BCF8-C3B3-48B8-9F4A-98202187F383}"/>
                </a:ext>
              </a:extLst>
            </p:cNvPr>
            <p:cNvSpPr>
              <a:spLocks noChangeAspect="1"/>
            </p:cNvSpPr>
            <p:nvPr/>
          </p:nvSpPr>
          <p:spPr>
            <a:xfrm>
              <a:off x="2289951" y="2399350"/>
              <a:ext cx="2103120" cy="1906900"/>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solidFill>
              <a:srgbClr val="222A4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solidFill>
                  <a:schemeClr val="bg1"/>
                </a:solidFill>
              </a:endParaRPr>
            </a:p>
          </p:txBody>
        </p:sp>
        <p:sp>
          <p:nvSpPr>
            <p:cNvPr id="74" name="Freeform: Shape 73">
              <a:extLst>
                <a:ext uri="{FF2B5EF4-FFF2-40B4-BE49-F238E27FC236}">
                  <a16:creationId xmlns:a16="http://schemas.microsoft.com/office/drawing/2014/main" id="{2B8E8758-4E69-4190-BBC0-E72661FA8C36}"/>
                </a:ext>
              </a:extLst>
            </p:cNvPr>
            <p:cNvSpPr>
              <a:spLocks noChangeAspect="1"/>
            </p:cNvSpPr>
            <p:nvPr/>
          </p:nvSpPr>
          <p:spPr>
            <a:xfrm>
              <a:off x="2518551" y="2606622"/>
              <a:ext cx="1645920" cy="1492355"/>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solidFill>
                  <a:schemeClr val="bg1"/>
                </a:solidFill>
              </a:endParaRPr>
            </a:p>
          </p:txBody>
        </p:sp>
      </p:grpSp>
      <p:sp>
        <p:nvSpPr>
          <p:cNvPr id="16" name="Freeform 24">
            <a:extLst>
              <a:ext uri="{FF2B5EF4-FFF2-40B4-BE49-F238E27FC236}">
                <a16:creationId xmlns:a16="http://schemas.microsoft.com/office/drawing/2014/main" id="{280822FF-BE16-4B4C-819A-401D183994DA}"/>
              </a:ext>
            </a:extLst>
          </p:cNvPr>
          <p:cNvSpPr>
            <a:spLocks/>
          </p:cNvSpPr>
          <p:nvPr/>
        </p:nvSpPr>
        <p:spPr bwMode="auto">
          <a:xfrm flipH="1">
            <a:off x="10455082" y="3534826"/>
            <a:ext cx="1000043" cy="1482467"/>
          </a:xfrm>
          <a:custGeom>
            <a:avLst/>
            <a:gdLst/>
            <a:ahLst/>
            <a:cxnLst>
              <a:cxn ang="0">
                <a:pos x="24" y="511"/>
              </a:cxn>
              <a:cxn ang="0">
                <a:pos x="0" y="601"/>
              </a:cxn>
              <a:cxn ang="0">
                <a:pos x="24" y="692"/>
              </a:cxn>
              <a:cxn ang="0">
                <a:pos x="233" y="1054"/>
              </a:cxn>
              <a:cxn ang="0">
                <a:pos x="712" y="226"/>
              </a:cxn>
              <a:cxn ang="0">
                <a:pos x="319" y="0"/>
              </a:cxn>
              <a:cxn ang="0">
                <a:pos x="24" y="511"/>
              </a:cxn>
            </a:cxnLst>
            <a:rect l="0" t="0" r="r" b="b"/>
            <a:pathLst>
              <a:path w="712" h="1054">
                <a:moveTo>
                  <a:pt x="24" y="511"/>
                </a:moveTo>
                <a:cubicBezTo>
                  <a:pt x="9" y="537"/>
                  <a:pt x="0" y="568"/>
                  <a:pt x="0" y="601"/>
                </a:cubicBezTo>
                <a:cubicBezTo>
                  <a:pt x="0" y="634"/>
                  <a:pt x="9" y="665"/>
                  <a:pt x="24" y="692"/>
                </a:cubicBezTo>
                <a:cubicBezTo>
                  <a:pt x="233" y="1054"/>
                  <a:pt x="233" y="1054"/>
                  <a:pt x="233" y="1054"/>
                </a:cubicBezTo>
                <a:cubicBezTo>
                  <a:pt x="712" y="226"/>
                  <a:pt x="712" y="226"/>
                  <a:pt x="712" y="226"/>
                </a:cubicBezTo>
                <a:cubicBezTo>
                  <a:pt x="319" y="0"/>
                  <a:pt x="319" y="0"/>
                  <a:pt x="319" y="0"/>
                </a:cubicBezTo>
                <a:lnTo>
                  <a:pt x="24" y="511"/>
                </a:lnTo>
                <a:close/>
              </a:path>
            </a:pathLst>
          </a:custGeom>
          <a:solidFill>
            <a:srgbClr val="34486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7" name="Freeform 36">
            <a:extLst>
              <a:ext uri="{FF2B5EF4-FFF2-40B4-BE49-F238E27FC236}">
                <a16:creationId xmlns:a16="http://schemas.microsoft.com/office/drawing/2014/main" id="{28DD25EC-5DD2-40A8-8A45-576AF7567607}"/>
              </a:ext>
            </a:extLst>
          </p:cNvPr>
          <p:cNvSpPr>
            <a:spLocks/>
          </p:cNvSpPr>
          <p:nvPr/>
        </p:nvSpPr>
        <p:spPr bwMode="auto">
          <a:xfrm flipH="1">
            <a:off x="9083663" y="4117802"/>
            <a:ext cx="2368631" cy="1405859"/>
          </a:xfrm>
          <a:custGeom>
            <a:avLst/>
            <a:gdLst/>
            <a:ahLst/>
            <a:cxnLst>
              <a:cxn ang="0">
                <a:pos x="785" y="1000"/>
              </a:cxn>
              <a:cxn ang="0">
                <a:pos x="884" y="727"/>
              </a:cxn>
              <a:cxn ang="0">
                <a:pos x="865" y="727"/>
              </a:cxn>
              <a:cxn ang="0">
                <a:pos x="381" y="727"/>
              </a:cxn>
              <a:cxn ang="0">
                <a:pos x="291" y="702"/>
              </a:cxn>
              <a:cxn ang="0">
                <a:pos x="224" y="636"/>
              </a:cxn>
              <a:cxn ang="0">
                <a:pos x="0" y="246"/>
              </a:cxn>
              <a:cxn ang="0">
                <a:pos x="102" y="274"/>
              </a:cxn>
              <a:cxn ang="0">
                <a:pos x="865" y="274"/>
              </a:cxn>
              <a:cxn ang="0">
                <a:pos x="884" y="274"/>
              </a:cxn>
              <a:cxn ang="0">
                <a:pos x="785" y="0"/>
              </a:cxn>
              <a:cxn ang="0">
                <a:pos x="1683" y="500"/>
              </a:cxn>
              <a:cxn ang="0">
                <a:pos x="1684" y="500"/>
              </a:cxn>
              <a:cxn ang="0">
                <a:pos x="785" y="1000"/>
              </a:cxn>
            </a:cxnLst>
            <a:rect l="0" t="0" r="r" b="b"/>
            <a:pathLst>
              <a:path w="1684" h="1000">
                <a:moveTo>
                  <a:pt x="785" y="1000"/>
                </a:moveTo>
                <a:cubicBezTo>
                  <a:pt x="884" y="727"/>
                  <a:pt x="884" y="727"/>
                  <a:pt x="884" y="727"/>
                </a:cubicBezTo>
                <a:cubicBezTo>
                  <a:pt x="865" y="727"/>
                  <a:pt x="865" y="727"/>
                  <a:pt x="865" y="727"/>
                </a:cubicBezTo>
                <a:cubicBezTo>
                  <a:pt x="381" y="727"/>
                  <a:pt x="381" y="727"/>
                  <a:pt x="381" y="727"/>
                </a:cubicBezTo>
                <a:cubicBezTo>
                  <a:pt x="350" y="727"/>
                  <a:pt x="319" y="719"/>
                  <a:pt x="291" y="702"/>
                </a:cubicBezTo>
                <a:cubicBezTo>
                  <a:pt x="262" y="686"/>
                  <a:pt x="240" y="663"/>
                  <a:pt x="224" y="636"/>
                </a:cubicBezTo>
                <a:cubicBezTo>
                  <a:pt x="0" y="246"/>
                  <a:pt x="0" y="246"/>
                  <a:pt x="0" y="246"/>
                </a:cubicBezTo>
                <a:cubicBezTo>
                  <a:pt x="0" y="246"/>
                  <a:pt x="39" y="274"/>
                  <a:pt x="102" y="274"/>
                </a:cubicBezTo>
                <a:cubicBezTo>
                  <a:pt x="165" y="274"/>
                  <a:pt x="865" y="274"/>
                  <a:pt x="865" y="274"/>
                </a:cubicBezTo>
                <a:cubicBezTo>
                  <a:pt x="884" y="274"/>
                  <a:pt x="884" y="274"/>
                  <a:pt x="884" y="274"/>
                </a:cubicBezTo>
                <a:cubicBezTo>
                  <a:pt x="785" y="0"/>
                  <a:pt x="785" y="0"/>
                  <a:pt x="785" y="0"/>
                </a:cubicBezTo>
                <a:cubicBezTo>
                  <a:pt x="1015" y="200"/>
                  <a:pt x="1385" y="389"/>
                  <a:pt x="1683" y="500"/>
                </a:cubicBezTo>
                <a:cubicBezTo>
                  <a:pt x="1683" y="500"/>
                  <a:pt x="1684" y="500"/>
                  <a:pt x="1684" y="500"/>
                </a:cubicBezTo>
                <a:cubicBezTo>
                  <a:pt x="1385" y="611"/>
                  <a:pt x="1015" y="800"/>
                  <a:pt x="785" y="1000"/>
                </a:cubicBezTo>
                <a:close/>
              </a:path>
            </a:pathLst>
          </a:custGeom>
          <a:gradFill flip="none" rotWithShape="1">
            <a:gsLst>
              <a:gs pos="50000">
                <a:srgbClr val="5C7089"/>
              </a:gs>
              <a:gs pos="27000">
                <a:srgbClr val="8498B1"/>
              </a:gs>
              <a:gs pos="19000">
                <a:srgbClr val="344861"/>
              </a:gs>
              <a:gs pos="80000">
                <a:srgbClr val="5C7089"/>
              </a:gs>
            </a:gsLst>
            <a:lin ang="19800000" scaled="0"/>
            <a:tileRect/>
          </a:gradFill>
          <a:ln w="9525">
            <a:noFill/>
            <a:round/>
            <a:headEnd/>
            <a:tailEnd/>
          </a:ln>
          <a:effectLst>
            <a:outerShdw blurRad="50800" dist="38100" dir="16200000"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solidFill>
                <a:schemeClr val="bg1"/>
              </a:solidFill>
            </a:endParaRPr>
          </a:p>
        </p:txBody>
      </p:sp>
      <p:grpSp>
        <p:nvGrpSpPr>
          <p:cNvPr id="18" name="Group 17">
            <a:extLst>
              <a:ext uri="{FF2B5EF4-FFF2-40B4-BE49-F238E27FC236}">
                <a16:creationId xmlns:a16="http://schemas.microsoft.com/office/drawing/2014/main" id="{E10209A3-CD10-4904-9C43-14C220947277}"/>
              </a:ext>
            </a:extLst>
          </p:cNvPr>
          <p:cNvGrpSpPr/>
          <p:nvPr/>
        </p:nvGrpSpPr>
        <p:grpSpPr>
          <a:xfrm flipH="1">
            <a:off x="9624815" y="1901470"/>
            <a:ext cx="2286000" cy="2072718"/>
            <a:chOff x="2198511" y="2316441"/>
            <a:chExt cx="2286000" cy="2072718"/>
          </a:xfrm>
        </p:grpSpPr>
        <p:sp>
          <p:nvSpPr>
            <p:cNvPr id="19" name="Freeform: Shape 18">
              <a:extLst>
                <a:ext uri="{FF2B5EF4-FFF2-40B4-BE49-F238E27FC236}">
                  <a16:creationId xmlns:a16="http://schemas.microsoft.com/office/drawing/2014/main" id="{C7512050-C731-470C-B7D8-C6F1BC3EF8E1}"/>
                </a:ext>
              </a:extLst>
            </p:cNvPr>
            <p:cNvSpPr>
              <a:spLocks noChangeAspect="1"/>
            </p:cNvSpPr>
            <p:nvPr/>
          </p:nvSpPr>
          <p:spPr>
            <a:xfrm>
              <a:off x="2198511" y="2316441"/>
              <a:ext cx="2286000" cy="2072718"/>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solidFill>
              <a:schemeClr val="bg1"/>
            </a:solidFill>
            <a:ln>
              <a:solidFill>
                <a:schemeClr val="bg1"/>
              </a:solidFill>
            </a:ln>
            <a:effectLst>
              <a:outerShdw blurRad="228600" dist="2286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solidFill>
                  <a:schemeClr val="bg1"/>
                </a:solidFill>
              </a:endParaRPr>
            </a:p>
          </p:txBody>
        </p:sp>
        <p:sp>
          <p:nvSpPr>
            <p:cNvPr id="20" name="Freeform: Shape 19">
              <a:extLst>
                <a:ext uri="{FF2B5EF4-FFF2-40B4-BE49-F238E27FC236}">
                  <a16:creationId xmlns:a16="http://schemas.microsoft.com/office/drawing/2014/main" id="{34293A1A-AD4D-4E4A-961D-56DE4B0AF8AC}"/>
                </a:ext>
              </a:extLst>
            </p:cNvPr>
            <p:cNvSpPr>
              <a:spLocks noChangeAspect="1"/>
            </p:cNvSpPr>
            <p:nvPr/>
          </p:nvSpPr>
          <p:spPr>
            <a:xfrm>
              <a:off x="2289951" y="2399350"/>
              <a:ext cx="2103120" cy="1906900"/>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solidFill>
              <a:srgbClr val="222A4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solidFill>
                  <a:schemeClr val="bg1"/>
                </a:solidFill>
              </a:endParaRPr>
            </a:p>
          </p:txBody>
        </p:sp>
        <p:sp>
          <p:nvSpPr>
            <p:cNvPr id="21" name="Freeform: Shape 20">
              <a:extLst>
                <a:ext uri="{FF2B5EF4-FFF2-40B4-BE49-F238E27FC236}">
                  <a16:creationId xmlns:a16="http://schemas.microsoft.com/office/drawing/2014/main" id="{DE06D9C7-2114-4BD1-8AAD-E766123B739C}"/>
                </a:ext>
              </a:extLst>
            </p:cNvPr>
            <p:cNvSpPr>
              <a:spLocks noChangeAspect="1"/>
            </p:cNvSpPr>
            <p:nvPr/>
          </p:nvSpPr>
          <p:spPr>
            <a:xfrm>
              <a:off x="2518551" y="2606622"/>
              <a:ext cx="1645920" cy="1492355"/>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solidFill>
                  <a:schemeClr val="bg1"/>
                </a:solidFill>
              </a:endParaRPr>
            </a:p>
          </p:txBody>
        </p:sp>
      </p:grpSp>
      <p:sp>
        <p:nvSpPr>
          <p:cNvPr id="22" name="TextBox 21">
            <a:extLst>
              <a:ext uri="{FF2B5EF4-FFF2-40B4-BE49-F238E27FC236}">
                <a16:creationId xmlns:a16="http://schemas.microsoft.com/office/drawing/2014/main" id="{76D60CDB-D511-420F-B238-13A865BF6AF4}"/>
              </a:ext>
            </a:extLst>
          </p:cNvPr>
          <p:cNvSpPr txBox="1"/>
          <p:nvPr/>
        </p:nvSpPr>
        <p:spPr>
          <a:xfrm>
            <a:off x="6296274" y="4500304"/>
            <a:ext cx="2560320" cy="2046714"/>
          </a:xfrm>
          <a:prstGeom prst="rect">
            <a:avLst/>
          </a:prstGeom>
          <a:noFill/>
        </p:spPr>
        <p:txBody>
          <a:bodyPr wrap="square" rtlCol="0">
            <a:spAutoFit/>
          </a:bodyPr>
          <a:lstStyle/>
          <a:p>
            <a:endParaRPr lang="en-US" sz="1000" b="1" dirty="0">
              <a:solidFill>
                <a:schemeClr val="bg1"/>
              </a:solidFill>
              <a:latin typeface="Candara" panose="020E0502030303020204" pitchFamily="34" charset="0"/>
            </a:endParaRP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p:txBody>
      </p:sp>
      <p:sp>
        <p:nvSpPr>
          <p:cNvPr id="23" name="TextBox 22">
            <a:extLst>
              <a:ext uri="{FF2B5EF4-FFF2-40B4-BE49-F238E27FC236}">
                <a16:creationId xmlns:a16="http://schemas.microsoft.com/office/drawing/2014/main" id="{314482CC-5577-418B-A184-9E49500F1D9F}"/>
              </a:ext>
            </a:extLst>
          </p:cNvPr>
          <p:cNvSpPr txBox="1"/>
          <p:nvPr/>
        </p:nvSpPr>
        <p:spPr>
          <a:xfrm>
            <a:off x="2596429" y="1952943"/>
            <a:ext cx="3200400" cy="1969770"/>
          </a:xfrm>
          <a:prstGeom prst="rect">
            <a:avLst/>
          </a:prstGeom>
          <a:noFill/>
        </p:spPr>
        <p:txBody>
          <a:bodyPr wrap="square" numCol="1" spcCol="914400" rtlCol="0">
            <a:spAutoFit/>
          </a:bodyPr>
          <a:lstStyle/>
          <a:p>
            <a:r>
              <a:rPr lang="en-US" sz="1400" dirty="0">
                <a:solidFill>
                  <a:srgbClr val="EF3425"/>
                </a:solidFill>
                <a:latin typeface="Bernard MT Condensed" panose="02050806060905020404" pitchFamily="18" charset="0"/>
              </a:rPr>
              <a:t>LOREM IPSUM DOLOR</a:t>
            </a:r>
          </a:p>
          <a:p>
            <a:endParaRPr lang="en-US" sz="400" dirty="0">
              <a:solidFill>
                <a:srgbClr val="00B0F0"/>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p:txBody>
      </p:sp>
      <p:sp>
        <p:nvSpPr>
          <p:cNvPr id="24" name="TextBox 23">
            <a:extLst>
              <a:ext uri="{FF2B5EF4-FFF2-40B4-BE49-F238E27FC236}">
                <a16:creationId xmlns:a16="http://schemas.microsoft.com/office/drawing/2014/main" id="{87DC2EBA-0727-4972-B319-C25F6ED5DE5D}"/>
              </a:ext>
            </a:extLst>
          </p:cNvPr>
          <p:cNvSpPr txBox="1"/>
          <p:nvPr/>
        </p:nvSpPr>
        <p:spPr>
          <a:xfrm>
            <a:off x="3311275" y="4500304"/>
            <a:ext cx="2560320" cy="2046714"/>
          </a:xfrm>
          <a:prstGeom prst="rect">
            <a:avLst/>
          </a:prstGeom>
          <a:noFill/>
        </p:spPr>
        <p:txBody>
          <a:bodyPr wrap="square" rtlCol="0">
            <a:spAutoFit/>
          </a:bodyPr>
          <a:lstStyle/>
          <a:p>
            <a:endParaRPr lang="en-US" sz="1000" b="1" dirty="0">
              <a:solidFill>
                <a:schemeClr val="bg1"/>
              </a:solidFill>
              <a:latin typeface="Candara" panose="020E0502030303020204" pitchFamily="34" charset="0"/>
            </a:endParaRPr>
          </a:p>
          <a:p>
            <a:pPr marL="400050" indent="-400050">
              <a:buFont typeface="+mj-lt"/>
              <a:buAutoNum type="arabicParenR"/>
            </a:pPr>
            <a:r>
              <a:rPr lang="en-US" sz="1300" dirty="0">
                <a:solidFill>
                  <a:schemeClr val="bg1"/>
                </a:solidFill>
                <a:latin typeface="Candara" panose="020E0502030303020204" pitchFamily="34" charset="0"/>
              </a:rPr>
              <a:t>Lorem ipsum dolor sit amet, consectetur adipiscing elit, sed do eiusmod .</a:t>
            </a:r>
          </a:p>
          <a:p>
            <a:pPr marL="400050" indent="-40005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a:p>
            <a:pPr marL="400050" indent="-40005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p:txBody>
      </p:sp>
      <p:sp>
        <p:nvSpPr>
          <p:cNvPr id="25" name="TextBox 24">
            <a:extLst>
              <a:ext uri="{FF2B5EF4-FFF2-40B4-BE49-F238E27FC236}">
                <a16:creationId xmlns:a16="http://schemas.microsoft.com/office/drawing/2014/main" id="{5745D32B-370C-46E3-9953-43913EFC3C1A}"/>
              </a:ext>
            </a:extLst>
          </p:cNvPr>
          <p:cNvSpPr txBox="1"/>
          <p:nvPr/>
        </p:nvSpPr>
        <p:spPr>
          <a:xfrm>
            <a:off x="6464556" y="1952943"/>
            <a:ext cx="3200400" cy="1969770"/>
          </a:xfrm>
          <a:prstGeom prst="rect">
            <a:avLst/>
          </a:prstGeom>
          <a:noFill/>
        </p:spPr>
        <p:txBody>
          <a:bodyPr wrap="square" numCol="1" spcCol="914400" rtlCol="0">
            <a:spAutoFit/>
          </a:bodyPr>
          <a:lstStyle/>
          <a:p>
            <a:pPr algn="r"/>
            <a:r>
              <a:rPr lang="en-US" sz="1400" dirty="0">
                <a:solidFill>
                  <a:srgbClr val="5C7089"/>
                </a:solidFill>
                <a:latin typeface="Bernard MT Condensed" panose="02050806060905020404" pitchFamily="18" charset="0"/>
              </a:rPr>
              <a:t>LOREM IPSUM DOLOR</a:t>
            </a:r>
          </a:p>
          <a:p>
            <a:pPr algn="r"/>
            <a:endParaRPr lang="en-US" sz="400" dirty="0">
              <a:solidFill>
                <a:srgbClr val="00B0F0"/>
              </a:solidFill>
              <a:latin typeface="Bernard MT Condensed" panose="02050806060905020404" pitchFamily="18" charset="0"/>
            </a:endParaRP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p:txBody>
      </p:sp>
      <p:pic>
        <p:nvPicPr>
          <p:cNvPr id="26" name="Graphic 25" descr="Microscope">
            <a:extLst>
              <a:ext uri="{FF2B5EF4-FFF2-40B4-BE49-F238E27FC236}">
                <a16:creationId xmlns:a16="http://schemas.microsoft.com/office/drawing/2014/main" id="{F6FAB25A-7B48-4E54-8A56-81062F3A9044}"/>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028383" y="2521285"/>
            <a:ext cx="731520" cy="731520"/>
          </a:xfrm>
          <a:prstGeom prst="rect">
            <a:avLst/>
          </a:prstGeom>
        </p:spPr>
      </p:pic>
      <p:pic>
        <p:nvPicPr>
          <p:cNvPr id="27" name="Graphic 26" descr="Atom">
            <a:extLst>
              <a:ext uri="{FF2B5EF4-FFF2-40B4-BE49-F238E27FC236}">
                <a16:creationId xmlns:a16="http://schemas.microsoft.com/office/drawing/2014/main" id="{4869BA6E-7659-43DF-A718-1BE2A74094F9}"/>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10402054" y="2572068"/>
            <a:ext cx="731520" cy="731520"/>
          </a:xfrm>
          <a:prstGeom prst="rect">
            <a:avLst/>
          </a:prstGeom>
        </p:spPr>
      </p:pic>
      <p:sp>
        <p:nvSpPr>
          <p:cNvPr id="28" name="TextBox 27">
            <a:extLst>
              <a:ext uri="{FF2B5EF4-FFF2-40B4-BE49-F238E27FC236}">
                <a16:creationId xmlns:a16="http://schemas.microsoft.com/office/drawing/2014/main" id="{035C746E-1537-47F6-9703-8C15CD3DDBFB}"/>
              </a:ext>
            </a:extLst>
          </p:cNvPr>
          <p:cNvSpPr txBox="1"/>
          <p:nvPr/>
        </p:nvSpPr>
        <p:spPr>
          <a:xfrm>
            <a:off x="3341511" y="258228"/>
            <a:ext cx="5508979"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40147387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8"/>
                                        </p:tgtEl>
                                        <p:attrNameLst>
                                          <p:attrName>style.visibility</p:attrName>
                                        </p:attrNameLst>
                                      </p:cBhvr>
                                      <p:to>
                                        <p:strVal val="visible"/>
                                      </p:to>
                                    </p:set>
                                    <p:animEffect transition="in" filter="wipe(left)">
                                      <p:cBhvr>
                                        <p:cTn id="7" dur="500"/>
                                        <p:tgtEl>
                                          <p:spTgt spid="28"/>
                                        </p:tgtEl>
                                      </p:cBhvr>
                                    </p:animEffect>
                                  </p:childTnLst>
                                </p:cTn>
                              </p:par>
                            </p:childTnLst>
                          </p:cTn>
                        </p:par>
                        <p:par>
                          <p:cTn id="8" fill="hold">
                            <p:stCondLst>
                              <p:cond delay="500"/>
                            </p:stCondLst>
                            <p:childTnLst>
                              <p:par>
                                <p:cTn id="9" presetID="42" presetClass="entr" presetSubtype="0" fill="hold" nodeType="afterEffect">
                                  <p:stCondLst>
                                    <p:cond delay="0"/>
                                  </p:stCondLst>
                                  <p:childTnLst>
                                    <p:set>
                                      <p:cBhvr>
                                        <p:cTn id="10" dur="1" fill="hold">
                                          <p:stCondLst>
                                            <p:cond delay="0"/>
                                          </p:stCondLst>
                                        </p:cTn>
                                        <p:tgtEl>
                                          <p:spTgt spid="71"/>
                                        </p:tgtEl>
                                        <p:attrNameLst>
                                          <p:attrName>style.visibility</p:attrName>
                                        </p:attrNameLst>
                                      </p:cBhvr>
                                      <p:to>
                                        <p:strVal val="visible"/>
                                      </p:to>
                                    </p:set>
                                    <p:animEffect transition="in" filter="fade">
                                      <p:cBhvr>
                                        <p:cTn id="11" dur="1000"/>
                                        <p:tgtEl>
                                          <p:spTgt spid="71"/>
                                        </p:tgtEl>
                                      </p:cBhvr>
                                    </p:animEffect>
                                    <p:anim calcmode="lin" valueType="num">
                                      <p:cBhvr>
                                        <p:cTn id="12" dur="1000" fill="hold"/>
                                        <p:tgtEl>
                                          <p:spTgt spid="71"/>
                                        </p:tgtEl>
                                        <p:attrNameLst>
                                          <p:attrName>ppt_x</p:attrName>
                                        </p:attrNameLst>
                                      </p:cBhvr>
                                      <p:tavLst>
                                        <p:tav tm="0">
                                          <p:val>
                                            <p:strVal val="#ppt_x"/>
                                          </p:val>
                                        </p:tav>
                                        <p:tav tm="100000">
                                          <p:val>
                                            <p:strVal val="#ppt_x"/>
                                          </p:val>
                                        </p:tav>
                                      </p:tavLst>
                                    </p:anim>
                                    <p:anim calcmode="lin" valueType="num">
                                      <p:cBhvr>
                                        <p:cTn id="13" dur="1000" fill="hold"/>
                                        <p:tgtEl>
                                          <p:spTgt spid="71"/>
                                        </p:tgtEl>
                                        <p:attrNameLst>
                                          <p:attrName>ppt_y</p:attrName>
                                        </p:attrNameLst>
                                      </p:cBhvr>
                                      <p:tavLst>
                                        <p:tav tm="0">
                                          <p:val>
                                            <p:strVal val="#ppt_y+.1"/>
                                          </p:val>
                                        </p:tav>
                                        <p:tav tm="100000">
                                          <p:val>
                                            <p:strVal val="#ppt_y"/>
                                          </p:val>
                                        </p:tav>
                                      </p:tavLst>
                                    </p:anim>
                                  </p:childTnLst>
                                </p:cTn>
                              </p:par>
                              <p:par>
                                <p:cTn id="14" presetID="42" presetClass="entr" presetSubtype="0" fill="hold" nodeType="withEffect">
                                  <p:stCondLst>
                                    <p:cond delay="0"/>
                                  </p:stCondLst>
                                  <p:childTnLst>
                                    <p:set>
                                      <p:cBhvr>
                                        <p:cTn id="15" dur="1" fill="hold">
                                          <p:stCondLst>
                                            <p:cond delay="0"/>
                                          </p:stCondLst>
                                        </p:cTn>
                                        <p:tgtEl>
                                          <p:spTgt spid="26"/>
                                        </p:tgtEl>
                                        <p:attrNameLst>
                                          <p:attrName>style.visibility</p:attrName>
                                        </p:attrNameLst>
                                      </p:cBhvr>
                                      <p:to>
                                        <p:strVal val="visible"/>
                                      </p:to>
                                    </p:set>
                                    <p:animEffect transition="in" filter="fade">
                                      <p:cBhvr>
                                        <p:cTn id="16" dur="1000"/>
                                        <p:tgtEl>
                                          <p:spTgt spid="26"/>
                                        </p:tgtEl>
                                      </p:cBhvr>
                                    </p:animEffect>
                                    <p:anim calcmode="lin" valueType="num">
                                      <p:cBhvr>
                                        <p:cTn id="17" dur="1000" fill="hold"/>
                                        <p:tgtEl>
                                          <p:spTgt spid="26"/>
                                        </p:tgtEl>
                                        <p:attrNameLst>
                                          <p:attrName>ppt_x</p:attrName>
                                        </p:attrNameLst>
                                      </p:cBhvr>
                                      <p:tavLst>
                                        <p:tav tm="0">
                                          <p:val>
                                            <p:strVal val="#ppt_x"/>
                                          </p:val>
                                        </p:tav>
                                        <p:tav tm="100000">
                                          <p:val>
                                            <p:strVal val="#ppt_x"/>
                                          </p:val>
                                        </p:tav>
                                      </p:tavLst>
                                    </p:anim>
                                    <p:anim calcmode="lin" valueType="num">
                                      <p:cBhvr>
                                        <p:cTn id="18" dur="1000" fill="hold"/>
                                        <p:tgtEl>
                                          <p:spTgt spid="26"/>
                                        </p:tgtEl>
                                        <p:attrNameLst>
                                          <p:attrName>ppt_y</p:attrName>
                                        </p:attrNameLst>
                                      </p:cBhvr>
                                      <p:tavLst>
                                        <p:tav tm="0">
                                          <p:val>
                                            <p:strVal val="#ppt_y+.1"/>
                                          </p:val>
                                        </p:tav>
                                        <p:tav tm="100000">
                                          <p:val>
                                            <p:strVal val="#ppt_y"/>
                                          </p:val>
                                        </p:tav>
                                      </p:tavLst>
                                    </p:anim>
                                  </p:childTnLst>
                                </p:cTn>
                              </p:par>
                              <p:par>
                                <p:cTn id="19" presetID="42" presetClass="entr" presetSubtype="0" fill="hold" grpId="0" nodeType="withEffect">
                                  <p:stCondLst>
                                    <p:cond delay="0"/>
                                  </p:stCondLst>
                                  <p:childTnLst>
                                    <p:set>
                                      <p:cBhvr>
                                        <p:cTn id="20" dur="1" fill="hold">
                                          <p:stCondLst>
                                            <p:cond delay="0"/>
                                          </p:stCondLst>
                                        </p:cTn>
                                        <p:tgtEl>
                                          <p:spTgt spid="23"/>
                                        </p:tgtEl>
                                        <p:attrNameLst>
                                          <p:attrName>style.visibility</p:attrName>
                                        </p:attrNameLst>
                                      </p:cBhvr>
                                      <p:to>
                                        <p:strVal val="visible"/>
                                      </p:to>
                                    </p:set>
                                    <p:animEffect transition="in" filter="fade">
                                      <p:cBhvr>
                                        <p:cTn id="21" dur="1000"/>
                                        <p:tgtEl>
                                          <p:spTgt spid="23"/>
                                        </p:tgtEl>
                                      </p:cBhvr>
                                    </p:animEffect>
                                    <p:anim calcmode="lin" valueType="num">
                                      <p:cBhvr>
                                        <p:cTn id="22" dur="1000" fill="hold"/>
                                        <p:tgtEl>
                                          <p:spTgt spid="23"/>
                                        </p:tgtEl>
                                        <p:attrNameLst>
                                          <p:attrName>ppt_x</p:attrName>
                                        </p:attrNameLst>
                                      </p:cBhvr>
                                      <p:tavLst>
                                        <p:tav tm="0">
                                          <p:val>
                                            <p:strVal val="#ppt_x"/>
                                          </p:val>
                                        </p:tav>
                                        <p:tav tm="100000">
                                          <p:val>
                                            <p:strVal val="#ppt_x"/>
                                          </p:val>
                                        </p:tav>
                                      </p:tavLst>
                                    </p:anim>
                                    <p:anim calcmode="lin" valueType="num">
                                      <p:cBhvr>
                                        <p:cTn id="23" dur="1000" fill="hold"/>
                                        <p:tgtEl>
                                          <p:spTgt spid="23"/>
                                        </p:tgtEl>
                                        <p:attrNameLst>
                                          <p:attrName>ppt_y</p:attrName>
                                        </p:attrNameLst>
                                      </p:cBhvr>
                                      <p:tavLst>
                                        <p:tav tm="0">
                                          <p:val>
                                            <p:strVal val="#ppt_y+.1"/>
                                          </p:val>
                                        </p:tav>
                                        <p:tav tm="100000">
                                          <p:val>
                                            <p:strVal val="#ppt_y"/>
                                          </p:val>
                                        </p:tav>
                                      </p:tavLst>
                                    </p:anim>
                                  </p:childTnLst>
                                </p:cTn>
                              </p:par>
                            </p:childTnLst>
                          </p:cTn>
                        </p:par>
                        <p:par>
                          <p:cTn id="24" fill="hold">
                            <p:stCondLst>
                              <p:cond delay="1500"/>
                            </p:stCondLst>
                            <p:childTnLst>
                              <p:par>
                                <p:cTn id="25" presetID="22" presetClass="entr" presetSubtype="1" fill="hold" grpId="0" nodeType="afterEffect">
                                  <p:stCondLst>
                                    <p:cond delay="0"/>
                                  </p:stCondLst>
                                  <p:childTnLst>
                                    <p:set>
                                      <p:cBhvr>
                                        <p:cTn id="26" dur="1" fill="hold">
                                          <p:stCondLst>
                                            <p:cond delay="0"/>
                                          </p:stCondLst>
                                        </p:cTn>
                                        <p:tgtEl>
                                          <p:spTgt spid="70"/>
                                        </p:tgtEl>
                                        <p:attrNameLst>
                                          <p:attrName>style.visibility</p:attrName>
                                        </p:attrNameLst>
                                      </p:cBhvr>
                                      <p:to>
                                        <p:strVal val="visible"/>
                                      </p:to>
                                    </p:set>
                                    <p:animEffect transition="in" filter="wipe(up)">
                                      <p:cBhvr>
                                        <p:cTn id="27" dur="500"/>
                                        <p:tgtEl>
                                          <p:spTgt spid="70"/>
                                        </p:tgtEl>
                                      </p:cBhvr>
                                    </p:animEffect>
                                  </p:childTnLst>
                                </p:cTn>
                              </p:par>
                              <p:par>
                                <p:cTn id="28" presetID="22" presetClass="entr" presetSubtype="8" fill="hold" grpId="0" nodeType="withEffect">
                                  <p:stCondLst>
                                    <p:cond delay="350"/>
                                  </p:stCondLst>
                                  <p:childTnLst>
                                    <p:set>
                                      <p:cBhvr>
                                        <p:cTn id="29" dur="1" fill="hold">
                                          <p:stCondLst>
                                            <p:cond delay="0"/>
                                          </p:stCondLst>
                                        </p:cTn>
                                        <p:tgtEl>
                                          <p:spTgt spid="149"/>
                                        </p:tgtEl>
                                        <p:attrNameLst>
                                          <p:attrName>style.visibility</p:attrName>
                                        </p:attrNameLst>
                                      </p:cBhvr>
                                      <p:to>
                                        <p:strVal val="visible"/>
                                      </p:to>
                                    </p:set>
                                    <p:animEffect transition="in" filter="wipe(left)">
                                      <p:cBhvr>
                                        <p:cTn id="30" dur="750"/>
                                        <p:tgtEl>
                                          <p:spTgt spid="149"/>
                                        </p:tgtEl>
                                      </p:cBhvr>
                                    </p:animEffect>
                                  </p:childTnLst>
                                </p:cTn>
                              </p:par>
                            </p:childTnLst>
                          </p:cTn>
                        </p:par>
                        <p:par>
                          <p:cTn id="31" fill="hold">
                            <p:stCondLst>
                              <p:cond delay="2600"/>
                            </p:stCondLst>
                            <p:childTnLst>
                              <p:par>
                                <p:cTn id="32" presetID="42" presetClass="entr" presetSubtype="0" fill="hold" grpId="0" nodeType="afterEffect">
                                  <p:stCondLst>
                                    <p:cond delay="0"/>
                                  </p:stCondLst>
                                  <p:childTnLst>
                                    <p:set>
                                      <p:cBhvr>
                                        <p:cTn id="33" dur="1" fill="hold">
                                          <p:stCondLst>
                                            <p:cond delay="0"/>
                                          </p:stCondLst>
                                        </p:cTn>
                                        <p:tgtEl>
                                          <p:spTgt spid="24">
                                            <p:txEl>
                                              <p:pRg st="1" end="1"/>
                                            </p:txEl>
                                          </p:spTgt>
                                        </p:tgtEl>
                                        <p:attrNameLst>
                                          <p:attrName>style.visibility</p:attrName>
                                        </p:attrNameLst>
                                      </p:cBhvr>
                                      <p:to>
                                        <p:strVal val="visible"/>
                                      </p:to>
                                    </p:set>
                                    <p:animEffect transition="in" filter="fade">
                                      <p:cBhvr>
                                        <p:cTn id="34" dur="1000"/>
                                        <p:tgtEl>
                                          <p:spTgt spid="24">
                                            <p:txEl>
                                              <p:pRg st="1" end="1"/>
                                            </p:txEl>
                                          </p:spTgt>
                                        </p:tgtEl>
                                      </p:cBhvr>
                                    </p:animEffect>
                                    <p:anim calcmode="lin" valueType="num">
                                      <p:cBhvr>
                                        <p:cTn id="35" dur="1000" fill="hold"/>
                                        <p:tgtEl>
                                          <p:spTgt spid="24">
                                            <p:txEl>
                                              <p:pRg st="1" end="1"/>
                                            </p:txEl>
                                          </p:spTgt>
                                        </p:tgtEl>
                                        <p:attrNameLst>
                                          <p:attrName>ppt_x</p:attrName>
                                        </p:attrNameLst>
                                      </p:cBhvr>
                                      <p:tavLst>
                                        <p:tav tm="0">
                                          <p:val>
                                            <p:strVal val="#ppt_x"/>
                                          </p:val>
                                        </p:tav>
                                        <p:tav tm="100000">
                                          <p:val>
                                            <p:strVal val="#ppt_x"/>
                                          </p:val>
                                        </p:tav>
                                      </p:tavLst>
                                    </p:anim>
                                    <p:anim calcmode="lin" valueType="num">
                                      <p:cBhvr>
                                        <p:cTn id="36" dur="1000" fill="hold"/>
                                        <p:tgtEl>
                                          <p:spTgt spid="24">
                                            <p:txEl>
                                              <p:pRg st="1" end="1"/>
                                            </p:txEl>
                                          </p:spTgt>
                                        </p:tgtEl>
                                        <p:attrNameLst>
                                          <p:attrName>ppt_y</p:attrName>
                                        </p:attrNameLst>
                                      </p:cBhvr>
                                      <p:tavLst>
                                        <p:tav tm="0">
                                          <p:val>
                                            <p:strVal val="#ppt_y+.1"/>
                                          </p:val>
                                        </p:tav>
                                        <p:tav tm="100000">
                                          <p:val>
                                            <p:strVal val="#ppt_y"/>
                                          </p:val>
                                        </p:tav>
                                      </p:tavLst>
                                    </p:anim>
                                  </p:childTnLst>
                                </p:cTn>
                              </p:par>
                            </p:childTnLst>
                          </p:cTn>
                        </p:par>
                        <p:par>
                          <p:cTn id="37" fill="hold">
                            <p:stCondLst>
                              <p:cond delay="3600"/>
                            </p:stCondLst>
                            <p:childTnLst>
                              <p:par>
                                <p:cTn id="38" presetID="42" presetClass="entr" presetSubtype="0" fill="hold" grpId="0" nodeType="afterEffect">
                                  <p:stCondLst>
                                    <p:cond delay="0"/>
                                  </p:stCondLst>
                                  <p:childTnLst>
                                    <p:set>
                                      <p:cBhvr>
                                        <p:cTn id="39" dur="1" fill="hold">
                                          <p:stCondLst>
                                            <p:cond delay="0"/>
                                          </p:stCondLst>
                                        </p:cTn>
                                        <p:tgtEl>
                                          <p:spTgt spid="24">
                                            <p:txEl>
                                              <p:pRg st="2" end="2"/>
                                            </p:txEl>
                                          </p:spTgt>
                                        </p:tgtEl>
                                        <p:attrNameLst>
                                          <p:attrName>style.visibility</p:attrName>
                                        </p:attrNameLst>
                                      </p:cBhvr>
                                      <p:to>
                                        <p:strVal val="visible"/>
                                      </p:to>
                                    </p:set>
                                    <p:animEffect transition="in" filter="fade">
                                      <p:cBhvr>
                                        <p:cTn id="40" dur="1000"/>
                                        <p:tgtEl>
                                          <p:spTgt spid="24">
                                            <p:txEl>
                                              <p:pRg st="2" end="2"/>
                                            </p:txEl>
                                          </p:spTgt>
                                        </p:tgtEl>
                                      </p:cBhvr>
                                    </p:animEffect>
                                    <p:anim calcmode="lin" valueType="num">
                                      <p:cBhvr>
                                        <p:cTn id="41" dur="1000" fill="hold"/>
                                        <p:tgtEl>
                                          <p:spTgt spid="24">
                                            <p:txEl>
                                              <p:pRg st="2" end="2"/>
                                            </p:txEl>
                                          </p:spTgt>
                                        </p:tgtEl>
                                        <p:attrNameLst>
                                          <p:attrName>ppt_x</p:attrName>
                                        </p:attrNameLst>
                                      </p:cBhvr>
                                      <p:tavLst>
                                        <p:tav tm="0">
                                          <p:val>
                                            <p:strVal val="#ppt_x"/>
                                          </p:val>
                                        </p:tav>
                                        <p:tav tm="100000">
                                          <p:val>
                                            <p:strVal val="#ppt_x"/>
                                          </p:val>
                                        </p:tav>
                                      </p:tavLst>
                                    </p:anim>
                                    <p:anim calcmode="lin" valueType="num">
                                      <p:cBhvr>
                                        <p:cTn id="42" dur="1000" fill="hold"/>
                                        <p:tgtEl>
                                          <p:spTgt spid="24">
                                            <p:txEl>
                                              <p:pRg st="2" end="2"/>
                                            </p:txEl>
                                          </p:spTgt>
                                        </p:tgtEl>
                                        <p:attrNameLst>
                                          <p:attrName>ppt_y</p:attrName>
                                        </p:attrNameLst>
                                      </p:cBhvr>
                                      <p:tavLst>
                                        <p:tav tm="0">
                                          <p:val>
                                            <p:strVal val="#ppt_y+.1"/>
                                          </p:val>
                                        </p:tav>
                                        <p:tav tm="100000">
                                          <p:val>
                                            <p:strVal val="#ppt_y"/>
                                          </p:val>
                                        </p:tav>
                                      </p:tavLst>
                                    </p:anim>
                                  </p:childTnLst>
                                </p:cTn>
                              </p:par>
                            </p:childTnLst>
                          </p:cTn>
                        </p:par>
                        <p:par>
                          <p:cTn id="43" fill="hold">
                            <p:stCondLst>
                              <p:cond delay="4600"/>
                            </p:stCondLst>
                            <p:childTnLst>
                              <p:par>
                                <p:cTn id="44" presetID="42" presetClass="entr" presetSubtype="0" fill="hold" grpId="0" nodeType="afterEffect">
                                  <p:stCondLst>
                                    <p:cond delay="0"/>
                                  </p:stCondLst>
                                  <p:childTnLst>
                                    <p:set>
                                      <p:cBhvr>
                                        <p:cTn id="45" dur="1" fill="hold">
                                          <p:stCondLst>
                                            <p:cond delay="0"/>
                                          </p:stCondLst>
                                        </p:cTn>
                                        <p:tgtEl>
                                          <p:spTgt spid="24">
                                            <p:txEl>
                                              <p:pRg st="3" end="3"/>
                                            </p:txEl>
                                          </p:spTgt>
                                        </p:tgtEl>
                                        <p:attrNameLst>
                                          <p:attrName>style.visibility</p:attrName>
                                        </p:attrNameLst>
                                      </p:cBhvr>
                                      <p:to>
                                        <p:strVal val="visible"/>
                                      </p:to>
                                    </p:set>
                                    <p:animEffect transition="in" filter="fade">
                                      <p:cBhvr>
                                        <p:cTn id="46" dur="1000"/>
                                        <p:tgtEl>
                                          <p:spTgt spid="24">
                                            <p:txEl>
                                              <p:pRg st="3" end="3"/>
                                            </p:txEl>
                                          </p:spTgt>
                                        </p:tgtEl>
                                      </p:cBhvr>
                                    </p:animEffect>
                                    <p:anim calcmode="lin" valueType="num">
                                      <p:cBhvr>
                                        <p:cTn id="47" dur="1000" fill="hold"/>
                                        <p:tgtEl>
                                          <p:spTgt spid="24">
                                            <p:txEl>
                                              <p:pRg st="3" end="3"/>
                                            </p:txEl>
                                          </p:spTgt>
                                        </p:tgtEl>
                                        <p:attrNameLst>
                                          <p:attrName>ppt_x</p:attrName>
                                        </p:attrNameLst>
                                      </p:cBhvr>
                                      <p:tavLst>
                                        <p:tav tm="0">
                                          <p:val>
                                            <p:strVal val="#ppt_x"/>
                                          </p:val>
                                        </p:tav>
                                        <p:tav tm="100000">
                                          <p:val>
                                            <p:strVal val="#ppt_x"/>
                                          </p:val>
                                        </p:tav>
                                      </p:tavLst>
                                    </p:anim>
                                    <p:anim calcmode="lin" valueType="num">
                                      <p:cBhvr>
                                        <p:cTn id="48" dur="1000" fill="hold"/>
                                        <p:tgtEl>
                                          <p:spTgt spid="24">
                                            <p:txEl>
                                              <p:pRg st="3" end="3"/>
                                            </p:txEl>
                                          </p:spTgt>
                                        </p:tgtEl>
                                        <p:attrNameLst>
                                          <p:attrName>ppt_y</p:attrName>
                                        </p:attrNameLst>
                                      </p:cBhvr>
                                      <p:tavLst>
                                        <p:tav tm="0">
                                          <p:val>
                                            <p:strVal val="#ppt_y+.1"/>
                                          </p:val>
                                        </p:tav>
                                        <p:tav tm="100000">
                                          <p:val>
                                            <p:strVal val="#ppt_y"/>
                                          </p:val>
                                        </p:tav>
                                      </p:tavLst>
                                    </p:anim>
                                  </p:childTnLst>
                                </p:cTn>
                              </p:par>
                            </p:childTnLst>
                          </p:cTn>
                        </p:par>
                        <p:par>
                          <p:cTn id="49" fill="hold">
                            <p:stCondLst>
                              <p:cond delay="5600"/>
                            </p:stCondLst>
                            <p:childTnLst>
                              <p:par>
                                <p:cTn id="50" presetID="42" presetClass="entr" presetSubtype="0" fill="hold" nodeType="afterEffect">
                                  <p:stCondLst>
                                    <p:cond delay="0"/>
                                  </p:stCondLst>
                                  <p:childTnLst>
                                    <p:set>
                                      <p:cBhvr>
                                        <p:cTn id="51" dur="1" fill="hold">
                                          <p:stCondLst>
                                            <p:cond delay="0"/>
                                          </p:stCondLst>
                                        </p:cTn>
                                        <p:tgtEl>
                                          <p:spTgt spid="18"/>
                                        </p:tgtEl>
                                        <p:attrNameLst>
                                          <p:attrName>style.visibility</p:attrName>
                                        </p:attrNameLst>
                                      </p:cBhvr>
                                      <p:to>
                                        <p:strVal val="visible"/>
                                      </p:to>
                                    </p:set>
                                    <p:animEffect transition="in" filter="fade">
                                      <p:cBhvr>
                                        <p:cTn id="52" dur="1000"/>
                                        <p:tgtEl>
                                          <p:spTgt spid="18"/>
                                        </p:tgtEl>
                                      </p:cBhvr>
                                    </p:animEffect>
                                    <p:anim calcmode="lin" valueType="num">
                                      <p:cBhvr>
                                        <p:cTn id="53" dur="1000" fill="hold"/>
                                        <p:tgtEl>
                                          <p:spTgt spid="18"/>
                                        </p:tgtEl>
                                        <p:attrNameLst>
                                          <p:attrName>ppt_x</p:attrName>
                                        </p:attrNameLst>
                                      </p:cBhvr>
                                      <p:tavLst>
                                        <p:tav tm="0">
                                          <p:val>
                                            <p:strVal val="#ppt_x"/>
                                          </p:val>
                                        </p:tav>
                                        <p:tav tm="100000">
                                          <p:val>
                                            <p:strVal val="#ppt_x"/>
                                          </p:val>
                                        </p:tav>
                                      </p:tavLst>
                                    </p:anim>
                                    <p:anim calcmode="lin" valueType="num">
                                      <p:cBhvr>
                                        <p:cTn id="54" dur="1000" fill="hold"/>
                                        <p:tgtEl>
                                          <p:spTgt spid="18"/>
                                        </p:tgtEl>
                                        <p:attrNameLst>
                                          <p:attrName>ppt_y</p:attrName>
                                        </p:attrNameLst>
                                      </p:cBhvr>
                                      <p:tavLst>
                                        <p:tav tm="0">
                                          <p:val>
                                            <p:strVal val="#ppt_y+.1"/>
                                          </p:val>
                                        </p:tav>
                                        <p:tav tm="100000">
                                          <p:val>
                                            <p:strVal val="#ppt_y"/>
                                          </p:val>
                                        </p:tav>
                                      </p:tavLst>
                                    </p:anim>
                                  </p:childTnLst>
                                </p:cTn>
                              </p:par>
                              <p:par>
                                <p:cTn id="55" presetID="42" presetClass="entr" presetSubtype="0" fill="hold" nodeType="withEffect">
                                  <p:stCondLst>
                                    <p:cond delay="0"/>
                                  </p:stCondLst>
                                  <p:childTnLst>
                                    <p:set>
                                      <p:cBhvr>
                                        <p:cTn id="56" dur="1" fill="hold">
                                          <p:stCondLst>
                                            <p:cond delay="0"/>
                                          </p:stCondLst>
                                        </p:cTn>
                                        <p:tgtEl>
                                          <p:spTgt spid="27"/>
                                        </p:tgtEl>
                                        <p:attrNameLst>
                                          <p:attrName>style.visibility</p:attrName>
                                        </p:attrNameLst>
                                      </p:cBhvr>
                                      <p:to>
                                        <p:strVal val="visible"/>
                                      </p:to>
                                    </p:set>
                                    <p:animEffect transition="in" filter="fade">
                                      <p:cBhvr>
                                        <p:cTn id="57" dur="1000"/>
                                        <p:tgtEl>
                                          <p:spTgt spid="27"/>
                                        </p:tgtEl>
                                      </p:cBhvr>
                                    </p:animEffect>
                                    <p:anim calcmode="lin" valueType="num">
                                      <p:cBhvr>
                                        <p:cTn id="58" dur="1000" fill="hold"/>
                                        <p:tgtEl>
                                          <p:spTgt spid="27"/>
                                        </p:tgtEl>
                                        <p:attrNameLst>
                                          <p:attrName>ppt_x</p:attrName>
                                        </p:attrNameLst>
                                      </p:cBhvr>
                                      <p:tavLst>
                                        <p:tav tm="0">
                                          <p:val>
                                            <p:strVal val="#ppt_x"/>
                                          </p:val>
                                        </p:tav>
                                        <p:tav tm="100000">
                                          <p:val>
                                            <p:strVal val="#ppt_x"/>
                                          </p:val>
                                        </p:tav>
                                      </p:tavLst>
                                    </p:anim>
                                    <p:anim calcmode="lin" valueType="num">
                                      <p:cBhvr>
                                        <p:cTn id="59" dur="1000" fill="hold"/>
                                        <p:tgtEl>
                                          <p:spTgt spid="27"/>
                                        </p:tgtEl>
                                        <p:attrNameLst>
                                          <p:attrName>ppt_y</p:attrName>
                                        </p:attrNameLst>
                                      </p:cBhvr>
                                      <p:tavLst>
                                        <p:tav tm="0">
                                          <p:val>
                                            <p:strVal val="#ppt_y+.1"/>
                                          </p:val>
                                        </p:tav>
                                        <p:tav tm="100000">
                                          <p:val>
                                            <p:strVal val="#ppt_y"/>
                                          </p:val>
                                        </p:tav>
                                      </p:tavLst>
                                    </p:anim>
                                  </p:childTnLst>
                                </p:cTn>
                              </p:par>
                              <p:par>
                                <p:cTn id="60" presetID="42" presetClass="entr" presetSubtype="0" fill="hold" grpId="0" nodeType="withEffect">
                                  <p:stCondLst>
                                    <p:cond delay="0"/>
                                  </p:stCondLst>
                                  <p:childTnLst>
                                    <p:set>
                                      <p:cBhvr>
                                        <p:cTn id="61" dur="1" fill="hold">
                                          <p:stCondLst>
                                            <p:cond delay="0"/>
                                          </p:stCondLst>
                                        </p:cTn>
                                        <p:tgtEl>
                                          <p:spTgt spid="25"/>
                                        </p:tgtEl>
                                        <p:attrNameLst>
                                          <p:attrName>style.visibility</p:attrName>
                                        </p:attrNameLst>
                                      </p:cBhvr>
                                      <p:to>
                                        <p:strVal val="visible"/>
                                      </p:to>
                                    </p:set>
                                    <p:animEffect transition="in" filter="fade">
                                      <p:cBhvr>
                                        <p:cTn id="62" dur="1000"/>
                                        <p:tgtEl>
                                          <p:spTgt spid="25"/>
                                        </p:tgtEl>
                                      </p:cBhvr>
                                    </p:animEffect>
                                    <p:anim calcmode="lin" valueType="num">
                                      <p:cBhvr>
                                        <p:cTn id="63" dur="1000" fill="hold"/>
                                        <p:tgtEl>
                                          <p:spTgt spid="25"/>
                                        </p:tgtEl>
                                        <p:attrNameLst>
                                          <p:attrName>ppt_x</p:attrName>
                                        </p:attrNameLst>
                                      </p:cBhvr>
                                      <p:tavLst>
                                        <p:tav tm="0">
                                          <p:val>
                                            <p:strVal val="#ppt_x"/>
                                          </p:val>
                                        </p:tav>
                                        <p:tav tm="100000">
                                          <p:val>
                                            <p:strVal val="#ppt_x"/>
                                          </p:val>
                                        </p:tav>
                                      </p:tavLst>
                                    </p:anim>
                                    <p:anim calcmode="lin" valueType="num">
                                      <p:cBhvr>
                                        <p:cTn id="64" dur="1000" fill="hold"/>
                                        <p:tgtEl>
                                          <p:spTgt spid="25"/>
                                        </p:tgtEl>
                                        <p:attrNameLst>
                                          <p:attrName>ppt_y</p:attrName>
                                        </p:attrNameLst>
                                      </p:cBhvr>
                                      <p:tavLst>
                                        <p:tav tm="0">
                                          <p:val>
                                            <p:strVal val="#ppt_y+.1"/>
                                          </p:val>
                                        </p:tav>
                                        <p:tav tm="100000">
                                          <p:val>
                                            <p:strVal val="#ppt_y"/>
                                          </p:val>
                                        </p:tav>
                                      </p:tavLst>
                                    </p:anim>
                                  </p:childTnLst>
                                </p:cTn>
                              </p:par>
                            </p:childTnLst>
                          </p:cTn>
                        </p:par>
                        <p:par>
                          <p:cTn id="65" fill="hold">
                            <p:stCondLst>
                              <p:cond delay="6600"/>
                            </p:stCondLst>
                            <p:childTnLst>
                              <p:par>
                                <p:cTn id="66" presetID="22" presetClass="entr" presetSubtype="1" fill="hold" grpId="0" nodeType="afterEffect">
                                  <p:stCondLst>
                                    <p:cond delay="0"/>
                                  </p:stCondLst>
                                  <p:childTnLst>
                                    <p:set>
                                      <p:cBhvr>
                                        <p:cTn id="67" dur="1" fill="hold">
                                          <p:stCondLst>
                                            <p:cond delay="0"/>
                                          </p:stCondLst>
                                        </p:cTn>
                                        <p:tgtEl>
                                          <p:spTgt spid="16"/>
                                        </p:tgtEl>
                                        <p:attrNameLst>
                                          <p:attrName>style.visibility</p:attrName>
                                        </p:attrNameLst>
                                      </p:cBhvr>
                                      <p:to>
                                        <p:strVal val="visible"/>
                                      </p:to>
                                    </p:set>
                                    <p:animEffect transition="in" filter="wipe(up)">
                                      <p:cBhvr>
                                        <p:cTn id="68" dur="500"/>
                                        <p:tgtEl>
                                          <p:spTgt spid="16"/>
                                        </p:tgtEl>
                                      </p:cBhvr>
                                    </p:animEffect>
                                  </p:childTnLst>
                                </p:cTn>
                              </p:par>
                              <p:par>
                                <p:cTn id="69" presetID="22" presetClass="entr" presetSubtype="2" fill="hold" grpId="0" nodeType="withEffect">
                                  <p:stCondLst>
                                    <p:cond delay="350"/>
                                  </p:stCondLst>
                                  <p:childTnLst>
                                    <p:set>
                                      <p:cBhvr>
                                        <p:cTn id="70" dur="1" fill="hold">
                                          <p:stCondLst>
                                            <p:cond delay="0"/>
                                          </p:stCondLst>
                                        </p:cTn>
                                        <p:tgtEl>
                                          <p:spTgt spid="17"/>
                                        </p:tgtEl>
                                        <p:attrNameLst>
                                          <p:attrName>style.visibility</p:attrName>
                                        </p:attrNameLst>
                                      </p:cBhvr>
                                      <p:to>
                                        <p:strVal val="visible"/>
                                      </p:to>
                                    </p:set>
                                    <p:animEffect transition="in" filter="wipe(right)">
                                      <p:cBhvr>
                                        <p:cTn id="71" dur="750"/>
                                        <p:tgtEl>
                                          <p:spTgt spid="17"/>
                                        </p:tgtEl>
                                      </p:cBhvr>
                                    </p:animEffect>
                                  </p:childTnLst>
                                </p:cTn>
                              </p:par>
                            </p:childTnLst>
                          </p:cTn>
                        </p:par>
                        <p:par>
                          <p:cTn id="72" fill="hold">
                            <p:stCondLst>
                              <p:cond delay="7700"/>
                            </p:stCondLst>
                            <p:childTnLst>
                              <p:par>
                                <p:cTn id="73" presetID="42" presetClass="entr" presetSubtype="0" fill="hold" grpId="0" nodeType="afterEffect">
                                  <p:stCondLst>
                                    <p:cond delay="0"/>
                                  </p:stCondLst>
                                  <p:childTnLst>
                                    <p:set>
                                      <p:cBhvr>
                                        <p:cTn id="74" dur="1" fill="hold">
                                          <p:stCondLst>
                                            <p:cond delay="0"/>
                                          </p:stCondLst>
                                        </p:cTn>
                                        <p:tgtEl>
                                          <p:spTgt spid="22">
                                            <p:txEl>
                                              <p:pRg st="1" end="1"/>
                                            </p:txEl>
                                          </p:spTgt>
                                        </p:tgtEl>
                                        <p:attrNameLst>
                                          <p:attrName>style.visibility</p:attrName>
                                        </p:attrNameLst>
                                      </p:cBhvr>
                                      <p:to>
                                        <p:strVal val="visible"/>
                                      </p:to>
                                    </p:set>
                                    <p:animEffect transition="in" filter="fade">
                                      <p:cBhvr>
                                        <p:cTn id="75" dur="1000"/>
                                        <p:tgtEl>
                                          <p:spTgt spid="22">
                                            <p:txEl>
                                              <p:pRg st="1" end="1"/>
                                            </p:txEl>
                                          </p:spTgt>
                                        </p:tgtEl>
                                      </p:cBhvr>
                                    </p:animEffect>
                                    <p:anim calcmode="lin" valueType="num">
                                      <p:cBhvr>
                                        <p:cTn id="76" dur="1000" fill="hold"/>
                                        <p:tgtEl>
                                          <p:spTgt spid="22">
                                            <p:txEl>
                                              <p:pRg st="1" end="1"/>
                                            </p:txEl>
                                          </p:spTgt>
                                        </p:tgtEl>
                                        <p:attrNameLst>
                                          <p:attrName>ppt_x</p:attrName>
                                        </p:attrNameLst>
                                      </p:cBhvr>
                                      <p:tavLst>
                                        <p:tav tm="0">
                                          <p:val>
                                            <p:strVal val="#ppt_x"/>
                                          </p:val>
                                        </p:tav>
                                        <p:tav tm="100000">
                                          <p:val>
                                            <p:strVal val="#ppt_x"/>
                                          </p:val>
                                        </p:tav>
                                      </p:tavLst>
                                    </p:anim>
                                    <p:anim calcmode="lin" valueType="num">
                                      <p:cBhvr>
                                        <p:cTn id="77" dur="1000" fill="hold"/>
                                        <p:tgtEl>
                                          <p:spTgt spid="22">
                                            <p:txEl>
                                              <p:pRg st="1" end="1"/>
                                            </p:txEl>
                                          </p:spTgt>
                                        </p:tgtEl>
                                        <p:attrNameLst>
                                          <p:attrName>ppt_y</p:attrName>
                                        </p:attrNameLst>
                                      </p:cBhvr>
                                      <p:tavLst>
                                        <p:tav tm="0">
                                          <p:val>
                                            <p:strVal val="#ppt_y+.1"/>
                                          </p:val>
                                        </p:tav>
                                        <p:tav tm="100000">
                                          <p:val>
                                            <p:strVal val="#ppt_y"/>
                                          </p:val>
                                        </p:tav>
                                      </p:tavLst>
                                    </p:anim>
                                  </p:childTnLst>
                                </p:cTn>
                              </p:par>
                            </p:childTnLst>
                          </p:cTn>
                        </p:par>
                        <p:par>
                          <p:cTn id="78" fill="hold">
                            <p:stCondLst>
                              <p:cond delay="8700"/>
                            </p:stCondLst>
                            <p:childTnLst>
                              <p:par>
                                <p:cTn id="79" presetID="42" presetClass="entr" presetSubtype="0" fill="hold" grpId="0" nodeType="afterEffect">
                                  <p:stCondLst>
                                    <p:cond delay="0"/>
                                  </p:stCondLst>
                                  <p:childTnLst>
                                    <p:set>
                                      <p:cBhvr>
                                        <p:cTn id="80" dur="1" fill="hold">
                                          <p:stCondLst>
                                            <p:cond delay="0"/>
                                          </p:stCondLst>
                                        </p:cTn>
                                        <p:tgtEl>
                                          <p:spTgt spid="22">
                                            <p:txEl>
                                              <p:pRg st="2" end="2"/>
                                            </p:txEl>
                                          </p:spTgt>
                                        </p:tgtEl>
                                        <p:attrNameLst>
                                          <p:attrName>style.visibility</p:attrName>
                                        </p:attrNameLst>
                                      </p:cBhvr>
                                      <p:to>
                                        <p:strVal val="visible"/>
                                      </p:to>
                                    </p:set>
                                    <p:animEffect transition="in" filter="fade">
                                      <p:cBhvr>
                                        <p:cTn id="81" dur="1000"/>
                                        <p:tgtEl>
                                          <p:spTgt spid="22">
                                            <p:txEl>
                                              <p:pRg st="2" end="2"/>
                                            </p:txEl>
                                          </p:spTgt>
                                        </p:tgtEl>
                                      </p:cBhvr>
                                    </p:animEffect>
                                    <p:anim calcmode="lin" valueType="num">
                                      <p:cBhvr>
                                        <p:cTn id="82" dur="1000" fill="hold"/>
                                        <p:tgtEl>
                                          <p:spTgt spid="22">
                                            <p:txEl>
                                              <p:pRg st="2" end="2"/>
                                            </p:txEl>
                                          </p:spTgt>
                                        </p:tgtEl>
                                        <p:attrNameLst>
                                          <p:attrName>ppt_x</p:attrName>
                                        </p:attrNameLst>
                                      </p:cBhvr>
                                      <p:tavLst>
                                        <p:tav tm="0">
                                          <p:val>
                                            <p:strVal val="#ppt_x"/>
                                          </p:val>
                                        </p:tav>
                                        <p:tav tm="100000">
                                          <p:val>
                                            <p:strVal val="#ppt_x"/>
                                          </p:val>
                                        </p:tav>
                                      </p:tavLst>
                                    </p:anim>
                                    <p:anim calcmode="lin" valueType="num">
                                      <p:cBhvr>
                                        <p:cTn id="83" dur="1000" fill="hold"/>
                                        <p:tgtEl>
                                          <p:spTgt spid="22">
                                            <p:txEl>
                                              <p:pRg st="2" end="2"/>
                                            </p:txEl>
                                          </p:spTgt>
                                        </p:tgtEl>
                                        <p:attrNameLst>
                                          <p:attrName>ppt_y</p:attrName>
                                        </p:attrNameLst>
                                      </p:cBhvr>
                                      <p:tavLst>
                                        <p:tav tm="0">
                                          <p:val>
                                            <p:strVal val="#ppt_y+.1"/>
                                          </p:val>
                                        </p:tav>
                                        <p:tav tm="100000">
                                          <p:val>
                                            <p:strVal val="#ppt_y"/>
                                          </p:val>
                                        </p:tav>
                                      </p:tavLst>
                                    </p:anim>
                                  </p:childTnLst>
                                </p:cTn>
                              </p:par>
                            </p:childTnLst>
                          </p:cTn>
                        </p:par>
                        <p:par>
                          <p:cTn id="84" fill="hold">
                            <p:stCondLst>
                              <p:cond delay="9700"/>
                            </p:stCondLst>
                            <p:childTnLst>
                              <p:par>
                                <p:cTn id="85" presetID="42" presetClass="entr" presetSubtype="0" fill="hold" grpId="0" nodeType="afterEffect">
                                  <p:stCondLst>
                                    <p:cond delay="0"/>
                                  </p:stCondLst>
                                  <p:childTnLst>
                                    <p:set>
                                      <p:cBhvr>
                                        <p:cTn id="86" dur="1" fill="hold">
                                          <p:stCondLst>
                                            <p:cond delay="0"/>
                                          </p:stCondLst>
                                        </p:cTn>
                                        <p:tgtEl>
                                          <p:spTgt spid="22">
                                            <p:txEl>
                                              <p:pRg st="3" end="3"/>
                                            </p:txEl>
                                          </p:spTgt>
                                        </p:tgtEl>
                                        <p:attrNameLst>
                                          <p:attrName>style.visibility</p:attrName>
                                        </p:attrNameLst>
                                      </p:cBhvr>
                                      <p:to>
                                        <p:strVal val="visible"/>
                                      </p:to>
                                    </p:set>
                                    <p:animEffect transition="in" filter="fade">
                                      <p:cBhvr>
                                        <p:cTn id="87" dur="1000"/>
                                        <p:tgtEl>
                                          <p:spTgt spid="22">
                                            <p:txEl>
                                              <p:pRg st="3" end="3"/>
                                            </p:txEl>
                                          </p:spTgt>
                                        </p:tgtEl>
                                      </p:cBhvr>
                                    </p:animEffect>
                                    <p:anim calcmode="lin" valueType="num">
                                      <p:cBhvr>
                                        <p:cTn id="88" dur="1000" fill="hold"/>
                                        <p:tgtEl>
                                          <p:spTgt spid="22">
                                            <p:txEl>
                                              <p:pRg st="3" end="3"/>
                                            </p:txEl>
                                          </p:spTgt>
                                        </p:tgtEl>
                                        <p:attrNameLst>
                                          <p:attrName>ppt_x</p:attrName>
                                        </p:attrNameLst>
                                      </p:cBhvr>
                                      <p:tavLst>
                                        <p:tav tm="0">
                                          <p:val>
                                            <p:strVal val="#ppt_x"/>
                                          </p:val>
                                        </p:tav>
                                        <p:tav tm="100000">
                                          <p:val>
                                            <p:strVal val="#ppt_x"/>
                                          </p:val>
                                        </p:tav>
                                      </p:tavLst>
                                    </p:anim>
                                    <p:anim calcmode="lin" valueType="num">
                                      <p:cBhvr>
                                        <p:cTn id="89" dur="1000" fill="hold"/>
                                        <p:tgtEl>
                                          <p:spTgt spid="22">
                                            <p:txEl>
                                              <p:pRg st="3" end="3"/>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0" grpId="0" animBg="1"/>
      <p:bldP spid="149" grpId="0" animBg="1"/>
      <p:bldP spid="16" grpId="0" animBg="1"/>
      <p:bldP spid="17" grpId="0" animBg="1"/>
      <p:bldP spid="22" grpId="0" build="p"/>
      <p:bldP spid="23" grpId="0"/>
      <p:bldP spid="24" grpId="0" build="p"/>
      <p:bldP spid="25" grpId="0"/>
      <p:bldP spid="28" grpId="0"/>
    </p:bldLst>
  </p:timing>
</p:sld>
</file>

<file path=ppt/slides/slide6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grpSp>
        <p:nvGrpSpPr>
          <p:cNvPr id="4" name="Group 3">
            <a:extLst>
              <a:ext uri="{FF2B5EF4-FFF2-40B4-BE49-F238E27FC236}">
                <a16:creationId xmlns:a16="http://schemas.microsoft.com/office/drawing/2014/main" id="{9520363D-8C2A-4F01-8B67-5E916FC7DEEC}"/>
              </a:ext>
            </a:extLst>
          </p:cNvPr>
          <p:cNvGrpSpPr/>
          <p:nvPr/>
        </p:nvGrpSpPr>
        <p:grpSpPr>
          <a:xfrm>
            <a:off x="6583680" y="3253020"/>
            <a:ext cx="4297680" cy="1313664"/>
            <a:chOff x="6065520" y="2767602"/>
            <a:chExt cx="4297680" cy="1313664"/>
          </a:xfrm>
        </p:grpSpPr>
        <p:sp>
          <p:nvSpPr>
            <p:cNvPr id="13" name="Freeform: Shape 12">
              <a:extLst>
                <a:ext uri="{FF2B5EF4-FFF2-40B4-BE49-F238E27FC236}">
                  <a16:creationId xmlns:a16="http://schemas.microsoft.com/office/drawing/2014/main" id="{ADC5D06A-2B40-415B-BDA1-146BB22E4195}"/>
                </a:ext>
              </a:extLst>
            </p:cNvPr>
            <p:cNvSpPr>
              <a:spLocks noChangeAspect="1"/>
            </p:cNvSpPr>
            <p:nvPr/>
          </p:nvSpPr>
          <p:spPr>
            <a:xfrm>
              <a:off x="6065520" y="2767602"/>
              <a:ext cx="4297680" cy="1313664"/>
            </a:xfrm>
            <a:custGeom>
              <a:avLst/>
              <a:gdLst>
                <a:gd name="connsiteX0" fmla="*/ 762000 w 4678680"/>
                <a:gd name="connsiteY0" fmla="*/ 0 h 1430122"/>
                <a:gd name="connsiteX1" fmla="*/ 3516039 w 4678680"/>
                <a:gd name="connsiteY1" fmla="*/ 0 h 1430122"/>
                <a:gd name="connsiteX2" fmla="*/ 4038600 w 4678680"/>
                <a:gd name="connsiteY2" fmla="*/ 0 h 1430122"/>
                <a:gd name="connsiteX3" fmla="*/ 4286841 w 4678680"/>
                <a:gd name="connsiteY3" fmla="*/ 0 h 1430122"/>
                <a:gd name="connsiteX4" fmla="*/ 4678680 w 4678680"/>
                <a:gd name="connsiteY4" fmla="*/ 715061 h 1430122"/>
                <a:gd name="connsiteX5" fmla="*/ 4286841 w 4678680"/>
                <a:gd name="connsiteY5" fmla="*/ 1430121 h 1430122"/>
                <a:gd name="connsiteX6" fmla="*/ 4038600 w 4678680"/>
                <a:gd name="connsiteY6" fmla="*/ 1430121 h 1430122"/>
                <a:gd name="connsiteX7" fmla="*/ 4038600 w 4678680"/>
                <a:gd name="connsiteY7" fmla="*/ 1430122 h 1430122"/>
                <a:gd name="connsiteX8" fmla="*/ 1162641 w 4678680"/>
                <a:gd name="connsiteY8" fmla="*/ 1430122 h 1430122"/>
                <a:gd name="connsiteX9" fmla="*/ 762000 w 4678680"/>
                <a:gd name="connsiteY9" fmla="*/ 1430122 h 1430122"/>
                <a:gd name="connsiteX10" fmla="*/ 391839 w 4678680"/>
                <a:gd name="connsiteY10" fmla="*/ 1430122 h 1430122"/>
                <a:gd name="connsiteX11" fmla="*/ 0 w 4678680"/>
                <a:gd name="connsiteY11" fmla="*/ 715062 h 1430122"/>
                <a:gd name="connsiteX12" fmla="*/ 391839 w 4678680"/>
                <a:gd name="connsiteY12" fmla="*/ 1 h 1430122"/>
                <a:gd name="connsiteX13" fmla="*/ 762000 w 4678680"/>
                <a:gd name="connsiteY13" fmla="*/ 1 h 1430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678680" h="1430122">
                  <a:moveTo>
                    <a:pt x="762000" y="0"/>
                  </a:moveTo>
                  <a:lnTo>
                    <a:pt x="3516039" y="0"/>
                  </a:lnTo>
                  <a:lnTo>
                    <a:pt x="4038600" y="0"/>
                  </a:lnTo>
                  <a:lnTo>
                    <a:pt x="4286841" y="0"/>
                  </a:lnTo>
                  <a:lnTo>
                    <a:pt x="4678680" y="715061"/>
                  </a:lnTo>
                  <a:lnTo>
                    <a:pt x="4286841" y="1430121"/>
                  </a:lnTo>
                  <a:lnTo>
                    <a:pt x="4038600" y="1430121"/>
                  </a:lnTo>
                  <a:lnTo>
                    <a:pt x="4038600" y="1430122"/>
                  </a:lnTo>
                  <a:lnTo>
                    <a:pt x="1162641" y="1430122"/>
                  </a:lnTo>
                  <a:lnTo>
                    <a:pt x="762000" y="1430122"/>
                  </a:lnTo>
                  <a:lnTo>
                    <a:pt x="391839" y="1430122"/>
                  </a:lnTo>
                  <a:lnTo>
                    <a:pt x="0" y="715062"/>
                  </a:lnTo>
                  <a:lnTo>
                    <a:pt x="391839" y="1"/>
                  </a:lnTo>
                  <a:lnTo>
                    <a:pt x="762000" y="1"/>
                  </a:lnTo>
                  <a:close/>
                </a:path>
              </a:pathLst>
            </a:cu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TextBox 21">
              <a:extLst>
                <a:ext uri="{FF2B5EF4-FFF2-40B4-BE49-F238E27FC236}">
                  <a16:creationId xmlns:a16="http://schemas.microsoft.com/office/drawing/2014/main" id="{1030AE81-D8E3-43E9-9F61-37EC478B2685}"/>
                </a:ext>
              </a:extLst>
            </p:cNvPr>
            <p:cNvSpPr txBox="1"/>
            <p:nvPr/>
          </p:nvSpPr>
          <p:spPr>
            <a:xfrm>
              <a:off x="7116818" y="2812012"/>
              <a:ext cx="2963902" cy="1175706"/>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27" name="Group 26">
            <a:extLst>
              <a:ext uri="{FF2B5EF4-FFF2-40B4-BE49-F238E27FC236}">
                <a16:creationId xmlns:a16="http://schemas.microsoft.com/office/drawing/2014/main" id="{1AB8C7BC-9348-4751-9AAC-C940BC271250}"/>
              </a:ext>
            </a:extLst>
          </p:cNvPr>
          <p:cNvGrpSpPr/>
          <p:nvPr/>
        </p:nvGrpSpPr>
        <p:grpSpPr>
          <a:xfrm>
            <a:off x="5921016" y="3049606"/>
            <a:ext cx="1645920" cy="1514246"/>
            <a:chOff x="5402856" y="2564188"/>
            <a:chExt cx="1645920" cy="1514246"/>
          </a:xfrm>
        </p:grpSpPr>
        <p:sp>
          <p:nvSpPr>
            <p:cNvPr id="14" name="Hexagon 13">
              <a:extLst>
                <a:ext uri="{FF2B5EF4-FFF2-40B4-BE49-F238E27FC236}">
                  <a16:creationId xmlns:a16="http://schemas.microsoft.com/office/drawing/2014/main" id="{A6A58B6E-A734-4170-A08C-8195272A9574}"/>
                </a:ext>
              </a:extLst>
            </p:cNvPr>
            <p:cNvSpPr>
              <a:spLocks noChangeAspect="1"/>
            </p:cNvSpPr>
            <p:nvPr/>
          </p:nvSpPr>
          <p:spPr>
            <a:xfrm>
              <a:off x="5402856" y="2564188"/>
              <a:ext cx="1645920" cy="1514246"/>
            </a:xfrm>
            <a:prstGeom prst="hexagon">
              <a:avLst>
                <a:gd name="adj" fmla="val 27399"/>
                <a:gd name="vf" fmla="val 115470"/>
              </a:avLst>
            </a:prstGeom>
            <a:solidFill>
              <a:schemeClr val="bg1"/>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9" name="TextBox 18">
              <a:extLst>
                <a:ext uri="{FF2B5EF4-FFF2-40B4-BE49-F238E27FC236}">
                  <a16:creationId xmlns:a16="http://schemas.microsoft.com/office/drawing/2014/main" id="{0752D33C-872A-4C39-AACC-076952B663B2}"/>
                </a:ext>
              </a:extLst>
            </p:cNvPr>
            <p:cNvSpPr txBox="1"/>
            <p:nvPr/>
          </p:nvSpPr>
          <p:spPr>
            <a:xfrm>
              <a:off x="5672922" y="2844257"/>
              <a:ext cx="1105787" cy="954107"/>
            </a:xfrm>
            <a:prstGeom prst="rect">
              <a:avLst/>
            </a:prstGeom>
            <a:noFill/>
          </p:spPr>
          <p:txBody>
            <a:bodyPr wrap="square" rtlCol="0">
              <a:spAutoFit/>
            </a:bodyPr>
            <a:lstStyle/>
            <a:p>
              <a:pPr algn="ctr"/>
              <a:r>
                <a:rPr lang="en-US" sz="4000" dirty="0">
                  <a:solidFill>
                    <a:srgbClr val="4D4D4D"/>
                  </a:solidFill>
                  <a:latin typeface="Bernard MT Condensed" panose="02050806060905020404" pitchFamily="18" charset="0"/>
                </a:rPr>
                <a:t>03</a:t>
              </a:r>
            </a:p>
            <a:p>
              <a:pPr algn="ctr"/>
              <a:r>
                <a:rPr lang="en-US" sz="1400" b="1" dirty="0">
                  <a:solidFill>
                    <a:srgbClr val="4D4D4D"/>
                  </a:solidFill>
                </a:rPr>
                <a:t>OPTION</a:t>
              </a:r>
            </a:p>
          </p:txBody>
        </p:sp>
      </p:grpSp>
      <p:grpSp>
        <p:nvGrpSpPr>
          <p:cNvPr id="28" name="Group 27">
            <a:extLst>
              <a:ext uri="{FF2B5EF4-FFF2-40B4-BE49-F238E27FC236}">
                <a16:creationId xmlns:a16="http://schemas.microsoft.com/office/drawing/2014/main" id="{82DC8794-8851-4285-8507-17644B045B8C}"/>
              </a:ext>
            </a:extLst>
          </p:cNvPr>
          <p:cNvGrpSpPr/>
          <p:nvPr/>
        </p:nvGrpSpPr>
        <p:grpSpPr>
          <a:xfrm>
            <a:off x="1078399" y="4224985"/>
            <a:ext cx="4297680" cy="1313664"/>
            <a:chOff x="6065520" y="4275748"/>
            <a:chExt cx="4297680" cy="1313664"/>
          </a:xfrm>
        </p:grpSpPr>
        <p:sp>
          <p:nvSpPr>
            <p:cNvPr id="29" name="Freeform: Shape 28">
              <a:extLst>
                <a:ext uri="{FF2B5EF4-FFF2-40B4-BE49-F238E27FC236}">
                  <a16:creationId xmlns:a16="http://schemas.microsoft.com/office/drawing/2014/main" id="{DA537BD8-35EC-40F7-BB82-C9F6EE57ABC7}"/>
                </a:ext>
              </a:extLst>
            </p:cNvPr>
            <p:cNvSpPr>
              <a:spLocks noChangeAspect="1"/>
            </p:cNvSpPr>
            <p:nvPr/>
          </p:nvSpPr>
          <p:spPr>
            <a:xfrm>
              <a:off x="6065520" y="4275748"/>
              <a:ext cx="4297680" cy="1313664"/>
            </a:xfrm>
            <a:custGeom>
              <a:avLst/>
              <a:gdLst>
                <a:gd name="connsiteX0" fmla="*/ 762000 w 4678680"/>
                <a:gd name="connsiteY0" fmla="*/ 0 h 1430122"/>
                <a:gd name="connsiteX1" fmla="*/ 3516039 w 4678680"/>
                <a:gd name="connsiteY1" fmla="*/ 0 h 1430122"/>
                <a:gd name="connsiteX2" fmla="*/ 4038600 w 4678680"/>
                <a:gd name="connsiteY2" fmla="*/ 0 h 1430122"/>
                <a:gd name="connsiteX3" fmla="*/ 4286841 w 4678680"/>
                <a:gd name="connsiteY3" fmla="*/ 0 h 1430122"/>
                <a:gd name="connsiteX4" fmla="*/ 4678680 w 4678680"/>
                <a:gd name="connsiteY4" fmla="*/ 715061 h 1430122"/>
                <a:gd name="connsiteX5" fmla="*/ 4286841 w 4678680"/>
                <a:gd name="connsiteY5" fmla="*/ 1430121 h 1430122"/>
                <a:gd name="connsiteX6" fmla="*/ 4038600 w 4678680"/>
                <a:gd name="connsiteY6" fmla="*/ 1430121 h 1430122"/>
                <a:gd name="connsiteX7" fmla="*/ 4038600 w 4678680"/>
                <a:gd name="connsiteY7" fmla="*/ 1430122 h 1430122"/>
                <a:gd name="connsiteX8" fmla="*/ 1162641 w 4678680"/>
                <a:gd name="connsiteY8" fmla="*/ 1430122 h 1430122"/>
                <a:gd name="connsiteX9" fmla="*/ 762000 w 4678680"/>
                <a:gd name="connsiteY9" fmla="*/ 1430122 h 1430122"/>
                <a:gd name="connsiteX10" fmla="*/ 391839 w 4678680"/>
                <a:gd name="connsiteY10" fmla="*/ 1430122 h 1430122"/>
                <a:gd name="connsiteX11" fmla="*/ 0 w 4678680"/>
                <a:gd name="connsiteY11" fmla="*/ 715062 h 1430122"/>
                <a:gd name="connsiteX12" fmla="*/ 391839 w 4678680"/>
                <a:gd name="connsiteY12" fmla="*/ 1 h 1430122"/>
                <a:gd name="connsiteX13" fmla="*/ 762000 w 4678680"/>
                <a:gd name="connsiteY13" fmla="*/ 1 h 1430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678680" h="1430122">
                  <a:moveTo>
                    <a:pt x="762000" y="0"/>
                  </a:moveTo>
                  <a:lnTo>
                    <a:pt x="3516039" y="0"/>
                  </a:lnTo>
                  <a:lnTo>
                    <a:pt x="4038600" y="0"/>
                  </a:lnTo>
                  <a:lnTo>
                    <a:pt x="4286841" y="0"/>
                  </a:lnTo>
                  <a:lnTo>
                    <a:pt x="4678680" y="715061"/>
                  </a:lnTo>
                  <a:lnTo>
                    <a:pt x="4286841" y="1430121"/>
                  </a:lnTo>
                  <a:lnTo>
                    <a:pt x="4038600" y="1430121"/>
                  </a:lnTo>
                  <a:lnTo>
                    <a:pt x="4038600" y="1430122"/>
                  </a:lnTo>
                  <a:lnTo>
                    <a:pt x="1162641" y="1430122"/>
                  </a:lnTo>
                  <a:lnTo>
                    <a:pt x="762000" y="1430122"/>
                  </a:lnTo>
                  <a:lnTo>
                    <a:pt x="391839" y="1430122"/>
                  </a:lnTo>
                  <a:lnTo>
                    <a:pt x="0" y="715062"/>
                  </a:lnTo>
                  <a:lnTo>
                    <a:pt x="391839" y="1"/>
                  </a:lnTo>
                  <a:lnTo>
                    <a:pt x="762000" y="1"/>
                  </a:lnTo>
                  <a:close/>
                </a:path>
              </a:pathLst>
            </a:custGeom>
            <a:solidFill>
              <a:srgbClr val="72869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0" name="TextBox 29">
              <a:extLst>
                <a:ext uri="{FF2B5EF4-FFF2-40B4-BE49-F238E27FC236}">
                  <a16:creationId xmlns:a16="http://schemas.microsoft.com/office/drawing/2014/main" id="{DA8F12E7-4475-4B90-BC9F-158AC845DD82}"/>
                </a:ext>
              </a:extLst>
            </p:cNvPr>
            <p:cNvSpPr txBox="1"/>
            <p:nvPr/>
          </p:nvSpPr>
          <p:spPr>
            <a:xfrm>
              <a:off x="6590909" y="4343035"/>
              <a:ext cx="2963902" cy="1175706"/>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34" name="Group 33">
            <a:extLst>
              <a:ext uri="{FF2B5EF4-FFF2-40B4-BE49-F238E27FC236}">
                <a16:creationId xmlns:a16="http://schemas.microsoft.com/office/drawing/2014/main" id="{40F8C915-9E57-4A98-81A2-FA4E0157BF66}"/>
              </a:ext>
            </a:extLst>
          </p:cNvPr>
          <p:cNvGrpSpPr/>
          <p:nvPr/>
        </p:nvGrpSpPr>
        <p:grpSpPr>
          <a:xfrm>
            <a:off x="1038448" y="2245964"/>
            <a:ext cx="4297680" cy="1313664"/>
            <a:chOff x="6065520" y="1259458"/>
            <a:chExt cx="4297680" cy="1313664"/>
          </a:xfrm>
        </p:grpSpPr>
        <p:sp>
          <p:nvSpPr>
            <p:cNvPr id="35" name="Freeform: Shape 34">
              <a:extLst>
                <a:ext uri="{FF2B5EF4-FFF2-40B4-BE49-F238E27FC236}">
                  <a16:creationId xmlns:a16="http://schemas.microsoft.com/office/drawing/2014/main" id="{29B8A6B7-7D86-4BC4-B099-E95650D1AD2C}"/>
                </a:ext>
              </a:extLst>
            </p:cNvPr>
            <p:cNvSpPr>
              <a:spLocks noChangeAspect="1"/>
            </p:cNvSpPr>
            <p:nvPr/>
          </p:nvSpPr>
          <p:spPr>
            <a:xfrm>
              <a:off x="6065520" y="1259458"/>
              <a:ext cx="4297680" cy="1313664"/>
            </a:xfrm>
            <a:custGeom>
              <a:avLst/>
              <a:gdLst>
                <a:gd name="connsiteX0" fmla="*/ 762000 w 4678680"/>
                <a:gd name="connsiteY0" fmla="*/ 0 h 1430122"/>
                <a:gd name="connsiteX1" fmla="*/ 3516039 w 4678680"/>
                <a:gd name="connsiteY1" fmla="*/ 0 h 1430122"/>
                <a:gd name="connsiteX2" fmla="*/ 4038600 w 4678680"/>
                <a:gd name="connsiteY2" fmla="*/ 0 h 1430122"/>
                <a:gd name="connsiteX3" fmla="*/ 4286841 w 4678680"/>
                <a:gd name="connsiteY3" fmla="*/ 0 h 1430122"/>
                <a:gd name="connsiteX4" fmla="*/ 4678680 w 4678680"/>
                <a:gd name="connsiteY4" fmla="*/ 715061 h 1430122"/>
                <a:gd name="connsiteX5" fmla="*/ 4286841 w 4678680"/>
                <a:gd name="connsiteY5" fmla="*/ 1430121 h 1430122"/>
                <a:gd name="connsiteX6" fmla="*/ 4038600 w 4678680"/>
                <a:gd name="connsiteY6" fmla="*/ 1430121 h 1430122"/>
                <a:gd name="connsiteX7" fmla="*/ 4038600 w 4678680"/>
                <a:gd name="connsiteY7" fmla="*/ 1430122 h 1430122"/>
                <a:gd name="connsiteX8" fmla="*/ 1162641 w 4678680"/>
                <a:gd name="connsiteY8" fmla="*/ 1430122 h 1430122"/>
                <a:gd name="connsiteX9" fmla="*/ 762000 w 4678680"/>
                <a:gd name="connsiteY9" fmla="*/ 1430122 h 1430122"/>
                <a:gd name="connsiteX10" fmla="*/ 391839 w 4678680"/>
                <a:gd name="connsiteY10" fmla="*/ 1430122 h 1430122"/>
                <a:gd name="connsiteX11" fmla="*/ 0 w 4678680"/>
                <a:gd name="connsiteY11" fmla="*/ 715062 h 1430122"/>
                <a:gd name="connsiteX12" fmla="*/ 391839 w 4678680"/>
                <a:gd name="connsiteY12" fmla="*/ 1 h 1430122"/>
                <a:gd name="connsiteX13" fmla="*/ 762000 w 4678680"/>
                <a:gd name="connsiteY13" fmla="*/ 1 h 1430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678680" h="1430122">
                  <a:moveTo>
                    <a:pt x="762000" y="0"/>
                  </a:moveTo>
                  <a:lnTo>
                    <a:pt x="3516039" y="0"/>
                  </a:lnTo>
                  <a:lnTo>
                    <a:pt x="4038600" y="0"/>
                  </a:lnTo>
                  <a:lnTo>
                    <a:pt x="4286841" y="0"/>
                  </a:lnTo>
                  <a:lnTo>
                    <a:pt x="4678680" y="715061"/>
                  </a:lnTo>
                  <a:lnTo>
                    <a:pt x="4286841" y="1430121"/>
                  </a:lnTo>
                  <a:lnTo>
                    <a:pt x="4038600" y="1430121"/>
                  </a:lnTo>
                  <a:lnTo>
                    <a:pt x="4038600" y="1430122"/>
                  </a:lnTo>
                  <a:lnTo>
                    <a:pt x="1162641" y="1430122"/>
                  </a:lnTo>
                  <a:lnTo>
                    <a:pt x="762000" y="1430122"/>
                  </a:lnTo>
                  <a:lnTo>
                    <a:pt x="391839" y="1430122"/>
                  </a:lnTo>
                  <a:lnTo>
                    <a:pt x="0" y="715062"/>
                  </a:lnTo>
                  <a:lnTo>
                    <a:pt x="391839" y="1"/>
                  </a:lnTo>
                  <a:lnTo>
                    <a:pt x="762000" y="1"/>
                  </a:lnTo>
                  <a:close/>
                </a:path>
              </a:pathLst>
            </a:custGeom>
            <a:solidFill>
              <a:srgbClr val="44546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TextBox 35">
              <a:extLst>
                <a:ext uri="{FF2B5EF4-FFF2-40B4-BE49-F238E27FC236}">
                  <a16:creationId xmlns:a16="http://schemas.microsoft.com/office/drawing/2014/main" id="{533C7412-9F69-4AA3-8061-98140F2F9BD8}"/>
                </a:ext>
              </a:extLst>
            </p:cNvPr>
            <p:cNvSpPr txBox="1"/>
            <p:nvPr/>
          </p:nvSpPr>
          <p:spPr>
            <a:xfrm>
              <a:off x="6590909" y="1328437"/>
              <a:ext cx="2963902" cy="1175706"/>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37" name="Group 36">
            <a:extLst>
              <a:ext uri="{FF2B5EF4-FFF2-40B4-BE49-F238E27FC236}">
                <a16:creationId xmlns:a16="http://schemas.microsoft.com/office/drawing/2014/main" id="{A231E556-1242-4C36-94C1-CA56B178B60F}"/>
              </a:ext>
            </a:extLst>
          </p:cNvPr>
          <p:cNvGrpSpPr/>
          <p:nvPr/>
        </p:nvGrpSpPr>
        <p:grpSpPr>
          <a:xfrm>
            <a:off x="4315048" y="2044542"/>
            <a:ext cx="1645920" cy="1514246"/>
            <a:chOff x="9342120" y="1058036"/>
            <a:chExt cx="1645920" cy="1514246"/>
          </a:xfrm>
        </p:grpSpPr>
        <p:sp>
          <p:nvSpPr>
            <p:cNvPr id="38" name="Hexagon 37">
              <a:extLst>
                <a:ext uri="{FF2B5EF4-FFF2-40B4-BE49-F238E27FC236}">
                  <a16:creationId xmlns:a16="http://schemas.microsoft.com/office/drawing/2014/main" id="{F23A0E4B-69BF-4030-A8C4-B6D4D3D4647B}"/>
                </a:ext>
              </a:extLst>
            </p:cNvPr>
            <p:cNvSpPr>
              <a:spLocks noChangeAspect="1"/>
            </p:cNvSpPr>
            <p:nvPr/>
          </p:nvSpPr>
          <p:spPr>
            <a:xfrm>
              <a:off x="9342120" y="1058036"/>
              <a:ext cx="1645920" cy="1514246"/>
            </a:xfrm>
            <a:prstGeom prst="hexagon">
              <a:avLst>
                <a:gd name="adj" fmla="val 27399"/>
                <a:gd name="vf" fmla="val 115470"/>
              </a:avLst>
            </a:prstGeom>
            <a:solidFill>
              <a:schemeClr val="bg1"/>
            </a:solidFill>
            <a:ln>
              <a:noFill/>
            </a:ln>
            <a:effectLst>
              <a:outerShdw blurRad="50800" dist="381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9" name="TextBox 38">
              <a:extLst>
                <a:ext uri="{FF2B5EF4-FFF2-40B4-BE49-F238E27FC236}">
                  <a16:creationId xmlns:a16="http://schemas.microsoft.com/office/drawing/2014/main" id="{392F53E0-9A48-473F-B044-501760DC9928}"/>
                </a:ext>
              </a:extLst>
            </p:cNvPr>
            <p:cNvSpPr txBox="1"/>
            <p:nvPr/>
          </p:nvSpPr>
          <p:spPr>
            <a:xfrm>
              <a:off x="9612185" y="1342378"/>
              <a:ext cx="1105787" cy="954107"/>
            </a:xfrm>
            <a:prstGeom prst="rect">
              <a:avLst/>
            </a:prstGeom>
            <a:noFill/>
          </p:spPr>
          <p:txBody>
            <a:bodyPr wrap="square" rtlCol="0">
              <a:spAutoFit/>
            </a:bodyPr>
            <a:lstStyle/>
            <a:p>
              <a:pPr algn="ctr"/>
              <a:r>
                <a:rPr lang="en-US" sz="4000" dirty="0">
                  <a:solidFill>
                    <a:srgbClr val="4D4D4D"/>
                  </a:solidFill>
                  <a:latin typeface="Bernard MT Condensed" panose="02050806060905020404" pitchFamily="18" charset="0"/>
                </a:rPr>
                <a:t>02</a:t>
              </a:r>
            </a:p>
            <a:p>
              <a:pPr algn="ctr"/>
              <a:r>
                <a:rPr lang="en-US" sz="1400" b="1" dirty="0">
                  <a:solidFill>
                    <a:srgbClr val="4D4D4D"/>
                  </a:solidFill>
                </a:rPr>
                <a:t>OPTION</a:t>
              </a:r>
            </a:p>
          </p:txBody>
        </p:sp>
      </p:grpSp>
      <p:grpSp>
        <p:nvGrpSpPr>
          <p:cNvPr id="43" name="Group 42">
            <a:extLst>
              <a:ext uri="{FF2B5EF4-FFF2-40B4-BE49-F238E27FC236}">
                <a16:creationId xmlns:a16="http://schemas.microsoft.com/office/drawing/2014/main" id="{29E02F1F-DC0B-49E6-B7F6-3140670A819F}"/>
              </a:ext>
            </a:extLst>
          </p:cNvPr>
          <p:cNvGrpSpPr/>
          <p:nvPr/>
        </p:nvGrpSpPr>
        <p:grpSpPr>
          <a:xfrm>
            <a:off x="4354999" y="4042864"/>
            <a:ext cx="1645920" cy="1514246"/>
            <a:chOff x="9342120" y="4093627"/>
            <a:chExt cx="1645920" cy="1514246"/>
          </a:xfrm>
        </p:grpSpPr>
        <p:sp>
          <p:nvSpPr>
            <p:cNvPr id="44" name="Hexagon 43">
              <a:extLst>
                <a:ext uri="{FF2B5EF4-FFF2-40B4-BE49-F238E27FC236}">
                  <a16:creationId xmlns:a16="http://schemas.microsoft.com/office/drawing/2014/main" id="{F47FBDB1-379A-47BC-A60F-0D177C130248}"/>
                </a:ext>
              </a:extLst>
            </p:cNvPr>
            <p:cNvSpPr>
              <a:spLocks noChangeAspect="1"/>
            </p:cNvSpPr>
            <p:nvPr/>
          </p:nvSpPr>
          <p:spPr>
            <a:xfrm>
              <a:off x="9342120" y="4093627"/>
              <a:ext cx="1645920" cy="1514246"/>
            </a:xfrm>
            <a:prstGeom prst="hexagon">
              <a:avLst>
                <a:gd name="adj" fmla="val 27399"/>
                <a:gd name="vf" fmla="val 115470"/>
              </a:avLst>
            </a:prstGeom>
            <a:solidFill>
              <a:schemeClr val="bg1"/>
            </a:solidFill>
            <a:ln>
              <a:noFill/>
            </a:ln>
            <a:effectLst>
              <a:outerShdw blurRad="50800" dist="381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5" name="TextBox 44">
              <a:extLst>
                <a:ext uri="{FF2B5EF4-FFF2-40B4-BE49-F238E27FC236}">
                  <a16:creationId xmlns:a16="http://schemas.microsoft.com/office/drawing/2014/main" id="{4F34B0F1-D886-4958-822B-8451FE983CEA}"/>
                </a:ext>
              </a:extLst>
            </p:cNvPr>
            <p:cNvSpPr txBox="1"/>
            <p:nvPr/>
          </p:nvSpPr>
          <p:spPr>
            <a:xfrm>
              <a:off x="9612186" y="4373696"/>
              <a:ext cx="1105787" cy="954107"/>
            </a:xfrm>
            <a:prstGeom prst="rect">
              <a:avLst/>
            </a:prstGeom>
            <a:noFill/>
          </p:spPr>
          <p:txBody>
            <a:bodyPr wrap="square" rtlCol="0">
              <a:spAutoFit/>
            </a:bodyPr>
            <a:lstStyle/>
            <a:p>
              <a:pPr algn="ctr"/>
              <a:r>
                <a:rPr lang="en-US" sz="4000" dirty="0">
                  <a:solidFill>
                    <a:srgbClr val="4D4D4D"/>
                  </a:solidFill>
                  <a:latin typeface="Bernard MT Condensed" panose="02050806060905020404" pitchFamily="18" charset="0"/>
                </a:rPr>
                <a:t>04</a:t>
              </a:r>
            </a:p>
            <a:p>
              <a:pPr algn="ctr"/>
              <a:r>
                <a:rPr lang="en-US" sz="1400" b="1" dirty="0">
                  <a:solidFill>
                    <a:srgbClr val="4D4D4D"/>
                  </a:solidFill>
                </a:rPr>
                <a:t>OPTION</a:t>
              </a:r>
            </a:p>
          </p:txBody>
        </p:sp>
      </p:grpSp>
      <p:grpSp>
        <p:nvGrpSpPr>
          <p:cNvPr id="46" name="Group 45">
            <a:extLst>
              <a:ext uri="{FF2B5EF4-FFF2-40B4-BE49-F238E27FC236}">
                <a16:creationId xmlns:a16="http://schemas.microsoft.com/office/drawing/2014/main" id="{2FA02D1C-59E8-42AD-AA23-B862BB46E185}"/>
              </a:ext>
            </a:extLst>
          </p:cNvPr>
          <p:cNvGrpSpPr/>
          <p:nvPr/>
        </p:nvGrpSpPr>
        <p:grpSpPr>
          <a:xfrm>
            <a:off x="6583680" y="1255538"/>
            <a:ext cx="4297680" cy="1313664"/>
            <a:chOff x="6065520" y="2767602"/>
            <a:chExt cx="4297680" cy="1313664"/>
          </a:xfrm>
        </p:grpSpPr>
        <p:sp>
          <p:nvSpPr>
            <p:cNvPr id="47" name="Freeform: Shape 46">
              <a:extLst>
                <a:ext uri="{FF2B5EF4-FFF2-40B4-BE49-F238E27FC236}">
                  <a16:creationId xmlns:a16="http://schemas.microsoft.com/office/drawing/2014/main" id="{A88B7FBE-B7D2-404C-91F8-5AC33BBE9E09}"/>
                </a:ext>
              </a:extLst>
            </p:cNvPr>
            <p:cNvSpPr>
              <a:spLocks noChangeAspect="1"/>
            </p:cNvSpPr>
            <p:nvPr/>
          </p:nvSpPr>
          <p:spPr>
            <a:xfrm>
              <a:off x="6065520" y="2767602"/>
              <a:ext cx="4297680" cy="1313664"/>
            </a:xfrm>
            <a:custGeom>
              <a:avLst/>
              <a:gdLst>
                <a:gd name="connsiteX0" fmla="*/ 762000 w 4678680"/>
                <a:gd name="connsiteY0" fmla="*/ 0 h 1430122"/>
                <a:gd name="connsiteX1" fmla="*/ 3516039 w 4678680"/>
                <a:gd name="connsiteY1" fmla="*/ 0 h 1430122"/>
                <a:gd name="connsiteX2" fmla="*/ 4038600 w 4678680"/>
                <a:gd name="connsiteY2" fmla="*/ 0 h 1430122"/>
                <a:gd name="connsiteX3" fmla="*/ 4286841 w 4678680"/>
                <a:gd name="connsiteY3" fmla="*/ 0 h 1430122"/>
                <a:gd name="connsiteX4" fmla="*/ 4678680 w 4678680"/>
                <a:gd name="connsiteY4" fmla="*/ 715061 h 1430122"/>
                <a:gd name="connsiteX5" fmla="*/ 4286841 w 4678680"/>
                <a:gd name="connsiteY5" fmla="*/ 1430121 h 1430122"/>
                <a:gd name="connsiteX6" fmla="*/ 4038600 w 4678680"/>
                <a:gd name="connsiteY6" fmla="*/ 1430121 h 1430122"/>
                <a:gd name="connsiteX7" fmla="*/ 4038600 w 4678680"/>
                <a:gd name="connsiteY7" fmla="*/ 1430122 h 1430122"/>
                <a:gd name="connsiteX8" fmla="*/ 1162641 w 4678680"/>
                <a:gd name="connsiteY8" fmla="*/ 1430122 h 1430122"/>
                <a:gd name="connsiteX9" fmla="*/ 762000 w 4678680"/>
                <a:gd name="connsiteY9" fmla="*/ 1430122 h 1430122"/>
                <a:gd name="connsiteX10" fmla="*/ 391839 w 4678680"/>
                <a:gd name="connsiteY10" fmla="*/ 1430122 h 1430122"/>
                <a:gd name="connsiteX11" fmla="*/ 0 w 4678680"/>
                <a:gd name="connsiteY11" fmla="*/ 715062 h 1430122"/>
                <a:gd name="connsiteX12" fmla="*/ 391839 w 4678680"/>
                <a:gd name="connsiteY12" fmla="*/ 1 h 1430122"/>
                <a:gd name="connsiteX13" fmla="*/ 762000 w 4678680"/>
                <a:gd name="connsiteY13" fmla="*/ 1 h 1430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678680" h="1430122">
                  <a:moveTo>
                    <a:pt x="762000" y="0"/>
                  </a:moveTo>
                  <a:lnTo>
                    <a:pt x="3516039" y="0"/>
                  </a:lnTo>
                  <a:lnTo>
                    <a:pt x="4038600" y="0"/>
                  </a:lnTo>
                  <a:lnTo>
                    <a:pt x="4286841" y="0"/>
                  </a:lnTo>
                  <a:lnTo>
                    <a:pt x="4678680" y="715061"/>
                  </a:lnTo>
                  <a:lnTo>
                    <a:pt x="4286841" y="1430121"/>
                  </a:lnTo>
                  <a:lnTo>
                    <a:pt x="4038600" y="1430121"/>
                  </a:lnTo>
                  <a:lnTo>
                    <a:pt x="4038600" y="1430122"/>
                  </a:lnTo>
                  <a:lnTo>
                    <a:pt x="1162641" y="1430122"/>
                  </a:lnTo>
                  <a:lnTo>
                    <a:pt x="762000" y="1430122"/>
                  </a:lnTo>
                  <a:lnTo>
                    <a:pt x="391839" y="1430122"/>
                  </a:lnTo>
                  <a:lnTo>
                    <a:pt x="0" y="715062"/>
                  </a:lnTo>
                  <a:lnTo>
                    <a:pt x="391839" y="1"/>
                  </a:lnTo>
                  <a:lnTo>
                    <a:pt x="762000" y="1"/>
                  </a:lnTo>
                  <a:close/>
                </a:path>
              </a:pathLst>
            </a:cu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8" name="TextBox 47">
              <a:extLst>
                <a:ext uri="{FF2B5EF4-FFF2-40B4-BE49-F238E27FC236}">
                  <a16:creationId xmlns:a16="http://schemas.microsoft.com/office/drawing/2014/main" id="{3513A688-1CB6-4A02-9B88-2F327380FFEE}"/>
                </a:ext>
              </a:extLst>
            </p:cNvPr>
            <p:cNvSpPr txBox="1"/>
            <p:nvPr/>
          </p:nvSpPr>
          <p:spPr>
            <a:xfrm>
              <a:off x="7116818" y="2812012"/>
              <a:ext cx="2963902" cy="1175706"/>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49" name="Group 48">
            <a:extLst>
              <a:ext uri="{FF2B5EF4-FFF2-40B4-BE49-F238E27FC236}">
                <a16:creationId xmlns:a16="http://schemas.microsoft.com/office/drawing/2014/main" id="{84C1E500-5B2C-4FA5-B2C9-26AB400F5332}"/>
              </a:ext>
            </a:extLst>
          </p:cNvPr>
          <p:cNvGrpSpPr/>
          <p:nvPr/>
        </p:nvGrpSpPr>
        <p:grpSpPr>
          <a:xfrm>
            <a:off x="5921016" y="1052124"/>
            <a:ext cx="1645920" cy="1514246"/>
            <a:chOff x="5402856" y="2564188"/>
            <a:chExt cx="1645920" cy="1514246"/>
          </a:xfrm>
        </p:grpSpPr>
        <p:sp>
          <p:nvSpPr>
            <p:cNvPr id="50" name="Hexagon 49">
              <a:extLst>
                <a:ext uri="{FF2B5EF4-FFF2-40B4-BE49-F238E27FC236}">
                  <a16:creationId xmlns:a16="http://schemas.microsoft.com/office/drawing/2014/main" id="{4EAB1AC2-7ED0-4D93-8B69-4235F89F2477}"/>
                </a:ext>
              </a:extLst>
            </p:cNvPr>
            <p:cNvSpPr>
              <a:spLocks noChangeAspect="1"/>
            </p:cNvSpPr>
            <p:nvPr/>
          </p:nvSpPr>
          <p:spPr>
            <a:xfrm>
              <a:off x="5402856" y="2564188"/>
              <a:ext cx="1645920" cy="1514246"/>
            </a:xfrm>
            <a:prstGeom prst="hexagon">
              <a:avLst>
                <a:gd name="adj" fmla="val 27399"/>
                <a:gd name="vf" fmla="val 115470"/>
              </a:avLst>
            </a:prstGeom>
            <a:solidFill>
              <a:schemeClr val="bg1"/>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1" name="TextBox 50">
              <a:extLst>
                <a:ext uri="{FF2B5EF4-FFF2-40B4-BE49-F238E27FC236}">
                  <a16:creationId xmlns:a16="http://schemas.microsoft.com/office/drawing/2014/main" id="{0F8B05A4-2D67-4218-B169-2D9CB7AFB8A9}"/>
                </a:ext>
              </a:extLst>
            </p:cNvPr>
            <p:cNvSpPr txBox="1"/>
            <p:nvPr/>
          </p:nvSpPr>
          <p:spPr>
            <a:xfrm>
              <a:off x="5672922" y="2844257"/>
              <a:ext cx="1105787" cy="954107"/>
            </a:xfrm>
            <a:prstGeom prst="rect">
              <a:avLst/>
            </a:prstGeom>
            <a:noFill/>
          </p:spPr>
          <p:txBody>
            <a:bodyPr wrap="square" rtlCol="0">
              <a:spAutoFit/>
            </a:bodyPr>
            <a:lstStyle/>
            <a:p>
              <a:pPr algn="ctr"/>
              <a:r>
                <a:rPr lang="en-US" sz="4000" dirty="0">
                  <a:solidFill>
                    <a:srgbClr val="4D4D4D"/>
                  </a:solidFill>
                  <a:latin typeface="Bernard MT Condensed" panose="02050806060905020404" pitchFamily="18" charset="0"/>
                </a:rPr>
                <a:t>01</a:t>
              </a:r>
            </a:p>
            <a:p>
              <a:pPr algn="ctr"/>
              <a:r>
                <a:rPr lang="en-US" sz="1400" b="1" dirty="0">
                  <a:solidFill>
                    <a:srgbClr val="4D4D4D"/>
                  </a:solidFill>
                </a:rPr>
                <a:t>OPTION</a:t>
              </a:r>
            </a:p>
          </p:txBody>
        </p:sp>
      </p:grpSp>
      <p:grpSp>
        <p:nvGrpSpPr>
          <p:cNvPr id="52" name="Group 51">
            <a:extLst>
              <a:ext uri="{FF2B5EF4-FFF2-40B4-BE49-F238E27FC236}">
                <a16:creationId xmlns:a16="http://schemas.microsoft.com/office/drawing/2014/main" id="{B4CFE0DE-8D93-4883-A2D0-36210F5D7022}"/>
              </a:ext>
            </a:extLst>
          </p:cNvPr>
          <p:cNvGrpSpPr/>
          <p:nvPr/>
        </p:nvGrpSpPr>
        <p:grpSpPr>
          <a:xfrm>
            <a:off x="6583680" y="5239536"/>
            <a:ext cx="4297680" cy="1313664"/>
            <a:chOff x="6065520" y="2767602"/>
            <a:chExt cx="4297680" cy="1313664"/>
          </a:xfrm>
        </p:grpSpPr>
        <p:sp>
          <p:nvSpPr>
            <p:cNvPr id="53" name="Freeform: Shape 52">
              <a:extLst>
                <a:ext uri="{FF2B5EF4-FFF2-40B4-BE49-F238E27FC236}">
                  <a16:creationId xmlns:a16="http://schemas.microsoft.com/office/drawing/2014/main" id="{FFDBB0BF-EEEB-46F7-A8D8-6EDA047B2EF0}"/>
                </a:ext>
              </a:extLst>
            </p:cNvPr>
            <p:cNvSpPr>
              <a:spLocks noChangeAspect="1"/>
            </p:cNvSpPr>
            <p:nvPr/>
          </p:nvSpPr>
          <p:spPr>
            <a:xfrm>
              <a:off x="6065520" y="2767602"/>
              <a:ext cx="4297680" cy="1313664"/>
            </a:xfrm>
            <a:custGeom>
              <a:avLst/>
              <a:gdLst>
                <a:gd name="connsiteX0" fmla="*/ 762000 w 4678680"/>
                <a:gd name="connsiteY0" fmla="*/ 0 h 1430122"/>
                <a:gd name="connsiteX1" fmla="*/ 3516039 w 4678680"/>
                <a:gd name="connsiteY1" fmla="*/ 0 h 1430122"/>
                <a:gd name="connsiteX2" fmla="*/ 4038600 w 4678680"/>
                <a:gd name="connsiteY2" fmla="*/ 0 h 1430122"/>
                <a:gd name="connsiteX3" fmla="*/ 4286841 w 4678680"/>
                <a:gd name="connsiteY3" fmla="*/ 0 h 1430122"/>
                <a:gd name="connsiteX4" fmla="*/ 4678680 w 4678680"/>
                <a:gd name="connsiteY4" fmla="*/ 715061 h 1430122"/>
                <a:gd name="connsiteX5" fmla="*/ 4286841 w 4678680"/>
                <a:gd name="connsiteY5" fmla="*/ 1430121 h 1430122"/>
                <a:gd name="connsiteX6" fmla="*/ 4038600 w 4678680"/>
                <a:gd name="connsiteY6" fmla="*/ 1430121 h 1430122"/>
                <a:gd name="connsiteX7" fmla="*/ 4038600 w 4678680"/>
                <a:gd name="connsiteY7" fmla="*/ 1430122 h 1430122"/>
                <a:gd name="connsiteX8" fmla="*/ 1162641 w 4678680"/>
                <a:gd name="connsiteY8" fmla="*/ 1430122 h 1430122"/>
                <a:gd name="connsiteX9" fmla="*/ 762000 w 4678680"/>
                <a:gd name="connsiteY9" fmla="*/ 1430122 h 1430122"/>
                <a:gd name="connsiteX10" fmla="*/ 391839 w 4678680"/>
                <a:gd name="connsiteY10" fmla="*/ 1430122 h 1430122"/>
                <a:gd name="connsiteX11" fmla="*/ 0 w 4678680"/>
                <a:gd name="connsiteY11" fmla="*/ 715062 h 1430122"/>
                <a:gd name="connsiteX12" fmla="*/ 391839 w 4678680"/>
                <a:gd name="connsiteY12" fmla="*/ 1 h 1430122"/>
                <a:gd name="connsiteX13" fmla="*/ 762000 w 4678680"/>
                <a:gd name="connsiteY13" fmla="*/ 1 h 1430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678680" h="1430122">
                  <a:moveTo>
                    <a:pt x="762000" y="0"/>
                  </a:moveTo>
                  <a:lnTo>
                    <a:pt x="3516039" y="0"/>
                  </a:lnTo>
                  <a:lnTo>
                    <a:pt x="4038600" y="0"/>
                  </a:lnTo>
                  <a:lnTo>
                    <a:pt x="4286841" y="0"/>
                  </a:lnTo>
                  <a:lnTo>
                    <a:pt x="4678680" y="715061"/>
                  </a:lnTo>
                  <a:lnTo>
                    <a:pt x="4286841" y="1430121"/>
                  </a:lnTo>
                  <a:lnTo>
                    <a:pt x="4038600" y="1430121"/>
                  </a:lnTo>
                  <a:lnTo>
                    <a:pt x="4038600" y="1430122"/>
                  </a:lnTo>
                  <a:lnTo>
                    <a:pt x="1162641" y="1430122"/>
                  </a:lnTo>
                  <a:lnTo>
                    <a:pt x="762000" y="1430122"/>
                  </a:lnTo>
                  <a:lnTo>
                    <a:pt x="391839" y="1430122"/>
                  </a:lnTo>
                  <a:lnTo>
                    <a:pt x="0" y="715062"/>
                  </a:lnTo>
                  <a:lnTo>
                    <a:pt x="391839" y="1"/>
                  </a:lnTo>
                  <a:lnTo>
                    <a:pt x="762000" y="1"/>
                  </a:lnTo>
                  <a:close/>
                </a:path>
              </a:pathLst>
            </a:custGeom>
            <a:solidFill>
              <a:srgbClr val="8DA1B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4" name="TextBox 53">
              <a:extLst>
                <a:ext uri="{FF2B5EF4-FFF2-40B4-BE49-F238E27FC236}">
                  <a16:creationId xmlns:a16="http://schemas.microsoft.com/office/drawing/2014/main" id="{E0F8BC97-9C07-4185-B50E-9038A3AF4C9E}"/>
                </a:ext>
              </a:extLst>
            </p:cNvPr>
            <p:cNvSpPr txBox="1"/>
            <p:nvPr/>
          </p:nvSpPr>
          <p:spPr>
            <a:xfrm>
              <a:off x="7116818" y="2812012"/>
              <a:ext cx="2963902" cy="1175706"/>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55" name="Group 54">
            <a:extLst>
              <a:ext uri="{FF2B5EF4-FFF2-40B4-BE49-F238E27FC236}">
                <a16:creationId xmlns:a16="http://schemas.microsoft.com/office/drawing/2014/main" id="{146DCD7A-CDCA-4EE2-9573-90242B2F061C}"/>
              </a:ext>
            </a:extLst>
          </p:cNvPr>
          <p:cNvGrpSpPr/>
          <p:nvPr/>
        </p:nvGrpSpPr>
        <p:grpSpPr>
          <a:xfrm>
            <a:off x="5921016" y="5036122"/>
            <a:ext cx="1645920" cy="1514246"/>
            <a:chOff x="5402856" y="2564188"/>
            <a:chExt cx="1645920" cy="1514246"/>
          </a:xfrm>
        </p:grpSpPr>
        <p:sp>
          <p:nvSpPr>
            <p:cNvPr id="56" name="Hexagon 55">
              <a:extLst>
                <a:ext uri="{FF2B5EF4-FFF2-40B4-BE49-F238E27FC236}">
                  <a16:creationId xmlns:a16="http://schemas.microsoft.com/office/drawing/2014/main" id="{BB84423F-1C7D-475A-9FCB-E4B76392CA5F}"/>
                </a:ext>
              </a:extLst>
            </p:cNvPr>
            <p:cNvSpPr>
              <a:spLocks noChangeAspect="1"/>
            </p:cNvSpPr>
            <p:nvPr/>
          </p:nvSpPr>
          <p:spPr>
            <a:xfrm>
              <a:off x="5402856" y="2564188"/>
              <a:ext cx="1645920" cy="1514246"/>
            </a:xfrm>
            <a:prstGeom prst="hexagon">
              <a:avLst>
                <a:gd name="adj" fmla="val 27399"/>
                <a:gd name="vf" fmla="val 115470"/>
              </a:avLst>
            </a:prstGeom>
            <a:solidFill>
              <a:schemeClr val="bg1"/>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7" name="TextBox 56">
              <a:extLst>
                <a:ext uri="{FF2B5EF4-FFF2-40B4-BE49-F238E27FC236}">
                  <a16:creationId xmlns:a16="http://schemas.microsoft.com/office/drawing/2014/main" id="{26F1A723-AD83-4702-AA57-06CF32DA741C}"/>
                </a:ext>
              </a:extLst>
            </p:cNvPr>
            <p:cNvSpPr txBox="1"/>
            <p:nvPr/>
          </p:nvSpPr>
          <p:spPr>
            <a:xfrm>
              <a:off x="5672922" y="2844257"/>
              <a:ext cx="1105787" cy="954107"/>
            </a:xfrm>
            <a:prstGeom prst="rect">
              <a:avLst/>
            </a:prstGeom>
            <a:noFill/>
          </p:spPr>
          <p:txBody>
            <a:bodyPr wrap="square" rtlCol="0">
              <a:spAutoFit/>
            </a:bodyPr>
            <a:lstStyle/>
            <a:p>
              <a:pPr algn="ctr"/>
              <a:r>
                <a:rPr lang="en-US" sz="4000" dirty="0">
                  <a:solidFill>
                    <a:srgbClr val="4D4D4D"/>
                  </a:solidFill>
                  <a:latin typeface="Bernard MT Condensed" panose="02050806060905020404" pitchFamily="18" charset="0"/>
                </a:rPr>
                <a:t>05</a:t>
              </a:r>
            </a:p>
            <a:p>
              <a:pPr algn="ctr"/>
              <a:r>
                <a:rPr lang="en-US" sz="1400" b="1" dirty="0">
                  <a:solidFill>
                    <a:srgbClr val="4D4D4D"/>
                  </a:solidFill>
                </a:rPr>
                <a:t>OPTION</a:t>
              </a:r>
            </a:p>
          </p:txBody>
        </p:sp>
      </p:grpSp>
      <p:sp>
        <p:nvSpPr>
          <p:cNvPr id="58" name="TextBox 57">
            <a:extLst>
              <a:ext uri="{FF2B5EF4-FFF2-40B4-BE49-F238E27FC236}">
                <a16:creationId xmlns:a16="http://schemas.microsoft.com/office/drawing/2014/main" id="{6C1DCB70-47AC-430A-96D0-E586FFE300F5}"/>
              </a:ext>
            </a:extLst>
          </p:cNvPr>
          <p:cNvSpPr txBox="1"/>
          <p:nvPr/>
        </p:nvSpPr>
        <p:spPr>
          <a:xfrm>
            <a:off x="387495" y="305067"/>
            <a:ext cx="4032105" cy="1415772"/>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t>
            </a:r>
            <a:endParaRPr lang="en-US" dirty="0">
              <a:solidFill>
                <a:schemeClr val="bg1"/>
              </a:solidFill>
            </a:endParaRPr>
          </a:p>
        </p:txBody>
      </p:sp>
    </p:spTree>
    <p:extLst>
      <p:ext uri="{BB962C8B-B14F-4D97-AF65-F5344CB8AC3E}">
        <p14:creationId xmlns:p14="http://schemas.microsoft.com/office/powerpoint/2010/main" val="44672476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58"/>
                                        </p:tgtEl>
                                        <p:attrNameLst>
                                          <p:attrName>style.visibility</p:attrName>
                                        </p:attrNameLst>
                                      </p:cBhvr>
                                      <p:to>
                                        <p:strVal val="visible"/>
                                      </p:to>
                                    </p:set>
                                    <p:animEffect transition="in" filter="wipe(left)">
                                      <p:cBhvr>
                                        <p:cTn id="7" dur="1000"/>
                                        <p:tgtEl>
                                          <p:spTgt spid="58"/>
                                        </p:tgtEl>
                                      </p:cBhvr>
                                    </p:animEffect>
                                  </p:childTnLst>
                                </p:cTn>
                              </p:par>
                            </p:childTnLst>
                          </p:cTn>
                        </p:par>
                        <p:par>
                          <p:cTn id="8" fill="hold">
                            <p:stCondLst>
                              <p:cond delay="1000"/>
                            </p:stCondLst>
                            <p:childTnLst>
                              <p:par>
                                <p:cTn id="9" presetID="53" presetClass="entr" presetSubtype="16" fill="hold" nodeType="afterEffect">
                                  <p:stCondLst>
                                    <p:cond delay="0"/>
                                  </p:stCondLst>
                                  <p:childTnLst>
                                    <p:set>
                                      <p:cBhvr>
                                        <p:cTn id="10" dur="1" fill="hold">
                                          <p:stCondLst>
                                            <p:cond delay="0"/>
                                          </p:stCondLst>
                                        </p:cTn>
                                        <p:tgtEl>
                                          <p:spTgt spid="49"/>
                                        </p:tgtEl>
                                        <p:attrNameLst>
                                          <p:attrName>style.visibility</p:attrName>
                                        </p:attrNameLst>
                                      </p:cBhvr>
                                      <p:to>
                                        <p:strVal val="visible"/>
                                      </p:to>
                                    </p:set>
                                    <p:anim calcmode="lin" valueType="num">
                                      <p:cBhvr>
                                        <p:cTn id="11" dur="750" fill="hold"/>
                                        <p:tgtEl>
                                          <p:spTgt spid="49"/>
                                        </p:tgtEl>
                                        <p:attrNameLst>
                                          <p:attrName>ppt_w</p:attrName>
                                        </p:attrNameLst>
                                      </p:cBhvr>
                                      <p:tavLst>
                                        <p:tav tm="0">
                                          <p:val>
                                            <p:fltVal val="0"/>
                                          </p:val>
                                        </p:tav>
                                        <p:tav tm="100000">
                                          <p:val>
                                            <p:strVal val="#ppt_w"/>
                                          </p:val>
                                        </p:tav>
                                      </p:tavLst>
                                    </p:anim>
                                    <p:anim calcmode="lin" valueType="num">
                                      <p:cBhvr>
                                        <p:cTn id="12" dur="750" fill="hold"/>
                                        <p:tgtEl>
                                          <p:spTgt spid="49"/>
                                        </p:tgtEl>
                                        <p:attrNameLst>
                                          <p:attrName>ppt_h</p:attrName>
                                        </p:attrNameLst>
                                      </p:cBhvr>
                                      <p:tavLst>
                                        <p:tav tm="0">
                                          <p:val>
                                            <p:fltVal val="0"/>
                                          </p:val>
                                        </p:tav>
                                        <p:tav tm="100000">
                                          <p:val>
                                            <p:strVal val="#ppt_h"/>
                                          </p:val>
                                        </p:tav>
                                      </p:tavLst>
                                    </p:anim>
                                    <p:animEffect transition="in" filter="fade">
                                      <p:cBhvr>
                                        <p:cTn id="13" dur="750"/>
                                        <p:tgtEl>
                                          <p:spTgt spid="49"/>
                                        </p:tgtEl>
                                      </p:cBhvr>
                                    </p:animEffect>
                                  </p:childTnLst>
                                </p:cTn>
                              </p:par>
                            </p:childTnLst>
                          </p:cTn>
                        </p:par>
                        <p:par>
                          <p:cTn id="14" fill="hold">
                            <p:stCondLst>
                              <p:cond delay="1750"/>
                            </p:stCondLst>
                            <p:childTnLst>
                              <p:par>
                                <p:cTn id="15" presetID="22" presetClass="entr" presetSubtype="8" fill="hold" nodeType="afterEffect">
                                  <p:stCondLst>
                                    <p:cond delay="0"/>
                                  </p:stCondLst>
                                  <p:childTnLst>
                                    <p:set>
                                      <p:cBhvr>
                                        <p:cTn id="16" dur="1" fill="hold">
                                          <p:stCondLst>
                                            <p:cond delay="0"/>
                                          </p:stCondLst>
                                        </p:cTn>
                                        <p:tgtEl>
                                          <p:spTgt spid="46"/>
                                        </p:tgtEl>
                                        <p:attrNameLst>
                                          <p:attrName>style.visibility</p:attrName>
                                        </p:attrNameLst>
                                      </p:cBhvr>
                                      <p:to>
                                        <p:strVal val="visible"/>
                                      </p:to>
                                    </p:set>
                                    <p:animEffect transition="in" filter="wipe(left)">
                                      <p:cBhvr>
                                        <p:cTn id="17" dur="1000"/>
                                        <p:tgtEl>
                                          <p:spTgt spid="46"/>
                                        </p:tgtEl>
                                      </p:cBhvr>
                                    </p:animEffect>
                                  </p:childTnLst>
                                </p:cTn>
                              </p:par>
                            </p:childTnLst>
                          </p:cTn>
                        </p:par>
                        <p:par>
                          <p:cTn id="18" fill="hold">
                            <p:stCondLst>
                              <p:cond delay="2750"/>
                            </p:stCondLst>
                            <p:childTnLst>
                              <p:par>
                                <p:cTn id="19" presetID="53" presetClass="entr" presetSubtype="16" fill="hold" nodeType="afterEffect">
                                  <p:stCondLst>
                                    <p:cond delay="0"/>
                                  </p:stCondLst>
                                  <p:childTnLst>
                                    <p:set>
                                      <p:cBhvr>
                                        <p:cTn id="20" dur="1" fill="hold">
                                          <p:stCondLst>
                                            <p:cond delay="0"/>
                                          </p:stCondLst>
                                        </p:cTn>
                                        <p:tgtEl>
                                          <p:spTgt spid="37"/>
                                        </p:tgtEl>
                                        <p:attrNameLst>
                                          <p:attrName>style.visibility</p:attrName>
                                        </p:attrNameLst>
                                      </p:cBhvr>
                                      <p:to>
                                        <p:strVal val="visible"/>
                                      </p:to>
                                    </p:set>
                                    <p:anim calcmode="lin" valueType="num">
                                      <p:cBhvr>
                                        <p:cTn id="21" dur="750" fill="hold"/>
                                        <p:tgtEl>
                                          <p:spTgt spid="37"/>
                                        </p:tgtEl>
                                        <p:attrNameLst>
                                          <p:attrName>ppt_w</p:attrName>
                                        </p:attrNameLst>
                                      </p:cBhvr>
                                      <p:tavLst>
                                        <p:tav tm="0">
                                          <p:val>
                                            <p:fltVal val="0"/>
                                          </p:val>
                                        </p:tav>
                                        <p:tav tm="100000">
                                          <p:val>
                                            <p:strVal val="#ppt_w"/>
                                          </p:val>
                                        </p:tav>
                                      </p:tavLst>
                                    </p:anim>
                                    <p:anim calcmode="lin" valueType="num">
                                      <p:cBhvr>
                                        <p:cTn id="22" dur="750" fill="hold"/>
                                        <p:tgtEl>
                                          <p:spTgt spid="37"/>
                                        </p:tgtEl>
                                        <p:attrNameLst>
                                          <p:attrName>ppt_h</p:attrName>
                                        </p:attrNameLst>
                                      </p:cBhvr>
                                      <p:tavLst>
                                        <p:tav tm="0">
                                          <p:val>
                                            <p:fltVal val="0"/>
                                          </p:val>
                                        </p:tav>
                                        <p:tav tm="100000">
                                          <p:val>
                                            <p:strVal val="#ppt_h"/>
                                          </p:val>
                                        </p:tav>
                                      </p:tavLst>
                                    </p:anim>
                                    <p:animEffect transition="in" filter="fade">
                                      <p:cBhvr>
                                        <p:cTn id="23" dur="750"/>
                                        <p:tgtEl>
                                          <p:spTgt spid="37"/>
                                        </p:tgtEl>
                                      </p:cBhvr>
                                    </p:animEffect>
                                  </p:childTnLst>
                                </p:cTn>
                              </p:par>
                            </p:childTnLst>
                          </p:cTn>
                        </p:par>
                        <p:par>
                          <p:cTn id="24" fill="hold">
                            <p:stCondLst>
                              <p:cond delay="3500"/>
                            </p:stCondLst>
                            <p:childTnLst>
                              <p:par>
                                <p:cTn id="25" presetID="22" presetClass="entr" presetSubtype="2" fill="hold" nodeType="afterEffect">
                                  <p:stCondLst>
                                    <p:cond delay="0"/>
                                  </p:stCondLst>
                                  <p:childTnLst>
                                    <p:set>
                                      <p:cBhvr>
                                        <p:cTn id="26" dur="1" fill="hold">
                                          <p:stCondLst>
                                            <p:cond delay="0"/>
                                          </p:stCondLst>
                                        </p:cTn>
                                        <p:tgtEl>
                                          <p:spTgt spid="34"/>
                                        </p:tgtEl>
                                        <p:attrNameLst>
                                          <p:attrName>style.visibility</p:attrName>
                                        </p:attrNameLst>
                                      </p:cBhvr>
                                      <p:to>
                                        <p:strVal val="visible"/>
                                      </p:to>
                                    </p:set>
                                    <p:animEffect transition="in" filter="wipe(right)">
                                      <p:cBhvr>
                                        <p:cTn id="27" dur="1000"/>
                                        <p:tgtEl>
                                          <p:spTgt spid="34"/>
                                        </p:tgtEl>
                                      </p:cBhvr>
                                    </p:animEffect>
                                  </p:childTnLst>
                                </p:cTn>
                              </p:par>
                            </p:childTnLst>
                          </p:cTn>
                        </p:par>
                        <p:par>
                          <p:cTn id="28" fill="hold">
                            <p:stCondLst>
                              <p:cond delay="4500"/>
                            </p:stCondLst>
                            <p:childTnLst>
                              <p:par>
                                <p:cTn id="29" presetID="53" presetClass="entr" presetSubtype="16" fill="hold" nodeType="afterEffect">
                                  <p:stCondLst>
                                    <p:cond delay="0"/>
                                  </p:stCondLst>
                                  <p:childTnLst>
                                    <p:set>
                                      <p:cBhvr>
                                        <p:cTn id="30" dur="1" fill="hold">
                                          <p:stCondLst>
                                            <p:cond delay="0"/>
                                          </p:stCondLst>
                                        </p:cTn>
                                        <p:tgtEl>
                                          <p:spTgt spid="27"/>
                                        </p:tgtEl>
                                        <p:attrNameLst>
                                          <p:attrName>style.visibility</p:attrName>
                                        </p:attrNameLst>
                                      </p:cBhvr>
                                      <p:to>
                                        <p:strVal val="visible"/>
                                      </p:to>
                                    </p:set>
                                    <p:anim calcmode="lin" valueType="num">
                                      <p:cBhvr>
                                        <p:cTn id="31" dur="750" fill="hold"/>
                                        <p:tgtEl>
                                          <p:spTgt spid="27"/>
                                        </p:tgtEl>
                                        <p:attrNameLst>
                                          <p:attrName>ppt_w</p:attrName>
                                        </p:attrNameLst>
                                      </p:cBhvr>
                                      <p:tavLst>
                                        <p:tav tm="0">
                                          <p:val>
                                            <p:fltVal val="0"/>
                                          </p:val>
                                        </p:tav>
                                        <p:tav tm="100000">
                                          <p:val>
                                            <p:strVal val="#ppt_w"/>
                                          </p:val>
                                        </p:tav>
                                      </p:tavLst>
                                    </p:anim>
                                    <p:anim calcmode="lin" valueType="num">
                                      <p:cBhvr>
                                        <p:cTn id="32" dur="750" fill="hold"/>
                                        <p:tgtEl>
                                          <p:spTgt spid="27"/>
                                        </p:tgtEl>
                                        <p:attrNameLst>
                                          <p:attrName>ppt_h</p:attrName>
                                        </p:attrNameLst>
                                      </p:cBhvr>
                                      <p:tavLst>
                                        <p:tav tm="0">
                                          <p:val>
                                            <p:fltVal val="0"/>
                                          </p:val>
                                        </p:tav>
                                        <p:tav tm="100000">
                                          <p:val>
                                            <p:strVal val="#ppt_h"/>
                                          </p:val>
                                        </p:tav>
                                      </p:tavLst>
                                    </p:anim>
                                    <p:animEffect transition="in" filter="fade">
                                      <p:cBhvr>
                                        <p:cTn id="33" dur="750"/>
                                        <p:tgtEl>
                                          <p:spTgt spid="27"/>
                                        </p:tgtEl>
                                      </p:cBhvr>
                                    </p:animEffect>
                                  </p:childTnLst>
                                </p:cTn>
                              </p:par>
                            </p:childTnLst>
                          </p:cTn>
                        </p:par>
                        <p:par>
                          <p:cTn id="34" fill="hold">
                            <p:stCondLst>
                              <p:cond delay="5250"/>
                            </p:stCondLst>
                            <p:childTnLst>
                              <p:par>
                                <p:cTn id="35" presetID="22" presetClass="entr" presetSubtype="8" fill="hold" nodeType="afterEffect">
                                  <p:stCondLst>
                                    <p:cond delay="0"/>
                                  </p:stCondLst>
                                  <p:childTnLst>
                                    <p:set>
                                      <p:cBhvr>
                                        <p:cTn id="36" dur="1" fill="hold">
                                          <p:stCondLst>
                                            <p:cond delay="0"/>
                                          </p:stCondLst>
                                        </p:cTn>
                                        <p:tgtEl>
                                          <p:spTgt spid="4"/>
                                        </p:tgtEl>
                                        <p:attrNameLst>
                                          <p:attrName>style.visibility</p:attrName>
                                        </p:attrNameLst>
                                      </p:cBhvr>
                                      <p:to>
                                        <p:strVal val="visible"/>
                                      </p:to>
                                    </p:set>
                                    <p:animEffect transition="in" filter="wipe(left)">
                                      <p:cBhvr>
                                        <p:cTn id="37" dur="1000"/>
                                        <p:tgtEl>
                                          <p:spTgt spid="4"/>
                                        </p:tgtEl>
                                      </p:cBhvr>
                                    </p:animEffect>
                                  </p:childTnLst>
                                </p:cTn>
                              </p:par>
                            </p:childTnLst>
                          </p:cTn>
                        </p:par>
                        <p:par>
                          <p:cTn id="38" fill="hold">
                            <p:stCondLst>
                              <p:cond delay="6250"/>
                            </p:stCondLst>
                            <p:childTnLst>
                              <p:par>
                                <p:cTn id="39" presetID="53" presetClass="entr" presetSubtype="16" fill="hold" nodeType="afterEffect">
                                  <p:stCondLst>
                                    <p:cond delay="0"/>
                                  </p:stCondLst>
                                  <p:childTnLst>
                                    <p:set>
                                      <p:cBhvr>
                                        <p:cTn id="40" dur="1" fill="hold">
                                          <p:stCondLst>
                                            <p:cond delay="0"/>
                                          </p:stCondLst>
                                        </p:cTn>
                                        <p:tgtEl>
                                          <p:spTgt spid="43"/>
                                        </p:tgtEl>
                                        <p:attrNameLst>
                                          <p:attrName>style.visibility</p:attrName>
                                        </p:attrNameLst>
                                      </p:cBhvr>
                                      <p:to>
                                        <p:strVal val="visible"/>
                                      </p:to>
                                    </p:set>
                                    <p:anim calcmode="lin" valueType="num">
                                      <p:cBhvr>
                                        <p:cTn id="41" dur="750" fill="hold"/>
                                        <p:tgtEl>
                                          <p:spTgt spid="43"/>
                                        </p:tgtEl>
                                        <p:attrNameLst>
                                          <p:attrName>ppt_w</p:attrName>
                                        </p:attrNameLst>
                                      </p:cBhvr>
                                      <p:tavLst>
                                        <p:tav tm="0">
                                          <p:val>
                                            <p:fltVal val="0"/>
                                          </p:val>
                                        </p:tav>
                                        <p:tav tm="100000">
                                          <p:val>
                                            <p:strVal val="#ppt_w"/>
                                          </p:val>
                                        </p:tav>
                                      </p:tavLst>
                                    </p:anim>
                                    <p:anim calcmode="lin" valueType="num">
                                      <p:cBhvr>
                                        <p:cTn id="42" dur="750" fill="hold"/>
                                        <p:tgtEl>
                                          <p:spTgt spid="43"/>
                                        </p:tgtEl>
                                        <p:attrNameLst>
                                          <p:attrName>ppt_h</p:attrName>
                                        </p:attrNameLst>
                                      </p:cBhvr>
                                      <p:tavLst>
                                        <p:tav tm="0">
                                          <p:val>
                                            <p:fltVal val="0"/>
                                          </p:val>
                                        </p:tav>
                                        <p:tav tm="100000">
                                          <p:val>
                                            <p:strVal val="#ppt_h"/>
                                          </p:val>
                                        </p:tav>
                                      </p:tavLst>
                                    </p:anim>
                                    <p:animEffect transition="in" filter="fade">
                                      <p:cBhvr>
                                        <p:cTn id="43" dur="750"/>
                                        <p:tgtEl>
                                          <p:spTgt spid="43"/>
                                        </p:tgtEl>
                                      </p:cBhvr>
                                    </p:animEffect>
                                  </p:childTnLst>
                                </p:cTn>
                              </p:par>
                            </p:childTnLst>
                          </p:cTn>
                        </p:par>
                        <p:par>
                          <p:cTn id="44" fill="hold">
                            <p:stCondLst>
                              <p:cond delay="7000"/>
                            </p:stCondLst>
                            <p:childTnLst>
                              <p:par>
                                <p:cTn id="45" presetID="22" presetClass="entr" presetSubtype="2" fill="hold" nodeType="afterEffect">
                                  <p:stCondLst>
                                    <p:cond delay="0"/>
                                  </p:stCondLst>
                                  <p:childTnLst>
                                    <p:set>
                                      <p:cBhvr>
                                        <p:cTn id="46" dur="1" fill="hold">
                                          <p:stCondLst>
                                            <p:cond delay="0"/>
                                          </p:stCondLst>
                                        </p:cTn>
                                        <p:tgtEl>
                                          <p:spTgt spid="28"/>
                                        </p:tgtEl>
                                        <p:attrNameLst>
                                          <p:attrName>style.visibility</p:attrName>
                                        </p:attrNameLst>
                                      </p:cBhvr>
                                      <p:to>
                                        <p:strVal val="visible"/>
                                      </p:to>
                                    </p:set>
                                    <p:animEffect transition="in" filter="wipe(right)">
                                      <p:cBhvr>
                                        <p:cTn id="47" dur="1000"/>
                                        <p:tgtEl>
                                          <p:spTgt spid="28"/>
                                        </p:tgtEl>
                                      </p:cBhvr>
                                    </p:animEffect>
                                  </p:childTnLst>
                                </p:cTn>
                              </p:par>
                            </p:childTnLst>
                          </p:cTn>
                        </p:par>
                        <p:par>
                          <p:cTn id="48" fill="hold">
                            <p:stCondLst>
                              <p:cond delay="8000"/>
                            </p:stCondLst>
                            <p:childTnLst>
                              <p:par>
                                <p:cTn id="49" presetID="53" presetClass="entr" presetSubtype="16" fill="hold" nodeType="afterEffect">
                                  <p:stCondLst>
                                    <p:cond delay="0"/>
                                  </p:stCondLst>
                                  <p:childTnLst>
                                    <p:set>
                                      <p:cBhvr>
                                        <p:cTn id="50" dur="1" fill="hold">
                                          <p:stCondLst>
                                            <p:cond delay="0"/>
                                          </p:stCondLst>
                                        </p:cTn>
                                        <p:tgtEl>
                                          <p:spTgt spid="55"/>
                                        </p:tgtEl>
                                        <p:attrNameLst>
                                          <p:attrName>style.visibility</p:attrName>
                                        </p:attrNameLst>
                                      </p:cBhvr>
                                      <p:to>
                                        <p:strVal val="visible"/>
                                      </p:to>
                                    </p:set>
                                    <p:anim calcmode="lin" valueType="num">
                                      <p:cBhvr>
                                        <p:cTn id="51" dur="750" fill="hold"/>
                                        <p:tgtEl>
                                          <p:spTgt spid="55"/>
                                        </p:tgtEl>
                                        <p:attrNameLst>
                                          <p:attrName>ppt_w</p:attrName>
                                        </p:attrNameLst>
                                      </p:cBhvr>
                                      <p:tavLst>
                                        <p:tav tm="0">
                                          <p:val>
                                            <p:fltVal val="0"/>
                                          </p:val>
                                        </p:tav>
                                        <p:tav tm="100000">
                                          <p:val>
                                            <p:strVal val="#ppt_w"/>
                                          </p:val>
                                        </p:tav>
                                      </p:tavLst>
                                    </p:anim>
                                    <p:anim calcmode="lin" valueType="num">
                                      <p:cBhvr>
                                        <p:cTn id="52" dur="750" fill="hold"/>
                                        <p:tgtEl>
                                          <p:spTgt spid="55"/>
                                        </p:tgtEl>
                                        <p:attrNameLst>
                                          <p:attrName>ppt_h</p:attrName>
                                        </p:attrNameLst>
                                      </p:cBhvr>
                                      <p:tavLst>
                                        <p:tav tm="0">
                                          <p:val>
                                            <p:fltVal val="0"/>
                                          </p:val>
                                        </p:tav>
                                        <p:tav tm="100000">
                                          <p:val>
                                            <p:strVal val="#ppt_h"/>
                                          </p:val>
                                        </p:tav>
                                      </p:tavLst>
                                    </p:anim>
                                    <p:animEffect transition="in" filter="fade">
                                      <p:cBhvr>
                                        <p:cTn id="53" dur="750"/>
                                        <p:tgtEl>
                                          <p:spTgt spid="55"/>
                                        </p:tgtEl>
                                      </p:cBhvr>
                                    </p:animEffect>
                                  </p:childTnLst>
                                </p:cTn>
                              </p:par>
                            </p:childTnLst>
                          </p:cTn>
                        </p:par>
                        <p:par>
                          <p:cTn id="54" fill="hold">
                            <p:stCondLst>
                              <p:cond delay="8750"/>
                            </p:stCondLst>
                            <p:childTnLst>
                              <p:par>
                                <p:cTn id="55" presetID="22" presetClass="entr" presetSubtype="8" fill="hold" nodeType="afterEffect">
                                  <p:stCondLst>
                                    <p:cond delay="0"/>
                                  </p:stCondLst>
                                  <p:childTnLst>
                                    <p:set>
                                      <p:cBhvr>
                                        <p:cTn id="56" dur="1" fill="hold">
                                          <p:stCondLst>
                                            <p:cond delay="0"/>
                                          </p:stCondLst>
                                        </p:cTn>
                                        <p:tgtEl>
                                          <p:spTgt spid="52"/>
                                        </p:tgtEl>
                                        <p:attrNameLst>
                                          <p:attrName>style.visibility</p:attrName>
                                        </p:attrNameLst>
                                      </p:cBhvr>
                                      <p:to>
                                        <p:strVal val="visible"/>
                                      </p:to>
                                    </p:set>
                                    <p:animEffect transition="in" filter="wipe(left)">
                                      <p:cBhvr>
                                        <p:cTn id="57" dur="1000"/>
                                        <p:tgtEl>
                                          <p:spTgt spid="5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8" grpId="0"/>
    </p:bldLst>
  </p:timing>
</p:sld>
</file>

<file path=ppt/slides/slide6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47086FEF-7D40-4394-9F17-29085AE8E2D2}"/>
              </a:ext>
            </a:extLst>
          </p:cNvPr>
          <p:cNvGrpSpPr/>
          <p:nvPr/>
        </p:nvGrpSpPr>
        <p:grpSpPr>
          <a:xfrm>
            <a:off x="6065520" y="4687675"/>
            <a:ext cx="4297680" cy="1313664"/>
            <a:chOff x="6065520" y="4275748"/>
            <a:chExt cx="4297680" cy="1313664"/>
          </a:xfrm>
        </p:grpSpPr>
        <p:sp>
          <p:nvSpPr>
            <p:cNvPr id="12" name="Freeform: Shape 11">
              <a:extLst>
                <a:ext uri="{FF2B5EF4-FFF2-40B4-BE49-F238E27FC236}">
                  <a16:creationId xmlns:a16="http://schemas.microsoft.com/office/drawing/2014/main" id="{09C066D6-A83E-4014-A82E-6FDC41A2685D}"/>
                </a:ext>
              </a:extLst>
            </p:cNvPr>
            <p:cNvSpPr>
              <a:spLocks noChangeAspect="1"/>
            </p:cNvSpPr>
            <p:nvPr/>
          </p:nvSpPr>
          <p:spPr>
            <a:xfrm>
              <a:off x="6065520" y="4275748"/>
              <a:ext cx="4297680" cy="1313664"/>
            </a:xfrm>
            <a:custGeom>
              <a:avLst/>
              <a:gdLst>
                <a:gd name="connsiteX0" fmla="*/ 762000 w 4678680"/>
                <a:gd name="connsiteY0" fmla="*/ 0 h 1430122"/>
                <a:gd name="connsiteX1" fmla="*/ 3516039 w 4678680"/>
                <a:gd name="connsiteY1" fmla="*/ 0 h 1430122"/>
                <a:gd name="connsiteX2" fmla="*/ 4038600 w 4678680"/>
                <a:gd name="connsiteY2" fmla="*/ 0 h 1430122"/>
                <a:gd name="connsiteX3" fmla="*/ 4286841 w 4678680"/>
                <a:gd name="connsiteY3" fmla="*/ 0 h 1430122"/>
                <a:gd name="connsiteX4" fmla="*/ 4678680 w 4678680"/>
                <a:gd name="connsiteY4" fmla="*/ 715061 h 1430122"/>
                <a:gd name="connsiteX5" fmla="*/ 4286841 w 4678680"/>
                <a:gd name="connsiteY5" fmla="*/ 1430121 h 1430122"/>
                <a:gd name="connsiteX6" fmla="*/ 4038600 w 4678680"/>
                <a:gd name="connsiteY6" fmla="*/ 1430121 h 1430122"/>
                <a:gd name="connsiteX7" fmla="*/ 4038600 w 4678680"/>
                <a:gd name="connsiteY7" fmla="*/ 1430122 h 1430122"/>
                <a:gd name="connsiteX8" fmla="*/ 1162641 w 4678680"/>
                <a:gd name="connsiteY8" fmla="*/ 1430122 h 1430122"/>
                <a:gd name="connsiteX9" fmla="*/ 762000 w 4678680"/>
                <a:gd name="connsiteY9" fmla="*/ 1430122 h 1430122"/>
                <a:gd name="connsiteX10" fmla="*/ 391839 w 4678680"/>
                <a:gd name="connsiteY10" fmla="*/ 1430122 h 1430122"/>
                <a:gd name="connsiteX11" fmla="*/ 0 w 4678680"/>
                <a:gd name="connsiteY11" fmla="*/ 715062 h 1430122"/>
                <a:gd name="connsiteX12" fmla="*/ 391839 w 4678680"/>
                <a:gd name="connsiteY12" fmla="*/ 1 h 1430122"/>
                <a:gd name="connsiteX13" fmla="*/ 762000 w 4678680"/>
                <a:gd name="connsiteY13" fmla="*/ 1 h 1430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678680" h="1430122">
                  <a:moveTo>
                    <a:pt x="762000" y="0"/>
                  </a:moveTo>
                  <a:lnTo>
                    <a:pt x="3516039" y="0"/>
                  </a:lnTo>
                  <a:lnTo>
                    <a:pt x="4038600" y="0"/>
                  </a:lnTo>
                  <a:lnTo>
                    <a:pt x="4286841" y="0"/>
                  </a:lnTo>
                  <a:lnTo>
                    <a:pt x="4678680" y="715061"/>
                  </a:lnTo>
                  <a:lnTo>
                    <a:pt x="4286841" y="1430121"/>
                  </a:lnTo>
                  <a:lnTo>
                    <a:pt x="4038600" y="1430121"/>
                  </a:lnTo>
                  <a:lnTo>
                    <a:pt x="4038600" y="1430122"/>
                  </a:lnTo>
                  <a:lnTo>
                    <a:pt x="1162641" y="1430122"/>
                  </a:lnTo>
                  <a:lnTo>
                    <a:pt x="762000" y="1430122"/>
                  </a:lnTo>
                  <a:lnTo>
                    <a:pt x="391839" y="1430122"/>
                  </a:lnTo>
                  <a:lnTo>
                    <a:pt x="0" y="715062"/>
                  </a:lnTo>
                  <a:lnTo>
                    <a:pt x="391839" y="1"/>
                  </a:lnTo>
                  <a:lnTo>
                    <a:pt x="762000" y="1"/>
                  </a:lnTo>
                  <a:close/>
                </a:path>
              </a:pathLst>
            </a:cu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 name="TextBox 22">
              <a:extLst>
                <a:ext uri="{FF2B5EF4-FFF2-40B4-BE49-F238E27FC236}">
                  <a16:creationId xmlns:a16="http://schemas.microsoft.com/office/drawing/2014/main" id="{F3102982-7BF0-44E2-BF67-DEE3F2CF282C}"/>
                </a:ext>
              </a:extLst>
            </p:cNvPr>
            <p:cNvSpPr txBox="1"/>
            <p:nvPr/>
          </p:nvSpPr>
          <p:spPr>
            <a:xfrm>
              <a:off x="6590909" y="4343035"/>
              <a:ext cx="2963902" cy="1175706"/>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4" name="Group 3">
            <a:extLst>
              <a:ext uri="{FF2B5EF4-FFF2-40B4-BE49-F238E27FC236}">
                <a16:creationId xmlns:a16="http://schemas.microsoft.com/office/drawing/2014/main" id="{9520363D-8C2A-4F01-8B67-5E916FC7DEEC}"/>
              </a:ext>
            </a:extLst>
          </p:cNvPr>
          <p:cNvGrpSpPr/>
          <p:nvPr/>
        </p:nvGrpSpPr>
        <p:grpSpPr>
          <a:xfrm>
            <a:off x="6065520" y="2971215"/>
            <a:ext cx="4297680" cy="1313664"/>
            <a:chOff x="6065520" y="2767602"/>
            <a:chExt cx="4297680" cy="1313664"/>
          </a:xfrm>
        </p:grpSpPr>
        <p:sp>
          <p:nvSpPr>
            <p:cNvPr id="13" name="Freeform: Shape 12">
              <a:extLst>
                <a:ext uri="{FF2B5EF4-FFF2-40B4-BE49-F238E27FC236}">
                  <a16:creationId xmlns:a16="http://schemas.microsoft.com/office/drawing/2014/main" id="{ADC5D06A-2B40-415B-BDA1-146BB22E4195}"/>
                </a:ext>
              </a:extLst>
            </p:cNvPr>
            <p:cNvSpPr>
              <a:spLocks noChangeAspect="1"/>
            </p:cNvSpPr>
            <p:nvPr/>
          </p:nvSpPr>
          <p:spPr>
            <a:xfrm>
              <a:off x="6065520" y="2767602"/>
              <a:ext cx="4297680" cy="1313664"/>
            </a:xfrm>
            <a:custGeom>
              <a:avLst/>
              <a:gdLst>
                <a:gd name="connsiteX0" fmla="*/ 762000 w 4678680"/>
                <a:gd name="connsiteY0" fmla="*/ 0 h 1430122"/>
                <a:gd name="connsiteX1" fmla="*/ 3516039 w 4678680"/>
                <a:gd name="connsiteY1" fmla="*/ 0 h 1430122"/>
                <a:gd name="connsiteX2" fmla="*/ 4038600 w 4678680"/>
                <a:gd name="connsiteY2" fmla="*/ 0 h 1430122"/>
                <a:gd name="connsiteX3" fmla="*/ 4286841 w 4678680"/>
                <a:gd name="connsiteY3" fmla="*/ 0 h 1430122"/>
                <a:gd name="connsiteX4" fmla="*/ 4678680 w 4678680"/>
                <a:gd name="connsiteY4" fmla="*/ 715061 h 1430122"/>
                <a:gd name="connsiteX5" fmla="*/ 4286841 w 4678680"/>
                <a:gd name="connsiteY5" fmla="*/ 1430121 h 1430122"/>
                <a:gd name="connsiteX6" fmla="*/ 4038600 w 4678680"/>
                <a:gd name="connsiteY6" fmla="*/ 1430121 h 1430122"/>
                <a:gd name="connsiteX7" fmla="*/ 4038600 w 4678680"/>
                <a:gd name="connsiteY7" fmla="*/ 1430122 h 1430122"/>
                <a:gd name="connsiteX8" fmla="*/ 1162641 w 4678680"/>
                <a:gd name="connsiteY8" fmla="*/ 1430122 h 1430122"/>
                <a:gd name="connsiteX9" fmla="*/ 762000 w 4678680"/>
                <a:gd name="connsiteY9" fmla="*/ 1430122 h 1430122"/>
                <a:gd name="connsiteX10" fmla="*/ 391839 w 4678680"/>
                <a:gd name="connsiteY10" fmla="*/ 1430122 h 1430122"/>
                <a:gd name="connsiteX11" fmla="*/ 0 w 4678680"/>
                <a:gd name="connsiteY11" fmla="*/ 715062 h 1430122"/>
                <a:gd name="connsiteX12" fmla="*/ 391839 w 4678680"/>
                <a:gd name="connsiteY12" fmla="*/ 1 h 1430122"/>
                <a:gd name="connsiteX13" fmla="*/ 762000 w 4678680"/>
                <a:gd name="connsiteY13" fmla="*/ 1 h 1430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678680" h="1430122">
                  <a:moveTo>
                    <a:pt x="762000" y="0"/>
                  </a:moveTo>
                  <a:lnTo>
                    <a:pt x="3516039" y="0"/>
                  </a:lnTo>
                  <a:lnTo>
                    <a:pt x="4038600" y="0"/>
                  </a:lnTo>
                  <a:lnTo>
                    <a:pt x="4286841" y="0"/>
                  </a:lnTo>
                  <a:lnTo>
                    <a:pt x="4678680" y="715061"/>
                  </a:lnTo>
                  <a:lnTo>
                    <a:pt x="4286841" y="1430121"/>
                  </a:lnTo>
                  <a:lnTo>
                    <a:pt x="4038600" y="1430121"/>
                  </a:lnTo>
                  <a:lnTo>
                    <a:pt x="4038600" y="1430122"/>
                  </a:lnTo>
                  <a:lnTo>
                    <a:pt x="1162641" y="1430122"/>
                  </a:lnTo>
                  <a:lnTo>
                    <a:pt x="762000" y="1430122"/>
                  </a:lnTo>
                  <a:lnTo>
                    <a:pt x="391839" y="1430122"/>
                  </a:lnTo>
                  <a:lnTo>
                    <a:pt x="0" y="715062"/>
                  </a:lnTo>
                  <a:lnTo>
                    <a:pt x="391839" y="1"/>
                  </a:lnTo>
                  <a:lnTo>
                    <a:pt x="762000" y="1"/>
                  </a:ln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TextBox 21">
              <a:extLst>
                <a:ext uri="{FF2B5EF4-FFF2-40B4-BE49-F238E27FC236}">
                  <a16:creationId xmlns:a16="http://schemas.microsoft.com/office/drawing/2014/main" id="{1030AE81-D8E3-43E9-9F61-37EC478B2685}"/>
                </a:ext>
              </a:extLst>
            </p:cNvPr>
            <p:cNvSpPr txBox="1"/>
            <p:nvPr/>
          </p:nvSpPr>
          <p:spPr>
            <a:xfrm>
              <a:off x="7116818" y="2812012"/>
              <a:ext cx="2963902" cy="1175706"/>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24" name="Group 23">
            <a:extLst>
              <a:ext uri="{FF2B5EF4-FFF2-40B4-BE49-F238E27FC236}">
                <a16:creationId xmlns:a16="http://schemas.microsoft.com/office/drawing/2014/main" id="{05BC6CCF-F7D9-448E-BDA2-E5C708A913E9}"/>
              </a:ext>
            </a:extLst>
          </p:cNvPr>
          <p:cNvGrpSpPr/>
          <p:nvPr/>
        </p:nvGrpSpPr>
        <p:grpSpPr>
          <a:xfrm>
            <a:off x="6065520" y="1259458"/>
            <a:ext cx="4297680" cy="1313664"/>
            <a:chOff x="6065520" y="1259458"/>
            <a:chExt cx="4297680" cy="1313664"/>
          </a:xfrm>
        </p:grpSpPr>
        <p:sp>
          <p:nvSpPr>
            <p:cNvPr id="11" name="Freeform: Shape 10">
              <a:extLst>
                <a:ext uri="{FF2B5EF4-FFF2-40B4-BE49-F238E27FC236}">
                  <a16:creationId xmlns:a16="http://schemas.microsoft.com/office/drawing/2014/main" id="{914D8683-574E-4D71-B562-6FB418B19A1C}"/>
                </a:ext>
              </a:extLst>
            </p:cNvPr>
            <p:cNvSpPr>
              <a:spLocks noChangeAspect="1"/>
            </p:cNvSpPr>
            <p:nvPr/>
          </p:nvSpPr>
          <p:spPr>
            <a:xfrm>
              <a:off x="6065520" y="1259458"/>
              <a:ext cx="4297680" cy="1313664"/>
            </a:xfrm>
            <a:custGeom>
              <a:avLst/>
              <a:gdLst>
                <a:gd name="connsiteX0" fmla="*/ 762000 w 4678680"/>
                <a:gd name="connsiteY0" fmla="*/ 0 h 1430122"/>
                <a:gd name="connsiteX1" fmla="*/ 3516039 w 4678680"/>
                <a:gd name="connsiteY1" fmla="*/ 0 h 1430122"/>
                <a:gd name="connsiteX2" fmla="*/ 4038600 w 4678680"/>
                <a:gd name="connsiteY2" fmla="*/ 0 h 1430122"/>
                <a:gd name="connsiteX3" fmla="*/ 4286841 w 4678680"/>
                <a:gd name="connsiteY3" fmla="*/ 0 h 1430122"/>
                <a:gd name="connsiteX4" fmla="*/ 4678680 w 4678680"/>
                <a:gd name="connsiteY4" fmla="*/ 715061 h 1430122"/>
                <a:gd name="connsiteX5" fmla="*/ 4286841 w 4678680"/>
                <a:gd name="connsiteY5" fmla="*/ 1430121 h 1430122"/>
                <a:gd name="connsiteX6" fmla="*/ 4038600 w 4678680"/>
                <a:gd name="connsiteY6" fmla="*/ 1430121 h 1430122"/>
                <a:gd name="connsiteX7" fmla="*/ 4038600 w 4678680"/>
                <a:gd name="connsiteY7" fmla="*/ 1430122 h 1430122"/>
                <a:gd name="connsiteX8" fmla="*/ 1162641 w 4678680"/>
                <a:gd name="connsiteY8" fmla="*/ 1430122 h 1430122"/>
                <a:gd name="connsiteX9" fmla="*/ 762000 w 4678680"/>
                <a:gd name="connsiteY9" fmla="*/ 1430122 h 1430122"/>
                <a:gd name="connsiteX10" fmla="*/ 391839 w 4678680"/>
                <a:gd name="connsiteY10" fmla="*/ 1430122 h 1430122"/>
                <a:gd name="connsiteX11" fmla="*/ 0 w 4678680"/>
                <a:gd name="connsiteY11" fmla="*/ 715062 h 1430122"/>
                <a:gd name="connsiteX12" fmla="*/ 391839 w 4678680"/>
                <a:gd name="connsiteY12" fmla="*/ 1 h 1430122"/>
                <a:gd name="connsiteX13" fmla="*/ 762000 w 4678680"/>
                <a:gd name="connsiteY13" fmla="*/ 1 h 1430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678680" h="1430122">
                  <a:moveTo>
                    <a:pt x="762000" y="0"/>
                  </a:moveTo>
                  <a:lnTo>
                    <a:pt x="3516039" y="0"/>
                  </a:lnTo>
                  <a:lnTo>
                    <a:pt x="4038600" y="0"/>
                  </a:lnTo>
                  <a:lnTo>
                    <a:pt x="4286841" y="0"/>
                  </a:lnTo>
                  <a:lnTo>
                    <a:pt x="4678680" y="715061"/>
                  </a:lnTo>
                  <a:lnTo>
                    <a:pt x="4286841" y="1430121"/>
                  </a:lnTo>
                  <a:lnTo>
                    <a:pt x="4038600" y="1430121"/>
                  </a:lnTo>
                  <a:lnTo>
                    <a:pt x="4038600" y="1430122"/>
                  </a:lnTo>
                  <a:lnTo>
                    <a:pt x="1162641" y="1430122"/>
                  </a:lnTo>
                  <a:lnTo>
                    <a:pt x="762000" y="1430122"/>
                  </a:lnTo>
                  <a:lnTo>
                    <a:pt x="391839" y="1430122"/>
                  </a:lnTo>
                  <a:lnTo>
                    <a:pt x="0" y="715062"/>
                  </a:lnTo>
                  <a:lnTo>
                    <a:pt x="391839" y="1"/>
                  </a:lnTo>
                  <a:lnTo>
                    <a:pt x="762000" y="1"/>
                  </a:lnTo>
                  <a:close/>
                </a:path>
              </a:pathLst>
            </a:custGeom>
            <a:solidFill>
              <a:srgbClr val="EF34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1" name="TextBox 20">
              <a:extLst>
                <a:ext uri="{FF2B5EF4-FFF2-40B4-BE49-F238E27FC236}">
                  <a16:creationId xmlns:a16="http://schemas.microsoft.com/office/drawing/2014/main" id="{8E434F6A-5F43-4A7E-8391-E8ACFB1CF15D}"/>
                </a:ext>
              </a:extLst>
            </p:cNvPr>
            <p:cNvSpPr txBox="1"/>
            <p:nvPr/>
          </p:nvSpPr>
          <p:spPr>
            <a:xfrm>
              <a:off x="6590909" y="1328437"/>
              <a:ext cx="2963902" cy="1175706"/>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sp>
        <p:nvSpPr>
          <p:cNvPr id="16" name="TextBox 15">
            <a:extLst>
              <a:ext uri="{FF2B5EF4-FFF2-40B4-BE49-F238E27FC236}">
                <a16:creationId xmlns:a16="http://schemas.microsoft.com/office/drawing/2014/main" id="{D526BBF4-C119-46D9-9F6D-2DC9270DF29A}"/>
              </a:ext>
            </a:extLst>
          </p:cNvPr>
          <p:cNvSpPr txBox="1"/>
          <p:nvPr/>
        </p:nvSpPr>
        <p:spPr>
          <a:xfrm>
            <a:off x="457200" y="2367533"/>
            <a:ext cx="4240396" cy="3816429"/>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 .</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p:txBody>
      </p:sp>
      <p:sp>
        <p:nvSpPr>
          <p:cNvPr id="17" name="TextBox 16">
            <a:extLst>
              <a:ext uri="{FF2B5EF4-FFF2-40B4-BE49-F238E27FC236}">
                <a16:creationId xmlns:a16="http://schemas.microsoft.com/office/drawing/2014/main" id="{EBCD963E-20D7-4A12-A59D-D14806DC7CE4}"/>
              </a:ext>
            </a:extLst>
          </p:cNvPr>
          <p:cNvSpPr txBox="1"/>
          <p:nvPr/>
        </p:nvSpPr>
        <p:spPr>
          <a:xfrm>
            <a:off x="387495" y="305067"/>
            <a:ext cx="4032105" cy="1415772"/>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t>
            </a:r>
            <a:endParaRPr lang="en-US" dirty="0">
              <a:solidFill>
                <a:schemeClr val="bg1"/>
              </a:solidFill>
            </a:endParaRPr>
          </a:p>
        </p:txBody>
      </p:sp>
      <p:grpSp>
        <p:nvGrpSpPr>
          <p:cNvPr id="26" name="Group 25">
            <a:extLst>
              <a:ext uri="{FF2B5EF4-FFF2-40B4-BE49-F238E27FC236}">
                <a16:creationId xmlns:a16="http://schemas.microsoft.com/office/drawing/2014/main" id="{CC70BB9B-395B-47F7-BBF0-383AFE3038DF}"/>
              </a:ext>
            </a:extLst>
          </p:cNvPr>
          <p:cNvGrpSpPr/>
          <p:nvPr/>
        </p:nvGrpSpPr>
        <p:grpSpPr>
          <a:xfrm>
            <a:off x="9342120" y="1058036"/>
            <a:ext cx="1645920" cy="1514246"/>
            <a:chOff x="9342120" y="1058036"/>
            <a:chExt cx="1645920" cy="1514246"/>
          </a:xfrm>
        </p:grpSpPr>
        <p:sp>
          <p:nvSpPr>
            <p:cNvPr id="8" name="Hexagon 7">
              <a:extLst>
                <a:ext uri="{FF2B5EF4-FFF2-40B4-BE49-F238E27FC236}">
                  <a16:creationId xmlns:a16="http://schemas.microsoft.com/office/drawing/2014/main" id="{564C55F9-9858-4B25-BE50-03169DA2D1C9}"/>
                </a:ext>
              </a:extLst>
            </p:cNvPr>
            <p:cNvSpPr>
              <a:spLocks noChangeAspect="1"/>
            </p:cNvSpPr>
            <p:nvPr/>
          </p:nvSpPr>
          <p:spPr>
            <a:xfrm>
              <a:off x="9342120" y="1058036"/>
              <a:ext cx="1645920" cy="1514246"/>
            </a:xfrm>
            <a:prstGeom prst="hexagon">
              <a:avLst>
                <a:gd name="adj" fmla="val 27399"/>
                <a:gd name="vf" fmla="val 115470"/>
              </a:avLst>
            </a:prstGeom>
            <a:solidFill>
              <a:schemeClr val="bg1"/>
            </a:solidFill>
            <a:ln>
              <a:noFill/>
            </a:ln>
            <a:effectLst>
              <a:outerShdw blurRad="50800" dist="381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 name="TextBox 17">
              <a:extLst>
                <a:ext uri="{FF2B5EF4-FFF2-40B4-BE49-F238E27FC236}">
                  <a16:creationId xmlns:a16="http://schemas.microsoft.com/office/drawing/2014/main" id="{0698AE3B-0EC6-46C2-A5EA-A4D2847D5319}"/>
                </a:ext>
              </a:extLst>
            </p:cNvPr>
            <p:cNvSpPr txBox="1"/>
            <p:nvPr/>
          </p:nvSpPr>
          <p:spPr>
            <a:xfrm>
              <a:off x="9612185" y="1342378"/>
              <a:ext cx="1105787" cy="954107"/>
            </a:xfrm>
            <a:prstGeom prst="rect">
              <a:avLst/>
            </a:prstGeom>
            <a:noFill/>
          </p:spPr>
          <p:txBody>
            <a:bodyPr wrap="square" rtlCol="0">
              <a:spAutoFit/>
            </a:bodyPr>
            <a:lstStyle/>
            <a:p>
              <a:pPr algn="ctr"/>
              <a:r>
                <a:rPr lang="en-US" sz="4000" dirty="0">
                  <a:solidFill>
                    <a:srgbClr val="4D4D4D"/>
                  </a:solidFill>
                  <a:latin typeface="Bernard MT Condensed" panose="02050806060905020404" pitchFamily="18" charset="0"/>
                </a:rPr>
                <a:t>01</a:t>
              </a:r>
            </a:p>
            <a:p>
              <a:pPr algn="ctr"/>
              <a:r>
                <a:rPr lang="en-US" sz="1400" b="1" dirty="0">
                  <a:solidFill>
                    <a:srgbClr val="4D4D4D"/>
                  </a:solidFill>
                </a:rPr>
                <a:t>OPTION</a:t>
              </a:r>
            </a:p>
          </p:txBody>
        </p:sp>
      </p:grpSp>
      <p:grpSp>
        <p:nvGrpSpPr>
          <p:cNvPr id="27" name="Group 26">
            <a:extLst>
              <a:ext uri="{FF2B5EF4-FFF2-40B4-BE49-F238E27FC236}">
                <a16:creationId xmlns:a16="http://schemas.microsoft.com/office/drawing/2014/main" id="{1AB8C7BC-9348-4751-9AAC-C940BC271250}"/>
              </a:ext>
            </a:extLst>
          </p:cNvPr>
          <p:cNvGrpSpPr/>
          <p:nvPr/>
        </p:nvGrpSpPr>
        <p:grpSpPr>
          <a:xfrm>
            <a:off x="5402856" y="2767801"/>
            <a:ext cx="1645920" cy="1514246"/>
            <a:chOff x="5402856" y="2564188"/>
            <a:chExt cx="1645920" cy="1514246"/>
          </a:xfrm>
        </p:grpSpPr>
        <p:sp>
          <p:nvSpPr>
            <p:cNvPr id="14" name="Hexagon 13">
              <a:extLst>
                <a:ext uri="{FF2B5EF4-FFF2-40B4-BE49-F238E27FC236}">
                  <a16:creationId xmlns:a16="http://schemas.microsoft.com/office/drawing/2014/main" id="{A6A58B6E-A734-4170-A08C-8195272A9574}"/>
                </a:ext>
              </a:extLst>
            </p:cNvPr>
            <p:cNvSpPr>
              <a:spLocks noChangeAspect="1"/>
            </p:cNvSpPr>
            <p:nvPr/>
          </p:nvSpPr>
          <p:spPr>
            <a:xfrm>
              <a:off x="5402856" y="2564188"/>
              <a:ext cx="1645920" cy="1514246"/>
            </a:xfrm>
            <a:prstGeom prst="hexagon">
              <a:avLst>
                <a:gd name="adj" fmla="val 27399"/>
                <a:gd name="vf" fmla="val 115470"/>
              </a:avLst>
            </a:prstGeom>
            <a:solidFill>
              <a:schemeClr val="bg1"/>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9" name="TextBox 18">
              <a:extLst>
                <a:ext uri="{FF2B5EF4-FFF2-40B4-BE49-F238E27FC236}">
                  <a16:creationId xmlns:a16="http://schemas.microsoft.com/office/drawing/2014/main" id="{0752D33C-872A-4C39-AACC-076952B663B2}"/>
                </a:ext>
              </a:extLst>
            </p:cNvPr>
            <p:cNvSpPr txBox="1"/>
            <p:nvPr/>
          </p:nvSpPr>
          <p:spPr>
            <a:xfrm>
              <a:off x="5672922" y="2844257"/>
              <a:ext cx="1105787" cy="954107"/>
            </a:xfrm>
            <a:prstGeom prst="rect">
              <a:avLst/>
            </a:prstGeom>
            <a:noFill/>
          </p:spPr>
          <p:txBody>
            <a:bodyPr wrap="square" rtlCol="0">
              <a:spAutoFit/>
            </a:bodyPr>
            <a:lstStyle/>
            <a:p>
              <a:pPr algn="ctr"/>
              <a:r>
                <a:rPr lang="en-US" sz="4000" dirty="0">
                  <a:solidFill>
                    <a:srgbClr val="4D4D4D"/>
                  </a:solidFill>
                  <a:latin typeface="Bernard MT Condensed" panose="02050806060905020404" pitchFamily="18" charset="0"/>
                </a:rPr>
                <a:t>02</a:t>
              </a:r>
            </a:p>
            <a:p>
              <a:pPr algn="ctr"/>
              <a:r>
                <a:rPr lang="en-US" sz="1400" b="1" dirty="0">
                  <a:solidFill>
                    <a:srgbClr val="4D4D4D"/>
                  </a:solidFill>
                </a:rPr>
                <a:t>OPTION</a:t>
              </a:r>
            </a:p>
          </p:txBody>
        </p:sp>
      </p:grpSp>
      <p:grpSp>
        <p:nvGrpSpPr>
          <p:cNvPr id="25" name="Group 24">
            <a:extLst>
              <a:ext uri="{FF2B5EF4-FFF2-40B4-BE49-F238E27FC236}">
                <a16:creationId xmlns:a16="http://schemas.microsoft.com/office/drawing/2014/main" id="{398EECF2-F861-4D77-B442-31589C6E8070}"/>
              </a:ext>
            </a:extLst>
          </p:cNvPr>
          <p:cNvGrpSpPr/>
          <p:nvPr/>
        </p:nvGrpSpPr>
        <p:grpSpPr>
          <a:xfrm>
            <a:off x="9342120" y="4505554"/>
            <a:ext cx="1645920" cy="1514246"/>
            <a:chOff x="9342120" y="4093627"/>
            <a:chExt cx="1645920" cy="1514246"/>
          </a:xfrm>
        </p:grpSpPr>
        <p:sp>
          <p:nvSpPr>
            <p:cNvPr id="15" name="Hexagon 14">
              <a:extLst>
                <a:ext uri="{FF2B5EF4-FFF2-40B4-BE49-F238E27FC236}">
                  <a16:creationId xmlns:a16="http://schemas.microsoft.com/office/drawing/2014/main" id="{609C6ABD-2383-435E-85F2-E85B73A104B2}"/>
                </a:ext>
              </a:extLst>
            </p:cNvPr>
            <p:cNvSpPr>
              <a:spLocks noChangeAspect="1"/>
            </p:cNvSpPr>
            <p:nvPr/>
          </p:nvSpPr>
          <p:spPr>
            <a:xfrm>
              <a:off x="9342120" y="4093627"/>
              <a:ext cx="1645920" cy="1514246"/>
            </a:xfrm>
            <a:prstGeom prst="hexagon">
              <a:avLst>
                <a:gd name="adj" fmla="val 27399"/>
                <a:gd name="vf" fmla="val 115470"/>
              </a:avLst>
            </a:prstGeom>
            <a:solidFill>
              <a:schemeClr val="bg1"/>
            </a:solidFill>
            <a:ln>
              <a:noFill/>
            </a:ln>
            <a:effectLst>
              <a:outerShdw blurRad="50800" dist="381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 name="TextBox 19">
              <a:extLst>
                <a:ext uri="{FF2B5EF4-FFF2-40B4-BE49-F238E27FC236}">
                  <a16:creationId xmlns:a16="http://schemas.microsoft.com/office/drawing/2014/main" id="{156CBA96-324B-4EC3-91FB-84CAAE6C5320}"/>
                </a:ext>
              </a:extLst>
            </p:cNvPr>
            <p:cNvSpPr txBox="1"/>
            <p:nvPr/>
          </p:nvSpPr>
          <p:spPr>
            <a:xfrm>
              <a:off x="9612186" y="4373696"/>
              <a:ext cx="1105787" cy="954107"/>
            </a:xfrm>
            <a:prstGeom prst="rect">
              <a:avLst/>
            </a:prstGeom>
            <a:noFill/>
          </p:spPr>
          <p:txBody>
            <a:bodyPr wrap="square" rtlCol="0">
              <a:spAutoFit/>
            </a:bodyPr>
            <a:lstStyle/>
            <a:p>
              <a:pPr algn="ctr"/>
              <a:r>
                <a:rPr lang="en-US" sz="4000" dirty="0">
                  <a:solidFill>
                    <a:srgbClr val="4D4D4D"/>
                  </a:solidFill>
                  <a:latin typeface="Bernard MT Condensed" panose="02050806060905020404" pitchFamily="18" charset="0"/>
                </a:rPr>
                <a:t>03</a:t>
              </a:r>
            </a:p>
            <a:p>
              <a:pPr algn="ctr"/>
              <a:r>
                <a:rPr lang="en-US" sz="1400" b="1" dirty="0">
                  <a:solidFill>
                    <a:srgbClr val="4D4D4D"/>
                  </a:solidFill>
                </a:rPr>
                <a:t>OPTION</a:t>
              </a:r>
            </a:p>
          </p:txBody>
        </p:sp>
      </p:grpSp>
    </p:spTree>
    <p:extLst>
      <p:ext uri="{BB962C8B-B14F-4D97-AF65-F5344CB8AC3E}">
        <p14:creationId xmlns:p14="http://schemas.microsoft.com/office/powerpoint/2010/main" val="162668824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wipe(left)">
                                      <p:cBhvr>
                                        <p:cTn id="7" dur="1000"/>
                                        <p:tgtEl>
                                          <p:spTgt spid="17"/>
                                        </p:tgtEl>
                                      </p:cBhvr>
                                    </p:animEffect>
                                  </p:childTnLst>
                                </p:cTn>
                              </p:par>
                            </p:childTnLst>
                          </p:cTn>
                        </p:par>
                        <p:par>
                          <p:cTn id="8" fill="hold">
                            <p:stCondLst>
                              <p:cond delay="1000"/>
                            </p:stCondLst>
                            <p:childTnLst>
                              <p:par>
                                <p:cTn id="9" presetID="22" presetClass="entr" presetSubtype="1" fill="hold" grpId="0" nodeType="afterEffect">
                                  <p:stCondLst>
                                    <p:cond delay="0"/>
                                  </p:stCondLst>
                                  <p:childTnLst>
                                    <p:set>
                                      <p:cBhvr>
                                        <p:cTn id="10" dur="1" fill="hold">
                                          <p:stCondLst>
                                            <p:cond delay="0"/>
                                          </p:stCondLst>
                                        </p:cTn>
                                        <p:tgtEl>
                                          <p:spTgt spid="16"/>
                                        </p:tgtEl>
                                        <p:attrNameLst>
                                          <p:attrName>style.visibility</p:attrName>
                                        </p:attrNameLst>
                                      </p:cBhvr>
                                      <p:to>
                                        <p:strVal val="visible"/>
                                      </p:to>
                                    </p:set>
                                    <p:animEffect transition="in" filter="wipe(up)">
                                      <p:cBhvr>
                                        <p:cTn id="11" dur="750"/>
                                        <p:tgtEl>
                                          <p:spTgt spid="16"/>
                                        </p:tgtEl>
                                      </p:cBhvr>
                                    </p:animEffect>
                                  </p:childTnLst>
                                </p:cTn>
                              </p:par>
                            </p:childTnLst>
                          </p:cTn>
                        </p:par>
                        <p:par>
                          <p:cTn id="12" fill="hold">
                            <p:stCondLst>
                              <p:cond delay="1750"/>
                            </p:stCondLst>
                            <p:childTnLst>
                              <p:par>
                                <p:cTn id="13" presetID="53" presetClass="entr" presetSubtype="16" fill="hold" nodeType="afterEffect">
                                  <p:stCondLst>
                                    <p:cond delay="0"/>
                                  </p:stCondLst>
                                  <p:childTnLst>
                                    <p:set>
                                      <p:cBhvr>
                                        <p:cTn id="14" dur="1" fill="hold">
                                          <p:stCondLst>
                                            <p:cond delay="0"/>
                                          </p:stCondLst>
                                        </p:cTn>
                                        <p:tgtEl>
                                          <p:spTgt spid="26"/>
                                        </p:tgtEl>
                                        <p:attrNameLst>
                                          <p:attrName>style.visibility</p:attrName>
                                        </p:attrNameLst>
                                      </p:cBhvr>
                                      <p:to>
                                        <p:strVal val="visible"/>
                                      </p:to>
                                    </p:set>
                                    <p:anim calcmode="lin" valueType="num">
                                      <p:cBhvr>
                                        <p:cTn id="15" dur="750" fill="hold"/>
                                        <p:tgtEl>
                                          <p:spTgt spid="26"/>
                                        </p:tgtEl>
                                        <p:attrNameLst>
                                          <p:attrName>ppt_w</p:attrName>
                                        </p:attrNameLst>
                                      </p:cBhvr>
                                      <p:tavLst>
                                        <p:tav tm="0">
                                          <p:val>
                                            <p:fltVal val="0"/>
                                          </p:val>
                                        </p:tav>
                                        <p:tav tm="100000">
                                          <p:val>
                                            <p:strVal val="#ppt_w"/>
                                          </p:val>
                                        </p:tav>
                                      </p:tavLst>
                                    </p:anim>
                                    <p:anim calcmode="lin" valueType="num">
                                      <p:cBhvr>
                                        <p:cTn id="16" dur="750" fill="hold"/>
                                        <p:tgtEl>
                                          <p:spTgt spid="26"/>
                                        </p:tgtEl>
                                        <p:attrNameLst>
                                          <p:attrName>ppt_h</p:attrName>
                                        </p:attrNameLst>
                                      </p:cBhvr>
                                      <p:tavLst>
                                        <p:tav tm="0">
                                          <p:val>
                                            <p:fltVal val="0"/>
                                          </p:val>
                                        </p:tav>
                                        <p:tav tm="100000">
                                          <p:val>
                                            <p:strVal val="#ppt_h"/>
                                          </p:val>
                                        </p:tav>
                                      </p:tavLst>
                                    </p:anim>
                                    <p:animEffect transition="in" filter="fade">
                                      <p:cBhvr>
                                        <p:cTn id="17" dur="750"/>
                                        <p:tgtEl>
                                          <p:spTgt spid="26"/>
                                        </p:tgtEl>
                                      </p:cBhvr>
                                    </p:animEffect>
                                  </p:childTnLst>
                                </p:cTn>
                              </p:par>
                            </p:childTnLst>
                          </p:cTn>
                        </p:par>
                        <p:par>
                          <p:cTn id="18" fill="hold">
                            <p:stCondLst>
                              <p:cond delay="2500"/>
                            </p:stCondLst>
                            <p:childTnLst>
                              <p:par>
                                <p:cTn id="19" presetID="22" presetClass="entr" presetSubtype="2" fill="hold" nodeType="afterEffect">
                                  <p:stCondLst>
                                    <p:cond delay="0"/>
                                  </p:stCondLst>
                                  <p:childTnLst>
                                    <p:set>
                                      <p:cBhvr>
                                        <p:cTn id="20" dur="1" fill="hold">
                                          <p:stCondLst>
                                            <p:cond delay="0"/>
                                          </p:stCondLst>
                                        </p:cTn>
                                        <p:tgtEl>
                                          <p:spTgt spid="24"/>
                                        </p:tgtEl>
                                        <p:attrNameLst>
                                          <p:attrName>style.visibility</p:attrName>
                                        </p:attrNameLst>
                                      </p:cBhvr>
                                      <p:to>
                                        <p:strVal val="visible"/>
                                      </p:to>
                                    </p:set>
                                    <p:animEffect transition="in" filter="wipe(right)">
                                      <p:cBhvr>
                                        <p:cTn id="21" dur="1000"/>
                                        <p:tgtEl>
                                          <p:spTgt spid="24"/>
                                        </p:tgtEl>
                                      </p:cBhvr>
                                    </p:animEffect>
                                  </p:childTnLst>
                                </p:cTn>
                              </p:par>
                            </p:childTnLst>
                          </p:cTn>
                        </p:par>
                        <p:par>
                          <p:cTn id="22" fill="hold">
                            <p:stCondLst>
                              <p:cond delay="3500"/>
                            </p:stCondLst>
                            <p:childTnLst>
                              <p:par>
                                <p:cTn id="23" presetID="53" presetClass="entr" presetSubtype="16" fill="hold" nodeType="afterEffect">
                                  <p:stCondLst>
                                    <p:cond delay="0"/>
                                  </p:stCondLst>
                                  <p:childTnLst>
                                    <p:set>
                                      <p:cBhvr>
                                        <p:cTn id="24" dur="1" fill="hold">
                                          <p:stCondLst>
                                            <p:cond delay="0"/>
                                          </p:stCondLst>
                                        </p:cTn>
                                        <p:tgtEl>
                                          <p:spTgt spid="27"/>
                                        </p:tgtEl>
                                        <p:attrNameLst>
                                          <p:attrName>style.visibility</p:attrName>
                                        </p:attrNameLst>
                                      </p:cBhvr>
                                      <p:to>
                                        <p:strVal val="visible"/>
                                      </p:to>
                                    </p:set>
                                    <p:anim calcmode="lin" valueType="num">
                                      <p:cBhvr>
                                        <p:cTn id="25" dur="750" fill="hold"/>
                                        <p:tgtEl>
                                          <p:spTgt spid="27"/>
                                        </p:tgtEl>
                                        <p:attrNameLst>
                                          <p:attrName>ppt_w</p:attrName>
                                        </p:attrNameLst>
                                      </p:cBhvr>
                                      <p:tavLst>
                                        <p:tav tm="0">
                                          <p:val>
                                            <p:fltVal val="0"/>
                                          </p:val>
                                        </p:tav>
                                        <p:tav tm="100000">
                                          <p:val>
                                            <p:strVal val="#ppt_w"/>
                                          </p:val>
                                        </p:tav>
                                      </p:tavLst>
                                    </p:anim>
                                    <p:anim calcmode="lin" valueType="num">
                                      <p:cBhvr>
                                        <p:cTn id="26" dur="750" fill="hold"/>
                                        <p:tgtEl>
                                          <p:spTgt spid="27"/>
                                        </p:tgtEl>
                                        <p:attrNameLst>
                                          <p:attrName>ppt_h</p:attrName>
                                        </p:attrNameLst>
                                      </p:cBhvr>
                                      <p:tavLst>
                                        <p:tav tm="0">
                                          <p:val>
                                            <p:fltVal val="0"/>
                                          </p:val>
                                        </p:tav>
                                        <p:tav tm="100000">
                                          <p:val>
                                            <p:strVal val="#ppt_h"/>
                                          </p:val>
                                        </p:tav>
                                      </p:tavLst>
                                    </p:anim>
                                    <p:animEffect transition="in" filter="fade">
                                      <p:cBhvr>
                                        <p:cTn id="27" dur="750"/>
                                        <p:tgtEl>
                                          <p:spTgt spid="27"/>
                                        </p:tgtEl>
                                      </p:cBhvr>
                                    </p:animEffect>
                                  </p:childTnLst>
                                </p:cTn>
                              </p:par>
                            </p:childTnLst>
                          </p:cTn>
                        </p:par>
                        <p:par>
                          <p:cTn id="28" fill="hold">
                            <p:stCondLst>
                              <p:cond delay="4250"/>
                            </p:stCondLst>
                            <p:childTnLst>
                              <p:par>
                                <p:cTn id="29" presetID="22" presetClass="entr" presetSubtype="8" fill="hold" nodeType="afterEffect">
                                  <p:stCondLst>
                                    <p:cond delay="0"/>
                                  </p:stCondLst>
                                  <p:childTnLst>
                                    <p:set>
                                      <p:cBhvr>
                                        <p:cTn id="30" dur="1" fill="hold">
                                          <p:stCondLst>
                                            <p:cond delay="0"/>
                                          </p:stCondLst>
                                        </p:cTn>
                                        <p:tgtEl>
                                          <p:spTgt spid="4"/>
                                        </p:tgtEl>
                                        <p:attrNameLst>
                                          <p:attrName>style.visibility</p:attrName>
                                        </p:attrNameLst>
                                      </p:cBhvr>
                                      <p:to>
                                        <p:strVal val="visible"/>
                                      </p:to>
                                    </p:set>
                                    <p:animEffect transition="in" filter="wipe(left)">
                                      <p:cBhvr>
                                        <p:cTn id="31" dur="1000"/>
                                        <p:tgtEl>
                                          <p:spTgt spid="4"/>
                                        </p:tgtEl>
                                      </p:cBhvr>
                                    </p:animEffect>
                                  </p:childTnLst>
                                </p:cTn>
                              </p:par>
                            </p:childTnLst>
                          </p:cTn>
                        </p:par>
                        <p:par>
                          <p:cTn id="32" fill="hold">
                            <p:stCondLst>
                              <p:cond delay="5250"/>
                            </p:stCondLst>
                            <p:childTnLst>
                              <p:par>
                                <p:cTn id="33" presetID="53" presetClass="entr" presetSubtype="16" fill="hold" nodeType="afterEffect">
                                  <p:stCondLst>
                                    <p:cond delay="0"/>
                                  </p:stCondLst>
                                  <p:childTnLst>
                                    <p:set>
                                      <p:cBhvr>
                                        <p:cTn id="34" dur="1" fill="hold">
                                          <p:stCondLst>
                                            <p:cond delay="0"/>
                                          </p:stCondLst>
                                        </p:cTn>
                                        <p:tgtEl>
                                          <p:spTgt spid="25"/>
                                        </p:tgtEl>
                                        <p:attrNameLst>
                                          <p:attrName>style.visibility</p:attrName>
                                        </p:attrNameLst>
                                      </p:cBhvr>
                                      <p:to>
                                        <p:strVal val="visible"/>
                                      </p:to>
                                    </p:set>
                                    <p:anim calcmode="lin" valueType="num">
                                      <p:cBhvr>
                                        <p:cTn id="35" dur="750" fill="hold"/>
                                        <p:tgtEl>
                                          <p:spTgt spid="25"/>
                                        </p:tgtEl>
                                        <p:attrNameLst>
                                          <p:attrName>ppt_w</p:attrName>
                                        </p:attrNameLst>
                                      </p:cBhvr>
                                      <p:tavLst>
                                        <p:tav tm="0">
                                          <p:val>
                                            <p:fltVal val="0"/>
                                          </p:val>
                                        </p:tav>
                                        <p:tav tm="100000">
                                          <p:val>
                                            <p:strVal val="#ppt_w"/>
                                          </p:val>
                                        </p:tav>
                                      </p:tavLst>
                                    </p:anim>
                                    <p:anim calcmode="lin" valueType="num">
                                      <p:cBhvr>
                                        <p:cTn id="36" dur="750" fill="hold"/>
                                        <p:tgtEl>
                                          <p:spTgt spid="25"/>
                                        </p:tgtEl>
                                        <p:attrNameLst>
                                          <p:attrName>ppt_h</p:attrName>
                                        </p:attrNameLst>
                                      </p:cBhvr>
                                      <p:tavLst>
                                        <p:tav tm="0">
                                          <p:val>
                                            <p:fltVal val="0"/>
                                          </p:val>
                                        </p:tav>
                                        <p:tav tm="100000">
                                          <p:val>
                                            <p:strVal val="#ppt_h"/>
                                          </p:val>
                                        </p:tav>
                                      </p:tavLst>
                                    </p:anim>
                                    <p:animEffect transition="in" filter="fade">
                                      <p:cBhvr>
                                        <p:cTn id="37" dur="750"/>
                                        <p:tgtEl>
                                          <p:spTgt spid="25"/>
                                        </p:tgtEl>
                                      </p:cBhvr>
                                    </p:animEffect>
                                  </p:childTnLst>
                                </p:cTn>
                              </p:par>
                            </p:childTnLst>
                          </p:cTn>
                        </p:par>
                        <p:par>
                          <p:cTn id="38" fill="hold">
                            <p:stCondLst>
                              <p:cond delay="6000"/>
                            </p:stCondLst>
                            <p:childTnLst>
                              <p:par>
                                <p:cTn id="39" presetID="22" presetClass="entr" presetSubtype="2" fill="hold" nodeType="afterEffect">
                                  <p:stCondLst>
                                    <p:cond delay="0"/>
                                  </p:stCondLst>
                                  <p:childTnLst>
                                    <p:set>
                                      <p:cBhvr>
                                        <p:cTn id="40" dur="1" fill="hold">
                                          <p:stCondLst>
                                            <p:cond delay="0"/>
                                          </p:stCondLst>
                                        </p:cTn>
                                        <p:tgtEl>
                                          <p:spTgt spid="3"/>
                                        </p:tgtEl>
                                        <p:attrNameLst>
                                          <p:attrName>style.visibility</p:attrName>
                                        </p:attrNameLst>
                                      </p:cBhvr>
                                      <p:to>
                                        <p:strVal val="visible"/>
                                      </p:to>
                                    </p:set>
                                    <p:animEffect transition="in" filter="wipe(right)">
                                      <p:cBhvr>
                                        <p:cTn id="41" dur="10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p:bldP spid="17" grpId="0"/>
    </p:bldLst>
  </p:timing>
</p:sld>
</file>

<file path=ppt/slides/slide6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grpSp>
        <p:nvGrpSpPr>
          <p:cNvPr id="94" name="Group 93">
            <a:extLst>
              <a:ext uri="{FF2B5EF4-FFF2-40B4-BE49-F238E27FC236}">
                <a16:creationId xmlns:a16="http://schemas.microsoft.com/office/drawing/2014/main" id="{F98C3AA1-A457-4CAE-BD07-F12C88EBB070}"/>
              </a:ext>
            </a:extLst>
          </p:cNvPr>
          <p:cNvGrpSpPr/>
          <p:nvPr/>
        </p:nvGrpSpPr>
        <p:grpSpPr>
          <a:xfrm>
            <a:off x="984135" y="1828800"/>
            <a:ext cx="1280160" cy="2385761"/>
            <a:chOff x="984135" y="1828800"/>
            <a:chExt cx="1280160" cy="2385761"/>
          </a:xfrm>
        </p:grpSpPr>
        <p:sp>
          <p:nvSpPr>
            <p:cNvPr id="89" name="Rectangle 88">
              <a:extLst>
                <a:ext uri="{FF2B5EF4-FFF2-40B4-BE49-F238E27FC236}">
                  <a16:creationId xmlns:a16="http://schemas.microsoft.com/office/drawing/2014/main" id="{9F53715C-F202-4293-82B5-F631B796CA6E}"/>
                </a:ext>
              </a:extLst>
            </p:cNvPr>
            <p:cNvSpPr/>
            <p:nvPr/>
          </p:nvSpPr>
          <p:spPr>
            <a:xfrm>
              <a:off x="1019764" y="2022665"/>
              <a:ext cx="1208901" cy="2168732"/>
            </a:xfrm>
            <a:prstGeom prst="rect">
              <a:avLst/>
            </a:prstGeom>
            <a:solidFill>
              <a:srgbClr val="222A4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 name="Freeform: Shape 11">
              <a:extLst>
                <a:ext uri="{FF2B5EF4-FFF2-40B4-BE49-F238E27FC236}">
                  <a16:creationId xmlns:a16="http://schemas.microsoft.com/office/drawing/2014/main" id="{9C8E92A4-73CF-4614-9A99-7B0252269A14}"/>
                </a:ext>
              </a:extLst>
            </p:cNvPr>
            <p:cNvSpPr/>
            <p:nvPr/>
          </p:nvSpPr>
          <p:spPr>
            <a:xfrm>
              <a:off x="984135" y="1828800"/>
              <a:ext cx="1280160" cy="2385761"/>
            </a:xfrm>
            <a:custGeom>
              <a:avLst/>
              <a:gdLst>
                <a:gd name="connsiteX0" fmla="*/ 164592 w 2926080"/>
                <a:gd name="connsiteY0" fmla="*/ 544281 h 5453175"/>
                <a:gd name="connsiteX1" fmla="*/ 164592 w 2926080"/>
                <a:gd name="connsiteY1" fmla="*/ 5299161 h 5453175"/>
                <a:gd name="connsiteX2" fmla="*/ 2761488 w 2926080"/>
                <a:gd name="connsiteY2" fmla="*/ 5299161 h 5453175"/>
                <a:gd name="connsiteX3" fmla="*/ 2761488 w 2926080"/>
                <a:gd name="connsiteY3" fmla="*/ 544281 h 5453175"/>
                <a:gd name="connsiteX4" fmla="*/ 868680 w 2926080"/>
                <a:gd name="connsiteY4" fmla="*/ 0 h 5453175"/>
                <a:gd name="connsiteX5" fmla="*/ 2057400 w 2926080"/>
                <a:gd name="connsiteY5" fmla="*/ 0 h 5453175"/>
                <a:gd name="connsiteX6" fmla="*/ 2057400 w 2926080"/>
                <a:gd name="connsiteY6" fmla="*/ 381303 h 5453175"/>
                <a:gd name="connsiteX7" fmla="*/ 2926080 w 2926080"/>
                <a:gd name="connsiteY7" fmla="*/ 381303 h 5453175"/>
                <a:gd name="connsiteX8" fmla="*/ 2926080 w 2926080"/>
                <a:gd name="connsiteY8" fmla="*/ 5453175 h 5453175"/>
                <a:gd name="connsiteX9" fmla="*/ 0 w 2926080"/>
                <a:gd name="connsiteY9" fmla="*/ 5453175 h 5453175"/>
                <a:gd name="connsiteX10" fmla="*/ 0 w 2926080"/>
                <a:gd name="connsiteY10" fmla="*/ 381303 h 5453175"/>
                <a:gd name="connsiteX11" fmla="*/ 868680 w 2926080"/>
                <a:gd name="connsiteY11" fmla="*/ 381303 h 5453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926080" h="5453175">
                  <a:moveTo>
                    <a:pt x="164592" y="544281"/>
                  </a:moveTo>
                  <a:lnTo>
                    <a:pt x="164592" y="5299161"/>
                  </a:lnTo>
                  <a:lnTo>
                    <a:pt x="2761488" y="5299161"/>
                  </a:lnTo>
                  <a:lnTo>
                    <a:pt x="2761488" y="544281"/>
                  </a:lnTo>
                  <a:close/>
                  <a:moveTo>
                    <a:pt x="868680" y="0"/>
                  </a:moveTo>
                  <a:lnTo>
                    <a:pt x="2057400" y="0"/>
                  </a:lnTo>
                  <a:lnTo>
                    <a:pt x="2057400" y="381303"/>
                  </a:lnTo>
                  <a:lnTo>
                    <a:pt x="2926080" y="381303"/>
                  </a:lnTo>
                  <a:lnTo>
                    <a:pt x="2926080" y="5453175"/>
                  </a:lnTo>
                  <a:lnTo>
                    <a:pt x="0" y="5453175"/>
                  </a:lnTo>
                  <a:lnTo>
                    <a:pt x="0" y="381303"/>
                  </a:lnTo>
                  <a:lnTo>
                    <a:pt x="868680" y="381303"/>
                  </a:lnTo>
                  <a:close/>
                </a:path>
              </a:pathLst>
            </a:custGeom>
            <a:solidFill>
              <a:srgbClr val="EF34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84" name="Group 83">
            <a:extLst>
              <a:ext uri="{FF2B5EF4-FFF2-40B4-BE49-F238E27FC236}">
                <a16:creationId xmlns:a16="http://schemas.microsoft.com/office/drawing/2014/main" id="{6515A158-BD98-4798-AA76-73BDB6CBD8B9}"/>
              </a:ext>
            </a:extLst>
          </p:cNvPr>
          <p:cNvGrpSpPr/>
          <p:nvPr/>
        </p:nvGrpSpPr>
        <p:grpSpPr>
          <a:xfrm>
            <a:off x="1130980" y="2108835"/>
            <a:ext cx="1000125" cy="2003161"/>
            <a:chOff x="1130980" y="2108835"/>
            <a:chExt cx="1000125" cy="2003161"/>
          </a:xfrm>
        </p:grpSpPr>
        <p:sp>
          <p:nvSpPr>
            <p:cNvPr id="11" name="Rectangle 10">
              <a:extLst>
                <a:ext uri="{FF2B5EF4-FFF2-40B4-BE49-F238E27FC236}">
                  <a16:creationId xmlns:a16="http://schemas.microsoft.com/office/drawing/2014/main" id="{6E764FCF-561E-4B1E-9A72-CBB21AEF3859}"/>
                </a:ext>
              </a:extLst>
            </p:cNvPr>
            <p:cNvSpPr>
              <a:spLocks/>
            </p:cNvSpPr>
            <p:nvPr/>
          </p:nvSpPr>
          <p:spPr>
            <a:xfrm>
              <a:off x="1131705" y="3941728"/>
              <a:ext cx="999400" cy="170268"/>
            </a:xfrm>
            <a:prstGeom prst="rect">
              <a:avLst/>
            </a:pr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Rectangle 12">
              <a:extLst>
                <a:ext uri="{FF2B5EF4-FFF2-40B4-BE49-F238E27FC236}">
                  <a16:creationId xmlns:a16="http://schemas.microsoft.com/office/drawing/2014/main" id="{AA607FD1-5DA3-4CFC-BD26-8B952D6A7AE5}"/>
                </a:ext>
              </a:extLst>
            </p:cNvPr>
            <p:cNvSpPr>
              <a:spLocks/>
            </p:cNvSpPr>
            <p:nvPr/>
          </p:nvSpPr>
          <p:spPr>
            <a:xfrm>
              <a:off x="1131705" y="3737407"/>
              <a:ext cx="999400" cy="170268"/>
            </a:xfrm>
            <a:prstGeom prst="rect">
              <a:avLst/>
            </a:pr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Rectangle 13">
              <a:extLst>
                <a:ext uri="{FF2B5EF4-FFF2-40B4-BE49-F238E27FC236}">
                  <a16:creationId xmlns:a16="http://schemas.microsoft.com/office/drawing/2014/main" id="{F7181120-1D10-464B-87C9-58AE30F5432B}"/>
                </a:ext>
              </a:extLst>
            </p:cNvPr>
            <p:cNvSpPr>
              <a:spLocks/>
            </p:cNvSpPr>
            <p:nvPr/>
          </p:nvSpPr>
          <p:spPr>
            <a:xfrm>
              <a:off x="1131705" y="3533085"/>
              <a:ext cx="999400" cy="170268"/>
            </a:xfrm>
            <a:prstGeom prst="rect">
              <a:avLst/>
            </a:pr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Rectangle 14">
              <a:extLst>
                <a:ext uri="{FF2B5EF4-FFF2-40B4-BE49-F238E27FC236}">
                  <a16:creationId xmlns:a16="http://schemas.microsoft.com/office/drawing/2014/main" id="{31EBF583-AFDD-49B5-956D-7CC063B7C9D5}"/>
                </a:ext>
              </a:extLst>
            </p:cNvPr>
            <p:cNvSpPr>
              <a:spLocks/>
            </p:cNvSpPr>
            <p:nvPr/>
          </p:nvSpPr>
          <p:spPr>
            <a:xfrm>
              <a:off x="1131705" y="3328764"/>
              <a:ext cx="999400" cy="170268"/>
            </a:xfrm>
            <a:prstGeom prst="rect">
              <a:avLst/>
            </a:pr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Rectangle 15">
              <a:extLst>
                <a:ext uri="{FF2B5EF4-FFF2-40B4-BE49-F238E27FC236}">
                  <a16:creationId xmlns:a16="http://schemas.microsoft.com/office/drawing/2014/main" id="{EE12A9C7-BA74-4A79-8DF8-CEAADB49F7EC}"/>
                </a:ext>
              </a:extLst>
            </p:cNvPr>
            <p:cNvSpPr>
              <a:spLocks/>
            </p:cNvSpPr>
            <p:nvPr/>
          </p:nvSpPr>
          <p:spPr>
            <a:xfrm>
              <a:off x="1131342" y="3124442"/>
              <a:ext cx="999400" cy="170268"/>
            </a:xfrm>
            <a:prstGeom prst="rect">
              <a:avLst/>
            </a:pr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Rectangle 17">
              <a:extLst>
                <a:ext uri="{FF2B5EF4-FFF2-40B4-BE49-F238E27FC236}">
                  <a16:creationId xmlns:a16="http://schemas.microsoft.com/office/drawing/2014/main" id="{7251D7E7-9A36-4F48-9F53-7B144D546D0B}"/>
                </a:ext>
              </a:extLst>
            </p:cNvPr>
            <p:cNvSpPr>
              <a:spLocks/>
            </p:cNvSpPr>
            <p:nvPr/>
          </p:nvSpPr>
          <p:spPr>
            <a:xfrm>
              <a:off x="1131342" y="2926120"/>
              <a:ext cx="999400" cy="170268"/>
            </a:xfrm>
            <a:prstGeom prst="rect">
              <a:avLst/>
            </a:pr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Rectangle 18">
              <a:extLst>
                <a:ext uri="{FF2B5EF4-FFF2-40B4-BE49-F238E27FC236}">
                  <a16:creationId xmlns:a16="http://schemas.microsoft.com/office/drawing/2014/main" id="{364ED5FE-3D2C-4991-B212-12C40FEC3132}"/>
                </a:ext>
              </a:extLst>
            </p:cNvPr>
            <p:cNvSpPr>
              <a:spLocks/>
            </p:cNvSpPr>
            <p:nvPr/>
          </p:nvSpPr>
          <p:spPr>
            <a:xfrm>
              <a:off x="1131342" y="2721799"/>
              <a:ext cx="999400" cy="170268"/>
            </a:xfrm>
            <a:prstGeom prst="rect">
              <a:avLst/>
            </a:pr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Rectangle 19">
              <a:extLst>
                <a:ext uri="{FF2B5EF4-FFF2-40B4-BE49-F238E27FC236}">
                  <a16:creationId xmlns:a16="http://schemas.microsoft.com/office/drawing/2014/main" id="{894B368D-C456-4903-A8E5-3B0654B6FB70}"/>
                </a:ext>
              </a:extLst>
            </p:cNvPr>
            <p:cNvSpPr>
              <a:spLocks/>
            </p:cNvSpPr>
            <p:nvPr/>
          </p:nvSpPr>
          <p:spPr>
            <a:xfrm>
              <a:off x="1131342" y="2517477"/>
              <a:ext cx="999400" cy="170268"/>
            </a:xfrm>
            <a:prstGeom prst="rect">
              <a:avLst/>
            </a:prstGeom>
            <a:solidFill>
              <a:srgbClr val="EF3425">
                <a:alpha val="1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Rectangle 20">
              <a:extLst>
                <a:ext uri="{FF2B5EF4-FFF2-40B4-BE49-F238E27FC236}">
                  <a16:creationId xmlns:a16="http://schemas.microsoft.com/office/drawing/2014/main" id="{A49AC42A-23F8-4B74-B8BC-2F2B2268F2BB}"/>
                </a:ext>
              </a:extLst>
            </p:cNvPr>
            <p:cNvSpPr>
              <a:spLocks/>
            </p:cNvSpPr>
            <p:nvPr/>
          </p:nvSpPr>
          <p:spPr>
            <a:xfrm>
              <a:off x="1131342" y="2313156"/>
              <a:ext cx="999400" cy="170268"/>
            </a:xfrm>
            <a:prstGeom prst="rect">
              <a:avLst/>
            </a:prstGeom>
            <a:solidFill>
              <a:srgbClr val="EF3425">
                <a:alpha val="1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Rectangle 21">
              <a:extLst>
                <a:ext uri="{FF2B5EF4-FFF2-40B4-BE49-F238E27FC236}">
                  <a16:creationId xmlns:a16="http://schemas.microsoft.com/office/drawing/2014/main" id="{98A630D8-BBB2-4DA9-9627-0C3F19078427}"/>
                </a:ext>
              </a:extLst>
            </p:cNvPr>
            <p:cNvSpPr>
              <a:spLocks/>
            </p:cNvSpPr>
            <p:nvPr/>
          </p:nvSpPr>
          <p:spPr>
            <a:xfrm>
              <a:off x="1130980" y="2108835"/>
              <a:ext cx="999400" cy="170268"/>
            </a:xfrm>
            <a:prstGeom prst="rect">
              <a:avLst/>
            </a:prstGeom>
            <a:solidFill>
              <a:srgbClr val="EF3425">
                <a:alpha val="1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5" name="TextBox 24">
            <a:extLst>
              <a:ext uri="{FF2B5EF4-FFF2-40B4-BE49-F238E27FC236}">
                <a16:creationId xmlns:a16="http://schemas.microsoft.com/office/drawing/2014/main" id="{C2B0CF73-EB0F-4E7E-949D-AF05EEFE964A}"/>
              </a:ext>
            </a:extLst>
          </p:cNvPr>
          <p:cNvSpPr txBox="1"/>
          <p:nvPr/>
        </p:nvSpPr>
        <p:spPr>
          <a:xfrm>
            <a:off x="457200" y="4372309"/>
            <a:ext cx="2346960" cy="2103120"/>
          </a:xfrm>
          <a:prstGeom prst="rect">
            <a:avLst/>
          </a:prstGeom>
          <a:noFill/>
        </p:spPr>
        <p:txBody>
          <a:bodyPr wrap="square" rtlCol="0">
            <a:spAutoFit/>
          </a:bodyPr>
          <a:lstStyle/>
          <a:p>
            <a:pPr algn="ctr"/>
            <a:r>
              <a:rPr lang="en-US" sz="1400" dirty="0">
                <a:solidFill>
                  <a:srgbClr val="EF3425"/>
                </a:solidFill>
                <a:latin typeface="Bernard MT Condensed" panose="02050806060905020404" pitchFamily="18" charset="0"/>
              </a:rPr>
              <a:t>LOREM IPSUM 70%</a:t>
            </a: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95" name="Group 94">
            <a:extLst>
              <a:ext uri="{FF2B5EF4-FFF2-40B4-BE49-F238E27FC236}">
                <a16:creationId xmlns:a16="http://schemas.microsoft.com/office/drawing/2014/main" id="{8B886040-EA14-45C7-96CB-50F2DBA03F7B}"/>
              </a:ext>
            </a:extLst>
          </p:cNvPr>
          <p:cNvGrpSpPr/>
          <p:nvPr/>
        </p:nvGrpSpPr>
        <p:grpSpPr>
          <a:xfrm>
            <a:off x="3200400" y="3922006"/>
            <a:ext cx="1280160" cy="2385761"/>
            <a:chOff x="3200400" y="3922006"/>
            <a:chExt cx="1280160" cy="2385761"/>
          </a:xfrm>
        </p:grpSpPr>
        <p:sp>
          <p:nvSpPr>
            <p:cNvPr id="90" name="Rectangle 89">
              <a:extLst>
                <a:ext uri="{FF2B5EF4-FFF2-40B4-BE49-F238E27FC236}">
                  <a16:creationId xmlns:a16="http://schemas.microsoft.com/office/drawing/2014/main" id="{A0101EC4-F3D9-45C1-8999-64F6670083A9}"/>
                </a:ext>
              </a:extLst>
            </p:cNvPr>
            <p:cNvSpPr/>
            <p:nvPr/>
          </p:nvSpPr>
          <p:spPr>
            <a:xfrm>
              <a:off x="3241178" y="4111996"/>
              <a:ext cx="1208901" cy="2168732"/>
            </a:xfrm>
            <a:prstGeom prst="rect">
              <a:avLst/>
            </a:prstGeom>
            <a:solidFill>
              <a:srgbClr val="222A4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 name="Freeform: Shape 26">
              <a:extLst>
                <a:ext uri="{FF2B5EF4-FFF2-40B4-BE49-F238E27FC236}">
                  <a16:creationId xmlns:a16="http://schemas.microsoft.com/office/drawing/2014/main" id="{FCCD0A8F-48FD-4BAA-BF0C-072776BED709}"/>
                </a:ext>
              </a:extLst>
            </p:cNvPr>
            <p:cNvSpPr/>
            <p:nvPr/>
          </p:nvSpPr>
          <p:spPr>
            <a:xfrm>
              <a:off x="3200400" y="3922006"/>
              <a:ext cx="1280160" cy="2385761"/>
            </a:xfrm>
            <a:custGeom>
              <a:avLst/>
              <a:gdLst>
                <a:gd name="connsiteX0" fmla="*/ 164592 w 2926080"/>
                <a:gd name="connsiteY0" fmla="*/ 544281 h 5453175"/>
                <a:gd name="connsiteX1" fmla="*/ 164592 w 2926080"/>
                <a:gd name="connsiteY1" fmla="*/ 5299161 h 5453175"/>
                <a:gd name="connsiteX2" fmla="*/ 2761488 w 2926080"/>
                <a:gd name="connsiteY2" fmla="*/ 5299161 h 5453175"/>
                <a:gd name="connsiteX3" fmla="*/ 2761488 w 2926080"/>
                <a:gd name="connsiteY3" fmla="*/ 544281 h 5453175"/>
                <a:gd name="connsiteX4" fmla="*/ 868680 w 2926080"/>
                <a:gd name="connsiteY4" fmla="*/ 0 h 5453175"/>
                <a:gd name="connsiteX5" fmla="*/ 2057400 w 2926080"/>
                <a:gd name="connsiteY5" fmla="*/ 0 h 5453175"/>
                <a:gd name="connsiteX6" fmla="*/ 2057400 w 2926080"/>
                <a:gd name="connsiteY6" fmla="*/ 381303 h 5453175"/>
                <a:gd name="connsiteX7" fmla="*/ 2926080 w 2926080"/>
                <a:gd name="connsiteY7" fmla="*/ 381303 h 5453175"/>
                <a:gd name="connsiteX8" fmla="*/ 2926080 w 2926080"/>
                <a:gd name="connsiteY8" fmla="*/ 5453175 h 5453175"/>
                <a:gd name="connsiteX9" fmla="*/ 0 w 2926080"/>
                <a:gd name="connsiteY9" fmla="*/ 5453175 h 5453175"/>
                <a:gd name="connsiteX10" fmla="*/ 0 w 2926080"/>
                <a:gd name="connsiteY10" fmla="*/ 381303 h 5453175"/>
                <a:gd name="connsiteX11" fmla="*/ 868680 w 2926080"/>
                <a:gd name="connsiteY11" fmla="*/ 381303 h 5453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926080" h="5453175">
                  <a:moveTo>
                    <a:pt x="164592" y="544281"/>
                  </a:moveTo>
                  <a:lnTo>
                    <a:pt x="164592" y="5299161"/>
                  </a:lnTo>
                  <a:lnTo>
                    <a:pt x="2761488" y="5299161"/>
                  </a:lnTo>
                  <a:lnTo>
                    <a:pt x="2761488" y="544281"/>
                  </a:lnTo>
                  <a:close/>
                  <a:moveTo>
                    <a:pt x="868680" y="0"/>
                  </a:moveTo>
                  <a:lnTo>
                    <a:pt x="2057400" y="0"/>
                  </a:lnTo>
                  <a:lnTo>
                    <a:pt x="2057400" y="381303"/>
                  </a:lnTo>
                  <a:lnTo>
                    <a:pt x="2926080" y="381303"/>
                  </a:lnTo>
                  <a:lnTo>
                    <a:pt x="2926080" y="5453175"/>
                  </a:lnTo>
                  <a:lnTo>
                    <a:pt x="0" y="5453175"/>
                  </a:lnTo>
                  <a:lnTo>
                    <a:pt x="0" y="381303"/>
                  </a:lnTo>
                  <a:lnTo>
                    <a:pt x="868680" y="381303"/>
                  </a:lnTo>
                  <a:close/>
                </a:path>
              </a:pathLst>
            </a:custGeom>
            <a:solidFill>
              <a:srgbClr val="44546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85" name="Group 84">
            <a:extLst>
              <a:ext uri="{FF2B5EF4-FFF2-40B4-BE49-F238E27FC236}">
                <a16:creationId xmlns:a16="http://schemas.microsoft.com/office/drawing/2014/main" id="{522E7091-9184-44A5-90A8-C032E6CE026A}"/>
              </a:ext>
            </a:extLst>
          </p:cNvPr>
          <p:cNvGrpSpPr/>
          <p:nvPr/>
        </p:nvGrpSpPr>
        <p:grpSpPr>
          <a:xfrm>
            <a:off x="3347245" y="4202041"/>
            <a:ext cx="1000125" cy="2003161"/>
            <a:chOff x="3347245" y="4202041"/>
            <a:chExt cx="1000125" cy="2003161"/>
          </a:xfrm>
        </p:grpSpPr>
        <p:sp>
          <p:nvSpPr>
            <p:cNvPr id="28" name="Rectangle 27">
              <a:extLst>
                <a:ext uri="{FF2B5EF4-FFF2-40B4-BE49-F238E27FC236}">
                  <a16:creationId xmlns:a16="http://schemas.microsoft.com/office/drawing/2014/main" id="{21EF654B-7C53-4CD6-9E80-A781AD441E05}"/>
                </a:ext>
              </a:extLst>
            </p:cNvPr>
            <p:cNvSpPr>
              <a:spLocks/>
            </p:cNvSpPr>
            <p:nvPr/>
          </p:nvSpPr>
          <p:spPr>
            <a:xfrm>
              <a:off x="3347970" y="6034934"/>
              <a:ext cx="999400" cy="170268"/>
            </a:xfrm>
            <a:prstGeom prst="rect">
              <a:avLst/>
            </a:pr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Rectangle 28">
              <a:extLst>
                <a:ext uri="{FF2B5EF4-FFF2-40B4-BE49-F238E27FC236}">
                  <a16:creationId xmlns:a16="http://schemas.microsoft.com/office/drawing/2014/main" id="{1DAB9591-83A8-4329-AAFD-BCC923470DFE}"/>
                </a:ext>
              </a:extLst>
            </p:cNvPr>
            <p:cNvSpPr>
              <a:spLocks/>
            </p:cNvSpPr>
            <p:nvPr/>
          </p:nvSpPr>
          <p:spPr>
            <a:xfrm>
              <a:off x="3347970" y="5830613"/>
              <a:ext cx="999400" cy="170268"/>
            </a:xfrm>
            <a:prstGeom prst="rect">
              <a:avLst/>
            </a:pr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Rectangle 29">
              <a:extLst>
                <a:ext uri="{FF2B5EF4-FFF2-40B4-BE49-F238E27FC236}">
                  <a16:creationId xmlns:a16="http://schemas.microsoft.com/office/drawing/2014/main" id="{AA34809B-13D8-475B-98C3-265CD2D941DF}"/>
                </a:ext>
              </a:extLst>
            </p:cNvPr>
            <p:cNvSpPr>
              <a:spLocks/>
            </p:cNvSpPr>
            <p:nvPr/>
          </p:nvSpPr>
          <p:spPr>
            <a:xfrm>
              <a:off x="3347970" y="5626291"/>
              <a:ext cx="999400" cy="170268"/>
            </a:xfrm>
            <a:prstGeom prst="rect">
              <a:avLst/>
            </a:pr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Rectangle 30">
              <a:extLst>
                <a:ext uri="{FF2B5EF4-FFF2-40B4-BE49-F238E27FC236}">
                  <a16:creationId xmlns:a16="http://schemas.microsoft.com/office/drawing/2014/main" id="{68D541CB-938F-434F-A535-120B87630853}"/>
                </a:ext>
              </a:extLst>
            </p:cNvPr>
            <p:cNvSpPr>
              <a:spLocks/>
            </p:cNvSpPr>
            <p:nvPr/>
          </p:nvSpPr>
          <p:spPr>
            <a:xfrm>
              <a:off x="3347970" y="5421970"/>
              <a:ext cx="999400" cy="170268"/>
            </a:xfrm>
            <a:prstGeom prst="rect">
              <a:avLst/>
            </a:pr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Rectangle 31">
              <a:extLst>
                <a:ext uri="{FF2B5EF4-FFF2-40B4-BE49-F238E27FC236}">
                  <a16:creationId xmlns:a16="http://schemas.microsoft.com/office/drawing/2014/main" id="{6DEF5B69-9B4B-44AC-B413-DF25A578535C}"/>
                </a:ext>
              </a:extLst>
            </p:cNvPr>
            <p:cNvSpPr>
              <a:spLocks/>
            </p:cNvSpPr>
            <p:nvPr/>
          </p:nvSpPr>
          <p:spPr>
            <a:xfrm>
              <a:off x="3347607" y="5217648"/>
              <a:ext cx="999400" cy="170268"/>
            </a:xfrm>
            <a:prstGeom prst="rect">
              <a:avLst/>
            </a:pr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Rectangle 32">
              <a:extLst>
                <a:ext uri="{FF2B5EF4-FFF2-40B4-BE49-F238E27FC236}">
                  <a16:creationId xmlns:a16="http://schemas.microsoft.com/office/drawing/2014/main" id="{8C985686-0BE0-4E91-B9A8-CE7ACE9AE3D5}"/>
                </a:ext>
              </a:extLst>
            </p:cNvPr>
            <p:cNvSpPr>
              <a:spLocks/>
            </p:cNvSpPr>
            <p:nvPr/>
          </p:nvSpPr>
          <p:spPr>
            <a:xfrm>
              <a:off x="3347607" y="5019326"/>
              <a:ext cx="999400" cy="170268"/>
            </a:xfrm>
            <a:prstGeom prst="rect">
              <a:avLst/>
            </a:pr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Rectangle 33">
              <a:extLst>
                <a:ext uri="{FF2B5EF4-FFF2-40B4-BE49-F238E27FC236}">
                  <a16:creationId xmlns:a16="http://schemas.microsoft.com/office/drawing/2014/main" id="{92D15772-82D0-4974-B3CC-191D6215D707}"/>
                </a:ext>
              </a:extLst>
            </p:cNvPr>
            <p:cNvSpPr>
              <a:spLocks/>
            </p:cNvSpPr>
            <p:nvPr/>
          </p:nvSpPr>
          <p:spPr>
            <a:xfrm>
              <a:off x="3347607" y="4815005"/>
              <a:ext cx="999400" cy="170268"/>
            </a:xfrm>
            <a:prstGeom prst="rect">
              <a:avLst/>
            </a:prstGeom>
            <a:solidFill>
              <a:srgbClr val="44546B">
                <a:alpha val="1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Rectangle 34">
              <a:extLst>
                <a:ext uri="{FF2B5EF4-FFF2-40B4-BE49-F238E27FC236}">
                  <a16:creationId xmlns:a16="http://schemas.microsoft.com/office/drawing/2014/main" id="{D591361B-185E-4F26-BAE6-55E58C3AB144}"/>
                </a:ext>
              </a:extLst>
            </p:cNvPr>
            <p:cNvSpPr>
              <a:spLocks/>
            </p:cNvSpPr>
            <p:nvPr/>
          </p:nvSpPr>
          <p:spPr>
            <a:xfrm>
              <a:off x="3347607" y="4610683"/>
              <a:ext cx="999400" cy="170268"/>
            </a:xfrm>
            <a:prstGeom prst="rect">
              <a:avLst/>
            </a:prstGeom>
            <a:solidFill>
              <a:srgbClr val="44546B">
                <a:alpha val="1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Rectangle 35">
              <a:extLst>
                <a:ext uri="{FF2B5EF4-FFF2-40B4-BE49-F238E27FC236}">
                  <a16:creationId xmlns:a16="http://schemas.microsoft.com/office/drawing/2014/main" id="{9591294D-9AEC-4FAB-95DD-0A631C04B759}"/>
                </a:ext>
              </a:extLst>
            </p:cNvPr>
            <p:cNvSpPr>
              <a:spLocks/>
            </p:cNvSpPr>
            <p:nvPr/>
          </p:nvSpPr>
          <p:spPr>
            <a:xfrm>
              <a:off x="3347607" y="4406362"/>
              <a:ext cx="999400" cy="170268"/>
            </a:xfrm>
            <a:prstGeom prst="rect">
              <a:avLst/>
            </a:prstGeom>
            <a:solidFill>
              <a:srgbClr val="44546B">
                <a:alpha val="1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Rectangle 36">
              <a:extLst>
                <a:ext uri="{FF2B5EF4-FFF2-40B4-BE49-F238E27FC236}">
                  <a16:creationId xmlns:a16="http://schemas.microsoft.com/office/drawing/2014/main" id="{3CBB7367-FC2F-4D3C-B1C5-2C65DE531724}"/>
                </a:ext>
              </a:extLst>
            </p:cNvPr>
            <p:cNvSpPr>
              <a:spLocks/>
            </p:cNvSpPr>
            <p:nvPr/>
          </p:nvSpPr>
          <p:spPr>
            <a:xfrm>
              <a:off x="3347245" y="4202041"/>
              <a:ext cx="999400" cy="170268"/>
            </a:xfrm>
            <a:prstGeom prst="rect">
              <a:avLst/>
            </a:prstGeom>
            <a:solidFill>
              <a:srgbClr val="44546B">
                <a:alpha val="1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8" name="TextBox 37">
            <a:extLst>
              <a:ext uri="{FF2B5EF4-FFF2-40B4-BE49-F238E27FC236}">
                <a16:creationId xmlns:a16="http://schemas.microsoft.com/office/drawing/2014/main" id="{E488C800-279D-410A-99EC-03A2159F49EB}"/>
              </a:ext>
            </a:extLst>
          </p:cNvPr>
          <p:cNvSpPr txBox="1"/>
          <p:nvPr/>
        </p:nvSpPr>
        <p:spPr>
          <a:xfrm>
            <a:off x="2743200" y="1755373"/>
            <a:ext cx="2350008" cy="2103120"/>
          </a:xfrm>
          <a:prstGeom prst="rect">
            <a:avLst/>
          </a:prstGeom>
          <a:noFill/>
        </p:spPr>
        <p:txBody>
          <a:bodyPr wrap="square" rtlCol="0">
            <a:spAutoFit/>
          </a:bodyPr>
          <a:lstStyle/>
          <a:p>
            <a:pPr algn="ctr"/>
            <a:r>
              <a:rPr lang="en-US" sz="1400" dirty="0">
                <a:solidFill>
                  <a:srgbClr val="44546B"/>
                </a:solidFill>
                <a:latin typeface="Bernard MT Condensed" panose="02050806060905020404" pitchFamily="18" charset="0"/>
              </a:rPr>
              <a:t>LOREM IPSUM 60%</a:t>
            </a: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96" name="Group 95">
            <a:extLst>
              <a:ext uri="{FF2B5EF4-FFF2-40B4-BE49-F238E27FC236}">
                <a16:creationId xmlns:a16="http://schemas.microsoft.com/office/drawing/2014/main" id="{A844AD69-991D-4CC1-9EAA-7A3E41EB4450}"/>
              </a:ext>
            </a:extLst>
          </p:cNvPr>
          <p:cNvGrpSpPr/>
          <p:nvPr/>
        </p:nvGrpSpPr>
        <p:grpSpPr>
          <a:xfrm>
            <a:off x="5556135" y="1828800"/>
            <a:ext cx="1280160" cy="2385761"/>
            <a:chOff x="5556135" y="1828800"/>
            <a:chExt cx="1280160" cy="2385761"/>
          </a:xfrm>
        </p:grpSpPr>
        <p:sp>
          <p:nvSpPr>
            <p:cNvPr id="91" name="Rectangle 90">
              <a:extLst>
                <a:ext uri="{FF2B5EF4-FFF2-40B4-BE49-F238E27FC236}">
                  <a16:creationId xmlns:a16="http://schemas.microsoft.com/office/drawing/2014/main" id="{DB6E1011-600E-4980-B32C-175030E5F934}"/>
                </a:ext>
              </a:extLst>
            </p:cNvPr>
            <p:cNvSpPr/>
            <p:nvPr/>
          </p:nvSpPr>
          <p:spPr>
            <a:xfrm>
              <a:off x="5591764" y="2034036"/>
              <a:ext cx="1208901" cy="2168732"/>
            </a:xfrm>
            <a:prstGeom prst="rect">
              <a:avLst/>
            </a:prstGeom>
            <a:solidFill>
              <a:srgbClr val="222A4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0" name="Freeform: Shape 39">
              <a:extLst>
                <a:ext uri="{FF2B5EF4-FFF2-40B4-BE49-F238E27FC236}">
                  <a16:creationId xmlns:a16="http://schemas.microsoft.com/office/drawing/2014/main" id="{F96A0378-72F9-4A6F-90B6-C48DD9F90EAF}"/>
                </a:ext>
              </a:extLst>
            </p:cNvPr>
            <p:cNvSpPr/>
            <p:nvPr/>
          </p:nvSpPr>
          <p:spPr>
            <a:xfrm>
              <a:off x="5556135" y="1828800"/>
              <a:ext cx="1280160" cy="2385761"/>
            </a:xfrm>
            <a:custGeom>
              <a:avLst/>
              <a:gdLst>
                <a:gd name="connsiteX0" fmla="*/ 164592 w 2926080"/>
                <a:gd name="connsiteY0" fmla="*/ 544281 h 5453175"/>
                <a:gd name="connsiteX1" fmla="*/ 164592 w 2926080"/>
                <a:gd name="connsiteY1" fmla="*/ 5299161 h 5453175"/>
                <a:gd name="connsiteX2" fmla="*/ 2761488 w 2926080"/>
                <a:gd name="connsiteY2" fmla="*/ 5299161 h 5453175"/>
                <a:gd name="connsiteX3" fmla="*/ 2761488 w 2926080"/>
                <a:gd name="connsiteY3" fmla="*/ 544281 h 5453175"/>
                <a:gd name="connsiteX4" fmla="*/ 868680 w 2926080"/>
                <a:gd name="connsiteY4" fmla="*/ 0 h 5453175"/>
                <a:gd name="connsiteX5" fmla="*/ 2057400 w 2926080"/>
                <a:gd name="connsiteY5" fmla="*/ 0 h 5453175"/>
                <a:gd name="connsiteX6" fmla="*/ 2057400 w 2926080"/>
                <a:gd name="connsiteY6" fmla="*/ 381303 h 5453175"/>
                <a:gd name="connsiteX7" fmla="*/ 2926080 w 2926080"/>
                <a:gd name="connsiteY7" fmla="*/ 381303 h 5453175"/>
                <a:gd name="connsiteX8" fmla="*/ 2926080 w 2926080"/>
                <a:gd name="connsiteY8" fmla="*/ 5453175 h 5453175"/>
                <a:gd name="connsiteX9" fmla="*/ 0 w 2926080"/>
                <a:gd name="connsiteY9" fmla="*/ 5453175 h 5453175"/>
                <a:gd name="connsiteX10" fmla="*/ 0 w 2926080"/>
                <a:gd name="connsiteY10" fmla="*/ 381303 h 5453175"/>
                <a:gd name="connsiteX11" fmla="*/ 868680 w 2926080"/>
                <a:gd name="connsiteY11" fmla="*/ 381303 h 5453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926080" h="5453175">
                  <a:moveTo>
                    <a:pt x="164592" y="544281"/>
                  </a:moveTo>
                  <a:lnTo>
                    <a:pt x="164592" y="5299161"/>
                  </a:lnTo>
                  <a:lnTo>
                    <a:pt x="2761488" y="5299161"/>
                  </a:lnTo>
                  <a:lnTo>
                    <a:pt x="2761488" y="544281"/>
                  </a:lnTo>
                  <a:close/>
                  <a:moveTo>
                    <a:pt x="868680" y="0"/>
                  </a:moveTo>
                  <a:lnTo>
                    <a:pt x="2057400" y="0"/>
                  </a:lnTo>
                  <a:lnTo>
                    <a:pt x="2057400" y="381303"/>
                  </a:lnTo>
                  <a:lnTo>
                    <a:pt x="2926080" y="381303"/>
                  </a:lnTo>
                  <a:lnTo>
                    <a:pt x="2926080" y="5453175"/>
                  </a:lnTo>
                  <a:lnTo>
                    <a:pt x="0" y="5453175"/>
                  </a:lnTo>
                  <a:lnTo>
                    <a:pt x="0" y="381303"/>
                  </a:lnTo>
                  <a:lnTo>
                    <a:pt x="868680" y="381303"/>
                  </a:lnTo>
                  <a:close/>
                </a:path>
              </a:pathLst>
            </a:custGeom>
            <a:solidFill>
              <a:srgbClr val="5C708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86" name="Group 85">
            <a:extLst>
              <a:ext uri="{FF2B5EF4-FFF2-40B4-BE49-F238E27FC236}">
                <a16:creationId xmlns:a16="http://schemas.microsoft.com/office/drawing/2014/main" id="{5DF0EE07-0914-4DF1-A3E4-369361F05CDF}"/>
              </a:ext>
            </a:extLst>
          </p:cNvPr>
          <p:cNvGrpSpPr/>
          <p:nvPr/>
        </p:nvGrpSpPr>
        <p:grpSpPr>
          <a:xfrm>
            <a:off x="5702980" y="2108835"/>
            <a:ext cx="1000125" cy="2003161"/>
            <a:chOff x="5702980" y="2108835"/>
            <a:chExt cx="1000125" cy="2003161"/>
          </a:xfrm>
        </p:grpSpPr>
        <p:sp>
          <p:nvSpPr>
            <p:cNvPr id="41" name="Rectangle 40">
              <a:extLst>
                <a:ext uri="{FF2B5EF4-FFF2-40B4-BE49-F238E27FC236}">
                  <a16:creationId xmlns:a16="http://schemas.microsoft.com/office/drawing/2014/main" id="{77FE2F38-761D-426D-AD1C-8C1394F377FA}"/>
                </a:ext>
              </a:extLst>
            </p:cNvPr>
            <p:cNvSpPr>
              <a:spLocks/>
            </p:cNvSpPr>
            <p:nvPr/>
          </p:nvSpPr>
          <p:spPr>
            <a:xfrm>
              <a:off x="5703705" y="3941728"/>
              <a:ext cx="999400" cy="170268"/>
            </a:xfrm>
            <a:prstGeom prst="rect">
              <a:avLst/>
            </a:pr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Rectangle 41">
              <a:extLst>
                <a:ext uri="{FF2B5EF4-FFF2-40B4-BE49-F238E27FC236}">
                  <a16:creationId xmlns:a16="http://schemas.microsoft.com/office/drawing/2014/main" id="{C45E25B4-80D6-4D9E-8530-F1B499063053}"/>
                </a:ext>
              </a:extLst>
            </p:cNvPr>
            <p:cNvSpPr>
              <a:spLocks/>
            </p:cNvSpPr>
            <p:nvPr/>
          </p:nvSpPr>
          <p:spPr>
            <a:xfrm>
              <a:off x="5703705" y="3737407"/>
              <a:ext cx="999400" cy="170268"/>
            </a:xfrm>
            <a:prstGeom prst="rect">
              <a:avLst/>
            </a:pr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Rectangle 42">
              <a:extLst>
                <a:ext uri="{FF2B5EF4-FFF2-40B4-BE49-F238E27FC236}">
                  <a16:creationId xmlns:a16="http://schemas.microsoft.com/office/drawing/2014/main" id="{2B795F48-D60E-41F4-B806-1B2F4ADE024A}"/>
                </a:ext>
              </a:extLst>
            </p:cNvPr>
            <p:cNvSpPr>
              <a:spLocks/>
            </p:cNvSpPr>
            <p:nvPr/>
          </p:nvSpPr>
          <p:spPr>
            <a:xfrm>
              <a:off x="5703705" y="3533085"/>
              <a:ext cx="999400" cy="170268"/>
            </a:xfrm>
            <a:prstGeom prst="rect">
              <a:avLst/>
            </a:pr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Rectangle 43">
              <a:extLst>
                <a:ext uri="{FF2B5EF4-FFF2-40B4-BE49-F238E27FC236}">
                  <a16:creationId xmlns:a16="http://schemas.microsoft.com/office/drawing/2014/main" id="{FA6C502B-7426-4B77-B239-6D713CA70C57}"/>
                </a:ext>
              </a:extLst>
            </p:cNvPr>
            <p:cNvSpPr>
              <a:spLocks/>
            </p:cNvSpPr>
            <p:nvPr/>
          </p:nvSpPr>
          <p:spPr>
            <a:xfrm>
              <a:off x="5703705" y="3328764"/>
              <a:ext cx="999400" cy="170268"/>
            </a:xfrm>
            <a:prstGeom prst="rect">
              <a:avLst/>
            </a:pr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Rectangle 44">
              <a:extLst>
                <a:ext uri="{FF2B5EF4-FFF2-40B4-BE49-F238E27FC236}">
                  <a16:creationId xmlns:a16="http://schemas.microsoft.com/office/drawing/2014/main" id="{FBCBCCEA-21CC-48E9-93BC-9D4CC23664CA}"/>
                </a:ext>
              </a:extLst>
            </p:cNvPr>
            <p:cNvSpPr>
              <a:spLocks/>
            </p:cNvSpPr>
            <p:nvPr/>
          </p:nvSpPr>
          <p:spPr>
            <a:xfrm>
              <a:off x="5703342" y="3124442"/>
              <a:ext cx="999400" cy="170268"/>
            </a:xfrm>
            <a:prstGeom prst="rect">
              <a:avLst/>
            </a:pr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Rectangle 45">
              <a:extLst>
                <a:ext uri="{FF2B5EF4-FFF2-40B4-BE49-F238E27FC236}">
                  <a16:creationId xmlns:a16="http://schemas.microsoft.com/office/drawing/2014/main" id="{C137A96A-011C-47FF-99EB-52CFB31D42D6}"/>
                </a:ext>
              </a:extLst>
            </p:cNvPr>
            <p:cNvSpPr>
              <a:spLocks/>
            </p:cNvSpPr>
            <p:nvPr/>
          </p:nvSpPr>
          <p:spPr>
            <a:xfrm>
              <a:off x="5703342" y="2926120"/>
              <a:ext cx="999400" cy="170268"/>
            </a:xfrm>
            <a:prstGeom prst="rect">
              <a:avLst/>
            </a:pr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Rectangle 46">
              <a:extLst>
                <a:ext uri="{FF2B5EF4-FFF2-40B4-BE49-F238E27FC236}">
                  <a16:creationId xmlns:a16="http://schemas.microsoft.com/office/drawing/2014/main" id="{049C1076-350B-4C53-8722-61482CA40D37}"/>
                </a:ext>
              </a:extLst>
            </p:cNvPr>
            <p:cNvSpPr>
              <a:spLocks/>
            </p:cNvSpPr>
            <p:nvPr/>
          </p:nvSpPr>
          <p:spPr>
            <a:xfrm>
              <a:off x="5703342" y="2721799"/>
              <a:ext cx="999400" cy="170268"/>
            </a:xfrm>
            <a:prstGeom prst="rect">
              <a:avLst/>
            </a:pr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Rectangle 47">
              <a:extLst>
                <a:ext uri="{FF2B5EF4-FFF2-40B4-BE49-F238E27FC236}">
                  <a16:creationId xmlns:a16="http://schemas.microsoft.com/office/drawing/2014/main" id="{19A40F25-B748-40D9-9DF0-BFD68D5D161D}"/>
                </a:ext>
              </a:extLst>
            </p:cNvPr>
            <p:cNvSpPr>
              <a:spLocks/>
            </p:cNvSpPr>
            <p:nvPr/>
          </p:nvSpPr>
          <p:spPr>
            <a:xfrm>
              <a:off x="5703342" y="2517477"/>
              <a:ext cx="999400" cy="170268"/>
            </a:xfrm>
            <a:prstGeom prst="rect">
              <a:avLst/>
            </a:pr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Rectangle 48">
              <a:extLst>
                <a:ext uri="{FF2B5EF4-FFF2-40B4-BE49-F238E27FC236}">
                  <a16:creationId xmlns:a16="http://schemas.microsoft.com/office/drawing/2014/main" id="{A52B4FDE-88BE-4897-B944-EEE829C2661E}"/>
                </a:ext>
              </a:extLst>
            </p:cNvPr>
            <p:cNvSpPr>
              <a:spLocks/>
            </p:cNvSpPr>
            <p:nvPr/>
          </p:nvSpPr>
          <p:spPr>
            <a:xfrm>
              <a:off x="5703342" y="2313156"/>
              <a:ext cx="999400" cy="170268"/>
            </a:xfrm>
            <a:prstGeom prst="rect">
              <a:avLst/>
            </a:prstGeom>
            <a:solidFill>
              <a:srgbClr val="5C7089">
                <a:alpha val="1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Rectangle 49">
              <a:extLst>
                <a:ext uri="{FF2B5EF4-FFF2-40B4-BE49-F238E27FC236}">
                  <a16:creationId xmlns:a16="http://schemas.microsoft.com/office/drawing/2014/main" id="{9D98D024-B383-46AD-A24F-C622D5C7003F}"/>
                </a:ext>
              </a:extLst>
            </p:cNvPr>
            <p:cNvSpPr>
              <a:spLocks/>
            </p:cNvSpPr>
            <p:nvPr/>
          </p:nvSpPr>
          <p:spPr>
            <a:xfrm>
              <a:off x="5702980" y="2108835"/>
              <a:ext cx="999400" cy="170268"/>
            </a:xfrm>
            <a:prstGeom prst="rect">
              <a:avLst/>
            </a:prstGeom>
            <a:solidFill>
              <a:srgbClr val="5C7089">
                <a:alpha val="1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51" name="TextBox 50">
            <a:extLst>
              <a:ext uri="{FF2B5EF4-FFF2-40B4-BE49-F238E27FC236}">
                <a16:creationId xmlns:a16="http://schemas.microsoft.com/office/drawing/2014/main" id="{77145222-8781-407B-B31D-1C9E59E73369}"/>
              </a:ext>
            </a:extLst>
          </p:cNvPr>
          <p:cNvSpPr txBox="1"/>
          <p:nvPr/>
        </p:nvSpPr>
        <p:spPr>
          <a:xfrm>
            <a:off x="5029200" y="4372309"/>
            <a:ext cx="2346960" cy="2103120"/>
          </a:xfrm>
          <a:prstGeom prst="rect">
            <a:avLst/>
          </a:prstGeom>
          <a:noFill/>
        </p:spPr>
        <p:txBody>
          <a:bodyPr wrap="square" rtlCol="0">
            <a:spAutoFit/>
          </a:bodyPr>
          <a:lstStyle/>
          <a:p>
            <a:pPr algn="ctr"/>
            <a:r>
              <a:rPr lang="en-US" sz="1400" dirty="0">
                <a:solidFill>
                  <a:srgbClr val="5C7089"/>
                </a:solidFill>
                <a:latin typeface="Bernard MT Condensed" panose="02050806060905020404" pitchFamily="18" charset="0"/>
              </a:rPr>
              <a:t>LOREM IPSUM 80%</a:t>
            </a: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97" name="Group 96">
            <a:extLst>
              <a:ext uri="{FF2B5EF4-FFF2-40B4-BE49-F238E27FC236}">
                <a16:creationId xmlns:a16="http://schemas.microsoft.com/office/drawing/2014/main" id="{4648EB83-CF78-472D-9663-5730D1E9E0AF}"/>
              </a:ext>
            </a:extLst>
          </p:cNvPr>
          <p:cNvGrpSpPr/>
          <p:nvPr/>
        </p:nvGrpSpPr>
        <p:grpSpPr>
          <a:xfrm>
            <a:off x="7843659" y="3922006"/>
            <a:ext cx="1280160" cy="2385761"/>
            <a:chOff x="7843659" y="3922006"/>
            <a:chExt cx="1280160" cy="2385761"/>
          </a:xfrm>
        </p:grpSpPr>
        <p:sp>
          <p:nvSpPr>
            <p:cNvPr id="92" name="Rectangle 91">
              <a:extLst>
                <a:ext uri="{FF2B5EF4-FFF2-40B4-BE49-F238E27FC236}">
                  <a16:creationId xmlns:a16="http://schemas.microsoft.com/office/drawing/2014/main" id="{CF16C378-218F-40EE-A79D-157944277BF3}"/>
                </a:ext>
              </a:extLst>
            </p:cNvPr>
            <p:cNvSpPr/>
            <p:nvPr/>
          </p:nvSpPr>
          <p:spPr>
            <a:xfrm>
              <a:off x="7884229" y="4111996"/>
              <a:ext cx="1208901" cy="2168732"/>
            </a:xfrm>
            <a:prstGeom prst="rect">
              <a:avLst/>
            </a:prstGeom>
            <a:solidFill>
              <a:srgbClr val="222A4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3" name="Freeform: Shape 52">
              <a:extLst>
                <a:ext uri="{FF2B5EF4-FFF2-40B4-BE49-F238E27FC236}">
                  <a16:creationId xmlns:a16="http://schemas.microsoft.com/office/drawing/2014/main" id="{2A6DEC82-45DD-4B67-94BC-A0146CFC03BF}"/>
                </a:ext>
              </a:extLst>
            </p:cNvPr>
            <p:cNvSpPr/>
            <p:nvPr/>
          </p:nvSpPr>
          <p:spPr>
            <a:xfrm>
              <a:off x="7843659" y="3922006"/>
              <a:ext cx="1280160" cy="2385761"/>
            </a:xfrm>
            <a:custGeom>
              <a:avLst/>
              <a:gdLst>
                <a:gd name="connsiteX0" fmla="*/ 164592 w 2926080"/>
                <a:gd name="connsiteY0" fmla="*/ 544281 h 5453175"/>
                <a:gd name="connsiteX1" fmla="*/ 164592 w 2926080"/>
                <a:gd name="connsiteY1" fmla="*/ 5299161 h 5453175"/>
                <a:gd name="connsiteX2" fmla="*/ 2761488 w 2926080"/>
                <a:gd name="connsiteY2" fmla="*/ 5299161 h 5453175"/>
                <a:gd name="connsiteX3" fmla="*/ 2761488 w 2926080"/>
                <a:gd name="connsiteY3" fmla="*/ 544281 h 5453175"/>
                <a:gd name="connsiteX4" fmla="*/ 868680 w 2926080"/>
                <a:gd name="connsiteY4" fmla="*/ 0 h 5453175"/>
                <a:gd name="connsiteX5" fmla="*/ 2057400 w 2926080"/>
                <a:gd name="connsiteY5" fmla="*/ 0 h 5453175"/>
                <a:gd name="connsiteX6" fmla="*/ 2057400 w 2926080"/>
                <a:gd name="connsiteY6" fmla="*/ 381303 h 5453175"/>
                <a:gd name="connsiteX7" fmla="*/ 2926080 w 2926080"/>
                <a:gd name="connsiteY7" fmla="*/ 381303 h 5453175"/>
                <a:gd name="connsiteX8" fmla="*/ 2926080 w 2926080"/>
                <a:gd name="connsiteY8" fmla="*/ 5453175 h 5453175"/>
                <a:gd name="connsiteX9" fmla="*/ 0 w 2926080"/>
                <a:gd name="connsiteY9" fmla="*/ 5453175 h 5453175"/>
                <a:gd name="connsiteX10" fmla="*/ 0 w 2926080"/>
                <a:gd name="connsiteY10" fmla="*/ 381303 h 5453175"/>
                <a:gd name="connsiteX11" fmla="*/ 868680 w 2926080"/>
                <a:gd name="connsiteY11" fmla="*/ 381303 h 5453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926080" h="5453175">
                  <a:moveTo>
                    <a:pt x="164592" y="544281"/>
                  </a:moveTo>
                  <a:lnTo>
                    <a:pt x="164592" y="5299161"/>
                  </a:lnTo>
                  <a:lnTo>
                    <a:pt x="2761488" y="5299161"/>
                  </a:lnTo>
                  <a:lnTo>
                    <a:pt x="2761488" y="544281"/>
                  </a:lnTo>
                  <a:close/>
                  <a:moveTo>
                    <a:pt x="868680" y="0"/>
                  </a:moveTo>
                  <a:lnTo>
                    <a:pt x="2057400" y="0"/>
                  </a:lnTo>
                  <a:lnTo>
                    <a:pt x="2057400" y="381303"/>
                  </a:lnTo>
                  <a:lnTo>
                    <a:pt x="2926080" y="381303"/>
                  </a:lnTo>
                  <a:lnTo>
                    <a:pt x="2926080" y="5453175"/>
                  </a:lnTo>
                  <a:lnTo>
                    <a:pt x="0" y="5453175"/>
                  </a:lnTo>
                  <a:lnTo>
                    <a:pt x="0" y="381303"/>
                  </a:lnTo>
                  <a:lnTo>
                    <a:pt x="868680" y="381303"/>
                  </a:lnTo>
                  <a:close/>
                </a:path>
              </a:pathLst>
            </a:custGeom>
            <a:solidFill>
              <a:srgbClr val="72869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87" name="Group 86">
            <a:extLst>
              <a:ext uri="{FF2B5EF4-FFF2-40B4-BE49-F238E27FC236}">
                <a16:creationId xmlns:a16="http://schemas.microsoft.com/office/drawing/2014/main" id="{DC4C6808-F0BD-4D65-A864-6B4E77E99C5D}"/>
              </a:ext>
            </a:extLst>
          </p:cNvPr>
          <p:cNvGrpSpPr/>
          <p:nvPr/>
        </p:nvGrpSpPr>
        <p:grpSpPr>
          <a:xfrm>
            <a:off x="7990504" y="4202041"/>
            <a:ext cx="1000125" cy="2003161"/>
            <a:chOff x="7990504" y="4202041"/>
            <a:chExt cx="1000125" cy="2003161"/>
          </a:xfrm>
        </p:grpSpPr>
        <p:sp>
          <p:nvSpPr>
            <p:cNvPr id="54" name="Rectangle 53">
              <a:extLst>
                <a:ext uri="{FF2B5EF4-FFF2-40B4-BE49-F238E27FC236}">
                  <a16:creationId xmlns:a16="http://schemas.microsoft.com/office/drawing/2014/main" id="{276DEBC6-C672-4A43-A4B7-1DBDF175701B}"/>
                </a:ext>
              </a:extLst>
            </p:cNvPr>
            <p:cNvSpPr>
              <a:spLocks/>
            </p:cNvSpPr>
            <p:nvPr/>
          </p:nvSpPr>
          <p:spPr>
            <a:xfrm>
              <a:off x="7991229" y="6034934"/>
              <a:ext cx="999400" cy="170268"/>
            </a:xfrm>
            <a:prstGeom prst="rect">
              <a:avLst/>
            </a:prstGeom>
            <a:solidFill>
              <a:srgbClr val="72869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 name="Rectangle 54">
              <a:extLst>
                <a:ext uri="{FF2B5EF4-FFF2-40B4-BE49-F238E27FC236}">
                  <a16:creationId xmlns:a16="http://schemas.microsoft.com/office/drawing/2014/main" id="{E33CAB09-2C80-49ED-BC52-951A28C8CB8F}"/>
                </a:ext>
              </a:extLst>
            </p:cNvPr>
            <p:cNvSpPr>
              <a:spLocks/>
            </p:cNvSpPr>
            <p:nvPr/>
          </p:nvSpPr>
          <p:spPr>
            <a:xfrm>
              <a:off x="7991229" y="5830613"/>
              <a:ext cx="999400" cy="170268"/>
            </a:xfrm>
            <a:prstGeom prst="rect">
              <a:avLst/>
            </a:prstGeom>
            <a:solidFill>
              <a:srgbClr val="72869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 name="Rectangle 55">
              <a:extLst>
                <a:ext uri="{FF2B5EF4-FFF2-40B4-BE49-F238E27FC236}">
                  <a16:creationId xmlns:a16="http://schemas.microsoft.com/office/drawing/2014/main" id="{B81FF851-E566-4C2A-AF5F-B4FAB098CD7C}"/>
                </a:ext>
              </a:extLst>
            </p:cNvPr>
            <p:cNvSpPr>
              <a:spLocks/>
            </p:cNvSpPr>
            <p:nvPr/>
          </p:nvSpPr>
          <p:spPr>
            <a:xfrm>
              <a:off x="7991229" y="5626291"/>
              <a:ext cx="999400" cy="170268"/>
            </a:xfrm>
            <a:prstGeom prst="rect">
              <a:avLst/>
            </a:prstGeom>
            <a:solidFill>
              <a:srgbClr val="72869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Rectangle 56">
              <a:extLst>
                <a:ext uri="{FF2B5EF4-FFF2-40B4-BE49-F238E27FC236}">
                  <a16:creationId xmlns:a16="http://schemas.microsoft.com/office/drawing/2014/main" id="{55F87582-77C5-422F-AF61-16F9A194F1FE}"/>
                </a:ext>
              </a:extLst>
            </p:cNvPr>
            <p:cNvSpPr>
              <a:spLocks/>
            </p:cNvSpPr>
            <p:nvPr/>
          </p:nvSpPr>
          <p:spPr>
            <a:xfrm>
              <a:off x="7991229" y="5421970"/>
              <a:ext cx="999400" cy="170268"/>
            </a:xfrm>
            <a:prstGeom prst="rect">
              <a:avLst/>
            </a:prstGeom>
            <a:solidFill>
              <a:srgbClr val="72869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 name="Rectangle 57">
              <a:extLst>
                <a:ext uri="{FF2B5EF4-FFF2-40B4-BE49-F238E27FC236}">
                  <a16:creationId xmlns:a16="http://schemas.microsoft.com/office/drawing/2014/main" id="{5B3D1F45-060D-4022-B92F-9FC19CB5EA17}"/>
                </a:ext>
              </a:extLst>
            </p:cNvPr>
            <p:cNvSpPr>
              <a:spLocks/>
            </p:cNvSpPr>
            <p:nvPr/>
          </p:nvSpPr>
          <p:spPr>
            <a:xfrm>
              <a:off x="7990866" y="5217648"/>
              <a:ext cx="999400" cy="170268"/>
            </a:xfrm>
            <a:prstGeom prst="rect">
              <a:avLst/>
            </a:prstGeom>
            <a:solidFill>
              <a:srgbClr val="72869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 name="Rectangle 58">
              <a:extLst>
                <a:ext uri="{FF2B5EF4-FFF2-40B4-BE49-F238E27FC236}">
                  <a16:creationId xmlns:a16="http://schemas.microsoft.com/office/drawing/2014/main" id="{B21CCF8A-8728-4921-9FC6-7F11014BC019}"/>
                </a:ext>
              </a:extLst>
            </p:cNvPr>
            <p:cNvSpPr>
              <a:spLocks/>
            </p:cNvSpPr>
            <p:nvPr/>
          </p:nvSpPr>
          <p:spPr>
            <a:xfrm>
              <a:off x="7990866" y="5019326"/>
              <a:ext cx="999400" cy="170268"/>
            </a:xfrm>
            <a:prstGeom prst="rect">
              <a:avLst/>
            </a:prstGeom>
            <a:solidFill>
              <a:srgbClr val="72869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Rectangle 59">
              <a:extLst>
                <a:ext uri="{FF2B5EF4-FFF2-40B4-BE49-F238E27FC236}">
                  <a16:creationId xmlns:a16="http://schemas.microsoft.com/office/drawing/2014/main" id="{D017CAF3-3357-42F8-AA36-D538B49F75FF}"/>
                </a:ext>
              </a:extLst>
            </p:cNvPr>
            <p:cNvSpPr>
              <a:spLocks/>
            </p:cNvSpPr>
            <p:nvPr/>
          </p:nvSpPr>
          <p:spPr>
            <a:xfrm>
              <a:off x="7990866" y="4815005"/>
              <a:ext cx="999400" cy="170268"/>
            </a:xfrm>
            <a:prstGeom prst="rect">
              <a:avLst/>
            </a:prstGeom>
            <a:solidFill>
              <a:srgbClr val="72869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Rectangle 60">
              <a:extLst>
                <a:ext uri="{FF2B5EF4-FFF2-40B4-BE49-F238E27FC236}">
                  <a16:creationId xmlns:a16="http://schemas.microsoft.com/office/drawing/2014/main" id="{00F36572-0154-4C73-B822-755E7508295C}"/>
                </a:ext>
              </a:extLst>
            </p:cNvPr>
            <p:cNvSpPr>
              <a:spLocks/>
            </p:cNvSpPr>
            <p:nvPr/>
          </p:nvSpPr>
          <p:spPr>
            <a:xfrm>
              <a:off x="7990866" y="4610683"/>
              <a:ext cx="999400" cy="170268"/>
            </a:xfrm>
            <a:prstGeom prst="rect">
              <a:avLst/>
            </a:prstGeom>
            <a:solidFill>
              <a:srgbClr val="72869F">
                <a:alpha val="1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Rectangle 61">
              <a:extLst>
                <a:ext uri="{FF2B5EF4-FFF2-40B4-BE49-F238E27FC236}">
                  <a16:creationId xmlns:a16="http://schemas.microsoft.com/office/drawing/2014/main" id="{80458EE1-F1F9-4225-9655-C6DF27A9B73B}"/>
                </a:ext>
              </a:extLst>
            </p:cNvPr>
            <p:cNvSpPr>
              <a:spLocks/>
            </p:cNvSpPr>
            <p:nvPr/>
          </p:nvSpPr>
          <p:spPr>
            <a:xfrm>
              <a:off x="7990866" y="4406362"/>
              <a:ext cx="999400" cy="170268"/>
            </a:xfrm>
            <a:prstGeom prst="rect">
              <a:avLst/>
            </a:prstGeom>
            <a:solidFill>
              <a:srgbClr val="72869F">
                <a:alpha val="1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Rectangle 62">
              <a:extLst>
                <a:ext uri="{FF2B5EF4-FFF2-40B4-BE49-F238E27FC236}">
                  <a16:creationId xmlns:a16="http://schemas.microsoft.com/office/drawing/2014/main" id="{01C79AD1-BBB9-4683-9351-8980A86DF766}"/>
                </a:ext>
              </a:extLst>
            </p:cNvPr>
            <p:cNvSpPr>
              <a:spLocks/>
            </p:cNvSpPr>
            <p:nvPr/>
          </p:nvSpPr>
          <p:spPr>
            <a:xfrm>
              <a:off x="7990504" y="4202041"/>
              <a:ext cx="999400" cy="170268"/>
            </a:xfrm>
            <a:prstGeom prst="rect">
              <a:avLst/>
            </a:prstGeom>
            <a:solidFill>
              <a:srgbClr val="72869F">
                <a:alpha val="1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64" name="TextBox 63">
            <a:extLst>
              <a:ext uri="{FF2B5EF4-FFF2-40B4-BE49-F238E27FC236}">
                <a16:creationId xmlns:a16="http://schemas.microsoft.com/office/drawing/2014/main" id="{78A6F1E4-CF8B-40CC-9368-EC14900C3DE5}"/>
              </a:ext>
            </a:extLst>
          </p:cNvPr>
          <p:cNvSpPr txBox="1"/>
          <p:nvPr/>
        </p:nvSpPr>
        <p:spPr>
          <a:xfrm>
            <a:off x="7315200" y="1755373"/>
            <a:ext cx="2350008" cy="2103120"/>
          </a:xfrm>
          <a:prstGeom prst="rect">
            <a:avLst/>
          </a:prstGeom>
          <a:noFill/>
        </p:spPr>
        <p:txBody>
          <a:bodyPr wrap="square" rtlCol="0">
            <a:spAutoFit/>
          </a:bodyPr>
          <a:lstStyle/>
          <a:p>
            <a:pPr algn="ctr"/>
            <a:r>
              <a:rPr lang="en-US" sz="1400" dirty="0">
                <a:solidFill>
                  <a:srgbClr val="72869F"/>
                </a:solidFill>
                <a:latin typeface="Bernard MT Condensed" panose="02050806060905020404" pitchFamily="18" charset="0"/>
              </a:rPr>
              <a:t>LOREM IPSUM 70%</a:t>
            </a: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98" name="Group 97">
            <a:extLst>
              <a:ext uri="{FF2B5EF4-FFF2-40B4-BE49-F238E27FC236}">
                <a16:creationId xmlns:a16="http://schemas.microsoft.com/office/drawing/2014/main" id="{5E940F23-93E2-465E-BCD2-B8FF66822F71}"/>
              </a:ext>
            </a:extLst>
          </p:cNvPr>
          <p:cNvGrpSpPr/>
          <p:nvPr/>
        </p:nvGrpSpPr>
        <p:grpSpPr>
          <a:xfrm>
            <a:off x="10128135" y="1753274"/>
            <a:ext cx="1280160" cy="2385761"/>
            <a:chOff x="10128135" y="1753274"/>
            <a:chExt cx="1280160" cy="2385761"/>
          </a:xfrm>
        </p:grpSpPr>
        <p:sp>
          <p:nvSpPr>
            <p:cNvPr id="93" name="Rectangle 92">
              <a:extLst>
                <a:ext uri="{FF2B5EF4-FFF2-40B4-BE49-F238E27FC236}">
                  <a16:creationId xmlns:a16="http://schemas.microsoft.com/office/drawing/2014/main" id="{D75837F1-B2FE-46A2-92B0-FB42D1E9A48A}"/>
                </a:ext>
              </a:extLst>
            </p:cNvPr>
            <p:cNvSpPr/>
            <p:nvPr/>
          </p:nvSpPr>
          <p:spPr>
            <a:xfrm>
              <a:off x="10163764" y="1936496"/>
              <a:ext cx="1208901" cy="2168732"/>
            </a:xfrm>
            <a:prstGeom prst="rect">
              <a:avLst/>
            </a:prstGeom>
            <a:solidFill>
              <a:srgbClr val="222A4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6" name="Freeform: Shape 65">
              <a:extLst>
                <a:ext uri="{FF2B5EF4-FFF2-40B4-BE49-F238E27FC236}">
                  <a16:creationId xmlns:a16="http://schemas.microsoft.com/office/drawing/2014/main" id="{777A3CCB-86BC-49E6-9052-C8704DD67E48}"/>
                </a:ext>
              </a:extLst>
            </p:cNvPr>
            <p:cNvSpPr/>
            <p:nvPr/>
          </p:nvSpPr>
          <p:spPr>
            <a:xfrm>
              <a:off x="10128135" y="1753274"/>
              <a:ext cx="1280160" cy="2385761"/>
            </a:xfrm>
            <a:custGeom>
              <a:avLst/>
              <a:gdLst>
                <a:gd name="connsiteX0" fmla="*/ 164592 w 2926080"/>
                <a:gd name="connsiteY0" fmla="*/ 544281 h 5453175"/>
                <a:gd name="connsiteX1" fmla="*/ 164592 w 2926080"/>
                <a:gd name="connsiteY1" fmla="*/ 5299161 h 5453175"/>
                <a:gd name="connsiteX2" fmla="*/ 2761488 w 2926080"/>
                <a:gd name="connsiteY2" fmla="*/ 5299161 h 5453175"/>
                <a:gd name="connsiteX3" fmla="*/ 2761488 w 2926080"/>
                <a:gd name="connsiteY3" fmla="*/ 544281 h 5453175"/>
                <a:gd name="connsiteX4" fmla="*/ 868680 w 2926080"/>
                <a:gd name="connsiteY4" fmla="*/ 0 h 5453175"/>
                <a:gd name="connsiteX5" fmla="*/ 2057400 w 2926080"/>
                <a:gd name="connsiteY5" fmla="*/ 0 h 5453175"/>
                <a:gd name="connsiteX6" fmla="*/ 2057400 w 2926080"/>
                <a:gd name="connsiteY6" fmla="*/ 381303 h 5453175"/>
                <a:gd name="connsiteX7" fmla="*/ 2926080 w 2926080"/>
                <a:gd name="connsiteY7" fmla="*/ 381303 h 5453175"/>
                <a:gd name="connsiteX8" fmla="*/ 2926080 w 2926080"/>
                <a:gd name="connsiteY8" fmla="*/ 5453175 h 5453175"/>
                <a:gd name="connsiteX9" fmla="*/ 0 w 2926080"/>
                <a:gd name="connsiteY9" fmla="*/ 5453175 h 5453175"/>
                <a:gd name="connsiteX10" fmla="*/ 0 w 2926080"/>
                <a:gd name="connsiteY10" fmla="*/ 381303 h 5453175"/>
                <a:gd name="connsiteX11" fmla="*/ 868680 w 2926080"/>
                <a:gd name="connsiteY11" fmla="*/ 381303 h 5453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926080" h="5453175">
                  <a:moveTo>
                    <a:pt x="164592" y="544281"/>
                  </a:moveTo>
                  <a:lnTo>
                    <a:pt x="164592" y="5299161"/>
                  </a:lnTo>
                  <a:lnTo>
                    <a:pt x="2761488" y="5299161"/>
                  </a:lnTo>
                  <a:lnTo>
                    <a:pt x="2761488" y="544281"/>
                  </a:lnTo>
                  <a:close/>
                  <a:moveTo>
                    <a:pt x="868680" y="0"/>
                  </a:moveTo>
                  <a:lnTo>
                    <a:pt x="2057400" y="0"/>
                  </a:lnTo>
                  <a:lnTo>
                    <a:pt x="2057400" y="381303"/>
                  </a:lnTo>
                  <a:lnTo>
                    <a:pt x="2926080" y="381303"/>
                  </a:lnTo>
                  <a:lnTo>
                    <a:pt x="2926080" y="5453175"/>
                  </a:lnTo>
                  <a:lnTo>
                    <a:pt x="0" y="5453175"/>
                  </a:lnTo>
                  <a:lnTo>
                    <a:pt x="0" y="381303"/>
                  </a:lnTo>
                  <a:lnTo>
                    <a:pt x="868680" y="381303"/>
                  </a:lnTo>
                  <a:close/>
                </a:path>
              </a:pathLst>
            </a:custGeom>
            <a:solidFill>
              <a:srgbClr val="8DA1B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88" name="Group 87">
            <a:extLst>
              <a:ext uri="{FF2B5EF4-FFF2-40B4-BE49-F238E27FC236}">
                <a16:creationId xmlns:a16="http://schemas.microsoft.com/office/drawing/2014/main" id="{8D6B250E-5569-431C-B65E-7D7163E4E66E}"/>
              </a:ext>
            </a:extLst>
          </p:cNvPr>
          <p:cNvGrpSpPr/>
          <p:nvPr/>
        </p:nvGrpSpPr>
        <p:grpSpPr>
          <a:xfrm>
            <a:off x="10274980" y="2033309"/>
            <a:ext cx="1000125" cy="2003161"/>
            <a:chOff x="10274980" y="2033309"/>
            <a:chExt cx="1000125" cy="2003161"/>
          </a:xfrm>
        </p:grpSpPr>
        <p:sp>
          <p:nvSpPr>
            <p:cNvPr id="67" name="Rectangle 66">
              <a:extLst>
                <a:ext uri="{FF2B5EF4-FFF2-40B4-BE49-F238E27FC236}">
                  <a16:creationId xmlns:a16="http://schemas.microsoft.com/office/drawing/2014/main" id="{544CD2BD-8374-4BFC-B4B0-7245D1E964ED}"/>
                </a:ext>
              </a:extLst>
            </p:cNvPr>
            <p:cNvSpPr>
              <a:spLocks/>
            </p:cNvSpPr>
            <p:nvPr/>
          </p:nvSpPr>
          <p:spPr>
            <a:xfrm>
              <a:off x="10275705" y="3866202"/>
              <a:ext cx="999400" cy="170268"/>
            </a:xfrm>
            <a:prstGeom prst="rect">
              <a:avLst/>
            </a:prstGeom>
            <a:solidFill>
              <a:srgbClr val="8DA1B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 name="Rectangle 67">
              <a:extLst>
                <a:ext uri="{FF2B5EF4-FFF2-40B4-BE49-F238E27FC236}">
                  <a16:creationId xmlns:a16="http://schemas.microsoft.com/office/drawing/2014/main" id="{9EF057ED-2C7C-4C11-87D7-DCE57F5F96F6}"/>
                </a:ext>
              </a:extLst>
            </p:cNvPr>
            <p:cNvSpPr>
              <a:spLocks/>
            </p:cNvSpPr>
            <p:nvPr/>
          </p:nvSpPr>
          <p:spPr>
            <a:xfrm>
              <a:off x="10275705" y="3661881"/>
              <a:ext cx="999400" cy="170268"/>
            </a:xfrm>
            <a:prstGeom prst="rect">
              <a:avLst/>
            </a:prstGeom>
            <a:solidFill>
              <a:srgbClr val="8DA1B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Rectangle 68">
              <a:extLst>
                <a:ext uri="{FF2B5EF4-FFF2-40B4-BE49-F238E27FC236}">
                  <a16:creationId xmlns:a16="http://schemas.microsoft.com/office/drawing/2014/main" id="{CB67E377-3DF5-4EAD-B055-AE0F946B57E0}"/>
                </a:ext>
              </a:extLst>
            </p:cNvPr>
            <p:cNvSpPr>
              <a:spLocks/>
            </p:cNvSpPr>
            <p:nvPr/>
          </p:nvSpPr>
          <p:spPr>
            <a:xfrm>
              <a:off x="10275705" y="3457559"/>
              <a:ext cx="999400" cy="170268"/>
            </a:xfrm>
            <a:prstGeom prst="rect">
              <a:avLst/>
            </a:prstGeom>
            <a:solidFill>
              <a:srgbClr val="8DA1B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 name="Rectangle 69">
              <a:extLst>
                <a:ext uri="{FF2B5EF4-FFF2-40B4-BE49-F238E27FC236}">
                  <a16:creationId xmlns:a16="http://schemas.microsoft.com/office/drawing/2014/main" id="{13B10D4E-16F8-4FFC-B385-29C4B20D5450}"/>
                </a:ext>
              </a:extLst>
            </p:cNvPr>
            <p:cNvSpPr>
              <a:spLocks/>
            </p:cNvSpPr>
            <p:nvPr/>
          </p:nvSpPr>
          <p:spPr>
            <a:xfrm>
              <a:off x="10275705" y="3253238"/>
              <a:ext cx="999400" cy="170268"/>
            </a:xfrm>
            <a:prstGeom prst="rect">
              <a:avLst/>
            </a:prstGeom>
            <a:solidFill>
              <a:srgbClr val="8DA1B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Rectangle 70">
              <a:extLst>
                <a:ext uri="{FF2B5EF4-FFF2-40B4-BE49-F238E27FC236}">
                  <a16:creationId xmlns:a16="http://schemas.microsoft.com/office/drawing/2014/main" id="{4BD36A04-7646-4B5A-B353-1407F484B946}"/>
                </a:ext>
              </a:extLst>
            </p:cNvPr>
            <p:cNvSpPr>
              <a:spLocks/>
            </p:cNvSpPr>
            <p:nvPr/>
          </p:nvSpPr>
          <p:spPr>
            <a:xfrm>
              <a:off x="10275342" y="3048916"/>
              <a:ext cx="999400" cy="170268"/>
            </a:xfrm>
            <a:prstGeom prst="rect">
              <a:avLst/>
            </a:prstGeom>
            <a:solidFill>
              <a:srgbClr val="8DA1B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 name="Rectangle 71">
              <a:extLst>
                <a:ext uri="{FF2B5EF4-FFF2-40B4-BE49-F238E27FC236}">
                  <a16:creationId xmlns:a16="http://schemas.microsoft.com/office/drawing/2014/main" id="{B368ED9A-65C5-4B53-AB97-CF88DEC035E2}"/>
                </a:ext>
              </a:extLst>
            </p:cNvPr>
            <p:cNvSpPr>
              <a:spLocks/>
            </p:cNvSpPr>
            <p:nvPr/>
          </p:nvSpPr>
          <p:spPr>
            <a:xfrm>
              <a:off x="10275342" y="2850594"/>
              <a:ext cx="999400" cy="170268"/>
            </a:xfrm>
            <a:prstGeom prst="rect">
              <a:avLst/>
            </a:prstGeom>
            <a:solidFill>
              <a:srgbClr val="8DA1B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3" name="Rectangle 72">
              <a:extLst>
                <a:ext uri="{FF2B5EF4-FFF2-40B4-BE49-F238E27FC236}">
                  <a16:creationId xmlns:a16="http://schemas.microsoft.com/office/drawing/2014/main" id="{746207AA-12D8-42D1-B19C-A8E81658984E}"/>
                </a:ext>
              </a:extLst>
            </p:cNvPr>
            <p:cNvSpPr>
              <a:spLocks/>
            </p:cNvSpPr>
            <p:nvPr/>
          </p:nvSpPr>
          <p:spPr>
            <a:xfrm>
              <a:off x="10275342" y="2646273"/>
              <a:ext cx="999400" cy="170268"/>
            </a:xfrm>
            <a:prstGeom prst="rect">
              <a:avLst/>
            </a:prstGeom>
            <a:solidFill>
              <a:srgbClr val="8DA1BB">
                <a:alpha val="1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4" name="Rectangle 73">
              <a:extLst>
                <a:ext uri="{FF2B5EF4-FFF2-40B4-BE49-F238E27FC236}">
                  <a16:creationId xmlns:a16="http://schemas.microsoft.com/office/drawing/2014/main" id="{9A67EDCF-5773-43E0-930D-40CA8C9BACAA}"/>
                </a:ext>
              </a:extLst>
            </p:cNvPr>
            <p:cNvSpPr>
              <a:spLocks/>
            </p:cNvSpPr>
            <p:nvPr/>
          </p:nvSpPr>
          <p:spPr>
            <a:xfrm>
              <a:off x="10275342" y="2441951"/>
              <a:ext cx="999400" cy="170268"/>
            </a:xfrm>
            <a:prstGeom prst="rect">
              <a:avLst/>
            </a:prstGeom>
            <a:solidFill>
              <a:srgbClr val="8DA1BB">
                <a:alpha val="1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 name="Rectangle 74">
              <a:extLst>
                <a:ext uri="{FF2B5EF4-FFF2-40B4-BE49-F238E27FC236}">
                  <a16:creationId xmlns:a16="http://schemas.microsoft.com/office/drawing/2014/main" id="{A1207AD1-E082-42AC-A70B-4C30E4E3AA30}"/>
                </a:ext>
              </a:extLst>
            </p:cNvPr>
            <p:cNvSpPr>
              <a:spLocks/>
            </p:cNvSpPr>
            <p:nvPr/>
          </p:nvSpPr>
          <p:spPr>
            <a:xfrm>
              <a:off x="10275342" y="2237630"/>
              <a:ext cx="999400" cy="170268"/>
            </a:xfrm>
            <a:prstGeom prst="rect">
              <a:avLst/>
            </a:prstGeom>
            <a:solidFill>
              <a:srgbClr val="8DA1BB">
                <a:alpha val="1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6" name="Rectangle 75">
              <a:extLst>
                <a:ext uri="{FF2B5EF4-FFF2-40B4-BE49-F238E27FC236}">
                  <a16:creationId xmlns:a16="http://schemas.microsoft.com/office/drawing/2014/main" id="{A097A387-51AD-457E-9848-F2DE1717DCEE}"/>
                </a:ext>
              </a:extLst>
            </p:cNvPr>
            <p:cNvSpPr>
              <a:spLocks/>
            </p:cNvSpPr>
            <p:nvPr/>
          </p:nvSpPr>
          <p:spPr>
            <a:xfrm>
              <a:off x="10274980" y="2033309"/>
              <a:ext cx="999400" cy="170268"/>
            </a:xfrm>
            <a:prstGeom prst="rect">
              <a:avLst/>
            </a:prstGeom>
            <a:solidFill>
              <a:srgbClr val="8DA1BB">
                <a:alpha val="1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77" name="TextBox 76">
            <a:extLst>
              <a:ext uri="{FF2B5EF4-FFF2-40B4-BE49-F238E27FC236}">
                <a16:creationId xmlns:a16="http://schemas.microsoft.com/office/drawing/2014/main" id="{0EFA3594-EB12-444A-ADD4-4DDF4D7869D1}"/>
              </a:ext>
            </a:extLst>
          </p:cNvPr>
          <p:cNvSpPr txBox="1"/>
          <p:nvPr/>
        </p:nvSpPr>
        <p:spPr>
          <a:xfrm>
            <a:off x="9601200" y="4296783"/>
            <a:ext cx="2346960" cy="2103120"/>
          </a:xfrm>
          <a:prstGeom prst="rect">
            <a:avLst/>
          </a:prstGeom>
          <a:noFill/>
        </p:spPr>
        <p:txBody>
          <a:bodyPr wrap="square" rtlCol="0">
            <a:spAutoFit/>
          </a:bodyPr>
          <a:lstStyle/>
          <a:p>
            <a:pPr algn="ctr"/>
            <a:r>
              <a:rPr lang="en-US" sz="1400" dirty="0">
                <a:solidFill>
                  <a:srgbClr val="8DA1BB"/>
                </a:solidFill>
                <a:latin typeface="Bernard MT Condensed" panose="02050806060905020404" pitchFamily="18" charset="0"/>
              </a:rPr>
              <a:t>LOREM IPSUM 60%</a:t>
            </a: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83" name="TextBox 82">
            <a:extLst>
              <a:ext uri="{FF2B5EF4-FFF2-40B4-BE49-F238E27FC236}">
                <a16:creationId xmlns:a16="http://schemas.microsoft.com/office/drawing/2014/main" id="{F4F33110-A751-4259-9368-A8B1CCD4AE57}"/>
              </a:ext>
            </a:extLst>
          </p:cNvPr>
          <p:cNvSpPr txBox="1"/>
          <p:nvPr/>
        </p:nvSpPr>
        <p:spPr>
          <a:xfrm>
            <a:off x="3341511" y="258228"/>
            <a:ext cx="5508978" cy="1200329"/>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chemeClr val="bg1"/>
              </a:solidFill>
            </a:endParaRPr>
          </a:p>
        </p:txBody>
      </p:sp>
    </p:spTree>
    <p:extLst>
      <p:ext uri="{BB962C8B-B14F-4D97-AF65-F5344CB8AC3E}">
        <p14:creationId xmlns:p14="http://schemas.microsoft.com/office/powerpoint/2010/main" val="185339890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3"/>
                                        </p:tgtEl>
                                        <p:attrNameLst>
                                          <p:attrName>style.visibility</p:attrName>
                                        </p:attrNameLst>
                                      </p:cBhvr>
                                      <p:to>
                                        <p:strVal val="visible"/>
                                      </p:to>
                                    </p:set>
                                    <p:animEffect transition="in" filter="wipe(left)">
                                      <p:cBhvr>
                                        <p:cTn id="7" dur="1000"/>
                                        <p:tgtEl>
                                          <p:spTgt spid="83"/>
                                        </p:tgtEl>
                                      </p:cBhvr>
                                    </p:animEffect>
                                  </p:childTnLst>
                                </p:cTn>
                              </p:par>
                            </p:childTnLst>
                          </p:cTn>
                        </p:par>
                        <p:par>
                          <p:cTn id="8" fill="hold">
                            <p:stCondLst>
                              <p:cond delay="1000"/>
                            </p:stCondLst>
                            <p:childTnLst>
                              <p:par>
                                <p:cTn id="9" presetID="53" presetClass="entr" presetSubtype="16" fill="hold" nodeType="afterEffect">
                                  <p:stCondLst>
                                    <p:cond delay="0"/>
                                  </p:stCondLst>
                                  <p:childTnLst>
                                    <p:set>
                                      <p:cBhvr>
                                        <p:cTn id="10" dur="1" fill="hold">
                                          <p:stCondLst>
                                            <p:cond delay="0"/>
                                          </p:stCondLst>
                                        </p:cTn>
                                        <p:tgtEl>
                                          <p:spTgt spid="94"/>
                                        </p:tgtEl>
                                        <p:attrNameLst>
                                          <p:attrName>style.visibility</p:attrName>
                                        </p:attrNameLst>
                                      </p:cBhvr>
                                      <p:to>
                                        <p:strVal val="visible"/>
                                      </p:to>
                                    </p:set>
                                    <p:anim calcmode="lin" valueType="num">
                                      <p:cBhvr>
                                        <p:cTn id="11" dur="500" fill="hold"/>
                                        <p:tgtEl>
                                          <p:spTgt spid="94"/>
                                        </p:tgtEl>
                                        <p:attrNameLst>
                                          <p:attrName>ppt_w</p:attrName>
                                        </p:attrNameLst>
                                      </p:cBhvr>
                                      <p:tavLst>
                                        <p:tav tm="0">
                                          <p:val>
                                            <p:fltVal val="0"/>
                                          </p:val>
                                        </p:tav>
                                        <p:tav tm="100000">
                                          <p:val>
                                            <p:strVal val="#ppt_w"/>
                                          </p:val>
                                        </p:tav>
                                      </p:tavLst>
                                    </p:anim>
                                    <p:anim calcmode="lin" valueType="num">
                                      <p:cBhvr>
                                        <p:cTn id="12" dur="500" fill="hold"/>
                                        <p:tgtEl>
                                          <p:spTgt spid="94"/>
                                        </p:tgtEl>
                                        <p:attrNameLst>
                                          <p:attrName>ppt_h</p:attrName>
                                        </p:attrNameLst>
                                      </p:cBhvr>
                                      <p:tavLst>
                                        <p:tav tm="0">
                                          <p:val>
                                            <p:fltVal val="0"/>
                                          </p:val>
                                        </p:tav>
                                        <p:tav tm="100000">
                                          <p:val>
                                            <p:strVal val="#ppt_h"/>
                                          </p:val>
                                        </p:tav>
                                      </p:tavLst>
                                    </p:anim>
                                    <p:animEffect transition="in" filter="fade">
                                      <p:cBhvr>
                                        <p:cTn id="13" dur="500"/>
                                        <p:tgtEl>
                                          <p:spTgt spid="94"/>
                                        </p:tgtEl>
                                      </p:cBhvr>
                                    </p:animEffect>
                                  </p:childTnLst>
                                </p:cTn>
                              </p:par>
                            </p:childTnLst>
                          </p:cTn>
                        </p:par>
                        <p:par>
                          <p:cTn id="14" fill="hold">
                            <p:stCondLst>
                              <p:cond delay="1500"/>
                            </p:stCondLst>
                            <p:childTnLst>
                              <p:par>
                                <p:cTn id="15" presetID="22" presetClass="entr" presetSubtype="4" fill="hold" nodeType="afterEffect">
                                  <p:stCondLst>
                                    <p:cond delay="0"/>
                                  </p:stCondLst>
                                  <p:childTnLst>
                                    <p:set>
                                      <p:cBhvr>
                                        <p:cTn id="16" dur="1" fill="hold">
                                          <p:stCondLst>
                                            <p:cond delay="0"/>
                                          </p:stCondLst>
                                        </p:cTn>
                                        <p:tgtEl>
                                          <p:spTgt spid="84"/>
                                        </p:tgtEl>
                                        <p:attrNameLst>
                                          <p:attrName>style.visibility</p:attrName>
                                        </p:attrNameLst>
                                      </p:cBhvr>
                                      <p:to>
                                        <p:strVal val="visible"/>
                                      </p:to>
                                    </p:set>
                                    <p:animEffect transition="in" filter="wipe(down)">
                                      <p:cBhvr>
                                        <p:cTn id="17" dur="500"/>
                                        <p:tgtEl>
                                          <p:spTgt spid="84"/>
                                        </p:tgtEl>
                                      </p:cBhvr>
                                    </p:animEffect>
                                  </p:childTnLst>
                                </p:cTn>
                              </p:par>
                            </p:childTnLst>
                          </p:cTn>
                        </p:par>
                        <p:par>
                          <p:cTn id="18" fill="hold">
                            <p:stCondLst>
                              <p:cond delay="2000"/>
                            </p:stCondLst>
                            <p:childTnLst>
                              <p:par>
                                <p:cTn id="19" presetID="42" presetClass="entr" presetSubtype="0" fill="hold" grpId="0" nodeType="afterEffect">
                                  <p:stCondLst>
                                    <p:cond delay="0"/>
                                  </p:stCondLst>
                                  <p:childTnLst>
                                    <p:set>
                                      <p:cBhvr>
                                        <p:cTn id="20" dur="1" fill="hold">
                                          <p:stCondLst>
                                            <p:cond delay="0"/>
                                          </p:stCondLst>
                                        </p:cTn>
                                        <p:tgtEl>
                                          <p:spTgt spid="25"/>
                                        </p:tgtEl>
                                        <p:attrNameLst>
                                          <p:attrName>style.visibility</p:attrName>
                                        </p:attrNameLst>
                                      </p:cBhvr>
                                      <p:to>
                                        <p:strVal val="visible"/>
                                      </p:to>
                                    </p:set>
                                    <p:animEffect transition="in" filter="fade">
                                      <p:cBhvr>
                                        <p:cTn id="21" dur="1000"/>
                                        <p:tgtEl>
                                          <p:spTgt spid="25"/>
                                        </p:tgtEl>
                                      </p:cBhvr>
                                    </p:animEffect>
                                    <p:anim calcmode="lin" valueType="num">
                                      <p:cBhvr>
                                        <p:cTn id="22" dur="1000" fill="hold"/>
                                        <p:tgtEl>
                                          <p:spTgt spid="25"/>
                                        </p:tgtEl>
                                        <p:attrNameLst>
                                          <p:attrName>ppt_x</p:attrName>
                                        </p:attrNameLst>
                                      </p:cBhvr>
                                      <p:tavLst>
                                        <p:tav tm="0">
                                          <p:val>
                                            <p:strVal val="#ppt_x"/>
                                          </p:val>
                                        </p:tav>
                                        <p:tav tm="100000">
                                          <p:val>
                                            <p:strVal val="#ppt_x"/>
                                          </p:val>
                                        </p:tav>
                                      </p:tavLst>
                                    </p:anim>
                                    <p:anim calcmode="lin" valueType="num">
                                      <p:cBhvr>
                                        <p:cTn id="23" dur="1000" fill="hold"/>
                                        <p:tgtEl>
                                          <p:spTgt spid="25"/>
                                        </p:tgtEl>
                                        <p:attrNameLst>
                                          <p:attrName>ppt_y</p:attrName>
                                        </p:attrNameLst>
                                      </p:cBhvr>
                                      <p:tavLst>
                                        <p:tav tm="0">
                                          <p:val>
                                            <p:strVal val="#ppt_y+.1"/>
                                          </p:val>
                                        </p:tav>
                                        <p:tav tm="100000">
                                          <p:val>
                                            <p:strVal val="#ppt_y"/>
                                          </p:val>
                                        </p:tav>
                                      </p:tavLst>
                                    </p:anim>
                                  </p:childTnLst>
                                </p:cTn>
                              </p:par>
                            </p:childTnLst>
                          </p:cTn>
                        </p:par>
                        <p:par>
                          <p:cTn id="24" fill="hold">
                            <p:stCondLst>
                              <p:cond delay="3000"/>
                            </p:stCondLst>
                            <p:childTnLst>
                              <p:par>
                                <p:cTn id="25" presetID="53" presetClass="entr" presetSubtype="16" fill="hold" nodeType="afterEffect">
                                  <p:stCondLst>
                                    <p:cond delay="0"/>
                                  </p:stCondLst>
                                  <p:childTnLst>
                                    <p:set>
                                      <p:cBhvr>
                                        <p:cTn id="26" dur="1" fill="hold">
                                          <p:stCondLst>
                                            <p:cond delay="0"/>
                                          </p:stCondLst>
                                        </p:cTn>
                                        <p:tgtEl>
                                          <p:spTgt spid="95"/>
                                        </p:tgtEl>
                                        <p:attrNameLst>
                                          <p:attrName>style.visibility</p:attrName>
                                        </p:attrNameLst>
                                      </p:cBhvr>
                                      <p:to>
                                        <p:strVal val="visible"/>
                                      </p:to>
                                    </p:set>
                                    <p:anim calcmode="lin" valueType="num">
                                      <p:cBhvr>
                                        <p:cTn id="27" dur="500" fill="hold"/>
                                        <p:tgtEl>
                                          <p:spTgt spid="95"/>
                                        </p:tgtEl>
                                        <p:attrNameLst>
                                          <p:attrName>ppt_w</p:attrName>
                                        </p:attrNameLst>
                                      </p:cBhvr>
                                      <p:tavLst>
                                        <p:tav tm="0">
                                          <p:val>
                                            <p:fltVal val="0"/>
                                          </p:val>
                                        </p:tav>
                                        <p:tav tm="100000">
                                          <p:val>
                                            <p:strVal val="#ppt_w"/>
                                          </p:val>
                                        </p:tav>
                                      </p:tavLst>
                                    </p:anim>
                                    <p:anim calcmode="lin" valueType="num">
                                      <p:cBhvr>
                                        <p:cTn id="28" dur="500" fill="hold"/>
                                        <p:tgtEl>
                                          <p:spTgt spid="95"/>
                                        </p:tgtEl>
                                        <p:attrNameLst>
                                          <p:attrName>ppt_h</p:attrName>
                                        </p:attrNameLst>
                                      </p:cBhvr>
                                      <p:tavLst>
                                        <p:tav tm="0">
                                          <p:val>
                                            <p:fltVal val="0"/>
                                          </p:val>
                                        </p:tav>
                                        <p:tav tm="100000">
                                          <p:val>
                                            <p:strVal val="#ppt_h"/>
                                          </p:val>
                                        </p:tav>
                                      </p:tavLst>
                                    </p:anim>
                                    <p:animEffect transition="in" filter="fade">
                                      <p:cBhvr>
                                        <p:cTn id="29" dur="500"/>
                                        <p:tgtEl>
                                          <p:spTgt spid="95"/>
                                        </p:tgtEl>
                                      </p:cBhvr>
                                    </p:animEffect>
                                  </p:childTnLst>
                                </p:cTn>
                              </p:par>
                            </p:childTnLst>
                          </p:cTn>
                        </p:par>
                        <p:par>
                          <p:cTn id="30" fill="hold">
                            <p:stCondLst>
                              <p:cond delay="3500"/>
                            </p:stCondLst>
                            <p:childTnLst>
                              <p:par>
                                <p:cTn id="31" presetID="22" presetClass="entr" presetSubtype="4" fill="hold" nodeType="afterEffect">
                                  <p:stCondLst>
                                    <p:cond delay="0"/>
                                  </p:stCondLst>
                                  <p:childTnLst>
                                    <p:set>
                                      <p:cBhvr>
                                        <p:cTn id="32" dur="1" fill="hold">
                                          <p:stCondLst>
                                            <p:cond delay="0"/>
                                          </p:stCondLst>
                                        </p:cTn>
                                        <p:tgtEl>
                                          <p:spTgt spid="85"/>
                                        </p:tgtEl>
                                        <p:attrNameLst>
                                          <p:attrName>style.visibility</p:attrName>
                                        </p:attrNameLst>
                                      </p:cBhvr>
                                      <p:to>
                                        <p:strVal val="visible"/>
                                      </p:to>
                                    </p:set>
                                    <p:animEffect transition="in" filter="wipe(down)">
                                      <p:cBhvr>
                                        <p:cTn id="33" dur="500"/>
                                        <p:tgtEl>
                                          <p:spTgt spid="85"/>
                                        </p:tgtEl>
                                      </p:cBhvr>
                                    </p:animEffect>
                                  </p:childTnLst>
                                </p:cTn>
                              </p:par>
                            </p:childTnLst>
                          </p:cTn>
                        </p:par>
                        <p:par>
                          <p:cTn id="34" fill="hold">
                            <p:stCondLst>
                              <p:cond delay="4000"/>
                            </p:stCondLst>
                            <p:childTnLst>
                              <p:par>
                                <p:cTn id="35" presetID="42" presetClass="entr" presetSubtype="0" fill="hold" grpId="0" nodeType="afterEffect">
                                  <p:stCondLst>
                                    <p:cond delay="0"/>
                                  </p:stCondLst>
                                  <p:childTnLst>
                                    <p:set>
                                      <p:cBhvr>
                                        <p:cTn id="36" dur="1" fill="hold">
                                          <p:stCondLst>
                                            <p:cond delay="0"/>
                                          </p:stCondLst>
                                        </p:cTn>
                                        <p:tgtEl>
                                          <p:spTgt spid="38"/>
                                        </p:tgtEl>
                                        <p:attrNameLst>
                                          <p:attrName>style.visibility</p:attrName>
                                        </p:attrNameLst>
                                      </p:cBhvr>
                                      <p:to>
                                        <p:strVal val="visible"/>
                                      </p:to>
                                    </p:set>
                                    <p:animEffect transition="in" filter="fade">
                                      <p:cBhvr>
                                        <p:cTn id="37" dur="1000"/>
                                        <p:tgtEl>
                                          <p:spTgt spid="38"/>
                                        </p:tgtEl>
                                      </p:cBhvr>
                                    </p:animEffect>
                                    <p:anim calcmode="lin" valueType="num">
                                      <p:cBhvr>
                                        <p:cTn id="38" dur="1000" fill="hold"/>
                                        <p:tgtEl>
                                          <p:spTgt spid="38"/>
                                        </p:tgtEl>
                                        <p:attrNameLst>
                                          <p:attrName>ppt_x</p:attrName>
                                        </p:attrNameLst>
                                      </p:cBhvr>
                                      <p:tavLst>
                                        <p:tav tm="0">
                                          <p:val>
                                            <p:strVal val="#ppt_x"/>
                                          </p:val>
                                        </p:tav>
                                        <p:tav tm="100000">
                                          <p:val>
                                            <p:strVal val="#ppt_x"/>
                                          </p:val>
                                        </p:tav>
                                      </p:tavLst>
                                    </p:anim>
                                    <p:anim calcmode="lin" valueType="num">
                                      <p:cBhvr>
                                        <p:cTn id="39" dur="1000" fill="hold"/>
                                        <p:tgtEl>
                                          <p:spTgt spid="38"/>
                                        </p:tgtEl>
                                        <p:attrNameLst>
                                          <p:attrName>ppt_y</p:attrName>
                                        </p:attrNameLst>
                                      </p:cBhvr>
                                      <p:tavLst>
                                        <p:tav tm="0">
                                          <p:val>
                                            <p:strVal val="#ppt_y+.1"/>
                                          </p:val>
                                        </p:tav>
                                        <p:tav tm="100000">
                                          <p:val>
                                            <p:strVal val="#ppt_y"/>
                                          </p:val>
                                        </p:tav>
                                      </p:tavLst>
                                    </p:anim>
                                  </p:childTnLst>
                                </p:cTn>
                              </p:par>
                            </p:childTnLst>
                          </p:cTn>
                        </p:par>
                        <p:par>
                          <p:cTn id="40" fill="hold">
                            <p:stCondLst>
                              <p:cond delay="5000"/>
                            </p:stCondLst>
                            <p:childTnLst>
                              <p:par>
                                <p:cTn id="41" presetID="53" presetClass="entr" presetSubtype="16" fill="hold" nodeType="afterEffect">
                                  <p:stCondLst>
                                    <p:cond delay="0"/>
                                  </p:stCondLst>
                                  <p:childTnLst>
                                    <p:set>
                                      <p:cBhvr>
                                        <p:cTn id="42" dur="1" fill="hold">
                                          <p:stCondLst>
                                            <p:cond delay="0"/>
                                          </p:stCondLst>
                                        </p:cTn>
                                        <p:tgtEl>
                                          <p:spTgt spid="96"/>
                                        </p:tgtEl>
                                        <p:attrNameLst>
                                          <p:attrName>style.visibility</p:attrName>
                                        </p:attrNameLst>
                                      </p:cBhvr>
                                      <p:to>
                                        <p:strVal val="visible"/>
                                      </p:to>
                                    </p:set>
                                    <p:anim calcmode="lin" valueType="num">
                                      <p:cBhvr>
                                        <p:cTn id="43" dur="500" fill="hold"/>
                                        <p:tgtEl>
                                          <p:spTgt spid="96"/>
                                        </p:tgtEl>
                                        <p:attrNameLst>
                                          <p:attrName>ppt_w</p:attrName>
                                        </p:attrNameLst>
                                      </p:cBhvr>
                                      <p:tavLst>
                                        <p:tav tm="0">
                                          <p:val>
                                            <p:fltVal val="0"/>
                                          </p:val>
                                        </p:tav>
                                        <p:tav tm="100000">
                                          <p:val>
                                            <p:strVal val="#ppt_w"/>
                                          </p:val>
                                        </p:tav>
                                      </p:tavLst>
                                    </p:anim>
                                    <p:anim calcmode="lin" valueType="num">
                                      <p:cBhvr>
                                        <p:cTn id="44" dur="500" fill="hold"/>
                                        <p:tgtEl>
                                          <p:spTgt spid="96"/>
                                        </p:tgtEl>
                                        <p:attrNameLst>
                                          <p:attrName>ppt_h</p:attrName>
                                        </p:attrNameLst>
                                      </p:cBhvr>
                                      <p:tavLst>
                                        <p:tav tm="0">
                                          <p:val>
                                            <p:fltVal val="0"/>
                                          </p:val>
                                        </p:tav>
                                        <p:tav tm="100000">
                                          <p:val>
                                            <p:strVal val="#ppt_h"/>
                                          </p:val>
                                        </p:tav>
                                      </p:tavLst>
                                    </p:anim>
                                    <p:animEffect transition="in" filter="fade">
                                      <p:cBhvr>
                                        <p:cTn id="45" dur="500"/>
                                        <p:tgtEl>
                                          <p:spTgt spid="96"/>
                                        </p:tgtEl>
                                      </p:cBhvr>
                                    </p:animEffect>
                                  </p:childTnLst>
                                </p:cTn>
                              </p:par>
                            </p:childTnLst>
                          </p:cTn>
                        </p:par>
                        <p:par>
                          <p:cTn id="46" fill="hold">
                            <p:stCondLst>
                              <p:cond delay="5500"/>
                            </p:stCondLst>
                            <p:childTnLst>
                              <p:par>
                                <p:cTn id="47" presetID="22" presetClass="entr" presetSubtype="4" fill="hold" nodeType="afterEffect">
                                  <p:stCondLst>
                                    <p:cond delay="0"/>
                                  </p:stCondLst>
                                  <p:childTnLst>
                                    <p:set>
                                      <p:cBhvr>
                                        <p:cTn id="48" dur="1" fill="hold">
                                          <p:stCondLst>
                                            <p:cond delay="0"/>
                                          </p:stCondLst>
                                        </p:cTn>
                                        <p:tgtEl>
                                          <p:spTgt spid="86"/>
                                        </p:tgtEl>
                                        <p:attrNameLst>
                                          <p:attrName>style.visibility</p:attrName>
                                        </p:attrNameLst>
                                      </p:cBhvr>
                                      <p:to>
                                        <p:strVal val="visible"/>
                                      </p:to>
                                    </p:set>
                                    <p:animEffect transition="in" filter="wipe(down)">
                                      <p:cBhvr>
                                        <p:cTn id="49" dur="500"/>
                                        <p:tgtEl>
                                          <p:spTgt spid="86"/>
                                        </p:tgtEl>
                                      </p:cBhvr>
                                    </p:animEffect>
                                  </p:childTnLst>
                                </p:cTn>
                              </p:par>
                            </p:childTnLst>
                          </p:cTn>
                        </p:par>
                        <p:par>
                          <p:cTn id="50" fill="hold">
                            <p:stCondLst>
                              <p:cond delay="6000"/>
                            </p:stCondLst>
                            <p:childTnLst>
                              <p:par>
                                <p:cTn id="51" presetID="42" presetClass="entr" presetSubtype="0" fill="hold" grpId="0" nodeType="afterEffect">
                                  <p:stCondLst>
                                    <p:cond delay="0"/>
                                  </p:stCondLst>
                                  <p:childTnLst>
                                    <p:set>
                                      <p:cBhvr>
                                        <p:cTn id="52" dur="1" fill="hold">
                                          <p:stCondLst>
                                            <p:cond delay="0"/>
                                          </p:stCondLst>
                                        </p:cTn>
                                        <p:tgtEl>
                                          <p:spTgt spid="51"/>
                                        </p:tgtEl>
                                        <p:attrNameLst>
                                          <p:attrName>style.visibility</p:attrName>
                                        </p:attrNameLst>
                                      </p:cBhvr>
                                      <p:to>
                                        <p:strVal val="visible"/>
                                      </p:to>
                                    </p:set>
                                    <p:animEffect transition="in" filter="fade">
                                      <p:cBhvr>
                                        <p:cTn id="53" dur="1000"/>
                                        <p:tgtEl>
                                          <p:spTgt spid="51"/>
                                        </p:tgtEl>
                                      </p:cBhvr>
                                    </p:animEffect>
                                    <p:anim calcmode="lin" valueType="num">
                                      <p:cBhvr>
                                        <p:cTn id="54" dur="1000" fill="hold"/>
                                        <p:tgtEl>
                                          <p:spTgt spid="51"/>
                                        </p:tgtEl>
                                        <p:attrNameLst>
                                          <p:attrName>ppt_x</p:attrName>
                                        </p:attrNameLst>
                                      </p:cBhvr>
                                      <p:tavLst>
                                        <p:tav tm="0">
                                          <p:val>
                                            <p:strVal val="#ppt_x"/>
                                          </p:val>
                                        </p:tav>
                                        <p:tav tm="100000">
                                          <p:val>
                                            <p:strVal val="#ppt_x"/>
                                          </p:val>
                                        </p:tav>
                                      </p:tavLst>
                                    </p:anim>
                                    <p:anim calcmode="lin" valueType="num">
                                      <p:cBhvr>
                                        <p:cTn id="55" dur="1000" fill="hold"/>
                                        <p:tgtEl>
                                          <p:spTgt spid="51"/>
                                        </p:tgtEl>
                                        <p:attrNameLst>
                                          <p:attrName>ppt_y</p:attrName>
                                        </p:attrNameLst>
                                      </p:cBhvr>
                                      <p:tavLst>
                                        <p:tav tm="0">
                                          <p:val>
                                            <p:strVal val="#ppt_y+.1"/>
                                          </p:val>
                                        </p:tav>
                                        <p:tav tm="100000">
                                          <p:val>
                                            <p:strVal val="#ppt_y"/>
                                          </p:val>
                                        </p:tav>
                                      </p:tavLst>
                                    </p:anim>
                                  </p:childTnLst>
                                </p:cTn>
                              </p:par>
                            </p:childTnLst>
                          </p:cTn>
                        </p:par>
                        <p:par>
                          <p:cTn id="56" fill="hold">
                            <p:stCondLst>
                              <p:cond delay="7000"/>
                            </p:stCondLst>
                            <p:childTnLst>
                              <p:par>
                                <p:cTn id="57" presetID="53" presetClass="entr" presetSubtype="16" fill="hold" nodeType="afterEffect">
                                  <p:stCondLst>
                                    <p:cond delay="0"/>
                                  </p:stCondLst>
                                  <p:childTnLst>
                                    <p:set>
                                      <p:cBhvr>
                                        <p:cTn id="58" dur="1" fill="hold">
                                          <p:stCondLst>
                                            <p:cond delay="0"/>
                                          </p:stCondLst>
                                        </p:cTn>
                                        <p:tgtEl>
                                          <p:spTgt spid="97"/>
                                        </p:tgtEl>
                                        <p:attrNameLst>
                                          <p:attrName>style.visibility</p:attrName>
                                        </p:attrNameLst>
                                      </p:cBhvr>
                                      <p:to>
                                        <p:strVal val="visible"/>
                                      </p:to>
                                    </p:set>
                                    <p:anim calcmode="lin" valueType="num">
                                      <p:cBhvr>
                                        <p:cTn id="59" dur="500" fill="hold"/>
                                        <p:tgtEl>
                                          <p:spTgt spid="97"/>
                                        </p:tgtEl>
                                        <p:attrNameLst>
                                          <p:attrName>ppt_w</p:attrName>
                                        </p:attrNameLst>
                                      </p:cBhvr>
                                      <p:tavLst>
                                        <p:tav tm="0">
                                          <p:val>
                                            <p:fltVal val="0"/>
                                          </p:val>
                                        </p:tav>
                                        <p:tav tm="100000">
                                          <p:val>
                                            <p:strVal val="#ppt_w"/>
                                          </p:val>
                                        </p:tav>
                                      </p:tavLst>
                                    </p:anim>
                                    <p:anim calcmode="lin" valueType="num">
                                      <p:cBhvr>
                                        <p:cTn id="60" dur="500" fill="hold"/>
                                        <p:tgtEl>
                                          <p:spTgt spid="97"/>
                                        </p:tgtEl>
                                        <p:attrNameLst>
                                          <p:attrName>ppt_h</p:attrName>
                                        </p:attrNameLst>
                                      </p:cBhvr>
                                      <p:tavLst>
                                        <p:tav tm="0">
                                          <p:val>
                                            <p:fltVal val="0"/>
                                          </p:val>
                                        </p:tav>
                                        <p:tav tm="100000">
                                          <p:val>
                                            <p:strVal val="#ppt_h"/>
                                          </p:val>
                                        </p:tav>
                                      </p:tavLst>
                                    </p:anim>
                                    <p:animEffect transition="in" filter="fade">
                                      <p:cBhvr>
                                        <p:cTn id="61" dur="500"/>
                                        <p:tgtEl>
                                          <p:spTgt spid="97"/>
                                        </p:tgtEl>
                                      </p:cBhvr>
                                    </p:animEffect>
                                  </p:childTnLst>
                                </p:cTn>
                              </p:par>
                            </p:childTnLst>
                          </p:cTn>
                        </p:par>
                        <p:par>
                          <p:cTn id="62" fill="hold">
                            <p:stCondLst>
                              <p:cond delay="7500"/>
                            </p:stCondLst>
                            <p:childTnLst>
                              <p:par>
                                <p:cTn id="63" presetID="22" presetClass="entr" presetSubtype="4" fill="hold" nodeType="afterEffect">
                                  <p:stCondLst>
                                    <p:cond delay="0"/>
                                  </p:stCondLst>
                                  <p:childTnLst>
                                    <p:set>
                                      <p:cBhvr>
                                        <p:cTn id="64" dur="1" fill="hold">
                                          <p:stCondLst>
                                            <p:cond delay="0"/>
                                          </p:stCondLst>
                                        </p:cTn>
                                        <p:tgtEl>
                                          <p:spTgt spid="87"/>
                                        </p:tgtEl>
                                        <p:attrNameLst>
                                          <p:attrName>style.visibility</p:attrName>
                                        </p:attrNameLst>
                                      </p:cBhvr>
                                      <p:to>
                                        <p:strVal val="visible"/>
                                      </p:to>
                                    </p:set>
                                    <p:animEffect transition="in" filter="wipe(down)">
                                      <p:cBhvr>
                                        <p:cTn id="65" dur="500"/>
                                        <p:tgtEl>
                                          <p:spTgt spid="87"/>
                                        </p:tgtEl>
                                      </p:cBhvr>
                                    </p:animEffect>
                                  </p:childTnLst>
                                </p:cTn>
                              </p:par>
                            </p:childTnLst>
                          </p:cTn>
                        </p:par>
                        <p:par>
                          <p:cTn id="66" fill="hold">
                            <p:stCondLst>
                              <p:cond delay="8000"/>
                            </p:stCondLst>
                            <p:childTnLst>
                              <p:par>
                                <p:cTn id="67" presetID="42" presetClass="entr" presetSubtype="0" fill="hold" grpId="0" nodeType="afterEffect">
                                  <p:stCondLst>
                                    <p:cond delay="0"/>
                                  </p:stCondLst>
                                  <p:childTnLst>
                                    <p:set>
                                      <p:cBhvr>
                                        <p:cTn id="68" dur="1" fill="hold">
                                          <p:stCondLst>
                                            <p:cond delay="0"/>
                                          </p:stCondLst>
                                        </p:cTn>
                                        <p:tgtEl>
                                          <p:spTgt spid="64"/>
                                        </p:tgtEl>
                                        <p:attrNameLst>
                                          <p:attrName>style.visibility</p:attrName>
                                        </p:attrNameLst>
                                      </p:cBhvr>
                                      <p:to>
                                        <p:strVal val="visible"/>
                                      </p:to>
                                    </p:set>
                                    <p:animEffect transition="in" filter="fade">
                                      <p:cBhvr>
                                        <p:cTn id="69" dur="1000"/>
                                        <p:tgtEl>
                                          <p:spTgt spid="64"/>
                                        </p:tgtEl>
                                      </p:cBhvr>
                                    </p:animEffect>
                                    <p:anim calcmode="lin" valueType="num">
                                      <p:cBhvr>
                                        <p:cTn id="70" dur="1000" fill="hold"/>
                                        <p:tgtEl>
                                          <p:spTgt spid="64"/>
                                        </p:tgtEl>
                                        <p:attrNameLst>
                                          <p:attrName>ppt_x</p:attrName>
                                        </p:attrNameLst>
                                      </p:cBhvr>
                                      <p:tavLst>
                                        <p:tav tm="0">
                                          <p:val>
                                            <p:strVal val="#ppt_x"/>
                                          </p:val>
                                        </p:tav>
                                        <p:tav tm="100000">
                                          <p:val>
                                            <p:strVal val="#ppt_x"/>
                                          </p:val>
                                        </p:tav>
                                      </p:tavLst>
                                    </p:anim>
                                    <p:anim calcmode="lin" valueType="num">
                                      <p:cBhvr>
                                        <p:cTn id="71" dur="1000" fill="hold"/>
                                        <p:tgtEl>
                                          <p:spTgt spid="64"/>
                                        </p:tgtEl>
                                        <p:attrNameLst>
                                          <p:attrName>ppt_y</p:attrName>
                                        </p:attrNameLst>
                                      </p:cBhvr>
                                      <p:tavLst>
                                        <p:tav tm="0">
                                          <p:val>
                                            <p:strVal val="#ppt_y+.1"/>
                                          </p:val>
                                        </p:tav>
                                        <p:tav tm="100000">
                                          <p:val>
                                            <p:strVal val="#ppt_y"/>
                                          </p:val>
                                        </p:tav>
                                      </p:tavLst>
                                    </p:anim>
                                  </p:childTnLst>
                                </p:cTn>
                              </p:par>
                            </p:childTnLst>
                          </p:cTn>
                        </p:par>
                        <p:par>
                          <p:cTn id="72" fill="hold">
                            <p:stCondLst>
                              <p:cond delay="9000"/>
                            </p:stCondLst>
                            <p:childTnLst>
                              <p:par>
                                <p:cTn id="73" presetID="53" presetClass="entr" presetSubtype="16" fill="hold" nodeType="afterEffect">
                                  <p:stCondLst>
                                    <p:cond delay="0"/>
                                  </p:stCondLst>
                                  <p:childTnLst>
                                    <p:set>
                                      <p:cBhvr>
                                        <p:cTn id="74" dur="1" fill="hold">
                                          <p:stCondLst>
                                            <p:cond delay="0"/>
                                          </p:stCondLst>
                                        </p:cTn>
                                        <p:tgtEl>
                                          <p:spTgt spid="98"/>
                                        </p:tgtEl>
                                        <p:attrNameLst>
                                          <p:attrName>style.visibility</p:attrName>
                                        </p:attrNameLst>
                                      </p:cBhvr>
                                      <p:to>
                                        <p:strVal val="visible"/>
                                      </p:to>
                                    </p:set>
                                    <p:anim calcmode="lin" valueType="num">
                                      <p:cBhvr>
                                        <p:cTn id="75" dur="500" fill="hold"/>
                                        <p:tgtEl>
                                          <p:spTgt spid="98"/>
                                        </p:tgtEl>
                                        <p:attrNameLst>
                                          <p:attrName>ppt_w</p:attrName>
                                        </p:attrNameLst>
                                      </p:cBhvr>
                                      <p:tavLst>
                                        <p:tav tm="0">
                                          <p:val>
                                            <p:fltVal val="0"/>
                                          </p:val>
                                        </p:tav>
                                        <p:tav tm="100000">
                                          <p:val>
                                            <p:strVal val="#ppt_w"/>
                                          </p:val>
                                        </p:tav>
                                      </p:tavLst>
                                    </p:anim>
                                    <p:anim calcmode="lin" valueType="num">
                                      <p:cBhvr>
                                        <p:cTn id="76" dur="500" fill="hold"/>
                                        <p:tgtEl>
                                          <p:spTgt spid="98"/>
                                        </p:tgtEl>
                                        <p:attrNameLst>
                                          <p:attrName>ppt_h</p:attrName>
                                        </p:attrNameLst>
                                      </p:cBhvr>
                                      <p:tavLst>
                                        <p:tav tm="0">
                                          <p:val>
                                            <p:fltVal val="0"/>
                                          </p:val>
                                        </p:tav>
                                        <p:tav tm="100000">
                                          <p:val>
                                            <p:strVal val="#ppt_h"/>
                                          </p:val>
                                        </p:tav>
                                      </p:tavLst>
                                    </p:anim>
                                    <p:animEffect transition="in" filter="fade">
                                      <p:cBhvr>
                                        <p:cTn id="77" dur="500"/>
                                        <p:tgtEl>
                                          <p:spTgt spid="98"/>
                                        </p:tgtEl>
                                      </p:cBhvr>
                                    </p:animEffect>
                                  </p:childTnLst>
                                </p:cTn>
                              </p:par>
                            </p:childTnLst>
                          </p:cTn>
                        </p:par>
                        <p:par>
                          <p:cTn id="78" fill="hold">
                            <p:stCondLst>
                              <p:cond delay="9500"/>
                            </p:stCondLst>
                            <p:childTnLst>
                              <p:par>
                                <p:cTn id="79" presetID="22" presetClass="entr" presetSubtype="4" fill="hold" nodeType="afterEffect">
                                  <p:stCondLst>
                                    <p:cond delay="0"/>
                                  </p:stCondLst>
                                  <p:childTnLst>
                                    <p:set>
                                      <p:cBhvr>
                                        <p:cTn id="80" dur="1" fill="hold">
                                          <p:stCondLst>
                                            <p:cond delay="0"/>
                                          </p:stCondLst>
                                        </p:cTn>
                                        <p:tgtEl>
                                          <p:spTgt spid="88"/>
                                        </p:tgtEl>
                                        <p:attrNameLst>
                                          <p:attrName>style.visibility</p:attrName>
                                        </p:attrNameLst>
                                      </p:cBhvr>
                                      <p:to>
                                        <p:strVal val="visible"/>
                                      </p:to>
                                    </p:set>
                                    <p:animEffect transition="in" filter="wipe(down)">
                                      <p:cBhvr>
                                        <p:cTn id="81" dur="500"/>
                                        <p:tgtEl>
                                          <p:spTgt spid="88"/>
                                        </p:tgtEl>
                                      </p:cBhvr>
                                    </p:animEffect>
                                  </p:childTnLst>
                                </p:cTn>
                              </p:par>
                            </p:childTnLst>
                          </p:cTn>
                        </p:par>
                        <p:par>
                          <p:cTn id="82" fill="hold">
                            <p:stCondLst>
                              <p:cond delay="10000"/>
                            </p:stCondLst>
                            <p:childTnLst>
                              <p:par>
                                <p:cTn id="83" presetID="42" presetClass="entr" presetSubtype="0" fill="hold" grpId="0" nodeType="afterEffect">
                                  <p:stCondLst>
                                    <p:cond delay="0"/>
                                  </p:stCondLst>
                                  <p:childTnLst>
                                    <p:set>
                                      <p:cBhvr>
                                        <p:cTn id="84" dur="1" fill="hold">
                                          <p:stCondLst>
                                            <p:cond delay="0"/>
                                          </p:stCondLst>
                                        </p:cTn>
                                        <p:tgtEl>
                                          <p:spTgt spid="77"/>
                                        </p:tgtEl>
                                        <p:attrNameLst>
                                          <p:attrName>style.visibility</p:attrName>
                                        </p:attrNameLst>
                                      </p:cBhvr>
                                      <p:to>
                                        <p:strVal val="visible"/>
                                      </p:to>
                                    </p:set>
                                    <p:animEffect transition="in" filter="fade">
                                      <p:cBhvr>
                                        <p:cTn id="85" dur="1000"/>
                                        <p:tgtEl>
                                          <p:spTgt spid="77"/>
                                        </p:tgtEl>
                                      </p:cBhvr>
                                    </p:animEffect>
                                    <p:anim calcmode="lin" valueType="num">
                                      <p:cBhvr>
                                        <p:cTn id="86" dur="1000" fill="hold"/>
                                        <p:tgtEl>
                                          <p:spTgt spid="77"/>
                                        </p:tgtEl>
                                        <p:attrNameLst>
                                          <p:attrName>ppt_x</p:attrName>
                                        </p:attrNameLst>
                                      </p:cBhvr>
                                      <p:tavLst>
                                        <p:tav tm="0">
                                          <p:val>
                                            <p:strVal val="#ppt_x"/>
                                          </p:val>
                                        </p:tav>
                                        <p:tav tm="100000">
                                          <p:val>
                                            <p:strVal val="#ppt_x"/>
                                          </p:val>
                                        </p:tav>
                                      </p:tavLst>
                                    </p:anim>
                                    <p:anim calcmode="lin" valueType="num">
                                      <p:cBhvr>
                                        <p:cTn id="87" dur="1000" fill="hold"/>
                                        <p:tgtEl>
                                          <p:spTgt spid="7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p:bldP spid="38" grpId="0"/>
      <p:bldP spid="51" grpId="0"/>
      <p:bldP spid="64" grpId="0"/>
      <p:bldP spid="77" grpId="0"/>
      <p:bldP spid="83" grpId="0"/>
    </p:bldLst>
  </p:timing>
</p:sld>
</file>

<file path=ppt/slides/slide6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33" name="Freeform: Shape 32">
            <a:extLst>
              <a:ext uri="{FF2B5EF4-FFF2-40B4-BE49-F238E27FC236}">
                <a16:creationId xmlns:a16="http://schemas.microsoft.com/office/drawing/2014/main" id="{7AC9D0F9-7F38-46B6-A569-2B916BB2DA23}"/>
              </a:ext>
            </a:extLst>
          </p:cNvPr>
          <p:cNvSpPr>
            <a:spLocks noChangeAspect="1"/>
          </p:cNvSpPr>
          <p:nvPr/>
        </p:nvSpPr>
        <p:spPr>
          <a:xfrm>
            <a:off x="1793341" y="2620704"/>
            <a:ext cx="8443207" cy="2468880"/>
          </a:xfrm>
          <a:custGeom>
            <a:avLst/>
            <a:gdLst>
              <a:gd name="connsiteX0" fmla="*/ 1234440 w 8443207"/>
              <a:gd name="connsiteY0" fmla="*/ 0 h 2468880"/>
              <a:gd name="connsiteX1" fmla="*/ 2186994 w 8443207"/>
              <a:gd name="connsiteY1" fmla="*/ 449222 h 2468880"/>
              <a:gd name="connsiteX2" fmla="*/ 2231930 w 8443207"/>
              <a:gd name="connsiteY2" fmla="*/ 509314 h 2468880"/>
              <a:gd name="connsiteX3" fmla="*/ 2276866 w 8443207"/>
              <a:gd name="connsiteY3" fmla="*/ 449222 h 2468880"/>
              <a:gd name="connsiteX4" fmla="*/ 3229419 w 8443207"/>
              <a:gd name="connsiteY4" fmla="*/ 0 h 2468880"/>
              <a:gd name="connsiteX5" fmla="*/ 4181973 w 8443207"/>
              <a:gd name="connsiteY5" fmla="*/ 449222 h 2468880"/>
              <a:gd name="connsiteX6" fmla="*/ 4226115 w 8443207"/>
              <a:gd name="connsiteY6" fmla="*/ 508252 h 2468880"/>
              <a:gd name="connsiteX7" fmla="*/ 4270258 w 8443207"/>
              <a:gd name="connsiteY7" fmla="*/ 449222 h 2468880"/>
              <a:gd name="connsiteX8" fmla="*/ 5222811 w 8443207"/>
              <a:gd name="connsiteY8" fmla="*/ 0 h 2468880"/>
              <a:gd name="connsiteX9" fmla="*/ 6175365 w 8443207"/>
              <a:gd name="connsiteY9" fmla="*/ 449222 h 2468880"/>
              <a:gd name="connsiteX10" fmla="*/ 6215789 w 8443207"/>
              <a:gd name="connsiteY10" fmla="*/ 503280 h 2468880"/>
              <a:gd name="connsiteX11" fmla="*/ 6256213 w 8443207"/>
              <a:gd name="connsiteY11" fmla="*/ 449222 h 2468880"/>
              <a:gd name="connsiteX12" fmla="*/ 7208767 w 8443207"/>
              <a:gd name="connsiteY12" fmla="*/ 0 h 2468880"/>
              <a:gd name="connsiteX13" fmla="*/ 8443207 w 8443207"/>
              <a:gd name="connsiteY13" fmla="*/ 1234440 h 2468880"/>
              <a:gd name="connsiteX14" fmla="*/ 7208767 w 8443207"/>
              <a:gd name="connsiteY14" fmla="*/ 2468880 h 2468880"/>
              <a:gd name="connsiteX15" fmla="*/ 6256213 w 8443207"/>
              <a:gd name="connsiteY15" fmla="*/ 2019659 h 2468880"/>
              <a:gd name="connsiteX16" fmla="*/ 6215789 w 8443207"/>
              <a:gd name="connsiteY16" fmla="*/ 1965600 h 2468880"/>
              <a:gd name="connsiteX17" fmla="*/ 6175365 w 8443207"/>
              <a:gd name="connsiteY17" fmla="*/ 2019659 h 2468880"/>
              <a:gd name="connsiteX18" fmla="*/ 5222811 w 8443207"/>
              <a:gd name="connsiteY18" fmla="*/ 2468880 h 2468880"/>
              <a:gd name="connsiteX19" fmla="*/ 4270258 w 8443207"/>
              <a:gd name="connsiteY19" fmla="*/ 2019659 h 2468880"/>
              <a:gd name="connsiteX20" fmla="*/ 4226115 w 8443207"/>
              <a:gd name="connsiteY20" fmla="*/ 1960628 h 2468880"/>
              <a:gd name="connsiteX21" fmla="*/ 4181973 w 8443207"/>
              <a:gd name="connsiteY21" fmla="*/ 2019659 h 2468880"/>
              <a:gd name="connsiteX22" fmla="*/ 3229419 w 8443207"/>
              <a:gd name="connsiteY22" fmla="*/ 2468880 h 2468880"/>
              <a:gd name="connsiteX23" fmla="*/ 2276866 w 8443207"/>
              <a:gd name="connsiteY23" fmla="*/ 2019659 h 2468880"/>
              <a:gd name="connsiteX24" fmla="*/ 2231930 w 8443207"/>
              <a:gd name="connsiteY24" fmla="*/ 1959567 h 2468880"/>
              <a:gd name="connsiteX25" fmla="*/ 2186994 w 8443207"/>
              <a:gd name="connsiteY25" fmla="*/ 2019659 h 2468880"/>
              <a:gd name="connsiteX26" fmla="*/ 1234440 w 8443207"/>
              <a:gd name="connsiteY26" fmla="*/ 2468880 h 2468880"/>
              <a:gd name="connsiteX27" fmla="*/ 0 w 8443207"/>
              <a:gd name="connsiteY27" fmla="*/ 1234440 h 2468880"/>
              <a:gd name="connsiteX28" fmla="*/ 1234440 w 8443207"/>
              <a:gd name="connsiteY28" fmla="*/ 0 h 24688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8443207" h="2468880">
                <a:moveTo>
                  <a:pt x="1234440" y="0"/>
                </a:moveTo>
                <a:cubicBezTo>
                  <a:pt x="1617931" y="0"/>
                  <a:pt x="1960580" y="174871"/>
                  <a:pt x="2186994" y="449222"/>
                </a:cubicBezTo>
                <a:lnTo>
                  <a:pt x="2231930" y="509314"/>
                </a:lnTo>
                <a:lnTo>
                  <a:pt x="2276866" y="449222"/>
                </a:lnTo>
                <a:cubicBezTo>
                  <a:pt x="2503280" y="174871"/>
                  <a:pt x="2845928" y="0"/>
                  <a:pt x="3229419" y="0"/>
                </a:cubicBezTo>
                <a:cubicBezTo>
                  <a:pt x="3612910" y="0"/>
                  <a:pt x="3955559" y="174871"/>
                  <a:pt x="4181973" y="449222"/>
                </a:cubicBezTo>
                <a:lnTo>
                  <a:pt x="4226115" y="508252"/>
                </a:lnTo>
                <a:lnTo>
                  <a:pt x="4270258" y="449222"/>
                </a:lnTo>
                <a:cubicBezTo>
                  <a:pt x="4496672" y="174871"/>
                  <a:pt x="4839320" y="0"/>
                  <a:pt x="5222811" y="0"/>
                </a:cubicBezTo>
                <a:cubicBezTo>
                  <a:pt x="5606302" y="0"/>
                  <a:pt x="5948950" y="174871"/>
                  <a:pt x="6175365" y="449222"/>
                </a:cubicBezTo>
                <a:lnTo>
                  <a:pt x="6215789" y="503280"/>
                </a:lnTo>
                <a:lnTo>
                  <a:pt x="6256213" y="449222"/>
                </a:lnTo>
                <a:cubicBezTo>
                  <a:pt x="6482628" y="174871"/>
                  <a:pt x="6825276" y="0"/>
                  <a:pt x="7208767" y="0"/>
                </a:cubicBezTo>
                <a:cubicBezTo>
                  <a:pt x="7890529" y="0"/>
                  <a:pt x="8443207" y="552678"/>
                  <a:pt x="8443207" y="1234440"/>
                </a:cubicBezTo>
                <a:cubicBezTo>
                  <a:pt x="8443207" y="1916202"/>
                  <a:pt x="7890529" y="2468880"/>
                  <a:pt x="7208767" y="2468880"/>
                </a:cubicBezTo>
                <a:cubicBezTo>
                  <a:pt x="6825276" y="2468880"/>
                  <a:pt x="6482628" y="2294009"/>
                  <a:pt x="6256213" y="2019659"/>
                </a:cubicBezTo>
                <a:lnTo>
                  <a:pt x="6215789" y="1965600"/>
                </a:lnTo>
                <a:lnTo>
                  <a:pt x="6175365" y="2019659"/>
                </a:lnTo>
                <a:cubicBezTo>
                  <a:pt x="5948950" y="2294009"/>
                  <a:pt x="5606302" y="2468880"/>
                  <a:pt x="5222811" y="2468880"/>
                </a:cubicBezTo>
                <a:cubicBezTo>
                  <a:pt x="4839320" y="2468880"/>
                  <a:pt x="4496672" y="2294009"/>
                  <a:pt x="4270258" y="2019659"/>
                </a:cubicBezTo>
                <a:lnTo>
                  <a:pt x="4226115" y="1960628"/>
                </a:lnTo>
                <a:lnTo>
                  <a:pt x="4181973" y="2019659"/>
                </a:lnTo>
                <a:cubicBezTo>
                  <a:pt x="3955559" y="2294009"/>
                  <a:pt x="3612910" y="2468880"/>
                  <a:pt x="3229419" y="2468880"/>
                </a:cubicBezTo>
                <a:cubicBezTo>
                  <a:pt x="2845928" y="2468880"/>
                  <a:pt x="2503280" y="2294009"/>
                  <a:pt x="2276866" y="2019659"/>
                </a:cubicBezTo>
                <a:lnTo>
                  <a:pt x="2231930" y="1959567"/>
                </a:lnTo>
                <a:lnTo>
                  <a:pt x="2186994" y="2019659"/>
                </a:lnTo>
                <a:cubicBezTo>
                  <a:pt x="1960580" y="2294009"/>
                  <a:pt x="1617931" y="2468880"/>
                  <a:pt x="1234440" y="2468880"/>
                </a:cubicBezTo>
                <a:cubicBezTo>
                  <a:pt x="552678" y="2468880"/>
                  <a:pt x="0" y="1916202"/>
                  <a:pt x="0" y="1234440"/>
                </a:cubicBezTo>
                <a:cubicBezTo>
                  <a:pt x="0" y="552678"/>
                  <a:pt x="552678" y="0"/>
                  <a:pt x="1234440" y="0"/>
                </a:cubicBezTo>
                <a:close/>
              </a:path>
            </a:pathLst>
          </a:custGeom>
          <a:solidFill>
            <a:schemeClr val="bg1"/>
          </a:solidFill>
          <a:ln>
            <a:noFill/>
          </a:ln>
          <a:effectLst>
            <a:outerShdw blurRad="76200" dist="762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Freeform: Shape 16">
            <a:extLst>
              <a:ext uri="{FF2B5EF4-FFF2-40B4-BE49-F238E27FC236}">
                <a16:creationId xmlns:a16="http://schemas.microsoft.com/office/drawing/2014/main" id="{061D5547-06AF-4230-9E9C-B662DD62ED7E}"/>
              </a:ext>
            </a:extLst>
          </p:cNvPr>
          <p:cNvSpPr>
            <a:spLocks noChangeAspect="1"/>
          </p:cNvSpPr>
          <p:nvPr/>
        </p:nvSpPr>
        <p:spPr>
          <a:xfrm rot="10800000">
            <a:off x="1892464" y="2712148"/>
            <a:ext cx="2270637" cy="2286000"/>
          </a:xfrm>
          <a:custGeom>
            <a:avLst/>
            <a:gdLst>
              <a:gd name="connsiteX0" fmla="*/ 1127637 w 2270637"/>
              <a:gd name="connsiteY0" fmla="*/ 0 h 2286000"/>
              <a:gd name="connsiteX1" fmla="*/ 2270637 w 2270637"/>
              <a:gd name="connsiteY1" fmla="*/ 1143000 h 2286000"/>
              <a:gd name="connsiteX2" fmla="*/ 1127637 w 2270637"/>
              <a:gd name="connsiteY2" fmla="*/ 2286000 h 2286000"/>
              <a:gd name="connsiteX3" fmla="*/ 7859 w 2270637"/>
              <a:gd name="connsiteY3" fmla="*/ 1373354 h 2286000"/>
              <a:gd name="connsiteX4" fmla="*/ 0 w 2270637"/>
              <a:gd name="connsiteY4" fmla="*/ 1295400 h 2286000"/>
              <a:gd name="connsiteX5" fmla="*/ 274320 w 2270637"/>
              <a:gd name="connsiteY5" fmla="*/ 1295400 h 2286000"/>
              <a:gd name="connsiteX6" fmla="*/ 276606 w 2270637"/>
              <a:gd name="connsiteY6" fmla="*/ 1318070 h 2286000"/>
              <a:gd name="connsiteX7" fmla="*/ 1127637 w 2270637"/>
              <a:gd name="connsiteY7" fmla="*/ 2011680 h 2286000"/>
              <a:gd name="connsiteX8" fmla="*/ 1996317 w 2270637"/>
              <a:gd name="connsiteY8" fmla="*/ 1143000 h 2286000"/>
              <a:gd name="connsiteX9" fmla="*/ 1127637 w 2270637"/>
              <a:gd name="connsiteY9" fmla="*/ 274320 h 2286000"/>
              <a:gd name="connsiteX10" fmla="*/ 276606 w 2270637"/>
              <a:gd name="connsiteY10" fmla="*/ 967931 h 2286000"/>
              <a:gd name="connsiteX11" fmla="*/ 274320 w 2270637"/>
              <a:gd name="connsiteY11" fmla="*/ 990600 h 2286000"/>
              <a:gd name="connsiteX12" fmla="*/ 0 w 2270637"/>
              <a:gd name="connsiteY12" fmla="*/ 990600 h 2286000"/>
              <a:gd name="connsiteX13" fmla="*/ 7859 w 2270637"/>
              <a:gd name="connsiteY13" fmla="*/ 912646 h 2286000"/>
              <a:gd name="connsiteX14" fmla="*/ 1127637 w 2270637"/>
              <a:gd name="connsiteY14" fmla="*/ 0 h 2286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270637" h="2286000">
                <a:moveTo>
                  <a:pt x="1127637" y="0"/>
                </a:moveTo>
                <a:cubicBezTo>
                  <a:pt x="1758898" y="0"/>
                  <a:pt x="2270637" y="511739"/>
                  <a:pt x="2270637" y="1143000"/>
                </a:cubicBezTo>
                <a:cubicBezTo>
                  <a:pt x="2270637" y="1774261"/>
                  <a:pt x="1758898" y="2286000"/>
                  <a:pt x="1127637" y="2286000"/>
                </a:cubicBezTo>
                <a:cubicBezTo>
                  <a:pt x="575284" y="2286000"/>
                  <a:pt x="114440" y="1894200"/>
                  <a:pt x="7859" y="1373354"/>
                </a:cubicBezTo>
                <a:lnTo>
                  <a:pt x="0" y="1295400"/>
                </a:lnTo>
                <a:lnTo>
                  <a:pt x="274320" y="1295400"/>
                </a:lnTo>
                <a:lnTo>
                  <a:pt x="276606" y="1318070"/>
                </a:lnTo>
                <a:cubicBezTo>
                  <a:pt x="357607" y="1713913"/>
                  <a:pt x="707848" y="2011680"/>
                  <a:pt x="1127637" y="2011680"/>
                </a:cubicBezTo>
                <a:cubicBezTo>
                  <a:pt x="1607396" y="2011680"/>
                  <a:pt x="1996317" y="1622759"/>
                  <a:pt x="1996317" y="1143000"/>
                </a:cubicBezTo>
                <a:cubicBezTo>
                  <a:pt x="1996317" y="663241"/>
                  <a:pt x="1607396" y="274320"/>
                  <a:pt x="1127637" y="274320"/>
                </a:cubicBezTo>
                <a:cubicBezTo>
                  <a:pt x="707848" y="274320"/>
                  <a:pt x="357607" y="572088"/>
                  <a:pt x="276606" y="967931"/>
                </a:cubicBezTo>
                <a:lnTo>
                  <a:pt x="274320" y="990600"/>
                </a:lnTo>
                <a:lnTo>
                  <a:pt x="0" y="990600"/>
                </a:lnTo>
                <a:lnTo>
                  <a:pt x="7859" y="912646"/>
                </a:lnTo>
                <a:cubicBezTo>
                  <a:pt x="114440" y="391800"/>
                  <a:pt x="575284" y="0"/>
                  <a:pt x="1127637" y="0"/>
                </a:cubicBezTo>
                <a:close/>
              </a:path>
            </a:pathLst>
          </a:custGeom>
          <a:solidFill>
            <a:srgbClr val="EF34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Freeform: Shape 13">
            <a:extLst>
              <a:ext uri="{FF2B5EF4-FFF2-40B4-BE49-F238E27FC236}">
                <a16:creationId xmlns:a16="http://schemas.microsoft.com/office/drawing/2014/main" id="{F53E209E-B857-40C8-82F4-C44FB54CAE3F}"/>
              </a:ext>
            </a:extLst>
          </p:cNvPr>
          <p:cNvSpPr>
            <a:spLocks noChangeAspect="1"/>
          </p:cNvSpPr>
          <p:nvPr/>
        </p:nvSpPr>
        <p:spPr>
          <a:xfrm>
            <a:off x="3889027" y="2712149"/>
            <a:ext cx="2255274" cy="2286000"/>
          </a:xfrm>
          <a:custGeom>
            <a:avLst/>
            <a:gdLst>
              <a:gd name="connsiteX0" fmla="*/ 0 w 2255274"/>
              <a:gd name="connsiteY0" fmla="*/ 1295400 h 2286000"/>
              <a:gd name="connsiteX1" fmla="*/ 274321 w 2255274"/>
              <a:gd name="connsiteY1" fmla="*/ 1295400 h 2286000"/>
              <a:gd name="connsiteX2" fmla="*/ 276606 w 2255274"/>
              <a:gd name="connsiteY2" fmla="*/ 1318070 h 2286000"/>
              <a:gd name="connsiteX3" fmla="*/ 1127637 w 2255274"/>
              <a:gd name="connsiteY3" fmla="*/ 2011680 h 2286000"/>
              <a:gd name="connsiteX4" fmla="*/ 1978669 w 2255274"/>
              <a:gd name="connsiteY4" fmla="*/ 1318070 h 2286000"/>
              <a:gd name="connsiteX5" fmla="*/ 1980954 w 2255274"/>
              <a:gd name="connsiteY5" fmla="*/ 1295400 h 2286000"/>
              <a:gd name="connsiteX6" fmla="*/ 2255274 w 2255274"/>
              <a:gd name="connsiteY6" fmla="*/ 1295400 h 2286000"/>
              <a:gd name="connsiteX7" fmla="*/ 2247416 w 2255274"/>
              <a:gd name="connsiteY7" fmla="*/ 1373354 h 2286000"/>
              <a:gd name="connsiteX8" fmla="*/ 1127637 w 2255274"/>
              <a:gd name="connsiteY8" fmla="*/ 2286000 h 2286000"/>
              <a:gd name="connsiteX9" fmla="*/ 7859 w 2255274"/>
              <a:gd name="connsiteY9" fmla="*/ 1373354 h 2286000"/>
              <a:gd name="connsiteX10" fmla="*/ 1127637 w 2255274"/>
              <a:gd name="connsiteY10" fmla="*/ 0 h 2286000"/>
              <a:gd name="connsiteX11" fmla="*/ 2247416 w 2255274"/>
              <a:gd name="connsiteY11" fmla="*/ 912646 h 2286000"/>
              <a:gd name="connsiteX12" fmla="*/ 2255274 w 2255274"/>
              <a:gd name="connsiteY12" fmla="*/ 990600 h 2286000"/>
              <a:gd name="connsiteX13" fmla="*/ 1980954 w 2255274"/>
              <a:gd name="connsiteY13" fmla="*/ 990600 h 2286000"/>
              <a:gd name="connsiteX14" fmla="*/ 1978669 w 2255274"/>
              <a:gd name="connsiteY14" fmla="*/ 967931 h 2286000"/>
              <a:gd name="connsiteX15" fmla="*/ 1127637 w 2255274"/>
              <a:gd name="connsiteY15" fmla="*/ 274320 h 2286000"/>
              <a:gd name="connsiteX16" fmla="*/ 276606 w 2255274"/>
              <a:gd name="connsiteY16" fmla="*/ 967931 h 2286000"/>
              <a:gd name="connsiteX17" fmla="*/ 274321 w 2255274"/>
              <a:gd name="connsiteY17" fmla="*/ 990600 h 2286000"/>
              <a:gd name="connsiteX18" fmla="*/ 0 w 2255274"/>
              <a:gd name="connsiteY18" fmla="*/ 990600 h 2286000"/>
              <a:gd name="connsiteX19" fmla="*/ 7859 w 2255274"/>
              <a:gd name="connsiteY19" fmla="*/ 912646 h 2286000"/>
              <a:gd name="connsiteX20" fmla="*/ 1127637 w 2255274"/>
              <a:gd name="connsiteY20" fmla="*/ 0 h 2286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255274" h="2286000">
                <a:moveTo>
                  <a:pt x="0" y="1295400"/>
                </a:moveTo>
                <a:lnTo>
                  <a:pt x="274321" y="1295400"/>
                </a:lnTo>
                <a:lnTo>
                  <a:pt x="276606" y="1318070"/>
                </a:lnTo>
                <a:cubicBezTo>
                  <a:pt x="357607" y="1713913"/>
                  <a:pt x="707848" y="2011680"/>
                  <a:pt x="1127637" y="2011680"/>
                </a:cubicBezTo>
                <a:cubicBezTo>
                  <a:pt x="1547426" y="2011680"/>
                  <a:pt x="1897668" y="1713913"/>
                  <a:pt x="1978669" y="1318070"/>
                </a:cubicBezTo>
                <a:lnTo>
                  <a:pt x="1980954" y="1295400"/>
                </a:lnTo>
                <a:lnTo>
                  <a:pt x="2255274" y="1295400"/>
                </a:lnTo>
                <a:lnTo>
                  <a:pt x="2247416" y="1373354"/>
                </a:lnTo>
                <a:cubicBezTo>
                  <a:pt x="2140835" y="1894200"/>
                  <a:pt x="1679991" y="2286000"/>
                  <a:pt x="1127637" y="2286000"/>
                </a:cubicBezTo>
                <a:cubicBezTo>
                  <a:pt x="575284" y="2286000"/>
                  <a:pt x="114439" y="1894200"/>
                  <a:pt x="7859" y="1373354"/>
                </a:cubicBezTo>
                <a:close/>
                <a:moveTo>
                  <a:pt x="1127637" y="0"/>
                </a:moveTo>
                <a:cubicBezTo>
                  <a:pt x="1679991" y="0"/>
                  <a:pt x="2140835" y="391800"/>
                  <a:pt x="2247416" y="912646"/>
                </a:cubicBezTo>
                <a:lnTo>
                  <a:pt x="2255274" y="990600"/>
                </a:lnTo>
                <a:lnTo>
                  <a:pt x="1980954" y="990600"/>
                </a:lnTo>
                <a:lnTo>
                  <a:pt x="1978669" y="967931"/>
                </a:lnTo>
                <a:cubicBezTo>
                  <a:pt x="1897668" y="572088"/>
                  <a:pt x="1547426" y="274320"/>
                  <a:pt x="1127637" y="274320"/>
                </a:cubicBezTo>
                <a:cubicBezTo>
                  <a:pt x="707848" y="274320"/>
                  <a:pt x="357607" y="572088"/>
                  <a:pt x="276606" y="967931"/>
                </a:cubicBezTo>
                <a:lnTo>
                  <a:pt x="274321" y="990600"/>
                </a:lnTo>
                <a:lnTo>
                  <a:pt x="0" y="990600"/>
                </a:lnTo>
                <a:lnTo>
                  <a:pt x="7859" y="912646"/>
                </a:lnTo>
                <a:cubicBezTo>
                  <a:pt x="114439" y="391800"/>
                  <a:pt x="575284" y="0"/>
                  <a:pt x="1127637" y="0"/>
                </a:cubicBezTo>
                <a:close/>
              </a:path>
            </a:pathLst>
          </a:custGeom>
          <a:solidFill>
            <a:srgbClr val="44546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Freeform: Shape 17">
            <a:extLst>
              <a:ext uri="{FF2B5EF4-FFF2-40B4-BE49-F238E27FC236}">
                <a16:creationId xmlns:a16="http://schemas.microsoft.com/office/drawing/2014/main" id="{1B14221E-A283-4EC0-96A9-F4E40C4044CC}"/>
              </a:ext>
            </a:extLst>
          </p:cNvPr>
          <p:cNvSpPr>
            <a:spLocks noChangeAspect="1"/>
          </p:cNvSpPr>
          <p:nvPr/>
        </p:nvSpPr>
        <p:spPr>
          <a:xfrm>
            <a:off x="5885591" y="2712148"/>
            <a:ext cx="2255274" cy="2286000"/>
          </a:xfrm>
          <a:custGeom>
            <a:avLst/>
            <a:gdLst>
              <a:gd name="connsiteX0" fmla="*/ 0 w 2255274"/>
              <a:gd name="connsiteY0" fmla="*/ 1295400 h 2286000"/>
              <a:gd name="connsiteX1" fmla="*/ 274321 w 2255274"/>
              <a:gd name="connsiteY1" fmla="*/ 1295400 h 2286000"/>
              <a:gd name="connsiteX2" fmla="*/ 276606 w 2255274"/>
              <a:gd name="connsiteY2" fmla="*/ 1318070 h 2286000"/>
              <a:gd name="connsiteX3" fmla="*/ 1127637 w 2255274"/>
              <a:gd name="connsiteY3" fmla="*/ 2011680 h 2286000"/>
              <a:gd name="connsiteX4" fmla="*/ 1978669 w 2255274"/>
              <a:gd name="connsiteY4" fmla="*/ 1318070 h 2286000"/>
              <a:gd name="connsiteX5" fmla="*/ 1980954 w 2255274"/>
              <a:gd name="connsiteY5" fmla="*/ 1295400 h 2286000"/>
              <a:gd name="connsiteX6" fmla="*/ 2255274 w 2255274"/>
              <a:gd name="connsiteY6" fmla="*/ 1295400 h 2286000"/>
              <a:gd name="connsiteX7" fmla="*/ 2247416 w 2255274"/>
              <a:gd name="connsiteY7" fmla="*/ 1373354 h 2286000"/>
              <a:gd name="connsiteX8" fmla="*/ 1127637 w 2255274"/>
              <a:gd name="connsiteY8" fmla="*/ 2286000 h 2286000"/>
              <a:gd name="connsiteX9" fmla="*/ 7859 w 2255274"/>
              <a:gd name="connsiteY9" fmla="*/ 1373354 h 2286000"/>
              <a:gd name="connsiteX10" fmla="*/ 1127637 w 2255274"/>
              <a:gd name="connsiteY10" fmla="*/ 0 h 2286000"/>
              <a:gd name="connsiteX11" fmla="*/ 2247416 w 2255274"/>
              <a:gd name="connsiteY11" fmla="*/ 912646 h 2286000"/>
              <a:gd name="connsiteX12" fmla="*/ 2255274 w 2255274"/>
              <a:gd name="connsiteY12" fmla="*/ 990600 h 2286000"/>
              <a:gd name="connsiteX13" fmla="*/ 1980954 w 2255274"/>
              <a:gd name="connsiteY13" fmla="*/ 990600 h 2286000"/>
              <a:gd name="connsiteX14" fmla="*/ 1978669 w 2255274"/>
              <a:gd name="connsiteY14" fmla="*/ 967931 h 2286000"/>
              <a:gd name="connsiteX15" fmla="*/ 1127637 w 2255274"/>
              <a:gd name="connsiteY15" fmla="*/ 274320 h 2286000"/>
              <a:gd name="connsiteX16" fmla="*/ 276606 w 2255274"/>
              <a:gd name="connsiteY16" fmla="*/ 967931 h 2286000"/>
              <a:gd name="connsiteX17" fmla="*/ 274321 w 2255274"/>
              <a:gd name="connsiteY17" fmla="*/ 990600 h 2286000"/>
              <a:gd name="connsiteX18" fmla="*/ 0 w 2255274"/>
              <a:gd name="connsiteY18" fmla="*/ 990600 h 2286000"/>
              <a:gd name="connsiteX19" fmla="*/ 7859 w 2255274"/>
              <a:gd name="connsiteY19" fmla="*/ 912646 h 2286000"/>
              <a:gd name="connsiteX20" fmla="*/ 1127637 w 2255274"/>
              <a:gd name="connsiteY20" fmla="*/ 0 h 2286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255274" h="2286000">
                <a:moveTo>
                  <a:pt x="0" y="1295400"/>
                </a:moveTo>
                <a:lnTo>
                  <a:pt x="274321" y="1295400"/>
                </a:lnTo>
                <a:lnTo>
                  <a:pt x="276606" y="1318070"/>
                </a:lnTo>
                <a:cubicBezTo>
                  <a:pt x="357607" y="1713913"/>
                  <a:pt x="707848" y="2011680"/>
                  <a:pt x="1127637" y="2011680"/>
                </a:cubicBezTo>
                <a:cubicBezTo>
                  <a:pt x="1547426" y="2011680"/>
                  <a:pt x="1897668" y="1713913"/>
                  <a:pt x="1978669" y="1318070"/>
                </a:cubicBezTo>
                <a:lnTo>
                  <a:pt x="1980954" y="1295400"/>
                </a:lnTo>
                <a:lnTo>
                  <a:pt x="2255274" y="1295400"/>
                </a:lnTo>
                <a:lnTo>
                  <a:pt x="2247416" y="1373354"/>
                </a:lnTo>
                <a:cubicBezTo>
                  <a:pt x="2140835" y="1894200"/>
                  <a:pt x="1679991" y="2286000"/>
                  <a:pt x="1127637" y="2286000"/>
                </a:cubicBezTo>
                <a:cubicBezTo>
                  <a:pt x="575284" y="2286000"/>
                  <a:pt x="114439" y="1894200"/>
                  <a:pt x="7859" y="1373354"/>
                </a:cubicBezTo>
                <a:close/>
                <a:moveTo>
                  <a:pt x="1127637" y="0"/>
                </a:moveTo>
                <a:cubicBezTo>
                  <a:pt x="1679991" y="0"/>
                  <a:pt x="2140835" y="391800"/>
                  <a:pt x="2247416" y="912646"/>
                </a:cubicBezTo>
                <a:lnTo>
                  <a:pt x="2255274" y="990600"/>
                </a:lnTo>
                <a:lnTo>
                  <a:pt x="1980954" y="990600"/>
                </a:lnTo>
                <a:lnTo>
                  <a:pt x="1978669" y="967931"/>
                </a:lnTo>
                <a:cubicBezTo>
                  <a:pt x="1897668" y="572088"/>
                  <a:pt x="1547426" y="274320"/>
                  <a:pt x="1127637" y="274320"/>
                </a:cubicBezTo>
                <a:cubicBezTo>
                  <a:pt x="707848" y="274320"/>
                  <a:pt x="357607" y="572088"/>
                  <a:pt x="276606" y="967931"/>
                </a:cubicBezTo>
                <a:lnTo>
                  <a:pt x="274321" y="990600"/>
                </a:lnTo>
                <a:lnTo>
                  <a:pt x="0" y="990600"/>
                </a:lnTo>
                <a:lnTo>
                  <a:pt x="7859" y="912646"/>
                </a:lnTo>
                <a:cubicBezTo>
                  <a:pt x="114439" y="391800"/>
                  <a:pt x="575284" y="0"/>
                  <a:pt x="1127637" y="0"/>
                </a:cubicBezTo>
                <a:close/>
              </a:path>
            </a:pathLst>
          </a:custGeom>
          <a:solidFill>
            <a:srgbClr val="5C708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Freeform: Shape 15">
            <a:extLst>
              <a:ext uri="{FF2B5EF4-FFF2-40B4-BE49-F238E27FC236}">
                <a16:creationId xmlns:a16="http://schemas.microsoft.com/office/drawing/2014/main" id="{F06145AE-4867-43DA-B403-27945E4C5692}"/>
              </a:ext>
            </a:extLst>
          </p:cNvPr>
          <p:cNvSpPr>
            <a:spLocks noChangeAspect="1"/>
          </p:cNvSpPr>
          <p:nvPr/>
        </p:nvSpPr>
        <p:spPr>
          <a:xfrm>
            <a:off x="7866791" y="2712148"/>
            <a:ext cx="2270637" cy="2286000"/>
          </a:xfrm>
          <a:custGeom>
            <a:avLst/>
            <a:gdLst>
              <a:gd name="connsiteX0" fmla="*/ 1127637 w 2270637"/>
              <a:gd name="connsiteY0" fmla="*/ 0 h 2286000"/>
              <a:gd name="connsiteX1" fmla="*/ 2270637 w 2270637"/>
              <a:gd name="connsiteY1" fmla="*/ 1143000 h 2286000"/>
              <a:gd name="connsiteX2" fmla="*/ 1127637 w 2270637"/>
              <a:gd name="connsiteY2" fmla="*/ 2286000 h 2286000"/>
              <a:gd name="connsiteX3" fmla="*/ 7859 w 2270637"/>
              <a:gd name="connsiteY3" fmla="*/ 1373354 h 2286000"/>
              <a:gd name="connsiteX4" fmla="*/ 0 w 2270637"/>
              <a:gd name="connsiteY4" fmla="*/ 1295400 h 2286000"/>
              <a:gd name="connsiteX5" fmla="*/ 274320 w 2270637"/>
              <a:gd name="connsiteY5" fmla="*/ 1295400 h 2286000"/>
              <a:gd name="connsiteX6" fmla="*/ 276606 w 2270637"/>
              <a:gd name="connsiteY6" fmla="*/ 1318070 h 2286000"/>
              <a:gd name="connsiteX7" fmla="*/ 1127637 w 2270637"/>
              <a:gd name="connsiteY7" fmla="*/ 2011680 h 2286000"/>
              <a:gd name="connsiteX8" fmla="*/ 1996317 w 2270637"/>
              <a:gd name="connsiteY8" fmla="*/ 1143000 h 2286000"/>
              <a:gd name="connsiteX9" fmla="*/ 1127637 w 2270637"/>
              <a:gd name="connsiteY9" fmla="*/ 274320 h 2286000"/>
              <a:gd name="connsiteX10" fmla="*/ 276606 w 2270637"/>
              <a:gd name="connsiteY10" fmla="*/ 967931 h 2286000"/>
              <a:gd name="connsiteX11" fmla="*/ 274320 w 2270637"/>
              <a:gd name="connsiteY11" fmla="*/ 990600 h 2286000"/>
              <a:gd name="connsiteX12" fmla="*/ 0 w 2270637"/>
              <a:gd name="connsiteY12" fmla="*/ 990600 h 2286000"/>
              <a:gd name="connsiteX13" fmla="*/ 7859 w 2270637"/>
              <a:gd name="connsiteY13" fmla="*/ 912646 h 2286000"/>
              <a:gd name="connsiteX14" fmla="*/ 1127637 w 2270637"/>
              <a:gd name="connsiteY14" fmla="*/ 0 h 2286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270637" h="2286000">
                <a:moveTo>
                  <a:pt x="1127637" y="0"/>
                </a:moveTo>
                <a:cubicBezTo>
                  <a:pt x="1758898" y="0"/>
                  <a:pt x="2270637" y="511739"/>
                  <a:pt x="2270637" y="1143000"/>
                </a:cubicBezTo>
                <a:cubicBezTo>
                  <a:pt x="2270637" y="1774261"/>
                  <a:pt x="1758898" y="2286000"/>
                  <a:pt x="1127637" y="2286000"/>
                </a:cubicBezTo>
                <a:cubicBezTo>
                  <a:pt x="575284" y="2286000"/>
                  <a:pt x="114440" y="1894200"/>
                  <a:pt x="7859" y="1373354"/>
                </a:cubicBezTo>
                <a:lnTo>
                  <a:pt x="0" y="1295400"/>
                </a:lnTo>
                <a:lnTo>
                  <a:pt x="274320" y="1295400"/>
                </a:lnTo>
                <a:lnTo>
                  <a:pt x="276606" y="1318070"/>
                </a:lnTo>
                <a:cubicBezTo>
                  <a:pt x="357607" y="1713913"/>
                  <a:pt x="707848" y="2011680"/>
                  <a:pt x="1127637" y="2011680"/>
                </a:cubicBezTo>
                <a:cubicBezTo>
                  <a:pt x="1607396" y="2011680"/>
                  <a:pt x="1996317" y="1622759"/>
                  <a:pt x="1996317" y="1143000"/>
                </a:cubicBezTo>
                <a:cubicBezTo>
                  <a:pt x="1996317" y="663241"/>
                  <a:pt x="1607396" y="274320"/>
                  <a:pt x="1127637" y="274320"/>
                </a:cubicBezTo>
                <a:cubicBezTo>
                  <a:pt x="707848" y="274320"/>
                  <a:pt x="357607" y="572088"/>
                  <a:pt x="276606" y="967931"/>
                </a:cubicBezTo>
                <a:lnTo>
                  <a:pt x="274320" y="990600"/>
                </a:lnTo>
                <a:lnTo>
                  <a:pt x="0" y="990600"/>
                </a:lnTo>
                <a:lnTo>
                  <a:pt x="7859" y="912646"/>
                </a:lnTo>
                <a:cubicBezTo>
                  <a:pt x="114440" y="391800"/>
                  <a:pt x="575284" y="0"/>
                  <a:pt x="1127637" y="0"/>
                </a:cubicBezTo>
                <a:close/>
              </a:path>
            </a:pathLst>
          </a:custGeom>
          <a:solidFill>
            <a:srgbClr val="72869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 name="Group 3">
            <a:extLst>
              <a:ext uri="{FF2B5EF4-FFF2-40B4-BE49-F238E27FC236}">
                <a16:creationId xmlns:a16="http://schemas.microsoft.com/office/drawing/2014/main" id="{A6671884-E6D5-4BF7-8B9D-7FA3D069D9BE}"/>
              </a:ext>
            </a:extLst>
          </p:cNvPr>
          <p:cNvGrpSpPr/>
          <p:nvPr/>
        </p:nvGrpSpPr>
        <p:grpSpPr>
          <a:xfrm>
            <a:off x="2524862" y="3352228"/>
            <a:ext cx="1005840" cy="1005840"/>
            <a:chOff x="2613598" y="3535679"/>
            <a:chExt cx="1005840" cy="1005840"/>
          </a:xfrm>
        </p:grpSpPr>
        <p:sp>
          <p:nvSpPr>
            <p:cNvPr id="19" name="Oval 18">
              <a:extLst>
                <a:ext uri="{FF2B5EF4-FFF2-40B4-BE49-F238E27FC236}">
                  <a16:creationId xmlns:a16="http://schemas.microsoft.com/office/drawing/2014/main" id="{DD6AC68F-45A9-4421-A119-22605E5F46F7}"/>
                </a:ext>
              </a:extLst>
            </p:cNvPr>
            <p:cNvSpPr>
              <a:spLocks noChangeAspect="1"/>
            </p:cNvSpPr>
            <p:nvPr/>
          </p:nvSpPr>
          <p:spPr>
            <a:xfrm>
              <a:off x="2613598" y="3535679"/>
              <a:ext cx="1005840" cy="1005840"/>
            </a:xfrm>
            <a:prstGeom prst="ellipse">
              <a:avLst/>
            </a:prstGeom>
            <a:solidFill>
              <a:srgbClr val="222A4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TextBox 19">
              <a:extLst>
                <a:ext uri="{FF2B5EF4-FFF2-40B4-BE49-F238E27FC236}">
                  <a16:creationId xmlns:a16="http://schemas.microsoft.com/office/drawing/2014/main" id="{1B7C4691-F6E0-4F21-8A18-82AB23C0AD9B}"/>
                </a:ext>
              </a:extLst>
            </p:cNvPr>
            <p:cNvSpPr txBox="1"/>
            <p:nvPr/>
          </p:nvSpPr>
          <p:spPr>
            <a:xfrm>
              <a:off x="2751702" y="3623100"/>
              <a:ext cx="729631" cy="830997"/>
            </a:xfrm>
            <a:prstGeom prst="rect">
              <a:avLst/>
            </a:prstGeom>
            <a:noFill/>
          </p:spPr>
          <p:txBody>
            <a:bodyPr wrap="square" rtlCol="0">
              <a:spAutoFit/>
            </a:bodyPr>
            <a:lstStyle/>
            <a:p>
              <a:pPr algn="ctr"/>
              <a:r>
                <a:rPr lang="en-US" sz="3600" dirty="0">
                  <a:solidFill>
                    <a:schemeClr val="bg1"/>
                  </a:solidFill>
                  <a:latin typeface="Bernard MT Condensed" panose="02050806060905020404" pitchFamily="18" charset="0"/>
                </a:rPr>
                <a:t>01</a:t>
              </a:r>
            </a:p>
            <a:p>
              <a:pPr algn="ctr"/>
              <a:r>
                <a:rPr lang="en-US" sz="1100" dirty="0">
                  <a:solidFill>
                    <a:schemeClr val="bg1"/>
                  </a:solidFill>
                </a:rPr>
                <a:t>OPTION</a:t>
              </a:r>
            </a:p>
          </p:txBody>
        </p:sp>
      </p:grpSp>
      <p:grpSp>
        <p:nvGrpSpPr>
          <p:cNvPr id="21" name="Group 20">
            <a:extLst>
              <a:ext uri="{FF2B5EF4-FFF2-40B4-BE49-F238E27FC236}">
                <a16:creationId xmlns:a16="http://schemas.microsoft.com/office/drawing/2014/main" id="{A42AC61E-F6EA-41F3-8519-70200224435A}"/>
              </a:ext>
            </a:extLst>
          </p:cNvPr>
          <p:cNvGrpSpPr/>
          <p:nvPr/>
        </p:nvGrpSpPr>
        <p:grpSpPr>
          <a:xfrm>
            <a:off x="4506062" y="3352228"/>
            <a:ext cx="1005840" cy="1005840"/>
            <a:chOff x="2613598" y="3535679"/>
            <a:chExt cx="1005840" cy="1005840"/>
          </a:xfrm>
        </p:grpSpPr>
        <p:sp>
          <p:nvSpPr>
            <p:cNvPr id="22" name="Oval 21">
              <a:extLst>
                <a:ext uri="{FF2B5EF4-FFF2-40B4-BE49-F238E27FC236}">
                  <a16:creationId xmlns:a16="http://schemas.microsoft.com/office/drawing/2014/main" id="{5B58D2B9-3C67-4580-B3C5-89252547031B}"/>
                </a:ext>
              </a:extLst>
            </p:cNvPr>
            <p:cNvSpPr>
              <a:spLocks noChangeAspect="1"/>
            </p:cNvSpPr>
            <p:nvPr/>
          </p:nvSpPr>
          <p:spPr>
            <a:xfrm>
              <a:off x="2613598" y="3535679"/>
              <a:ext cx="1005840" cy="1005840"/>
            </a:xfrm>
            <a:prstGeom prst="ellipse">
              <a:avLst/>
            </a:prstGeom>
            <a:solidFill>
              <a:srgbClr val="222A4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 name="TextBox 22">
              <a:extLst>
                <a:ext uri="{FF2B5EF4-FFF2-40B4-BE49-F238E27FC236}">
                  <a16:creationId xmlns:a16="http://schemas.microsoft.com/office/drawing/2014/main" id="{70A1954D-F2D8-4C3F-8321-37D708BFC5E3}"/>
                </a:ext>
              </a:extLst>
            </p:cNvPr>
            <p:cNvSpPr txBox="1"/>
            <p:nvPr/>
          </p:nvSpPr>
          <p:spPr>
            <a:xfrm>
              <a:off x="2751702" y="3623100"/>
              <a:ext cx="729631" cy="830997"/>
            </a:xfrm>
            <a:prstGeom prst="rect">
              <a:avLst/>
            </a:prstGeom>
            <a:noFill/>
          </p:spPr>
          <p:txBody>
            <a:bodyPr wrap="square" rtlCol="0">
              <a:spAutoFit/>
            </a:bodyPr>
            <a:lstStyle/>
            <a:p>
              <a:pPr algn="ctr"/>
              <a:r>
                <a:rPr lang="en-US" sz="3600" dirty="0">
                  <a:solidFill>
                    <a:schemeClr val="bg1"/>
                  </a:solidFill>
                  <a:latin typeface="Bernard MT Condensed" panose="02050806060905020404" pitchFamily="18" charset="0"/>
                </a:rPr>
                <a:t>02</a:t>
              </a:r>
            </a:p>
            <a:p>
              <a:pPr algn="ctr"/>
              <a:r>
                <a:rPr lang="en-US" sz="1100" dirty="0">
                  <a:solidFill>
                    <a:schemeClr val="bg1"/>
                  </a:solidFill>
                </a:rPr>
                <a:t>OPTION</a:t>
              </a:r>
            </a:p>
          </p:txBody>
        </p:sp>
      </p:grpSp>
      <p:grpSp>
        <p:nvGrpSpPr>
          <p:cNvPr id="24" name="Group 23">
            <a:extLst>
              <a:ext uri="{FF2B5EF4-FFF2-40B4-BE49-F238E27FC236}">
                <a16:creationId xmlns:a16="http://schemas.microsoft.com/office/drawing/2014/main" id="{F6096575-4B00-47D0-94FF-34E7CD0938A7}"/>
              </a:ext>
            </a:extLst>
          </p:cNvPr>
          <p:cNvGrpSpPr/>
          <p:nvPr/>
        </p:nvGrpSpPr>
        <p:grpSpPr>
          <a:xfrm>
            <a:off x="6509239" y="3352227"/>
            <a:ext cx="1005840" cy="1005840"/>
            <a:chOff x="2613598" y="3535679"/>
            <a:chExt cx="1005840" cy="1005840"/>
          </a:xfrm>
        </p:grpSpPr>
        <p:sp>
          <p:nvSpPr>
            <p:cNvPr id="25" name="Oval 24">
              <a:extLst>
                <a:ext uri="{FF2B5EF4-FFF2-40B4-BE49-F238E27FC236}">
                  <a16:creationId xmlns:a16="http://schemas.microsoft.com/office/drawing/2014/main" id="{CBA9A175-16BF-4753-A383-A307FDD71DF0}"/>
                </a:ext>
              </a:extLst>
            </p:cNvPr>
            <p:cNvSpPr>
              <a:spLocks noChangeAspect="1"/>
            </p:cNvSpPr>
            <p:nvPr/>
          </p:nvSpPr>
          <p:spPr>
            <a:xfrm>
              <a:off x="2613598" y="3535679"/>
              <a:ext cx="1005840" cy="1005840"/>
            </a:xfrm>
            <a:prstGeom prst="ellipse">
              <a:avLst/>
            </a:prstGeom>
            <a:solidFill>
              <a:srgbClr val="222A4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 name="TextBox 25">
              <a:extLst>
                <a:ext uri="{FF2B5EF4-FFF2-40B4-BE49-F238E27FC236}">
                  <a16:creationId xmlns:a16="http://schemas.microsoft.com/office/drawing/2014/main" id="{39D70D5D-0345-4E78-8FF9-9B0A6BBA2E48}"/>
                </a:ext>
              </a:extLst>
            </p:cNvPr>
            <p:cNvSpPr txBox="1"/>
            <p:nvPr/>
          </p:nvSpPr>
          <p:spPr>
            <a:xfrm>
              <a:off x="2751702" y="3623100"/>
              <a:ext cx="729631" cy="830997"/>
            </a:xfrm>
            <a:prstGeom prst="rect">
              <a:avLst/>
            </a:prstGeom>
            <a:noFill/>
          </p:spPr>
          <p:txBody>
            <a:bodyPr wrap="square" rtlCol="0">
              <a:spAutoFit/>
            </a:bodyPr>
            <a:lstStyle/>
            <a:p>
              <a:pPr algn="ctr"/>
              <a:r>
                <a:rPr lang="en-US" sz="3600" dirty="0">
                  <a:solidFill>
                    <a:schemeClr val="bg1"/>
                  </a:solidFill>
                  <a:latin typeface="Bernard MT Condensed" panose="02050806060905020404" pitchFamily="18" charset="0"/>
                </a:rPr>
                <a:t>03</a:t>
              </a:r>
            </a:p>
            <a:p>
              <a:pPr algn="ctr"/>
              <a:r>
                <a:rPr lang="en-US" sz="1100" dirty="0">
                  <a:solidFill>
                    <a:schemeClr val="bg1"/>
                  </a:solidFill>
                </a:rPr>
                <a:t>OPTION</a:t>
              </a:r>
            </a:p>
          </p:txBody>
        </p:sp>
      </p:grpSp>
      <p:grpSp>
        <p:nvGrpSpPr>
          <p:cNvPr id="27" name="Group 26">
            <a:extLst>
              <a:ext uri="{FF2B5EF4-FFF2-40B4-BE49-F238E27FC236}">
                <a16:creationId xmlns:a16="http://schemas.microsoft.com/office/drawing/2014/main" id="{6A1C3FC0-1408-436F-99D0-8F5D22710A7F}"/>
              </a:ext>
            </a:extLst>
          </p:cNvPr>
          <p:cNvGrpSpPr/>
          <p:nvPr/>
        </p:nvGrpSpPr>
        <p:grpSpPr>
          <a:xfrm>
            <a:off x="8499189" y="3352226"/>
            <a:ext cx="1005840" cy="1005840"/>
            <a:chOff x="2613598" y="3535679"/>
            <a:chExt cx="1005840" cy="1005840"/>
          </a:xfrm>
        </p:grpSpPr>
        <p:sp>
          <p:nvSpPr>
            <p:cNvPr id="28" name="Oval 27">
              <a:extLst>
                <a:ext uri="{FF2B5EF4-FFF2-40B4-BE49-F238E27FC236}">
                  <a16:creationId xmlns:a16="http://schemas.microsoft.com/office/drawing/2014/main" id="{68A84557-9A93-479A-A161-5FBAA4DE82A4}"/>
                </a:ext>
              </a:extLst>
            </p:cNvPr>
            <p:cNvSpPr>
              <a:spLocks noChangeAspect="1"/>
            </p:cNvSpPr>
            <p:nvPr/>
          </p:nvSpPr>
          <p:spPr>
            <a:xfrm>
              <a:off x="2613598" y="3535679"/>
              <a:ext cx="1005840" cy="1005840"/>
            </a:xfrm>
            <a:prstGeom prst="ellipse">
              <a:avLst/>
            </a:prstGeom>
            <a:solidFill>
              <a:srgbClr val="222A4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9" name="TextBox 28">
              <a:extLst>
                <a:ext uri="{FF2B5EF4-FFF2-40B4-BE49-F238E27FC236}">
                  <a16:creationId xmlns:a16="http://schemas.microsoft.com/office/drawing/2014/main" id="{138939F1-E6B7-4F4D-BEDE-115573FFACA6}"/>
                </a:ext>
              </a:extLst>
            </p:cNvPr>
            <p:cNvSpPr txBox="1"/>
            <p:nvPr/>
          </p:nvSpPr>
          <p:spPr>
            <a:xfrm>
              <a:off x="2751702" y="3623100"/>
              <a:ext cx="729631" cy="830997"/>
            </a:xfrm>
            <a:prstGeom prst="rect">
              <a:avLst/>
            </a:prstGeom>
            <a:noFill/>
          </p:spPr>
          <p:txBody>
            <a:bodyPr wrap="square" rtlCol="0">
              <a:spAutoFit/>
            </a:bodyPr>
            <a:lstStyle/>
            <a:p>
              <a:pPr algn="ctr"/>
              <a:r>
                <a:rPr lang="en-US" sz="3600" dirty="0">
                  <a:solidFill>
                    <a:schemeClr val="bg1"/>
                  </a:solidFill>
                  <a:latin typeface="Bernard MT Condensed" panose="02050806060905020404" pitchFamily="18" charset="0"/>
                </a:rPr>
                <a:t>04</a:t>
              </a:r>
            </a:p>
            <a:p>
              <a:pPr algn="ctr"/>
              <a:r>
                <a:rPr lang="en-US" sz="1100" dirty="0">
                  <a:solidFill>
                    <a:schemeClr val="bg1"/>
                  </a:solidFill>
                </a:rPr>
                <a:t>OPTION</a:t>
              </a:r>
            </a:p>
          </p:txBody>
        </p:sp>
      </p:grpSp>
      <p:sp>
        <p:nvSpPr>
          <p:cNvPr id="35" name="TextBox 34">
            <a:extLst>
              <a:ext uri="{FF2B5EF4-FFF2-40B4-BE49-F238E27FC236}">
                <a16:creationId xmlns:a16="http://schemas.microsoft.com/office/drawing/2014/main" id="{9C468857-1B3C-4EF0-B979-30C91B9D701E}"/>
              </a:ext>
            </a:extLst>
          </p:cNvPr>
          <p:cNvSpPr txBox="1"/>
          <p:nvPr/>
        </p:nvSpPr>
        <p:spPr>
          <a:xfrm>
            <a:off x="4236720" y="1056382"/>
            <a:ext cx="3749040" cy="1277273"/>
          </a:xfrm>
          <a:prstGeom prst="rect">
            <a:avLst/>
          </a:prstGeom>
          <a:noFill/>
        </p:spPr>
        <p:txBody>
          <a:bodyPr wrap="square" rtlCol="0">
            <a:spAutoFit/>
          </a:bodyPr>
          <a:lstStyle/>
          <a:p>
            <a:r>
              <a:rPr lang="en-US" sz="1400" dirty="0">
                <a:solidFill>
                  <a:srgbClr val="44546B"/>
                </a:solidFill>
                <a:latin typeface="Bernard MT Condensed" panose="02050806060905020404" pitchFamily="18" charset="0"/>
              </a:rPr>
              <a:t>LOREM IPSUM 02</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6" name="TextBox 35">
            <a:extLst>
              <a:ext uri="{FF2B5EF4-FFF2-40B4-BE49-F238E27FC236}">
                <a16:creationId xmlns:a16="http://schemas.microsoft.com/office/drawing/2014/main" id="{F39F86F7-B5A1-401B-A622-79A14F4A6209}"/>
              </a:ext>
            </a:extLst>
          </p:cNvPr>
          <p:cNvSpPr txBox="1"/>
          <p:nvPr/>
        </p:nvSpPr>
        <p:spPr>
          <a:xfrm>
            <a:off x="8214360" y="1056382"/>
            <a:ext cx="3749040" cy="1277273"/>
          </a:xfrm>
          <a:prstGeom prst="rect">
            <a:avLst/>
          </a:prstGeom>
          <a:noFill/>
        </p:spPr>
        <p:txBody>
          <a:bodyPr wrap="square" rtlCol="0">
            <a:spAutoFit/>
          </a:bodyPr>
          <a:lstStyle/>
          <a:p>
            <a:r>
              <a:rPr lang="en-US" sz="1400" dirty="0">
                <a:solidFill>
                  <a:srgbClr val="72869F"/>
                </a:solidFill>
                <a:latin typeface="Bernard MT Condensed" panose="02050806060905020404" pitchFamily="18" charset="0"/>
              </a:rPr>
              <a:t>LOREM IPSUM 04</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7" name="TextBox 36">
            <a:extLst>
              <a:ext uri="{FF2B5EF4-FFF2-40B4-BE49-F238E27FC236}">
                <a16:creationId xmlns:a16="http://schemas.microsoft.com/office/drawing/2014/main" id="{9B711E4C-066F-4141-A98F-DB21F24A3C9D}"/>
              </a:ext>
            </a:extLst>
          </p:cNvPr>
          <p:cNvSpPr txBox="1"/>
          <p:nvPr/>
        </p:nvSpPr>
        <p:spPr>
          <a:xfrm>
            <a:off x="1524000" y="5275927"/>
            <a:ext cx="3749040" cy="1277273"/>
          </a:xfrm>
          <a:prstGeom prst="rect">
            <a:avLst/>
          </a:prstGeom>
          <a:noFill/>
        </p:spPr>
        <p:txBody>
          <a:bodyPr wrap="square" rtlCol="0">
            <a:spAutoFit/>
          </a:bodyPr>
          <a:lstStyle/>
          <a:p>
            <a:r>
              <a:rPr lang="en-US" sz="1400" dirty="0">
                <a:solidFill>
                  <a:srgbClr val="EF3425"/>
                </a:solidFill>
                <a:latin typeface="Bernard MT Condensed" panose="02050806060905020404" pitchFamily="18" charset="0"/>
              </a:rPr>
              <a:t>LOREM IPSUM 01</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8" name="TextBox 37">
            <a:extLst>
              <a:ext uri="{FF2B5EF4-FFF2-40B4-BE49-F238E27FC236}">
                <a16:creationId xmlns:a16="http://schemas.microsoft.com/office/drawing/2014/main" id="{F5C93E76-23B2-42A7-AEE1-B2A341691CA6}"/>
              </a:ext>
            </a:extLst>
          </p:cNvPr>
          <p:cNvSpPr txBox="1"/>
          <p:nvPr/>
        </p:nvSpPr>
        <p:spPr>
          <a:xfrm>
            <a:off x="5519928" y="5275927"/>
            <a:ext cx="3749040" cy="1277273"/>
          </a:xfrm>
          <a:prstGeom prst="rect">
            <a:avLst/>
          </a:prstGeom>
          <a:noFill/>
        </p:spPr>
        <p:txBody>
          <a:bodyPr wrap="square" rtlCol="0">
            <a:spAutoFit/>
          </a:bodyPr>
          <a:lstStyle/>
          <a:p>
            <a:r>
              <a:rPr lang="en-US" sz="1400" dirty="0">
                <a:solidFill>
                  <a:srgbClr val="5C7089"/>
                </a:solidFill>
                <a:latin typeface="Bernard MT Condensed" panose="02050806060905020404" pitchFamily="18" charset="0"/>
              </a:rPr>
              <a:t>LOREM IPSUM 03</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9" name="TextBox 38">
            <a:extLst>
              <a:ext uri="{FF2B5EF4-FFF2-40B4-BE49-F238E27FC236}">
                <a16:creationId xmlns:a16="http://schemas.microsoft.com/office/drawing/2014/main" id="{7DDDFB69-F590-4D5A-B635-99943A6992B6}"/>
              </a:ext>
            </a:extLst>
          </p:cNvPr>
          <p:cNvSpPr txBox="1"/>
          <p:nvPr/>
        </p:nvSpPr>
        <p:spPr>
          <a:xfrm>
            <a:off x="370046" y="304456"/>
            <a:ext cx="450168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138784632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9"/>
                                        </p:tgtEl>
                                        <p:attrNameLst>
                                          <p:attrName>style.visibility</p:attrName>
                                        </p:attrNameLst>
                                      </p:cBhvr>
                                      <p:to>
                                        <p:strVal val="visible"/>
                                      </p:to>
                                    </p:set>
                                    <p:animEffect transition="in" filter="wipe(left)">
                                      <p:cBhvr>
                                        <p:cTn id="7" dur="1000"/>
                                        <p:tgtEl>
                                          <p:spTgt spid="39"/>
                                        </p:tgtEl>
                                      </p:cBhvr>
                                    </p:animEffect>
                                  </p:childTnLst>
                                </p:cTn>
                              </p:par>
                            </p:childTnLst>
                          </p:cTn>
                        </p:par>
                        <p:par>
                          <p:cTn id="8" fill="hold">
                            <p:stCondLst>
                              <p:cond delay="1000"/>
                            </p:stCondLst>
                            <p:childTnLst>
                              <p:par>
                                <p:cTn id="9" presetID="16" presetClass="entr" presetSubtype="37" fill="hold" grpId="0" nodeType="afterEffect">
                                  <p:stCondLst>
                                    <p:cond delay="0"/>
                                  </p:stCondLst>
                                  <p:childTnLst>
                                    <p:set>
                                      <p:cBhvr>
                                        <p:cTn id="10" dur="1" fill="hold">
                                          <p:stCondLst>
                                            <p:cond delay="0"/>
                                          </p:stCondLst>
                                        </p:cTn>
                                        <p:tgtEl>
                                          <p:spTgt spid="33"/>
                                        </p:tgtEl>
                                        <p:attrNameLst>
                                          <p:attrName>style.visibility</p:attrName>
                                        </p:attrNameLst>
                                      </p:cBhvr>
                                      <p:to>
                                        <p:strVal val="visible"/>
                                      </p:to>
                                    </p:set>
                                    <p:animEffect transition="in" filter="barn(outVertical)">
                                      <p:cBhvr>
                                        <p:cTn id="11" dur="1000"/>
                                        <p:tgtEl>
                                          <p:spTgt spid="33"/>
                                        </p:tgtEl>
                                      </p:cBhvr>
                                    </p:animEffect>
                                  </p:childTnLst>
                                </p:cTn>
                              </p:par>
                            </p:childTnLst>
                          </p:cTn>
                        </p:par>
                        <p:par>
                          <p:cTn id="12" fill="hold">
                            <p:stCondLst>
                              <p:cond delay="2000"/>
                            </p:stCondLst>
                            <p:childTnLst>
                              <p:par>
                                <p:cTn id="13" presetID="31" presetClass="entr" presetSubtype="0" fill="hold" grpId="0" nodeType="afterEffect">
                                  <p:stCondLst>
                                    <p:cond delay="0"/>
                                  </p:stCondLst>
                                  <p:childTnLst>
                                    <p:set>
                                      <p:cBhvr>
                                        <p:cTn id="14" dur="1" fill="hold">
                                          <p:stCondLst>
                                            <p:cond delay="0"/>
                                          </p:stCondLst>
                                        </p:cTn>
                                        <p:tgtEl>
                                          <p:spTgt spid="17"/>
                                        </p:tgtEl>
                                        <p:attrNameLst>
                                          <p:attrName>style.visibility</p:attrName>
                                        </p:attrNameLst>
                                      </p:cBhvr>
                                      <p:to>
                                        <p:strVal val="visible"/>
                                      </p:to>
                                    </p:set>
                                    <p:anim calcmode="lin" valueType="num">
                                      <p:cBhvr>
                                        <p:cTn id="15" dur="1000" fill="hold"/>
                                        <p:tgtEl>
                                          <p:spTgt spid="17"/>
                                        </p:tgtEl>
                                        <p:attrNameLst>
                                          <p:attrName>ppt_w</p:attrName>
                                        </p:attrNameLst>
                                      </p:cBhvr>
                                      <p:tavLst>
                                        <p:tav tm="0">
                                          <p:val>
                                            <p:fltVal val="0"/>
                                          </p:val>
                                        </p:tav>
                                        <p:tav tm="100000">
                                          <p:val>
                                            <p:strVal val="#ppt_w"/>
                                          </p:val>
                                        </p:tav>
                                      </p:tavLst>
                                    </p:anim>
                                    <p:anim calcmode="lin" valueType="num">
                                      <p:cBhvr>
                                        <p:cTn id="16" dur="1000" fill="hold"/>
                                        <p:tgtEl>
                                          <p:spTgt spid="17"/>
                                        </p:tgtEl>
                                        <p:attrNameLst>
                                          <p:attrName>ppt_h</p:attrName>
                                        </p:attrNameLst>
                                      </p:cBhvr>
                                      <p:tavLst>
                                        <p:tav tm="0">
                                          <p:val>
                                            <p:fltVal val="0"/>
                                          </p:val>
                                        </p:tav>
                                        <p:tav tm="100000">
                                          <p:val>
                                            <p:strVal val="#ppt_h"/>
                                          </p:val>
                                        </p:tav>
                                      </p:tavLst>
                                    </p:anim>
                                    <p:anim calcmode="lin" valueType="num">
                                      <p:cBhvr>
                                        <p:cTn id="17" dur="1000" fill="hold"/>
                                        <p:tgtEl>
                                          <p:spTgt spid="17"/>
                                        </p:tgtEl>
                                        <p:attrNameLst>
                                          <p:attrName>style.rotation</p:attrName>
                                        </p:attrNameLst>
                                      </p:cBhvr>
                                      <p:tavLst>
                                        <p:tav tm="0">
                                          <p:val>
                                            <p:fltVal val="90"/>
                                          </p:val>
                                        </p:tav>
                                        <p:tav tm="100000">
                                          <p:val>
                                            <p:fltVal val="0"/>
                                          </p:val>
                                        </p:tav>
                                      </p:tavLst>
                                    </p:anim>
                                    <p:animEffect transition="in" filter="fade">
                                      <p:cBhvr>
                                        <p:cTn id="18" dur="1000"/>
                                        <p:tgtEl>
                                          <p:spTgt spid="17"/>
                                        </p:tgtEl>
                                      </p:cBhvr>
                                    </p:animEffect>
                                  </p:childTnLst>
                                </p:cTn>
                              </p:par>
                              <p:par>
                                <p:cTn id="19" presetID="31" presetClass="entr" presetSubtype="0" fill="hold" nodeType="withEffect">
                                  <p:stCondLst>
                                    <p:cond delay="0"/>
                                  </p:stCondLst>
                                  <p:childTnLst>
                                    <p:set>
                                      <p:cBhvr>
                                        <p:cTn id="20" dur="1" fill="hold">
                                          <p:stCondLst>
                                            <p:cond delay="0"/>
                                          </p:stCondLst>
                                        </p:cTn>
                                        <p:tgtEl>
                                          <p:spTgt spid="4"/>
                                        </p:tgtEl>
                                        <p:attrNameLst>
                                          <p:attrName>style.visibility</p:attrName>
                                        </p:attrNameLst>
                                      </p:cBhvr>
                                      <p:to>
                                        <p:strVal val="visible"/>
                                      </p:to>
                                    </p:set>
                                    <p:anim calcmode="lin" valueType="num">
                                      <p:cBhvr>
                                        <p:cTn id="21" dur="1000" fill="hold"/>
                                        <p:tgtEl>
                                          <p:spTgt spid="4"/>
                                        </p:tgtEl>
                                        <p:attrNameLst>
                                          <p:attrName>ppt_w</p:attrName>
                                        </p:attrNameLst>
                                      </p:cBhvr>
                                      <p:tavLst>
                                        <p:tav tm="0">
                                          <p:val>
                                            <p:fltVal val="0"/>
                                          </p:val>
                                        </p:tav>
                                        <p:tav tm="100000">
                                          <p:val>
                                            <p:strVal val="#ppt_w"/>
                                          </p:val>
                                        </p:tav>
                                      </p:tavLst>
                                    </p:anim>
                                    <p:anim calcmode="lin" valueType="num">
                                      <p:cBhvr>
                                        <p:cTn id="22" dur="1000" fill="hold"/>
                                        <p:tgtEl>
                                          <p:spTgt spid="4"/>
                                        </p:tgtEl>
                                        <p:attrNameLst>
                                          <p:attrName>ppt_h</p:attrName>
                                        </p:attrNameLst>
                                      </p:cBhvr>
                                      <p:tavLst>
                                        <p:tav tm="0">
                                          <p:val>
                                            <p:fltVal val="0"/>
                                          </p:val>
                                        </p:tav>
                                        <p:tav tm="100000">
                                          <p:val>
                                            <p:strVal val="#ppt_h"/>
                                          </p:val>
                                        </p:tav>
                                      </p:tavLst>
                                    </p:anim>
                                    <p:anim calcmode="lin" valueType="num">
                                      <p:cBhvr>
                                        <p:cTn id="23" dur="1000" fill="hold"/>
                                        <p:tgtEl>
                                          <p:spTgt spid="4"/>
                                        </p:tgtEl>
                                        <p:attrNameLst>
                                          <p:attrName>style.rotation</p:attrName>
                                        </p:attrNameLst>
                                      </p:cBhvr>
                                      <p:tavLst>
                                        <p:tav tm="0">
                                          <p:val>
                                            <p:fltVal val="90"/>
                                          </p:val>
                                        </p:tav>
                                        <p:tav tm="100000">
                                          <p:val>
                                            <p:fltVal val="0"/>
                                          </p:val>
                                        </p:tav>
                                      </p:tavLst>
                                    </p:anim>
                                    <p:animEffect transition="in" filter="fade">
                                      <p:cBhvr>
                                        <p:cTn id="24" dur="1000"/>
                                        <p:tgtEl>
                                          <p:spTgt spid="4"/>
                                        </p:tgtEl>
                                      </p:cBhvr>
                                    </p:animEffect>
                                  </p:childTnLst>
                                </p:cTn>
                              </p:par>
                            </p:childTnLst>
                          </p:cTn>
                        </p:par>
                        <p:par>
                          <p:cTn id="25" fill="hold">
                            <p:stCondLst>
                              <p:cond delay="3000"/>
                            </p:stCondLst>
                            <p:childTnLst>
                              <p:par>
                                <p:cTn id="26" presetID="42" presetClass="entr" presetSubtype="0" fill="hold" grpId="0" nodeType="afterEffect">
                                  <p:stCondLst>
                                    <p:cond delay="0"/>
                                  </p:stCondLst>
                                  <p:childTnLst>
                                    <p:set>
                                      <p:cBhvr>
                                        <p:cTn id="27" dur="1" fill="hold">
                                          <p:stCondLst>
                                            <p:cond delay="0"/>
                                          </p:stCondLst>
                                        </p:cTn>
                                        <p:tgtEl>
                                          <p:spTgt spid="37"/>
                                        </p:tgtEl>
                                        <p:attrNameLst>
                                          <p:attrName>style.visibility</p:attrName>
                                        </p:attrNameLst>
                                      </p:cBhvr>
                                      <p:to>
                                        <p:strVal val="visible"/>
                                      </p:to>
                                    </p:set>
                                    <p:animEffect transition="in" filter="fade">
                                      <p:cBhvr>
                                        <p:cTn id="28" dur="1000"/>
                                        <p:tgtEl>
                                          <p:spTgt spid="37"/>
                                        </p:tgtEl>
                                      </p:cBhvr>
                                    </p:animEffect>
                                    <p:anim calcmode="lin" valueType="num">
                                      <p:cBhvr>
                                        <p:cTn id="29" dur="1000" fill="hold"/>
                                        <p:tgtEl>
                                          <p:spTgt spid="37"/>
                                        </p:tgtEl>
                                        <p:attrNameLst>
                                          <p:attrName>ppt_x</p:attrName>
                                        </p:attrNameLst>
                                      </p:cBhvr>
                                      <p:tavLst>
                                        <p:tav tm="0">
                                          <p:val>
                                            <p:strVal val="#ppt_x"/>
                                          </p:val>
                                        </p:tav>
                                        <p:tav tm="100000">
                                          <p:val>
                                            <p:strVal val="#ppt_x"/>
                                          </p:val>
                                        </p:tav>
                                      </p:tavLst>
                                    </p:anim>
                                    <p:anim calcmode="lin" valueType="num">
                                      <p:cBhvr>
                                        <p:cTn id="30" dur="1000" fill="hold"/>
                                        <p:tgtEl>
                                          <p:spTgt spid="37"/>
                                        </p:tgtEl>
                                        <p:attrNameLst>
                                          <p:attrName>ppt_y</p:attrName>
                                        </p:attrNameLst>
                                      </p:cBhvr>
                                      <p:tavLst>
                                        <p:tav tm="0">
                                          <p:val>
                                            <p:strVal val="#ppt_y+.1"/>
                                          </p:val>
                                        </p:tav>
                                        <p:tav tm="100000">
                                          <p:val>
                                            <p:strVal val="#ppt_y"/>
                                          </p:val>
                                        </p:tav>
                                      </p:tavLst>
                                    </p:anim>
                                  </p:childTnLst>
                                </p:cTn>
                              </p:par>
                            </p:childTnLst>
                          </p:cTn>
                        </p:par>
                        <p:par>
                          <p:cTn id="31" fill="hold">
                            <p:stCondLst>
                              <p:cond delay="4000"/>
                            </p:stCondLst>
                            <p:childTnLst>
                              <p:par>
                                <p:cTn id="32" presetID="31" presetClass="entr" presetSubtype="0" fill="hold" grpId="0" nodeType="afterEffect">
                                  <p:stCondLst>
                                    <p:cond delay="0"/>
                                  </p:stCondLst>
                                  <p:childTnLst>
                                    <p:set>
                                      <p:cBhvr>
                                        <p:cTn id="33" dur="1" fill="hold">
                                          <p:stCondLst>
                                            <p:cond delay="0"/>
                                          </p:stCondLst>
                                        </p:cTn>
                                        <p:tgtEl>
                                          <p:spTgt spid="14"/>
                                        </p:tgtEl>
                                        <p:attrNameLst>
                                          <p:attrName>style.visibility</p:attrName>
                                        </p:attrNameLst>
                                      </p:cBhvr>
                                      <p:to>
                                        <p:strVal val="visible"/>
                                      </p:to>
                                    </p:set>
                                    <p:anim calcmode="lin" valueType="num">
                                      <p:cBhvr>
                                        <p:cTn id="34" dur="1000" fill="hold"/>
                                        <p:tgtEl>
                                          <p:spTgt spid="14"/>
                                        </p:tgtEl>
                                        <p:attrNameLst>
                                          <p:attrName>ppt_w</p:attrName>
                                        </p:attrNameLst>
                                      </p:cBhvr>
                                      <p:tavLst>
                                        <p:tav tm="0">
                                          <p:val>
                                            <p:fltVal val="0"/>
                                          </p:val>
                                        </p:tav>
                                        <p:tav tm="100000">
                                          <p:val>
                                            <p:strVal val="#ppt_w"/>
                                          </p:val>
                                        </p:tav>
                                      </p:tavLst>
                                    </p:anim>
                                    <p:anim calcmode="lin" valueType="num">
                                      <p:cBhvr>
                                        <p:cTn id="35" dur="1000" fill="hold"/>
                                        <p:tgtEl>
                                          <p:spTgt spid="14"/>
                                        </p:tgtEl>
                                        <p:attrNameLst>
                                          <p:attrName>ppt_h</p:attrName>
                                        </p:attrNameLst>
                                      </p:cBhvr>
                                      <p:tavLst>
                                        <p:tav tm="0">
                                          <p:val>
                                            <p:fltVal val="0"/>
                                          </p:val>
                                        </p:tav>
                                        <p:tav tm="100000">
                                          <p:val>
                                            <p:strVal val="#ppt_h"/>
                                          </p:val>
                                        </p:tav>
                                      </p:tavLst>
                                    </p:anim>
                                    <p:anim calcmode="lin" valueType="num">
                                      <p:cBhvr>
                                        <p:cTn id="36" dur="1000" fill="hold"/>
                                        <p:tgtEl>
                                          <p:spTgt spid="14"/>
                                        </p:tgtEl>
                                        <p:attrNameLst>
                                          <p:attrName>style.rotation</p:attrName>
                                        </p:attrNameLst>
                                      </p:cBhvr>
                                      <p:tavLst>
                                        <p:tav tm="0">
                                          <p:val>
                                            <p:fltVal val="90"/>
                                          </p:val>
                                        </p:tav>
                                        <p:tav tm="100000">
                                          <p:val>
                                            <p:fltVal val="0"/>
                                          </p:val>
                                        </p:tav>
                                      </p:tavLst>
                                    </p:anim>
                                    <p:animEffect transition="in" filter="fade">
                                      <p:cBhvr>
                                        <p:cTn id="37" dur="1000"/>
                                        <p:tgtEl>
                                          <p:spTgt spid="14"/>
                                        </p:tgtEl>
                                      </p:cBhvr>
                                    </p:animEffect>
                                  </p:childTnLst>
                                </p:cTn>
                              </p:par>
                              <p:par>
                                <p:cTn id="38" presetID="31" presetClass="entr" presetSubtype="0" fill="hold" nodeType="withEffect">
                                  <p:stCondLst>
                                    <p:cond delay="0"/>
                                  </p:stCondLst>
                                  <p:childTnLst>
                                    <p:set>
                                      <p:cBhvr>
                                        <p:cTn id="39" dur="1" fill="hold">
                                          <p:stCondLst>
                                            <p:cond delay="0"/>
                                          </p:stCondLst>
                                        </p:cTn>
                                        <p:tgtEl>
                                          <p:spTgt spid="21"/>
                                        </p:tgtEl>
                                        <p:attrNameLst>
                                          <p:attrName>style.visibility</p:attrName>
                                        </p:attrNameLst>
                                      </p:cBhvr>
                                      <p:to>
                                        <p:strVal val="visible"/>
                                      </p:to>
                                    </p:set>
                                    <p:anim calcmode="lin" valueType="num">
                                      <p:cBhvr>
                                        <p:cTn id="40" dur="1000" fill="hold"/>
                                        <p:tgtEl>
                                          <p:spTgt spid="21"/>
                                        </p:tgtEl>
                                        <p:attrNameLst>
                                          <p:attrName>ppt_w</p:attrName>
                                        </p:attrNameLst>
                                      </p:cBhvr>
                                      <p:tavLst>
                                        <p:tav tm="0">
                                          <p:val>
                                            <p:fltVal val="0"/>
                                          </p:val>
                                        </p:tav>
                                        <p:tav tm="100000">
                                          <p:val>
                                            <p:strVal val="#ppt_w"/>
                                          </p:val>
                                        </p:tav>
                                      </p:tavLst>
                                    </p:anim>
                                    <p:anim calcmode="lin" valueType="num">
                                      <p:cBhvr>
                                        <p:cTn id="41" dur="1000" fill="hold"/>
                                        <p:tgtEl>
                                          <p:spTgt spid="21"/>
                                        </p:tgtEl>
                                        <p:attrNameLst>
                                          <p:attrName>ppt_h</p:attrName>
                                        </p:attrNameLst>
                                      </p:cBhvr>
                                      <p:tavLst>
                                        <p:tav tm="0">
                                          <p:val>
                                            <p:fltVal val="0"/>
                                          </p:val>
                                        </p:tav>
                                        <p:tav tm="100000">
                                          <p:val>
                                            <p:strVal val="#ppt_h"/>
                                          </p:val>
                                        </p:tav>
                                      </p:tavLst>
                                    </p:anim>
                                    <p:anim calcmode="lin" valueType="num">
                                      <p:cBhvr>
                                        <p:cTn id="42" dur="1000" fill="hold"/>
                                        <p:tgtEl>
                                          <p:spTgt spid="21"/>
                                        </p:tgtEl>
                                        <p:attrNameLst>
                                          <p:attrName>style.rotation</p:attrName>
                                        </p:attrNameLst>
                                      </p:cBhvr>
                                      <p:tavLst>
                                        <p:tav tm="0">
                                          <p:val>
                                            <p:fltVal val="90"/>
                                          </p:val>
                                        </p:tav>
                                        <p:tav tm="100000">
                                          <p:val>
                                            <p:fltVal val="0"/>
                                          </p:val>
                                        </p:tav>
                                      </p:tavLst>
                                    </p:anim>
                                    <p:animEffect transition="in" filter="fade">
                                      <p:cBhvr>
                                        <p:cTn id="43" dur="1000"/>
                                        <p:tgtEl>
                                          <p:spTgt spid="21"/>
                                        </p:tgtEl>
                                      </p:cBhvr>
                                    </p:animEffect>
                                  </p:childTnLst>
                                </p:cTn>
                              </p:par>
                            </p:childTnLst>
                          </p:cTn>
                        </p:par>
                        <p:par>
                          <p:cTn id="44" fill="hold">
                            <p:stCondLst>
                              <p:cond delay="5000"/>
                            </p:stCondLst>
                            <p:childTnLst>
                              <p:par>
                                <p:cTn id="45" presetID="47" presetClass="entr" presetSubtype="0" fill="hold" grpId="0" nodeType="afterEffect">
                                  <p:stCondLst>
                                    <p:cond delay="0"/>
                                  </p:stCondLst>
                                  <p:childTnLst>
                                    <p:set>
                                      <p:cBhvr>
                                        <p:cTn id="46" dur="1" fill="hold">
                                          <p:stCondLst>
                                            <p:cond delay="0"/>
                                          </p:stCondLst>
                                        </p:cTn>
                                        <p:tgtEl>
                                          <p:spTgt spid="35"/>
                                        </p:tgtEl>
                                        <p:attrNameLst>
                                          <p:attrName>style.visibility</p:attrName>
                                        </p:attrNameLst>
                                      </p:cBhvr>
                                      <p:to>
                                        <p:strVal val="visible"/>
                                      </p:to>
                                    </p:set>
                                    <p:animEffect transition="in" filter="fade">
                                      <p:cBhvr>
                                        <p:cTn id="47" dur="1000"/>
                                        <p:tgtEl>
                                          <p:spTgt spid="35"/>
                                        </p:tgtEl>
                                      </p:cBhvr>
                                    </p:animEffect>
                                    <p:anim calcmode="lin" valueType="num">
                                      <p:cBhvr>
                                        <p:cTn id="48" dur="1000" fill="hold"/>
                                        <p:tgtEl>
                                          <p:spTgt spid="35"/>
                                        </p:tgtEl>
                                        <p:attrNameLst>
                                          <p:attrName>ppt_x</p:attrName>
                                        </p:attrNameLst>
                                      </p:cBhvr>
                                      <p:tavLst>
                                        <p:tav tm="0">
                                          <p:val>
                                            <p:strVal val="#ppt_x"/>
                                          </p:val>
                                        </p:tav>
                                        <p:tav tm="100000">
                                          <p:val>
                                            <p:strVal val="#ppt_x"/>
                                          </p:val>
                                        </p:tav>
                                      </p:tavLst>
                                    </p:anim>
                                    <p:anim calcmode="lin" valueType="num">
                                      <p:cBhvr>
                                        <p:cTn id="49" dur="1000" fill="hold"/>
                                        <p:tgtEl>
                                          <p:spTgt spid="35"/>
                                        </p:tgtEl>
                                        <p:attrNameLst>
                                          <p:attrName>ppt_y</p:attrName>
                                        </p:attrNameLst>
                                      </p:cBhvr>
                                      <p:tavLst>
                                        <p:tav tm="0">
                                          <p:val>
                                            <p:strVal val="#ppt_y-.1"/>
                                          </p:val>
                                        </p:tav>
                                        <p:tav tm="100000">
                                          <p:val>
                                            <p:strVal val="#ppt_y"/>
                                          </p:val>
                                        </p:tav>
                                      </p:tavLst>
                                    </p:anim>
                                  </p:childTnLst>
                                </p:cTn>
                              </p:par>
                            </p:childTnLst>
                          </p:cTn>
                        </p:par>
                        <p:par>
                          <p:cTn id="50" fill="hold">
                            <p:stCondLst>
                              <p:cond delay="6000"/>
                            </p:stCondLst>
                            <p:childTnLst>
                              <p:par>
                                <p:cTn id="51" presetID="31" presetClass="entr" presetSubtype="0" fill="hold" grpId="0" nodeType="afterEffect">
                                  <p:stCondLst>
                                    <p:cond delay="0"/>
                                  </p:stCondLst>
                                  <p:childTnLst>
                                    <p:set>
                                      <p:cBhvr>
                                        <p:cTn id="52" dur="1" fill="hold">
                                          <p:stCondLst>
                                            <p:cond delay="0"/>
                                          </p:stCondLst>
                                        </p:cTn>
                                        <p:tgtEl>
                                          <p:spTgt spid="18"/>
                                        </p:tgtEl>
                                        <p:attrNameLst>
                                          <p:attrName>style.visibility</p:attrName>
                                        </p:attrNameLst>
                                      </p:cBhvr>
                                      <p:to>
                                        <p:strVal val="visible"/>
                                      </p:to>
                                    </p:set>
                                    <p:anim calcmode="lin" valueType="num">
                                      <p:cBhvr>
                                        <p:cTn id="53" dur="1000" fill="hold"/>
                                        <p:tgtEl>
                                          <p:spTgt spid="18"/>
                                        </p:tgtEl>
                                        <p:attrNameLst>
                                          <p:attrName>ppt_w</p:attrName>
                                        </p:attrNameLst>
                                      </p:cBhvr>
                                      <p:tavLst>
                                        <p:tav tm="0">
                                          <p:val>
                                            <p:fltVal val="0"/>
                                          </p:val>
                                        </p:tav>
                                        <p:tav tm="100000">
                                          <p:val>
                                            <p:strVal val="#ppt_w"/>
                                          </p:val>
                                        </p:tav>
                                      </p:tavLst>
                                    </p:anim>
                                    <p:anim calcmode="lin" valueType="num">
                                      <p:cBhvr>
                                        <p:cTn id="54" dur="1000" fill="hold"/>
                                        <p:tgtEl>
                                          <p:spTgt spid="18"/>
                                        </p:tgtEl>
                                        <p:attrNameLst>
                                          <p:attrName>ppt_h</p:attrName>
                                        </p:attrNameLst>
                                      </p:cBhvr>
                                      <p:tavLst>
                                        <p:tav tm="0">
                                          <p:val>
                                            <p:fltVal val="0"/>
                                          </p:val>
                                        </p:tav>
                                        <p:tav tm="100000">
                                          <p:val>
                                            <p:strVal val="#ppt_h"/>
                                          </p:val>
                                        </p:tav>
                                      </p:tavLst>
                                    </p:anim>
                                    <p:anim calcmode="lin" valueType="num">
                                      <p:cBhvr>
                                        <p:cTn id="55" dur="1000" fill="hold"/>
                                        <p:tgtEl>
                                          <p:spTgt spid="18"/>
                                        </p:tgtEl>
                                        <p:attrNameLst>
                                          <p:attrName>style.rotation</p:attrName>
                                        </p:attrNameLst>
                                      </p:cBhvr>
                                      <p:tavLst>
                                        <p:tav tm="0">
                                          <p:val>
                                            <p:fltVal val="90"/>
                                          </p:val>
                                        </p:tav>
                                        <p:tav tm="100000">
                                          <p:val>
                                            <p:fltVal val="0"/>
                                          </p:val>
                                        </p:tav>
                                      </p:tavLst>
                                    </p:anim>
                                    <p:animEffect transition="in" filter="fade">
                                      <p:cBhvr>
                                        <p:cTn id="56" dur="1000"/>
                                        <p:tgtEl>
                                          <p:spTgt spid="18"/>
                                        </p:tgtEl>
                                      </p:cBhvr>
                                    </p:animEffect>
                                  </p:childTnLst>
                                </p:cTn>
                              </p:par>
                              <p:par>
                                <p:cTn id="57" presetID="31" presetClass="entr" presetSubtype="0" fill="hold" nodeType="withEffect">
                                  <p:stCondLst>
                                    <p:cond delay="0"/>
                                  </p:stCondLst>
                                  <p:childTnLst>
                                    <p:set>
                                      <p:cBhvr>
                                        <p:cTn id="58" dur="1" fill="hold">
                                          <p:stCondLst>
                                            <p:cond delay="0"/>
                                          </p:stCondLst>
                                        </p:cTn>
                                        <p:tgtEl>
                                          <p:spTgt spid="24"/>
                                        </p:tgtEl>
                                        <p:attrNameLst>
                                          <p:attrName>style.visibility</p:attrName>
                                        </p:attrNameLst>
                                      </p:cBhvr>
                                      <p:to>
                                        <p:strVal val="visible"/>
                                      </p:to>
                                    </p:set>
                                    <p:anim calcmode="lin" valueType="num">
                                      <p:cBhvr>
                                        <p:cTn id="59" dur="1000" fill="hold"/>
                                        <p:tgtEl>
                                          <p:spTgt spid="24"/>
                                        </p:tgtEl>
                                        <p:attrNameLst>
                                          <p:attrName>ppt_w</p:attrName>
                                        </p:attrNameLst>
                                      </p:cBhvr>
                                      <p:tavLst>
                                        <p:tav tm="0">
                                          <p:val>
                                            <p:fltVal val="0"/>
                                          </p:val>
                                        </p:tav>
                                        <p:tav tm="100000">
                                          <p:val>
                                            <p:strVal val="#ppt_w"/>
                                          </p:val>
                                        </p:tav>
                                      </p:tavLst>
                                    </p:anim>
                                    <p:anim calcmode="lin" valueType="num">
                                      <p:cBhvr>
                                        <p:cTn id="60" dur="1000" fill="hold"/>
                                        <p:tgtEl>
                                          <p:spTgt spid="24"/>
                                        </p:tgtEl>
                                        <p:attrNameLst>
                                          <p:attrName>ppt_h</p:attrName>
                                        </p:attrNameLst>
                                      </p:cBhvr>
                                      <p:tavLst>
                                        <p:tav tm="0">
                                          <p:val>
                                            <p:fltVal val="0"/>
                                          </p:val>
                                        </p:tav>
                                        <p:tav tm="100000">
                                          <p:val>
                                            <p:strVal val="#ppt_h"/>
                                          </p:val>
                                        </p:tav>
                                      </p:tavLst>
                                    </p:anim>
                                    <p:anim calcmode="lin" valueType="num">
                                      <p:cBhvr>
                                        <p:cTn id="61" dur="1000" fill="hold"/>
                                        <p:tgtEl>
                                          <p:spTgt spid="24"/>
                                        </p:tgtEl>
                                        <p:attrNameLst>
                                          <p:attrName>style.rotation</p:attrName>
                                        </p:attrNameLst>
                                      </p:cBhvr>
                                      <p:tavLst>
                                        <p:tav tm="0">
                                          <p:val>
                                            <p:fltVal val="90"/>
                                          </p:val>
                                        </p:tav>
                                        <p:tav tm="100000">
                                          <p:val>
                                            <p:fltVal val="0"/>
                                          </p:val>
                                        </p:tav>
                                      </p:tavLst>
                                    </p:anim>
                                    <p:animEffect transition="in" filter="fade">
                                      <p:cBhvr>
                                        <p:cTn id="62" dur="1000"/>
                                        <p:tgtEl>
                                          <p:spTgt spid="24"/>
                                        </p:tgtEl>
                                      </p:cBhvr>
                                    </p:animEffect>
                                  </p:childTnLst>
                                </p:cTn>
                              </p:par>
                            </p:childTnLst>
                          </p:cTn>
                        </p:par>
                        <p:par>
                          <p:cTn id="63" fill="hold">
                            <p:stCondLst>
                              <p:cond delay="7000"/>
                            </p:stCondLst>
                            <p:childTnLst>
                              <p:par>
                                <p:cTn id="64" presetID="42" presetClass="entr" presetSubtype="0" fill="hold" grpId="0" nodeType="afterEffect">
                                  <p:stCondLst>
                                    <p:cond delay="0"/>
                                  </p:stCondLst>
                                  <p:childTnLst>
                                    <p:set>
                                      <p:cBhvr>
                                        <p:cTn id="65" dur="1" fill="hold">
                                          <p:stCondLst>
                                            <p:cond delay="0"/>
                                          </p:stCondLst>
                                        </p:cTn>
                                        <p:tgtEl>
                                          <p:spTgt spid="38"/>
                                        </p:tgtEl>
                                        <p:attrNameLst>
                                          <p:attrName>style.visibility</p:attrName>
                                        </p:attrNameLst>
                                      </p:cBhvr>
                                      <p:to>
                                        <p:strVal val="visible"/>
                                      </p:to>
                                    </p:set>
                                    <p:animEffect transition="in" filter="fade">
                                      <p:cBhvr>
                                        <p:cTn id="66" dur="1000"/>
                                        <p:tgtEl>
                                          <p:spTgt spid="38"/>
                                        </p:tgtEl>
                                      </p:cBhvr>
                                    </p:animEffect>
                                    <p:anim calcmode="lin" valueType="num">
                                      <p:cBhvr>
                                        <p:cTn id="67" dur="1000" fill="hold"/>
                                        <p:tgtEl>
                                          <p:spTgt spid="38"/>
                                        </p:tgtEl>
                                        <p:attrNameLst>
                                          <p:attrName>ppt_x</p:attrName>
                                        </p:attrNameLst>
                                      </p:cBhvr>
                                      <p:tavLst>
                                        <p:tav tm="0">
                                          <p:val>
                                            <p:strVal val="#ppt_x"/>
                                          </p:val>
                                        </p:tav>
                                        <p:tav tm="100000">
                                          <p:val>
                                            <p:strVal val="#ppt_x"/>
                                          </p:val>
                                        </p:tav>
                                      </p:tavLst>
                                    </p:anim>
                                    <p:anim calcmode="lin" valueType="num">
                                      <p:cBhvr>
                                        <p:cTn id="68" dur="1000" fill="hold"/>
                                        <p:tgtEl>
                                          <p:spTgt spid="38"/>
                                        </p:tgtEl>
                                        <p:attrNameLst>
                                          <p:attrName>ppt_y</p:attrName>
                                        </p:attrNameLst>
                                      </p:cBhvr>
                                      <p:tavLst>
                                        <p:tav tm="0">
                                          <p:val>
                                            <p:strVal val="#ppt_y+.1"/>
                                          </p:val>
                                        </p:tav>
                                        <p:tav tm="100000">
                                          <p:val>
                                            <p:strVal val="#ppt_y"/>
                                          </p:val>
                                        </p:tav>
                                      </p:tavLst>
                                    </p:anim>
                                  </p:childTnLst>
                                </p:cTn>
                              </p:par>
                            </p:childTnLst>
                          </p:cTn>
                        </p:par>
                        <p:par>
                          <p:cTn id="69" fill="hold">
                            <p:stCondLst>
                              <p:cond delay="8000"/>
                            </p:stCondLst>
                            <p:childTnLst>
                              <p:par>
                                <p:cTn id="70" presetID="31" presetClass="entr" presetSubtype="0" fill="hold" grpId="0" nodeType="afterEffect">
                                  <p:stCondLst>
                                    <p:cond delay="0"/>
                                  </p:stCondLst>
                                  <p:childTnLst>
                                    <p:set>
                                      <p:cBhvr>
                                        <p:cTn id="71" dur="1" fill="hold">
                                          <p:stCondLst>
                                            <p:cond delay="0"/>
                                          </p:stCondLst>
                                        </p:cTn>
                                        <p:tgtEl>
                                          <p:spTgt spid="16"/>
                                        </p:tgtEl>
                                        <p:attrNameLst>
                                          <p:attrName>style.visibility</p:attrName>
                                        </p:attrNameLst>
                                      </p:cBhvr>
                                      <p:to>
                                        <p:strVal val="visible"/>
                                      </p:to>
                                    </p:set>
                                    <p:anim calcmode="lin" valueType="num">
                                      <p:cBhvr>
                                        <p:cTn id="72" dur="1000" fill="hold"/>
                                        <p:tgtEl>
                                          <p:spTgt spid="16"/>
                                        </p:tgtEl>
                                        <p:attrNameLst>
                                          <p:attrName>ppt_w</p:attrName>
                                        </p:attrNameLst>
                                      </p:cBhvr>
                                      <p:tavLst>
                                        <p:tav tm="0">
                                          <p:val>
                                            <p:fltVal val="0"/>
                                          </p:val>
                                        </p:tav>
                                        <p:tav tm="100000">
                                          <p:val>
                                            <p:strVal val="#ppt_w"/>
                                          </p:val>
                                        </p:tav>
                                      </p:tavLst>
                                    </p:anim>
                                    <p:anim calcmode="lin" valueType="num">
                                      <p:cBhvr>
                                        <p:cTn id="73" dur="1000" fill="hold"/>
                                        <p:tgtEl>
                                          <p:spTgt spid="16"/>
                                        </p:tgtEl>
                                        <p:attrNameLst>
                                          <p:attrName>ppt_h</p:attrName>
                                        </p:attrNameLst>
                                      </p:cBhvr>
                                      <p:tavLst>
                                        <p:tav tm="0">
                                          <p:val>
                                            <p:fltVal val="0"/>
                                          </p:val>
                                        </p:tav>
                                        <p:tav tm="100000">
                                          <p:val>
                                            <p:strVal val="#ppt_h"/>
                                          </p:val>
                                        </p:tav>
                                      </p:tavLst>
                                    </p:anim>
                                    <p:anim calcmode="lin" valueType="num">
                                      <p:cBhvr>
                                        <p:cTn id="74" dur="1000" fill="hold"/>
                                        <p:tgtEl>
                                          <p:spTgt spid="16"/>
                                        </p:tgtEl>
                                        <p:attrNameLst>
                                          <p:attrName>style.rotation</p:attrName>
                                        </p:attrNameLst>
                                      </p:cBhvr>
                                      <p:tavLst>
                                        <p:tav tm="0">
                                          <p:val>
                                            <p:fltVal val="90"/>
                                          </p:val>
                                        </p:tav>
                                        <p:tav tm="100000">
                                          <p:val>
                                            <p:fltVal val="0"/>
                                          </p:val>
                                        </p:tav>
                                      </p:tavLst>
                                    </p:anim>
                                    <p:animEffect transition="in" filter="fade">
                                      <p:cBhvr>
                                        <p:cTn id="75" dur="1000"/>
                                        <p:tgtEl>
                                          <p:spTgt spid="16"/>
                                        </p:tgtEl>
                                      </p:cBhvr>
                                    </p:animEffect>
                                  </p:childTnLst>
                                </p:cTn>
                              </p:par>
                              <p:par>
                                <p:cTn id="76" presetID="31" presetClass="entr" presetSubtype="0" fill="hold" nodeType="withEffect">
                                  <p:stCondLst>
                                    <p:cond delay="0"/>
                                  </p:stCondLst>
                                  <p:childTnLst>
                                    <p:set>
                                      <p:cBhvr>
                                        <p:cTn id="77" dur="1" fill="hold">
                                          <p:stCondLst>
                                            <p:cond delay="0"/>
                                          </p:stCondLst>
                                        </p:cTn>
                                        <p:tgtEl>
                                          <p:spTgt spid="27"/>
                                        </p:tgtEl>
                                        <p:attrNameLst>
                                          <p:attrName>style.visibility</p:attrName>
                                        </p:attrNameLst>
                                      </p:cBhvr>
                                      <p:to>
                                        <p:strVal val="visible"/>
                                      </p:to>
                                    </p:set>
                                    <p:anim calcmode="lin" valueType="num">
                                      <p:cBhvr>
                                        <p:cTn id="78" dur="1000" fill="hold"/>
                                        <p:tgtEl>
                                          <p:spTgt spid="27"/>
                                        </p:tgtEl>
                                        <p:attrNameLst>
                                          <p:attrName>ppt_w</p:attrName>
                                        </p:attrNameLst>
                                      </p:cBhvr>
                                      <p:tavLst>
                                        <p:tav tm="0">
                                          <p:val>
                                            <p:fltVal val="0"/>
                                          </p:val>
                                        </p:tav>
                                        <p:tav tm="100000">
                                          <p:val>
                                            <p:strVal val="#ppt_w"/>
                                          </p:val>
                                        </p:tav>
                                      </p:tavLst>
                                    </p:anim>
                                    <p:anim calcmode="lin" valueType="num">
                                      <p:cBhvr>
                                        <p:cTn id="79" dur="1000" fill="hold"/>
                                        <p:tgtEl>
                                          <p:spTgt spid="27"/>
                                        </p:tgtEl>
                                        <p:attrNameLst>
                                          <p:attrName>ppt_h</p:attrName>
                                        </p:attrNameLst>
                                      </p:cBhvr>
                                      <p:tavLst>
                                        <p:tav tm="0">
                                          <p:val>
                                            <p:fltVal val="0"/>
                                          </p:val>
                                        </p:tav>
                                        <p:tav tm="100000">
                                          <p:val>
                                            <p:strVal val="#ppt_h"/>
                                          </p:val>
                                        </p:tav>
                                      </p:tavLst>
                                    </p:anim>
                                    <p:anim calcmode="lin" valueType="num">
                                      <p:cBhvr>
                                        <p:cTn id="80" dur="1000" fill="hold"/>
                                        <p:tgtEl>
                                          <p:spTgt spid="27"/>
                                        </p:tgtEl>
                                        <p:attrNameLst>
                                          <p:attrName>style.rotation</p:attrName>
                                        </p:attrNameLst>
                                      </p:cBhvr>
                                      <p:tavLst>
                                        <p:tav tm="0">
                                          <p:val>
                                            <p:fltVal val="90"/>
                                          </p:val>
                                        </p:tav>
                                        <p:tav tm="100000">
                                          <p:val>
                                            <p:fltVal val="0"/>
                                          </p:val>
                                        </p:tav>
                                      </p:tavLst>
                                    </p:anim>
                                    <p:animEffect transition="in" filter="fade">
                                      <p:cBhvr>
                                        <p:cTn id="81" dur="1000"/>
                                        <p:tgtEl>
                                          <p:spTgt spid="27"/>
                                        </p:tgtEl>
                                      </p:cBhvr>
                                    </p:animEffect>
                                  </p:childTnLst>
                                </p:cTn>
                              </p:par>
                            </p:childTnLst>
                          </p:cTn>
                        </p:par>
                        <p:par>
                          <p:cTn id="82" fill="hold">
                            <p:stCondLst>
                              <p:cond delay="9000"/>
                            </p:stCondLst>
                            <p:childTnLst>
                              <p:par>
                                <p:cTn id="83" presetID="47" presetClass="entr" presetSubtype="0" fill="hold" grpId="0" nodeType="afterEffect">
                                  <p:stCondLst>
                                    <p:cond delay="0"/>
                                  </p:stCondLst>
                                  <p:childTnLst>
                                    <p:set>
                                      <p:cBhvr>
                                        <p:cTn id="84" dur="1" fill="hold">
                                          <p:stCondLst>
                                            <p:cond delay="0"/>
                                          </p:stCondLst>
                                        </p:cTn>
                                        <p:tgtEl>
                                          <p:spTgt spid="36"/>
                                        </p:tgtEl>
                                        <p:attrNameLst>
                                          <p:attrName>style.visibility</p:attrName>
                                        </p:attrNameLst>
                                      </p:cBhvr>
                                      <p:to>
                                        <p:strVal val="visible"/>
                                      </p:to>
                                    </p:set>
                                    <p:animEffect transition="in" filter="fade">
                                      <p:cBhvr>
                                        <p:cTn id="85" dur="1000"/>
                                        <p:tgtEl>
                                          <p:spTgt spid="36"/>
                                        </p:tgtEl>
                                      </p:cBhvr>
                                    </p:animEffect>
                                    <p:anim calcmode="lin" valueType="num">
                                      <p:cBhvr>
                                        <p:cTn id="86" dur="1000" fill="hold"/>
                                        <p:tgtEl>
                                          <p:spTgt spid="36"/>
                                        </p:tgtEl>
                                        <p:attrNameLst>
                                          <p:attrName>ppt_x</p:attrName>
                                        </p:attrNameLst>
                                      </p:cBhvr>
                                      <p:tavLst>
                                        <p:tav tm="0">
                                          <p:val>
                                            <p:strVal val="#ppt_x"/>
                                          </p:val>
                                        </p:tav>
                                        <p:tav tm="100000">
                                          <p:val>
                                            <p:strVal val="#ppt_x"/>
                                          </p:val>
                                        </p:tav>
                                      </p:tavLst>
                                    </p:anim>
                                    <p:anim calcmode="lin" valueType="num">
                                      <p:cBhvr>
                                        <p:cTn id="87" dur="1000" fill="hold"/>
                                        <p:tgtEl>
                                          <p:spTgt spid="3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 grpId="0" animBg="1"/>
      <p:bldP spid="17" grpId="0" animBg="1"/>
      <p:bldP spid="14" grpId="0" animBg="1"/>
      <p:bldP spid="18" grpId="0" animBg="1"/>
      <p:bldP spid="16" grpId="0" animBg="1"/>
      <p:bldP spid="35" grpId="0"/>
      <p:bldP spid="36" grpId="0"/>
      <p:bldP spid="37" grpId="0"/>
      <p:bldP spid="38" grpId="0"/>
      <p:bldP spid="39" grpId="0"/>
    </p:bldLst>
  </p:timing>
</p:sld>
</file>

<file path=ppt/slides/slide6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grpSp>
        <p:nvGrpSpPr>
          <p:cNvPr id="75" name="Group 122">
            <a:extLst>
              <a:ext uri="{FF2B5EF4-FFF2-40B4-BE49-F238E27FC236}">
                <a16:creationId xmlns:a16="http://schemas.microsoft.com/office/drawing/2014/main" id="{E78D61E4-7850-44F9-B41C-3534CF62172F}"/>
              </a:ext>
            </a:extLst>
          </p:cNvPr>
          <p:cNvGrpSpPr>
            <a:grpSpLocks noChangeAspect="1"/>
          </p:cNvGrpSpPr>
          <p:nvPr/>
        </p:nvGrpSpPr>
        <p:grpSpPr>
          <a:xfrm>
            <a:off x="2209800" y="2290746"/>
            <a:ext cx="7772400" cy="2842420"/>
            <a:chOff x="16723224" y="2595564"/>
            <a:chExt cx="7049627" cy="2578099"/>
          </a:xfr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p:grpSpPr>
        <p:sp>
          <p:nvSpPr>
            <p:cNvPr id="76" name="Freeform 96">
              <a:extLst>
                <a:ext uri="{FF2B5EF4-FFF2-40B4-BE49-F238E27FC236}">
                  <a16:creationId xmlns:a16="http://schemas.microsoft.com/office/drawing/2014/main" id="{38D8D423-4CAA-4581-9764-E1DA2D5B86E4}"/>
                </a:ext>
              </a:extLst>
            </p:cNvPr>
            <p:cNvSpPr>
              <a:spLocks noChangeArrowheads="1"/>
            </p:cNvSpPr>
            <p:nvPr/>
          </p:nvSpPr>
          <p:spPr bwMode="auto">
            <a:xfrm>
              <a:off x="21015544" y="2803525"/>
              <a:ext cx="595273" cy="660400"/>
            </a:xfrm>
            <a:custGeom>
              <a:avLst/>
              <a:gdLst>
                <a:gd name="T0" fmla="*/ 1573 w 1652"/>
                <a:gd name="T1" fmla="*/ 11 h 1835"/>
                <a:gd name="T2" fmla="*/ 1551 w 1652"/>
                <a:gd name="T3" fmla="*/ 89 h 1835"/>
                <a:gd name="T4" fmla="*/ 1546 w 1652"/>
                <a:gd name="T5" fmla="*/ 233 h 1835"/>
                <a:gd name="T6" fmla="*/ 1596 w 1652"/>
                <a:gd name="T7" fmla="*/ 244 h 1835"/>
                <a:gd name="T8" fmla="*/ 1651 w 1652"/>
                <a:gd name="T9" fmla="*/ 122 h 1835"/>
                <a:gd name="T10" fmla="*/ 1607 w 1652"/>
                <a:gd name="T11" fmla="*/ 11 h 1835"/>
                <a:gd name="T12" fmla="*/ 1141 w 1652"/>
                <a:gd name="T13" fmla="*/ 355 h 1835"/>
                <a:gd name="T14" fmla="*/ 1097 w 1652"/>
                <a:gd name="T15" fmla="*/ 383 h 1835"/>
                <a:gd name="T16" fmla="*/ 1147 w 1652"/>
                <a:gd name="T17" fmla="*/ 460 h 1835"/>
                <a:gd name="T18" fmla="*/ 1202 w 1652"/>
                <a:gd name="T19" fmla="*/ 516 h 1835"/>
                <a:gd name="T20" fmla="*/ 1186 w 1652"/>
                <a:gd name="T21" fmla="*/ 405 h 1835"/>
                <a:gd name="T22" fmla="*/ 1019 w 1652"/>
                <a:gd name="T23" fmla="*/ 754 h 1835"/>
                <a:gd name="T24" fmla="*/ 1014 w 1652"/>
                <a:gd name="T25" fmla="*/ 770 h 1835"/>
                <a:gd name="T26" fmla="*/ 1019 w 1652"/>
                <a:gd name="T27" fmla="*/ 793 h 1835"/>
                <a:gd name="T28" fmla="*/ 1030 w 1652"/>
                <a:gd name="T29" fmla="*/ 743 h 1835"/>
                <a:gd name="T30" fmla="*/ 0 w 1652"/>
                <a:gd name="T31" fmla="*/ 1541 h 1835"/>
                <a:gd name="T32" fmla="*/ 0 w 1652"/>
                <a:gd name="T33" fmla="*/ 1541 h 1835"/>
                <a:gd name="T34" fmla="*/ 171 w 1652"/>
                <a:gd name="T35" fmla="*/ 1713 h 1835"/>
                <a:gd name="T36" fmla="*/ 155 w 1652"/>
                <a:gd name="T37" fmla="*/ 1812 h 1835"/>
                <a:gd name="T38" fmla="*/ 210 w 1652"/>
                <a:gd name="T39" fmla="*/ 1801 h 1835"/>
                <a:gd name="T40" fmla="*/ 299 w 1652"/>
                <a:gd name="T41" fmla="*/ 1812 h 1835"/>
                <a:gd name="T42" fmla="*/ 460 w 1652"/>
                <a:gd name="T43" fmla="*/ 1790 h 1835"/>
                <a:gd name="T44" fmla="*/ 521 w 1652"/>
                <a:gd name="T45" fmla="*/ 1785 h 1835"/>
                <a:gd name="T46" fmla="*/ 726 w 1652"/>
                <a:gd name="T47" fmla="*/ 1563 h 1835"/>
                <a:gd name="T48" fmla="*/ 820 w 1652"/>
                <a:gd name="T49" fmla="*/ 1474 h 1835"/>
                <a:gd name="T50" fmla="*/ 897 w 1652"/>
                <a:gd name="T51" fmla="*/ 1347 h 1835"/>
                <a:gd name="T52" fmla="*/ 925 w 1652"/>
                <a:gd name="T53" fmla="*/ 1275 h 1835"/>
                <a:gd name="T54" fmla="*/ 892 w 1652"/>
                <a:gd name="T55" fmla="*/ 1230 h 1835"/>
                <a:gd name="T56" fmla="*/ 831 w 1652"/>
                <a:gd name="T57" fmla="*/ 1203 h 1835"/>
                <a:gd name="T58" fmla="*/ 753 w 1652"/>
                <a:gd name="T59" fmla="*/ 1291 h 1835"/>
                <a:gd name="T60" fmla="*/ 737 w 1652"/>
                <a:gd name="T61" fmla="*/ 1369 h 1835"/>
                <a:gd name="T62" fmla="*/ 620 w 1652"/>
                <a:gd name="T63" fmla="*/ 1441 h 1835"/>
                <a:gd name="T64" fmla="*/ 565 w 1652"/>
                <a:gd name="T65" fmla="*/ 1435 h 1835"/>
                <a:gd name="T66" fmla="*/ 476 w 1652"/>
                <a:gd name="T67" fmla="*/ 1541 h 1835"/>
                <a:gd name="T68" fmla="*/ 360 w 1652"/>
                <a:gd name="T69" fmla="*/ 1591 h 1835"/>
                <a:gd name="T70" fmla="*/ 238 w 1652"/>
                <a:gd name="T71" fmla="*/ 1568 h 1835"/>
                <a:gd name="T72" fmla="*/ 182 w 1652"/>
                <a:gd name="T73" fmla="*/ 1568 h 1835"/>
                <a:gd name="T74" fmla="*/ 94 w 1652"/>
                <a:gd name="T75" fmla="*/ 1552 h 1835"/>
                <a:gd name="T76" fmla="*/ 49 w 1652"/>
                <a:gd name="T77" fmla="*/ 1546 h 18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652" h="1835">
                  <a:moveTo>
                    <a:pt x="1573" y="11"/>
                  </a:moveTo>
                  <a:lnTo>
                    <a:pt x="1573" y="11"/>
                  </a:lnTo>
                  <a:cubicBezTo>
                    <a:pt x="1573" y="23"/>
                    <a:pt x="1573" y="28"/>
                    <a:pt x="1573" y="39"/>
                  </a:cubicBezTo>
                  <a:cubicBezTo>
                    <a:pt x="1573" y="61"/>
                    <a:pt x="1551" y="67"/>
                    <a:pt x="1551" y="89"/>
                  </a:cubicBezTo>
                  <a:cubicBezTo>
                    <a:pt x="1551" y="117"/>
                    <a:pt x="1585" y="122"/>
                    <a:pt x="1585" y="150"/>
                  </a:cubicBezTo>
                  <a:cubicBezTo>
                    <a:pt x="1585" y="183"/>
                    <a:pt x="1546" y="194"/>
                    <a:pt x="1546" y="233"/>
                  </a:cubicBezTo>
                  <a:cubicBezTo>
                    <a:pt x="1546" y="244"/>
                    <a:pt x="1568" y="244"/>
                    <a:pt x="1579" y="244"/>
                  </a:cubicBezTo>
                  <a:cubicBezTo>
                    <a:pt x="1596" y="244"/>
                    <a:pt x="1596" y="244"/>
                    <a:pt x="1596" y="244"/>
                  </a:cubicBezTo>
                  <a:cubicBezTo>
                    <a:pt x="1596" y="183"/>
                    <a:pt x="1596" y="183"/>
                    <a:pt x="1596" y="183"/>
                  </a:cubicBezTo>
                  <a:cubicBezTo>
                    <a:pt x="1623" y="166"/>
                    <a:pt x="1651" y="156"/>
                    <a:pt x="1651" y="122"/>
                  </a:cubicBezTo>
                  <a:cubicBezTo>
                    <a:pt x="1651" y="105"/>
                    <a:pt x="1629" y="100"/>
                    <a:pt x="1623" y="83"/>
                  </a:cubicBezTo>
                  <a:cubicBezTo>
                    <a:pt x="1618" y="56"/>
                    <a:pt x="1623" y="33"/>
                    <a:pt x="1607" y="11"/>
                  </a:cubicBezTo>
                  <a:cubicBezTo>
                    <a:pt x="1601" y="0"/>
                    <a:pt x="1585" y="11"/>
                    <a:pt x="1573" y="11"/>
                  </a:cubicBezTo>
                  <a:close/>
                  <a:moveTo>
                    <a:pt x="1141" y="355"/>
                  </a:moveTo>
                  <a:lnTo>
                    <a:pt x="1141" y="355"/>
                  </a:lnTo>
                  <a:cubicBezTo>
                    <a:pt x="1125" y="355"/>
                    <a:pt x="1097" y="361"/>
                    <a:pt x="1097" y="383"/>
                  </a:cubicBezTo>
                  <a:cubicBezTo>
                    <a:pt x="1097" y="394"/>
                    <a:pt x="1125" y="388"/>
                    <a:pt x="1130" y="399"/>
                  </a:cubicBezTo>
                  <a:cubicBezTo>
                    <a:pt x="1152" y="416"/>
                    <a:pt x="1147" y="438"/>
                    <a:pt x="1147" y="460"/>
                  </a:cubicBezTo>
                  <a:cubicBezTo>
                    <a:pt x="1147" y="477"/>
                    <a:pt x="1158" y="482"/>
                    <a:pt x="1169" y="488"/>
                  </a:cubicBezTo>
                  <a:cubicBezTo>
                    <a:pt x="1186" y="499"/>
                    <a:pt x="1186" y="516"/>
                    <a:pt x="1202" y="516"/>
                  </a:cubicBezTo>
                  <a:cubicBezTo>
                    <a:pt x="1219" y="516"/>
                    <a:pt x="1224" y="499"/>
                    <a:pt x="1224" y="482"/>
                  </a:cubicBezTo>
                  <a:cubicBezTo>
                    <a:pt x="1224" y="449"/>
                    <a:pt x="1191" y="438"/>
                    <a:pt x="1186" y="405"/>
                  </a:cubicBezTo>
                  <a:cubicBezTo>
                    <a:pt x="1180" y="377"/>
                    <a:pt x="1169" y="355"/>
                    <a:pt x="1141" y="355"/>
                  </a:cubicBezTo>
                  <a:close/>
                  <a:moveTo>
                    <a:pt x="1019" y="754"/>
                  </a:moveTo>
                  <a:lnTo>
                    <a:pt x="1019" y="754"/>
                  </a:lnTo>
                  <a:cubicBezTo>
                    <a:pt x="1019" y="759"/>
                    <a:pt x="1014" y="765"/>
                    <a:pt x="1014" y="770"/>
                  </a:cubicBezTo>
                  <a:cubicBezTo>
                    <a:pt x="1014" y="793"/>
                    <a:pt x="1014" y="793"/>
                    <a:pt x="1014" y="793"/>
                  </a:cubicBezTo>
                  <a:cubicBezTo>
                    <a:pt x="1019" y="793"/>
                    <a:pt x="1019" y="793"/>
                    <a:pt x="1019" y="793"/>
                  </a:cubicBezTo>
                  <a:cubicBezTo>
                    <a:pt x="1036" y="787"/>
                    <a:pt x="1047" y="776"/>
                    <a:pt x="1047" y="759"/>
                  </a:cubicBezTo>
                  <a:cubicBezTo>
                    <a:pt x="1047" y="748"/>
                    <a:pt x="1036" y="743"/>
                    <a:pt x="1030" y="743"/>
                  </a:cubicBezTo>
                  <a:cubicBezTo>
                    <a:pt x="1019" y="743"/>
                    <a:pt x="1025" y="748"/>
                    <a:pt x="1019" y="754"/>
                  </a:cubicBezTo>
                  <a:close/>
                  <a:moveTo>
                    <a:pt x="0" y="1541"/>
                  </a:moveTo>
                  <a:lnTo>
                    <a:pt x="0" y="1541"/>
                  </a:lnTo>
                  <a:lnTo>
                    <a:pt x="0" y="1541"/>
                  </a:lnTo>
                  <a:cubicBezTo>
                    <a:pt x="11" y="1580"/>
                    <a:pt x="49" y="1591"/>
                    <a:pt x="88" y="1607"/>
                  </a:cubicBezTo>
                  <a:cubicBezTo>
                    <a:pt x="133" y="1629"/>
                    <a:pt x="171" y="1657"/>
                    <a:pt x="171" y="1713"/>
                  </a:cubicBezTo>
                  <a:cubicBezTo>
                    <a:pt x="171" y="1746"/>
                    <a:pt x="155" y="1762"/>
                    <a:pt x="155" y="1796"/>
                  </a:cubicBezTo>
                  <a:cubicBezTo>
                    <a:pt x="155" y="1801"/>
                    <a:pt x="155" y="1807"/>
                    <a:pt x="155" y="1812"/>
                  </a:cubicBezTo>
                  <a:lnTo>
                    <a:pt x="155" y="1812"/>
                  </a:lnTo>
                  <a:cubicBezTo>
                    <a:pt x="177" y="1807"/>
                    <a:pt x="188" y="1801"/>
                    <a:pt x="210" y="1801"/>
                  </a:cubicBezTo>
                  <a:cubicBezTo>
                    <a:pt x="232" y="1801"/>
                    <a:pt x="232" y="1834"/>
                    <a:pt x="249" y="1834"/>
                  </a:cubicBezTo>
                  <a:cubicBezTo>
                    <a:pt x="271" y="1834"/>
                    <a:pt x="277" y="1812"/>
                    <a:pt x="299" y="1812"/>
                  </a:cubicBezTo>
                  <a:cubicBezTo>
                    <a:pt x="349" y="1812"/>
                    <a:pt x="349" y="1812"/>
                    <a:pt x="349" y="1812"/>
                  </a:cubicBezTo>
                  <a:cubicBezTo>
                    <a:pt x="393" y="1812"/>
                    <a:pt x="415" y="1790"/>
                    <a:pt x="460" y="1790"/>
                  </a:cubicBezTo>
                  <a:cubicBezTo>
                    <a:pt x="471" y="1790"/>
                    <a:pt x="476" y="1790"/>
                    <a:pt x="487" y="1790"/>
                  </a:cubicBezTo>
                  <a:cubicBezTo>
                    <a:pt x="504" y="1790"/>
                    <a:pt x="509" y="1785"/>
                    <a:pt x="521" y="1785"/>
                  </a:cubicBezTo>
                  <a:cubicBezTo>
                    <a:pt x="570" y="1768"/>
                    <a:pt x="604" y="1752"/>
                    <a:pt x="637" y="1707"/>
                  </a:cubicBezTo>
                  <a:cubicBezTo>
                    <a:pt x="676" y="1657"/>
                    <a:pt x="670" y="1596"/>
                    <a:pt x="726" y="1563"/>
                  </a:cubicBezTo>
                  <a:cubicBezTo>
                    <a:pt x="742" y="1557"/>
                    <a:pt x="748" y="1546"/>
                    <a:pt x="759" y="1535"/>
                  </a:cubicBezTo>
                  <a:cubicBezTo>
                    <a:pt x="787" y="1513"/>
                    <a:pt x="803" y="1502"/>
                    <a:pt x="820" y="1474"/>
                  </a:cubicBezTo>
                  <a:cubicBezTo>
                    <a:pt x="831" y="1458"/>
                    <a:pt x="836" y="1441"/>
                    <a:pt x="853" y="1430"/>
                  </a:cubicBezTo>
                  <a:cubicBezTo>
                    <a:pt x="875" y="1402"/>
                    <a:pt x="881" y="1380"/>
                    <a:pt x="897" y="1347"/>
                  </a:cubicBezTo>
                  <a:cubicBezTo>
                    <a:pt x="908" y="1319"/>
                    <a:pt x="942" y="1314"/>
                    <a:pt x="942" y="1286"/>
                  </a:cubicBezTo>
                  <a:cubicBezTo>
                    <a:pt x="942" y="1275"/>
                    <a:pt x="931" y="1280"/>
                    <a:pt x="925" y="1275"/>
                  </a:cubicBezTo>
                  <a:cubicBezTo>
                    <a:pt x="908" y="1264"/>
                    <a:pt x="908" y="1247"/>
                    <a:pt x="914" y="1230"/>
                  </a:cubicBezTo>
                  <a:cubicBezTo>
                    <a:pt x="903" y="1230"/>
                    <a:pt x="897" y="1230"/>
                    <a:pt x="892" y="1230"/>
                  </a:cubicBezTo>
                  <a:cubicBezTo>
                    <a:pt x="886" y="1230"/>
                    <a:pt x="881" y="1236"/>
                    <a:pt x="875" y="1236"/>
                  </a:cubicBezTo>
                  <a:cubicBezTo>
                    <a:pt x="853" y="1236"/>
                    <a:pt x="847" y="1214"/>
                    <a:pt x="831" y="1203"/>
                  </a:cubicBezTo>
                  <a:cubicBezTo>
                    <a:pt x="814" y="1225"/>
                    <a:pt x="798" y="1236"/>
                    <a:pt x="781" y="1253"/>
                  </a:cubicBezTo>
                  <a:cubicBezTo>
                    <a:pt x="764" y="1264"/>
                    <a:pt x="753" y="1275"/>
                    <a:pt x="753" y="1291"/>
                  </a:cubicBezTo>
                  <a:cubicBezTo>
                    <a:pt x="753" y="1308"/>
                    <a:pt x="759" y="1319"/>
                    <a:pt x="759" y="1336"/>
                  </a:cubicBezTo>
                  <a:cubicBezTo>
                    <a:pt x="759" y="1353"/>
                    <a:pt x="748" y="1358"/>
                    <a:pt x="737" y="1369"/>
                  </a:cubicBezTo>
                  <a:cubicBezTo>
                    <a:pt x="714" y="1380"/>
                    <a:pt x="709" y="1391"/>
                    <a:pt x="692" y="1408"/>
                  </a:cubicBezTo>
                  <a:cubicBezTo>
                    <a:pt x="665" y="1424"/>
                    <a:pt x="654" y="1441"/>
                    <a:pt x="620" y="1441"/>
                  </a:cubicBezTo>
                  <a:cubicBezTo>
                    <a:pt x="604" y="1441"/>
                    <a:pt x="598" y="1430"/>
                    <a:pt x="587" y="1430"/>
                  </a:cubicBezTo>
                  <a:cubicBezTo>
                    <a:pt x="576" y="1430"/>
                    <a:pt x="576" y="1430"/>
                    <a:pt x="565" y="1435"/>
                  </a:cubicBezTo>
                  <a:cubicBezTo>
                    <a:pt x="565" y="1458"/>
                    <a:pt x="548" y="1469"/>
                    <a:pt x="537" y="1491"/>
                  </a:cubicBezTo>
                  <a:cubicBezTo>
                    <a:pt x="521" y="1513"/>
                    <a:pt x="504" y="1530"/>
                    <a:pt x="476" y="1541"/>
                  </a:cubicBezTo>
                  <a:cubicBezTo>
                    <a:pt x="437" y="1546"/>
                    <a:pt x="421" y="1557"/>
                    <a:pt x="393" y="1574"/>
                  </a:cubicBezTo>
                  <a:cubicBezTo>
                    <a:pt x="382" y="1585"/>
                    <a:pt x="371" y="1591"/>
                    <a:pt x="360" y="1591"/>
                  </a:cubicBezTo>
                  <a:cubicBezTo>
                    <a:pt x="315" y="1591"/>
                    <a:pt x="293" y="1585"/>
                    <a:pt x="249" y="1574"/>
                  </a:cubicBezTo>
                  <a:cubicBezTo>
                    <a:pt x="243" y="1574"/>
                    <a:pt x="243" y="1568"/>
                    <a:pt x="238" y="1568"/>
                  </a:cubicBezTo>
                  <a:cubicBezTo>
                    <a:pt x="221" y="1568"/>
                    <a:pt x="216" y="1580"/>
                    <a:pt x="199" y="1580"/>
                  </a:cubicBezTo>
                  <a:cubicBezTo>
                    <a:pt x="194" y="1580"/>
                    <a:pt x="194" y="1568"/>
                    <a:pt x="182" y="1568"/>
                  </a:cubicBezTo>
                  <a:cubicBezTo>
                    <a:pt x="166" y="1557"/>
                    <a:pt x="155" y="1552"/>
                    <a:pt x="133" y="1552"/>
                  </a:cubicBezTo>
                  <a:cubicBezTo>
                    <a:pt x="94" y="1552"/>
                    <a:pt x="94" y="1552"/>
                    <a:pt x="94" y="1552"/>
                  </a:cubicBezTo>
                  <a:cubicBezTo>
                    <a:pt x="88" y="1541"/>
                    <a:pt x="88" y="1535"/>
                    <a:pt x="77" y="1535"/>
                  </a:cubicBezTo>
                  <a:cubicBezTo>
                    <a:pt x="66" y="1535"/>
                    <a:pt x="61" y="1546"/>
                    <a:pt x="49" y="1546"/>
                  </a:cubicBezTo>
                  <a:cubicBezTo>
                    <a:pt x="33" y="1546"/>
                    <a:pt x="16" y="1546"/>
                    <a:pt x="0" y="1541"/>
                  </a:cubicBezTo>
                  <a:close/>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77" name="Freeform 97">
              <a:extLst>
                <a:ext uri="{FF2B5EF4-FFF2-40B4-BE49-F238E27FC236}">
                  <a16:creationId xmlns:a16="http://schemas.microsoft.com/office/drawing/2014/main" id="{4922EAA7-FF85-4387-9268-0E0565110319}"/>
                </a:ext>
              </a:extLst>
            </p:cNvPr>
            <p:cNvSpPr>
              <a:spLocks noChangeArrowheads="1"/>
            </p:cNvSpPr>
            <p:nvPr/>
          </p:nvSpPr>
          <p:spPr bwMode="auto">
            <a:xfrm>
              <a:off x="22795015" y="3603626"/>
              <a:ext cx="977836" cy="1306513"/>
            </a:xfrm>
            <a:custGeom>
              <a:avLst/>
              <a:gdLst>
                <a:gd name="T0" fmla="*/ 88 w 2716"/>
                <a:gd name="T1" fmla="*/ 1069 h 3630"/>
                <a:gd name="T2" fmla="*/ 271 w 2716"/>
                <a:gd name="T3" fmla="*/ 1163 h 3630"/>
                <a:gd name="T4" fmla="*/ 460 w 2716"/>
                <a:gd name="T5" fmla="*/ 1069 h 3630"/>
                <a:gd name="T6" fmla="*/ 587 w 2716"/>
                <a:gd name="T7" fmla="*/ 897 h 3630"/>
                <a:gd name="T8" fmla="*/ 720 w 2716"/>
                <a:gd name="T9" fmla="*/ 699 h 3630"/>
                <a:gd name="T10" fmla="*/ 809 w 2716"/>
                <a:gd name="T11" fmla="*/ 671 h 3630"/>
                <a:gd name="T12" fmla="*/ 947 w 2716"/>
                <a:gd name="T13" fmla="*/ 654 h 3630"/>
                <a:gd name="T14" fmla="*/ 1091 w 2716"/>
                <a:gd name="T15" fmla="*/ 582 h 3630"/>
                <a:gd name="T16" fmla="*/ 1224 w 2716"/>
                <a:gd name="T17" fmla="*/ 410 h 3630"/>
                <a:gd name="T18" fmla="*/ 1535 w 2716"/>
                <a:gd name="T19" fmla="*/ 427 h 3630"/>
                <a:gd name="T20" fmla="*/ 1828 w 2716"/>
                <a:gd name="T21" fmla="*/ 555 h 3630"/>
                <a:gd name="T22" fmla="*/ 2222 w 2716"/>
                <a:gd name="T23" fmla="*/ 726 h 3630"/>
                <a:gd name="T24" fmla="*/ 2449 w 2716"/>
                <a:gd name="T25" fmla="*/ 760 h 3630"/>
                <a:gd name="T26" fmla="*/ 2627 w 2716"/>
                <a:gd name="T27" fmla="*/ 808 h 3630"/>
                <a:gd name="T28" fmla="*/ 2715 w 2716"/>
                <a:gd name="T29" fmla="*/ 2693 h 3630"/>
                <a:gd name="T30" fmla="*/ 2571 w 2716"/>
                <a:gd name="T31" fmla="*/ 3491 h 3630"/>
                <a:gd name="T32" fmla="*/ 2316 w 2716"/>
                <a:gd name="T33" fmla="*/ 3247 h 3630"/>
                <a:gd name="T34" fmla="*/ 2094 w 2716"/>
                <a:gd name="T35" fmla="*/ 3191 h 3630"/>
                <a:gd name="T36" fmla="*/ 1928 w 2716"/>
                <a:gd name="T37" fmla="*/ 3180 h 3630"/>
                <a:gd name="T38" fmla="*/ 1696 w 2716"/>
                <a:gd name="T39" fmla="*/ 3236 h 3630"/>
                <a:gd name="T40" fmla="*/ 1474 w 2716"/>
                <a:gd name="T41" fmla="*/ 3286 h 3630"/>
                <a:gd name="T42" fmla="*/ 1302 w 2716"/>
                <a:gd name="T43" fmla="*/ 3308 h 3630"/>
                <a:gd name="T44" fmla="*/ 1363 w 2716"/>
                <a:gd name="T45" fmla="*/ 3125 h 3630"/>
                <a:gd name="T46" fmla="*/ 1529 w 2716"/>
                <a:gd name="T47" fmla="*/ 2903 h 3630"/>
                <a:gd name="T48" fmla="*/ 1862 w 2716"/>
                <a:gd name="T49" fmla="*/ 2942 h 3630"/>
                <a:gd name="T50" fmla="*/ 1745 w 2716"/>
                <a:gd name="T51" fmla="*/ 2809 h 3630"/>
                <a:gd name="T52" fmla="*/ 1917 w 2716"/>
                <a:gd name="T53" fmla="*/ 2787 h 3630"/>
                <a:gd name="T54" fmla="*/ 1707 w 2716"/>
                <a:gd name="T55" fmla="*/ 2704 h 3630"/>
                <a:gd name="T56" fmla="*/ 1795 w 2716"/>
                <a:gd name="T57" fmla="*/ 2637 h 3630"/>
                <a:gd name="T58" fmla="*/ 1718 w 2716"/>
                <a:gd name="T59" fmla="*/ 2543 h 3630"/>
                <a:gd name="T60" fmla="*/ 1585 w 2716"/>
                <a:gd name="T61" fmla="*/ 2316 h 3630"/>
                <a:gd name="T62" fmla="*/ 1524 w 2716"/>
                <a:gd name="T63" fmla="*/ 2199 h 3630"/>
                <a:gd name="T64" fmla="*/ 1468 w 2716"/>
                <a:gd name="T65" fmla="*/ 2144 h 3630"/>
                <a:gd name="T66" fmla="*/ 1441 w 2716"/>
                <a:gd name="T67" fmla="*/ 2055 h 3630"/>
                <a:gd name="T68" fmla="*/ 1319 w 2716"/>
                <a:gd name="T69" fmla="*/ 1972 h 3630"/>
                <a:gd name="T70" fmla="*/ 1208 w 2716"/>
                <a:gd name="T71" fmla="*/ 1900 h 3630"/>
                <a:gd name="T72" fmla="*/ 1097 w 2716"/>
                <a:gd name="T73" fmla="*/ 1850 h 3630"/>
                <a:gd name="T74" fmla="*/ 892 w 2716"/>
                <a:gd name="T75" fmla="*/ 1800 h 3630"/>
                <a:gd name="T76" fmla="*/ 659 w 2716"/>
                <a:gd name="T77" fmla="*/ 1712 h 3630"/>
                <a:gd name="T78" fmla="*/ 449 w 2716"/>
                <a:gd name="T79" fmla="*/ 1640 h 3630"/>
                <a:gd name="T80" fmla="*/ 199 w 2716"/>
                <a:gd name="T81" fmla="*/ 1601 h 3630"/>
                <a:gd name="T82" fmla="*/ 0 w 2716"/>
                <a:gd name="T83" fmla="*/ 1468 h 3630"/>
                <a:gd name="T84" fmla="*/ 72 w 2716"/>
                <a:gd name="T85" fmla="*/ 1313 h 3630"/>
                <a:gd name="T86" fmla="*/ 1756 w 2716"/>
                <a:gd name="T87" fmla="*/ 3202 h 3630"/>
                <a:gd name="T88" fmla="*/ 1812 w 2716"/>
                <a:gd name="T89" fmla="*/ 3275 h 3630"/>
                <a:gd name="T90" fmla="*/ 1707 w 2716"/>
                <a:gd name="T91" fmla="*/ 2626 h 3630"/>
                <a:gd name="T92" fmla="*/ 343 w 2716"/>
                <a:gd name="T93" fmla="*/ 45 h 3630"/>
                <a:gd name="T94" fmla="*/ 460 w 2716"/>
                <a:gd name="T95" fmla="*/ 83 h 3630"/>
                <a:gd name="T96" fmla="*/ 726 w 2716"/>
                <a:gd name="T97" fmla="*/ 172 h 3630"/>
                <a:gd name="T98" fmla="*/ 515 w 2716"/>
                <a:gd name="T99" fmla="*/ 28 h 3630"/>
                <a:gd name="T100" fmla="*/ 332 w 2716"/>
                <a:gd name="T101" fmla="*/ 410 h 3630"/>
                <a:gd name="T102" fmla="*/ 554 w 2716"/>
                <a:gd name="T103" fmla="*/ 477 h 3630"/>
                <a:gd name="T104" fmla="*/ 825 w 2716"/>
                <a:gd name="T105" fmla="*/ 521 h 3630"/>
                <a:gd name="T106" fmla="*/ 726 w 2716"/>
                <a:gd name="T107" fmla="*/ 449 h 3630"/>
                <a:gd name="T108" fmla="*/ 332 w 2716"/>
                <a:gd name="T109" fmla="*/ 410 h 36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716" h="3630">
                  <a:moveTo>
                    <a:pt x="44" y="997"/>
                  </a:moveTo>
                  <a:lnTo>
                    <a:pt x="44" y="997"/>
                  </a:lnTo>
                  <a:cubicBezTo>
                    <a:pt x="61" y="997"/>
                    <a:pt x="61" y="969"/>
                    <a:pt x="83" y="969"/>
                  </a:cubicBezTo>
                  <a:cubicBezTo>
                    <a:pt x="88" y="969"/>
                    <a:pt x="94" y="980"/>
                    <a:pt x="94" y="986"/>
                  </a:cubicBezTo>
                  <a:cubicBezTo>
                    <a:pt x="94" y="1014"/>
                    <a:pt x="77" y="1025"/>
                    <a:pt x="77" y="1047"/>
                  </a:cubicBezTo>
                  <a:cubicBezTo>
                    <a:pt x="77" y="1058"/>
                    <a:pt x="88" y="1058"/>
                    <a:pt x="88" y="1069"/>
                  </a:cubicBezTo>
                  <a:cubicBezTo>
                    <a:pt x="94" y="1074"/>
                    <a:pt x="94" y="1080"/>
                    <a:pt x="100" y="1086"/>
                  </a:cubicBezTo>
                  <a:cubicBezTo>
                    <a:pt x="100" y="1097"/>
                    <a:pt x="105" y="1113"/>
                    <a:pt x="122" y="1113"/>
                  </a:cubicBezTo>
                  <a:cubicBezTo>
                    <a:pt x="127" y="1108"/>
                    <a:pt x="127" y="1108"/>
                    <a:pt x="127" y="1108"/>
                  </a:cubicBezTo>
                  <a:cubicBezTo>
                    <a:pt x="138" y="1119"/>
                    <a:pt x="138" y="1130"/>
                    <a:pt x="149" y="1141"/>
                  </a:cubicBezTo>
                  <a:cubicBezTo>
                    <a:pt x="166" y="1152"/>
                    <a:pt x="183" y="1152"/>
                    <a:pt x="205" y="1152"/>
                  </a:cubicBezTo>
                  <a:cubicBezTo>
                    <a:pt x="227" y="1158"/>
                    <a:pt x="244" y="1163"/>
                    <a:pt x="271" y="1163"/>
                  </a:cubicBezTo>
                  <a:cubicBezTo>
                    <a:pt x="288" y="1163"/>
                    <a:pt x="288" y="1163"/>
                    <a:pt x="288" y="1163"/>
                  </a:cubicBezTo>
                  <a:cubicBezTo>
                    <a:pt x="305" y="1163"/>
                    <a:pt x="310" y="1169"/>
                    <a:pt x="321" y="1169"/>
                  </a:cubicBezTo>
                  <a:cubicBezTo>
                    <a:pt x="343" y="1169"/>
                    <a:pt x="360" y="1163"/>
                    <a:pt x="371" y="1146"/>
                  </a:cubicBezTo>
                  <a:cubicBezTo>
                    <a:pt x="382" y="1130"/>
                    <a:pt x="399" y="1130"/>
                    <a:pt x="404" y="1108"/>
                  </a:cubicBezTo>
                  <a:cubicBezTo>
                    <a:pt x="410" y="1091"/>
                    <a:pt x="415" y="1080"/>
                    <a:pt x="438" y="1074"/>
                  </a:cubicBezTo>
                  <a:cubicBezTo>
                    <a:pt x="443" y="1074"/>
                    <a:pt x="449" y="1074"/>
                    <a:pt x="460" y="1069"/>
                  </a:cubicBezTo>
                  <a:cubicBezTo>
                    <a:pt x="465" y="1069"/>
                    <a:pt x="476" y="1069"/>
                    <a:pt x="476" y="1058"/>
                  </a:cubicBezTo>
                  <a:cubicBezTo>
                    <a:pt x="476" y="1047"/>
                    <a:pt x="471" y="1041"/>
                    <a:pt x="476" y="1030"/>
                  </a:cubicBezTo>
                  <a:cubicBezTo>
                    <a:pt x="510" y="1030"/>
                    <a:pt x="521" y="1002"/>
                    <a:pt x="548" y="980"/>
                  </a:cubicBezTo>
                  <a:cubicBezTo>
                    <a:pt x="548" y="969"/>
                    <a:pt x="554" y="958"/>
                    <a:pt x="559" y="947"/>
                  </a:cubicBezTo>
                  <a:cubicBezTo>
                    <a:pt x="565" y="936"/>
                    <a:pt x="559" y="925"/>
                    <a:pt x="565" y="908"/>
                  </a:cubicBezTo>
                  <a:cubicBezTo>
                    <a:pt x="571" y="903"/>
                    <a:pt x="582" y="908"/>
                    <a:pt x="587" y="897"/>
                  </a:cubicBezTo>
                  <a:cubicBezTo>
                    <a:pt x="593" y="892"/>
                    <a:pt x="587" y="886"/>
                    <a:pt x="593" y="881"/>
                  </a:cubicBezTo>
                  <a:cubicBezTo>
                    <a:pt x="598" y="875"/>
                    <a:pt x="609" y="875"/>
                    <a:pt x="615" y="869"/>
                  </a:cubicBezTo>
                  <a:cubicBezTo>
                    <a:pt x="643" y="858"/>
                    <a:pt x="654" y="853"/>
                    <a:pt x="676" y="836"/>
                  </a:cubicBezTo>
                  <a:cubicBezTo>
                    <a:pt x="692" y="820"/>
                    <a:pt x="692" y="803"/>
                    <a:pt x="698" y="782"/>
                  </a:cubicBezTo>
                  <a:cubicBezTo>
                    <a:pt x="704" y="760"/>
                    <a:pt x="720" y="749"/>
                    <a:pt x="720" y="721"/>
                  </a:cubicBezTo>
                  <a:cubicBezTo>
                    <a:pt x="720" y="699"/>
                    <a:pt x="720" y="699"/>
                    <a:pt x="720" y="699"/>
                  </a:cubicBezTo>
                  <a:cubicBezTo>
                    <a:pt x="720" y="693"/>
                    <a:pt x="726" y="688"/>
                    <a:pt x="731" y="682"/>
                  </a:cubicBezTo>
                  <a:cubicBezTo>
                    <a:pt x="737" y="682"/>
                    <a:pt x="742" y="688"/>
                    <a:pt x="748" y="682"/>
                  </a:cubicBezTo>
                  <a:cubicBezTo>
                    <a:pt x="753" y="682"/>
                    <a:pt x="753" y="676"/>
                    <a:pt x="759" y="676"/>
                  </a:cubicBezTo>
                  <a:cubicBezTo>
                    <a:pt x="770" y="671"/>
                    <a:pt x="776" y="671"/>
                    <a:pt x="787" y="665"/>
                  </a:cubicBezTo>
                  <a:cubicBezTo>
                    <a:pt x="792" y="660"/>
                    <a:pt x="798" y="654"/>
                    <a:pt x="803" y="654"/>
                  </a:cubicBezTo>
                  <a:cubicBezTo>
                    <a:pt x="809" y="654"/>
                    <a:pt x="803" y="665"/>
                    <a:pt x="809" y="671"/>
                  </a:cubicBezTo>
                  <a:cubicBezTo>
                    <a:pt x="814" y="676"/>
                    <a:pt x="820" y="676"/>
                    <a:pt x="825" y="676"/>
                  </a:cubicBezTo>
                  <a:cubicBezTo>
                    <a:pt x="842" y="676"/>
                    <a:pt x="848" y="682"/>
                    <a:pt x="864" y="682"/>
                  </a:cubicBezTo>
                  <a:cubicBezTo>
                    <a:pt x="886" y="682"/>
                    <a:pt x="886" y="682"/>
                    <a:pt x="886" y="682"/>
                  </a:cubicBezTo>
                  <a:cubicBezTo>
                    <a:pt x="892" y="682"/>
                    <a:pt x="892" y="676"/>
                    <a:pt x="898" y="676"/>
                  </a:cubicBezTo>
                  <a:cubicBezTo>
                    <a:pt x="914" y="671"/>
                    <a:pt x="920" y="676"/>
                    <a:pt x="936" y="665"/>
                  </a:cubicBezTo>
                  <a:cubicBezTo>
                    <a:pt x="942" y="665"/>
                    <a:pt x="942" y="660"/>
                    <a:pt x="947" y="654"/>
                  </a:cubicBezTo>
                  <a:cubicBezTo>
                    <a:pt x="958" y="649"/>
                    <a:pt x="964" y="654"/>
                    <a:pt x="970" y="649"/>
                  </a:cubicBezTo>
                  <a:cubicBezTo>
                    <a:pt x="981" y="643"/>
                    <a:pt x="986" y="638"/>
                    <a:pt x="997" y="632"/>
                  </a:cubicBezTo>
                  <a:cubicBezTo>
                    <a:pt x="1019" y="632"/>
                    <a:pt x="1031" y="632"/>
                    <a:pt x="1053" y="627"/>
                  </a:cubicBezTo>
                  <a:cubicBezTo>
                    <a:pt x="1064" y="627"/>
                    <a:pt x="1064" y="627"/>
                    <a:pt x="1075" y="627"/>
                  </a:cubicBezTo>
                  <a:cubicBezTo>
                    <a:pt x="1086" y="621"/>
                    <a:pt x="1103" y="627"/>
                    <a:pt x="1103" y="615"/>
                  </a:cubicBezTo>
                  <a:cubicBezTo>
                    <a:pt x="1103" y="599"/>
                    <a:pt x="1091" y="593"/>
                    <a:pt x="1091" y="582"/>
                  </a:cubicBezTo>
                  <a:cubicBezTo>
                    <a:pt x="1091" y="566"/>
                    <a:pt x="1091" y="566"/>
                    <a:pt x="1091" y="566"/>
                  </a:cubicBezTo>
                  <a:cubicBezTo>
                    <a:pt x="1091" y="560"/>
                    <a:pt x="1097" y="555"/>
                    <a:pt x="1097" y="549"/>
                  </a:cubicBezTo>
                  <a:cubicBezTo>
                    <a:pt x="1097" y="527"/>
                    <a:pt x="1080" y="510"/>
                    <a:pt x="1080" y="488"/>
                  </a:cubicBezTo>
                  <a:cubicBezTo>
                    <a:pt x="1080" y="466"/>
                    <a:pt x="1136" y="471"/>
                    <a:pt x="1158" y="455"/>
                  </a:cubicBezTo>
                  <a:cubicBezTo>
                    <a:pt x="1169" y="444"/>
                    <a:pt x="1180" y="444"/>
                    <a:pt x="1191" y="433"/>
                  </a:cubicBezTo>
                  <a:cubicBezTo>
                    <a:pt x="1202" y="422"/>
                    <a:pt x="1213" y="416"/>
                    <a:pt x="1224" y="410"/>
                  </a:cubicBezTo>
                  <a:cubicBezTo>
                    <a:pt x="1247" y="399"/>
                    <a:pt x="1258" y="388"/>
                    <a:pt x="1285" y="383"/>
                  </a:cubicBezTo>
                  <a:cubicBezTo>
                    <a:pt x="1313" y="372"/>
                    <a:pt x="1324" y="355"/>
                    <a:pt x="1352" y="355"/>
                  </a:cubicBezTo>
                  <a:cubicBezTo>
                    <a:pt x="1380" y="355"/>
                    <a:pt x="1396" y="366"/>
                    <a:pt x="1413" y="383"/>
                  </a:cubicBezTo>
                  <a:cubicBezTo>
                    <a:pt x="1424" y="394"/>
                    <a:pt x="1430" y="399"/>
                    <a:pt x="1446" y="405"/>
                  </a:cubicBezTo>
                  <a:cubicBezTo>
                    <a:pt x="1457" y="405"/>
                    <a:pt x="1463" y="410"/>
                    <a:pt x="1468" y="416"/>
                  </a:cubicBezTo>
                  <a:cubicBezTo>
                    <a:pt x="1496" y="422"/>
                    <a:pt x="1513" y="422"/>
                    <a:pt x="1535" y="427"/>
                  </a:cubicBezTo>
                  <a:cubicBezTo>
                    <a:pt x="1551" y="433"/>
                    <a:pt x="1557" y="449"/>
                    <a:pt x="1579" y="455"/>
                  </a:cubicBezTo>
                  <a:cubicBezTo>
                    <a:pt x="1601" y="460"/>
                    <a:pt x="1612" y="460"/>
                    <a:pt x="1635" y="466"/>
                  </a:cubicBezTo>
                  <a:cubicBezTo>
                    <a:pt x="1646" y="471"/>
                    <a:pt x="1657" y="471"/>
                    <a:pt x="1668" y="471"/>
                  </a:cubicBezTo>
                  <a:cubicBezTo>
                    <a:pt x="1701" y="477"/>
                    <a:pt x="1712" y="483"/>
                    <a:pt x="1745" y="499"/>
                  </a:cubicBezTo>
                  <a:cubicBezTo>
                    <a:pt x="1762" y="505"/>
                    <a:pt x="1762" y="521"/>
                    <a:pt x="1779" y="538"/>
                  </a:cubicBezTo>
                  <a:cubicBezTo>
                    <a:pt x="1795" y="549"/>
                    <a:pt x="1806" y="549"/>
                    <a:pt x="1828" y="555"/>
                  </a:cubicBezTo>
                  <a:cubicBezTo>
                    <a:pt x="1862" y="566"/>
                    <a:pt x="1884" y="571"/>
                    <a:pt x="1917" y="593"/>
                  </a:cubicBezTo>
                  <a:cubicBezTo>
                    <a:pt x="1928" y="599"/>
                    <a:pt x="1934" y="599"/>
                    <a:pt x="1945" y="604"/>
                  </a:cubicBezTo>
                  <a:cubicBezTo>
                    <a:pt x="1956" y="615"/>
                    <a:pt x="1967" y="615"/>
                    <a:pt x="1978" y="621"/>
                  </a:cubicBezTo>
                  <a:cubicBezTo>
                    <a:pt x="2000" y="632"/>
                    <a:pt x="2011" y="643"/>
                    <a:pt x="2028" y="649"/>
                  </a:cubicBezTo>
                  <a:cubicBezTo>
                    <a:pt x="2072" y="665"/>
                    <a:pt x="2100" y="660"/>
                    <a:pt x="2139" y="682"/>
                  </a:cubicBezTo>
                  <a:cubicBezTo>
                    <a:pt x="2172" y="704"/>
                    <a:pt x="2189" y="726"/>
                    <a:pt x="2222" y="726"/>
                  </a:cubicBezTo>
                  <a:cubicBezTo>
                    <a:pt x="2233" y="726"/>
                    <a:pt x="2239" y="726"/>
                    <a:pt x="2250" y="721"/>
                  </a:cubicBezTo>
                  <a:cubicBezTo>
                    <a:pt x="2288" y="699"/>
                    <a:pt x="2272" y="693"/>
                    <a:pt x="2327" y="715"/>
                  </a:cubicBezTo>
                  <a:cubicBezTo>
                    <a:pt x="2344" y="721"/>
                    <a:pt x="2349" y="732"/>
                    <a:pt x="2361" y="737"/>
                  </a:cubicBezTo>
                  <a:cubicBezTo>
                    <a:pt x="2377" y="749"/>
                    <a:pt x="2394" y="749"/>
                    <a:pt x="2416" y="760"/>
                  </a:cubicBezTo>
                  <a:cubicBezTo>
                    <a:pt x="2427" y="765"/>
                    <a:pt x="2433" y="771"/>
                    <a:pt x="2444" y="771"/>
                  </a:cubicBezTo>
                  <a:cubicBezTo>
                    <a:pt x="2449" y="771"/>
                    <a:pt x="2444" y="765"/>
                    <a:pt x="2449" y="760"/>
                  </a:cubicBezTo>
                  <a:cubicBezTo>
                    <a:pt x="2449" y="737"/>
                    <a:pt x="2455" y="749"/>
                    <a:pt x="2471" y="754"/>
                  </a:cubicBezTo>
                  <a:cubicBezTo>
                    <a:pt x="2488" y="754"/>
                    <a:pt x="2494" y="754"/>
                    <a:pt x="2505" y="760"/>
                  </a:cubicBezTo>
                  <a:cubicBezTo>
                    <a:pt x="2516" y="760"/>
                    <a:pt x="2521" y="771"/>
                    <a:pt x="2527" y="771"/>
                  </a:cubicBezTo>
                  <a:cubicBezTo>
                    <a:pt x="2560" y="771"/>
                    <a:pt x="2560" y="771"/>
                    <a:pt x="2560" y="771"/>
                  </a:cubicBezTo>
                  <a:cubicBezTo>
                    <a:pt x="2577" y="771"/>
                    <a:pt x="2588" y="782"/>
                    <a:pt x="2599" y="792"/>
                  </a:cubicBezTo>
                  <a:cubicBezTo>
                    <a:pt x="2610" y="803"/>
                    <a:pt x="2615" y="803"/>
                    <a:pt x="2627" y="808"/>
                  </a:cubicBezTo>
                  <a:cubicBezTo>
                    <a:pt x="2649" y="825"/>
                    <a:pt x="2665" y="831"/>
                    <a:pt x="2693" y="831"/>
                  </a:cubicBezTo>
                  <a:cubicBezTo>
                    <a:pt x="2699" y="831"/>
                    <a:pt x="2704" y="831"/>
                    <a:pt x="2704" y="831"/>
                  </a:cubicBezTo>
                  <a:lnTo>
                    <a:pt x="2704" y="831"/>
                  </a:lnTo>
                  <a:cubicBezTo>
                    <a:pt x="2710" y="2438"/>
                    <a:pt x="2710" y="2438"/>
                    <a:pt x="2710" y="2438"/>
                  </a:cubicBezTo>
                  <a:cubicBezTo>
                    <a:pt x="2682" y="2493"/>
                    <a:pt x="2632" y="2515"/>
                    <a:pt x="2632" y="2576"/>
                  </a:cubicBezTo>
                  <a:cubicBezTo>
                    <a:pt x="2632" y="2632"/>
                    <a:pt x="2699" y="2637"/>
                    <a:pt x="2715" y="2693"/>
                  </a:cubicBezTo>
                  <a:cubicBezTo>
                    <a:pt x="2715" y="3629"/>
                    <a:pt x="2715" y="3629"/>
                    <a:pt x="2715" y="3629"/>
                  </a:cubicBezTo>
                  <a:lnTo>
                    <a:pt x="2715" y="3629"/>
                  </a:lnTo>
                  <a:cubicBezTo>
                    <a:pt x="2704" y="3618"/>
                    <a:pt x="2704" y="3596"/>
                    <a:pt x="2687" y="3590"/>
                  </a:cubicBezTo>
                  <a:cubicBezTo>
                    <a:pt x="2665" y="3585"/>
                    <a:pt x="2649" y="3585"/>
                    <a:pt x="2638" y="3563"/>
                  </a:cubicBezTo>
                  <a:cubicBezTo>
                    <a:pt x="2627" y="3546"/>
                    <a:pt x="2621" y="3541"/>
                    <a:pt x="2610" y="3529"/>
                  </a:cubicBezTo>
                  <a:cubicBezTo>
                    <a:pt x="2599" y="3513"/>
                    <a:pt x="2588" y="3502"/>
                    <a:pt x="2571" y="3491"/>
                  </a:cubicBezTo>
                  <a:cubicBezTo>
                    <a:pt x="2560" y="3485"/>
                    <a:pt x="2560" y="3474"/>
                    <a:pt x="2554" y="3463"/>
                  </a:cubicBezTo>
                  <a:cubicBezTo>
                    <a:pt x="2532" y="3430"/>
                    <a:pt x="2521" y="3413"/>
                    <a:pt x="2488" y="3385"/>
                  </a:cubicBezTo>
                  <a:cubicBezTo>
                    <a:pt x="2471" y="3363"/>
                    <a:pt x="2466" y="3352"/>
                    <a:pt x="2444" y="3341"/>
                  </a:cubicBezTo>
                  <a:cubicBezTo>
                    <a:pt x="2433" y="3335"/>
                    <a:pt x="2421" y="3330"/>
                    <a:pt x="2410" y="3324"/>
                  </a:cubicBezTo>
                  <a:cubicBezTo>
                    <a:pt x="2388" y="3313"/>
                    <a:pt x="2383" y="3297"/>
                    <a:pt x="2361" y="3286"/>
                  </a:cubicBezTo>
                  <a:cubicBezTo>
                    <a:pt x="2344" y="3263"/>
                    <a:pt x="2333" y="3263"/>
                    <a:pt x="2316" y="3247"/>
                  </a:cubicBezTo>
                  <a:cubicBezTo>
                    <a:pt x="2300" y="3241"/>
                    <a:pt x="2300" y="3230"/>
                    <a:pt x="2283" y="3219"/>
                  </a:cubicBezTo>
                  <a:cubicBezTo>
                    <a:pt x="2277" y="3214"/>
                    <a:pt x="2272" y="3214"/>
                    <a:pt x="2272" y="3202"/>
                  </a:cubicBezTo>
                  <a:cubicBezTo>
                    <a:pt x="2272" y="3175"/>
                    <a:pt x="2327" y="3147"/>
                    <a:pt x="2272" y="3175"/>
                  </a:cubicBezTo>
                  <a:cubicBezTo>
                    <a:pt x="2255" y="3180"/>
                    <a:pt x="2244" y="3175"/>
                    <a:pt x="2228" y="3175"/>
                  </a:cubicBezTo>
                  <a:cubicBezTo>
                    <a:pt x="2205" y="3175"/>
                    <a:pt x="2189" y="3175"/>
                    <a:pt x="2161" y="3175"/>
                  </a:cubicBezTo>
                  <a:cubicBezTo>
                    <a:pt x="2133" y="3175"/>
                    <a:pt x="2122" y="3186"/>
                    <a:pt x="2094" y="3191"/>
                  </a:cubicBezTo>
                  <a:cubicBezTo>
                    <a:pt x="2083" y="3191"/>
                    <a:pt x="2072" y="3197"/>
                    <a:pt x="2061" y="3202"/>
                  </a:cubicBezTo>
                  <a:cubicBezTo>
                    <a:pt x="2045" y="3208"/>
                    <a:pt x="2039" y="3219"/>
                    <a:pt x="2022" y="3219"/>
                  </a:cubicBezTo>
                  <a:cubicBezTo>
                    <a:pt x="2006" y="3219"/>
                    <a:pt x="2006" y="3219"/>
                    <a:pt x="2006" y="3219"/>
                  </a:cubicBezTo>
                  <a:cubicBezTo>
                    <a:pt x="1978" y="3219"/>
                    <a:pt x="1962" y="3186"/>
                    <a:pt x="1962" y="3158"/>
                  </a:cubicBezTo>
                  <a:cubicBezTo>
                    <a:pt x="1962" y="3142"/>
                    <a:pt x="1962" y="3142"/>
                    <a:pt x="1962" y="3142"/>
                  </a:cubicBezTo>
                  <a:cubicBezTo>
                    <a:pt x="1967" y="3092"/>
                    <a:pt x="1945" y="3164"/>
                    <a:pt x="1928" y="3180"/>
                  </a:cubicBezTo>
                  <a:cubicBezTo>
                    <a:pt x="1923" y="3180"/>
                    <a:pt x="1917" y="3180"/>
                    <a:pt x="1906" y="3186"/>
                  </a:cubicBezTo>
                  <a:cubicBezTo>
                    <a:pt x="1895" y="3191"/>
                    <a:pt x="1884" y="3197"/>
                    <a:pt x="1873" y="3202"/>
                  </a:cubicBezTo>
                  <a:cubicBezTo>
                    <a:pt x="1840" y="3230"/>
                    <a:pt x="1845" y="3275"/>
                    <a:pt x="1817" y="3225"/>
                  </a:cubicBezTo>
                  <a:cubicBezTo>
                    <a:pt x="1817" y="3219"/>
                    <a:pt x="1817" y="3214"/>
                    <a:pt x="1812" y="3208"/>
                  </a:cubicBezTo>
                  <a:cubicBezTo>
                    <a:pt x="1806" y="3202"/>
                    <a:pt x="1795" y="3202"/>
                    <a:pt x="1795" y="3191"/>
                  </a:cubicBezTo>
                  <a:cubicBezTo>
                    <a:pt x="1795" y="3119"/>
                    <a:pt x="1762" y="3175"/>
                    <a:pt x="1696" y="3236"/>
                  </a:cubicBezTo>
                  <a:cubicBezTo>
                    <a:pt x="1679" y="3247"/>
                    <a:pt x="1668" y="3252"/>
                    <a:pt x="1651" y="3263"/>
                  </a:cubicBezTo>
                  <a:cubicBezTo>
                    <a:pt x="1623" y="3286"/>
                    <a:pt x="1607" y="3302"/>
                    <a:pt x="1568" y="3302"/>
                  </a:cubicBezTo>
                  <a:cubicBezTo>
                    <a:pt x="1557" y="3302"/>
                    <a:pt x="1551" y="3302"/>
                    <a:pt x="1546" y="3302"/>
                  </a:cubicBezTo>
                  <a:cubicBezTo>
                    <a:pt x="1535" y="3297"/>
                    <a:pt x="1529" y="3286"/>
                    <a:pt x="1518" y="3286"/>
                  </a:cubicBezTo>
                  <a:cubicBezTo>
                    <a:pt x="1490" y="3286"/>
                    <a:pt x="1490" y="3286"/>
                    <a:pt x="1490" y="3286"/>
                  </a:cubicBezTo>
                  <a:cubicBezTo>
                    <a:pt x="1485" y="3286"/>
                    <a:pt x="1479" y="3286"/>
                    <a:pt x="1474" y="3286"/>
                  </a:cubicBezTo>
                  <a:cubicBezTo>
                    <a:pt x="1452" y="3286"/>
                    <a:pt x="1452" y="3286"/>
                    <a:pt x="1452" y="3286"/>
                  </a:cubicBezTo>
                  <a:cubicBezTo>
                    <a:pt x="1435" y="3286"/>
                    <a:pt x="1430" y="3291"/>
                    <a:pt x="1418" y="3291"/>
                  </a:cubicBezTo>
                  <a:cubicBezTo>
                    <a:pt x="1396" y="3291"/>
                    <a:pt x="1396" y="3291"/>
                    <a:pt x="1396" y="3291"/>
                  </a:cubicBezTo>
                  <a:cubicBezTo>
                    <a:pt x="1385" y="3291"/>
                    <a:pt x="1380" y="3286"/>
                    <a:pt x="1369" y="3286"/>
                  </a:cubicBezTo>
                  <a:cubicBezTo>
                    <a:pt x="1352" y="3286"/>
                    <a:pt x="1335" y="3286"/>
                    <a:pt x="1324" y="3297"/>
                  </a:cubicBezTo>
                  <a:cubicBezTo>
                    <a:pt x="1313" y="3297"/>
                    <a:pt x="1308" y="3302"/>
                    <a:pt x="1302" y="3308"/>
                  </a:cubicBezTo>
                  <a:cubicBezTo>
                    <a:pt x="1297" y="3308"/>
                    <a:pt x="1297" y="3313"/>
                    <a:pt x="1291" y="3313"/>
                  </a:cubicBezTo>
                  <a:cubicBezTo>
                    <a:pt x="1285" y="3313"/>
                    <a:pt x="1280" y="3308"/>
                    <a:pt x="1280" y="3302"/>
                  </a:cubicBezTo>
                  <a:cubicBezTo>
                    <a:pt x="1280" y="3280"/>
                    <a:pt x="1285" y="3269"/>
                    <a:pt x="1291" y="3247"/>
                  </a:cubicBezTo>
                  <a:cubicBezTo>
                    <a:pt x="1297" y="3230"/>
                    <a:pt x="1297" y="3225"/>
                    <a:pt x="1302" y="3208"/>
                  </a:cubicBezTo>
                  <a:cubicBezTo>
                    <a:pt x="1313" y="3197"/>
                    <a:pt x="1319" y="3191"/>
                    <a:pt x="1330" y="3175"/>
                  </a:cubicBezTo>
                  <a:cubicBezTo>
                    <a:pt x="1335" y="3153"/>
                    <a:pt x="1352" y="3147"/>
                    <a:pt x="1363" y="3125"/>
                  </a:cubicBezTo>
                  <a:cubicBezTo>
                    <a:pt x="1369" y="3103"/>
                    <a:pt x="1369" y="3092"/>
                    <a:pt x="1380" y="3069"/>
                  </a:cubicBezTo>
                  <a:cubicBezTo>
                    <a:pt x="1385" y="3058"/>
                    <a:pt x="1396" y="3053"/>
                    <a:pt x="1402" y="3042"/>
                  </a:cubicBezTo>
                  <a:cubicBezTo>
                    <a:pt x="1407" y="3025"/>
                    <a:pt x="1418" y="3020"/>
                    <a:pt x="1424" y="3009"/>
                  </a:cubicBezTo>
                  <a:cubicBezTo>
                    <a:pt x="1430" y="2992"/>
                    <a:pt x="1435" y="2986"/>
                    <a:pt x="1441" y="2975"/>
                  </a:cubicBezTo>
                  <a:cubicBezTo>
                    <a:pt x="1446" y="2959"/>
                    <a:pt x="1463" y="2953"/>
                    <a:pt x="1479" y="2942"/>
                  </a:cubicBezTo>
                  <a:cubicBezTo>
                    <a:pt x="1496" y="2931"/>
                    <a:pt x="1507" y="2914"/>
                    <a:pt x="1529" y="2903"/>
                  </a:cubicBezTo>
                  <a:cubicBezTo>
                    <a:pt x="1551" y="2898"/>
                    <a:pt x="1563" y="2892"/>
                    <a:pt x="1590" y="2887"/>
                  </a:cubicBezTo>
                  <a:cubicBezTo>
                    <a:pt x="1596" y="2881"/>
                    <a:pt x="1601" y="2881"/>
                    <a:pt x="1612" y="2876"/>
                  </a:cubicBezTo>
                  <a:cubicBezTo>
                    <a:pt x="1651" y="2870"/>
                    <a:pt x="1673" y="2864"/>
                    <a:pt x="1712" y="2864"/>
                  </a:cubicBezTo>
                  <a:cubicBezTo>
                    <a:pt x="1751" y="2864"/>
                    <a:pt x="1768" y="2881"/>
                    <a:pt x="1795" y="2903"/>
                  </a:cubicBezTo>
                  <a:cubicBezTo>
                    <a:pt x="1806" y="2914"/>
                    <a:pt x="1812" y="2925"/>
                    <a:pt x="1823" y="2936"/>
                  </a:cubicBezTo>
                  <a:cubicBezTo>
                    <a:pt x="1840" y="2942"/>
                    <a:pt x="1845" y="2942"/>
                    <a:pt x="1862" y="2942"/>
                  </a:cubicBezTo>
                  <a:cubicBezTo>
                    <a:pt x="1873" y="2942"/>
                    <a:pt x="1878" y="2942"/>
                    <a:pt x="1884" y="2936"/>
                  </a:cubicBezTo>
                  <a:cubicBezTo>
                    <a:pt x="1878" y="2920"/>
                    <a:pt x="1856" y="2931"/>
                    <a:pt x="1845" y="2920"/>
                  </a:cubicBezTo>
                  <a:cubicBezTo>
                    <a:pt x="1840" y="2914"/>
                    <a:pt x="1840" y="2909"/>
                    <a:pt x="1834" y="2898"/>
                  </a:cubicBezTo>
                  <a:cubicBezTo>
                    <a:pt x="1828" y="2887"/>
                    <a:pt x="1823" y="2881"/>
                    <a:pt x="1812" y="2870"/>
                  </a:cubicBezTo>
                  <a:cubicBezTo>
                    <a:pt x="1801" y="2853"/>
                    <a:pt x="1795" y="2842"/>
                    <a:pt x="1779" y="2831"/>
                  </a:cubicBezTo>
                  <a:cubicBezTo>
                    <a:pt x="1762" y="2820"/>
                    <a:pt x="1756" y="2815"/>
                    <a:pt x="1745" y="2809"/>
                  </a:cubicBezTo>
                  <a:cubicBezTo>
                    <a:pt x="1734" y="2803"/>
                    <a:pt x="1729" y="2803"/>
                    <a:pt x="1723" y="2798"/>
                  </a:cubicBezTo>
                  <a:cubicBezTo>
                    <a:pt x="1756" y="2798"/>
                    <a:pt x="1773" y="2792"/>
                    <a:pt x="1801" y="2792"/>
                  </a:cubicBezTo>
                  <a:cubicBezTo>
                    <a:pt x="1812" y="2787"/>
                    <a:pt x="1817" y="2787"/>
                    <a:pt x="1828" y="2787"/>
                  </a:cubicBezTo>
                  <a:cubicBezTo>
                    <a:pt x="1840" y="2787"/>
                    <a:pt x="1851" y="2792"/>
                    <a:pt x="1862" y="2798"/>
                  </a:cubicBezTo>
                  <a:cubicBezTo>
                    <a:pt x="1878" y="2803"/>
                    <a:pt x="1884" y="2803"/>
                    <a:pt x="1901" y="2803"/>
                  </a:cubicBezTo>
                  <a:cubicBezTo>
                    <a:pt x="1912" y="2803"/>
                    <a:pt x="1923" y="2798"/>
                    <a:pt x="1917" y="2787"/>
                  </a:cubicBezTo>
                  <a:cubicBezTo>
                    <a:pt x="1906" y="2781"/>
                    <a:pt x="1895" y="2787"/>
                    <a:pt x="1884" y="2787"/>
                  </a:cubicBezTo>
                  <a:cubicBezTo>
                    <a:pt x="1862" y="2776"/>
                    <a:pt x="1851" y="2765"/>
                    <a:pt x="1823" y="2765"/>
                  </a:cubicBezTo>
                  <a:cubicBezTo>
                    <a:pt x="1806" y="2765"/>
                    <a:pt x="1806" y="2765"/>
                    <a:pt x="1806" y="2765"/>
                  </a:cubicBezTo>
                  <a:cubicBezTo>
                    <a:pt x="1784" y="2765"/>
                    <a:pt x="1773" y="2754"/>
                    <a:pt x="1756" y="2743"/>
                  </a:cubicBezTo>
                  <a:cubicBezTo>
                    <a:pt x="1745" y="2737"/>
                    <a:pt x="1740" y="2737"/>
                    <a:pt x="1734" y="2731"/>
                  </a:cubicBezTo>
                  <a:cubicBezTo>
                    <a:pt x="1723" y="2720"/>
                    <a:pt x="1718" y="2709"/>
                    <a:pt x="1707" y="2704"/>
                  </a:cubicBezTo>
                  <a:cubicBezTo>
                    <a:pt x="1701" y="2698"/>
                    <a:pt x="1696" y="2693"/>
                    <a:pt x="1690" y="2687"/>
                  </a:cubicBezTo>
                  <a:cubicBezTo>
                    <a:pt x="1684" y="2687"/>
                    <a:pt x="1673" y="2682"/>
                    <a:pt x="1673" y="2676"/>
                  </a:cubicBezTo>
                  <a:cubicBezTo>
                    <a:pt x="1673" y="2665"/>
                    <a:pt x="1679" y="2659"/>
                    <a:pt x="1690" y="2659"/>
                  </a:cubicBezTo>
                  <a:cubicBezTo>
                    <a:pt x="1696" y="2659"/>
                    <a:pt x="1701" y="2659"/>
                    <a:pt x="1712" y="2659"/>
                  </a:cubicBezTo>
                  <a:cubicBezTo>
                    <a:pt x="1723" y="2659"/>
                    <a:pt x="1729" y="2654"/>
                    <a:pt x="1745" y="2654"/>
                  </a:cubicBezTo>
                  <a:cubicBezTo>
                    <a:pt x="1762" y="2643"/>
                    <a:pt x="1773" y="2643"/>
                    <a:pt x="1795" y="2637"/>
                  </a:cubicBezTo>
                  <a:cubicBezTo>
                    <a:pt x="1790" y="2632"/>
                    <a:pt x="1784" y="2626"/>
                    <a:pt x="1779" y="2621"/>
                  </a:cubicBezTo>
                  <a:cubicBezTo>
                    <a:pt x="1768" y="2610"/>
                    <a:pt x="1756" y="2598"/>
                    <a:pt x="1745" y="2593"/>
                  </a:cubicBezTo>
                  <a:cubicBezTo>
                    <a:pt x="1740" y="2587"/>
                    <a:pt x="1734" y="2587"/>
                    <a:pt x="1729" y="2582"/>
                  </a:cubicBezTo>
                  <a:cubicBezTo>
                    <a:pt x="1723" y="2576"/>
                    <a:pt x="1712" y="2571"/>
                    <a:pt x="1712" y="2565"/>
                  </a:cubicBezTo>
                  <a:cubicBezTo>
                    <a:pt x="1712" y="2554"/>
                    <a:pt x="1723" y="2554"/>
                    <a:pt x="1729" y="2549"/>
                  </a:cubicBezTo>
                  <a:cubicBezTo>
                    <a:pt x="1729" y="2543"/>
                    <a:pt x="1723" y="2543"/>
                    <a:pt x="1718" y="2543"/>
                  </a:cubicBezTo>
                  <a:cubicBezTo>
                    <a:pt x="1712" y="2532"/>
                    <a:pt x="1712" y="2521"/>
                    <a:pt x="1707" y="2515"/>
                  </a:cubicBezTo>
                  <a:cubicBezTo>
                    <a:pt x="1684" y="2488"/>
                    <a:pt x="1668" y="2482"/>
                    <a:pt x="1640" y="2460"/>
                  </a:cubicBezTo>
                  <a:cubicBezTo>
                    <a:pt x="1635" y="2454"/>
                    <a:pt x="1629" y="2449"/>
                    <a:pt x="1623" y="2438"/>
                  </a:cubicBezTo>
                  <a:cubicBezTo>
                    <a:pt x="1618" y="2432"/>
                    <a:pt x="1612" y="2432"/>
                    <a:pt x="1612" y="2421"/>
                  </a:cubicBezTo>
                  <a:cubicBezTo>
                    <a:pt x="1612" y="2382"/>
                    <a:pt x="1612" y="2382"/>
                    <a:pt x="1612" y="2382"/>
                  </a:cubicBezTo>
                  <a:cubicBezTo>
                    <a:pt x="1612" y="2355"/>
                    <a:pt x="1590" y="2344"/>
                    <a:pt x="1585" y="2316"/>
                  </a:cubicBezTo>
                  <a:cubicBezTo>
                    <a:pt x="1579" y="2299"/>
                    <a:pt x="1574" y="2288"/>
                    <a:pt x="1563" y="2271"/>
                  </a:cubicBezTo>
                  <a:cubicBezTo>
                    <a:pt x="1557" y="2260"/>
                    <a:pt x="1546" y="2260"/>
                    <a:pt x="1546" y="2249"/>
                  </a:cubicBezTo>
                  <a:cubicBezTo>
                    <a:pt x="1546" y="2238"/>
                    <a:pt x="1551" y="2233"/>
                    <a:pt x="1563" y="2227"/>
                  </a:cubicBezTo>
                  <a:cubicBezTo>
                    <a:pt x="1568" y="2222"/>
                    <a:pt x="1574" y="2222"/>
                    <a:pt x="1574" y="2216"/>
                  </a:cubicBezTo>
                  <a:cubicBezTo>
                    <a:pt x="1574" y="2211"/>
                    <a:pt x="1568" y="2211"/>
                    <a:pt x="1563" y="2211"/>
                  </a:cubicBezTo>
                  <a:cubicBezTo>
                    <a:pt x="1551" y="2205"/>
                    <a:pt x="1540" y="2211"/>
                    <a:pt x="1524" y="2199"/>
                  </a:cubicBezTo>
                  <a:cubicBezTo>
                    <a:pt x="1518" y="2199"/>
                    <a:pt x="1513" y="2194"/>
                    <a:pt x="1513" y="2188"/>
                  </a:cubicBezTo>
                  <a:cubicBezTo>
                    <a:pt x="1513" y="2177"/>
                    <a:pt x="1524" y="2172"/>
                    <a:pt x="1535" y="2161"/>
                  </a:cubicBezTo>
                  <a:cubicBezTo>
                    <a:pt x="1540" y="2155"/>
                    <a:pt x="1546" y="2150"/>
                    <a:pt x="1546" y="2138"/>
                  </a:cubicBezTo>
                  <a:cubicBezTo>
                    <a:pt x="1529" y="2150"/>
                    <a:pt x="1518" y="2144"/>
                    <a:pt x="1502" y="2144"/>
                  </a:cubicBezTo>
                  <a:cubicBezTo>
                    <a:pt x="1490" y="2150"/>
                    <a:pt x="1490" y="2161"/>
                    <a:pt x="1479" y="2161"/>
                  </a:cubicBezTo>
                  <a:cubicBezTo>
                    <a:pt x="1468" y="2161"/>
                    <a:pt x="1474" y="2150"/>
                    <a:pt x="1468" y="2144"/>
                  </a:cubicBezTo>
                  <a:lnTo>
                    <a:pt x="1468" y="2138"/>
                  </a:lnTo>
                  <a:cubicBezTo>
                    <a:pt x="1468" y="2116"/>
                    <a:pt x="1468" y="2116"/>
                    <a:pt x="1468" y="2116"/>
                  </a:cubicBezTo>
                  <a:cubicBezTo>
                    <a:pt x="1468" y="2111"/>
                    <a:pt x="1479" y="2105"/>
                    <a:pt x="1479" y="2094"/>
                  </a:cubicBezTo>
                  <a:cubicBezTo>
                    <a:pt x="1479" y="2089"/>
                    <a:pt x="1468" y="2083"/>
                    <a:pt x="1468" y="2078"/>
                  </a:cubicBezTo>
                  <a:cubicBezTo>
                    <a:pt x="1463" y="2061"/>
                    <a:pt x="1468" y="2044"/>
                    <a:pt x="1452" y="2044"/>
                  </a:cubicBezTo>
                  <a:cubicBezTo>
                    <a:pt x="1446" y="2044"/>
                    <a:pt x="1446" y="2055"/>
                    <a:pt x="1441" y="2055"/>
                  </a:cubicBezTo>
                  <a:cubicBezTo>
                    <a:pt x="1424" y="2055"/>
                    <a:pt x="1413" y="2050"/>
                    <a:pt x="1402" y="2033"/>
                  </a:cubicBezTo>
                  <a:cubicBezTo>
                    <a:pt x="1396" y="2022"/>
                    <a:pt x="1396" y="2005"/>
                    <a:pt x="1385" y="2005"/>
                  </a:cubicBezTo>
                  <a:cubicBezTo>
                    <a:pt x="1374" y="2005"/>
                    <a:pt x="1374" y="2017"/>
                    <a:pt x="1369" y="2017"/>
                  </a:cubicBezTo>
                  <a:cubicBezTo>
                    <a:pt x="1346" y="2017"/>
                    <a:pt x="1341" y="1989"/>
                    <a:pt x="1341" y="1972"/>
                  </a:cubicBezTo>
                  <a:cubicBezTo>
                    <a:pt x="1330" y="1972"/>
                    <a:pt x="1330" y="1972"/>
                    <a:pt x="1330" y="1972"/>
                  </a:cubicBezTo>
                  <a:cubicBezTo>
                    <a:pt x="1324" y="1972"/>
                    <a:pt x="1324" y="1972"/>
                    <a:pt x="1319" y="1972"/>
                  </a:cubicBezTo>
                  <a:cubicBezTo>
                    <a:pt x="1313" y="1972"/>
                    <a:pt x="1313" y="1961"/>
                    <a:pt x="1308" y="1956"/>
                  </a:cubicBezTo>
                  <a:cubicBezTo>
                    <a:pt x="1308" y="1950"/>
                    <a:pt x="1297" y="1950"/>
                    <a:pt x="1291" y="1945"/>
                  </a:cubicBezTo>
                  <a:cubicBezTo>
                    <a:pt x="1280" y="1945"/>
                    <a:pt x="1258" y="1945"/>
                    <a:pt x="1258" y="1928"/>
                  </a:cubicBezTo>
                  <a:cubicBezTo>
                    <a:pt x="1258" y="1917"/>
                    <a:pt x="1263" y="1906"/>
                    <a:pt x="1252" y="1906"/>
                  </a:cubicBezTo>
                  <a:cubicBezTo>
                    <a:pt x="1241" y="1906"/>
                    <a:pt x="1241" y="1917"/>
                    <a:pt x="1230" y="1917"/>
                  </a:cubicBezTo>
                  <a:cubicBezTo>
                    <a:pt x="1219" y="1917"/>
                    <a:pt x="1213" y="1906"/>
                    <a:pt x="1208" y="1900"/>
                  </a:cubicBezTo>
                  <a:cubicBezTo>
                    <a:pt x="1191" y="1900"/>
                    <a:pt x="1180" y="1900"/>
                    <a:pt x="1169" y="1895"/>
                  </a:cubicBezTo>
                  <a:cubicBezTo>
                    <a:pt x="1164" y="1889"/>
                    <a:pt x="1169" y="1872"/>
                    <a:pt x="1158" y="1872"/>
                  </a:cubicBezTo>
                  <a:cubicBezTo>
                    <a:pt x="1152" y="1872"/>
                    <a:pt x="1152" y="1872"/>
                    <a:pt x="1147" y="1872"/>
                  </a:cubicBezTo>
                  <a:cubicBezTo>
                    <a:pt x="1136" y="1872"/>
                    <a:pt x="1125" y="1872"/>
                    <a:pt x="1125" y="1861"/>
                  </a:cubicBezTo>
                  <a:cubicBezTo>
                    <a:pt x="1119" y="1845"/>
                    <a:pt x="1130" y="1834"/>
                    <a:pt x="1114" y="1850"/>
                  </a:cubicBezTo>
                  <a:cubicBezTo>
                    <a:pt x="1097" y="1850"/>
                    <a:pt x="1097" y="1850"/>
                    <a:pt x="1097" y="1850"/>
                  </a:cubicBezTo>
                  <a:cubicBezTo>
                    <a:pt x="1086" y="1850"/>
                    <a:pt x="1086" y="1845"/>
                    <a:pt x="1075" y="1845"/>
                  </a:cubicBezTo>
                  <a:cubicBezTo>
                    <a:pt x="1069" y="1845"/>
                    <a:pt x="1064" y="1845"/>
                    <a:pt x="1058" y="1839"/>
                  </a:cubicBezTo>
                  <a:cubicBezTo>
                    <a:pt x="1036" y="1823"/>
                    <a:pt x="1064" y="1806"/>
                    <a:pt x="1025" y="1828"/>
                  </a:cubicBezTo>
                  <a:cubicBezTo>
                    <a:pt x="1019" y="1834"/>
                    <a:pt x="1014" y="1839"/>
                    <a:pt x="1003" y="1839"/>
                  </a:cubicBezTo>
                  <a:cubicBezTo>
                    <a:pt x="975" y="1839"/>
                    <a:pt x="997" y="1828"/>
                    <a:pt x="947" y="1828"/>
                  </a:cubicBezTo>
                  <a:cubicBezTo>
                    <a:pt x="925" y="1828"/>
                    <a:pt x="914" y="1812"/>
                    <a:pt x="892" y="1800"/>
                  </a:cubicBezTo>
                  <a:cubicBezTo>
                    <a:pt x="870" y="1789"/>
                    <a:pt x="859" y="1784"/>
                    <a:pt x="837" y="1773"/>
                  </a:cubicBezTo>
                  <a:cubicBezTo>
                    <a:pt x="820" y="1762"/>
                    <a:pt x="803" y="1767"/>
                    <a:pt x="787" y="1756"/>
                  </a:cubicBezTo>
                  <a:cubicBezTo>
                    <a:pt x="776" y="1745"/>
                    <a:pt x="765" y="1739"/>
                    <a:pt x="753" y="1728"/>
                  </a:cubicBezTo>
                  <a:cubicBezTo>
                    <a:pt x="748" y="1723"/>
                    <a:pt x="742" y="1717"/>
                    <a:pt x="731" y="1717"/>
                  </a:cubicBezTo>
                  <a:cubicBezTo>
                    <a:pt x="692" y="1717"/>
                    <a:pt x="692" y="1717"/>
                    <a:pt x="692" y="1717"/>
                  </a:cubicBezTo>
                  <a:cubicBezTo>
                    <a:pt x="681" y="1717"/>
                    <a:pt x="676" y="1712"/>
                    <a:pt x="659" y="1712"/>
                  </a:cubicBezTo>
                  <a:cubicBezTo>
                    <a:pt x="637" y="1706"/>
                    <a:pt x="626" y="1706"/>
                    <a:pt x="609" y="1690"/>
                  </a:cubicBezTo>
                  <a:cubicBezTo>
                    <a:pt x="593" y="1684"/>
                    <a:pt x="582" y="1684"/>
                    <a:pt x="576" y="1667"/>
                  </a:cubicBezTo>
                  <a:cubicBezTo>
                    <a:pt x="565" y="1651"/>
                    <a:pt x="559" y="1634"/>
                    <a:pt x="537" y="1634"/>
                  </a:cubicBezTo>
                  <a:cubicBezTo>
                    <a:pt x="521" y="1634"/>
                    <a:pt x="521" y="1634"/>
                    <a:pt x="521" y="1634"/>
                  </a:cubicBezTo>
                  <a:cubicBezTo>
                    <a:pt x="504" y="1634"/>
                    <a:pt x="493" y="1640"/>
                    <a:pt x="471" y="1640"/>
                  </a:cubicBezTo>
                  <a:cubicBezTo>
                    <a:pt x="449" y="1640"/>
                    <a:pt x="449" y="1640"/>
                    <a:pt x="449" y="1640"/>
                  </a:cubicBezTo>
                  <a:cubicBezTo>
                    <a:pt x="438" y="1640"/>
                    <a:pt x="426" y="1629"/>
                    <a:pt x="415" y="1623"/>
                  </a:cubicBezTo>
                  <a:cubicBezTo>
                    <a:pt x="382" y="1618"/>
                    <a:pt x="366" y="1612"/>
                    <a:pt x="332" y="1612"/>
                  </a:cubicBezTo>
                  <a:cubicBezTo>
                    <a:pt x="316" y="1612"/>
                    <a:pt x="305" y="1612"/>
                    <a:pt x="288" y="1618"/>
                  </a:cubicBezTo>
                  <a:cubicBezTo>
                    <a:pt x="277" y="1618"/>
                    <a:pt x="277" y="1623"/>
                    <a:pt x="271" y="1623"/>
                  </a:cubicBezTo>
                  <a:cubicBezTo>
                    <a:pt x="249" y="1623"/>
                    <a:pt x="249" y="1623"/>
                    <a:pt x="249" y="1623"/>
                  </a:cubicBezTo>
                  <a:cubicBezTo>
                    <a:pt x="227" y="1623"/>
                    <a:pt x="216" y="1612"/>
                    <a:pt x="199" y="1601"/>
                  </a:cubicBezTo>
                  <a:cubicBezTo>
                    <a:pt x="177" y="1590"/>
                    <a:pt x="166" y="1579"/>
                    <a:pt x="149" y="1562"/>
                  </a:cubicBezTo>
                  <a:cubicBezTo>
                    <a:pt x="133" y="1551"/>
                    <a:pt x="127" y="1546"/>
                    <a:pt x="105" y="1540"/>
                  </a:cubicBezTo>
                  <a:cubicBezTo>
                    <a:pt x="88" y="1534"/>
                    <a:pt x="83" y="1534"/>
                    <a:pt x="66" y="1529"/>
                  </a:cubicBezTo>
                  <a:cubicBezTo>
                    <a:pt x="61" y="1529"/>
                    <a:pt x="55" y="1529"/>
                    <a:pt x="50" y="1523"/>
                  </a:cubicBezTo>
                  <a:cubicBezTo>
                    <a:pt x="39" y="1518"/>
                    <a:pt x="39" y="1507"/>
                    <a:pt x="39" y="1496"/>
                  </a:cubicBezTo>
                  <a:cubicBezTo>
                    <a:pt x="33" y="1479"/>
                    <a:pt x="0" y="1485"/>
                    <a:pt x="0" y="1468"/>
                  </a:cubicBezTo>
                  <a:cubicBezTo>
                    <a:pt x="0" y="1457"/>
                    <a:pt x="16" y="1462"/>
                    <a:pt x="16" y="1451"/>
                  </a:cubicBezTo>
                  <a:cubicBezTo>
                    <a:pt x="16" y="1440"/>
                    <a:pt x="11" y="1440"/>
                    <a:pt x="11" y="1429"/>
                  </a:cubicBezTo>
                  <a:cubicBezTo>
                    <a:pt x="11" y="1418"/>
                    <a:pt x="27" y="1401"/>
                    <a:pt x="22" y="1396"/>
                  </a:cubicBezTo>
                  <a:lnTo>
                    <a:pt x="22" y="1396"/>
                  </a:lnTo>
                  <a:cubicBezTo>
                    <a:pt x="55" y="1396"/>
                    <a:pt x="72" y="1396"/>
                    <a:pt x="105" y="1401"/>
                  </a:cubicBezTo>
                  <a:cubicBezTo>
                    <a:pt x="100" y="1363"/>
                    <a:pt x="83" y="1346"/>
                    <a:pt x="72" y="1313"/>
                  </a:cubicBezTo>
                  <a:cubicBezTo>
                    <a:pt x="61" y="1285"/>
                    <a:pt x="61" y="1268"/>
                    <a:pt x="50" y="1241"/>
                  </a:cubicBezTo>
                  <a:cubicBezTo>
                    <a:pt x="44" y="1230"/>
                    <a:pt x="39" y="1224"/>
                    <a:pt x="39" y="1213"/>
                  </a:cubicBezTo>
                  <a:cubicBezTo>
                    <a:pt x="22" y="1180"/>
                    <a:pt x="22" y="1158"/>
                    <a:pt x="22" y="1124"/>
                  </a:cubicBezTo>
                  <a:cubicBezTo>
                    <a:pt x="22" y="1097"/>
                    <a:pt x="39" y="1080"/>
                    <a:pt x="44" y="1058"/>
                  </a:cubicBezTo>
                  <a:cubicBezTo>
                    <a:pt x="50" y="1036"/>
                    <a:pt x="44" y="1019"/>
                    <a:pt x="44" y="997"/>
                  </a:cubicBezTo>
                  <a:close/>
                  <a:moveTo>
                    <a:pt x="1756" y="3202"/>
                  </a:moveTo>
                  <a:lnTo>
                    <a:pt x="1756" y="3202"/>
                  </a:lnTo>
                  <a:cubicBezTo>
                    <a:pt x="1745" y="3202"/>
                    <a:pt x="1740" y="3219"/>
                    <a:pt x="1729" y="3225"/>
                  </a:cubicBezTo>
                  <a:cubicBezTo>
                    <a:pt x="1707" y="3247"/>
                    <a:pt x="1690" y="3247"/>
                    <a:pt x="1679" y="3275"/>
                  </a:cubicBezTo>
                  <a:cubicBezTo>
                    <a:pt x="1723" y="3286"/>
                    <a:pt x="1740" y="3297"/>
                    <a:pt x="1779" y="3297"/>
                  </a:cubicBezTo>
                  <a:cubicBezTo>
                    <a:pt x="1812" y="3297"/>
                    <a:pt x="1812" y="3297"/>
                    <a:pt x="1812" y="3297"/>
                  </a:cubicBezTo>
                  <a:cubicBezTo>
                    <a:pt x="1812" y="3275"/>
                    <a:pt x="1812" y="3275"/>
                    <a:pt x="1812" y="3275"/>
                  </a:cubicBezTo>
                  <a:cubicBezTo>
                    <a:pt x="1784" y="3252"/>
                    <a:pt x="1790" y="3202"/>
                    <a:pt x="1756" y="3202"/>
                  </a:cubicBezTo>
                  <a:close/>
                  <a:moveTo>
                    <a:pt x="1729" y="2604"/>
                  </a:moveTo>
                  <a:lnTo>
                    <a:pt x="1729" y="2604"/>
                  </a:lnTo>
                  <a:cubicBezTo>
                    <a:pt x="1718" y="2598"/>
                    <a:pt x="1707" y="2598"/>
                    <a:pt x="1696" y="2593"/>
                  </a:cubicBezTo>
                  <a:cubicBezTo>
                    <a:pt x="1696" y="2598"/>
                    <a:pt x="1690" y="2604"/>
                    <a:pt x="1690" y="2610"/>
                  </a:cubicBezTo>
                  <a:cubicBezTo>
                    <a:pt x="1690" y="2615"/>
                    <a:pt x="1701" y="2621"/>
                    <a:pt x="1707" y="2626"/>
                  </a:cubicBezTo>
                  <a:cubicBezTo>
                    <a:pt x="1712" y="2632"/>
                    <a:pt x="1712" y="2643"/>
                    <a:pt x="1723" y="2643"/>
                  </a:cubicBezTo>
                  <a:cubicBezTo>
                    <a:pt x="1734" y="2643"/>
                    <a:pt x="1751" y="2637"/>
                    <a:pt x="1751" y="2626"/>
                  </a:cubicBezTo>
                  <a:cubicBezTo>
                    <a:pt x="1751" y="2615"/>
                    <a:pt x="1734" y="2604"/>
                    <a:pt x="1729" y="2604"/>
                  </a:cubicBezTo>
                  <a:close/>
                  <a:moveTo>
                    <a:pt x="360" y="0"/>
                  </a:moveTo>
                  <a:lnTo>
                    <a:pt x="360" y="0"/>
                  </a:lnTo>
                  <a:cubicBezTo>
                    <a:pt x="288" y="0"/>
                    <a:pt x="316" y="0"/>
                    <a:pt x="343" y="45"/>
                  </a:cubicBezTo>
                  <a:cubicBezTo>
                    <a:pt x="349" y="56"/>
                    <a:pt x="354" y="72"/>
                    <a:pt x="366" y="72"/>
                  </a:cubicBezTo>
                  <a:cubicBezTo>
                    <a:pt x="371" y="72"/>
                    <a:pt x="377" y="61"/>
                    <a:pt x="382" y="61"/>
                  </a:cubicBezTo>
                  <a:cubicBezTo>
                    <a:pt x="388" y="61"/>
                    <a:pt x="388" y="72"/>
                    <a:pt x="393" y="78"/>
                  </a:cubicBezTo>
                  <a:cubicBezTo>
                    <a:pt x="404" y="83"/>
                    <a:pt x="410" y="89"/>
                    <a:pt x="421" y="95"/>
                  </a:cubicBezTo>
                  <a:cubicBezTo>
                    <a:pt x="426" y="100"/>
                    <a:pt x="432" y="106"/>
                    <a:pt x="438" y="106"/>
                  </a:cubicBezTo>
                  <a:cubicBezTo>
                    <a:pt x="449" y="106"/>
                    <a:pt x="449" y="95"/>
                    <a:pt x="460" y="83"/>
                  </a:cubicBezTo>
                  <a:cubicBezTo>
                    <a:pt x="504" y="117"/>
                    <a:pt x="487" y="167"/>
                    <a:pt x="526" y="205"/>
                  </a:cubicBezTo>
                  <a:cubicBezTo>
                    <a:pt x="543" y="222"/>
                    <a:pt x="565" y="222"/>
                    <a:pt x="587" y="233"/>
                  </a:cubicBezTo>
                  <a:cubicBezTo>
                    <a:pt x="604" y="239"/>
                    <a:pt x="615" y="250"/>
                    <a:pt x="632" y="250"/>
                  </a:cubicBezTo>
                  <a:cubicBezTo>
                    <a:pt x="665" y="250"/>
                    <a:pt x="681" y="244"/>
                    <a:pt x="704" y="222"/>
                  </a:cubicBezTo>
                  <a:cubicBezTo>
                    <a:pt x="715" y="211"/>
                    <a:pt x="726" y="205"/>
                    <a:pt x="726" y="189"/>
                  </a:cubicBezTo>
                  <a:cubicBezTo>
                    <a:pt x="726" y="172"/>
                    <a:pt x="726" y="172"/>
                    <a:pt x="726" y="172"/>
                  </a:cubicBezTo>
                  <a:cubicBezTo>
                    <a:pt x="704" y="172"/>
                    <a:pt x="698" y="172"/>
                    <a:pt x="676" y="167"/>
                  </a:cubicBezTo>
                  <a:cubicBezTo>
                    <a:pt x="659" y="167"/>
                    <a:pt x="648" y="172"/>
                    <a:pt x="637" y="161"/>
                  </a:cubicBezTo>
                  <a:cubicBezTo>
                    <a:pt x="626" y="144"/>
                    <a:pt x="620" y="139"/>
                    <a:pt x="609" y="122"/>
                  </a:cubicBezTo>
                  <a:cubicBezTo>
                    <a:pt x="604" y="117"/>
                    <a:pt x="598" y="106"/>
                    <a:pt x="593" y="95"/>
                  </a:cubicBezTo>
                  <a:cubicBezTo>
                    <a:pt x="582" y="72"/>
                    <a:pt x="565" y="67"/>
                    <a:pt x="548" y="50"/>
                  </a:cubicBezTo>
                  <a:cubicBezTo>
                    <a:pt x="537" y="39"/>
                    <a:pt x="532" y="28"/>
                    <a:pt x="515" y="28"/>
                  </a:cubicBezTo>
                  <a:cubicBezTo>
                    <a:pt x="504" y="28"/>
                    <a:pt x="504" y="39"/>
                    <a:pt x="499" y="50"/>
                  </a:cubicBezTo>
                  <a:cubicBezTo>
                    <a:pt x="476" y="39"/>
                    <a:pt x="460" y="45"/>
                    <a:pt x="443" y="39"/>
                  </a:cubicBezTo>
                  <a:cubicBezTo>
                    <a:pt x="438" y="34"/>
                    <a:pt x="438" y="28"/>
                    <a:pt x="438" y="23"/>
                  </a:cubicBezTo>
                  <a:cubicBezTo>
                    <a:pt x="426" y="11"/>
                    <a:pt x="415" y="23"/>
                    <a:pt x="404" y="17"/>
                  </a:cubicBezTo>
                  <a:cubicBezTo>
                    <a:pt x="388" y="11"/>
                    <a:pt x="382" y="0"/>
                    <a:pt x="360" y="0"/>
                  </a:cubicBezTo>
                  <a:close/>
                  <a:moveTo>
                    <a:pt x="332" y="410"/>
                  </a:moveTo>
                  <a:lnTo>
                    <a:pt x="332" y="410"/>
                  </a:lnTo>
                  <a:cubicBezTo>
                    <a:pt x="332" y="416"/>
                    <a:pt x="332" y="416"/>
                    <a:pt x="332" y="422"/>
                  </a:cubicBezTo>
                  <a:cubicBezTo>
                    <a:pt x="349" y="427"/>
                    <a:pt x="354" y="444"/>
                    <a:pt x="371" y="444"/>
                  </a:cubicBezTo>
                  <a:cubicBezTo>
                    <a:pt x="415" y="444"/>
                    <a:pt x="415" y="444"/>
                    <a:pt x="415" y="444"/>
                  </a:cubicBezTo>
                  <a:cubicBezTo>
                    <a:pt x="438" y="444"/>
                    <a:pt x="449" y="455"/>
                    <a:pt x="471" y="460"/>
                  </a:cubicBezTo>
                  <a:cubicBezTo>
                    <a:pt x="504" y="466"/>
                    <a:pt x="521" y="471"/>
                    <a:pt x="554" y="477"/>
                  </a:cubicBezTo>
                  <a:cubicBezTo>
                    <a:pt x="582" y="483"/>
                    <a:pt x="598" y="494"/>
                    <a:pt x="626" y="505"/>
                  </a:cubicBezTo>
                  <a:cubicBezTo>
                    <a:pt x="637" y="510"/>
                    <a:pt x="654" y="505"/>
                    <a:pt x="665" y="516"/>
                  </a:cubicBezTo>
                  <a:cubicBezTo>
                    <a:pt x="670" y="521"/>
                    <a:pt x="676" y="538"/>
                    <a:pt x="687" y="538"/>
                  </a:cubicBezTo>
                  <a:cubicBezTo>
                    <a:pt x="698" y="538"/>
                    <a:pt x="698" y="521"/>
                    <a:pt x="709" y="516"/>
                  </a:cubicBezTo>
                  <a:cubicBezTo>
                    <a:pt x="726" y="510"/>
                    <a:pt x="742" y="510"/>
                    <a:pt x="759" y="510"/>
                  </a:cubicBezTo>
                  <a:cubicBezTo>
                    <a:pt x="787" y="510"/>
                    <a:pt x="798" y="521"/>
                    <a:pt x="825" y="521"/>
                  </a:cubicBezTo>
                  <a:cubicBezTo>
                    <a:pt x="864" y="521"/>
                    <a:pt x="864" y="521"/>
                    <a:pt x="864" y="521"/>
                  </a:cubicBezTo>
                  <a:cubicBezTo>
                    <a:pt x="881" y="521"/>
                    <a:pt x="892" y="510"/>
                    <a:pt x="903" y="505"/>
                  </a:cubicBezTo>
                  <a:cubicBezTo>
                    <a:pt x="920" y="499"/>
                    <a:pt x="947" y="505"/>
                    <a:pt x="947" y="483"/>
                  </a:cubicBezTo>
                  <a:cubicBezTo>
                    <a:pt x="947" y="471"/>
                    <a:pt x="936" y="460"/>
                    <a:pt x="920" y="460"/>
                  </a:cubicBezTo>
                  <a:cubicBezTo>
                    <a:pt x="859" y="460"/>
                    <a:pt x="859" y="460"/>
                    <a:pt x="859" y="460"/>
                  </a:cubicBezTo>
                  <a:cubicBezTo>
                    <a:pt x="809" y="460"/>
                    <a:pt x="781" y="460"/>
                    <a:pt x="726" y="449"/>
                  </a:cubicBezTo>
                  <a:cubicBezTo>
                    <a:pt x="698" y="444"/>
                    <a:pt x="687" y="427"/>
                    <a:pt x="659" y="427"/>
                  </a:cubicBezTo>
                  <a:cubicBezTo>
                    <a:pt x="620" y="427"/>
                    <a:pt x="620" y="427"/>
                    <a:pt x="620" y="427"/>
                  </a:cubicBezTo>
                  <a:cubicBezTo>
                    <a:pt x="587" y="433"/>
                    <a:pt x="571" y="438"/>
                    <a:pt x="543" y="438"/>
                  </a:cubicBezTo>
                  <a:cubicBezTo>
                    <a:pt x="499" y="438"/>
                    <a:pt x="482" y="405"/>
                    <a:pt x="443" y="405"/>
                  </a:cubicBezTo>
                  <a:cubicBezTo>
                    <a:pt x="426" y="405"/>
                    <a:pt x="421" y="416"/>
                    <a:pt x="404" y="410"/>
                  </a:cubicBezTo>
                  <a:cubicBezTo>
                    <a:pt x="377" y="410"/>
                    <a:pt x="360" y="410"/>
                    <a:pt x="332" y="410"/>
                  </a:cubicBezTo>
                  <a:close/>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78" name="Freeform 98">
              <a:extLst>
                <a:ext uri="{FF2B5EF4-FFF2-40B4-BE49-F238E27FC236}">
                  <a16:creationId xmlns:a16="http://schemas.microsoft.com/office/drawing/2014/main" id="{6C8DD06A-CB9D-40C7-9EC7-18A662F7F753}"/>
                </a:ext>
              </a:extLst>
            </p:cNvPr>
            <p:cNvSpPr>
              <a:spLocks noChangeArrowheads="1"/>
            </p:cNvSpPr>
            <p:nvPr/>
          </p:nvSpPr>
          <p:spPr bwMode="auto">
            <a:xfrm>
              <a:off x="22044178" y="3506788"/>
              <a:ext cx="822271" cy="657225"/>
            </a:xfrm>
            <a:custGeom>
              <a:avLst/>
              <a:gdLst>
                <a:gd name="T0" fmla="*/ 2244 w 2284"/>
                <a:gd name="T1" fmla="*/ 427 h 1824"/>
                <a:gd name="T2" fmla="*/ 1590 w 2284"/>
                <a:gd name="T3" fmla="*/ 1800 h 1824"/>
                <a:gd name="T4" fmla="*/ 387 w 2284"/>
                <a:gd name="T5" fmla="*/ 56 h 1824"/>
                <a:gd name="T6" fmla="*/ 404 w 2284"/>
                <a:gd name="T7" fmla="*/ 122 h 1824"/>
                <a:gd name="T8" fmla="*/ 277 w 2284"/>
                <a:gd name="T9" fmla="*/ 72 h 1824"/>
                <a:gd name="T10" fmla="*/ 581 w 2284"/>
                <a:gd name="T11" fmla="*/ 34 h 1824"/>
                <a:gd name="T12" fmla="*/ 537 w 2284"/>
                <a:gd name="T13" fmla="*/ 144 h 1824"/>
                <a:gd name="T14" fmla="*/ 11 w 2284"/>
                <a:gd name="T15" fmla="*/ 488 h 1824"/>
                <a:gd name="T16" fmla="*/ 465 w 2284"/>
                <a:gd name="T17" fmla="*/ 311 h 1824"/>
                <a:gd name="T18" fmla="*/ 432 w 2284"/>
                <a:gd name="T19" fmla="*/ 361 h 1824"/>
                <a:gd name="T20" fmla="*/ 565 w 2284"/>
                <a:gd name="T21" fmla="*/ 405 h 1824"/>
                <a:gd name="T22" fmla="*/ 410 w 2284"/>
                <a:gd name="T23" fmla="*/ 471 h 1824"/>
                <a:gd name="T24" fmla="*/ 260 w 2284"/>
                <a:gd name="T25" fmla="*/ 815 h 1824"/>
                <a:gd name="T26" fmla="*/ 0 w 2284"/>
                <a:gd name="T27" fmla="*/ 793 h 1824"/>
                <a:gd name="T28" fmla="*/ 282 w 2284"/>
                <a:gd name="T29" fmla="*/ 765 h 1824"/>
                <a:gd name="T30" fmla="*/ 2061 w 2284"/>
                <a:gd name="T31" fmla="*/ 1701 h 1824"/>
                <a:gd name="T32" fmla="*/ 1934 w 2284"/>
                <a:gd name="T33" fmla="*/ 1684 h 1824"/>
                <a:gd name="T34" fmla="*/ 1867 w 2284"/>
                <a:gd name="T35" fmla="*/ 1618 h 1824"/>
                <a:gd name="T36" fmla="*/ 1729 w 2284"/>
                <a:gd name="T37" fmla="*/ 1551 h 1824"/>
                <a:gd name="T38" fmla="*/ 1690 w 2284"/>
                <a:gd name="T39" fmla="*/ 1363 h 1824"/>
                <a:gd name="T40" fmla="*/ 1756 w 2284"/>
                <a:gd name="T41" fmla="*/ 1235 h 1824"/>
                <a:gd name="T42" fmla="*/ 1618 w 2284"/>
                <a:gd name="T43" fmla="*/ 1440 h 1824"/>
                <a:gd name="T44" fmla="*/ 1557 w 2284"/>
                <a:gd name="T45" fmla="*/ 1590 h 1824"/>
                <a:gd name="T46" fmla="*/ 1379 w 2284"/>
                <a:gd name="T47" fmla="*/ 1745 h 1824"/>
                <a:gd name="T48" fmla="*/ 1302 w 2284"/>
                <a:gd name="T49" fmla="*/ 1601 h 1824"/>
                <a:gd name="T50" fmla="*/ 1346 w 2284"/>
                <a:gd name="T51" fmla="*/ 1523 h 1824"/>
                <a:gd name="T52" fmla="*/ 1285 w 2284"/>
                <a:gd name="T53" fmla="*/ 1379 h 1824"/>
                <a:gd name="T54" fmla="*/ 1152 w 2284"/>
                <a:gd name="T55" fmla="*/ 1280 h 1824"/>
                <a:gd name="T56" fmla="*/ 980 w 2284"/>
                <a:gd name="T57" fmla="*/ 1235 h 1824"/>
                <a:gd name="T58" fmla="*/ 1030 w 2284"/>
                <a:gd name="T59" fmla="*/ 1141 h 1824"/>
                <a:gd name="T60" fmla="*/ 1235 w 2284"/>
                <a:gd name="T61" fmla="*/ 1169 h 1824"/>
                <a:gd name="T62" fmla="*/ 1474 w 2284"/>
                <a:gd name="T63" fmla="*/ 1037 h 1824"/>
                <a:gd name="T64" fmla="*/ 1629 w 2284"/>
                <a:gd name="T65" fmla="*/ 1086 h 1824"/>
                <a:gd name="T66" fmla="*/ 1695 w 2284"/>
                <a:gd name="T67" fmla="*/ 1074 h 1824"/>
                <a:gd name="T68" fmla="*/ 1773 w 2284"/>
                <a:gd name="T69" fmla="*/ 1003 h 1824"/>
                <a:gd name="T70" fmla="*/ 1784 w 2284"/>
                <a:gd name="T71" fmla="*/ 898 h 1824"/>
                <a:gd name="T72" fmla="*/ 1601 w 2284"/>
                <a:gd name="T73" fmla="*/ 942 h 1824"/>
                <a:gd name="T74" fmla="*/ 1374 w 2284"/>
                <a:gd name="T75" fmla="*/ 959 h 1824"/>
                <a:gd name="T76" fmla="*/ 1125 w 2284"/>
                <a:gd name="T77" fmla="*/ 948 h 1824"/>
                <a:gd name="T78" fmla="*/ 958 w 2284"/>
                <a:gd name="T79" fmla="*/ 832 h 1824"/>
                <a:gd name="T80" fmla="*/ 925 w 2284"/>
                <a:gd name="T81" fmla="*/ 693 h 1824"/>
                <a:gd name="T82" fmla="*/ 809 w 2284"/>
                <a:gd name="T83" fmla="*/ 638 h 1824"/>
                <a:gd name="T84" fmla="*/ 703 w 2284"/>
                <a:gd name="T85" fmla="*/ 588 h 1824"/>
                <a:gd name="T86" fmla="*/ 609 w 2284"/>
                <a:gd name="T87" fmla="*/ 627 h 1824"/>
                <a:gd name="T88" fmla="*/ 548 w 2284"/>
                <a:gd name="T89" fmla="*/ 532 h 1824"/>
                <a:gd name="T90" fmla="*/ 714 w 2284"/>
                <a:gd name="T91" fmla="*/ 322 h 1824"/>
                <a:gd name="T92" fmla="*/ 1003 w 2284"/>
                <a:gd name="T93" fmla="*/ 189 h 1824"/>
                <a:gd name="T94" fmla="*/ 1379 w 2284"/>
                <a:gd name="T95" fmla="*/ 183 h 1824"/>
                <a:gd name="T96" fmla="*/ 1573 w 2284"/>
                <a:gd name="T97" fmla="*/ 300 h 1824"/>
                <a:gd name="T98" fmla="*/ 1806 w 2284"/>
                <a:gd name="T99" fmla="*/ 333 h 1824"/>
                <a:gd name="T100" fmla="*/ 1917 w 2284"/>
                <a:gd name="T101" fmla="*/ 593 h 1824"/>
                <a:gd name="T102" fmla="*/ 1884 w 2284"/>
                <a:gd name="T103" fmla="*/ 826 h 1824"/>
                <a:gd name="T104" fmla="*/ 1989 w 2284"/>
                <a:gd name="T105" fmla="*/ 1135 h 1824"/>
                <a:gd name="T106" fmla="*/ 2033 w 2284"/>
                <a:gd name="T107" fmla="*/ 1063 h 1824"/>
                <a:gd name="T108" fmla="*/ 2133 w 2284"/>
                <a:gd name="T109" fmla="*/ 1263 h 1824"/>
                <a:gd name="T110" fmla="*/ 2194 w 2284"/>
                <a:gd name="T111" fmla="*/ 1667 h 18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284" h="1824">
                  <a:moveTo>
                    <a:pt x="2194" y="388"/>
                  </a:moveTo>
                  <a:lnTo>
                    <a:pt x="2194" y="388"/>
                  </a:lnTo>
                  <a:cubicBezTo>
                    <a:pt x="2177" y="388"/>
                    <a:pt x="2166" y="399"/>
                    <a:pt x="2166" y="416"/>
                  </a:cubicBezTo>
                  <a:cubicBezTo>
                    <a:pt x="2166" y="466"/>
                    <a:pt x="2222" y="488"/>
                    <a:pt x="2266" y="488"/>
                  </a:cubicBezTo>
                  <a:cubicBezTo>
                    <a:pt x="2283" y="488"/>
                    <a:pt x="2283" y="488"/>
                    <a:pt x="2283" y="488"/>
                  </a:cubicBezTo>
                  <a:cubicBezTo>
                    <a:pt x="2283" y="471"/>
                    <a:pt x="2283" y="471"/>
                    <a:pt x="2283" y="471"/>
                  </a:cubicBezTo>
                  <a:cubicBezTo>
                    <a:pt x="2283" y="449"/>
                    <a:pt x="2261" y="444"/>
                    <a:pt x="2244" y="427"/>
                  </a:cubicBezTo>
                  <a:cubicBezTo>
                    <a:pt x="2227" y="416"/>
                    <a:pt x="2222" y="388"/>
                    <a:pt x="2194" y="388"/>
                  </a:cubicBezTo>
                  <a:close/>
                  <a:moveTo>
                    <a:pt x="1562" y="1756"/>
                  </a:moveTo>
                  <a:lnTo>
                    <a:pt x="1562" y="1756"/>
                  </a:lnTo>
                  <a:cubicBezTo>
                    <a:pt x="1557" y="1756"/>
                    <a:pt x="1551" y="1751"/>
                    <a:pt x="1546" y="1751"/>
                  </a:cubicBezTo>
                  <a:cubicBezTo>
                    <a:pt x="1535" y="1751"/>
                    <a:pt x="1529" y="1756"/>
                    <a:pt x="1529" y="1767"/>
                  </a:cubicBezTo>
                  <a:cubicBezTo>
                    <a:pt x="1529" y="1784"/>
                    <a:pt x="1551" y="1784"/>
                    <a:pt x="1573" y="1784"/>
                  </a:cubicBezTo>
                  <a:cubicBezTo>
                    <a:pt x="1579" y="1789"/>
                    <a:pt x="1579" y="1795"/>
                    <a:pt x="1590" y="1800"/>
                  </a:cubicBezTo>
                  <a:cubicBezTo>
                    <a:pt x="1706" y="1823"/>
                    <a:pt x="1579" y="1784"/>
                    <a:pt x="1562" y="1756"/>
                  </a:cubicBezTo>
                  <a:close/>
                  <a:moveTo>
                    <a:pt x="537" y="144"/>
                  </a:moveTo>
                  <a:lnTo>
                    <a:pt x="537" y="144"/>
                  </a:lnTo>
                  <a:cubicBezTo>
                    <a:pt x="509" y="128"/>
                    <a:pt x="504" y="95"/>
                    <a:pt x="471" y="89"/>
                  </a:cubicBezTo>
                  <a:cubicBezTo>
                    <a:pt x="437" y="89"/>
                    <a:pt x="437" y="28"/>
                    <a:pt x="404" y="28"/>
                  </a:cubicBezTo>
                  <a:cubicBezTo>
                    <a:pt x="399" y="28"/>
                    <a:pt x="393" y="34"/>
                    <a:pt x="387" y="34"/>
                  </a:cubicBezTo>
                  <a:cubicBezTo>
                    <a:pt x="387" y="56"/>
                    <a:pt x="387" y="56"/>
                    <a:pt x="387" y="56"/>
                  </a:cubicBezTo>
                  <a:cubicBezTo>
                    <a:pt x="387" y="67"/>
                    <a:pt x="404" y="72"/>
                    <a:pt x="410" y="84"/>
                  </a:cubicBezTo>
                  <a:cubicBezTo>
                    <a:pt x="421" y="95"/>
                    <a:pt x="415" y="117"/>
                    <a:pt x="432" y="117"/>
                  </a:cubicBezTo>
                  <a:cubicBezTo>
                    <a:pt x="448" y="117"/>
                    <a:pt x="460" y="100"/>
                    <a:pt x="476" y="100"/>
                  </a:cubicBezTo>
                  <a:cubicBezTo>
                    <a:pt x="498" y="100"/>
                    <a:pt x="504" y="133"/>
                    <a:pt x="504" y="156"/>
                  </a:cubicBezTo>
                  <a:cubicBezTo>
                    <a:pt x="504" y="172"/>
                    <a:pt x="482" y="172"/>
                    <a:pt x="471" y="178"/>
                  </a:cubicBezTo>
                  <a:cubicBezTo>
                    <a:pt x="460" y="183"/>
                    <a:pt x="448" y="189"/>
                    <a:pt x="437" y="189"/>
                  </a:cubicBezTo>
                  <a:cubicBezTo>
                    <a:pt x="410" y="189"/>
                    <a:pt x="404" y="150"/>
                    <a:pt x="404" y="122"/>
                  </a:cubicBezTo>
                  <a:cubicBezTo>
                    <a:pt x="376" y="122"/>
                    <a:pt x="376" y="122"/>
                    <a:pt x="376" y="122"/>
                  </a:cubicBezTo>
                  <a:cubicBezTo>
                    <a:pt x="360" y="139"/>
                    <a:pt x="360" y="156"/>
                    <a:pt x="343" y="167"/>
                  </a:cubicBezTo>
                  <a:cubicBezTo>
                    <a:pt x="343" y="139"/>
                    <a:pt x="338" y="111"/>
                    <a:pt x="315" y="111"/>
                  </a:cubicBezTo>
                  <a:cubicBezTo>
                    <a:pt x="299" y="111"/>
                    <a:pt x="282" y="111"/>
                    <a:pt x="260" y="111"/>
                  </a:cubicBezTo>
                  <a:cubicBezTo>
                    <a:pt x="249" y="100"/>
                    <a:pt x="232" y="100"/>
                    <a:pt x="232" y="89"/>
                  </a:cubicBezTo>
                  <a:cubicBezTo>
                    <a:pt x="232" y="84"/>
                    <a:pt x="232" y="78"/>
                    <a:pt x="238" y="72"/>
                  </a:cubicBezTo>
                  <a:cubicBezTo>
                    <a:pt x="277" y="72"/>
                    <a:pt x="277" y="72"/>
                    <a:pt x="277" y="72"/>
                  </a:cubicBezTo>
                  <a:cubicBezTo>
                    <a:pt x="277" y="45"/>
                    <a:pt x="299" y="28"/>
                    <a:pt x="327" y="23"/>
                  </a:cubicBezTo>
                  <a:cubicBezTo>
                    <a:pt x="354" y="11"/>
                    <a:pt x="365" y="0"/>
                    <a:pt x="393" y="0"/>
                  </a:cubicBezTo>
                  <a:cubicBezTo>
                    <a:pt x="437" y="0"/>
                    <a:pt x="437" y="0"/>
                    <a:pt x="437" y="0"/>
                  </a:cubicBezTo>
                  <a:cubicBezTo>
                    <a:pt x="448" y="0"/>
                    <a:pt x="454" y="0"/>
                    <a:pt x="465" y="0"/>
                  </a:cubicBezTo>
                  <a:cubicBezTo>
                    <a:pt x="487" y="0"/>
                    <a:pt x="498" y="11"/>
                    <a:pt x="520" y="11"/>
                  </a:cubicBezTo>
                  <a:cubicBezTo>
                    <a:pt x="537" y="17"/>
                    <a:pt x="548" y="11"/>
                    <a:pt x="565" y="11"/>
                  </a:cubicBezTo>
                  <a:cubicBezTo>
                    <a:pt x="570" y="11"/>
                    <a:pt x="570" y="28"/>
                    <a:pt x="581" y="34"/>
                  </a:cubicBezTo>
                  <a:cubicBezTo>
                    <a:pt x="593" y="39"/>
                    <a:pt x="604" y="28"/>
                    <a:pt x="615" y="34"/>
                  </a:cubicBezTo>
                  <a:cubicBezTo>
                    <a:pt x="631" y="39"/>
                    <a:pt x="631" y="50"/>
                    <a:pt x="642" y="61"/>
                  </a:cubicBezTo>
                  <a:cubicBezTo>
                    <a:pt x="653" y="72"/>
                    <a:pt x="665" y="89"/>
                    <a:pt x="665" y="106"/>
                  </a:cubicBezTo>
                  <a:cubicBezTo>
                    <a:pt x="665" y="128"/>
                    <a:pt x="659" y="144"/>
                    <a:pt x="637" y="144"/>
                  </a:cubicBezTo>
                  <a:cubicBezTo>
                    <a:pt x="626" y="144"/>
                    <a:pt x="620" y="128"/>
                    <a:pt x="604" y="128"/>
                  </a:cubicBezTo>
                  <a:cubicBezTo>
                    <a:pt x="587" y="128"/>
                    <a:pt x="581" y="150"/>
                    <a:pt x="565" y="150"/>
                  </a:cubicBezTo>
                  <a:cubicBezTo>
                    <a:pt x="548" y="150"/>
                    <a:pt x="548" y="144"/>
                    <a:pt x="537" y="144"/>
                  </a:cubicBezTo>
                  <a:close/>
                  <a:moveTo>
                    <a:pt x="55" y="178"/>
                  </a:moveTo>
                  <a:lnTo>
                    <a:pt x="55" y="178"/>
                  </a:lnTo>
                  <a:cubicBezTo>
                    <a:pt x="61" y="183"/>
                    <a:pt x="66" y="183"/>
                    <a:pt x="72" y="183"/>
                  </a:cubicBezTo>
                  <a:cubicBezTo>
                    <a:pt x="83" y="183"/>
                    <a:pt x="94" y="172"/>
                    <a:pt x="94" y="161"/>
                  </a:cubicBezTo>
                  <a:cubicBezTo>
                    <a:pt x="77" y="156"/>
                    <a:pt x="61" y="161"/>
                    <a:pt x="55" y="178"/>
                  </a:cubicBezTo>
                  <a:close/>
                  <a:moveTo>
                    <a:pt x="11" y="488"/>
                  </a:moveTo>
                  <a:lnTo>
                    <a:pt x="11" y="488"/>
                  </a:lnTo>
                  <a:cubicBezTo>
                    <a:pt x="16" y="505"/>
                    <a:pt x="38" y="505"/>
                    <a:pt x="61" y="505"/>
                  </a:cubicBezTo>
                  <a:cubicBezTo>
                    <a:pt x="83" y="505"/>
                    <a:pt x="83" y="505"/>
                    <a:pt x="83" y="505"/>
                  </a:cubicBezTo>
                  <a:cubicBezTo>
                    <a:pt x="83" y="505"/>
                    <a:pt x="83" y="499"/>
                    <a:pt x="83" y="494"/>
                  </a:cubicBezTo>
                  <a:cubicBezTo>
                    <a:pt x="83" y="483"/>
                    <a:pt x="66" y="471"/>
                    <a:pt x="49" y="471"/>
                  </a:cubicBezTo>
                  <a:cubicBezTo>
                    <a:pt x="33" y="477"/>
                    <a:pt x="27" y="483"/>
                    <a:pt x="11" y="488"/>
                  </a:cubicBezTo>
                  <a:close/>
                  <a:moveTo>
                    <a:pt x="465" y="311"/>
                  </a:moveTo>
                  <a:lnTo>
                    <a:pt x="465" y="311"/>
                  </a:lnTo>
                  <a:cubicBezTo>
                    <a:pt x="460" y="311"/>
                    <a:pt x="460" y="322"/>
                    <a:pt x="454" y="322"/>
                  </a:cubicBezTo>
                  <a:cubicBezTo>
                    <a:pt x="437" y="333"/>
                    <a:pt x="426" y="327"/>
                    <a:pt x="410" y="327"/>
                  </a:cubicBezTo>
                  <a:cubicBezTo>
                    <a:pt x="382" y="338"/>
                    <a:pt x="365" y="344"/>
                    <a:pt x="338" y="344"/>
                  </a:cubicBezTo>
                  <a:cubicBezTo>
                    <a:pt x="332" y="344"/>
                    <a:pt x="321" y="344"/>
                    <a:pt x="315" y="338"/>
                  </a:cubicBezTo>
                  <a:cubicBezTo>
                    <a:pt x="310" y="355"/>
                    <a:pt x="310" y="361"/>
                    <a:pt x="304" y="383"/>
                  </a:cubicBezTo>
                  <a:cubicBezTo>
                    <a:pt x="338" y="383"/>
                    <a:pt x="354" y="383"/>
                    <a:pt x="382" y="383"/>
                  </a:cubicBezTo>
                  <a:cubicBezTo>
                    <a:pt x="404" y="383"/>
                    <a:pt x="410" y="366"/>
                    <a:pt x="432" y="361"/>
                  </a:cubicBezTo>
                  <a:cubicBezTo>
                    <a:pt x="460" y="355"/>
                    <a:pt x="476" y="344"/>
                    <a:pt x="487" y="322"/>
                  </a:cubicBezTo>
                  <a:cubicBezTo>
                    <a:pt x="482" y="316"/>
                    <a:pt x="476" y="311"/>
                    <a:pt x="465" y="311"/>
                  </a:cubicBezTo>
                  <a:close/>
                  <a:moveTo>
                    <a:pt x="482" y="372"/>
                  </a:moveTo>
                  <a:lnTo>
                    <a:pt x="482" y="372"/>
                  </a:lnTo>
                  <a:cubicBezTo>
                    <a:pt x="498" y="372"/>
                    <a:pt x="498" y="383"/>
                    <a:pt x="509" y="388"/>
                  </a:cubicBezTo>
                  <a:cubicBezTo>
                    <a:pt x="526" y="399"/>
                    <a:pt x="543" y="377"/>
                    <a:pt x="565" y="377"/>
                  </a:cubicBezTo>
                  <a:cubicBezTo>
                    <a:pt x="565" y="405"/>
                    <a:pt x="565" y="405"/>
                    <a:pt x="565" y="405"/>
                  </a:cubicBezTo>
                  <a:cubicBezTo>
                    <a:pt x="565" y="433"/>
                    <a:pt x="554" y="444"/>
                    <a:pt x="554" y="466"/>
                  </a:cubicBezTo>
                  <a:cubicBezTo>
                    <a:pt x="554" y="505"/>
                    <a:pt x="554" y="505"/>
                    <a:pt x="554" y="505"/>
                  </a:cubicBezTo>
                  <a:cubicBezTo>
                    <a:pt x="554" y="516"/>
                    <a:pt x="537" y="521"/>
                    <a:pt x="526" y="532"/>
                  </a:cubicBezTo>
                  <a:cubicBezTo>
                    <a:pt x="515" y="543"/>
                    <a:pt x="520" y="571"/>
                    <a:pt x="504" y="571"/>
                  </a:cubicBezTo>
                  <a:cubicBezTo>
                    <a:pt x="487" y="571"/>
                    <a:pt x="487" y="560"/>
                    <a:pt x="476" y="555"/>
                  </a:cubicBezTo>
                  <a:cubicBezTo>
                    <a:pt x="454" y="549"/>
                    <a:pt x="443" y="532"/>
                    <a:pt x="437" y="516"/>
                  </a:cubicBezTo>
                  <a:cubicBezTo>
                    <a:pt x="426" y="494"/>
                    <a:pt x="415" y="488"/>
                    <a:pt x="410" y="471"/>
                  </a:cubicBezTo>
                  <a:cubicBezTo>
                    <a:pt x="404" y="449"/>
                    <a:pt x="399" y="433"/>
                    <a:pt x="382" y="416"/>
                  </a:cubicBezTo>
                  <a:cubicBezTo>
                    <a:pt x="382" y="399"/>
                    <a:pt x="382" y="399"/>
                    <a:pt x="382" y="399"/>
                  </a:cubicBezTo>
                  <a:cubicBezTo>
                    <a:pt x="415" y="399"/>
                    <a:pt x="432" y="394"/>
                    <a:pt x="465" y="388"/>
                  </a:cubicBezTo>
                  <a:cubicBezTo>
                    <a:pt x="476" y="383"/>
                    <a:pt x="476" y="372"/>
                    <a:pt x="482" y="372"/>
                  </a:cubicBezTo>
                  <a:close/>
                  <a:moveTo>
                    <a:pt x="282" y="793"/>
                  </a:moveTo>
                  <a:lnTo>
                    <a:pt x="282" y="793"/>
                  </a:lnTo>
                  <a:cubicBezTo>
                    <a:pt x="271" y="804"/>
                    <a:pt x="260" y="804"/>
                    <a:pt x="260" y="815"/>
                  </a:cubicBezTo>
                  <a:cubicBezTo>
                    <a:pt x="260" y="826"/>
                    <a:pt x="271" y="826"/>
                    <a:pt x="282" y="832"/>
                  </a:cubicBezTo>
                  <a:cubicBezTo>
                    <a:pt x="282" y="837"/>
                    <a:pt x="277" y="843"/>
                    <a:pt x="271" y="848"/>
                  </a:cubicBezTo>
                  <a:cubicBezTo>
                    <a:pt x="254" y="843"/>
                    <a:pt x="254" y="843"/>
                    <a:pt x="254" y="843"/>
                  </a:cubicBezTo>
                  <a:cubicBezTo>
                    <a:pt x="221" y="848"/>
                    <a:pt x="205" y="876"/>
                    <a:pt x="171" y="876"/>
                  </a:cubicBezTo>
                  <a:cubicBezTo>
                    <a:pt x="149" y="876"/>
                    <a:pt x="144" y="854"/>
                    <a:pt x="127" y="848"/>
                  </a:cubicBezTo>
                  <a:cubicBezTo>
                    <a:pt x="72" y="837"/>
                    <a:pt x="44" y="832"/>
                    <a:pt x="0" y="798"/>
                  </a:cubicBezTo>
                  <a:cubicBezTo>
                    <a:pt x="0" y="793"/>
                    <a:pt x="0" y="793"/>
                    <a:pt x="0" y="793"/>
                  </a:cubicBezTo>
                  <a:cubicBezTo>
                    <a:pt x="27" y="793"/>
                    <a:pt x="38" y="765"/>
                    <a:pt x="66" y="760"/>
                  </a:cubicBezTo>
                  <a:cubicBezTo>
                    <a:pt x="88" y="754"/>
                    <a:pt x="99" y="749"/>
                    <a:pt x="116" y="743"/>
                  </a:cubicBezTo>
                  <a:cubicBezTo>
                    <a:pt x="127" y="737"/>
                    <a:pt x="127" y="726"/>
                    <a:pt x="138" y="726"/>
                  </a:cubicBezTo>
                  <a:cubicBezTo>
                    <a:pt x="160" y="721"/>
                    <a:pt x="166" y="721"/>
                    <a:pt x="188" y="721"/>
                  </a:cubicBezTo>
                  <a:cubicBezTo>
                    <a:pt x="199" y="721"/>
                    <a:pt x="199" y="726"/>
                    <a:pt x="210" y="726"/>
                  </a:cubicBezTo>
                  <a:cubicBezTo>
                    <a:pt x="227" y="726"/>
                    <a:pt x="238" y="710"/>
                    <a:pt x="254" y="704"/>
                  </a:cubicBezTo>
                  <a:cubicBezTo>
                    <a:pt x="260" y="732"/>
                    <a:pt x="277" y="743"/>
                    <a:pt x="282" y="765"/>
                  </a:cubicBezTo>
                  <a:cubicBezTo>
                    <a:pt x="282" y="793"/>
                    <a:pt x="282" y="793"/>
                    <a:pt x="282" y="793"/>
                  </a:cubicBezTo>
                  <a:close/>
                  <a:moveTo>
                    <a:pt x="2111" y="1662"/>
                  </a:moveTo>
                  <a:lnTo>
                    <a:pt x="2111" y="1662"/>
                  </a:lnTo>
                  <a:lnTo>
                    <a:pt x="2111" y="1662"/>
                  </a:lnTo>
                  <a:cubicBezTo>
                    <a:pt x="2111" y="1662"/>
                    <a:pt x="2111" y="1662"/>
                    <a:pt x="2105" y="1662"/>
                  </a:cubicBezTo>
                  <a:cubicBezTo>
                    <a:pt x="2094" y="1667"/>
                    <a:pt x="2083" y="1667"/>
                    <a:pt x="2072" y="1679"/>
                  </a:cubicBezTo>
                  <a:cubicBezTo>
                    <a:pt x="2067" y="1684"/>
                    <a:pt x="2067" y="1695"/>
                    <a:pt x="2061" y="1701"/>
                  </a:cubicBezTo>
                  <a:cubicBezTo>
                    <a:pt x="2056" y="1706"/>
                    <a:pt x="2050" y="1706"/>
                    <a:pt x="2044" y="1706"/>
                  </a:cubicBezTo>
                  <a:cubicBezTo>
                    <a:pt x="2033" y="1706"/>
                    <a:pt x="2028" y="1695"/>
                    <a:pt x="2022" y="1684"/>
                  </a:cubicBezTo>
                  <a:cubicBezTo>
                    <a:pt x="2022" y="1679"/>
                    <a:pt x="2022" y="1673"/>
                    <a:pt x="2017" y="1667"/>
                  </a:cubicBezTo>
                  <a:cubicBezTo>
                    <a:pt x="2011" y="1662"/>
                    <a:pt x="2000" y="1667"/>
                    <a:pt x="1989" y="1662"/>
                  </a:cubicBezTo>
                  <a:cubicBezTo>
                    <a:pt x="1983" y="1656"/>
                    <a:pt x="1978" y="1651"/>
                    <a:pt x="1972" y="1651"/>
                  </a:cubicBezTo>
                  <a:cubicBezTo>
                    <a:pt x="1967" y="1651"/>
                    <a:pt x="1961" y="1662"/>
                    <a:pt x="1961" y="1673"/>
                  </a:cubicBezTo>
                  <a:cubicBezTo>
                    <a:pt x="1950" y="1717"/>
                    <a:pt x="1967" y="1690"/>
                    <a:pt x="1934" y="1684"/>
                  </a:cubicBezTo>
                  <a:cubicBezTo>
                    <a:pt x="1928" y="1679"/>
                    <a:pt x="1923" y="1684"/>
                    <a:pt x="1917" y="1679"/>
                  </a:cubicBezTo>
                  <a:cubicBezTo>
                    <a:pt x="1906" y="1673"/>
                    <a:pt x="1906" y="1667"/>
                    <a:pt x="1900" y="1662"/>
                  </a:cubicBezTo>
                  <a:cubicBezTo>
                    <a:pt x="1895" y="1656"/>
                    <a:pt x="1889" y="1656"/>
                    <a:pt x="1878" y="1651"/>
                  </a:cubicBezTo>
                  <a:cubicBezTo>
                    <a:pt x="1884" y="1640"/>
                    <a:pt x="1900" y="1640"/>
                    <a:pt x="1900" y="1629"/>
                  </a:cubicBezTo>
                  <a:cubicBezTo>
                    <a:pt x="1900" y="1618"/>
                    <a:pt x="1895" y="1618"/>
                    <a:pt x="1889" y="1612"/>
                  </a:cubicBezTo>
                  <a:cubicBezTo>
                    <a:pt x="1873" y="1595"/>
                    <a:pt x="1878" y="1584"/>
                    <a:pt x="1878" y="1618"/>
                  </a:cubicBezTo>
                  <a:cubicBezTo>
                    <a:pt x="1867" y="1618"/>
                    <a:pt x="1867" y="1618"/>
                    <a:pt x="1867" y="1618"/>
                  </a:cubicBezTo>
                  <a:cubicBezTo>
                    <a:pt x="1850" y="1618"/>
                    <a:pt x="1845" y="1612"/>
                    <a:pt x="1834" y="1612"/>
                  </a:cubicBezTo>
                  <a:cubicBezTo>
                    <a:pt x="1784" y="1612"/>
                    <a:pt x="1834" y="1634"/>
                    <a:pt x="1784" y="1579"/>
                  </a:cubicBezTo>
                  <a:cubicBezTo>
                    <a:pt x="1773" y="1568"/>
                    <a:pt x="1767" y="1568"/>
                    <a:pt x="1756" y="1557"/>
                  </a:cubicBezTo>
                  <a:cubicBezTo>
                    <a:pt x="1751" y="1551"/>
                    <a:pt x="1745" y="1546"/>
                    <a:pt x="1745" y="1534"/>
                  </a:cubicBezTo>
                  <a:cubicBezTo>
                    <a:pt x="1745" y="1529"/>
                    <a:pt x="1745" y="1523"/>
                    <a:pt x="1740" y="1523"/>
                  </a:cubicBezTo>
                  <a:cubicBezTo>
                    <a:pt x="1734" y="1523"/>
                    <a:pt x="1729" y="1529"/>
                    <a:pt x="1729" y="1534"/>
                  </a:cubicBezTo>
                  <a:cubicBezTo>
                    <a:pt x="1729" y="1551"/>
                    <a:pt x="1729" y="1551"/>
                    <a:pt x="1729" y="1551"/>
                  </a:cubicBezTo>
                  <a:cubicBezTo>
                    <a:pt x="1729" y="1573"/>
                    <a:pt x="1734" y="1568"/>
                    <a:pt x="1712" y="1562"/>
                  </a:cubicBezTo>
                  <a:cubicBezTo>
                    <a:pt x="1706" y="1562"/>
                    <a:pt x="1706" y="1557"/>
                    <a:pt x="1701" y="1551"/>
                  </a:cubicBezTo>
                  <a:cubicBezTo>
                    <a:pt x="1690" y="1540"/>
                    <a:pt x="1684" y="1529"/>
                    <a:pt x="1679" y="1512"/>
                  </a:cubicBezTo>
                  <a:cubicBezTo>
                    <a:pt x="1673" y="1501"/>
                    <a:pt x="1668" y="1496"/>
                    <a:pt x="1668" y="1485"/>
                  </a:cubicBezTo>
                  <a:cubicBezTo>
                    <a:pt x="1668" y="1468"/>
                    <a:pt x="1684" y="1462"/>
                    <a:pt x="1684" y="1446"/>
                  </a:cubicBezTo>
                  <a:cubicBezTo>
                    <a:pt x="1684" y="1424"/>
                    <a:pt x="1673" y="1418"/>
                    <a:pt x="1673" y="1396"/>
                  </a:cubicBezTo>
                  <a:cubicBezTo>
                    <a:pt x="1673" y="1379"/>
                    <a:pt x="1679" y="1368"/>
                    <a:pt x="1690" y="1363"/>
                  </a:cubicBezTo>
                  <a:cubicBezTo>
                    <a:pt x="1701" y="1357"/>
                    <a:pt x="1706" y="1357"/>
                    <a:pt x="1717" y="1352"/>
                  </a:cubicBezTo>
                  <a:cubicBezTo>
                    <a:pt x="1729" y="1340"/>
                    <a:pt x="1734" y="1329"/>
                    <a:pt x="1745" y="1324"/>
                  </a:cubicBezTo>
                  <a:cubicBezTo>
                    <a:pt x="1751" y="1318"/>
                    <a:pt x="1751" y="1313"/>
                    <a:pt x="1756" y="1313"/>
                  </a:cubicBezTo>
                  <a:cubicBezTo>
                    <a:pt x="1762" y="1313"/>
                    <a:pt x="1773" y="1313"/>
                    <a:pt x="1773" y="1302"/>
                  </a:cubicBezTo>
                  <a:cubicBezTo>
                    <a:pt x="1773" y="1296"/>
                    <a:pt x="1767" y="1296"/>
                    <a:pt x="1762" y="1291"/>
                  </a:cubicBezTo>
                  <a:cubicBezTo>
                    <a:pt x="1756" y="1280"/>
                    <a:pt x="1756" y="1274"/>
                    <a:pt x="1756" y="1268"/>
                  </a:cubicBezTo>
                  <a:cubicBezTo>
                    <a:pt x="1756" y="1235"/>
                    <a:pt x="1756" y="1235"/>
                    <a:pt x="1756" y="1235"/>
                  </a:cubicBezTo>
                  <a:cubicBezTo>
                    <a:pt x="1734" y="1241"/>
                    <a:pt x="1734" y="1257"/>
                    <a:pt x="1723" y="1274"/>
                  </a:cubicBezTo>
                  <a:cubicBezTo>
                    <a:pt x="1712" y="1296"/>
                    <a:pt x="1701" y="1302"/>
                    <a:pt x="1679" y="1313"/>
                  </a:cubicBezTo>
                  <a:cubicBezTo>
                    <a:pt x="1668" y="1324"/>
                    <a:pt x="1673" y="1340"/>
                    <a:pt x="1668" y="1357"/>
                  </a:cubicBezTo>
                  <a:cubicBezTo>
                    <a:pt x="1668" y="1379"/>
                    <a:pt x="1662" y="1390"/>
                    <a:pt x="1662" y="1412"/>
                  </a:cubicBezTo>
                  <a:cubicBezTo>
                    <a:pt x="1662" y="1440"/>
                    <a:pt x="1662" y="1440"/>
                    <a:pt x="1662" y="1440"/>
                  </a:cubicBezTo>
                  <a:cubicBezTo>
                    <a:pt x="1657" y="1446"/>
                    <a:pt x="1657" y="1451"/>
                    <a:pt x="1645" y="1451"/>
                  </a:cubicBezTo>
                  <a:cubicBezTo>
                    <a:pt x="1634" y="1451"/>
                    <a:pt x="1629" y="1440"/>
                    <a:pt x="1618" y="1440"/>
                  </a:cubicBezTo>
                  <a:cubicBezTo>
                    <a:pt x="1612" y="1440"/>
                    <a:pt x="1601" y="1446"/>
                    <a:pt x="1601" y="1451"/>
                  </a:cubicBezTo>
                  <a:cubicBezTo>
                    <a:pt x="1601" y="1462"/>
                    <a:pt x="1618" y="1462"/>
                    <a:pt x="1629" y="1468"/>
                  </a:cubicBezTo>
                  <a:cubicBezTo>
                    <a:pt x="1634" y="1473"/>
                    <a:pt x="1640" y="1479"/>
                    <a:pt x="1640" y="1490"/>
                  </a:cubicBezTo>
                  <a:cubicBezTo>
                    <a:pt x="1640" y="1501"/>
                    <a:pt x="1623" y="1507"/>
                    <a:pt x="1618" y="1523"/>
                  </a:cubicBezTo>
                  <a:cubicBezTo>
                    <a:pt x="1607" y="1534"/>
                    <a:pt x="1601" y="1546"/>
                    <a:pt x="1584" y="1562"/>
                  </a:cubicBezTo>
                  <a:cubicBezTo>
                    <a:pt x="1579" y="1568"/>
                    <a:pt x="1573" y="1573"/>
                    <a:pt x="1568" y="1579"/>
                  </a:cubicBezTo>
                  <a:cubicBezTo>
                    <a:pt x="1562" y="1579"/>
                    <a:pt x="1557" y="1584"/>
                    <a:pt x="1557" y="1590"/>
                  </a:cubicBezTo>
                  <a:cubicBezTo>
                    <a:pt x="1557" y="1606"/>
                    <a:pt x="1562" y="1623"/>
                    <a:pt x="1579" y="1629"/>
                  </a:cubicBezTo>
                  <a:cubicBezTo>
                    <a:pt x="1579" y="1634"/>
                    <a:pt x="1568" y="1640"/>
                    <a:pt x="1562" y="1645"/>
                  </a:cubicBezTo>
                  <a:cubicBezTo>
                    <a:pt x="1551" y="1662"/>
                    <a:pt x="1551" y="1673"/>
                    <a:pt x="1535" y="1684"/>
                  </a:cubicBezTo>
                  <a:cubicBezTo>
                    <a:pt x="1512" y="1701"/>
                    <a:pt x="1507" y="1723"/>
                    <a:pt x="1479" y="1723"/>
                  </a:cubicBezTo>
                  <a:cubicBezTo>
                    <a:pt x="1457" y="1723"/>
                    <a:pt x="1457" y="1723"/>
                    <a:pt x="1457" y="1723"/>
                  </a:cubicBezTo>
                  <a:cubicBezTo>
                    <a:pt x="1418" y="1717"/>
                    <a:pt x="1418" y="1717"/>
                    <a:pt x="1418" y="1717"/>
                  </a:cubicBezTo>
                  <a:cubicBezTo>
                    <a:pt x="1402" y="1723"/>
                    <a:pt x="1396" y="1745"/>
                    <a:pt x="1379" y="1745"/>
                  </a:cubicBezTo>
                  <a:cubicBezTo>
                    <a:pt x="1357" y="1745"/>
                    <a:pt x="1357" y="1723"/>
                    <a:pt x="1341" y="1712"/>
                  </a:cubicBezTo>
                  <a:cubicBezTo>
                    <a:pt x="1330" y="1701"/>
                    <a:pt x="1324" y="1695"/>
                    <a:pt x="1313" y="1684"/>
                  </a:cubicBezTo>
                  <a:cubicBezTo>
                    <a:pt x="1307" y="1679"/>
                    <a:pt x="1302" y="1679"/>
                    <a:pt x="1302" y="1673"/>
                  </a:cubicBezTo>
                  <a:cubicBezTo>
                    <a:pt x="1302" y="1662"/>
                    <a:pt x="1313" y="1667"/>
                    <a:pt x="1313" y="1662"/>
                  </a:cubicBezTo>
                  <a:cubicBezTo>
                    <a:pt x="1313" y="1656"/>
                    <a:pt x="1307" y="1651"/>
                    <a:pt x="1307" y="1645"/>
                  </a:cubicBezTo>
                  <a:cubicBezTo>
                    <a:pt x="1307" y="1634"/>
                    <a:pt x="1302" y="1629"/>
                    <a:pt x="1302" y="1618"/>
                  </a:cubicBezTo>
                  <a:cubicBezTo>
                    <a:pt x="1302" y="1601"/>
                    <a:pt x="1302" y="1601"/>
                    <a:pt x="1302" y="1601"/>
                  </a:cubicBezTo>
                  <a:cubicBezTo>
                    <a:pt x="1302" y="1584"/>
                    <a:pt x="1291" y="1573"/>
                    <a:pt x="1280" y="1562"/>
                  </a:cubicBezTo>
                  <a:cubicBezTo>
                    <a:pt x="1280" y="1557"/>
                    <a:pt x="1274" y="1551"/>
                    <a:pt x="1274" y="1546"/>
                  </a:cubicBezTo>
                  <a:cubicBezTo>
                    <a:pt x="1274" y="1540"/>
                    <a:pt x="1280" y="1540"/>
                    <a:pt x="1285" y="1540"/>
                  </a:cubicBezTo>
                  <a:cubicBezTo>
                    <a:pt x="1291" y="1540"/>
                    <a:pt x="1296" y="1546"/>
                    <a:pt x="1302" y="1546"/>
                  </a:cubicBezTo>
                  <a:cubicBezTo>
                    <a:pt x="1307" y="1546"/>
                    <a:pt x="1307" y="1540"/>
                    <a:pt x="1313" y="1540"/>
                  </a:cubicBezTo>
                  <a:cubicBezTo>
                    <a:pt x="1335" y="1540"/>
                    <a:pt x="1335" y="1540"/>
                    <a:pt x="1335" y="1540"/>
                  </a:cubicBezTo>
                  <a:cubicBezTo>
                    <a:pt x="1341" y="1540"/>
                    <a:pt x="1346" y="1534"/>
                    <a:pt x="1346" y="1523"/>
                  </a:cubicBezTo>
                  <a:cubicBezTo>
                    <a:pt x="1352" y="1512"/>
                    <a:pt x="1357" y="1512"/>
                    <a:pt x="1357" y="1501"/>
                  </a:cubicBezTo>
                  <a:cubicBezTo>
                    <a:pt x="1357" y="1485"/>
                    <a:pt x="1341" y="1479"/>
                    <a:pt x="1330" y="1473"/>
                  </a:cubicBezTo>
                  <a:cubicBezTo>
                    <a:pt x="1318" y="1468"/>
                    <a:pt x="1324" y="1457"/>
                    <a:pt x="1313" y="1451"/>
                  </a:cubicBezTo>
                  <a:cubicBezTo>
                    <a:pt x="1313" y="1446"/>
                    <a:pt x="1307" y="1446"/>
                    <a:pt x="1307" y="1435"/>
                  </a:cubicBezTo>
                  <a:cubicBezTo>
                    <a:pt x="1307" y="1412"/>
                    <a:pt x="1307" y="1412"/>
                    <a:pt x="1307" y="1412"/>
                  </a:cubicBezTo>
                  <a:cubicBezTo>
                    <a:pt x="1307" y="1401"/>
                    <a:pt x="1302" y="1401"/>
                    <a:pt x="1296" y="1396"/>
                  </a:cubicBezTo>
                  <a:cubicBezTo>
                    <a:pt x="1291" y="1390"/>
                    <a:pt x="1291" y="1379"/>
                    <a:pt x="1285" y="1379"/>
                  </a:cubicBezTo>
                  <a:cubicBezTo>
                    <a:pt x="1269" y="1379"/>
                    <a:pt x="1280" y="1418"/>
                    <a:pt x="1263" y="1418"/>
                  </a:cubicBezTo>
                  <a:cubicBezTo>
                    <a:pt x="1252" y="1418"/>
                    <a:pt x="1252" y="1407"/>
                    <a:pt x="1246" y="1401"/>
                  </a:cubicBezTo>
                  <a:cubicBezTo>
                    <a:pt x="1246" y="1396"/>
                    <a:pt x="1241" y="1390"/>
                    <a:pt x="1235" y="1385"/>
                  </a:cubicBezTo>
                  <a:cubicBezTo>
                    <a:pt x="1235" y="1385"/>
                    <a:pt x="1224" y="1385"/>
                    <a:pt x="1224" y="1374"/>
                  </a:cubicBezTo>
                  <a:cubicBezTo>
                    <a:pt x="1224" y="1368"/>
                    <a:pt x="1230" y="1363"/>
                    <a:pt x="1230" y="1357"/>
                  </a:cubicBezTo>
                  <a:cubicBezTo>
                    <a:pt x="1230" y="1335"/>
                    <a:pt x="1213" y="1324"/>
                    <a:pt x="1197" y="1307"/>
                  </a:cubicBezTo>
                  <a:cubicBezTo>
                    <a:pt x="1180" y="1296"/>
                    <a:pt x="1169" y="1291"/>
                    <a:pt x="1152" y="1280"/>
                  </a:cubicBezTo>
                  <a:cubicBezTo>
                    <a:pt x="1136" y="1268"/>
                    <a:pt x="1130" y="1263"/>
                    <a:pt x="1108" y="1252"/>
                  </a:cubicBezTo>
                  <a:cubicBezTo>
                    <a:pt x="1102" y="1252"/>
                    <a:pt x="1091" y="1252"/>
                    <a:pt x="1080" y="1252"/>
                  </a:cubicBezTo>
                  <a:cubicBezTo>
                    <a:pt x="1069" y="1246"/>
                    <a:pt x="1064" y="1241"/>
                    <a:pt x="1047" y="1241"/>
                  </a:cubicBezTo>
                  <a:cubicBezTo>
                    <a:pt x="1036" y="1241"/>
                    <a:pt x="1030" y="1252"/>
                    <a:pt x="1019" y="1252"/>
                  </a:cubicBezTo>
                  <a:cubicBezTo>
                    <a:pt x="1003" y="1252"/>
                    <a:pt x="1003" y="1252"/>
                    <a:pt x="1003" y="1252"/>
                  </a:cubicBezTo>
                  <a:cubicBezTo>
                    <a:pt x="1003" y="1246"/>
                    <a:pt x="1003" y="1241"/>
                    <a:pt x="1003" y="1241"/>
                  </a:cubicBezTo>
                  <a:cubicBezTo>
                    <a:pt x="997" y="1235"/>
                    <a:pt x="986" y="1235"/>
                    <a:pt x="980" y="1235"/>
                  </a:cubicBezTo>
                  <a:cubicBezTo>
                    <a:pt x="975" y="1230"/>
                    <a:pt x="969" y="1224"/>
                    <a:pt x="969" y="1219"/>
                  </a:cubicBezTo>
                  <a:cubicBezTo>
                    <a:pt x="969" y="1207"/>
                    <a:pt x="975" y="1202"/>
                    <a:pt x="975" y="1196"/>
                  </a:cubicBezTo>
                  <a:cubicBezTo>
                    <a:pt x="975" y="1185"/>
                    <a:pt x="969" y="1180"/>
                    <a:pt x="964" y="1180"/>
                  </a:cubicBezTo>
                  <a:cubicBezTo>
                    <a:pt x="958" y="1180"/>
                    <a:pt x="953" y="1180"/>
                    <a:pt x="953" y="1180"/>
                  </a:cubicBezTo>
                  <a:cubicBezTo>
                    <a:pt x="931" y="1180"/>
                    <a:pt x="969" y="1169"/>
                    <a:pt x="969" y="1169"/>
                  </a:cubicBezTo>
                  <a:cubicBezTo>
                    <a:pt x="992" y="1163"/>
                    <a:pt x="1003" y="1152"/>
                    <a:pt x="1019" y="1152"/>
                  </a:cubicBezTo>
                  <a:cubicBezTo>
                    <a:pt x="1019" y="1147"/>
                    <a:pt x="1025" y="1141"/>
                    <a:pt x="1030" y="1141"/>
                  </a:cubicBezTo>
                  <a:cubicBezTo>
                    <a:pt x="1052" y="1141"/>
                    <a:pt x="1052" y="1141"/>
                    <a:pt x="1052" y="1141"/>
                  </a:cubicBezTo>
                  <a:cubicBezTo>
                    <a:pt x="1069" y="1141"/>
                    <a:pt x="1080" y="1135"/>
                    <a:pt x="1102" y="1135"/>
                  </a:cubicBezTo>
                  <a:cubicBezTo>
                    <a:pt x="1108" y="1135"/>
                    <a:pt x="1108" y="1130"/>
                    <a:pt x="1119" y="1130"/>
                  </a:cubicBezTo>
                  <a:cubicBezTo>
                    <a:pt x="1136" y="1130"/>
                    <a:pt x="1141" y="1158"/>
                    <a:pt x="1158" y="1158"/>
                  </a:cubicBezTo>
                  <a:cubicBezTo>
                    <a:pt x="1163" y="1158"/>
                    <a:pt x="1169" y="1152"/>
                    <a:pt x="1174" y="1152"/>
                  </a:cubicBezTo>
                  <a:cubicBezTo>
                    <a:pt x="1191" y="1152"/>
                    <a:pt x="1197" y="1158"/>
                    <a:pt x="1213" y="1158"/>
                  </a:cubicBezTo>
                  <a:cubicBezTo>
                    <a:pt x="1219" y="1163"/>
                    <a:pt x="1230" y="1163"/>
                    <a:pt x="1235" y="1169"/>
                  </a:cubicBezTo>
                  <a:cubicBezTo>
                    <a:pt x="1252" y="1174"/>
                    <a:pt x="1252" y="1191"/>
                    <a:pt x="1263" y="1191"/>
                  </a:cubicBezTo>
                  <a:cubicBezTo>
                    <a:pt x="1280" y="1191"/>
                    <a:pt x="1285" y="1180"/>
                    <a:pt x="1296" y="1174"/>
                  </a:cubicBezTo>
                  <a:cubicBezTo>
                    <a:pt x="1307" y="1169"/>
                    <a:pt x="1313" y="1163"/>
                    <a:pt x="1324" y="1158"/>
                  </a:cubicBezTo>
                  <a:cubicBezTo>
                    <a:pt x="1330" y="1158"/>
                    <a:pt x="1330" y="1152"/>
                    <a:pt x="1330" y="1147"/>
                  </a:cubicBezTo>
                  <a:cubicBezTo>
                    <a:pt x="1346" y="1124"/>
                    <a:pt x="1346" y="1113"/>
                    <a:pt x="1363" y="1091"/>
                  </a:cubicBezTo>
                  <a:cubicBezTo>
                    <a:pt x="1374" y="1063"/>
                    <a:pt x="1396" y="1058"/>
                    <a:pt x="1424" y="1048"/>
                  </a:cubicBezTo>
                  <a:cubicBezTo>
                    <a:pt x="1446" y="1042"/>
                    <a:pt x="1457" y="1042"/>
                    <a:pt x="1474" y="1037"/>
                  </a:cubicBezTo>
                  <a:cubicBezTo>
                    <a:pt x="1485" y="1031"/>
                    <a:pt x="1485" y="1026"/>
                    <a:pt x="1496" y="1026"/>
                  </a:cubicBezTo>
                  <a:cubicBezTo>
                    <a:pt x="1512" y="1026"/>
                    <a:pt x="1512" y="1042"/>
                    <a:pt x="1529" y="1053"/>
                  </a:cubicBezTo>
                  <a:cubicBezTo>
                    <a:pt x="1535" y="1058"/>
                    <a:pt x="1540" y="1058"/>
                    <a:pt x="1546" y="1063"/>
                  </a:cubicBezTo>
                  <a:cubicBezTo>
                    <a:pt x="1551" y="1074"/>
                    <a:pt x="1557" y="1141"/>
                    <a:pt x="1573" y="1097"/>
                  </a:cubicBezTo>
                  <a:cubicBezTo>
                    <a:pt x="1573" y="1086"/>
                    <a:pt x="1579" y="1074"/>
                    <a:pt x="1590" y="1074"/>
                  </a:cubicBezTo>
                  <a:cubicBezTo>
                    <a:pt x="1596" y="1074"/>
                    <a:pt x="1596" y="1086"/>
                    <a:pt x="1607" y="1086"/>
                  </a:cubicBezTo>
                  <a:cubicBezTo>
                    <a:pt x="1629" y="1086"/>
                    <a:pt x="1629" y="1086"/>
                    <a:pt x="1629" y="1086"/>
                  </a:cubicBezTo>
                  <a:cubicBezTo>
                    <a:pt x="1640" y="1086"/>
                    <a:pt x="1645" y="1080"/>
                    <a:pt x="1651" y="1074"/>
                  </a:cubicBezTo>
                  <a:cubicBezTo>
                    <a:pt x="1657" y="1069"/>
                    <a:pt x="1657" y="1063"/>
                    <a:pt x="1657" y="1063"/>
                  </a:cubicBezTo>
                  <a:cubicBezTo>
                    <a:pt x="1668" y="1063"/>
                    <a:pt x="1668" y="1069"/>
                    <a:pt x="1673" y="1080"/>
                  </a:cubicBezTo>
                  <a:cubicBezTo>
                    <a:pt x="1679" y="1091"/>
                    <a:pt x="1679" y="1097"/>
                    <a:pt x="1679" y="1108"/>
                  </a:cubicBezTo>
                  <a:cubicBezTo>
                    <a:pt x="1679" y="1119"/>
                    <a:pt x="1679" y="1124"/>
                    <a:pt x="1679" y="1135"/>
                  </a:cubicBezTo>
                  <a:cubicBezTo>
                    <a:pt x="1679" y="1163"/>
                    <a:pt x="1695" y="1119"/>
                    <a:pt x="1695" y="1108"/>
                  </a:cubicBezTo>
                  <a:cubicBezTo>
                    <a:pt x="1695" y="1074"/>
                    <a:pt x="1695" y="1074"/>
                    <a:pt x="1695" y="1074"/>
                  </a:cubicBezTo>
                  <a:cubicBezTo>
                    <a:pt x="1695" y="1063"/>
                    <a:pt x="1695" y="1063"/>
                    <a:pt x="1695" y="1063"/>
                  </a:cubicBezTo>
                  <a:cubicBezTo>
                    <a:pt x="1712" y="1069"/>
                    <a:pt x="1706" y="1102"/>
                    <a:pt x="1729" y="1102"/>
                  </a:cubicBezTo>
                  <a:cubicBezTo>
                    <a:pt x="1734" y="1063"/>
                    <a:pt x="1734" y="1063"/>
                    <a:pt x="1734" y="1063"/>
                  </a:cubicBezTo>
                  <a:cubicBezTo>
                    <a:pt x="1734" y="1053"/>
                    <a:pt x="1690" y="1031"/>
                    <a:pt x="1729" y="1031"/>
                  </a:cubicBezTo>
                  <a:cubicBezTo>
                    <a:pt x="1740" y="1031"/>
                    <a:pt x="1751" y="1037"/>
                    <a:pt x="1762" y="1037"/>
                  </a:cubicBezTo>
                  <a:cubicBezTo>
                    <a:pt x="1767" y="1037"/>
                    <a:pt x="1778" y="1026"/>
                    <a:pt x="1778" y="1020"/>
                  </a:cubicBezTo>
                  <a:cubicBezTo>
                    <a:pt x="1778" y="1009"/>
                    <a:pt x="1773" y="1009"/>
                    <a:pt x="1773" y="1003"/>
                  </a:cubicBezTo>
                  <a:cubicBezTo>
                    <a:pt x="1773" y="987"/>
                    <a:pt x="1784" y="976"/>
                    <a:pt x="1784" y="965"/>
                  </a:cubicBezTo>
                  <a:cubicBezTo>
                    <a:pt x="1767" y="954"/>
                    <a:pt x="1767" y="954"/>
                    <a:pt x="1767" y="954"/>
                  </a:cubicBezTo>
                  <a:cubicBezTo>
                    <a:pt x="1756" y="954"/>
                    <a:pt x="1751" y="965"/>
                    <a:pt x="1740" y="965"/>
                  </a:cubicBezTo>
                  <a:cubicBezTo>
                    <a:pt x="1734" y="965"/>
                    <a:pt x="1729" y="965"/>
                    <a:pt x="1729" y="959"/>
                  </a:cubicBezTo>
                  <a:cubicBezTo>
                    <a:pt x="1729" y="948"/>
                    <a:pt x="1740" y="948"/>
                    <a:pt x="1751" y="942"/>
                  </a:cubicBezTo>
                  <a:cubicBezTo>
                    <a:pt x="1762" y="937"/>
                    <a:pt x="1767" y="926"/>
                    <a:pt x="1773" y="915"/>
                  </a:cubicBezTo>
                  <a:cubicBezTo>
                    <a:pt x="1778" y="909"/>
                    <a:pt x="1784" y="909"/>
                    <a:pt x="1784" y="898"/>
                  </a:cubicBezTo>
                  <a:cubicBezTo>
                    <a:pt x="1784" y="893"/>
                    <a:pt x="1778" y="887"/>
                    <a:pt x="1773" y="887"/>
                  </a:cubicBezTo>
                  <a:cubicBezTo>
                    <a:pt x="1756" y="887"/>
                    <a:pt x="1751" y="898"/>
                    <a:pt x="1740" y="898"/>
                  </a:cubicBezTo>
                  <a:cubicBezTo>
                    <a:pt x="1717" y="904"/>
                    <a:pt x="1706" y="915"/>
                    <a:pt x="1690" y="920"/>
                  </a:cubicBezTo>
                  <a:cubicBezTo>
                    <a:pt x="1679" y="920"/>
                    <a:pt x="1673" y="926"/>
                    <a:pt x="1662" y="937"/>
                  </a:cubicBezTo>
                  <a:cubicBezTo>
                    <a:pt x="1657" y="937"/>
                    <a:pt x="1657" y="942"/>
                    <a:pt x="1657" y="942"/>
                  </a:cubicBezTo>
                  <a:cubicBezTo>
                    <a:pt x="1629" y="942"/>
                    <a:pt x="1629" y="942"/>
                    <a:pt x="1629" y="942"/>
                  </a:cubicBezTo>
                  <a:cubicBezTo>
                    <a:pt x="1618" y="942"/>
                    <a:pt x="1612" y="942"/>
                    <a:pt x="1601" y="942"/>
                  </a:cubicBezTo>
                  <a:cubicBezTo>
                    <a:pt x="1584" y="942"/>
                    <a:pt x="1584" y="942"/>
                    <a:pt x="1584" y="942"/>
                  </a:cubicBezTo>
                  <a:cubicBezTo>
                    <a:pt x="1573" y="942"/>
                    <a:pt x="1568" y="937"/>
                    <a:pt x="1557" y="937"/>
                  </a:cubicBezTo>
                  <a:cubicBezTo>
                    <a:pt x="1546" y="931"/>
                    <a:pt x="1535" y="937"/>
                    <a:pt x="1524" y="937"/>
                  </a:cubicBezTo>
                  <a:cubicBezTo>
                    <a:pt x="1501" y="937"/>
                    <a:pt x="1490" y="931"/>
                    <a:pt x="1468" y="937"/>
                  </a:cubicBezTo>
                  <a:cubicBezTo>
                    <a:pt x="1463" y="942"/>
                    <a:pt x="1457" y="942"/>
                    <a:pt x="1446" y="942"/>
                  </a:cubicBezTo>
                  <a:cubicBezTo>
                    <a:pt x="1413" y="942"/>
                    <a:pt x="1413" y="942"/>
                    <a:pt x="1413" y="942"/>
                  </a:cubicBezTo>
                  <a:cubicBezTo>
                    <a:pt x="1396" y="942"/>
                    <a:pt x="1391" y="959"/>
                    <a:pt x="1374" y="959"/>
                  </a:cubicBezTo>
                  <a:cubicBezTo>
                    <a:pt x="1346" y="959"/>
                    <a:pt x="1335" y="948"/>
                    <a:pt x="1307" y="948"/>
                  </a:cubicBezTo>
                  <a:cubicBezTo>
                    <a:pt x="1291" y="948"/>
                    <a:pt x="1285" y="959"/>
                    <a:pt x="1269" y="965"/>
                  </a:cubicBezTo>
                  <a:cubicBezTo>
                    <a:pt x="1263" y="970"/>
                    <a:pt x="1263" y="976"/>
                    <a:pt x="1252" y="976"/>
                  </a:cubicBezTo>
                  <a:cubicBezTo>
                    <a:pt x="1235" y="976"/>
                    <a:pt x="1230" y="959"/>
                    <a:pt x="1219" y="942"/>
                  </a:cubicBezTo>
                  <a:cubicBezTo>
                    <a:pt x="1213" y="937"/>
                    <a:pt x="1213" y="926"/>
                    <a:pt x="1202" y="926"/>
                  </a:cubicBezTo>
                  <a:cubicBezTo>
                    <a:pt x="1191" y="926"/>
                    <a:pt x="1191" y="931"/>
                    <a:pt x="1180" y="931"/>
                  </a:cubicBezTo>
                  <a:cubicBezTo>
                    <a:pt x="1158" y="937"/>
                    <a:pt x="1147" y="942"/>
                    <a:pt x="1125" y="948"/>
                  </a:cubicBezTo>
                  <a:cubicBezTo>
                    <a:pt x="1113" y="954"/>
                    <a:pt x="1108" y="965"/>
                    <a:pt x="1091" y="965"/>
                  </a:cubicBezTo>
                  <a:cubicBezTo>
                    <a:pt x="1075" y="965"/>
                    <a:pt x="1075" y="948"/>
                    <a:pt x="1075" y="931"/>
                  </a:cubicBezTo>
                  <a:cubicBezTo>
                    <a:pt x="1069" y="920"/>
                    <a:pt x="1058" y="915"/>
                    <a:pt x="1047" y="909"/>
                  </a:cubicBezTo>
                  <a:cubicBezTo>
                    <a:pt x="1030" y="909"/>
                    <a:pt x="1019" y="898"/>
                    <a:pt x="1003" y="893"/>
                  </a:cubicBezTo>
                  <a:cubicBezTo>
                    <a:pt x="992" y="887"/>
                    <a:pt x="980" y="887"/>
                    <a:pt x="980" y="876"/>
                  </a:cubicBezTo>
                  <a:cubicBezTo>
                    <a:pt x="980" y="843"/>
                    <a:pt x="1014" y="848"/>
                    <a:pt x="969" y="848"/>
                  </a:cubicBezTo>
                  <a:cubicBezTo>
                    <a:pt x="958" y="848"/>
                    <a:pt x="964" y="837"/>
                    <a:pt x="958" y="832"/>
                  </a:cubicBezTo>
                  <a:cubicBezTo>
                    <a:pt x="953" y="821"/>
                    <a:pt x="942" y="821"/>
                    <a:pt x="942" y="809"/>
                  </a:cubicBezTo>
                  <a:cubicBezTo>
                    <a:pt x="942" y="782"/>
                    <a:pt x="942" y="782"/>
                    <a:pt x="942" y="782"/>
                  </a:cubicBezTo>
                  <a:cubicBezTo>
                    <a:pt x="942" y="776"/>
                    <a:pt x="936" y="771"/>
                    <a:pt x="936" y="760"/>
                  </a:cubicBezTo>
                  <a:cubicBezTo>
                    <a:pt x="936" y="743"/>
                    <a:pt x="969" y="715"/>
                    <a:pt x="958" y="715"/>
                  </a:cubicBezTo>
                  <a:cubicBezTo>
                    <a:pt x="953" y="715"/>
                    <a:pt x="947" y="721"/>
                    <a:pt x="942" y="721"/>
                  </a:cubicBezTo>
                  <a:cubicBezTo>
                    <a:pt x="931" y="721"/>
                    <a:pt x="931" y="721"/>
                    <a:pt x="931" y="721"/>
                  </a:cubicBezTo>
                  <a:cubicBezTo>
                    <a:pt x="931" y="710"/>
                    <a:pt x="931" y="704"/>
                    <a:pt x="925" y="693"/>
                  </a:cubicBezTo>
                  <a:cubicBezTo>
                    <a:pt x="925" y="688"/>
                    <a:pt x="914" y="688"/>
                    <a:pt x="914" y="682"/>
                  </a:cubicBezTo>
                  <a:cubicBezTo>
                    <a:pt x="914" y="671"/>
                    <a:pt x="958" y="654"/>
                    <a:pt x="914" y="654"/>
                  </a:cubicBezTo>
                  <a:cubicBezTo>
                    <a:pt x="886" y="654"/>
                    <a:pt x="875" y="699"/>
                    <a:pt x="875" y="654"/>
                  </a:cubicBezTo>
                  <a:cubicBezTo>
                    <a:pt x="875" y="621"/>
                    <a:pt x="870" y="665"/>
                    <a:pt x="847" y="665"/>
                  </a:cubicBezTo>
                  <a:cubicBezTo>
                    <a:pt x="842" y="665"/>
                    <a:pt x="842" y="660"/>
                    <a:pt x="836" y="654"/>
                  </a:cubicBezTo>
                  <a:cubicBezTo>
                    <a:pt x="836" y="649"/>
                    <a:pt x="836" y="643"/>
                    <a:pt x="831" y="643"/>
                  </a:cubicBezTo>
                  <a:cubicBezTo>
                    <a:pt x="825" y="638"/>
                    <a:pt x="820" y="638"/>
                    <a:pt x="809" y="638"/>
                  </a:cubicBezTo>
                  <a:cubicBezTo>
                    <a:pt x="798" y="638"/>
                    <a:pt x="786" y="638"/>
                    <a:pt x="775" y="632"/>
                  </a:cubicBezTo>
                  <a:cubicBezTo>
                    <a:pt x="770" y="627"/>
                    <a:pt x="764" y="616"/>
                    <a:pt x="753" y="616"/>
                  </a:cubicBezTo>
                  <a:cubicBezTo>
                    <a:pt x="742" y="616"/>
                    <a:pt x="737" y="621"/>
                    <a:pt x="731" y="627"/>
                  </a:cubicBezTo>
                  <a:cubicBezTo>
                    <a:pt x="726" y="632"/>
                    <a:pt x="731" y="638"/>
                    <a:pt x="726" y="638"/>
                  </a:cubicBezTo>
                  <a:cubicBezTo>
                    <a:pt x="720" y="638"/>
                    <a:pt x="714" y="627"/>
                    <a:pt x="714" y="627"/>
                  </a:cubicBezTo>
                  <a:cubicBezTo>
                    <a:pt x="709" y="616"/>
                    <a:pt x="698" y="610"/>
                    <a:pt x="698" y="599"/>
                  </a:cubicBezTo>
                  <a:cubicBezTo>
                    <a:pt x="698" y="599"/>
                    <a:pt x="703" y="593"/>
                    <a:pt x="703" y="588"/>
                  </a:cubicBezTo>
                  <a:cubicBezTo>
                    <a:pt x="703" y="588"/>
                    <a:pt x="703" y="588"/>
                    <a:pt x="703" y="582"/>
                  </a:cubicBezTo>
                  <a:cubicBezTo>
                    <a:pt x="681" y="582"/>
                    <a:pt x="681" y="582"/>
                    <a:pt x="681" y="582"/>
                  </a:cubicBezTo>
                  <a:cubicBezTo>
                    <a:pt x="676" y="582"/>
                    <a:pt x="670" y="582"/>
                    <a:pt x="659" y="582"/>
                  </a:cubicBezTo>
                  <a:cubicBezTo>
                    <a:pt x="665" y="593"/>
                    <a:pt x="676" y="593"/>
                    <a:pt x="676" y="604"/>
                  </a:cubicBezTo>
                  <a:cubicBezTo>
                    <a:pt x="676" y="616"/>
                    <a:pt x="665" y="616"/>
                    <a:pt x="659" y="616"/>
                  </a:cubicBezTo>
                  <a:cubicBezTo>
                    <a:pt x="648" y="627"/>
                    <a:pt x="642" y="632"/>
                    <a:pt x="626" y="632"/>
                  </a:cubicBezTo>
                  <a:cubicBezTo>
                    <a:pt x="620" y="632"/>
                    <a:pt x="615" y="632"/>
                    <a:pt x="609" y="627"/>
                  </a:cubicBezTo>
                  <a:lnTo>
                    <a:pt x="609" y="621"/>
                  </a:lnTo>
                  <a:cubicBezTo>
                    <a:pt x="593" y="610"/>
                    <a:pt x="581" y="616"/>
                    <a:pt x="565" y="616"/>
                  </a:cubicBezTo>
                  <a:cubicBezTo>
                    <a:pt x="554" y="616"/>
                    <a:pt x="548" y="616"/>
                    <a:pt x="537" y="616"/>
                  </a:cubicBezTo>
                  <a:cubicBezTo>
                    <a:pt x="526" y="616"/>
                    <a:pt x="520" y="604"/>
                    <a:pt x="520" y="593"/>
                  </a:cubicBezTo>
                  <a:cubicBezTo>
                    <a:pt x="526" y="582"/>
                    <a:pt x="532" y="577"/>
                    <a:pt x="537" y="566"/>
                  </a:cubicBezTo>
                  <a:cubicBezTo>
                    <a:pt x="537" y="555"/>
                    <a:pt x="543" y="555"/>
                    <a:pt x="543" y="543"/>
                  </a:cubicBezTo>
                  <a:cubicBezTo>
                    <a:pt x="543" y="538"/>
                    <a:pt x="543" y="532"/>
                    <a:pt x="548" y="532"/>
                  </a:cubicBezTo>
                  <a:cubicBezTo>
                    <a:pt x="554" y="527"/>
                    <a:pt x="559" y="527"/>
                    <a:pt x="570" y="527"/>
                  </a:cubicBezTo>
                  <a:cubicBezTo>
                    <a:pt x="581" y="521"/>
                    <a:pt x="593" y="516"/>
                    <a:pt x="609" y="510"/>
                  </a:cubicBezTo>
                  <a:cubicBezTo>
                    <a:pt x="615" y="510"/>
                    <a:pt x="620" y="499"/>
                    <a:pt x="626" y="494"/>
                  </a:cubicBezTo>
                  <a:cubicBezTo>
                    <a:pt x="631" y="483"/>
                    <a:pt x="637" y="471"/>
                    <a:pt x="642" y="460"/>
                  </a:cubicBezTo>
                  <a:cubicBezTo>
                    <a:pt x="659" y="427"/>
                    <a:pt x="653" y="399"/>
                    <a:pt x="676" y="366"/>
                  </a:cubicBezTo>
                  <a:cubicBezTo>
                    <a:pt x="681" y="355"/>
                    <a:pt x="681" y="349"/>
                    <a:pt x="687" y="338"/>
                  </a:cubicBezTo>
                  <a:cubicBezTo>
                    <a:pt x="692" y="327"/>
                    <a:pt x="703" y="327"/>
                    <a:pt x="714" y="322"/>
                  </a:cubicBezTo>
                  <a:cubicBezTo>
                    <a:pt x="731" y="311"/>
                    <a:pt x="737" y="305"/>
                    <a:pt x="748" y="300"/>
                  </a:cubicBezTo>
                  <a:cubicBezTo>
                    <a:pt x="753" y="305"/>
                    <a:pt x="759" y="316"/>
                    <a:pt x="770" y="316"/>
                  </a:cubicBezTo>
                  <a:cubicBezTo>
                    <a:pt x="792" y="316"/>
                    <a:pt x="803" y="305"/>
                    <a:pt x="825" y="300"/>
                  </a:cubicBezTo>
                  <a:cubicBezTo>
                    <a:pt x="853" y="289"/>
                    <a:pt x="870" y="289"/>
                    <a:pt x="897" y="277"/>
                  </a:cubicBezTo>
                  <a:cubicBezTo>
                    <a:pt x="919" y="272"/>
                    <a:pt x="919" y="250"/>
                    <a:pt x="936" y="239"/>
                  </a:cubicBezTo>
                  <a:cubicBezTo>
                    <a:pt x="953" y="228"/>
                    <a:pt x="964" y="228"/>
                    <a:pt x="980" y="217"/>
                  </a:cubicBezTo>
                  <a:cubicBezTo>
                    <a:pt x="992" y="211"/>
                    <a:pt x="997" y="200"/>
                    <a:pt x="1003" y="189"/>
                  </a:cubicBezTo>
                  <a:cubicBezTo>
                    <a:pt x="1014" y="178"/>
                    <a:pt x="1025" y="178"/>
                    <a:pt x="1036" y="172"/>
                  </a:cubicBezTo>
                  <a:cubicBezTo>
                    <a:pt x="1052" y="167"/>
                    <a:pt x="1064" y="161"/>
                    <a:pt x="1080" y="156"/>
                  </a:cubicBezTo>
                  <a:cubicBezTo>
                    <a:pt x="1086" y="150"/>
                    <a:pt x="1091" y="150"/>
                    <a:pt x="1097" y="144"/>
                  </a:cubicBezTo>
                  <a:cubicBezTo>
                    <a:pt x="1130" y="139"/>
                    <a:pt x="1147" y="139"/>
                    <a:pt x="1180" y="139"/>
                  </a:cubicBezTo>
                  <a:cubicBezTo>
                    <a:pt x="1213" y="139"/>
                    <a:pt x="1235" y="144"/>
                    <a:pt x="1274" y="156"/>
                  </a:cubicBezTo>
                  <a:cubicBezTo>
                    <a:pt x="1302" y="167"/>
                    <a:pt x="1318" y="183"/>
                    <a:pt x="1352" y="183"/>
                  </a:cubicBezTo>
                  <a:cubicBezTo>
                    <a:pt x="1363" y="183"/>
                    <a:pt x="1368" y="183"/>
                    <a:pt x="1379" y="183"/>
                  </a:cubicBezTo>
                  <a:cubicBezTo>
                    <a:pt x="1385" y="183"/>
                    <a:pt x="1391" y="183"/>
                    <a:pt x="1396" y="194"/>
                  </a:cubicBezTo>
                  <a:cubicBezTo>
                    <a:pt x="1402" y="194"/>
                    <a:pt x="1402" y="200"/>
                    <a:pt x="1407" y="205"/>
                  </a:cubicBezTo>
                  <a:cubicBezTo>
                    <a:pt x="1435" y="217"/>
                    <a:pt x="1451" y="222"/>
                    <a:pt x="1474" y="233"/>
                  </a:cubicBezTo>
                  <a:cubicBezTo>
                    <a:pt x="1485" y="239"/>
                    <a:pt x="1490" y="244"/>
                    <a:pt x="1501" y="255"/>
                  </a:cubicBezTo>
                  <a:cubicBezTo>
                    <a:pt x="1512" y="266"/>
                    <a:pt x="1518" y="266"/>
                    <a:pt x="1529" y="277"/>
                  </a:cubicBezTo>
                  <a:cubicBezTo>
                    <a:pt x="1540" y="289"/>
                    <a:pt x="1540" y="300"/>
                    <a:pt x="1557" y="300"/>
                  </a:cubicBezTo>
                  <a:cubicBezTo>
                    <a:pt x="1573" y="300"/>
                    <a:pt x="1573" y="300"/>
                    <a:pt x="1573" y="300"/>
                  </a:cubicBezTo>
                  <a:cubicBezTo>
                    <a:pt x="1596" y="300"/>
                    <a:pt x="1607" y="305"/>
                    <a:pt x="1623" y="305"/>
                  </a:cubicBezTo>
                  <a:cubicBezTo>
                    <a:pt x="1634" y="305"/>
                    <a:pt x="1640" y="300"/>
                    <a:pt x="1651" y="300"/>
                  </a:cubicBezTo>
                  <a:cubicBezTo>
                    <a:pt x="1662" y="300"/>
                    <a:pt x="1668" y="311"/>
                    <a:pt x="1679" y="311"/>
                  </a:cubicBezTo>
                  <a:cubicBezTo>
                    <a:pt x="1701" y="311"/>
                    <a:pt x="1701" y="311"/>
                    <a:pt x="1701" y="311"/>
                  </a:cubicBezTo>
                  <a:cubicBezTo>
                    <a:pt x="1706" y="311"/>
                    <a:pt x="1712" y="305"/>
                    <a:pt x="1717" y="305"/>
                  </a:cubicBezTo>
                  <a:cubicBezTo>
                    <a:pt x="1734" y="305"/>
                    <a:pt x="1740" y="316"/>
                    <a:pt x="1756" y="322"/>
                  </a:cubicBezTo>
                  <a:cubicBezTo>
                    <a:pt x="1773" y="333"/>
                    <a:pt x="1790" y="327"/>
                    <a:pt x="1806" y="333"/>
                  </a:cubicBezTo>
                  <a:cubicBezTo>
                    <a:pt x="1823" y="338"/>
                    <a:pt x="1828" y="338"/>
                    <a:pt x="1839" y="349"/>
                  </a:cubicBezTo>
                  <a:cubicBezTo>
                    <a:pt x="1850" y="372"/>
                    <a:pt x="1845" y="383"/>
                    <a:pt x="1850" y="405"/>
                  </a:cubicBezTo>
                  <a:cubicBezTo>
                    <a:pt x="1856" y="422"/>
                    <a:pt x="1856" y="433"/>
                    <a:pt x="1862" y="455"/>
                  </a:cubicBezTo>
                  <a:cubicBezTo>
                    <a:pt x="1867" y="471"/>
                    <a:pt x="1867" y="483"/>
                    <a:pt x="1884" y="494"/>
                  </a:cubicBezTo>
                  <a:cubicBezTo>
                    <a:pt x="1895" y="505"/>
                    <a:pt x="1906" y="516"/>
                    <a:pt x="1917" y="532"/>
                  </a:cubicBezTo>
                  <a:cubicBezTo>
                    <a:pt x="1923" y="543"/>
                    <a:pt x="1934" y="549"/>
                    <a:pt x="1934" y="566"/>
                  </a:cubicBezTo>
                  <a:cubicBezTo>
                    <a:pt x="1934" y="582"/>
                    <a:pt x="1923" y="582"/>
                    <a:pt x="1917" y="593"/>
                  </a:cubicBezTo>
                  <a:cubicBezTo>
                    <a:pt x="1911" y="616"/>
                    <a:pt x="1917" y="627"/>
                    <a:pt x="1911" y="643"/>
                  </a:cubicBezTo>
                  <a:cubicBezTo>
                    <a:pt x="1911" y="654"/>
                    <a:pt x="1900" y="660"/>
                    <a:pt x="1895" y="671"/>
                  </a:cubicBezTo>
                  <a:cubicBezTo>
                    <a:pt x="1889" y="676"/>
                    <a:pt x="1884" y="682"/>
                    <a:pt x="1878" y="688"/>
                  </a:cubicBezTo>
                  <a:cubicBezTo>
                    <a:pt x="1867" y="693"/>
                    <a:pt x="1856" y="693"/>
                    <a:pt x="1856" y="704"/>
                  </a:cubicBezTo>
                  <a:cubicBezTo>
                    <a:pt x="1856" y="721"/>
                    <a:pt x="1862" y="721"/>
                    <a:pt x="1862" y="737"/>
                  </a:cubicBezTo>
                  <a:cubicBezTo>
                    <a:pt x="1862" y="760"/>
                    <a:pt x="1867" y="776"/>
                    <a:pt x="1873" y="804"/>
                  </a:cubicBezTo>
                  <a:cubicBezTo>
                    <a:pt x="1878" y="809"/>
                    <a:pt x="1884" y="815"/>
                    <a:pt x="1884" y="826"/>
                  </a:cubicBezTo>
                  <a:cubicBezTo>
                    <a:pt x="1884" y="848"/>
                    <a:pt x="1884" y="848"/>
                    <a:pt x="1884" y="848"/>
                  </a:cubicBezTo>
                  <a:cubicBezTo>
                    <a:pt x="1884" y="870"/>
                    <a:pt x="1867" y="876"/>
                    <a:pt x="1867" y="898"/>
                  </a:cubicBezTo>
                  <a:cubicBezTo>
                    <a:pt x="1867" y="920"/>
                    <a:pt x="1878" y="926"/>
                    <a:pt x="1884" y="942"/>
                  </a:cubicBezTo>
                  <a:cubicBezTo>
                    <a:pt x="1889" y="959"/>
                    <a:pt x="1889" y="970"/>
                    <a:pt x="1895" y="987"/>
                  </a:cubicBezTo>
                  <a:cubicBezTo>
                    <a:pt x="1895" y="998"/>
                    <a:pt x="1895" y="1003"/>
                    <a:pt x="1900" y="1015"/>
                  </a:cubicBezTo>
                  <a:cubicBezTo>
                    <a:pt x="1917" y="1031"/>
                    <a:pt x="1934" y="1031"/>
                    <a:pt x="1945" y="1053"/>
                  </a:cubicBezTo>
                  <a:cubicBezTo>
                    <a:pt x="1967" y="1086"/>
                    <a:pt x="1972" y="1102"/>
                    <a:pt x="1989" y="1135"/>
                  </a:cubicBezTo>
                  <a:cubicBezTo>
                    <a:pt x="1995" y="1152"/>
                    <a:pt x="1995" y="1163"/>
                    <a:pt x="2006" y="1180"/>
                  </a:cubicBezTo>
                  <a:cubicBezTo>
                    <a:pt x="2011" y="1191"/>
                    <a:pt x="2017" y="1207"/>
                    <a:pt x="2028" y="1207"/>
                  </a:cubicBezTo>
                  <a:cubicBezTo>
                    <a:pt x="2033" y="1207"/>
                    <a:pt x="2039" y="1202"/>
                    <a:pt x="2039" y="1191"/>
                  </a:cubicBezTo>
                  <a:cubicBezTo>
                    <a:pt x="2039" y="1180"/>
                    <a:pt x="2033" y="1180"/>
                    <a:pt x="2028" y="1169"/>
                  </a:cubicBezTo>
                  <a:cubicBezTo>
                    <a:pt x="2017" y="1141"/>
                    <a:pt x="2017" y="1124"/>
                    <a:pt x="2017" y="1091"/>
                  </a:cubicBezTo>
                  <a:cubicBezTo>
                    <a:pt x="2017" y="1074"/>
                    <a:pt x="2017" y="1074"/>
                    <a:pt x="2017" y="1074"/>
                  </a:cubicBezTo>
                  <a:cubicBezTo>
                    <a:pt x="2017" y="1063"/>
                    <a:pt x="2028" y="1063"/>
                    <a:pt x="2033" y="1063"/>
                  </a:cubicBezTo>
                  <a:cubicBezTo>
                    <a:pt x="2039" y="1063"/>
                    <a:pt x="2039" y="1058"/>
                    <a:pt x="2044" y="1058"/>
                  </a:cubicBezTo>
                  <a:cubicBezTo>
                    <a:pt x="2061" y="1058"/>
                    <a:pt x="2072" y="1058"/>
                    <a:pt x="2089" y="1063"/>
                  </a:cubicBezTo>
                  <a:cubicBezTo>
                    <a:pt x="2100" y="1069"/>
                    <a:pt x="2100" y="1086"/>
                    <a:pt x="2100" y="1097"/>
                  </a:cubicBezTo>
                  <a:cubicBezTo>
                    <a:pt x="2100" y="1169"/>
                    <a:pt x="2100" y="1169"/>
                    <a:pt x="2100" y="1169"/>
                  </a:cubicBezTo>
                  <a:cubicBezTo>
                    <a:pt x="2100" y="1174"/>
                    <a:pt x="2100" y="1174"/>
                    <a:pt x="2100" y="1180"/>
                  </a:cubicBezTo>
                  <a:cubicBezTo>
                    <a:pt x="2105" y="1196"/>
                    <a:pt x="2105" y="1202"/>
                    <a:pt x="2105" y="1219"/>
                  </a:cubicBezTo>
                  <a:cubicBezTo>
                    <a:pt x="2111" y="1235"/>
                    <a:pt x="2116" y="1263"/>
                    <a:pt x="2133" y="1263"/>
                  </a:cubicBezTo>
                  <a:lnTo>
                    <a:pt x="2133" y="1263"/>
                  </a:lnTo>
                  <a:cubicBezTo>
                    <a:pt x="2133" y="1285"/>
                    <a:pt x="2139" y="1302"/>
                    <a:pt x="2133" y="1324"/>
                  </a:cubicBezTo>
                  <a:cubicBezTo>
                    <a:pt x="2128" y="1346"/>
                    <a:pt x="2111" y="1363"/>
                    <a:pt x="2111" y="1390"/>
                  </a:cubicBezTo>
                  <a:cubicBezTo>
                    <a:pt x="2111" y="1424"/>
                    <a:pt x="2111" y="1446"/>
                    <a:pt x="2128" y="1479"/>
                  </a:cubicBezTo>
                  <a:cubicBezTo>
                    <a:pt x="2128" y="1490"/>
                    <a:pt x="2133" y="1496"/>
                    <a:pt x="2139" y="1507"/>
                  </a:cubicBezTo>
                  <a:cubicBezTo>
                    <a:pt x="2150" y="1534"/>
                    <a:pt x="2150" y="1551"/>
                    <a:pt x="2161" y="1579"/>
                  </a:cubicBezTo>
                  <a:cubicBezTo>
                    <a:pt x="2172" y="1612"/>
                    <a:pt x="2189" y="1629"/>
                    <a:pt x="2194" y="1667"/>
                  </a:cubicBezTo>
                  <a:cubicBezTo>
                    <a:pt x="2161" y="1662"/>
                    <a:pt x="2144" y="1662"/>
                    <a:pt x="2111" y="1662"/>
                  </a:cubicBezTo>
                  <a:close/>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79" name="Freeform 99">
              <a:extLst>
                <a:ext uri="{FF2B5EF4-FFF2-40B4-BE49-F238E27FC236}">
                  <a16:creationId xmlns:a16="http://schemas.microsoft.com/office/drawing/2014/main" id="{2ADA4643-5677-42B9-9781-E1D36B952D37}"/>
                </a:ext>
              </a:extLst>
            </p:cNvPr>
            <p:cNvSpPr>
              <a:spLocks noChangeArrowheads="1"/>
            </p:cNvSpPr>
            <p:nvPr/>
          </p:nvSpPr>
          <p:spPr bwMode="auto">
            <a:xfrm>
              <a:off x="21213968" y="3101976"/>
              <a:ext cx="801636" cy="739775"/>
            </a:xfrm>
            <a:custGeom>
              <a:avLst/>
              <a:gdLst>
                <a:gd name="T0" fmla="*/ 2161 w 2229"/>
                <a:gd name="T1" fmla="*/ 1159 h 2057"/>
                <a:gd name="T2" fmla="*/ 2189 w 2229"/>
                <a:gd name="T3" fmla="*/ 1153 h 2057"/>
                <a:gd name="T4" fmla="*/ 1679 w 2229"/>
                <a:gd name="T5" fmla="*/ 111 h 2057"/>
                <a:gd name="T6" fmla="*/ 1768 w 2229"/>
                <a:gd name="T7" fmla="*/ 244 h 2057"/>
                <a:gd name="T8" fmla="*/ 1857 w 2229"/>
                <a:gd name="T9" fmla="*/ 72 h 2057"/>
                <a:gd name="T10" fmla="*/ 1408 w 2229"/>
                <a:gd name="T11" fmla="*/ 1685 h 2057"/>
                <a:gd name="T12" fmla="*/ 1330 w 2229"/>
                <a:gd name="T13" fmla="*/ 1835 h 2057"/>
                <a:gd name="T14" fmla="*/ 1535 w 2229"/>
                <a:gd name="T15" fmla="*/ 1835 h 2057"/>
                <a:gd name="T16" fmla="*/ 1580 w 2229"/>
                <a:gd name="T17" fmla="*/ 1768 h 2057"/>
                <a:gd name="T18" fmla="*/ 1408 w 2229"/>
                <a:gd name="T19" fmla="*/ 1685 h 2057"/>
                <a:gd name="T20" fmla="*/ 1424 w 2229"/>
                <a:gd name="T21" fmla="*/ 1657 h 2057"/>
                <a:gd name="T22" fmla="*/ 1363 w 2229"/>
                <a:gd name="T23" fmla="*/ 1613 h 2057"/>
                <a:gd name="T24" fmla="*/ 1264 w 2229"/>
                <a:gd name="T25" fmla="*/ 1319 h 2057"/>
                <a:gd name="T26" fmla="*/ 1363 w 2229"/>
                <a:gd name="T27" fmla="*/ 1458 h 2057"/>
                <a:gd name="T28" fmla="*/ 1513 w 2229"/>
                <a:gd name="T29" fmla="*/ 1436 h 2057"/>
                <a:gd name="T30" fmla="*/ 1391 w 2229"/>
                <a:gd name="T31" fmla="*/ 1369 h 2057"/>
                <a:gd name="T32" fmla="*/ 1369 w 2229"/>
                <a:gd name="T33" fmla="*/ 1242 h 2057"/>
                <a:gd name="T34" fmla="*/ 1203 w 2229"/>
                <a:gd name="T35" fmla="*/ 1430 h 2057"/>
                <a:gd name="T36" fmla="*/ 1242 w 2229"/>
                <a:gd name="T37" fmla="*/ 1375 h 2057"/>
                <a:gd name="T38" fmla="*/ 1203 w 2229"/>
                <a:gd name="T39" fmla="*/ 1430 h 2057"/>
                <a:gd name="T40" fmla="*/ 1319 w 2229"/>
                <a:gd name="T41" fmla="*/ 1103 h 2057"/>
                <a:gd name="T42" fmla="*/ 1181 w 2229"/>
                <a:gd name="T43" fmla="*/ 1225 h 2057"/>
                <a:gd name="T44" fmla="*/ 1247 w 2229"/>
                <a:gd name="T45" fmla="*/ 1303 h 2057"/>
                <a:gd name="T46" fmla="*/ 1219 w 2229"/>
                <a:gd name="T47" fmla="*/ 1214 h 2057"/>
                <a:gd name="T48" fmla="*/ 1513 w 2229"/>
                <a:gd name="T49" fmla="*/ 1303 h 2057"/>
                <a:gd name="T50" fmla="*/ 1408 w 2229"/>
                <a:gd name="T51" fmla="*/ 1053 h 2057"/>
                <a:gd name="T52" fmla="*/ 1375 w 2229"/>
                <a:gd name="T53" fmla="*/ 876 h 2057"/>
                <a:gd name="T54" fmla="*/ 1358 w 2229"/>
                <a:gd name="T55" fmla="*/ 721 h 2057"/>
                <a:gd name="T56" fmla="*/ 1308 w 2229"/>
                <a:gd name="T57" fmla="*/ 610 h 2057"/>
                <a:gd name="T58" fmla="*/ 1380 w 2229"/>
                <a:gd name="T59" fmla="*/ 394 h 2057"/>
                <a:gd name="T60" fmla="*/ 1574 w 2229"/>
                <a:gd name="T61" fmla="*/ 178 h 2057"/>
                <a:gd name="T62" fmla="*/ 1508 w 2229"/>
                <a:gd name="T63" fmla="*/ 289 h 2057"/>
                <a:gd name="T64" fmla="*/ 1552 w 2229"/>
                <a:gd name="T65" fmla="*/ 560 h 2057"/>
                <a:gd name="T66" fmla="*/ 1430 w 2229"/>
                <a:gd name="T67" fmla="*/ 732 h 2057"/>
                <a:gd name="T68" fmla="*/ 1524 w 2229"/>
                <a:gd name="T69" fmla="*/ 743 h 2057"/>
                <a:gd name="T70" fmla="*/ 1629 w 2229"/>
                <a:gd name="T71" fmla="*/ 555 h 2057"/>
                <a:gd name="T72" fmla="*/ 1857 w 2229"/>
                <a:gd name="T73" fmla="*/ 460 h 2057"/>
                <a:gd name="T74" fmla="*/ 1812 w 2229"/>
                <a:gd name="T75" fmla="*/ 682 h 2057"/>
                <a:gd name="T76" fmla="*/ 1657 w 2229"/>
                <a:gd name="T77" fmla="*/ 776 h 2057"/>
                <a:gd name="T78" fmla="*/ 1812 w 2229"/>
                <a:gd name="T79" fmla="*/ 870 h 2057"/>
                <a:gd name="T80" fmla="*/ 1762 w 2229"/>
                <a:gd name="T81" fmla="*/ 954 h 2057"/>
                <a:gd name="T82" fmla="*/ 1563 w 2229"/>
                <a:gd name="T83" fmla="*/ 921 h 2057"/>
                <a:gd name="T84" fmla="*/ 1552 w 2229"/>
                <a:gd name="T85" fmla="*/ 1197 h 2057"/>
                <a:gd name="T86" fmla="*/ 1679 w 2229"/>
                <a:gd name="T87" fmla="*/ 1436 h 2057"/>
                <a:gd name="T88" fmla="*/ 1641 w 2229"/>
                <a:gd name="T89" fmla="*/ 1447 h 2057"/>
                <a:gd name="T90" fmla="*/ 1607 w 2229"/>
                <a:gd name="T91" fmla="*/ 133 h 2057"/>
                <a:gd name="T92" fmla="*/ 1447 w 2229"/>
                <a:gd name="T93" fmla="*/ 178 h 2057"/>
                <a:gd name="T94" fmla="*/ 1480 w 2229"/>
                <a:gd name="T95" fmla="*/ 167 h 2057"/>
                <a:gd name="T96" fmla="*/ 11 w 2229"/>
                <a:gd name="T97" fmla="*/ 1874 h 2057"/>
                <a:gd name="T98" fmla="*/ 150 w 2229"/>
                <a:gd name="T99" fmla="*/ 1818 h 2057"/>
                <a:gd name="T100" fmla="*/ 360 w 2229"/>
                <a:gd name="T101" fmla="*/ 1846 h 2057"/>
                <a:gd name="T102" fmla="*/ 410 w 2229"/>
                <a:gd name="T103" fmla="*/ 1851 h 2057"/>
                <a:gd name="T104" fmla="*/ 272 w 2229"/>
                <a:gd name="T105" fmla="*/ 1946 h 2057"/>
                <a:gd name="T106" fmla="*/ 0 w 2229"/>
                <a:gd name="T107" fmla="*/ 1890 h 2057"/>
                <a:gd name="T108" fmla="*/ 565 w 2229"/>
                <a:gd name="T109" fmla="*/ 1885 h 2057"/>
                <a:gd name="T110" fmla="*/ 687 w 2229"/>
                <a:gd name="T111" fmla="*/ 1929 h 2057"/>
                <a:gd name="T112" fmla="*/ 477 w 2229"/>
                <a:gd name="T113" fmla="*/ 1940 h 2057"/>
                <a:gd name="T114" fmla="*/ 654 w 2229"/>
                <a:gd name="T115" fmla="*/ 2023 h 2057"/>
                <a:gd name="T116" fmla="*/ 710 w 2229"/>
                <a:gd name="T117" fmla="*/ 1990 h 20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229" h="2057">
                  <a:moveTo>
                    <a:pt x="2134" y="1103"/>
                  </a:moveTo>
                  <a:lnTo>
                    <a:pt x="2134" y="1103"/>
                  </a:lnTo>
                  <a:lnTo>
                    <a:pt x="2134" y="1109"/>
                  </a:lnTo>
                  <a:cubicBezTo>
                    <a:pt x="2134" y="1131"/>
                    <a:pt x="2150" y="1142"/>
                    <a:pt x="2161" y="1159"/>
                  </a:cubicBezTo>
                  <a:cubicBezTo>
                    <a:pt x="2178" y="1181"/>
                    <a:pt x="2189" y="1203"/>
                    <a:pt x="2217" y="1203"/>
                  </a:cubicBezTo>
                  <a:cubicBezTo>
                    <a:pt x="2228" y="1203"/>
                    <a:pt x="2228" y="1203"/>
                    <a:pt x="2228" y="1203"/>
                  </a:cubicBezTo>
                  <a:cubicBezTo>
                    <a:pt x="2228" y="1186"/>
                    <a:pt x="2228" y="1186"/>
                    <a:pt x="2228" y="1186"/>
                  </a:cubicBezTo>
                  <a:cubicBezTo>
                    <a:pt x="2228" y="1164"/>
                    <a:pt x="2206" y="1164"/>
                    <a:pt x="2189" y="1153"/>
                  </a:cubicBezTo>
                  <a:cubicBezTo>
                    <a:pt x="2167" y="1136"/>
                    <a:pt x="2161" y="1114"/>
                    <a:pt x="2134" y="1103"/>
                  </a:cubicBezTo>
                  <a:close/>
                  <a:moveTo>
                    <a:pt x="1724" y="45"/>
                  </a:moveTo>
                  <a:lnTo>
                    <a:pt x="1724" y="45"/>
                  </a:lnTo>
                  <a:cubicBezTo>
                    <a:pt x="1702" y="67"/>
                    <a:pt x="1690" y="78"/>
                    <a:pt x="1679" y="111"/>
                  </a:cubicBezTo>
                  <a:cubicBezTo>
                    <a:pt x="1663" y="172"/>
                    <a:pt x="1668" y="117"/>
                    <a:pt x="1668" y="161"/>
                  </a:cubicBezTo>
                  <a:cubicBezTo>
                    <a:pt x="1668" y="200"/>
                    <a:pt x="1668" y="200"/>
                    <a:pt x="1668" y="200"/>
                  </a:cubicBezTo>
                  <a:cubicBezTo>
                    <a:pt x="1668" y="283"/>
                    <a:pt x="1696" y="233"/>
                    <a:pt x="1724" y="233"/>
                  </a:cubicBezTo>
                  <a:cubicBezTo>
                    <a:pt x="1740" y="233"/>
                    <a:pt x="1751" y="244"/>
                    <a:pt x="1768" y="244"/>
                  </a:cubicBezTo>
                  <a:cubicBezTo>
                    <a:pt x="1790" y="244"/>
                    <a:pt x="1790" y="222"/>
                    <a:pt x="1801" y="205"/>
                  </a:cubicBezTo>
                  <a:cubicBezTo>
                    <a:pt x="1812" y="189"/>
                    <a:pt x="1823" y="178"/>
                    <a:pt x="1829" y="161"/>
                  </a:cubicBezTo>
                  <a:cubicBezTo>
                    <a:pt x="1835" y="145"/>
                    <a:pt x="1835" y="128"/>
                    <a:pt x="1840" y="117"/>
                  </a:cubicBezTo>
                  <a:cubicBezTo>
                    <a:pt x="1846" y="100"/>
                    <a:pt x="1857" y="89"/>
                    <a:pt x="1857" y="72"/>
                  </a:cubicBezTo>
                  <a:cubicBezTo>
                    <a:pt x="1857" y="61"/>
                    <a:pt x="1851" y="56"/>
                    <a:pt x="1840" y="50"/>
                  </a:cubicBezTo>
                  <a:cubicBezTo>
                    <a:pt x="1779" y="6"/>
                    <a:pt x="1768" y="0"/>
                    <a:pt x="1724" y="45"/>
                  </a:cubicBezTo>
                  <a:close/>
                  <a:moveTo>
                    <a:pt x="1408" y="1685"/>
                  </a:moveTo>
                  <a:lnTo>
                    <a:pt x="1408" y="1685"/>
                  </a:lnTo>
                  <a:cubicBezTo>
                    <a:pt x="1397" y="1691"/>
                    <a:pt x="1391" y="1702"/>
                    <a:pt x="1380" y="1707"/>
                  </a:cubicBezTo>
                  <a:cubicBezTo>
                    <a:pt x="1363" y="1718"/>
                    <a:pt x="1347" y="1724"/>
                    <a:pt x="1319" y="1724"/>
                  </a:cubicBezTo>
                  <a:cubicBezTo>
                    <a:pt x="1308" y="1757"/>
                    <a:pt x="1297" y="1774"/>
                    <a:pt x="1297" y="1813"/>
                  </a:cubicBezTo>
                  <a:cubicBezTo>
                    <a:pt x="1297" y="1829"/>
                    <a:pt x="1314" y="1829"/>
                    <a:pt x="1330" y="1835"/>
                  </a:cubicBezTo>
                  <a:cubicBezTo>
                    <a:pt x="1347" y="1846"/>
                    <a:pt x="1352" y="1868"/>
                    <a:pt x="1375" y="1868"/>
                  </a:cubicBezTo>
                  <a:cubicBezTo>
                    <a:pt x="1413" y="1868"/>
                    <a:pt x="1430" y="1835"/>
                    <a:pt x="1469" y="1835"/>
                  </a:cubicBezTo>
                  <a:cubicBezTo>
                    <a:pt x="1502" y="1835"/>
                    <a:pt x="1502" y="1835"/>
                    <a:pt x="1502" y="1835"/>
                  </a:cubicBezTo>
                  <a:cubicBezTo>
                    <a:pt x="1519" y="1835"/>
                    <a:pt x="1524" y="1835"/>
                    <a:pt x="1535" y="1835"/>
                  </a:cubicBezTo>
                  <a:cubicBezTo>
                    <a:pt x="1569" y="1835"/>
                    <a:pt x="1580" y="1851"/>
                    <a:pt x="1607" y="1851"/>
                  </a:cubicBezTo>
                  <a:cubicBezTo>
                    <a:pt x="1635" y="1851"/>
                    <a:pt x="1635" y="1851"/>
                    <a:pt x="1635" y="1851"/>
                  </a:cubicBezTo>
                  <a:cubicBezTo>
                    <a:pt x="1635" y="1829"/>
                    <a:pt x="1635" y="1829"/>
                    <a:pt x="1635" y="1829"/>
                  </a:cubicBezTo>
                  <a:cubicBezTo>
                    <a:pt x="1635" y="1796"/>
                    <a:pt x="1613" y="1779"/>
                    <a:pt x="1580" y="1768"/>
                  </a:cubicBezTo>
                  <a:cubicBezTo>
                    <a:pt x="1563" y="1763"/>
                    <a:pt x="1557" y="1741"/>
                    <a:pt x="1535" y="1735"/>
                  </a:cubicBezTo>
                  <a:cubicBezTo>
                    <a:pt x="1519" y="1729"/>
                    <a:pt x="1508" y="1729"/>
                    <a:pt x="1485" y="1724"/>
                  </a:cubicBezTo>
                  <a:cubicBezTo>
                    <a:pt x="1469" y="1718"/>
                    <a:pt x="1463" y="1696"/>
                    <a:pt x="1447" y="1691"/>
                  </a:cubicBezTo>
                  <a:cubicBezTo>
                    <a:pt x="1408" y="1685"/>
                    <a:pt x="1408" y="1685"/>
                    <a:pt x="1408" y="1685"/>
                  </a:cubicBezTo>
                  <a:close/>
                  <a:moveTo>
                    <a:pt x="1363" y="1613"/>
                  </a:moveTo>
                  <a:lnTo>
                    <a:pt x="1363" y="1613"/>
                  </a:lnTo>
                  <a:cubicBezTo>
                    <a:pt x="1352" y="1613"/>
                    <a:pt x="1352" y="1630"/>
                    <a:pt x="1347" y="1641"/>
                  </a:cubicBezTo>
                  <a:cubicBezTo>
                    <a:pt x="1375" y="1652"/>
                    <a:pt x="1391" y="1652"/>
                    <a:pt x="1424" y="1657"/>
                  </a:cubicBezTo>
                  <a:cubicBezTo>
                    <a:pt x="1430" y="1646"/>
                    <a:pt x="1430" y="1646"/>
                    <a:pt x="1430" y="1646"/>
                  </a:cubicBezTo>
                  <a:cubicBezTo>
                    <a:pt x="1430" y="1641"/>
                    <a:pt x="1430" y="1641"/>
                    <a:pt x="1430" y="1641"/>
                  </a:cubicBezTo>
                  <a:cubicBezTo>
                    <a:pt x="1413" y="1641"/>
                    <a:pt x="1402" y="1641"/>
                    <a:pt x="1391" y="1630"/>
                  </a:cubicBezTo>
                  <a:cubicBezTo>
                    <a:pt x="1380" y="1624"/>
                    <a:pt x="1375" y="1613"/>
                    <a:pt x="1363" y="1613"/>
                  </a:cubicBezTo>
                  <a:close/>
                  <a:moveTo>
                    <a:pt x="1303" y="1253"/>
                  </a:moveTo>
                  <a:lnTo>
                    <a:pt x="1303" y="1253"/>
                  </a:lnTo>
                  <a:cubicBezTo>
                    <a:pt x="1286" y="1253"/>
                    <a:pt x="1275" y="1275"/>
                    <a:pt x="1275" y="1292"/>
                  </a:cubicBezTo>
                  <a:cubicBezTo>
                    <a:pt x="1269" y="1303"/>
                    <a:pt x="1264" y="1308"/>
                    <a:pt x="1264" y="1319"/>
                  </a:cubicBezTo>
                  <a:cubicBezTo>
                    <a:pt x="1264" y="1353"/>
                    <a:pt x="1291" y="1358"/>
                    <a:pt x="1319" y="1380"/>
                  </a:cubicBezTo>
                  <a:cubicBezTo>
                    <a:pt x="1325" y="1386"/>
                    <a:pt x="1336" y="1386"/>
                    <a:pt x="1336" y="1397"/>
                  </a:cubicBezTo>
                  <a:cubicBezTo>
                    <a:pt x="1336" y="1408"/>
                    <a:pt x="1330" y="1414"/>
                    <a:pt x="1330" y="1430"/>
                  </a:cubicBezTo>
                  <a:cubicBezTo>
                    <a:pt x="1330" y="1447"/>
                    <a:pt x="1347" y="1458"/>
                    <a:pt x="1363" y="1458"/>
                  </a:cubicBezTo>
                  <a:cubicBezTo>
                    <a:pt x="1380" y="1458"/>
                    <a:pt x="1386" y="1447"/>
                    <a:pt x="1402" y="1447"/>
                  </a:cubicBezTo>
                  <a:cubicBezTo>
                    <a:pt x="1413" y="1447"/>
                    <a:pt x="1413" y="1458"/>
                    <a:pt x="1419" y="1463"/>
                  </a:cubicBezTo>
                  <a:cubicBezTo>
                    <a:pt x="1430" y="1474"/>
                    <a:pt x="1441" y="1491"/>
                    <a:pt x="1463" y="1491"/>
                  </a:cubicBezTo>
                  <a:cubicBezTo>
                    <a:pt x="1491" y="1491"/>
                    <a:pt x="1513" y="1463"/>
                    <a:pt x="1513" y="1436"/>
                  </a:cubicBezTo>
                  <a:cubicBezTo>
                    <a:pt x="1513" y="1430"/>
                    <a:pt x="1502" y="1425"/>
                    <a:pt x="1496" y="1425"/>
                  </a:cubicBezTo>
                  <a:cubicBezTo>
                    <a:pt x="1485" y="1419"/>
                    <a:pt x="1480" y="1414"/>
                    <a:pt x="1469" y="1408"/>
                  </a:cubicBezTo>
                  <a:cubicBezTo>
                    <a:pt x="1452" y="1408"/>
                    <a:pt x="1436" y="1419"/>
                    <a:pt x="1419" y="1414"/>
                  </a:cubicBezTo>
                  <a:cubicBezTo>
                    <a:pt x="1402" y="1402"/>
                    <a:pt x="1397" y="1386"/>
                    <a:pt x="1391" y="1369"/>
                  </a:cubicBezTo>
                  <a:cubicBezTo>
                    <a:pt x="1402" y="1364"/>
                    <a:pt x="1408" y="1353"/>
                    <a:pt x="1413" y="1336"/>
                  </a:cubicBezTo>
                  <a:cubicBezTo>
                    <a:pt x="1413" y="1330"/>
                    <a:pt x="1424" y="1325"/>
                    <a:pt x="1424" y="1314"/>
                  </a:cubicBezTo>
                  <a:cubicBezTo>
                    <a:pt x="1424" y="1297"/>
                    <a:pt x="1408" y="1297"/>
                    <a:pt x="1397" y="1286"/>
                  </a:cubicBezTo>
                  <a:cubicBezTo>
                    <a:pt x="1386" y="1269"/>
                    <a:pt x="1380" y="1253"/>
                    <a:pt x="1369" y="1242"/>
                  </a:cubicBezTo>
                  <a:cubicBezTo>
                    <a:pt x="1358" y="1258"/>
                    <a:pt x="1352" y="1269"/>
                    <a:pt x="1341" y="1281"/>
                  </a:cubicBezTo>
                  <a:cubicBezTo>
                    <a:pt x="1336" y="1281"/>
                    <a:pt x="1336" y="1292"/>
                    <a:pt x="1325" y="1292"/>
                  </a:cubicBezTo>
                  <a:cubicBezTo>
                    <a:pt x="1314" y="1292"/>
                    <a:pt x="1314" y="1264"/>
                    <a:pt x="1303" y="1253"/>
                  </a:cubicBezTo>
                  <a:close/>
                  <a:moveTo>
                    <a:pt x="1203" y="1430"/>
                  </a:moveTo>
                  <a:lnTo>
                    <a:pt x="1203" y="1430"/>
                  </a:lnTo>
                  <a:cubicBezTo>
                    <a:pt x="1203" y="1419"/>
                    <a:pt x="1208" y="1414"/>
                    <a:pt x="1214" y="1408"/>
                  </a:cubicBezTo>
                  <a:cubicBezTo>
                    <a:pt x="1219" y="1391"/>
                    <a:pt x="1219" y="1369"/>
                    <a:pt x="1230" y="1369"/>
                  </a:cubicBezTo>
                  <a:cubicBezTo>
                    <a:pt x="1236" y="1369"/>
                    <a:pt x="1242" y="1375"/>
                    <a:pt x="1242" y="1375"/>
                  </a:cubicBezTo>
                  <a:cubicBezTo>
                    <a:pt x="1242" y="1402"/>
                    <a:pt x="1264" y="1414"/>
                    <a:pt x="1264" y="1447"/>
                  </a:cubicBezTo>
                  <a:cubicBezTo>
                    <a:pt x="1264" y="1452"/>
                    <a:pt x="1258" y="1452"/>
                    <a:pt x="1258" y="1458"/>
                  </a:cubicBezTo>
                  <a:cubicBezTo>
                    <a:pt x="1253" y="1452"/>
                    <a:pt x="1247" y="1447"/>
                    <a:pt x="1236" y="1447"/>
                  </a:cubicBezTo>
                  <a:cubicBezTo>
                    <a:pt x="1225" y="1447"/>
                    <a:pt x="1203" y="1447"/>
                    <a:pt x="1203" y="1430"/>
                  </a:cubicBezTo>
                  <a:close/>
                  <a:moveTo>
                    <a:pt x="1341" y="1081"/>
                  </a:moveTo>
                  <a:lnTo>
                    <a:pt x="1341" y="1081"/>
                  </a:lnTo>
                  <a:cubicBezTo>
                    <a:pt x="1336" y="1081"/>
                    <a:pt x="1336" y="1081"/>
                    <a:pt x="1330" y="1081"/>
                  </a:cubicBezTo>
                  <a:cubicBezTo>
                    <a:pt x="1319" y="1081"/>
                    <a:pt x="1319" y="1092"/>
                    <a:pt x="1319" y="1103"/>
                  </a:cubicBezTo>
                  <a:cubicBezTo>
                    <a:pt x="1319" y="1120"/>
                    <a:pt x="1325" y="1131"/>
                    <a:pt x="1336" y="1136"/>
                  </a:cubicBezTo>
                  <a:cubicBezTo>
                    <a:pt x="1341" y="1120"/>
                    <a:pt x="1341" y="1103"/>
                    <a:pt x="1341" y="1081"/>
                  </a:cubicBezTo>
                  <a:close/>
                  <a:moveTo>
                    <a:pt x="1181" y="1225"/>
                  </a:moveTo>
                  <a:lnTo>
                    <a:pt x="1181" y="1225"/>
                  </a:lnTo>
                  <a:cubicBezTo>
                    <a:pt x="1181" y="1319"/>
                    <a:pt x="1181" y="1319"/>
                    <a:pt x="1181" y="1319"/>
                  </a:cubicBezTo>
                  <a:cubicBezTo>
                    <a:pt x="1181" y="1330"/>
                    <a:pt x="1186" y="1347"/>
                    <a:pt x="1197" y="1347"/>
                  </a:cubicBezTo>
                  <a:cubicBezTo>
                    <a:pt x="1214" y="1347"/>
                    <a:pt x="1225" y="1336"/>
                    <a:pt x="1247" y="1336"/>
                  </a:cubicBezTo>
                  <a:cubicBezTo>
                    <a:pt x="1247" y="1303"/>
                    <a:pt x="1247" y="1303"/>
                    <a:pt x="1247" y="1303"/>
                  </a:cubicBezTo>
                  <a:cubicBezTo>
                    <a:pt x="1242" y="1292"/>
                    <a:pt x="1242" y="1292"/>
                    <a:pt x="1242" y="1292"/>
                  </a:cubicBezTo>
                  <a:cubicBezTo>
                    <a:pt x="1247" y="1275"/>
                    <a:pt x="1247" y="1264"/>
                    <a:pt x="1247" y="1253"/>
                  </a:cubicBezTo>
                  <a:cubicBezTo>
                    <a:pt x="1247" y="1247"/>
                    <a:pt x="1247" y="1242"/>
                    <a:pt x="1253" y="1236"/>
                  </a:cubicBezTo>
                  <a:cubicBezTo>
                    <a:pt x="1236" y="1236"/>
                    <a:pt x="1236" y="1220"/>
                    <a:pt x="1219" y="1214"/>
                  </a:cubicBezTo>
                  <a:cubicBezTo>
                    <a:pt x="1203" y="1214"/>
                    <a:pt x="1197" y="1225"/>
                    <a:pt x="1181" y="1225"/>
                  </a:cubicBezTo>
                  <a:close/>
                  <a:moveTo>
                    <a:pt x="1607" y="1430"/>
                  </a:moveTo>
                  <a:lnTo>
                    <a:pt x="1607" y="1430"/>
                  </a:lnTo>
                  <a:cubicBezTo>
                    <a:pt x="1546" y="1414"/>
                    <a:pt x="1552" y="1353"/>
                    <a:pt x="1513" y="1303"/>
                  </a:cubicBezTo>
                  <a:cubicBezTo>
                    <a:pt x="1491" y="1275"/>
                    <a:pt x="1485" y="1253"/>
                    <a:pt x="1458" y="1236"/>
                  </a:cubicBezTo>
                  <a:cubicBezTo>
                    <a:pt x="1447" y="1225"/>
                    <a:pt x="1430" y="1231"/>
                    <a:pt x="1424" y="1220"/>
                  </a:cubicBezTo>
                  <a:cubicBezTo>
                    <a:pt x="1413" y="1209"/>
                    <a:pt x="1419" y="1197"/>
                    <a:pt x="1419" y="1181"/>
                  </a:cubicBezTo>
                  <a:cubicBezTo>
                    <a:pt x="1419" y="1131"/>
                    <a:pt x="1408" y="1103"/>
                    <a:pt x="1408" y="1053"/>
                  </a:cubicBezTo>
                  <a:cubicBezTo>
                    <a:pt x="1408" y="1031"/>
                    <a:pt x="1413" y="1020"/>
                    <a:pt x="1413" y="998"/>
                  </a:cubicBezTo>
                  <a:cubicBezTo>
                    <a:pt x="1413" y="970"/>
                    <a:pt x="1424" y="948"/>
                    <a:pt x="1402" y="931"/>
                  </a:cubicBezTo>
                  <a:cubicBezTo>
                    <a:pt x="1391" y="921"/>
                    <a:pt x="1375" y="926"/>
                    <a:pt x="1375" y="909"/>
                  </a:cubicBezTo>
                  <a:cubicBezTo>
                    <a:pt x="1375" y="876"/>
                    <a:pt x="1375" y="876"/>
                    <a:pt x="1375" y="876"/>
                  </a:cubicBezTo>
                  <a:cubicBezTo>
                    <a:pt x="1369" y="848"/>
                    <a:pt x="1369" y="848"/>
                    <a:pt x="1369" y="848"/>
                  </a:cubicBezTo>
                  <a:cubicBezTo>
                    <a:pt x="1369" y="832"/>
                    <a:pt x="1369" y="821"/>
                    <a:pt x="1375" y="804"/>
                  </a:cubicBezTo>
                  <a:cubicBezTo>
                    <a:pt x="1380" y="793"/>
                    <a:pt x="1391" y="788"/>
                    <a:pt x="1391" y="771"/>
                  </a:cubicBezTo>
                  <a:cubicBezTo>
                    <a:pt x="1391" y="737"/>
                    <a:pt x="1358" y="749"/>
                    <a:pt x="1358" y="721"/>
                  </a:cubicBezTo>
                  <a:cubicBezTo>
                    <a:pt x="1358" y="665"/>
                    <a:pt x="1347" y="671"/>
                    <a:pt x="1319" y="671"/>
                  </a:cubicBezTo>
                  <a:cubicBezTo>
                    <a:pt x="1303" y="671"/>
                    <a:pt x="1303" y="660"/>
                    <a:pt x="1303" y="649"/>
                  </a:cubicBezTo>
                  <a:cubicBezTo>
                    <a:pt x="1303" y="638"/>
                    <a:pt x="1308" y="632"/>
                    <a:pt x="1314" y="627"/>
                  </a:cubicBezTo>
                  <a:cubicBezTo>
                    <a:pt x="1308" y="610"/>
                    <a:pt x="1308" y="610"/>
                    <a:pt x="1308" y="610"/>
                  </a:cubicBezTo>
                  <a:cubicBezTo>
                    <a:pt x="1319" y="577"/>
                    <a:pt x="1330" y="560"/>
                    <a:pt x="1341" y="527"/>
                  </a:cubicBezTo>
                  <a:cubicBezTo>
                    <a:pt x="1347" y="505"/>
                    <a:pt x="1363" y="499"/>
                    <a:pt x="1363" y="477"/>
                  </a:cubicBezTo>
                  <a:cubicBezTo>
                    <a:pt x="1363" y="471"/>
                    <a:pt x="1358" y="466"/>
                    <a:pt x="1358" y="460"/>
                  </a:cubicBezTo>
                  <a:cubicBezTo>
                    <a:pt x="1358" y="433"/>
                    <a:pt x="1375" y="416"/>
                    <a:pt x="1380" y="394"/>
                  </a:cubicBezTo>
                  <a:cubicBezTo>
                    <a:pt x="1391" y="350"/>
                    <a:pt x="1402" y="327"/>
                    <a:pt x="1430" y="300"/>
                  </a:cubicBezTo>
                  <a:cubicBezTo>
                    <a:pt x="1458" y="272"/>
                    <a:pt x="1474" y="261"/>
                    <a:pt x="1496" y="233"/>
                  </a:cubicBezTo>
                  <a:cubicBezTo>
                    <a:pt x="1513" y="211"/>
                    <a:pt x="1513" y="194"/>
                    <a:pt x="1530" y="183"/>
                  </a:cubicBezTo>
                  <a:cubicBezTo>
                    <a:pt x="1546" y="178"/>
                    <a:pt x="1557" y="178"/>
                    <a:pt x="1574" y="178"/>
                  </a:cubicBezTo>
                  <a:cubicBezTo>
                    <a:pt x="1574" y="183"/>
                    <a:pt x="1580" y="189"/>
                    <a:pt x="1580" y="194"/>
                  </a:cubicBezTo>
                  <a:cubicBezTo>
                    <a:pt x="1580" y="217"/>
                    <a:pt x="1569" y="228"/>
                    <a:pt x="1552" y="244"/>
                  </a:cubicBezTo>
                  <a:cubicBezTo>
                    <a:pt x="1541" y="256"/>
                    <a:pt x="1541" y="266"/>
                    <a:pt x="1530" y="278"/>
                  </a:cubicBezTo>
                  <a:cubicBezTo>
                    <a:pt x="1524" y="289"/>
                    <a:pt x="1513" y="283"/>
                    <a:pt x="1508" y="289"/>
                  </a:cubicBezTo>
                  <a:cubicBezTo>
                    <a:pt x="1496" y="305"/>
                    <a:pt x="1502" y="322"/>
                    <a:pt x="1502" y="344"/>
                  </a:cubicBezTo>
                  <a:cubicBezTo>
                    <a:pt x="1535" y="355"/>
                    <a:pt x="1574" y="366"/>
                    <a:pt x="1574" y="405"/>
                  </a:cubicBezTo>
                  <a:cubicBezTo>
                    <a:pt x="1574" y="449"/>
                    <a:pt x="1574" y="477"/>
                    <a:pt x="1574" y="522"/>
                  </a:cubicBezTo>
                  <a:cubicBezTo>
                    <a:pt x="1574" y="538"/>
                    <a:pt x="1557" y="544"/>
                    <a:pt x="1552" y="560"/>
                  </a:cubicBezTo>
                  <a:cubicBezTo>
                    <a:pt x="1546" y="588"/>
                    <a:pt x="1519" y="604"/>
                    <a:pt x="1519" y="638"/>
                  </a:cubicBezTo>
                  <a:cubicBezTo>
                    <a:pt x="1496" y="638"/>
                    <a:pt x="1480" y="643"/>
                    <a:pt x="1463" y="660"/>
                  </a:cubicBezTo>
                  <a:cubicBezTo>
                    <a:pt x="1436" y="677"/>
                    <a:pt x="1419" y="682"/>
                    <a:pt x="1397" y="704"/>
                  </a:cubicBezTo>
                  <a:cubicBezTo>
                    <a:pt x="1408" y="715"/>
                    <a:pt x="1419" y="721"/>
                    <a:pt x="1430" y="732"/>
                  </a:cubicBezTo>
                  <a:cubicBezTo>
                    <a:pt x="1441" y="743"/>
                    <a:pt x="1441" y="754"/>
                    <a:pt x="1452" y="760"/>
                  </a:cubicBezTo>
                  <a:cubicBezTo>
                    <a:pt x="1463" y="771"/>
                    <a:pt x="1474" y="765"/>
                    <a:pt x="1491" y="765"/>
                  </a:cubicBezTo>
                  <a:cubicBezTo>
                    <a:pt x="1496" y="771"/>
                    <a:pt x="1496" y="771"/>
                    <a:pt x="1502" y="771"/>
                  </a:cubicBezTo>
                  <a:cubicBezTo>
                    <a:pt x="1513" y="771"/>
                    <a:pt x="1519" y="760"/>
                    <a:pt x="1524" y="743"/>
                  </a:cubicBezTo>
                  <a:cubicBezTo>
                    <a:pt x="1546" y="715"/>
                    <a:pt x="1546" y="699"/>
                    <a:pt x="1563" y="665"/>
                  </a:cubicBezTo>
                  <a:cubicBezTo>
                    <a:pt x="1580" y="627"/>
                    <a:pt x="1629" y="638"/>
                    <a:pt x="1641" y="599"/>
                  </a:cubicBezTo>
                  <a:cubicBezTo>
                    <a:pt x="1629" y="593"/>
                    <a:pt x="1613" y="588"/>
                    <a:pt x="1613" y="577"/>
                  </a:cubicBezTo>
                  <a:cubicBezTo>
                    <a:pt x="1613" y="566"/>
                    <a:pt x="1624" y="566"/>
                    <a:pt x="1629" y="555"/>
                  </a:cubicBezTo>
                  <a:cubicBezTo>
                    <a:pt x="1646" y="532"/>
                    <a:pt x="1657" y="522"/>
                    <a:pt x="1679" y="505"/>
                  </a:cubicBezTo>
                  <a:cubicBezTo>
                    <a:pt x="1696" y="499"/>
                    <a:pt x="1702" y="483"/>
                    <a:pt x="1718" y="477"/>
                  </a:cubicBezTo>
                  <a:cubicBezTo>
                    <a:pt x="1762" y="455"/>
                    <a:pt x="1790" y="444"/>
                    <a:pt x="1840" y="444"/>
                  </a:cubicBezTo>
                  <a:cubicBezTo>
                    <a:pt x="1873" y="444"/>
                    <a:pt x="1857" y="438"/>
                    <a:pt x="1857" y="460"/>
                  </a:cubicBezTo>
                  <a:cubicBezTo>
                    <a:pt x="1857" y="494"/>
                    <a:pt x="1873" y="510"/>
                    <a:pt x="1873" y="544"/>
                  </a:cubicBezTo>
                  <a:cubicBezTo>
                    <a:pt x="1873" y="577"/>
                    <a:pt x="1868" y="599"/>
                    <a:pt x="1857" y="632"/>
                  </a:cubicBezTo>
                  <a:cubicBezTo>
                    <a:pt x="1851" y="643"/>
                    <a:pt x="1857" y="660"/>
                    <a:pt x="1846" y="671"/>
                  </a:cubicBezTo>
                  <a:cubicBezTo>
                    <a:pt x="1835" y="677"/>
                    <a:pt x="1823" y="677"/>
                    <a:pt x="1812" y="682"/>
                  </a:cubicBezTo>
                  <a:cubicBezTo>
                    <a:pt x="1790" y="693"/>
                    <a:pt x="1785" y="710"/>
                    <a:pt x="1762" y="715"/>
                  </a:cubicBezTo>
                  <a:cubicBezTo>
                    <a:pt x="1724" y="732"/>
                    <a:pt x="1685" y="726"/>
                    <a:pt x="1679" y="765"/>
                  </a:cubicBezTo>
                  <a:cubicBezTo>
                    <a:pt x="1657" y="765"/>
                    <a:pt x="1657" y="765"/>
                    <a:pt x="1657" y="765"/>
                  </a:cubicBezTo>
                  <a:cubicBezTo>
                    <a:pt x="1657" y="776"/>
                    <a:pt x="1657" y="776"/>
                    <a:pt x="1657" y="776"/>
                  </a:cubicBezTo>
                  <a:cubicBezTo>
                    <a:pt x="1657" y="793"/>
                    <a:pt x="1668" y="804"/>
                    <a:pt x="1674" y="821"/>
                  </a:cubicBezTo>
                  <a:cubicBezTo>
                    <a:pt x="1690" y="821"/>
                    <a:pt x="1702" y="837"/>
                    <a:pt x="1718" y="843"/>
                  </a:cubicBezTo>
                  <a:cubicBezTo>
                    <a:pt x="1735" y="848"/>
                    <a:pt x="1746" y="848"/>
                    <a:pt x="1768" y="848"/>
                  </a:cubicBezTo>
                  <a:cubicBezTo>
                    <a:pt x="1785" y="854"/>
                    <a:pt x="1796" y="865"/>
                    <a:pt x="1812" y="870"/>
                  </a:cubicBezTo>
                  <a:cubicBezTo>
                    <a:pt x="1829" y="882"/>
                    <a:pt x="1846" y="887"/>
                    <a:pt x="1846" y="904"/>
                  </a:cubicBezTo>
                  <a:cubicBezTo>
                    <a:pt x="1846" y="931"/>
                    <a:pt x="1840" y="948"/>
                    <a:pt x="1857" y="970"/>
                  </a:cubicBezTo>
                  <a:cubicBezTo>
                    <a:pt x="1956" y="1070"/>
                    <a:pt x="1873" y="992"/>
                    <a:pt x="1796" y="965"/>
                  </a:cubicBezTo>
                  <a:cubicBezTo>
                    <a:pt x="1779" y="965"/>
                    <a:pt x="1774" y="954"/>
                    <a:pt x="1762" y="954"/>
                  </a:cubicBezTo>
                  <a:cubicBezTo>
                    <a:pt x="1696" y="954"/>
                    <a:pt x="1696" y="954"/>
                    <a:pt x="1696" y="954"/>
                  </a:cubicBezTo>
                  <a:cubicBezTo>
                    <a:pt x="1690" y="954"/>
                    <a:pt x="1685" y="937"/>
                    <a:pt x="1679" y="937"/>
                  </a:cubicBezTo>
                  <a:cubicBezTo>
                    <a:pt x="1646" y="926"/>
                    <a:pt x="1629" y="921"/>
                    <a:pt x="1602" y="921"/>
                  </a:cubicBezTo>
                  <a:cubicBezTo>
                    <a:pt x="1563" y="921"/>
                    <a:pt x="1563" y="921"/>
                    <a:pt x="1563" y="921"/>
                  </a:cubicBezTo>
                  <a:cubicBezTo>
                    <a:pt x="1519" y="921"/>
                    <a:pt x="1530" y="965"/>
                    <a:pt x="1519" y="1015"/>
                  </a:cubicBezTo>
                  <a:cubicBezTo>
                    <a:pt x="1519" y="1037"/>
                    <a:pt x="1513" y="1048"/>
                    <a:pt x="1513" y="1064"/>
                  </a:cubicBezTo>
                  <a:cubicBezTo>
                    <a:pt x="1513" y="1098"/>
                    <a:pt x="1513" y="1120"/>
                    <a:pt x="1524" y="1148"/>
                  </a:cubicBezTo>
                  <a:cubicBezTo>
                    <a:pt x="1535" y="1164"/>
                    <a:pt x="1546" y="1175"/>
                    <a:pt x="1552" y="1197"/>
                  </a:cubicBezTo>
                  <a:cubicBezTo>
                    <a:pt x="1557" y="1214"/>
                    <a:pt x="1557" y="1220"/>
                    <a:pt x="1569" y="1236"/>
                  </a:cubicBezTo>
                  <a:cubicBezTo>
                    <a:pt x="1585" y="1269"/>
                    <a:pt x="1574" y="1292"/>
                    <a:pt x="1596" y="1325"/>
                  </a:cubicBezTo>
                  <a:cubicBezTo>
                    <a:pt x="1607" y="1353"/>
                    <a:pt x="1635" y="1358"/>
                    <a:pt x="1646" y="1386"/>
                  </a:cubicBezTo>
                  <a:cubicBezTo>
                    <a:pt x="1652" y="1408"/>
                    <a:pt x="1663" y="1419"/>
                    <a:pt x="1679" y="1436"/>
                  </a:cubicBezTo>
                  <a:cubicBezTo>
                    <a:pt x="1696" y="1458"/>
                    <a:pt x="1707" y="1474"/>
                    <a:pt x="1729" y="1491"/>
                  </a:cubicBezTo>
                  <a:cubicBezTo>
                    <a:pt x="1751" y="1502"/>
                    <a:pt x="1663" y="1502"/>
                    <a:pt x="1663" y="1469"/>
                  </a:cubicBezTo>
                  <a:cubicBezTo>
                    <a:pt x="1663" y="1469"/>
                    <a:pt x="1668" y="1463"/>
                    <a:pt x="1668" y="1458"/>
                  </a:cubicBezTo>
                  <a:cubicBezTo>
                    <a:pt x="1668" y="1447"/>
                    <a:pt x="1652" y="1452"/>
                    <a:pt x="1641" y="1447"/>
                  </a:cubicBezTo>
                  <a:cubicBezTo>
                    <a:pt x="1629" y="1447"/>
                    <a:pt x="1618" y="1436"/>
                    <a:pt x="1607" y="1430"/>
                  </a:cubicBezTo>
                  <a:close/>
                  <a:moveTo>
                    <a:pt x="1607" y="111"/>
                  </a:moveTo>
                  <a:lnTo>
                    <a:pt x="1607" y="111"/>
                  </a:lnTo>
                  <a:cubicBezTo>
                    <a:pt x="1607" y="133"/>
                    <a:pt x="1607" y="133"/>
                    <a:pt x="1607" y="133"/>
                  </a:cubicBezTo>
                  <a:cubicBezTo>
                    <a:pt x="1607" y="145"/>
                    <a:pt x="1613" y="150"/>
                    <a:pt x="1624" y="156"/>
                  </a:cubicBezTo>
                  <a:cubicBezTo>
                    <a:pt x="1624" y="145"/>
                    <a:pt x="1629" y="133"/>
                    <a:pt x="1629" y="117"/>
                  </a:cubicBezTo>
                  <a:cubicBezTo>
                    <a:pt x="1629" y="106"/>
                    <a:pt x="1613" y="111"/>
                    <a:pt x="1607" y="111"/>
                  </a:cubicBezTo>
                  <a:close/>
                  <a:moveTo>
                    <a:pt x="1447" y="178"/>
                  </a:moveTo>
                  <a:lnTo>
                    <a:pt x="1447" y="178"/>
                  </a:lnTo>
                  <a:cubicBezTo>
                    <a:pt x="1447" y="194"/>
                    <a:pt x="1447" y="194"/>
                    <a:pt x="1447" y="194"/>
                  </a:cubicBezTo>
                  <a:cubicBezTo>
                    <a:pt x="1452" y="194"/>
                    <a:pt x="1452" y="194"/>
                    <a:pt x="1458" y="194"/>
                  </a:cubicBezTo>
                  <a:cubicBezTo>
                    <a:pt x="1469" y="194"/>
                    <a:pt x="1480" y="183"/>
                    <a:pt x="1480" y="167"/>
                  </a:cubicBezTo>
                  <a:cubicBezTo>
                    <a:pt x="1480" y="161"/>
                    <a:pt x="1469" y="156"/>
                    <a:pt x="1458" y="156"/>
                  </a:cubicBezTo>
                  <a:cubicBezTo>
                    <a:pt x="1447" y="161"/>
                    <a:pt x="1447" y="167"/>
                    <a:pt x="1447" y="178"/>
                  </a:cubicBezTo>
                  <a:close/>
                  <a:moveTo>
                    <a:pt x="11" y="1874"/>
                  </a:moveTo>
                  <a:lnTo>
                    <a:pt x="11" y="1874"/>
                  </a:lnTo>
                  <a:cubicBezTo>
                    <a:pt x="17" y="1857"/>
                    <a:pt x="17" y="1851"/>
                    <a:pt x="17" y="1835"/>
                  </a:cubicBezTo>
                  <a:cubicBezTo>
                    <a:pt x="17" y="1818"/>
                    <a:pt x="39" y="1829"/>
                    <a:pt x="56" y="1824"/>
                  </a:cubicBezTo>
                  <a:cubicBezTo>
                    <a:pt x="83" y="1824"/>
                    <a:pt x="94" y="1813"/>
                    <a:pt x="122" y="1813"/>
                  </a:cubicBezTo>
                  <a:cubicBezTo>
                    <a:pt x="133" y="1813"/>
                    <a:pt x="139" y="1818"/>
                    <a:pt x="150" y="1818"/>
                  </a:cubicBezTo>
                  <a:cubicBezTo>
                    <a:pt x="194" y="1829"/>
                    <a:pt x="216" y="1824"/>
                    <a:pt x="255" y="1835"/>
                  </a:cubicBezTo>
                  <a:cubicBezTo>
                    <a:pt x="283" y="1846"/>
                    <a:pt x="294" y="1857"/>
                    <a:pt x="322" y="1868"/>
                  </a:cubicBezTo>
                  <a:cubicBezTo>
                    <a:pt x="327" y="1857"/>
                    <a:pt x="327" y="1851"/>
                    <a:pt x="333" y="1846"/>
                  </a:cubicBezTo>
                  <a:cubicBezTo>
                    <a:pt x="344" y="1846"/>
                    <a:pt x="349" y="1846"/>
                    <a:pt x="360" y="1846"/>
                  </a:cubicBezTo>
                  <a:cubicBezTo>
                    <a:pt x="360" y="1874"/>
                    <a:pt x="360" y="1874"/>
                    <a:pt x="360" y="1874"/>
                  </a:cubicBezTo>
                  <a:cubicBezTo>
                    <a:pt x="366" y="1879"/>
                    <a:pt x="366" y="1879"/>
                    <a:pt x="366" y="1879"/>
                  </a:cubicBezTo>
                  <a:cubicBezTo>
                    <a:pt x="372" y="1862"/>
                    <a:pt x="377" y="1857"/>
                    <a:pt x="388" y="1851"/>
                  </a:cubicBezTo>
                  <a:cubicBezTo>
                    <a:pt x="410" y="1851"/>
                    <a:pt x="410" y="1851"/>
                    <a:pt x="410" y="1851"/>
                  </a:cubicBezTo>
                  <a:cubicBezTo>
                    <a:pt x="410" y="1874"/>
                    <a:pt x="416" y="1890"/>
                    <a:pt x="427" y="1912"/>
                  </a:cubicBezTo>
                  <a:cubicBezTo>
                    <a:pt x="388" y="1929"/>
                    <a:pt x="366" y="1929"/>
                    <a:pt x="322" y="1929"/>
                  </a:cubicBezTo>
                  <a:cubicBezTo>
                    <a:pt x="316" y="1929"/>
                    <a:pt x="311" y="1929"/>
                    <a:pt x="299" y="1929"/>
                  </a:cubicBezTo>
                  <a:cubicBezTo>
                    <a:pt x="288" y="1934"/>
                    <a:pt x="283" y="1946"/>
                    <a:pt x="272" y="1946"/>
                  </a:cubicBezTo>
                  <a:cubicBezTo>
                    <a:pt x="255" y="1946"/>
                    <a:pt x="250" y="1923"/>
                    <a:pt x="227" y="1923"/>
                  </a:cubicBezTo>
                  <a:cubicBezTo>
                    <a:pt x="216" y="1923"/>
                    <a:pt x="211" y="1929"/>
                    <a:pt x="194" y="1934"/>
                  </a:cubicBezTo>
                  <a:cubicBezTo>
                    <a:pt x="144" y="1946"/>
                    <a:pt x="117" y="1973"/>
                    <a:pt x="61" y="1973"/>
                  </a:cubicBezTo>
                  <a:cubicBezTo>
                    <a:pt x="22" y="1973"/>
                    <a:pt x="0" y="1929"/>
                    <a:pt x="0" y="1890"/>
                  </a:cubicBezTo>
                  <a:cubicBezTo>
                    <a:pt x="0" y="1885"/>
                    <a:pt x="11" y="1879"/>
                    <a:pt x="11" y="1874"/>
                  </a:cubicBezTo>
                  <a:close/>
                  <a:moveTo>
                    <a:pt x="444" y="1879"/>
                  </a:moveTo>
                  <a:lnTo>
                    <a:pt x="444" y="1879"/>
                  </a:lnTo>
                  <a:cubicBezTo>
                    <a:pt x="488" y="1879"/>
                    <a:pt x="516" y="1885"/>
                    <a:pt x="565" y="1885"/>
                  </a:cubicBezTo>
                  <a:cubicBezTo>
                    <a:pt x="615" y="1885"/>
                    <a:pt x="643" y="1874"/>
                    <a:pt x="687" y="1874"/>
                  </a:cubicBezTo>
                  <a:cubicBezTo>
                    <a:pt x="748" y="1874"/>
                    <a:pt x="776" y="1879"/>
                    <a:pt x="837" y="1890"/>
                  </a:cubicBezTo>
                  <a:cubicBezTo>
                    <a:pt x="837" y="1901"/>
                    <a:pt x="837" y="1901"/>
                    <a:pt x="837" y="1901"/>
                  </a:cubicBezTo>
                  <a:cubicBezTo>
                    <a:pt x="782" y="1923"/>
                    <a:pt x="748" y="1929"/>
                    <a:pt x="687" y="1929"/>
                  </a:cubicBezTo>
                  <a:cubicBezTo>
                    <a:pt x="671" y="1929"/>
                    <a:pt x="660" y="1923"/>
                    <a:pt x="638" y="1923"/>
                  </a:cubicBezTo>
                  <a:cubicBezTo>
                    <a:pt x="626" y="1923"/>
                    <a:pt x="621" y="1934"/>
                    <a:pt x="610" y="1934"/>
                  </a:cubicBezTo>
                  <a:cubicBezTo>
                    <a:pt x="571" y="1940"/>
                    <a:pt x="549" y="1946"/>
                    <a:pt x="505" y="1946"/>
                  </a:cubicBezTo>
                  <a:cubicBezTo>
                    <a:pt x="493" y="1946"/>
                    <a:pt x="488" y="1946"/>
                    <a:pt x="477" y="1940"/>
                  </a:cubicBezTo>
                  <a:cubicBezTo>
                    <a:pt x="471" y="1934"/>
                    <a:pt x="471" y="1923"/>
                    <a:pt x="466" y="1918"/>
                  </a:cubicBezTo>
                  <a:cubicBezTo>
                    <a:pt x="460" y="1912"/>
                    <a:pt x="449" y="1918"/>
                    <a:pt x="438" y="1918"/>
                  </a:cubicBezTo>
                  <a:cubicBezTo>
                    <a:pt x="444" y="1879"/>
                    <a:pt x="444" y="1879"/>
                    <a:pt x="444" y="1879"/>
                  </a:cubicBezTo>
                  <a:close/>
                  <a:moveTo>
                    <a:pt x="654" y="2023"/>
                  </a:moveTo>
                  <a:lnTo>
                    <a:pt x="654" y="2023"/>
                  </a:lnTo>
                  <a:cubicBezTo>
                    <a:pt x="654" y="2040"/>
                    <a:pt x="654" y="2056"/>
                    <a:pt x="671" y="2056"/>
                  </a:cubicBezTo>
                  <a:cubicBezTo>
                    <a:pt x="687" y="2056"/>
                    <a:pt x="687" y="2040"/>
                    <a:pt x="693" y="2023"/>
                  </a:cubicBezTo>
                  <a:cubicBezTo>
                    <a:pt x="698" y="2012"/>
                    <a:pt x="710" y="2001"/>
                    <a:pt x="710" y="1990"/>
                  </a:cubicBezTo>
                  <a:cubicBezTo>
                    <a:pt x="710" y="1968"/>
                    <a:pt x="698" y="1951"/>
                    <a:pt x="682" y="1957"/>
                  </a:cubicBezTo>
                  <a:cubicBezTo>
                    <a:pt x="671" y="1957"/>
                    <a:pt x="665" y="1962"/>
                    <a:pt x="665" y="1968"/>
                  </a:cubicBezTo>
                  <a:cubicBezTo>
                    <a:pt x="654" y="1990"/>
                    <a:pt x="654" y="2001"/>
                    <a:pt x="654" y="2023"/>
                  </a:cubicBezTo>
                  <a:close/>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80" name="Freeform 100">
              <a:extLst>
                <a:ext uri="{FF2B5EF4-FFF2-40B4-BE49-F238E27FC236}">
                  <a16:creationId xmlns:a16="http://schemas.microsoft.com/office/drawing/2014/main" id="{EC2ECECB-E5D3-4AE5-9B09-0F772D130CA3}"/>
                </a:ext>
              </a:extLst>
            </p:cNvPr>
            <p:cNvSpPr>
              <a:spLocks noChangeArrowheads="1"/>
            </p:cNvSpPr>
            <p:nvPr/>
          </p:nvSpPr>
          <p:spPr bwMode="auto">
            <a:xfrm>
              <a:off x="21425093" y="3932239"/>
              <a:ext cx="1400084" cy="854075"/>
            </a:xfrm>
            <a:custGeom>
              <a:avLst/>
              <a:gdLst>
                <a:gd name="T0" fmla="*/ 3014 w 3891"/>
                <a:gd name="T1" fmla="*/ 1313 h 2373"/>
                <a:gd name="T2" fmla="*/ 3169 w 3891"/>
                <a:gd name="T3" fmla="*/ 1064 h 2373"/>
                <a:gd name="T4" fmla="*/ 3092 w 3891"/>
                <a:gd name="T5" fmla="*/ 1258 h 2373"/>
                <a:gd name="T6" fmla="*/ 3812 w 3891"/>
                <a:gd name="T7" fmla="*/ 1175 h 2373"/>
                <a:gd name="T8" fmla="*/ 3668 w 3891"/>
                <a:gd name="T9" fmla="*/ 1241 h 2373"/>
                <a:gd name="T10" fmla="*/ 3663 w 3891"/>
                <a:gd name="T11" fmla="*/ 1352 h 2373"/>
                <a:gd name="T12" fmla="*/ 3807 w 3891"/>
                <a:gd name="T13" fmla="*/ 1518 h 2373"/>
                <a:gd name="T14" fmla="*/ 3812 w 3891"/>
                <a:gd name="T15" fmla="*/ 1346 h 2373"/>
                <a:gd name="T16" fmla="*/ 3812 w 3891"/>
                <a:gd name="T17" fmla="*/ 1175 h 2373"/>
                <a:gd name="T18" fmla="*/ 3685 w 3891"/>
                <a:gd name="T19" fmla="*/ 1496 h 2373"/>
                <a:gd name="T20" fmla="*/ 3591 w 3891"/>
                <a:gd name="T21" fmla="*/ 1369 h 2373"/>
                <a:gd name="T22" fmla="*/ 3762 w 3891"/>
                <a:gd name="T23" fmla="*/ 1524 h 2373"/>
                <a:gd name="T24" fmla="*/ 3574 w 3891"/>
                <a:gd name="T25" fmla="*/ 1441 h 2373"/>
                <a:gd name="T26" fmla="*/ 3685 w 3891"/>
                <a:gd name="T27" fmla="*/ 1690 h 2373"/>
                <a:gd name="T28" fmla="*/ 3563 w 3891"/>
                <a:gd name="T29" fmla="*/ 1684 h 2373"/>
                <a:gd name="T30" fmla="*/ 3585 w 3891"/>
                <a:gd name="T31" fmla="*/ 1496 h 2373"/>
                <a:gd name="T32" fmla="*/ 3840 w 3891"/>
                <a:gd name="T33" fmla="*/ 1623 h 2373"/>
                <a:gd name="T34" fmla="*/ 3884 w 3891"/>
                <a:gd name="T35" fmla="*/ 1546 h 2373"/>
                <a:gd name="T36" fmla="*/ 1341 w 3891"/>
                <a:gd name="T37" fmla="*/ 2288 h 2373"/>
                <a:gd name="T38" fmla="*/ 1341 w 3891"/>
                <a:gd name="T39" fmla="*/ 2288 h 2373"/>
                <a:gd name="T40" fmla="*/ 1767 w 3891"/>
                <a:gd name="T41" fmla="*/ 2172 h 2373"/>
                <a:gd name="T42" fmla="*/ 1247 w 3891"/>
                <a:gd name="T43" fmla="*/ 1884 h 2373"/>
                <a:gd name="T44" fmla="*/ 2255 w 3891"/>
                <a:gd name="T45" fmla="*/ 1967 h 2373"/>
                <a:gd name="T46" fmla="*/ 2255 w 3891"/>
                <a:gd name="T47" fmla="*/ 1967 h 2373"/>
                <a:gd name="T48" fmla="*/ 2283 w 3891"/>
                <a:gd name="T49" fmla="*/ 2083 h 2373"/>
                <a:gd name="T50" fmla="*/ 2238 w 3891"/>
                <a:gd name="T51" fmla="*/ 2316 h 2373"/>
                <a:gd name="T52" fmla="*/ 2194 w 3891"/>
                <a:gd name="T53" fmla="*/ 2316 h 2373"/>
                <a:gd name="T54" fmla="*/ 2632 w 3891"/>
                <a:gd name="T55" fmla="*/ 1834 h 2373"/>
                <a:gd name="T56" fmla="*/ 2632 w 3891"/>
                <a:gd name="T57" fmla="*/ 1834 h 2373"/>
                <a:gd name="T58" fmla="*/ 2421 w 3891"/>
                <a:gd name="T59" fmla="*/ 1934 h 2373"/>
                <a:gd name="T60" fmla="*/ 2538 w 3891"/>
                <a:gd name="T61" fmla="*/ 1856 h 2373"/>
                <a:gd name="T62" fmla="*/ 2471 w 3891"/>
                <a:gd name="T63" fmla="*/ 2095 h 2373"/>
                <a:gd name="T64" fmla="*/ 2338 w 3891"/>
                <a:gd name="T65" fmla="*/ 2216 h 2373"/>
                <a:gd name="T66" fmla="*/ 2327 w 3891"/>
                <a:gd name="T67" fmla="*/ 2095 h 2373"/>
                <a:gd name="T68" fmla="*/ 698 w 3891"/>
                <a:gd name="T69" fmla="*/ 2067 h 2373"/>
                <a:gd name="T70" fmla="*/ 920 w 3891"/>
                <a:gd name="T71" fmla="*/ 2261 h 2373"/>
                <a:gd name="T72" fmla="*/ 1025 w 3891"/>
                <a:gd name="T73" fmla="*/ 2266 h 2373"/>
                <a:gd name="T74" fmla="*/ 110 w 3891"/>
                <a:gd name="T75" fmla="*/ 2072 h 2373"/>
                <a:gd name="T76" fmla="*/ 255 w 3891"/>
                <a:gd name="T77" fmla="*/ 2200 h 2373"/>
                <a:gd name="T78" fmla="*/ 454 w 3891"/>
                <a:gd name="T79" fmla="*/ 2061 h 2373"/>
                <a:gd name="T80" fmla="*/ 183 w 3891"/>
                <a:gd name="T81" fmla="*/ 2100 h 2373"/>
                <a:gd name="T82" fmla="*/ 986 w 3891"/>
                <a:gd name="T83" fmla="*/ 238 h 2373"/>
                <a:gd name="T84" fmla="*/ 1224 w 3891"/>
                <a:gd name="T85" fmla="*/ 271 h 2373"/>
                <a:gd name="T86" fmla="*/ 1524 w 3891"/>
                <a:gd name="T87" fmla="*/ 271 h 2373"/>
                <a:gd name="T88" fmla="*/ 1806 w 3891"/>
                <a:gd name="T89" fmla="*/ 277 h 2373"/>
                <a:gd name="T90" fmla="*/ 2178 w 3891"/>
                <a:gd name="T91" fmla="*/ 465 h 2373"/>
                <a:gd name="T92" fmla="*/ 2117 w 3891"/>
                <a:gd name="T93" fmla="*/ 260 h 2373"/>
                <a:gd name="T94" fmla="*/ 1873 w 3891"/>
                <a:gd name="T95" fmla="*/ 94 h 2373"/>
                <a:gd name="T96" fmla="*/ 1474 w 3891"/>
                <a:gd name="T97" fmla="*/ 61 h 2373"/>
                <a:gd name="T98" fmla="*/ 1152 w 3891"/>
                <a:gd name="T99" fmla="*/ 39 h 2373"/>
                <a:gd name="T100" fmla="*/ 1252 w 3891"/>
                <a:gd name="T101" fmla="*/ 310 h 2373"/>
                <a:gd name="T102" fmla="*/ 1252 w 3891"/>
                <a:gd name="T103" fmla="*/ 310 h 2373"/>
                <a:gd name="T104" fmla="*/ 1147 w 3891"/>
                <a:gd name="T105" fmla="*/ 310 h 2373"/>
                <a:gd name="T106" fmla="*/ 1097 w 3891"/>
                <a:gd name="T107" fmla="*/ 354 h 2373"/>
                <a:gd name="T108" fmla="*/ 881 w 3891"/>
                <a:gd name="T109" fmla="*/ 188 h 2373"/>
                <a:gd name="T110" fmla="*/ 947 w 3891"/>
                <a:gd name="T111" fmla="*/ 61 h 2373"/>
                <a:gd name="T112" fmla="*/ 748 w 3891"/>
                <a:gd name="T113" fmla="*/ 216 h 2373"/>
                <a:gd name="T114" fmla="*/ 338 w 3891"/>
                <a:gd name="T115" fmla="*/ 116 h 2373"/>
                <a:gd name="T116" fmla="*/ 149 w 3891"/>
                <a:gd name="T117" fmla="*/ 266 h 2373"/>
                <a:gd name="T118" fmla="*/ 426 w 3891"/>
                <a:gd name="T119" fmla="*/ 454 h 2373"/>
                <a:gd name="T120" fmla="*/ 648 w 3891"/>
                <a:gd name="T121" fmla="*/ 321 h 2373"/>
                <a:gd name="T122" fmla="*/ 532 w 3891"/>
                <a:gd name="T123" fmla="*/ 155 h 2373"/>
                <a:gd name="T124" fmla="*/ 598 w 3891"/>
                <a:gd name="T125" fmla="*/ 460 h 23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91" h="2373">
                  <a:moveTo>
                    <a:pt x="2953" y="1219"/>
                  </a:moveTo>
                  <a:lnTo>
                    <a:pt x="2953" y="1219"/>
                  </a:lnTo>
                  <a:cubicBezTo>
                    <a:pt x="2953" y="1241"/>
                    <a:pt x="2964" y="1252"/>
                    <a:pt x="2964" y="1269"/>
                  </a:cubicBezTo>
                  <a:cubicBezTo>
                    <a:pt x="2964" y="1297"/>
                    <a:pt x="2959" y="1308"/>
                    <a:pt x="2959" y="1330"/>
                  </a:cubicBezTo>
                  <a:cubicBezTo>
                    <a:pt x="2976" y="1335"/>
                    <a:pt x="2987" y="1335"/>
                    <a:pt x="3003" y="1346"/>
                  </a:cubicBezTo>
                  <a:cubicBezTo>
                    <a:pt x="3014" y="1335"/>
                    <a:pt x="3014" y="1324"/>
                    <a:pt x="3014" y="1313"/>
                  </a:cubicBezTo>
                  <a:cubicBezTo>
                    <a:pt x="3014" y="1285"/>
                    <a:pt x="3003" y="1269"/>
                    <a:pt x="2992" y="1241"/>
                  </a:cubicBezTo>
                  <a:cubicBezTo>
                    <a:pt x="2981" y="1230"/>
                    <a:pt x="2987" y="1219"/>
                    <a:pt x="2981" y="1208"/>
                  </a:cubicBezTo>
                  <a:cubicBezTo>
                    <a:pt x="2976" y="1191"/>
                    <a:pt x="2953" y="1208"/>
                    <a:pt x="2953" y="1219"/>
                  </a:cubicBezTo>
                  <a:close/>
                  <a:moveTo>
                    <a:pt x="3181" y="1069"/>
                  </a:moveTo>
                  <a:lnTo>
                    <a:pt x="3181" y="1069"/>
                  </a:lnTo>
                  <a:cubicBezTo>
                    <a:pt x="3175" y="1064"/>
                    <a:pt x="3175" y="1064"/>
                    <a:pt x="3169" y="1064"/>
                  </a:cubicBezTo>
                  <a:cubicBezTo>
                    <a:pt x="3158" y="1064"/>
                    <a:pt x="3158" y="1064"/>
                    <a:pt x="3158" y="1064"/>
                  </a:cubicBezTo>
                  <a:cubicBezTo>
                    <a:pt x="3153" y="1103"/>
                    <a:pt x="3136" y="1119"/>
                    <a:pt x="3125" y="1152"/>
                  </a:cubicBezTo>
                  <a:cubicBezTo>
                    <a:pt x="3114" y="1169"/>
                    <a:pt x="3120" y="1186"/>
                    <a:pt x="3109" y="1208"/>
                  </a:cubicBezTo>
                  <a:cubicBezTo>
                    <a:pt x="3103" y="1219"/>
                    <a:pt x="3092" y="1219"/>
                    <a:pt x="3075" y="1219"/>
                  </a:cubicBezTo>
                  <a:cubicBezTo>
                    <a:pt x="3075" y="1269"/>
                    <a:pt x="3031" y="1474"/>
                    <a:pt x="3086" y="1285"/>
                  </a:cubicBezTo>
                  <a:cubicBezTo>
                    <a:pt x="3092" y="1274"/>
                    <a:pt x="3086" y="1269"/>
                    <a:pt x="3092" y="1258"/>
                  </a:cubicBezTo>
                  <a:cubicBezTo>
                    <a:pt x="3097" y="1241"/>
                    <a:pt x="3114" y="1236"/>
                    <a:pt x="3125" y="1219"/>
                  </a:cubicBezTo>
                  <a:cubicBezTo>
                    <a:pt x="3136" y="1202"/>
                    <a:pt x="3153" y="1197"/>
                    <a:pt x="3158" y="1180"/>
                  </a:cubicBezTo>
                  <a:cubicBezTo>
                    <a:pt x="3175" y="1152"/>
                    <a:pt x="3175" y="1130"/>
                    <a:pt x="3181" y="1103"/>
                  </a:cubicBezTo>
                  <a:cubicBezTo>
                    <a:pt x="3181" y="1091"/>
                    <a:pt x="3186" y="1080"/>
                    <a:pt x="3181" y="1069"/>
                  </a:cubicBezTo>
                  <a:close/>
                  <a:moveTo>
                    <a:pt x="3812" y="1175"/>
                  </a:moveTo>
                  <a:lnTo>
                    <a:pt x="3812" y="1175"/>
                  </a:lnTo>
                  <a:cubicBezTo>
                    <a:pt x="3812" y="1130"/>
                    <a:pt x="3812" y="1130"/>
                    <a:pt x="3812" y="1130"/>
                  </a:cubicBezTo>
                  <a:cubicBezTo>
                    <a:pt x="3796" y="1130"/>
                    <a:pt x="3790" y="1125"/>
                    <a:pt x="3779" y="1119"/>
                  </a:cubicBezTo>
                  <a:cubicBezTo>
                    <a:pt x="3746" y="1125"/>
                    <a:pt x="3746" y="1125"/>
                    <a:pt x="3746" y="1125"/>
                  </a:cubicBezTo>
                  <a:cubicBezTo>
                    <a:pt x="3740" y="1147"/>
                    <a:pt x="3746" y="1164"/>
                    <a:pt x="3729" y="1175"/>
                  </a:cubicBezTo>
                  <a:cubicBezTo>
                    <a:pt x="3724" y="1175"/>
                    <a:pt x="3713" y="1175"/>
                    <a:pt x="3713" y="1186"/>
                  </a:cubicBezTo>
                  <a:cubicBezTo>
                    <a:pt x="3696" y="1208"/>
                    <a:pt x="3696" y="1241"/>
                    <a:pt x="3668" y="1241"/>
                  </a:cubicBezTo>
                  <a:cubicBezTo>
                    <a:pt x="3663" y="1241"/>
                    <a:pt x="3657" y="1230"/>
                    <a:pt x="3646" y="1230"/>
                  </a:cubicBezTo>
                  <a:cubicBezTo>
                    <a:pt x="3624" y="1230"/>
                    <a:pt x="3624" y="1230"/>
                    <a:pt x="3624" y="1230"/>
                  </a:cubicBezTo>
                  <a:cubicBezTo>
                    <a:pt x="3624" y="1252"/>
                    <a:pt x="3624" y="1252"/>
                    <a:pt x="3624" y="1252"/>
                  </a:cubicBezTo>
                  <a:cubicBezTo>
                    <a:pt x="3624" y="1285"/>
                    <a:pt x="3690" y="1269"/>
                    <a:pt x="3690" y="1302"/>
                  </a:cubicBezTo>
                  <a:cubicBezTo>
                    <a:pt x="3690" y="1308"/>
                    <a:pt x="3674" y="1308"/>
                    <a:pt x="3674" y="1313"/>
                  </a:cubicBezTo>
                  <a:cubicBezTo>
                    <a:pt x="3674" y="1330"/>
                    <a:pt x="3663" y="1335"/>
                    <a:pt x="3663" y="1352"/>
                  </a:cubicBezTo>
                  <a:cubicBezTo>
                    <a:pt x="3663" y="1357"/>
                    <a:pt x="3668" y="1363"/>
                    <a:pt x="3668" y="1369"/>
                  </a:cubicBezTo>
                  <a:cubicBezTo>
                    <a:pt x="3668" y="1385"/>
                    <a:pt x="3646" y="1391"/>
                    <a:pt x="3646" y="1407"/>
                  </a:cubicBezTo>
                  <a:cubicBezTo>
                    <a:pt x="3646" y="1424"/>
                    <a:pt x="3663" y="1430"/>
                    <a:pt x="3674" y="1446"/>
                  </a:cubicBezTo>
                  <a:cubicBezTo>
                    <a:pt x="3685" y="1457"/>
                    <a:pt x="3701" y="1463"/>
                    <a:pt x="3718" y="1474"/>
                  </a:cubicBezTo>
                  <a:cubicBezTo>
                    <a:pt x="3740" y="1485"/>
                    <a:pt x="3751" y="1490"/>
                    <a:pt x="3774" y="1502"/>
                  </a:cubicBezTo>
                  <a:cubicBezTo>
                    <a:pt x="3785" y="1507"/>
                    <a:pt x="3790" y="1518"/>
                    <a:pt x="3807" y="1518"/>
                  </a:cubicBezTo>
                  <a:cubicBezTo>
                    <a:pt x="3818" y="1518"/>
                    <a:pt x="3823" y="1513"/>
                    <a:pt x="3829" y="1507"/>
                  </a:cubicBezTo>
                  <a:cubicBezTo>
                    <a:pt x="3840" y="1496"/>
                    <a:pt x="3851" y="1485"/>
                    <a:pt x="3851" y="1468"/>
                  </a:cubicBezTo>
                  <a:cubicBezTo>
                    <a:pt x="3851" y="1457"/>
                    <a:pt x="3846" y="1452"/>
                    <a:pt x="3846" y="1441"/>
                  </a:cubicBezTo>
                  <a:cubicBezTo>
                    <a:pt x="3846" y="1430"/>
                    <a:pt x="3851" y="1424"/>
                    <a:pt x="3851" y="1418"/>
                  </a:cubicBezTo>
                  <a:cubicBezTo>
                    <a:pt x="3851" y="1385"/>
                    <a:pt x="3823" y="1380"/>
                    <a:pt x="3807" y="1352"/>
                  </a:cubicBezTo>
                  <a:cubicBezTo>
                    <a:pt x="3812" y="1346"/>
                    <a:pt x="3812" y="1346"/>
                    <a:pt x="3812" y="1346"/>
                  </a:cubicBezTo>
                  <a:cubicBezTo>
                    <a:pt x="3823" y="1346"/>
                    <a:pt x="3834" y="1352"/>
                    <a:pt x="3846" y="1346"/>
                  </a:cubicBezTo>
                  <a:cubicBezTo>
                    <a:pt x="3857" y="1335"/>
                    <a:pt x="3851" y="1324"/>
                    <a:pt x="3851" y="1313"/>
                  </a:cubicBezTo>
                  <a:cubicBezTo>
                    <a:pt x="3851" y="1297"/>
                    <a:pt x="3834" y="1297"/>
                    <a:pt x="3834" y="1280"/>
                  </a:cubicBezTo>
                  <a:cubicBezTo>
                    <a:pt x="3834" y="1258"/>
                    <a:pt x="3846" y="1241"/>
                    <a:pt x="3846" y="1219"/>
                  </a:cubicBezTo>
                  <a:cubicBezTo>
                    <a:pt x="3846" y="1202"/>
                    <a:pt x="3812" y="1208"/>
                    <a:pt x="3812" y="1186"/>
                  </a:cubicBezTo>
                  <a:lnTo>
                    <a:pt x="3812" y="1175"/>
                  </a:lnTo>
                  <a:close/>
                  <a:moveTo>
                    <a:pt x="3624" y="1374"/>
                  </a:moveTo>
                  <a:lnTo>
                    <a:pt x="3624" y="1374"/>
                  </a:lnTo>
                  <a:cubicBezTo>
                    <a:pt x="3624" y="1380"/>
                    <a:pt x="3624" y="1385"/>
                    <a:pt x="3624" y="1391"/>
                  </a:cubicBezTo>
                  <a:cubicBezTo>
                    <a:pt x="3624" y="1413"/>
                    <a:pt x="3641" y="1430"/>
                    <a:pt x="3657" y="1452"/>
                  </a:cubicBezTo>
                  <a:cubicBezTo>
                    <a:pt x="3668" y="1463"/>
                    <a:pt x="3690" y="1468"/>
                    <a:pt x="3690" y="1485"/>
                  </a:cubicBezTo>
                  <a:cubicBezTo>
                    <a:pt x="3690" y="1490"/>
                    <a:pt x="3685" y="1490"/>
                    <a:pt x="3685" y="1496"/>
                  </a:cubicBezTo>
                  <a:cubicBezTo>
                    <a:pt x="3668" y="1485"/>
                    <a:pt x="3657" y="1479"/>
                    <a:pt x="3635" y="1463"/>
                  </a:cubicBezTo>
                  <a:cubicBezTo>
                    <a:pt x="3629" y="1463"/>
                    <a:pt x="3618" y="1463"/>
                    <a:pt x="3613" y="1452"/>
                  </a:cubicBezTo>
                  <a:cubicBezTo>
                    <a:pt x="3613" y="1446"/>
                    <a:pt x="3613" y="1441"/>
                    <a:pt x="3613" y="1441"/>
                  </a:cubicBezTo>
                  <a:cubicBezTo>
                    <a:pt x="3607" y="1424"/>
                    <a:pt x="3591" y="1424"/>
                    <a:pt x="3591" y="1413"/>
                  </a:cubicBezTo>
                  <a:cubicBezTo>
                    <a:pt x="3585" y="1402"/>
                    <a:pt x="3585" y="1396"/>
                    <a:pt x="3585" y="1385"/>
                  </a:cubicBezTo>
                  <a:cubicBezTo>
                    <a:pt x="3585" y="1380"/>
                    <a:pt x="3585" y="1374"/>
                    <a:pt x="3591" y="1369"/>
                  </a:cubicBezTo>
                  <a:cubicBezTo>
                    <a:pt x="3596" y="1374"/>
                    <a:pt x="3602" y="1380"/>
                    <a:pt x="3613" y="1380"/>
                  </a:cubicBezTo>
                  <a:cubicBezTo>
                    <a:pt x="3618" y="1380"/>
                    <a:pt x="3618" y="1380"/>
                    <a:pt x="3624" y="1374"/>
                  </a:cubicBezTo>
                  <a:close/>
                  <a:moveTo>
                    <a:pt x="3690" y="1507"/>
                  </a:moveTo>
                  <a:lnTo>
                    <a:pt x="3690" y="1507"/>
                  </a:lnTo>
                  <a:cubicBezTo>
                    <a:pt x="3690" y="1490"/>
                    <a:pt x="3718" y="1479"/>
                    <a:pt x="3729" y="1490"/>
                  </a:cubicBezTo>
                  <a:cubicBezTo>
                    <a:pt x="3746" y="1496"/>
                    <a:pt x="3746" y="1513"/>
                    <a:pt x="3762" y="1524"/>
                  </a:cubicBezTo>
                  <a:cubicBezTo>
                    <a:pt x="3774" y="1529"/>
                    <a:pt x="3790" y="1535"/>
                    <a:pt x="3790" y="1546"/>
                  </a:cubicBezTo>
                  <a:cubicBezTo>
                    <a:pt x="3790" y="1563"/>
                    <a:pt x="3779" y="1585"/>
                    <a:pt x="3762" y="1585"/>
                  </a:cubicBezTo>
                  <a:cubicBezTo>
                    <a:pt x="3746" y="1585"/>
                    <a:pt x="3746" y="1563"/>
                    <a:pt x="3735" y="1551"/>
                  </a:cubicBezTo>
                  <a:cubicBezTo>
                    <a:pt x="3724" y="1529"/>
                    <a:pt x="3690" y="1535"/>
                    <a:pt x="3690" y="1507"/>
                  </a:cubicBezTo>
                  <a:close/>
                  <a:moveTo>
                    <a:pt x="3574" y="1441"/>
                  </a:moveTo>
                  <a:lnTo>
                    <a:pt x="3574" y="1441"/>
                  </a:lnTo>
                  <a:cubicBezTo>
                    <a:pt x="3596" y="1457"/>
                    <a:pt x="3613" y="1463"/>
                    <a:pt x="3635" y="1479"/>
                  </a:cubicBezTo>
                  <a:cubicBezTo>
                    <a:pt x="3652" y="1496"/>
                    <a:pt x="3652" y="1513"/>
                    <a:pt x="3668" y="1529"/>
                  </a:cubicBezTo>
                  <a:cubicBezTo>
                    <a:pt x="3679" y="1546"/>
                    <a:pt x="3701" y="1540"/>
                    <a:pt x="3713" y="1557"/>
                  </a:cubicBezTo>
                  <a:cubicBezTo>
                    <a:pt x="3724" y="1568"/>
                    <a:pt x="3724" y="1579"/>
                    <a:pt x="3729" y="1590"/>
                  </a:cubicBezTo>
                  <a:cubicBezTo>
                    <a:pt x="3735" y="1607"/>
                    <a:pt x="3740" y="1612"/>
                    <a:pt x="3740" y="1623"/>
                  </a:cubicBezTo>
                  <a:cubicBezTo>
                    <a:pt x="3740" y="1657"/>
                    <a:pt x="3696" y="1657"/>
                    <a:pt x="3685" y="1690"/>
                  </a:cubicBezTo>
                  <a:cubicBezTo>
                    <a:pt x="3674" y="1723"/>
                    <a:pt x="3652" y="1751"/>
                    <a:pt x="3618" y="1751"/>
                  </a:cubicBezTo>
                  <a:cubicBezTo>
                    <a:pt x="3607" y="1751"/>
                    <a:pt x="3607" y="1751"/>
                    <a:pt x="3596" y="1751"/>
                  </a:cubicBezTo>
                  <a:cubicBezTo>
                    <a:pt x="3596" y="1729"/>
                    <a:pt x="3596" y="1729"/>
                    <a:pt x="3596" y="1729"/>
                  </a:cubicBezTo>
                  <a:cubicBezTo>
                    <a:pt x="3580" y="1729"/>
                    <a:pt x="3574" y="1723"/>
                    <a:pt x="3557" y="1723"/>
                  </a:cubicBezTo>
                  <a:cubicBezTo>
                    <a:pt x="3557" y="1707"/>
                    <a:pt x="3557" y="1707"/>
                    <a:pt x="3557" y="1707"/>
                  </a:cubicBezTo>
                  <a:cubicBezTo>
                    <a:pt x="3563" y="1684"/>
                    <a:pt x="3563" y="1684"/>
                    <a:pt x="3563" y="1684"/>
                  </a:cubicBezTo>
                  <a:cubicBezTo>
                    <a:pt x="3563" y="1646"/>
                    <a:pt x="3563" y="1646"/>
                    <a:pt x="3563" y="1646"/>
                  </a:cubicBezTo>
                  <a:cubicBezTo>
                    <a:pt x="3563" y="1629"/>
                    <a:pt x="3568" y="1623"/>
                    <a:pt x="3568" y="1607"/>
                  </a:cubicBezTo>
                  <a:cubicBezTo>
                    <a:pt x="3568" y="1574"/>
                    <a:pt x="3568" y="1574"/>
                    <a:pt x="3568" y="1574"/>
                  </a:cubicBezTo>
                  <a:cubicBezTo>
                    <a:pt x="3585" y="1574"/>
                    <a:pt x="3591" y="1574"/>
                    <a:pt x="3602" y="1568"/>
                  </a:cubicBezTo>
                  <a:cubicBezTo>
                    <a:pt x="3602" y="1557"/>
                    <a:pt x="3591" y="1557"/>
                    <a:pt x="3591" y="1546"/>
                  </a:cubicBezTo>
                  <a:cubicBezTo>
                    <a:pt x="3591" y="1524"/>
                    <a:pt x="3585" y="1513"/>
                    <a:pt x="3585" y="1496"/>
                  </a:cubicBezTo>
                  <a:cubicBezTo>
                    <a:pt x="3580" y="1479"/>
                    <a:pt x="3568" y="1468"/>
                    <a:pt x="3568" y="1446"/>
                  </a:cubicBezTo>
                  <a:cubicBezTo>
                    <a:pt x="3568" y="1446"/>
                    <a:pt x="3568" y="1441"/>
                    <a:pt x="3574" y="1441"/>
                  </a:cubicBezTo>
                  <a:close/>
                  <a:moveTo>
                    <a:pt x="3796" y="1684"/>
                  </a:moveTo>
                  <a:lnTo>
                    <a:pt x="3796" y="1684"/>
                  </a:lnTo>
                  <a:cubicBezTo>
                    <a:pt x="3801" y="1690"/>
                    <a:pt x="3807" y="1690"/>
                    <a:pt x="3812" y="1690"/>
                  </a:cubicBezTo>
                  <a:cubicBezTo>
                    <a:pt x="3840" y="1690"/>
                    <a:pt x="3840" y="1651"/>
                    <a:pt x="3840" y="1623"/>
                  </a:cubicBezTo>
                  <a:cubicBezTo>
                    <a:pt x="3840" y="1612"/>
                    <a:pt x="3818" y="1623"/>
                    <a:pt x="3818" y="1635"/>
                  </a:cubicBezTo>
                  <a:cubicBezTo>
                    <a:pt x="3812" y="1640"/>
                    <a:pt x="3812" y="1646"/>
                    <a:pt x="3812" y="1657"/>
                  </a:cubicBezTo>
                  <a:cubicBezTo>
                    <a:pt x="3812" y="1662"/>
                    <a:pt x="3801" y="1657"/>
                    <a:pt x="3796" y="1668"/>
                  </a:cubicBezTo>
                  <a:cubicBezTo>
                    <a:pt x="3796" y="1673"/>
                    <a:pt x="3796" y="1679"/>
                    <a:pt x="3796" y="1684"/>
                  </a:cubicBezTo>
                  <a:close/>
                  <a:moveTo>
                    <a:pt x="3884" y="1546"/>
                  </a:moveTo>
                  <a:lnTo>
                    <a:pt x="3884" y="1546"/>
                  </a:lnTo>
                  <a:lnTo>
                    <a:pt x="3879" y="1546"/>
                  </a:lnTo>
                  <a:cubicBezTo>
                    <a:pt x="3868" y="1546"/>
                    <a:pt x="3868" y="1557"/>
                    <a:pt x="3868" y="1568"/>
                  </a:cubicBezTo>
                  <a:cubicBezTo>
                    <a:pt x="3868" y="1585"/>
                    <a:pt x="3873" y="1590"/>
                    <a:pt x="3868" y="1607"/>
                  </a:cubicBezTo>
                  <a:cubicBezTo>
                    <a:pt x="3873" y="1607"/>
                    <a:pt x="3873" y="1607"/>
                    <a:pt x="3873" y="1607"/>
                  </a:cubicBezTo>
                  <a:cubicBezTo>
                    <a:pt x="3890" y="1590"/>
                    <a:pt x="3884" y="1568"/>
                    <a:pt x="3884" y="1546"/>
                  </a:cubicBezTo>
                  <a:close/>
                  <a:moveTo>
                    <a:pt x="1341" y="2288"/>
                  </a:moveTo>
                  <a:lnTo>
                    <a:pt x="1341" y="2288"/>
                  </a:lnTo>
                  <a:cubicBezTo>
                    <a:pt x="1335" y="2294"/>
                    <a:pt x="1335" y="2300"/>
                    <a:pt x="1335" y="2305"/>
                  </a:cubicBezTo>
                  <a:cubicBezTo>
                    <a:pt x="1352" y="2316"/>
                    <a:pt x="1363" y="2305"/>
                    <a:pt x="1380" y="2311"/>
                  </a:cubicBezTo>
                  <a:cubicBezTo>
                    <a:pt x="1391" y="2316"/>
                    <a:pt x="1391" y="2327"/>
                    <a:pt x="1402" y="2327"/>
                  </a:cubicBezTo>
                  <a:cubicBezTo>
                    <a:pt x="1413" y="2327"/>
                    <a:pt x="1413" y="2316"/>
                    <a:pt x="1413" y="2305"/>
                  </a:cubicBezTo>
                  <a:cubicBezTo>
                    <a:pt x="1413" y="2277"/>
                    <a:pt x="1368" y="2288"/>
                    <a:pt x="1341" y="2288"/>
                  </a:cubicBezTo>
                  <a:close/>
                  <a:moveTo>
                    <a:pt x="1668" y="2128"/>
                  </a:moveTo>
                  <a:lnTo>
                    <a:pt x="1668" y="2128"/>
                  </a:lnTo>
                  <a:cubicBezTo>
                    <a:pt x="1657" y="2128"/>
                    <a:pt x="1646" y="2144"/>
                    <a:pt x="1646" y="2155"/>
                  </a:cubicBezTo>
                  <a:cubicBezTo>
                    <a:pt x="1646" y="2178"/>
                    <a:pt x="1662" y="2183"/>
                    <a:pt x="1679" y="2194"/>
                  </a:cubicBezTo>
                  <a:cubicBezTo>
                    <a:pt x="1695" y="2216"/>
                    <a:pt x="1706" y="2239"/>
                    <a:pt x="1734" y="2239"/>
                  </a:cubicBezTo>
                  <a:cubicBezTo>
                    <a:pt x="1740" y="2211"/>
                    <a:pt x="1767" y="2205"/>
                    <a:pt x="1767" y="2172"/>
                  </a:cubicBezTo>
                  <a:cubicBezTo>
                    <a:pt x="1767" y="2155"/>
                    <a:pt x="1762" y="2150"/>
                    <a:pt x="1756" y="2128"/>
                  </a:cubicBezTo>
                  <a:cubicBezTo>
                    <a:pt x="1668" y="2128"/>
                    <a:pt x="1668" y="2128"/>
                    <a:pt x="1668" y="2128"/>
                  </a:cubicBezTo>
                  <a:close/>
                  <a:moveTo>
                    <a:pt x="1202" y="1840"/>
                  </a:moveTo>
                  <a:lnTo>
                    <a:pt x="1202" y="1840"/>
                  </a:lnTo>
                  <a:cubicBezTo>
                    <a:pt x="1202" y="1851"/>
                    <a:pt x="1202" y="1851"/>
                    <a:pt x="1202" y="1851"/>
                  </a:cubicBezTo>
                  <a:cubicBezTo>
                    <a:pt x="1224" y="1856"/>
                    <a:pt x="1230" y="1873"/>
                    <a:pt x="1247" y="1884"/>
                  </a:cubicBezTo>
                  <a:cubicBezTo>
                    <a:pt x="1252" y="1867"/>
                    <a:pt x="1252" y="1851"/>
                    <a:pt x="1263" y="1834"/>
                  </a:cubicBezTo>
                  <a:cubicBezTo>
                    <a:pt x="1252" y="1829"/>
                    <a:pt x="1252" y="1817"/>
                    <a:pt x="1241" y="1812"/>
                  </a:cubicBezTo>
                  <a:cubicBezTo>
                    <a:pt x="1230" y="1812"/>
                    <a:pt x="1230" y="1823"/>
                    <a:pt x="1224" y="1823"/>
                  </a:cubicBezTo>
                  <a:cubicBezTo>
                    <a:pt x="1213" y="1829"/>
                    <a:pt x="1208" y="1834"/>
                    <a:pt x="1202" y="1840"/>
                  </a:cubicBezTo>
                  <a:close/>
                  <a:moveTo>
                    <a:pt x="2255" y="1967"/>
                  </a:moveTo>
                  <a:lnTo>
                    <a:pt x="2255" y="1967"/>
                  </a:lnTo>
                  <a:cubicBezTo>
                    <a:pt x="2255" y="1984"/>
                    <a:pt x="2255" y="1984"/>
                    <a:pt x="2255" y="1984"/>
                  </a:cubicBezTo>
                  <a:cubicBezTo>
                    <a:pt x="2255" y="1995"/>
                    <a:pt x="2266" y="2006"/>
                    <a:pt x="2277" y="2006"/>
                  </a:cubicBezTo>
                  <a:cubicBezTo>
                    <a:pt x="2283" y="2006"/>
                    <a:pt x="2283" y="2000"/>
                    <a:pt x="2294" y="1995"/>
                  </a:cubicBezTo>
                  <a:cubicBezTo>
                    <a:pt x="2305" y="1989"/>
                    <a:pt x="2316" y="1984"/>
                    <a:pt x="2322" y="1967"/>
                  </a:cubicBezTo>
                  <a:cubicBezTo>
                    <a:pt x="2322" y="1962"/>
                    <a:pt x="2322" y="1962"/>
                    <a:pt x="2322" y="1962"/>
                  </a:cubicBezTo>
                  <a:cubicBezTo>
                    <a:pt x="2294" y="1956"/>
                    <a:pt x="2283" y="1967"/>
                    <a:pt x="2255" y="1967"/>
                  </a:cubicBezTo>
                  <a:close/>
                  <a:moveTo>
                    <a:pt x="2266" y="2078"/>
                  </a:moveTo>
                  <a:lnTo>
                    <a:pt x="2266" y="2078"/>
                  </a:lnTo>
                  <a:cubicBezTo>
                    <a:pt x="2227" y="2078"/>
                    <a:pt x="2227" y="2078"/>
                    <a:pt x="2227" y="2078"/>
                  </a:cubicBezTo>
                  <a:cubicBezTo>
                    <a:pt x="2227" y="2083"/>
                    <a:pt x="2227" y="2089"/>
                    <a:pt x="2227" y="2095"/>
                  </a:cubicBezTo>
                  <a:cubicBezTo>
                    <a:pt x="2227" y="2106"/>
                    <a:pt x="2227" y="2117"/>
                    <a:pt x="2233" y="2117"/>
                  </a:cubicBezTo>
                  <a:cubicBezTo>
                    <a:pt x="2255" y="2117"/>
                    <a:pt x="2272" y="2100"/>
                    <a:pt x="2283" y="2083"/>
                  </a:cubicBezTo>
                  <a:cubicBezTo>
                    <a:pt x="2277" y="2078"/>
                    <a:pt x="2272" y="2078"/>
                    <a:pt x="2266" y="2078"/>
                  </a:cubicBezTo>
                  <a:close/>
                  <a:moveTo>
                    <a:pt x="2261" y="2255"/>
                  </a:moveTo>
                  <a:lnTo>
                    <a:pt x="2261" y="2255"/>
                  </a:lnTo>
                  <a:cubicBezTo>
                    <a:pt x="2250" y="2266"/>
                    <a:pt x="2222" y="2266"/>
                    <a:pt x="2222" y="2288"/>
                  </a:cubicBezTo>
                  <a:cubicBezTo>
                    <a:pt x="2222" y="2294"/>
                    <a:pt x="2222" y="2300"/>
                    <a:pt x="2216" y="2305"/>
                  </a:cubicBezTo>
                  <a:cubicBezTo>
                    <a:pt x="2227" y="2311"/>
                    <a:pt x="2227" y="2316"/>
                    <a:pt x="2238" y="2316"/>
                  </a:cubicBezTo>
                  <a:cubicBezTo>
                    <a:pt x="2261" y="2316"/>
                    <a:pt x="2266" y="2305"/>
                    <a:pt x="2288" y="2294"/>
                  </a:cubicBezTo>
                  <a:cubicBezTo>
                    <a:pt x="2294" y="2294"/>
                    <a:pt x="2311" y="2288"/>
                    <a:pt x="2311" y="2277"/>
                  </a:cubicBezTo>
                  <a:cubicBezTo>
                    <a:pt x="2311" y="2266"/>
                    <a:pt x="2299" y="2266"/>
                    <a:pt x="2294" y="2266"/>
                  </a:cubicBezTo>
                  <a:cubicBezTo>
                    <a:pt x="2283" y="2261"/>
                    <a:pt x="2272" y="2250"/>
                    <a:pt x="2261" y="2255"/>
                  </a:cubicBezTo>
                  <a:close/>
                  <a:moveTo>
                    <a:pt x="2194" y="2316"/>
                  </a:moveTo>
                  <a:lnTo>
                    <a:pt x="2194" y="2316"/>
                  </a:lnTo>
                  <a:cubicBezTo>
                    <a:pt x="2183" y="2338"/>
                    <a:pt x="2166" y="2349"/>
                    <a:pt x="2161" y="2372"/>
                  </a:cubicBezTo>
                  <a:cubicBezTo>
                    <a:pt x="2183" y="2366"/>
                    <a:pt x="2205" y="2355"/>
                    <a:pt x="2205" y="2333"/>
                  </a:cubicBezTo>
                  <a:cubicBezTo>
                    <a:pt x="2205" y="2327"/>
                    <a:pt x="2205" y="2322"/>
                    <a:pt x="2205" y="2316"/>
                  </a:cubicBezTo>
                  <a:cubicBezTo>
                    <a:pt x="2200" y="2316"/>
                    <a:pt x="2200" y="2311"/>
                    <a:pt x="2194" y="2311"/>
                  </a:cubicBezTo>
                  <a:cubicBezTo>
                    <a:pt x="2194" y="2316"/>
                    <a:pt x="2194" y="2316"/>
                    <a:pt x="2194" y="2316"/>
                  </a:cubicBezTo>
                  <a:close/>
                  <a:moveTo>
                    <a:pt x="2632" y="1834"/>
                  </a:moveTo>
                  <a:lnTo>
                    <a:pt x="2632" y="1834"/>
                  </a:lnTo>
                  <a:cubicBezTo>
                    <a:pt x="2610" y="1840"/>
                    <a:pt x="2599" y="1845"/>
                    <a:pt x="2577" y="1845"/>
                  </a:cubicBezTo>
                  <a:cubicBezTo>
                    <a:pt x="2577" y="1851"/>
                    <a:pt x="2577" y="1851"/>
                    <a:pt x="2577" y="1851"/>
                  </a:cubicBezTo>
                  <a:cubicBezTo>
                    <a:pt x="2621" y="1862"/>
                    <a:pt x="2637" y="1878"/>
                    <a:pt x="2671" y="1901"/>
                  </a:cubicBezTo>
                  <a:cubicBezTo>
                    <a:pt x="2671" y="1895"/>
                    <a:pt x="2671" y="1895"/>
                    <a:pt x="2671" y="1889"/>
                  </a:cubicBezTo>
                  <a:cubicBezTo>
                    <a:pt x="2671" y="1867"/>
                    <a:pt x="2654" y="1834"/>
                    <a:pt x="2632" y="1834"/>
                  </a:cubicBezTo>
                  <a:close/>
                  <a:moveTo>
                    <a:pt x="2327" y="2061"/>
                  </a:moveTo>
                  <a:lnTo>
                    <a:pt x="2327" y="2061"/>
                  </a:lnTo>
                  <a:cubicBezTo>
                    <a:pt x="2327" y="2045"/>
                    <a:pt x="2344" y="2039"/>
                    <a:pt x="2349" y="2022"/>
                  </a:cubicBezTo>
                  <a:cubicBezTo>
                    <a:pt x="2355" y="2000"/>
                    <a:pt x="2355" y="1984"/>
                    <a:pt x="2371" y="1978"/>
                  </a:cubicBezTo>
                  <a:cubicBezTo>
                    <a:pt x="2383" y="1973"/>
                    <a:pt x="2394" y="1978"/>
                    <a:pt x="2405" y="1967"/>
                  </a:cubicBezTo>
                  <a:cubicBezTo>
                    <a:pt x="2410" y="1956"/>
                    <a:pt x="2410" y="1939"/>
                    <a:pt x="2421" y="1934"/>
                  </a:cubicBezTo>
                  <a:cubicBezTo>
                    <a:pt x="2432" y="1928"/>
                    <a:pt x="2438" y="1934"/>
                    <a:pt x="2444" y="1928"/>
                  </a:cubicBezTo>
                  <a:cubicBezTo>
                    <a:pt x="2460" y="1917"/>
                    <a:pt x="2455" y="1901"/>
                    <a:pt x="2471" y="1884"/>
                  </a:cubicBezTo>
                  <a:cubicBezTo>
                    <a:pt x="2471" y="1884"/>
                    <a:pt x="2482" y="1884"/>
                    <a:pt x="2482" y="1878"/>
                  </a:cubicBezTo>
                  <a:cubicBezTo>
                    <a:pt x="2493" y="1867"/>
                    <a:pt x="2482" y="1851"/>
                    <a:pt x="2493" y="1845"/>
                  </a:cubicBezTo>
                  <a:cubicBezTo>
                    <a:pt x="2510" y="1834"/>
                    <a:pt x="2521" y="1840"/>
                    <a:pt x="2538" y="1834"/>
                  </a:cubicBezTo>
                  <a:cubicBezTo>
                    <a:pt x="2538" y="1845"/>
                    <a:pt x="2532" y="1851"/>
                    <a:pt x="2538" y="1856"/>
                  </a:cubicBezTo>
                  <a:cubicBezTo>
                    <a:pt x="2543" y="1862"/>
                    <a:pt x="2560" y="1862"/>
                    <a:pt x="2560" y="1873"/>
                  </a:cubicBezTo>
                  <a:cubicBezTo>
                    <a:pt x="2560" y="1889"/>
                    <a:pt x="2527" y="1884"/>
                    <a:pt x="2527" y="1906"/>
                  </a:cubicBezTo>
                  <a:cubicBezTo>
                    <a:pt x="2527" y="1928"/>
                    <a:pt x="2527" y="1939"/>
                    <a:pt x="2538" y="1962"/>
                  </a:cubicBezTo>
                  <a:lnTo>
                    <a:pt x="2543" y="1962"/>
                  </a:lnTo>
                  <a:cubicBezTo>
                    <a:pt x="2543" y="2022"/>
                    <a:pt x="2516" y="2045"/>
                    <a:pt x="2488" y="2095"/>
                  </a:cubicBezTo>
                  <a:cubicBezTo>
                    <a:pt x="2471" y="2095"/>
                    <a:pt x="2471" y="2095"/>
                    <a:pt x="2471" y="2095"/>
                  </a:cubicBezTo>
                  <a:cubicBezTo>
                    <a:pt x="2466" y="2100"/>
                    <a:pt x="2460" y="2106"/>
                    <a:pt x="2455" y="2117"/>
                  </a:cubicBezTo>
                  <a:cubicBezTo>
                    <a:pt x="2444" y="2139"/>
                    <a:pt x="2432" y="2144"/>
                    <a:pt x="2421" y="2167"/>
                  </a:cubicBezTo>
                  <a:cubicBezTo>
                    <a:pt x="2416" y="2172"/>
                    <a:pt x="2405" y="2172"/>
                    <a:pt x="2405" y="2178"/>
                  </a:cubicBezTo>
                  <a:cubicBezTo>
                    <a:pt x="2394" y="2194"/>
                    <a:pt x="2405" y="2222"/>
                    <a:pt x="2383" y="2228"/>
                  </a:cubicBezTo>
                  <a:cubicBezTo>
                    <a:pt x="2383" y="2216"/>
                    <a:pt x="2383" y="2211"/>
                    <a:pt x="2383" y="2200"/>
                  </a:cubicBezTo>
                  <a:cubicBezTo>
                    <a:pt x="2366" y="2205"/>
                    <a:pt x="2360" y="2216"/>
                    <a:pt x="2338" y="2216"/>
                  </a:cubicBezTo>
                  <a:cubicBezTo>
                    <a:pt x="2327" y="2216"/>
                    <a:pt x="2322" y="2216"/>
                    <a:pt x="2311" y="2216"/>
                  </a:cubicBezTo>
                  <a:cubicBezTo>
                    <a:pt x="2311" y="2189"/>
                    <a:pt x="2299" y="2178"/>
                    <a:pt x="2299" y="2150"/>
                  </a:cubicBezTo>
                  <a:cubicBezTo>
                    <a:pt x="2299" y="2133"/>
                    <a:pt x="2316" y="2128"/>
                    <a:pt x="2316" y="2111"/>
                  </a:cubicBezTo>
                  <a:cubicBezTo>
                    <a:pt x="2316" y="2106"/>
                    <a:pt x="2311" y="2100"/>
                    <a:pt x="2311" y="2095"/>
                  </a:cubicBezTo>
                  <a:cubicBezTo>
                    <a:pt x="2311" y="2095"/>
                    <a:pt x="2311" y="2095"/>
                    <a:pt x="2316" y="2089"/>
                  </a:cubicBezTo>
                  <a:cubicBezTo>
                    <a:pt x="2327" y="2095"/>
                    <a:pt x="2327" y="2095"/>
                    <a:pt x="2327" y="2095"/>
                  </a:cubicBezTo>
                  <a:cubicBezTo>
                    <a:pt x="2333" y="2089"/>
                    <a:pt x="2333" y="2089"/>
                    <a:pt x="2333" y="2089"/>
                  </a:cubicBezTo>
                  <a:cubicBezTo>
                    <a:pt x="2333" y="2078"/>
                    <a:pt x="2327" y="2072"/>
                    <a:pt x="2327" y="2061"/>
                  </a:cubicBezTo>
                  <a:close/>
                  <a:moveTo>
                    <a:pt x="709" y="2006"/>
                  </a:moveTo>
                  <a:lnTo>
                    <a:pt x="709" y="2006"/>
                  </a:lnTo>
                  <a:cubicBezTo>
                    <a:pt x="709" y="2045"/>
                    <a:pt x="709" y="2045"/>
                    <a:pt x="709" y="2045"/>
                  </a:cubicBezTo>
                  <a:cubicBezTo>
                    <a:pt x="709" y="2050"/>
                    <a:pt x="703" y="2056"/>
                    <a:pt x="698" y="2067"/>
                  </a:cubicBezTo>
                  <a:cubicBezTo>
                    <a:pt x="703" y="2067"/>
                    <a:pt x="703" y="2067"/>
                    <a:pt x="709" y="2067"/>
                  </a:cubicBezTo>
                  <a:cubicBezTo>
                    <a:pt x="720" y="2067"/>
                    <a:pt x="726" y="2056"/>
                    <a:pt x="737" y="2045"/>
                  </a:cubicBezTo>
                  <a:cubicBezTo>
                    <a:pt x="748" y="2039"/>
                    <a:pt x="770" y="2039"/>
                    <a:pt x="770" y="2028"/>
                  </a:cubicBezTo>
                  <a:cubicBezTo>
                    <a:pt x="770" y="2022"/>
                    <a:pt x="759" y="2022"/>
                    <a:pt x="753" y="2022"/>
                  </a:cubicBezTo>
                  <a:cubicBezTo>
                    <a:pt x="731" y="2011"/>
                    <a:pt x="726" y="2006"/>
                    <a:pt x="709" y="2006"/>
                  </a:cubicBezTo>
                  <a:close/>
                  <a:moveTo>
                    <a:pt x="920" y="2261"/>
                  </a:moveTo>
                  <a:lnTo>
                    <a:pt x="920" y="2261"/>
                  </a:lnTo>
                  <a:cubicBezTo>
                    <a:pt x="908" y="2255"/>
                    <a:pt x="897" y="2261"/>
                    <a:pt x="886" y="2261"/>
                  </a:cubicBezTo>
                  <a:cubicBezTo>
                    <a:pt x="886" y="2277"/>
                    <a:pt x="886" y="2277"/>
                    <a:pt x="886" y="2277"/>
                  </a:cubicBezTo>
                  <a:cubicBezTo>
                    <a:pt x="897" y="2288"/>
                    <a:pt x="903" y="2305"/>
                    <a:pt x="925" y="2311"/>
                  </a:cubicBezTo>
                  <a:cubicBezTo>
                    <a:pt x="947" y="2316"/>
                    <a:pt x="964" y="2311"/>
                    <a:pt x="986" y="2327"/>
                  </a:cubicBezTo>
                  <a:cubicBezTo>
                    <a:pt x="1008" y="2311"/>
                    <a:pt x="1019" y="2294"/>
                    <a:pt x="1025" y="2266"/>
                  </a:cubicBezTo>
                  <a:cubicBezTo>
                    <a:pt x="1019" y="2266"/>
                    <a:pt x="1019" y="2266"/>
                    <a:pt x="1014" y="2266"/>
                  </a:cubicBezTo>
                  <a:cubicBezTo>
                    <a:pt x="992" y="2266"/>
                    <a:pt x="981" y="2272"/>
                    <a:pt x="953" y="2272"/>
                  </a:cubicBezTo>
                  <a:cubicBezTo>
                    <a:pt x="942" y="2272"/>
                    <a:pt x="931" y="2266"/>
                    <a:pt x="920" y="2261"/>
                  </a:cubicBezTo>
                  <a:close/>
                  <a:moveTo>
                    <a:pt x="183" y="2100"/>
                  </a:moveTo>
                  <a:lnTo>
                    <a:pt x="183" y="2100"/>
                  </a:lnTo>
                  <a:cubicBezTo>
                    <a:pt x="155" y="2100"/>
                    <a:pt x="138" y="2072"/>
                    <a:pt x="110" y="2072"/>
                  </a:cubicBezTo>
                  <a:cubicBezTo>
                    <a:pt x="94" y="2072"/>
                    <a:pt x="99" y="2095"/>
                    <a:pt x="94" y="2106"/>
                  </a:cubicBezTo>
                  <a:cubicBezTo>
                    <a:pt x="83" y="2122"/>
                    <a:pt x="66" y="2122"/>
                    <a:pt x="55" y="2139"/>
                  </a:cubicBezTo>
                  <a:cubicBezTo>
                    <a:pt x="44" y="2155"/>
                    <a:pt x="50" y="2167"/>
                    <a:pt x="38" y="2183"/>
                  </a:cubicBezTo>
                  <a:cubicBezTo>
                    <a:pt x="0" y="2250"/>
                    <a:pt x="66" y="2200"/>
                    <a:pt x="105" y="2200"/>
                  </a:cubicBezTo>
                  <a:cubicBezTo>
                    <a:pt x="138" y="2200"/>
                    <a:pt x="155" y="2216"/>
                    <a:pt x="183" y="2216"/>
                  </a:cubicBezTo>
                  <a:cubicBezTo>
                    <a:pt x="210" y="2216"/>
                    <a:pt x="227" y="2205"/>
                    <a:pt x="255" y="2200"/>
                  </a:cubicBezTo>
                  <a:cubicBezTo>
                    <a:pt x="288" y="2194"/>
                    <a:pt x="316" y="2189"/>
                    <a:pt x="338" y="2161"/>
                  </a:cubicBezTo>
                  <a:cubicBezTo>
                    <a:pt x="354" y="2139"/>
                    <a:pt x="376" y="2128"/>
                    <a:pt x="404" y="2117"/>
                  </a:cubicBezTo>
                  <a:cubicBezTo>
                    <a:pt x="426" y="2111"/>
                    <a:pt x="437" y="2111"/>
                    <a:pt x="460" y="2106"/>
                  </a:cubicBezTo>
                  <a:cubicBezTo>
                    <a:pt x="465" y="2106"/>
                    <a:pt x="476" y="2106"/>
                    <a:pt x="476" y="2095"/>
                  </a:cubicBezTo>
                  <a:cubicBezTo>
                    <a:pt x="476" y="2089"/>
                    <a:pt x="471" y="2089"/>
                    <a:pt x="465" y="2083"/>
                  </a:cubicBezTo>
                  <a:cubicBezTo>
                    <a:pt x="465" y="2072"/>
                    <a:pt x="465" y="2061"/>
                    <a:pt x="454" y="2061"/>
                  </a:cubicBezTo>
                  <a:cubicBezTo>
                    <a:pt x="437" y="2061"/>
                    <a:pt x="426" y="2072"/>
                    <a:pt x="415" y="2067"/>
                  </a:cubicBezTo>
                  <a:cubicBezTo>
                    <a:pt x="404" y="2061"/>
                    <a:pt x="404" y="2045"/>
                    <a:pt x="393" y="2039"/>
                  </a:cubicBezTo>
                  <a:cubicBezTo>
                    <a:pt x="365" y="2028"/>
                    <a:pt x="349" y="2045"/>
                    <a:pt x="321" y="2056"/>
                  </a:cubicBezTo>
                  <a:cubicBezTo>
                    <a:pt x="310" y="2061"/>
                    <a:pt x="304" y="2072"/>
                    <a:pt x="293" y="2078"/>
                  </a:cubicBezTo>
                  <a:cubicBezTo>
                    <a:pt x="271" y="2083"/>
                    <a:pt x="255" y="2083"/>
                    <a:pt x="232" y="2089"/>
                  </a:cubicBezTo>
                  <a:cubicBezTo>
                    <a:pt x="216" y="2089"/>
                    <a:pt x="205" y="2100"/>
                    <a:pt x="183" y="2100"/>
                  </a:cubicBezTo>
                  <a:close/>
                  <a:moveTo>
                    <a:pt x="908" y="160"/>
                  </a:moveTo>
                  <a:lnTo>
                    <a:pt x="908" y="160"/>
                  </a:lnTo>
                  <a:cubicBezTo>
                    <a:pt x="920" y="188"/>
                    <a:pt x="942" y="205"/>
                    <a:pt x="942" y="238"/>
                  </a:cubicBezTo>
                  <a:cubicBezTo>
                    <a:pt x="942" y="282"/>
                    <a:pt x="942" y="282"/>
                    <a:pt x="942" y="282"/>
                  </a:cubicBezTo>
                  <a:cubicBezTo>
                    <a:pt x="953" y="288"/>
                    <a:pt x="953" y="288"/>
                    <a:pt x="953" y="288"/>
                  </a:cubicBezTo>
                  <a:cubicBezTo>
                    <a:pt x="964" y="266"/>
                    <a:pt x="981" y="260"/>
                    <a:pt x="986" y="238"/>
                  </a:cubicBezTo>
                  <a:cubicBezTo>
                    <a:pt x="1003" y="194"/>
                    <a:pt x="997" y="155"/>
                    <a:pt x="1036" y="122"/>
                  </a:cubicBezTo>
                  <a:cubicBezTo>
                    <a:pt x="1041" y="138"/>
                    <a:pt x="1041" y="144"/>
                    <a:pt x="1041" y="160"/>
                  </a:cubicBezTo>
                  <a:cubicBezTo>
                    <a:pt x="1080" y="166"/>
                    <a:pt x="1108" y="177"/>
                    <a:pt x="1136" y="210"/>
                  </a:cubicBezTo>
                  <a:cubicBezTo>
                    <a:pt x="1141" y="221"/>
                    <a:pt x="1152" y="227"/>
                    <a:pt x="1163" y="244"/>
                  </a:cubicBezTo>
                  <a:cubicBezTo>
                    <a:pt x="1174" y="260"/>
                    <a:pt x="1169" y="282"/>
                    <a:pt x="1191" y="282"/>
                  </a:cubicBezTo>
                  <a:cubicBezTo>
                    <a:pt x="1202" y="282"/>
                    <a:pt x="1208" y="271"/>
                    <a:pt x="1224" y="271"/>
                  </a:cubicBezTo>
                  <a:cubicBezTo>
                    <a:pt x="1247" y="266"/>
                    <a:pt x="1258" y="266"/>
                    <a:pt x="1280" y="266"/>
                  </a:cubicBezTo>
                  <a:cubicBezTo>
                    <a:pt x="1280" y="244"/>
                    <a:pt x="1280" y="227"/>
                    <a:pt x="1296" y="210"/>
                  </a:cubicBezTo>
                  <a:cubicBezTo>
                    <a:pt x="1319" y="188"/>
                    <a:pt x="1352" y="199"/>
                    <a:pt x="1380" y="183"/>
                  </a:cubicBezTo>
                  <a:cubicBezTo>
                    <a:pt x="1380" y="238"/>
                    <a:pt x="1380" y="238"/>
                    <a:pt x="1380" y="238"/>
                  </a:cubicBezTo>
                  <a:cubicBezTo>
                    <a:pt x="1407" y="238"/>
                    <a:pt x="1424" y="232"/>
                    <a:pt x="1452" y="244"/>
                  </a:cubicBezTo>
                  <a:cubicBezTo>
                    <a:pt x="1485" y="249"/>
                    <a:pt x="1496" y="266"/>
                    <a:pt x="1524" y="271"/>
                  </a:cubicBezTo>
                  <a:cubicBezTo>
                    <a:pt x="1551" y="277"/>
                    <a:pt x="1562" y="277"/>
                    <a:pt x="1590" y="277"/>
                  </a:cubicBezTo>
                  <a:cubicBezTo>
                    <a:pt x="1607" y="277"/>
                    <a:pt x="1618" y="277"/>
                    <a:pt x="1634" y="266"/>
                  </a:cubicBezTo>
                  <a:cubicBezTo>
                    <a:pt x="1623" y="244"/>
                    <a:pt x="1623" y="244"/>
                    <a:pt x="1623" y="244"/>
                  </a:cubicBezTo>
                  <a:cubicBezTo>
                    <a:pt x="1623" y="232"/>
                    <a:pt x="1623" y="232"/>
                    <a:pt x="1623" y="232"/>
                  </a:cubicBezTo>
                  <a:cubicBezTo>
                    <a:pt x="1756" y="232"/>
                    <a:pt x="1756" y="232"/>
                    <a:pt x="1756" y="232"/>
                  </a:cubicBezTo>
                  <a:cubicBezTo>
                    <a:pt x="1784" y="232"/>
                    <a:pt x="1795" y="249"/>
                    <a:pt x="1806" y="277"/>
                  </a:cubicBezTo>
                  <a:cubicBezTo>
                    <a:pt x="1817" y="293"/>
                    <a:pt x="1839" y="288"/>
                    <a:pt x="1856" y="293"/>
                  </a:cubicBezTo>
                  <a:cubicBezTo>
                    <a:pt x="1889" y="299"/>
                    <a:pt x="1900" y="321"/>
                    <a:pt x="1928" y="338"/>
                  </a:cubicBezTo>
                  <a:cubicBezTo>
                    <a:pt x="1945" y="343"/>
                    <a:pt x="1956" y="343"/>
                    <a:pt x="1967" y="349"/>
                  </a:cubicBezTo>
                  <a:cubicBezTo>
                    <a:pt x="2011" y="377"/>
                    <a:pt x="2033" y="393"/>
                    <a:pt x="2083" y="410"/>
                  </a:cubicBezTo>
                  <a:cubicBezTo>
                    <a:pt x="2100" y="415"/>
                    <a:pt x="2111" y="415"/>
                    <a:pt x="2128" y="426"/>
                  </a:cubicBezTo>
                  <a:cubicBezTo>
                    <a:pt x="2144" y="443"/>
                    <a:pt x="2155" y="465"/>
                    <a:pt x="2178" y="465"/>
                  </a:cubicBezTo>
                  <a:cubicBezTo>
                    <a:pt x="2178" y="454"/>
                    <a:pt x="2178" y="449"/>
                    <a:pt x="2178" y="438"/>
                  </a:cubicBezTo>
                  <a:cubicBezTo>
                    <a:pt x="2178" y="404"/>
                    <a:pt x="2178" y="388"/>
                    <a:pt x="2194" y="360"/>
                  </a:cubicBezTo>
                  <a:cubicBezTo>
                    <a:pt x="2194" y="349"/>
                    <a:pt x="2200" y="343"/>
                    <a:pt x="2200" y="338"/>
                  </a:cubicBezTo>
                  <a:cubicBezTo>
                    <a:pt x="2200" y="316"/>
                    <a:pt x="2178" y="310"/>
                    <a:pt x="2172" y="293"/>
                  </a:cubicBezTo>
                  <a:cubicBezTo>
                    <a:pt x="2166" y="282"/>
                    <a:pt x="2166" y="271"/>
                    <a:pt x="2155" y="266"/>
                  </a:cubicBezTo>
                  <a:cubicBezTo>
                    <a:pt x="2144" y="260"/>
                    <a:pt x="2128" y="271"/>
                    <a:pt x="2117" y="260"/>
                  </a:cubicBezTo>
                  <a:cubicBezTo>
                    <a:pt x="2105" y="244"/>
                    <a:pt x="2100" y="227"/>
                    <a:pt x="2094" y="205"/>
                  </a:cubicBezTo>
                  <a:cubicBezTo>
                    <a:pt x="2089" y="183"/>
                    <a:pt x="2094" y="166"/>
                    <a:pt x="2078" y="144"/>
                  </a:cubicBezTo>
                  <a:cubicBezTo>
                    <a:pt x="2067" y="127"/>
                    <a:pt x="2045" y="133"/>
                    <a:pt x="2033" y="122"/>
                  </a:cubicBezTo>
                  <a:cubicBezTo>
                    <a:pt x="2017" y="111"/>
                    <a:pt x="2017" y="94"/>
                    <a:pt x="2006" y="83"/>
                  </a:cubicBezTo>
                  <a:cubicBezTo>
                    <a:pt x="1995" y="77"/>
                    <a:pt x="1989" y="83"/>
                    <a:pt x="1972" y="83"/>
                  </a:cubicBezTo>
                  <a:cubicBezTo>
                    <a:pt x="1873" y="94"/>
                    <a:pt x="1873" y="94"/>
                    <a:pt x="1873" y="94"/>
                  </a:cubicBezTo>
                  <a:cubicBezTo>
                    <a:pt x="1823" y="94"/>
                    <a:pt x="1801" y="66"/>
                    <a:pt x="1751" y="44"/>
                  </a:cubicBezTo>
                  <a:cubicBezTo>
                    <a:pt x="1745" y="39"/>
                    <a:pt x="1734" y="44"/>
                    <a:pt x="1723" y="39"/>
                  </a:cubicBezTo>
                  <a:cubicBezTo>
                    <a:pt x="1673" y="16"/>
                    <a:pt x="1646" y="5"/>
                    <a:pt x="1596" y="5"/>
                  </a:cubicBezTo>
                  <a:cubicBezTo>
                    <a:pt x="1579" y="5"/>
                    <a:pt x="1573" y="0"/>
                    <a:pt x="1562" y="5"/>
                  </a:cubicBezTo>
                  <a:cubicBezTo>
                    <a:pt x="1546" y="11"/>
                    <a:pt x="1546" y="27"/>
                    <a:pt x="1529" y="39"/>
                  </a:cubicBezTo>
                  <a:cubicBezTo>
                    <a:pt x="1513" y="55"/>
                    <a:pt x="1496" y="55"/>
                    <a:pt x="1474" y="61"/>
                  </a:cubicBezTo>
                  <a:cubicBezTo>
                    <a:pt x="1468" y="66"/>
                    <a:pt x="1468" y="72"/>
                    <a:pt x="1463" y="72"/>
                  </a:cubicBezTo>
                  <a:cubicBezTo>
                    <a:pt x="1429" y="72"/>
                    <a:pt x="1435" y="5"/>
                    <a:pt x="1402" y="5"/>
                  </a:cubicBezTo>
                  <a:cubicBezTo>
                    <a:pt x="1380" y="5"/>
                    <a:pt x="1368" y="33"/>
                    <a:pt x="1346" y="33"/>
                  </a:cubicBezTo>
                  <a:cubicBezTo>
                    <a:pt x="1313" y="33"/>
                    <a:pt x="1291" y="22"/>
                    <a:pt x="1258" y="22"/>
                  </a:cubicBezTo>
                  <a:cubicBezTo>
                    <a:pt x="1219" y="22"/>
                    <a:pt x="1219" y="22"/>
                    <a:pt x="1219" y="22"/>
                  </a:cubicBezTo>
                  <a:cubicBezTo>
                    <a:pt x="1191" y="22"/>
                    <a:pt x="1180" y="39"/>
                    <a:pt x="1152" y="39"/>
                  </a:cubicBezTo>
                  <a:cubicBezTo>
                    <a:pt x="1119" y="39"/>
                    <a:pt x="1102" y="27"/>
                    <a:pt x="1064" y="27"/>
                  </a:cubicBezTo>
                  <a:cubicBezTo>
                    <a:pt x="1053" y="27"/>
                    <a:pt x="1047" y="44"/>
                    <a:pt x="1036" y="55"/>
                  </a:cubicBezTo>
                  <a:cubicBezTo>
                    <a:pt x="1025" y="77"/>
                    <a:pt x="1014" y="88"/>
                    <a:pt x="1003" y="111"/>
                  </a:cubicBezTo>
                  <a:cubicBezTo>
                    <a:pt x="997" y="133"/>
                    <a:pt x="969" y="127"/>
                    <a:pt x="953" y="133"/>
                  </a:cubicBezTo>
                  <a:cubicBezTo>
                    <a:pt x="936" y="138"/>
                    <a:pt x="925" y="155"/>
                    <a:pt x="908" y="160"/>
                  </a:cubicBezTo>
                  <a:close/>
                  <a:moveTo>
                    <a:pt x="1252" y="310"/>
                  </a:moveTo>
                  <a:lnTo>
                    <a:pt x="1252" y="310"/>
                  </a:lnTo>
                  <a:cubicBezTo>
                    <a:pt x="1269" y="310"/>
                    <a:pt x="1280" y="316"/>
                    <a:pt x="1285" y="327"/>
                  </a:cubicBezTo>
                  <a:cubicBezTo>
                    <a:pt x="1274" y="338"/>
                    <a:pt x="1263" y="349"/>
                    <a:pt x="1247" y="349"/>
                  </a:cubicBezTo>
                  <a:cubicBezTo>
                    <a:pt x="1235" y="349"/>
                    <a:pt x="1235" y="338"/>
                    <a:pt x="1230" y="327"/>
                  </a:cubicBezTo>
                  <a:cubicBezTo>
                    <a:pt x="1224" y="321"/>
                    <a:pt x="1219" y="316"/>
                    <a:pt x="1219" y="310"/>
                  </a:cubicBezTo>
                  <a:cubicBezTo>
                    <a:pt x="1252" y="310"/>
                    <a:pt x="1252" y="310"/>
                    <a:pt x="1252" y="310"/>
                  </a:cubicBezTo>
                  <a:close/>
                  <a:moveTo>
                    <a:pt x="1163" y="310"/>
                  </a:moveTo>
                  <a:lnTo>
                    <a:pt x="1163" y="310"/>
                  </a:lnTo>
                  <a:cubicBezTo>
                    <a:pt x="1186" y="310"/>
                    <a:pt x="1197" y="316"/>
                    <a:pt x="1208" y="332"/>
                  </a:cubicBezTo>
                  <a:cubicBezTo>
                    <a:pt x="1208" y="349"/>
                    <a:pt x="1208" y="349"/>
                    <a:pt x="1208" y="349"/>
                  </a:cubicBezTo>
                  <a:cubicBezTo>
                    <a:pt x="1186" y="349"/>
                    <a:pt x="1169" y="360"/>
                    <a:pt x="1147" y="360"/>
                  </a:cubicBezTo>
                  <a:cubicBezTo>
                    <a:pt x="1147" y="338"/>
                    <a:pt x="1147" y="332"/>
                    <a:pt x="1147" y="310"/>
                  </a:cubicBezTo>
                  <a:cubicBezTo>
                    <a:pt x="1152" y="310"/>
                    <a:pt x="1158" y="310"/>
                    <a:pt x="1163" y="310"/>
                  </a:cubicBezTo>
                  <a:close/>
                  <a:moveTo>
                    <a:pt x="1064" y="321"/>
                  </a:moveTo>
                  <a:lnTo>
                    <a:pt x="1064" y="321"/>
                  </a:lnTo>
                  <a:cubicBezTo>
                    <a:pt x="1064" y="305"/>
                    <a:pt x="1086" y="288"/>
                    <a:pt x="1097" y="299"/>
                  </a:cubicBezTo>
                  <a:cubicBezTo>
                    <a:pt x="1108" y="305"/>
                    <a:pt x="1114" y="316"/>
                    <a:pt x="1114" y="327"/>
                  </a:cubicBezTo>
                  <a:cubicBezTo>
                    <a:pt x="1114" y="338"/>
                    <a:pt x="1108" y="354"/>
                    <a:pt x="1097" y="354"/>
                  </a:cubicBezTo>
                  <a:cubicBezTo>
                    <a:pt x="1080" y="354"/>
                    <a:pt x="1064" y="338"/>
                    <a:pt x="1064" y="321"/>
                  </a:cubicBezTo>
                  <a:close/>
                  <a:moveTo>
                    <a:pt x="831" y="183"/>
                  </a:moveTo>
                  <a:lnTo>
                    <a:pt x="831" y="183"/>
                  </a:lnTo>
                  <a:cubicBezTo>
                    <a:pt x="831" y="194"/>
                    <a:pt x="842" y="194"/>
                    <a:pt x="853" y="194"/>
                  </a:cubicBezTo>
                  <a:cubicBezTo>
                    <a:pt x="881" y="194"/>
                    <a:pt x="881" y="194"/>
                    <a:pt x="881" y="194"/>
                  </a:cubicBezTo>
                  <a:cubicBezTo>
                    <a:pt x="881" y="194"/>
                    <a:pt x="881" y="194"/>
                    <a:pt x="881" y="188"/>
                  </a:cubicBezTo>
                  <a:cubicBezTo>
                    <a:pt x="881" y="177"/>
                    <a:pt x="881" y="160"/>
                    <a:pt x="870" y="155"/>
                  </a:cubicBezTo>
                  <a:cubicBezTo>
                    <a:pt x="859" y="149"/>
                    <a:pt x="853" y="160"/>
                    <a:pt x="848" y="166"/>
                  </a:cubicBezTo>
                  <a:cubicBezTo>
                    <a:pt x="842" y="172"/>
                    <a:pt x="831" y="172"/>
                    <a:pt x="831" y="183"/>
                  </a:cubicBezTo>
                  <a:close/>
                  <a:moveTo>
                    <a:pt x="936" y="77"/>
                  </a:moveTo>
                  <a:lnTo>
                    <a:pt x="936" y="77"/>
                  </a:lnTo>
                  <a:cubicBezTo>
                    <a:pt x="936" y="66"/>
                    <a:pt x="942" y="66"/>
                    <a:pt x="947" y="61"/>
                  </a:cubicBezTo>
                  <a:cubicBezTo>
                    <a:pt x="953" y="55"/>
                    <a:pt x="958" y="39"/>
                    <a:pt x="969" y="44"/>
                  </a:cubicBezTo>
                  <a:cubicBezTo>
                    <a:pt x="975" y="44"/>
                    <a:pt x="981" y="55"/>
                    <a:pt x="981" y="61"/>
                  </a:cubicBezTo>
                  <a:cubicBezTo>
                    <a:pt x="981" y="77"/>
                    <a:pt x="975" y="88"/>
                    <a:pt x="964" y="88"/>
                  </a:cubicBezTo>
                  <a:cubicBezTo>
                    <a:pt x="953" y="88"/>
                    <a:pt x="936" y="88"/>
                    <a:pt x="936" y="77"/>
                  </a:cubicBezTo>
                  <a:close/>
                  <a:moveTo>
                    <a:pt x="748" y="216"/>
                  </a:moveTo>
                  <a:lnTo>
                    <a:pt x="748" y="216"/>
                  </a:lnTo>
                  <a:cubicBezTo>
                    <a:pt x="753" y="221"/>
                    <a:pt x="759" y="227"/>
                    <a:pt x="764" y="238"/>
                  </a:cubicBezTo>
                  <a:cubicBezTo>
                    <a:pt x="781" y="232"/>
                    <a:pt x="792" y="221"/>
                    <a:pt x="803" y="205"/>
                  </a:cubicBezTo>
                  <a:cubicBezTo>
                    <a:pt x="803" y="199"/>
                    <a:pt x="803" y="199"/>
                    <a:pt x="803" y="199"/>
                  </a:cubicBezTo>
                  <a:cubicBezTo>
                    <a:pt x="781" y="194"/>
                    <a:pt x="764" y="199"/>
                    <a:pt x="748" y="216"/>
                  </a:cubicBezTo>
                  <a:close/>
                  <a:moveTo>
                    <a:pt x="338" y="116"/>
                  </a:moveTo>
                  <a:lnTo>
                    <a:pt x="338" y="116"/>
                  </a:lnTo>
                  <a:cubicBezTo>
                    <a:pt x="299" y="116"/>
                    <a:pt x="277" y="133"/>
                    <a:pt x="238" y="144"/>
                  </a:cubicBezTo>
                  <a:cubicBezTo>
                    <a:pt x="227" y="144"/>
                    <a:pt x="221" y="160"/>
                    <a:pt x="205" y="160"/>
                  </a:cubicBezTo>
                  <a:cubicBezTo>
                    <a:pt x="188" y="160"/>
                    <a:pt x="188" y="133"/>
                    <a:pt x="166" y="133"/>
                  </a:cubicBezTo>
                  <a:cubicBezTo>
                    <a:pt x="160" y="133"/>
                    <a:pt x="155" y="144"/>
                    <a:pt x="149" y="149"/>
                  </a:cubicBezTo>
                  <a:cubicBezTo>
                    <a:pt x="144" y="166"/>
                    <a:pt x="127" y="172"/>
                    <a:pt x="127" y="188"/>
                  </a:cubicBezTo>
                  <a:cubicBezTo>
                    <a:pt x="127" y="216"/>
                    <a:pt x="138" y="238"/>
                    <a:pt x="149" y="266"/>
                  </a:cubicBezTo>
                  <a:cubicBezTo>
                    <a:pt x="149" y="277"/>
                    <a:pt x="166" y="271"/>
                    <a:pt x="171" y="282"/>
                  </a:cubicBezTo>
                  <a:cubicBezTo>
                    <a:pt x="188" y="293"/>
                    <a:pt x="183" y="321"/>
                    <a:pt x="194" y="343"/>
                  </a:cubicBezTo>
                  <a:cubicBezTo>
                    <a:pt x="199" y="354"/>
                    <a:pt x="221" y="349"/>
                    <a:pt x="232" y="354"/>
                  </a:cubicBezTo>
                  <a:cubicBezTo>
                    <a:pt x="260" y="360"/>
                    <a:pt x="277" y="377"/>
                    <a:pt x="293" y="404"/>
                  </a:cubicBezTo>
                  <a:cubicBezTo>
                    <a:pt x="316" y="426"/>
                    <a:pt x="338" y="432"/>
                    <a:pt x="365" y="438"/>
                  </a:cubicBezTo>
                  <a:cubicBezTo>
                    <a:pt x="393" y="443"/>
                    <a:pt x="404" y="454"/>
                    <a:pt x="426" y="454"/>
                  </a:cubicBezTo>
                  <a:cubicBezTo>
                    <a:pt x="471" y="454"/>
                    <a:pt x="471" y="454"/>
                    <a:pt x="471" y="454"/>
                  </a:cubicBezTo>
                  <a:cubicBezTo>
                    <a:pt x="487" y="454"/>
                    <a:pt x="493" y="449"/>
                    <a:pt x="504" y="438"/>
                  </a:cubicBezTo>
                  <a:cubicBezTo>
                    <a:pt x="509" y="426"/>
                    <a:pt x="515" y="426"/>
                    <a:pt x="526" y="421"/>
                  </a:cubicBezTo>
                  <a:cubicBezTo>
                    <a:pt x="543" y="404"/>
                    <a:pt x="548" y="382"/>
                    <a:pt x="576" y="377"/>
                  </a:cubicBezTo>
                  <a:cubicBezTo>
                    <a:pt x="598" y="371"/>
                    <a:pt x="620" y="377"/>
                    <a:pt x="637" y="360"/>
                  </a:cubicBezTo>
                  <a:cubicBezTo>
                    <a:pt x="648" y="349"/>
                    <a:pt x="648" y="338"/>
                    <a:pt x="648" y="321"/>
                  </a:cubicBezTo>
                  <a:cubicBezTo>
                    <a:pt x="648" y="288"/>
                    <a:pt x="642" y="266"/>
                    <a:pt x="637" y="232"/>
                  </a:cubicBezTo>
                  <a:cubicBezTo>
                    <a:pt x="620" y="232"/>
                    <a:pt x="609" y="244"/>
                    <a:pt x="593" y="244"/>
                  </a:cubicBezTo>
                  <a:cubicBezTo>
                    <a:pt x="582" y="244"/>
                    <a:pt x="570" y="227"/>
                    <a:pt x="570" y="216"/>
                  </a:cubicBezTo>
                  <a:cubicBezTo>
                    <a:pt x="570" y="199"/>
                    <a:pt x="570" y="199"/>
                    <a:pt x="570" y="199"/>
                  </a:cubicBezTo>
                  <a:cubicBezTo>
                    <a:pt x="582" y="199"/>
                    <a:pt x="587" y="199"/>
                    <a:pt x="598" y="194"/>
                  </a:cubicBezTo>
                  <a:cubicBezTo>
                    <a:pt x="587" y="166"/>
                    <a:pt x="559" y="160"/>
                    <a:pt x="532" y="155"/>
                  </a:cubicBezTo>
                  <a:cubicBezTo>
                    <a:pt x="509" y="149"/>
                    <a:pt x="498" y="144"/>
                    <a:pt x="487" y="127"/>
                  </a:cubicBezTo>
                  <a:cubicBezTo>
                    <a:pt x="476" y="122"/>
                    <a:pt x="476" y="111"/>
                    <a:pt x="465" y="111"/>
                  </a:cubicBezTo>
                  <a:cubicBezTo>
                    <a:pt x="432" y="111"/>
                    <a:pt x="415" y="127"/>
                    <a:pt x="382" y="127"/>
                  </a:cubicBezTo>
                  <a:cubicBezTo>
                    <a:pt x="365" y="127"/>
                    <a:pt x="354" y="122"/>
                    <a:pt x="338" y="116"/>
                  </a:cubicBezTo>
                  <a:close/>
                  <a:moveTo>
                    <a:pt x="598" y="460"/>
                  </a:moveTo>
                  <a:lnTo>
                    <a:pt x="598" y="460"/>
                  </a:lnTo>
                  <a:cubicBezTo>
                    <a:pt x="609" y="449"/>
                    <a:pt x="609" y="426"/>
                    <a:pt x="626" y="426"/>
                  </a:cubicBezTo>
                  <a:cubicBezTo>
                    <a:pt x="637" y="426"/>
                    <a:pt x="637" y="438"/>
                    <a:pt x="642" y="449"/>
                  </a:cubicBezTo>
                  <a:cubicBezTo>
                    <a:pt x="648" y="454"/>
                    <a:pt x="654" y="454"/>
                    <a:pt x="654" y="460"/>
                  </a:cubicBezTo>
                  <a:cubicBezTo>
                    <a:pt x="654" y="465"/>
                    <a:pt x="648" y="465"/>
                    <a:pt x="648" y="471"/>
                  </a:cubicBezTo>
                  <a:cubicBezTo>
                    <a:pt x="626" y="465"/>
                    <a:pt x="615" y="465"/>
                    <a:pt x="598" y="460"/>
                  </a:cubicBezTo>
                  <a:close/>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81" name="Freeform 101">
              <a:extLst>
                <a:ext uri="{FF2B5EF4-FFF2-40B4-BE49-F238E27FC236}">
                  <a16:creationId xmlns:a16="http://schemas.microsoft.com/office/drawing/2014/main" id="{3E844275-C941-4743-BE8D-F610797559EB}"/>
                </a:ext>
              </a:extLst>
            </p:cNvPr>
            <p:cNvSpPr>
              <a:spLocks noChangeArrowheads="1"/>
            </p:cNvSpPr>
            <p:nvPr/>
          </p:nvSpPr>
          <p:spPr bwMode="auto">
            <a:xfrm>
              <a:off x="20679016" y="3935414"/>
              <a:ext cx="430184" cy="441325"/>
            </a:xfrm>
            <a:custGeom>
              <a:avLst/>
              <a:gdLst>
                <a:gd name="T0" fmla="*/ 909 w 1193"/>
                <a:gd name="T1" fmla="*/ 510 h 1226"/>
                <a:gd name="T2" fmla="*/ 970 w 1193"/>
                <a:gd name="T3" fmla="*/ 609 h 1226"/>
                <a:gd name="T4" fmla="*/ 964 w 1193"/>
                <a:gd name="T5" fmla="*/ 510 h 1226"/>
                <a:gd name="T6" fmla="*/ 443 w 1193"/>
                <a:gd name="T7" fmla="*/ 964 h 1226"/>
                <a:gd name="T8" fmla="*/ 399 w 1193"/>
                <a:gd name="T9" fmla="*/ 1031 h 1226"/>
                <a:gd name="T10" fmla="*/ 443 w 1193"/>
                <a:gd name="T11" fmla="*/ 1097 h 1226"/>
                <a:gd name="T12" fmla="*/ 499 w 1193"/>
                <a:gd name="T13" fmla="*/ 1075 h 1226"/>
                <a:gd name="T14" fmla="*/ 482 w 1193"/>
                <a:gd name="T15" fmla="*/ 975 h 1226"/>
                <a:gd name="T16" fmla="*/ 632 w 1193"/>
                <a:gd name="T17" fmla="*/ 875 h 1226"/>
                <a:gd name="T18" fmla="*/ 615 w 1193"/>
                <a:gd name="T19" fmla="*/ 1036 h 1226"/>
                <a:gd name="T20" fmla="*/ 637 w 1193"/>
                <a:gd name="T21" fmla="*/ 1086 h 1226"/>
                <a:gd name="T22" fmla="*/ 720 w 1193"/>
                <a:gd name="T23" fmla="*/ 1097 h 1226"/>
                <a:gd name="T24" fmla="*/ 754 w 1193"/>
                <a:gd name="T25" fmla="*/ 1031 h 1226"/>
                <a:gd name="T26" fmla="*/ 820 w 1193"/>
                <a:gd name="T27" fmla="*/ 892 h 1226"/>
                <a:gd name="T28" fmla="*/ 765 w 1193"/>
                <a:gd name="T29" fmla="*/ 781 h 1226"/>
                <a:gd name="T30" fmla="*/ 632 w 1193"/>
                <a:gd name="T31" fmla="*/ 875 h 1226"/>
                <a:gd name="T32" fmla="*/ 926 w 1193"/>
                <a:gd name="T33" fmla="*/ 676 h 1226"/>
                <a:gd name="T34" fmla="*/ 1003 w 1193"/>
                <a:gd name="T35" fmla="*/ 809 h 1226"/>
                <a:gd name="T36" fmla="*/ 1014 w 1193"/>
                <a:gd name="T37" fmla="*/ 853 h 1226"/>
                <a:gd name="T38" fmla="*/ 948 w 1193"/>
                <a:gd name="T39" fmla="*/ 826 h 1226"/>
                <a:gd name="T40" fmla="*/ 909 w 1193"/>
                <a:gd name="T41" fmla="*/ 992 h 1226"/>
                <a:gd name="T42" fmla="*/ 970 w 1193"/>
                <a:gd name="T43" fmla="*/ 1014 h 1226"/>
                <a:gd name="T44" fmla="*/ 931 w 1193"/>
                <a:gd name="T45" fmla="*/ 1103 h 1226"/>
                <a:gd name="T46" fmla="*/ 870 w 1193"/>
                <a:gd name="T47" fmla="*/ 1147 h 1226"/>
                <a:gd name="T48" fmla="*/ 809 w 1193"/>
                <a:gd name="T49" fmla="*/ 1202 h 1226"/>
                <a:gd name="T50" fmla="*/ 732 w 1193"/>
                <a:gd name="T51" fmla="*/ 1158 h 1226"/>
                <a:gd name="T52" fmla="*/ 831 w 1193"/>
                <a:gd name="T53" fmla="*/ 1020 h 1226"/>
                <a:gd name="T54" fmla="*/ 826 w 1193"/>
                <a:gd name="T55" fmla="*/ 953 h 1226"/>
                <a:gd name="T56" fmla="*/ 859 w 1193"/>
                <a:gd name="T57" fmla="*/ 826 h 1226"/>
                <a:gd name="T58" fmla="*/ 1136 w 1193"/>
                <a:gd name="T59" fmla="*/ 1047 h 1226"/>
                <a:gd name="T60" fmla="*/ 1192 w 1193"/>
                <a:gd name="T61" fmla="*/ 1064 h 1226"/>
                <a:gd name="T62" fmla="*/ 355 w 1193"/>
                <a:gd name="T63" fmla="*/ 66 h 1226"/>
                <a:gd name="T64" fmla="*/ 604 w 1193"/>
                <a:gd name="T65" fmla="*/ 127 h 1226"/>
                <a:gd name="T66" fmla="*/ 94 w 1193"/>
                <a:gd name="T67" fmla="*/ 28 h 1226"/>
                <a:gd name="T68" fmla="*/ 660 w 1193"/>
                <a:gd name="T69" fmla="*/ 122 h 1226"/>
                <a:gd name="T70" fmla="*/ 621 w 1193"/>
                <a:gd name="T71" fmla="*/ 205 h 1226"/>
                <a:gd name="T72" fmla="*/ 593 w 1193"/>
                <a:gd name="T73" fmla="*/ 227 h 1226"/>
                <a:gd name="T74" fmla="*/ 698 w 1193"/>
                <a:gd name="T75" fmla="*/ 415 h 1226"/>
                <a:gd name="T76" fmla="*/ 870 w 1193"/>
                <a:gd name="T77" fmla="*/ 593 h 1226"/>
                <a:gd name="T78" fmla="*/ 765 w 1193"/>
                <a:gd name="T79" fmla="*/ 681 h 1226"/>
                <a:gd name="T80" fmla="*/ 554 w 1193"/>
                <a:gd name="T81" fmla="*/ 720 h 1226"/>
                <a:gd name="T82" fmla="*/ 543 w 1193"/>
                <a:gd name="T83" fmla="*/ 848 h 1226"/>
                <a:gd name="T84" fmla="*/ 366 w 1193"/>
                <a:gd name="T85" fmla="*/ 859 h 1226"/>
                <a:gd name="T86" fmla="*/ 272 w 1193"/>
                <a:gd name="T87" fmla="*/ 787 h 1226"/>
                <a:gd name="T88" fmla="*/ 283 w 1193"/>
                <a:gd name="T89" fmla="*/ 609 h 1226"/>
                <a:gd name="T90" fmla="*/ 305 w 1193"/>
                <a:gd name="T91" fmla="*/ 526 h 1226"/>
                <a:gd name="T92" fmla="*/ 172 w 1193"/>
                <a:gd name="T93" fmla="*/ 454 h 1226"/>
                <a:gd name="T94" fmla="*/ 39 w 1193"/>
                <a:gd name="T95" fmla="*/ 227 h 1226"/>
                <a:gd name="T96" fmla="*/ 94 w 1193"/>
                <a:gd name="T97" fmla="*/ 100 h 1226"/>
                <a:gd name="T98" fmla="*/ 355 w 1193"/>
                <a:gd name="T99" fmla="*/ 66 h 1226"/>
                <a:gd name="T100" fmla="*/ 249 w 1193"/>
                <a:gd name="T101" fmla="*/ 55 h 1226"/>
                <a:gd name="T102" fmla="*/ 94 w 1193"/>
                <a:gd name="T103" fmla="*/ 28 h 1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93" h="1226">
                  <a:moveTo>
                    <a:pt x="926" y="499"/>
                  </a:moveTo>
                  <a:lnTo>
                    <a:pt x="926" y="499"/>
                  </a:lnTo>
                  <a:cubicBezTo>
                    <a:pt x="920" y="499"/>
                    <a:pt x="920" y="504"/>
                    <a:pt x="909" y="510"/>
                  </a:cubicBezTo>
                  <a:cubicBezTo>
                    <a:pt x="903" y="515"/>
                    <a:pt x="892" y="521"/>
                    <a:pt x="892" y="526"/>
                  </a:cubicBezTo>
                  <a:cubicBezTo>
                    <a:pt x="892" y="537"/>
                    <a:pt x="903" y="537"/>
                    <a:pt x="909" y="543"/>
                  </a:cubicBezTo>
                  <a:cubicBezTo>
                    <a:pt x="926" y="576"/>
                    <a:pt x="937" y="609"/>
                    <a:pt x="970" y="609"/>
                  </a:cubicBezTo>
                  <a:cubicBezTo>
                    <a:pt x="981" y="609"/>
                    <a:pt x="986" y="598"/>
                    <a:pt x="992" y="593"/>
                  </a:cubicBezTo>
                  <a:cubicBezTo>
                    <a:pt x="1014" y="576"/>
                    <a:pt x="1025" y="560"/>
                    <a:pt x="1025" y="532"/>
                  </a:cubicBezTo>
                  <a:cubicBezTo>
                    <a:pt x="1025" y="504"/>
                    <a:pt x="986" y="510"/>
                    <a:pt x="964" y="510"/>
                  </a:cubicBezTo>
                  <a:cubicBezTo>
                    <a:pt x="948" y="510"/>
                    <a:pt x="942" y="499"/>
                    <a:pt x="926" y="499"/>
                  </a:cubicBezTo>
                  <a:close/>
                  <a:moveTo>
                    <a:pt x="443" y="964"/>
                  </a:moveTo>
                  <a:lnTo>
                    <a:pt x="443" y="964"/>
                  </a:lnTo>
                  <a:cubicBezTo>
                    <a:pt x="432" y="970"/>
                    <a:pt x="432" y="981"/>
                    <a:pt x="432" y="992"/>
                  </a:cubicBezTo>
                  <a:cubicBezTo>
                    <a:pt x="427" y="1003"/>
                    <a:pt x="421" y="997"/>
                    <a:pt x="416" y="997"/>
                  </a:cubicBezTo>
                  <a:cubicBezTo>
                    <a:pt x="405" y="1003"/>
                    <a:pt x="399" y="1014"/>
                    <a:pt x="399" y="1031"/>
                  </a:cubicBezTo>
                  <a:cubicBezTo>
                    <a:pt x="399" y="1042"/>
                    <a:pt x="410" y="1047"/>
                    <a:pt x="416" y="1058"/>
                  </a:cubicBezTo>
                  <a:cubicBezTo>
                    <a:pt x="421" y="1075"/>
                    <a:pt x="416" y="1086"/>
                    <a:pt x="432" y="1097"/>
                  </a:cubicBezTo>
                  <a:cubicBezTo>
                    <a:pt x="432" y="1097"/>
                    <a:pt x="438" y="1097"/>
                    <a:pt x="443" y="1097"/>
                  </a:cubicBezTo>
                  <a:cubicBezTo>
                    <a:pt x="466" y="1108"/>
                    <a:pt x="466" y="1130"/>
                    <a:pt x="488" y="1130"/>
                  </a:cubicBezTo>
                  <a:cubicBezTo>
                    <a:pt x="493" y="1130"/>
                    <a:pt x="499" y="1130"/>
                    <a:pt x="504" y="1130"/>
                  </a:cubicBezTo>
                  <a:cubicBezTo>
                    <a:pt x="504" y="1108"/>
                    <a:pt x="499" y="1097"/>
                    <a:pt x="499" y="1075"/>
                  </a:cubicBezTo>
                  <a:cubicBezTo>
                    <a:pt x="499" y="1058"/>
                    <a:pt x="510" y="1047"/>
                    <a:pt x="510" y="1031"/>
                  </a:cubicBezTo>
                  <a:cubicBezTo>
                    <a:pt x="510" y="1014"/>
                    <a:pt x="493" y="1008"/>
                    <a:pt x="482" y="997"/>
                  </a:cubicBezTo>
                  <a:cubicBezTo>
                    <a:pt x="482" y="992"/>
                    <a:pt x="488" y="981"/>
                    <a:pt x="482" y="975"/>
                  </a:cubicBezTo>
                  <a:cubicBezTo>
                    <a:pt x="471" y="964"/>
                    <a:pt x="454" y="970"/>
                    <a:pt x="443" y="964"/>
                  </a:cubicBezTo>
                  <a:close/>
                  <a:moveTo>
                    <a:pt x="632" y="875"/>
                  </a:moveTo>
                  <a:lnTo>
                    <a:pt x="632" y="875"/>
                  </a:lnTo>
                  <a:cubicBezTo>
                    <a:pt x="632" y="909"/>
                    <a:pt x="648" y="925"/>
                    <a:pt x="648" y="959"/>
                  </a:cubicBezTo>
                  <a:cubicBezTo>
                    <a:pt x="648" y="970"/>
                    <a:pt x="637" y="970"/>
                    <a:pt x="626" y="981"/>
                  </a:cubicBezTo>
                  <a:cubicBezTo>
                    <a:pt x="615" y="997"/>
                    <a:pt x="621" y="1014"/>
                    <a:pt x="615" y="1036"/>
                  </a:cubicBezTo>
                  <a:cubicBezTo>
                    <a:pt x="610" y="1047"/>
                    <a:pt x="599" y="1058"/>
                    <a:pt x="599" y="1075"/>
                  </a:cubicBezTo>
                  <a:cubicBezTo>
                    <a:pt x="599" y="1086"/>
                    <a:pt x="610" y="1097"/>
                    <a:pt x="621" y="1097"/>
                  </a:cubicBezTo>
                  <a:cubicBezTo>
                    <a:pt x="637" y="1086"/>
                    <a:pt x="637" y="1086"/>
                    <a:pt x="637" y="1086"/>
                  </a:cubicBezTo>
                  <a:cubicBezTo>
                    <a:pt x="648" y="1092"/>
                    <a:pt x="654" y="1097"/>
                    <a:pt x="665" y="1097"/>
                  </a:cubicBezTo>
                  <a:cubicBezTo>
                    <a:pt x="682" y="1097"/>
                    <a:pt x="682" y="1069"/>
                    <a:pt x="698" y="1069"/>
                  </a:cubicBezTo>
                  <a:cubicBezTo>
                    <a:pt x="715" y="1069"/>
                    <a:pt x="715" y="1086"/>
                    <a:pt x="720" y="1097"/>
                  </a:cubicBezTo>
                  <a:cubicBezTo>
                    <a:pt x="720" y="1108"/>
                    <a:pt x="732" y="1108"/>
                    <a:pt x="743" y="1108"/>
                  </a:cubicBezTo>
                  <a:cubicBezTo>
                    <a:pt x="748" y="1086"/>
                    <a:pt x="765" y="1075"/>
                    <a:pt x="765" y="1053"/>
                  </a:cubicBezTo>
                  <a:cubicBezTo>
                    <a:pt x="765" y="1042"/>
                    <a:pt x="759" y="1036"/>
                    <a:pt x="754" y="1031"/>
                  </a:cubicBezTo>
                  <a:cubicBezTo>
                    <a:pt x="754" y="986"/>
                    <a:pt x="754" y="986"/>
                    <a:pt x="754" y="986"/>
                  </a:cubicBezTo>
                  <a:cubicBezTo>
                    <a:pt x="776" y="970"/>
                    <a:pt x="776" y="953"/>
                    <a:pt x="793" y="931"/>
                  </a:cubicBezTo>
                  <a:cubicBezTo>
                    <a:pt x="804" y="914"/>
                    <a:pt x="820" y="909"/>
                    <a:pt x="820" y="892"/>
                  </a:cubicBezTo>
                  <a:cubicBezTo>
                    <a:pt x="820" y="859"/>
                    <a:pt x="815" y="842"/>
                    <a:pt x="809" y="809"/>
                  </a:cubicBezTo>
                  <a:cubicBezTo>
                    <a:pt x="804" y="792"/>
                    <a:pt x="809" y="765"/>
                    <a:pt x="793" y="765"/>
                  </a:cubicBezTo>
                  <a:cubicBezTo>
                    <a:pt x="781" y="765"/>
                    <a:pt x="776" y="776"/>
                    <a:pt x="765" y="781"/>
                  </a:cubicBezTo>
                  <a:cubicBezTo>
                    <a:pt x="737" y="798"/>
                    <a:pt x="720" y="803"/>
                    <a:pt x="693" y="814"/>
                  </a:cubicBezTo>
                  <a:cubicBezTo>
                    <a:pt x="671" y="826"/>
                    <a:pt x="660" y="820"/>
                    <a:pt x="643" y="837"/>
                  </a:cubicBezTo>
                  <a:cubicBezTo>
                    <a:pt x="626" y="848"/>
                    <a:pt x="632" y="859"/>
                    <a:pt x="632" y="875"/>
                  </a:cubicBezTo>
                  <a:close/>
                  <a:moveTo>
                    <a:pt x="859" y="787"/>
                  </a:moveTo>
                  <a:lnTo>
                    <a:pt x="859" y="787"/>
                  </a:lnTo>
                  <a:cubicBezTo>
                    <a:pt x="859" y="737"/>
                    <a:pt x="881" y="698"/>
                    <a:pt x="926" y="676"/>
                  </a:cubicBezTo>
                  <a:cubicBezTo>
                    <a:pt x="942" y="665"/>
                    <a:pt x="948" y="698"/>
                    <a:pt x="964" y="715"/>
                  </a:cubicBezTo>
                  <a:cubicBezTo>
                    <a:pt x="975" y="731"/>
                    <a:pt x="998" y="737"/>
                    <a:pt x="998" y="759"/>
                  </a:cubicBezTo>
                  <a:cubicBezTo>
                    <a:pt x="998" y="776"/>
                    <a:pt x="992" y="787"/>
                    <a:pt x="1003" y="809"/>
                  </a:cubicBezTo>
                  <a:cubicBezTo>
                    <a:pt x="1009" y="820"/>
                    <a:pt x="1020" y="826"/>
                    <a:pt x="1020" y="842"/>
                  </a:cubicBezTo>
                  <a:lnTo>
                    <a:pt x="1020" y="848"/>
                  </a:lnTo>
                  <a:cubicBezTo>
                    <a:pt x="1014" y="853"/>
                    <a:pt x="1014" y="853"/>
                    <a:pt x="1014" y="853"/>
                  </a:cubicBezTo>
                  <a:cubicBezTo>
                    <a:pt x="998" y="842"/>
                    <a:pt x="998" y="814"/>
                    <a:pt x="981" y="814"/>
                  </a:cubicBezTo>
                  <a:cubicBezTo>
                    <a:pt x="970" y="814"/>
                    <a:pt x="970" y="831"/>
                    <a:pt x="964" y="831"/>
                  </a:cubicBezTo>
                  <a:cubicBezTo>
                    <a:pt x="959" y="831"/>
                    <a:pt x="953" y="826"/>
                    <a:pt x="948" y="826"/>
                  </a:cubicBezTo>
                  <a:cubicBezTo>
                    <a:pt x="926" y="826"/>
                    <a:pt x="931" y="853"/>
                    <a:pt x="926" y="875"/>
                  </a:cubicBezTo>
                  <a:cubicBezTo>
                    <a:pt x="926" y="903"/>
                    <a:pt x="909" y="914"/>
                    <a:pt x="909" y="942"/>
                  </a:cubicBezTo>
                  <a:cubicBezTo>
                    <a:pt x="909" y="959"/>
                    <a:pt x="909" y="975"/>
                    <a:pt x="909" y="992"/>
                  </a:cubicBezTo>
                  <a:cubicBezTo>
                    <a:pt x="926" y="992"/>
                    <a:pt x="926" y="992"/>
                    <a:pt x="926" y="992"/>
                  </a:cubicBezTo>
                  <a:cubicBezTo>
                    <a:pt x="931" y="992"/>
                    <a:pt x="937" y="992"/>
                    <a:pt x="942" y="992"/>
                  </a:cubicBezTo>
                  <a:cubicBezTo>
                    <a:pt x="959" y="992"/>
                    <a:pt x="964" y="1003"/>
                    <a:pt x="970" y="1014"/>
                  </a:cubicBezTo>
                  <a:cubicBezTo>
                    <a:pt x="981" y="1031"/>
                    <a:pt x="998" y="1036"/>
                    <a:pt x="998" y="1053"/>
                  </a:cubicBezTo>
                  <a:cubicBezTo>
                    <a:pt x="998" y="1069"/>
                    <a:pt x="975" y="1075"/>
                    <a:pt x="959" y="1086"/>
                  </a:cubicBezTo>
                  <a:cubicBezTo>
                    <a:pt x="948" y="1086"/>
                    <a:pt x="942" y="1103"/>
                    <a:pt x="931" y="1103"/>
                  </a:cubicBezTo>
                  <a:cubicBezTo>
                    <a:pt x="926" y="1103"/>
                    <a:pt x="926" y="1097"/>
                    <a:pt x="920" y="1092"/>
                  </a:cubicBezTo>
                  <a:cubicBezTo>
                    <a:pt x="865" y="1130"/>
                    <a:pt x="865" y="1130"/>
                    <a:pt x="865" y="1130"/>
                  </a:cubicBezTo>
                  <a:cubicBezTo>
                    <a:pt x="865" y="1136"/>
                    <a:pt x="870" y="1141"/>
                    <a:pt x="870" y="1147"/>
                  </a:cubicBezTo>
                  <a:cubicBezTo>
                    <a:pt x="870" y="1164"/>
                    <a:pt x="865" y="1169"/>
                    <a:pt x="865" y="1186"/>
                  </a:cubicBezTo>
                  <a:cubicBezTo>
                    <a:pt x="865" y="1202"/>
                    <a:pt x="859" y="1219"/>
                    <a:pt x="842" y="1219"/>
                  </a:cubicBezTo>
                  <a:cubicBezTo>
                    <a:pt x="826" y="1219"/>
                    <a:pt x="820" y="1213"/>
                    <a:pt x="809" y="1202"/>
                  </a:cubicBezTo>
                  <a:cubicBezTo>
                    <a:pt x="798" y="1208"/>
                    <a:pt x="793" y="1225"/>
                    <a:pt x="776" y="1225"/>
                  </a:cubicBezTo>
                  <a:cubicBezTo>
                    <a:pt x="765" y="1225"/>
                    <a:pt x="765" y="1213"/>
                    <a:pt x="759" y="1202"/>
                  </a:cubicBezTo>
                  <a:cubicBezTo>
                    <a:pt x="743" y="1186"/>
                    <a:pt x="732" y="1180"/>
                    <a:pt x="732" y="1158"/>
                  </a:cubicBezTo>
                  <a:cubicBezTo>
                    <a:pt x="732" y="1136"/>
                    <a:pt x="754" y="1125"/>
                    <a:pt x="770" y="1108"/>
                  </a:cubicBezTo>
                  <a:cubicBezTo>
                    <a:pt x="781" y="1092"/>
                    <a:pt x="787" y="1075"/>
                    <a:pt x="798" y="1058"/>
                  </a:cubicBezTo>
                  <a:cubicBezTo>
                    <a:pt x="809" y="1042"/>
                    <a:pt x="820" y="1036"/>
                    <a:pt x="831" y="1020"/>
                  </a:cubicBezTo>
                  <a:cubicBezTo>
                    <a:pt x="826" y="1020"/>
                    <a:pt x="815" y="1020"/>
                    <a:pt x="815" y="1014"/>
                  </a:cubicBezTo>
                  <a:cubicBezTo>
                    <a:pt x="815" y="997"/>
                    <a:pt x="831" y="992"/>
                    <a:pt x="831" y="975"/>
                  </a:cubicBezTo>
                  <a:cubicBezTo>
                    <a:pt x="831" y="964"/>
                    <a:pt x="826" y="959"/>
                    <a:pt x="826" y="953"/>
                  </a:cubicBezTo>
                  <a:cubicBezTo>
                    <a:pt x="826" y="942"/>
                    <a:pt x="837" y="936"/>
                    <a:pt x="837" y="925"/>
                  </a:cubicBezTo>
                  <a:cubicBezTo>
                    <a:pt x="848" y="909"/>
                    <a:pt x="837" y="898"/>
                    <a:pt x="842" y="881"/>
                  </a:cubicBezTo>
                  <a:cubicBezTo>
                    <a:pt x="848" y="859"/>
                    <a:pt x="859" y="848"/>
                    <a:pt x="859" y="826"/>
                  </a:cubicBezTo>
                  <a:cubicBezTo>
                    <a:pt x="859" y="787"/>
                    <a:pt x="859" y="787"/>
                    <a:pt x="859" y="787"/>
                  </a:cubicBezTo>
                  <a:close/>
                  <a:moveTo>
                    <a:pt x="1136" y="1047"/>
                  </a:moveTo>
                  <a:lnTo>
                    <a:pt x="1136" y="1047"/>
                  </a:lnTo>
                  <a:cubicBezTo>
                    <a:pt x="1147" y="1058"/>
                    <a:pt x="1142" y="1075"/>
                    <a:pt x="1153" y="1086"/>
                  </a:cubicBezTo>
                  <a:cubicBezTo>
                    <a:pt x="1158" y="1092"/>
                    <a:pt x="1169" y="1092"/>
                    <a:pt x="1180" y="1097"/>
                  </a:cubicBezTo>
                  <a:cubicBezTo>
                    <a:pt x="1192" y="1086"/>
                    <a:pt x="1192" y="1080"/>
                    <a:pt x="1192" y="1064"/>
                  </a:cubicBezTo>
                  <a:cubicBezTo>
                    <a:pt x="1192" y="1053"/>
                    <a:pt x="1192" y="1047"/>
                    <a:pt x="1180" y="1042"/>
                  </a:cubicBezTo>
                  <a:cubicBezTo>
                    <a:pt x="1169" y="1031"/>
                    <a:pt x="1153" y="1042"/>
                    <a:pt x="1136" y="1047"/>
                  </a:cubicBezTo>
                  <a:close/>
                  <a:moveTo>
                    <a:pt x="355" y="66"/>
                  </a:moveTo>
                  <a:lnTo>
                    <a:pt x="355" y="66"/>
                  </a:lnTo>
                  <a:cubicBezTo>
                    <a:pt x="399" y="83"/>
                    <a:pt x="432" y="72"/>
                    <a:pt x="477" y="83"/>
                  </a:cubicBezTo>
                  <a:cubicBezTo>
                    <a:pt x="527" y="94"/>
                    <a:pt x="549" y="127"/>
                    <a:pt x="604" y="127"/>
                  </a:cubicBezTo>
                  <a:cubicBezTo>
                    <a:pt x="610" y="127"/>
                    <a:pt x="610" y="122"/>
                    <a:pt x="621" y="116"/>
                  </a:cubicBezTo>
                  <a:cubicBezTo>
                    <a:pt x="355" y="66"/>
                    <a:pt x="355" y="66"/>
                    <a:pt x="355" y="66"/>
                  </a:cubicBezTo>
                  <a:close/>
                  <a:moveTo>
                    <a:pt x="94" y="28"/>
                  </a:moveTo>
                  <a:lnTo>
                    <a:pt x="94" y="28"/>
                  </a:lnTo>
                  <a:cubicBezTo>
                    <a:pt x="621" y="116"/>
                    <a:pt x="621" y="116"/>
                    <a:pt x="621" y="116"/>
                  </a:cubicBezTo>
                  <a:cubicBezTo>
                    <a:pt x="637" y="122"/>
                    <a:pt x="643" y="116"/>
                    <a:pt x="660" y="122"/>
                  </a:cubicBezTo>
                  <a:cubicBezTo>
                    <a:pt x="676" y="122"/>
                    <a:pt x="676" y="144"/>
                    <a:pt x="676" y="161"/>
                  </a:cubicBezTo>
                  <a:cubicBezTo>
                    <a:pt x="676" y="177"/>
                    <a:pt x="660" y="183"/>
                    <a:pt x="643" y="194"/>
                  </a:cubicBezTo>
                  <a:cubicBezTo>
                    <a:pt x="632" y="194"/>
                    <a:pt x="621" y="199"/>
                    <a:pt x="621" y="205"/>
                  </a:cubicBezTo>
                  <a:cubicBezTo>
                    <a:pt x="621" y="210"/>
                    <a:pt x="665" y="288"/>
                    <a:pt x="626" y="244"/>
                  </a:cubicBezTo>
                  <a:cubicBezTo>
                    <a:pt x="621" y="238"/>
                    <a:pt x="615" y="227"/>
                    <a:pt x="604" y="227"/>
                  </a:cubicBezTo>
                  <a:cubicBezTo>
                    <a:pt x="604" y="227"/>
                    <a:pt x="599" y="227"/>
                    <a:pt x="593" y="227"/>
                  </a:cubicBezTo>
                  <a:cubicBezTo>
                    <a:pt x="599" y="249"/>
                    <a:pt x="604" y="260"/>
                    <a:pt x="604" y="282"/>
                  </a:cubicBezTo>
                  <a:cubicBezTo>
                    <a:pt x="604" y="299"/>
                    <a:pt x="582" y="305"/>
                    <a:pt x="582" y="321"/>
                  </a:cubicBezTo>
                  <a:cubicBezTo>
                    <a:pt x="582" y="377"/>
                    <a:pt x="676" y="360"/>
                    <a:pt x="698" y="415"/>
                  </a:cubicBezTo>
                  <a:cubicBezTo>
                    <a:pt x="720" y="449"/>
                    <a:pt x="748" y="460"/>
                    <a:pt x="765" y="499"/>
                  </a:cubicBezTo>
                  <a:cubicBezTo>
                    <a:pt x="770" y="521"/>
                    <a:pt x="781" y="548"/>
                    <a:pt x="809" y="548"/>
                  </a:cubicBezTo>
                  <a:cubicBezTo>
                    <a:pt x="848" y="548"/>
                    <a:pt x="870" y="515"/>
                    <a:pt x="870" y="593"/>
                  </a:cubicBezTo>
                  <a:cubicBezTo>
                    <a:pt x="870" y="742"/>
                    <a:pt x="804" y="609"/>
                    <a:pt x="804" y="693"/>
                  </a:cubicBezTo>
                  <a:cubicBezTo>
                    <a:pt x="804" y="704"/>
                    <a:pt x="804" y="715"/>
                    <a:pt x="793" y="715"/>
                  </a:cubicBezTo>
                  <a:cubicBezTo>
                    <a:pt x="776" y="715"/>
                    <a:pt x="781" y="687"/>
                    <a:pt x="765" y="681"/>
                  </a:cubicBezTo>
                  <a:cubicBezTo>
                    <a:pt x="748" y="676"/>
                    <a:pt x="737" y="681"/>
                    <a:pt x="720" y="681"/>
                  </a:cubicBezTo>
                  <a:cubicBezTo>
                    <a:pt x="676" y="681"/>
                    <a:pt x="648" y="698"/>
                    <a:pt x="599" y="709"/>
                  </a:cubicBezTo>
                  <a:cubicBezTo>
                    <a:pt x="582" y="715"/>
                    <a:pt x="571" y="715"/>
                    <a:pt x="554" y="720"/>
                  </a:cubicBezTo>
                  <a:cubicBezTo>
                    <a:pt x="543" y="726"/>
                    <a:pt x="543" y="737"/>
                    <a:pt x="532" y="742"/>
                  </a:cubicBezTo>
                  <a:cubicBezTo>
                    <a:pt x="515" y="759"/>
                    <a:pt x="504" y="770"/>
                    <a:pt x="504" y="792"/>
                  </a:cubicBezTo>
                  <a:cubicBezTo>
                    <a:pt x="504" y="820"/>
                    <a:pt x="527" y="831"/>
                    <a:pt x="543" y="848"/>
                  </a:cubicBezTo>
                  <a:cubicBezTo>
                    <a:pt x="521" y="859"/>
                    <a:pt x="504" y="859"/>
                    <a:pt x="477" y="859"/>
                  </a:cubicBezTo>
                  <a:cubicBezTo>
                    <a:pt x="449" y="859"/>
                    <a:pt x="432" y="853"/>
                    <a:pt x="405" y="853"/>
                  </a:cubicBezTo>
                  <a:cubicBezTo>
                    <a:pt x="388" y="853"/>
                    <a:pt x="382" y="859"/>
                    <a:pt x="366" y="859"/>
                  </a:cubicBezTo>
                  <a:cubicBezTo>
                    <a:pt x="349" y="859"/>
                    <a:pt x="344" y="837"/>
                    <a:pt x="327" y="831"/>
                  </a:cubicBezTo>
                  <a:cubicBezTo>
                    <a:pt x="310" y="826"/>
                    <a:pt x="294" y="837"/>
                    <a:pt x="283" y="826"/>
                  </a:cubicBezTo>
                  <a:cubicBezTo>
                    <a:pt x="272" y="814"/>
                    <a:pt x="272" y="803"/>
                    <a:pt x="272" y="787"/>
                  </a:cubicBezTo>
                  <a:cubicBezTo>
                    <a:pt x="266" y="770"/>
                    <a:pt x="266" y="765"/>
                    <a:pt x="266" y="748"/>
                  </a:cubicBezTo>
                  <a:cubicBezTo>
                    <a:pt x="266" y="709"/>
                    <a:pt x="283" y="693"/>
                    <a:pt x="283" y="654"/>
                  </a:cubicBezTo>
                  <a:cubicBezTo>
                    <a:pt x="283" y="609"/>
                    <a:pt x="283" y="609"/>
                    <a:pt x="283" y="609"/>
                  </a:cubicBezTo>
                  <a:cubicBezTo>
                    <a:pt x="310" y="609"/>
                    <a:pt x="321" y="593"/>
                    <a:pt x="333" y="571"/>
                  </a:cubicBezTo>
                  <a:cubicBezTo>
                    <a:pt x="338" y="560"/>
                    <a:pt x="344" y="554"/>
                    <a:pt x="344" y="543"/>
                  </a:cubicBezTo>
                  <a:cubicBezTo>
                    <a:pt x="344" y="526"/>
                    <a:pt x="321" y="532"/>
                    <a:pt x="305" y="526"/>
                  </a:cubicBezTo>
                  <a:cubicBezTo>
                    <a:pt x="288" y="526"/>
                    <a:pt x="272" y="521"/>
                    <a:pt x="261" y="510"/>
                  </a:cubicBezTo>
                  <a:cubicBezTo>
                    <a:pt x="244" y="493"/>
                    <a:pt x="233" y="482"/>
                    <a:pt x="216" y="476"/>
                  </a:cubicBezTo>
                  <a:cubicBezTo>
                    <a:pt x="194" y="471"/>
                    <a:pt x="177" y="471"/>
                    <a:pt x="172" y="454"/>
                  </a:cubicBezTo>
                  <a:cubicBezTo>
                    <a:pt x="155" y="388"/>
                    <a:pt x="94" y="382"/>
                    <a:pt x="39" y="338"/>
                  </a:cubicBezTo>
                  <a:cubicBezTo>
                    <a:pt x="22" y="327"/>
                    <a:pt x="0" y="321"/>
                    <a:pt x="0" y="299"/>
                  </a:cubicBezTo>
                  <a:cubicBezTo>
                    <a:pt x="0" y="266"/>
                    <a:pt x="22" y="255"/>
                    <a:pt x="39" y="227"/>
                  </a:cubicBezTo>
                  <a:cubicBezTo>
                    <a:pt x="50" y="210"/>
                    <a:pt x="50" y="194"/>
                    <a:pt x="67" y="183"/>
                  </a:cubicBezTo>
                  <a:cubicBezTo>
                    <a:pt x="78" y="172"/>
                    <a:pt x="94" y="166"/>
                    <a:pt x="94" y="149"/>
                  </a:cubicBezTo>
                  <a:cubicBezTo>
                    <a:pt x="94" y="100"/>
                    <a:pt x="94" y="100"/>
                    <a:pt x="94" y="100"/>
                  </a:cubicBezTo>
                  <a:cubicBezTo>
                    <a:pt x="94" y="83"/>
                    <a:pt x="100" y="72"/>
                    <a:pt x="100" y="55"/>
                  </a:cubicBezTo>
                  <a:cubicBezTo>
                    <a:pt x="100" y="44"/>
                    <a:pt x="100" y="39"/>
                    <a:pt x="94" y="28"/>
                  </a:cubicBezTo>
                  <a:cubicBezTo>
                    <a:pt x="355" y="66"/>
                    <a:pt x="355" y="66"/>
                    <a:pt x="355" y="66"/>
                  </a:cubicBezTo>
                  <a:cubicBezTo>
                    <a:pt x="344" y="66"/>
                    <a:pt x="338" y="72"/>
                    <a:pt x="327" y="72"/>
                  </a:cubicBezTo>
                  <a:cubicBezTo>
                    <a:pt x="283" y="72"/>
                    <a:pt x="283" y="72"/>
                    <a:pt x="283" y="72"/>
                  </a:cubicBezTo>
                  <a:cubicBezTo>
                    <a:pt x="266" y="72"/>
                    <a:pt x="261" y="66"/>
                    <a:pt x="249" y="55"/>
                  </a:cubicBezTo>
                  <a:cubicBezTo>
                    <a:pt x="238" y="55"/>
                    <a:pt x="233" y="55"/>
                    <a:pt x="222" y="50"/>
                  </a:cubicBezTo>
                  <a:cubicBezTo>
                    <a:pt x="205" y="28"/>
                    <a:pt x="200" y="0"/>
                    <a:pt x="172" y="0"/>
                  </a:cubicBezTo>
                  <a:cubicBezTo>
                    <a:pt x="139" y="0"/>
                    <a:pt x="128" y="11"/>
                    <a:pt x="94" y="28"/>
                  </a:cubicBezTo>
                  <a:close/>
                </a:path>
              </a:pathLst>
            </a:custGeom>
            <a:grpFill/>
            <a:ln w="12700"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82" name="Freeform 102">
              <a:extLst>
                <a:ext uri="{FF2B5EF4-FFF2-40B4-BE49-F238E27FC236}">
                  <a16:creationId xmlns:a16="http://schemas.microsoft.com/office/drawing/2014/main" id="{08B5D6BB-61FC-4B15-8599-051A8D3D31AA}"/>
                </a:ext>
              </a:extLst>
            </p:cNvPr>
            <p:cNvSpPr>
              <a:spLocks noChangeArrowheads="1"/>
            </p:cNvSpPr>
            <p:nvPr/>
          </p:nvSpPr>
          <p:spPr bwMode="auto">
            <a:xfrm>
              <a:off x="20679016" y="3935414"/>
              <a:ext cx="430184" cy="441325"/>
            </a:xfrm>
            <a:custGeom>
              <a:avLst/>
              <a:gdLst>
                <a:gd name="T0" fmla="*/ 909 w 1193"/>
                <a:gd name="T1" fmla="*/ 510 h 1226"/>
                <a:gd name="T2" fmla="*/ 970 w 1193"/>
                <a:gd name="T3" fmla="*/ 609 h 1226"/>
                <a:gd name="T4" fmla="*/ 964 w 1193"/>
                <a:gd name="T5" fmla="*/ 510 h 1226"/>
                <a:gd name="T6" fmla="*/ 443 w 1193"/>
                <a:gd name="T7" fmla="*/ 964 h 1226"/>
                <a:gd name="T8" fmla="*/ 399 w 1193"/>
                <a:gd name="T9" fmla="*/ 1031 h 1226"/>
                <a:gd name="T10" fmla="*/ 443 w 1193"/>
                <a:gd name="T11" fmla="*/ 1097 h 1226"/>
                <a:gd name="T12" fmla="*/ 499 w 1193"/>
                <a:gd name="T13" fmla="*/ 1075 h 1226"/>
                <a:gd name="T14" fmla="*/ 482 w 1193"/>
                <a:gd name="T15" fmla="*/ 975 h 1226"/>
                <a:gd name="T16" fmla="*/ 632 w 1193"/>
                <a:gd name="T17" fmla="*/ 875 h 1226"/>
                <a:gd name="T18" fmla="*/ 615 w 1193"/>
                <a:gd name="T19" fmla="*/ 1036 h 1226"/>
                <a:gd name="T20" fmla="*/ 637 w 1193"/>
                <a:gd name="T21" fmla="*/ 1086 h 1226"/>
                <a:gd name="T22" fmla="*/ 720 w 1193"/>
                <a:gd name="T23" fmla="*/ 1097 h 1226"/>
                <a:gd name="T24" fmla="*/ 754 w 1193"/>
                <a:gd name="T25" fmla="*/ 1031 h 1226"/>
                <a:gd name="T26" fmla="*/ 820 w 1193"/>
                <a:gd name="T27" fmla="*/ 892 h 1226"/>
                <a:gd name="T28" fmla="*/ 765 w 1193"/>
                <a:gd name="T29" fmla="*/ 781 h 1226"/>
                <a:gd name="T30" fmla="*/ 632 w 1193"/>
                <a:gd name="T31" fmla="*/ 875 h 1226"/>
                <a:gd name="T32" fmla="*/ 859 w 1193"/>
                <a:gd name="T33" fmla="*/ 826 h 1226"/>
                <a:gd name="T34" fmla="*/ 826 w 1193"/>
                <a:gd name="T35" fmla="*/ 953 h 1226"/>
                <a:gd name="T36" fmla="*/ 831 w 1193"/>
                <a:gd name="T37" fmla="*/ 1020 h 1226"/>
                <a:gd name="T38" fmla="*/ 732 w 1193"/>
                <a:gd name="T39" fmla="*/ 1158 h 1226"/>
                <a:gd name="T40" fmla="*/ 809 w 1193"/>
                <a:gd name="T41" fmla="*/ 1202 h 1226"/>
                <a:gd name="T42" fmla="*/ 870 w 1193"/>
                <a:gd name="T43" fmla="*/ 1147 h 1226"/>
                <a:gd name="T44" fmla="*/ 931 w 1193"/>
                <a:gd name="T45" fmla="*/ 1103 h 1226"/>
                <a:gd name="T46" fmla="*/ 970 w 1193"/>
                <a:gd name="T47" fmla="*/ 1014 h 1226"/>
                <a:gd name="T48" fmla="*/ 909 w 1193"/>
                <a:gd name="T49" fmla="*/ 992 h 1226"/>
                <a:gd name="T50" fmla="*/ 948 w 1193"/>
                <a:gd name="T51" fmla="*/ 826 h 1226"/>
                <a:gd name="T52" fmla="*/ 1014 w 1193"/>
                <a:gd name="T53" fmla="*/ 853 h 1226"/>
                <a:gd name="T54" fmla="*/ 1003 w 1193"/>
                <a:gd name="T55" fmla="*/ 809 h 1226"/>
                <a:gd name="T56" fmla="*/ 926 w 1193"/>
                <a:gd name="T57" fmla="*/ 676 h 1226"/>
                <a:gd name="T58" fmla="*/ 1136 w 1193"/>
                <a:gd name="T59" fmla="*/ 1047 h 1226"/>
                <a:gd name="T60" fmla="*/ 1192 w 1193"/>
                <a:gd name="T61" fmla="*/ 1064 h 1226"/>
                <a:gd name="T62" fmla="*/ 355 w 1193"/>
                <a:gd name="T63" fmla="*/ 66 h 1226"/>
                <a:gd name="T64" fmla="*/ 604 w 1193"/>
                <a:gd name="T65" fmla="*/ 127 h 1226"/>
                <a:gd name="T66" fmla="*/ 94 w 1193"/>
                <a:gd name="T67" fmla="*/ 28 h 1226"/>
                <a:gd name="T68" fmla="*/ 249 w 1193"/>
                <a:gd name="T69" fmla="*/ 55 h 1226"/>
                <a:gd name="T70" fmla="*/ 355 w 1193"/>
                <a:gd name="T71" fmla="*/ 66 h 1226"/>
                <a:gd name="T72" fmla="*/ 94 w 1193"/>
                <a:gd name="T73" fmla="*/ 100 h 1226"/>
                <a:gd name="T74" fmla="*/ 39 w 1193"/>
                <a:gd name="T75" fmla="*/ 227 h 1226"/>
                <a:gd name="T76" fmla="*/ 172 w 1193"/>
                <a:gd name="T77" fmla="*/ 454 h 1226"/>
                <a:gd name="T78" fmla="*/ 305 w 1193"/>
                <a:gd name="T79" fmla="*/ 526 h 1226"/>
                <a:gd name="T80" fmla="*/ 283 w 1193"/>
                <a:gd name="T81" fmla="*/ 609 h 1226"/>
                <a:gd name="T82" fmla="*/ 272 w 1193"/>
                <a:gd name="T83" fmla="*/ 787 h 1226"/>
                <a:gd name="T84" fmla="*/ 366 w 1193"/>
                <a:gd name="T85" fmla="*/ 859 h 1226"/>
                <a:gd name="T86" fmla="*/ 543 w 1193"/>
                <a:gd name="T87" fmla="*/ 848 h 1226"/>
                <a:gd name="T88" fmla="*/ 554 w 1193"/>
                <a:gd name="T89" fmla="*/ 720 h 1226"/>
                <a:gd name="T90" fmla="*/ 765 w 1193"/>
                <a:gd name="T91" fmla="*/ 681 h 1226"/>
                <a:gd name="T92" fmla="*/ 870 w 1193"/>
                <a:gd name="T93" fmla="*/ 593 h 1226"/>
                <a:gd name="T94" fmla="*/ 698 w 1193"/>
                <a:gd name="T95" fmla="*/ 415 h 1226"/>
                <a:gd name="T96" fmla="*/ 593 w 1193"/>
                <a:gd name="T97" fmla="*/ 227 h 1226"/>
                <a:gd name="T98" fmla="*/ 621 w 1193"/>
                <a:gd name="T99" fmla="*/ 205 h 1226"/>
                <a:gd name="T100" fmla="*/ 660 w 1193"/>
                <a:gd name="T101" fmla="*/ 122 h 1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193" h="1226">
                  <a:moveTo>
                    <a:pt x="926" y="499"/>
                  </a:moveTo>
                  <a:lnTo>
                    <a:pt x="926" y="499"/>
                  </a:lnTo>
                  <a:cubicBezTo>
                    <a:pt x="920" y="499"/>
                    <a:pt x="920" y="504"/>
                    <a:pt x="909" y="510"/>
                  </a:cubicBezTo>
                  <a:cubicBezTo>
                    <a:pt x="903" y="515"/>
                    <a:pt x="892" y="521"/>
                    <a:pt x="892" y="526"/>
                  </a:cubicBezTo>
                  <a:cubicBezTo>
                    <a:pt x="892" y="537"/>
                    <a:pt x="903" y="537"/>
                    <a:pt x="909" y="543"/>
                  </a:cubicBezTo>
                  <a:cubicBezTo>
                    <a:pt x="926" y="576"/>
                    <a:pt x="937" y="609"/>
                    <a:pt x="970" y="609"/>
                  </a:cubicBezTo>
                  <a:cubicBezTo>
                    <a:pt x="981" y="609"/>
                    <a:pt x="986" y="598"/>
                    <a:pt x="992" y="593"/>
                  </a:cubicBezTo>
                  <a:cubicBezTo>
                    <a:pt x="1014" y="576"/>
                    <a:pt x="1025" y="560"/>
                    <a:pt x="1025" y="532"/>
                  </a:cubicBezTo>
                  <a:cubicBezTo>
                    <a:pt x="1025" y="504"/>
                    <a:pt x="986" y="510"/>
                    <a:pt x="964" y="510"/>
                  </a:cubicBezTo>
                  <a:cubicBezTo>
                    <a:pt x="948" y="510"/>
                    <a:pt x="942" y="499"/>
                    <a:pt x="926" y="499"/>
                  </a:cubicBezTo>
                  <a:close/>
                  <a:moveTo>
                    <a:pt x="443" y="964"/>
                  </a:moveTo>
                  <a:lnTo>
                    <a:pt x="443" y="964"/>
                  </a:lnTo>
                  <a:cubicBezTo>
                    <a:pt x="432" y="970"/>
                    <a:pt x="432" y="981"/>
                    <a:pt x="432" y="992"/>
                  </a:cubicBezTo>
                  <a:cubicBezTo>
                    <a:pt x="427" y="1003"/>
                    <a:pt x="421" y="997"/>
                    <a:pt x="416" y="997"/>
                  </a:cubicBezTo>
                  <a:cubicBezTo>
                    <a:pt x="405" y="1003"/>
                    <a:pt x="399" y="1014"/>
                    <a:pt x="399" y="1031"/>
                  </a:cubicBezTo>
                  <a:cubicBezTo>
                    <a:pt x="399" y="1042"/>
                    <a:pt x="410" y="1047"/>
                    <a:pt x="416" y="1058"/>
                  </a:cubicBezTo>
                  <a:cubicBezTo>
                    <a:pt x="421" y="1075"/>
                    <a:pt x="416" y="1086"/>
                    <a:pt x="432" y="1097"/>
                  </a:cubicBezTo>
                  <a:cubicBezTo>
                    <a:pt x="432" y="1097"/>
                    <a:pt x="438" y="1097"/>
                    <a:pt x="443" y="1097"/>
                  </a:cubicBezTo>
                  <a:cubicBezTo>
                    <a:pt x="466" y="1108"/>
                    <a:pt x="466" y="1130"/>
                    <a:pt x="488" y="1130"/>
                  </a:cubicBezTo>
                  <a:cubicBezTo>
                    <a:pt x="493" y="1130"/>
                    <a:pt x="499" y="1130"/>
                    <a:pt x="504" y="1130"/>
                  </a:cubicBezTo>
                  <a:cubicBezTo>
                    <a:pt x="504" y="1108"/>
                    <a:pt x="499" y="1097"/>
                    <a:pt x="499" y="1075"/>
                  </a:cubicBezTo>
                  <a:cubicBezTo>
                    <a:pt x="499" y="1058"/>
                    <a:pt x="510" y="1047"/>
                    <a:pt x="510" y="1031"/>
                  </a:cubicBezTo>
                  <a:cubicBezTo>
                    <a:pt x="510" y="1014"/>
                    <a:pt x="493" y="1008"/>
                    <a:pt x="482" y="997"/>
                  </a:cubicBezTo>
                  <a:cubicBezTo>
                    <a:pt x="482" y="992"/>
                    <a:pt x="488" y="981"/>
                    <a:pt x="482" y="975"/>
                  </a:cubicBezTo>
                  <a:cubicBezTo>
                    <a:pt x="471" y="964"/>
                    <a:pt x="454" y="970"/>
                    <a:pt x="443" y="964"/>
                  </a:cubicBezTo>
                  <a:close/>
                  <a:moveTo>
                    <a:pt x="632" y="875"/>
                  </a:moveTo>
                  <a:lnTo>
                    <a:pt x="632" y="875"/>
                  </a:lnTo>
                  <a:cubicBezTo>
                    <a:pt x="632" y="909"/>
                    <a:pt x="648" y="925"/>
                    <a:pt x="648" y="959"/>
                  </a:cubicBezTo>
                  <a:cubicBezTo>
                    <a:pt x="648" y="970"/>
                    <a:pt x="637" y="970"/>
                    <a:pt x="626" y="981"/>
                  </a:cubicBezTo>
                  <a:cubicBezTo>
                    <a:pt x="615" y="997"/>
                    <a:pt x="621" y="1014"/>
                    <a:pt x="615" y="1036"/>
                  </a:cubicBezTo>
                  <a:cubicBezTo>
                    <a:pt x="610" y="1047"/>
                    <a:pt x="599" y="1058"/>
                    <a:pt x="599" y="1075"/>
                  </a:cubicBezTo>
                  <a:cubicBezTo>
                    <a:pt x="599" y="1086"/>
                    <a:pt x="610" y="1097"/>
                    <a:pt x="621" y="1097"/>
                  </a:cubicBezTo>
                  <a:cubicBezTo>
                    <a:pt x="637" y="1086"/>
                    <a:pt x="637" y="1086"/>
                    <a:pt x="637" y="1086"/>
                  </a:cubicBezTo>
                  <a:cubicBezTo>
                    <a:pt x="648" y="1092"/>
                    <a:pt x="654" y="1097"/>
                    <a:pt x="665" y="1097"/>
                  </a:cubicBezTo>
                  <a:cubicBezTo>
                    <a:pt x="682" y="1097"/>
                    <a:pt x="682" y="1069"/>
                    <a:pt x="698" y="1069"/>
                  </a:cubicBezTo>
                  <a:cubicBezTo>
                    <a:pt x="715" y="1069"/>
                    <a:pt x="715" y="1086"/>
                    <a:pt x="720" y="1097"/>
                  </a:cubicBezTo>
                  <a:cubicBezTo>
                    <a:pt x="720" y="1108"/>
                    <a:pt x="732" y="1108"/>
                    <a:pt x="743" y="1108"/>
                  </a:cubicBezTo>
                  <a:cubicBezTo>
                    <a:pt x="748" y="1086"/>
                    <a:pt x="765" y="1075"/>
                    <a:pt x="765" y="1053"/>
                  </a:cubicBezTo>
                  <a:cubicBezTo>
                    <a:pt x="765" y="1042"/>
                    <a:pt x="759" y="1036"/>
                    <a:pt x="754" y="1031"/>
                  </a:cubicBezTo>
                  <a:cubicBezTo>
                    <a:pt x="754" y="986"/>
                    <a:pt x="754" y="986"/>
                    <a:pt x="754" y="986"/>
                  </a:cubicBezTo>
                  <a:cubicBezTo>
                    <a:pt x="776" y="970"/>
                    <a:pt x="776" y="953"/>
                    <a:pt x="793" y="931"/>
                  </a:cubicBezTo>
                  <a:cubicBezTo>
                    <a:pt x="804" y="914"/>
                    <a:pt x="820" y="909"/>
                    <a:pt x="820" y="892"/>
                  </a:cubicBezTo>
                  <a:cubicBezTo>
                    <a:pt x="820" y="859"/>
                    <a:pt x="815" y="842"/>
                    <a:pt x="809" y="809"/>
                  </a:cubicBezTo>
                  <a:cubicBezTo>
                    <a:pt x="804" y="792"/>
                    <a:pt x="809" y="765"/>
                    <a:pt x="793" y="765"/>
                  </a:cubicBezTo>
                  <a:cubicBezTo>
                    <a:pt x="781" y="765"/>
                    <a:pt x="776" y="776"/>
                    <a:pt x="765" y="781"/>
                  </a:cubicBezTo>
                  <a:cubicBezTo>
                    <a:pt x="737" y="798"/>
                    <a:pt x="720" y="803"/>
                    <a:pt x="693" y="814"/>
                  </a:cubicBezTo>
                  <a:cubicBezTo>
                    <a:pt x="671" y="826"/>
                    <a:pt x="660" y="820"/>
                    <a:pt x="643" y="837"/>
                  </a:cubicBezTo>
                  <a:cubicBezTo>
                    <a:pt x="626" y="848"/>
                    <a:pt x="632" y="859"/>
                    <a:pt x="632" y="875"/>
                  </a:cubicBezTo>
                  <a:close/>
                  <a:moveTo>
                    <a:pt x="859" y="787"/>
                  </a:moveTo>
                  <a:lnTo>
                    <a:pt x="859" y="787"/>
                  </a:lnTo>
                  <a:cubicBezTo>
                    <a:pt x="859" y="826"/>
                    <a:pt x="859" y="826"/>
                    <a:pt x="859" y="826"/>
                  </a:cubicBezTo>
                  <a:cubicBezTo>
                    <a:pt x="859" y="848"/>
                    <a:pt x="848" y="859"/>
                    <a:pt x="842" y="881"/>
                  </a:cubicBezTo>
                  <a:cubicBezTo>
                    <a:pt x="837" y="898"/>
                    <a:pt x="848" y="909"/>
                    <a:pt x="837" y="925"/>
                  </a:cubicBezTo>
                  <a:cubicBezTo>
                    <a:pt x="837" y="936"/>
                    <a:pt x="826" y="942"/>
                    <a:pt x="826" y="953"/>
                  </a:cubicBezTo>
                  <a:cubicBezTo>
                    <a:pt x="826" y="959"/>
                    <a:pt x="831" y="964"/>
                    <a:pt x="831" y="975"/>
                  </a:cubicBezTo>
                  <a:cubicBezTo>
                    <a:pt x="831" y="992"/>
                    <a:pt x="815" y="997"/>
                    <a:pt x="815" y="1014"/>
                  </a:cubicBezTo>
                  <a:cubicBezTo>
                    <a:pt x="815" y="1020"/>
                    <a:pt x="826" y="1020"/>
                    <a:pt x="831" y="1020"/>
                  </a:cubicBezTo>
                  <a:cubicBezTo>
                    <a:pt x="820" y="1036"/>
                    <a:pt x="809" y="1042"/>
                    <a:pt x="798" y="1058"/>
                  </a:cubicBezTo>
                  <a:cubicBezTo>
                    <a:pt x="787" y="1075"/>
                    <a:pt x="781" y="1092"/>
                    <a:pt x="770" y="1108"/>
                  </a:cubicBezTo>
                  <a:cubicBezTo>
                    <a:pt x="754" y="1125"/>
                    <a:pt x="732" y="1136"/>
                    <a:pt x="732" y="1158"/>
                  </a:cubicBezTo>
                  <a:cubicBezTo>
                    <a:pt x="732" y="1180"/>
                    <a:pt x="743" y="1186"/>
                    <a:pt x="759" y="1202"/>
                  </a:cubicBezTo>
                  <a:cubicBezTo>
                    <a:pt x="765" y="1213"/>
                    <a:pt x="765" y="1225"/>
                    <a:pt x="776" y="1225"/>
                  </a:cubicBezTo>
                  <a:cubicBezTo>
                    <a:pt x="793" y="1225"/>
                    <a:pt x="798" y="1208"/>
                    <a:pt x="809" y="1202"/>
                  </a:cubicBezTo>
                  <a:cubicBezTo>
                    <a:pt x="820" y="1213"/>
                    <a:pt x="826" y="1219"/>
                    <a:pt x="842" y="1219"/>
                  </a:cubicBezTo>
                  <a:cubicBezTo>
                    <a:pt x="859" y="1219"/>
                    <a:pt x="865" y="1202"/>
                    <a:pt x="865" y="1186"/>
                  </a:cubicBezTo>
                  <a:cubicBezTo>
                    <a:pt x="865" y="1169"/>
                    <a:pt x="870" y="1164"/>
                    <a:pt x="870" y="1147"/>
                  </a:cubicBezTo>
                  <a:cubicBezTo>
                    <a:pt x="870" y="1141"/>
                    <a:pt x="865" y="1136"/>
                    <a:pt x="865" y="1130"/>
                  </a:cubicBezTo>
                  <a:cubicBezTo>
                    <a:pt x="920" y="1092"/>
                    <a:pt x="920" y="1092"/>
                    <a:pt x="920" y="1092"/>
                  </a:cubicBezTo>
                  <a:cubicBezTo>
                    <a:pt x="926" y="1097"/>
                    <a:pt x="926" y="1103"/>
                    <a:pt x="931" y="1103"/>
                  </a:cubicBezTo>
                  <a:cubicBezTo>
                    <a:pt x="942" y="1103"/>
                    <a:pt x="948" y="1086"/>
                    <a:pt x="959" y="1086"/>
                  </a:cubicBezTo>
                  <a:cubicBezTo>
                    <a:pt x="975" y="1075"/>
                    <a:pt x="998" y="1069"/>
                    <a:pt x="998" y="1053"/>
                  </a:cubicBezTo>
                  <a:cubicBezTo>
                    <a:pt x="998" y="1036"/>
                    <a:pt x="981" y="1031"/>
                    <a:pt x="970" y="1014"/>
                  </a:cubicBezTo>
                  <a:cubicBezTo>
                    <a:pt x="964" y="1003"/>
                    <a:pt x="959" y="992"/>
                    <a:pt x="942" y="992"/>
                  </a:cubicBezTo>
                  <a:cubicBezTo>
                    <a:pt x="937" y="992"/>
                    <a:pt x="931" y="992"/>
                    <a:pt x="926" y="992"/>
                  </a:cubicBezTo>
                  <a:cubicBezTo>
                    <a:pt x="909" y="992"/>
                    <a:pt x="909" y="992"/>
                    <a:pt x="909" y="992"/>
                  </a:cubicBezTo>
                  <a:cubicBezTo>
                    <a:pt x="909" y="975"/>
                    <a:pt x="909" y="959"/>
                    <a:pt x="909" y="942"/>
                  </a:cubicBezTo>
                  <a:cubicBezTo>
                    <a:pt x="909" y="914"/>
                    <a:pt x="926" y="903"/>
                    <a:pt x="926" y="875"/>
                  </a:cubicBezTo>
                  <a:cubicBezTo>
                    <a:pt x="931" y="853"/>
                    <a:pt x="926" y="826"/>
                    <a:pt x="948" y="826"/>
                  </a:cubicBezTo>
                  <a:cubicBezTo>
                    <a:pt x="953" y="826"/>
                    <a:pt x="959" y="831"/>
                    <a:pt x="964" y="831"/>
                  </a:cubicBezTo>
                  <a:cubicBezTo>
                    <a:pt x="970" y="831"/>
                    <a:pt x="970" y="814"/>
                    <a:pt x="981" y="814"/>
                  </a:cubicBezTo>
                  <a:cubicBezTo>
                    <a:pt x="998" y="814"/>
                    <a:pt x="998" y="842"/>
                    <a:pt x="1014" y="853"/>
                  </a:cubicBezTo>
                  <a:cubicBezTo>
                    <a:pt x="1020" y="848"/>
                    <a:pt x="1020" y="848"/>
                    <a:pt x="1020" y="848"/>
                  </a:cubicBezTo>
                  <a:lnTo>
                    <a:pt x="1020" y="842"/>
                  </a:lnTo>
                  <a:cubicBezTo>
                    <a:pt x="1020" y="826"/>
                    <a:pt x="1009" y="820"/>
                    <a:pt x="1003" y="809"/>
                  </a:cubicBezTo>
                  <a:cubicBezTo>
                    <a:pt x="992" y="787"/>
                    <a:pt x="998" y="776"/>
                    <a:pt x="998" y="759"/>
                  </a:cubicBezTo>
                  <a:cubicBezTo>
                    <a:pt x="998" y="737"/>
                    <a:pt x="975" y="731"/>
                    <a:pt x="964" y="715"/>
                  </a:cubicBezTo>
                  <a:cubicBezTo>
                    <a:pt x="948" y="698"/>
                    <a:pt x="942" y="665"/>
                    <a:pt x="926" y="676"/>
                  </a:cubicBezTo>
                  <a:cubicBezTo>
                    <a:pt x="881" y="698"/>
                    <a:pt x="859" y="737"/>
                    <a:pt x="859" y="787"/>
                  </a:cubicBezTo>
                  <a:close/>
                  <a:moveTo>
                    <a:pt x="1136" y="1047"/>
                  </a:moveTo>
                  <a:lnTo>
                    <a:pt x="1136" y="1047"/>
                  </a:lnTo>
                  <a:cubicBezTo>
                    <a:pt x="1147" y="1058"/>
                    <a:pt x="1142" y="1075"/>
                    <a:pt x="1153" y="1086"/>
                  </a:cubicBezTo>
                  <a:cubicBezTo>
                    <a:pt x="1158" y="1092"/>
                    <a:pt x="1169" y="1092"/>
                    <a:pt x="1180" y="1097"/>
                  </a:cubicBezTo>
                  <a:cubicBezTo>
                    <a:pt x="1192" y="1086"/>
                    <a:pt x="1192" y="1080"/>
                    <a:pt x="1192" y="1064"/>
                  </a:cubicBezTo>
                  <a:cubicBezTo>
                    <a:pt x="1192" y="1053"/>
                    <a:pt x="1192" y="1047"/>
                    <a:pt x="1180" y="1042"/>
                  </a:cubicBezTo>
                  <a:cubicBezTo>
                    <a:pt x="1169" y="1031"/>
                    <a:pt x="1153" y="1042"/>
                    <a:pt x="1136" y="1047"/>
                  </a:cubicBezTo>
                  <a:close/>
                  <a:moveTo>
                    <a:pt x="355" y="66"/>
                  </a:moveTo>
                  <a:lnTo>
                    <a:pt x="355" y="66"/>
                  </a:lnTo>
                  <a:cubicBezTo>
                    <a:pt x="399" y="83"/>
                    <a:pt x="432" y="72"/>
                    <a:pt x="477" y="83"/>
                  </a:cubicBezTo>
                  <a:cubicBezTo>
                    <a:pt x="527" y="94"/>
                    <a:pt x="549" y="127"/>
                    <a:pt x="604" y="127"/>
                  </a:cubicBezTo>
                  <a:cubicBezTo>
                    <a:pt x="610" y="127"/>
                    <a:pt x="610" y="122"/>
                    <a:pt x="621" y="116"/>
                  </a:cubicBezTo>
                  <a:lnTo>
                    <a:pt x="94" y="28"/>
                  </a:lnTo>
                  <a:lnTo>
                    <a:pt x="94" y="28"/>
                  </a:lnTo>
                  <a:cubicBezTo>
                    <a:pt x="128" y="11"/>
                    <a:pt x="139" y="0"/>
                    <a:pt x="172" y="0"/>
                  </a:cubicBezTo>
                  <a:cubicBezTo>
                    <a:pt x="200" y="0"/>
                    <a:pt x="205" y="28"/>
                    <a:pt x="222" y="50"/>
                  </a:cubicBezTo>
                  <a:cubicBezTo>
                    <a:pt x="233" y="55"/>
                    <a:pt x="238" y="55"/>
                    <a:pt x="249" y="55"/>
                  </a:cubicBezTo>
                  <a:cubicBezTo>
                    <a:pt x="261" y="66"/>
                    <a:pt x="266" y="72"/>
                    <a:pt x="283" y="72"/>
                  </a:cubicBezTo>
                  <a:cubicBezTo>
                    <a:pt x="327" y="72"/>
                    <a:pt x="327" y="72"/>
                    <a:pt x="327" y="72"/>
                  </a:cubicBezTo>
                  <a:cubicBezTo>
                    <a:pt x="338" y="72"/>
                    <a:pt x="344" y="66"/>
                    <a:pt x="355" y="66"/>
                  </a:cubicBezTo>
                  <a:cubicBezTo>
                    <a:pt x="94" y="28"/>
                    <a:pt x="94" y="28"/>
                    <a:pt x="94" y="28"/>
                  </a:cubicBezTo>
                  <a:cubicBezTo>
                    <a:pt x="100" y="39"/>
                    <a:pt x="100" y="44"/>
                    <a:pt x="100" y="55"/>
                  </a:cubicBezTo>
                  <a:cubicBezTo>
                    <a:pt x="100" y="72"/>
                    <a:pt x="94" y="83"/>
                    <a:pt x="94" y="100"/>
                  </a:cubicBezTo>
                  <a:cubicBezTo>
                    <a:pt x="94" y="149"/>
                    <a:pt x="94" y="149"/>
                    <a:pt x="94" y="149"/>
                  </a:cubicBezTo>
                  <a:cubicBezTo>
                    <a:pt x="94" y="166"/>
                    <a:pt x="78" y="172"/>
                    <a:pt x="67" y="183"/>
                  </a:cubicBezTo>
                  <a:cubicBezTo>
                    <a:pt x="50" y="194"/>
                    <a:pt x="50" y="210"/>
                    <a:pt x="39" y="227"/>
                  </a:cubicBezTo>
                  <a:cubicBezTo>
                    <a:pt x="22" y="255"/>
                    <a:pt x="0" y="266"/>
                    <a:pt x="0" y="299"/>
                  </a:cubicBezTo>
                  <a:cubicBezTo>
                    <a:pt x="0" y="321"/>
                    <a:pt x="22" y="327"/>
                    <a:pt x="39" y="338"/>
                  </a:cubicBezTo>
                  <a:cubicBezTo>
                    <a:pt x="94" y="382"/>
                    <a:pt x="155" y="388"/>
                    <a:pt x="172" y="454"/>
                  </a:cubicBezTo>
                  <a:cubicBezTo>
                    <a:pt x="177" y="471"/>
                    <a:pt x="194" y="471"/>
                    <a:pt x="216" y="476"/>
                  </a:cubicBezTo>
                  <a:cubicBezTo>
                    <a:pt x="233" y="482"/>
                    <a:pt x="244" y="493"/>
                    <a:pt x="261" y="510"/>
                  </a:cubicBezTo>
                  <a:cubicBezTo>
                    <a:pt x="272" y="521"/>
                    <a:pt x="288" y="526"/>
                    <a:pt x="305" y="526"/>
                  </a:cubicBezTo>
                  <a:cubicBezTo>
                    <a:pt x="321" y="532"/>
                    <a:pt x="344" y="526"/>
                    <a:pt x="344" y="543"/>
                  </a:cubicBezTo>
                  <a:cubicBezTo>
                    <a:pt x="344" y="554"/>
                    <a:pt x="338" y="560"/>
                    <a:pt x="333" y="571"/>
                  </a:cubicBezTo>
                  <a:cubicBezTo>
                    <a:pt x="321" y="593"/>
                    <a:pt x="310" y="609"/>
                    <a:pt x="283" y="609"/>
                  </a:cubicBezTo>
                  <a:cubicBezTo>
                    <a:pt x="283" y="654"/>
                    <a:pt x="283" y="654"/>
                    <a:pt x="283" y="654"/>
                  </a:cubicBezTo>
                  <a:cubicBezTo>
                    <a:pt x="283" y="693"/>
                    <a:pt x="266" y="709"/>
                    <a:pt x="266" y="748"/>
                  </a:cubicBezTo>
                  <a:cubicBezTo>
                    <a:pt x="266" y="765"/>
                    <a:pt x="266" y="770"/>
                    <a:pt x="272" y="787"/>
                  </a:cubicBezTo>
                  <a:cubicBezTo>
                    <a:pt x="272" y="803"/>
                    <a:pt x="272" y="814"/>
                    <a:pt x="283" y="826"/>
                  </a:cubicBezTo>
                  <a:cubicBezTo>
                    <a:pt x="294" y="837"/>
                    <a:pt x="310" y="826"/>
                    <a:pt x="327" y="831"/>
                  </a:cubicBezTo>
                  <a:cubicBezTo>
                    <a:pt x="344" y="837"/>
                    <a:pt x="349" y="859"/>
                    <a:pt x="366" y="859"/>
                  </a:cubicBezTo>
                  <a:cubicBezTo>
                    <a:pt x="382" y="859"/>
                    <a:pt x="388" y="853"/>
                    <a:pt x="405" y="853"/>
                  </a:cubicBezTo>
                  <a:cubicBezTo>
                    <a:pt x="432" y="853"/>
                    <a:pt x="449" y="859"/>
                    <a:pt x="477" y="859"/>
                  </a:cubicBezTo>
                  <a:cubicBezTo>
                    <a:pt x="504" y="859"/>
                    <a:pt x="521" y="859"/>
                    <a:pt x="543" y="848"/>
                  </a:cubicBezTo>
                  <a:cubicBezTo>
                    <a:pt x="527" y="831"/>
                    <a:pt x="504" y="820"/>
                    <a:pt x="504" y="792"/>
                  </a:cubicBezTo>
                  <a:cubicBezTo>
                    <a:pt x="504" y="770"/>
                    <a:pt x="515" y="759"/>
                    <a:pt x="532" y="742"/>
                  </a:cubicBezTo>
                  <a:cubicBezTo>
                    <a:pt x="543" y="737"/>
                    <a:pt x="543" y="726"/>
                    <a:pt x="554" y="720"/>
                  </a:cubicBezTo>
                  <a:cubicBezTo>
                    <a:pt x="571" y="715"/>
                    <a:pt x="582" y="715"/>
                    <a:pt x="599" y="709"/>
                  </a:cubicBezTo>
                  <a:cubicBezTo>
                    <a:pt x="648" y="698"/>
                    <a:pt x="676" y="681"/>
                    <a:pt x="720" y="681"/>
                  </a:cubicBezTo>
                  <a:cubicBezTo>
                    <a:pt x="737" y="681"/>
                    <a:pt x="748" y="676"/>
                    <a:pt x="765" y="681"/>
                  </a:cubicBezTo>
                  <a:cubicBezTo>
                    <a:pt x="781" y="687"/>
                    <a:pt x="776" y="715"/>
                    <a:pt x="793" y="715"/>
                  </a:cubicBezTo>
                  <a:cubicBezTo>
                    <a:pt x="804" y="715"/>
                    <a:pt x="804" y="704"/>
                    <a:pt x="804" y="693"/>
                  </a:cubicBezTo>
                  <a:cubicBezTo>
                    <a:pt x="804" y="609"/>
                    <a:pt x="870" y="742"/>
                    <a:pt x="870" y="593"/>
                  </a:cubicBezTo>
                  <a:cubicBezTo>
                    <a:pt x="870" y="515"/>
                    <a:pt x="848" y="548"/>
                    <a:pt x="809" y="548"/>
                  </a:cubicBezTo>
                  <a:cubicBezTo>
                    <a:pt x="781" y="548"/>
                    <a:pt x="770" y="521"/>
                    <a:pt x="765" y="499"/>
                  </a:cubicBezTo>
                  <a:cubicBezTo>
                    <a:pt x="748" y="460"/>
                    <a:pt x="720" y="449"/>
                    <a:pt x="698" y="415"/>
                  </a:cubicBezTo>
                  <a:cubicBezTo>
                    <a:pt x="676" y="360"/>
                    <a:pt x="582" y="377"/>
                    <a:pt x="582" y="321"/>
                  </a:cubicBezTo>
                  <a:cubicBezTo>
                    <a:pt x="582" y="305"/>
                    <a:pt x="604" y="299"/>
                    <a:pt x="604" y="282"/>
                  </a:cubicBezTo>
                  <a:cubicBezTo>
                    <a:pt x="604" y="260"/>
                    <a:pt x="599" y="249"/>
                    <a:pt x="593" y="227"/>
                  </a:cubicBezTo>
                  <a:cubicBezTo>
                    <a:pt x="599" y="227"/>
                    <a:pt x="604" y="227"/>
                    <a:pt x="604" y="227"/>
                  </a:cubicBezTo>
                  <a:cubicBezTo>
                    <a:pt x="615" y="227"/>
                    <a:pt x="621" y="238"/>
                    <a:pt x="626" y="244"/>
                  </a:cubicBezTo>
                  <a:cubicBezTo>
                    <a:pt x="665" y="288"/>
                    <a:pt x="621" y="210"/>
                    <a:pt x="621" y="205"/>
                  </a:cubicBezTo>
                  <a:cubicBezTo>
                    <a:pt x="621" y="199"/>
                    <a:pt x="632" y="194"/>
                    <a:pt x="643" y="194"/>
                  </a:cubicBezTo>
                  <a:cubicBezTo>
                    <a:pt x="660" y="183"/>
                    <a:pt x="676" y="177"/>
                    <a:pt x="676" y="161"/>
                  </a:cubicBezTo>
                  <a:cubicBezTo>
                    <a:pt x="676" y="144"/>
                    <a:pt x="676" y="122"/>
                    <a:pt x="660" y="122"/>
                  </a:cubicBezTo>
                  <a:cubicBezTo>
                    <a:pt x="643" y="116"/>
                    <a:pt x="637" y="122"/>
                    <a:pt x="621" y="116"/>
                  </a:cubicBezTo>
                  <a:lnTo>
                    <a:pt x="355" y="66"/>
                  </a:lnTo>
                  <a:close/>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83" name="Freeform 103">
              <a:extLst>
                <a:ext uri="{FF2B5EF4-FFF2-40B4-BE49-F238E27FC236}">
                  <a16:creationId xmlns:a16="http://schemas.microsoft.com/office/drawing/2014/main" id="{72D6C2E8-B84A-45F7-AD5C-7364D642C32C}"/>
                </a:ext>
              </a:extLst>
            </p:cNvPr>
            <p:cNvSpPr>
              <a:spLocks noChangeArrowheads="1"/>
            </p:cNvSpPr>
            <p:nvPr/>
          </p:nvSpPr>
          <p:spPr bwMode="auto">
            <a:xfrm>
              <a:off x="20447256" y="3784600"/>
              <a:ext cx="380975" cy="833438"/>
            </a:xfrm>
            <a:custGeom>
              <a:avLst/>
              <a:gdLst>
                <a:gd name="T0" fmla="*/ 482 w 1060"/>
                <a:gd name="T1" fmla="*/ 1700 h 2316"/>
                <a:gd name="T2" fmla="*/ 471 w 1060"/>
                <a:gd name="T3" fmla="*/ 1750 h 2316"/>
                <a:gd name="T4" fmla="*/ 455 w 1060"/>
                <a:gd name="T5" fmla="*/ 1861 h 2316"/>
                <a:gd name="T6" fmla="*/ 471 w 1060"/>
                <a:gd name="T7" fmla="*/ 1938 h 2316"/>
                <a:gd name="T8" fmla="*/ 505 w 1060"/>
                <a:gd name="T9" fmla="*/ 1861 h 2316"/>
                <a:gd name="T10" fmla="*/ 499 w 1060"/>
                <a:gd name="T11" fmla="*/ 1772 h 2316"/>
                <a:gd name="T12" fmla="*/ 482 w 1060"/>
                <a:gd name="T13" fmla="*/ 1706 h 2316"/>
                <a:gd name="T14" fmla="*/ 571 w 1060"/>
                <a:gd name="T15" fmla="*/ 2221 h 2316"/>
                <a:gd name="T16" fmla="*/ 543 w 1060"/>
                <a:gd name="T17" fmla="*/ 2210 h 2316"/>
                <a:gd name="T18" fmla="*/ 571 w 1060"/>
                <a:gd name="T19" fmla="*/ 2265 h 2316"/>
                <a:gd name="T20" fmla="*/ 571 w 1060"/>
                <a:gd name="T21" fmla="*/ 2221 h 2316"/>
                <a:gd name="T22" fmla="*/ 687 w 1060"/>
                <a:gd name="T23" fmla="*/ 2265 h 2316"/>
                <a:gd name="T24" fmla="*/ 682 w 1060"/>
                <a:gd name="T25" fmla="*/ 2298 h 2316"/>
                <a:gd name="T26" fmla="*/ 715 w 1060"/>
                <a:gd name="T27" fmla="*/ 2271 h 2316"/>
                <a:gd name="T28" fmla="*/ 743 w 1060"/>
                <a:gd name="T29" fmla="*/ 2282 h 2316"/>
                <a:gd name="T30" fmla="*/ 737 w 1060"/>
                <a:gd name="T31" fmla="*/ 2287 h 2316"/>
                <a:gd name="T32" fmla="*/ 765 w 1060"/>
                <a:gd name="T33" fmla="*/ 2304 h 2316"/>
                <a:gd name="T34" fmla="*/ 737 w 1060"/>
                <a:gd name="T35" fmla="*/ 448 h 2316"/>
                <a:gd name="T36" fmla="*/ 815 w 1060"/>
                <a:gd name="T37" fmla="*/ 420 h 2316"/>
                <a:gd name="T38" fmla="*/ 892 w 1060"/>
                <a:gd name="T39" fmla="*/ 475 h 2316"/>
                <a:gd name="T40" fmla="*/ 970 w 1060"/>
                <a:gd name="T41" fmla="*/ 492 h 2316"/>
                <a:gd name="T42" fmla="*/ 998 w 1060"/>
                <a:gd name="T43" fmla="*/ 486 h 2316"/>
                <a:gd name="T44" fmla="*/ 1059 w 1060"/>
                <a:gd name="T45" fmla="*/ 353 h 2316"/>
                <a:gd name="T46" fmla="*/ 915 w 1060"/>
                <a:gd name="T47" fmla="*/ 221 h 2316"/>
                <a:gd name="T48" fmla="*/ 732 w 1060"/>
                <a:gd name="T49" fmla="*/ 205 h 2316"/>
                <a:gd name="T50" fmla="*/ 532 w 1060"/>
                <a:gd name="T51" fmla="*/ 50 h 2316"/>
                <a:gd name="T52" fmla="*/ 372 w 1060"/>
                <a:gd name="T53" fmla="*/ 83 h 2316"/>
                <a:gd name="T54" fmla="*/ 266 w 1060"/>
                <a:gd name="T55" fmla="*/ 44 h 2316"/>
                <a:gd name="T56" fmla="*/ 250 w 1060"/>
                <a:gd name="T57" fmla="*/ 155 h 2316"/>
                <a:gd name="T58" fmla="*/ 288 w 1060"/>
                <a:gd name="T59" fmla="*/ 364 h 2316"/>
                <a:gd name="T60" fmla="*/ 183 w 1060"/>
                <a:gd name="T61" fmla="*/ 414 h 2316"/>
                <a:gd name="T62" fmla="*/ 94 w 1060"/>
                <a:gd name="T63" fmla="*/ 503 h 2316"/>
                <a:gd name="T64" fmla="*/ 61 w 1060"/>
                <a:gd name="T65" fmla="*/ 697 h 2316"/>
                <a:gd name="T66" fmla="*/ 22 w 1060"/>
                <a:gd name="T67" fmla="*/ 752 h 2316"/>
                <a:gd name="T68" fmla="*/ 72 w 1060"/>
                <a:gd name="T69" fmla="*/ 869 h 2316"/>
                <a:gd name="T70" fmla="*/ 111 w 1060"/>
                <a:gd name="T71" fmla="*/ 1029 h 2316"/>
                <a:gd name="T72" fmla="*/ 89 w 1060"/>
                <a:gd name="T73" fmla="*/ 1135 h 2316"/>
                <a:gd name="T74" fmla="*/ 50 w 1060"/>
                <a:gd name="T75" fmla="*/ 1262 h 2316"/>
                <a:gd name="T76" fmla="*/ 67 w 1060"/>
                <a:gd name="T77" fmla="*/ 1312 h 2316"/>
                <a:gd name="T78" fmla="*/ 0 w 1060"/>
                <a:gd name="T79" fmla="*/ 1528 h 2316"/>
                <a:gd name="T80" fmla="*/ 61 w 1060"/>
                <a:gd name="T81" fmla="*/ 1589 h 2316"/>
                <a:gd name="T82" fmla="*/ 106 w 1060"/>
                <a:gd name="T83" fmla="*/ 1617 h 2316"/>
                <a:gd name="T84" fmla="*/ 172 w 1060"/>
                <a:gd name="T85" fmla="*/ 1650 h 2316"/>
                <a:gd name="T86" fmla="*/ 250 w 1060"/>
                <a:gd name="T87" fmla="*/ 1595 h 2316"/>
                <a:gd name="T88" fmla="*/ 410 w 1060"/>
                <a:gd name="T89" fmla="*/ 1578 h 2316"/>
                <a:gd name="T90" fmla="*/ 471 w 1060"/>
                <a:gd name="T91" fmla="*/ 1606 h 2316"/>
                <a:gd name="T92" fmla="*/ 432 w 1060"/>
                <a:gd name="T93" fmla="*/ 1512 h 2316"/>
                <a:gd name="T94" fmla="*/ 399 w 1060"/>
                <a:gd name="T95" fmla="*/ 1351 h 2316"/>
                <a:gd name="T96" fmla="*/ 444 w 1060"/>
                <a:gd name="T97" fmla="*/ 1273 h 2316"/>
                <a:gd name="T98" fmla="*/ 460 w 1060"/>
                <a:gd name="T99" fmla="*/ 1207 h 2316"/>
                <a:gd name="T100" fmla="*/ 432 w 1060"/>
                <a:gd name="T101" fmla="*/ 1113 h 2316"/>
                <a:gd name="T102" fmla="*/ 432 w 1060"/>
                <a:gd name="T103" fmla="*/ 1046 h 2316"/>
                <a:gd name="T104" fmla="*/ 421 w 1060"/>
                <a:gd name="T105" fmla="*/ 930 h 2316"/>
                <a:gd name="T106" fmla="*/ 471 w 1060"/>
                <a:gd name="T107" fmla="*/ 813 h 2316"/>
                <a:gd name="T108" fmla="*/ 460 w 1060"/>
                <a:gd name="T109" fmla="*/ 719 h 2316"/>
                <a:gd name="T110" fmla="*/ 444 w 1060"/>
                <a:gd name="T111" fmla="*/ 614 h 2316"/>
                <a:gd name="T112" fmla="*/ 405 w 1060"/>
                <a:gd name="T113" fmla="*/ 569 h 2316"/>
                <a:gd name="T114" fmla="*/ 377 w 1060"/>
                <a:gd name="T115" fmla="*/ 475 h 2316"/>
                <a:gd name="T116" fmla="*/ 460 w 1060"/>
                <a:gd name="T117" fmla="*/ 431 h 2316"/>
                <a:gd name="T118" fmla="*/ 549 w 1060"/>
                <a:gd name="T119" fmla="*/ 353 h 2316"/>
                <a:gd name="T120" fmla="*/ 682 w 1060"/>
                <a:gd name="T121" fmla="*/ 359 h 2316"/>
                <a:gd name="T122" fmla="*/ 721 w 1060"/>
                <a:gd name="T123" fmla="*/ 420 h 2316"/>
                <a:gd name="T124" fmla="*/ 737 w 1060"/>
                <a:gd name="T125" fmla="*/ 448 h 2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60" h="2316">
                  <a:moveTo>
                    <a:pt x="482" y="1700"/>
                  </a:moveTo>
                  <a:lnTo>
                    <a:pt x="482" y="1700"/>
                  </a:lnTo>
                  <a:cubicBezTo>
                    <a:pt x="466" y="1672"/>
                    <a:pt x="455" y="1683"/>
                    <a:pt x="455" y="1706"/>
                  </a:cubicBezTo>
                  <a:cubicBezTo>
                    <a:pt x="455" y="1722"/>
                    <a:pt x="471" y="1733"/>
                    <a:pt x="471" y="1750"/>
                  </a:cubicBezTo>
                  <a:cubicBezTo>
                    <a:pt x="471" y="1800"/>
                    <a:pt x="471" y="1800"/>
                    <a:pt x="471" y="1800"/>
                  </a:cubicBezTo>
                  <a:cubicBezTo>
                    <a:pt x="471" y="1822"/>
                    <a:pt x="455" y="1833"/>
                    <a:pt x="455" y="1861"/>
                  </a:cubicBezTo>
                  <a:cubicBezTo>
                    <a:pt x="455" y="1872"/>
                    <a:pt x="471" y="1883"/>
                    <a:pt x="471" y="1894"/>
                  </a:cubicBezTo>
                  <a:cubicBezTo>
                    <a:pt x="471" y="1938"/>
                    <a:pt x="471" y="1938"/>
                    <a:pt x="471" y="1938"/>
                  </a:cubicBezTo>
                  <a:cubicBezTo>
                    <a:pt x="499" y="2027"/>
                    <a:pt x="488" y="1922"/>
                    <a:pt x="493" y="1894"/>
                  </a:cubicBezTo>
                  <a:cubicBezTo>
                    <a:pt x="493" y="1877"/>
                    <a:pt x="505" y="1872"/>
                    <a:pt x="505" y="1861"/>
                  </a:cubicBezTo>
                  <a:cubicBezTo>
                    <a:pt x="505" y="1844"/>
                    <a:pt x="488" y="1839"/>
                    <a:pt x="488" y="1827"/>
                  </a:cubicBezTo>
                  <a:cubicBezTo>
                    <a:pt x="488" y="1805"/>
                    <a:pt x="499" y="1794"/>
                    <a:pt x="499" y="1772"/>
                  </a:cubicBezTo>
                  <a:cubicBezTo>
                    <a:pt x="499" y="1728"/>
                    <a:pt x="499" y="1728"/>
                    <a:pt x="499" y="1728"/>
                  </a:cubicBezTo>
                  <a:cubicBezTo>
                    <a:pt x="493" y="1722"/>
                    <a:pt x="482" y="1717"/>
                    <a:pt x="482" y="1706"/>
                  </a:cubicBezTo>
                  <a:cubicBezTo>
                    <a:pt x="482" y="1700"/>
                    <a:pt x="482" y="1700"/>
                    <a:pt x="482" y="1700"/>
                  </a:cubicBezTo>
                  <a:close/>
                  <a:moveTo>
                    <a:pt x="571" y="2221"/>
                  </a:moveTo>
                  <a:lnTo>
                    <a:pt x="571" y="2221"/>
                  </a:lnTo>
                  <a:cubicBezTo>
                    <a:pt x="560" y="2221"/>
                    <a:pt x="554" y="2215"/>
                    <a:pt x="543" y="2210"/>
                  </a:cubicBezTo>
                  <a:cubicBezTo>
                    <a:pt x="543" y="2210"/>
                    <a:pt x="538" y="2215"/>
                    <a:pt x="538" y="2221"/>
                  </a:cubicBezTo>
                  <a:cubicBezTo>
                    <a:pt x="538" y="2243"/>
                    <a:pt x="549" y="2265"/>
                    <a:pt x="571" y="2265"/>
                  </a:cubicBezTo>
                  <a:cubicBezTo>
                    <a:pt x="588" y="2265"/>
                    <a:pt x="599" y="2249"/>
                    <a:pt x="610" y="2232"/>
                  </a:cubicBezTo>
                  <a:cubicBezTo>
                    <a:pt x="593" y="2226"/>
                    <a:pt x="588" y="2221"/>
                    <a:pt x="571" y="2221"/>
                  </a:cubicBezTo>
                  <a:close/>
                  <a:moveTo>
                    <a:pt x="687" y="2265"/>
                  </a:moveTo>
                  <a:lnTo>
                    <a:pt x="687" y="2265"/>
                  </a:lnTo>
                  <a:cubicBezTo>
                    <a:pt x="671" y="2265"/>
                    <a:pt x="649" y="2271"/>
                    <a:pt x="649" y="2287"/>
                  </a:cubicBezTo>
                  <a:cubicBezTo>
                    <a:pt x="649" y="2298"/>
                    <a:pt x="665" y="2298"/>
                    <a:pt x="682" y="2298"/>
                  </a:cubicBezTo>
                  <a:cubicBezTo>
                    <a:pt x="693" y="2298"/>
                    <a:pt x="698" y="2293"/>
                    <a:pt x="715" y="2293"/>
                  </a:cubicBezTo>
                  <a:cubicBezTo>
                    <a:pt x="715" y="2271"/>
                    <a:pt x="715" y="2271"/>
                    <a:pt x="715" y="2271"/>
                  </a:cubicBezTo>
                  <a:cubicBezTo>
                    <a:pt x="704" y="2271"/>
                    <a:pt x="698" y="2265"/>
                    <a:pt x="687" y="2265"/>
                  </a:cubicBezTo>
                  <a:close/>
                  <a:moveTo>
                    <a:pt x="743" y="2282"/>
                  </a:moveTo>
                  <a:lnTo>
                    <a:pt x="743" y="2282"/>
                  </a:lnTo>
                  <a:cubicBezTo>
                    <a:pt x="743" y="2287"/>
                    <a:pt x="737" y="2287"/>
                    <a:pt x="737" y="2287"/>
                  </a:cubicBezTo>
                  <a:cubicBezTo>
                    <a:pt x="737" y="2298"/>
                    <a:pt x="748" y="2304"/>
                    <a:pt x="754" y="2315"/>
                  </a:cubicBezTo>
                  <a:cubicBezTo>
                    <a:pt x="759" y="2310"/>
                    <a:pt x="765" y="2310"/>
                    <a:pt x="765" y="2304"/>
                  </a:cubicBezTo>
                  <a:cubicBezTo>
                    <a:pt x="765" y="2293"/>
                    <a:pt x="754" y="2287"/>
                    <a:pt x="743" y="2282"/>
                  </a:cubicBezTo>
                  <a:close/>
                  <a:moveTo>
                    <a:pt x="737" y="448"/>
                  </a:moveTo>
                  <a:lnTo>
                    <a:pt x="737" y="448"/>
                  </a:lnTo>
                  <a:cubicBezTo>
                    <a:pt x="771" y="431"/>
                    <a:pt x="782" y="420"/>
                    <a:pt x="815" y="420"/>
                  </a:cubicBezTo>
                  <a:cubicBezTo>
                    <a:pt x="843" y="420"/>
                    <a:pt x="848" y="448"/>
                    <a:pt x="865" y="470"/>
                  </a:cubicBezTo>
                  <a:cubicBezTo>
                    <a:pt x="876" y="475"/>
                    <a:pt x="881" y="475"/>
                    <a:pt x="892" y="475"/>
                  </a:cubicBezTo>
                  <a:cubicBezTo>
                    <a:pt x="904" y="486"/>
                    <a:pt x="909" y="492"/>
                    <a:pt x="926" y="492"/>
                  </a:cubicBezTo>
                  <a:cubicBezTo>
                    <a:pt x="970" y="492"/>
                    <a:pt x="970" y="492"/>
                    <a:pt x="970" y="492"/>
                  </a:cubicBezTo>
                  <a:cubicBezTo>
                    <a:pt x="981" y="492"/>
                    <a:pt x="987" y="486"/>
                    <a:pt x="998" y="486"/>
                  </a:cubicBezTo>
                  <a:lnTo>
                    <a:pt x="998" y="486"/>
                  </a:lnTo>
                  <a:cubicBezTo>
                    <a:pt x="1014" y="453"/>
                    <a:pt x="1020" y="431"/>
                    <a:pt x="1037" y="398"/>
                  </a:cubicBezTo>
                  <a:cubicBezTo>
                    <a:pt x="1048" y="381"/>
                    <a:pt x="1059" y="370"/>
                    <a:pt x="1059" y="353"/>
                  </a:cubicBezTo>
                  <a:cubicBezTo>
                    <a:pt x="1059" y="309"/>
                    <a:pt x="1025" y="292"/>
                    <a:pt x="987" y="271"/>
                  </a:cubicBezTo>
                  <a:cubicBezTo>
                    <a:pt x="959" y="249"/>
                    <a:pt x="948" y="238"/>
                    <a:pt x="915" y="221"/>
                  </a:cubicBezTo>
                  <a:cubicBezTo>
                    <a:pt x="904" y="216"/>
                    <a:pt x="904" y="205"/>
                    <a:pt x="892" y="205"/>
                  </a:cubicBezTo>
                  <a:cubicBezTo>
                    <a:pt x="732" y="205"/>
                    <a:pt x="732" y="205"/>
                    <a:pt x="732" y="205"/>
                  </a:cubicBezTo>
                  <a:cubicBezTo>
                    <a:pt x="671" y="205"/>
                    <a:pt x="632" y="183"/>
                    <a:pt x="593" y="138"/>
                  </a:cubicBezTo>
                  <a:cubicBezTo>
                    <a:pt x="565" y="110"/>
                    <a:pt x="554" y="83"/>
                    <a:pt x="532" y="50"/>
                  </a:cubicBezTo>
                  <a:cubicBezTo>
                    <a:pt x="516" y="27"/>
                    <a:pt x="510" y="0"/>
                    <a:pt x="488" y="0"/>
                  </a:cubicBezTo>
                  <a:cubicBezTo>
                    <a:pt x="432" y="0"/>
                    <a:pt x="427" y="83"/>
                    <a:pt x="372" y="83"/>
                  </a:cubicBezTo>
                  <a:cubicBezTo>
                    <a:pt x="333" y="83"/>
                    <a:pt x="299" y="83"/>
                    <a:pt x="277" y="50"/>
                  </a:cubicBezTo>
                  <a:cubicBezTo>
                    <a:pt x="272" y="50"/>
                    <a:pt x="272" y="44"/>
                    <a:pt x="266" y="44"/>
                  </a:cubicBezTo>
                  <a:lnTo>
                    <a:pt x="266" y="44"/>
                  </a:lnTo>
                  <a:cubicBezTo>
                    <a:pt x="255" y="83"/>
                    <a:pt x="250" y="110"/>
                    <a:pt x="250" y="155"/>
                  </a:cubicBezTo>
                  <a:cubicBezTo>
                    <a:pt x="250" y="199"/>
                    <a:pt x="250" y="227"/>
                    <a:pt x="261" y="271"/>
                  </a:cubicBezTo>
                  <a:cubicBezTo>
                    <a:pt x="272" y="309"/>
                    <a:pt x="288" y="326"/>
                    <a:pt x="288" y="364"/>
                  </a:cubicBezTo>
                  <a:cubicBezTo>
                    <a:pt x="288" y="398"/>
                    <a:pt x="244" y="398"/>
                    <a:pt x="211" y="403"/>
                  </a:cubicBezTo>
                  <a:cubicBezTo>
                    <a:pt x="200" y="409"/>
                    <a:pt x="189" y="414"/>
                    <a:pt x="183" y="414"/>
                  </a:cubicBezTo>
                  <a:cubicBezTo>
                    <a:pt x="150" y="425"/>
                    <a:pt x="128" y="420"/>
                    <a:pt x="111" y="442"/>
                  </a:cubicBezTo>
                  <a:cubicBezTo>
                    <a:pt x="94" y="464"/>
                    <a:pt x="94" y="481"/>
                    <a:pt x="94" y="503"/>
                  </a:cubicBezTo>
                  <a:cubicBezTo>
                    <a:pt x="83" y="542"/>
                    <a:pt x="83" y="569"/>
                    <a:pt x="72" y="614"/>
                  </a:cubicBezTo>
                  <a:cubicBezTo>
                    <a:pt x="72" y="647"/>
                    <a:pt x="78" y="669"/>
                    <a:pt x="61" y="697"/>
                  </a:cubicBezTo>
                  <a:cubicBezTo>
                    <a:pt x="50" y="719"/>
                    <a:pt x="39" y="730"/>
                    <a:pt x="22" y="752"/>
                  </a:cubicBezTo>
                  <a:lnTo>
                    <a:pt x="22" y="752"/>
                  </a:lnTo>
                  <a:cubicBezTo>
                    <a:pt x="39" y="763"/>
                    <a:pt x="50" y="780"/>
                    <a:pt x="56" y="808"/>
                  </a:cubicBezTo>
                  <a:cubicBezTo>
                    <a:pt x="67" y="830"/>
                    <a:pt x="67" y="847"/>
                    <a:pt x="72" y="869"/>
                  </a:cubicBezTo>
                  <a:cubicBezTo>
                    <a:pt x="78" y="891"/>
                    <a:pt x="89" y="902"/>
                    <a:pt x="94" y="924"/>
                  </a:cubicBezTo>
                  <a:cubicBezTo>
                    <a:pt x="111" y="963"/>
                    <a:pt x="111" y="991"/>
                    <a:pt x="111" y="1029"/>
                  </a:cubicBezTo>
                  <a:cubicBezTo>
                    <a:pt x="111" y="1041"/>
                    <a:pt x="117" y="1046"/>
                    <a:pt x="117" y="1057"/>
                  </a:cubicBezTo>
                  <a:cubicBezTo>
                    <a:pt x="117" y="1090"/>
                    <a:pt x="94" y="1101"/>
                    <a:pt x="89" y="1135"/>
                  </a:cubicBezTo>
                  <a:cubicBezTo>
                    <a:pt x="89" y="1162"/>
                    <a:pt x="89" y="1179"/>
                    <a:pt x="83" y="1212"/>
                  </a:cubicBezTo>
                  <a:cubicBezTo>
                    <a:pt x="78" y="1234"/>
                    <a:pt x="50" y="1240"/>
                    <a:pt x="50" y="1262"/>
                  </a:cubicBezTo>
                  <a:cubicBezTo>
                    <a:pt x="50" y="1273"/>
                    <a:pt x="61" y="1279"/>
                    <a:pt x="61" y="1284"/>
                  </a:cubicBezTo>
                  <a:cubicBezTo>
                    <a:pt x="67" y="1312"/>
                    <a:pt x="67" y="1312"/>
                    <a:pt x="67" y="1312"/>
                  </a:cubicBezTo>
                  <a:cubicBezTo>
                    <a:pt x="33" y="1367"/>
                    <a:pt x="39" y="1412"/>
                    <a:pt x="22" y="1473"/>
                  </a:cubicBezTo>
                  <a:cubicBezTo>
                    <a:pt x="17" y="1495"/>
                    <a:pt x="0" y="1506"/>
                    <a:pt x="0" y="1528"/>
                  </a:cubicBezTo>
                  <a:cubicBezTo>
                    <a:pt x="0" y="1561"/>
                    <a:pt x="17" y="1573"/>
                    <a:pt x="28" y="1600"/>
                  </a:cubicBezTo>
                  <a:cubicBezTo>
                    <a:pt x="45" y="1600"/>
                    <a:pt x="50" y="1589"/>
                    <a:pt x="61" y="1589"/>
                  </a:cubicBezTo>
                  <a:cubicBezTo>
                    <a:pt x="78" y="1589"/>
                    <a:pt x="72" y="1622"/>
                    <a:pt x="89" y="1622"/>
                  </a:cubicBezTo>
                  <a:cubicBezTo>
                    <a:pt x="94" y="1622"/>
                    <a:pt x="100" y="1622"/>
                    <a:pt x="106" y="1617"/>
                  </a:cubicBezTo>
                  <a:cubicBezTo>
                    <a:pt x="117" y="1628"/>
                    <a:pt x="117" y="1633"/>
                    <a:pt x="128" y="1645"/>
                  </a:cubicBezTo>
                  <a:cubicBezTo>
                    <a:pt x="144" y="1656"/>
                    <a:pt x="155" y="1650"/>
                    <a:pt x="172" y="1650"/>
                  </a:cubicBezTo>
                  <a:cubicBezTo>
                    <a:pt x="194" y="1650"/>
                    <a:pt x="205" y="1645"/>
                    <a:pt x="216" y="1628"/>
                  </a:cubicBezTo>
                  <a:cubicBezTo>
                    <a:pt x="227" y="1617"/>
                    <a:pt x="233" y="1595"/>
                    <a:pt x="250" y="1595"/>
                  </a:cubicBezTo>
                  <a:cubicBezTo>
                    <a:pt x="272" y="1595"/>
                    <a:pt x="283" y="1606"/>
                    <a:pt x="305" y="1606"/>
                  </a:cubicBezTo>
                  <a:cubicBezTo>
                    <a:pt x="349" y="1606"/>
                    <a:pt x="372" y="1578"/>
                    <a:pt x="410" y="1578"/>
                  </a:cubicBezTo>
                  <a:cubicBezTo>
                    <a:pt x="427" y="1578"/>
                    <a:pt x="432" y="1595"/>
                    <a:pt x="444" y="1606"/>
                  </a:cubicBezTo>
                  <a:cubicBezTo>
                    <a:pt x="471" y="1606"/>
                    <a:pt x="471" y="1606"/>
                    <a:pt x="471" y="1606"/>
                  </a:cubicBezTo>
                  <a:cubicBezTo>
                    <a:pt x="471" y="1595"/>
                    <a:pt x="471" y="1595"/>
                    <a:pt x="471" y="1595"/>
                  </a:cubicBezTo>
                  <a:cubicBezTo>
                    <a:pt x="444" y="1573"/>
                    <a:pt x="444" y="1545"/>
                    <a:pt x="432" y="1512"/>
                  </a:cubicBezTo>
                  <a:cubicBezTo>
                    <a:pt x="410" y="1467"/>
                    <a:pt x="394" y="1440"/>
                    <a:pt x="394" y="1395"/>
                  </a:cubicBezTo>
                  <a:cubicBezTo>
                    <a:pt x="394" y="1379"/>
                    <a:pt x="399" y="1367"/>
                    <a:pt x="399" y="1351"/>
                  </a:cubicBezTo>
                  <a:cubicBezTo>
                    <a:pt x="399" y="1307"/>
                    <a:pt x="399" y="1307"/>
                    <a:pt x="399" y="1307"/>
                  </a:cubicBezTo>
                  <a:cubicBezTo>
                    <a:pt x="399" y="1284"/>
                    <a:pt x="432" y="1290"/>
                    <a:pt x="444" y="1273"/>
                  </a:cubicBezTo>
                  <a:cubicBezTo>
                    <a:pt x="449" y="1257"/>
                    <a:pt x="438" y="1246"/>
                    <a:pt x="444" y="1234"/>
                  </a:cubicBezTo>
                  <a:cubicBezTo>
                    <a:pt x="449" y="1223"/>
                    <a:pt x="460" y="1218"/>
                    <a:pt x="460" y="1207"/>
                  </a:cubicBezTo>
                  <a:cubicBezTo>
                    <a:pt x="460" y="1190"/>
                    <a:pt x="449" y="1185"/>
                    <a:pt x="438" y="1168"/>
                  </a:cubicBezTo>
                  <a:cubicBezTo>
                    <a:pt x="432" y="1146"/>
                    <a:pt x="432" y="1135"/>
                    <a:pt x="432" y="1113"/>
                  </a:cubicBezTo>
                  <a:cubicBezTo>
                    <a:pt x="432" y="1101"/>
                    <a:pt x="427" y="1096"/>
                    <a:pt x="427" y="1085"/>
                  </a:cubicBezTo>
                  <a:cubicBezTo>
                    <a:pt x="427" y="1068"/>
                    <a:pt x="432" y="1063"/>
                    <a:pt x="432" y="1046"/>
                  </a:cubicBezTo>
                  <a:cubicBezTo>
                    <a:pt x="432" y="1018"/>
                    <a:pt x="421" y="1002"/>
                    <a:pt x="421" y="974"/>
                  </a:cubicBezTo>
                  <a:cubicBezTo>
                    <a:pt x="421" y="930"/>
                    <a:pt x="421" y="930"/>
                    <a:pt x="421" y="930"/>
                  </a:cubicBezTo>
                  <a:cubicBezTo>
                    <a:pt x="421" y="908"/>
                    <a:pt x="421" y="891"/>
                    <a:pt x="432" y="874"/>
                  </a:cubicBezTo>
                  <a:cubicBezTo>
                    <a:pt x="455" y="852"/>
                    <a:pt x="471" y="841"/>
                    <a:pt x="471" y="813"/>
                  </a:cubicBezTo>
                  <a:cubicBezTo>
                    <a:pt x="471" y="791"/>
                    <a:pt x="460" y="786"/>
                    <a:pt x="460" y="763"/>
                  </a:cubicBezTo>
                  <a:cubicBezTo>
                    <a:pt x="455" y="747"/>
                    <a:pt x="460" y="736"/>
                    <a:pt x="460" y="719"/>
                  </a:cubicBezTo>
                  <a:cubicBezTo>
                    <a:pt x="460" y="664"/>
                    <a:pt x="460" y="664"/>
                    <a:pt x="460" y="664"/>
                  </a:cubicBezTo>
                  <a:cubicBezTo>
                    <a:pt x="460" y="641"/>
                    <a:pt x="449" y="630"/>
                    <a:pt x="444" y="614"/>
                  </a:cubicBezTo>
                  <a:cubicBezTo>
                    <a:pt x="444" y="608"/>
                    <a:pt x="444" y="597"/>
                    <a:pt x="438" y="592"/>
                  </a:cubicBezTo>
                  <a:cubicBezTo>
                    <a:pt x="432" y="581"/>
                    <a:pt x="416" y="581"/>
                    <a:pt x="405" y="569"/>
                  </a:cubicBezTo>
                  <a:cubicBezTo>
                    <a:pt x="399" y="558"/>
                    <a:pt x="405" y="547"/>
                    <a:pt x="399" y="536"/>
                  </a:cubicBezTo>
                  <a:cubicBezTo>
                    <a:pt x="394" y="514"/>
                    <a:pt x="377" y="503"/>
                    <a:pt x="377" y="475"/>
                  </a:cubicBezTo>
                  <a:cubicBezTo>
                    <a:pt x="377" y="464"/>
                    <a:pt x="394" y="464"/>
                    <a:pt x="399" y="459"/>
                  </a:cubicBezTo>
                  <a:cubicBezTo>
                    <a:pt x="421" y="448"/>
                    <a:pt x="438" y="442"/>
                    <a:pt x="460" y="431"/>
                  </a:cubicBezTo>
                  <a:cubicBezTo>
                    <a:pt x="477" y="420"/>
                    <a:pt x="488" y="409"/>
                    <a:pt x="505" y="398"/>
                  </a:cubicBezTo>
                  <a:cubicBezTo>
                    <a:pt x="521" y="376"/>
                    <a:pt x="527" y="359"/>
                    <a:pt x="549" y="353"/>
                  </a:cubicBezTo>
                  <a:cubicBezTo>
                    <a:pt x="577" y="342"/>
                    <a:pt x="593" y="342"/>
                    <a:pt x="621" y="342"/>
                  </a:cubicBezTo>
                  <a:cubicBezTo>
                    <a:pt x="649" y="342"/>
                    <a:pt x="654" y="353"/>
                    <a:pt x="682" y="359"/>
                  </a:cubicBezTo>
                  <a:cubicBezTo>
                    <a:pt x="704" y="364"/>
                    <a:pt x="737" y="364"/>
                    <a:pt x="737" y="392"/>
                  </a:cubicBezTo>
                  <a:cubicBezTo>
                    <a:pt x="737" y="403"/>
                    <a:pt x="721" y="409"/>
                    <a:pt x="721" y="420"/>
                  </a:cubicBezTo>
                  <a:cubicBezTo>
                    <a:pt x="721" y="431"/>
                    <a:pt x="732" y="431"/>
                    <a:pt x="737" y="436"/>
                  </a:cubicBezTo>
                  <a:cubicBezTo>
                    <a:pt x="737" y="442"/>
                    <a:pt x="737" y="442"/>
                    <a:pt x="737" y="448"/>
                  </a:cubicBezTo>
                  <a:close/>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84" name="Freeform 104">
              <a:extLst>
                <a:ext uri="{FF2B5EF4-FFF2-40B4-BE49-F238E27FC236}">
                  <a16:creationId xmlns:a16="http://schemas.microsoft.com/office/drawing/2014/main" id="{0E717750-5237-4639-83AA-357A2100E05D}"/>
                </a:ext>
              </a:extLst>
            </p:cNvPr>
            <p:cNvSpPr>
              <a:spLocks noChangeArrowheads="1"/>
            </p:cNvSpPr>
            <p:nvPr/>
          </p:nvSpPr>
          <p:spPr bwMode="auto">
            <a:xfrm>
              <a:off x="20359949" y="3622676"/>
              <a:ext cx="192075" cy="436563"/>
            </a:xfrm>
            <a:custGeom>
              <a:avLst/>
              <a:gdLst>
                <a:gd name="T0" fmla="*/ 266 w 533"/>
                <a:gd name="T1" fmla="*/ 1201 h 1213"/>
                <a:gd name="T2" fmla="*/ 266 w 533"/>
                <a:gd name="T3" fmla="*/ 1201 h 1213"/>
                <a:gd name="T4" fmla="*/ 305 w 533"/>
                <a:gd name="T5" fmla="*/ 1146 h 1213"/>
                <a:gd name="T6" fmla="*/ 316 w 533"/>
                <a:gd name="T7" fmla="*/ 1063 h 1213"/>
                <a:gd name="T8" fmla="*/ 338 w 533"/>
                <a:gd name="T9" fmla="*/ 952 h 1213"/>
                <a:gd name="T10" fmla="*/ 355 w 533"/>
                <a:gd name="T11" fmla="*/ 891 h 1213"/>
                <a:gd name="T12" fmla="*/ 427 w 533"/>
                <a:gd name="T13" fmla="*/ 863 h 1213"/>
                <a:gd name="T14" fmla="*/ 455 w 533"/>
                <a:gd name="T15" fmla="*/ 852 h 1213"/>
                <a:gd name="T16" fmla="*/ 532 w 533"/>
                <a:gd name="T17" fmla="*/ 813 h 1213"/>
                <a:gd name="T18" fmla="*/ 505 w 533"/>
                <a:gd name="T19" fmla="*/ 720 h 1213"/>
                <a:gd name="T20" fmla="*/ 494 w 533"/>
                <a:gd name="T21" fmla="*/ 604 h 1213"/>
                <a:gd name="T22" fmla="*/ 510 w 533"/>
                <a:gd name="T23" fmla="*/ 493 h 1213"/>
                <a:gd name="T24" fmla="*/ 510 w 533"/>
                <a:gd name="T25" fmla="*/ 493 h 1213"/>
                <a:gd name="T26" fmla="*/ 471 w 533"/>
                <a:gd name="T27" fmla="*/ 415 h 1213"/>
                <a:gd name="T28" fmla="*/ 405 w 533"/>
                <a:gd name="T29" fmla="*/ 316 h 1213"/>
                <a:gd name="T30" fmla="*/ 366 w 533"/>
                <a:gd name="T31" fmla="*/ 255 h 1213"/>
                <a:gd name="T32" fmla="*/ 344 w 533"/>
                <a:gd name="T33" fmla="*/ 227 h 1213"/>
                <a:gd name="T34" fmla="*/ 361 w 533"/>
                <a:gd name="T35" fmla="*/ 172 h 1213"/>
                <a:gd name="T36" fmla="*/ 372 w 533"/>
                <a:gd name="T37" fmla="*/ 100 h 1213"/>
                <a:gd name="T38" fmla="*/ 361 w 533"/>
                <a:gd name="T39" fmla="*/ 0 h 1213"/>
                <a:gd name="T40" fmla="*/ 361 w 533"/>
                <a:gd name="T41" fmla="*/ 0 h 1213"/>
                <a:gd name="T42" fmla="*/ 289 w 533"/>
                <a:gd name="T43" fmla="*/ 100 h 1213"/>
                <a:gd name="T44" fmla="*/ 266 w 533"/>
                <a:gd name="T45" fmla="*/ 161 h 1213"/>
                <a:gd name="T46" fmla="*/ 228 w 533"/>
                <a:gd name="T47" fmla="*/ 210 h 1213"/>
                <a:gd name="T48" fmla="*/ 239 w 533"/>
                <a:gd name="T49" fmla="*/ 238 h 1213"/>
                <a:gd name="T50" fmla="*/ 217 w 533"/>
                <a:gd name="T51" fmla="*/ 294 h 1213"/>
                <a:gd name="T52" fmla="*/ 222 w 533"/>
                <a:gd name="T53" fmla="*/ 305 h 1213"/>
                <a:gd name="T54" fmla="*/ 239 w 533"/>
                <a:gd name="T55" fmla="*/ 360 h 1213"/>
                <a:gd name="T56" fmla="*/ 228 w 533"/>
                <a:gd name="T57" fmla="*/ 404 h 1213"/>
                <a:gd name="T58" fmla="*/ 250 w 533"/>
                <a:gd name="T59" fmla="*/ 454 h 1213"/>
                <a:gd name="T60" fmla="*/ 250 w 533"/>
                <a:gd name="T61" fmla="*/ 504 h 1213"/>
                <a:gd name="T62" fmla="*/ 217 w 533"/>
                <a:gd name="T63" fmla="*/ 504 h 1213"/>
                <a:gd name="T64" fmla="*/ 194 w 533"/>
                <a:gd name="T65" fmla="*/ 526 h 1213"/>
                <a:gd name="T66" fmla="*/ 172 w 533"/>
                <a:gd name="T67" fmla="*/ 571 h 1213"/>
                <a:gd name="T68" fmla="*/ 144 w 533"/>
                <a:gd name="T69" fmla="*/ 648 h 1213"/>
                <a:gd name="T70" fmla="*/ 156 w 533"/>
                <a:gd name="T71" fmla="*/ 698 h 1213"/>
                <a:gd name="T72" fmla="*/ 156 w 533"/>
                <a:gd name="T73" fmla="*/ 731 h 1213"/>
                <a:gd name="T74" fmla="*/ 50 w 533"/>
                <a:gd name="T75" fmla="*/ 797 h 1213"/>
                <a:gd name="T76" fmla="*/ 23 w 533"/>
                <a:gd name="T77" fmla="*/ 797 h 1213"/>
                <a:gd name="T78" fmla="*/ 6 w 533"/>
                <a:gd name="T79" fmla="*/ 797 h 1213"/>
                <a:gd name="T80" fmla="*/ 6 w 533"/>
                <a:gd name="T81" fmla="*/ 825 h 1213"/>
                <a:gd name="T82" fmla="*/ 0 w 533"/>
                <a:gd name="T83" fmla="*/ 874 h 1213"/>
                <a:gd name="T84" fmla="*/ 0 w 533"/>
                <a:gd name="T85" fmla="*/ 885 h 1213"/>
                <a:gd name="T86" fmla="*/ 23 w 533"/>
                <a:gd name="T87" fmla="*/ 880 h 1213"/>
                <a:gd name="T88" fmla="*/ 45 w 533"/>
                <a:gd name="T89" fmla="*/ 880 h 1213"/>
                <a:gd name="T90" fmla="*/ 45 w 533"/>
                <a:gd name="T91" fmla="*/ 930 h 1213"/>
                <a:gd name="T92" fmla="*/ 39 w 533"/>
                <a:gd name="T93" fmla="*/ 952 h 1213"/>
                <a:gd name="T94" fmla="*/ 34 w 533"/>
                <a:gd name="T95" fmla="*/ 974 h 1213"/>
                <a:gd name="T96" fmla="*/ 6 w 533"/>
                <a:gd name="T97" fmla="*/ 985 h 1213"/>
                <a:gd name="T98" fmla="*/ 0 w 533"/>
                <a:gd name="T99" fmla="*/ 1013 h 1213"/>
                <a:gd name="T100" fmla="*/ 6 w 533"/>
                <a:gd name="T101" fmla="*/ 1041 h 1213"/>
                <a:gd name="T102" fmla="*/ 23 w 533"/>
                <a:gd name="T103" fmla="*/ 1118 h 1213"/>
                <a:gd name="T104" fmla="*/ 50 w 533"/>
                <a:gd name="T105" fmla="*/ 1151 h 1213"/>
                <a:gd name="T106" fmla="*/ 78 w 533"/>
                <a:gd name="T107" fmla="*/ 1196 h 1213"/>
                <a:gd name="T108" fmla="*/ 100 w 533"/>
                <a:gd name="T109" fmla="*/ 1190 h 1213"/>
                <a:gd name="T110" fmla="*/ 117 w 533"/>
                <a:gd name="T111" fmla="*/ 1212 h 1213"/>
                <a:gd name="T112" fmla="*/ 205 w 533"/>
                <a:gd name="T113" fmla="*/ 1179 h 1213"/>
                <a:gd name="T114" fmla="*/ 266 w 533"/>
                <a:gd name="T115" fmla="*/ 1201 h 1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33" h="1213">
                  <a:moveTo>
                    <a:pt x="266" y="1201"/>
                  </a:moveTo>
                  <a:lnTo>
                    <a:pt x="266" y="1201"/>
                  </a:lnTo>
                  <a:cubicBezTo>
                    <a:pt x="283" y="1179"/>
                    <a:pt x="294" y="1168"/>
                    <a:pt x="305" y="1146"/>
                  </a:cubicBezTo>
                  <a:cubicBezTo>
                    <a:pt x="322" y="1118"/>
                    <a:pt x="316" y="1096"/>
                    <a:pt x="316" y="1063"/>
                  </a:cubicBezTo>
                  <a:cubicBezTo>
                    <a:pt x="327" y="1018"/>
                    <a:pt x="327" y="991"/>
                    <a:pt x="338" y="952"/>
                  </a:cubicBezTo>
                  <a:cubicBezTo>
                    <a:pt x="338" y="930"/>
                    <a:pt x="338" y="913"/>
                    <a:pt x="355" y="891"/>
                  </a:cubicBezTo>
                  <a:cubicBezTo>
                    <a:pt x="372" y="869"/>
                    <a:pt x="394" y="874"/>
                    <a:pt x="427" y="863"/>
                  </a:cubicBezTo>
                  <a:cubicBezTo>
                    <a:pt x="433" y="863"/>
                    <a:pt x="444" y="858"/>
                    <a:pt x="455" y="852"/>
                  </a:cubicBezTo>
                  <a:cubicBezTo>
                    <a:pt x="488" y="847"/>
                    <a:pt x="532" y="847"/>
                    <a:pt x="532" y="813"/>
                  </a:cubicBezTo>
                  <a:cubicBezTo>
                    <a:pt x="532" y="775"/>
                    <a:pt x="516" y="758"/>
                    <a:pt x="505" y="720"/>
                  </a:cubicBezTo>
                  <a:cubicBezTo>
                    <a:pt x="494" y="676"/>
                    <a:pt x="494" y="648"/>
                    <a:pt x="494" y="604"/>
                  </a:cubicBezTo>
                  <a:cubicBezTo>
                    <a:pt x="494" y="559"/>
                    <a:pt x="499" y="532"/>
                    <a:pt x="510" y="493"/>
                  </a:cubicBezTo>
                  <a:lnTo>
                    <a:pt x="510" y="493"/>
                  </a:lnTo>
                  <a:cubicBezTo>
                    <a:pt x="494" y="465"/>
                    <a:pt x="488" y="443"/>
                    <a:pt x="471" y="415"/>
                  </a:cubicBezTo>
                  <a:cubicBezTo>
                    <a:pt x="449" y="377"/>
                    <a:pt x="433" y="354"/>
                    <a:pt x="405" y="316"/>
                  </a:cubicBezTo>
                  <a:cubicBezTo>
                    <a:pt x="394" y="294"/>
                    <a:pt x="383" y="282"/>
                    <a:pt x="366" y="255"/>
                  </a:cubicBezTo>
                  <a:cubicBezTo>
                    <a:pt x="361" y="244"/>
                    <a:pt x="344" y="238"/>
                    <a:pt x="344" y="227"/>
                  </a:cubicBezTo>
                  <a:cubicBezTo>
                    <a:pt x="344" y="205"/>
                    <a:pt x="355" y="194"/>
                    <a:pt x="361" y="172"/>
                  </a:cubicBezTo>
                  <a:cubicBezTo>
                    <a:pt x="372" y="144"/>
                    <a:pt x="372" y="127"/>
                    <a:pt x="372" y="100"/>
                  </a:cubicBezTo>
                  <a:cubicBezTo>
                    <a:pt x="372" y="61"/>
                    <a:pt x="372" y="39"/>
                    <a:pt x="361" y="0"/>
                  </a:cubicBezTo>
                  <a:lnTo>
                    <a:pt x="361" y="0"/>
                  </a:lnTo>
                  <a:cubicBezTo>
                    <a:pt x="333" y="33"/>
                    <a:pt x="305" y="55"/>
                    <a:pt x="289" y="100"/>
                  </a:cubicBezTo>
                  <a:cubicBezTo>
                    <a:pt x="283" y="122"/>
                    <a:pt x="277" y="138"/>
                    <a:pt x="266" y="161"/>
                  </a:cubicBezTo>
                  <a:cubicBezTo>
                    <a:pt x="250" y="177"/>
                    <a:pt x="228" y="188"/>
                    <a:pt x="228" y="210"/>
                  </a:cubicBezTo>
                  <a:cubicBezTo>
                    <a:pt x="228" y="221"/>
                    <a:pt x="239" y="227"/>
                    <a:pt x="239" y="238"/>
                  </a:cubicBezTo>
                  <a:cubicBezTo>
                    <a:pt x="239" y="260"/>
                    <a:pt x="217" y="271"/>
                    <a:pt x="217" y="294"/>
                  </a:cubicBezTo>
                  <a:cubicBezTo>
                    <a:pt x="217" y="294"/>
                    <a:pt x="222" y="299"/>
                    <a:pt x="222" y="305"/>
                  </a:cubicBezTo>
                  <a:cubicBezTo>
                    <a:pt x="228" y="327"/>
                    <a:pt x="239" y="338"/>
                    <a:pt x="239" y="360"/>
                  </a:cubicBezTo>
                  <a:cubicBezTo>
                    <a:pt x="239" y="377"/>
                    <a:pt x="228" y="388"/>
                    <a:pt x="228" y="404"/>
                  </a:cubicBezTo>
                  <a:cubicBezTo>
                    <a:pt x="228" y="421"/>
                    <a:pt x="250" y="432"/>
                    <a:pt x="250" y="454"/>
                  </a:cubicBezTo>
                  <a:cubicBezTo>
                    <a:pt x="250" y="504"/>
                    <a:pt x="250" y="504"/>
                    <a:pt x="250" y="504"/>
                  </a:cubicBezTo>
                  <a:cubicBezTo>
                    <a:pt x="239" y="504"/>
                    <a:pt x="228" y="504"/>
                    <a:pt x="217" y="504"/>
                  </a:cubicBezTo>
                  <a:cubicBezTo>
                    <a:pt x="205" y="504"/>
                    <a:pt x="200" y="515"/>
                    <a:pt x="194" y="526"/>
                  </a:cubicBezTo>
                  <a:cubicBezTo>
                    <a:pt x="183" y="543"/>
                    <a:pt x="178" y="548"/>
                    <a:pt x="172" y="571"/>
                  </a:cubicBezTo>
                  <a:cubicBezTo>
                    <a:pt x="161" y="598"/>
                    <a:pt x="144" y="615"/>
                    <a:pt x="144" y="648"/>
                  </a:cubicBezTo>
                  <a:cubicBezTo>
                    <a:pt x="144" y="665"/>
                    <a:pt x="156" y="676"/>
                    <a:pt x="156" y="698"/>
                  </a:cubicBezTo>
                  <a:cubicBezTo>
                    <a:pt x="156" y="731"/>
                    <a:pt x="156" y="731"/>
                    <a:pt x="156" y="731"/>
                  </a:cubicBezTo>
                  <a:cubicBezTo>
                    <a:pt x="106" y="741"/>
                    <a:pt x="100" y="797"/>
                    <a:pt x="50" y="797"/>
                  </a:cubicBezTo>
                  <a:cubicBezTo>
                    <a:pt x="39" y="797"/>
                    <a:pt x="34" y="797"/>
                    <a:pt x="23" y="797"/>
                  </a:cubicBezTo>
                  <a:cubicBezTo>
                    <a:pt x="6" y="797"/>
                    <a:pt x="6" y="797"/>
                    <a:pt x="6" y="797"/>
                  </a:cubicBezTo>
                  <a:cubicBezTo>
                    <a:pt x="6" y="825"/>
                    <a:pt x="6" y="825"/>
                    <a:pt x="6" y="825"/>
                  </a:cubicBezTo>
                  <a:cubicBezTo>
                    <a:pt x="6" y="847"/>
                    <a:pt x="0" y="858"/>
                    <a:pt x="0" y="874"/>
                  </a:cubicBezTo>
                  <a:cubicBezTo>
                    <a:pt x="0" y="880"/>
                    <a:pt x="0" y="880"/>
                    <a:pt x="0" y="885"/>
                  </a:cubicBezTo>
                  <a:cubicBezTo>
                    <a:pt x="11" y="885"/>
                    <a:pt x="17" y="880"/>
                    <a:pt x="23" y="880"/>
                  </a:cubicBezTo>
                  <a:cubicBezTo>
                    <a:pt x="34" y="880"/>
                    <a:pt x="34" y="880"/>
                    <a:pt x="45" y="880"/>
                  </a:cubicBezTo>
                  <a:cubicBezTo>
                    <a:pt x="45" y="930"/>
                    <a:pt x="45" y="930"/>
                    <a:pt x="45" y="930"/>
                  </a:cubicBezTo>
                  <a:cubicBezTo>
                    <a:pt x="45" y="935"/>
                    <a:pt x="39" y="941"/>
                    <a:pt x="39" y="952"/>
                  </a:cubicBezTo>
                  <a:cubicBezTo>
                    <a:pt x="34" y="958"/>
                    <a:pt x="39" y="969"/>
                    <a:pt x="34" y="974"/>
                  </a:cubicBezTo>
                  <a:cubicBezTo>
                    <a:pt x="23" y="980"/>
                    <a:pt x="11" y="980"/>
                    <a:pt x="6" y="985"/>
                  </a:cubicBezTo>
                  <a:cubicBezTo>
                    <a:pt x="0" y="996"/>
                    <a:pt x="0" y="1002"/>
                    <a:pt x="0" y="1013"/>
                  </a:cubicBezTo>
                  <a:cubicBezTo>
                    <a:pt x="0" y="1024"/>
                    <a:pt x="6" y="1030"/>
                    <a:pt x="6" y="1041"/>
                  </a:cubicBezTo>
                  <a:cubicBezTo>
                    <a:pt x="17" y="1068"/>
                    <a:pt x="17" y="1085"/>
                    <a:pt x="23" y="1118"/>
                  </a:cubicBezTo>
                  <a:cubicBezTo>
                    <a:pt x="23" y="1135"/>
                    <a:pt x="45" y="1135"/>
                    <a:pt x="50" y="1151"/>
                  </a:cubicBezTo>
                  <a:cubicBezTo>
                    <a:pt x="56" y="1174"/>
                    <a:pt x="61" y="1196"/>
                    <a:pt x="78" y="1196"/>
                  </a:cubicBezTo>
                  <a:cubicBezTo>
                    <a:pt x="89" y="1196"/>
                    <a:pt x="95" y="1190"/>
                    <a:pt x="100" y="1190"/>
                  </a:cubicBezTo>
                  <a:cubicBezTo>
                    <a:pt x="106" y="1201"/>
                    <a:pt x="111" y="1212"/>
                    <a:pt x="117" y="1212"/>
                  </a:cubicBezTo>
                  <a:cubicBezTo>
                    <a:pt x="156" y="1212"/>
                    <a:pt x="172" y="1179"/>
                    <a:pt x="205" y="1179"/>
                  </a:cubicBezTo>
                  <a:cubicBezTo>
                    <a:pt x="228" y="1179"/>
                    <a:pt x="250" y="1190"/>
                    <a:pt x="266" y="1201"/>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85" name="Freeform 105">
              <a:extLst>
                <a:ext uri="{FF2B5EF4-FFF2-40B4-BE49-F238E27FC236}">
                  <a16:creationId xmlns:a16="http://schemas.microsoft.com/office/drawing/2014/main" id="{49EC9A60-041C-43F7-892F-EAD9D6FEC457}"/>
                </a:ext>
              </a:extLst>
            </p:cNvPr>
            <p:cNvSpPr>
              <a:spLocks noChangeArrowheads="1"/>
            </p:cNvSpPr>
            <p:nvPr/>
          </p:nvSpPr>
          <p:spPr bwMode="auto">
            <a:xfrm>
              <a:off x="20483766" y="3297238"/>
              <a:ext cx="607973" cy="684212"/>
            </a:xfrm>
            <a:custGeom>
              <a:avLst/>
              <a:gdLst>
                <a:gd name="T0" fmla="*/ 1552 w 1691"/>
                <a:gd name="T1" fmla="*/ 1075 h 1900"/>
                <a:gd name="T2" fmla="*/ 1408 w 1691"/>
                <a:gd name="T3" fmla="*/ 1080 h 1900"/>
                <a:gd name="T4" fmla="*/ 1402 w 1691"/>
                <a:gd name="T5" fmla="*/ 1163 h 1900"/>
                <a:gd name="T6" fmla="*/ 1452 w 1691"/>
                <a:gd name="T7" fmla="*/ 1197 h 1900"/>
                <a:gd name="T8" fmla="*/ 1541 w 1691"/>
                <a:gd name="T9" fmla="*/ 1202 h 1900"/>
                <a:gd name="T10" fmla="*/ 1585 w 1691"/>
                <a:gd name="T11" fmla="*/ 1252 h 1900"/>
                <a:gd name="T12" fmla="*/ 1685 w 1691"/>
                <a:gd name="T13" fmla="*/ 1097 h 1900"/>
                <a:gd name="T14" fmla="*/ 1563 w 1691"/>
                <a:gd name="T15" fmla="*/ 1141 h 1900"/>
                <a:gd name="T16" fmla="*/ 1164 w 1691"/>
                <a:gd name="T17" fmla="*/ 1888 h 1900"/>
                <a:gd name="T18" fmla="*/ 898 w 1691"/>
                <a:gd name="T19" fmla="*/ 1838 h 1900"/>
                <a:gd name="T20" fmla="*/ 959 w 1691"/>
                <a:gd name="T21" fmla="*/ 1705 h 1900"/>
                <a:gd name="T22" fmla="*/ 792 w 1691"/>
                <a:gd name="T23" fmla="*/ 1557 h 1900"/>
                <a:gd name="T24" fmla="*/ 432 w 1691"/>
                <a:gd name="T25" fmla="*/ 1402 h 1900"/>
                <a:gd name="T26" fmla="*/ 177 w 1691"/>
                <a:gd name="T27" fmla="*/ 1402 h 1900"/>
                <a:gd name="T28" fmla="*/ 127 w 1691"/>
                <a:gd name="T29" fmla="*/ 1318 h 1900"/>
                <a:gd name="T30" fmla="*/ 0 w 1691"/>
                <a:gd name="T31" fmla="*/ 1130 h 1900"/>
                <a:gd name="T32" fmla="*/ 17 w 1691"/>
                <a:gd name="T33" fmla="*/ 903 h 1900"/>
                <a:gd name="T34" fmla="*/ 66 w 1691"/>
                <a:gd name="T35" fmla="*/ 759 h 1900"/>
                <a:gd name="T36" fmla="*/ 33 w 1691"/>
                <a:gd name="T37" fmla="*/ 604 h 1900"/>
                <a:gd name="T38" fmla="*/ 100 w 1691"/>
                <a:gd name="T39" fmla="*/ 598 h 1900"/>
                <a:gd name="T40" fmla="*/ 116 w 1691"/>
                <a:gd name="T41" fmla="*/ 581 h 1900"/>
                <a:gd name="T42" fmla="*/ 122 w 1691"/>
                <a:gd name="T43" fmla="*/ 437 h 1900"/>
                <a:gd name="T44" fmla="*/ 194 w 1691"/>
                <a:gd name="T45" fmla="*/ 332 h 1900"/>
                <a:gd name="T46" fmla="*/ 260 w 1691"/>
                <a:gd name="T47" fmla="*/ 232 h 1900"/>
                <a:gd name="T48" fmla="*/ 332 w 1691"/>
                <a:gd name="T49" fmla="*/ 216 h 1900"/>
                <a:gd name="T50" fmla="*/ 410 w 1691"/>
                <a:gd name="T51" fmla="*/ 238 h 1900"/>
                <a:gd name="T52" fmla="*/ 499 w 1691"/>
                <a:gd name="T53" fmla="*/ 138 h 1900"/>
                <a:gd name="T54" fmla="*/ 526 w 1691"/>
                <a:gd name="T55" fmla="*/ 11 h 1900"/>
                <a:gd name="T56" fmla="*/ 671 w 1691"/>
                <a:gd name="T57" fmla="*/ 27 h 1900"/>
                <a:gd name="T58" fmla="*/ 804 w 1691"/>
                <a:gd name="T59" fmla="*/ 27 h 1900"/>
                <a:gd name="T60" fmla="*/ 864 w 1691"/>
                <a:gd name="T61" fmla="*/ 121 h 1900"/>
                <a:gd name="T62" fmla="*/ 1031 w 1691"/>
                <a:gd name="T63" fmla="*/ 144 h 1900"/>
                <a:gd name="T64" fmla="*/ 1103 w 1691"/>
                <a:gd name="T65" fmla="*/ 127 h 1900"/>
                <a:gd name="T66" fmla="*/ 937 w 1691"/>
                <a:gd name="T67" fmla="*/ 188 h 1900"/>
                <a:gd name="T68" fmla="*/ 665 w 1691"/>
                <a:gd name="T69" fmla="*/ 244 h 1900"/>
                <a:gd name="T70" fmla="*/ 731 w 1691"/>
                <a:gd name="T71" fmla="*/ 371 h 1900"/>
                <a:gd name="T72" fmla="*/ 632 w 1691"/>
                <a:gd name="T73" fmla="*/ 399 h 1900"/>
                <a:gd name="T74" fmla="*/ 549 w 1691"/>
                <a:gd name="T75" fmla="*/ 382 h 1900"/>
                <a:gd name="T76" fmla="*/ 299 w 1691"/>
                <a:gd name="T77" fmla="*/ 410 h 1900"/>
                <a:gd name="T78" fmla="*/ 183 w 1691"/>
                <a:gd name="T79" fmla="*/ 709 h 1900"/>
                <a:gd name="T80" fmla="*/ 260 w 1691"/>
                <a:gd name="T81" fmla="*/ 919 h 1900"/>
                <a:gd name="T82" fmla="*/ 377 w 1691"/>
                <a:gd name="T83" fmla="*/ 986 h 1900"/>
                <a:gd name="T84" fmla="*/ 460 w 1691"/>
                <a:gd name="T85" fmla="*/ 1124 h 1900"/>
                <a:gd name="T86" fmla="*/ 571 w 1691"/>
                <a:gd name="T87" fmla="*/ 1174 h 1900"/>
                <a:gd name="T88" fmla="*/ 687 w 1691"/>
                <a:gd name="T89" fmla="*/ 1097 h 1900"/>
                <a:gd name="T90" fmla="*/ 964 w 1691"/>
                <a:gd name="T91" fmla="*/ 969 h 1900"/>
                <a:gd name="T92" fmla="*/ 1075 w 1691"/>
                <a:gd name="T93" fmla="*/ 964 h 1900"/>
                <a:gd name="T94" fmla="*/ 1258 w 1691"/>
                <a:gd name="T95" fmla="*/ 886 h 1900"/>
                <a:gd name="T96" fmla="*/ 1419 w 1691"/>
                <a:gd name="T97" fmla="*/ 875 h 1900"/>
                <a:gd name="T98" fmla="*/ 1590 w 1691"/>
                <a:gd name="T99" fmla="*/ 820 h 1900"/>
                <a:gd name="T100" fmla="*/ 1635 w 1691"/>
                <a:gd name="T101" fmla="*/ 953 h 1900"/>
                <a:gd name="T102" fmla="*/ 1552 w 1691"/>
                <a:gd name="T103" fmla="*/ 991 h 1900"/>
                <a:gd name="T104" fmla="*/ 1463 w 1691"/>
                <a:gd name="T105" fmla="*/ 953 h 1900"/>
                <a:gd name="T106" fmla="*/ 1197 w 1691"/>
                <a:gd name="T107" fmla="*/ 1219 h 1900"/>
                <a:gd name="T108" fmla="*/ 1025 w 1691"/>
                <a:gd name="T109" fmla="*/ 1318 h 1900"/>
                <a:gd name="T110" fmla="*/ 876 w 1691"/>
                <a:gd name="T111" fmla="*/ 1468 h 1900"/>
                <a:gd name="T112" fmla="*/ 986 w 1691"/>
                <a:gd name="T113" fmla="*/ 1601 h 1900"/>
                <a:gd name="T114" fmla="*/ 1042 w 1691"/>
                <a:gd name="T115" fmla="*/ 1728 h 1900"/>
                <a:gd name="T116" fmla="*/ 1142 w 1691"/>
                <a:gd name="T117" fmla="*/ 1794 h 1900"/>
                <a:gd name="T118" fmla="*/ 1147 w 1691"/>
                <a:gd name="T119" fmla="*/ 1844 h 19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91" h="1900">
                  <a:moveTo>
                    <a:pt x="1563" y="1141"/>
                  </a:moveTo>
                  <a:lnTo>
                    <a:pt x="1563" y="1141"/>
                  </a:lnTo>
                  <a:cubicBezTo>
                    <a:pt x="1552" y="1113"/>
                    <a:pt x="1552" y="1102"/>
                    <a:pt x="1552" y="1075"/>
                  </a:cubicBezTo>
                  <a:cubicBezTo>
                    <a:pt x="1541" y="1069"/>
                    <a:pt x="1541" y="1069"/>
                    <a:pt x="1529" y="1069"/>
                  </a:cubicBezTo>
                  <a:cubicBezTo>
                    <a:pt x="1507" y="1069"/>
                    <a:pt x="1491" y="1080"/>
                    <a:pt x="1469" y="1080"/>
                  </a:cubicBezTo>
                  <a:cubicBezTo>
                    <a:pt x="1408" y="1080"/>
                    <a:pt x="1408" y="1080"/>
                    <a:pt x="1408" y="1080"/>
                  </a:cubicBezTo>
                  <a:cubicBezTo>
                    <a:pt x="1391" y="1102"/>
                    <a:pt x="1391" y="1124"/>
                    <a:pt x="1380" y="1152"/>
                  </a:cubicBezTo>
                  <a:cubicBezTo>
                    <a:pt x="1380" y="1163"/>
                    <a:pt x="1380" y="1163"/>
                    <a:pt x="1380" y="1163"/>
                  </a:cubicBezTo>
                  <a:cubicBezTo>
                    <a:pt x="1391" y="1163"/>
                    <a:pt x="1396" y="1163"/>
                    <a:pt x="1402" y="1163"/>
                  </a:cubicBezTo>
                  <a:cubicBezTo>
                    <a:pt x="1402" y="1185"/>
                    <a:pt x="1402" y="1202"/>
                    <a:pt x="1402" y="1224"/>
                  </a:cubicBezTo>
                  <a:cubicBezTo>
                    <a:pt x="1408" y="1224"/>
                    <a:pt x="1413" y="1230"/>
                    <a:pt x="1413" y="1230"/>
                  </a:cubicBezTo>
                  <a:cubicBezTo>
                    <a:pt x="1435" y="1230"/>
                    <a:pt x="1441" y="1208"/>
                    <a:pt x="1452" y="1197"/>
                  </a:cubicBezTo>
                  <a:cubicBezTo>
                    <a:pt x="1480" y="1169"/>
                    <a:pt x="1496" y="1152"/>
                    <a:pt x="1535" y="1141"/>
                  </a:cubicBezTo>
                  <a:cubicBezTo>
                    <a:pt x="1535" y="1147"/>
                    <a:pt x="1541" y="1147"/>
                    <a:pt x="1541" y="1158"/>
                  </a:cubicBezTo>
                  <a:cubicBezTo>
                    <a:pt x="1541" y="1202"/>
                    <a:pt x="1541" y="1202"/>
                    <a:pt x="1541" y="1202"/>
                  </a:cubicBezTo>
                  <a:cubicBezTo>
                    <a:pt x="1541" y="1213"/>
                    <a:pt x="1557" y="1213"/>
                    <a:pt x="1563" y="1224"/>
                  </a:cubicBezTo>
                  <a:cubicBezTo>
                    <a:pt x="1568" y="1230"/>
                    <a:pt x="1563" y="1241"/>
                    <a:pt x="1563" y="1252"/>
                  </a:cubicBezTo>
                  <a:cubicBezTo>
                    <a:pt x="1585" y="1252"/>
                    <a:pt x="1585" y="1252"/>
                    <a:pt x="1585" y="1252"/>
                  </a:cubicBezTo>
                  <a:cubicBezTo>
                    <a:pt x="1613" y="1252"/>
                    <a:pt x="1613" y="1219"/>
                    <a:pt x="1635" y="1208"/>
                  </a:cubicBezTo>
                  <a:cubicBezTo>
                    <a:pt x="1651" y="1197"/>
                    <a:pt x="1674" y="1197"/>
                    <a:pt x="1679" y="1174"/>
                  </a:cubicBezTo>
                  <a:cubicBezTo>
                    <a:pt x="1690" y="1147"/>
                    <a:pt x="1685" y="1130"/>
                    <a:pt x="1685" y="1097"/>
                  </a:cubicBezTo>
                  <a:cubicBezTo>
                    <a:pt x="1662" y="1091"/>
                    <a:pt x="1651" y="1086"/>
                    <a:pt x="1629" y="1086"/>
                  </a:cubicBezTo>
                  <a:cubicBezTo>
                    <a:pt x="1618" y="1086"/>
                    <a:pt x="1613" y="1102"/>
                    <a:pt x="1607" y="1108"/>
                  </a:cubicBezTo>
                  <a:cubicBezTo>
                    <a:pt x="1596" y="1130"/>
                    <a:pt x="1585" y="1136"/>
                    <a:pt x="1563" y="1141"/>
                  </a:cubicBezTo>
                  <a:close/>
                  <a:moveTo>
                    <a:pt x="1164" y="1888"/>
                  </a:moveTo>
                  <a:lnTo>
                    <a:pt x="1164" y="1888"/>
                  </a:lnTo>
                  <a:lnTo>
                    <a:pt x="1164" y="1888"/>
                  </a:lnTo>
                  <a:cubicBezTo>
                    <a:pt x="1153" y="1894"/>
                    <a:pt x="1153" y="1899"/>
                    <a:pt x="1147" y="1899"/>
                  </a:cubicBezTo>
                  <a:cubicBezTo>
                    <a:pt x="1092" y="1899"/>
                    <a:pt x="1070" y="1866"/>
                    <a:pt x="1020" y="1855"/>
                  </a:cubicBezTo>
                  <a:cubicBezTo>
                    <a:pt x="975" y="1844"/>
                    <a:pt x="942" y="1855"/>
                    <a:pt x="898" y="1838"/>
                  </a:cubicBezTo>
                  <a:lnTo>
                    <a:pt x="898" y="1838"/>
                  </a:lnTo>
                  <a:cubicBezTo>
                    <a:pt x="914" y="1805"/>
                    <a:pt x="920" y="1783"/>
                    <a:pt x="937" y="1750"/>
                  </a:cubicBezTo>
                  <a:cubicBezTo>
                    <a:pt x="948" y="1733"/>
                    <a:pt x="959" y="1722"/>
                    <a:pt x="959" y="1705"/>
                  </a:cubicBezTo>
                  <a:cubicBezTo>
                    <a:pt x="959" y="1661"/>
                    <a:pt x="925" y="1644"/>
                    <a:pt x="887" y="1623"/>
                  </a:cubicBezTo>
                  <a:cubicBezTo>
                    <a:pt x="859" y="1601"/>
                    <a:pt x="848" y="1590"/>
                    <a:pt x="815" y="1573"/>
                  </a:cubicBezTo>
                  <a:cubicBezTo>
                    <a:pt x="804" y="1568"/>
                    <a:pt x="804" y="1557"/>
                    <a:pt x="792" y="1557"/>
                  </a:cubicBezTo>
                  <a:cubicBezTo>
                    <a:pt x="632" y="1557"/>
                    <a:pt x="632" y="1557"/>
                    <a:pt x="632" y="1557"/>
                  </a:cubicBezTo>
                  <a:cubicBezTo>
                    <a:pt x="571" y="1557"/>
                    <a:pt x="532" y="1535"/>
                    <a:pt x="493" y="1490"/>
                  </a:cubicBezTo>
                  <a:cubicBezTo>
                    <a:pt x="465" y="1462"/>
                    <a:pt x="454" y="1435"/>
                    <a:pt x="432" y="1402"/>
                  </a:cubicBezTo>
                  <a:cubicBezTo>
                    <a:pt x="416" y="1379"/>
                    <a:pt x="410" y="1352"/>
                    <a:pt x="388" y="1352"/>
                  </a:cubicBezTo>
                  <a:cubicBezTo>
                    <a:pt x="332" y="1352"/>
                    <a:pt x="327" y="1435"/>
                    <a:pt x="272" y="1435"/>
                  </a:cubicBezTo>
                  <a:cubicBezTo>
                    <a:pt x="233" y="1435"/>
                    <a:pt x="199" y="1435"/>
                    <a:pt x="177" y="1402"/>
                  </a:cubicBezTo>
                  <a:cubicBezTo>
                    <a:pt x="172" y="1402"/>
                    <a:pt x="172" y="1396"/>
                    <a:pt x="166" y="1396"/>
                  </a:cubicBezTo>
                  <a:lnTo>
                    <a:pt x="166" y="1396"/>
                  </a:lnTo>
                  <a:cubicBezTo>
                    <a:pt x="150" y="1368"/>
                    <a:pt x="144" y="1346"/>
                    <a:pt x="127" y="1318"/>
                  </a:cubicBezTo>
                  <a:cubicBezTo>
                    <a:pt x="105" y="1280"/>
                    <a:pt x="89" y="1257"/>
                    <a:pt x="61" y="1219"/>
                  </a:cubicBezTo>
                  <a:cubicBezTo>
                    <a:pt x="50" y="1197"/>
                    <a:pt x="39" y="1185"/>
                    <a:pt x="22" y="1158"/>
                  </a:cubicBezTo>
                  <a:cubicBezTo>
                    <a:pt x="17" y="1147"/>
                    <a:pt x="0" y="1141"/>
                    <a:pt x="0" y="1130"/>
                  </a:cubicBezTo>
                  <a:cubicBezTo>
                    <a:pt x="0" y="1108"/>
                    <a:pt x="11" y="1097"/>
                    <a:pt x="17" y="1075"/>
                  </a:cubicBezTo>
                  <a:cubicBezTo>
                    <a:pt x="28" y="1047"/>
                    <a:pt x="28" y="1030"/>
                    <a:pt x="28" y="1003"/>
                  </a:cubicBezTo>
                  <a:cubicBezTo>
                    <a:pt x="28" y="964"/>
                    <a:pt x="28" y="942"/>
                    <a:pt x="17" y="903"/>
                  </a:cubicBezTo>
                  <a:lnTo>
                    <a:pt x="17" y="903"/>
                  </a:lnTo>
                  <a:cubicBezTo>
                    <a:pt x="22" y="903"/>
                    <a:pt x="22" y="897"/>
                    <a:pt x="28" y="892"/>
                  </a:cubicBezTo>
                  <a:cubicBezTo>
                    <a:pt x="61" y="853"/>
                    <a:pt x="50" y="814"/>
                    <a:pt x="66" y="759"/>
                  </a:cubicBezTo>
                  <a:cubicBezTo>
                    <a:pt x="78" y="725"/>
                    <a:pt x="72" y="703"/>
                    <a:pt x="83" y="670"/>
                  </a:cubicBezTo>
                  <a:cubicBezTo>
                    <a:pt x="89" y="653"/>
                    <a:pt x="100" y="648"/>
                    <a:pt x="100" y="637"/>
                  </a:cubicBezTo>
                  <a:cubicBezTo>
                    <a:pt x="100" y="604"/>
                    <a:pt x="61" y="609"/>
                    <a:pt x="33" y="604"/>
                  </a:cubicBezTo>
                  <a:cubicBezTo>
                    <a:pt x="33" y="592"/>
                    <a:pt x="33" y="592"/>
                    <a:pt x="33" y="592"/>
                  </a:cubicBezTo>
                  <a:cubicBezTo>
                    <a:pt x="39" y="581"/>
                    <a:pt x="39" y="570"/>
                    <a:pt x="55" y="570"/>
                  </a:cubicBezTo>
                  <a:cubicBezTo>
                    <a:pt x="72" y="570"/>
                    <a:pt x="78" y="587"/>
                    <a:pt x="100" y="598"/>
                  </a:cubicBezTo>
                  <a:cubicBezTo>
                    <a:pt x="100" y="604"/>
                    <a:pt x="100" y="609"/>
                    <a:pt x="105" y="609"/>
                  </a:cubicBezTo>
                  <a:cubicBezTo>
                    <a:pt x="105" y="609"/>
                    <a:pt x="105" y="604"/>
                    <a:pt x="111" y="604"/>
                  </a:cubicBezTo>
                  <a:cubicBezTo>
                    <a:pt x="111" y="592"/>
                    <a:pt x="116" y="592"/>
                    <a:pt x="116" y="581"/>
                  </a:cubicBezTo>
                  <a:cubicBezTo>
                    <a:pt x="116" y="532"/>
                    <a:pt x="116" y="532"/>
                    <a:pt x="116" y="532"/>
                  </a:cubicBezTo>
                  <a:cubicBezTo>
                    <a:pt x="116" y="509"/>
                    <a:pt x="89" y="504"/>
                    <a:pt x="89" y="476"/>
                  </a:cubicBezTo>
                  <a:cubicBezTo>
                    <a:pt x="89" y="459"/>
                    <a:pt x="122" y="459"/>
                    <a:pt x="122" y="437"/>
                  </a:cubicBezTo>
                  <a:cubicBezTo>
                    <a:pt x="116" y="415"/>
                    <a:pt x="127" y="393"/>
                    <a:pt x="144" y="377"/>
                  </a:cubicBezTo>
                  <a:cubicBezTo>
                    <a:pt x="150" y="371"/>
                    <a:pt x="155" y="360"/>
                    <a:pt x="166" y="354"/>
                  </a:cubicBezTo>
                  <a:cubicBezTo>
                    <a:pt x="177" y="349"/>
                    <a:pt x="194" y="349"/>
                    <a:pt x="194" y="332"/>
                  </a:cubicBezTo>
                  <a:cubicBezTo>
                    <a:pt x="194" y="315"/>
                    <a:pt x="188" y="304"/>
                    <a:pt x="188" y="288"/>
                  </a:cubicBezTo>
                  <a:cubicBezTo>
                    <a:pt x="188" y="271"/>
                    <a:pt x="199" y="271"/>
                    <a:pt x="211" y="266"/>
                  </a:cubicBezTo>
                  <a:cubicBezTo>
                    <a:pt x="233" y="254"/>
                    <a:pt x="238" y="244"/>
                    <a:pt x="260" y="232"/>
                  </a:cubicBezTo>
                  <a:cubicBezTo>
                    <a:pt x="277" y="227"/>
                    <a:pt x="277" y="210"/>
                    <a:pt x="288" y="188"/>
                  </a:cubicBezTo>
                  <a:cubicBezTo>
                    <a:pt x="294" y="177"/>
                    <a:pt x="332" y="99"/>
                    <a:pt x="332" y="155"/>
                  </a:cubicBezTo>
                  <a:cubicBezTo>
                    <a:pt x="332" y="216"/>
                    <a:pt x="332" y="216"/>
                    <a:pt x="332" y="216"/>
                  </a:cubicBezTo>
                  <a:cubicBezTo>
                    <a:pt x="332" y="221"/>
                    <a:pt x="338" y="221"/>
                    <a:pt x="344" y="227"/>
                  </a:cubicBezTo>
                  <a:cubicBezTo>
                    <a:pt x="382" y="227"/>
                    <a:pt x="382" y="227"/>
                    <a:pt x="382" y="227"/>
                  </a:cubicBezTo>
                  <a:cubicBezTo>
                    <a:pt x="393" y="227"/>
                    <a:pt x="399" y="238"/>
                    <a:pt x="410" y="238"/>
                  </a:cubicBezTo>
                  <a:cubicBezTo>
                    <a:pt x="421" y="238"/>
                    <a:pt x="421" y="227"/>
                    <a:pt x="421" y="216"/>
                  </a:cubicBezTo>
                  <a:cubicBezTo>
                    <a:pt x="432" y="199"/>
                    <a:pt x="443" y="188"/>
                    <a:pt x="454" y="171"/>
                  </a:cubicBezTo>
                  <a:cubicBezTo>
                    <a:pt x="465" y="155"/>
                    <a:pt x="482" y="149"/>
                    <a:pt x="499" y="138"/>
                  </a:cubicBezTo>
                  <a:cubicBezTo>
                    <a:pt x="510" y="133"/>
                    <a:pt x="515" y="127"/>
                    <a:pt x="515" y="121"/>
                  </a:cubicBezTo>
                  <a:cubicBezTo>
                    <a:pt x="515" y="99"/>
                    <a:pt x="526" y="88"/>
                    <a:pt x="526" y="66"/>
                  </a:cubicBezTo>
                  <a:cubicBezTo>
                    <a:pt x="526" y="11"/>
                    <a:pt x="526" y="11"/>
                    <a:pt x="526" y="11"/>
                  </a:cubicBezTo>
                  <a:cubicBezTo>
                    <a:pt x="549" y="11"/>
                    <a:pt x="560" y="22"/>
                    <a:pt x="582" y="22"/>
                  </a:cubicBezTo>
                  <a:cubicBezTo>
                    <a:pt x="604" y="22"/>
                    <a:pt x="615" y="0"/>
                    <a:pt x="643" y="0"/>
                  </a:cubicBezTo>
                  <a:cubicBezTo>
                    <a:pt x="654" y="0"/>
                    <a:pt x="659" y="16"/>
                    <a:pt x="671" y="27"/>
                  </a:cubicBezTo>
                  <a:cubicBezTo>
                    <a:pt x="687" y="38"/>
                    <a:pt x="698" y="44"/>
                    <a:pt x="720" y="44"/>
                  </a:cubicBezTo>
                  <a:cubicBezTo>
                    <a:pt x="748" y="44"/>
                    <a:pt x="759" y="16"/>
                    <a:pt x="787" y="16"/>
                  </a:cubicBezTo>
                  <a:cubicBezTo>
                    <a:pt x="792" y="16"/>
                    <a:pt x="804" y="16"/>
                    <a:pt x="804" y="27"/>
                  </a:cubicBezTo>
                  <a:cubicBezTo>
                    <a:pt x="804" y="38"/>
                    <a:pt x="792" y="49"/>
                    <a:pt x="792" y="66"/>
                  </a:cubicBezTo>
                  <a:cubicBezTo>
                    <a:pt x="792" y="88"/>
                    <a:pt x="798" y="121"/>
                    <a:pt x="820" y="121"/>
                  </a:cubicBezTo>
                  <a:cubicBezTo>
                    <a:pt x="864" y="121"/>
                    <a:pt x="864" y="121"/>
                    <a:pt x="864" y="121"/>
                  </a:cubicBezTo>
                  <a:cubicBezTo>
                    <a:pt x="914" y="121"/>
                    <a:pt x="937" y="99"/>
                    <a:pt x="986" y="99"/>
                  </a:cubicBezTo>
                  <a:cubicBezTo>
                    <a:pt x="1009" y="99"/>
                    <a:pt x="1020" y="121"/>
                    <a:pt x="1020" y="138"/>
                  </a:cubicBezTo>
                  <a:cubicBezTo>
                    <a:pt x="1025" y="138"/>
                    <a:pt x="1025" y="144"/>
                    <a:pt x="1031" y="144"/>
                  </a:cubicBezTo>
                  <a:cubicBezTo>
                    <a:pt x="1047" y="144"/>
                    <a:pt x="1053" y="121"/>
                    <a:pt x="1070" y="111"/>
                  </a:cubicBezTo>
                  <a:cubicBezTo>
                    <a:pt x="1081" y="116"/>
                    <a:pt x="1092" y="127"/>
                    <a:pt x="1103" y="127"/>
                  </a:cubicBezTo>
                  <a:lnTo>
                    <a:pt x="1103" y="127"/>
                  </a:lnTo>
                  <a:cubicBezTo>
                    <a:pt x="1103" y="155"/>
                    <a:pt x="1097" y="182"/>
                    <a:pt x="1075" y="182"/>
                  </a:cubicBezTo>
                  <a:cubicBezTo>
                    <a:pt x="970" y="182"/>
                    <a:pt x="970" y="182"/>
                    <a:pt x="970" y="182"/>
                  </a:cubicBezTo>
                  <a:cubicBezTo>
                    <a:pt x="953" y="182"/>
                    <a:pt x="948" y="188"/>
                    <a:pt x="937" y="188"/>
                  </a:cubicBezTo>
                  <a:cubicBezTo>
                    <a:pt x="903" y="188"/>
                    <a:pt x="903" y="188"/>
                    <a:pt x="903" y="188"/>
                  </a:cubicBezTo>
                  <a:cubicBezTo>
                    <a:pt x="853" y="188"/>
                    <a:pt x="826" y="182"/>
                    <a:pt x="781" y="182"/>
                  </a:cubicBezTo>
                  <a:cubicBezTo>
                    <a:pt x="731" y="182"/>
                    <a:pt x="665" y="188"/>
                    <a:pt x="665" y="244"/>
                  </a:cubicBezTo>
                  <a:cubicBezTo>
                    <a:pt x="665" y="249"/>
                    <a:pt x="676" y="249"/>
                    <a:pt x="682" y="260"/>
                  </a:cubicBezTo>
                  <a:cubicBezTo>
                    <a:pt x="687" y="271"/>
                    <a:pt x="693" y="277"/>
                    <a:pt x="698" y="293"/>
                  </a:cubicBezTo>
                  <a:cubicBezTo>
                    <a:pt x="709" y="321"/>
                    <a:pt x="709" y="343"/>
                    <a:pt x="731" y="371"/>
                  </a:cubicBezTo>
                  <a:lnTo>
                    <a:pt x="731" y="371"/>
                  </a:lnTo>
                  <a:cubicBezTo>
                    <a:pt x="682" y="371"/>
                    <a:pt x="682" y="371"/>
                    <a:pt x="682" y="371"/>
                  </a:cubicBezTo>
                  <a:cubicBezTo>
                    <a:pt x="659" y="371"/>
                    <a:pt x="654" y="399"/>
                    <a:pt x="632" y="399"/>
                  </a:cubicBezTo>
                  <a:cubicBezTo>
                    <a:pt x="626" y="399"/>
                    <a:pt x="621" y="393"/>
                    <a:pt x="610" y="393"/>
                  </a:cubicBezTo>
                  <a:cubicBezTo>
                    <a:pt x="598" y="393"/>
                    <a:pt x="593" y="399"/>
                    <a:pt x="582" y="399"/>
                  </a:cubicBezTo>
                  <a:cubicBezTo>
                    <a:pt x="565" y="399"/>
                    <a:pt x="560" y="387"/>
                    <a:pt x="549" y="382"/>
                  </a:cubicBezTo>
                  <a:cubicBezTo>
                    <a:pt x="526" y="365"/>
                    <a:pt x="510" y="365"/>
                    <a:pt x="482" y="354"/>
                  </a:cubicBezTo>
                  <a:cubicBezTo>
                    <a:pt x="465" y="349"/>
                    <a:pt x="454" y="338"/>
                    <a:pt x="438" y="338"/>
                  </a:cubicBezTo>
                  <a:cubicBezTo>
                    <a:pt x="382" y="338"/>
                    <a:pt x="349" y="371"/>
                    <a:pt x="299" y="410"/>
                  </a:cubicBezTo>
                  <a:cubicBezTo>
                    <a:pt x="249" y="454"/>
                    <a:pt x="227" y="498"/>
                    <a:pt x="216" y="565"/>
                  </a:cubicBezTo>
                  <a:cubicBezTo>
                    <a:pt x="211" y="604"/>
                    <a:pt x="183" y="615"/>
                    <a:pt x="183" y="648"/>
                  </a:cubicBezTo>
                  <a:cubicBezTo>
                    <a:pt x="183" y="709"/>
                    <a:pt x="183" y="709"/>
                    <a:pt x="183" y="709"/>
                  </a:cubicBezTo>
                  <a:cubicBezTo>
                    <a:pt x="183" y="725"/>
                    <a:pt x="194" y="731"/>
                    <a:pt x="199" y="742"/>
                  </a:cubicBezTo>
                  <a:cubicBezTo>
                    <a:pt x="211" y="786"/>
                    <a:pt x="211" y="809"/>
                    <a:pt x="227" y="853"/>
                  </a:cubicBezTo>
                  <a:cubicBezTo>
                    <a:pt x="238" y="881"/>
                    <a:pt x="238" y="897"/>
                    <a:pt x="260" y="919"/>
                  </a:cubicBezTo>
                  <a:cubicBezTo>
                    <a:pt x="277" y="947"/>
                    <a:pt x="288" y="969"/>
                    <a:pt x="321" y="969"/>
                  </a:cubicBezTo>
                  <a:cubicBezTo>
                    <a:pt x="332" y="969"/>
                    <a:pt x="338" y="964"/>
                    <a:pt x="344" y="964"/>
                  </a:cubicBezTo>
                  <a:cubicBezTo>
                    <a:pt x="360" y="964"/>
                    <a:pt x="366" y="975"/>
                    <a:pt x="377" y="986"/>
                  </a:cubicBezTo>
                  <a:cubicBezTo>
                    <a:pt x="388" y="991"/>
                    <a:pt x="399" y="991"/>
                    <a:pt x="405" y="1003"/>
                  </a:cubicBezTo>
                  <a:cubicBezTo>
                    <a:pt x="416" y="1025"/>
                    <a:pt x="405" y="1036"/>
                    <a:pt x="410" y="1052"/>
                  </a:cubicBezTo>
                  <a:cubicBezTo>
                    <a:pt x="416" y="1086"/>
                    <a:pt x="438" y="1097"/>
                    <a:pt x="460" y="1124"/>
                  </a:cubicBezTo>
                  <a:cubicBezTo>
                    <a:pt x="471" y="1136"/>
                    <a:pt x="471" y="1158"/>
                    <a:pt x="493" y="1158"/>
                  </a:cubicBezTo>
                  <a:cubicBezTo>
                    <a:pt x="504" y="1158"/>
                    <a:pt x="515" y="1152"/>
                    <a:pt x="526" y="1152"/>
                  </a:cubicBezTo>
                  <a:cubicBezTo>
                    <a:pt x="543" y="1152"/>
                    <a:pt x="549" y="1174"/>
                    <a:pt x="571" y="1174"/>
                  </a:cubicBezTo>
                  <a:cubicBezTo>
                    <a:pt x="593" y="1174"/>
                    <a:pt x="604" y="1174"/>
                    <a:pt x="626" y="1174"/>
                  </a:cubicBezTo>
                  <a:cubicBezTo>
                    <a:pt x="648" y="1174"/>
                    <a:pt x="643" y="1152"/>
                    <a:pt x="654" y="1141"/>
                  </a:cubicBezTo>
                  <a:cubicBezTo>
                    <a:pt x="665" y="1119"/>
                    <a:pt x="671" y="1108"/>
                    <a:pt x="687" y="1097"/>
                  </a:cubicBezTo>
                  <a:cubicBezTo>
                    <a:pt x="715" y="1069"/>
                    <a:pt x="726" y="1052"/>
                    <a:pt x="748" y="1025"/>
                  </a:cubicBezTo>
                  <a:cubicBezTo>
                    <a:pt x="898" y="853"/>
                    <a:pt x="831" y="975"/>
                    <a:pt x="937" y="975"/>
                  </a:cubicBezTo>
                  <a:cubicBezTo>
                    <a:pt x="948" y="975"/>
                    <a:pt x="953" y="969"/>
                    <a:pt x="964" y="969"/>
                  </a:cubicBezTo>
                  <a:cubicBezTo>
                    <a:pt x="981" y="969"/>
                    <a:pt x="986" y="975"/>
                    <a:pt x="997" y="975"/>
                  </a:cubicBezTo>
                  <a:cubicBezTo>
                    <a:pt x="1014" y="975"/>
                    <a:pt x="1020" y="969"/>
                    <a:pt x="1031" y="964"/>
                  </a:cubicBezTo>
                  <a:cubicBezTo>
                    <a:pt x="1047" y="958"/>
                    <a:pt x="1058" y="969"/>
                    <a:pt x="1075" y="964"/>
                  </a:cubicBezTo>
                  <a:cubicBezTo>
                    <a:pt x="1103" y="953"/>
                    <a:pt x="1092" y="914"/>
                    <a:pt x="1119" y="903"/>
                  </a:cubicBezTo>
                  <a:cubicBezTo>
                    <a:pt x="1153" y="892"/>
                    <a:pt x="1169" y="897"/>
                    <a:pt x="1203" y="897"/>
                  </a:cubicBezTo>
                  <a:cubicBezTo>
                    <a:pt x="1225" y="892"/>
                    <a:pt x="1236" y="886"/>
                    <a:pt x="1258" y="886"/>
                  </a:cubicBezTo>
                  <a:cubicBezTo>
                    <a:pt x="1297" y="886"/>
                    <a:pt x="1313" y="908"/>
                    <a:pt x="1352" y="908"/>
                  </a:cubicBezTo>
                  <a:cubicBezTo>
                    <a:pt x="1396" y="908"/>
                    <a:pt x="1396" y="908"/>
                    <a:pt x="1396" y="908"/>
                  </a:cubicBezTo>
                  <a:cubicBezTo>
                    <a:pt x="1413" y="908"/>
                    <a:pt x="1419" y="892"/>
                    <a:pt x="1419" y="875"/>
                  </a:cubicBezTo>
                  <a:cubicBezTo>
                    <a:pt x="1308" y="831"/>
                    <a:pt x="1380" y="831"/>
                    <a:pt x="1457" y="825"/>
                  </a:cubicBezTo>
                  <a:cubicBezTo>
                    <a:pt x="1491" y="825"/>
                    <a:pt x="1502" y="803"/>
                    <a:pt x="1535" y="803"/>
                  </a:cubicBezTo>
                  <a:cubicBezTo>
                    <a:pt x="1552" y="803"/>
                    <a:pt x="1568" y="809"/>
                    <a:pt x="1590" y="820"/>
                  </a:cubicBezTo>
                  <a:cubicBezTo>
                    <a:pt x="1613" y="831"/>
                    <a:pt x="1618" y="842"/>
                    <a:pt x="1640" y="858"/>
                  </a:cubicBezTo>
                  <a:cubicBezTo>
                    <a:pt x="1646" y="864"/>
                    <a:pt x="1662" y="870"/>
                    <a:pt x="1662" y="881"/>
                  </a:cubicBezTo>
                  <a:cubicBezTo>
                    <a:pt x="1662" y="914"/>
                    <a:pt x="1646" y="925"/>
                    <a:pt x="1635" y="953"/>
                  </a:cubicBezTo>
                  <a:cubicBezTo>
                    <a:pt x="1635" y="969"/>
                    <a:pt x="1629" y="975"/>
                    <a:pt x="1624" y="991"/>
                  </a:cubicBezTo>
                  <a:cubicBezTo>
                    <a:pt x="1624" y="1008"/>
                    <a:pt x="1618" y="1025"/>
                    <a:pt x="1602" y="1025"/>
                  </a:cubicBezTo>
                  <a:cubicBezTo>
                    <a:pt x="1579" y="1025"/>
                    <a:pt x="1568" y="1003"/>
                    <a:pt x="1552" y="991"/>
                  </a:cubicBezTo>
                  <a:cubicBezTo>
                    <a:pt x="1541" y="986"/>
                    <a:pt x="1535" y="980"/>
                    <a:pt x="1524" y="969"/>
                  </a:cubicBezTo>
                  <a:cubicBezTo>
                    <a:pt x="1513" y="958"/>
                    <a:pt x="1513" y="942"/>
                    <a:pt x="1491" y="942"/>
                  </a:cubicBezTo>
                  <a:cubicBezTo>
                    <a:pt x="1480" y="942"/>
                    <a:pt x="1474" y="953"/>
                    <a:pt x="1463" y="953"/>
                  </a:cubicBezTo>
                  <a:cubicBezTo>
                    <a:pt x="1396" y="964"/>
                    <a:pt x="1363" y="997"/>
                    <a:pt x="1336" y="1052"/>
                  </a:cubicBezTo>
                  <a:cubicBezTo>
                    <a:pt x="1319" y="1080"/>
                    <a:pt x="1297" y="1086"/>
                    <a:pt x="1275" y="1113"/>
                  </a:cubicBezTo>
                  <a:cubicBezTo>
                    <a:pt x="1241" y="1152"/>
                    <a:pt x="1230" y="1174"/>
                    <a:pt x="1197" y="1219"/>
                  </a:cubicBezTo>
                  <a:cubicBezTo>
                    <a:pt x="1175" y="1252"/>
                    <a:pt x="1153" y="1269"/>
                    <a:pt x="1114" y="1291"/>
                  </a:cubicBezTo>
                  <a:cubicBezTo>
                    <a:pt x="1097" y="1296"/>
                    <a:pt x="1086" y="1307"/>
                    <a:pt x="1070" y="1313"/>
                  </a:cubicBezTo>
                  <a:cubicBezTo>
                    <a:pt x="1053" y="1318"/>
                    <a:pt x="1042" y="1307"/>
                    <a:pt x="1025" y="1318"/>
                  </a:cubicBezTo>
                  <a:cubicBezTo>
                    <a:pt x="1003" y="1330"/>
                    <a:pt x="997" y="1352"/>
                    <a:pt x="975" y="1363"/>
                  </a:cubicBezTo>
                  <a:cubicBezTo>
                    <a:pt x="931" y="1390"/>
                    <a:pt x="903" y="1396"/>
                    <a:pt x="859" y="1402"/>
                  </a:cubicBezTo>
                  <a:cubicBezTo>
                    <a:pt x="870" y="1429"/>
                    <a:pt x="864" y="1446"/>
                    <a:pt x="876" y="1468"/>
                  </a:cubicBezTo>
                  <a:cubicBezTo>
                    <a:pt x="892" y="1490"/>
                    <a:pt x="920" y="1496"/>
                    <a:pt x="920" y="1529"/>
                  </a:cubicBezTo>
                  <a:cubicBezTo>
                    <a:pt x="920" y="1535"/>
                    <a:pt x="920" y="1540"/>
                    <a:pt x="920" y="1551"/>
                  </a:cubicBezTo>
                  <a:cubicBezTo>
                    <a:pt x="920" y="1584"/>
                    <a:pt x="981" y="1568"/>
                    <a:pt x="986" y="1601"/>
                  </a:cubicBezTo>
                  <a:cubicBezTo>
                    <a:pt x="992" y="1612"/>
                    <a:pt x="986" y="1618"/>
                    <a:pt x="986" y="1629"/>
                  </a:cubicBezTo>
                  <a:cubicBezTo>
                    <a:pt x="1003" y="1644"/>
                    <a:pt x="1025" y="1644"/>
                    <a:pt x="1031" y="1667"/>
                  </a:cubicBezTo>
                  <a:cubicBezTo>
                    <a:pt x="1036" y="1689"/>
                    <a:pt x="1031" y="1705"/>
                    <a:pt x="1042" y="1728"/>
                  </a:cubicBezTo>
                  <a:cubicBezTo>
                    <a:pt x="1047" y="1750"/>
                    <a:pt x="1081" y="1733"/>
                    <a:pt x="1092" y="1755"/>
                  </a:cubicBezTo>
                  <a:cubicBezTo>
                    <a:pt x="1097" y="1772"/>
                    <a:pt x="1103" y="1800"/>
                    <a:pt x="1125" y="1800"/>
                  </a:cubicBezTo>
                  <a:cubicBezTo>
                    <a:pt x="1130" y="1800"/>
                    <a:pt x="1136" y="1794"/>
                    <a:pt x="1142" y="1794"/>
                  </a:cubicBezTo>
                  <a:cubicBezTo>
                    <a:pt x="1158" y="1794"/>
                    <a:pt x="1158" y="1794"/>
                    <a:pt x="1158" y="1794"/>
                  </a:cubicBezTo>
                  <a:cubicBezTo>
                    <a:pt x="1158" y="1805"/>
                    <a:pt x="1158" y="1805"/>
                    <a:pt x="1158" y="1805"/>
                  </a:cubicBezTo>
                  <a:cubicBezTo>
                    <a:pt x="1158" y="1822"/>
                    <a:pt x="1147" y="1827"/>
                    <a:pt x="1147" y="1844"/>
                  </a:cubicBezTo>
                  <a:cubicBezTo>
                    <a:pt x="1147" y="1861"/>
                    <a:pt x="1147" y="1883"/>
                    <a:pt x="1164" y="1888"/>
                  </a:cubicBezTo>
                  <a:close/>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86" name="Freeform 106">
              <a:extLst>
                <a:ext uri="{FF2B5EF4-FFF2-40B4-BE49-F238E27FC236}">
                  <a16:creationId xmlns:a16="http://schemas.microsoft.com/office/drawing/2014/main" id="{087C4BD5-15D0-4A09-88BF-D997FC411FCC}"/>
                </a:ext>
              </a:extLst>
            </p:cNvPr>
            <p:cNvSpPr>
              <a:spLocks noChangeArrowheads="1"/>
            </p:cNvSpPr>
            <p:nvPr/>
          </p:nvSpPr>
          <p:spPr bwMode="auto">
            <a:xfrm>
              <a:off x="20723463" y="3343275"/>
              <a:ext cx="355577" cy="114300"/>
            </a:xfrm>
            <a:custGeom>
              <a:avLst/>
              <a:gdLst>
                <a:gd name="T0" fmla="*/ 438 w 987"/>
                <a:gd name="T1" fmla="*/ 0 h 317"/>
                <a:gd name="T2" fmla="*/ 438 w 987"/>
                <a:gd name="T3" fmla="*/ 0 h 317"/>
                <a:gd name="T4" fmla="*/ 410 w 987"/>
                <a:gd name="T5" fmla="*/ 55 h 317"/>
                <a:gd name="T6" fmla="*/ 305 w 987"/>
                <a:gd name="T7" fmla="*/ 55 h 317"/>
                <a:gd name="T8" fmla="*/ 272 w 987"/>
                <a:gd name="T9" fmla="*/ 61 h 317"/>
                <a:gd name="T10" fmla="*/ 238 w 987"/>
                <a:gd name="T11" fmla="*/ 61 h 317"/>
                <a:gd name="T12" fmla="*/ 116 w 987"/>
                <a:gd name="T13" fmla="*/ 55 h 317"/>
                <a:gd name="T14" fmla="*/ 0 w 987"/>
                <a:gd name="T15" fmla="*/ 117 h 317"/>
                <a:gd name="T16" fmla="*/ 17 w 987"/>
                <a:gd name="T17" fmla="*/ 133 h 317"/>
                <a:gd name="T18" fmla="*/ 33 w 987"/>
                <a:gd name="T19" fmla="*/ 166 h 317"/>
                <a:gd name="T20" fmla="*/ 66 w 987"/>
                <a:gd name="T21" fmla="*/ 244 h 317"/>
                <a:gd name="T22" fmla="*/ 66 w 987"/>
                <a:gd name="T23" fmla="*/ 244 h 317"/>
                <a:gd name="T24" fmla="*/ 66 w 987"/>
                <a:gd name="T25" fmla="*/ 244 h 317"/>
                <a:gd name="T26" fmla="*/ 111 w 987"/>
                <a:gd name="T27" fmla="*/ 238 h 317"/>
                <a:gd name="T28" fmla="*/ 155 w 987"/>
                <a:gd name="T29" fmla="*/ 238 h 317"/>
                <a:gd name="T30" fmla="*/ 194 w 987"/>
                <a:gd name="T31" fmla="*/ 205 h 317"/>
                <a:gd name="T32" fmla="*/ 327 w 987"/>
                <a:gd name="T33" fmla="*/ 260 h 317"/>
                <a:gd name="T34" fmla="*/ 410 w 987"/>
                <a:gd name="T35" fmla="*/ 233 h 317"/>
                <a:gd name="T36" fmla="*/ 421 w 987"/>
                <a:gd name="T37" fmla="*/ 238 h 317"/>
                <a:gd name="T38" fmla="*/ 454 w 987"/>
                <a:gd name="T39" fmla="*/ 244 h 317"/>
                <a:gd name="T40" fmla="*/ 482 w 987"/>
                <a:gd name="T41" fmla="*/ 238 h 317"/>
                <a:gd name="T42" fmla="*/ 504 w 987"/>
                <a:gd name="T43" fmla="*/ 244 h 317"/>
                <a:gd name="T44" fmla="*/ 593 w 987"/>
                <a:gd name="T45" fmla="*/ 227 h 317"/>
                <a:gd name="T46" fmla="*/ 770 w 987"/>
                <a:gd name="T47" fmla="*/ 244 h 317"/>
                <a:gd name="T48" fmla="*/ 837 w 987"/>
                <a:gd name="T49" fmla="*/ 255 h 317"/>
                <a:gd name="T50" fmla="*/ 942 w 987"/>
                <a:gd name="T51" fmla="*/ 316 h 317"/>
                <a:gd name="T52" fmla="*/ 970 w 987"/>
                <a:gd name="T53" fmla="*/ 310 h 317"/>
                <a:gd name="T54" fmla="*/ 970 w 987"/>
                <a:gd name="T55" fmla="*/ 310 h 317"/>
                <a:gd name="T56" fmla="*/ 970 w 987"/>
                <a:gd name="T57" fmla="*/ 294 h 317"/>
                <a:gd name="T58" fmla="*/ 986 w 987"/>
                <a:gd name="T59" fmla="*/ 211 h 317"/>
                <a:gd name="T60" fmla="*/ 903 w 987"/>
                <a:gd name="T61" fmla="*/ 105 h 317"/>
                <a:gd name="T62" fmla="*/ 815 w 987"/>
                <a:gd name="T63" fmla="*/ 39 h 317"/>
                <a:gd name="T64" fmla="*/ 815 w 987"/>
                <a:gd name="T65" fmla="*/ 39 h 317"/>
                <a:gd name="T66" fmla="*/ 798 w 987"/>
                <a:gd name="T67" fmla="*/ 33 h 317"/>
                <a:gd name="T68" fmla="*/ 770 w 987"/>
                <a:gd name="T69" fmla="*/ 61 h 317"/>
                <a:gd name="T70" fmla="*/ 743 w 987"/>
                <a:gd name="T71" fmla="*/ 89 h 317"/>
                <a:gd name="T72" fmla="*/ 610 w 987"/>
                <a:gd name="T73" fmla="*/ 17 h 317"/>
                <a:gd name="T74" fmla="*/ 587 w 987"/>
                <a:gd name="T75" fmla="*/ 22 h 317"/>
                <a:gd name="T76" fmla="*/ 510 w 987"/>
                <a:gd name="T77" fmla="*/ 6 h 317"/>
                <a:gd name="T78" fmla="*/ 443 w 987"/>
                <a:gd name="T79" fmla="*/ 6 h 317"/>
                <a:gd name="T80" fmla="*/ 438 w 987"/>
                <a:gd name="T81" fmla="*/ 0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87" h="317">
                  <a:moveTo>
                    <a:pt x="438" y="0"/>
                  </a:moveTo>
                  <a:lnTo>
                    <a:pt x="438" y="0"/>
                  </a:lnTo>
                  <a:cubicBezTo>
                    <a:pt x="438" y="28"/>
                    <a:pt x="432" y="55"/>
                    <a:pt x="410" y="55"/>
                  </a:cubicBezTo>
                  <a:cubicBezTo>
                    <a:pt x="305" y="55"/>
                    <a:pt x="305" y="55"/>
                    <a:pt x="305" y="55"/>
                  </a:cubicBezTo>
                  <a:cubicBezTo>
                    <a:pt x="288" y="55"/>
                    <a:pt x="283" y="61"/>
                    <a:pt x="272" y="61"/>
                  </a:cubicBezTo>
                  <a:cubicBezTo>
                    <a:pt x="238" y="61"/>
                    <a:pt x="238" y="61"/>
                    <a:pt x="238" y="61"/>
                  </a:cubicBezTo>
                  <a:cubicBezTo>
                    <a:pt x="188" y="61"/>
                    <a:pt x="161" y="55"/>
                    <a:pt x="116" y="55"/>
                  </a:cubicBezTo>
                  <a:cubicBezTo>
                    <a:pt x="66" y="55"/>
                    <a:pt x="0" y="61"/>
                    <a:pt x="0" y="117"/>
                  </a:cubicBezTo>
                  <a:cubicBezTo>
                    <a:pt x="0" y="122"/>
                    <a:pt x="11" y="122"/>
                    <a:pt x="17" y="133"/>
                  </a:cubicBezTo>
                  <a:cubicBezTo>
                    <a:pt x="22" y="144"/>
                    <a:pt x="28" y="150"/>
                    <a:pt x="33" y="166"/>
                  </a:cubicBezTo>
                  <a:cubicBezTo>
                    <a:pt x="44" y="194"/>
                    <a:pt x="44" y="216"/>
                    <a:pt x="66" y="244"/>
                  </a:cubicBezTo>
                  <a:lnTo>
                    <a:pt x="66" y="244"/>
                  </a:lnTo>
                  <a:lnTo>
                    <a:pt x="66" y="244"/>
                  </a:lnTo>
                  <a:cubicBezTo>
                    <a:pt x="83" y="244"/>
                    <a:pt x="94" y="238"/>
                    <a:pt x="111" y="238"/>
                  </a:cubicBezTo>
                  <a:cubicBezTo>
                    <a:pt x="155" y="238"/>
                    <a:pt x="155" y="238"/>
                    <a:pt x="155" y="238"/>
                  </a:cubicBezTo>
                  <a:cubicBezTo>
                    <a:pt x="177" y="238"/>
                    <a:pt x="172" y="205"/>
                    <a:pt x="194" y="205"/>
                  </a:cubicBezTo>
                  <a:cubicBezTo>
                    <a:pt x="249" y="205"/>
                    <a:pt x="272" y="260"/>
                    <a:pt x="327" y="260"/>
                  </a:cubicBezTo>
                  <a:cubicBezTo>
                    <a:pt x="360" y="260"/>
                    <a:pt x="377" y="233"/>
                    <a:pt x="410" y="233"/>
                  </a:cubicBezTo>
                  <a:cubicBezTo>
                    <a:pt x="416" y="233"/>
                    <a:pt x="416" y="238"/>
                    <a:pt x="421" y="238"/>
                  </a:cubicBezTo>
                  <a:cubicBezTo>
                    <a:pt x="432" y="244"/>
                    <a:pt x="443" y="238"/>
                    <a:pt x="454" y="244"/>
                  </a:cubicBezTo>
                  <a:cubicBezTo>
                    <a:pt x="465" y="244"/>
                    <a:pt x="471" y="238"/>
                    <a:pt x="482" y="238"/>
                  </a:cubicBezTo>
                  <a:cubicBezTo>
                    <a:pt x="488" y="238"/>
                    <a:pt x="493" y="244"/>
                    <a:pt x="504" y="244"/>
                  </a:cubicBezTo>
                  <a:cubicBezTo>
                    <a:pt x="538" y="244"/>
                    <a:pt x="560" y="227"/>
                    <a:pt x="593" y="227"/>
                  </a:cubicBezTo>
                  <a:cubicBezTo>
                    <a:pt x="665" y="227"/>
                    <a:pt x="704" y="233"/>
                    <a:pt x="770" y="244"/>
                  </a:cubicBezTo>
                  <a:cubicBezTo>
                    <a:pt x="792" y="250"/>
                    <a:pt x="815" y="244"/>
                    <a:pt x="837" y="255"/>
                  </a:cubicBezTo>
                  <a:cubicBezTo>
                    <a:pt x="876" y="277"/>
                    <a:pt x="892" y="316"/>
                    <a:pt x="942" y="316"/>
                  </a:cubicBezTo>
                  <a:cubicBezTo>
                    <a:pt x="953" y="316"/>
                    <a:pt x="964" y="310"/>
                    <a:pt x="970" y="310"/>
                  </a:cubicBezTo>
                  <a:lnTo>
                    <a:pt x="970" y="310"/>
                  </a:lnTo>
                  <a:cubicBezTo>
                    <a:pt x="970" y="305"/>
                    <a:pt x="970" y="299"/>
                    <a:pt x="970" y="294"/>
                  </a:cubicBezTo>
                  <a:cubicBezTo>
                    <a:pt x="970" y="260"/>
                    <a:pt x="986" y="244"/>
                    <a:pt x="986" y="211"/>
                  </a:cubicBezTo>
                  <a:cubicBezTo>
                    <a:pt x="986" y="155"/>
                    <a:pt x="948" y="127"/>
                    <a:pt x="903" y="105"/>
                  </a:cubicBezTo>
                  <a:cubicBezTo>
                    <a:pt x="864" y="89"/>
                    <a:pt x="826" y="78"/>
                    <a:pt x="815" y="39"/>
                  </a:cubicBezTo>
                  <a:lnTo>
                    <a:pt x="815" y="39"/>
                  </a:lnTo>
                  <a:cubicBezTo>
                    <a:pt x="809" y="33"/>
                    <a:pt x="804" y="33"/>
                    <a:pt x="798" y="33"/>
                  </a:cubicBezTo>
                  <a:cubicBezTo>
                    <a:pt x="787" y="44"/>
                    <a:pt x="781" y="50"/>
                    <a:pt x="770" y="61"/>
                  </a:cubicBezTo>
                  <a:cubicBezTo>
                    <a:pt x="759" y="72"/>
                    <a:pt x="754" y="89"/>
                    <a:pt x="743" y="89"/>
                  </a:cubicBezTo>
                  <a:cubicBezTo>
                    <a:pt x="682" y="89"/>
                    <a:pt x="671" y="17"/>
                    <a:pt x="610" y="17"/>
                  </a:cubicBezTo>
                  <a:cubicBezTo>
                    <a:pt x="604" y="17"/>
                    <a:pt x="598" y="22"/>
                    <a:pt x="587" y="22"/>
                  </a:cubicBezTo>
                  <a:cubicBezTo>
                    <a:pt x="554" y="22"/>
                    <a:pt x="543" y="6"/>
                    <a:pt x="510" y="6"/>
                  </a:cubicBezTo>
                  <a:cubicBezTo>
                    <a:pt x="443" y="6"/>
                    <a:pt x="443" y="6"/>
                    <a:pt x="443" y="6"/>
                  </a:cubicBezTo>
                  <a:cubicBezTo>
                    <a:pt x="443" y="6"/>
                    <a:pt x="438" y="6"/>
                    <a:pt x="438" y="0"/>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87" name="Freeform 107">
              <a:extLst>
                <a:ext uri="{FF2B5EF4-FFF2-40B4-BE49-F238E27FC236}">
                  <a16:creationId xmlns:a16="http://schemas.microsoft.com/office/drawing/2014/main" id="{BD19C31A-A390-4910-9676-AABB71AE27CE}"/>
                </a:ext>
              </a:extLst>
            </p:cNvPr>
            <p:cNvSpPr>
              <a:spLocks noChangeArrowheads="1"/>
            </p:cNvSpPr>
            <p:nvPr/>
          </p:nvSpPr>
          <p:spPr bwMode="auto">
            <a:xfrm>
              <a:off x="19612286" y="2830514"/>
              <a:ext cx="784174" cy="1025525"/>
            </a:xfrm>
            <a:custGeom>
              <a:avLst/>
              <a:gdLst>
                <a:gd name="T0" fmla="*/ 1652 w 2178"/>
                <a:gd name="T1" fmla="*/ 111 h 2849"/>
                <a:gd name="T2" fmla="*/ 1646 w 2178"/>
                <a:gd name="T3" fmla="*/ 55 h 2849"/>
                <a:gd name="T4" fmla="*/ 1618 w 2178"/>
                <a:gd name="T5" fmla="*/ 111 h 2849"/>
                <a:gd name="T6" fmla="*/ 1596 w 2178"/>
                <a:gd name="T7" fmla="*/ 100 h 2849"/>
                <a:gd name="T8" fmla="*/ 1674 w 2178"/>
                <a:gd name="T9" fmla="*/ 354 h 2849"/>
                <a:gd name="T10" fmla="*/ 1546 w 2178"/>
                <a:gd name="T11" fmla="*/ 404 h 2849"/>
                <a:gd name="T12" fmla="*/ 1607 w 2178"/>
                <a:gd name="T13" fmla="*/ 477 h 2849"/>
                <a:gd name="T14" fmla="*/ 1474 w 2178"/>
                <a:gd name="T15" fmla="*/ 349 h 2849"/>
                <a:gd name="T16" fmla="*/ 1485 w 2178"/>
                <a:gd name="T17" fmla="*/ 371 h 2849"/>
                <a:gd name="T18" fmla="*/ 1519 w 2178"/>
                <a:gd name="T19" fmla="*/ 366 h 2849"/>
                <a:gd name="T20" fmla="*/ 843 w 2178"/>
                <a:gd name="T21" fmla="*/ 2416 h 2849"/>
                <a:gd name="T22" fmla="*/ 554 w 2178"/>
                <a:gd name="T23" fmla="*/ 1945 h 2849"/>
                <a:gd name="T24" fmla="*/ 510 w 2178"/>
                <a:gd name="T25" fmla="*/ 1712 h 2849"/>
                <a:gd name="T26" fmla="*/ 111 w 2178"/>
                <a:gd name="T27" fmla="*/ 1623 h 2849"/>
                <a:gd name="T28" fmla="*/ 0 w 2178"/>
                <a:gd name="T29" fmla="*/ 1518 h 2849"/>
                <a:gd name="T30" fmla="*/ 128 w 2178"/>
                <a:gd name="T31" fmla="*/ 1308 h 2849"/>
                <a:gd name="T32" fmla="*/ 216 w 2178"/>
                <a:gd name="T33" fmla="*/ 1224 h 2849"/>
                <a:gd name="T34" fmla="*/ 333 w 2178"/>
                <a:gd name="T35" fmla="*/ 1142 h 2849"/>
                <a:gd name="T36" fmla="*/ 399 w 2178"/>
                <a:gd name="T37" fmla="*/ 925 h 2849"/>
                <a:gd name="T38" fmla="*/ 505 w 2178"/>
                <a:gd name="T39" fmla="*/ 748 h 2849"/>
                <a:gd name="T40" fmla="*/ 560 w 2178"/>
                <a:gd name="T41" fmla="*/ 582 h 2849"/>
                <a:gd name="T42" fmla="*/ 699 w 2178"/>
                <a:gd name="T43" fmla="*/ 537 h 2849"/>
                <a:gd name="T44" fmla="*/ 715 w 2178"/>
                <a:gd name="T45" fmla="*/ 305 h 2849"/>
                <a:gd name="T46" fmla="*/ 804 w 2178"/>
                <a:gd name="T47" fmla="*/ 55 h 2849"/>
                <a:gd name="T48" fmla="*/ 1092 w 2178"/>
                <a:gd name="T49" fmla="*/ 22 h 2849"/>
                <a:gd name="T50" fmla="*/ 1480 w 2178"/>
                <a:gd name="T51" fmla="*/ 50 h 2849"/>
                <a:gd name="T52" fmla="*/ 1502 w 2178"/>
                <a:gd name="T53" fmla="*/ 116 h 2849"/>
                <a:gd name="T54" fmla="*/ 1607 w 2178"/>
                <a:gd name="T55" fmla="*/ 211 h 2849"/>
                <a:gd name="T56" fmla="*/ 1652 w 2178"/>
                <a:gd name="T57" fmla="*/ 316 h 2849"/>
                <a:gd name="T58" fmla="*/ 1474 w 2178"/>
                <a:gd name="T59" fmla="*/ 310 h 2849"/>
                <a:gd name="T60" fmla="*/ 1458 w 2178"/>
                <a:gd name="T61" fmla="*/ 404 h 2849"/>
                <a:gd name="T62" fmla="*/ 1474 w 2178"/>
                <a:gd name="T63" fmla="*/ 482 h 2849"/>
                <a:gd name="T64" fmla="*/ 1557 w 2178"/>
                <a:gd name="T65" fmla="*/ 543 h 2849"/>
                <a:gd name="T66" fmla="*/ 1652 w 2178"/>
                <a:gd name="T67" fmla="*/ 687 h 2849"/>
                <a:gd name="T68" fmla="*/ 1729 w 2178"/>
                <a:gd name="T69" fmla="*/ 936 h 2849"/>
                <a:gd name="T70" fmla="*/ 1834 w 2178"/>
                <a:gd name="T71" fmla="*/ 1191 h 2849"/>
                <a:gd name="T72" fmla="*/ 2050 w 2178"/>
                <a:gd name="T73" fmla="*/ 1335 h 2849"/>
                <a:gd name="T74" fmla="*/ 2133 w 2178"/>
                <a:gd name="T75" fmla="*/ 1496 h 2849"/>
                <a:gd name="T76" fmla="*/ 1944 w 2178"/>
                <a:gd name="T77" fmla="*/ 1518 h 2849"/>
                <a:gd name="T78" fmla="*/ 1729 w 2178"/>
                <a:gd name="T79" fmla="*/ 1396 h 2849"/>
                <a:gd name="T80" fmla="*/ 1768 w 2178"/>
                <a:gd name="T81" fmla="*/ 1524 h 2849"/>
                <a:gd name="T82" fmla="*/ 1585 w 2178"/>
                <a:gd name="T83" fmla="*/ 1701 h 2849"/>
                <a:gd name="T84" fmla="*/ 1513 w 2178"/>
                <a:gd name="T85" fmla="*/ 1906 h 2849"/>
                <a:gd name="T86" fmla="*/ 1535 w 2178"/>
                <a:gd name="T87" fmla="*/ 2078 h 2849"/>
                <a:gd name="T88" fmla="*/ 1546 w 2178"/>
                <a:gd name="T89" fmla="*/ 2167 h 2849"/>
                <a:gd name="T90" fmla="*/ 1491 w 2178"/>
                <a:gd name="T91" fmla="*/ 2250 h 2849"/>
                <a:gd name="T92" fmla="*/ 1369 w 2178"/>
                <a:gd name="T93" fmla="*/ 2316 h 2849"/>
                <a:gd name="T94" fmla="*/ 1247 w 2178"/>
                <a:gd name="T95" fmla="*/ 2421 h 2849"/>
                <a:gd name="T96" fmla="*/ 1081 w 2178"/>
                <a:gd name="T97" fmla="*/ 2721 h 2849"/>
                <a:gd name="T98" fmla="*/ 1081 w 2178"/>
                <a:gd name="T99" fmla="*/ 2815 h 2849"/>
                <a:gd name="T100" fmla="*/ 1147 w 2178"/>
                <a:gd name="T101" fmla="*/ 2848 h 2849"/>
                <a:gd name="T102" fmla="*/ 931 w 2178"/>
                <a:gd name="T103" fmla="*/ 2687 h 2849"/>
                <a:gd name="T104" fmla="*/ 843 w 2178"/>
                <a:gd name="T105" fmla="*/ 2416 h 28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178" h="2849">
                  <a:moveTo>
                    <a:pt x="1596" y="72"/>
                  </a:moveTo>
                  <a:lnTo>
                    <a:pt x="1596" y="72"/>
                  </a:lnTo>
                  <a:cubicBezTo>
                    <a:pt x="1596" y="78"/>
                    <a:pt x="1613" y="83"/>
                    <a:pt x="1618" y="83"/>
                  </a:cubicBezTo>
                  <a:cubicBezTo>
                    <a:pt x="1630" y="94"/>
                    <a:pt x="1641" y="100"/>
                    <a:pt x="1652" y="111"/>
                  </a:cubicBezTo>
                  <a:cubicBezTo>
                    <a:pt x="1668" y="133"/>
                    <a:pt x="1679" y="144"/>
                    <a:pt x="1702" y="155"/>
                  </a:cubicBezTo>
                  <a:cubicBezTo>
                    <a:pt x="1707" y="144"/>
                    <a:pt x="1713" y="138"/>
                    <a:pt x="1713" y="127"/>
                  </a:cubicBezTo>
                  <a:cubicBezTo>
                    <a:pt x="1713" y="83"/>
                    <a:pt x="1713" y="83"/>
                    <a:pt x="1713" y="83"/>
                  </a:cubicBezTo>
                  <a:cubicBezTo>
                    <a:pt x="1685" y="83"/>
                    <a:pt x="1674" y="61"/>
                    <a:pt x="1646" y="55"/>
                  </a:cubicBezTo>
                  <a:cubicBezTo>
                    <a:pt x="1635" y="50"/>
                    <a:pt x="1630" y="55"/>
                    <a:pt x="1618" y="61"/>
                  </a:cubicBezTo>
                  <a:cubicBezTo>
                    <a:pt x="1607" y="61"/>
                    <a:pt x="1596" y="61"/>
                    <a:pt x="1596" y="72"/>
                  </a:cubicBezTo>
                  <a:close/>
                  <a:moveTo>
                    <a:pt x="1618" y="111"/>
                  </a:moveTo>
                  <a:lnTo>
                    <a:pt x="1618" y="111"/>
                  </a:lnTo>
                  <a:cubicBezTo>
                    <a:pt x="1630" y="116"/>
                    <a:pt x="1646" y="133"/>
                    <a:pt x="1646" y="150"/>
                  </a:cubicBezTo>
                  <a:cubicBezTo>
                    <a:pt x="1646" y="160"/>
                    <a:pt x="1635" y="166"/>
                    <a:pt x="1618" y="166"/>
                  </a:cubicBezTo>
                  <a:cubicBezTo>
                    <a:pt x="1602" y="166"/>
                    <a:pt x="1580" y="155"/>
                    <a:pt x="1580" y="138"/>
                  </a:cubicBezTo>
                  <a:cubicBezTo>
                    <a:pt x="1580" y="122"/>
                    <a:pt x="1591" y="116"/>
                    <a:pt x="1596" y="100"/>
                  </a:cubicBezTo>
                  <a:cubicBezTo>
                    <a:pt x="1607" y="100"/>
                    <a:pt x="1607" y="105"/>
                    <a:pt x="1618" y="111"/>
                  </a:cubicBezTo>
                  <a:close/>
                  <a:moveTo>
                    <a:pt x="1679" y="344"/>
                  </a:moveTo>
                  <a:lnTo>
                    <a:pt x="1679" y="344"/>
                  </a:lnTo>
                  <a:cubicBezTo>
                    <a:pt x="1674" y="354"/>
                    <a:pt x="1674" y="354"/>
                    <a:pt x="1674" y="354"/>
                  </a:cubicBezTo>
                  <a:cubicBezTo>
                    <a:pt x="1718" y="410"/>
                    <a:pt x="1746" y="354"/>
                    <a:pt x="1679" y="344"/>
                  </a:cubicBezTo>
                  <a:close/>
                  <a:moveTo>
                    <a:pt x="1591" y="404"/>
                  </a:moveTo>
                  <a:lnTo>
                    <a:pt x="1591" y="404"/>
                  </a:lnTo>
                  <a:cubicBezTo>
                    <a:pt x="1574" y="404"/>
                    <a:pt x="1563" y="410"/>
                    <a:pt x="1546" y="404"/>
                  </a:cubicBezTo>
                  <a:cubicBezTo>
                    <a:pt x="1546" y="421"/>
                    <a:pt x="1546" y="421"/>
                    <a:pt x="1546" y="421"/>
                  </a:cubicBezTo>
                  <a:cubicBezTo>
                    <a:pt x="1546" y="432"/>
                    <a:pt x="1557" y="438"/>
                    <a:pt x="1563" y="443"/>
                  </a:cubicBezTo>
                  <a:cubicBezTo>
                    <a:pt x="1574" y="454"/>
                    <a:pt x="1580" y="471"/>
                    <a:pt x="1596" y="477"/>
                  </a:cubicBezTo>
                  <a:cubicBezTo>
                    <a:pt x="1607" y="477"/>
                    <a:pt x="1607" y="477"/>
                    <a:pt x="1607" y="477"/>
                  </a:cubicBezTo>
                  <a:cubicBezTo>
                    <a:pt x="1607" y="454"/>
                    <a:pt x="1613" y="443"/>
                    <a:pt x="1613" y="426"/>
                  </a:cubicBezTo>
                  <a:cubicBezTo>
                    <a:pt x="1613" y="410"/>
                    <a:pt x="1602" y="404"/>
                    <a:pt x="1591" y="404"/>
                  </a:cubicBezTo>
                  <a:close/>
                  <a:moveTo>
                    <a:pt x="1474" y="349"/>
                  </a:moveTo>
                  <a:lnTo>
                    <a:pt x="1474" y="349"/>
                  </a:lnTo>
                  <a:cubicBezTo>
                    <a:pt x="1458" y="344"/>
                    <a:pt x="1452" y="338"/>
                    <a:pt x="1436" y="338"/>
                  </a:cubicBezTo>
                  <a:cubicBezTo>
                    <a:pt x="1419" y="338"/>
                    <a:pt x="1419" y="338"/>
                    <a:pt x="1419" y="338"/>
                  </a:cubicBezTo>
                  <a:cubicBezTo>
                    <a:pt x="1419" y="349"/>
                    <a:pt x="1419" y="349"/>
                    <a:pt x="1419" y="349"/>
                  </a:cubicBezTo>
                  <a:cubicBezTo>
                    <a:pt x="1436" y="371"/>
                    <a:pt x="1458" y="371"/>
                    <a:pt x="1485" y="371"/>
                  </a:cubicBezTo>
                  <a:cubicBezTo>
                    <a:pt x="1502" y="377"/>
                    <a:pt x="1508" y="388"/>
                    <a:pt x="1524" y="388"/>
                  </a:cubicBezTo>
                  <a:cubicBezTo>
                    <a:pt x="1530" y="388"/>
                    <a:pt x="1535" y="388"/>
                    <a:pt x="1546" y="388"/>
                  </a:cubicBezTo>
                  <a:cubicBezTo>
                    <a:pt x="1546" y="377"/>
                    <a:pt x="1546" y="377"/>
                    <a:pt x="1546" y="377"/>
                  </a:cubicBezTo>
                  <a:cubicBezTo>
                    <a:pt x="1541" y="371"/>
                    <a:pt x="1530" y="366"/>
                    <a:pt x="1519" y="366"/>
                  </a:cubicBezTo>
                  <a:cubicBezTo>
                    <a:pt x="1502" y="360"/>
                    <a:pt x="1497" y="349"/>
                    <a:pt x="1474" y="349"/>
                  </a:cubicBezTo>
                  <a:close/>
                  <a:moveTo>
                    <a:pt x="843" y="2416"/>
                  </a:moveTo>
                  <a:lnTo>
                    <a:pt x="843" y="2416"/>
                  </a:lnTo>
                  <a:lnTo>
                    <a:pt x="843" y="2416"/>
                  </a:lnTo>
                  <a:cubicBezTo>
                    <a:pt x="837" y="2405"/>
                    <a:pt x="832" y="2399"/>
                    <a:pt x="832" y="2383"/>
                  </a:cubicBezTo>
                  <a:cubicBezTo>
                    <a:pt x="815" y="2288"/>
                    <a:pt x="743" y="2261"/>
                    <a:pt x="665" y="2205"/>
                  </a:cubicBezTo>
                  <a:cubicBezTo>
                    <a:pt x="626" y="2178"/>
                    <a:pt x="632" y="2144"/>
                    <a:pt x="621" y="2100"/>
                  </a:cubicBezTo>
                  <a:cubicBezTo>
                    <a:pt x="610" y="2034"/>
                    <a:pt x="604" y="1989"/>
                    <a:pt x="554" y="1945"/>
                  </a:cubicBezTo>
                  <a:cubicBezTo>
                    <a:pt x="543" y="1934"/>
                    <a:pt x="527" y="1939"/>
                    <a:pt x="516" y="1928"/>
                  </a:cubicBezTo>
                  <a:cubicBezTo>
                    <a:pt x="499" y="1906"/>
                    <a:pt x="516" y="1884"/>
                    <a:pt x="505" y="1856"/>
                  </a:cubicBezTo>
                  <a:cubicBezTo>
                    <a:pt x="493" y="1840"/>
                    <a:pt x="477" y="1829"/>
                    <a:pt x="477" y="1812"/>
                  </a:cubicBezTo>
                  <a:cubicBezTo>
                    <a:pt x="477" y="1768"/>
                    <a:pt x="510" y="1751"/>
                    <a:pt x="510" y="1712"/>
                  </a:cubicBezTo>
                  <a:cubicBezTo>
                    <a:pt x="510" y="1684"/>
                    <a:pt x="493" y="1674"/>
                    <a:pt x="488" y="1646"/>
                  </a:cubicBezTo>
                  <a:cubicBezTo>
                    <a:pt x="477" y="1618"/>
                    <a:pt x="460" y="1590"/>
                    <a:pt x="433" y="1590"/>
                  </a:cubicBezTo>
                  <a:cubicBezTo>
                    <a:pt x="383" y="1590"/>
                    <a:pt x="383" y="1590"/>
                    <a:pt x="383" y="1590"/>
                  </a:cubicBezTo>
                  <a:cubicBezTo>
                    <a:pt x="277" y="1590"/>
                    <a:pt x="216" y="1623"/>
                    <a:pt x="111" y="1623"/>
                  </a:cubicBezTo>
                  <a:cubicBezTo>
                    <a:pt x="78" y="1623"/>
                    <a:pt x="78" y="1623"/>
                    <a:pt x="78" y="1623"/>
                  </a:cubicBezTo>
                  <a:cubicBezTo>
                    <a:pt x="50" y="1623"/>
                    <a:pt x="39" y="1607"/>
                    <a:pt x="11" y="1607"/>
                  </a:cubicBezTo>
                  <a:lnTo>
                    <a:pt x="11" y="1607"/>
                  </a:lnTo>
                  <a:cubicBezTo>
                    <a:pt x="11" y="1574"/>
                    <a:pt x="0" y="1551"/>
                    <a:pt x="0" y="1518"/>
                  </a:cubicBezTo>
                  <a:cubicBezTo>
                    <a:pt x="0" y="1474"/>
                    <a:pt x="0" y="1474"/>
                    <a:pt x="0" y="1474"/>
                  </a:cubicBezTo>
                  <a:cubicBezTo>
                    <a:pt x="0" y="1457"/>
                    <a:pt x="17" y="1452"/>
                    <a:pt x="28" y="1441"/>
                  </a:cubicBezTo>
                  <a:cubicBezTo>
                    <a:pt x="50" y="1418"/>
                    <a:pt x="67" y="1413"/>
                    <a:pt x="89" y="1396"/>
                  </a:cubicBezTo>
                  <a:cubicBezTo>
                    <a:pt x="122" y="1374"/>
                    <a:pt x="128" y="1346"/>
                    <a:pt x="128" y="1308"/>
                  </a:cubicBezTo>
                  <a:cubicBezTo>
                    <a:pt x="128" y="1280"/>
                    <a:pt x="122" y="1263"/>
                    <a:pt x="122" y="1236"/>
                  </a:cubicBezTo>
                  <a:lnTo>
                    <a:pt x="122" y="1236"/>
                  </a:lnTo>
                  <a:cubicBezTo>
                    <a:pt x="139" y="1230"/>
                    <a:pt x="155" y="1224"/>
                    <a:pt x="178" y="1224"/>
                  </a:cubicBezTo>
                  <a:cubicBezTo>
                    <a:pt x="216" y="1224"/>
                    <a:pt x="216" y="1224"/>
                    <a:pt x="216" y="1224"/>
                  </a:cubicBezTo>
                  <a:cubicBezTo>
                    <a:pt x="227" y="1224"/>
                    <a:pt x="227" y="1236"/>
                    <a:pt x="239" y="1236"/>
                  </a:cubicBezTo>
                  <a:cubicBezTo>
                    <a:pt x="283" y="1236"/>
                    <a:pt x="283" y="1236"/>
                    <a:pt x="283" y="1236"/>
                  </a:cubicBezTo>
                  <a:cubicBezTo>
                    <a:pt x="300" y="1236"/>
                    <a:pt x="300" y="1219"/>
                    <a:pt x="305" y="1208"/>
                  </a:cubicBezTo>
                  <a:cubicBezTo>
                    <a:pt x="322" y="1186"/>
                    <a:pt x="327" y="1169"/>
                    <a:pt x="333" y="1142"/>
                  </a:cubicBezTo>
                  <a:cubicBezTo>
                    <a:pt x="344" y="1114"/>
                    <a:pt x="355" y="1097"/>
                    <a:pt x="377" y="1075"/>
                  </a:cubicBezTo>
                  <a:cubicBezTo>
                    <a:pt x="388" y="1069"/>
                    <a:pt x="394" y="1064"/>
                    <a:pt x="394" y="1053"/>
                  </a:cubicBezTo>
                  <a:cubicBezTo>
                    <a:pt x="394" y="1036"/>
                    <a:pt x="383" y="1025"/>
                    <a:pt x="383" y="1009"/>
                  </a:cubicBezTo>
                  <a:cubicBezTo>
                    <a:pt x="383" y="975"/>
                    <a:pt x="394" y="958"/>
                    <a:pt x="399" y="925"/>
                  </a:cubicBezTo>
                  <a:cubicBezTo>
                    <a:pt x="405" y="909"/>
                    <a:pt x="405" y="892"/>
                    <a:pt x="421" y="881"/>
                  </a:cubicBezTo>
                  <a:cubicBezTo>
                    <a:pt x="460" y="848"/>
                    <a:pt x="499" y="848"/>
                    <a:pt x="532" y="814"/>
                  </a:cubicBezTo>
                  <a:cubicBezTo>
                    <a:pt x="543" y="803"/>
                    <a:pt x="560" y="798"/>
                    <a:pt x="560" y="776"/>
                  </a:cubicBezTo>
                  <a:cubicBezTo>
                    <a:pt x="560" y="753"/>
                    <a:pt x="527" y="748"/>
                    <a:pt x="505" y="748"/>
                  </a:cubicBezTo>
                  <a:cubicBezTo>
                    <a:pt x="505" y="726"/>
                    <a:pt x="505" y="726"/>
                    <a:pt x="505" y="726"/>
                  </a:cubicBezTo>
                  <a:cubicBezTo>
                    <a:pt x="505" y="715"/>
                    <a:pt x="510" y="715"/>
                    <a:pt x="516" y="704"/>
                  </a:cubicBezTo>
                  <a:cubicBezTo>
                    <a:pt x="521" y="687"/>
                    <a:pt x="516" y="670"/>
                    <a:pt x="527" y="654"/>
                  </a:cubicBezTo>
                  <a:cubicBezTo>
                    <a:pt x="549" y="626"/>
                    <a:pt x="560" y="615"/>
                    <a:pt x="560" y="582"/>
                  </a:cubicBezTo>
                  <a:cubicBezTo>
                    <a:pt x="593" y="582"/>
                    <a:pt x="593" y="582"/>
                    <a:pt x="593" y="582"/>
                  </a:cubicBezTo>
                  <a:cubicBezTo>
                    <a:pt x="604" y="582"/>
                    <a:pt x="610" y="587"/>
                    <a:pt x="621" y="587"/>
                  </a:cubicBezTo>
                  <a:cubicBezTo>
                    <a:pt x="643" y="587"/>
                    <a:pt x="649" y="571"/>
                    <a:pt x="665" y="559"/>
                  </a:cubicBezTo>
                  <a:cubicBezTo>
                    <a:pt x="676" y="554"/>
                    <a:pt x="687" y="549"/>
                    <a:pt x="699" y="537"/>
                  </a:cubicBezTo>
                  <a:cubicBezTo>
                    <a:pt x="710" y="526"/>
                    <a:pt x="699" y="510"/>
                    <a:pt x="704" y="493"/>
                  </a:cubicBezTo>
                  <a:cubicBezTo>
                    <a:pt x="704" y="465"/>
                    <a:pt x="699" y="443"/>
                    <a:pt x="715" y="416"/>
                  </a:cubicBezTo>
                  <a:cubicBezTo>
                    <a:pt x="721" y="399"/>
                    <a:pt x="737" y="393"/>
                    <a:pt x="737" y="371"/>
                  </a:cubicBezTo>
                  <a:cubicBezTo>
                    <a:pt x="737" y="344"/>
                    <a:pt x="715" y="332"/>
                    <a:pt x="715" y="305"/>
                  </a:cubicBezTo>
                  <a:cubicBezTo>
                    <a:pt x="715" y="260"/>
                    <a:pt x="715" y="260"/>
                    <a:pt x="715" y="260"/>
                  </a:cubicBezTo>
                  <a:cubicBezTo>
                    <a:pt x="715" y="221"/>
                    <a:pt x="732" y="205"/>
                    <a:pt x="743" y="172"/>
                  </a:cubicBezTo>
                  <a:cubicBezTo>
                    <a:pt x="754" y="138"/>
                    <a:pt x="754" y="122"/>
                    <a:pt x="765" y="94"/>
                  </a:cubicBezTo>
                  <a:cubicBezTo>
                    <a:pt x="771" y="72"/>
                    <a:pt x="787" y="72"/>
                    <a:pt x="804" y="55"/>
                  </a:cubicBezTo>
                  <a:cubicBezTo>
                    <a:pt x="826" y="39"/>
                    <a:pt x="843" y="22"/>
                    <a:pt x="876" y="22"/>
                  </a:cubicBezTo>
                  <a:cubicBezTo>
                    <a:pt x="892" y="22"/>
                    <a:pt x="904" y="27"/>
                    <a:pt x="920" y="27"/>
                  </a:cubicBezTo>
                  <a:cubicBezTo>
                    <a:pt x="959" y="27"/>
                    <a:pt x="976" y="0"/>
                    <a:pt x="1014" y="0"/>
                  </a:cubicBezTo>
                  <a:cubicBezTo>
                    <a:pt x="1048" y="0"/>
                    <a:pt x="1064" y="22"/>
                    <a:pt x="1092" y="22"/>
                  </a:cubicBezTo>
                  <a:cubicBezTo>
                    <a:pt x="1136" y="22"/>
                    <a:pt x="1158" y="5"/>
                    <a:pt x="1203" y="5"/>
                  </a:cubicBezTo>
                  <a:cubicBezTo>
                    <a:pt x="1230" y="5"/>
                    <a:pt x="1247" y="11"/>
                    <a:pt x="1269" y="11"/>
                  </a:cubicBezTo>
                  <a:cubicBezTo>
                    <a:pt x="1325" y="11"/>
                    <a:pt x="1352" y="5"/>
                    <a:pt x="1408" y="5"/>
                  </a:cubicBezTo>
                  <a:cubicBezTo>
                    <a:pt x="1441" y="5"/>
                    <a:pt x="1452" y="39"/>
                    <a:pt x="1480" y="50"/>
                  </a:cubicBezTo>
                  <a:cubicBezTo>
                    <a:pt x="1513" y="61"/>
                    <a:pt x="1530" y="72"/>
                    <a:pt x="1557" y="88"/>
                  </a:cubicBezTo>
                  <a:lnTo>
                    <a:pt x="1557" y="88"/>
                  </a:lnTo>
                  <a:cubicBezTo>
                    <a:pt x="1552" y="88"/>
                    <a:pt x="1546" y="94"/>
                    <a:pt x="1535" y="100"/>
                  </a:cubicBezTo>
                  <a:cubicBezTo>
                    <a:pt x="1524" y="105"/>
                    <a:pt x="1502" y="100"/>
                    <a:pt x="1502" y="116"/>
                  </a:cubicBezTo>
                  <a:cubicBezTo>
                    <a:pt x="1502" y="122"/>
                    <a:pt x="1513" y="122"/>
                    <a:pt x="1519" y="127"/>
                  </a:cubicBezTo>
                  <a:cubicBezTo>
                    <a:pt x="1524" y="138"/>
                    <a:pt x="1530" y="144"/>
                    <a:pt x="1541" y="150"/>
                  </a:cubicBezTo>
                  <a:cubicBezTo>
                    <a:pt x="1574" y="166"/>
                    <a:pt x="1596" y="172"/>
                    <a:pt x="1618" y="199"/>
                  </a:cubicBezTo>
                  <a:cubicBezTo>
                    <a:pt x="1613" y="205"/>
                    <a:pt x="1607" y="211"/>
                    <a:pt x="1607" y="211"/>
                  </a:cubicBezTo>
                  <a:cubicBezTo>
                    <a:pt x="1624" y="221"/>
                    <a:pt x="1646" y="227"/>
                    <a:pt x="1646" y="249"/>
                  </a:cubicBezTo>
                  <a:cubicBezTo>
                    <a:pt x="1646" y="255"/>
                    <a:pt x="1641" y="255"/>
                    <a:pt x="1641" y="260"/>
                  </a:cubicBezTo>
                  <a:cubicBezTo>
                    <a:pt x="1641" y="277"/>
                    <a:pt x="1668" y="277"/>
                    <a:pt x="1668" y="293"/>
                  </a:cubicBezTo>
                  <a:cubicBezTo>
                    <a:pt x="1668" y="305"/>
                    <a:pt x="1657" y="310"/>
                    <a:pt x="1652" y="316"/>
                  </a:cubicBezTo>
                  <a:cubicBezTo>
                    <a:pt x="1624" y="316"/>
                    <a:pt x="1607" y="316"/>
                    <a:pt x="1574" y="316"/>
                  </a:cubicBezTo>
                  <a:cubicBezTo>
                    <a:pt x="1530" y="316"/>
                    <a:pt x="1535" y="238"/>
                    <a:pt x="1535" y="316"/>
                  </a:cubicBezTo>
                  <a:cubicBezTo>
                    <a:pt x="1508" y="316"/>
                    <a:pt x="1508" y="316"/>
                    <a:pt x="1508" y="316"/>
                  </a:cubicBezTo>
                  <a:cubicBezTo>
                    <a:pt x="1497" y="316"/>
                    <a:pt x="1491" y="310"/>
                    <a:pt x="1474" y="310"/>
                  </a:cubicBezTo>
                  <a:cubicBezTo>
                    <a:pt x="1458" y="310"/>
                    <a:pt x="1452" y="316"/>
                    <a:pt x="1430" y="316"/>
                  </a:cubicBezTo>
                  <a:cubicBezTo>
                    <a:pt x="1358" y="316"/>
                    <a:pt x="1397" y="305"/>
                    <a:pt x="1408" y="338"/>
                  </a:cubicBezTo>
                  <a:cubicBezTo>
                    <a:pt x="1413" y="344"/>
                    <a:pt x="1408" y="354"/>
                    <a:pt x="1413" y="360"/>
                  </a:cubicBezTo>
                  <a:cubicBezTo>
                    <a:pt x="1419" y="382"/>
                    <a:pt x="1441" y="382"/>
                    <a:pt x="1458" y="404"/>
                  </a:cubicBezTo>
                  <a:cubicBezTo>
                    <a:pt x="1508" y="404"/>
                    <a:pt x="1508" y="404"/>
                    <a:pt x="1508" y="404"/>
                  </a:cubicBezTo>
                  <a:cubicBezTo>
                    <a:pt x="1508" y="404"/>
                    <a:pt x="1513" y="404"/>
                    <a:pt x="1513" y="410"/>
                  </a:cubicBezTo>
                  <a:cubicBezTo>
                    <a:pt x="1513" y="421"/>
                    <a:pt x="1502" y="426"/>
                    <a:pt x="1497" y="438"/>
                  </a:cubicBezTo>
                  <a:cubicBezTo>
                    <a:pt x="1485" y="454"/>
                    <a:pt x="1485" y="471"/>
                    <a:pt x="1474" y="482"/>
                  </a:cubicBezTo>
                  <a:cubicBezTo>
                    <a:pt x="1463" y="493"/>
                    <a:pt x="1430" y="493"/>
                    <a:pt x="1463" y="499"/>
                  </a:cubicBezTo>
                  <a:cubicBezTo>
                    <a:pt x="1474" y="499"/>
                    <a:pt x="1474" y="510"/>
                    <a:pt x="1485" y="510"/>
                  </a:cubicBezTo>
                  <a:cubicBezTo>
                    <a:pt x="1502" y="515"/>
                    <a:pt x="1513" y="504"/>
                    <a:pt x="1524" y="515"/>
                  </a:cubicBezTo>
                  <a:cubicBezTo>
                    <a:pt x="1535" y="526"/>
                    <a:pt x="1541" y="537"/>
                    <a:pt x="1557" y="543"/>
                  </a:cubicBezTo>
                  <a:cubicBezTo>
                    <a:pt x="1574" y="543"/>
                    <a:pt x="1596" y="549"/>
                    <a:pt x="1596" y="565"/>
                  </a:cubicBezTo>
                  <a:cubicBezTo>
                    <a:pt x="1596" y="587"/>
                    <a:pt x="1596" y="587"/>
                    <a:pt x="1596" y="587"/>
                  </a:cubicBezTo>
                  <a:cubicBezTo>
                    <a:pt x="1630" y="587"/>
                    <a:pt x="1591" y="593"/>
                    <a:pt x="1591" y="615"/>
                  </a:cubicBezTo>
                  <a:cubicBezTo>
                    <a:pt x="1591" y="632"/>
                    <a:pt x="1635" y="659"/>
                    <a:pt x="1652" y="687"/>
                  </a:cubicBezTo>
                  <a:cubicBezTo>
                    <a:pt x="1657" y="698"/>
                    <a:pt x="1652" y="715"/>
                    <a:pt x="1657" y="731"/>
                  </a:cubicBezTo>
                  <a:cubicBezTo>
                    <a:pt x="1663" y="753"/>
                    <a:pt x="1668" y="765"/>
                    <a:pt x="1679" y="781"/>
                  </a:cubicBezTo>
                  <a:cubicBezTo>
                    <a:pt x="1702" y="820"/>
                    <a:pt x="1702" y="848"/>
                    <a:pt x="1713" y="892"/>
                  </a:cubicBezTo>
                  <a:cubicBezTo>
                    <a:pt x="1718" y="909"/>
                    <a:pt x="1729" y="920"/>
                    <a:pt x="1729" y="936"/>
                  </a:cubicBezTo>
                  <a:cubicBezTo>
                    <a:pt x="1696" y="964"/>
                    <a:pt x="1696" y="964"/>
                    <a:pt x="1696" y="964"/>
                  </a:cubicBezTo>
                  <a:cubicBezTo>
                    <a:pt x="1696" y="1019"/>
                    <a:pt x="1679" y="1003"/>
                    <a:pt x="1696" y="1069"/>
                  </a:cubicBezTo>
                  <a:cubicBezTo>
                    <a:pt x="1702" y="1091"/>
                    <a:pt x="1724" y="1091"/>
                    <a:pt x="1740" y="1097"/>
                  </a:cubicBezTo>
                  <a:cubicBezTo>
                    <a:pt x="1789" y="1119"/>
                    <a:pt x="1784" y="1175"/>
                    <a:pt x="1834" y="1191"/>
                  </a:cubicBezTo>
                  <a:cubicBezTo>
                    <a:pt x="1872" y="1208"/>
                    <a:pt x="1900" y="1202"/>
                    <a:pt x="1928" y="1230"/>
                  </a:cubicBezTo>
                  <a:cubicBezTo>
                    <a:pt x="1944" y="1247"/>
                    <a:pt x="1939" y="1263"/>
                    <a:pt x="1955" y="1275"/>
                  </a:cubicBezTo>
                  <a:cubicBezTo>
                    <a:pt x="1967" y="1285"/>
                    <a:pt x="1978" y="1285"/>
                    <a:pt x="1994" y="1291"/>
                  </a:cubicBezTo>
                  <a:cubicBezTo>
                    <a:pt x="2016" y="1302"/>
                    <a:pt x="2028" y="1319"/>
                    <a:pt x="2050" y="1335"/>
                  </a:cubicBezTo>
                  <a:cubicBezTo>
                    <a:pt x="2066" y="1341"/>
                    <a:pt x="2066" y="1363"/>
                    <a:pt x="2077" y="1380"/>
                  </a:cubicBezTo>
                  <a:cubicBezTo>
                    <a:pt x="2083" y="1385"/>
                    <a:pt x="2094" y="1391"/>
                    <a:pt x="2100" y="1396"/>
                  </a:cubicBezTo>
                  <a:cubicBezTo>
                    <a:pt x="2133" y="1413"/>
                    <a:pt x="2177" y="1408"/>
                    <a:pt x="2177" y="1446"/>
                  </a:cubicBezTo>
                  <a:cubicBezTo>
                    <a:pt x="2177" y="1468"/>
                    <a:pt x="2155" y="1485"/>
                    <a:pt x="2133" y="1496"/>
                  </a:cubicBezTo>
                  <a:cubicBezTo>
                    <a:pt x="2116" y="1513"/>
                    <a:pt x="2105" y="1529"/>
                    <a:pt x="2083" y="1529"/>
                  </a:cubicBezTo>
                  <a:cubicBezTo>
                    <a:pt x="2066" y="1529"/>
                    <a:pt x="2055" y="1513"/>
                    <a:pt x="2039" y="1513"/>
                  </a:cubicBezTo>
                  <a:cubicBezTo>
                    <a:pt x="2016" y="1513"/>
                    <a:pt x="2000" y="1529"/>
                    <a:pt x="1978" y="1529"/>
                  </a:cubicBezTo>
                  <a:cubicBezTo>
                    <a:pt x="1967" y="1529"/>
                    <a:pt x="1961" y="1518"/>
                    <a:pt x="1944" y="1518"/>
                  </a:cubicBezTo>
                  <a:cubicBezTo>
                    <a:pt x="1933" y="1518"/>
                    <a:pt x="1928" y="1524"/>
                    <a:pt x="1917" y="1524"/>
                  </a:cubicBezTo>
                  <a:cubicBezTo>
                    <a:pt x="1900" y="1524"/>
                    <a:pt x="1895" y="1507"/>
                    <a:pt x="1878" y="1502"/>
                  </a:cubicBezTo>
                  <a:cubicBezTo>
                    <a:pt x="1839" y="1496"/>
                    <a:pt x="1811" y="1496"/>
                    <a:pt x="1784" y="1474"/>
                  </a:cubicBezTo>
                  <a:cubicBezTo>
                    <a:pt x="1757" y="1446"/>
                    <a:pt x="1757" y="1418"/>
                    <a:pt x="1729" y="1396"/>
                  </a:cubicBezTo>
                  <a:cubicBezTo>
                    <a:pt x="1713" y="1396"/>
                    <a:pt x="1713" y="1396"/>
                    <a:pt x="1713" y="1396"/>
                  </a:cubicBezTo>
                  <a:cubicBezTo>
                    <a:pt x="1713" y="1413"/>
                    <a:pt x="1713" y="1413"/>
                    <a:pt x="1713" y="1413"/>
                  </a:cubicBezTo>
                  <a:cubicBezTo>
                    <a:pt x="1713" y="1430"/>
                    <a:pt x="1735" y="1430"/>
                    <a:pt x="1746" y="1446"/>
                  </a:cubicBezTo>
                  <a:cubicBezTo>
                    <a:pt x="1757" y="1474"/>
                    <a:pt x="1768" y="1490"/>
                    <a:pt x="1768" y="1524"/>
                  </a:cubicBezTo>
                  <a:cubicBezTo>
                    <a:pt x="1768" y="1568"/>
                    <a:pt x="1729" y="1507"/>
                    <a:pt x="1702" y="1507"/>
                  </a:cubicBezTo>
                  <a:cubicBezTo>
                    <a:pt x="1668" y="1507"/>
                    <a:pt x="1663" y="1541"/>
                    <a:pt x="1641" y="1568"/>
                  </a:cubicBezTo>
                  <a:cubicBezTo>
                    <a:pt x="1613" y="1601"/>
                    <a:pt x="1596" y="1623"/>
                    <a:pt x="1585" y="1668"/>
                  </a:cubicBezTo>
                  <a:cubicBezTo>
                    <a:pt x="1585" y="1679"/>
                    <a:pt x="1591" y="1690"/>
                    <a:pt x="1585" y="1701"/>
                  </a:cubicBezTo>
                  <a:cubicBezTo>
                    <a:pt x="1585" y="1707"/>
                    <a:pt x="1574" y="1701"/>
                    <a:pt x="1569" y="1707"/>
                  </a:cubicBezTo>
                  <a:cubicBezTo>
                    <a:pt x="1557" y="1718"/>
                    <a:pt x="1552" y="1723"/>
                    <a:pt x="1546" y="1740"/>
                  </a:cubicBezTo>
                  <a:cubicBezTo>
                    <a:pt x="1541" y="1768"/>
                    <a:pt x="1541" y="1784"/>
                    <a:pt x="1535" y="1806"/>
                  </a:cubicBezTo>
                  <a:cubicBezTo>
                    <a:pt x="1530" y="1845"/>
                    <a:pt x="1513" y="1867"/>
                    <a:pt x="1513" y="1906"/>
                  </a:cubicBezTo>
                  <a:cubicBezTo>
                    <a:pt x="1513" y="1939"/>
                    <a:pt x="1508" y="1962"/>
                    <a:pt x="1519" y="1989"/>
                  </a:cubicBezTo>
                  <a:cubicBezTo>
                    <a:pt x="1524" y="2000"/>
                    <a:pt x="1535" y="2006"/>
                    <a:pt x="1535" y="2022"/>
                  </a:cubicBezTo>
                  <a:cubicBezTo>
                    <a:pt x="1535" y="2039"/>
                    <a:pt x="1524" y="2050"/>
                    <a:pt x="1524" y="2067"/>
                  </a:cubicBezTo>
                  <a:cubicBezTo>
                    <a:pt x="1524" y="2078"/>
                    <a:pt x="1530" y="2078"/>
                    <a:pt x="1535" y="2078"/>
                  </a:cubicBezTo>
                  <a:cubicBezTo>
                    <a:pt x="1552" y="2078"/>
                    <a:pt x="1580" y="2039"/>
                    <a:pt x="1580" y="2056"/>
                  </a:cubicBezTo>
                  <a:cubicBezTo>
                    <a:pt x="1580" y="2072"/>
                    <a:pt x="1569" y="2078"/>
                    <a:pt x="1569" y="2095"/>
                  </a:cubicBezTo>
                  <a:cubicBezTo>
                    <a:pt x="1569" y="2117"/>
                    <a:pt x="1574" y="2128"/>
                    <a:pt x="1563" y="2150"/>
                  </a:cubicBezTo>
                  <a:cubicBezTo>
                    <a:pt x="1563" y="2155"/>
                    <a:pt x="1546" y="2155"/>
                    <a:pt x="1546" y="2167"/>
                  </a:cubicBezTo>
                  <a:cubicBezTo>
                    <a:pt x="1546" y="2189"/>
                    <a:pt x="1580" y="2155"/>
                    <a:pt x="1580" y="2200"/>
                  </a:cubicBezTo>
                  <a:cubicBezTo>
                    <a:pt x="1580" y="2211"/>
                    <a:pt x="1569" y="2216"/>
                    <a:pt x="1557" y="2216"/>
                  </a:cubicBezTo>
                  <a:cubicBezTo>
                    <a:pt x="1552" y="2216"/>
                    <a:pt x="1552" y="2216"/>
                    <a:pt x="1546" y="2216"/>
                  </a:cubicBezTo>
                  <a:cubicBezTo>
                    <a:pt x="1519" y="2216"/>
                    <a:pt x="1513" y="2250"/>
                    <a:pt x="1491" y="2250"/>
                  </a:cubicBezTo>
                  <a:cubicBezTo>
                    <a:pt x="1469" y="2250"/>
                    <a:pt x="1469" y="2216"/>
                    <a:pt x="1447" y="2216"/>
                  </a:cubicBezTo>
                  <a:cubicBezTo>
                    <a:pt x="1430" y="2216"/>
                    <a:pt x="1430" y="2239"/>
                    <a:pt x="1424" y="2261"/>
                  </a:cubicBezTo>
                  <a:cubicBezTo>
                    <a:pt x="1419" y="2277"/>
                    <a:pt x="1408" y="2283"/>
                    <a:pt x="1397" y="2300"/>
                  </a:cubicBezTo>
                  <a:cubicBezTo>
                    <a:pt x="1391" y="2305"/>
                    <a:pt x="1380" y="2311"/>
                    <a:pt x="1369" y="2316"/>
                  </a:cubicBezTo>
                  <a:cubicBezTo>
                    <a:pt x="1358" y="2327"/>
                    <a:pt x="1364" y="2338"/>
                    <a:pt x="1352" y="2344"/>
                  </a:cubicBezTo>
                  <a:cubicBezTo>
                    <a:pt x="1341" y="2349"/>
                    <a:pt x="1330" y="2355"/>
                    <a:pt x="1325" y="2366"/>
                  </a:cubicBezTo>
                  <a:cubicBezTo>
                    <a:pt x="1314" y="2372"/>
                    <a:pt x="1303" y="2377"/>
                    <a:pt x="1291" y="2383"/>
                  </a:cubicBezTo>
                  <a:cubicBezTo>
                    <a:pt x="1269" y="2388"/>
                    <a:pt x="1264" y="2405"/>
                    <a:pt x="1247" y="2421"/>
                  </a:cubicBezTo>
                  <a:cubicBezTo>
                    <a:pt x="1225" y="2449"/>
                    <a:pt x="1208" y="2460"/>
                    <a:pt x="1186" y="2494"/>
                  </a:cubicBezTo>
                  <a:cubicBezTo>
                    <a:pt x="1164" y="2521"/>
                    <a:pt x="1142" y="2532"/>
                    <a:pt x="1120" y="2566"/>
                  </a:cubicBezTo>
                  <a:cubicBezTo>
                    <a:pt x="1114" y="2577"/>
                    <a:pt x="1103" y="2582"/>
                    <a:pt x="1097" y="2599"/>
                  </a:cubicBezTo>
                  <a:cubicBezTo>
                    <a:pt x="1075" y="2643"/>
                    <a:pt x="1097" y="2676"/>
                    <a:pt x="1081" y="2721"/>
                  </a:cubicBezTo>
                  <a:cubicBezTo>
                    <a:pt x="1075" y="2743"/>
                    <a:pt x="1031" y="2782"/>
                    <a:pt x="1042" y="2787"/>
                  </a:cubicBezTo>
                  <a:cubicBezTo>
                    <a:pt x="1053" y="2782"/>
                    <a:pt x="1053" y="2782"/>
                    <a:pt x="1053" y="2782"/>
                  </a:cubicBezTo>
                  <a:cubicBezTo>
                    <a:pt x="1064" y="2782"/>
                    <a:pt x="1064" y="2782"/>
                    <a:pt x="1064" y="2782"/>
                  </a:cubicBezTo>
                  <a:cubicBezTo>
                    <a:pt x="1064" y="2798"/>
                    <a:pt x="1070" y="2815"/>
                    <a:pt x="1081" y="2815"/>
                  </a:cubicBezTo>
                  <a:cubicBezTo>
                    <a:pt x="1097" y="2815"/>
                    <a:pt x="1103" y="2798"/>
                    <a:pt x="1120" y="2798"/>
                  </a:cubicBezTo>
                  <a:cubicBezTo>
                    <a:pt x="1125" y="2798"/>
                    <a:pt x="1125" y="2809"/>
                    <a:pt x="1136" y="2815"/>
                  </a:cubicBezTo>
                  <a:cubicBezTo>
                    <a:pt x="1142" y="2820"/>
                    <a:pt x="1153" y="2820"/>
                    <a:pt x="1153" y="2832"/>
                  </a:cubicBezTo>
                  <a:cubicBezTo>
                    <a:pt x="1153" y="2837"/>
                    <a:pt x="1153" y="2843"/>
                    <a:pt x="1147" y="2848"/>
                  </a:cubicBezTo>
                  <a:lnTo>
                    <a:pt x="1147" y="2848"/>
                  </a:lnTo>
                  <a:cubicBezTo>
                    <a:pt x="1103" y="2843"/>
                    <a:pt x="1081" y="2820"/>
                    <a:pt x="1031" y="2820"/>
                  </a:cubicBezTo>
                  <a:cubicBezTo>
                    <a:pt x="987" y="2815"/>
                    <a:pt x="931" y="2798"/>
                    <a:pt x="931" y="2754"/>
                  </a:cubicBezTo>
                  <a:cubicBezTo>
                    <a:pt x="931" y="2687"/>
                    <a:pt x="931" y="2687"/>
                    <a:pt x="931" y="2687"/>
                  </a:cubicBezTo>
                  <a:cubicBezTo>
                    <a:pt x="931" y="2649"/>
                    <a:pt x="942" y="2632"/>
                    <a:pt x="942" y="2593"/>
                  </a:cubicBezTo>
                  <a:cubicBezTo>
                    <a:pt x="942" y="2543"/>
                    <a:pt x="942" y="2543"/>
                    <a:pt x="942" y="2543"/>
                  </a:cubicBezTo>
                  <a:cubicBezTo>
                    <a:pt x="942" y="2499"/>
                    <a:pt x="915" y="2482"/>
                    <a:pt x="887" y="2449"/>
                  </a:cubicBezTo>
                  <a:cubicBezTo>
                    <a:pt x="870" y="2433"/>
                    <a:pt x="865" y="2421"/>
                    <a:pt x="843" y="2416"/>
                  </a:cubicBezTo>
                  <a:close/>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88" name="Freeform 108">
              <a:extLst>
                <a:ext uri="{FF2B5EF4-FFF2-40B4-BE49-F238E27FC236}">
                  <a16:creationId xmlns:a16="http://schemas.microsoft.com/office/drawing/2014/main" id="{9F414DA3-A9F5-4281-9E5D-8CB3B991F5DC}"/>
                </a:ext>
              </a:extLst>
            </p:cNvPr>
            <p:cNvSpPr>
              <a:spLocks noChangeArrowheads="1"/>
            </p:cNvSpPr>
            <p:nvPr/>
          </p:nvSpPr>
          <p:spPr bwMode="auto">
            <a:xfrm>
              <a:off x="19677369" y="3700463"/>
              <a:ext cx="347640" cy="444500"/>
            </a:xfrm>
            <a:custGeom>
              <a:avLst/>
              <a:gdLst>
                <a:gd name="T0" fmla="*/ 859 w 965"/>
                <a:gd name="T1" fmla="*/ 969 h 1236"/>
                <a:gd name="T2" fmla="*/ 887 w 965"/>
                <a:gd name="T3" fmla="*/ 996 h 1236"/>
                <a:gd name="T4" fmla="*/ 859 w 965"/>
                <a:gd name="T5" fmla="*/ 969 h 1236"/>
                <a:gd name="T6" fmla="*/ 826 w 965"/>
                <a:gd name="T7" fmla="*/ 825 h 1236"/>
                <a:gd name="T8" fmla="*/ 765 w 965"/>
                <a:gd name="T9" fmla="*/ 874 h 1236"/>
                <a:gd name="T10" fmla="*/ 732 w 965"/>
                <a:gd name="T11" fmla="*/ 941 h 1236"/>
                <a:gd name="T12" fmla="*/ 721 w 965"/>
                <a:gd name="T13" fmla="*/ 1019 h 1236"/>
                <a:gd name="T14" fmla="*/ 748 w 965"/>
                <a:gd name="T15" fmla="*/ 1107 h 1236"/>
                <a:gd name="T16" fmla="*/ 759 w 965"/>
                <a:gd name="T17" fmla="*/ 1174 h 1236"/>
                <a:gd name="T18" fmla="*/ 798 w 965"/>
                <a:gd name="T19" fmla="*/ 1135 h 1236"/>
                <a:gd name="T20" fmla="*/ 837 w 965"/>
                <a:gd name="T21" fmla="*/ 1085 h 1236"/>
                <a:gd name="T22" fmla="*/ 837 w 965"/>
                <a:gd name="T23" fmla="*/ 1013 h 1236"/>
                <a:gd name="T24" fmla="*/ 842 w 965"/>
                <a:gd name="T25" fmla="*/ 930 h 1236"/>
                <a:gd name="T26" fmla="*/ 826 w 965"/>
                <a:gd name="T27" fmla="*/ 886 h 1236"/>
                <a:gd name="T28" fmla="*/ 660 w 965"/>
                <a:gd name="T29" fmla="*/ 0 h 1236"/>
                <a:gd name="T30" fmla="*/ 704 w 965"/>
                <a:gd name="T31" fmla="*/ 33 h 1236"/>
                <a:gd name="T32" fmla="*/ 759 w 965"/>
                <a:gd name="T33" fmla="*/ 177 h 1236"/>
                <a:gd name="T34" fmla="*/ 748 w 965"/>
                <a:gd name="T35" fmla="*/ 338 h 1236"/>
                <a:gd name="T36" fmla="*/ 964 w 965"/>
                <a:gd name="T37" fmla="*/ 432 h 1236"/>
                <a:gd name="T38" fmla="*/ 937 w 965"/>
                <a:gd name="T39" fmla="*/ 504 h 1236"/>
                <a:gd name="T40" fmla="*/ 931 w 965"/>
                <a:gd name="T41" fmla="*/ 542 h 1236"/>
                <a:gd name="T42" fmla="*/ 854 w 965"/>
                <a:gd name="T43" fmla="*/ 553 h 1236"/>
                <a:gd name="T44" fmla="*/ 887 w 965"/>
                <a:gd name="T45" fmla="*/ 559 h 1236"/>
                <a:gd name="T46" fmla="*/ 859 w 965"/>
                <a:gd name="T47" fmla="*/ 719 h 1236"/>
                <a:gd name="T48" fmla="*/ 809 w 965"/>
                <a:gd name="T49" fmla="*/ 708 h 1236"/>
                <a:gd name="T50" fmla="*/ 776 w 965"/>
                <a:gd name="T51" fmla="*/ 664 h 1236"/>
                <a:gd name="T52" fmla="*/ 765 w 965"/>
                <a:gd name="T53" fmla="*/ 719 h 1236"/>
                <a:gd name="T54" fmla="*/ 787 w 965"/>
                <a:gd name="T55" fmla="*/ 808 h 1236"/>
                <a:gd name="T56" fmla="*/ 759 w 965"/>
                <a:gd name="T57" fmla="*/ 847 h 1236"/>
                <a:gd name="T58" fmla="*/ 693 w 965"/>
                <a:gd name="T59" fmla="*/ 980 h 1236"/>
                <a:gd name="T60" fmla="*/ 516 w 965"/>
                <a:gd name="T61" fmla="*/ 1074 h 1236"/>
                <a:gd name="T62" fmla="*/ 338 w 965"/>
                <a:gd name="T63" fmla="*/ 1141 h 1236"/>
                <a:gd name="T64" fmla="*/ 161 w 965"/>
                <a:gd name="T65" fmla="*/ 1235 h 1236"/>
                <a:gd name="T66" fmla="*/ 111 w 965"/>
                <a:gd name="T67" fmla="*/ 1141 h 1236"/>
                <a:gd name="T68" fmla="*/ 89 w 965"/>
                <a:gd name="T69" fmla="*/ 958 h 1236"/>
                <a:gd name="T70" fmla="*/ 0 w 965"/>
                <a:gd name="T71" fmla="*/ 919 h 1236"/>
                <a:gd name="T72" fmla="*/ 61 w 965"/>
                <a:gd name="T73" fmla="*/ 753 h 1236"/>
                <a:gd name="T74" fmla="*/ 255 w 965"/>
                <a:gd name="T75" fmla="*/ 488 h 1236"/>
                <a:gd name="T76" fmla="*/ 327 w 965"/>
                <a:gd name="T77" fmla="*/ 366 h 1236"/>
                <a:gd name="T78" fmla="*/ 471 w 965"/>
                <a:gd name="T79" fmla="*/ 294 h 1236"/>
                <a:gd name="T80" fmla="*/ 571 w 965"/>
                <a:gd name="T81" fmla="*/ 55 h 1236"/>
                <a:gd name="T82" fmla="*/ 660 w 965"/>
                <a:gd name="T83" fmla="*/ 0 h 1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65" h="1236">
                  <a:moveTo>
                    <a:pt x="859" y="969"/>
                  </a:moveTo>
                  <a:lnTo>
                    <a:pt x="859" y="969"/>
                  </a:lnTo>
                  <a:cubicBezTo>
                    <a:pt x="859" y="980"/>
                    <a:pt x="870" y="985"/>
                    <a:pt x="876" y="996"/>
                  </a:cubicBezTo>
                  <a:cubicBezTo>
                    <a:pt x="887" y="996"/>
                    <a:pt x="887" y="996"/>
                    <a:pt x="887" y="996"/>
                  </a:cubicBezTo>
                  <a:cubicBezTo>
                    <a:pt x="898" y="902"/>
                    <a:pt x="898" y="902"/>
                    <a:pt x="898" y="902"/>
                  </a:cubicBezTo>
                  <a:cubicBezTo>
                    <a:pt x="865" y="891"/>
                    <a:pt x="859" y="935"/>
                    <a:pt x="859" y="969"/>
                  </a:cubicBezTo>
                  <a:close/>
                  <a:moveTo>
                    <a:pt x="826" y="825"/>
                  </a:moveTo>
                  <a:lnTo>
                    <a:pt x="826" y="825"/>
                  </a:lnTo>
                  <a:cubicBezTo>
                    <a:pt x="815" y="847"/>
                    <a:pt x="798" y="858"/>
                    <a:pt x="782" y="869"/>
                  </a:cubicBezTo>
                  <a:cubicBezTo>
                    <a:pt x="776" y="869"/>
                    <a:pt x="765" y="869"/>
                    <a:pt x="765" y="874"/>
                  </a:cubicBezTo>
                  <a:cubicBezTo>
                    <a:pt x="759" y="891"/>
                    <a:pt x="759" y="902"/>
                    <a:pt x="754" y="919"/>
                  </a:cubicBezTo>
                  <a:cubicBezTo>
                    <a:pt x="748" y="930"/>
                    <a:pt x="737" y="930"/>
                    <a:pt x="732" y="941"/>
                  </a:cubicBezTo>
                  <a:cubicBezTo>
                    <a:pt x="726" y="958"/>
                    <a:pt x="732" y="963"/>
                    <a:pt x="732" y="980"/>
                  </a:cubicBezTo>
                  <a:cubicBezTo>
                    <a:pt x="726" y="996"/>
                    <a:pt x="721" y="1002"/>
                    <a:pt x="721" y="1019"/>
                  </a:cubicBezTo>
                  <a:cubicBezTo>
                    <a:pt x="732" y="1019"/>
                    <a:pt x="732" y="1030"/>
                    <a:pt x="737" y="1041"/>
                  </a:cubicBezTo>
                  <a:cubicBezTo>
                    <a:pt x="743" y="1063"/>
                    <a:pt x="748" y="1080"/>
                    <a:pt x="748" y="1107"/>
                  </a:cubicBezTo>
                  <a:cubicBezTo>
                    <a:pt x="748" y="1129"/>
                    <a:pt x="743" y="1141"/>
                    <a:pt x="743" y="1163"/>
                  </a:cubicBezTo>
                  <a:cubicBezTo>
                    <a:pt x="743" y="1168"/>
                    <a:pt x="748" y="1174"/>
                    <a:pt x="759" y="1174"/>
                  </a:cubicBezTo>
                  <a:cubicBezTo>
                    <a:pt x="765" y="1174"/>
                    <a:pt x="759" y="1168"/>
                    <a:pt x="765" y="1168"/>
                  </a:cubicBezTo>
                  <a:cubicBezTo>
                    <a:pt x="776" y="1157"/>
                    <a:pt x="782" y="1141"/>
                    <a:pt x="798" y="1135"/>
                  </a:cubicBezTo>
                  <a:cubicBezTo>
                    <a:pt x="815" y="1129"/>
                    <a:pt x="837" y="1129"/>
                    <a:pt x="837" y="1113"/>
                  </a:cubicBezTo>
                  <a:cubicBezTo>
                    <a:pt x="837" y="1085"/>
                    <a:pt x="837" y="1085"/>
                    <a:pt x="837" y="1085"/>
                  </a:cubicBezTo>
                  <a:cubicBezTo>
                    <a:pt x="837" y="1068"/>
                    <a:pt x="854" y="1063"/>
                    <a:pt x="854" y="1041"/>
                  </a:cubicBezTo>
                  <a:cubicBezTo>
                    <a:pt x="854" y="1030"/>
                    <a:pt x="842" y="1024"/>
                    <a:pt x="837" y="1013"/>
                  </a:cubicBezTo>
                  <a:cubicBezTo>
                    <a:pt x="831" y="991"/>
                    <a:pt x="837" y="980"/>
                    <a:pt x="837" y="963"/>
                  </a:cubicBezTo>
                  <a:cubicBezTo>
                    <a:pt x="837" y="947"/>
                    <a:pt x="842" y="941"/>
                    <a:pt x="842" y="930"/>
                  </a:cubicBezTo>
                  <a:cubicBezTo>
                    <a:pt x="842" y="919"/>
                    <a:pt x="831" y="919"/>
                    <a:pt x="831" y="913"/>
                  </a:cubicBezTo>
                  <a:cubicBezTo>
                    <a:pt x="826" y="902"/>
                    <a:pt x="826" y="897"/>
                    <a:pt x="826" y="886"/>
                  </a:cubicBezTo>
                  <a:cubicBezTo>
                    <a:pt x="826" y="874"/>
                    <a:pt x="842" y="819"/>
                    <a:pt x="826" y="825"/>
                  </a:cubicBezTo>
                  <a:close/>
                  <a:moveTo>
                    <a:pt x="660" y="0"/>
                  </a:moveTo>
                  <a:lnTo>
                    <a:pt x="660" y="0"/>
                  </a:lnTo>
                  <a:cubicBezTo>
                    <a:pt x="682" y="5"/>
                    <a:pt x="687" y="17"/>
                    <a:pt x="704" y="33"/>
                  </a:cubicBezTo>
                  <a:cubicBezTo>
                    <a:pt x="732" y="66"/>
                    <a:pt x="759" y="83"/>
                    <a:pt x="759" y="127"/>
                  </a:cubicBezTo>
                  <a:cubicBezTo>
                    <a:pt x="759" y="177"/>
                    <a:pt x="759" y="177"/>
                    <a:pt x="759" y="177"/>
                  </a:cubicBezTo>
                  <a:cubicBezTo>
                    <a:pt x="759" y="216"/>
                    <a:pt x="748" y="233"/>
                    <a:pt x="748" y="271"/>
                  </a:cubicBezTo>
                  <a:cubicBezTo>
                    <a:pt x="748" y="338"/>
                    <a:pt x="748" y="338"/>
                    <a:pt x="748" y="338"/>
                  </a:cubicBezTo>
                  <a:cubicBezTo>
                    <a:pt x="748" y="382"/>
                    <a:pt x="804" y="399"/>
                    <a:pt x="848" y="404"/>
                  </a:cubicBezTo>
                  <a:cubicBezTo>
                    <a:pt x="898" y="404"/>
                    <a:pt x="920" y="427"/>
                    <a:pt x="964" y="432"/>
                  </a:cubicBezTo>
                  <a:lnTo>
                    <a:pt x="964" y="432"/>
                  </a:lnTo>
                  <a:cubicBezTo>
                    <a:pt x="959" y="454"/>
                    <a:pt x="937" y="471"/>
                    <a:pt x="937" y="504"/>
                  </a:cubicBezTo>
                  <a:cubicBezTo>
                    <a:pt x="937" y="536"/>
                    <a:pt x="937" y="536"/>
                    <a:pt x="937" y="536"/>
                  </a:cubicBezTo>
                  <a:cubicBezTo>
                    <a:pt x="931" y="542"/>
                    <a:pt x="931" y="542"/>
                    <a:pt x="931" y="542"/>
                  </a:cubicBezTo>
                  <a:cubicBezTo>
                    <a:pt x="920" y="531"/>
                    <a:pt x="909" y="520"/>
                    <a:pt x="898" y="520"/>
                  </a:cubicBezTo>
                  <a:cubicBezTo>
                    <a:pt x="876" y="520"/>
                    <a:pt x="854" y="531"/>
                    <a:pt x="854" y="553"/>
                  </a:cubicBezTo>
                  <a:cubicBezTo>
                    <a:pt x="865" y="553"/>
                    <a:pt x="870" y="553"/>
                    <a:pt x="881" y="553"/>
                  </a:cubicBezTo>
                  <a:cubicBezTo>
                    <a:pt x="887" y="559"/>
                    <a:pt x="887" y="559"/>
                    <a:pt x="887" y="559"/>
                  </a:cubicBezTo>
                  <a:cubicBezTo>
                    <a:pt x="865" y="697"/>
                    <a:pt x="865" y="697"/>
                    <a:pt x="865" y="697"/>
                  </a:cubicBezTo>
                  <a:cubicBezTo>
                    <a:pt x="859" y="719"/>
                    <a:pt x="859" y="719"/>
                    <a:pt x="859" y="719"/>
                  </a:cubicBezTo>
                  <a:cubicBezTo>
                    <a:pt x="848" y="725"/>
                    <a:pt x="848" y="736"/>
                    <a:pt x="831" y="736"/>
                  </a:cubicBezTo>
                  <a:cubicBezTo>
                    <a:pt x="820" y="736"/>
                    <a:pt x="815" y="719"/>
                    <a:pt x="809" y="708"/>
                  </a:cubicBezTo>
                  <a:cubicBezTo>
                    <a:pt x="798" y="692"/>
                    <a:pt x="787" y="686"/>
                    <a:pt x="787" y="664"/>
                  </a:cubicBezTo>
                  <a:cubicBezTo>
                    <a:pt x="776" y="664"/>
                    <a:pt x="776" y="664"/>
                    <a:pt x="776" y="664"/>
                  </a:cubicBezTo>
                  <a:cubicBezTo>
                    <a:pt x="776" y="669"/>
                    <a:pt x="776" y="669"/>
                    <a:pt x="776" y="675"/>
                  </a:cubicBezTo>
                  <a:cubicBezTo>
                    <a:pt x="776" y="692"/>
                    <a:pt x="765" y="697"/>
                    <a:pt x="765" y="719"/>
                  </a:cubicBezTo>
                  <a:cubicBezTo>
                    <a:pt x="765" y="747"/>
                    <a:pt x="815" y="742"/>
                    <a:pt x="815" y="769"/>
                  </a:cubicBezTo>
                  <a:cubicBezTo>
                    <a:pt x="815" y="791"/>
                    <a:pt x="787" y="791"/>
                    <a:pt x="787" y="808"/>
                  </a:cubicBezTo>
                  <a:cubicBezTo>
                    <a:pt x="787" y="814"/>
                    <a:pt x="793" y="819"/>
                    <a:pt x="793" y="830"/>
                  </a:cubicBezTo>
                  <a:cubicBezTo>
                    <a:pt x="793" y="841"/>
                    <a:pt x="770" y="841"/>
                    <a:pt x="759" y="847"/>
                  </a:cubicBezTo>
                  <a:cubicBezTo>
                    <a:pt x="743" y="863"/>
                    <a:pt x="737" y="874"/>
                    <a:pt x="721" y="897"/>
                  </a:cubicBezTo>
                  <a:cubicBezTo>
                    <a:pt x="698" y="919"/>
                    <a:pt x="715" y="952"/>
                    <a:pt x="693" y="980"/>
                  </a:cubicBezTo>
                  <a:cubicBezTo>
                    <a:pt x="682" y="996"/>
                    <a:pt x="660" y="996"/>
                    <a:pt x="637" y="1008"/>
                  </a:cubicBezTo>
                  <a:cubicBezTo>
                    <a:pt x="588" y="1035"/>
                    <a:pt x="560" y="1041"/>
                    <a:pt x="516" y="1074"/>
                  </a:cubicBezTo>
                  <a:cubicBezTo>
                    <a:pt x="488" y="1091"/>
                    <a:pt x="460" y="1096"/>
                    <a:pt x="427" y="1102"/>
                  </a:cubicBezTo>
                  <a:cubicBezTo>
                    <a:pt x="394" y="1113"/>
                    <a:pt x="371" y="1129"/>
                    <a:pt x="338" y="1141"/>
                  </a:cubicBezTo>
                  <a:cubicBezTo>
                    <a:pt x="283" y="1163"/>
                    <a:pt x="255" y="1174"/>
                    <a:pt x="211" y="1201"/>
                  </a:cubicBezTo>
                  <a:cubicBezTo>
                    <a:pt x="189" y="1218"/>
                    <a:pt x="183" y="1235"/>
                    <a:pt x="161" y="1235"/>
                  </a:cubicBezTo>
                  <a:cubicBezTo>
                    <a:pt x="139" y="1235"/>
                    <a:pt x="133" y="1213"/>
                    <a:pt x="128" y="1190"/>
                  </a:cubicBezTo>
                  <a:cubicBezTo>
                    <a:pt x="122" y="1174"/>
                    <a:pt x="117" y="1163"/>
                    <a:pt x="111" y="1141"/>
                  </a:cubicBezTo>
                  <a:cubicBezTo>
                    <a:pt x="105" y="1102"/>
                    <a:pt x="105" y="1080"/>
                    <a:pt x="100" y="1041"/>
                  </a:cubicBezTo>
                  <a:cubicBezTo>
                    <a:pt x="100" y="1008"/>
                    <a:pt x="100" y="985"/>
                    <a:pt x="89" y="958"/>
                  </a:cubicBezTo>
                  <a:cubicBezTo>
                    <a:pt x="78" y="941"/>
                    <a:pt x="61" y="947"/>
                    <a:pt x="44" y="935"/>
                  </a:cubicBezTo>
                  <a:cubicBezTo>
                    <a:pt x="28" y="930"/>
                    <a:pt x="17" y="924"/>
                    <a:pt x="0" y="919"/>
                  </a:cubicBezTo>
                  <a:lnTo>
                    <a:pt x="0" y="919"/>
                  </a:lnTo>
                  <a:cubicBezTo>
                    <a:pt x="11" y="852"/>
                    <a:pt x="17" y="802"/>
                    <a:pt x="61" y="753"/>
                  </a:cubicBezTo>
                  <a:cubicBezTo>
                    <a:pt x="105" y="703"/>
                    <a:pt x="139" y="686"/>
                    <a:pt x="177" y="631"/>
                  </a:cubicBezTo>
                  <a:cubicBezTo>
                    <a:pt x="211" y="581"/>
                    <a:pt x="233" y="548"/>
                    <a:pt x="255" y="488"/>
                  </a:cubicBezTo>
                  <a:cubicBezTo>
                    <a:pt x="261" y="465"/>
                    <a:pt x="261" y="449"/>
                    <a:pt x="266" y="421"/>
                  </a:cubicBezTo>
                  <a:cubicBezTo>
                    <a:pt x="277" y="393"/>
                    <a:pt x="299" y="366"/>
                    <a:pt x="327" y="366"/>
                  </a:cubicBezTo>
                  <a:cubicBezTo>
                    <a:pt x="383" y="366"/>
                    <a:pt x="383" y="366"/>
                    <a:pt x="383" y="366"/>
                  </a:cubicBezTo>
                  <a:cubicBezTo>
                    <a:pt x="427" y="366"/>
                    <a:pt x="443" y="332"/>
                    <a:pt x="471" y="294"/>
                  </a:cubicBezTo>
                  <a:cubicBezTo>
                    <a:pt x="499" y="255"/>
                    <a:pt x="504" y="222"/>
                    <a:pt x="521" y="172"/>
                  </a:cubicBezTo>
                  <a:cubicBezTo>
                    <a:pt x="532" y="127"/>
                    <a:pt x="538" y="94"/>
                    <a:pt x="571" y="55"/>
                  </a:cubicBezTo>
                  <a:cubicBezTo>
                    <a:pt x="588" y="39"/>
                    <a:pt x="604" y="39"/>
                    <a:pt x="626" y="28"/>
                  </a:cubicBezTo>
                  <a:cubicBezTo>
                    <a:pt x="643" y="22"/>
                    <a:pt x="649" y="11"/>
                    <a:pt x="660" y="0"/>
                  </a:cubicBezTo>
                  <a:close/>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89" name="Freeform 109">
              <a:extLst>
                <a:ext uri="{FF2B5EF4-FFF2-40B4-BE49-F238E27FC236}">
                  <a16:creationId xmlns:a16="http://schemas.microsoft.com/office/drawing/2014/main" id="{8F440172-9545-4A06-99F7-4296E542B4A2}"/>
                </a:ext>
              </a:extLst>
            </p:cNvPr>
            <p:cNvSpPr>
              <a:spLocks noChangeArrowheads="1"/>
            </p:cNvSpPr>
            <p:nvPr/>
          </p:nvSpPr>
          <p:spPr bwMode="auto">
            <a:xfrm>
              <a:off x="19136067" y="3403600"/>
              <a:ext cx="780999" cy="646113"/>
            </a:xfrm>
            <a:custGeom>
              <a:avLst/>
              <a:gdLst>
                <a:gd name="T0" fmla="*/ 2167 w 2168"/>
                <a:gd name="T1" fmla="*/ 826 h 1796"/>
                <a:gd name="T2" fmla="*/ 2078 w 2168"/>
                <a:gd name="T3" fmla="*/ 881 h 1796"/>
                <a:gd name="T4" fmla="*/ 1978 w 2168"/>
                <a:gd name="T5" fmla="*/ 1120 h 1796"/>
                <a:gd name="T6" fmla="*/ 1834 w 2168"/>
                <a:gd name="T7" fmla="*/ 1192 h 1796"/>
                <a:gd name="T8" fmla="*/ 1762 w 2168"/>
                <a:gd name="T9" fmla="*/ 1314 h 1796"/>
                <a:gd name="T10" fmla="*/ 1568 w 2168"/>
                <a:gd name="T11" fmla="*/ 1579 h 1796"/>
                <a:gd name="T12" fmla="*/ 1507 w 2168"/>
                <a:gd name="T13" fmla="*/ 1745 h 1796"/>
                <a:gd name="T14" fmla="*/ 1407 w 2168"/>
                <a:gd name="T15" fmla="*/ 1756 h 1796"/>
                <a:gd name="T16" fmla="*/ 1274 w 2168"/>
                <a:gd name="T17" fmla="*/ 1761 h 1796"/>
                <a:gd name="T18" fmla="*/ 1213 w 2168"/>
                <a:gd name="T19" fmla="*/ 1706 h 1796"/>
                <a:gd name="T20" fmla="*/ 1208 w 2168"/>
                <a:gd name="T21" fmla="*/ 1634 h 1796"/>
                <a:gd name="T22" fmla="*/ 1141 w 2168"/>
                <a:gd name="T23" fmla="*/ 1634 h 1796"/>
                <a:gd name="T24" fmla="*/ 1064 w 2168"/>
                <a:gd name="T25" fmla="*/ 1640 h 1796"/>
                <a:gd name="T26" fmla="*/ 1003 w 2168"/>
                <a:gd name="T27" fmla="*/ 1579 h 1796"/>
                <a:gd name="T28" fmla="*/ 947 w 2168"/>
                <a:gd name="T29" fmla="*/ 1584 h 1796"/>
                <a:gd name="T30" fmla="*/ 937 w 2168"/>
                <a:gd name="T31" fmla="*/ 1628 h 1796"/>
                <a:gd name="T32" fmla="*/ 837 w 2168"/>
                <a:gd name="T33" fmla="*/ 1700 h 1796"/>
                <a:gd name="T34" fmla="*/ 637 w 2168"/>
                <a:gd name="T35" fmla="*/ 1695 h 1796"/>
                <a:gd name="T36" fmla="*/ 487 w 2168"/>
                <a:gd name="T37" fmla="*/ 1795 h 1796"/>
                <a:gd name="T38" fmla="*/ 449 w 2168"/>
                <a:gd name="T39" fmla="*/ 1678 h 1796"/>
                <a:gd name="T40" fmla="*/ 427 w 2168"/>
                <a:gd name="T41" fmla="*/ 1545 h 1796"/>
                <a:gd name="T42" fmla="*/ 371 w 2168"/>
                <a:gd name="T43" fmla="*/ 1523 h 1796"/>
                <a:gd name="T44" fmla="*/ 260 w 2168"/>
                <a:gd name="T45" fmla="*/ 1540 h 1796"/>
                <a:gd name="T46" fmla="*/ 166 w 2168"/>
                <a:gd name="T47" fmla="*/ 1551 h 1796"/>
                <a:gd name="T48" fmla="*/ 33 w 2168"/>
                <a:gd name="T49" fmla="*/ 1584 h 1796"/>
                <a:gd name="T50" fmla="*/ 0 w 2168"/>
                <a:gd name="T51" fmla="*/ 1562 h 1796"/>
                <a:gd name="T52" fmla="*/ 166 w 2168"/>
                <a:gd name="T53" fmla="*/ 1446 h 1796"/>
                <a:gd name="T54" fmla="*/ 166 w 2168"/>
                <a:gd name="T55" fmla="*/ 1297 h 1796"/>
                <a:gd name="T56" fmla="*/ 122 w 2168"/>
                <a:gd name="T57" fmla="*/ 1181 h 1796"/>
                <a:gd name="T58" fmla="*/ 116 w 2168"/>
                <a:gd name="T59" fmla="*/ 1037 h 1796"/>
                <a:gd name="T60" fmla="*/ 83 w 2168"/>
                <a:gd name="T61" fmla="*/ 953 h 1796"/>
                <a:gd name="T62" fmla="*/ 144 w 2168"/>
                <a:gd name="T63" fmla="*/ 915 h 1796"/>
                <a:gd name="T64" fmla="*/ 305 w 2168"/>
                <a:gd name="T65" fmla="*/ 826 h 1796"/>
                <a:gd name="T66" fmla="*/ 388 w 2168"/>
                <a:gd name="T67" fmla="*/ 704 h 1796"/>
                <a:gd name="T68" fmla="*/ 504 w 2168"/>
                <a:gd name="T69" fmla="*/ 643 h 1796"/>
                <a:gd name="T70" fmla="*/ 715 w 2168"/>
                <a:gd name="T71" fmla="*/ 604 h 1796"/>
                <a:gd name="T72" fmla="*/ 964 w 2168"/>
                <a:gd name="T73" fmla="*/ 516 h 1796"/>
                <a:gd name="T74" fmla="*/ 1058 w 2168"/>
                <a:gd name="T75" fmla="*/ 505 h 1796"/>
                <a:gd name="T76" fmla="*/ 1080 w 2168"/>
                <a:gd name="T77" fmla="*/ 449 h 1796"/>
                <a:gd name="T78" fmla="*/ 1175 w 2168"/>
                <a:gd name="T79" fmla="*/ 355 h 1796"/>
                <a:gd name="T80" fmla="*/ 1208 w 2168"/>
                <a:gd name="T81" fmla="*/ 194 h 1796"/>
                <a:gd name="T82" fmla="*/ 1230 w 2168"/>
                <a:gd name="T83" fmla="*/ 67 h 1796"/>
                <a:gd name="T84" fmla="*/ 1335 w 2168"/>
                <a:gd name="T85" fmla="*/ 17 h 1796"/>
                <a:gd name="T86" fmla="*/ 1402 w 2168"/>
                <a:gd name="T87" fmla="*/ 33 h 1796"/>
                <a:gd name="T88" fmla="*/ 1707 w 2168"/>
                <a:gd name="T89" fmla="*/ 0 h 1796"/>
                <a:gd name="T90" fmla="*/ 1812 w 2168"/>
                <a:gd name="T91" fmla="*/ 56 h 1796"/>
                <a:gd name="T92" fmla="*/ 1801 w 2168"/>
                <a:gd name="T93" fmla="*/ 222 h 1796"/>
                <a:gd name="T94" fmla="*/ 1840 w 2168"/>
                <a:gd name="T95" fmla="*/ 338 h 1796"/>
                <a:gd name="T96" fmla="*/ 1945 w 2168"/>
                <a:gd name="T97" fmla="*/ 510 h 1796"/>
                <a:gd name="T98" fmla="*/ 2156 w 2168"/>
                <a:gd name="T99" fmla="*/ 793 h 17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168" h="1796">
                  <a:moveTo>
                    <a:pt x="2167" y="826"/>
                  </a:moveTo>
                  <a:lnTo>
                    <a:pt x="2167" y="826"/>
                  </a:lnTo>
                  <a:cubicBezTo>
                    <a:pt x="2156" y="837"/>
                    <a:pt x="2150" y="848"/>
                    <a:pt x="2133" y="854"/>
                  </a:cubicBezTo>
                  <a:cubicBezTo>
                    <a:pt x="2111" y="865"/>
                    <a:pt x="2095" y="865"/>
                    <a:pt x="2078" y="881"/>
                  </a:cubicBezTo>
                  <a:cubicBezTo>
                    <a:pt x="2045" y="920"/>
                    <a:pt x="2039" y="953"/>
                    <a:pt x="2028" y="998"/>
                  </a:cubicBezTo>
                  <a:cubicBezTo>
                    <a:pt x="2011" y="1048"/>
                    <a:pt x="2006" y="1081"/>
                    <a:pt x="1978" y="1120"/>
                  </a:cubicBezTo>
                  <a:cubicBezTo>
                    <a:pt x="1950" y="1158"/>
                    <a:pt x="1934" y="1192"/>
                    <a:pt x="1890" y="1192"/>
                  </a:cubicBezTo>
                  <a:cubicBezTo>
                    <a:pt x="1834" y="1192"/>
                    <a:pt x="1834" y="1192"/>
                    <a:pt x="1834" y="1192"/>
                  </a:cubicBezTo>
                  <a:cubicBezTo>
                    <a:pt x="1806" y="1192"/>
                    <a:pt x="1784" y="1219"/>
                    <a:pt x="1773" y="1247"/>
                  </a:cubicBezTo>
                  <a:cubicBezTo>
                    <a:pt x="1768" y="1275"/>
                    <a:pt x="1768" y="1291"/>
                    <a:pt x="1762" y="1314"/>
                  </a:cubicBezTo>
                  <a:cubicBezTo>
                    <a:pt x="1740" y="1374"/>
                    <a:pt x="1718" y="1407"/>
                    <a:pt x="1684" y="1457"/>
                  </a:cubicBezTo>
                  <a:cubicBezTo>
                    <a:pt x="1646" y="1512"/>
                    <a:pt x="1612" y="1529"/>
                    <a:pt x="1568" y="1579"/>
                  </a:cubicBezTo>
                  <a:cubicBezTo>
                    <a:pt x="1524" y="1628"/>
                    <a:pt x="1518" y="1678"/>
                    <a:pt x="1507" y="1745"/>
                  </a:cubicBezTo>
                  <a:lnTo>
                    <a:pt x="1507" y="1745"/>
                  </a:lnTo>
                  <a:cubicBezTo>
                    <a:pt x="1496" y="1739"/>
                    <a:pt x="1485" y="1734"/>
                    <a:pt x="1474" y="1734"/>
                  </a:cubicBezTo>
                  <a:cubicBezTo>
                    <a:pt x="1446" y="1734"/>
                    <a:pt x="1435" y="1750"/>
                    <a:pt x="1407" y="1756"/>
                  </a:cubicBezTo>
                  <a:cubicBezTo>
                    <a:pt x="1380" y="1767"/>
                    <a:pt x="1358" y="1773"/>
                    <a:pt x="1324" y="1773"/>
                  </a:cubicBezTo>
                  <a:cubicBezTo>
                    <a:pt x="1308" y="1773"/>
                    <a:pt x="1297" y="1767"/>
                    <a:pt x="1274" y="1761"/>
                  </a:cubicBezTo>
                  <a:cubicBezTo>
                    <a:pt x="1252" y="1761"/>
                    <a:pt x="1236" y="1761"/>
                    <a:pt x="1213" y="1750"/>
                  </a:cubicBezTo>
                  <a:cubicBezTo>
                    <a:pt x="1213" y="1706"/>
                    <a:pt x="1213" y="1706"/>
                    <a:pt x="1213" y="1706"/>
                  </a:cubicBezTo>
                  <a:cubicBezTo>
                    <a:pt x="1213" y="1689"/>
                    <a:pt x="1225" y="1678"/>
                    <a:pt x="1225" y="1667"/>
                  </a:cubicBezTo>
                  <a:cubicBezTo>
                    <a:pt x="1225" y="1651"/>
                    <a:pt x="1219" y="1640"/>
                    <a:pt x="1208" y="1634"/>
                  </a:cubicBezTo>
                  <a:cubicBezTo>
                    <a:pt x="1202" y="1634"/>
                    <a:pt x="1197" y="1634"/>
                    <a:pt x="1197" y="1634"/>
                  </a:cubicBezTo>
                  <a:cubicBezTo>
                    <a:pt x="1175" y="1634"/>
                    <a:pt x="1164" y="1634"/>
                    <a:pt x="1141" y="1634"/>
                  </a:cubicBezTo>
                  <a:cubicBezTo>
                    <a:pt x="1141" y="1645"/>
                    <a:pt x="1136" y="1662"/>
                    <a:pt x="1119" y="1662"/>
                  </a:cubicBezTo>
                  <a:cubicBezTo>
                    <a:pt x="1097" y="1662"/>
                    <a:pt x="1080" y="1656"/>
                    <a:pt x="1064" y="1640"/>
                  </a:cubicBezTo>
                  <a:cubicBezTo>
                    <a:pt x="1053" y="1634"/>
                    <a:pt x="1053" y="1617"/>
                    <a:pt x="1047" y="1606"/>
                  </a:cubicBezTo>
                  <a:cubicBezTo>
                    <a:pt x="1042" y="1584"/>
                    <a:pt x="1014" y="1595"/>
                    <a:pt x="1003" y="1579"/>
                  </a:cubicBezTo>
                  <a:cubicBezTo>
                    <a:pt x="986" y="1562"/>
                    <a:pt x="981" y="1551"/>
                    <a:pt x="975" y="1534"/>
                  </a:cubicBezTo>
                  <a:cubicBezTo>
                    <a:pt x="964" y="1523"/>
                    <a:pt x="959" y="1573"/>
                    <a:pt x="947" y="1584"/>
                  </a:cubicBezTo>
                  <a:cubicBezTo>
                    <a:pt x="942" y="1590"/>
                    <a:pt x="925" y="1590"/>
                    <a:pt x="925" y="1601"/>
                  </a:cubicBezTo>
                  <a:cubicBezTo>
                    <a:pt x="925" y="1612"/>
                    <a:pt x="937" y="1617"/>
                    <a:pt x="937" y="1628"/>
                  </a:cubicBezTo>
                  <a:cubicBezTo>
                    <a:pt x="937" y="1651"/>
                    <a:pt x="914" y="1656"/>
                    <a:pt x="892" y="1667"/>
                  </a:cubicBezTo>
                  <a:cubicBezTo>
                    <a:pt x="870" y="1678"/>
                    <a:pt x="859" y="1689"/>
                    <a:pt x="837" y="1700"/>
                  </a:cubicBezTo>
                  <a:cubicBezTo>
                    <a:pt x="804" y="1723"/>
                    <a:pt x="776" y="1734"/>
                    <a:pt x="737" y="1734"/>
                  </a:cubicBezTo>
                  <a:cubicBezTo>
                    <a:pt x="698" y="1734"/>
                    <a:pt x="681" y="1695"/>
                    <a:pt x="637" y="1695"/>
                  </a:cubicBezTo>
                  <a:cubicBezTo>
                    <a:pt x="598" y="1695"/>
                    <a:pt x="576" y="1723"/>
                    <a:pt x="543" y="1750"/>
                  </a:cubicBezTo>
                  <a:cubicBezTo>
                    <a:pt x="521" y="1767"/>
                    <a:pt x="515" y="1795"/>
                    <a:pt x="487" y="1795"/>
                  </a:cubicBezTo>
                  <a:cubicBezTo>
                    <a:pt x="454" y="1795"/>
                    <a:pt x="443" y="1767"/>
                    <a:pt x="443" y="1739"/>
                  </a:cubicBezTo>
                  <a:cubicBezTo>
                    <a:pt x="443" y="1717"/>
                    <a:pt x="449" y="1700"/>
                    <a:pt x="449" y="1678"/>
                  </a:cubicBezTo>
                  <a:cubicBezTo>
                    <a:pt x="449" y="1640"/>
                    <a:pt x="449" y="1640"/>
                    <a:pt x="449" y="1640"/>
                  </a:cubicBezTo>
                  <a:cubicBezTo>
                    <a:pt x="449" y="1601"/>
                    <a:pt x="438" y="1579"/>
                    <a:pt x="427" y="1545"/>
                  </a:cubicBezTo>
                  <a:cubicBezTo>
                    <a:pt x="427" y="1523"/>
                    <a:pt x="421" y="1501"/>
                    <a:pt x="405" y="1501"/>
                  </a:cubicBezTo>
                  <a:cubicBezTo>
                    <a:pt x="388" y="1501"/>
                    <a:pt x="382" y="1512"/>
                    <a:pt x="371" y="1523"/>
                  </a:cubicBezTo>
                  <a:cubicBezTo>
                    <a:pt x="349" y="1534"/>
                    <a:pt x="332" y="1545"/>
                    <a:pt x="305" y="1545"/>
                  </a:cubicBezTo>
                  <a:cubicBezTo>
                    <a:pt x="288" y="1545"/>
                    <a:pt x="277" y="1540"/>
                    <a:pt x="260" y="1540"/>
                  </a:cubicBezTo>
                  <a:cubicBezTo>
                    <a:pt x="244" y="1540"/>
                    <a:pt x="233" y="1545"/>
                    <a:pt x="210" y="1545"/>
                  </a:cubicBezTo>
                  <a:cubicBezTo>
                    <a:pt x="194" y="1545"/>
                    <a:pt x="177" y="1540"/>
                    <a:pt x="166" y="1551"/>
                  </a:cubicBezTo>
                  <a:cubicBezTo>
                    <a:pt x="127" y="1579"/>
                    <a:pt x="105" y="1601"/>
                    <a:pt x="61" y="1601"/>
                  </a:cubicBezTo>
                  <a:cubicBezTo>
                    <a:pt x="44" y="1601"/>
                    <a:pt x="44" y="1590"/>
                    <a:pt x="33" y="1584"/>
                  </a:cubicBezTo>
                  <a:cubicBezTo>
                    <a:pt x="16" y="1573"/>
                    <a:pt x="11" y="1568"/>
                    <a:pt x="0" y="1562"/>
                  </a:cubicBezTo>
                  <a:lnTo>
                    <a:pt x="0" y="1562"/>
                  </a:lnTo>
                  <a:cubicBezTo>
                    <a:pt x="28" y="1507"/>
                    <a:pt x="77" y="1512"/>
                    <a:pt x="133" y="1484"/>
                  </a:cubicBezTo>
                  <a:cubicBezTo>
                    <a:pt x="149" y="1479"/>
                    <a:pt x="155" y="1462"/>
                    <a:pt x="166" y="1446"/>
                  </a:cubicBezTo>
                  <a:cubicBezTo>
                    <a:pt x="177" y="1440"/>
                    <a:pt x="188" y="1429"/>
                    <a:pt x="188" y="1418"/>
                  </a:cubicBezTo>
                  <a:cubicBezTo>
                    <a:pt x="188" y="1368"/>
                    <a:pt x="183" y="1341"/>
                    <a:pt x="166" y="1297"/>
                  </a:cubicBezTo>
                  <a:cubicBezTo>
                    <a:pt x="161" y="1280"/>
                    <a:pt x="149" y="1275"/>
                    <a:pt x="149" y="1253"/>
                  </a:cubicBezTo>
                  <a:cubicBezTo>
                    <a:pt x="133" y="1230"/>
                    <a:pt x="122" y="1208"/>
                    <a:pt x="122" y="1181"/>
                  </a:cubicBezTo>
                  <a:cubicBezTo>
                    <a:pt x="122" y="1086"/>
                    <a:pt x="122" y="1086"/>
                    <a:pt x="122" y="1086"/>
                  </a:cubicBezTo>
                  <a:cubicBezTo>
                    <a:pt x="122" y="1070"/>
                    <a:pt x="116" y="1059"/>
                    <a:pt x="116" y="1037"/>
                  </a:cubicBezTo>
                  <a:cubicBezTo>
                    <a:pt x="111" y="1020"/>
                    <a:pt x="116" y="1009"/>
                    <a:pt x="111" y="998"/>
                  </a:cubicBezTo>
                  <a:cubicBezTo>
                    <a:pt x="100" y="981"/>
                    <a:pt x="83" y="976"/>
                    <a:pt x="83" y="953"/>
                  </a:cubicBezTo>
                  <a:cubicBezTo>
                    <a:pt x="83" y="942"/>
                    <a:pt x="100" y="937"/>
                    <a:pt x="111" y="931"/>
                  </a:cubicBezTo>
                  <a:cubicBezTo>
                    <a:pt x="127" y="926"/>
                    <a:pt x="133" y="920"/>
                    <a:pt x="144" y="915"/>
                  </a:cubicBezTo>
                  <a:cubicBezTo>
                    <a:pt x="172" y="904"/>
                    <a:pt x="188" y="887"/>
                    <a:pt x="221" y="881"/>
                  </a:cubicBezTo>
                  <a:cubicBezTo>
                    <a:pt x="260" y="876"/>
                    <a:pt x="277" y="854"/>
                    <a:pt x="305" y="826"/>
                  </a:cubicBezTo>
                  <a:cubicBezTo>
                    <a:pt x="321" y="809"/>
                    <a:pt x="343" y="804"/>
                    <a:pt x="354" y="782"/>
                  </a:cubicBezTo>
                  <a:cubicBezTo>
                    <a:pt x="366" y="748"/>
                    <a:pt x="360" y="721"/>
                    <a:pt x="388" y="704"/>
                  </a:cubicBezTo>
                  <a:cubicBezTo>
                    <a:pt x="421" y="682"/>
                    <a:pt x="438" y="671"/>
                    <a:pt x="471" y="654"/>
                  </a:cubicBezTo>
                  <a:cubicBezTo>
                    <a:pt x="482" y="649"/>
                    <a:pt x="493" y="649"/>
                    <a:pt x="504" y="643"/>
                  </a:cubicBezTo>
                  <a:cubicBezTo>
                    <a:pt x="543" y="621"/>
                    <a:pt x="565" y="593"/>
                    <a:pt x="615" y="593"/>
                  </a:cubicBezTo>
                  <a:cubicBezTo>
                    <a:pt x="654" y="593"/>
                    <a:pt x="676" y="604"/>
                    <a:pt x="715" y="604"/>
                  </a:cubicBezTo>
                  <a:cubicBezTo>
                    <a:pt x="765" y="604"/>
                    <a:pt x="787" y="577"/>
                    <a:pt x="831" y="554"/>
                  </a:cubicBezTo>
                  <a:cubicBezTo>
                    <a:pt x="875" y="527"/>
                    <a:pt x="909" y="516"/>
                    <a:pt x="964" y="516"/>
                  </a:cubicBezTo>
                  <a:cubicBezTo>
                    <a:pt x="1003" y="516"/>
                    <a:pt x="1003" y="516"/>
                    <a:pt x="1003" y="516"/>
                  </a:cubicBezTo>
                  <a:cubicBezTo>
                    <a:pt x="1025" y="516"/>
                    <a:pt x="1042" y="521"/>
                    <a:pt x="1058" y="505"/>
                  </a:cubicBezTo>
                  <a:cubicBezTo>
                    <a:pt x="1070" y="499"/>
                    <a:pt x="1080" y="493"/>
                    <a:pt x="1080" y="482"/>
                  </a:cubicBezTo>
                  <a:cubicBezTo>
                    <a:pt x="1080" y="449"/>
                    <a:pt x="1080" y="449"/>
                    <a:pt x="1080" y="449"/>
                  </a:cubicBezTo>
                  <a:cubicBezTo>
                    <a:pt x="1080" y="427"/>
                    <a:pt x="1075" y="399"/>
                    <a:pt x="1092" y="388"/>
                  </a:cubicBezTo>
                  <a:cubicBezTo>
                    <a:pt x="1125" y="372"/>
                    <a:pt x="1152" y="383"/>
                    <a:pt x="1175" y="355"/>
                  </a:cubicBezTo>
                  <a:cubicBezTo>
                    <a:pt x="1191" y="333"/>
                    <a:pt x="1191" y="316"/>
                    <a:pt x="1197" y="288"/>
                  </a:cubicBezTo>
                  <a:cubicBezTo>
                    <a:pt x="1202" y="250"/>
                    <a:pt x="1208" y="233"/>
                    <a:pt x="1208" y="194"/>
                  </a:cubicBezTo>
                  <a:cubicBezTo>
                    <a:pt x="1208" y="139"/>
                    <a:pt x="1208" y="139"/>
                    <a:pt x="1208" y="139"/>
                  </a:cubicBezTo>
                  <a:cubicBezTo>
                    <a:pt x="1208" y="111"/>
                    <a:pt x="1213" y="94"/>
                    <a:pt x="1230" y="67"/>
                  </a:cubicBezTo>
                  <a:cubicBezTo>
                    <a:pt x="1241" y="50"/>
                    <a:pt x="1258" y="56"/>
                    <a:pt x="1274" y="50"/>
                  </a:cubicBezTo>
                  <a:cubicBezTo>
                    <a:pt x="1302" y="39"/>
                    <a:pt x="1313" y="33"/>
                    <a:pt x="1335" y="17"/>
                  </a:cubicBezTo>
                  <a:lnTo>
                    <a:pt x="1335" y="17"/>
                  </a:lnTo>
                  <a:cubicBezTo>
                    <a:pt x="1363" y="17"/>
                    <a:pt x="1374" y="33"/>
                    <a:pt x="1402" y="33"/>
                  </a:cubicBezTo>
                  <a:cubicBezTo>
                    <a:pt x="1435" y="33"/>
                    <a:pt x="1435" y="33"/>
                    <a:pt x="1435" y="33"/>
                  </a:cubicBezTo>
                  <a:cubicBezTo>
                    <a:pt x="1540" y="33"/>
                    <a:pt x="1601" y="0"/>
                    <a:pt x="1707" y="0"/>
                  </a:cubicBezTo>
                  <a:cubicBezTo>
                    <a:pt x="1757" y="0"/>
                    <a:pt x="1757" y="0"/>
                    <a:pt x="1757" y="0"/>
                  </a:cubicBezTo>
                  <a:cubicBezTo>
                    <a:pt x="1784" y="0"/>
                    <a:pt x="1801" y="28"/>
                    <a:pt x="1812" y="56"/>
                  </a:cubicBezTo>
                  <a:cubicBezTo>
                    <a:pt x="1817" y="84"/>
                    <a:pt x="1834" y="94"/>
                    <a:pt x="1834" y="122"/>
                  </a:cubicBezTo>
                  <a:cubicBezTo>
                    <a:pt x="1834" y="161"/>
                    <a:pt x="1801" y="178"/>
                    <a:pt x="1801" y="222"/>
                  </a:cubicBezTo>
                  <a:cubicBezTo>
                    <a:pt x="1801" y="239"/>
                    <a:pt x="1817" y="250"/>
                    <a:pt x="1829" y="266"/>
                  </a:cubicBezTo>
                  <a:cubicBezTo>
                    <a:pt x="1840" y="294"/>
                    <a:pt x="1823" y="316"/>
                    <a:pt x="1840" y="338"/>
                  </a:cubicBezTo>
                  <a:cubicBezTo>
                    <a:pt x="1851" y="349"/>
                    <a:pt x="1867" y="344"/>
                    <a:pt x="1878" y="355"/>
                  </a:cubicBezTo>
                  <a:cubicBezTo>
                    <a:pt x="1928" y="399"/>
                    <a:pt x="1934" y="444"/>
                    <a:pt x="1945" y="510"/>
                  </a:cubicBezTo>
                  <a:cubicBezTo>
                    <a:pt x="1956" y="554"/>
                    <a:pt x="1950" y="588"/>
                    <a:pt x="1989" y="615"/>
                  </a:cubicBezTo>
                  <a:cubicBezTo>
                    <a:pt x="2067" y="671"/>
                    <a:pt x="2139" y="698"/>
                    <a:pt x="2156" y="793"/>
                  </a:cubicBezTo>
                  <a:cubicBezTo>
                    <a:pt x="2156" y="809"/>
                    <a:pt x="2161" y="815"/>
                    <a:pt x="2167" y="826"/>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97" name="Freeform 110">
              <a:extLst>
                <a:ext uri="{FF2B5EF4-FFF2-40B4-BE49-F238E27FC236}">
                  <a16:creationId xmlns:a16="http://schemas.microsoft.com/office/drawing/2014/main" id="{A77EC74C-23C8-4FAE-8116-99ED18A0E400}"/>
                </a:ext>
              </a:extLst>
            </p:cNvPr>
            <p:cNvSpPr>
              <a:spLocks noChangeArrowheads="1"/>
            </p:cNvSpPr>
            <p:nvPr/>
          </p:nvSpPr>
          <p:spPr bwMode="auto">
            <a:xfrm>
              <a:off x="18840811" y="3194050"/>
              <a:ext cx="817509" cy="771525"/>
            </a:xfrm>
            <a:custGeom>
              <a:avLst/>
              <a:gdLst>
                <a:gd name="T0" fmla="*/ 2272 w 2273"/>
                <a:gd name="T1" fmla="*/ 299 h 2144"/>
                <a:gd name="T2" fmla="*/ 2144 w 2273"/>
                <a:gd name="T3" fmla="*/ 465 h 2144"/>
                <a:gd name="T4" fmla="*/ 2155 w 2273"/>
                <a:gd name="T5" fmla="*/ 598 h 2144"/>
                <a:gd name="T6" fmla="*/ 2028 w 2273"/>
                <a:gd name="T7" fmla="*/ 720 h 2144"/>
                <a:gd name="T8" fmla="*/ 1995 w 2273"/>
                <a:gd name="T9" fmla="*/ 936 h 2144"/>
                <a:gd name="T10" fmla="*/ 1900 w 2273"/>
                <a:gd name="T11" fmla="*/ 1063 h 2144"/>
                <a:gd name="T12" fmla="*/ 1784 w 2273"/>
                <a:gd name="T13" fmla="*/ 1097 h 2144"/>
                <a:gd name="T14" fmla="*/ 1435 w 2273"/>
                <a:gd name="T15" fmla="*/ 1174 h 2144"/>
                <a:gd name="T16" fmla="*/ 1208 w 2273"/>
                <a:gd name="T17" fmla="*/ 1285 h 2144"/>
                <a:gd name="T18" fmla="*/ 1041 w 2273"/>
                <a:gd name="T19" fmla="*/ 1462 h 2144"/>
                <a:gd name="T20" fmla="*/ 903 w 2273"/>
                <a:gd name="T21" fmla="*/ 1534 h 2144"/>
                <a:gd name="T22" fmla="*/ 942 w 2273"/>
                <a:gd name="T23" fmla="*/ 1667 h 2144"/>
                <a:gd name="T24" fmla="*/ 986 w 2273"/>
                <a:gd name="T25" fmla="*/ 1878 h 2144"/>
                <a:gd name="T26" fmla="*/ 953 w 2273"/>
                <a:gd name="T27" fmla="*/ 2065 h 2144"/>
                <a:gd name="T28" fmla="*/ 809 w 2273"/>
                <a:gd name="T29" fmla="*/ 2132 h 2144"/>
                <a:gd name="T30" fmla="*/ 582 w 2273"/>
                <a:gd name="T31" fmla="*/ 2088 h 2144"/>
                <a:gd name="T32" fmla="*/ 570 w 2273"/>
                <a:gd name="T33" fmla="*/ 1932 h 2144"/>
                <a:gd name="T34" fmla="*/ 537 w 2273"/>
                <a:gd name="T35" fmla="*/ 1811 h 2144"/>
                <a:gd name="T36" fmla="*/ 526 w 2273"/>
                <a:gd name="T37" fmla="*/ 1684 h 2144"/>
                <a:gd name="T38" fmla="*/ 498 w 2273"/>
                <a:gd name="T39" fmla="*/ 1573 h 2144"/>
                <a:gd name="T40" fmla="*/ 509 w 2273"/>
                <a:gd name="T41" fmla="*/ 1424 h 2144"/>
                <a:gd name="T42" fmla="*/ 404 w 2273"/>
                <a:gd name="T43" fmla="*/ 1307 h 2144"/>
                <a:gd name="T44" fmla="*/ 349 w 2273"/>
                <a:gd name="T45" fmla="*/ 1285 h 2144"/>
                <a:gd name="T46" fmla="*/ 327 w 2273"/>
                <a:gd name="T47" fmla="*/ 1385 h 2144"/>
                <a:gd name="T48" fmla="*/ 243 w 2273"/>
                <a:gd name="T49" fmla="*/ 1379 h 2144"/>
                <a:gd name="T50" fmla="*/ 288 w 2273"/>
                <a:gd name="T51" fmla="*/ 1285 h 2144"/>
                <a:gd name="T52" fmla="*/ 316 w 2273"/>
                <a:gd name="T53" fmla="*/ 1246 h 2144"/>
                <a:gd name="T54" fmla="*/ 216 w 2273"/>
                <a:gd name="T55" fmla="*/ 1246 h 2144"/>
                <a:gd name="T56" fmla="*/ 188 w 2273"/>
                <a:gd name="T57" fmla="*/ 1152 h 2144"/>
                <a:gd name="T58" fmla="*/ 194 w 2273"/>
                <a:gd name="T59" fmla="*/ 1113 h 2144"/>
                <a:gd name="T60" fmla="*/ 99 w 2273"/>
                <a:gd name="T61" fmla="*/ 1025 h 2144"/>
                <a:gd name="T62" fmla="*/ 138 w 2273"/>
                <a:gd name="T63" fmla="*/ 925 h 2144"/>
                <a:gd name="T64" fmla="*/ 122 w 2273"/>
                <a:gd name="T65" fmla="*/ 820 h 2144"/>
                <a:gd name="T66" fmla="*/ 28 w 2273"/>
                <a:gd name="T67" fmla="*/ 720 h 2144"/>
                <a:gd name="T68" fmla="*/ 22 w 2273"/>
                <a:gd name="T69" fmla="*/ 598 h 2144"/>
                <a:gd name="T70" fmla="*/ 0 w 2273"/>
                <a:gd name="T71" fmla="*/ 515 h 2144"/>
                <a:gd name="T72" fmla="*/ 50 w 2273"/>
                <a:gd name="T73" fmla="*/ 432 h 2144"/>
                <a:gd name="T74" fmla="*/ 66 w 2273"/>
                <a:gd name="T75" fmla="*/ 348 h 2144"/>
                <a:gd name="T76" fmla="*/ 83 w 2273"/>
                <a:gd name="T77" fmla="*/ 215 h 2144"/>
                <a:gd name="T78" fmla="*/ 194 w 2273"/>
                <a:gd name="T79" fmla="*/ 110 h 2144"/>
                <a:gd name="T80" fmla="*/ 271 w 2273"/>
                <a:gd name="T81" fmla="*/ 0 h 2144"/>
                <a:gd name="T82" fmla="*/ 304 w 2273"/>
                <a:gd name="T83" fmla="*/ 71 h 2144"/>
                <a:gd name="T84" fmla="*/ 443 w 2273"/>
                <a:gd name="T85" fmla="*/ 249 h 2144"/>
                <a:gd name="T86" fmla="*/ 604 w 2273"/>
                <a:gd name="T87" fmla="*/ 387 h 2144"/>
                <a:gd name="T88" fmla="*/ 670 w 2273"/>
                <a:gd name="T89" fmla="*/ 459 h 2144"/>
                <a:gd name="T90" fmla="*/ 864 w 2273"/>
                <a:gd name="T91" fmla="*/ 437 h 2144"/>
                <a:gd name="T92" fmla="*/ 1075 w 2273"/>
                <a:gd name="T93" fmla="*/ 421 h 2144"/>
                <a:gd name="T94" fmla="*/ 1258 w 2273"/>
                <a:gd name="T95" fmla="*/ 421 h 2144"/>
                <a:gd name="T96" fmla="*/ 1363 w 2273"/>
                <a:gd name="T97" fmla="*/ 354 h 2144"/>
                <a:gd name="T98" fmla="*/ 1452 w 2273"/>
                <a:gd name="T99" fmla="*/ 232 h 2144"/>
                <a:gd name="T100" fmla="*/ 1646 w 2273"/>
                <a:gd name="T101" fmla="*/ 204 h 2144"/>
                <a:gd name="T102" fmla="*/ 1884 w 2273"/>
                <a:gd name="T103" fmla="*/ 276 h 2144"/>
                <a:gd name="T104" fmla="*/ 2017 w 2273"/>
                <a:gd name="T105" fmla="*/ 310 h 2144"/>
                <a:gd name="T106" fmla="*/ 2178 w 2273"/>
                <a:gd name="T107" fmla="*/ 232 h 2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273" h="2144">
                  <a:moveTo>
                    <a:pt x="2266" y="227"/>
                  </a:moveTo>
                  <a:lnTo>
                    <a:pt x="2266" y="227"/>
                  </a:lnTo>
                  <a:cubicBezTo>
                    <a:pt x="2266" y="254"/>
                    <a:pt x="2272" y="271"/>
                    <a:pt x="2272" y="299"/>
                  </a:cubicBezTo>
                  <a:cubicBezTo>
                    <a:pt x="2272" y="337"/>
                    <a:pt x="2266" y="365"/>
                    <a:pt x="2233" y="387"/>
                  </a:cubicBezTo>
                  <a:cubicBezTo>
                    <a:pt x="2211" y="404"/>
                    <a:pt x="2194" y="409"/>
                    <a:pt x="2172" y="432"/>
                  </a:cubicBezTo>
                  <a:cubicBezTo>
                    <a:pt x="2161" y="443"/>
                    <a:pt x="2144" y="448"/>
                    <a:pt x="2144" y="465"/>
                  </a:cubicBezTo>
                  <a:cubicBezTo>
                    <a:pt x="2144" y="509"/>
                    <a:pt x="2144" y="509"/>
                    <a:pt x="2144" y="509"/>
                  </a:cubicBezTo>
                  <a:cubicBezTo>
                    <a:pt x="2144" y="542"/>
                    <a:pt x="2155" y="565"/>
                    <a:pt x="2155" y="598"/>
                  </a:cubicBezTo>
                  <a:lnTo>
                    <a:pt x="2155" y="598"/>
                  </a:lnTo>
                  <a:cubicBezTo>
                    <a:pt x="2133" y="614"/>
                    <a:pt x="2122" y="620"/>
                    <a:pt x="2094" y="631"/>
                  </a:cubicBezTo>
                  <a:cubicBezTo>
                    <a:pt x="2078" y="637"/>
                    <a:pt x="2061" y="631"/>
                    <a:pt x="2050" y="648"/>
                  </a:cubicBezTo>
                  <a:cubicBezTo>
                    <a:pt x="2033" y="675"/>
                    <a:pt x="2028" y="692"/>
                    <a:pt x="2028" y="720"/>
                  </a:cubicBezTo>
                  <a:cubicBezTo>
                    <a:pt x="2028" y="775"/>
                    <a:pt x="2028" y="775"/>
                    <a:pt x="2028" y="775"/>
                  </a:cubicBezTo>
                  <a:cubicBezTo>
                    <a:pt x="2028" y="814"/>
                    <a:pt x="2022" y="831"/>
                    <a:pt x="2017" y="869"/>
                  </a:cubicBezTo>
                  <a:cubicBezTo>
                    <a:pt x="2011" y="897"/>
                    <a:pt x="2011" y="914"/>
                    <a:pt x="1995" y="936"/>
                  </a:cubicBezTo>
                  <a:cubicBezTo>
                    <a:pt x="1972" y="964"/>
                    <a:pt x="1945" y="953"/>
                    <a:pt x="1912" y="969"/>
                  </a:cubicBezTo>
                  <a:cubicBezTo>
                    <a:pt x="1895" y="980"/>
                    <a:pt x="1900" y="1008"/>
                    <a:pt x="1900" y="1030"/>
                  </a:cubicBezTo>
                  <a:cubicBezTo>
                    <a:pt x="1900" y="1063"/>
                    <a:pt x="1900" y="1063"/>
                    <a:pt x="1900" y="1063"/>
                  </a:cubicBezTo>
                  <a:cubicBezTo>
                    <a:pt x="1900" y="1074"/>
                    <a:pt x="1890" y="1080"/>
                    <a:pt x="1878" y="1086"/>
                  </a:cubicBezTo>
                  <a:cubicBezTo>
                    <a:pt x="1862" y="1102"/>
                    <a:pt x="1845" y="1097"/>
                    <a:pt x="1823" y="1097"/>
                  </a:cubicBezTo>
                  <a:cubicBezTo>
                    <a:pt x="1784" y="1097"/>
                    <a:pt x="1784" y="1097"/>
                    <a:pt x="1784" y="1097"/>
                  </a:cubicBezTo>
                  <a:cubicBezTo>
                    <a:pt x="1729" y="1097"/>
                    <a:pt x="1695" y="1108"/>
                    <a:pt x="1651" y="1135"/>
                  </a:cubicBezTo>
                  <a:cubicBezTo>
                    <a:pt x="1607" y="1158"/>
                    <a:pt x="1585" y="1185"/>
                    <a:pt x="1535" y="1185"/>
                  </a:cubicBezTo>
                  <a:cubicBezTo>
                    <a:pt x="1496" y="1185"/>
                    <a:pt x="1474" y="1174"/>
                    <a:pt x="1435" y="1174"/>
                  </a:cubicBezTo>
                  <a:cubicBezTo>
                    <a:pt x="1385" y="1174"/>
                    <a:pt x="1363" y="1202"/>
                    <a:pt x="1324" y="1224"/>
                  </a:cubicBezTo>
                  <a:cubicBezTo>
                    <a:pt x="1313" y="1230"/>
                    <a:pt x="1302" y="1230"/>
                    <a:pt x="1291" y="1235"/>
                  </a:cubicBezTo>
                  <a:cubicBezTo>
                    <a:pt x="1258" y="1252"/>
                    <a:pt x="1241" y="1263"/>
                    <a:pt x="1208" y="1285"/>
                  </a:cubicBezTo>
                  <a:cubicBezTo>
                    <a:pt x="1180" y="1302"/>
                    <a:pt x="1186" y="1329"/>
                    <a:pt x="1174" y="1363"/>
                  </a:cubicBezTo>
                  <a:cubicBezTo>
                    <a:pt x="1163" y="1385"/>
                    <a:pt x="1141" y="1390"/>
                    <a:pt x="1125" y="1407"/>
                  </a:cubicBezTo>
                  <a:cubicBezTo>
                    <a:pt x="1097" y="1435"/>
                    <a:pt x="1080" y="1457"/>
                    <a:pt x="1041" y="1462"/>
                  </a:cubicBezTo>
                  <a:cubicBezTo>
                    <a:pt x="1008" y="1468"/>
                    <a:pt x="992" y="1485"/>
                    <a:pt x="964" y="1496"/>
                  </a:cubicBezTo>
                  <a:cubicBezTo>
                    <a:pt x="953" y="1501"/>
                    <a:pt x="947" y="1507"/>
                    <a:pt x="931" y="1512"/>
                  </a:cubicBezTo>
                  <a:cubicBezTo>
                    <a:pt x="920" y="1518"/>
                    <a:pt x="903" y="1523"/>
                    <a:pt x="903" y="1534"/>
                  </a:cubicBezTo>
                  <a:cubicBezTo>
                    <a:pt x="903" y="1557"/>
                    <a:pt x="920" y="1562"/>
                    <a:pt x="931" y="1579"/>
                  </a:cubicBezTo>
                  <a:cubicBezTo>
                    <a:pt x="936" y="1590"/>
                    <a:pt x="931" y="1601"/>
                    <a:pt x="936" y="1618"/>
                  </a:cubicBezTo>
                  <a:cubicBezTo>
                    <a:pt x="936" y="1640"/>
                    <a:pt x="942" y="1651"/>
                    <a:pt x="942" y="1667"/>
                  </a:cubicBezTo>
                  <a:cubicBezTo>
                    <a:pt x="942" y="1762"/>
                    <a:pt x="942" y="1762"/>
                    <a:pt x="942" y="1762"/>
                  </a:cubicBezTo>
                  <a:cubicBezTo>
                    <a:pt x="942" y="1789"/>
                    <a:pt x="953" y="1811"/>
                    <a:pt x="969" y="1834"/>
                  </a:cubicBezTo>
                  <a:cubicBezTo>
                    <a:pt x="969" y="1856"/>
                    <a:pt x="981" y="1861"/>
                    <a:pt x="986" y="1878"/>
                  </a:cubicBezTo>
                  <a:cubicBezTo>
                    <a:pt x="1003" y="1922"/>
                    <a:pt x="1008" y="1949"/>
                    <a:pt x="1008" y="1999"/>
                  </a:cubicBezTo>
                  <a:cubicBezTo>
                    <a:pt x="1008" y="2010"/>
                    <a:pt x="997" y="2021"/>
                    <a:pt x="986" y="2027"/>
                  </a:cubicBezTo>
                  <a:cubicBezTo>
                    <a:pt x="975" y="2043"/>
                    <a:pt x="969" y="2060"/>
                    <a:pt x="953" y="2065"/>
                  </a:cubicBezTo>
                  <a:cubicBezTo>
                    <a:pt x="897" y="2093"/>
                    <a:pt x="848" y="2088"/>
                    <a:pt x="820" y="2143"/>
                  </a:cubicBezTo>
                  <a:lnTo>
                    <a:pt x="820" y="2143"/>
                  </a:lnTo>
                  <a:cubicBezTo>
                    <a:pt x="814" y="2137"/>
                    <a:pt x="814" y="2137"/>
                    <a:pt x="809" y="2132"/>
                  </a:cubicBezTo>
                  <a:cubicBezTo>
                    <a:pt x="775" y="2099"/>
                    <a:pt x="748" y="2088"/>
                    <a:pt x="698" y="2088"/>
                  </a:cubicBezTo>
                  <a:cubicBezTo>
                    <a:pt x="659" y="2088"/>
                    <a:pt x="648" y="2132"/>
                    <a:pt x="604" y="2132"/>
                  </a:cubicBezTo>
                  <a:cubicBezTo>
                    <a:pt x="587" y="2132"/>
                    <a:pt x="582" y="2104"/>
                    <a:pt x="582" y="2088"/>
                  </a:cubicBezTo>
                  <a:cubicBezTo>
                    <a:pt x="582" y="2016"/>
                    <a:pt x="582" y="2016"/>
                    <a:pt x="582" y="2016"/>
                  </a:cubicBezTo>
                  <a:cubicBezTo>
                    <a:pt x="582" y="1999"/>
                    <a:pt x="565" y="1988"/>
                    <a:pt x="565" y="1971"/>
                  </a:cubicBezTo>
                  <a:cubicBezTo>
                    <a:pt x="565" y="1955"/>
                    <a:pt x="570" y="1949"/>
                    <a:pt x="570" y="1932"/>
                  </a:cubicBezTo>
                  <a:cubicBezTo>
                    <a:pt x="570" y="1917"/>
                    <a:pt x="560" y="1906"/>
                    <a:pt x="560" y="1889"/>
                  </a:cubicBezTo>
                  <a:cubicBezTo>
                    <a:pt x="554" y="1867"/>
                    <a:pt x="554" y="1850"/>
                    <a:pt x="548" y="1828"/>
                  </a:cubicBezTo>
                  <a:cubicBezTo>
                    <a:pt x="548" y="1823"/>
                    <a:pt x="537" y="1817"/>
                    <a:pt x="537" y="1811"/>
                  </a:cubicBezTo>
                  <a:cubicBezTo>
                    <a:pt x="526" y="1795"/>
                    <a:pt x="537" y="1784"/>
                    <a:pt x="532" y="1773"/>
                  </a:cubicBezTo>
                  <a:cubicBezTo>
                    <a:pt x="532" y="1756"/>
                    <a:pt x="526" y="1745"/>
                    <a:pt x="526" y="1728"/>
                  </a:cubicBezTo>
                  <a:cubicBezTo>
                    <a:pt x="526" y="1712"/>
                    <a:pt x="537" y="1695"/>
                    <a:pt x="526" y="1684"/>
                  </a:cubicBezTo>
                  <a:cubicBezTo>
                    <a:pt x="504" y="1656"/>
                    <a:pt x="449" y="1673"/>
                    <a:pt x="449" y="1640"/>
                  </a:cubicBezTo>
                  <a:cubicBezTo>
                    <a:pt x="449" y="1618"/>
                    <a:pt x="471" y="1618"/>
                    <a:pt x="482" y="1601"/>
                  </a:cubicBezTo>
                  <a:cubicBezTo>
                    <a:pt x="493" y="1595"/>
                    <a:pt x="493" y="1584"/>
                    <a:pt x="498" y="1573"/>
                  </a:cubicBezTo>
                  <a:cubicBezTo>
                    <a:pt x="509" y="1540"/>
                    <a:pt x="521" y="1523"/>
                    <a:pt x="521" y="1490"/>
                  </a:cubicBezTo>
                  <a:cubicBezTo>
                    <a:pt x="521" y="1473"/>
                    <a:pt x="515" y="1468"/>
                    <a:pt x="515" y="1451"/>
                  </a:cubicBezTo>
                  <a:cubicBezTo>
                    <a:pt x="515" y="1440"/>
                    <a:pt x="515" y="1435"/>
                    <a:pt x="509" y="1424"/>
                  </a:cubicBezTo>
                  <a:cubicBezTo>
                    <a:pt x="498" y="1401"/>
                    <a:pt x="476" y="1407"/>
                    <a:pt x="465" y="1385"/>
                  </a:cubicBezTo>
                  <a:cubicBezTo>
                    <a:pt x="454" y="1368"/>
                    <a:pt x="454" y="1357"/>
                    <a:pt x="454" y="1335"/>
                  </a:cubicBezTo>
                  <a:cubicBezTo>
                    <a:pt x="432" y="1335"/>
                    <a:pt x="421" y="1324"/>
                    <a:pt x="404" y="1307"/>
                  </a:cubicBezTo>
                  <a:cubicBezTo>
                    <a:pt x="388" y="1296"/>
                    <a:pt x="371" y="1285"/>
                    <a:pt x="354" y="1268"/>
                  </a:cubicBezTo>
                  <a:cubicBezTo>
                    <a:pt x="349" y="1268"/>
                    <a:pt x="349" y="1268"/>
                    <a:pt x="349" y="1268"/>
                  </a:cubicBezTo>
                  <a:cubicBezTo>
                    <a:pt x="349" y="1285"/>
                    <a:pt x="349" y="1285"/>
                    <a:pt x="349" y="1285"/>
                  </a:cubicBezTo>
                  <a:cubicBezTo>
                    <a:pt x="360" y="1291"/>
                    <a:pt x="360" y="1296"/>
                    <a:pt x="371" y="1302"/>
                  </a:cubicBezTo>
                  <a:cubicBezTo>
                    <a:pt x="376" y="1346"/>
                    <a:pt x="376" y="1346"/>
                    <a:pt x="376" y="1346"/>
                  </a:cubicBezTo>
                  <a:cubicBezTo>
                    <a:pt x="376" y="1368"/>
                    <a:pt x="349" y="1374"/>
                    <a:pt x="327" y="1385"/>
                  </a:cubicBezTo>
                  <a:cubicBezTo>
                    <a:pt x="304" y="1390"/>
                    <a:pt x="288" y="1412"/>
                    <a:pt x="260" y="1412"/>
                  </a:cubicBezTo>
                  <a:cubicBezTo>
                    <a:pt x="255" y="1412"/>
                    <a:pt x="255" y="1412"/>
                    <a:pt x="243" y="1407"/>
                  </a:cubicBezTo>
                  <a:cubicBezTo>
                    <a:pt x="243" y="1379"/>
                    <a:pt x="243" y="1379"/>
                    <a:pt x="243" y="1379"/>
                  </a:cubicBezTo>
                  <a:cubicBezTo>
                    <a:pt x="243" y="1363"/>
                    <a:pt x="249" y="1357"/>
                    <a:pt x="249" y="1340"/>
                  </a:cubicBezTo>
                  <a:cubicBezTo>
                    <a:pt x="249" y="1318"/>
                    <a:pt x="238" y="1302"/>
                    <a:pt x="255" y="1291"/>
                  </a:cubicBezTo>
                  <a:cubicBezTo>
                    <a:pt x="260" y="1279"/>
                    <a:pt x="271" y="1285"/>
                    <a:pt x="288" y="1285"/>
                  </a:cubicBezTo>
                  <a:cubicBezTo>
                    <a:pt x="299" y="1279"/>
                    <a:pt x="304" y="1274"/>
                    <a:pt x="321" y="1274"/>
                  </a:cubicBezTo>
                  <a:cubicBezTo>
                    <a:pt x="321" y="1257"/>
                    <a:pt x="321" y="1257"/>
                    <a:pt x="321" y="1257"/>
                  </a:cubicBezTo>
                  <a:cubicBezTo>
                    <a:pt x="316" y="1246"/>
                    <a:pt x="316" y="1246"/>
                    <a:pt x="316" y="1246"/>
                  </a:cubicBezTo>
                  <a:cubicBezTo>
                    <a:pt x="294" y="1235"/>
                    <a:pt x="288" y="1213"/>
                    <a:pt x="266" y="1213"/>
                  </a:cubicBezTo>
                  <a:cubicBezTo>
                    <a:pt x="243" y="1213"/>
                    <a:pt x="227" y="1230"/>
                    <a:pt x="221" y="1246"/>
                  </a:cubicBezTo>
                  <a:cubicBezTo>
                    <a:pt x="216" y="1246"/>
                    <a:pt x="216" y="1246"/>
                    <a:pt x="216" y="1246"/>
                  </a:cubicBezTo>
                  <a:cubicBezTo>
                    <a:pt x="205" y="1224"/>
                    <a:pt x="199" y="1213"/>
                    <a:pt x="188" y="1191"/>
                  </a:cubicBezTo>
                  <a:cubicBezTo>
                    <a:pt x="177" y="1180"/>
                    <a:pt x="161" y="1180"/>
                    <a:pt x="161" y="1163"/>
                  </a:cubicBezTo>
                  <a:cubicBezTo>
                    <a:pt x="161" y="1152"/>
                    <a:pt x="177" y="1152"/>
                    <a:pt x="188" y="1152"/>
                  </a:cubicBezTo>
                  <a:cubicBezTo>
                    <a:pt x="210" y="1152"/>
                    <a:pt x="216" y="1174"/>
                    <a:pt x="238" y="1174"/>
                  </a:cubicBezTo>
                  <a:cubicBezTo>
                    <a:pt x="271" y="1174"/>
                    <a:pt x="227" y="1152"/>
                    <a:pt x="221" y="1146"/>
                  </a:cubicBezTo>
                  <a:cubicBezTo>
                    <a:pt x="205" y="1135"/>
                    <a:pt x="210" y="1113"/>
                    <a:pt x="194" y="1113"/>
                  </a:cubicBezTo>
                  <a:cubicBezTo>
                    <a:pt x="177" y="1113"/>
                    <a:pt x="171" y="1113"/>
                    <a:pt x="161" y="1113"/>
                  </a:cubicBezTo>
                  <a:cubicBezTo>
                    <a:pt x="133" y="1113"/>
                    <a:pt x="122" y="1091"/>
                    <a:pt x="110" y="1069"/>
                  </a:cubicBezTo>
                  <a:cubicBezTo>
                    <a:pt x="105" y="1052"/>
                    <a:pt x="99" y="1041"/>
                    <a:pt x="99" y="1025"/>
                  </a:cubicBezTo>
                  <a:cubicBezTo>
                    <a:pt x="99" y="1008"/>
                    <a:pt x="110" y="1008"/>
                    <a:pt x="110" y="997"/>
                  </a:cubicBezTo>
                  <a:cubicBezTo>
                    <a:pt x="110" y="980"/>
                    <a:pt x="99" y="975"/>
                    <a:pt x="99" y="964"/>
                  </a:cubicBezTo>
                  <a:cubicBezTo>
                    <a:pt x="99" y="941"/>
                    <a:pt x="122" y="936"/>
                    <a:pt x="138" y="925"/>
                  </a:cubicBezTo>
                  <a:cubicBezTo>
                    <a:pt x="149" y="919"/>
                    <a:pt x="166" y="914"/>
                    <a:pt x="166" y="903"/>
                  </a:cubicBezTo>
                  <a:cubicBezTo>
                    <a:pt x="166" y="892"/>
                    <a:pt x="155" y="892"/>
                    <a:pt x="155" y="880"/>
                  </a:cubicBezTo>
                  <a:cubicBezTo>
                    <a:pt x="144" y="853"/>
                    <a:pt x="133" y="842"/>
                    <a:pt x="122" y="820"/>
                  </a:cubicBezTo>
                  <a:cubicBezTo>
                    <a:pt x="110" y="781"/>
                    <a:pt x="110" y="725"/>
                    <a:pt x="72" y="725"/>
                  </a:cubicBezTo>
                  <a:cubicBezTo>
                    <a:pt x="61" y="725"/>
                    <a:pt x="55" y="731"/>
                    <a:pt x="50" y="731"/>
                  </a:cubicBezTo>
                  <a:cubicBezTo>
                    <a:pt x="38" y="731"/>
                    <a:pt x="28" y="725"/>
                    <a:pt x="28" y="720"/>
                  </a:cubicBezTo>
                  <a:cubicBezTo>
                    <a:pt x="28" y="681"/>
                    <a:pt x="28" y="681"/>
                    <a:pt x="28" y="681"/>
                  </a:cubicBezTo>
                  <a:cubicBezTo>
                    <a:pt x="28" y="675"/>
                    <a:pt x="22" y="670"/>
                    <a:pt x="22" y="665"/>
                  </a:cubicBezTo>
                  <a:cubicBezTo>
                    <a:pt x="22" y="598"/>
                    <a:pt x="22" y="598"/>
                    <a:pt x="22" y="598"/>
                  </a:cubicBezTo>
                  <a:cubicBezTo>
                    <a:pt x="22" y="587"/>
                    <a:pt x="11" y="587"/>
                    <a:pt x="11" y="576"/>
                  </a:cubicBezTo>
                  <a:cubicBezTo>
                    <a:pt x="11" y="532"/>
                    <a:pt x="11" y="532"/>
                    <a:pt x="11" y="532"/>
                  </a:cubicBezTo>
                  <a:cubicBezTo>
                    <a:pt x="5" y="526"/>
                    <a:pt x="0" y="520"/>
                    <a:pt x="0" y="515"/>
                  </a:cubicBezTo>
                  <a:cubicBezTo>
                    <a:pt x="0" y="498"/>
                    <a:pt x="16" y="493"/>
                    <a:pt x="28" y="487"/>
                  </a:cubicBezTo>
                  <a:cubicBezTo>
                    <a:pt x="33" y="481"/>
                    <a:pt x="28" y="476"/>
                    <a:pt x="33" y="470"/>
                  </a:cubicBezTo>
                  <a:cubicBezTo>
                    <a:pt x="44" y="459"/>
                    <a:pt x="50" y="448"/>
                    <a:pt x="50" y="432"/>
                  </a:cubicBezTo>
                  <a:cubicBezTo>
                    <a:pt x="50" y="415"/>
                    <a:pt x="50" y="404"/>
                    <a:pt x="38" y="387"/>
                  </a:cubicBezTo>
                  <a:cubicBezTo>
                    <a:pt x="33" y="382"/>
                    <a:pt x="28" y="382"/>
                    <a:pt x="28" y="371"/>
                  </a:cubicBezTo>
                  <a:cubicBezTo>
                    <a:pt x="28" y="354"/>
                    <a:pt x="50" y="348"/>
                    <a:pt x="66" y="348"/>
                  </a:cubicBezTo>
                  <a:cubicBezTo>
                    <a:pt x="66" y="304"/>
                    <a:pt x="66" y="304"/>
                    <a:pt x="66" y="304"/>
                  </a:cubicBezTo>
                  <a:cubicBezTo>
                    <a:pt x="77" y="293"/>
                    <a:pt x="83" y="288"/>
                    <a:pt x="83" y="271"/>
                  </a:cubicBezTo>
                  <a:cubicBezTo>
                    <a:pt x="83" y="215"/>
                    <a:pt x="83" y="215"/>
                    <a:pt x="83" y="215"/>
                  </a:cubicBezTo>
                  <a:cubicBezTo>
                    <a:pt x="83" y="199"/>
                    <a:pt x="99" y="199"/>
                    <a:pt x="110" y="188"/>
                  </a:cubicBezTo>
                  <a:cubicBezTo>
                    <a:pt x="127" y="177"/>
                    <a:pt x="138" y="171"/>
                    <a:pt x="155" y="155"/>
                  </a:cubicBezTo>
                  <a:cubicBezTo>
                    <a:pt x="171" y="138"/>
                    <a:pt x="183" y="133"/>
                    <a:pt x="194" y="110"/>
                  </a:cubicBezTo>
                  <a:cubicBezTo>
                    <a:pt x="199" y="99"/>
                    <a:pt x="194" y="88"/>
                    <a:pt x="194" y="71"/>
                  </a:cubicBezTo>
                  <a:cubicBezTo>
                    <a:pt x="199" y="38"/>
                    <a:pt x="221" y="22"/>
                    <a:pt x="249" y="10"/>
                  </a:cubicBezTo>
                  <a:cubicBezTo>
                    <a:pt x="260" y="5"/>
                    <a:pt x="266" y="5"/>
                    <a:pt x="271" y="0"/>
                  </a:cubicBezTo>
                  <a:lnTo>
                    <a:pt x="271" y="0"/>
                  </a:lnTo>
                  <a:cubicBezTo>
                    <a:pt x="271" y="5"/>
                    <a:pt x="271" y="16"/>
                    <a:pt x="271" y="22"/>
                  </a:cubicBezTo>
                  <a:cubicBezTo>
                    <a:pt x="271" y="44"/>
                    <a:pt x="282" y="60"/>
                    <a:pt x="304" y="71"/>
                  </a:cubicBezTo>
                  <a:cubicBezTo>
                    <a:pt x="310" y="77"/>
                    <a:pt x="321" y="77"/>
                    <a:pt x="327" y="88"/>
                  </a:cubicBezTo>
                  <a:cubicBezTo>
                    <a:pt x="338" y="105"/>
                    <a:pt x="332" y="116"/>
                    <a:pt x="338" y="133"/>
                  </a:cubicBezTo>
                  <a:cubicBezTo>
                    <a:pt x="349" y="193"/>
                    <a:pt x="388" y="221"/>
                    <a:pt x="443" y="249"/>
                  </a:cubicBezTo>
                  <a:cubicBezTo>
                    <a:pt x="476" y="266"/>
                    <a:pt x="487" y="288"/>
                    <a:pt x="509" y="310"/>
                  </a:cubicBezTo>
                  <a:cubicBezTo>
                    <a:pt x="532" y="332"/>
                    <a:pt x="554" y="332"/>
                    <a:pt x="570" y="348"/>
                  </a:cubicBezTo>
                  <a:cubicBezTo>
                    <a:pt x="587" y="360"/>
                    <a:pt x="598" y="371"/>
                    <a:pt x="604" y="387"/>
                  </a:cubicBezTo>
                  <a:cubicBezTo>
                    <a:pt x="604" y="399"/>
                    <a:pt x="604" y="409"/>
                    <a:pt x="615" y="415"/>
                  </a:cubicBezTo>
                  <a:cubicBezTo>
                    <a:pt x="626" y="421"/>
                    <a:pt x="631" y="421"/>
                    <a:pt x="642" y="432"/>
                  </a:cubicBezTo>
                  <a:cubicBezTo>
                    <a:pt x="654" y="437"/>
                    <a:pt x="654" y="454"/>
                    <a:pt x="670" y="459"/>
                  </a:cubicBezTo>
                  <a:cubicBezTo>
                    <a:pt x="687" y="476"/>
                    <a:pt x="715" y="487"/>
                    <a:pt x="742" y="487"/>
                  </a:cubicBezTo>
                  <a:cubicBezTo>
                    <a:pt x="781" y="487"/>
                    <a:pt x="809" y="476"/>
                    <a:pt x="842" y="454"/>
                  </a:cubicBezTo>
                  <a:cubicBezTo>
                    <a:pt x="853" y="448"/>
                    <a:pt x="853" y="437"/>
                    <a:pt x="864" y="437"/>
                  </a:cubicBezTo>
                  <a:cubicBezTo>
                    <a:pt x="903" y="415"/>
                    <a:pt x="925" y="415"/>
                    <a:pt x="969" y="409"/>
                  </a:cubicBezTo>
                  <a:cubicBezTo>
                    <a:pt x="986" y="404"/>
                    <a:pt x="997" y="393"/>
                    <a:pt x="1014" y="393"/>
                  </a:cubicBezTo>
                  <a:cubicBezTo>
                    <a:pt x="1036" y="393"/>
                    <a:pt x="1047" y="421"/>
                    <a:pt x="1075" y="421"/>
                  </a:cubicBezTo>
                  <a:cubicBezTo>
                    <a:pt x="1119" y="421"/>
                    <a:pt x="1119" y="421"/>
                    <a:pt x="1119" y="421"/>
                  </a:cubicBezTo>
                  <a:cubicBezTo>
                    <a:pt x="1163" y="421"/>
                    <a:pt x="1186" y="432"/>
                    <a:pt x="1230" y="432"/>
                  </a:cubicBezTo>
                  <a:cubicBezTo>
                    <a:pt x="1241" y="432"/>
                    <a:pt x="1252" y="432"/>
                    <a:pt x="1258" y="421"/>
                  </a:cubicBezTo>
                  <a:cubicBezTo>
                    <a:pt x="1269" y="409"/>
                    <a:pt x="1263" y="399"/>
                    <a:pt x="1274" y="393"/>
                  </a:cubicBezTo>
                  <a:cubicBezTo>
                    <a:pt x="1291" y="382"/>
                    <a:pt x="1302" y="382"/>
                    <a:pt x="1324" y="376"/>
                  </a:cubicBezTo>
                  <a:cubicBezTo>
                    <a:pt x="1341" y="376"/>
                    <a:pt x="1346" y="360"/>
                    <a:pt x="1363" y="354"/>
                  </a:cubicBezTo>
                  <a:cubicBezTo>
                    <a:pt x="1385" y="337"/>
                    <a:pt x="1413" y="326"/>
                    <a:pt x="1413" y="299"/>
                  </a:cubicBezTo>
                  <a:cubicBezTo>
                    <a:pt x="1413" y="282"/>
                    <a:pt x="1402" y="266"/>
                    <a:pt x="1413" y="249"/>
                  </a:cubicBezTo>
                  <a:cubicBezTo>
                    <a:pt x="1424" y="238"/>
                    <a:pt x="1440" y="243"/>
                    <a:pt x="1452" y="232"/>
                  </a:cubicBezTo>
                  <a:cubicBezTo>
                    <a:pt x="1463" y="227"/>
                    <a:pt x="1463" y="221"/>
                    <a:pt x="1468" y="215"/>
                  </a:cubicBezTo>
                  <a:cubicBezTo>
                    <a:pt x="1485" y="193"/>
                    <a:pt x="1507" y="204"/>
                    <a:pt x="1529" y="204"/>
                  </a:cubicBezTo>
                  <a:cubicBezTo>
                    <a:pt x="1573" y="204"/>
                    <a:pt x="1601" y="204"/>
                    <a:pt x="1646" y="204"/>
                  </a:cubicBezTo>
                  <a:cubicBezTo>
                    <a:pt x="1679" y="199"/>
                    <a:pt x="1695" y="193"/>
                    <a:pt x="1729" y="193"/>
                  </a:cubicBezTo>
                  <a:cubicBezTo>
                    <a:pt x="1773" y="193"/>
                    <a:pt x="1779" y="249"/>
                    <a:pt x="1817" y="260"/>
                  </a:cubicBezTo>
                  <a:cubicBezTo>
                    <a:pt x="1845" y="266"/>
                    <a:pt x="1862" y="266"/>
                    <a:pt x="1884" y="276"/>
                  </a:cubicBezTo>
                  <a:cubicBezTo>
                    <a:pt x="1906" y="288"/>
                    <a:pt x="1912" y="310"/>
                    <a:pt x="1934" y="310"/>
                  </a:cubicBezTo>
                  <a:cubicBezTo>
                    <a:pt x="1945" y="310"/>
                    <a:pt x="1956" y="299"/>
                    <a:pt x="1967" y="299"/>
                  </a:cubicBezTo>
                  <a:cubicBezTo>
                    <a:pt x="1989" y="299"/>
                    <a:pt x="2000" y="299"/>
                    <a:pt x="2017" y="310"/>
                  </a:cubicBezTo>
                  <a:cubicBezTo>
                    <a:pt x="2028" y="315"/>
                    <a:pt x="2033" y="326"/>
                    <a:pt x="2045" y="326"/>
                  </a:cubicBezTo>
                  <a:cubicBezTo>
                    <a:pt x="2078" y="326"/>
                    <a:pt x="2094" y="304"/>
                    <a:pt x="2117" y="282"/>
                  </a:cubicBezTo>
                  <a:cubicBezTo>
                    <a:pt x="2139" y="266"/>
                    <a:pt x="2144" y="232"/>
                    <a:pt x="2178" y="232"/>
                  </a:cubicBezTo>
                  <a:cubicBezTo>
                    <a:pt x="2233" y="232"/>
                    <a:pt x="2233" y="232"/>
                    <a:pt x="2233" y="232"/>
                  </a:cubicBezTo>
                  <a:cubicBezTo>
                    <a:pt x="2250" y="232"/>
                    <a:pt x="2261" y="227"/>
                    <a:pt x="2266" y="227"/>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103" name="Freeform 111">
              <a:extLst>
                <a:ext uri="{FF2B5EF4-FFF2-40B4-BE49-F238E27FC236}">
                  <a16:creationId xmlns:a16="http://schemas.microsoft.com/office/drawing/2014/main" id="{23E6D81B-C8D4-4A63-8B1D-AF1EFBB5C0A3}"/>
                </a:ext>
              </a:extLst>
            </p:cNvPr>
            <p:cNvSpPr>
              <a:spLocks noChangeArrowheads="1"/>
            </p:cNvSpPr>
            <p:nvPr/>
          </p:nvSpPr>
          <p:spPr bwMode="auto">
            <a:xfrm>
              <a:off x="20382172" y="4741863"/>
              <a:ext cx="984186" cy="431800"/>
            </a:xfrm>
            <a:custGeom>
              <a:avLst/>
              <a:gdLst>
                <a:gd name="T0" fmla="*/ 2732 w 2733"/>
                <a:gd name="T1" fmla="*/ 382 h 1198"/>
                <a:gd name="T2" fmla="*/ 2638 w 2733"/>
                <a:gd name="T3" fmla="*/ 576 h 1198"/>
                <a:gd name="T4" fmla="*/ 2394 w 2733"/>
                <a:gd name="T5" fmla="*/ 842 h 1198"/>
                <a:gd name="T6" fmla="*/ 2067 w 2733"/>
                <a:gd name="T7" fmla="*/ 931 h 1198"/>
                <a:gd name="T8" fmla="*/ 1940 w 2733"/>
                <a:gd name="T9" fmla="*/ 848 h 1198"/>
                <a:gd name="T10" fmla="*/ 2023 w 2733"/>
                <a:gd name="T11" fmla="*/ 654 h 1198"/>
                <a:gd name="T12" fmla="*/ 2328 w 2733"/>
                <a:gd name="T13" fmla="*/ 471 h 1198"/>
                <a:gd name="T14" fmla="*/ 2616 w 2733"/>
                <a:gd name="T15" fmla="*/ 321 h 1198"/>
                <a:gd name="T16" fmla="*/ 1314 w 2733"/>
                <a:gd name="T17" fmla="*/ 1008 h 1198"/>
                <a:gd name="T18" fmla="*/ 178 w 2733"/>
                <a:gd name="T19" fmla="*/ 548 h 1198"/>
                <a:gd name="T20" fmla="*/ 0 w 2733"/>
                <a:gd name="T21" fmla="*/ 626 h 1198"/>
                <a:gd name="T22" fmla="*/ 233 w 2733"/>
                <a:gd name="T23" fmla="*/ 715 h 1198"/>
                <a:gd name="T24" fmla="*/ 466 w 2733"/>
                <a:gd name="T25" fmla="*/ 825 h 1198"/>
                <a:gd name="T26" fmla="*/ 793 w 2733"/>
                <a:gd name="T27" fmla="*/ 853 h 1198"/>
                <a:gd name="T28" fmla="*/ 693 w 2733"/>
                <a:gd name="T29" fmla="*/ 692 h 1198"/>
                <a:gd name="T30" fmla="*/ 405 w 2733"/>
                <a:gd name="T31" fmla="*/ 537 h 1198"/>
                <a:gd name="T32" fmla="*/ 178 w 2733"/>
                <a:gd name="T33" fmla="*/ 548 h 1198"/>
                <a:gd name="T34" fmla="*/ 1724 w 2733"/>
                <a:gd name="T35" fmla="*/ 1180 h 1198"/>
                <a:gd name="T36" fmla="*/ 1896 w 2733"/>
                <a:gd name="T37" fmla="*/ 1064 h 1198"/>
                <a:gd name="T38" fmla="*/ 1879 w 2733"/>
                <a:gd name="T39" fmla="*/ 1014 h 1198"/>
                <a:gd name="T40" fmla="*/ 1668 w 2733"/>
                <a:gd name="T41" fmla="*/ 1152 h 1198"/>
                <a:gd name="T42" fmla="*/ 2383 w 2733"/>
                <a:gd name="T43" fmla="*/ 16 h 1198"/>
                <a:gd name="T44" fmla="*/ 2411 w 2733"/>
                <a:gd name="T45" fmla="*/ 155 h 1198"/>
                <a:gd name="T46" fmla="*/ 2627 w 2733"/>
                <a:gd name="T47" fmla="*/ 27 h 1198"/>
                <a:gd name="T48" fmla="*/ 1702 w 2733"/>
                <a:gd name="T49" fmla="*/ 194 h 1198"/>
                <a:gd name="T50" fmla="*/ 1785 w 2733"/>
                <a:gd name="T51" fmla="*/ 144 h 1198"/>
                <a:gd name="T52" fmla="*/ 1774 w 2733"/>
                <a:gd name="T53" fmla="*/ 94 h 1198"/>
                <a:gd name="T54" fmla="*/ 1840 w 2733"/>
                <a:gd name="T55" fmla="*/ 133 h 1198"/>
                <a:gd name="T56" fmla="*/ 2134 w 2733"/>
                <a:gd name="T57" fmla="*/ 61 h 1198"/>
                <a:gd name="T58" fmla="*/ 1984 w 2733"/>
                <a:gd name="T59" fmla="*/ 155 h 1198"/>
                <a:gd name="T60" fmla="*/ 1918 w 2733"/>
                <a:gd name="T61" fmla="*/ 216 h 1198"/>
                <a:gd name="T62" fmla="*/ 1945 w 2733"/>
                <a:gd name="T63" fmla="*/ 122 h 1198"/>
                <a:gd name="T64" fmla="*/ 1979 w 2733"/>
                <a:gd name="T65" fmla="*/ 61 h 1198"/>
                <a:gd name="T66" fmla="*/ 2029 w 2733"/>
                <a:gd name="T67" fmla="*/ 66 h 1198"/>
                <a:gd name="T68" fmla="*/ 2256 w 2733"/>
                <a:gd name="T69" fmla="*/ 155 h 1198"/>
                <a:gd name="T70" fmla="*/ 2156 w 2733"/>
                <a:gd name="T71" fmla="*/ 149 h 1198"/>
                <a:gd name="T72" fmla="*/ 2261 w 2733"/>
                <a:gd name="T73" fmla="*/ 61 h 1198"/>
                <a:gd name="T74" fmla="*/ 1602 w 2733"/>
                <a:gd name="T75" fmla="*/ 249 h 1198"/>
                <a:gd name="T76" fmla="*/ 1280 w 2733"/>
                <a:gd name="T77" fmla="*/ 321 h 1198"/>
                <a:gd name="T78" fmla="*/ 1070 w 2733"/>
                <a:gd name="T79" fmla="*/ 304 h 1198"/>
                <a:gd name="T80" fmla="*/ 798 w 2733"/>
                <a:gd name="T81" fmla="*/ 310 h 1198"/>
                <a:gd name="T82" fmla="*/ 549 w 2733"/>
                <a:gd name="T83" fmla="*/ 310 h 1198"/>
                <a:gd name="T84" fmla="*/ 427 w 2733"/>
                <a:gd name="T85" fmla="*/ 327 h 1198"/>
                <a:gd name="T86" fmla="*/ 460 w 2733"/>
                <a:gd name="T87" fmla="*/ 133 h 1198"/>
                <a:gd name="T88" fmla="*/ 676 w 2733"/>
                <a:gd name="T89" fmla="*/ 77 h 1198"/>
                <a:gd name="T90" fmla="*/ 832 w 2733"/>
                <a:gd name="T91" fmla="*/ 111 h 1198"/>
                <a:gd name="T92" fmla="*/ 1081 w 2733"/>
                <a:gd name="T93" fmla="*/ 210 h 1198"/>
                <a:gd name="T94" fmla="*/ 1402 w 2733"/>
                <a:gd name="T95" fmla="*/ 216 h 1198"/>
                <a:gd name="T96" fmla="*/ 1619 w 2733"/>
                <a:gd name="T97" fmla="*/ 116 h 1198"/>
                <a:gd name="T98" fmla="*/ 1646 w 2733"/>
                <a:gd name="T99" fmla="*/ 44 h 1198"/>
                <a:gd name="T100" fmla="*/ 1702 w 2733"/>
                <a:gd name="T101" fmla="*/ 144 h 1198"/>
                <a:gd name="T102" fmla="*/ 244 w 2733"/>
                <a:gd name="T103" fmla="*/ 166 h 1198"/>
                <a:gd name="T104" fmla="*/ 211 w 2733"/>
                <a:gd name="T105" fmla="*/ 277 h 1198"/>
                <a:gd name="T106" fmla="*/ 244 w 2733"/>
                <a:gd name="T107" fmla="*/ 166 h 1198"/>
                <a:gd name="T108" fmla="*/ 300 w 2733"/>
                <a:gd name="T109" fmla="*/ 288 h 1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733" h="1198">
                  <a:moveTo>
                    <a:pt x="2616" y="321"/>
                  </a:moveTo>
                  <a:lnTo>
                    <a:pt x="2616" y="321"/>
                  </a:lnTo>
                  <a:cubicBezTo>
                    <a:pt x="2622" y="338"/>
                    <a:pt x="2633" y="365"/>
                    <a:pt x="2649" y="365"/>
                  </a:cubicBezTo>
                  <a:cubicBezTo>
                    <a:pt x="2727" y="365"/>
                    <a:pt x="2727" y="365"/>
                    <a:pt x="2727" y="365"/>
                  </a:cubicBezTo>
                  <a:cubicBezTo>
                    <a:pt x="2727" y="371"/>
                    <a:pt x="2732" y="377"/>
                    <a:pt x="2732" y="382"/>
                  </a:cubicBezTo>
                  <a:cubicBezTo>
                    <a:pt x="2732" y="432"/>
                    <a:pt x="2671" y="443"/>
                    <a:pt x="2671" y="487"/>
                  </a:cubicBezTo>
                  <a:cubicBezTo>
                    <a:pt x="2671" y="515"/>
                    <a:pt x="2683" y="532"/>
                    <a:pt x="2694" y="559"/>
                  </a:cubicBezTo>
                  <a:lnTo>
                    <a:pt x="2694" y="559"/>
                  </a:lnTo>
                  <a:cubicBezTo>
                    <a:pt x="2688" y="559"/>
                    <a:pt x="2688" y="565"/>
                    <a:pt x="2683" y="570"/>
                  </a:cubicBezTo>
                  <a:cubicBezTo>
                    <a:pt x="2666" y="582"/>
                    <a:pt x="2655" y="570"/>
                    <a:pt x="2638" y="576"/>
                  </a:cubicBezTo>
                  <a:cubicBezTo>
                    <a:pt x="2622" y="582"/>
                    <a:pt x="2616" y="593"/>
                    <a:pt x="2605" y="604"/>
                  </a:cubicBezTo>
                  <a:cubicBezTo>
                    <a:pt x="2594" y="626"/>
                    <a:pt x="2599" y="643"/>
                    <a:pt x="2583" y="659"/>
                  </a:cubicBezTo>
                  <a:cubicBezTo>
                    <a:pt x="2550" y="681"/>
                    <a:pt x="2522" y="692"/>
                    <a:pt x="2505" y="731"/>
                  </a:cubicBezTo>
                  <a:cubicBezTo>
                    <a:pt x="2472" y="764"/>
                    <a:pt x="2444" y="776"/>
                    <a:pt x="2411" y="814"/>
                  </a:cubicBezTo>
                  <a:cubicBezTo>
                    <a:pt x="2405" y="820"/>
                    <a:pt x="2405" y="831"/>
                    <a:pt x="2394" y="842"/>
                  </a:cubicBezTo>
                  <a:cubicBezTo>
                    <a:pt x="2378" y="870"/>
                    <a:pt x="2350" y="881"/>
                    <a:pt x="2317" y="881"/>
                  </a:cubicBezTo>
                  <a:cubicBezTo>
                    <a:pt x="2295" y="881"/>
                    <a:pt x="2284" y="875"/>
                    <a:pt x="2256" y="875"/>
                  </a:cubicBezTo>
                  <a:cubicBezTo>
                    <a:pt x="2206" y="875"/>
                    <a:pt x="2195" y="942"/>
                    <a:pt x="2139" y="942"/>
                  </a:cubicBezTo>
                  <a:cubicBezTo>
                    <a:pt x="2128" y="942"/>
                    <a:pt x="2123" y="936"/>
                    <a:pt x="2106" y="936"/>
                  </a:cubicBezTo>
                  <a:cubicBezTo>
                    <a:pt x="2090" y="936"/>
                    <a:pt x="2078" y="942"/>
                    <a:pt x="2067" y="931"/>
                  </a:cubicBezTo>
                  <a:cubicBezTo>
                    <a:pt x="2056" y="914"/>
                    <a:pt x="2051" y="903"/>
                    <a:pt x="2034" y="897"/>
                  </a:cubicBezTo>
                  <a:cubicBezTo>
                    <a:pt x="1979" y="909"/>
                    <a:pt x="1979" y="909"/>
                    <a:pt x="1979" y="909"/>
                  </a:cubicBezTo>
                  <a:cubicBezTo>
                    <a:pt x="1962" y="903"/>
                    <a:pt x="1951" y="909"/>
                    <a:pt x="1934" y="909"/>
                  </a:cubicBezTo>
                  <a:cubicBezTo>
                    <a:pt x="1907" y="909"/>
                    <a:pt x="1907" y="947"/>
                    <a:pt x="1873" y="947"/>
                  </a:cubicBezTo>
                  <a:cubicBezTo>
                    <a:pt x="1885" y="903"/>
                    <a:pt x="1907" y="881"/>
                    <a:pt x="1940" y="848"/>
                  </a:cubicBezTo>
                  <a:cubicBezTo>
                    <a:pt x="1968" y="825"/>
                    <a:pt x="1968" y="803"/>
                    <a:pt x="1990" y="776"/>
                  </a:cubicBezTo>
                  <a:cubicBezTo>
                    <a:pt x="2001" y="759"/>
                    <a:pt x="2023" y="759"/>
                    <a:pt x="2023" y="742"/>
                  </a:cubicBezTo>
                  <a:cubicBezTo>
                    <a:pt x="2023" y="731"/>
                    <a:pt x="2018" y="731"/>
                    <a:pt x="2018" y="720"/>
                  </a:cubicBezTo>
                  <a:cubicBezTo>
                    <a:pt x="2018" y="715"/>
                    <a:pt x="2023" y="715"/>
                    <a:pt x="2023" y="709"/>
                  </a:cubicBezTo>
                  <a:cubicBezTo>
                    <a:pt x="2023" y="654"/>
                    <a:pt x="2023" y="654"/>
                    <a:pt x="2023" y="654"/>
                  </a:cubicBezTo>
                  <a:cubicBezTo>
                    <a:pt x="2062" y="631"/>
                    <a:pt x="2084" y="615"/>
                    <a:pt x="2123" y="582"/>
                  </a:cubicBezTo>
                  <a:cubicBezTo>
                    <a:pt x="2139" y="570"/>
                    <a:pt x="2134" y="548"/>
                    <a:pt x="2156" y="537"/>
                  </a:cubicBezTo>
                  <a:cubicBezTo>
                    <a:pt x="2173" y="526"/>
                    <a:pt x="2189" y="537"/>
                    <a:pt x="2206" y="526"/>
                  </a:cubicBezTo>
                  <a:cubicBezTo>
                    <a:pt x="2223" y="521"/>
                    <a:pt x="2228" y="515"/>
                    <a:pt x="2245" y="504"/>
                  </a:cubicBezTo>
                  <a:cubicBezTo>
                    <a:pt x="2278" y="487"/>
                    <a:pt x="2295" y="471"/>
                    <a:pt x="2328" y="471"/>
                  </a:cubicBezTo>
                  <a:cubicBezTo>
                    <a:pt x="2372" y="465"/>
                    <a:pt x="2400" y="471"/>
                    <a:pt x="2433" y="449"/>
                  </a:cubicBezTo>
                  <a:cubicBezTo>
                    <a:pt x="2461" y="432"/>
                    <a:pt x="2466" y="415"/>
                    <a:pt x="2494" y="399"/>
                  </a:cubicBezTo>
                  <a:cubicBezTo>
                    <a:pt x="2505" y="399"/>
                    <a:pt x="2505" y="399"/>
                    <a:pt x="2505" y="399"/>
                  </a:cubicBezTo>
                  <a:cubicBezTo>
                    <a:pt x="2550" y="399"/>
                    <a:pt x="2572" y="371"/>
                    <a:pt x="2605" y="332"/>
                  </a:cubicBezTo>
                  <a:cubicBezTo>
                    <a:pt x="2610" y="332"/>
                    <a:pt x="2616" y="327"/>
                    <a:pt x="2616" y="321"/>
                  </a:cubicBezTo>
                  <a:close/>
                  <a:moveTo>
                    <a:pt x="1225" y="1053"/>
                  </a:moveTo>
                  <a:lnTo>
                    <a:pt x="1225" y="1053"/>
                  </a:lnTo>
                  <a:cubicBezTo>
                    <a:pt x="1236" y="1053"/>
                    <a:pt x="1242" y="1064"/>
                    <a:pt x="1253" y="1064"/>
                  </a:cubicBezTo>
                  <a:cubicBezTo>
                    <a:pt x="1264" y="1064"/>
                    <a:pt x="1269" y="1053"/>
                    <a:pt x="1280" y="1042"/>
                  </a:cubicBezTo>
                  <a:cubicBezTo>
                    <a:pt x="1297" y="1030"/>
                    <a:pt x="1314" y="1025"/>
                    <a:pt x="1314" y="1008"/>
                  </a:cubicBezTo>
                  <a:cubicBezTo>
                    <a:pt x="1314" y="997"/>
                    <a:pt x="1297" y="992"/>
                    <a:pt x="1280" y="992"/>
                  </a:cubicBezTo>
                  <a:cubicBezTo>
                    <a:pt x="1275" y="992"/>
                    <a:pt x="1275" y="981"/>
                    <a:pt x="1264" y="981"/>
                  </a:cubicBezTo>
                  <a:cubicBezTo>
                    <a:pt x="1247" y="986"/>
                    <a:pt x="1247" y="1008"/>
                    <a:pt x="1236" y="1019"/>
                  </a:cubicBezTo>
                  <a:cubicBezTo>
                    <a:pt x="1197" y="1047"/>
                    <a:pt x="1164" y="1030"/>
                    <a:pt x="1225" y="1053"/>
                  </a:cubicBezTo>
                  <a:close/>
                  <a:moveTo>
                    <a:pt x="178" y="548"/>
                  </a:moveTo>
                  <a:lnTo>
                    <a:pt x="178" y="548"/>
                  </a:lnTo>
                  <a:cubicBezTo>
                    <a:pt x="172" y="548"/>
                    <a:pt x="167" y="543"/>
                    <a:pt x="156" y="543"/>
                  </a:cubicBezTo>
                  <a:cubicBezTo>
                    <a:pt x="139" y="543"/>
                    <a:pt x="128" y="548"/>
                    <a:pt x="111" y="554"/>
                  </a:cubicBezTo>
                  <a:cubicBezTo>
                    <a:pt x="83" y="565"/>
                    <a:pt x="61" y="565"/>
                    <a:pt x="39" y="593"/>
                  </a:cubicBezTo>
                  <a:cubicBezTo>
                    <a:pt x="23" y="604"/>
                    <a:pt x="0" y="609"/>
                    <a:pt x="0" y="626"/>
                  </a:cubicBezTo>
                  <a:cubicBezTo>
                    <a:pt x="0" y="643"/>
                    <a:pt x="11" y="648"/>
                    <a:pt x="28" y="659"/>
                  </a:cubicBezTo>
                  <a:cubicBezTo>
                    <a:pt x="39" y="665"/>
                    <a:pt x="45" y="676"/>
                    <a:pt x="56" y="676"/>
                  </a:cubicBezTo>
                  <a:cubicBezTo>
                    <a:pt x="61" y="681"/>
                    <a:pt x="72" y="676"/>
                    <a:pt x="78" y="681"/>
                  </a:cubicBezTo>
                  <a:cubicBezTo>
                    <a:pt x="95" y="687"/>
                    <a:pt x="95" y="698"/>
                    <a:pt x="111" y="703"/>
                  </a:cubicBezTo>
                  <a:cubicBezTo>
                    <a:pt x="156" y="715"/>
                    <a:pt x="189" y="715"/>
                    <a:pt x="233" y="715"/>
                  </a:cubicBezTo>
                  <a:cubicBezTo>
                    <a:pt x="283" y="720"/>
                    <a:pt x="311" y="731"/>
                    <a:pt x="355" y="753"/>
                  </a:cubicBezTo>
                  <a:cubicBezTo>
                    <a:pt x="383" y="764"/>
                    <a:pt x="388" y="781"/>
                    <a:pt x="410" y="792"/>
                  </a:cubicBezTo>
                  <a:cubicBezTo>
                    <a:pt x="427" y="798"/>
                    <a:pt x="438" y="792"/>
                    <a:pt x="455" y="798"/>
                  </a:cubicBezTo>
                  <a:cubicBezTo>
                    <a:pt x="460" y="798"/>
                    <a:pt x="466" y="798"/>
                    <a:pt x="466" y="803"/>
                  </a:cubicBezTo>
                  <a:cubicBezTo>
                    <a:pt x="466" y="825"/>
                    <a:pt x="466" y="825"/>
                    <a:pt x="466" y="825"/>
                  </a:cubicBezTo>
                  <a:cubicBezTo>
                    <a:pt x="466" y="870"/>
                    <a:pt x="510" y="897"/>
                    <a:pt x="555" y="909"/>
                  </a:cubicBezTo>
                  <a:cubicBezTo>
                    <a:pt x="593" y="914"/>
                    <a:pt x="627" y="909"/>
                    <a:pt x="654" y="936"/>
                  </a:cubicBezTo>
                  <a:cubicBezTo>
                    <a:pt x="665" y="925"/>
                    <a:pt x="665" y="914"/>
                    <a:pt x="676" y="909"/>
                  </a:cubicBezTo>
                  <a:cubicBezTo>
                    <a:pt x="699" y="897"/>
                    <a:pt x="715" y="914"/>
                    <a:pt x="737" y="903"/>
                  </a:cubicBezTo>
                  <a:cubicBezTo>
                    <a:pt x="765" y="897"/>
                    <a:pt x="776" y="881"/>
                    <a:pt x="793" y="853"/>
                  </a:cubicBezTo>
                  <a:cubicBezTo>
                    <a:pt x="804" y="836"/>
                    <a:pt x="821" y="825"/>
                    <a:pt x="821" y="803"/>
                  </a:cubicBezTo>
                  <a:cubicBezTo>
                    <a:pt x="821" y="803"/>
                    <a:pt x="815" y="803"/>
                    <a:pt x="809" y="798"/>
                  </a:cubicBezTo>
                  <a:cubicBezTo>
                    <a:pt x="804" y="781"/>
                    <a:pt x="793" y="770"/>
                    <a:pt x="771" y="759"/>
                  </a:cubicBezTo>
                  <a:cubicBezTo>
                    <a:pt x="748" y="753"/>
                    <a:pt x="748" y="737"/>
                    <a:pt x="732" y="720"/>
                  </a:cubicBezTo>
                  <a:cubicBezTo>
                    <a:pt x="721" y="703"/>
                    <a:pt x="710" y="703"/>
                    <a:pt x="693" y="692"/>
                  </a:cubicBezTo>
                  <a:cubicBezTo>
                    <a:pt x="665" y="676"/>
                    <a:pt x="654" y="659"/>
                    <a:pt x="627" y="643"/>
                  </a:cubicBezTo>
                  <a:cubicBezTo>
                    <a:pt x="588" y="620"/>
                    <a:pt x="571" y="593"/>
                    <a:pt x="527" y="587"/>
                  </a:cubicBezTo>
                  <a:cubicBezTo>
                    <a:pt x="505" y="582"/>
                    <a:pt x="494" y="570"/>
                    <a:pt x="477" y="559"/>
                  </a:cubicBezTo>
                  <a:cubicBezTo>
                    <a:pt x="455" y="543"/>
                    <a:pt x="449" y="526"/>
                    <a:pt x="427" y="526"/>
                  </a:cubicBezTo>
                  <a:cubicBezTo>
                    <a:pt x="416" y="526"/>
                    <a:pt x="416" y="537"/>
                    <a:pt x="405" y="537"/>
                  </a:cubicBezTo>
                  <a:cubicBezTo>
                    <a:pt x="383" y="548"/>
                    <a:pt x="372" y="554"/>
                    <a:pt x="349" y="554"/>
                  </a:cubicBezTo>
                  <a:cubicBezTo>
                    <a:pt x="327" y="554"/>
                    <a:pt x="316" y="537"/>
                    <a:pt x="294" y="537"/>
                  </a:cubicBezTo>
                  <a:cubicBezTo>
                    <a:pt x="272" y="537"/>
                    <a:pt x="261" y="543"/>
                    <a:pt x="239" y="543"/>
                  </a:cubicBezTo>
                  <a:cubicBezTo>
                    <a:pt x="233" y="543"/>
                    <a:pt x="228" y="537"/>
                    <a:pt x="222" y="537"/>
                  </a:cubicBezTo>
                  <a:cubicBezTo>
                    <a:pt x="205" y="537"/>
                    <a:pt x="200" y="548"/>
                    <a:pt x="178" y="548"/>
                  </a:cubicBezTo>
                  <a:close/>
                  <a:moveTo>
                    <a:pt x="1668" y="1152"/>
                  </a:moveTo>
                  <a:lnTo>
                    <a:pt x="1668" y="1152"/>
                  </a:lnTo>
                  <a:cubicBezTo>
                    <a:pt x="1668" y="1169"/>
                    <a:pt x="1668" y="1180"/>
                    <a:pt x="1668" y="1197"/>
                  </a:cubicBezTo>
                  <a:cubicBezTo>
                    <a:pt x="1674" y="1197"/>
                    <a:pt x="1674" y="1197"/>
                    <a:pt x="1679" y="1197"/>
                  </a:cubicBezTo>
                  <a:cubicBezTo>
                    <a:pt x="1696" y="1197"/>
                    <a:pt x="1707" y="1186"/>
                    <a:pt x="1724" y="1180"/>
                  </a:cubicBezTo>
                  <a:cubicBezTo>
                    <a:pt x="1752" y="1163"/>
                    <a:pt x="1774" y="1158"/>
                    <a:pt x="1812" y="1158"/>
                  </a:cubicBezTo>
                  <a:cubicBezTo>
                    <a:pt x="1840" y="1158"/>
                    <a:pt x="1840" y="1119"/>
                    <a:pt x="1873" y="1108"/>
                  </a:cubicBezTo>
                  <a:cubicBezTo>
                    <a:pt x="1896" y="1102"/>
                    <a:pt x="1912" y="1097"/>
                    <a:pt x="1929" y="1075"/>
                  </a:cubicBezTo>
                  <a:cubicBezTo>
                    <a:pt x="1929" y="1069"/>
                    <a:pt x="1929" y="1069"/>
                    <a:pt x="1929" y="1069"/>
                  </a:cubicBezTo>
                  <a:cubicBezTo>
                    <a:pt x="1918" y="1064"/>
                    <a:pt x="1907" y="1064"/>
                    <a:pt x="1896" y="1064"/>
                  </a:cubicBezTo>
                  <a:cubicBezTo>
                    <a:pt x="1896" y="1053"/>
                    <a:pt x="1896" y="1047"/>
                    <a:pt x="1896" y="1042"/>
                  </a:cubicBezTo>
                  <a:cubicBezTo>
                    <a:pt x="1896" y="1025"/>
                    <a:pt x="1912" y="1025"/>
                    <a:pt x="1912" y="1008"/>
                  </a:cubicBezTo>
                  <a:cubicBezTo>
                    <a:pt x="1912" y="992"/>
                    <a:pt x="1912" y="992"/>
                    <a:pt x="1912" y="992"/>
                  </a:cubicBezTo>
                  <a:cubicBezTo>
                    <a:pt x="1901" y="992"/>
                    <a:pt x="1901" y="992"/>
                    <a:pt x="1901" y="992"/>
                  </a:cubicBezTo>
                  <a:cubicBezTo>
                    <a:pt x="1890" y="992"/>
                    <a:pt x="1890" y="1008"/>
                    <a:pt x="1879" y="1014"/>
                  </a:cubicBezTo>
                  <a:cubicBezTo>
                    <a:pt x="1873" y="1019"/>
                    <a:pt x="1862" y="1025"/>
                    <a:pt x="1851" y="1025"/>
                  </a:cubicBezTo>
                  <a:cubicBezTo>
                    <a:pt x="1835" y="1030"/>
                    <a:pt x="1835" y="1047"/>
                    <a:pt x="1818" y="1058"/>
                  </a:cubicBezTo>
                  <a:cubicBezTo>
                    <a:pt x="1807" y="1064"/>
                    <a:pt x="1807" y="1080"/>
                    <a:pt x="1790" y="1091"/>
                  </a:cubicBezTo>
                  <a:cubicBezTo>
                    <a:pt x="1774" y="1097"/>
                    <a:pt x="1763" y="1102"/>
                    <a:pt x="1746" y="1114"/>
                  </a:cubicBezTo>
                  <a:cubicBezTo>
                    <a:pt x="1718" y="1125"/>
                    <a:pt x="1668" y="1119"/>
                    <a:pt x="1668" y="1152"/>
                  </a:cubicBezTo>
                  <a:close/>
                  <a:moveTo>
                    <a:pt x="2500" y="38"/>
                  </a:moveTo>
                  <a:lnTo>
                    <a:pt x="2500" y="38"/>
                  </a:lnTo>
                  <a:cubicBezTo>
                    <a:pt x="2494" y="38"/>
                    <a:pt x="2489" y="33"/>
                    <a:pt x="2483" y="33"/>
                  </a:cubicBezTo>
                  <a:cubicBezTo>
                    <a:pt x="2461" y="33"/>
                    <a:pt x="2450" y="44"/>
                    <a:pt x="2433" y="44"/>
                  </a:cubicBezTo>
                  <a:cubicBezTo>
                    <a:pt x="2411" y="44"/>
                    <a:pt x="2405" y="16"/>
                    <a:pt x="2383" y="16"/>
                  </a:cubicBezTo>
                  <a:cubicBezTo>
                    <a:pt x="2372" y="16"/>
                    <a:pt x="2372" y="27"/>
                    <a:pt x="2367" y="33"/>
                  </a:cubicBezTo>
                  <a:cubicBezTo>
                    <a:pt x="2361" y="44"/>
                    <a:pt x="2333" y="66"/>
                    <a:pt x="2356" y="66"/>
                  </a:cubicBezTo>
                  <a:cubicBezTo>
                    <a:pt x="2422" y="66"/>
                    <a:pt x="2261" y="166"/>
                    <a:pt x="2344" y="166"/>
                  </a:cubicBezTo>
                  <a:cubicBezTo>
                    <a:pt x="2361" y="166"/>
                    <a:pt x="2372" y="149"/>
                    <a:pt x="2394" y="149"/>
                  </a:cubicBezTo>
                  <a:cubicBezTo>
                    <a:pt x="2400" y="149"/>
                    <a:pt x="2405" y="155"/>
                    <a:pt x="2411" y="155"/>
                  </a:cubicBezTo>
                  <a:cubicBezTo>
                    <a:pt x="2433" y="155"/>
                    <a:pt x="2439" y="127"/>
                    <a:pt x="2461" y="127"/>
                  </a:cubicBezTo>
                  <a:cubicBezTo>
                    <a:pt x="2477" y="127"/>
                    <a:pt x="2489" y="133"/>
                    <a:pt x="2505" y="133"/>
                  </a:cubicBezTo>
                  <a:cubicBezTo>
                    <a:pt x="2561" y="133"/>
                    <a:pt x="2594" y="105"/>
                    <a:pt x="2655" y="105"/>
                  </a:cubicBezTo>
                  <a:cubicBezTo>
                    <a:pt x="2655" y="99"/>
                    <a:pt x="2655" y="94"/>
                    <a:pt x="2655" y="88"/>
                  </a:cubicBezTo>
                  <a:cubicBezTo>
                    <a:pt x="2655" y="66"/>
                    <a:pt x="2649" y="27"/>
                    <a:pt x="2627" y="27"/>
                  </a:cubicBezTo>
                  <a:cubicBezTo>
                    <a:pt x="2605" y="27"/>
                    <a:pt x="2594" y="38"/>
                    <a:pt x="2577" y="38"/>
                  </a:cubicBezTo>
                  <a:cubicBezTo>
                    <a:pt x="2561" y="38"/>
                    <a:pt x="2550" y="27"/>
                    <a:pt x="2533" y="27"/>
                  </a:cubicBezTo>
                  <a:cubicBezTo>
                    <a:pt x="2516" y="27"/>
                    <a:pt x="2511" y="38"/>
                    <a:pt x="2500" y="38"/>
                  </a:cubicBezTo>
                  <a:close/>
                  <a:moveTo>
                    <a:pt x="1702" y="194"/>
                  </a:moveTo>
                  <a:lnTo>
                    <a:pt x="1702" y="194"/>
                  </a:lnTo>
                  <a:cubicBezTo>
                    <a:pt x="1702" y="205"/>
                    <a:pt x="1707" y="210"/>
                    <a:pt x="1707" y="221"/>
                  </a:cubicBezTo>
                  <a:cubicBezTo>
                    <a:pt x="1724" y="210"/>
                    <a:pt x="1724" y="194"/>
                    <a:pt x="1740" y="183"/>
                  </a:cubicBezTo>
                  <a:cubicBezTo>
                    <a:pt x="1763" y="166"/>
                    <a:pt x="1796" y="177"/>
                    <a:pt x="1807" y="155"/>
                  </a:cubicBezTo>
                  <a:cubicBezTo>
                    <a:pt x="1807" y="144"/>
                    <a:pt x="1807" y="144"/>
                    <a:pt x="1807" y="144"/>
                  </a:cubicBezTo>
                  <a:cubicBezTo>
                    <a:pt x="1785" y="144"/>
                    <a:pt x="1785" y="144"/>
                    <a:pt x="1785" y="144"/>
                  </a:cubicBezTo>
                  <a:cubicBezTo>
                    <a:pt x="1763" y="144"/>
                    <a:pt x="1746" y="155"/>
                    <a:pt x="1729" y="166"/>
                  </a:cubicBezTo>
                  <a:cubicBezTo>
                    <a:pt x="1718" y="177"/>
                    <a:pt x="1702" y="183"/>
                    <a:pt x="1702" y="194"/>
                  </a:cubicBezTo>
                  <a:close/>
                  <a:moveTo>
                    <a:pt x="1840" y="61"/>
                  </a:moveTo>
                  <a:lnTo>
                    <a:pt x="1840" y="61"/>
                  </a:lnTo>
                  <a:cubicBezTo>
                    <a:pt x="1812" y="66"/>
                    <a:pt x="1796" y="77"/>
                    <a:pt x="1774" y="94"/>
                  </a:cubicBezTo>
                  <a:cubicBezTo>
                    <a:pt x="1768" y="99"/>
                    <a:pt x="1757" y="99"/>
                    <a:pt x="1757" y="111"/>
                  </a:cubicBezTo>
                  <a:cubicBezTo>
                    <a:pt x="1757" y="127"/>
                    <a:pt x="1757" y="127"/>
                    <a:pt x="1757" y="127"/>
                  </a:cubicBezTo>
                  <a:cubicBezTo>
                    <a:pt x="1801" y="127"/>
                    <a:pt x="1801" y="127"/>
                    <a:pt x="1801" y="127"/>
                  </a:cubicBezTo>
                  <a:cubicBezTo>
                    <a:pt x="1807" y="127"/>
                    <a:pt x="1807" y="127"/>
                    <a:pt x="1812" y="127"/>
                  </a:cubicBezTo>
                  <a:cubicBezTo>
                    <a:pt x="1824" y="127"/>
                    <a:pt x="1829" y="133"/>
                    <a:pt x="1840" y="133"/>
                  </a:cubicBezTo>
                  <a:cubicBezTo>
                    <a:pt x="1868" y="133"/>
                    <a:pt x="1885" y="116"/>
                    <a:pt x="1885" y="88"/>
                  </a:cubicBezTo>
                  <a:cubicBezTo>
                    <a:pt x="1885" y="72"/>
                    <a:pt x="1851" y="77"/>
                    <a:pt x="1840" y="61"/>
                  </a:cubicBezTo>
                  <a:close/>
                  <a:moveTo>
                    <a:pt x="2078" y="44"/>
                  </a:moveTo>
                  <a:lnTo>
                    <a:pt x="2078" y="44"/>
                  </a:lnTo>
                  <a:cubicBezTo>
                    <a:pt x="2095" y="55"/>
                    <a:pt x="2117" y="55"/>
                    <a:pt x="2134" y="61"/>
                  </a:cubicBezTo>
                  <a:cubicBezTo>
                    <a:pt x="2123" y="88"/>
                    <a:pt x="2101" y="88"/>
                    <a:pt x="2078" y="99"/>
                  </a:cubicBezTo>
                  <a:cubicBezTo>
                    <a:pt x="2062" y="105"/>
                    <a:pt x="2056" y="116"/>
                    <a:pt x="2051" y="127"/>
                  </a:cubicBezTo>
                  <a:cubicBezTo>
                    <a:pt x="2045" y="138"/>
                    <a:pt x="2045" y="155"/>
                    <a:pt x="2034" y="155"/>
                  </a:cubicBezTo>
                  <a:cubicBezTo>
                    <a:pt x="2023" y="155"/>
                    <a:pt x="2023" y="138"/>
                    <a:pt x="2018" y="138"/>
                  </a:cubicBezTo>
                  <a:cubicBezTo>
                    <a:pt x="2001" y="138"/>
                    <a:pt x="2001" y="155"/>
                    <a:pt x="1984" y="155"/>
                  </a:cubicBezTo>
                  <a:cubicBezTo>
                    <a:pt x="1990" y="171"/>
                    <a:pt x="2001" y="177"/>
                    <a:pt x="2001" y="194"/>
                  </a:cubicBezTo>
                  <a:cubicBezTo>
                    <a:pt x="2001" y="194"/>
                    <a:pt x="2001" y="199"/>
                    <a:pt x="2001" y="205"/>
                  </a:cubicBezTo>
                  <a:cubicBezTo>
                    <a:pt x="1990" y="205"/>
                    <a:pt x="1990" y="205"/>
                    <a:pt x="1990" y="205"/>
                  </a:cubicBezTo>
                  <a:cubicBezTo>
                    <a:pt x="1962" y="194"/>
                    <a:pt x="1962" y="194"/>
                    <a:pt x="1962" y="194"/>
                  </a:cubicBezTo>
                  <a:cubicBezTo>
                    <a:pt x="1940" y="194"/>
                    <a:pt x="1934" y="216"/>
                    <a:pt x="1918" y="216"/>
                  </a:cubicBezTo>
                  <a:cubicBezTo>
                    <a:pt x="1907" y="216"/>
                    <a:pt x="1901" y="199"/>
                    <a:pt x="1890" y="199"/>
                  </a:cubicBezTo>
                  <a:cubicBezTo>
                    <a:pt x="1879" y="194"/>
                    <a:pt x="1868" y="194"/>
                    <a:pt x="1851" y="188"/>
                  </a:cubicBezTo>
                  <a:cubicBezTo>
                    <a:pt x="1851" y="171"/>
                    <a:pt x="1868" y="171"/>
                    <a:pt x="1879" y="160"/>
                  </a:cubicBezTo>
                  <a:cubicBezTo>
                    <a:pt x="1879" y="155"/>
                    <a:pt x="1879" y="149"/>
                    <a:pt x="1879" y="144"/>
                  </a:cubicBezTo>
                  <a:cubicBezTo>
                    <a:pt x="1896" y="122"/>
                    <a:pt x="1918" y="122"/>
                    <a:pt x="1945" y="122"/>
                  </a:cubicBezTo>
                  <a:cubicBezTo>
                    <a:pt x="1945" y="99"/>
                    <a:pt x="1945" y="99"/>
                    <a:pt x="1945" y="99"/>
                  </a:cubicBezTo>
                  <a:cubicBezTo>
                    <a:pt x="1934" y="99"/>
                    <a:pt x="1923" y="99"/>
                    <a:pt x="1923" y="88"/>
                  </a:cubicBezTo>
                  <a:lnTo>
                    <a:pt x="1923" y="83"/>
                  </a:lnTo>
                  <a:cubicBezTo>
                    <a:pt x="1940" y="77"/>
                    <a:pt x="1951" y="77"/>
                    <a:pt x="1962" y="72"/>
                  </a:cubicBezTo>
                  <a:cubicBezTo>
                    <a:pt x="1968" y="66"/>
                    <a:pt x="1973" y="61"/>
                    <a:pt x="1979" y="61"/>
                  </a:cubicBezTo>
                  <a:cubicBezTo>
                    <a:pt x="1984" y="61"/>
                    <a:pt x="1984" y="66"/>
                    <a:pt x="1984" y="66"/>
                  </a:cubicBezTo>
                  <a:cubicBezTo>
                    <a:pt x="1984" y="83"/>
                    <a:pt x="1968" y="88"/>
                    <a:pt x="1968" y="105"/>
                  </a:cubicBezTo>
                  <a:cubicBezTo>
                    <a:pt x="1968" y="116"/>
                    <a:pt x="1973" y="127"/>
                    <a:pt x="1984" y="127"/>
                  </a:cubicBezTo>
                  <a:cubicBezTo>
                    <a:pt x="2012" y="127"/>
                    <a:pt x="2006" y="88"/>
                    <a:pt x="2023" y="61"/>
                  </a:cubicBezTo>
                  <a:cubicBezTo>
                    <a:pt x="2023" y="66"/>
                    <a:pt x="2023" y="66"/>
                    <a:pt x="2029" y="66"/>
                  </a:cubicBezTo>
                  <a:cubicBezTo>
                    <a:pt x="2051" y="66"/>
                    <a:pt x="2056" y="50"/>
                    <a:pt x="2078" y="44"/>
                  </a:cubicBezTo>
                  <a:close/>
                  <a:moveTo>
                    <a:pt x="2289" y="44"/>
                  </a:moveTo>
                  <a:lnTo>
                    <a:pt x="2289" y="44"/>
                  </a:lnTo>
                  <a:cubicBezTo>
                    <a:pt x="2295" y="72"/>
                    <a:pt x="2289" y="94"/>
                    <a:pt x="2278" y="116"/>
                  </a:cubicBezTo>
                  <a:cubicBezTo>
                    <a:pt x="2267" y="133"/>
                    <a:pt x="2267" y="144"/>
                    <a:pt x="2256" y="155"/>
                  </a:cubicBezTo>
                  <a:cubicBezTo>
                    <a:pt x="2239" y="177"/>
                    <a:pt x="2239" y="199"/>
                    <a:pt x="2217" y="199"/>
                  </a:cubicBezTo>
                  <a:cubicBezTo>
                    <a:pt x="2211" y="199"/>
                    <a:pt x="2211" y="199"/>
                    <a:pt x="2206" y="199"/>
                  </a:cubicBezTo>
                  <a:cubicBezTo>
                    <a:pt x="2206" y="183"/>
                    <a:pt x="2195" y="171"/>
                    <a:pt x="2189" y="160"/>
                  </a:cubicBezTo>
                  <a:cubicBezTo>
                    <a:pt x="2184" y="155"/>
                    <a:pt x="2184" y="144"/>
                    <a:pt x="2178" y="144"/>
                  </a:cubicBezTo>
                  <a:cubicBezTo>
                    <a:pt x="2167" y="144"/>
                    <a:pt x="2162" y="149"/>
                    <a:pt x="2156" y="149"/>
                  </a:cubicBezTo>
                  <a:cubicBezTo>
                    <a:pt x="2151" y="149"/>
                    <a:pt x="2145" y="149"/>
                    <a:pt x="2139" y="149"/>
                  </a:cubicBezTo>
                  <a:cubicBezTo>
                    <a:pt x="2151" y="138"/>
                    <a:pt x="2156" y="133"/>
                    <a:pt x="2162" y="122"/>
                  </a:cubicBezTo>
                  <a:cubicBezTo>
                    <a:pt x="2167" y="111"/>
                    <a:pt x="2173" y="99"/>
                    <a:pt x="2184" y="99"/>
                  </a:cubicBezTo>
                  <a:cubicBezTo>
                    <a:pt x="2195" y="99"/>
                    <a:pt x="2195" y="116"/>
                    <a:pt x="2206" y="116"/>
                  </a:cubicBezTo>
                  <a:cubicBezTo>
                    <a:pt x="2239" y="116"/>
                    <a:pt x="2245" y="83"/>
                    <a:pt x="2261" y="61"/>
                  </a:cubicBezTo>
                  <a:cubicBezTo>
                    <a:pt x="2267" y="55"/>
                    <a:pt x="2272" y="44"/>
                    <a:pt x="2278" y="44"/>
                  </a:cubicBezTo>
                  <a:cubicBezTo>
                    <a:pt x="2284" y="44"/>
                    <a:pt x="2289" y="44"/>
                    <a:pt x="2289" y="44"/>
                  </a:cubicBezTo>
                  <a:close/>
                  <a:moveTo>
                    <a:pt x="1674" y="221"/>
                  </a:moveTo>
                  <a:lnTo>
                    <a:pt x="1674" y="221"/>
                  </a:lnTo>
                  <a:cubicBezTo>
                    <a:pt x="1646" y="227"/>
                    <a:pt x="1630" y="238"/>
                    <a:pt x="1602" y="249"/>
                  </a:cubicBezTo>
                  <a:cubicBezTo>
                    <a:pt x="1585" y="255"/>
                    <a:pt x="1569" y="249"/>
                    <a:pt x="1552" y="255"/>
                  </a:cubicBezTo>
                  <a:cubicBezTo>
                    <a:pt x="1524" y="266"/>
                    <a:pt x="1508" y="277"/>
                    <a:pt x="1480" y="277"/>
                  </a:cubicBezTo>
                  <a:cubicBezTo>
                    <a:pt x="1441" y="277"/>
                    <a:pt x="1441" y="277"/>
                    <a:pt x="1441" y="277"/>
                  </a:cubicBezTo>
                  <a:cubicBezTo>
                    <a:pt x="1425" y="277"/>
                    <a:pt x="1413" y="271"/>
                    <a:pt x="1391" y="271"/>
                  </a:cubicBezTo>
                  <a:cubicBezTo>
                    <a:pt x="1347" y="271"/>
                    <a:pt x="1325" y="304"/>
                    <a:pt x="1280" y="321"/>
                  </a:cubicBezTo>
                  <a:cubicBezTo>
                    <a:pt x="1269" y="327"/>
                    <a:pt x="1264" y="332"/>
                    <a:pt x="1253" y="332"/>
                  </a:cubicBezTo>
                  <a:cubicBezTo>
                    <a:pt x="1242" y="332"/>
                    <a:pt x="1236" y="327"/>
                    <a:pt x="1225" y="327"/>
                  </a:cubicBezTo>
                  <a:cubicBezTo>
                    <a:pt x="1142" y="327"/>
                    <a:pt x="1164" y="304"/>
                    <a:pt x="1120" y="304"/>
                  </a:cubicBezTo>
                  <a:cubicBezTo>
                    <a:pt x="1109" y="304"/>
                    <a:pt x="1109" y="310"/>
                    <a:pt x="1098" y="310"/>
                  </a:cubicBezTo>
                  <a:cubicBezTo>
                    <a:pt x="1087" y="310"/>
                    <a:pt x="1081" y="304"/>
                    <a:pt x="1070" y="304"/>
                  </a:cubicBezTo>
                  <a:cubicBezTo>
                    <a:pt x="1048" y="304"/>
                    <a:pt x="1042" y="327"/>
                    <a:pt x="1031" y="349"/>
                  </a:cubicBezTo>
                  <a:cubicBezTo>
                    <a:pt x="1014" y="349"/>
                    <a:pt x="1009" y="349"/>
                    <a:pt x="992" y="349"/>
                  </a:cubicBezTo>
                  <a:cubicBezTo>
                    <a:pt x="959" y="349"/>
                    <a:pt x="948" y="360"/>
                    <a:pt x="915" y="360"/>
                  </a:cubicBezTo>
                  <a:cubicBezTo>
                    <a:pt x="881" y="360"/>
                    <a:pt x="865" y="354"/>
                    <a:pt x="837" y="332"/>
                  </a:cubicBezTo>
                  <a:cubicBezTo>
                    <a:pt x="826" y="327"/>
                    <a:pt x="815" y="310"/>
                    <a:pt x="798" y="310"/>
                  </a:cubicBezTo>
                  <a:cubicBezTo>
                    <a:pt x="782" y="310"/>
                    <a:pt x="776" y="327"/>
                    <a:pt x="760" y="327"/>
                  </a:cubicBezTo>
                  <a:cubicBezTo>
                    <a:pt x="743" y="327"/>
                    <a:pt x="737" y="316"/>
                    <a:pt x="726" y="310"/>
                  </a:cubicBezTo>
                  <a:cubicBezTo>
                    <a:pt x="710" y="304"/>
                    <a:pt x="693" y="310"/>
                    <a:pt x="676" y="310"/>
                  </a:cubicBezTo>
                  <a:cubicBezTo>
                    <a:pt x="643" y="310"/>
                    <a:pt x="621" y="316"/>
                    <a:pt x="588" y="316"/>
                  </a:cubicBezTo>
                  <a:cubicBezTo>
                    <a:pt x="571" y="316"/>
                    <a:pt x="566" y="316"/>
                    <a:pt x="549" y="310"/>
                  </a:cubicBezTo>
                  <a:cubicBezTo>
                    <a:pt x="538" y="304"/>
                    <a:pt x="538" y="282"/>
                    <a:pt x="527" y="282"/>
                  </a:cubicBezTo>
                  <a:cubicBezTo>
                    <a:pt x="510" y="282"/>
                    <a:pt x="510" y="304"/>
                    <a:pt x="494" y="304"/>
                  </a:cubicBezTo>
                  <a:cubicBezTo>
                    <a:pt x="455" y="304"/>
                    <a:pt x="455" y="304"/>
                    <a:pt x="455" y="304"/>
                  </a:cubicBezTo>
                  <a:cubicBezTo>
                    <a:pt x="444" y="304"/>
                    <a:pt x="438" y="316"/>
                    <a:pt x="433" y="332"/>
                  </a:cubicBezTo>
                  <a:cubicBezTo>
                    <a:pt x="427" y="327"/>
                    <a:pt x="427" y="327"/>
                    <a:pt x="427" y="327"/>
                  </a:cubicBezTo>
                  <a:cubicBezTo>
                    <a:pt x="422" y="299"/>
                    <a:pt x="372" y="299"/>
                    <a:pt x="372" y="271"/>
                  </a:cubicBezTo>
                  <a:cubicBezTo>
                    <a:pt x="372" y="227"/>
                    <a:pt x="372" y="227"/>
                    <a:pt x="372" y="227"/>
                  </a:cubicBezTo>
                  <a:cubicBezTo>
                    <a:pt x="372" y="210"/>
                    <a:pt x="377" y="199"/>
                    <a:pt x="388" y="188"/>
                  </a:cubicBezTo>
                  <a:cubicBezTo>
                    <a:pt x="416" y="160"/>
                    <a:pt x="383" y="155"/>
                    <a:pt x="427" y="155"/>
                  </a:cubicBezTo>
                  <a:cubicBezTo>
                    <a:pt x="444" y="155"/>
                    <a:pt x="449" y="144"/>
                    <a:pt x="460" y="133"/>
                  </a:cubicBezTo>
                  <a:cubicBezTo>
                    <a:pt x="477" y="122"/>
                    <a:pt x="494" y="127"/>
                    <a:pt x="505" y="116"/>
                  </a:cubicBezTo>
                  <a:cubicBezTo>
                    <a:pt x="538" y="99"/>
                    <a:pt x="549" y="77"/>
                    <a:pt x="588" y="77"/>
                  </a:cubicBezTo>
                  <a:cubicBezTo>
                    <a:pt x="599" y="77"/>
                    <a:pt x="604" y="77"/>
                    <a:pt x="615" y="77"/>
                  </a:cubicBezTo>
                  <a:cubicBezTo>
                    <a:pt x="627" y="77"/>
                    <a:pt x="632" y="66"/>
                    <a:pt x="643" y="66"/>
                  </a:cubicBezTo>
                  <a:cubicBezTo>
                    <a:pt x="660" y="66"/>
                    <a:pt x="660" y="77"/>
                    <a:pt x="676" y="77"/>
                  </a:cubicBezTo>
                  <a:cubicBezTo>
                    <a:pt x="682" y="77"/>
                    <a:pt x="688" y="72"/>
                    <a:pt x="699" y="72"/>
                  </a:cubicBezTo>
                  <a:cubicBezTo>
                    <a:pt x="704" y="72"/>
                    <a:pt x="710" y="77"/>
                    <a:pt x="715" y="77"/>
                  </a:cubicBezTo>
                  <a:cubicBezTo>
                    <a:pt x="721" y="77"/>
                    <a:pt x="721" y="72"/>
                    <a:pt x="726" y="72"/>
                  </a:cubicBezTo>
                  <a:cubicBezTo>
                    <a:pt x="760" y="72"/>
                    <a:pt x="760" y="116"/>
                    <a:pt x="793" y="116"/>
                  </a:cubicBezTo>
                  <a:cubicBezTo>
                    <a:pt x="809" y="116"/>
                    <a:pt x="815" y="111"/>
                    <a:pt x="832" y="111"/>
                  </a:cubicBezTo>
                  <a:cubicBezTo>
                    <a:pt x="876" y="111"/>
                    <a:pt x="876" y="111"/>
                    <a:pt x="876" y="111"/>
                  </a:cubicBezTo>
                  <a:cubicBezTo>
                    <a:pt x="881" y="111"/>
                    <a:pt x="881" y="116"/>
                    <a:pt x="887" y="122"/>
                  </a:cubicBezTo>
                  <a:cubicBezTo>
                    <a:pt x="931" y="138"/>
                    <a:pt x="931" y="138"/>
                    <a:pt x="931" y="138"/>
                  </a:cubicBezTo>
                  <a:cubicBezTo>
                    <a:pt x="970" y="155"/>
                    <a:pt x="992" y="160"/>
                    <a:pt x="1026" y="177"/>
                  </a:cubicBezTo>
                  <a:cubicBezTo>
                    <a:pt x="1048" y="194"/>
                    <a:pt x="1059" y="210"/>
                    <a:pt x="1081" y="210"/>
                  </a:cubicBezTo>
                  <a:cubicBezTo>
                    <a:pt x="1114" y="210"/>
                    <a:pt x="1120" y="171"/>
                    <a:pt x="1147" y="171"/>
                  </a:cubicBezTo>
                  <a:cubicBezTo>
                    <a:pt x="1159" y="171"/>
                    <a:pt x="1164" y="177"/>
                    <a:pt x="1175" y="177"/>
                  </a:cubicBezTo>
                  <a:cubicBezTo>
                    <a:pt x="1186" y="177"/>
                    <a:pt x="1197" y="171"/>
                    <a:pt x="1208" y="171"/>
                  </a:cubicBezTo>
                  <a:cubicBezTo>
                    <a:pt x="1231" y="171"/>
                    <a:pt x="1242" y="177"/>
                    <a:pt x="1264" y="177"/>
                  </a:cubicBezTo>
                  <a:cubicBezTo>
                    <a:pt x="1347" y="177"/>
                    <a:pt x="1314" y="177"/>
                    <a:pt x="1402" y="216"/>
                  </a:cubicBezTo>
                  <a:cubicBezTo>
                    <a:pt x="1425" y="227"/>
                    <a:pt x="1436" y="238"/>
                    <a:pt x="1452" y="238"/>
                  </a:cubicBezTo>
                  <a:cubicBezTo>
                    <a:pt x="1480" y="238"/>
                    <a:pt x="1497" y="227"/>
                    <a:pt x="1513" y="205"/>
                  </a:cubicBezTo>
                  <a:cubicBezTo>
                    <a:pt x="1524" y="194"/>
                    <a:pt x="1519" y="183"/>
                    <a:pt x="1524" y="166"/>
                  </a:cubicBezTo>
                  <a:cubicBezTo>
                    <a:pt x="1535" y="144"/>
                    <a:pt x="1563" y="149"/>
                    <a:pt x="1580" y="133"/>
                  </a:cubicBezTo>
                  <a:cubicBezTo>
                    <a:pt x="1591" y="122"/>
                    <a:pt x="1602" y="122"/>
                    <a:pt x="1619" y="116"/>
                  </a:cubicBezTo>
                  <a:cubicBezTo>
                    <a:pt x="1641" y="111"/>
                    <a:pt x="1657" y="105"/>
                    <a:pt x="1679" y="94"/>
                  </a:cubicBezTo>
                  <a:cubicBezTo>
                    <a:pt x="1691" y="88"/>
                    <a:pt x="1707" y="83"/>
                    <a:pt x="1707" y="66"/>
                  </a:cubicBezTo>
                  <a:cubicBezTo>
                    <a:pt x="1707" y="55"/>
                    <a:pt x="1702" y="44"/>
                    <a:pt x="1691" y="44"/>
                  </a:cubicBezTo>
                  <a:cubicBezTo>
                    <a:pt x="1674" y="44"/>
                    <a:pt x="1663" y="50"/>
                    <a:pt x="1646" y="50"/>
                  </a:cubicBezTo>
                  <a:cubicBezTo>
                    <a:pt x="1646" y="44"/>
                    <a:pt x="1646" y="44"/>
                    <a:pt x="1646" y="44"/>
                  </a:cubicBezTo>
                  <a:cubicBezTo>
                    <a:pt x="1657" y="22"/>
                    <a:pt x="1668" y="0"/>
                    <a:pt x="1696" y="0"/>
                  </a:cubicBezTo>
                  <a:cubicBezTo>
                    <a:pt x="1718" y="0"/>
                    <a:pt x="1724" y="16"/>
                    <a:pt x="1735" y="38"/>
                  </a:cubicBezTo>
                  <a:cubicBezTo>
                    <a:pt x="1740" y="55"/>
                    <a:pt x="1746" y="66"/>
                    <a:pt x="1746" y="83"/>
                  </a:cubicBezTo>
                  <a:cubicBezTo>
                    <a:pt x="1746" y="116"/>
                    <a:pt x="1746" y="99"/>
                    <a:pt x="1724" y="105"/>
                  </a:cubicBezTo>
                  <a:cubicBezTo>
                    <a:pt x="1707" y="111"/>
                    <a:pt x="1713" y="133"/>
                    <a:pt x="1702" y="144"/>
                  </a:cubicBezTo>
                  <a:cubicBezTo>
                    <a:pt x="1691" y="155"/>
                    <a:pt x="1679" y="149"/>
                    <a:pt x="1663" y="149"/>
                  </a:cubicBezTo>
                  <a:cubicBezTo>
                    <a:pt x="1657" y="160"/>
                    <a:pt x="1657" y="160"/>
                    <a:pt x="1657" y="160"/>
                  </a:cubicBezTo>
                  <a:cubicBezTo>
                    <a:pt x="1668" y="171"/>
                    <a:pt x="1674" y="183"/>
                    <a:pt x="1674" y="194"/>
                  </a:cubicBezTo>
                  <a:cubicBezTo>
                    <a:pt x="1674" y="205"/>
                    <a:pt x="1674" y="210"/>
                    <a:pt x="1674" y="221"/>
                  </a:cubicBezTo>
                  <a:close/>
                  <a:moveTo>
                    <a:pt x="244" y="166"/>
                  </a:moveTo>
                  <a:lnTo>
                    <a:pt x="244" y="166"/>
                  </a:lnTo>
                  <a:cubicBezTo>
                    <a:pt x="183" y="155"/>
                    <a:pt x="211" y="160"/>
                    <a:pt x="189" y="221"/>
                  </a:cubicBezTo>
                  <a:cubicBezTo>
                    <a:pt x="200" y="232"/>
                    <a:pt x="200" y="232"/>
                    <a:pt x="200" y="232"/>
                  </a:cubicBezTo>
                  <a:cubicBezTo>
                    <a:pt x="200" y="244"/>
                    <a:pt x="200" y="249"/>
                    <a:pt x="200" y="255"/>
                  </a:cubicBezTo>
                  <a:cubicBezTo>
                    <a:pt x="200" y="266"/>
                    <a:pt x="200" y="277"/>
                    <a:pt x="211" y="277"/>
                  </a:cubicBezTo>
                  <a:cubicBezTo>
                    <a:pt x="222" y="277"/>
                    <a:pt x="222" y="260"/>
                    <a:pt x="222" y="249"/>
                  </a:cubicBezTo>
                  <a:cubicBezTo>
                    <a:pt x="228" y="232"/>
                    <a:pt x="233" y="210"/>
                    <a:pt x="255" y="210"/>
                  </a:cubicBezTo>
                  <a:cubicBezTo>
                    <a:pt x="261" y="210"/>
                    <a:pt x="261" y="216"/>
                    <a:pt x="266" y="216"/>
                  </a:cubicBezTo>
                  <a:cubicBezTo>
                    <a:pt x="272" y="216"/>
                    <a:pt x="272" y="205"/>
                    <a:pt x="272" y="199"/>
                  </a:cubicBezTo>
                  <a:cubicBezTo>
                    <a:pt x="272" y="183"/>
                    <a:pt x="255" y="171"/>
                    <a:pt x="244" y="166"/>
                  </a:cubicBezTo>
                  <a:close/>
                  <a:moveTo>
                    <a:pt x="300" y="288"/>
                  </a:moveTo>
                  <a:lnTo>
                    <a:pt x="300" y="288"/>
                  </a:lnTo>
                  <a:cubicBezTo>
                    <a:pt x="300" y="293"/>
                    <a:pt x="300" y="293"/>
                    <a:pt x="300" y="293"/>
                  </a:cubicBezTo>
                  <a:cubicBezTo>
                    <a:pt x="316" y="293"/>
                    <a:pt x="322" y="299"/>
                    <a:pt x="333" y="293"/>
                  </a:cubicBezTo>
                  <a:cubicBezTo>
                    <a:pt x="338" y="210"/>
                    <a:pt x="311" y="238"/>
                    <a:pt x="300" y="288"/>
                  </a:cubicBezTo>
                  <a:close/>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104" name="Freeform 112">
              <a:extLst>
                <a:ext uri="{FF2B5EF4-FFF2-40B4-BE49-F238E27FC236}">
                  <a16:creationId xmlns:a16="http://schemas.microsoft.com/office/drawing/2014/main" id="{2C39DF11-7C5E-4229-8BF3-1FAE592DD86C}"/>
                </a:ext>
              </a:extLst>
            </p:cNvPr>
            <p:cNvSpPr>
              <a:spLocks noChangeArrowheads="1"/>
            </p:cNvSpPr>
            <p:nvPr/>
          </p:nvSpPr>
          <p:spPr bwMode="auto">
            <a:xfrm>
              <a:off x="19910716" y="4741864"/>
              <a:ext cx="511142" cy="155575"/>
            </a:xfrm>
            <a:custGeom>
              <a:avLst/>
              <a:gdLst>
                <a:gd name="T0" fmla="*/ 94 w 1418"/>
                <a:gd name="T1" fmla="*/ 232 h 433"/>
                <a:gd name="T2" fmla="*/ 38 w 1418"/>
                <a:gd name="T3" fmla="*/ 299 h 433"/>
                <a:gd name="T4" fmla="*/ 16 w 1418"/>
                <a:gd name="T5" fmla="*/ 321 h 433"/>
                <a:gd name="T6" fmla="*/ 77 w 1418"/>
                <a:gd name="T7" fmla="*/ 327 h 433"/>
                <a:gd name="T8" fmla="*/ 177 w 1418"/>
                <a:gd name="T9" fmla="*/ 349 h 433"/>
                <a:gd name="T10" fmla="*/ 271 w 1418"/>
                <a:gd name="T11" fmla="*/ 354 h 433"/>
                <a:gd name="T12" fmla="*/ 332 w 1418"/>
                <a:gd name="T13" fmla="*/ 244 h 433"/>
                <a:gd name="T14" fmla="*/ 326 w 1418"/>
                <a:gd name="T15" fmla="*/ 83 h 433"/>
                <a:gd name="T16" fmla="*/ 121 w 1418"/>
                <a:gd name="T17" fmla="*/ 127 h 433"/>
                <a:gd name="T18" fmla="*/ 681 w 1418"/>
                <a:gd name="T19" fmla="*/ 55 h 433"/>
                <a:gd name="T20" fmla="*/ 714 w 1418"/>
                <a:gd name="T21" fmla="*/ 122 h 433"/>
                <a:gd name="T22" fmla="*/ 770 w 1418"/>
                <a:gd name="T23" fmla="*/ 16 h 433"/>
                <a:gd name="T24" fmla="*/ 681 w 1418"/>
                <a:gd name="T25" fmla="*/ 55 h 433"/>
                <a:gd name="T26" fmla="*/ 1112 w 1418"/>
                <a:gd name="T27" fmla="*/ 327 h 433"/>
                <a:gd name="T28" fmla="*/ 1096 w 1418"/>
                <a:gd name="T29" fmla="*/ 244 h 433"/>
                <a:gd name="T30" fmla="*/ 931 w 1418"/>
                <a:gd name="T31" fmla="*/ 332 h 433"/>
                <a:gd name="T32" fmla="*/ 786 w 1418"/>
                <a:gd name="T33" fmla="*/ 365 h 433"/>
                <a:gd name="T34" fmla="*/ 592 w 1418"/>
                <a:gd name="T35" fmla="*/ 388 h 433"/>
                <a:gd name="T36" fmla="*/ 421 w 1418"/>
                <a:gd name="T37" fmla="*/ 399 h 433"/>
                <a:gd name="T38" fmla="*/ 382 w 1418"/>
                <a:gd name="T39" fmla="*/ 354 h 433"/>
                <a:gd name="T40" fmla="*/ 393 w 1418"/>
                <a:gd name="T41" fmla="*/ 277 h 433"/>
                <a:gd name="T42" fmla="*/ 543 w 1418"/>
                <a:gd name="T43" fmla="*/ 138 h 433"/>
                <a:gd name="T44" fmla="*/ 648 w 1418"/>
                <a:gd name="T45" fmla="*/ 166 h 433"/>
                <a:gd name="T46" fmla="*/ 725 w 1418"/>
                <a:gd name="T47" fmla="*/ 144 h 433"/>
                <a:gd name="T48" fmla="*/ 759 w 1418"/>
                <a:gd name="T49" fmla="*/ 199 h 433"/>
                <a:gd name="T50" fmla="*/ 853 w 1418"/>
                <a:gd name="T51" fmla="*/ 260 h 433"/>
                <a:gd name="T52" fmla="*/ 979 w 1418"/>
                <a:gd name="T53" fmla="*/ 255 h 433"/>
                <a:gd name="T54" fmla="*/ 952 w 1418"/>
                <a:gd name="T55" fmla="*/ 155 h 433"/>
                <a:gd name="T56" fmla="*/ 786 w 1418"/>
                <a:gd name="T57" fmla="*/ 33 h 433"/>
                <a:gd name="T58" fmla="*/ 963 w 1418"/>
                <a:gd name="T59" fmla="*/ 16 h 433"/>
                <a:gd name="T60" fmla="*/ 1051 w 1418"/>
                <a:gd name="T61" fmla="*/ 122 h 433"/>
                <a:gd name="T62" fmla="*/ 1184 w 1418"/>
                <a:gd name="T63" fmla="*/ 99 h 433"/>
                <a:gd name="T64" fmla="*/ 1207 w 1418"/>
                <a:gd name="T65" fmla="*/ 177 h 433"/>
                <a:gd name="T66" fmla="*/ 1306 w 1418"/>
                <a:gd name="T67" fmla="*/ 94 h 433"/>
                <a:gd name="T68" fmla="*/ 1356 w 1418"/>
                <a:gd name="T69" fmla="*/ 177 h 433"/>
                <a:gd name="T70" fmla="*/ 1389 w 1418"/>
                <a:gd name="T71" fmla="*/ 244 h 433"/>
                <a:gd name="T72" fmla="*/ 1412 w 1418"/>
                <a:gd name="T73" fmla="*/ 266 h 433"/>
                <a:gd name="T74" fmla="*/ 1295 w 1418"/>
                <a:gd name="T75" fmla="*/ 266 h 433"/>
                <a:gd name="T76" fmla="*/ 1223 w 1418"/>
                <a:gd name="T77" fmla="*/ 277 h 433"/>
                <a:gd name="T78" fmla="*/ 1223 w 1418"/>
                <a:gd name="T79" fmla="*/ 304 h 433"/>
                <a:gd name="T80" fmla="*/ 1373 w 1418"/>
                <a:gd name="T81" fmla="*/ 16 h 433"/>
                <a:gd name="T82" fmla="*/ 1367 w 1418"/>
                <a:gd name="T83" fmla="*/ 83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418" h="433">
                  <a:moveTo>
                    <a:pt x="77" y="155"/>
                  </a:moveTo>
                  <a:lnTo>
                    <a:pt x="77" y="155"/>
                  </a:lnTo>
                  <a:cubicBezTo>
                    <a:pt x="99" y="183"/>
                    <a:pt x="94" y="205"/>
                    <a:pt x="94" y="232"/>
                  </a:cubicBezTo>
                  <a:cubicBezTo>
                    <a:pt x="94" y="249"/>
                    <a:pt x="94" y="260"/>
                    <a:pt x="88" y="277"/>
                  </a:cubicBezTo>
                  <a:cubicBezTo>
                    <a:pt x="83" y="277"/>
                    <a:pt x="77" y="271"/>
                    <a:pt x="66" y="271"/>
                  </a:cubicBezTo>
                  <a:cubicBezTo>
                    <a:pt x="60" y="282"/>
                    <a:pt x="55" y="299"/>
                    <a:pt x="38" y="299"/>
                  </a:cubicBezTo>
                  <a:cubicBezTo>
                    <a:pt x="22" y="299"/>
                    <a:pt x="16" y="282"/>
                    <a:pt x="5" y="277"/>
                  </a:cubicBezTo>
                  <a:cubicBezTo>
                    <a:pt x="0" y="282"/>
                    <a:pt x="0" y="282"/>
                    <a:pt x="0" y="288"/>
                  </a:cubicBezTo>
                  <a:cubicBezTo>
                    <a:pt x="0" y="304"/>
                    <a:pt x="5" y="316"/>
                    <a:pt x="16" y="321"/>
                  </a:cubicBezTo>
                  <a:cubicBezTo>
                    <a:pt x="27" y="321"/>
                    <a:pt x="33" y="316"/>
                    <a:pt x="38" y="321"/>
                  </a:cubicBezTo>
                  <a:cubicBezTo>
                    <a:pt x="55" y="327"/>
                    <a:pt x="60" y="343"/>
                    <a:pt x="72" y="349"/>
                  </a:cubicBezTo>
                  <a:cubicBezTo>
                    <a:pt x="77" y="327"/>
                    <a:pt x="77" y="327"/>
                    <a:pt x="77" y="327"/>
                  </a:cubicBezTo>
                  <a:cubicBezTo>
                    <a:pt x="83" y="327"/>
                    <a:pt x="83" y="327"/>
                    <a:pt x="88" y="327"/>
                  </a:cubicBezTo>
                  <a:cubicBezTo>
                    <a:pt x="105" y="327"/>
                    <a:pt x="105" y="343"/>
                    <a:pt x="116" y="343"/>
                  </a:cubicBezTo>
                  <a:cubicBezTo>
                    <a:pt x="138" y="349"/>
                    <a:pt x="155" y="343"/>
                    <a:pt x="177" y="349"/>
                  </a:cubicBezTo>
                  <a:cubicBezTo>
                    <a:pt x="193" y="349"/>
                    <a:pt x="199" y="365"/>
                    <a:pt x="216" y="365"/>
                  </a:cubicBezTo>
                  <a:cubicBezTo>
                    <a:pt x="227" y="365"/>
                    <a:pt x="232" y="354"/>
                    <a:pt x="243" y="354"/>
                  </a:cubicBezTo>
                  <a:cubicBezTo>
                    <a:pt x="254" y="349"/>
                    <a:pt x="260" y="354"/>
                    <a:pt x="271" y="354"/>
                  </a:cubicBezTo>
                  <a:cubicBezTo>
                    <a:pt x="293" y="354"/>
                    <a:pt x="304" y="338"/>
                    <a:pt x="304" y="321"/>
                  </a:cubicBezTo>
                  <a:cubicBezTo>
                    <a:pt x="304" y="310"/>
                    <a:pt x="299" y="304"/>
                    <a:pt x="299" y="293"/>
                  </a:cubicBezTo>
                  <a:cubicBezTo>
                    <a:pt x="299" y="271"/>
                    <a:pt x="321" y="260"/>
                    <a:pt x="332" y="244"/>
                  </a:cubicBezTo>
                  <a:cubicBezTo>
                    <a:pt x="343" y="227"/>
                    <a:pt x="343" y="210"/>
                    <a:pt x="349" y="194"/>
                  </a:cubicBezTo>
                  <a:cubicBezTo>
                    <a:pt x="360" y="166"/>
                    <a:pt x="371" y="149"/>
                    <a:pt x="371" y="116"/>
                  </a:cubicBezTo>
                  <a:cubicBezTo>
                    <a:pt x="371" y="94"/>
                    <a:pt x="349" y="88"/>
                    <a:pt x="326" y="83"/>
                  </a:cubicBezTo>
                  <a:cubicBezTo>
                    <a:pt x="293" y="72"/>
                    <a:pt x="271" y="55"/>
                    <a:pt x="238" y="55"/>
                  </a:cubicBezTo>
                  <a:cubicBezTo>
                    <a:pt x="210" y="55"/>
                    <a:pt x="199" y="55"/>
                    <a:pt x="177" y="66"/>
                  </a:cubicBezTo>
                  <a:cubicBezTo>
                    <a:pt x="149" y="83"/>
                    <a:pt x="144" y="105"/>
                    <a:pt x="121" y="127"/>
                  </a:cubicBezTo>
                  <a:cubicBezTo>
                    <a:pt x="105" y="138"/>
                    <a:pt x="94" y="138"/>
                    <a:pt x="77" y="155"/>
                  </a:cubicBezTo>
                  <a:close/>
                  <a:moveTo>
                    <a:pt x="681" y="55"/>
                  </a:moveTo>
                  <a:lnTo>
                    <a:pt x="681" y="55"/>
                  </a:lnTo>
                  <a:cubicBezTo>
                    <a:pt x="681" y="66"/>
                    <a:pt x="692" y="77"/>
                    <a:pt x="703" y="83"/>
                  </a:cubicBezTo>
                  <a:cubicBezTo>
                    <a:pt x="703" y="88"/>
                    <a:pt x="698" y="88"/>
                    <a:pt x="698" y="94"/>
                  </a:cubicBezTo>
                  <a:cubicBezTo>
                    <a:pt x="698" y="105"/>
                    <a:pt x="703" y="122"/>
                    <a:pt x="714" y="122"/>
                  </a:cubicBezTo>
                  <a:cubicBezTo>
                    <a:pt x="737" y="122"/>
                    <a:pt x="737" y="99"/>
                    <a:pt x="748" y="83"/>
                  </a:cubicBezTo>
                  <a:cubicBezTo>
                    <a:pt x="759" y="61"/>
                    <a:pt x="770" y="44"/>
                    <a:pt x="775" y="22"/>
                  </a:cubicBezTo>
                  <a:cubicBezTo>
                    <a:pt x="770" y="16"/>
                    <a:pt x="770" y="16"/>
                    <a:pt x="770" y="16"/>
                  </a:cubicBezTo>
                  <a:cubicBezTo>
                    <a:pt x="753" y="27"/>
                    <a:pt x="742" y="16"/>
                    <a:pt x="725" y="16"/>
                  </a:cubicBezTo>
                  <a:cubicBezTo>
                    <a:pt x="720" y="22"/>
                    <a:pt x="720" y="27"/>
                    <a:pt x="714" y="33"/>
                  </a:cubicBezTo>
                  <a:cubicBezTo>
                    <a:pt x="703" y="44"/>
                    <a:pt x="681" y="38"/>
                    <a:pt x="681" y="55"/>
                  </a:cubicBezTo>
                  <a:close/>
                  <a:moveTo>
                    <a:pt x="1168" y="310"/>
                  </a:moveTo>
                  <a:lnTo>
                    <a:pt x="1168" y="310"/>
                  </a:lnTo>
                  <a:cubicBezTo>
                    <a:pt x="1146" y="316"/>
                    <a:pt x="1135" y="327"/>
                    <a:pt x="1112" y="327"/>
                  </a:cubicBezTo>
                  <a:cubicBezTo>
                    <a:pt x="1101" y="327"/>
                    <a:pt x="1096" y="321"/>
                    <a:pt x="1085" y="321"/>
                  </a:cubicBezTo>
                  <a:cubicBezTo>
                    <a:pt x="1085" y="304"/>
                    <a:pt x="1085" y="304"/>
                    <a:pt x="1085" y="304"/>
                  </a:cubicBezTo>
                  <a:cubicBezTo>
                    <a:pt x="1085" y="277"/>
                    <a:pt x="1096" y="266"/>
                    <a:pt x="1096" y="244"/>
                  </a:cubicBezTo>
                  <a:cubicBezTo>
                    <a:pt x="1096" y="188"/>
                    <a:pt x="1051" y="266"/>
                    <a:pt x="1029" y="282"/>
                  </a:cubicBezTo>
                  <a:cubicBezTo>
                    <a:pt x="1018" y="293"/>
                    <a:pt x="1013" y="299"/>
                    <a:pt x="1002" y="310"/>
                  </a:cubicBezTo>
                  <a:cubicBezTo>
                    <a:pt x="979" y="327"/>
                    <a:pt x="957" y="327"/>
                    <a:pt x="931" y="332"/>
                  </a:cubicBezTo>
                  <a:cubicBezTo>
                    <a:pt x="908" y="332"/>
                    <a:pt x="908" y="360"/>
                    <a:pt x="892" y="360"/>
                  </a:cubicBezTo>
                  <a:cubicBezTo>
                    <a:pt x="864" y="360"/>
                    <a:pt x="847" y="354"/>
                    <a:pt x="820" y="354"/>
                  </a:cubicBezTo>
                  <a:cubicBezTo>
                    <a:pt x="809" y="354"/>
                    <a:pt x="798" y="360"/>
                    <a:pt x="786" y="365"/>
                  </a:cubicBezTo>
                  <a:cubicBezTo>
                    <a:pt x="781" y="365"/>
                    <a:pt x="781" y="377"/>
                    <a:pt x="775" y="377"/>
                  </a:cubicBezTo>
                  <a:cubicBezTo>
                    <a:pt x="742" y="388"/>
                    <a:pt x="725" y="404"/>
                    <a:pt x="687" y="404"/>
                  </a:cubicBezTo>
                  <a:cubicBezTo>
                    <a:pt x="592" y="388"/>
                    <a:pt x="592" y="388"/>
                    <a:pt x="592" y="388"/>
                  </a:cubicBezTo>
                  <a:cubicBezTo>
                    <a:pt x="559" y="393"/>
                    <a:pt x="548" y="432"/>
                    <a:pt x="515" y="432"/>
                  </a:cubicBezTo>
                  <a:cubicBezTo>
                    <a:pt x="493" y="432"/>
                    <a:pt x="476" y="426"/>
                    <a:pt x="459" y="415"/>
                  </a:cubicBezTo>
                  <a:cubicBezTo>
                    <a:pt x="443" y="410"/>
                    <a:pt x="437" y="404"/>
                    <a:pt x="421" y="399"/>
                  </a:cubicBezTo>
                  <a:cubicBezTo>
                    <a:pt x="410" y="399"/>
                    <a:pt x="393" y="399"/>
                    <a:pt x="393" y="388"/>
                  </a:cubicBezTo>
                  <a:cubicBezTo>
                    <a:pt x="393" y="377"/>
                    <a:pt x="393" y="377"/>
                    <a:pt x="393" y="371"/>
                  </a:cubicBezTo>
                  <a:cubicBezTo>
                    <a:pt x="393" y="360"/>
                    <a:pt x="382" y="360"/>
                    <a:pt x="382" y="354"/>
                  </a:cubicBezTo>
                  <a:cubicBezTo>
                    <a:pt x="382" y="338"/>
                    <a:pt x="387" y="327"/>
                    <a:pt x="393" y="316"/>
                  </a:cubicBezTo>
                  <a:cubicBezTo>
                    <a:pt x="398" y="310"/>
                    <a:pt x="410" y="310"/>
                    <a:pt x="410" y="304"/>
                  </a:cubicBezTo>
                  <a:cubicBezTo>
                    <a:pt x="410" y="288"/>
                    <a:pt x="393" y="288"/>
                    <a:pt x="393" y="277"/>
                  </a:cubicBezTo>
                  <a:cubicBezTo>
                    <a:pt x="393" y="238"/>
                    <a:pt x="404" y="221"/>
                    <a:pt x="415" y="188"/>
                  </a:cubicBezTo>
                  <a:cubicBezTo>
                    <a:pt x="437" y="194"/>
                    <a:pt x="448" y="177"/>
                    <a:pt x="476" y="171"/>
                  </a:cubicBezTo>
                  <a:cubicBezTo>
                    <a:pt x="504" y="160"/>
                    <a:pt x="515" y="155"/>
                    <a:pt x="543" y="138"/>
                  </a:cubicBezTo>
                  <a:cubicBezTo>
                    <a:pt x="554" y="133"/>
                    <a:pt x="548" y="111"/>
                    <a:pt x="559" y="111"/>
                  </a:cubicBezTo>
                  <a:cubicBezTo>
                    <a:pt x="581" y="111"/>
                    <a:pt x="587" y="133"/>
                    <a:pt x="604" y="138"/>
                  </a:cubicBezTo>
                  <a:cubicBezTo>
                    <a:pt x="626" y="138"/>
                    <a:pt x="626" y="166"/>
                    <a:pt x="648" y="166"/>
                  </a:cubicBezTo>
                  <a:cubicBezTo>
                    <a:pt x="659" y="166"/>
                    <a:pt x="665" y="149"/>
                    <a:pt x="676" y="149"/>
                  </a:cubicBezTo>
                  <a:cubicBezTo>
                    <a:pt x="714" y="149"/>
                    <a:pt x="714" y="149"/>
                    <a:pt x="714" y="149"/>
                  </a:cubicBezTo>
                  <a:cubicBezTo>
                    <a:pt x="720" y="149"/>
                    <a:pt x="720" y="149"/>
                    <a:pt x="725" y="144"/>
                  </a:cubicBezTo>
                  <a:cubicBezTo>
                    <a:pt x="731" y="155"/>
                    <a:pt x="731" y="166"/>
                    <a:pt x="737" y="171"/>
                  </a:cubicBezTo>
                  <a:cubicBezTo>
                    <a:pt x="753" y="166"/>
                    <a:pt x="753" y="166"/>
                    <a:pt x="753" y="166"/>
                  </a:cubicBezTo>
                  <a:cubicBezTo>
                    <a:pt x="759" y="177"/>
                    <a:pt x="759" y="183"/>
                    <a:pt x="759" y="199"/>
                  </a:cubicBezTo>
                  <a:cubicBezTo>
                    <a:pt x="775" y="199"/>
                    <a:pt x="798" y="194"/>
                    <a:pt x="803" y="210"/>
                  </a:cubicBezTo>
                  <a:cubicBezTo>
                    <a:pt x="814" y="221"/>
                    <a:pt x="803" y="238"/>
                    <a:pt x="814" y="255"/>
                  </a:cubicBezTo>
                  <a:cubicBezTo>
                    <a:pt x="820" y="266"/>
                    <a:pt x="836" y="260"/>
                    <a:pt x="853" y="260"/>
                  </a:cubicBezTo>
                  <a:cubicBezTo>
                    <a:pt x="870" y="260"/>
                    <a:pt x="875" y="271"/>
                    <a:pt x="892" y="271"/>
                  </a:cubicBezTo>
                  <a:cubicBezTo>
                    <a:pt x="914" y="271"/>
                    <a:pt x="919" y="244"/>
                    <a:pt x="941" y="244"/>
                  </a:cubicBezTo>
                  <a:cubicBezTo>
                    <a:pt x="957" y="244"/>
                    <a:pt x="963" y="255"/>
                    <a:pt x="979" y="255"/>
                  </a:cubicBezTo>
                  <a:cubicBezTo>
                    <a:pt x="1002" y="255"/>
                    <a:pt x="1024" y="244"/>
                    <a:pt x="1024" y="221"/>
                  </a:cubicBezTo>
                  <a:cubicBezTo>
                    <a:pt x="1024" y="210"/>
                    <a:pt x="1007" y="205"/>
                    <a:pt x="996" y="199"/>
                  </a:cubicBezTo>
                  <a:cubicBezTo>
                    <a:pt x="979" y="183"/>
                    <a:pt x="974" y="160"/>
                    <a:pt x="952" y="155"/>
                  </a:cubicBezTo>
                  <a:cubicBezTo>
                    <a:pt x="931" y="144"/>
                    <a:pt x="914" y="155"/>
                    <a:pt x="892" y="149"/>
                  </a:cubicBezTo>
                  <a:cubicBezTo>
                    <a:pt x="870" y="149"/>
                    <a:pt x="858" y="133"/>
                    <a:pt x="842" y="116"/>
                  </a:cubicBezTo>
                  <a:cubicBezTo>
                    <a:pt x="814" y="94"/>
                    <a:pt x="786" y="72"/>
                    <a:pt x="786" y="33"/>
                  </a:cubicBezTo>
                  <a:cubicBezTo>
                    <a:pt x="786" y="11"/>
                    <a:pt x="820" y="16"/>
                    <a:pt x="842" y="16"/>
                  </a:cubicBezTo>
                  <a:cubicBezTo>
                    <a:pt x="870" y="11"/>
                    <a:pt x="881" y="0"/>
                    <a:pt x="903" y="0"/>
                  </a:cubicBezTo>
                  <a:cubicBezTo>
                    <a:pt x="931" y="0"/>
                    <a:pt x="946" y="0"/>
                    <a:pt x="963" y="16"/>
                  </a:cubicBezTo>
                  <a:cubicBezTo>
                    <a:pt x="968" y="22"/>
                    <a:pt x="968" y="33"/>
                    <a:pt x="974" y="38"/>
                  </a:cubicBezTo>
                  <a:cubicBezTo>
                    <a:pt x="990" y="61"/>
                    <a:pt x="1002" y="66"/>
                    <a:pt x="1018" y="88"/>
                  </a:cubicBezTo>
                  <a:cubicBezTo>
                    <a:pt x="1029" y="105"/>
                    <a:pt x="1029" y="122"/>
                    <a:pt x="1051" y="122"/>
                  </a:cubicBezTo>
                  <a:cubicBezTo>
                    <a:pt x="1057" y="122"/>
                    <a:pt x="1057" y="116"/>
                    <a:pt x="1068" y="111"/>
                  </a:cubicBezTo>
                  <a:cubicBezTo>
                    <a:pt x="1090" y="94"/>
                    <a:pt x="1101" y="66"/>
                    <a:pt x="1135" y="66"/>
                  </a:cubicBezTo>
                  <a:cubicBezTo>
                    <a:pt x="1157" y="66"/>
                    <a:pt x="1168" y="77"/>
                    <a:pt x="1184" y="99"/>
                  </a:cubicBezTo>
                  <a:cubicBezTo>
                    <a:pt x="1190" y="105"/>
                    <a:pt x="1196" y="111"/>
                    <a:pt x="1196" y="116"/>
                  </a:cubicBezTo>
                  <a:cubicBezTo>
                    <a:pt x="1196" y="177"/>
                    <a:pt x="1196" y="177"/>
                    <a:pt x="1196" y="177"/>
                  </a:cubicBezTo>
                  <a:cubicBezTo>
                    <a:pt x="1207" y="177"/>
                    <a:pt x="1207" y="177"/>
                    <a:pt x="1207" y="177"/>
                  </a:cubicBezTo>
                  <a:cubicBezTo>
                    <a:pt x="1218" y="160"/>
                    <a:pt x="1218" y="144"/>
                    <a:pt x="1223" y="127"/>
                  </a:cubicBezTo>
                  <a:cubicBezTo>
                    <a:pt x="1229" y="105"/>
                    <a:pt x="1240" y="88"/>
                    <a:pt x="1262" y="88"/>
                  </a:cubicBezTo>
                  <a:cubicBezTo>
                    <a:pt x="1279" y="88"/>
                    <a:pt x="1290" y="94"/>
                    <a:pt x="1306" y="94"/>
                  </a:cubicBezTo>
                  <a:cubicBezTo>
                    <a:pt x="1317" y="94"/>
                    <a:pt x="1329" y="94"/>
                    <a:pt x="1334" y="99"/>
                  </a:cubicBezTo>
                  <a:cubicBezTo>
                    <a:pt x="1351" y="105"/>
                    <a:pt x="1345" y="122"/>
                    <a:pt x="1345" y="138"/>
                  </a:cubicBezTo>
                  <a:cubicBezTo>
                    <a:pt x="1351" y="155"/>
                    <a:pt x="1356" y="160"/>
                    <a:pt x="1356" y="177"/>
                  </a:cubicBezTo>
                  <a:cubicBezTo>
                    <a:pt x="1356" y="188"/>
                    <a:pt x="1345" y="194"/>
                    <a:pt x="1345" y="210"/>
                  </a:cubicBezTo>
                  <a:cubicBezTo>
                    <a:pt x="1345" y="227"/>
                    <a:pt x="1362" y="232"/>
                    <a:pt x="1378" y="244"/>
                  </a:cubicBezTo>
                  <a:cubicBezTo>
                    <a:pt x="1389" y="244"/>
                    <a:pt x="1389" y="244"/>
                    <a:pt x="1389" y="244"/>
                  </a:cubicBezTo>
                  <a:cubicBezTo>
                    <a:pt x="1389" y="227"/>
                    <a:pt x="1395" y="210"/>
                    <a:pt x="1412" y="205"/>
                  </a:cubicBezTo>
                  <a:cubicBezTo>
                    <a:pt x="1412" y="216"/>
                    <a:pt x="1417" y="221"/>
                    <a:pt x="1417" y="227"/>
                  </a:cubicBezTo>
                  <a:cubicBezTo>
                    <a:pt x="1417" y="244"/>
                    <a:pt x="1417" y="249"/>
                    <a:pt x="1412" y="266"/>
                  </a:cubicBezTo>
                  <a:cubicBezTo>
                    <a:pt x="1412" y="277"/>
                    <a:pt x="1395" y="277"/>
                    <a:pt x="1384" y="277"/>
                  </a:cubicBezTo>
                  <a:cubicBezTo>
                    <a:pt x="1367" y="282"/>
                    <a:pt x="1362" y="288"/>
                    <a:pt x="1345" y="288"/>
                  </a:cubicBezTo>
                  <a:cubicBezTo>
                    <a:pt x="1323" y="288"/>
                    <a:pt x="1317" y="266"/>
                    <a:pt x="1295" y="266"/>
                  </a:cubicBezTo>
                  <a:cubicBezTo>
                    <a:pt x="1279" y="266"/>
                    <a:pt x="1268" y="271"/>
                    <a:pt x="1251" y="271"/>
                  </a:cubicBezTo>
                  <a:cubicBezTo>
                    <a:pt x="1229" y="271"/>
                    <a:pt x="1229" y="271"/>
                    <a:pt x="1229" y="271"/>
                  </a:cubicBezTo>
                  <a:cubicBezTo>
                    <a:pt x="1223" y="277"/>
                    <a:pt x="1223" y="277"/>
                    <a:pt x="1223" y="277"/>
                  </a:cubicBezTo>
                  <a:cubicBezTo>
                    <a:pt x="1251" y="299"/>
                    <a:pt x="1290" y="277"/>
                    <a:pt x="1306" y="310"/>
                  </a:cubicBezTo>
                  <a:cubicBezTo>
                    <a:pt x="1295" y="316"/>
                    <a:pt x="1290" y="327"/>
                    <a:pt x="1279" y="327"/>
                  </a:cubicBezTo>
                  <a:cubicBezTo>
                    <a:pt x="1256" y="327"/>
                    <a:pt x="1245" y="304"/>
                    <a:pt x="1223" y="304"/>
                  </a:cubicBezTo>
                  <a:cubicBezTo>
                    <a:pt x="1179" y="304"/>
                    <a:pt x="1179" y="304"/>
                    <a:pt x="1179" y="304"/>
                  </a:cubicBezTo>
                  <a:cubicBezTo>
                    <a:pt x="1173" y="304"/>
                    <a:pt x="1173" y="304"/>
                    <a:pt x="1168" y="310"/>
                  </a:cubicBezTo>
                  <a:close/>
                  <a:moveTo>
                    <a:pt x="1373" y="16"/>
                  </a:moveTo>
                  <a:lnTo>
                    <a:pt x="1373" y="16"/>
                  </a:lnTo>
                  <a:cubicBezTo>
                    <a:pt x="1356" y="16"/>
                    <a:pt x="1340" y="27"/>
                    <a:pt x="1340" y="44"/>
                  </a:cubicBezTo>
                  <a:cubicBezTo>
                    <a:pt x="1340" y="61"/>
                    <a:pt x="1351" y="83"/>
                    <a:pt x="1367" y="83"/>
                  </a:cubicBezTo>
                  <a:cubicBezTo>
                    <a:pt x="1389" y="83"/>
                    <a:pt x="1389" y="55"/>
                    <a:pt x="1389" y="33"/>
                  </a:cubicBezTo>
                  <a:cubicBezTo>
                    <a:pt x="1389" y="22"/>
                    <a:pt x="1378" y="16"/>
                    <a:pt x="1373" y="16"/>
                  </a:cubicBezTo>
                  <a:close/>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105" name="Freeform 113">
              <a:extLst>
                <a:ext uri="{FF2B5EF4-FFF2-40B4-BE49-F238E27FC236}">
                  <a16:creationId xmlns:a16="http://schemas.microsoft.com/office/drawing/2014/main" id="{115CE3F5-21AB-4E20-9BAF-C4DA8E4AC8EE}"/>
                </a:ext>
              </a:extLst>
            </p:cNvPr>
            <p:cNvSpPr>
              <a:spLocks noChangeArrowheads="1"/>
            </p:cNvSpPr>
            <p:nvPr/>
          </p:nvSpPr>
          <p:spPr bwMode="auto">
            <a:xfrm>
              <a:off x="19696417" y="4738689"/>
              <a:ext cx="190488" cy="123825"/>
            </a:xfrm>
            <a:custGeom>
              <a:avLst/>
              <a:gdLst>
                <a:gd name="T0" fmla="*/ 6 w 527"/>
                <a:gd name="T1" fmla="*/ 22 h 344"/>
                <a:gd name="T2" fmla="*/ 6 w 527"/>
                <a:gd name="T3" fmla="*/ 22 h 344"/>
                <a:gd name="T4" fmla="*/ 0 w 527"/>
                <a:gd name="T5" fmla="*/ 27 h 344"/>
                <a:gd name="T6" fmla="*/ 22 w 527"/>
                <a:gd name="T7" fmla="*/ 55 h 344"/>
                <a:gd name="T8" fmla="*/ 33 w 527"/>
                <a:gd name="T9" fmla="*/ 77 h 344"/>
                <a:gd name="T10" fmla="*/ 61 w 527"/>
                <a:gd name="T11" fmla="*/ 144 h 344"/>
                <a:gd name="T12" fmla="*/ 83 w 527"/>
                <a:gd name="T13" fmla="*/ 144 h 344"/>
                <a:gd name="T14" fmla="*/ 150 w 527"/>
                <a:gd name="T15" fmla="*/ 160 h 344"/>
                <a:gd name="T16" fmla="*/ 227 w 527"/>
                <a:gd name="T17" fmla="*/ 182 h 344"/>
                <a:gd name="T18" fmla="*/ 266 w 527"/>
                <a:gd name="T19" fmla="*/ 232 h 344"/>
                <a:gd name="T20" fmla="*/ 299 w 527"/>
                <a:gd name="T21" fmla="*/ 271 h 344"/>
                <a:gd name="T22" fmla="*/ 277 w 527"/>
                <a:gd name="T23" fmla="*/ 332 h 344"/>
                <a:gd name="T24" fmla="*/ 277 w 527"/>
                <a:gd name="T25" fmla="*/ 343 h 344"/>
                <a:gd name="T26" fmla="*/ 294 w 527"/>
                <a:gd name="T27" fmla="*/ 343 h 344"/>
                <a:gd name="T28" fmla="*/ 327 w 527"/>
                <a:gd name="T29" fmla="*/ 315 h 344"/>
                <a:gd name="T30" fmla="*/ 338 w 527"/>
                <a:gd name="T31" fmla="*/ 271 h 344"/>
                <a:gd name="T32" fmla="*/ 410 w 527"/>
                <a:gd name="T33" fmla="*/ 216 h 344"/>
                <a:gd name="T34" fmla="*/ 443 w 527"/>
                <a:gd name="T35" fmla="*/ 210 h 344"/>
                <a:gd name="T36" fmla="*/ 460 w 527"/>
                <a:gd name="T37" fmla="*/ 194 h 344"/>
                <a:gd name="T38" fmla="*/ 504 w 527"/>
                <a:gd name="T39" fmla="*/ 177 h 344"/>
                <a:gd name="T40" fmla="*/ 521 w 527"/>
                <a:gd name="T41" fmla="*/ 122 h 344"/>
                <a:gd name="T42" fmla="*/ 466 w 527"/>
                <a:gd name="T43" fmla="*/ 61 h 344"/>
                <a:gd name="T44" fmla="*/ 388 w 527"/>
                <a:gd name="T45" fmla="*/ 11 h 344"/>
                <a:gd name="T46" fmla="*/ 349 w 527"/>
                <a:gd name="T47" fmla="*/ 11 h 344"/>
                <a:gd name="T48" fmla="*/ 310 w 527"/>
                <a:gd name="T49" fmla="*/ 0 h 344"/>
                <a:gd name="T50" fmla="*/ 288 w 527"/>
                <a:gd name="T51" fmla="*/ 16 h 344"/>
                <a:gd name="T52" fmla="*/ 255 w 527"/>
                <a:gd name="T53" fmla="*/ 33 h 344"/>
                <a:gd name="T54" fmla="*/ 183 w 527"/>
                <a:gd name="T55" fmla="*/ 38 h 344"/>
                <a:gd name="T56" fmla="*/ 133 w 527"/>
                <a:gd name="T57" fmla="*/ 38 h 344"/>
                <a:gd name="T58" fmla="*/ 83 w 527"/>
                <a:gd name="T59" fmla="*/ 38 h 344"/>
                <a:gd name="T60" fmla="*/ 61 w 527"/>
                <a:gd name="T61" fmla="*/ 27 h 344"/>
                <a:gd name="T62" fmla="*/ 6 w 527"/>
                <a:gd name="T63" fmla="*/ 22 h 344"/>
                <a:gd name="T64" fmla="*/ 432 w 527"/>
                <a:gd name="T65" fmla="*/ 282 h 344"/>
                <a:gd name="T66" fmla="*/ 432 w 527"/>
                <a:gd name="T67" fmla="*/ 282 h 344"/>
                <a:gd name="T68" fmla="*/ 471 w 527"/>
                <a:gd name="T69" fmla="*/ 260 h 344"/>
                <a:gd name="T70" fmla="*/ 482 w 527"/>
                <a:gd name="T71" fmla="*/ 266 h 344"/>
                <a:gd name="T72" fmla="*/ 493 w 527"/>
                <a:gd name="T73" fmla="*/ 299 h 344"/>
                <a:gd name="T74" fmla="*/ 488 w 527"/>
                <a:gd name="T75" fmla="*/ 310 h 344"/>
                <a:gd name="T76" fmla="*/ 432 w 527"/>
                <a:gd name="T77" fmla="*/ 282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27" h="344">
                  <a:moveTo>
                    <a:pt x="6" y="22"/>
                  </a:moveTo>
                  <a:lnTo>
                    <a:pt x="6" y="22"/>
                  </a:lnTo>
                  <a:cubicBezTo>
                    <a:pt x="6" y="22"/>
                    <a:pt x="0" y="22"/>
                    <a:pt x="0" y="27"/>
                  </a:cubicBezTo>
                  <a:cubicBezTo>
                    <a:pt x="0" y="38"/>
                    <a:pt x="17" y="44"/>
                    <a:pt x="22" y="55"/>
                  </a:cubicBezTo>
                  <a:cubicBezTo>
                    <a:pt x="28" y="61"/>
                    <a:pt x="28" y="66"/>
                    <a:pt x="33" y="77"/>
                  </a:cubicBezTo>
                  <a:cubicBezTo>
                    <a:pt x="44" y="99"/>
                    <a:pt x="39" y="127"/>
                    <a:pt x="61" y="144"/>
                  </a:cubicBezTo>
                  <a:cubicBezTo>
                    <a:pt x="67" y="144"/>
                    <a:pt x="72" y="144"/>
                    <a:pt x="83" y="144"/>
                  </a:cubicBezTo>
                  <a:cubicBezTo>
                    <a:pt x="105" y="149"/>
                    <a:pt x="122" y="160"/>
                    <a:pt x="150" y="160"/>
                  </a:cubicBezTo>
                  <a:cubicBezTo>
                    <a:pt x="177" y="166"/>
                    <a:pt x="200" y="166"/>
                    <a:pt x="227" y="182"/>
                  </a:cubicBezTo>
                  <a:cubicBezTo>
                    <a:pt x="244" y="194"/>
                    <a:pt x="244" y="216"/>
                    <a:pt x="266" y="232"/>
                  </a:cubicBezTo>
                  <a:cubicBezTo>
                    <a:pt x="283" y="243"/>
                    <a:pt x="299" y="249"/>
                    <a:pt x="299" y="271"/>
                  </a:cubicBezTo>
                  <a:cubicBezTo>
                    <a:pt x="299" y="293"/>
                    <a:pt x="277" y="304"/>
                    <a:pt x="277" y="332"/>
                  </a:cubicBezTo>
                  <a:cubicBezTo>
                    <a:pt x="277" y="343"/>
                    <a:pt x="277" y="343"/>
                    <a:pt x="277" y="343"/>
                  </a:cubicBezTo>
                  <a:cubicBezTo>
                    <a:pt x="294" y="343"/>
                    <a:pt x="294" y="343"/>
                    <a:pt x="294" y="343"/>
                  </a:cubicBezTo>
                  <a:cubicBezTo>
                    <a:pt x="310" y="343"/>
                    <a:pt x="327" y="332"/>
                    <a:pt x="327" y="315"/>
                  </a:cubicBezTo>
                  <a:cubicBezTo>
                    <a:pt x="327" y="299"/>
                    <a:pt x="321" y="282"/>
                    <a:pt x="338" y="271"/>
                  </a:cubicBezTo>
                  <a:cubicBezTo>
                    <a:pt x="366" y="249"/>
                    <a:pt x="371" y="221"/>
                    <a:pt x="410" y="216"/>
                  </a:cubicBezTo>
                  <a:cubicBezTo>
                    <a:pt x="421" y="210"/>
                    <a:pt x="432" y="216"/>
                    <a:pt x="443" y="210"/>
                  </a:cubicBezTo>
                  <a:cubicBezTo>
                    <a:pt x="449" y="210"/>
                    <a:pt x="449" y="199"/>
                    <a:pt x="460" y="194"/>
                  </a:cubicBezTo>
                  <a:cubicBezTo>
                    <a:pt x="477" y="182"/>
                    <a:pt x="488" y="188"/>
                    <a:pt x="504" y="177"/>
                  </a:cubicBezTo>
                  <a:cubicBezTo>
                    <a:pt x="526" y="166"/>
                    <a:pt x="521" y="144"/>
                    <a:pt x="521" y="122"/>
                  </a:cubicBezTo>
                  <a:cubicBezTo>
                    <a:pt x="521" y="88"/>
                    <a:pt x="488" y="88"/>
                    <a:pt x="466" y="61"/>
                  </a:cubicBezTo>
                  <a:cubicBezTo>
                    <a:pt x="443" y="33"/>
                    <a:pt x="427" y="11"/>
                    <a:pt x="388" y="11"/>
                  </a:cubicBezTo>
                  <a:cubicBezTo>
                    <a:pt x="349" y="11"/>
                    <a:pt x="349" y="11"/>
                    <a:pt x="349" y="11"/>
                  </a:cubicBezTo>
                  <a:cubicBezTo>
                    <a:pt x="333" y="11"/>
                    <a:pt x="327" y="0"/>
                    <a:pt x="310" y="0"/>
                  </a:cubicBezTo>
                  <a:cubicBezTo>
                    <a:pt x="299" y="0"/>
                    <a:pt x="299" y="11"/>
                    <a:pt x="288" y="16"/>
                  </a:cubicBezTo>
                  <a:cubicBezTo>
                    <a:pt x="277" y="22"/>
                    <a:pt x="272" y="27"/>
                    <a:pt x="255" y="33"/>
                  </a:cubicBezTo>
                  <a:cubicBezTo>
                    <a:pt x="227" y="49"/>
                    <a:pt x="211" y="38"/>
                    <a:pt x="183" y="38"/>
                  </a:cubicBezTo>
                  <a:cubicBezTo>
                    <a:pt x="166" y="38"/>
                    <a:pt x="155" y="38"/>
                    <a:pt x="133" y="38"/>
                  </a:cubicBezTo>
                  <a:cubicBezTo>
                    <a:pt x="83" y="38"/>
                    <a:pt x="83" y="38"/>
                    <a:pt x="83" y="38"/>
                  </a:cubicBezTo>
                  <a:cubicBezTo>
                    <a:pt x="78" y="38"/>
                    <a:pt x="72" y="27"/>
                    <a:pt x="61" y="27"/>
                  </a:cubicBezTo>
                  <a:cubicBezTo>
                    <a:pt x="44" y="22"/>
                    <a:pt x="28" y="22"/>
                    <a:pt x="6" y="22"/>
                  </a:cubicBezTo>
                  <a:close/>
                  <a:moveTo>
                    <a:pt x="432" y="282"/>
                  </a:moveTo>
                  <a:lnTo>
                    <a:pt x="432" y="282"/>
                  </a:lnTo>
                  <a:cubicBezTo>
                    <a:pt x="443" y="271"/>
                    <a:pt x="454" y="255"/>
                    <a:pt x="471" y="260"/>
                  </a:cubicBezTo>
                  <a:cubicBezTo>
                    <a:pt x="477" y="260"/>
                    <a:pt x="477" y="266"/>
                    <a:pt x="482" y="266"/>
                  </a:cubicBezTo>
                  <a:cubicBezTo>
                    <a:pt x="488" y="277"/>
                    <a:pt x="493" y="288"/>
                    <a:pt x="493" y="299"/>
                  </a:cubicBezTo>
                  <a:cubicBezTo>
                    <a:pt x="493" y="304"/>
                    <a:pt x="493" y="310"/>
                    <a:pt x="488" y="310"/>
                  </a:cubicBezTo>
                  <a:cubicBezTo>
                    <a:pt x="466" y="304"/>
                    <a:pt x="449" y="304"/>
                    <a:pt x="432" y="282"/>
                  </a:cubicBezTo>
                  <a:close/>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106" name="Freeform 114">
              <a:extLst>
                <a:ext uri="{FF2B5EF4-FFF2-40B4-BE49-F238E27FC236}">
                  <a16:creationId xmlns:a16="http://schemas.microsoft.com/office/drawing/2014/main" id="{BEE78B1B-C812-45EF-9359-AEC2F2BD07F8}"/>
                </a:ext>
              </a:extLst>
            </p:cNvPr>
            <p:cNvSpPr>
              <a:spLocks noChangeArrowheads="1"/>
            </p:cNvSpPr>
            <p:nvPr/>
          </p:nvSpPr>
          <p:spPr bwMode="auto">
            <a:xfrm>
              <a:off x="19132892" y="4541839"/>
              <a:ext cx="731789" cy="300037"/>
            </a:xfrm>
            <a:custGeom>
              <a:avLst/>
              <a:gdLst>
                <a:gd name="T0" fmla="*/ 1973 w 2035"/>
                <a:gd name="T1" fmla="*/ 55 h 832"/>
                <a:gd name="T2" fmla="*/ 2034 w 2035"/>
                <a:gd name="T3" fmla="*/ 60 h 832"/>
                <a:gd name="T4" fmla="*/ 1973 w 2035"/>
                <a:gd name="T5" fmla="*/ 55 h 832"/>
                <a:gd name="T6" fmla="*/ 1491 w 2035"/>
                <a:gd name="T7" fmla="*/ 127 h 832"/>
                <a:gd name="T8" fmla="*/ 1541 w 2035"/>
                <a:gd name="T9" fmla="*/ 177 h 832"/>
                <a:gd name="T10" fmla="*/ 1524 w 2035"/>
                <a:gd name="T11" fmla="*/ 116 h 832"/>
                <a:gd name="T12" fmla="*/ 421 w 2035"/>
                <a:gd name="T13" fmla="*/ 5 h 832"/>
                <a:gd name="T14" fmla="*/ 471 w 2035"/>
                <a:gd name="T15" fmla="*/ 11 h 832"/>
                <a:gd name="T16" fmla="*/ 538 w 2035"/>
                <a:gd name="T17" fmla="*/ 33 h 832"/>
                <a:gd name="T18" fmla="*/ 726 w 2035"/>
                <a:gd name="T19" fmla="*/ 33 h 832"/>
                <a:gd name="T20" fmla="*/ 798 w 2035"/>
                <a:gd name="T21" fmla="*/ 60 h 832"/>
                <a:gd name="T22" fmla="*/ 859 w 2035"/>
                <a:gd name="T23" fmla="*/ 66 h 832"/>
                <a:gd name="T24" fmla="*/ 931 w 2035"/>
                <a:gd name="T25" fmla="*/ 49 h 832"/>
                <a:gd name="T26" fmla="*/ 1020 w 2035"/>
                <a:gd name="T27" fmla="*/ 44 h 832"/>
                <a:gd name="T28" fmla="*/ 1164 w 2035"/>
                <a:gd name="T29" fmla="*/ 49 h 832"/>
                <a:gd name="T30" fmla="*/ 1269 w 2035"/>
                <a:gd name="T31" fmla="*/ 55 h 832"/>
                <a:gd name="T32" fmla="*/ 1397 w 2035"/>
                <a:gd name="T33" fmla="*/ 60 h 832"/>
                <a:gd name="T34" fmla="*/ 1325 w 2035"/>
                <a:gd name="T35" fmla="*/ 110 h 832"/>
                <a:gd name="T36" fmla="*/ 1247 w 2035"/>
                <a:gd name="T37" fmla="*/ 138 h 832"/>
                <a:gd name="T38" fmla="*/ 1175 w 2035"/>
                <a:gd name="T39" fmla="*/ 171 h 832"/>
                <a:gd name="T40" fmla="*/ 1059 w 2035"/>
                <a:gd name="T41" fmla="*/ 193 h 832"/>
                <a:gd name="T42" fmla="*/ 876 w 2035"/>
                <a:gd name="T43" fmla="*/ 166 h 832"/>
                <a:gd name="T44" fmla="*/ 804 w 2035"/>
                <a:gd name="T45" fmla="*/ 210 h 832"/>
                <a:gd name="T46" fmla="*/ 804 w 2035"/>
                <a:gd name="T47" fmla="*/ 299 h 832"/>
                <a:gd name="T48" fmla="*/ 848 w 2035"/>
                <a:gd name="T49" fmla="*/ 343 h 832"/>
                <a:gd name="T50" fmla="*/ 981 w 2035"/>
                <a:gd name="T51" fmla="*/ 382 h 832"/>
                <a:gd name="T52" fmla="*/ 1081 w 2035"/>
                <a:gd name="T53" fmla="*/ 421 h 832"/>
                <a:gd name="T54" fmla="*/ 1186 w 2035"/>
                <a:gd name="T55" fmla="*/ 393 h 832"/>
                <a:gd name="T56" fmla="*/ 1375 w 2035"/>
                <a:gd name="T57" fmla="*/ 360 h 832"/>
                <a:gd name="T58" fmla="*/ 1485 w 2035"/>
                <a:gd name="T59" fmla="*/ 387 h 832"/>
                <a:gd name="T60" fmla="*/ 1557 w 2035"/>
                <a:gd name="T61" fmla="*/ 465 h 832"/>
                <a:gd name="T62" fmla="*/ 1569 w 2035"/>
                <a:gd name="T63" fmla="*/ 537 h 832"/>
                <a:gd name="T64" fmla="*/ 1508 w 2035"/>
                <a:gd name="T65" fmla="*/ 676 h 832"/>
                <a:gd name="T66" fmla="*/ 1613 w 2035"/>
                <a:gd name="T67" fmla="*/ 831 h 832"/>
                <a:gd name="T68" fmla="*/ 1530 w 2035"/>
                <a:gd name="T69" fmla="*/ 798 h 832"/>
                <a:gd name="T70" fmla="*/ 1452 w 2035"/>
                <a:gd name="T71" fmla="*/ 792 h 832"/>
                <a:gd name="T72" fmla="*/ 1391 w 2035"/>
                <a:gd name="T73" fmla="*/ 786 h 832"/>
                <a:gd name="T74" fmla="*/ 1219 w 2035"/>
                <a:gd name="T75" fmla="*/ 714 h 832"/>
                <a:gd name="T76" fmla="*/ 1103 w 2035"/>
                <a:gd name="T77" fmla="*/ 665 h 832"/>
                <a:gd name="T78" fmla="*/ 976 w 2035"/>
                <a:gd name="T79" fmla="*/ 648 h 832"/>
                <a:gd name="T80" fmla="*/ 865 w 2035"/>
                <a:gd name="T81" fmla="*/ 687 h 832"/>
                <a:gd name="T82" fmla="*/ 732 w 2035"/>
                <a:gd name="T83" fmla="*/ 681 h 832"/>
                <a:gd name="T84" fmla="*/ 621 w 2035"/>
                <a:gd name="T85" fmla="*/ 653 h 832"/>
                <a:gd name="T86" fmla="*/ 521 w 2035"/>
                <a:gd name="T87" fmla="*/ 642 h 832"/>
                <a:gd name="T88" fmla="*/ 455 w 2035"/>
                <a:gd name="T89" fmla="*/ 631 h 832"/>
                <a:gd name="T90" fmla="*/ 405 w 2035"/>
                <a:gd name="T91" fmla="*/ 670 h 832"/>
                <a:gd name="T92" fmla="*/ 344 w 2035"/>
                <a:gd name="T93" fmla="*/ 653 h 832"/>
                <a:gd name="T94" fmla="*/ 255 w 2035"/>
                <a:gd name="T95" fmla="*/ 631 h 832"/>
                <a:gd name="T96" fmla="*/ 128 w 2035"/>
                <a:gd name="T97" fmla="*/ 609 h 832"/>
                <a:gd name="T98" fmla="*/ 22 w 2035"/>
                <a:gd name="T99" fmla="*/ 592 h 832"/>
                <a:gd name="T100" fmla="*/ 0 w 2035"/>
                <a:gd name="T101" fmla="*/ 587 h 832"/>
                <a:gd name="T102" fmla="*/ 0 w 2035"/>
                <a:gd name="T103" fmla="*/ 532 h 832"/>
                <a:gd name="T104" fmla="*/ 139 w 2035"/>
                <a:gd name="T105" fmla="*/ 509 h 832"/>
                <a:gd name="T106" fmla="*/ 222 w 2035"/>
                <a:gd name="T107" fmla="*/ 410 h 832"/>
                <a:gd name="T108" fmla="*/ 211 w 2035"/>
                <a:gd name="T109" fmla="*/ 254 h 832"/>
                <a:gd name="T110" fmla="*/ 255 w 2035"/>
                <a:gd name="T111" fmla="*/ 144 h 832"/>
                <a:gd name="T112" fmla="*/ 377 w 2035"/>
                <a:gd name="T113" fmla="*/ 49 h 8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035" h="832">
                  <a:moveTo>
                    <a:pt x="1973" y="55"/>
                  </a:moveTo>
                  <a:lnTo>
                    <a:pt x="1973" y="55"/>
                  </a:lnTo>
                  <a:cubicBezTo>
                    <a:pt x="1995" y="55"/>
                    <a:pt x="2006" y="72"/>
                    <a:pt x="2029" y="72"/>
                  </a:cubicBezTo>
                  <a:cubicBezTo>
                    <a:pt x="2034" y="66"/>
                    <a:pt x="2034" y="66"/>
                    <a:pt x="2034" y="60"/>
                  </a:cubicBezTo>
                  <a:cubicBezTo>
                    <a:pt x="2034" y="27"/>
                    <a:pt x="1995" y="22"/>
                    <a:pt x="1962" y="22"/>
                  </a:cubicBezTo>
                  <a:cubicBezTo>
                    <a:pt x="1879" y="22"/>
                    <a:pt x="1868" y="55"/>
                    <a:pt x="1973" y="55"/>
                  </a:cubicBezTo>
                  <a:close/>
                  <a:moveTo>
                    <a:pt x="1491" y="127"/>
                  </a:moveTo>
                  <a:lnTo>
                    <a:pt x="1491" y="127"/>
                  </a:lnTo>
                  <a:cubicBezTo>
                    <a:pt x="1502" y="149"/>
                    <a:pt x="1513" y="155"/>
                    <a:pt x="1524" y="177"/>
                  </a:cubicBezTo>
                  <a:cubicBezTo>
                    <a:pt x="1541" y="177"/>
                    <a:pt x="1541" y="177"/>
                    <a:pt x="1541" y="177"/>
                  </a:cubicBezTo>
                  <a:cubicBezTo>
                    <a:pt x="1541" y="133"/>
                    <a:pt x="1541" y="133"/>
                    <a:pt x="1541" y="133"/>
                  </a:cubicBezTo>
                  <a:cubicBezTo>
                    <a:pt x="1535" y="127"/>
                    <a:pt x="1535" y="116"/>
                    <a:pt x="1524" y="116"/>
                  </a:cubicBezTo>
                  <a:cubicBezTo>
                    <a:pt x="1508" y="116"/>
                    <a:pt x="1502" y="121"/>
                    <a:pt x="1491" y="127"/>
                  </a:cubicBezTo>
                  <a:close/>
                  <a:moveTo>
                    <a:pt x="421" y="5"/>
                  </a:moveTo>
                  <a:lnTo>
                    <a:pt x="421" y="5"/>
                  </a:lnTo>
                  <a:cubicBezTo>
                    <a:pt x="438" y="11"/>
                    <a:pt x="455" y="11"/>
                    <a:pt x="471" y="11"/>
                  </a:cubicBezTo>
                  <a:cubicBezTo>
                    <a:pt x="488" y="11"/>
                    <a:pt x="493" y="0"/>
                    <a:pt x="505" y="0"/>
                  </a:cubicBezTo>
                  <a:cubicBezTo>
                    <a:pt x="521" y="0"/>
                    <a:pt x="521" y="22"/>
                    <a:pt x="538" y="33"/>
                  </a:cubicBezTo>
                  <a:cubicBezTo>
                    <a:pt x="560" y="49"/>
                    <a:pt x="582" y="44"/>
                    <a:pt x="610" y="44"/>
                  </a:cubicBezTo>
                  <a:cubicBezTo>
                    <a:pt x="654" y="44"/>
                    <a:pt x="682" y="33"/>
                    <a:pt x="726" y="33"/>
                  </a:cubicBezTo>
                  <a:cubicBezTo>
                    <a:pt x="743" y="33"/>
                    <a:pt x="754" y="44"/>
                    <a:pt x="771" y="49"/>
                  </a:cubicBezTo>
                  <a:cubicBezTo>
                    <a:pt x="782" y="49"/>
                    <a:pt x="793" y="49"/>
                    <a:pt x="798" y="60"/>
                  </a:cubicBezTo>
                  <a:cubicBezTo>
                    <a:pt x="810" y="72"/>
                    <a:pt x="810" y="94"/>
                    <a:pt x="832" y="94"/>
                  </a:cubicBezTo>
                  <a:cubicBezTo>
                    <a:pt x="848" y="94"/>
                    <a:pt x="848" y="77"/>
                    <a:pt x="859" y="66"/>
                  </a:cubicBezTo>
                  <a:cubicBezTo>
                    <a:pt x="870" y="55"/>
                    <a:pt x="881" y="49"/>
                    <a:pt x="898" y="49"/>
                  </a:cubicBezTo>
                  <a:cubicBezTo>
                    <a:pt x="931" y="49"/>
                    <a:pt x="931" y="49"/>
                    <a:pt x="931" y="49"/>
                  </a:cubicBezTo>
                  <a:cubicBezTo>
                    <a:pt x="953" y="49"/>
                    <a:pt x="965" y="44"/>
                    <a:pt x="987" y="44"/>
                  </a:cubicBezTo>
                  <a:cubicBezTo>
                    <a:pt x="1020" y="44"/>
                    <a:pt x="1020" y="44"/>
                    <a:pt x="1020" y="44"/>
                  </a:cubicBezTo>
                  <a:cubicBezTo>
                    <a:pt x="1037" y="44"/>
                    <a:pt x="1042" y="49"/>
                    <a:pt x="1059" y="49"/>
                  </a:cubicBezTo>
                  <a:cubicBezTo>
                    <a:pt x="1164" y="49"/>
                    <a:pt x="1164" y="49"/>
                    <a:pt x="1164" y="49"/>
                  </a:cubicBezTo>
                  <a:cubicBezTo>
                    <a:pt x="1181" y="49"/>
                    <a:pt x="1186" y="55"/>
                    <a:pt x="1203" y="55"/>
                  </a:cubicBezTo>
                  <a:cubicBezTo>
                    <a:pt x="1231" y="55"/>
                    <a:pt x="1242" y="55"/>
                    <a:pt x="1269" y="55"/>
                  </a:cubicBezTo>
                  <a:cubicBezTo>
                    <a:pt x="1297" y="44"/>
                    <a:pt x="1314" y="33"/>
                    <a:pt x="1347" y="33"/>
                  </a:cubicBezTo>
                  <a:cubicBezTo>
                    <a:pt x="1369" y="33"/>
                    <a:pt x="1380" y="49"/>
                    <a:pt x="1397" y="60"/>
                  </a:cubicBezTo>
                  <a:cubicBezTo>
                    <a:pt x="1430" y="88"/>
                    <a:pt x="1419" y="77"/>
                    <a:pt x="1380" y="99"/>
                  </a:cubicBezTo>
                  <a:cubicBezTo>
                    <a:pt x="1358" y="105"/>
                    <a:pt x="1347" y="110"/>
                    <a:pt x="1325" y="110"/>
                  </a:cubicBezTo>
                  <a:cubicBezTo>
                    <a:pt x="1325" y="127"/>
                    <a:pt x="1330" y="149"/>
                    <a:pt x="1319" y="149"/>
                  </a:cubicBezTo>
                  <a:cubicBezTo>
                    <a:pt x="1291" y="149"/>
                    <a:pt x="1275" y="138"/>
                    <a:pt x="1247" y="138"/>
                  </a:cubicBezTo>
                  <a:cubicBezTo>
                    <a:pt x="1231" y="138"/>
                    <a:pt x="1214" y="149"/>
                    <a:pt x="1208" y="171"/>
                  </a:cubicBezTo>
                  <a:cubicBezTo>
                    <a:pt x="1175" y="171"/>
                    <a:pt x="1175" y="171"/>
                    <a:pt x="1175" y="171"/>
                  </a:cubicBezTo>
                  <a:cubicBezTo>
                    <a:pt x="1175" y="177"/>
                    <a:pt x="1175" y="182"/>
                    <a:pt x="1175" y="193"/>
                  </a:cubicBezTo>
                  <a:cubicBezTo>
                    <a:pt x="1059" y="193"/>
                    <a:pt x="1059" y="193"/>
                    <a:pt x="1059" y="193"/>
                  </a:cubicBezTo>
                  <a:cubicBezTo>
                    <a:pt x="1048" y="193"/>
                    <a:pt x="1037" y="188"/>
                    <a:pt x="1025" y="182"/>
                  </a:cubicBezTo>
                  <a:cubicBezTo>
                    <a:pt x="965" y="171"/>
                    <a:pt x="931" y="166"/>
                    <a:pt x="876" y="166"/>
                  </a:cubicBezTo>
                  <a:cubicBezTo>
                    <a:pt x="848" y="166"/>
                    <a:pt x="826" y="166"/>
                    <a:pt x="815" y="188"/>
                  </a:cubicBezTo>
                  <a:cubicBezTo>
                    <a:pt x="815" y="199"/>
                    <a:pt x="815" y="205"/>
                    <a:pt x="804" y="210"/>
                  </a:cubicBezTo>
                  <a:cubicBezTo>
                    <a:pt x="776" y="232"/>
                    <a:pt x="759" y="243"/>
                    <a:pt x="743" y="271"/>
                  </a:cubicBezTo>
                  <a:cubicBezTo>
                    <a:pt x="765" y="288"/>
                    <a:pt x="782" y="282"/>
                    <a:pt x="804" y="299"/>
                  </a:cubicBezTo>
                  <a:cubicBezTo>
                    <a:pt x="815" y="310"/>
                    <a:pt x="826" y="315"/>
                    <a:pt x="832" y="326"/>
                  </a:cubicBezTo>
                  <a:cubicBezTo>
                    <a:pt x="843" y="332"/>
                    <a:pt x="843" y="343"/>
                    <a:pt x="848" y="343"/>
                  </a:cubicBezTo>
                  <a:cubicBezTo>
                    <a:pt x="876" y="354"/>
                    <a:pt x="887" y="349"/>
                    <a:pt x="915" y="354"/>
                  </a:cubicBezTo>
                  <a:cubicBezTo>
                    <a:pt x="943" y="360"/>
                    <a:pt x="953" y="376"/>
                    <a:pt x="981" y="382"/>
                  </a:cubicBezTo>
                  <a:cubicBezTo>
                    <a:pt x="998" y="393"/>
                    <a:pt x="1014" y="393"/>
                    <a:pt x="1031" y="399"/>
                  </a:cubicBezTo>
                  <a:cubicBezTo>
                    <a:pt x="1053" y="404"/>
                    <a:pt x="1059" y="421"/>
                    <a:pt x="1081" y="421"/>
                  </a:cubicBezTo>
                  <a:cubicBezTo>
                    <a:pt x="1103" y="421"/>
                    <a:pt x="1109" y="404"/>
                    <a:pt x="1131" y="399"/>
                  </a:cubicBezTo>
                  <a:cubicBezTo>
                    <a:pt x="1147" y="393"/>
                    <a:pt x="1164" y="393"/>
                    <a:pt x="1186" y="393"/>
                  </a:cubicBezTo>
                  <a:cubicBezTo>
                    <a:pt x="1231" y="393"/>
                    <a:pt x="1258" y="387"/>
                    <a:pt x="1303" y="387"/>
                  </a:cubicBezTo>
                  <a:cubicBezTo>
                    <a:pt x="1330" y="387"/>
                    <a:pt x="1341" y="360"/>
                    <a:pt x="1375" y="360"/>
                  </a:cubicBezTo>
                  <a:cubicBezTo>
                    <a:pt x="1397" y="360"/>
                    <a:pt x="1402" y="387"/>
                    <a:pt x="1419" y="387"/>
                  </a:cubicBezTo>
                  <a:cubicBezTo>
                    <a:pt x="1485" y="387"/>
                    <a:pt x="1485" y="387"/>
                    <a:pt x="1485" y="387"/>
                  </a:cubicBezTo>
                  <a:cubicBezTo>
                    <a:pt x="1502" y="387"/>
                    <a:pt x="1508" y="404"/>
                    <a:pt x="1519" y="415"/>
                  </a:cubicBezTo>
                  <a:cubicBezTo>
                    <a:pt x="1535" y="432"/>
                    <a:pt x="1557" y="443"/>
                    <a:pt x="1557" y="465"/>
                  </a:cubicBezTo>
                  <a:cubicBezTo>
                    <a:pt x="1557" y="476"/>
                    <a:pt x="1557" y="482"/>
                    <a:pt x="1557" y="487"/>
                  </a:cubicBezTo>
                  <a:cubicBezTo>
                    <a:pt x="1557" y="509"/>
                    <a:pt x="1569" y="515"/>
                    <a:pt x="1569" y="537"/>
                  </a:cubicBezTo>
                  <a:cubicBezTo>
                    <a:pt x="1569" y="554"/>
                    <a:pt x="1557" y="565"/>
                    <a:pt x="1546" y="576"/>
                  </a:cubicBezTo>
                  <a:cubicBezTo>
                    <a:pt x="1519" y="609"/>
                    <a:pt x="1508" y="631"/>
                    <a:pt x="1508" y="676"/>
                  </a:cubicBezTo>
                  <a:cubicBezTo>
                    <a:pt x="1508" y="703"/>
                    <a:pt x="1541" y="742"/>
                    <a:pt x="1557" y="764"/>
                  </a:cubicBezTo>
                  <a:cubicBezTo>
                    <a:pt x="1557" y="764"/>
                    <a:pt x="1646" y="831"/>
                    <a:pt x="1613" y="831"/>
                  </a:cubicBezTo>
                  <a:cubicBezTo>
                    <a:pt x="1585" y="831"/>
                    <a:pt x="1569" y="831"/>
                    <a:pt x="1541" y="825"/>
                  </a:cubicBezTo>
                  <a:cubicBezTo>
                    <a:pt x="1530" y="825"/>
                    <a:pt x="1541" y="809"/>
                    <a:pt x="1530" y="798"/>
                  </a:cubicBezTo>
                  <a:cubicBezTo>
                    <a:pt x="1519" y="786"/>
                    <a:pt x="1502" y="781"/>
                    <a:pt x="1485" y="781"/>
                  </a:cubicBezTo>
                  <a:cubicBezTo>
                    <a:pt x="1469" y="781"/>
                    <a:pt x="1463" y="792"/>
                    <a:pt x="1452" y="792"/>
                  </a:cubicBezTo>
                  <a:cubicBezTo>
                    <a:pt x="1413" y="792"/>
                    <a:pt x="1413" y="792"/>
                    <a:pt x="1413" y="792"/>
                  </a:cubicBezTo>
                  <a:cubicBezTo>
                    <a:pt x="1408" y="792"/>
                    <a:pt x="1402" y="786"/>
                    <a:pt x="1391" y="786"/>
                  </a:cubicBezTo>
                  <a:cubicBezTo>
                    <a:pt x="1358" y="748"/>
                    <a:pt x="1319" y="748"/>
                    <a:pt x="1269" y="737"/>
                  </a:cubicBezTo>
                  <a:cubicBezTo>
                    <a:pt x="1247" y="737"/>
                    <a:pt x="1236" y="720"/>
                    <a:pt x="1219" y="714"/>
                  </a:cubicBezTo>
                  <a:cubicBezTo>
                    <a:pt x="1181" y="709"/>
                    <a:pt x="1158" y="692"/>
                    <a:pt x="1120" y="681"/>
                  </a:cubicBezTo>
                  <a:cubicBezTo>
                    <a:pt x="1109" y="681"/>
                    <a:pt x="1109" y="670"/>
                    <a:pt x="1103" y="665"/>
                  </a:cubicBezTo>
                  <a:cubicBezTo>
                    <a:pt x="1081" y="648"/>
                    <a:pt x="1064" y="637"/>
                    <a:pt x="1037" y="637"/>
                  </a:cubicBezTo>
                  <a:cubicBezTo>
                    <a:pt x="1014" y="637"/>
                    <a:pt x="998" y="648"/>
                    <a:pt x="976" y="648"/>
                  </a:cubicBezTo>
                  <a:cubicBezTo>
                    <a:pt x="943" y="653"/>
                    <a:pt x="920" y="659"/>
                    <a:pt x="904" y="687"/>
                  </a:cubicBezTo>
                  <a:cubicBezTo>
                    <a:pt x="865" y="687"/>
                    <a:pt x="865" y="687"/>
                    <a:pt x="865" y="687"/>
                  </a:cubicBezTo>
                  <a:cubicBezTo>
                    <a:pt x="848" y="687"/>
                    <a:pt x="837" y="698"/>
                    <a:pt x="815" y="698"/>
                  </a:cubicBezTo>
                  <a:cubicBezTo>
                    <a:pt x="782" y="698"/>
                    <a:pt x="765" y="687"/>
                    <a:pt x="732" y="681"/>
                  </a:cubicBezTo>
                  <a:cubicBezTo>
                    <a:pt x="704" y="676"/>
                    <a:pt x="687" y="681"/>
                    <a:pt x="665" y="670"/>
                  </a:cubicBezTo>
                  <a:cubicBezTo>
                    <a:pt x="649" y="659"/>
                    <a:pt x="638" y="653"/>
                    <a:pt x="621" y="653"/>
                  </a:cubicBezTo>
                  <a:cubicBezTo>
                    <a:pt x="582" y="653"/>
                    <a:pt x="582" y="653"/>
                    <a:pt x="582" y="653"/>
                  </a:cubicBezTo>
                  <a:cubicBezTo>
                    <a:pt x="554" y="653"/>
                    <a:pt x="544" y="642"/>
                    <a:pt x="521" y="642"/>
                  </a:cubicBezTo>
                  <a:cubicBezTo>
                    <a:pt x="516" y="642"/>
                    <a:pt x="510" y="648"/>
                    <a:pt x="505" y="648"/>
                  </a:cubicBezTo>
                  <a:cubicBezTo>
                    <a:pt x="488" y="648"/>
                    <a:pt x="477" y="631"/>
                    <a:pt x="455" y="631"/>
                  </a:cubicBezTo>
                  <a:cubicBezTo>
                    <a:pt x="449" y="631"/>
                    <a:pt x="449" y="637"/>
                    <a:pt x="438" y="642"/>
                  </a:cubicBezTo>
                  <a:cubicBezTo>
                    <a:pt x="421" y="648"/>
                    <a:pt x="405" y="653"/>
                    <a:pt x="405" y="670"/>
                  </a:cubicBezTo>
                  <a:cubicBezTo>
                    <a:pt x="388" y="670"/>
                    <a:pt x="388" y="670"/>
                    <a:pt x="388" y="670"/>
                  </a:cubicBezTo>
                  <a:cubicBezTo>
                    <a:pt x="372" y="670"/>
                    <a:pt x="366" y="653"/>
                    <a:pt x="344" y="653"/>
                  </a:cubicBezTo>
                  <a:cubicBezTo>
                    <a:pt x="338" y="653"/>
                    <a:pt x="338" y="653"/>
                    <a:pt x="327" y="653"/>
                  </a:cubicBezTo>
                  <a:cubicBezTo>
                    <a:pt x="300" y="653"/>
                    <a:pt x="283" y="631"/>
                    <a:pt x="255" y="631"/>
                  </a:cubicBezTo>
                  <a:cubicBezTo>
                    <a:pt x="222" y="631"/>
                    <a:pt x="205" y="631"/>
                    <a:pt x="178" y="631"/>
                  </a:cubicBezTo>
                  <a:cubicBezTo>
                    <a:pt x="155" y="631"/>
                    <a:pt x="150" y="615"/>
                    <a:pt x="128" y="609"/>
                  </a:cubicBezTo>
                  <a:cubicBezTo>
                    <a:pt x="128" y="615"/>
                    <a:pt x="128" y="626"/>
                    <a:pt x="122" y="626"/>
                  </a:cubicBezTo>
                  <a:cubicBezTo>
                    <a:pt x="83" y="626"/>
                    <a:pt x="61" y="604"/>
                    <a:pt x="22" y="592"/>
                  </a:cubicBezTo>
                  <a:cubicBezTo>
                    <a:pt x="17" y="592"/>
                    <a:pt x="12" y="587"/>
                    <a:pt x="0" y="587"/>
                  </a:cubicBezTo>
                  <a:lnTo>
                    <a:pt x="0" y="587"/>
                  </a:lnTo>
                  <a:cubicBezTo>
                    <a:pt x="0" y="565"/>
                    <a:pt x="12" y="554"/>
                    <a:pt x="0" y="532"/>
                  </a:cubicBezTo>
                  <a:lnTo>
                    <a:pt x="0" y="532"/>
                  </a:lnTo>
                  <a:cubicBezTo>
                    <a:pt x="17" y="537"/>
                    <a:pt x="22" y="548"/>
                    <a:pt x="39" y="548"/>
                  </a:cubicBezTo>
                  <a:cubicBezTo>
                    <a:pt x="83" y="548"/>
                    <a:pt x="106" y="537"/>
                    <a:pt x="139" y="509"/>
                  </a:cubicBezTo>
                  <a:cubicBezTo>
                    <a:pt x="161" y="498"/>
                    <a:pt x="167" y="482"/>
                    <a:pt x="183" y="465"/>
                  </a:cubicBezTo>
                  <a:cubicBezTo>
                    <a:pt x="194" y="443"/>
                    <a:pt x="222" y="437"/>
                    <a:pt x="222" y="410"/>
                  </a:cubicBezTo>
                  <a:cubicBezTo>
                    <a:pt x="222" y="399"/>
                    <a:pt x="211" y="387"/>
                    <a:pt x="211" y="371"/>
                  </a:cubicBezTo>
                  <a:cubicBezTo>
                    <a:pt x="211" y="254"/>
                    <a:pt x="211" y="254"/>
                    <a:pt x="211" y="254"/>
                  </a:cubicBezTo>
                  <a:cubicBezTo>
                    <a:pt x="211" y="227"/>
                    <a:pt x="200" y="216"/>
                    <a:pt x="200" y="188"/>
                  </a:cubicBezTo>
                  <a:cubicBezTo>
                    <a:pt x="200" y="160"/>
                    <a:pt x="227" y="144"/>
                    <a:pt x="255" y="144"/>
                  </a:cubicBezTo>
                  <a:cubicBezTo>
                    <a:pt x="283" y="144"/>
                    <a:pt x="300" y="144"/>
                    <a:pt x="322" y="144"/>
                  </a:cubicBezTo>
                  <a:cubicBezTo>
                    <a:pt x="366" y="144"/>
                    <a:pt x="372" y="94"/>
                    <a:pt x="377" y="49"/>
                  </a:cubicBezTo>
                  <a:cubicBezTo>
                    <a:pt x="383" y="27"/>
                    <a:pt x="405" y="22"/>
                    <a:pt x="421" y="5"/>
                  </a:cubicBezTo>
                  <a:close/>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107" name="Freeform 115">
              <a:extLst>
                <a:ext uri="{FF2B5EF4-FFF2-40B4-BE49-F238E27FC236}">
                  <a16:creationId xmlns:a16="http://schemas.microsoft.com/office/drawing/2014/main" id="{B93B45E5-3EF9-4F1F-8E73-877756B3B3B6}"/>
                </a:ext>
              </a:extLst>
            </p:cNvPr>
            <p:cNvSpPr>
              <a:spLocks noChangeArrowheads="1"/>
            </p:cNvSpPr>
            <p:nvPr/>
          </p:nvSpPr>
          <p:spPr bwMode="auto">
            <a:xfrm>
              <a:off x="19023361" y="4673601"/>
              <a:ext cx="114293" cy="80963"/>
            </a:xfrm>
            <a:custGeom>
              <a:avLst/>
              <a:gdLst>
                <a:gd name="T0" fmla="*/ 0 w 318"/>
                <a:gd name="T1" fmla="*/ 106 h 223"/>
                <a:gd name="T2" fmla="*/ 0 w 318"/>
                <a:gd name="T3" fmla="*/ 106 h 223"/>
                <a:gd name="T4" fmla="*/ 34 w 318"/>
                <a:gd name="T5" fmla="*/ 39 h 223"/>
                <a:gd name="T6" fmla="*/ 78 w 318"/>
                <a:gd name="T7" fmla="*/ 22 h 223"/>
                <a:gd name="T8" fmla="*/ 145 w 318"/>
                <a:gd name="T9" fmla="*/ 0 h 223"/>
                <a:gd name="T10" fmla="*/ 161 w 318"/>
                <a:gd name="T11" fmla="*/ 17 h 223"/>
                <a:gd name="T12" fmla="*/ 228 w 318"/>
                <a:gd name="T13" fmla="*/ 67 h 223"/>
                <a:gd name="T14" fmla="*/ 283 w 318"/>
                <a:gd name="T15" fmla="*/ 100 h 223"/>
                <a:gd name="T16" fmla="*/ 305 w 318"/>
                <a:gd name="T17" fmla="*/ 128 h 223"/>
                <a:gd name="T18" fmla="*/ 305 w 318"/>
                <a:gd name="T19" fmla="*/ 167 h 223"/>
                <a:gd name="T20" fmla="*/ 305 w 318"/>
                <a:gd name="T21" fmla="*/ 167 h 223"/>
                <a:gd name="T22" fmla="*/ 305 w 318"/>
                <a:gd name="T23" fmla="*/ 222 h 223"/>
                <a:gd name="T24" fmla="*/ 305 w 318"/>
                <a:gd name="T25" fmla="*/ 222 h 223"/>
                <a:gd name="T26" fmla="*/ 272 w 318"/>
                <a:gd name="T27" fmla="*/ 216 h 223"/>
                <a:gd name="T28" fmla="*/ 194 w 318"/>
                <a:gd name="T29" fmla="*/ 194 h 223"/>
                <a:gd name="T30" fmla="*/ 95 w 318"/>
                <a:gd name="T31" fmla="*/ 172 h 223"/>
                <a:gd name="T32" fmla="*/ 0 w 318"/>
                <a:gd name="T33" fmla="*/ 106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18" h="223">
                  <a:moveTo>
                    <a:pt x="0" y="106"/>
                  </a:moveTo>
                  <a:lnTo>
                    <a:pt x="0" y="106"/>
                  </a:lnTo>
                  <a:cubicBezTo>
                    <a:pt x="23" y="83"/>
                    <a:pt x="17" y="61"/>
                    <a:pt x="34" y="39"/>
                  </a:cubicBezTo>
                  <a:cubicBezTo>
                    <a:pt x="45" y="22"/>
                    <a:pt x="67" y="34"/>
                    <a:pt x="78" y="22"/>
                  </a:cubicBezTo>
                  <a:cubicBezTo>
                    <a:pt x="100" y="11"/>
                    <a:pt x="117" y="0"/>
                    <a:pt x="145" y="0"/>
                  </a:cubicBezTo>
                  <a:cubicBezTo>
                    <a:pt x="150" y="6"/>
                    <a:pt x="156" y="11"/>
                    <a:pt x="161" y="17"/>
                  </a:cubicBezTo>
                  <a:cubicBezTo>
                    <a:pt x="189" y="39"/>
                    <a:pt x="200" y="50"/>
                    <a:pt x="228" y="67"/>
                  </a:cubicBezTo>
                  <a:cubicBezTo>
                    <a:pt x="250" y="78"/>
                    <a:pt x="261" y="83"/>
                    <a:pt x="283" y="100"/>
                  </a:cubicBezTo>
                  <a:cubicBezTo>
                    <a:pt x="294" y="106"/>
                    <a:pt x="305" y="111"/>
                    <a:pt x="305" y="128"/>
                  </a:cubicBezTo>
                  <a:cubicBezTo>
                    <a:pt x="305" y="167"/>
                    <a:pt x="305" y="167"/>
                    <a:pt x="305" y="167"/>
                  </a:cubicBezTo>
                  <a:lnTo>
                    <a:pt x="305" y="167"/>
                  </a:lnTo>
                  <a:cubicBezTo>
                    <a:pt x="317" y="189"/>
                    <a:pt x="305" y="200"/>
                    <a:pt x="305" y="222"/>
                  </a:cubicBezTo>
                  <a:lnTo>
                    <a:pt x="305" y="222"/>
                  </a:lnTo>
                  <a:cubicBezTo>
                    <a:pt x="294" y="222"/>
                    <a:pt x="283" y="222"/>
                    <a:pt x="272" y="216"/>
                  </a:cubicBezTo>
                  <a:cubicBezTo>
                    <a:pt x="239" y="205"/>
                    <a:pt x="228" y="200"/>
                    <a:pt x="194" y="194"/>
                  </a:cubicBezTo>
                  <a:cubicBezTo>
                    <a:pt x="156" y="189"/>
                    <a:pt x="128" y="194"/>
                    <a:pt x="95" y="172"/>
                  </a:cubicBezTo>
                  <a:cubicBezTo>
                    <a:pt x="61" y="144"/>
                    <a:pt x="39" y="122"/>
                    <a:pt x="0" y="106"/>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108" name="Freeform 116">
              <a:extLst>
                <a:ext uri="{FF2B5EF4-FFF2-40B4-BE49-F238E27FC236}">
                  <a16:creationId xmlns:a16="http://schemas.microsoft.com/office/drawing/2014/main" id="{2A7F8006-3D39-4162-9ED1-7B5110BC7C6B}"/>
                </a:ext>
              </a:extLst>
            </p:cNvPr>
            <p:cNvSpPr>
              <a:spLocks noChangeArrowheads="1"/>
            </p:cNvSpPr>
            <p:nvPr/>
          </p:nvSpPr>
          <p:spPr bwMode="auto">
            <a:xfrm>
              <a:off x="18812238" y="4486275"/>
              <a:ext cx="473044" cy="254000"/>
            </a:xfrm>
            <a:custGeom>
              <a:avLst/>
              <a:gdLst>
                <a:gd name="T0" fmla="*/ 1313 w 1314"/>
                <a:gd name="T1" fmla="*/ 161 h 705"/>
                <a:gd name="T2" fmla="*/ 1214 w 1314"/>
                <a:gd name="T3" fmla="*/ 300 h 705"/>
                <a:gd name="T4" fmla="*/ 1092 w 1314"/>
                <a:gd name="T5" fmla="*/ 344 h 705"/>
                <a:gd name="T6" fmla="*/ 1103 w 1314"/>
                <a:gd name="T7" fmla="*/ 527 h 705"/>
                <a:gd name="T8" fmla="*/ 1075 w 1314"/>
                <a:gd name="T9" fmla="*/ 621 h 705"/>
                <a:gd name="T10" fmla="*/ 931 w 1314"/>
                <a:gd name="T11" fmla="*/ 704 h 705"/>
                <a:gd name="T12" fmla="*/ 892 w 1314"/>
                <a:gd name="T13" fmla="*/ 688 h 705"/>
                <a:gd name="T14" fmla="*/ 870 w 1314"/>
                <a:gd name="T15" fmla="*/ 621 h 705"/>
                <a:gd name="T16" fmla="*/ 748 w 1314"/>
                <a:gd name="T17" fmla="*/ 538 h 705"/>
                <a:gd name="T18" fmla="*/ 665 w 1314"/>
                <a:gd name="T19" fmla="*/ 543 h 705"/>
                <a:gd name="T20" fmla="*/ 587 w 1314"/>
                <a:gd name="T21" fmla="*/ 627 h 705"/>
                <a:gd name="T22" fmla="*/ 543 w 1314"/>
                <a:gd name="T23" fmla="*/ 610 h 705"/>
                <a:gd name="T24" fmla="*/ 388 w 1314"/>
                <a:gd name="T25" fmla="*/ 577 h 705"/>
                <a:gd name="T26" fmla="*/ 321 w 1314"/>
                <a:gd name="T27" fmla="*/ 582 h 705"/>
                <a:gd name="T28" fmla="*/ 183 w 1314"/>
                <a:gd name="T29" fmla="*/ 543 h 705"/>
                <a:gd name="T30" fmla="*/ 89 w 1314"/>
                <a:gd name="T31" fmla="*/ 538 h 705"/>
                <a:gd name="T32" fmla="*/ 67 w 1314"/>
                <a:gd name="T33" fmla="*/ 521 h 705"/>
                <a:gd name="T34" fmla="*/ 0 w 1314"/>
                <a:gd name="T35" fmla="*/ 399 h 705"/>
                <a:gd name="T36" fmla="*/ 100 w 1314"/>
                <a:gd name="T37" fmla="*/ 322 h 705"/>
                <a:gd name="T38" fmla="*/ 122 w 1314"/>
                <a:gd name="T39" fmla="*/ 228 h 705"/>
                <a:gd name="T40" fmla="*/ 139 w 1314"/>
                <a:gd name="T41" fmla="*/ 167 h 705"/>
                <a:gd name="T42" fmla="*/ 177 w 1314"/>
                <a:gd name="T43" fmla="*/ 183 h 705"/>
                <a:gd name="T44" fmla="*/ 305 w 1314"/>
                <a:gd name="T45" fmla="*/ 194 h 705"/>
                <a:gd name="T46" fmla="*/ 471 w 1314"/>
                <a:gd name="T47" fmla="*/ 189 h 705"/>
                <a:gd name="T48" fmla="*/ 599 w 1314"/>
                <a:gd name="T49" fmla="*/ 211 h 705"/>
                <a:gd name="T50" fmla="*/ 704 w 1314"/>
                <a:gd name="T51" fmla="*/ 222 h 705"/>
                <a:gd name="T52" fmla="*/ 837 w 1314"/>
                <a:gd name="T53" fmla="*/ 128 h 705"/>
                <a:gd name="T54" fmla="*/ 898 w 1314"/>
                <a:gd name="T55" fmla="*/ 28 h 705"/>
                <a:gd name="T56" fmla="*/ 1031 w 1314"/>
                <a:gd name="T57" fmla="*/ 61 h 705"/>
                <a:gd name="T58" fmla="*/ 1131 w 1314"/>
                <a:gd name="T59" fmla="*/ 133 h 705"/>
                <a:gd name="T60" fmla="*/ 1219 w 1314"/>
                <a:gd name="T61" fmla="*/ 106 h 705"/>
                <a:gd name="T62" fmla="*/ 1313 w 1314"/>
                <a:gd name="T63" fmla="*/ 161 h 7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314" h="705">
                  <a:moveTo>
                    <a:pt x="1313" y="161"/>
                  </a:moveTo>
                  <a:lnTo>
                    <a:pt x="1313" y="161"/>
                  </a:lnTo>
                  <a:cubicBezTo>
                    <a:pt x="1297" y="178"/>
                    <a:pt x="1275" y="183"/>
                    <a:pt x="1269" y="205"/>
                  </a:cubicBezTo>
                  <a:cubicBezTo>
                    <a:pt x="1264" y="250"/>
                    <a:pt x="1258" y="300"/>
                    <a:pt x="1214" y="300"/>
                  </a:cubicBezTo>
                  <a:cubicBezTo>
                    <a:pt x="1192" y="300"/>
                    <a:pt x="1175" y="300"/>
                    <a:pt x="1147" y="300"/>
                  </a:cubicBezTo>
                  <a:cubicBezTo>
                    <a:pt x="1119" y="300"/>
                    <a:pt x="1092" y="316"/>
                    <a:pt x="1092" y="344"/>
                  </a:cubicBezTo>
                  <a:cubicBezTo>
                    <a:pt x="1092" y="372"/>
                    <a:pt x="1103" y="383"/>
                    <a:pt x="1103" y="410"/>
                  </a:cubicBezTo>
                  <a:cubicBezTo>
                    <a:pt x="1103" y="527"/>
                    <a:pt x="1103" y="527"/>
                    <a:pt x="1103" y="527"/>
                  </a:cubicBezTo>
                  <a:cubicBezTo>
                    <a:pt x="1103" y="543"/>
                    <a:pt x="1114" y="555"/>
                    <a:pt x="1114" y="566"/>
                  </a:cubicBezTo>
                  <a:cubicBezTo>
                    <a:pt x="1114" y="593"/>
                    <a:pt x="1086" y="599"/>
                    <a:pt x="1075" y="621"/>
                  </a:cubicBezTo>
                  <a:cubicBezTo>
                    <a:pt x="1059" y="638"/>
                    <a:pt x="1053" y="654"/>
                    <a:pt x="1031" y="665"/>
                  </a:cubicBezTo>
                  <a:cubicBezTo>
                    <a:pt x="998" y="693"/>
                    <a:pt x="975" y="704"/>
                    <a:pt x="931" y="704"/>
                  </a:cubicBezTo>
                  <a:cubicBezTo>
                    <a:pt x="914" y="704"/>
                    <a:pt x="909" y="693"/>
                    <a:pt x="892" y="688"/>
                  </a:cubicBezTo>
                  <a:lnTo>
                    <a:pt x="892" y="688"/>
                  </a:lnTo>
                  <a:cubicBezTo>
                    <a:pt x="892" y="649"/>
                    <a:pt x="892" y="649"/>
                    <a:pt x="892" y="649"/>
                  </a:cubicBezTo>
                  <a:cubicBezTo>
                    <a:pt x="892" y="632"/>
                    <a:pt x="881" y="627"/>
                    <a:pt x="870" y="621"/>
                  </a:cubicBezTo>
                  <a:cubicBezTo>
                    <a:pt x="848" y="604"/>
                    <a:pt x="837" y="599"/>
                    <a:pt x="815" y="588"/>
                  </a:cubicBezTo>
                  <a:cubicBezTo>
                    <a:pt x="787" y="571"/>
                    <a:pt x="776" y="560"/>
                    <a:pt x="748" y="538"/>
                  </a:cubicBezTo>
                  <a:cubicBezTo>
                    <a:pt x="743" y="532"/>
                    <a:pt x="737" y="527"/>
                    <a:pt x="732" y="521"/>
                  </a:cubicBezTo>
                  <a:cubicBezTo>
                    <a:pt x="704" y="521"/>
                    <a:pt x="687" y="532"/>
                    <a:pt x="665" y="543"/>
                  </a:cubicBezTo>
                  <a:cubicBezTo>
                    <a:pt x="654" y="555"/>
                    <a:pt x="632" y="543"/>
                    <a:pt x="621" y="560"/>
                  </a:cubicBezTo>
                  <a:cubicBezTo>
                    <a:pt x="604" y="582"/>
                    <a:pt x="610" y="604"/>
                    <a:pt x="587" y="627"/>
                  </a:cubicBezTo>
                  <a:lnTo>
                    <a:pt x="587" y="627"/>
                  </a:lnTo>
                  <a:cubicBezTo>
                    <a:pt x="576" y="621"/>
                    <a:pt x="565" y="615"/>
                    <a:pt x="543" y="610"/>
                  </a:cubicBezTo>
                  <a:cubicBezTo>
                    <a:pt x="515" y="599"/>
                    <a:pt x="499" y="610"/>
                    <a:pt x="466" y="599"/>
                  </a:cubicBezTo>
                  <a:cubicBezTo>
                    <a:pt x="438" y="588"/>
                    <a:pt x="416" y="577"/>
                    <a:pt x="388" y="577"/>
                  </a:cubicBezTo>
                  <a:cubicBezTo>
                    <a:pt x="338" y="577"/>
                    <a:pt x="338" y="577"/>
                    <a:pt x="338" y="577"/>
                  </a:cubicBezTo>
                  <a:cubicBezTo>
                    <a:pt x="333" y="577"/>
                    <a:pt x="333" y="582"/>
                    <a:pt x="321" y="582"/>
                  </a:cubicBezTo>
                  <a:cubicBezTo>
                    <a:pt x="316" y="582"/>
                    <a:pt x="310" y="582"/>
                    <a:pt x="305" y="582"/>
                  </a:cubicBezTo>
                  <a:cubicBezTo>
                    <a:pt x="305" y="516"/>
                    <a:pt x="233" y="543"/>
                    <a:pt x="183" y="543"/>
                  </a:cubicBezTo>
                  <a:cubicBezTo>
                    <a:pt x="166" y="543"/>
                    <a:pt x="161" y="555"/>
                    <a:pt x="150" y="555"/>
                  </a:cubicBezTo>
                  <a:cubicBezTo>
                    <a:pt x="128" y="555"/>
                    <a:pt x="100" y="560"/>
                    <a:pt x="89" y="538"/>
                  </a:cubicBezTo>
                  <a:cubicBezTo>
                    <a:pt x="83" y="516"/>
                    <a:pt x="78" y="516"/>
                    <a:pt x="67" y="521"/>
                  </a:cubicBezTo>
                  <a:lnTo>
                    <a:pt x="67" y="521"/>
                  </a:lnTo>
                  <a:cubicBezTo>
                    <a:pt x="50" y="494"/>
                    <a:pt x="50" y="477"/>
                    <a:pt x="33" y="444"/>
                  </a:cubicBezTo>
                  <a:cubicBezTo>
                    <a:pt x="22" y="427"/>
                    <a:pt x="0" y="422"/>
                    <a:pt x="0" y="399"/>
                  </a:cubicBezTo>
                  <a:cubicBezTo>
                    <a:pt x="0" y="383"/>
                    <a:pt x="0" y="372"/>
                    <a:pt x="11" y="361"/>
                  </a:cubicBezTo>
                  <a:cubicBezTo>
                    <a:pt x="28" y="327"/>
                    <a:pt x="72" y="344"/>
                    <a:pt x="100" y="322"/>
                  </a:cubicBezTo>
                  <a:cubicBezTo>
                    <a:pt x="122" y="305"/>
                    <a:pt x="122" y="289"/>
                    <a:pt x="122" y="261"/>
                  </a:cubicBezTo>
                  <a:cubicBezTo>
                    <a:pt x="122" y="228"/>
                    <a:pt x="122" y="228"/>
                    <a:pt x="122" y="228"/>
                  </a:cubicBezTo>
                  <a:cubicBezTo>
                    <a:pt x="122" y="200"/>
                    <a:pt x="133" y="189"/>
                    <a:pt x="139" y="167"/>
                  </a:cubicBezTo>
                  <a:lnTo>
                    <a:pt x="139" y="167"/>
                  </a:lnTo>
                  <a:cubicBezTo>
                    <a:pt x="144" y="161"/>
                    <a:pt x="144" y="156"/>
                    <a:pt x="150" y="156"/>
                  </a:cubicBezTo>
                  <a:cubicBezTo>
                    <a:pt x="166" y="156"/>
                    <a:pt x="166" y="178"/>
                    <a:pt x="177" y="183"/>
                  </a:cubicBezTo>
                  <a:cubicBezTo>
                    <a:pt x="205" y="200"/>
                    <a:pt x="227" y="194"/>
                    <a:pt x="255" y="194"/>
                  </a:cubicBezTo>
                  <a:cubicBezTo>
                    <a:pt x="277" y="194"/>
                    <a:pt x="288" y="205"/>
                    <a:pt x="305" y="194"/>
                  </a:cubicBezTo>
                  <a:cubicBezTo>
                    <a:pt x="360" y="172"/>
                    <a:pt x="316" y="156"/>
                    <a:pt x="382" y="183"/>
                  </a:cubicBezTo>
                  <a:cubicBezTo>
                    <a:pt x="416" y="194"/>
                    <a:pt x="438" y="183"/>
                    <a:pt x="471" y="189"/>
                  </a:cubicBezTo>
                  <a:cubicBezTo>
                    <a:pt x="505" y="194"/>
                    <a:pt x="521" y="211"/>
                    <a:pt x="554" y="211"/>
                  </a:cubicBezTo>
                  <a:cubicBezTo>
                    <a:pt x="599" y="211"/>
                    <a:pt x="599" y="211"/>
                    <a:pt x="599" y="211"/>
                  </a:cubicBezTo>
                  <a:cubicBezTo>
                    <a:pt x="610" y="211"/>
                    <a:pt x="615" y="200"/>
                    <a:pt x="632" y="200"/>
                  </a:cubicBezTo>
                  <a:cubicBezTo>
                    <a:pt x="660" y="200"/>
                    <a:pt x="671" y="222"/>
                    <a:pt x="704" y="222"/>
                  </a:cubicBezTo>
                  <a:cubicBezTo>
                    <a:pt x="715" y="222"/>
                    <a:pt x="720" y="216"/>
                    <a:pt x="737" y="211"/>
                  </a:cubicBezTo>
                  <a:cubicBezTo>
                    <a:pt x="781" y="194"/>
                    <a:pt x="809" y="172"/>
                    <a:pt x="837" y="128"/>
                  </a:cubicBezTo>
                  <a:cubicBezTo>
                    <a:pt x="848" y="100"/>
                    <a:pt x="859" y="83"/>
                    <a:pt x="881" y="67"/>
                  </a:cubicBezTo>
                  <a:cubicBezTo>
                    <a:pt x="898" y="56"/>
                    <a:pt x="892" y="45"/>
                    <a:pt x="898" y="28"/>
                  </a:cubicBezTo>
                  <a:cubicBezTo>
                    <a:pt x="904" y="11"/>
                    <a:pt x="920" y="0"/>
                    <a:pt x="937" y="0"/>
                  </a:cubicBezTo>
                  <a:cubicBezTo>
                    <a:pt x="981" y="0"/>
                    <a:pt x="1003" y="28"/>
                    <a:pt x="1031" y="61"/>
                  </a:cubicBezTo>
                  <a:cubicBezTo>
                    <a:pt x="1042" y="78"/>
                    <a:pt x="1042" y="89"/>
                    <a:pt x="1059" y="106"/>
                  </a:cubicBezTo>
                  <a:cubicBezTo>
                    <a:pt x="1081" y="122"/>
                    <a:pt x="1103" y="133"/>
                    <a:pt x="1131" y="133"/>
                  </a:cubicBezTo>
                  <a:cubicBezTo>
                    <a:pt x="1164" y="133"/>
                    <a:pt x="1170" y="95"/>
                    <a:pt x="1197" y="95"/>
                  </a:cubicBezTo>
                  <a:cubicBezTo>
                    <a:pt x="1208" y="95"/>
                    <a:pt x="1214" y="106"/>
                    <a:pt x="1219" y="106"/>
                  </a:cubicBezTo>
                  <a:cubicBezTo>
                    <a:pt x="1236" y="117"/>
                    <a:pt x="1247" y="122"/>
                    <a:pt x="1264" y="133"/>
                  </a:cubicBezTo>
                  <a:cubicBezTo>
                    <a:pt x="1280" y="150"/>
                    <a:pt x="1297" y="161"/>
                    <a:pt x="1313" y="161"/>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109" name="Freeform 117">
              <a:extLst>
                <a:ext uri="{FF2B5EF4-FFF2-40B4-BE49-F238E27FC236}">
                  <a16:creationId xmlns:a16="http://schemas.microsoft.com/office/drawing/2014/main" id="{5CB5370C-37AB-4CE3-BAC7-F5ADB4839287}"/>
                </a:ext>
              </a:extLst>
            </p:cNvPr>
            <p:cNvSpPr>
              <a:spLocks noChangeArrowheads="1"/>
            </p:cNvSpPr>
            <p:nvPr/>
          </p:nvSpPr>
          <p:spPr bwMode="auto">
            <a:xfrm>
              <a:off x="18461422" y="4430714"/>
              <a:ext cx="401612" cy="269875"/>
            </a:xfrm>
            <a:custGeom>
              <a:avLst/>
              <a:gdLst>
                <a:gd name="T0" fmla="*/ 1114 w 1115"/>
                <a:gd name="T1" fmla="*/ 322 h 749"/>
                <a:gd name="T2" fmla="*/ 1114 w 1115"/>
                <a:gd name="T3" fmla="*/ 322 h 749"/>
                <a:gd name="T4" fmla="*/ 1097 w 1115"/>
                <a:gd name="T5" fmla="*/ 383 h 749"/>
                <a:gd name="T6" fmla="*/ 1097 w 1115"/>
                <a:gd name="T7" fmla="*/ 416 h 749"/>
                <a:gd name="T8" fmla="*/ 1075 w 1115"/>
                <a:gd name="T9" fmla="*/ 477 h 749"/>
                <a:gd name="T10" fmla="*/ 986 w 1115"/>
                <a:gd name="T11" fmla="*/ 516 h 749"/>
                <a:gd name="T12" fmla="*/ 975 w 1115"/>
                <a:gd name="T13" fmla="*/ 554 h 749"/>
                <a:gd name="T14" fmla="*/ 1008 w 1115"/>
                <a:gd name="T15" fmla="*/ 599 h 749"/>
                <a:gd name="T16" fmla="*/ 1042 w 1115"/>
                <a:gd name="T17" fmla="*/ 676 h 749"/>
                <a:gd name="T18" fmla="*/ 1042 w 1115"/>
                <a:gd name="T19" fmla="*/ 676 h 749"/>
                <a:gd name="T20" fmla="*/ 1008 w 1115"/>
                <a:gd name="T21" fmla="*/ 693 h 749"/>
                <a:gd name="T22" fmla="*/ 964 w 1115"/>
                <a:gd name="T23" fmla="*/ 710 h 749"/>
                <a:gd name="T24" fmla="*/ 931 w 1115"/>
                <a:gd name="T25" fmla="*/ 704 h 749"/>
                <a:gd name="T26" fmla="*/ 870 w 1115"/>
                <a:gd name="T27" fmla="*/ 748 h 749"/>
                <a:gd name="T28" fmla="*/ 676 w 1115"/>
                <a:gd name="T29" fmla="*/ 704 h 749"/>
                <a:gd name="T30" fmla="*/ 549 w 1115"/>
                <a:gd name="T31" fmla="*/ 665 h 749"/>
                <a:gd name="T32" fmla="*/ 493 w 1115"/>
                <a:gd name="T33" fmla="*/ 632 h 749"/>
                <a:gd name="T34" fmla="*/ 460 w 1115"/>
                <a:gd name="T35" fmla="*/ 626 h 749"/>
                <a:gd name="T36" fmla="*/ 388 w 1115"/>
                <a:gd name="T37" fmla="*/ 610 h 749"/>
                <a:gd name="T38" fmla="*/ 293 w 1115"/>
                <a:gd name="T39" fmla="*/ 588 h 749"/>
                <a:gd name="T40" fmla="*/ 255 w 1115"/>
                <a:gd name="T41" fmla="*/ 588 h 749"/>
                <a:gd name="T42" fmla="*/ 150 w 1115"/>
                <a:gd name="T43" fmla="*/ 571 h 749"/>
                <a:gd name="T44" fmla="*/ 83 w 1115"/>
                <a:gd name="T45" fmla="*/ 571 h 749"/>
                <a:gd name="T46" fmla="*/ 39 w 1115"/>
                <a:gd name="T47" fmla="*/ 554 h 749"/>
                <a:gd name="T48" fmla="*/ 0 w 1115"/>
                <a:gd name="T49" fmla="*/ 554 h 749"/>
                <a:gd name="T50" fmla="*/ 0 w 1115"/>
                <a:gd name="T51" fmla="*/ 521 h 749"/>
                <a:gd name="T52" fmla="*/ 55 w 1115"/>
                <a:gd name="T53" fmla="*/ 427 h 749"/>
                <a:gd name="T54" fmla="*/ 33 w 1115"/>
                <a:gd name="T55" fmla="*/ 399 h 749"/>
                <a:gd name="T56" fmla="*/ 33 w 1115"/>
                <a:gd name="T57" fmla="*/ 399 h 749"/>
                <a:gd name="T58" fmla="*/ 27 w 1115"/>
                <a:gd name="T59" fmla="*/ 388 h 749"/>
                <a:gd name="T60" fmla="*/ 44 w 1115"/>
                <a:gd name="T61" fmla="*/ 344 h 749"/>
                <a:gd name="T62" fmla="*/ 17 w 1115"/>
                <a:gd name="T63" fmla="*/ 233 h 749"/>
                <a:gd name="T64" fmla="*/ 61 w 1115"/>
                <a:gd name="T65" fmla="*/ 150 h 749"/>
                <a:gd name="T66" fmla="*/ 144 w 1115"/>
                <a:gd name="T67" fmla="*/ 139 h 749"/>
                <a:gd name="T68" fmla="*/ 144 w 1115"/>
                <a:gd name="T69" fmla="*/ 139 h 749"/>
                <a:gd name="T70" fmla="*/ 216 w 1115"/>
                <a:gd name="T71" fmla="*/ 139 h 749"/>
                <a:gd name="T72" fmla="*/ 232 w 1115"/>
                <a:gd name="T73" fmla="*/ 122 h 749"/>
                <a:gd name="T74" fmla="*/ 255 w 1115"/>
                <a:gd name="T75" fmla="*/ 94 h 749"/>
                <a:gd name="T76" fmla="*/ 305 w 1115"/>
                <a:gd name="T77" fmla="*/ 11 h 749"/>
                <a:gd name="T78" fmla="*/ 305 w 1115"/>
                <a:gd name="T79" fmla="*/ 11 h 749"/>
                <a:gd name="T80" fmla="*/ 305 w 1115"/>
                <a:gd name="T81" fmla="*/ 11 h 749"/>
                <a:gd name="T82" fmla="*/ 343 w 1115"/>
                <a:gd name="T83" fmla="*/ 11 h 749"/>
                <a:gd name="T84" fmla="*/ 393 w 1115"/>
                <a:gd name="T85" fmla="*/ 0 h 749"/>
                <a:gd name="T86" fmla="*/ 482 w 1115"/>
                <a:gd name="T87" fmla="*/ 33 h 749"/>
                <a:gd name="T88" fmla="*/ 504 w 1115"/>
                <a:gd name="T89" fmla="*/ 67 h 749"/>
                <a:gd name="T90" fmla="*/ 549 w 1115"/>
                <a:gd name="T91" fmla="*/ 78 h 749"/>
                <a:gd name="T92" fmla="*/ 604 w 1115"/>
                <a:gd name="T93" fmla="*/ 61 h 749"/>
                <a:gd name="T94" fmla="*/ 648 w 1115"/>
                <a:gd name="T95" fmla="*/ 83 h 749"/>
                <a:gd name="T96" fmla="*/ 753 w 1115"/>
                <a:gd name="T97" fmla="*/ 122 h 749"/>
                <a:gd name="T98" fmla="*/ 770 w 1115"/>
                <a:gd name="T99" fmla="*/ 94 h 749"/>
                <a:gd name="T100" fmla="*/ 798 w 1115"/>
                <a:gd name="T101" fmla="*/ 89 h 749"/>
                <a:gd name="T102" fmla="*/ 881 w 1115"/>
                <a:gd name="T103" fmla="*/ 144 h 749"/>
                <a:gd name="T104" fmla="*/ 920 w 1115"/>
                <a:gd name="T105" fmla="*/ 183 h 749"/>
                <a:gd name="T106" fmla="*/ 936 w 1115"/>
                <a:gd name="T107" fmla="*/ 288 h 749"/>
                <a:gd name="T108" fmla="*/ 992 w 1115"/>
                <a:gd name="T109" fmla="*/ 316 h 749"/>
                <a:gd name="T110" fmla="*/ 1030 w 1115"/>
                <a:gd name="T111" fmla="*/ 322 h 749"/>
                <a:gd name="T112" fmla="*/ 1053 w 1115"/>
                <a:gd name="T113" fmla="*/ 316 h 749"/>
                <a:gd name="T114" fmla="*/ 1091 w 1115"/>
                <a:gd name="T115" fmla="*/ 338 h 749"/>
                <a:gd name="T116" fmla="*/ 1114 w 1115"/>
                <a:gd name="T117" fmla="*/ 322 h 7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15" h="749">
                  <a:moveTo>
                    <a:pt x="1114" y="322"/>
                  </a:moveTo>
                  <a:lnTo>
                    <a:pt x="1114" y="322"/>
                  </a:lnTo>
                  <a:cubicBezTo>
                    <a:pt x="1108" y="344"/>
                    <a:pt x="1097" y="355"/>
                    <a:pt x="1097" y="383"/>
                  </a:cubicBezTo>
                  <a:cubicBezTo>
                    <a:pt x="1097" y="416"/>
                    <a:pt x="1097" y="416"/>
                    <a:pt x="1097" y="416"/>
                  </a:cubicBezTo>
                  <a:cubicBezTo>
                    <a:pt x="1097" y="444"/>
                    <a:pt x="1097" y="460"/>
                    <a:pt x="1075" y="477"/>
                  </a:cubicBezTo>
                  <a:cubicBezTo>
                    <a:pt x="1047" y="499"/>
                    <a:pt x="1003" y="482"/>
                    <a:pt x="986" y="516"/>
                  </a:cubicBezTo>
                  <a:cubicBezTo>
                    <a:pt x="975" y="527"/>
                    <a:pt x="975" y="538"/>
                    <a:pt x="975" y="554"/>
                  </a:cubicBezTo>
                  <a:cubicBezTo>
                    <a:pt x="975" y="577"/>
                    <a:pt x="997" y="582"/>
                    <a:pt x="1008" y="599"/>
                  </a:cubicBezTo>
                  <a:cubicBezTo>
                    <a:pt x="1025" y="632"/>
                    <a:pt x="1025" y="649"/>
                    <a:pt x="1042" y="676"/>
                  </a:cubicBezTo>
                  <a:lnTo>
                    <a:pt x="1042" y="676"/>
                  </a:lnTo>
                  <a:cubicBezTo>
                    <a:pt x="1030" y="682"/>
                    <a:pt x="1025" y="687"/>
                    <a:pt x="1008" y="693"/>
                  </a:cubicBezTo>
                  <a:cubicBezTo>
                    <a:pt x="992" y="698"/>
                    <a:pt x="981" y="710"/>
                    <a:pt x="964" y="710"/>
                  </a:cubicBezTo>
                  <a:cubicBezTo>
                    <a:pt x="953" y="710"/>
                    <a:pt x="948" y="704"/>
                    <a:pt x="931" y="704"/>
                  </a:cubicBezTo>
                  <a:cubicBezTo>
                    <a:pt x="903" y="704"/>
                    <a:pt x="903" y="748"/>
                    <a:pt x="870" y="748"/>
                  </a:cubicBezTo>
                  <a:cubicBezTo>
                    <a:pt x="792" y="748"/>
                    <a:pt x="748" y="732"/>
                    <a:pt x="676" y="704"/>
                  </a:cubicBezTo>
                  <a:cubicBezTo>
                    <a:pt x="626" y="682"/>
                    <a:pt x="593" y="687"/>
                    <a:pt x="549" y="665"/>
                  </a:cubicBezTo>
                  <a:cubicBezTo>
                    <a:pt x="526" y="660"/>
                    <a:pt x="515" y="649"/>
                    <a:pt x="493" y="632"/>
                  </a:cubicBezTo>
                  <a:cubicBezTo>
                    <a:pt x="482" y="626"/>
                    <a:pt x="471" y="626"/>
                    <a:pt x="460" y="626"/>
                  </a:cubicBezTo>
                  <a:cubicBezTo>
                    <a:pt x="432" y="615"/>
                    <a:pt x="416" y="615"/>
                    <a:pt x="388" y="610"/>
                  </a:cubicBezTo>
                  <a:cubicBezTo>
                    <a:pt x="349" y="599"/>
                    <a:pt x="332" y="588"/>
                    <a:pt x="293" y="588"/>
                  </a:cubicBezTo>
                  <a:cubicBezTo>
                    <a:pt x="255" y="588"/>
                    <a:pt x="255" y="588"/>
                    <a:pt x="255" y="588"/>
                  </a:cubicBezTo>
                  <a:cubicBezTo>
                    <a:pt x="216" y="588"/>
                    <a:pt x="194" y="571"/>
                    <a:pt x="150" y="571"/>
                  </a:cubicBezTo>
                  <a:cubicBezTo>
                    <a:pt x="83" y="571"/>
                    <a:pt x="83" y="571"/>
                    <a:pt x="83" y="571"/>
                  </a:cubicBezTo>
                  <a:cubicBezTo>
                    <a:pt x="61" y="571"/>
                    <a:pt x="55" y="554"/>
                    <a:pt x="39" y="554"/>
                  </a:cubicBezTo>
                  <a:cubicBezTo>
                    <a:pt x="0" y="554"/>
                    <a:pt x="0" y="554"/>
                    <a:pt x="0" y="554"/>
                  </a:cubicBezTo>
                  <a:cubicBezTo>
                    <a:pt x="0" y="543"/>
                    <a:pt x="0" y="532"/>
                    <a:pt x="0" y="521"/>
                  </a:cubicBezTo>
                  <a:cubicBezTo>
                    <a:pt x="0" y="477"/>
                    <a:pt x="55" y="466"/>
                    <a:pt x="55" y="427"/>
                  </a:cubicBezTo>
                  <a:cubicBezTo>
                    <a:pt x="55" y="410"/>
                    <a:pt x="50" y="399"/>
                    <a:pt x="33" y="399"/>
                  </a:cubicBezTo>
                  <a:lnTo>
                    <a:pt x="33" y="399"/>
                  </a:lnTo>
                  <a:cubicBezTo>
                    <a:pt x="33" y="394"/>
                    <a:pt x="27" y="394"/>
                    <a:pt x="27" y="388"/>
                  </a:cubicBezTo>
                  <a:cubicBezTo>
                    <a:pt x="27" y="371"/>
                    <a:pt x="44" y="360"/>
                    <a:pt x="44" y="344"/>
                  </a:cubicBezTo>
                  <a:cubicBezTo>
                    <a:pt x="44" y="299"/>
                    <a:pt x="17" y="277"/>
                    <a:pt x="17" y="233"/>
                  </a:cubicBezTo>
                  <a:cubicBezTo>
                    <a:pt x="17" y="194"/>
                    <a:pt x="22" y="155"/>
                    <a:pt x="61" y="150"/>
                  </a:cubicBezTo>
                  <a:cubicBezTo>
                    <a:pt x="94" y="150"/>
                    <a:pt x="116" y="161"/>
                    <a:pt x="144" y="139"/>
                  </a:cubicBezTo>
                  <a:lnTo>
                    <a:pt x="144" y="139"/>
                  </a:lnTo>
                  <a:cubicBezTo>
                    <a:pt x="172" y="139"/>
                    <a:pt x="188" y="139"/>
                    <a:pt x="216" y="139"/>
                  </a:cubicBezTo>
                  <a:cubicBezTo>
                    <a:pt x="221" y="139"/>
                    <a:pt x="227" y="128"/>
                    <a:pt x="232" y="122"/>
                  </a:cubicBezTo>
                  <a:cubicBezTo>
                    <a:pt x="238" y="117"/>
                    <a:pt x="249" y="105"/>
                    <a:pt x="255" y="94"/>
                  </a:cubicBezTo>
                  <a:cubicBezTo>
                    <a:pt x="277" y="67"/>
                    <a:pt x="283" y="45"/>
                    <a:pt x="305" y="11"/>
                  </a:cubicBezTo>
                  <a:lnTo>
                    <a:pt x="305" y="11"/>
                  </a:lnTo>
                  <a:lnTo>
                    <a:pt x="305" y="11"/>
                  </a:lnTo>
                  <a:cubicBezTo>
                    <a:pt x="343" y="11"/>
                    <a:pt x="343" y="11"/>
                    <a:pt x="343" y="11"/>
                  </a:cubicBezTo>
                  <a:cubicBezTo>
                    <a:pt x="365" y="11"/>
                    <a:pt x="377" y="0"/>
                    <a:pt x="393" y="0"/>
                  </a:cubicBezTo>
                  <a:cubicBezTo>
                    <a:pt x="432" y="0"/>
                    <a:pt x="449" y="17"/>
                    <a:pt x="482" y="33"/>
                  </a:cubicBezTo>
                  <a:cubicBezTo>
                    <a:pt x="493" y="39"/>
                    <a:pt x="493" y="56"/>
                    <a:pt x="504" y="67"/>
                  </a:cubicBezTo>
                  <a:cubicBezTo>
                    <a:pt x="521" y="78"/>
                    <a:pt x="532" y="78"/>
                    <a:pt x="549" y="78"/>
                  </a:cubicBezTo>
                  <a:cubicBezTo>
                    <a:pt x="571" y="78"/>
                    <a:pt x="582" y="61"/>
                    <a:pt x="604" y="61"/>
                  </a:cubicBezTo>
                  <a:cubicBezTo>
                    <a:pt x="620" y="61"/>
                    <a:pt x="631" y="72"/>
                    <a:pt x="648" y="83"/>
                  </a:cubicBezTo>
                  <a:cubicBezTo>
                    <a:pt x="687" y="100"/>
                    <a:pt x="709" y="122"/>
                    <a:pt x="753" y="122"/>
                  </a:cubicBezTo>
                  <a:cubicBezTo>
                    <a:pt x="764" y="122"/>
                    <a:pt x="764" y="105"/>
                    <a:pt x="770" y="94"/>
                  </a:cubicBezTo>
                  <a:cubicBezTo>
                    <a:pt x="776" y="89"/>
                    <a:pt x="787" y="89"/>
                    <a:pt x="798" y="89"/>
                  </a:cubicBezTo>
                  <a:cubicBezTo>
                    <a:pt x="837" y="89"/>
                    <a:pt x="859" y="111"/>
                    <a:pt x="881" y="144"/>
                  </a:cubicBezTo>
                  <a:cubicBezTo>
                    <a:pt x="892" y="166"/>
                    <a:pt x="914" y="161"/>
                    <a:pt x="920" y="183"/>
                  </a:cubicBezTo>
                  <a:cubicBezTo>
                    <a:pt x="931" y="222"/>
                    <a:pt x="914" y="250"/>
                    <a:pt x="936" y="288"/>
                  </a:cubicBezTo>
                  <a:cubicBezTo>
                    <a:pt x="948" y="311"/>
                    <a:pt x="970" y="311"/>
                    <a:pt x="992" y="316"/>
                  </a:cubicBezTo>
                  <a:cubicBezTo>
                    <a:pt x="1003" y="322"/>
                    <a:pt x="1014" y="327"/>
                    <a:pt x="1030" y="322"/>
                  </a:cubicBezTo>
                  <a:cubicBezTo>
                    <a:pt x="1036" y="322"/>
                    <a:pt x="1042" y="316"/>
                    <a:pt x="1053" y="316"/>
                  </a:cubicBezTo>
                  <a:cubicBezTo>
                    <a:pt x="1069" y="316"/>
                    <a:pt x="1075" y="338"/>
                    <a:pt x="1091" y="338"/>
                  </a:cubicBezTo>
                  <a:cubicBezTo>
                    <a:pt x="1103" y="338"/>
                    <a:pt x="1108" y="327"/>
                    <a:pt x="1114" y="322"/>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110" name="Freeform 118">
              <a:extLst>
                <a:ext uri="{FF2B5EF4-FFF2-40B4-BE49-F238E27FC236}">
                  <a16:creationId xmlns:a16="http://schemas.microsoft.com/office/drawing/2014/main" id="{422CC86F-9BC0-4855-A5DB-FD9423CD1CF4}"/>
                </a:ext>
              </a:extLst>
            </p:cNvPr>
            <p:cNvSpPr>
              <a:spLocks noChangeArrowheads="1"/>
            </p:cNvSpPr>
            <p:nvPr/>
          </p:nvSpPr>
          <p:spPr bwMode="auto">
            <a:xfrm>
              <a:off x="18337606" y="4406901"/>
              <a:ext cx="176202" cy="169863"/>
            </a:xfrm>
            <a:custGeom>
              <a:avLst/>
              <a:gdLst>
                <a:gd name="T0" fmla="*/ 377 w 489"/>
                <a:gd name="T1" fmla="*/ 465 h 472"/>
                <a:gd name="T2" fmla="*/ 377 w 489"/>
                <a:gd name="T3" fmla="*/ 465 h 472"/>
                <a:gd name="T4" fmla="*/ 371 w 489"/>
                <a:gd name="T5" fmla="*/ 454 h 472"/>
                <a:gd name="T6" fmla="*/ 388 w 489"/>
                <a:gd name="T7" fmla="*/ 410 h 472"/>
                <a:gd name="T8" fmla="*/ 361 w 489"/>
                <a:gd name="T9" fmla="*/ 299 h 472"/>
                <a:gd name="T10" fmla="*/ 405 w 489"/>
                <a:gd name="T11" fmla="*/ 216 h 472"/>
                <a:gd name="T12" fmla="*/ 488 w 489"/>
                <a:gd name="T13" fmla="*/ 205 h 472"/>
                <a:gd name="T14" fmla="*/ 488 w 489"/>
                <a:gd name="T15" fmla="*/ 205 h 472"/>
                <a:gd name="T16" fmla="*/ 460 w 489"/>
                <a:gd name="T17" fmla="*/ 116 h 472"/>
                <a:gd name="T18" fmla="*/ 477 w 489"/>
                <a:gd name="T19" fmla="*/ 83 h 472"/>
                <a:gd name="T20" fmla="*/ 477 w 489"/>
                <a:gd name="T21" fmla="*/ 83 h 472"/>
                <a:gd name="T22" fmla="*/ 460 w 489"/>
                <a:gd name="T23" fmla="*/ 72 h 472"/>
                <a:gd name="T24" fmla="*/ 438 w 489"/>
                <a:gd name="T25" fmla="*/ 50 h 472"/>
                <a:gd name="T26" fmla="*/ 394 w 489"/>
                <a:gd name="T27" fmla="*/ 61 h 472"/>
                <a:gd name="T28" fmla="*/ 322 w 489"/>
                <a:gd name="T29" fmla="*/ 38 h 472"/>
                <a:gd name="T30" fmla="*/ 299 w 489"/>
                <a:gd name="T31" fmla="*/ 27 h 472"/>
                <a:gd name="T32" fmla="*/ 255 w 489"/>
                <a:gd name="T33" fmla="*/ 27 h 472"/>
                <a:gd name="T34" fmla="*/ 183 w 489"/>
                <a:gd name="T35" fmla="*/ 5 h 472"/>
                <a:gd name="T36" fmla="*/ 100 w 489"/>
                <a:gd name="T37" fmla="*/ 205 h 472"/>
                <a:gd name="T38" fmla="*/ 61 w 489"/>
                <a:gd name="T39" fmla="*/ 293 h 472"/>
                <a:gd name="T40" fmla="*/ 50 w 489"/>
                <a:gd name="T41" fmla="*/ 327 h 472"/>
                <a:gd name="T42" fmla="*/ 11 w 489"/>
                <a:gd name="T43" fmla="*/ 365 h 472"/>
                <a:gd name="T44" fmla="*/ 0 w 489"/>
                <a:gd name="T45" fmla="*/ 399 h 472"/>
                <a:gd name="T46" fmla="*/ 6 w 489"/>
                <a:gd name="T47" fmla="*/ 410 h 472"/>
                <a:gd name="T48" fmla="*/ 100 w 489"/>
                <a:gd name="T49" fmla="*/ 410 h 472"/>
                <a:gd name="T50" fmla="*/ 133 w 489"/>
                <a:gd name="T51" fmla="*/ 393 h 472"/>
                <a:gd name="T52" fmla="*/ 144 w 489"/>
                <a:gd name="T53" fmla="*/ 388 h 472"/>
                <a:gd name="T54" fmla="*/ 189 w 489"/>
                <a:gd name="T55" fmla="*/ 388 h 472"/>
                <a:gd name="T56" fmla="*/ 233 w 489"/>
                <a:gd name="T57" fmla="*/ 421 h 472"/>
                <a:gd name="T58" fmla="*/ 344 w 489"/>
                <a:gd name="T59" fmla="*/ 471 h 472"/>
                <a:gd name="T60" fmla="*/ 371 w 489"/>
                <a:gd name="T61" fmla="*/ 465 h 472"/>
                <a:gd name="T62" fmla="*/ 377 w 489"/>
                <a:gd name="T63" fmla="*/ 465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89" h="472">
                  <a:moveTo>
                    <a:pt x="377" y="465"/>
                  </a:moveTo>
                  <a:lnTo>
                    <a:pt x="377" y="465"/>
                  </a:lnTo>
                  <a:cubicBezTo>
                    <a:pt x="377" y="460"/>
                    <a:pt x="371" y="460"/>
                    <a:pt x="371" y="454"/>
                  </a:cubicBezTo>
                  <a:cubicBezTo>
                    <a:pt x="371" y="437"/>
                    <a:pt x="388" y="426"/>
                    <a:pt x="388" y="410"/>
                  </a:cubicBezTo>
                  <a:cubicBezTo>
                    <a:pt x="388" y="365"/>
                    <a:pt x="361" y="343"/>
                    <a:pt x="361" y="299"/>
                  </a:cubicBezTo>
                  <a:cubicBezTo>
                    <a:pt x="361" y="260"/>
                    <a:pt x="366" y="221"/>
                    <a:pt x="405" y="216"/>
                  </a:cubicBezTo>
                  <a:cubicBezTo>
                    <a:pt x="438" y="216"/>
                    <a:pt x="460" y="227"/>
                    <a:pt x="488" y="205"/>
                  </a:cubicBezTo>
                  <a:lnTo>
                    <a:pt x="488" y="205"/>
                  </a:lnTo>
                  <a:cubicBezTo>
                    <a:pt x="466" y="177"/>
                    <a:pt x="460" y="155"/>
                    <a:pt x="460" y="116"/>
                  </a:cubicBezTo>
                  <a:cubicBezTo>
                    <a:pt x="460" y="105"/>
                    <a:pt x="471" y="94"/>
                    <a:pt x="477" y="83"/>
                  </a:cubicBezTo>
                  <a:lnTo>
                    <a:pt x="477" y="83"/>
                  </a:lnTo>
                  <a:cubicBezTo>
                    <a:pt x="471" y="83"/>
                    <a:pt x="466" y="77"/>
                    <a:pt x="460" y="72"/>
                  </a:cubicBezTo>
                  <a:cubicBezTo>
                    <a:pt x="449" y="66"/>
                    <a:pt x="449" y="50"/>
                    <a:pt x="438" y="50"/>
                  </a:cubicBezTo>
                  <a:cubicBezTo>
                    <a:pt x="421" y="50"/>
                    <a:pt x="410" y="61"/>
                    <a:pt x="394" y="61"/>
                  </a:cubicBezTo>
                  <a:cubicBezTo>
                    <a:pt x="366" y="61"/>
                    <a:pt x="349" y="50"/>
                    <a:pt x="322" y="38"/>
                  </a:cubicBezTo>
                  <a:cubicBezTo>
                    <a:pt x="316" y="38"/>
                    <a:pt x="310" y="27"/>
                    <a:pt x="299" y="27"/>
                  </a:cubicBezTo>
                  <a:cubicBezTo>
                    <a:pt x="255" y="27"/>
                    <a:pt x="255" y="27"/>
                    <a:pt x="255" y="27"/>
                  </a:cubicBezTo>
                  <a:cubicBezTo>
                    <a:pt x="216" y="27"/>
                    <a:pt x="233" y="0"/>
                    <a:pt x="183" y="5"/>
                  </a:cubicBezTo>
                  <a:cubicBezTo>
                    <a:pt x="122" y="66"/>
                    <a:pt x="117" y="122"/>
                    <a:pt x="100" y="205"/>
                  </a:cubicBezTo>
                  <a:cubicBezTo>
                    <a:pt x="95" y="244"/>
                    <a:pt x="78" y="260"/>
                    <a:pt x="61" y="293"/>
                  </a:cubicBezTo>
                  <a:cubicBezTo>
                    <a:pt x="56" y="304"/>
                    <a:pt x="56" y="316"/>
                    <a:pt x="50" y="327"/>
                  </a:cubicBezTo>
                  <a:cubicBezTo>
                    <a:pt x="39" y="343"/>
                    <a:pt x="22" y="349"/>
                    <a:pt x="11" y="365"/>
                  </a:cubicBezTo>
                  <a:cubicBezTo>
                    <a:pt x="6" y="377"/>
                    <a:pt x="6" y="388"/>
                    <a:pt x="0" y="399"/>
                  </a:cubicBezTo>
                  <a:cubicBezTo>
                    <a:pt x="6" y="410"/>
                    <a:pt x="6" y="410"/>
                    <a:pt x="6" y="410"/>
                  </a:cubicBezTo>
                  <a:cubicBezTo>
                    <a:pt x="39" y="410"/>
                    <a:pt x="61" y="410"/>
                    <a:pt x="100" y="410"/>
                  </a:cubicBezTo>
                  <a:cubicBezTo>
                    <a:pt x="117" y="410"/>
                    <a:pt x="122" y="404"/>
                    <a:pt x="133" y="393"/>
                  </a:cubicBezTo>
                  <a:cubicBezTo>
                    <a:pt x="139" y="393"/>
                    <a:pt x="139" y="388"/>
                    <a:pt x="144" y="388"/>
                  </a:cubicBezTo>
                  <a:cubicBezTo>
                    <a:pt x="161" y="388"/>
                    <a:pt x="166" y="388"/>
                    <a:pt x="189" y="388"/>
                  </a:cubicBezTo>
                  <a:cubicBezTo>
                    <a:pt x="211" y="388"/>
                    <a:pt x="216" y="404"/>
                    <a:pt x="233" y="421"/>
                  </a:cubicBezTo>
                  <a:cubicBezTo>
                    <a:pt x="266" y="449"/>
                    <a:pt x="294" y="471"/>
                    <a:pt x="344" y="471"/>
                  </a:cubicBezTo>
                  <a:cubicBezTo>
                    <a:pt x="355" y="471"/>
                    <a:pt x="361" y="465"/>
                    <a:pt x="371" y="465"/>
                  </a:cubicBezTo>
                  <a:cubicBezTo>
                    <a:pt x="377" y="465"/>
                    <a:pt x="377" y="465"/>
                    <a:pt x="377" y="465"/>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111" name="Freeform 119">
              <a:extLst>
                <a:ext uri="{FF2B5EF4-FFF2-40B4-BE49-F238E27FC236}">
                  <a16:creationId xmlns:a16="http://schemas.microsoft.com/office/drawing/2014/main" id="{B1156507-F834-4605-8BEE-FCC5E2B4E5F5}"/>
                </a:ext>
              </a:extLst>
            </p:cNvPr>
            <p:cNvSpPr>
              <a:spLocks noChangeArrowheads="1"/>
            </p:cNvSpPr>
            <p:nvPr/>
          </p:nvSpPr>
          <p:spPr bwMode="auto">
            <a:xfrm>
              <a:off x="18502695" y="4406901"/>
              <a:ext cx="68259" cy="74613"/>
            </a:xfrm>
            <a:custGeom>
              <a:avLst/>
              <a:gdLst>
                <a:gd name="T0" fmla="*/ 17 w 190"/>
                <a:gd name="T1" fmla="*/ 83 h 206"/>
                <a:gd name="T2" fmla="*/ 17 w 190"/>
                <a:gd name="T3" fmla="*/ 83 h 206"/>
                <a:gd name="T4" fmla="*/ 72 w 190"/>
                <a:gd name="T5" fmla="*/ 99 h 206"/>
                <a:gd name="T6" fmla="*/ 150 w 190"/>
                <a:gd name="T7" fmla="*/ 66 h 206"/>
                <a:gd name="T8" fmla="*/ 189 w 190"/>
                <a:gd name="T9" fmla="*/ 77 h 206"/>
                <a:gd name="T10" fmla="*/ 189 w 190"/>
                <a:gd name="T11" fmla="*/ 77 h 206"/>
                <a:gd name="T12" fmla="*/ 139 w 190"/>
                <a:gd name="T13" fmla="*/ 160 h 206"/>
                <a:gd name="T14" fmla="*/ 116 w 190"/>
                <a:gd name="T15" fmla="*/ 188 h 206"/>
                <a:gd name="T16" fmla="*/ 100 w 190"/>
                <a:gd name="T17" fmla="*/ 205 h 206"/>
                <a:gd name="T18" fmla="*/ 28 w 190"/>
                <a:gd name="T19" fmla="*/ 205 h 206"/>
                <a:gd name="T20" fmla="*/ 28 w 190"/>
                <a:gd name="T21" fmla="*/ 205 h 206"/>
                <a:gd name="T22" fmla="*/ 0 w 190"/>
                <a:gd name="T23" fmla="*/ 116 h 206"/>
                <a:gd name="T24" fmla="*/ 17 w 190"/>
                <a:gd name="T25" fmla="*/ 83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90" h="206">
                  <a:moveTo>
                    <a:pt x="17" y="83"/>
                  </a:moveTo>
                  <a:lnTo>
                    <a:pt x="17" y="83"/>
                  </a:lnTo>
                  <a:cubicBezTo>
                    <a:pt x="34" y="94"/>
                    <a:pt x="50" y="99"/>
                    <a:pt x="72" y="99"/>
                  </a:cubicBezTo>
                  <a:cubicBezTo>
                    <a:pt x="144" y="99"/>
                    <a:pt x="116" y="0"/>
                    <a:pt x="150" y="66"/>
                  </a:cubicBezTo>
                  <a:cubicBezTo>
                    <a:pt x="161" y="77"/>
                    <a:pt x="172" y="77"/>
                    <a:pt x="189" y="77"/>
                  </a:cubicBezTo>
                  <a:lnTo>
                    <a:pt x="189" y="77"/>
                  </a:lnTo>
                  <a:cubicBezTo>
                    <a:pt x="167" y="111"/>
                    <a:pt x="161" y="133"/>
                    <a:pt x="139" y="160"/>
                  </a:cubicBezTo>
                  <a:cubicBezTo>
                    <a:pt x="133" y="171"/>
                    <a:pt x="122" y="183"/>
                    <a:pt x="116" y="188"/>
                  </a:cubicBezTo>
                  <a:cubicBezTo>
                    <a:pt x="111" y="194"/>
                    <a:pt x="105" y="205"/>
                    <a:pt x="100" y="205"/>
                  </a:cubicBezTo>
                  <a:cubicBezTo>
                    <a:pt x="72" y="205"/>
                    <a:pt x="56" y="205"/>
                    <a:pt x="28" y="205"/>
                  </a:cubicBezTo>
                  <a:lnTo>
                    <a:pt x="28" y="205"/>
                  </a:lnTo>
                  <a:cubicBezTo>
                    <a:pt x="6" y="177"/>
                    <a:pt x="0" y="155"/>
                    <a:pt x="0" y="116"/>
                  </a:cubicBezTo>
                  <a:cubicBezTo>
                    <a:pt x="0" y="105"/>
                    <a:pt x="11" y="94"/>
                    <a:pt x="17" y="83"/>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112" name="Freeform 120">
              <a:extLst>
                <a:ext uri="{FF2B5EF4-FFF2-40B4-BE49-F238E27FC236}">
                  <a16:creationId xmlns:a16="http://schemas.microsoft.com/office/drawing/2014/main" id="{F1954501-4C79-4B13-A07A-728FC807D7E4}"/>
                </a:ext>
              </a:extLst>
            </p:cNvPr>
            <p:cNvSpPr>
              <a:spLocks noChangeArrowheads="1"/>
            </p:cNvSpPr>
            <p:nvPr/>
          </p:nvSpPr>
          <p:spPr bwMode="auto">
            <a:xfrm>
              <a:off x="18045524" y="4094164"/>
              <a:ext cx="342878" cy="319087"/>
            </a:xfrm>
            <a:custGeom>
              <a:avLst/>
              <a:gdLst>
                <a:gd name="T0" fmla="*/ 28 w 954"/>
                <a:gd name="T1" fmla="*/ 382 h 887"/>
                <a:gd name="T2" fmla="*/ 133 w 954"/>
                <a:gd name="T3" fmla="*/ 471 h 887"/>
                <a:gd name="T4" fmla="*/ 239 w 954"/>
                <a:gd name="T5" fmla="*/ 460 h 887"/>
                <a:gd name="T6" fmla="*/ 305 w 954"/>
                <a:gd name="T7" fmla="*/ 255 h 887"/>
                <a:gd name="T8" fmla="*/ 466 w 954"/>
                <a:gd name="T9" fmla="*/ 199 h 887"/>
                <a:gd name="T10" fmla="*/ 682 w 954"/>
                <a:gd name="T11" fmla="*/ 33 h 887"/>
                <a:gd name="T12" fmla="*/ 765 w 954"/>
                <a:gd name="T13" fmla="*/ 0 h 887"/>
                <a:gd name="T14" fmla="*/ 914 w 954"/>
                <a:gd name="T15" fmla="*/ 149 h 887"/>
                <a:gd name="T16" fmla="*/ 914 w 954"/>
                <a:gd name="T17" fmla="*/ 155 h 887"/>
                <a:gd name="T18" fmla="*/ 931 w 954"/>
                <a:gd name="T19" fmla="*/ 232 h 887"/>
                <a:gd name="T20" fmla="*/ 931 w 954"/>
                <a:gd name="T21" fmla="*/ 410 h 887"/>
                <a:gd name="T22" fmla="*/ 926 w 954"/>
                <a:gd name="T23" fmla="*/ 515 h 887"/>
                <a:gd name="T24" fmla="*/ 904 w 954"/>
                <a:gd name="T25" fmla="*/ 648 h 887"/>
                <a:gd name="T26" fmla="*/ 876 w 954"/>
                <a:gd name="T27" fmla="*/ 859 h 887"/>
                <a:gd name="T28" fmla="*/ 853 w 954"/>
                <a:gd name="T29" fmla="*/ 842 h 887"/>
                <a:gd name="T30" fmla="*/ 809 w 954"/>
                <a:gd name="T31" fmla="*/ 781 h 887"/>
                <a:gd name="T32" fmla="*/ 759 w 954"/>
                <a:gd name="T33" fmla="*/ 770 h 887"/>
                <a:gd name="T34" fmla="*/ 615 w 954"/>
                <a:gd name="T35" fmla="*/ 825 h 887"/>
                <a:gd name="T36" fmla="*/ 527 w 954"/>
                <a:gd name="T37" fmla="*/ 775 h 887"/>
                <a:gd name="T38" fmla="*/ 372 w 954"/>
                <a:gd name="T39" fmla="*/ 709 h 887"/>
                <a:gd name="T40" fmla="*/ 372 w 954"/>
                <a:gd name="T41" fmla="*/ 731 h 887"/>
                <a:gd name="T42" fmla="*/ 416 w 954"/>
                <a:gd name="T43" fmla="*/ 842 h 887"/>
                <a:gd name="T44" fmla="*/ 432 w 954"/>
                <a:gd name="T45" fmla="*/ 886 h 887"/>
                <a:gd name="T46" fmla="*/ 366 w 954"/>
                <a:gd name="T47" fmla="*/ 875 h 887"/>
                <a:gd name="T48" fmla="*/ 333 w 954"/>
                <a:gd name="T49" fmla="*/ 825 h 887"/>
                <a:gd name="T50" fmla="*/ 255 w 954"/>
                <a:gd name="T51" fmla="*/ 753 h 887"/>
                <a:gd name="T52" fmla="*/ 200 w 954"/>
                <a:gd name="T53" fmla="*/ 703 h 887"/>
                <a:gd name="T54" fmla="*/ 122 w 954"/>
                <a:gd name="T55" fmla="*/ 593 h 887"/>
                <a:gd name="T56" fmla="*/ 106 w 954"/>
                <a:gd name="T57" fmla="*/ 554 h 887"/>
                <a:gd name="T58" fmla="*/ 22 w 954"/>
                <a:gd name="T59" fmla="*/ 504 h 887"/>
                <a:gd name="T60" fmla="*/ 0 w 954"/>
                <a:gd name="T61" fmla="*/ 476 h 887"/>
                <a:gd name="T62" fmla="*/ 28 w 954"/>
                <a:gd name="T63" fmla="*/ 382 h 8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54" h="887">
                  <a:moveTo>
                    <a:pt x="28" y="382"/>
                  </a:moveTo>
                  <a:lnTo>
                    <a:pt x="28" y="382"/>
                  </a:lnTo>
                  <a:cubicBezTo>
                    <a:pt x="55" y="393"/>
                    <a:pt x="61" y="410"/>
                    <a:pt x="78" y="432"/>
                  </a:cubicBezTo>
                  <a:cubicBezTo>
                    <a:pt x="94" y="449"/>
                    <a:pt x="106" y="471"/>
                    <a:pt x="133" y="471"/>
                  </a:cubicBezTo>
                  <a:cubicBezTo>
                    <a:pt x="172" y="471"/>
                    <a:pt x="172" y="471"/>
                    <a:pt x="172" y="471"/>
                  </a:cubicBezTo>
                  <a:cubicBezTo>
                    <a:pt x="194" y="471"/>
                    <a:pt x="211" y="460"/>
                    <a:pt x="239" y="460"/>
                  </a:cubicBezTo>
                  <a:cubicBezTo>
                    <a:pt x="239" y="437"/>
                    <a:pt x="227" y="421"/>
                    <a:pt x="227" y="393"/>
                  </a:cubicBezTo>
                  <a:cubicBezTo>
                    <a:pt x="227" y="332"/>
                    <a:pt x="255" y="288"/>
                    <a:pt x="305" y="255"/>
                  </a:cubicBezTo>
                  <a:cubicBezTo>
                    <a:pt x="321" y="243"/>
                    <a:pt x="333" y="232"/>
                    <a:pt x="349" y="227"/>
                  </a:cubicBezTo>
                  <a:cubicBezTo>
                    <a:pt x="394" y="216"/>
                    <a:pt x="427" y="216"/>
                    <a:pt x="466" y="199"/>
                  </a:cubicBezTo>
                  <a:cubicBezTo>
                    <a:pt x="532" y="171"/>
                    <a:pt x="571" y="149"/>
                    <a:pt x="626" y="105"/>
                  </a:cubicBezTo>
                  <a:cubicBezTo>
                    <a:pt x="654" y="83"/>
                    <a:pt x="660" y="61"/>
                    <a:pt x="682" y="33"/>
                  </a:cubicBezTo>
                  <a:cubicBezTo>
                    <a:pt x="687" y="22"/>
                    <a:pt x="687" y="11"/>
                    <a:pt x="698" y="11"/>
                  </a:cubicBezTo>
                  <a:cubicBezTo>
                    <a:pt x="720" y="0"/>
                    <a:pt x="737" y="0"/>
                    <a:pt x="765" y="0"/>
                  </a:cubicBezTo>
                  <a:cubicBezTo>
                    <a:pt x="793" y="0"/>
                    <a:pt x="809" y="22"/>
                    <a:pt x="826" y="50"/>
                  </a:cubicBezTo>
                  <a:cubicBezTo>
                    <a:pt x="859" y="88"/>
                    <a:pt x="865" y="127"/>
                    <a:pt x="914" y="149"/>
                  </a:cubicBezTo>
                  <a:lnTo>
                    <a:pt x="914" y="149"/>
                  </a:lnTo>
                  <a:cubicBezTo>
                    <a:pt x="914" y="155"/>
                    <a:pt x="914" y="155"/>
                    <a:pt x="914" y="155"/>
                  </a:cubicBezTo>
                  <a:cubicBezTo>
                    <a:pt x="914" y="177"/>
                    <a:pt x="920" y="188"/>
                    <a:pt x="920" y="210"/>
                  </a:cubicBezTo>
                  <a:cubicBezTo>
                    <a:pt x="920" y="221"/>
                    <a:pt x="926" y="227"/>
                    <a:pt x="931" y="232"/>
                  </a:cubicBezTo>
                  <a:cubicBezTo>
                    <a:pt x="948" y="255"/>
                    <a:pt x="953" y="266"/>
                    <a:pt x="953" y="293"/>
                  </a:cubicBezTo>
                  <a:cubicBezTo>
                    <a:pt x="953" y="338"/>
                    <a:pt x="931" y="365"/>
                    <a:pt x="931" y="410"/>
                  </a:cubicBezTo>
                  <a:cubicBezTo>
                    <a:pt x="931" y="432"/>
                    <a:pt x="948" y="437"/>
                    <a:pt x="948" y="460"/>
                  </a:cubicBezTo>
                  <a:cubicBezTo>
                    <a:pt x="948" y="482"/>
                    <a:pt x="937" y="493"/>
                    <a:pt x="926" y="515"/>
                  </a:cubicBezTo>
                  <a:cubicBezTo>
                    <a:pt x="914" y="554"/>
                    <a:pt x="904" y="576"/>
                    <a:pt x="904" y="615"/>
                  </a:cubicBezTo>
                  <a:cubicBezTo>
                    <a:pt x="904" y="648"/>
                    <a:pt x="904" y="648"/>
                    <a:pt x="904" y="648"/>
                  </a:cubicBezTo>
                  <a:cubicBezTo>
                    <a:pt x="914" y="731"/>
                    <a:pt x="914" y="731"/>
                    <a:pt x="914" y="731"/>
                  </a:cubicBezTo>
                  <a:cubicBezTo>
                    <a:pt x="914" y="781"/>
                    <a:pt x="909" y="814"/>
                    <a:pt x="876" y="859"/>
                  </a:cubicBezTo>
                  <a:lnTo>
                    <a:pt x="876" y="859"/>
                  </a:lnTo>
                  <a:cubicBezTo>
                    <a:pt x="865" y="853"/>
                    <a:pt x="865" y="842"/>
                    <a:pt x="853" y="842"/>
                  </a:cubicBezTo>
                  <a:cubicBezTo>
                    <a:pt x="831" y="842"/>
                    <a:pt x="809" y="836"/>
                    <a:pt x="809" y="814"/>
                  </a:cubicBezTo>
                  <a:cubicBezTo>
                    <a:pt x="809" y="781"/>
                    <a:pt x="809" y="781"/>
                    <a:pt x="809" y="781"/>
                  </a:cubicBezTo>
                  <a:cubicBezTo>
                    <a:pt x="809" y="775"/>
                    <a:pt x="809" y="775"/>
                    <a:pt x="804" y="775"/>
                  </a:cubicBezTo>
                  <a:cubicBezTo>
                    <a:pt x="787" y="775"/>
                    <a:pt x="776" y="781"/>
                    <a:pt x="759" y="770"/>
                  </a:cubicBezTo>
                  <a:cubicBezTo>
                    <a:pt x="732" y="764"/>
                    <a:pt x="720" y="748"/>
                    <a:pt x="687" y="748"/>
                  </a:cubicBezTo>
                  <a:cubicBezTo>
                    <a:pt x="648" y="748"/>
                    <a:pt x="632" y="787"/>
                    <a:pt x="615" y="825"/>
                  </a:cubicBezTo>
                  <a:cubicBezTo>
                    <a:pt x="604" y="825"/>
                    <a:pt x="604" y="825"/>
                    <a:pt x="604" y="825"/>
                  </a:cubicBezTo>
                  <a:cubicBezTo>
                    <a:pt x="576" y="803"/>
                    <a:pt x="560" y="787"/>
                    <a:pt x="527" y="775"/>
                  </a:cubicBezTo>
                  <a:cubicBezTo>
                    <a:pt x="510" y="770"/>
                    <a:pt x="493" y="770"/>
                    <a:pt x="482" y="759"/>
                  </a:cubicBezTo>
                  <a:cubicBezTo>
                    <a:pt x="443" y="737"/>
                    <a:pt x="421" y="715"/>
                    <a:pt x="372" y="709"/>
                  </a:cubicBezTo>
                  <a:cubicBezTo>
                    <a:pt x="372" y="709"/>
                    <a:pt x="372" y="709"/>
                    <a:pt x="372" y="715"/>
                  </a:cubicBezTo>
                  <a:cubicBezTo>
                    <a:pt x="372" y="720"/>
                    <a:pt x="372" y="720"/>
                    <a:pt x="372" y="731"/>
                  </a:cubicBezTo>
                  <a:cubicBezTo>
                    <a:pt x="372" y="748"/>
                    <a:pt x="394" y="753"/>
                    <a:pt x="399" y="775"/>
                  </a:cubicBezTo>
                  <a:cubicBezTo>
                    <a:pt x="405" y="803"/>
                    <a:pt x="410" y="814"/>
                    <a:pt x="416" y="842"/>
                  </a:cubicBezTo>
                  <a:cubicBezTo>
                    <a:pt x="421" y="853"/>
                    <a:pt x="432" y="859"/>
                    <a:pt x="432" y="875"/>
                  </a:cubicBezTo>
                  <a:cubicBezTo>
                    <a:pt x="432" y="881"/>
                    <a:pt x="432" y="881"/>
                    <a:pt x="432" y="886"/>
                  </a:cubicBezTo>
                  <a:cubicBezTo>
                    <a:pt x="399" y="886"/>
                    <a:pt x="399" y="886"/>
                    <a:pt x="399" y="886"/>
                  </a:cubicBezTo>
                  <a:cubicBezTo>
                    <a:pt x="388" y="886"/>
                    <a:pt x="372" y="886"/>
                    <a:pt x="366" y="875"/>
                  </a:cubicBezTo>
                  <a:cubicBezTo>
                    <a:pt x="360" y="864"/>
                    <a:pt x="372" y="853"/>
                    <a:pt x="360" y="842"/>
                  </a:cubicBezTo>
                  <a:cubicBezTo>
                    <a:pt x="355" y="831"/>
                    <a:pt x="344" y="831"/>
                    <a:pt x="333" y="825"/>
                  </a:cubicBezTo>
                  <a:cubicBezTo>
                    <a:pt x="310" y="809"/>
                    <a:pt x="305" y="792"/>
                    <a:pt x="283" y="775"/>
                  </a:cubicBezTo>
                  <a:cubicBezTo>
                    <a:pt x="272" y="764"/>
                    <a:pt x="261" y="764"/>
                    <a:pt x="255" y="753"/>
                  </a:cubicBezTo>
                  <a:cubicBezTo>
                    <a:pt x="249" y="731"/>
                    <a:pt x="239" y="720"/>
                    <a:pt x="222" y="715"/>
                  </a:cubicBezTo>
                  <a:cubicBezTo>
                    <a:pt x="216" y="709"/>
                    <a:pt x="205" y="709"/>
                    <a:pt x="200" y="703"/>
                  </a:cubicBezTo>
                  <a:cubicBezTo>
                    <a:pt x="188" y="687"/>
                    <a:pt x="183" y="676"/>
                    <a:pt x="166" y="659"/>
                  </a:cubicBezTo>
                  <a:cubicBezTo>
                    <a:pt x="144" y="642"/>
                    <a:pt x="128" y="620"/>
                    <a:pt x="122" y="593"/>
                  </a:cubicBezTo>
                  <a:cubicBezTo>
                    <a:pt x="122" y="587"/>
                    <a:pt x="122" y="587"/>
                    <a:pt x="122" y="587"/>
                  </a:cubicBezTo>
                  <a:cubicBezTo>
                    <a:pt x="111" y="587"/>
                    <a:pt x="106" y="570"/>
                    <a:pt x="106" y="554"/>
                  </a:cubicBezTo>
                  <a:cubicBezTo>
                    <a:pt x="94" y="532"/>
                    <a:pt x="78" y="526"/>
                    <a:pt x="55" y="515"/>
                  </a:cubicBezTo>
                  <a:cubicBezTo>
                    <a:pt x="45" y="509"/>
                    <a:pt x="28" y="515"/>
                    <a:pt x="22" y="504"/>
                  </a:cubicBezTo>
                  <a:cubicBezTo>
                    <a:pt x="17" y="498"/>
                    <a:pt x="22" y="482"/>
                    <a:pt x="11" y="482"/>
                  </a:cubicBezTo>
                  <a:cubicBezTo>
                    <a:pt x="6" y="476"/>
                    <a:pt x="0" y="476"/>
                    <a:pt x="0" y="476"/>
                  </a:cubicBezTo>
                  <a:lnTo>
                    <a:pt x="0" y="476"/>
                  </a:lnTo>
                  <a:cubicBezTo>
                    <a:pt x="0" y="437"/>
                    <a:pt x="0" y="410"/>
                    <a:pt x="28" y="382"/>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113" name="Freeform 121">
              <a:extLst>
                <a:ext uri="{FF2B5EF4-FFF2-40B4-BE49-F238E27FC236}">
                  <a16:creationId xmlns:a16="http://schemas.microsoft.com/office/drawing/2014/main" id="{016CC0E0-DA52-4D0A-A83F-7FB9BD68D4E2}"/>
                </a:ext>
              </a:extLst>
            </p:cNvPr>
            <p:cNvSpPr>
              <a:spLocks noChangeArrowheads="1"/>
            </p:cNvSpPr>
            <p:nvPr/>
          </p:nvSpPr>
          <p:spPr bwMode="auto">
            <a:xfrm>
              <a:off x="17643914" y="3867151"/>
              <a:ext cx="412723" cy="479425"/>
            </a:xfrm>
            <a:custGeom>
              <a:avLst/>
              <a:gdLst>
                <a:gd name="T0" fmla="*/ 499 w 1148"/>
                <a:gd name="T1" fmla="*/ 1246 h 1330"/>
                <a:gd name="T2" fmla="*/ 443 w 1148"/>
                <a:gd name="T3" fmla="*/ 1262 h 1330"/>
                <a:gd name="T4" fmla="*/ 515 w 1148"/>
                <a:gd name="T5" fmla="*/ 1329 h 1330"/>
                <a:gd name="T6" fmla="*/ 570 w 1148"/>
                <a:gd name="T7" fmla="*/ 1301 h 1330"/>
                <a:gd name="T8" fmla="*/ 526 w 1148"/>
                <a:gd name="T9" fmla="*/ 1273 h 1330"/>
                <a:gd name="T10" fmla="*/ 1147 w 1148"/>
                <a:gd name="T11" fmla="*/ 1013 h 1330"/>
                <a:gd name="T12" fmla="*/ 1119 w 1148"/>
                <a:gd name="T13" fmla="*/ 1107 h 1330"/>
                <a:gd name="T14" fmla="*/ 1092 w 1148"/>
                <a:gd name="T15" fmla="*/ 1102 h 1330"/>
                <a:gd name="T16" fmla="*/ 1003 w 1148"/>
                <a:gd name="T17" fmla="*/ 1068 h 1330"/>
                <a:gd name="T18" fmla="*/ 964 w 1148"/>
                <a:gd name="T19" fmla="*/ 1030 h 1330"/>
                <a:gd name="T20" fmla="*/ 859 w 1148"/>
                <a:gd name="T21" fmla="*/ 930 h 1330"/>
                <a:gd name="T22" fmla="*/ 765 w 1148"/>
                <a:gd name="T23" fmla="*/ 863 h 1330"/>
                <a:gd name="T24" fmla="*/ 587 w 1148"/>
                <a:gd name="T25" fmla="*/ 730 h 1330"/>
                <a:gd name="T26" fmla="*/ 521 w 1148"/>
                <a:gd name="T27" fmla="*/ 675 h 1330"/>
                <a:gd name="T28" fmla="*/ 509 w 1148"/>
                <a:gd name="T29" fmla="*/ 592 h 1330"/>
                <a:gd name="T30" fmla="*/ 371 w 1148"/>
                <a:gd name="T31" fmla="*/ 481 h 1330"/>
                <a:gd name="T32" fmla="*/ 116 w 1148"/>
                <a:gd name="T33" fmla="*/ 171 h 1330"/>
                <a:gd name="T34" fmla="*/ 0 w 1148"/>
                <a:gd name="T35" fmla="*/ 99 h 1330"/>
                <a:gd name="T36" fmla="*/ 72 w 1148"/>
                <a:gd name="T37" fmla="*/ 33 h 1330"/>
                <a:gd name="T38" fmla="*/ 171 w 1148"/>
                <a:gd name="T39" fmla="*/ 0 h 1330"/>
                <a:gd name="T40" fmla="*/ 299 w 1148"/>
                <a:gd name="T41" fmla="*/ 121 h 1330"/>
                <a:gd name="T42" fmla="*/ 404 w 1148"/>
                <a:gd name="T43" fmla="*/ 193 h 1330"/>
                <a:gd name="T44" fmla="*/ 521 w 1148"/>
                <a:gd name="T45" fmla="*/ 198 h 1330"/>
                <a:gd name="T46" fmla="*/ 515 w 1148"/>
                <a:gd name="T47" fmla="*/ 287 h 1330"/>
                <a:gd name="T48" fmla="*/ 637 w 1148"/>
                <a:gd name="T49" fmla="*/ 381 h 1330"/>
                <a:gd name="T50" fmla="*/ 753 w 1148"/>
                <a:gd name="T51" fmla="*/ 442 h 1330"/>
                <a:gd name="T52" fmla="*/ 759 w 1148"/>
                <a:gd name="T53" fmla="*/ 597 h 1330"/>
                <a:gd name="T54" fmla="*/ 715 w 1148"/>
                <a:gd name="T55" fmla="*/ 653 h 1330"/>
                <a:gd name="T56" fmla="*/ 765 w 1148"/>
                <a:gd name="T57" fmla="*/ 692 h 1330"/>
                <a:gd name="T58" fmla="*/ 864 w 1148"/>
                <a:gd name="T59" fmla="*/ 758 h 1330"/>
                <a:gd name="T60" fmla="*/ 914 w 1148"/>
                <a:gd name="T61" fmla="*/ 825 h 1330"/>
                <a:gd name="T62" fmla="*/ 1047 w 1148"/>
                <a:gd name="T63" fmla="*/ 852 h 1330"/>
                <a:gd name="T64" fmla="*/ 1147 w 1148"/>
                <a:gd name="T65" fmla="*/ 1013 h 1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48" h="1330">
                  <a:moveTo>
                    <a:pt x="499" y="1246"/>
                  </a:moveTo>
                  <a:lnTo>
                    <a:pt x="499" y="1246"/>
                  </a:lnTo>
                  <a:cubicBezTo>
                    <a:pt x="487" y="1246"/>
                    <a:pt x="482" y="1240"/>
                    <a:pt x="471" y="1240"/>
                  </a:cubicBezTo>
                  <a:cubicBezTo>
                    <a:pt x="460" y="1240"/>
                    <a:pt x="454" y="1251"/>
                    <a:pt x="443" y="1262"/>
                  </a:cubicBezTo>
                  <a:cubicBezTo>
                    <a:pt x="460" y="1273"/>
                    <a:pt x="476" y="1279"/>
                    <a:pt x="487" y="1296"/>
                  </a:cubicBezTo>
                  <a:cubicBezTo>
                    <a:pt x="499" y="1307"/>
                    <a:pt x="499" y="1329"/>
                    <a:pt x="515" y="1329"/>
                  </a:cubicBezTo>
                  <a:cubicBezTo>
                    <a:pt x="521" y="1329"/>
                    <a:pt x="521" y="1323"/>
                    <a:pt x="532" y="1323"/>
                  </a:cubicBezTo>
                  <a:cubicBezTo>
                    <a:pt x="548" y="1318"/>
                    <a:pt x="570" y="1318"/>
                    <a:pt x="570" y="1301"/>
                  </a:cubicBezTo>
                  <a:cubicBezTo>
                    <a:pt x="570" y="1279"/>
                    <a:pt x="570" y="1279"/>
                    <a:pt x="570" y="1279"/>
                  </a:cubicBezTo>
                  <a:cubicBezTo>
                    <a:pt x="554" y="1273"/>
                    <a:pt x="543" y="1279"/>
                    <a:pt x="526" y="1273"/>
                  </a:cubicBezTo>
                  <a:cubicBezTo>
                    <a:pt x="515" y="1268"/>
                    <a:pt x="504" y="1251"/>
                    <a:pt x="499" y="1246"/>
                  </a:cubicBezTo>
                  <a:close/>
                  <a:moveTo>
                    <a:pt x="1147" y="1013"/>
                  </a:moveTo>
                  <a:lnTo>
                    <a:pt x="1147" y="1013"/>
                  </a:lnTo>
                  <a:cubicBezTo>
                    <a:pt x="1119" y="1041"/>
                    <a:pt x="1119" y="1068"/>
                    <a:pt x="1119" y="1107"/>
                  </a:cubicBezTo>
                  <a:lnTo>
                    <a:pt x="1119" y="1107"/>
                  </a:lnTo>
                  <a:cubicBezTo>
                    <a:pt x="1108" y="1107"/>
                    <a:pt x="1102" y="1107"/>
                    <a:pt x="1092" y="1102"/>
                  </a:cubicBezTo>
                  <a:cubicBezTo>
                    <a:pt x="1075" y="1091"/>
                    <a:pt x="1069" y="1080"/>
                    <a:pt x="1053" y="1080"/>
                  </a:cubicBezTo>
                  <a:cubicBezTo>
                    <a:pt x="1031" y="1074"/>
                    <a:pt x="1014" y="1085"/>
                    <a:pt x="1003" y="1068"/>
                  </a:cubicBezTo>
                  <a:cubicBezTo>
                    <a:pt x="997" y="1057"/>
                    <a:pt x="997" y="1046"/>
                    <a:pt x="992" y="1041"/>
                  </a:cubicBezTo>
                  <a:cubicBezTo>
                    <a:pt x="981" y="1035"/>
                    <a:pt x="969" y="1035"/>
                    <a:pt x="964" y="1030"/>
                  </a:cubicBezTo>
                  <a:cubicBezTo>
                    <a:pt x="959" y="1013"/>
                    <a:pt x="959" y="1002"/>
                    <a:pt x="942" y="991"/>
                  </a:cubicBezTo>
                  <a:cubicBezTo>
                    <a:pt x="908" y="969"/>
                    <a:pt x="898" y="947"/>
                    <a:pt x="859" y="930"/>
                  </a:cubicBezTo>
                  <a:cubicBezTo>
                    <a:pt x="831" y="913"/>
                    <a:pt x="803" y="919"/>
                    <a:pt x="781" y="897"/>
                  </a:cubicBezTo>
                  <a:cubicBezTo>
                    <a:pt x="775" y="886"/>
                    <a:pt x="775" y="874"/>
                    <a:pt x="765" y="863"/>
                  </a:cubicBezTo>
                  <a:cubicBezTo>
                    <a:pt x="753" y="847"/>
                    <a:pt x="737" y="841"/>
                    <a:pt x="720" y="830"/>
                  </a:cubicBezTo>
                  <a:cubicBezTo>
                    <a:pt x="665" y="791"/>
                    <a:pt x="637" y="769"/>
                    <a:pt x="587" y="730"/>
                  </a:cubicBezTo>
                  <a:cubicBezTo>
                    <a:pt x="560" y="714"/>
                    <a:pt x="548" y="692"/>
                    <a:pt x="521" y="675"/>
                  </a:cubicBezTo>
                  <a:lnTo>
                    <a:pt x="521" y="675"/>
                  </a:lnTo>
                  <a:cubicBezTo>
                    <a:pt x="521" y="664"/>
                    <a:pt x="532" y="658"/>
                    <a:pt x="532" y="653"/>
                  </a:cubicBezTo>
                  <a:cubicBezTo>
                    <a:pt x="532" y="625"/>
                    <a:pt x="515" y="614"/>
                    <a:pt x="509" y="592"/>
                  </a:cubicBezTo>
                  <a:cubicBezTo>
                    <a:pt x="499" y="570"/>
                    <a:pt x="493" y="548"/>
                    <a:pt x="471" y="525"/>
                  </a:cubicBezTo>
                  <a:cubicBezTo>
                    <a:pt x="437" y="503"/>
                    <a:pt x="410" y="498"/>
                    <a:pt x="371" y="481"/>
                  </a:cubicBezTo>
                  <a:cubicBezTo>
                    <a:pt x="304" y="453"/>
                    <a:pt x="282" y="414"/>
                    <a:pt x="238" y="359"/>
                  </a:cubicBezTo>
                  <a:cubicBezTo>
                    <a:pt x="177" y="298"/>
                    <a:pt x="177" y="232"/>
                    <a:pt x="116" y="171"/>
                  </a:cubicBezTo>
                  <a:cubicBezTo>
                    <a:pt x="94" y="149"/>
                    <a:pt x="72" y="154"/>
                    <a:pt x="50" y="137"/>
                  </a:cubicBezTo>
                  <a:cubicBezTo>
                    <a:pt x="28" y="126"/>
                    <a:pt x="11" y="110"/>
                    <a:pt x="0" y="99"/>
                  </a:cubicBezTo>
                  <a:lnTo>
                    <a:pt x="0" y="99"/>
                  </a:lnTo>
                  <a:cubicBezTo>
                    <a:pt x="5" y="55"/>
                    <a:pt x="33" y="44"/>
                    <a:pt x="72" y="33"/>
                  </a:cubicBezTo>
                  <a:cubicBezTo>
                    <a:pt x="110" y="22"/>
                    <a:pt x="133" y="17"/>
                    <a:pt x="171" y="0"/>
                  </a:cubicBezTo>
                  <a:lnTo>
                    <a:pt x="171" y="0"/>
                  </a:lnTo>
                  <a:cubicBezTo>
                    <a:pt x="183" y="17"/>
                    <a:pt x="194" y="22"/>
                    <a:pt x="210" y="33"/>
                  </a:cubicBezTo>
                  <a:cubicBezTo>
                    <a:pt x="243" y="65"/>
                    <a:pt x="260" y="88"/>
                    <a:pt x="299" y="121"/>
                  </a:cubicBezTo>
                  <a:cubicBezTo>
                    <a:pt x="321" y="143"/>
                    <a:pt x="327" y="171"/>
                    <a:pt x="360" y="182"/>
                  </a:cubicBezTo>
                  <a:cubicBezTo>
                    <a:pt x="376" y="187"/>
                    <a:pt x="388" y="187"/>
                    <a:pt x="404" y="193"/>
                  </a:cubicBezTo>
                  <a:cubicBezTo>
                    <a:pt x="432" y="198"/>
                    <a:pt x="443" y="209"/>
                    <a:pt x="471" y="209"/>
                  </a:cubicBezTo>
                  <a:cubicBezTo>
                    <a:pt x="493" y="209"/>
                    <a:pt x="499" y="209"/>
                    <a:pt x="521" y="198"/>
                  </a:cubicBezTo>
                  <a:lnTo>
                    <a:pt x="521" y="198"/>
                  </a:lnTo>
                  <a:cubicBezTo>
                    <a:pt x="515" y="232"/>
                    <a:pt x="515" y="254"/>
                    <a:pt x="515" y="287"/>
                  </a:cubicBezTo>
                  <a:cubicBezTo>
                    <a:pt x="548" y="320"/>
                    <a:pt x="587" y="298"/>
                    <a:pt x="620" y="320"/>
                  </a:cubicBezTo>
                  <a:cubicBezTo>
                    <a:pt x="642" y="331"/>
                    <a:pt x="626" y="359"/>
                    <a:pt x="637" y="381"/>
                  </a:cubicBezTo>
                  <a:cubicBezTo>
                    <a:pt x="637" y="398"/>
                    <a:pt x="648" y="403"/>
                    <a:pt x="665" y="409"/>
                  </a:cubicBezTo>
                  <a:cubicBezTo>
                    <a:pt x="693" y="431"/>
                    <a:pt x="715" y="442"/>
                    <a:pt x="753" y="442"/>
                  </a:cubicBezTo>
                  <a:cubicBezTo>
                    <a:pt x="792" y="448"/>
                    <a:pt x="842" y="453"/>
                    <a:pt x="842" y="492"/>
                  </a:cubicBezTo>
                  <a:cubicBezTo>
                    <a:pt x="842" y="548"/>
                    <a:pt x="798" y="564"/>
                    <a:pt x="759" y="597"/>
                  </a:cubicBezTo>
                  <a:cubicBezTo>
                    <a:pt x="737" y="614"/>
                    <a:pt x="709" y="614"/>
                    <a:pt x="709" y="636"/>
                  </a:cubicBezTo>
                  <a:cubicBezTo>
                    <a:pt x="709" y="642"/>
                    <a:pt x="715" y="647"/>
                    <a:pt x="715" y="653"/>
                  </a:cubicBezTo>
                  <a:cubicBezTo>
                    <a:pt x="720" y="664"/>
                    <a:pt x="715" y="675"/>
                    <a:pt x="726" y="681"/>
                  </a:cubicBezTo>
                  <a:cubicBezTo>
                    <a:pt x="737" y="692"/>
                    <a:pt x="748" y="686"/>
                    <a:pt x="765" y="692"/>
                  </a:cubicBezTo>
                  <a:cubicBezTo>
                    <a:pt x="787" y="692"/>
                    <a:pt x="798" y="703"/>
                    <a:pt x="820" y="719"/>
                  </a:cubicBezTo>
                  <a:cubicBezTo>
                    <a:pt x="842" y="730"/>
                    <a:pt x="853" y="736"/>
                    <a:pt x="864" y="758"/>
                  </a:cubicBezTo>
                  <a:cubicBezTo>
                    <a:pt x="875" y="775"/>
                    <a:pt x="864" y="791"/>
                    <a:pt x="875" y="808"/>
                  </a:cubicBezTo>
                  <a:cubicBezTo>
                    <a:pt x="881" y="819"/>
                    <a:pt x="898" y="825"/>
                    <a:pt x="914" y="825"/>
                  </a:cubicBezTo>
                  <a:cubicBezTo>
                    <a:pt x="981" y="825"/>
                    <a:pt x="981" y="825"/>
                    <a:pt x="981" y="825"/>
                  </a:cubicBezTo>
                  <a:cubicBezTo>
                    <a:pt x="1008" y="825"/>
                    <a:pt x="1025" y="841"/>
                    <a:pt x="1047" y="852"/>
                  </a:cubicBezTo>
                  <a:cubicBezTo>
                    <a:pt x="1097" y="880"/>
                    <a:pt x="1113" y="913"/>
                    <a:pt x="1130" y="969"/>
                  </a:cubicBezTo>
                  <a:cubicBezTo>
                    <a:pt x="1141" y="985"/>
                    <a:pt x="1147" y="996"/>
                    <a:pt x="1147" y="1013"/>
                  </a:cubicBezTo>
                  <a:close/>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114" name="Freeform 122">
              <a:extLst>
                <a:ext uri="{FF2B5EF4-FFF2-40B4-BE49-F238E27FC236}">
                  <a16:creationId xmlns:a16="http://schemas.microsoft.com/office/drawing/2014/main" id="{87C0822B-4EAF-4819-8DF3-9BAFAED65CD4}"/>
                </a:ext>
              </a:extLst>
            </p:cNvPr>
            <p:cNvSpPr>
              <a:spLocks noChangeArrowheads="1"/>
            </p:cNvSpPr>
            <p:nvPr/>
          </p:nvSpPr>
          <p:spPr bwMode="auto">
            <a:xfrm>
              <a:off x="18261410" y="3729038"/>
              <a:ext cx="488918" cy="285750"/>
            </a:xfrm>
            <a:custGeom>
              <a:avLst/>
              <a:gdLst>
                <a:gd name="T0" fmla="*/ 1185 w 1358"/>
                <a:gd name="T1" fmla="*/ 458 h 792"/>
                <a:gd name="T2" fmla="*/ 1152 w 1358"/>
                <a:gd name="T3" fmla="*/ 464 h 792"/>
                <a:gd name="T4" fmla="*/ 1080 w 1358"/>
                <a:gd name="T5" fmla="*/ 536 h 792"/>
                <a:gd name="T6" fmla="*/ 1075 w 1358"/>
                <a:gd name="T7" fmla="*/ 619 h 792"/>
                <a:gd name="T8" fmla="*/ 1075 w 1358"/>
                <a:gd name="T9" fmla="*/ 686 h 792"/>
                <a:gd name="T10" fmla="*/ 1091 w 1358"/>
                <a:gd name="T11" fmla="*/ 741 h 792"/>
                <a:gd name="T12" fmla="*/ 1169 w 1358"/>
                <a:gd name="T13" fmla="*/ 719 h 792"/>
                <a:gd name="T14" fmla="*/ 1236 w 1358"/>
                <a:gd name="T15" fmla="*/ 724 h 792"/>
                <a:gd name="T16" fmla="*/ 1318 w 1358"/>
                <a:gd name="T17" fmla="*/ 686 h 792"/>
                <a:gd name="T18" fmla="*/ 1357 w 1358"/>
                <a:gd name="T19" fmla="*/ 580 h 792"/>
                <a:gd name="T20" fmla="*/ 1269 w 1358"/>
                <a:gd name="T21" fmla="*/ 492 h 792"/>
                <a:gd name="T22" fmla="*/ 1224 w 1358"/>
                <a:gd name="T23" fmla="*/ 464 h 792"/>
                <a:gd name="T24" fmla="*/ 1185 w 1358"/>
                <a:gd name="T25" fmla="*/ 458 h 792"/>
                <a:gd name="T26" fmla="*/ 260 w 1358"/>
                <a:gd name="T27" fmla="*/ 27 h 792"/>
                <a:gd name="T28" fmla="*/ 277 w 1358"/>
                <a:gd name="T29" fmla="*/ 83 h 792"/>
                <a:gd name="T30" fmla="*/ 277 w 1358"/>
                <a:gd name="T31" fmla="*/ 133 h 792"/>
                <a:gd name="T32" fmla="*/ 249 w 1358"/>
                <a:gd name="T33" fmla="*/ 94 h 792"/>
                <a:gd name="T34" fmla="*/ 232 w 1358"/>
                <a:gd name="T35" fmla="*/ 60 h 792"/>
                <a:gd name="T36" fmla="*/ 194 w 1358"/>
                <a:gd name="T37" fmla="*/ 38 h 792"/>
                <a:gd name="T38" fmla="*/ 121 w 1358"/>
                <a:gd name="T39" fmla="*/ 138 h 792"/>
                <a:gd name="T40" fmla="*/ 55 w 1358"/>
                <a:gd name="T41" fmla="*/ 199 h 792"/>
                <a:gd name="T42" fmla="*/ 33 w 1358"/>
                <a:gd name="T43" fmla="*/ 260 h 792"/>
                <a:gd name="T44" fmla="*/ 83 w 1358"/>
                <a:gd name="T45" fmla="*/ 277 h 792"/>
                <a:gd name="T46" fmla="*/ 194 w 1358"/>
                <a:gd name="T47" fmla="*/ 265 h 792"/>
                <a:gd name="T48" fmla="*/ 315 w 1358"/>
                <a:gd name="T49" fmla="*/ 404 h 792"/>
                <a:gd name="T50" fmla="*/ 349 w 1358"/>
                <a:gd name="T51" fmla="*/ 503 h 792"/>
                <a:gd name="T52" fmla="*/ 438 w 1358"/>
                <a:gd name="T53" fmla="*/ 630 h 792"/>
                <a:gd name="T54" fmla="*/ 593 w 1358"/>
                <a:gd name="T55" fmla="*/ 724 h 792"/>
                <a:gd name="T56" fmla="*/ 659 w 1358"/>
                <a:gd name="T57" fmla="*/ 614 h 792"/>
                <a:gd name="T58" fmla="*/ 681 w 1358"/>
                <a:gd name="T59" fmla="*/ 519 h 792"/>
                <a:gd name="T60" fmla="*/ 631 w 1358"/>
                <a:gd name="T61" fmla="*/ 442 h 792"/>
                <a:gd name="T62" fmla="*/ 520 w 1358"/>
                <a:gd name="T63" fmla="*/ 415 h 792"/>
                <a:gd name="T64" fmla="*/ 426 w 1358"/>
                <a:gd name="T65" fmla="*/ 188 h 792"/>
                <a:gd name="T66" fmla="*/ 399 w 1358"/>
                <a:gd name="T67" fmla="*/ 72 h 792"/>
                <a:gd name="T68" fmla="*/ 360 w 1358"/>
                <a:gd name="T69" fmla="*/ 22 h 792"/>
                <a:gd name="T70" fmla="*/ 327 w 1358"/>
                <a:gd name="T71" fmla="*/ 22 h 7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358" h="792">
                  <a:moveTo>
                    <a:pt x="1185" y="458"/>
                  </a:moveTo>
                  <a:lnTo>
                    <a:pt x="1185" y="458"/>
                  </a:lnTo>
                  <a:cubicBezTo>
                    <a:pt x="1185" y="458"/>
                    <a:pt x="1180" y="458"/>
                    <a:pt x="1174" y="458"/>
                  </a:cubicBezTo>
                  <a:cubicBezTo>
                    <a:pt x="1169" y="458"/>
                    <a:pt x="1163" y="464"/>
                    <a:pt x="1152" y="464"/>
                  </a:cubicBezTo>
                  <a:cubicBezTo>
                    <a:pt x="1108" y="464"/>
                    <a:pt x="1108" y="464"/>
                    <a:pt x="1108" y="464"/>
                  </a:cubicBezTo>
                  <a:cubicBezTo>
                    <a:pt x="1075" y="464"/>
                    <a:pt x="1097" y="514"/>
                    <a:pt x="1080" y="536"/>
                  </a:cubicBezTo>
                  <a:cubicBezTo>
                    <a:pt x="1069" y="564"/>
                    <a:pt x="1069" y="580"/>
                    <a:pt x="1058" y="608"/>
                  </a:cubicBezTo>
                  <a:cubicBezTo>
                    <a:pt x="1064" y="608"/>
                    <a:pt x="1075" y="614"/>
                    <a:pt x="1075" y="619"/>
                  </a:cubicBezTo>
                  <a:cubicBezTo>
                    <a:pt x="1075" y="636"/>
                    <a:pt x="1064" y="647"/>
                    <a:pt x="1064" y="664"/>
                  </a:cubicBezTo>
                  <a:cubicBezTo>
                    <a:pt x="1064" y="675"/>
                    <a:pt x="1075" y="675"/>
                    <a:pt x="1075" y="686"/>
                  </a:cubicBezTo>
                  <a:cubicBezTo>
                    <a:pt x="1080" y="702"/>
                    <a:pt x="1075" y="708"/>
                    <a:pt x="1075" y="724"/>
                  </a:cubicBezTo>
                  <a:cubicBezTo>
                    <a:pt x="1075" y="736"/>
                    <a:pt x="1080" y="741"/>
                    <a:pt x="1091" y="741"/>
                  </a:cubicBezTo>
                  <a:cubicBezTo>
                    <a:pt x="1108" y="741"/>
                    <a:pt x="1119" y="736"/>
                    <a:pt x="1136" y="730"/>
                  </a:cubicBezTo>
                  <a:cubicBezTo>
                    <a:pt x="1152" y="724"/>
                    <a:pt x="1163" y="730"/>
                    <a:pt x="1169" y="719"/>
                  </a:cubicBezTo>
                  <a:cubicBezTo>
                    <a:pt x="1191" y="664"/>
                    <a:pt x="1169" y="669"/>
                    <a:pt x="1219" y="713"/>
                  </a:cubicBezTo>
                  <a:cubicBezTo>
                    <a:pt x="1224" y="719"/>
                    <a:pt x="1230" y="719"/>
                    <a:pt x="1236" y="724"/>
                  </a:cubicBezTo>
                  <a:cubicBezTo>
                    <a:pt x="1252" y="791"/>
                    <a:pt x="1236" y="741"/>
                    <a:pt x="1274" y="730"/>
                  </a:cubicBezTo>
                  <a:cubicBezTo>
                    <a:pt x="1296" y="724"/>
                    <a:pt x="1318" y="713"/>
                    <a:pt x="1318" y="686"/>
                  </a:cubicBezTo>
                  <a:cubicBezTo>
                    <a:pt x="1318" y="675"/>
                    <a:pt x="1335" y="675"/>
                    <a:pt x="1341" y="658"/>
                  </a:cubicBezTo>
                  <a:cubicBezTo>
                    <a:pt x="1352" y="630"/>
                    <a:pt x="1357" y="614"/>
                    <a:pt x="1357" y="580"/>
                  </a:cubicBezTo>
                  <a:cubicBezTo>
                    <a:pt x="1357" y="553"/>
                    <a:pt x="1330" y="542"/>
                    <a:pt x="1302" y="525"/>
                  </a:cubicBezTo>
                  <a:cubicBezTo>
                    <a:pt x="1291" y="514"/>
                    <a:pt x="1291" y="492"/>
                    <a:pt x="1269" y="492"/>
                  </a:cubicBezTo>
                  <a:cubicBezTo>
                    <a:pt x="1263" y="492"/>
                    <a:pt x="1258" y="492"/>
                    <a:pt x="1252" y="497"/>
                  </a:cubicBezTo>
                  <a:cubicBezTo>
                    <a:pt x="1246" y="481"/>
                    <a:pt x="1241" y="464"/>
                    <a:pt x="1224" y="464"/>
                  </a:cubicBezTo>
                  <a:cubicBezTo>
                    <a:pt x="1213" y="464"/>
                    <a:pt x="1208" y="470"/>
                    <a:pt x="1197" y="470"/>
                  </a:cubicBezTo>
                  <a:cubicBezTo>
                    <a:pt x="1197" y="470"/>
                    <a:pt x="1191" y="458"/>
                    <a:pt x="1185" y="458"/>
                  </a:cubicBezTo>
                  <a:close/>
                  <a:moveTo>
                    <a:pt x="260" y="27"/>
                  </a:moveTo>
                  <a:lnTo>
                    <a:pt x="260" y="27"/>
                  </a:lnTo>
                  <a:cubicBezTo>
                    <a:pt x="266" y="38"/>
                    <a:pt x="277" y="44"/>
                    <a:pt x="277" y="49"/>
                  </a:cubicBezTo>
                  <a:cubicBezTo>
                    <a:pt x="277" y="60"/>
                    <a:pt x="277" y="72"/>
                    <a:pt x="277" y="83"/>
                  </a:cubicBezTo>
                  <a:cubicBezTo>
                    <a:pt x="282" y="99"/>
                    <a:pt x="288" y="110"/>
                    <a:pt x="293" y="133"/>
                  </a:cubicBezTo>
                  <a:cubicBezTo>
                    <a:pt x="277" y="133"/>
                    <a:pt x="277" y="133"/>
                    <a:pt x="277" y="133"/>
                  </a:cubicBezTo>
                  <a:cubicBezTo>
                    <a:pt x="266" y="133"/>
                    <a:pt x="260" y="121"/>
                    <a:pt x="249" y="116"/>
                  </a:cubicBezTo>
                  <a:cubicBezTo>
                    <a:pt x="249" y="110"/>
                    <a:pt x="249" y="105"/>
                    <a:pt x="249" y="94"/>
                  </a:cubicBezTo>
                  <a:cubicBezTo>
                    <a:pt x="249" y="88"/>
                    <a:pt x="254" y="88"/>
                    <a:pt x="254" y="83"/>
                  </a:cubicBezTo>
                  <a:cubicBezTo>
                    <a:pt x="254" y="72"/>
                    <a:pt x="238" y="72"/>
                    <a:pt x="232" y="60"/>
                  </a:cubicBezTo>
                  <a:cubicBezTo>
                    <a:pt x="221" y="49"/>
                    <a:pt x="227" y="33"/>
                    <a:pt x="210" y="33"/>
                  </a:cubicBezTo>
                  <a:cubicBezTo>
                    <a:pt x="205" y="33"/>
                    <a:pt x="199" y="38"/>
                    <a:pt x="194" y="38"/>
                  </a:cubicBezTo>
                  <a:cubicBezTo>
                    <a:pt x="155" y="49"/>
                    <a:pt x="110" y="66"/>
                    <a:pt x="110" y="105"/>
                  </a:cubicBezTo>
                  <a:cubicBezTo>
                    <a:pt x="110" y="121"/>
                    <a:pt x="121" y="121"/>
                    <a:pt x="121" y="138"/>
                  </a:cubicBezTo>
                  <a:cubicBezTo>
                    <a:pt x="121" y="155"/>
                    <a:pt x="105" y="160"/>
                    <a:pt x="88" y="171"/>
                  </a:cubicBezTo>
                  <a:cubicBezTo>
                    <a:pt x="72" y="182"/>
                    <a:pt x="66" y="188"/>
                    <a:pt x="55" y="199"/>
                  </a:cubicBezTo>
                  <a:cubicBezTo>
                    <a:pt x="33" y="210"/>
                    <a:pt x="0" y="216"/>
                    <a:pt x="0" y="243"/>
                  </a:cubicBezTo>
                  <a:cubicBezTo>
                    <a:pt x="0" y="254"/>
                    <a:pt x="22" y="260"/>
                    <a:pt x="33" y="260"/>
                  </a:cubicBezTo>
                  <a:cubicBezTo>
                    <a:pt x="44" y="260"/>
                    <a:pt x="49" y="254"/>
                    <a:pt x="61" y="254"/>
                  </a:cubicBezTo>
                  <a:cubicBezTo>
                    <a:pt x="72" y="260"/>
                    <a:pt x="72" y="271"/>
                    <a:pt x="83" y="277"/>
                  </a:cubicBezTo>
                  <a:cubicBezTo>
                    <a:pt x="105" y="288"/>
                    <a:pt x="121" y="282"/>
                    <a:pt x="149" y="282"/>
                  </a:cubicBezTo>
                  <a:cubicBezTo>
                    <a:pt x="166" y="282"/>
                    <a:pt x="177" y="265"/>
                    <a:pt x="194" y="265"/>
                  </a:cubicBezTo>
                  <a:cubicBezTo>
                    <a:pt x="243" y="265"/>
                    <a:pt x="288" y="288"/>
                    <a:pt x="299" y="338"/>
                  </a:cubicBezTo>
                  <a:cubicBezTo>
                    <a:pt x="305" y="360"/>
                    <a:pt x="299" y="387"/>
                    <a:pt x="315" y="404"/>
                  </a:cubicBezTo>
                  <a:cubicBezTo>
                    <a:pt x="332" y="421"/>
                    <a:pt x="360" y="426"/>
                    <a:pt x="360" y="447"/>
                  </a:cubicBezTo>
                  <a:cubicBezTo>
                    <a:pt x="349" y="503"/>
                    <a:pt x="349" y="503"/>
                    <a:pt x="349" y="503"/>
                  </a:cubicBezTo>
                  <a:cubicBezTo>
                    <a:pt x="365" y="531"/>
                    <a:pt x="365" y="553"/>
                    <a:pt x="376" y="580"/>
                  </a:cubicBezTo>
                  <a:cubicBezTo>
                    <a:pt x="393" y="608"/>
                    <a:pt x="415" y="614"/>
                    <a:pt x="438" y="630"/>
                  </a:cubicBezTo>
                  <a:cubicBezTo>
                    <a:pt x="476" y="658"/>
                    <a:pt x="498" y="680"/>
                    <a:pt x="543" y="697"/>
                  </a:cubicBezTo>
                  <a:cubicBezTo>
                    <a:pt x="565" y="702"/>
                    <a:pt x="571" y="724"/>
                    <a:pt x="593" y="724"/>
                  </a:cubicBezTo>
                  <a:cubicBezTo>
                    <a:pt x="615" y="724"/>
                    <a:pt x="615" y="697"/>
                    <a:pt x="626" y="680"/>
                  </a:cubicBezTo>
                  <a:cubicBezTo>
                    <a:pt x="642" y="658"/>
                    <a:pt x="659" y="641"/>
                    <a:pt x="659" y="614"/>
                  </a:cubicBezTo>
                  <a:cubicBezTo>
                    <a:pt x="659" y="558"/>
                    <a:pt x="659" y="558"/>
                    <a:pt x="659" y="558"/>
                  </a:cubicBezTo>
                  <a:cubicBezTo>
                    <a:pt x="659" y="542"/>
                    <a:pt x="670" y="531"/>
                    <a:pt x="681" y="519"/>
                  </a:cubicBezTo>
                  <a:cubicBezTo>
                    <a:pt x="704" y="492"/>
                    <a:pt x="748" y="464"/>
                    <a:pt x="692" y="464"/>
                  </a:cubicBezTo>
                  <a:cubicBezTo>
                    <a:pt x="665" y="464"/>
                    <a:pt x="653" y="447"/>
                    <a:pt x="631" y="442"/>
                  </a:cubicBezTo>
                  <a:cubicBezTo>
                    <a:pt x="598" y="442"/>
                    <a:pt x="576" y="437"/>
                    <a:pt x="548" y="426"/>
                  </a:cubicBezTo>
                  <a:cubicBezTo>
                    <a:pt x="537" y="421"/>
                    <a:pt x="526" y="421"/>
                    <a:pt x="520" y="415"/>
                  </a:cubicBezTo>
                  <a:cubicBezTo>
                    <a:pt x="482" y="354"/>
                    <a:pt x="476" y="310"/>
                    <a:pt x="448" y="243"/>
                  </a:cubicBezTo>
                  <a:cubicBezTo>
                    <a:pt x="443" y="221"/>
                    <a:pt x="432" y="210"/>
                    <a:pt x="426" y="188"/>
                  </a:cubicBezTo>
                  <a:cubicBezTo>
                    <a:pt x="415" y="160"/>
                    <a:pt x="421" y="144"/>
                    <a:pt x="421" y="121"/>
                  </a:cubicBezTo>
                  <a:cubicBezTo>
                    <a:pt x="415" y="99"/>
                    <a:pt x="410" y="94"/>
                    <a:pt x="399" y="72"/>
                  </a:cubicBezTo>
                  <a:cubicBezTo>
                    <a:pt x="393" y="60"/>
                    <a:pt x="393" y="49"/>
                    <a:pt x="387" y="38"/>
                  </a:cubicBezTo>
                  <a:cubicBezTo>
                    <a:pt x="382" y="27"/>
                    <a:pt x="365" y="27"/>
                    <a:pt x="360" y="22"/>
                  </a:cubicBezTo>
                  <a:cubicBezTo>
                    <a:pt x="354" y="16"/>
                    <a:pt x="354" y="11"/>
                    <a:pt x="349" y="5"/>
                  </a:cubicBezTo>
                  <a:cubicBezTo>
                    <a:pt x="343" y="0"/>
                    <a:pt x="332" y="11"/>
                    <a:pt x="327" y="22"/>
                  </a:cubicBezTo>
                  <a:cubicBezTo>
                    <a:pt x="305" y="33"/>
                    <a:pt x="288" y="27"/>
                    <a:pt x="260" y="27"/>
                  </a:cubicBezTo>
                  <a:close/>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115" name="Freeform 123">
              <a:extLst>
                <a:ext uri="{FF2B5EF4-FFF2-40B4-BE49-F238E27FC236}">
                  <a16:creationId xmlns:a16="http://schemas.microsoft.com/office/drawing/2014/main" id="{8484AC24-4F02-4B4A-83D4-845C64CCB421}"/>
                </a:ext>
              </a:extLst>
            </p:cNvPr>
            <p:cNvSpPr>
              <a:spLocks noChangeArrowheads="1"/>
            </p:cNvSpPr>
            <p:nvPr/>
          </p:nvSpPr>
          <p:spPr bwMode="auto">
            <a:xfrm>
              <a:off x="17828052" y="3781425"/>
              <a:ext cx="574638" cy="482600"/>
            </a:xfrm>
            <a:custGeom>
              <a:avLst/>
              <a:gdLst>
                <a:gd name="T0" fmla="*/ 632 w 1597"/>
                <a:gd name="T1" fmla="*/ 1251 h 1341"/>
                <a:gd name="T2" fmla="*/ 737 w 1597"/>
                <a:gd name="T3" fmla="*/ 1340 h 1341"/>
                <a:gd name="T4" fmla="*/ 843 w 1597"/>
                <a:gd name="T5" fmla="*/ 1329 h 1341"/>
                <a:gd name="T6" fmla="*/ 909 w 1597"/>
                <a:gd name="T7" fmla="*/ 1124 h 1341"/>
                <a:gd name="T8" fmla="*/ 1070 w 1597"/>
                <a:gd name="T9" fmla="*/ 1068 h 1341"/>
                <a:gd name="T10" fmla="*/ 1286 w 1597"/>
                <a:gd name="T11" fmla="*/ 902 h 1341"/>
                <a:gd name="T12" fmla="*/ 1369 w 1597"/>
                <a:gd name="T13" fmla="*/ 869 h 1341"/>
                <a:gd name="T14" fmla="*/ 1518 w 1597"/>
                <a:gd name="T15" fmla="*/ 1018 h 1341"/>
                <a:gd name="T16" fmla="*/ 1518 w 1597"/>
                <a:gd name="T17" fmla="*/ 1007 h 1341"/>
                <a:gd name="T18" fmla="*/ 1568 w 1597"/>
                <a:gd name="T19" fmla="*/ 874 h 1341"/>
                <a:gd name="T20" fmla="*/ 1518 w 1597"/>
                <a:gd name="T21" fmla="*/ 808 h 1341"/>
                <a:gd name="T22" fmla="*/ 1535 w 1597"/>
                <a:gd name="T23" fmla="*/ 719 h 1341"/>
                <a:gd name="T24" fmla="*/ 1579 w 1597"/>
                <a:gd name="T25" fmla="*/ 647 h 1341"/>
                <a:gd name="T26" fmla="*/ 1596 w 1597"/>
                <a:gd name="T27" fmla="*/ 614 h 1341"/>
                <a:gd name="T28" fmla="*/ 1508 w 1597"/>
                <a:gd name="T29" fmla="*/ 442 h 1341"/>
                <a:gd name="T30" fmla="*/ 1502 w 1597"/>
                <a:gd name="T31" fmla="*/ 370 h 1341"/>
                <a:gd name="T32" fmla="*/ 1413 w 1597"/>
                <a:gd name="T33" fmla="*/ 293 h 1341"/>
                <a:gd name="T34" fmla="*/ 1375 w 1597"/>
                <a:gd name="T35" fmla="*/ 249 h 1341"/>
                <a:gd name="T36" fmla="*/ 1252 w 1597"/>
                <a:gd name="T37" fmla="*/ 238 h 1341"/>
                <a:gd name="T38" fmla="*/ 1180 w 1597"/>
                <a:gd name="T39" fmla="*/ 238 h 1341"/>
                <a:gd name="T40" fmla="*/ 1119 w 1597"/>
                <a:gd name="T41" fmla="*/ 216 h 1341"/>
                <a:gd name="T42" fmla="*/ 1081 w 1597"/>
                <a:gd name="T43" fmla="*/ 255 h 1341"/>
                <a:gd name="T44" fmla="*/ 1053 w 1597"/>
                <a:gd name="T45" fmla="*/ 326 h 1341"/>
                <a:gd name="T46" fmla="*/ 1047 w 1597"/>
                <a:gd name="T47" fmla="*/ 260 h 1341"/>
                <a:gd name="T48" fmla="*/ 1036 w 1597"/>
                <a:gd name="T49" fmla="*/ 238 h 1341"/>
                <a:gd name="T50" fmla="*/ 1103 w 1597"/>
                <a:gd name="T51" fmla="*/ 133 h 1341"/>
                <a:gd name="T52" fmla="*/ 1047 w 1597"/>
                <a:gd name="T53" fmla="*/ 99 h 1341"/>
                <a:gd name="T54" fmla="*/ 1003 w 1597"/>
                <a:gd name="T55" fmla="*/ 77 h 1341"/>
                <a:gd name="T56" fmla="*/ 976 w 1597"/>
                <a:gd name="T57" fmla="*/ 27 h 1341"/>
                <a:gd name="T58" fmla="*/ 964 w 1597"/>
                <a:gd name="T59" fmla="*/ 44 h 1341"/>
                <a:gd name="T60" fmla="*/ 953 w 1597"/>
                <a:gd name="T61" fmla="*/ 5 h 1341"/>
                <a:gd name="T62" fmla="*/ 887 w 1597"/>
                <a:gd name="T63" fmla="*/ 11 h 1341"/>
                <a:gd name="T64" fmla="*/ 759 w 1597"/>
                <a:gd name="T65" fmla="*/ 5 h 1341"/>
                <a:gd name="T66" fmla="*/ 632 w 1597"/>
                <a:gd name="T67" fmla="*/ 38 h 1341"/>
                <a:gd name="T68" fmla="*/ 549 w 1597"/>
                <a:gd name="T69" fmla="*/ 121 h 1341"/>
                <a:gd name="T70" fmla="*/ 493 w 1597"/>
                <a:gd name="T71" fmla="*/ 260 h 1341"/>
                <a:gd name="T72" fmla="*/ 405 w 1597"/>
                <a:gd name="T73" fmla="*/ 266 h 1341"/>
                <a:gd name="T74" fmla="*/ 355 w 1597"/>
                <a:gd name="T75" fmla="*/ 177 h 1341"/>
                <a:gd name="T76" fmla="*/ 178 w 1597"/>
                <a:gd name="T77" fmla="*/ 320 h 1341"/>
                <a:gd name="T78" fmla="*/ 33 w 1597"/>
                <a:gd name="T79" fmla="*/ 398 h 1341"/>
                <a:gd name="T80" fmla="*/ 6 w 1597"/>
                <a:gd name="T81" fmla="*/ 436 h 1341"/>
                <a:gd name="T82" fmla="*/ 105 w 1597"/>
                <a:gd name="T83" fmla="*/ 558 h 1341"/>
                <a:gd name="T84" fmla="*/ 150 w 1597"/>
                <a:gd name="T85" fmla="*/ 647 h 1341"/>
                <a:gd name="T86" fmla="*/ 327 w 1597"/>
                <a:gd name="T87" fmla="*/ 730 h 1341"/>
                <a:gd name="T88" fmla="*/ 194 w 1597"/>
                <a:gd name="T89" fmla="*/ 874 h 1341"/>
                <a:gd name="T90" fmla="*/ 211 w 1597"/>
                <a:gd name="T91" fmla="*/ 919 h 1341"/>
                <a:gd name="T92" fmla="*/ 305 w 1597"/>
                <a:gd name="T93" fmla="*/ 957 h 1341"/>
                <a:gd name="T94" fmla="*/ 360 w 1597"/>
                <a:gd name="T95" fmla="*/ 1046 h 1341"/>
                <a:gd name="T96" fmla="*/ 466 w 1597"/>
                <a:gd name="T97" fmla="*/ 1063 h 1341"/>
                <a:gd name="T98" fmla="*/ 615 w 1597"/>
                <a:gd name="T99" fmla="*/ 1207 h 1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597" h="1341">
                  <a:moveTo>
                    <a:pt x="632" y="1251"/>
                  </a:moveTo>
                  <a:lnTo>
                    <a:pt x="632" y="1251"/>
                  </a:lnTo>
                  <a:cubicBezTo>
                    <a:pt x="659" y="1262"/>
                    <a:pt x="665" y="1279"/>
                    <a:pt x="682" y="1301"/>
                  </a:cubicBezTo>
                  <a:cubicBezTo>
                    <a:pt x="698" y="1318"/>
                    <a:pt x="710" y="1340"/>
                    <a:pt x="737" y="1340"/>
                  </a:cubicBezTo>
                  <a:cubicBezTo>
                    <a:pt x="776" y="1340"/>
                    <a:pt x="776" y="1340"/>
                    <a:pt x="776" y="1340"/>
                  </a:cubicBezTo>
                  <a:cubicBezTo>
                    <a:pt x="798" y="1340"/>
                    <a:pt x="815" y="1329"/>
                    <a:pt x="843" y="1329"/>
                  </a:cubicBezTo>
                  <a:cubicBezTo>
                    <a:pt x="843" y="1306"/>
                    <a:pt x="831" y="1290"/>
                    <a:pt x="831" y="1262"/>
                  </a:cubicBezTo>
                  <a:cubicBezTo>
                    <a:pt x="831" y="1201"/>
                    <a:pt x="859" y="1157"/>
                    <a:pt x="909" y="1124"/>
                  </a:cubicBezTo>
                  <a:cubicBezTo>
                    <a:pt x="925" y="1112"/>
                    <a:pt x="937" y="1101"/>
                    <a:pt x="953" y="1096"/>
                  </a:cubicBezTo>
                  <a:cubicBezTo>
                    <a:pt x="998" y="1085"/>
                    <a:pt x="1031" y="1085"/>
                    <a:pt x="1070" y="1068"/>
                  </a:cubicBezTo>
                  <a:cubicBezTo>
                    <a:pt x="1136" y="1040"/>
                    <a:pt x="1175" y="1018"/>
                    <a:pt x="1230" y="974"/>
                  </a:cubicBezTo>
                  <a:cubicBezTo>
                    <a:pt x="1258" y="952"/>
                    <a:pt x="1264" y="930"/>
                    <a:pt x="1286" y="902"/>
                  </a:cubicBezTo>
                  <a:cubicBezTo>
                    <a:pt x="1291" y="891"/>
                    <a:pt x="1291" y="880"/>
                    <a:pt x="1302" y="880"/>
                  </a:cubicBezTo>
                  <a:cubicBezTo>
                    <a:pt x="1324" y="869"/>
                    <a:pt x="1341" y="869"/>
                    <a:pt x="1369" y="869"/>
                  </a:cubicBezTo>
                  <a:cubicBezTo>
                    <a:pt x="1397" y="869"/>
                    <a:pt x="1413" y="891"/>
                    <a:pt x="1430" y="919"/>
                  </a:cubicBezTo>
                  <a:cubicBezTo>
                    <a:pt x="1463" y="957"/>
                    <a:pt x="1469" y="996"/>
                    <a:pt x="1518" y="1018"/>
                  </a:cubicBezTo>
                  <a:lnTo>
                    <a:pt x="1518" y="1018"/>
                  </a:lnTo>
                  <a:cubicBezTo>
                    <a:pt x="1518" y="1007"/>
                    <a:pt x="1518" y="1007"/>
                    <a:pt x="1518" y="1007"/>
                  </a:cubicBezTo>
                  <a:cubicBezTo>
                    <a:pt x="1518" y="974"/>
                    <a:pt x="1530" y="957"/>
                    <a:pt x="1541" y="930"/>
                  </a:cubicBezTo>
                  <a:cubicBezTo>
                    <a:pt x="1552" y="907"/>
                    <a:pt x="1568" y="896"/>
                    <a:pt x="1568" y="874"/>
                  </a:cubicBezTo>
                  <a:cubicBezTo>
                    <a:pt x="1568" y="858"/>
                    <a:pt x="1563" y="841"/>
                    <a:pt x="1552" y="830"/>
                  </a:cubicBezTo>
                  <a:cubicBezTo>
                    <a:pt x="1535" y="824"/>
                    <a:pt x="1518" y="824"/>
                    <a:pt x="1518" y="808"/>
                  </a:cubicBezTo>
                  <a:cubicBezTo>
                    <a:pt x="1518" y="791"/>
                    <a:pt x="1524" y="786"/>
                    <a:pt x="1530" y="774"/>
                  </a:cubicBezTo>
                  <a:cubicBezTo>
                    <a:pt x="1530" y="752"/>
                    <a:pt x="1530" y="741"/>
                    <a:pt x="1535" y="719"/>
                  </a:cubicBezTo>
                  <a:cubicBezTo>
                    <a:pt x="1541" y="697"/>
                    <a:pt x="1552" y="686"/>
                    <a:pt x="1563" y="669"/>
                  </a:cubicBezTo>
                  <a:cubicBezTo>
                    <a:pt x="1568" y="664"/>
                    <a:pt x="1579" y="652"/>
                    <a:pt x="1579" y="647"/>
                  </a:cubicBezTo>
                  <a:cubicBezTo>
                    <a:pt x="1579" y="647"/>
                    <a:pt x="1574" y="647"/>
                    <a:pt x="1574" y="641"/>
                  </a:cubicBezTo>
                  <a:cubicBezTo>
                    <a:pt x="1574" y="630"/>
                    <a:pt x="1596" y="625"/>
                    <a:pt x="1596" y="614"/>
                  </a:cubicBezTo>
                  <a:cubicBezTo>
                    <a:pt x="1596" y="558"/>
                    <a:pt x="1557" y="536"/>
                    <a:pt x="1530" y="492"/>
                  </a:cubicBezTo>
                  <a:cubicBezTo>
                    <a:pt x="1524" y="475"/>
                    <a:pt x="1508" y="464"/>
                    <a:pt x="1508" y="442"/>
                  </a:cubicBezTo>
                  <a:cubicBezTo>
                    <a:pt x="1508" y="409"/>
                    <a:pt x="1508" y="409"/>
                    <a:pt x="1508" y="409"/>
                  </a:cubicBezTo>
                  <a:cubicBezTo>
                    <a:pt x="1508" y="392"/>
                    <a:pt x="1513" y="387"/>
                    <a:pt x="1502" y="370"/>
                  </a:cubicBezTo>
                  <a:cubicBezTo>
                    <a:pt x="1491" y="353"/>
                    <a:pt x="1469" y="364"/>
                    <a:pt x="1446" y="353"/>
                  </a:cubicBezTo>
                  <a:cubicBezTo>
                    <a:pt x="1424" y="337"/>
                    <a:pt x="1413" y="320"/>
                    <a:pt x="1413" y="293"/>
                  </a:cubicBezTo>
                  <a:cubicBezTo>
                    <a:pt x="1413" y="282"/>
                    <a:pt x="1424" y="277"/>
                    <a:pt x="1424" y="260"/>
                  </a:cubicBezTo>
                  <a:cubicBezTo>
                    <a:pt x="1424" y="243"/>
                    <a:pt x="1397" y="249"/>
                    <a:pt x="1375" y="249"/>
                  </a:cubicBezTo>
                  <a:cubicBezTo>
                    <a:pt x="1358" y="249"/>
                    <a:pt x="1352" y="238"/>
                    <a:pt x="1330" y="238"/>
                  </a:cubicBezTo>
                  <a:cubicBezTo>
                    <a:pt x="1302" y="238"/>
                    <a:pt x="1280" y="238"/>
                    <a:pt x="1252" y="238"/>
                  </a:cubicBezTo>
                  <a:cubicBezTo>
                    <a:pt x="1242" y="238"/>
                    <a:pt x="1236" y="249"/>
                    <a:pt x="1230" y="249"/>
                  </a:cubicBezTo>
                  <a:cubicBezTo>
                    <a:pt x="1208" y="249"/>
                    <a:pt x="1203" y="238"/>
                    <a:pt x="1180" y="238"/>
                  </a:cubicBezTo>
                  <a:cubicBezTo>
                    <a:pt x="1164" y="232"/>
                    <a:pt x="1153" y="238"/>
                    <a:pt x="1142" y="232"/>
                  </a:cubicBezTo>
                  <a:cubicBezTo>
                    <a:pt x="1131" y="227"/>
                    <a:pt x="1131" y="221"/>
                    <a:pt x="1119" y="216"/>
                  </a:cubicBezTo>
                  <a:lnTo>
                    <a:pt x="1119" y="216"/>
                  </a:lnTo>
                  <a:cubicBezTo>
                    <a:pt x="1108" y="238"/>
                    <a:pt x="1086" y="238"/>
                    <a:pt x="1081" y="255"/>
                  </a:cubicBezTo>
                  <a:cubicBezTo>
                    <a:pt x="1064" y="282"/>
                    <a:pt x="1064" y="298"/>
                    <a:pt x="1053" y="326"/>
                  </a:cubicBezTo>
                  <a:cubicBezTo>
                    <a:pt x="1053" y="331"/>
                    <a:pt x="1053" y="331"/>
                    <a:pt x="1053" y="326"/>
                  </a:cubicBezTo>
                  <a:cubicBezTo>
                    <a:pt x="1047" y="314"/>
                    <a:pt x="1047" y="309"/>
                    <a:pt x="1047" y="298"/>
                  </a:cubicBezTo>
                  <a:cubicBezTo>
                    <a:pt x="1047" y="282"/>
                    <a:pt x="1047" y="277"/>
                    <a:pt x="1047" y="260"/>
                  </a:cubicBezTo>
                  <a:cubicBezTo>
                    <a:pt x="1047" y="249"/>
                    <a:pt x="1042" y="243"/>
                    <a:pt x="1036" y="238"/>
                  </a:cubicBezTo>
                  <a:lnTo>
                    <a:pt x="1036" y="238"/>
                  </a:lnTo>
                  <a:cubicBezTo>
                    <a:pt x="1042" y="221"/>
                    <a:pt x="1058" y="221"/>
                    <a:pt x="1064" y="210"/>
                  </a:cubicBezTo>
                  <a:cubicBezTo>
                    <a:pt x="1086" y="182"/>
                    <a:pt x="1103" y="166"/>
                    <a:pt x="1103" y="133"/>
                  </a:cubicBezTo>
                  <a:cubicBezTo>
                    <a:pt x="1103" y="116"/>
                    <a:pt x="1092" y="94"/>
                    <a:pt x="1075" y="94"/>
                  </a:cubicBezTo>
                  <a:cubicBezTo>
                    <a:pt x="1064" y="94"/>
                    <a:pt x="1058" y="99"/>
                    <a:pt x="1047" y="99"/>
                  </a:cubicBezTo>
                  <a:cubicBezTo>
                    <a:pt x="1036" y="99"/>
                    <a:pt x="1031" y="94"/>
                    <a:pt x="1025" y="88"/>
                  </a:cubicBezTo>
                  <a:cubicBezTo>
                    <a:pt x="1020" y="83"/>
                    <a:pt x="1009" y="83"/>
                    <a:pt x="1003" y="77"/>
                  </a:cubicBezTo>
                  <a:cubicBezTo>
                    <a:pt x="998" y="55"/>
                    <a:pt x="998" y="33"/>
                    <a:pt x="976" y="27"/>
                  </a:cubicBezTo>
                  <a:lnTo>
                    <a:pt x="976" y="27"/>
                  </a:lnTo>
                  <a:cubicBezTo>
                    <a:pt x="964" y="44"/>
                    <a:pt x="964" y="44"/>
                    <a:pt x="964" y="44"/>
                  </a:cubicBezTo>
                  <a:lnTo>
                    <a:pt x="964" y="44"/>
                  </a:lnTo>
                  <a:cubicBezTo>
                    <a:pt x="953" y="38"/>
                    <a:pt x="948" y="33"/>
                    <a:pt x="948" y="22"/>
                  </a:cubicBezTo>
                  <a:cubicBezTo>
                    <a:pt x="948" y="16"/>
                    <a:pt x="953" y="11"/>
                    <a:pt x="953" y="5"/>
                  </a:cubicBezTo>
                  <a:lnTo>
                    <a:pt x="953" y="5"/>
                  </a:lnTo>
                  <a:cubicBezTo>
                    <a:pt x="931" y="5"/>
                    <a:pt x="909" y="0"/>
                    <a:pt x="887" y="11"/>
                  </a:cubicBezTo>
                  <a:cubicBezTo>
                    <a:pt x="870" y="16"/>
                    <a:pt x="865" y="22"/>
                    <a:pt x="848" y="22"/>
                  </a:cubicBezTo>
                  <a:cubicBezTo>
                    <a:pt x="809" y="22"/>
                    <a:pt x="792" y="5"/>
                    <a:pt x="759" y="5"/>
                  </a:cubicBezTo>
                  <a:cubicBezTo>
                    <a:pt x="715" y="5"/>
                    <a:pt x="715" y="5"/>
                    <a:pt x="715" y="5"/>
                  </a:cubicBezTo>
                  <a:cubicBezTo>
                    <a:pt x="676" y="5"/>
                    <a:pt x="659" y="22"/>
                    <a:pt x="632" y="38"/>
                  </a:cubicBezTo>
                  <a:cubicBezTo>
                    <a:pt x="610" y="55"/>
                    <a:pt x="593" y="61"/>
                    <a:pt x="571" y="77"/>
                  </a:cubicBezTo>
                  <a:cubicBezTo>
                    <a:pt x="554" y="88"/>
                    <a:pt x="554" y="105"/>
                    <a:pt x="549" y="121"/>
                  </a:cubicBezTo>
                  <a:cubicBezTo>
                    <a:pt x="526" y="149"/>
                    <a:pt x="521" y="171"/>
                    <a:pt x="510" y="205"/>
                  </a:cubicBezTo>
                  <a:cubicBezTo>
                    <a:pt x="499" y="227"/>
                    <a:pt x="510" y="243"/>
                    <a:pt x="493" y="260"/>
                  </a:cubicBezTo>
                  <a:cubicBezTo>
                    <a:pt x="482" y="277"/>
                    <a:pt x="466" y="277"/>
                    <a:pt x="444" y="277"/>
                  </a:cubicBezTo>
                  <a:cubicBezTo>
                    <a:pt x="427" y="277"/>
                    <a:pt x="416" y="277"/>
                    <a:pt x="405" y="266"/>
                  </a:cubicBezTo>
                  <a:cubicBezTo>
                    <a:pt x="388" y="243"/>
                    <a:pt x="399" y="216"/>
                    <a:pt x="383" y="194"/>
                  </a:cubicBezTo>
                  <a:cubicBezTo>
                    <a:pt x="377" y="182"/>
                    <a:pt x="366" y="177"/>
                    <a:pt x="355" y="177"/>
                  </a:cubicBezTo>
                  <a:cubicBezTo>
                    <a:pt x="316" y="177"/>
                    <a:pt x="299" y="205"/>
                    <a:pt x="277" y="232"/>
                  </a:cubicBezTo>
                  <a:cubicBezTo>
                    <a:pt x="250" y="277"/>
                    <a:pt x="227" y="298"/>
                    <a:pt x="178" y="320"/>
                  </a:cubicBezTo>
                  <a:cubicBezTo>
                    <a:pt x="139" y="337"/>
                    <a:pt x="111" y="326"/>
                    <a:pt x="83" y="353"/>
                  </a:cubicBezTo>
                  <a:cubicBezTo>
                    <a:pt x="61" y="364"/>
                    <a:pt x="50" y="381"/>
                    <a:pt x="33" y="398"/>
                  </a:cubicBezTo>
                  <a:cubicBezTo>
                    <a:pt x="17" y="414"/>
                    <a:pt x="17" y="431"/>
                    <a:pt x="6" y="436"/>
                  </a:cubicBezTo>
                  <a:lnTo>
                    <a:pt x="6" y="436"/>
                  </a:lnTo>
                  <a:cubicBezTo>
                    <a:pt x="0" y="470"/>
                    <a:pt x="0" y="492"/>
                    <a:pt x="0" y="525"/>
                  </a:cubicBezTo>
                  <a:cubicBezTo>
                    <a:pt x="33" y="558"/>
                    <a:pt x="72" y="536"/>
                    <a:pt x="105" y="558"/>
                  </a:cubicBezTo>
                  <a:cubicBezTo>
                    <a:pt x="127" y="569"/>
                    <a:pt x="111" y="597"/>
                    <a:pt x="122" y="619"/>
                  </a:cubicBezTo>
                  <a:cubicBezTo>
                    <a:pt x="122" y="636"/>
                    <a:pt x="133" y="641"/>
                    <a:pt x="150" y="647"/>
                  </a:cubicBezTo>
                  <a:cubicBezTo>
                    <a:pt x="178" y="669"/>
                    <a:pt x="200" y="680"/>
                    <a:pt x="238" y="680"/>
                  </a:cubicBezTo>
                  <a:cubicBezTo>
                    <a:pt x="277" y="686"/>
                    <a:pt x="327" y="691"/>
                    <a:pt x="327" y="730"/>
                  </a:cubicBezTo>
                  <a:cubicBezTo>
                    <a:pt x="327" y="786"/>
                    <a:pt x="283" y="802"/>
                    <a:pt x="244" y="835"/>
                  </a:cubicBezTo>
                  <a:cubicBezTo>
                    <a:pt x="222" y="852"/>
                    <a:pt x="194" y="852"/>
                    <a:pt x="194" y="874"/>
                  </a:cubicBezTo>
                  <a:cubicBezTo>
                    <a:pt x="194" y="880"/>
                    <a:pt x="200" y="885"/>
                    <a:pt x="200" y="891"/>
                  </a:cubicBezTo>
                  <a:cubicBezTo>
                    <a:pt x="205" y="902"/>
                    <a:pt x="200" y="913"/>
                    <a:pt x="211" y="919"/>
                  </a:cubicBezTo>
                  <a:cubicBezTo>
                    <a:pt x="222" y="930"/>
                    <a:pt x="233" y="924"/>
                    <a:pt x="250" y="930"/>
                  </a:cubicBezTo>
                  <a:cubicBezTo>
                    <a:pt x="272" y="930"/>
                    <a:pt x="283" y="941"/>
                    <a:pt x="305" y="957"/>
                  </a:cubicBezTo>
                  <a:cubicBezTo>
                    <a:pt x="327" y="968"/>
                    <a:pt x="338" y="974"/>
                    <a:pt x="349" y="996"/>
                  </a:cubicBezTo>
                  <a:cubicBezTo>
                    <a:pt x="360" y="1013"/>
                    <a:pt x="349" y="1029"/>
                    <a:pt x="360" y="1046"/>
                  </a:cubicBezTo>
                  <a:cubicBezTo>
                    <a:pt x="366" y="1057"/>
                    <a:pt x="383" y="1063"/>
                    <a:pt x="399" y="1063"/>
                  </a:cubicBezTo>
                  <a:cubicBezTo>
                    <a:pt x="466" y="1063"/>
                    <a:pt x="466" y="1063"/>
                    <a:pt x="466" y="1063"/>
                  </a:cubicBezTo>
                  <a:cubicBezTo>
                    <a:pt x="493" y="1063"/>
                    <a:pt x="510" y="1079"/>
                    <a:pt x="532" y="1090"/>
                  </a:cubicBezTo>
                  <a:cubicBezTo>
                    <a:pt x="582" y="1118"/>
                    <a:pt x="598" y="1151"/>
                    <a:pt x="615" y="1207"/>
                  </a:cubicBezTo>
                  <a:cubicBezTo>
                    <a:pt x="626" y="1223"/>
                    <a:pt x="632" y="1234"/>
                    <a:pt x="632" y="1251"/>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116" name="Freeform 124">
              <a:extLst>
                <a:ext uri="{FF2B5EF4-FFF2-40B4-BE49-F238E27FC236}">
                  <a16:creationId xmlns:a16="http://schemas.microsoft.com/office/drawing/2014/main" id="{5E77E591-2E0A-4619-AF3F-14E14BF625D3}"/>
                </a:ext>
              </a:extLst>
            </p:cNvPr>
            <p:cNvSpPr>
              <a:spLocks noChangeArrowheads="1"/>
            </p:cNvSpPr>
            <p:nvPr/>
          </p:nvSpPr>
          <p:spPr bwMode="auto">
            <a:xfrm>
              <a:off x="17699473" y="3624263"/>
              <a:ext cx="474632" cy="317500"/>
            </a:xfrm>
            <a:custGeom>
              <a:avLst/>
              <a:gdLst>
                <a:gd name="T0" fmla="*/ 16 w 1320"/>
                <a:gd name="T1" fmla="*/ 671 h 881"/>
                <a:gd name="T2" fmla="*/ 16 w 1320"/>
                <a:gd name="T3" fmla="*/ 671 h 881"/>
                <a:gd name="T4" fmla="*/ 55 w 1320"/>
                <a:gd name="T5" fmla="*/ 704 h 881"/>
                <a:gd name="T6" fmla="*/ 144 w 1320"/>
                <a:gd name="T7" fmla="*/ 792 h 881"/>
                <a:gd name="T8" fmla="*/ 205 w 1320"/>
                <a:gd name="T9" fmla="*/ 853 h 881"/>
                <a:gd name="T10" fmla="*/ 249 w 1320"/>
                <a:gd name="T11" fmla="*/ 864 h 881"/>
                <a:gd name="T12" fmla="*/ 316 w 1320"/>
                <a:gd name="T13" fmla="*/ 880 h 881"/>
                <a:gd name="T14" fmla="*/ 366 w 1320"/>
                <a:gd name="T15" fmla="*/ 869 h 881"/>
                <a:gd name="T16" fmla="*/ 366 w 1320"/>
                <a:gd name="T17" fmla="*/ 869 h 881"/>
                <a:gd name="T18" fmla="*/ 393 w 1320"/>
                <a:gd name="T19" fmla="*/ 831 h 881"/>
                <a:gd name="T20" fmla="*/ 443 w 1320"/>
                <a:gd name="T21" fmla="*/ 786 h 881"/>
                <a:gd name="T22" fmla="*/ 538 w 1320"/>
                <a:gd name="T23" fmla="*/ 753 h 881"/>
                <a:gd name="T24" fmla="*/ 637 w 1320"/>
                <a:gd name="T25" fmla="*/ 665 h 881"/>
                <a:gd name="T26" fmla="*/ 715 w 1320"/>
                <a:gd name="T27" fmla="*/ 610 h 881"/>
                <a:gd name="T28" fmla="*/ 743 w 1320"/>
                <a:gd name="T29" fmla="*/ 627 h 881"/>
                <a:gd name="T30" fmla="*/ 765 w 1320"/>
                <a:gd name="T31" fmla="*/ 699 h 881"/>
                <a:gd name="T32" fmla="*/ 804 w 1320"/>
                <a:gd name="T33" fmla="*/ 710 h 881"/>
                <a:gd name="T34" fmla="*/ 853 w 1320"/>
                <a:gd name="T35" fmla="*/ 693 h 881"/>
                <a:gd name="T36" fmla="*/ 870 w 1320"/>
                <a:gd name="T37" fmla="*/ 638 h 881"/>
                <a:gd name="T38" fmla="*/ 909 w 1320"/>
                <a:gd name="T39" fmla="*/ 554 h 881"/>
                <a:gd name="T40" fmla="*/ 931 w 1320"/>
                <a:gd name="T41" fmla="*/ 510 h 881"/>
                <a:gd name="T42" fmla="*/ 992 w 1320"/>
                <a:gd name="T43" fmla="*/ 471 h 881"/>
                <a:gd name="T44" fmla="*/ 1075 w 1320"/>
                <a:gd name="T45" fmla="*/ 438 h 881"/>
                <a:gd name="T46" fmla="*/ 1119 w 1320"/>
                <a:gd name="T47" fmla="*/ 438 h 881"/>
                <a:gd name="T48" fmla="*/ 1208 w 1320"/>
                <a:gd name="T49" fmla="*/ 455 h 881"/>
                <a:gd name="T50" fmla="*/ 1247 w 1320"/>
                <a:gd name="T51" fmla="*/ 444 h 881"/>
                <a:gd name="T52" fmla="*/ 1313 w 1320"/>
                <a:gd name="T53" fmla="*/ 438 h 881"/>
                <a:gd name="T54" fmla="*/ 1313 w 1320"/>
                <a:gd name="T55" fmla="*/ 438 h 881"/>
                <a:gd name="T56" fmla="*/ 1319 w 1320"/>
                <a:gd name="T57" fmla="*/ 410 h 881"/>
                <a:gd name="T58" fmla="*/ 1274 w 1320"/>
                <a:gd name="T59" fmla="*/ 277 h 881"/>
                <a:gd name="T60" fmla="*/ 1274 w 1320"/>
                <a:gd name="T61" fmla="*/ 205 h 881"/>
                <a:gd name="T62" fmla="*/ 1263 w 1320"/>
                <a:gd name="T63" fmla="*/ 106 h 881"/>
                <a:gd name="T64" fmla="*/ 1258 w 1320"/>
                <a:gd name="T65" fmla="*/ 100 h 881"/>
                <a:gd name="T66" fmla="*/ 1225 w 1320"/>
                <a:gd name="T67" fmla="*/ 100 h 881"/>
                <a:gd name="T68" fmla="*/ 1186 w 1320"/>
                <a:gd name="T69" fmla="*/ 122 h 881"/>
                <a:gd name="T70" fmla="*/ 1064 w 1320"/>
                <a:gd name="T71" fmla="*/ 78 h 881"/>
                <a:gd name="T72" fmla="*/ 1025 w 1320"/>
                <a:gd name="T73" fmla="*/ 117 h 881"/>
                <a:gd name="T74" fmla="*/ 1019 w 1320"/>
                <a:gd name="T75" fmla="*/ 117 h 881"/>
                <a:gd name="T76" fmla="*/ 931 w 1320"/>
                <a:gd name="T77" fmla="*/ 39 h 881"/>
                <a:gd name="T78" fmla="*/ 870 w 1320"/>
                <a:gd name="T79" fmla="*/ 0 h 881"/>
                <a:gd name="T80" fmla="*/ 870 w 1320"/>
                <a:gd name="T81" fmla="*/ 0 h 881"/>
                <a:gd name="T82" fmla="*/ 676 w 1320"/>
                <a:gd name="T83" fmla="*/ 17 h 881"/>
                <a:gd name="T84" fmla="*/ 610 w 1320"/>
                <a:gd name="T85" fmla="*/ 11 h 881"/>
                <a:gd name="T86" fmla="*/ 576 w 1320"/>
                <a:gd name="T87" fmla="*/ 72 h 881"/>
                <a:gd name="T88" fmla="*/ 538 w 1320"/>
                <a:gd name="T89" fmla="*/ 111 h 881"/>
                <a:gd name="T90" fmla="*/ 499 w 1320"/>
                <a:gd name="T91" fmla="*/ 133 h 881"/>
                <a:gd name="T92" fmla="*/ 388 w 1320"/>
                <a:gd name="T93" fmla="*/ 89 h 881"/>
                <a:gd name="T94" fmla="*/ 344 w 1320"/>
                <a:gd name="T95" fmla="*/ 50 h 881"/>
                <a:gd name="T96" fmla="*/ 255 w 1320"/>
                <a:gd name="T97" fmla="*/ 78 h 881"/>
                <a:gd name="T98" fmla="*/ 216 w 1320"/>
                <a:gd name="T99" fmla="*/ 100 h 881"/>
                <a:gd name="T100" fmla="*/ 205 w 1320"/>
                <a:gd name="T101" fmla="*/ 100 h 881"/>
                <a:gd name="T102" fmla="*/ 205 w 1320"/>
                <a:gd name="T103" fmla="*/ 100 h 881"/>
                <a:gd name="T104" fmla="*/ 122 w 1320"/>
                <a:gd name="T105" fmla="*/ 228 h 881"/>
                <a:gd name="T106" fmla="*/ 28 w 1320"/>
                <a:gd name="T107" fmla="*/ 383 h 881"/>
                <a:gd name="T108" fmla="*/ 6 w 1320"/>
                <a:gd name="T109" fmla="*/ 527 h 881"/>
                <a:gd name="T110" fmla="*/ 16 w 1320"/>
                <a:gd name="T111" fmla="*/ 671 h 8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320" h="881">
                  <a:moveTo>
                    <a:pt x="16" y="671"/>
                  </a:moveTo>
                  <a:lnTo>
                    <a:pt x="16" y="671"/>
                  </a:lnTo>
                  <a:cubicBezTo>
                    <a:pt x="28" y="688"/>
                    <a:pt x="39" y="693"/>
                    <a:pt x="55" y="704"/>
                  </a:cubicBezTo>
                  <a:cubicBezTo>
                    <a:pt x="88" y="736"/>
                    <a:pt x="105" y="759"/>
                    <a:pt x="144" y="792"/>
                  </a:cubicBezTo>
                  <a:cubicBezTo>
                    <a:pt x="166" y="814"/>
                    <a:pt x="172" y="842"/>
                    <a:pt x="205" y="853"/>
                  </a:cubicBezTo>
                  <a:cubicBezTo>
                    <a:pt x="221" y="858"/>
                    <a:pt x="233" y="858"/>
                    <a:pt x="249" y="864"/>
                  </a:cubicBezTo>
                  <a:cubicBezTo>
                    <a:pt x="277" y="869"/>
                    <a:pt x="288" y="880"/>
                    <a:pt x="316" y="880"/>
                  </a:cubicBezTo>
                  <a:cubicBezTo>
                    <a:pt x="338" y="880"/>
                    <a:pt x="344" y="880"/>
                    <a:pt x="366" y="869"/>
                  </a:cubicBezTo>
                  <a:lnTo>
                    <a:pt x="366" y="869"/>
                  </a:lnTo>
                  <a:cubicBezTo>
                    <a:pt x="377" y="864"/>
                    <a:pt x="377" y="847"/>
                    <a:pt x="393" y="831"/>
                  </a:cubicBezTo>
                  <a:cubicBezTo>
                    <a:pt x="410" y="814"/>
                    <a:pt x="421" y="797"/>
                    <a:pt x="443" y="786"/>
                  </a:cubicBezTo>
                  <a:cubicBezTo>
                    <a:pt x="471" y="759"/>
                    <a:pt x="499" y="770"/>
                    <a:pt x="538" y="753"/>
                  </a:cubicBezTo>
                  <a:cubicBezTo>
                    <a:pt x="587" y="731"/>
                    <a:pt x="610" y="710"/>
                    <a:pt x="637" y="665"/>
                  </a:cubicBezTo>
                  <a:cubicBezTo>
                    <a:pt x="659" y="638"/>
                    <a:pt x="676" y="610"/>
                    <a:pt x="715" y="610"/>
                  </a:cubicBezTo>
                  <a:cubicBezTo>
                    <a:pt x="726" y="610"/>
                    <a:pt x="737" y="615"/>
                    <a:pt x="743" y="627"/>
                  </a:cubicBezTo>
                  <a:cubicBezTo>
                    <a:pt x="759" y="649"/>
                    <a:pt x="748" y="676"/>
                    <a:pt x="765" y="699"/>
                  </a:cubicBezTo>
                  <a:cubicBezTo>
                    <a:pt x="776" y="710"/>
                    <a:pt x="787" y="710"/>
                    <a:pt x="804" y="710"/>
                  </a:cubicBezTo>
                  <a:cubicBezTo>
                    <a:pt x="826" y="710"/>
                    <a:pt x="842" y="710"/>
                    <a:pt x="853" y="693"/>
                  </a:cubicBezTo>
                  <a:cubicBezTo>
                    <a:pt x="870" y="676"/>
                    <a:pt x="859" y="660"/>
                    <a:pt x="870" y="638"/>
                  </a:cubicBezTo>
                  <a:cubicBezTo>
                    <a:pt x="881" y="604"/>
                    <a:pt x="886" y="582"/>
                    <a:pt x="909" y="554"/>
                  </a:cubicBezTo>
                  <a:cubicBezTo>
                    <a:pt x="914" y="538"/>
                    <a:pt x="914" y="521"/>
                    <a:pt x="931" y="510"/>
                  </a:cubicBezTo>
                  <a:cubicBezTo>
                    <a:pt x="953" y="494"/>
                    <a:pt x="970" y="488"/>
                    <a:pt x="992" y="471"/>
                  </a:cubicBezTo>
                  <a:cubicBezTo>
                    <a:pt x="1019" y="455"/>
                    <a:pt x="1036" y="438"/>
                    <a:pt x="1075" y="438"/>
                  </a:cubicBezTo>
                  <a:cubicBezTo>
                    <a:pt x="1119" y="438"/>
                    <a:pt x="1119" y="438"/>
                    <a:pt x="1119" y="438"/>
                  </a:cubicBezTo>
                  <a:cubicBezTo>
                    <a:pt x="1152" y="438"/>
                    <a:pt x="1169" y="455"/>
                    <a:pt x="1208" y="455"/>
                  </a:cubicBezTo>
                  <a:cubicBezTo>
                    <a:pt x="1225" y="455"/>
                    <a:pt x="1230" y="449"/>
                    <a:pt x="1247" y="444"/>
                  </a:cubicBezTo>
                  <a:cubicBezTo>
                    <a:pt x="1269" y="433"/>
                    <a:pt x="1291" y="438"/>
                    <a:pt x="1313" y="438"/>
                  </a:cubicBezTo>
                  <a:lnTo>
                    <a:pt x="1313" y="438"/>
                  </a:lnTo>
                  <a:cubicBezTo>
                    <a:pt x="1319" y="427"/>
                    <a:pt x="1319" y="422"/>
                    <a:pt x="1319" y="410"/>
                  </a:cubicBezTo>
                  <a:cubicBezTo>
                    <a:pt x="1319" y="355"/>
                    <a:pt x="1274" y="333"/>
                    <a:pt x="1274" y="277"/>
                  </a:cubicBezTo>
                  <a:cubicBezTo>
                    <a:pt x="1274" y="205"/>
                    <a:pt x="1274" y="205"/>
                    <a:pt x="1274" y="205"/>
                  </a:cubicBezTo>
                  <a:cubicBezTo>
                    <a:pt x="1274" y="167"/>
                    <a:pt x="1263" y="144"/>
                    <a:pt x="1263" y="106"/>
                  </a:cubicBezTo>
                  <a:cubicBezTo>
                    <a:pt x="1263" y="100"/>
                    <a:pt x="1263" y="100"/>
                    <a:pt x="1258" y="100"/>
                  </a:cubicBezTo>
                  <a:cubicBezTo>
                    <a:pt x="1225" y="100"/>
                    <a:pt x="1225" y="100"/>
                    <a:pt x="1225" y="100"/>
                  </a:cubicBezTo>
                  <a:cubicBezTo>
                    <a:pt x="1186" y="122"/>
                    <a:pt x="1186" y="122"/>
                    <a:pt x="1186" y="122"/>
                  </a:cubicBezTo>
                  <a:cubicBezTo>
                    <a:pt x="1142" y="100"/>
                    <a:pt x="1114" y="78"/>
                    <a:pt x="1064" y="78"/>
                  </a:cubicBezTo>
                  <a:cubicBezTo>
                    <a:pt x="1042" y="78"/>
                    <a:pt x="1031" y="95"/>
                    <a:pt x="1025" y="117"/>
                  </a:cubicBezTo>
                  <a:cubicBezTo>
                    <a:pt x="1019" y="122"/>
                    <a:pt x="1019" y="122"/>
                    <a:pt x="1019" y="117"/>
                  </a:cubicBezTo>
                  <a:cubicBezTo>
                    <a:pt x="1003" y="72"/>
                    <a:pt x="970" y="61"/>
                    <a:pt x="931" y="39"/>
                  </a:cubicBezTo>
                  <a:cubicBezTo>
                    <a:pt x="903" y="28"/>
                    <a:pt x="886" y="11"/>
                    <a:pt x="870" y="0"/>
                  </a:cubicBezTo>
                  <a:lnTo>
                    <a:pt x="870" y="0"/>
                  </a:lnTo>
                  <a:cubicBezTo>
                    <a:pt x="798" y="6"/>
                    <a:pt x="753" y="17"/>
                    <a:pt x="676" y="17"/>
                  </a:cubicBezTo>
                  <a:cubicBezTo>
                    <a:pt x="648" y="17"/>
                    <a:pt x="637" y="11"/>
                    <a:pt x="610" y="11"/>
                  </a:cubicBezTo>
                  <a:cubicBezTo>
                    <a:pt x="582" y="11"/>
                    <a:pt x="582" y="45"/>
                    <a:pt x="576" y="72"/>
                  </a:cubicBezTo>
                  <a:cubicBezTo>
                    <a:pt x="571" y="89"/>
                    <a:pt x="554" y="95"/>
                    <a:pt x="538" y="111"/>
                  </a:cubicBezTo>
                  <a:cubicBezTo>
                    <a:pt x="526" y="122"/>
                    <a:pt x="515" y="133"/>
                    <a:pt x="499" y="133"/>
                  </a:cubicBezTo>
                  <a:cubicBezTo>
                    <a:pt x="449" y="133"/>
                    <a:pt x="421" y="117"/>
                    <a:pt x="388" y="89"/>
                  </a:cubicBezTo>
                  <a:cubicBezTo>
                    <a:pt x="371" y="72"/>
                    <a:pt x="366" y="50"/>
                    <a:pt x="344" y="50"/>
                  </a:cubicBezTo>
                  <a:cubicBezTo>
                    <a:pt x="305" y="50"/>
                    <a:pt x="282" y="56"/>
                    <a:pt x="255" y="78"/>
                  </a:cubicBezTo>
                  <a:cubicBezTo>
                    <a:pt x="238" y="89"/>
                    <a:pt x="233" y="100"/>
                    <a:pt x="216" y="100"/>
                  </a:cubicBezTo>
                  <a:cubicBezTo>
                    <a:pt x="211" y="100"/>
                    <a:pt x="211" y="100"/>
                    <a:pt x="205" y="100"/>
                  </a:cubicBezTo>
                  <a:lnTo>
                    <a:pt x="205" y="100"/>
                  </a:lnTo>
                  <a:cubicBezTo>
                    <a:pt x="172" y="150"/>
                    <a:pt x="149" y="178"/>
                    <a:pt x="122" y="228"/>
                  </a:cubicBezTo>
                  <a:cubicBezTo>
                    <a:pt x="88" y="289"/>
                    <a:pt x="55" y="316"/>
                    <a:pt x="28" y="383"/>
                  </a:cubicBezTo>
                  <a:cubicBezTo>
                    <a:pt x="0" y="433"/>
                    <a:pt x="6" y="471"/>
                    <a:pt x="6" y="527"/>
                  </a:cubicBezTo>
                  <a:cubicBezTo>
                    <a:pt x="6" y="582"/>
                    <a:pt x="6" y="615"/>
                    <a:pt x="16" y="671"/>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117" name="Freeform 125">
              <a:extLst>
                <a:ext uri="{FF2B5EF4-FFF2-40B4-BE49-F238E27FC236}">
                  <a16:creationId xmlns:a16="http://schemas.microsoft.com/office/drawing/2014/main" id="{E9566C01-1420-4C6B-BF76-FDE08922749E}"/>
                </a:ext>
              </a:extLst>
            </p:cNvPr>
            <p:cNvSpPr>
              <a:spLocks noChangeArrowheads="1"/>
            </p:cNvSpPr>
            <p:nvPr/>
          </p:nvSpPr>
          <p:spPr bwMode="auto">
            <a:xfrm>
              <a:off x="18082036" y="2854325"/>
              <a:ext cx="763537" cy="750888"/>
            </a:xfrm>
            <a:custGeom>
              <a:avLst/>
              <a:gdLst>
                <a:gd name="T0" fmla="*/ 83 w 2123"/>
                <a:gd name="T1" fmla="*/ 1297 h 2085"/>
                <a:gd name="T2" fmla="*/ 66 w 2123"/>
                <a:gd name="T3" fmla="*/ 1319 h 2085"/>
                <a:gd name="T4" fmla="*/ 28 w 2123"/>
                <a:gd name="T5" fmla="*/ 1314 h 2085"/>
                <a:gd name="T6" fmla="*/ 50 w 2123"/>
                <a:gd name="T7" fmla="*/ 1386 h 2085"/>
                <a:gd name="T8" fmla="*/ 100 w 2123"/>
                <a:gd name="T9" fmla="*/ 1319 h 2085"/>
                <a:gd name="T10" fmla="*/ 83 w 2123"/>
                <a:gd name="T11" fmla="*/ 1297 h 2085"/>
                <a:gd name="T12" fmla="*/ 88 w 2123"/>
                <a:gd name="T13" fmla="*/ 1391 h 2085"/>
                <a:gd name="T14" fmla="*/ 105 w 2123"/>
                <a:gd name="T15" fmla="*/ 1463 h 2085"/>
                <a:gd name="T16" fmla="*/ 127 w 2123"/>
                <a:gd name="T17" fmla="*/ 1458 h 2085"/>
                <a:gd name="T18" fmla="*/ 116 w 2123"/>
                <a:gd name="T19" fmla="*/ 1424 h 2085"/>
                <a:gd name="T20" fmla="*/ 199 w 2123"/>
                <a:gd name="T21" fmla="*/ 1297 h 2085"/>
                <a:gd name="T22" fmla="*/ 227 w 2123"/>
                <a:gd name="T23" fmla="*/ 1297 h 2085"/>
                <a:gd name="T24" fmla="*/ 277 w 2123"/>
                <a:gd name="T25" fmla="*/ 1280 h 2085"/>
                <a:gd name="T26" fmla="*/ 277 w 2123"/>
                <a:gd name="T27" fmla="*/ 1303 h 2085"/>
                <a:gd name="T28" fmla="*/ 316 w 2123"/>
                <a:gd name="T29" fmla="*/ 1386 h 2085"/>
                <a:gd name="T30" fmla="*/ 277 w 2123"/>
                <a:gd name="T31" fmla="*/ 1447 h 2085"/>
                <a:gd name="T32" fmla="*/ 221 w 2123"/>
                <a:gd name="T33" fmla="*/ 1364 h 2085"/>
                <a:gd name="T34" fmla="*/ 144 w 2123"/>
                <a:gd name="T35" fmla="*/ 1380 h 2085"/>
                <a:gd name="T36" fmla="*/ 177 w 2123"/>
                <a:gd name="T37" fmla="*/ 1319 h 2085"/>
                <a:gd name="T38" fmla="*/ 277 w 2123"/>
                <a:gd name="T39" fmla="*/ 1801 h 2085"/>
                <a:gd name="T40" fmla="*/ 272 w 2123"/>
                <a:gd name="T41" fmla="*/ 1801 h 2085"/>
                <a:gd name="T42" fmla="*/ 221 w 2123"/>
                <a:gd name="T43" fmla="*/ 1879 h 2085"/>
                <a:gd name="T44" fmla="*/ 255 w 2123"/>
                <a:gd name="T45" fmla="*/ 1907 h 2085"/>
                <a:gd name="T46" fmla="*/ 404 w 2123"/>
                <a:gd name="T47" fmla="*/ 1918 h 2085"/>
                <a:gd name="T48" fmla="*/ 432 w 2123"/>
                <a:gd name="T49" fmla="*/ 1912 h 2085"/>
                <a:gd name="T50" fmla="*/ 371 w 2123"/>
                <a:gd name="T51" fmla="*/ 1884 h 2085"/>
                <a:gd name="T52" fmla="*/ 321 w 2123"/>
                <a:gd name="T53" fmla="*/ 1807 h 2085"/>
                <a:gd name="T54" fmla="*/ 166 w 2123"/>
                <a:gd name="T55" fmla="*/ 1968 h 2085"/>
                <a:gd name="T56" fmla="*/ 210 w 2123"/>
                <a:gd name="T57" fmla="*/ 1968 h 2085"/>
                <a:gd name="T58" fmla="*/ 255 w 2123"/>
                <a:gd name="T59" fmla="*/ 1968 h 2085"/>
                <a:gd name="T60" fmla="*/ 255 w 2123"/>
                <a:gd name="T61" fmla="*/ 2062 h 2085"/>
                <a:gd name="T62" fmla="*/ 194 w 2123"/>
                <a:gd name="T63" fmla="*/ 2084 h 2085"/>
                <a:gd name="T64" fmla="*/ 155 w 2123"/>
                <a:gd name="T65" fmla="*/ 2001 h 2085"/>
                <a:gd name="T66" fmla="*/ 166 w 2123"/>
                <a:gd name="T67" fmla="*/ 1968 h 2085"/>
                <a:gd name="T68" fmla="*/ 781 w 2123"/>
                <a:gd name="T69" fmla="*/ 521 h 2085"/>
                <a:gd name="T70" fmla="*/ 759 w 2123"/>
                <a:gd name="T71" fmla="*/ 488 h 2085"/>
                <a:gd name="T72" fmla="*/ 765 w 2123"/>
                <a:gd name="T73" fmla="*/ 538 h 2085"/>
                <a:gd name="T74" fmla="*/ 770 w 2123"/>
                <a:gd name="T75" fmla="*/ 599 h 2085"/>
                <a:gd name="T76" fmla="*/ 804 w 2123"/>
                <a:gd name="T77" fmla="*/ 554 h 2085"/>
                <a:gd name="T78" fmla="*/ 804 w 2123"/>
                <a:gd name="T79" fmla="*/ 521 h 2085"/>
                <a:gd name="T80" fmla="*/ 781 w 2123"/>
                <a:gd name="T81" fmla="*/ 521 h 2085"/>
                <a:gd name="T82" fmla="*/ 1003 w 2123"/>
                <a:gd name="T83" fmla="*/ 405 h 2085"/>
                <a:gd name="T84" fmla="*/ 1031 w 2123"/>
                <a:gd name="T85" fmla="*/ 421 h 2085"/>
                <a:gd name="T86" fmla="*/ 1003 w 2123"/>
                <a:gd name="T87" fmla="*/ 405 h 2085"/>
                <a:gd name="T88" fmla="*/ 2117 w 2123"/>
                <a:gd name="T89" fmla="*/ 527 h 2085"/>
                <a:gd name="T90" fmla="*/ 2078 w 2123"/>
                <a:gd name="T91" fmla="*/ 566 h 2085"/>
                <a:gd name="T92" fmla="*/ 2095 w 2123"/>
                <a:gd name="T93" fmla="*/ 588 h 2085"/>
                <a:gd name="T94" fmla="*/ 2117 w 2123"/>
                <a:gd name="T95" fmla="*/ 527 h 2085"/>
                <a:gd name="T96" fmla="*/ 1840 w 2123"/>
                <a:gd name="T97" fmla="*/ 0 h 2085"/>
                <a:gd name="T98" fmla="*/ 1751 w 2123"/>
                <a:gd name="T99" fmla="*/ 89 h 2085"/>
                <a:gd name="T100" fmla="*/ 1801 w 2123"/>
                <a:gd name="T101" fmla="*/ 211 h 2085"/>
                <a:gd name="T102" fmla="*/ 1890 w 2123"/>
                <a:gd name="T103" fmla="*/ 194 h 2085"/>
                <a:gd name="T104" fmla="*/ 1901 w 2123"/>
                <a:gd name="T105" fmla="*/ 139 h 2085"/>
                <a:gd name="T106" fmla="*/ 1895 w 2123"/>
                <a:gd name="T107" fmla="*/ 94 h 2085"/>
                <a:gd name="T108" fmla="*/ 1840 w 2123"/>
                <a:gd name="T109" fmla="*/ 0 h 20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123" h="2085">
                  <a:moveTo>
                    <a:pt x="83" y="1297"/>
                  </a:moveTo>
                  <a:lnTo>
                    <a:pt x="83" y="1297"/>
                  </a:lnTo>
                  <a:lnTo>
                    <a:pt x="83" y="1303"/>
                  </a:lnTo>
                  <a:cubicBezTo>
                    <a:pt x="83" y="1314"/>
                    <a:pt x="78" y="1319"/>
                    <a:pt x="66" y="1319"/>
                  </a:cubicBezTo>
                  <a:cubicBezTo>
                    <a:pt x="61" y="1319"/>
                    <a:pt x="61" y="1303"/>
                    <a:pt x="50" y="1303"/>
                  </a:cubicBezTo>
                  <a:cubicBezTo>
                    <a:pt x="39" y="1303"/>
                    <a:pt x="33" y="1308"/>
                    <a:pt x="28" y="1314"/>
                  </a:cubicBezTo>
                  <a:cubicBezTo>
                    <a:pt x="16" y="1330"/>
                    <a:pt x="6" y="1336"/>
                    <a:pt x="0" y="1352"/>
                  </a:cubicBezTo>
                  <a:cubicBezTo>
                    <a:pt x="22" y="1364"/>
                    <a:pt x="28" y="1386"/>
                    <a:pt x="50" y="1386"/>
                  </a:cubicBezTo>
                  <a:cubicBezTo>
                    <a:pt x="61" y="1386"/>
                    <a:pt x="66" y="1375"/>
                    <a:pt x="72" y="1364"/>
                  </a:cubicBezTo>
                  <a:cubicBezTo>
                    <a:pt x="88" y="1347"/>
                    <a:pt x="100" y="1336"/>
                    <a:pt x="100" y="1319"/>
                  </a:cubicBezTo>
                  <a:cubicBezTo>
                    <a:pt x="100" y="1297"/>
                    <a:pt x="100" y="1297"/>
                    <a:pt x="100" y="1297"/>
                  </a:cubicBezTo>
                  <a:cubicBezTo>
                    <a:pt x="88" y="1297"/>
                    <a:pt x="88" y="1297"/>
                    <a:pt x="83" y="1297"/>
                  </a:cubicBezTo>
                  <a:close/>
                  <a:moveTo>
                    <a:pt x="88" y="1391"/>
                  </a:moveTo>
                  <a:lnTo>
                    <a:pt x="88" y="1391"/>
                  </a:lnTo>
                  <a:cubicBezTo>
                    <a:pt x="88" y="1397"/>
                    <a:pt x="88" y="1402"/>
                    <a:pt x="88" y="1408"/>
                  </a:cubicBezTo>
                  <a:cubicBezTo>
                    <a:pt x="88" y="1430"/>
                    <a:pt x="105" y="1441"/>
                    <a:pt x="105" y="1463"/>
                  </a:cubicBezTo>
                  <a:cubicBezTo>
                    <a:pt x="111" y="1463"/>
                    <a:pt x="116" y="1463"/>
                    <a:pt x="122" y="1463"/>
                  </a:cubicBezTo>
                  <a:cubicBezTo>
                    <a:pt x="122" y="1463"/>
                    <a:pt x="122" y="1458"/>
                    <a:pt x="127" y="1458"/>
                  </a:cubicBezTo>
                  <a:cubicBezTo>
                    <a:pt x="139" y="1452"/>
                    <a:pt x="144" y="1447"/>
                    <a:pt x="144" y="1441"/>
                  </a:cubicBezTo>
                  <a:cubicBezTo>
                    <a:pt x="144" y="1424"/>
                    <a:pt x="127" y="1424"/>
                    <a:pt x="116" y="1424"/>
                  </a:cubicBezTo>
                  <a:cubicBezTo>
                    <a:pt x="111" y="1408"/>
                    <a:pt x="105" y="1397"/>
                    <a:pt x="88" y="1391"/>
                  </a:cubicBezTo>
                  <a:close/>
                  <a:moveTo>
                    <a:pt x="199" y="1297"/>
                  </a:moveTo>
                  <a:lnTo>
                    <a:pt x="199" y="1297"/>
                  </a:lnTo>
                  <a:cubicBezTo>
                    <a:pt x="205" y="1291"/>
                    <a:pt x="227" y="1286"/>
                    <a:pt x="227" y="1297"/>
                  </a:cubicBezTo>
                  <a:cubicBezTo>
                    <a:pt x="249" y="1297"/>
                    <a:pt x="249" y="1297"/>
                    <a:pt x="249" y="1297"/>
                  </a:cubicBezTo>
                  <a:cubicBezTo>
                    <a:pt x="260" y="1297"/>
                    <a:pt x="266" y="1280"/>
                    <a:pt x="277" y="1280"/>
                  </a:cubicBezTo>
                  <a:cubicBezTo>
                    <a:pt x="282" y="1280"/>
                    <a:pt x="282" y="1286"/>
                    <a:pt x="282" y="1286"/>
                  </a:cubicBezTo>
                  <a:cubicBezTo>
                    <a:pt x="282" y="1291"/>
                    <a:pt x="277" y="1297"/>
                    <a:pt x="277" y="1303"/>
                  </a:cubicBezTo>
                  <a:cubicBezTo>
                    <a:pt x="277" y="1325"/>
                    <a:pt x="305" y="1319"/>
                    <a:pt x="310" y="1342"/>
                  </a:cubicBezTo>
                  <a:cubicBezTo>
                    <a:pt x="316" y="1358"/>
                    <a:pt x="316" y="1369"/>
                    <a:pt x="316" y="1386"/>
                  </a:cubicBezTo>
                  <a:cubicBezTo>
                    <a:pt x="316" y="1397"/>
                    <a:pt x="305" y="1402"/>
                    <a:pt x="299" y="1413"/>
                  </a:cubicBezTo>
                  <a:cubicBezTo>
                    <a:pt x="294" y="1424"/>
                    <a:pt x="294" y="1447"/>
                    <a:pt x="277" y="1447"/>
                  </a:cubicBezTo>
                  <a:cubicBezTo>
                    <a:pt x="244" y="1447"/>
                    <a:pt x="244" y="1408"/>
                    <a:pt x="216" y="1391"/>
                  </a:cubicBezTo>
                  <a:cubicBezTo>
                    <a:pt x="227" y="1375"/>
                    <a:pt x="249" y="1364"/>
                    <a:pt x="221" y="1364"/>
                  </a:cubicBezTo>
                  <a:cubicBezTo>
                    <a:pt x="199" y="1364"/>
                    <a:pt x="188" y="1380"/>
                    <a:pt x="166" y="1380"/>
                  </a:cubicBezTo>
                  <a:cubicBezTo>
                    <a:pt x="155" y="1380"/>
                    <a:pt x="155" y="1380"/>
                    <a:pt x="144" y="1380"/>
                  </a:cubicBezTo>
                  <a:cubicBezTo>
                    <a:pt x="144" y="1364"/>
                    <a:pt x="144" y="1358"/>
                    <a:pt x="144" y="1347"/>
                  </a:cubicBezTo>
                  <a:cubicBezTo>
                    <a:pt x="144" y="1330"/>
                    <a:pt x="166" y="1325"/>
                    <a:pt x="177" y="1319"/>
                  </a:cubicBezTo>
                  <a:cubicBezTo>
                    <a:pt x="188" y="1319"/>
                    <a:pt x="188" y="1303"/>
                    <a:pt x="199" y="1297"/>
                  </a:cubicBezTo>
                  <a:close/>
                  <a:moveTo>
                    <a:pt x="277" y="1801"/>
                  </a:moveTo>
                  <a:lnTo>
                    <a:pt x="277" y="1801"/>
                  </a:lnTo>
                  <a:cubicBezTo>
                    <a:pt x="277" y="1801"/>
                    <a:pt x="277" y="1801"/>
                    <a:pt x="272" y="1801"/>
                  </a:cubicBezTo>
                  <a:cubicBezTo>
                    <a:pt x="255" y="1801"/>
                    <a:pt x="260" y="1823"/>
                    <a:pt x="249" y="1840"/>
                  </a:cubicBezTo>
                  <a:cubicBezTo>
                    <a:pt x="244" y="1857"/>
                    <a:pt x="221" y="1862"/>
                    <a:pt x="221" y="1879"/>
                  </a:cubicBezTo>
                  <a:cubicBezTo>
                    <a:pt x="221" y="1884"/>
                    <a:pt x="233" y="1884"/>
                    <a:pt x="233" y="1890"/>
                  </a:cubicBezTo>
                  <a:cubicBezTo>
                    <a:pt x="238" y="1901"/>
                    <a:pt x="244" y="1907"/>
                    <a:pt x="255" y="1907"/>
                  </a:cubicBezTo>
                  <a:cubicBezTo>
                    <a:pt x="294" y="1907"/>
                    <a:pt x="310" y="1896"/>
                    <a:pt x="349" y="1896"/>
                  </a:cubicBezTo>
                  <a:cubicBezTo>
                    <a:pt x="371" y="1896"/>
                    <a:pt x="393" y="1901"/>
                    <a:pt x="404" y="1918"/>
                  </a:cubicBezTo>
                  <a:cubicBezTo>
                    <a:pt x="410" y="1929"/>
                    <a:pt x="415" y="1940"/>
                    <a:pt x="427" y="1945"/>
                  </a:cubicBezTo>
                  <a:cubicBezTo>
                    <a:pt x="432" y="1934"/>
                    <a:pt x="432" y="1923"/>
                    <a:pt x="432" y="1912"/>
                  </a:cubicBezTo>
                  <a:cubicBezTo>
                    <a:pt x="432" y="1884"/>
                    <a:pt x="415" y="1879"/>
                    <a:pt x="399" y="1862"/>
                  </a:cubicBezTo>
                  <a:cubicBezTo>
                    <a:pt x="388" y="1873"/>
                    <a:pt x="382" y="1879"/>
                    <a:pt x="371" y="1884"/>
                  </a:cubicBezTo>
                  <a:cubicBezTo>
                    <a:pt x="360" y="1857"/>
                    <a:pt x="349" y="1846"/>
                    <a:pt x="332" y="1835"/>
                  </a:cubicBezTo>
                  <a:cubicBezTo>
                    <a:pt x="321" y="1829"/>
                    <a:pt x="327" y="1818"/>
                    <a:pt x="321" y="1807"/>
                  </a:cubicBezTo>
                  <a:cubicBezTo>
                    <a:pt x="310" y="1796"/>
                    <a:pt x="294" y="1801"/>
                    <a:pt x="277" y="1801"/>
                  </a:cubicBezTo>
                  <a:close/>
                  <a:moveTo>
                    <a:pt x="166" y="1968"/>
                  </a:moveTo>
                  <a:lnTo>
                    <a:pt x="166" y="1968"/>
                  </a:lnTo>
                  <a:cubicBezTo>
                    <a:pt x="183" y="1968"/>
                    <a:pt x="194" y="1973"/>
                    <a:pt x="210" y="1968"/>
                  </a:cubicBezTo>
                  <a:cubicBezTo>
                    <a:pt x="221" y="1962"/>
                    <a:pt x="227" y="1940"/>
                    <a:pt x="244" y="1945"/>
                  </a:cubicBezTo>
                  <a:cubicBezTo>
                    <a:pt x="249" y="1945"/>
                    <a:pt x="249" y="1956"/>
                    <a:pt x="255" y="1968"/>
                  </a:cubicBezTo>
                  <a:cubicBezTo>
                    <a:pt x="260" y="1979"/>
                    <a:pt x="282" y="1973"/>
                    <a:pt x="282" y="1990"/>
                  </a:cubicBezTo>
                  <a:cubicBezTo>
                    <a:pt x="282" y="2017"/>
                    <a:pt x="266" y="2034"/>
                    <a:pt x="255" y="2062"/>
                  </a:cubicBezTo>
                  <a:cubicBezTo>
                    <a:pt x="244" y="2056"/>
                    <a:pt x="238" y="2056"/>
                    <a:pt x="227" y="2045"/>
                  </a:cubicBezTo>
                  <a:cubicBezTo>
                    <a:pt x="210" y="2056"/>
                    <a:pt x="210" y="2073"/>
                    <a:pt x="194" y="2084"/>
                  </a:cubicBezTo>
                  <a:cubicBezTo>
                    <a:pt x="177" y="2073"/>
                    <a:pt x="183" y="2051"/>
                    <a:pt x="177" y="2023"/>
                  </a:cubicBezTo>
                  <a:cubicBezTo>
                    <a:pt x="172" y="2012"/>
                    <a:pt x="155" y="2012"/>
                    <a:pt x="155" y="2001"/>
                  </a:cubicBezTo>
                  <a:cubicBezTo>
                    <a:pt x="155" y="1990"/>
                    <a:pt x="161" y="1984"/>
                    <a:pt x="161" y="1973"/>
                  </a:cubicBezTo>
                  <a:lnTo>
                    <a:pt x="166" y="1968"/>
                  </a:lnTo>
                  <a:close/>
                  <a:moveTo>
                    <a:pt x="781" y="521"/>
                  </a:moveTo>
                  <a:lnTo>
                    <a:pt x="781" y="521"/>
                  </a:lnTo>
                  <a:cubicBezTo>
                    <a:pt x="776" y="521"/>
                    <a:pt x="776" y="510"/>
                    <a:pt x="776" y="499"/>
                  </a:cubicBezTo>
                  <a:cubicBezTo>
                    <a:pt x="776" y="493"/>
                    <a:pt x="765" y="493"/>
                    <a:pt x="759" y="488"/>
                  </a:cubicBezTo>
                  <a:cubicBezTo>
                    <a:pt x="759" y="493"/>
                    <a:pt x="753" y="493"/>
                    <a:pt x="753" y="493"/>
                  </a:cubicBezTo>
                  <a:cubicBezTo>
                    <a:pt x="753" y="516"/>
                    <a:pt x="765" y="521"/>
                    <a:pt x="765" y="538"/>
                  </a:cubicBezTo>
                  <a:cubicBezTo>
                    <a:pt x="765" y="593"/>
                    <a:pt x="765" y="593"/>
                    <a:pt x="765" y="593"/>
                  </a:cubicBezTo>
                  <a:cubicBezTo>
                    <a:pt x="770" y="599"/>
                    <a:pt x="770" y="599"/>
                    <a:pt x="770" y="599"/>
                  </a:cubicBezTo>
                  <a:cubicBezTo>
                    <a:pt x="776" y="593"/>
                    <a:pt x="776" y="582"/>
                    <a:pt x="781" y="571"/>
                  </a:cubicBezTo>
                  <a:cubicBezTo>
                    <a:pt x="787" y="560"/>
                    <a:pt x="798" y="560"/>
                    <a:pt x="804" y="554"/>
                  </a:cubicBezTo>
                  <a:cubicBezTo>
                    <a:pt x="809" y="544"/>
                    <a:pt x="809" y="538"/>
                    <a:pt x="814" y="527"/>
                  </a:cubicBezTo>
                  <a:cubicBezTo>
                    <a:pt x="804" y="521"/>
                    <a:pt x="804" y="521"/>
                    <a:pt x="804" y="521"/>
                  </a:cubicBezTo>
                  <a:cubicBezTo>
                    <a:pt x="792" y="527"/>
                    <a:pt x="792" y="527"/>
                    <a:pt x="792" y="527"/>
                  </a:cubicBezTo>
                  <a:cubicBezTo>
                    <a:pt x="787" y="527"/>
                    <a:pt x="787" y="521"/>
                    <a:pt x="781" y="521"/>
                  </a:cubicBezTo>
                  <a:close/>
                  <a:moveTo>
                    <a:pt x="1003" y="405"/>
                  </a:moveTo>
                  <a:lnTo>
                    <a:pt x="1003" y="405"/>
                  </a:lnTo>
                  <a:cubicBezTo>
                    <a:pt x="1003" y="416"/>
                    <a:pt x="1014" y="421"/>
                    <a:pt x="1025" y="427"/>
                  </a:cubicBezTo>
                  <a:cubicBezTo>
                    <a:pt x="1025" y="427"/>
                    <a:pt x="1031" y="427"/>
                    <a:pt x="1031" y="421"/>
                  </a:cubicBezTo>
                  <a:cubicBezTo>
                    <a:pt x="1031" y="405"/>
                    <a:pt x="1031" y="377"/>
                    <a:pt x="1019" y="383"/>
                  </a:cubicBezTo>
                  <a:cubicBezTo>
                    <a:pt x="1008" y="383"/>
                    <a:pt x="1003" y="394"/>
                    <a:pt x="1003" y="405"/>
                  </a:cubicBezTo>
                  <a:close/>
                  <a:moveTo>
                    <a:pt x="2117" y="527"/>
                  </a:moveTo>
                  <a:lnTo>
                    <a:pt x="2117" y="527"/>
                  </a:lnTo>
                  <a:cubicBezTo>
                    <a:pt x="2111" y="521"/>
                    <a:pt x="2111" y="516"/>
                    <a:pt x="2106" y="510"/>
                  </a:cubicBezTo>
                  <a:cubicBezTo>
                    <a:pt x="2100" y="532"/>
                    <a:pt x="2078" y="544"/>
                    <a:pt x="2078" y="566"/>
                  </a:cubicBezTo>
                  <a:cubicBezTo>
                    <a:pt x="2078" y="588"/>
                    <a:pt x="2078" y="588"/>
                    <a:pt x="2078" y="588"/>
                  </a:cubicBezTo>
                  <a:cubicBezTo>
                    <a:pt x="2083" y="588"/>
                    <a:pt x="2089" y="588"/>
                    <a:pt x="2095" y="588"/>
                  </a:cubicBezTo>
                  <a:cubicBezTo>
                    <a:pt x="2111" y="588"/>
                    <a:pt x="2122" y="571"/>
                    <a:pt x="2122" y="554"/>
                  </a:cubicBezTo>
                  <a:cubicBezTo>
                    <a:pt x="2122" y="549"/>
                    <a:pt x="2122" y="532"/>
                    <a:pt x="2117" y="527"/>
                  </a:cubicBezTo>
                  <a:close/>
                  <a:moveTo>
                    <a:pt x="1840" y="0"/>
                  </a:moveTo>
                  <a:lnTo>
                    <a:pt x="1840" y="0"/>
                  </a:lnTo>
                  <a:cubicBezTo>
                    <a:pt x="1817" y="22"/>
                    <a:pt x="1806" y="34"/>
                    <a:pt x="1784" y="50"/>
                  </a:cubicBezTo>
                  <a:cubicBezTo>
                    <a:pt x="1773" y="67"/>
                    <a:pt x="1751" y="72"/>
                    <a:pt x="1751" y="89"/>
                  </a:cubicBezTo>
                  <a:cubicBezTo>
                    <a:pt x="1751" y="189"/>
                    <a:pt x="1862" y="161"/>
                    <a:pt x="1806" y="194"/>
                  </a:cubicBezTo>
                  <a:cubicBezTo>
                    <a:pt x="1801" y="200"/>
                    <a:pt x="1806" y="205"/>
                    <a:pt x="1801" y="211"/>
                  </a:cubicBezTo>
                  <a:cubicBezTo>
                    <a:pt x="1768" y="239"/>
                    <a:pt x="1812" y="239"/>
                    <a:pt x="1851" y="239"/>
                  </a:cubicBezTo>
                  <a:cubicBezTo>
                    <a:pt x="1873" y="239"/>
                    <a:pt x="1878" y="217"/>
                    <a:pt x="1890" y="194"/>
                  </a:cubicBezTo>
                  <a:cubicBezTo>
                    <a:pt x="1895" y="189"/>
                    <a:pt x="1901" y="183"/>
                    <a:pt x="1901" y="167"/>
                  </a:cubicBezTo>
                  <a:cubicBezTo>
                    <a:pt x="1901" y="139"/>
                    <a:pt x="1901" y="139"/>
                    <a:pt x="1901" y="139"/>
                  </a:cubicBezTo>
                  <a:cubicBezTo>
                    <a:pt x="1901" y="128"/>
                    <a:pt x="1906" y="117"/>
                    <a:pt x="1906" y="106"/>
                  </a:cubicBezTo>
                  <a:cubicBezTo>
                    <a:pt x="1906" y="100"/>
                    <a:pt x="1901" y="94"/>
                    <a:pt x="1895" y="94"/>
                  </a:cubicBezTo>
                  <a:cubicBezTo>
                    <a:pt x="1878" y="84"/>
                    <a:pt x="1873" y="67"/>
                    <a:pt x="1862" y="50"/>
                  </a:cubicBezTo>
                  <a:cubicBezTo>
                    <a:pt x="1851" y="34"/>
                    <a:pt x="1856" y="12"/>
                    <a:pt x="1840" y="0"/>
                  </a:cubicBezTo>
                  <a:close/>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118" name="Freeform 126">
              <a:extLst>
                <a:ext uri="{FF2B5EF4-FFF2-40B4-BE49-F238E27FC236}">
                  <a16:creationId xmlns:a16="http://schemas.microsoft.com/office/drawing/2014/main" id="{0B78EA0B-A478-43F3-8A05-51F045B5C5CA}"/>
                </a:ext>
              </a:extLst>
            </p:cNvPr>
            <p:cNvSpPr>
              <a:spLocks noChangeArrowheads="1"/>
            </p:cNvSpPr>
            <p:nvPr/>
          </p:nvSpPr>
          <p:spPr bwMode="auto">
            <a:xfrm>
              <a:off x="17504223" y="3136901"/>
              <a:ext cx="558764" cy="536575"/>
            </a:xfrm>
            <a:custGeom>
              <a:avLst/>
              <a:gdLst>
                <a:gd name="T0" fmla="*/ 631 w 1553"/>
                <a:gd name="T1" fmla="*/ 122 h 1491"/>
                <a:gd name="T2" fmla="*/ 543 w 1553"/>
                <a:gd name="T3" fmla="*/ 194 h 1491"/>
                <a:gd name="T4" fmla="*/ 637 w 1553"/>
                <a:gd name="T5" fmla="*/ 282 h 1491"/>
                <a:gd name="T6" fmla="*/ 654 w 1553"/>
                <a:gd name="T7" fmla="*/ 133 h 1491"/>
                <a:gd name="T8" fmla="*/ 848 w 1553"/>
                <a:gd name="T9" fmla="*/ 354 h 1491"/>
                <a:gd name="T10" fmla="*/ 809 w 1553"/>
                <a:gd name="T11" fmla="*/ 360 h 1491"/>
                <a:gd name="T12" fmla="*/ 992 w 1553"/>
                <a:gd name="T13" fmla="*/ 460 h 1491"/>
                <a:gd name="T14" fmla="*/ 981 w 1553"/>
                <a:gd name="T15" fmla="*/ 365 h 1491"/>
                <a:gd name="T16" fmla="*/ 892 w 1553"/>
                <a:gd name="T17" fmla="*/ 354 h 1491"/>
                <a:gd name="T18" fmla="*/ 964 w 1553"/>
                <a:gd name="T19" fmla="*/ 476 h 1491"/>
                <a:gd name="T20" fmla="*/ 942 w 1553"/>
                <a:gd name="T21" fmla="*/ 620 h 1491"/>
                <a:gd name="T22" fmla="*/ 892 w 1553"/>
                <a:gd name="T23" fmla="*/ 509 h 1491"/>
                <a:gd name="T24" fmla="*/ 892 w 1553"/>
                <a:gd name="T25" fmla="*/ 421 h 1491"/>
                <a:gd name="T26" fmla="*/ 1091 w 1553"/>
                <a:gd name="T27" fmla="*/ 537 h 1491"/>
                <a:gd name="T28" fmla="*/ 1180 w 1553"/>
                <a:gd name="T29" fmla="*/ 620 h 1491"/>
                <a:gd name="T30" fmla="*/ 1280 w 1553"/>
                <a:gd name="T31" fmla="*/ 637 h 1491"/>
                <a:gd name="T32" fmla="*/ 1153 w 1553"/>
                <a:gd name="T33" fmla="*/ 526 h 1491"/>
                <a:gd name="T34" fmla="*/ 1069 w 1553"/>
                <a:gd name="T35" fmla="*/ 598 h 1491"/>
                <a:gd name="T36" fmla="*/ 997 w 1553"/>
                <a:gd name="T37" fmla="*/ 543 h 1491"/>
                <a:gd name="T38" fmla="*/ 975 w 1553"/>
                <a:gd name="T39" fmla="*/ 637 h 1491"/>
                <a:gd name="T40" fmla="*/ 1169 w 1553"/>
                <a:gd name="T41" fmla="*/ 687 h 1491"/>
                <a:gd name="T42" fmla="*/ 1169 w 1553"/>
                <a:gd name="T43" fmla="*/ 631 h 1491"/>
                <a:gd name="T44" fmla="*/ 1069 w 1553"/>
                <a:gd name="T45" fmla="*/ 598 h 1491"/>
                <a:gd name="T46" fmla="*/ 1369 w 1553"/>
                <a:gd name="T47" fmla="*/ 659 h 1491"/>
                <a:gd name="T48" fmla="*/ 1407 w 1553"/>
                <a:gd name="T49" fmla="*/ 715 h 1491"/>
                <a:gd name="T50" fmla="*/ 1419 w 1553"/>
                <a:gd name="T51" fmla="*/ 681 h 1491"/>
                <a:gd name="T52" fmla="*/ 1380 w 1553"/>
                <a:gd name="T53" fmla="*/ 537 h 1491"/>
                <a:gd name="T54" fmla="*/ 1402 w 1553"/>
                <a:gd name="T55" fmla="*/ 598 h 1491"/>
                <a:gd name="T56" fmla="*/ 1380 w 1553"/>
                <a:gd name="T57" fmla="*/ 537 h 1491"/>
                <a:gd name="T58" fmla="*/ 160 w 1553"/>
                <a:gd name="T59" fmla="*/ 83 h 1491"/>
                <a:gd name="T60" fmla="*/ 338 w 1553"/>
                <a:gd name="T61" fmla="*/ 210 h 1491"/>
                <a:gd name="T62" fmla="*/ 338 w 1553"/>
                <a:gd name="T63" fmla="*/ 44 h 1491"/>
                <a:gd name="T64" fmla="*/ 498 w 1553"/>
                <a:gd name="T65" fmla="*/ 155 h 1491"/>
                <a:gd name="T66" fmla="*/ 715 w 1553"/>
                <a:gd name="T67" fmla="*/ 338 h 1491"/>
                <a:gd name="T68" fmla="*/ 848 w 1553"/>
                <a:gd name="T69" fmla="*/ 487 h 1491"/>
                <a:gd name="T70" fmla="*/ 903 w 1553"/>
                <a:gd name="T71" fmla="*/ 609 h 1491"/>
                <a:gd name="T72" fmla="*/ 1091 w 1553"/>
                <a:gd name="T73" fmla="*/ 698 h 1491"/>
                <a:gd name="T74" fmla="*/ 1202 w 1553"/>
                <a:gd name="T75" fmla="*/ 809 h 1491"/>
                <a:gd name="T76" fmla="*/ 1086 w 1553"/>
                <a:gd name="T77" fmla="*/ 925 h 1491"/>
                <a:gd name="T78" fmla="*/ 1141 w 1553"/>
                <a:gd name="T79" fmla="*/ 920 h 1491"/>
                <a:gd name="T80" fmla="*/ 1341 w 1553"/>
                <a:gd name="T81" fmla="*/ 770 h 1491"/>
                <a:gd name="T82" fmla="*/ 1490 w 1553"/>
                <a:gd name="T83" fmla="*/ 859 h 1491"/>
                <a:gd name="T84" fmla="*/ 1552 w 1553"/>
                <a:gd name="T85" fmla="*/ 1019 h 1491"/>
                <a:gd name="T86" fmla="*/ 1474 w 1553"/>
                <a:gd name="T87" fmla="*/ 1030 h 1491"/>
                <a:gd name="T88" fmla="*/ 1424 w 1553"/>
                <a:gd name="T89" fmla="*/ 1069 h 1491"/>
                <a:gd name="T90" fmla="*/ 1413 w 1553"/>
                <a:gd name="T91" fmla="*/ 1136 h 1491"/>
                <a:gd name="T92" fmla="*/ 1524 w 1553"/>
                <a:gd name="T93" fmla="*/ 1169 h 1491"/>
                <a:gd name="T94" fmla="*/ 1463 w 1553"/>
                <a:gd name="T95" fmla="*/ 1186 h 1491"/>
                <a:gd name="T96" fmla="*/ 1391 w 1553"/>
                <a:gd name="T97" fmla="*/ 1247 h 1491"/>
                <a:gd name="T98" fmla="*/ 1363 w 1553"/>
                <a:gd name="T99" fmla="*/ 1319 h 1491"/>
                <a:gd name="T100" fmla="*/ 1219 w 1553"/>
                <a:gd name="T101" fmla="*/ 1374 h 1491"/>
                <a:gd name="T102" fmla="*/ 1081 w 1553"/>
                <a:gd name="T103" fmla="*/ 1468 h 1491"/>
                <a:gd name="T104" fmla="*/ 887 w 1553"/>
                <a:gd name="T105" fmla="*/ 1407 h 1491"/>
                <a:gd name="T106" fmla="*/ 748 w 1553"/>
                <a:gd name="T107" fmla="*/ 1457 h 1491"/>
                <a:gd name="T108" fmla="*/ 410 w 1553"/>
                <a:gd name="T109" fmla="*/ 1219 h 1491"/>
                <a:gd name="T110" fmla="*/ 305 w 1553"/>
                <a:gd name="T111" fmla="*/ 1058 h 1491"/>
                <a:gd name="T112" fmla="*/ 266 w 1553"/>
                <a:gd name="T113" fmla="*/ 892 h 1491"/>
                <a:gd name="T114" fmla="*/ 55 w 1553"/>
                <a:gd name="T115" fmla="*/ 848 h 1491"/>
                <a:gd name="T116" fmla="*/ 22 w 1553"/>
                <a:gd name="T117" fmla="*/ 698 h 1491"/>
                <a:gd name="T118" fmla="*/ 22 w 1553"/>
                <a:gd name="T119" fmla="*/ 504 h 1491"/>
                <a:gd name="T120" fmla="*/ 133 w 1553"/>
                <a:gd name="T121" fmla="*/ 288 h 1491"/>
                <a:gd name="T122" fmla="*/ 94 w 1553"/>
                <a:gd name="T123" fmla="*/ 0 h 14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553" h="1491">
                  <a:moveTo>
                    <a:pt x="654" y="133"/>
                  </a:moveTo>
                  <a:lnTo>
                    <a:pt x="654" y="133"/>
                  </a:lnTo>
                  <a:cubicBezTo>
                    <a:pt x="643" y="127"/>
                    <a:pt x="637" y="122"/>
                    <a:pt x="631" y="122"/>
                  </a:cubicBezTo>
                  <a:cubicBezTo>
                    <a:pt x="615" y="122"/>
                    <a:pt x="615" y="138"/>
                    <a:pt x="604" y="138"/>
                  </a:cubicBezTo>
                  <a:cubicBezTo>
                    <a:pt x="582" y="144"/>
                    <a:pt x="571" y="144"/>
                    <a:pt x="549" y="149"/>
                  </a:cubicBezTo>
                  <a:cubicBezTo>
                    <a:pt x="532" y="149"/>
                    <a:pt x="543" y="177"/>
                    <a:pt x="543" y="194"/>
                  </a:cubicBezTo>
                  <a:cubicBezTo>
                    <a:pt x="543" y="221"/>
                    <a:pt x="537" y="243"/>
                    <a:pt x="559" y="266"/>
                  </a:cubicBezTo>
                  <a:cubicBezTo>
                    <a:pt x="571" y="282"/>
                    <a:pt x="593" y="282"/>
                    <a:pt x="615" y="282"/>
                  </a:cubicBezTo>
                  <a:cubicBezTo>
                    <a:pt x="621" y="282"/>
                    <a:pt x="626" y="282"/>
                    <a:pt x="637" y="282"/>
                  </a:cubicBezTo>
                  <a:cubicBezTo>
                    <a:pt x="665" y="282"/>
                    <a:pt x="670" y="255"/>
                    <a:pt x="670" y="227"/>
                  </a:cubicBezTo>
                  <a:cubicBezTo>
                    <a:pt x="676" y="205"/>
                    <a:pt x="687" y="194"/>
                    <a:pt x="687" y="166"/>
                  </a:cubicBezTo>
                  <a:cubicBezTo>
                    <a:pt x="687" y="155"/>
                    <a:pt x="665" y="138"/>
                    <a:pt x="654" y="133"/>
                  </a:cubicBezTo>
                  <a:close/>
                  <a:moveTo>
                    <a:pt x="892" y="354"/>
                  </a:moveTo>
                  <a:lnTo>
                    <a:pt x="892" y="354"/>
                  </a:lnTo>
                  <a:cubicBezTo>
                    <a:pt x="848" y="354"/>
                    <a:pt x="848" y="354"/>
                    <a:pt x="848" y="354"/>
                  </a:cubicBezTo>
                  <a:cubicBezTo>
                    <a:pt x="825" y="354"/>
                    <a:pt x="809" y="332"/>
                    <a:pt x="787" y="332"/>
                  </a:cubicBezTo>
                  <a:cubicBezTo>
                    <a:pt x="781" y="338"/>
                    <a:pt x="781" y="338"/>
                    <a:pt x="781" y="338"/>
                  </a:cubicBezTo>
                  <a:cubicBezTo>
                    <a:pt x="787" y="349"/>
                    <a:pt x="798" y="354"/>
                    <a:pt x="809" y="360"/>
                  </a:cubicBezTo>
                  <a:cubicBezTo>
                    <a:pt x="837" y="382"/>
                    <a:pt x="853" y="399"/>
                    <a:pt x="887" y="399"/>
                  </a:cubicBezTo>
                  <a:cubicBezTo>
                    <a:pt x="920" y="399"/>
                    <a:pt x="936" y="415"/>
                    <a:pt x="958" y="432"/>
                  </a:cubicBezTo>
                  <a:cubicBezTo>
                    <a:pt x="970" y="443"/>
                    <a:pt x="975" y="460"/>
                    <a:pt x="992" y="460"/>
                  </a:cubicBezTo>
                  <a:cubicBezTo>
                    <a:pt x="1003" y="460"/>
                    <a:pt x="1003" y="449"/>
                    <a:pt x="1003" y="437"/>
                  </a:cubicBezTo>
                  <a:cubicBezTo>
                    <a:pt x="1003" y="427"/>
                    <a:pt x="997" y="415"/>
                    <a:pt x="992" y="399"/>
                  </a:cubicBezTo>
                  <a:cubicBezTo>
                    <a:pt x="992" y="388"/>
                    <a:pt x="992" y="376"/>
                    <a:pt x="981" y="365"/>
                  </a:cubicBezTo>
                  <a:cubicBezTo>
                    <a:pt x="975" y="360"/>
                    <a:pt x="964" y="365"/>
                    <a:pt x="953" y="365"/>
                  </a:cubicBezTo>
                  <a:cubicBezTo>
                    <a:pt x="936" y="360"/>
                    <a:pt x="931" y="354"/>
                    <a:pt x="914" y="349"/>
                  </a:cubicBezTo>
                  <a:cubicBezTo>
                    <a:pt x="903" y="343"/>
                    <a:pt x="897" y="354"/>
                    <a:pt x="892" y="354"/>
                  </a:cubicBezTo>
                  <a:close/>
                  <a:moveTo>
                    <a:pt x="892" y="421"/>
                  </a:moveTo>
                  <a:lnTo>
                    <a:pt x="892" y="421"/>
                  </a:lnTo>
                  <a:cubicBezTo>
                    <a:pt x="925" y="421"/>
                    <a:pt x="942" y="449"/>
                    <a:pt x="964" y="476"/>
                  </a:cubicBezTo>
                  <a:cubicBezTo>
                    <a:pt x="970" y="482"/>
                    <a:pt x="986" y="487"/>
                    <a:pt x="986" y="498"/>
                  </a:cubicBezTo>
                  <a:cubicBezTo>
                    <a:pt x="986" y="532"/>
                    <a:pt x="981" y="548"/>
                    <a:pt x="975" y="576"/>
                  </a:cubicBezTo>
                  <a:cubicBezTo>
                    <a:pt x="975" y="598"/>
                    <a:pt x="964" y="620"/>
                    <a:pt x="942" y="620"/>
                  </a:cubicBezTo>
                  <a:cubicBezTo>
                    <a:pt x="920" y="620"/>
                    <a:pt x="914" y="593"/>
                    <a:pt x="909" y="570"/>
                  </a:cubicBezTo>
                  <a:cubicBezTo>
                    <a:pt x="903" y="554"/>
                    <a:pt x="892" y="548"/>
                    <a:pt x="892" y="532"/>
                  </a:cubicBezTo>
                  <a:cubicBezTo>
                    <a:pt x="892" y="521"/>
                    <a:pt x="892" y="515"/>
                    <a:pt x="892" y="509"/>
                  </a:cubicBezTo>
                  <a:cubicBezTo>
                    <a:pt x="892" y="482"/>
                    <a:pt x="864" y="471"/>
                    <a:pt x="864" y="449"/>
                  </a:cubicBezTo>
                  <a:cubicBezTo>
                    <a:pt x="864" y="421"/>
                    <a:pt x="864" y="421"/>
                    <a:pt x="864" y="421"/>
                  </a:cubicBezTo>
                  <a:cubicBezTo>
                    <a:pt x="892" y="421"/>
                    <a:pt x="892" y="421"/>
                    <a:pt x="892" y="421"/>
                  </a:cubicBezTo>
                  <a:close/>
                  <a:moveTo>
                    <a:pt x="1108" y="521"/>
                  </a:moveTo>
                  <a:lnTo>
                    <a:pt x="1108" y="521"/>
                  </a:lnTo>
                  <a:cubicBezTo>
                    <a:pt x="1097" y="521"/>
                    <a:pt x="1097" y="532"/>
                    <a:pt x="1091" y="537"/>
                  </a:cubicBezTo>
                  <a:cubicBezTo>
                    <a:pt x="1086" y="548"/>
                    <a:pt x="1047" y="587"/>
                    <a:pt x="1069" y="587"/>
                  </a:cubicBezTo>
                  <a:cubicBezTo>
                    <a:pt x="1086" y="587"/>
                    <a:pt x="1091" y="582"/>
                    <a:pt x="1108" y="582"/>
                  </a:cubicBezTo>
                  <a:cubicBezTo>
                    <a:pt x="1141" y="582"/>
                    <a:pt x="1163" y="593"/>
                    <a:pt x="1180" y="620"/>
                  </a:cubicBezTo>
                  <a:cubicBezTo>
                    <a:pt x="1186" y="626"/>
                    <a:pt x="1186" y="637"/>
                    <a:pt x="1191" y="637"/>
                  </a:cubicBezTo>
                  <a:cubicBezTo>
                    <a:pt x="1219" y="654"/>
                    <a:pt x="1236" y="659"/>
                    <a:pt x="1263" y="659"/>
                  </a:cubicBezTo>
                  <a:cubicBezTo>
                    <a:pt x="1274" y="659"/>
                    <a:pt x="1280" y="648"/>
                    <a:pt x="1280" y="637"/>
                  </a:cubicBezTo>
                  <a:cubicBezTo>
                    <a:pt x="1280" y="626"/>
                    <a:pt x="1269" y="620"/>
                    <a:pt x="1258" y="609"/>
                  </a:cubicBezTo>
                  <a:cubicBezTo>
                    <a:pt x="1247" y="593"/>
                    <a:pt x="1236" y="582"/>
                    <a:pt x="1219" y="576"/>
                  </a:cubicBezTo>
                  <a:cubicBezTo>
                    <a:pt x="1191" y="560"/>
                    <a:pt x="1186" y="526"/>
                    <a:pt x="1153" y="526"/>
                  </a:cubicBezTo>
                  <a:cubicBezTo>
                    <a:pt x="1147" y="526"/>
                    <a:pt x="1141" y="532"/>
                    <a:pt x="1136" y="532"/>
                  </a:cubicBezTo>
                  <a:cubicBezTo>
                    <a:pt x="1130" y="521"/>
                    <a:pt x="1119" y="521"/>
                    <a:pt x="1108" y="521"/>
                  </a:cubicBezTo>
                  <a:close/>
                  <a:moveTo>
                    <a:pt x="1069" y="598"/>
                  </a:moveTo>
                  <a:lnTo>
                    <a:pt x="1069" y="598"/>
                  </a:lnTo>
                  <a:cubicBezTo>
                    <a:pt x="1036" y="598"/>
                    <a:pt x="1042" y="543"/>
                    <a:pt x="1008" y="543"/>
                  </a:cubicBezTo>
                  <a:cubicBezTo>
                    <a:pt x="997" y="543"/>
                    <a:pt x="997" y="543"/>
                    <a:pt x="997" y="543"/>
                  </a:cubicBezTo>
                  <a:cubicBezTo>
                    <a:pt x="997" y="548"/>
                    <a:pt x="997" y="554"/>
                    <a:pt x="997" y="560"/>
                  </a:cubicBezTo>
                  <a:cubicBezTo>
                    <a:pt x="997" y="576"/>
                    <a:pt x="1008" y="582"/>
                    <a:pt x="1008" y="598"/>
                  </a:cubicBezTo>
                  <a:cubicBezTo>
                    <a:pt x="1008" y="615"/>
                    <a:pt x="975" y="620"/>
                    <a:pt x="975" y="637"/>
                  </a:cubicBezTo>
                  <a:cubicBezTo>
                    <a:pt x="975" y="665"/>
                    <a:pt x="1008" y="676"/>
                    <a:pt x="1042" y="676"/>
                  </a:cubicBezTo>
                  <a:cubicBezTo>
                    <a:pt x="1069" y="676"/>
                    <a:pt x="1086" y="670"/>
                    <a:pt x="1119" y="670"/>
                  </a:cubicBezTo>
                  <a:cubicBezTo>
                    <a:pt x="1141" y="670"/>
                    <a:pt x="1153" y="676"/>
                    <a:pt x="1169" y="687"/>
                  </a:cubicBezTo>
                  <a:cubicBezTo>
                    <a:pt x="1186" y="698"/>
                    <a:pt x="1186" y="720"/>
                    <a:pt x="1202" y="720"/>
                  </a:cubicBezTo>
                  <a:cubicBezTo>
                    <a:pt x="1219" y="720"/>
                    <a:pt x="1236" y="709"/>
                    <a:pt x="1236" y="693"/>
                  </a:cubicBezTo>
                  <a:cubicBezTo>
                    <a:pt x="1236" y="659"/>
                    <a:pt x="1191" y="659"/>
                    <a:pt x="1169" y="631"/>
                  </a:cubicBezTo>
                  <a:cubicBezTo>
                    <a:pt x="1158" y="615"/>
                    <a:pt x="1147" y="604"/>
                    <a:pt x="1125" y="598"/>
                  </a:cubicBezTo>
                  <a:cubicBezTo>
                    <a:pt x="1114" y="598"/>
                    <a:pt x="1114" y="587"/>
                    <a:pt x="1103" y="587"/>
                  </a:cubicBezTo>
                  <a:cubicBezTo>
                    <a:pt x="1091" y="587"/>
                    <a:pt x="1086" y="598"/>
                    <a:pt x="1069" y="598"/>
                  </a:cubicBezTo>
                  <a:close/>
                  <a:moveTo>
                    <a:pt x="1369" y="642"/>
                  </a:moveTo>
                  <a:lnTo>
                    <a:pt x="1369" y="642"/>
                  </a:lnTo>
                  <a:cubicBezTo>
                    <a:pt x="1369" y="648"/>
                    <a:pt x="1369" y="654"/>
                    <a:pt x="1369" y="659"/>
                  </a:cubicBezTo>
                  <a:cubicBezTo>
                    <a:pt x="1369" y="681"/>
                    <a:pt x="1369" y="693"/>
                    <a:pt x="1374" y="720"/>
                  </a:cubicBezTo>
                  <a:cubicBezTo>
                    <a:pt x="1380" y="720"/>
                    <a:pt x="1385" y="720"/>
                    <a:pt x="1391" y="720"/>
                  </a:cubicBezTo>
                  <a:cubicBezTo>
                    <a:pt x="1396" y="720"/>
                    <a:pt x="1402" y="715"/>
                    <a:pt x="1407" y="715"/>
                  </a:cubicBezTo>
                  <a:cubicBezTo>
                    <a:pt x="1419" y="715"/>
                    <a:pt x="1424" y="720"/>
                    <a:pt x="1429" y="726"/>
                  </a:cubicBezTo>
                  <a:cubicBezTo>
                    <a:pt x="1435" y="720"/>
                    <a:pt x="1435" y="715"/>
                    <a:pt x="1435" y="715"/>
                  </a:cubicBezTo>
                  <a:cubicBezTo>
                    <a:pt x="1435" y="698"/>
                    <a:pt x="1424" y="693"/>
                    <a:pt x="1419" y="681"/>
                  </a:cubicBezTo>
                  <a:cubicBezTo>
                    <a:pt x="1407" y="659"/>
                    <a:pt x="1396" y="642"/>
                    <a:pt x="1369" y="642"/>
                  </a:cubicBezTo>
                  <a:close/>
                  <a:moveTo>
                    <a:pt x="1380" y="537"/>
                  </a:moveTo>
                  <a:lnTo>
                    <a:pt x="1380" y="537"/>
                  </a:lnTo>
                  <a:cubicBezTo>
                    <a:pt x="1369" y="537"/>
                    <a:pt x="1369" y="537"/>
                    <a:pt x="1369" y="537"/>
                  </a:cubicBezTo>
                  <a:cubicBezTo>
                    <a:pt x="1363" y="554"/>
                    <a:pt x="1363" y="565"/>
                    <a:pt x="1352" y="570"/>
                  </a:cubicBezTo>
                  <a:cubicBezTo>
                    <a:pt x="1369" y="582"/>
                    <a:pt x="1385" y="587"/>
                    <a:pt x="1402" y="598"/>
                  </a:cubicBezTo>
                  <a:cubicBezTo>
                    <a:pt x="1402" y="593"/>
                    <a:pt x="1407" y="593"/>
                    <a:pt x="1407" y="587"/>
                  </a:cubicBezTo>
                  <a:cubicBezTo>
                    <a:pt x="1407" y="576"/>
                    <a:pt x="1396" y="576"/>
                    <a:pt x="1391" y="570"/>
                  </a:cubicBezTo>
                  <a:cubicBezTo>
                    <a:pt x="1385" y="560"/>
                    <a:pt x="1380" y="548"/>
                    <a:pt x="1380" y="537"/>
                  </a:cubicBezTo>
                  <a:close/>
                  <a:moveTo>
                    <a:pt x="94" y="0"/>
                  </a:moveTo>
                  <a:lnTo>
                    <a:pt x="94" y="0"/>
                  </a:lnTo>
                  <a:cubicBezTo>
                    <a:pt x="111" y="33"/>
                    <a:pt x="122" y="66"/>
                    <a:pt x="160" y="83"/>
                  </a:cubicBezTo>
                  <a:cubicBezTo>
                    <a:pt x="205" y="110"/>
                    <a:pt x="244" y="110"/>
                    <a:pt x="283" y="144"/>
                  </a:cubicBezTo>
                  <a:cubicBezTo>
                    <a:pt x="310" y="166"/>
                    <a:pt x="310" y="194"/>
                    <a:pt x="332" y="221"/>
                  </a:cubicBezTo>
                  <a:cubicBezTo>
                    <a:pt x="338" y="221"/>
                    <a:pt x="338" y="216"/>
                    <a:pt x="338" y="210"/>
                  </a:cubicBezTo>
                  <a:cubicBezTo>
                    <a:pt x="338" y="144"/>
                    <a:pt x="283" y="116"/>
                    <a:pt x="283" y="50"/>
                  </a:cubicBezTo>
                  <a:cubicBezTo>
                    <a:pt x="283" y="33"/>
                    <a:pt x="305" y="33"/>
                    <a:pt x="321" y="33"/>
                  </a:cubicBezTo>
                  <a:cubicBezTo>
                    <a:pt x="327" y="33"/>
                    <a:pt x="332" y="38"/>
                    <a:pt x="338" y="44"/>
                  </a:cubicBezTo>
                  <a:cubicBezTo>
                    <a:pt x="349" y="50"/>
                    <a:pt x="360" y="44"/>
                    <a:pt x="382" y="44"/>
                  </a:cubicBezTo>
                  <a:lnTo>
                    <a:pt x="382" y="44"/>
                  </a:lnTo>
                  <a:cubicBezTo>
                    <a:pt x="382" y="105"/>
                    <a:pt x="482" y="94"/>
                    <a:pt x="498" y="155"/>
                  </a:cubicBezTo>
                  <a:cubicBezTo>
                    <a:pt x="510" y="216"/>
                    <a:pt x="515" y="271"/>
                    <a:pt x="571" y="299"/>
                  </a:cubicBezTo>
                  <a:cubicBezTo>
                    <a:pt x="604" y="316"/>
                    <a:pt x="631" y="304"/>
                    <a:pt x="670" y="310"/>
                  </a:cubicBezTo>
                  <a:cubicBezTo>
                    <a:pt x="692" y="316"/>
                    <a:pt x="698" y="327"/>
                    <a:pt x="715" y="338"/>
                  </a:cubicBezTo>
                  <a:cubicBezTo>
                    <a:pt x="754" y="365"/>
                    <a:pt x="770" y="382"/>
                    <a:pt x="803" y="410"/>
                  </a:cubicBezTo>
                  <a:cubicBezTo>
                    <a:pt x="825" y="427"/>
                    <a:pt x="853" y="427"/>
                    <a:pt x="853" y="454"/>
                  </a:cubicBezTo>
                  <a:cubicBezTo>
                    <a:pt x="853" y="465"/>
                    <a:pt x="848" y="476"/>
                    <a:pt x="848" y="487"/>
                  </a:cubicBezTo>
                  <a:cubicBezTo>
                    <a:pt x="848" y="498"/>
                    <a:pt x="864" y="504"/>
                    <a:pt x="864" y="515"/>
                  </a:cubicBezTo>
                  <a:cubicBezTo>
                    <a:pt x="870" y="537"/>
                    <a:pt x="859" y="554"/>
                    <a:pt x="870" y="576"/>
                  </a:cubicBezTo>
                  <a:cubicBezTo>
                    <a:pt x="881" y="587"/>
                    <a:pt x="892" y="598"/>
                    <a:pt x="903" y="609"/>
                  </a:cubicBezTo>
                  <a:cubicBezTo>
                    <a:pt x="920" y="637"/>
                    <a:pt x="942" y="642"/>
                    <a:pt x="964" y="665"/>
                  </a:cubicBezTo>
                  <a:cubicBezTo>
                    <a:pt x="975" y="681"/>
                    <a:pt x="986" y="698"/>
                    <a:pt x="1008" y="698"/>
                  </a:cubicBezTo>
                  <a:cubicBezTo>
                    <a:pt x="1091" y="698"/>
                    <a:pt x="1091" y="698"/>
                    <a:pt x="1091" y="698"/>
                  </a:cubicBezTo>
                  <a:cubicBezTo>
                    <a:pt x="1114" y="698"/>
                    <a:pt x="1125" y="709"/>
                    <a:pt x="1147" y="715"/>
                  </a:cubicBezTo>
                  <a:cubicBezTo>
                    <a:pt x="1175" y="726"/>
                    <a:pt x="1219" y="742"/>
                    <a:pt x="1224" y="775"/>
                  </a:cubicBezTo>
                  <a:cubicBezTo>
                    <a:pt x="1224" y="787"/>
                    <a:pt x="1214" y="798"/>
                    <a:pt x="1202" y="809"/>
                  </a:cubicBezTo>
                  <a:cubicBezTo>
                    <a:pt x="1186" y="842"/>
                    <a:pt x="1175" y="870"/>
                    <a:pt x="1141" y="892"/>
                  </a:cubicBezTo>
                  <a:cubicBezTo>
                    <a:pt x="1119" y="903"/>
                    <a:pt x="1103" y="908"/>
                    <a:pt x="1086" y="925"/>
                  </a:cubicBezTo>
                  <a:lnTo>
                    <a:pt x="1086" y="925"/>
                  </a:lnTo>
                  <a:cubicBezTo>
                    <a:pt x="1086" y="931"/>
                    <a:pt x="1086" y="931"/>
                    <a:pt x="1091" y="931"/>
                  </a:cubicBezTo>
                  <a:cubicBezTo>
                    <a:pt x="1108" y="931"/>
                    <a:pt x="1114" y="920"/>
                    <a:pt x="1130" y="920"/>
                  </a:cubicBezTo>
                  <a:cubicBezTo>
                    <a:pt x="1141" y="920"/>
                    <a:pt x="1141" y="920"/>
                    <a:pt x="1141" y="920"/>
                  </a:cubicBezTo>
                  <a:cubicBezTo>
                    <a:pt x="1153" y="920"/>
                    <a:pt x="1153" y="914"/>
                    <a:pt x="1158" y="908"/>
                  </a:cubicBezTo>
                  <a:cubicBezTo>
                    <a:pt x="1219" y="897"/>
                    <a:pt x="1241" y="864"/>
                    <a:pt x="1274" y="826"/>
                  </a:cubicBezTo>
                  <a:cubicBezTo>
                    <a:pt x="1296" y="798"/>
                    <a:pt x="1308" y="770"/>
                    <a:pt x="1341" y="770"/>
                  </a:cubicBezTo>
                  <a:cubicBezTo>
                    <a:pt x="1352" y="770"/>
                    <a:pt x="1352" y="781"/>
                    <a:pt x="1363" y="792"/>
                  </a:cubicBezTo>
                  <a:cubicBezTo>
                    <a:pt x="1380" y="809"/>
                    <a:pt x="1391" y="814"/>
                    <a:pt x="1413" y="826"/>
                  </a:cubicBezTo>
                  <a:cubicBezTo>
                    <a:pt x="1441" y="836"/>
                    <a:pt x="1463" y="842"/>
                    <a:pt x="1490" y="859"/>
                  </a:cubicBezTo>
                  <a:cubicBezTo>
                    <a:pt x="1513" y="870"/>
                    <a:pt x="1507" y="892"/>
                    <a:pt x="1518" y="920"/>
                  </a:cubicBezTo>
                  <a:cubicBezTo>
                    <a:pt x="1529" y="953"/>
                    <a:pt x="1552" y="975"/>
                    <a:pt x="1552" y="1014"/>
                  </a:cubicBezTo>
                  <a:cubicBezTo>
                    <a:pt x="1552" y="1019"/>
                    <a:pt x="1552" y="1019"/>
                    <a:pt x="1552" y="1019"/>
                  </a:cubicBezTo>
                  <a:cubicBezTo>
                    <a:pt x="1552" y="1025"/>
                    <a:pt x="1552" y="1025"/>
                    <a:pt x="1552" y="1025"/>
                  </a:cubicBezTo>
                  <a:cubicBezTo>
                    <a:pt x="1529" y="1025"/>
                    <a:pt x="1518" y="1025"/>
                    <a:pt x="1496" y="1030"/>
                  </a:cubicBezTo>
                  <a:cubicBezTo>
                    <a:pt x="1490" y="1030"/>
                    <a:pt x="1480" y="1025"/>
                    <a:pt x="1474" y="1030"/>
                  </a:cubicBezTo>
                  <a:cubicBezTo>
                    <a:pt x="1463" y="1036"/>
                    <a:pt x="1468" y="1047"/>
                    <a:pt x="1463" y="1058"/>
                  </a:cubicBezTo>
                  <a:cubicBezTo>
                    <a:pt x="1457" y="1069"/>
                    <a:pt x="1441" y="1069"/>
                    <a:pt x="1429" y="1069"/>
                  </a:cubicBezTo>
                  <a:cubicBezTo>
                    <a:pt x="1424" y="1069"/>
                    <a:pt x="1424" y="1069"/>
                    <a:pt x="1424" y="1069"/>
                  </a:cubicBezTo>
                  <a:cubicBezTo>
                    <a:pt x="1424" y="1086"/>
                    <a:pt x="1424" y="1097"/>
                    <a:pt x="1424" y="1114"/>
                  </a:cubicBezTo>
                  <a:cubicBezTo>
                    <a:pt x="1424" y="1119"/>
                    <a:pt x="1419" y="1125"/>
                    <a:pt x="1413" y="1130"/>
                  </a:cubicBezTo>
                  <a:cubicBezTo>
                    <a:pt x="1413" y="1130"/>
                    <a:pt x="1407" y="1130"/>
                    <a:pt x="1413" y="1136"/>
                  </a:cubicBezTo>
                  <a:cubicBezTo>
                    <a:pt x="1413" y="1136"/>
                    <a:pt x="1419" y="1136"/>
                    <a:pt x="1424" y="1136"/>
                  </a:cubicBezTo>
                  <a:cubicBezTo>
                    <a:pt x="1446" y="1136"/>
                    <a:pt x="1457" y="1125"/>
                    <a:pt x="1480" y="1125"/>
                  </a:cubicBezTo>
                  <a:cubicBezTo>
                    <a:pt x="1501" y="1125"/>
                    <a:pt x="1524" y="1141"/>
                    <a:pt x="1524" y="1169"/>
                  </a:cubicBezTo>
                  <a:cubicBezTo>
                    <a:pt x="1524" y="1180"/>
                    <a:pt x="1507" y="1186"/>
                    <a:pt x="1490" y="1186"/>
                  </a:cubicBezTo>
                  <a:cubicBezTo>
                    <a:pt x="1480" y="1186"/>
                    <a:pt x="1474" y="1180"/>
                    <a:pt x="1468" y="1180"/>
                  </a:cubicBezTo>
                  <a:cubicBezTo>
                    <a:pt x="1463" y="1180"/>
                    <a:pt x="1463" y="1180"/>
                    <a:pt x="1463" y="1186"/>
                  </a:cubicBezTo>
                  <a:cubicBezTo>
                    <a:pt x="1463" y="1191"/>
                    <a:pt x="1463" y="1197"/>
                    <a:pt x="1468" y="1208"/>
                  </a:cubicBezTo>
                  <a:cubicBezTo>
                    <a:pt x="1457" y="1224"/>
                    <a:pt x="1446" y="1235"/>
                    <a:pt x="1429" y="1241"/>
                  </a:cubicBezTo>
                  <a:cubicBezTo>
                    <a:pt x="1413" y="1247"/>
                    <a:pt x="1402" y="1235"/>
                    <a:pt x="1391" y="1247"/>
                  </a:cubicBezTo>
                  <a:cubicBezTo>
                    <a:pt x="1380" y="1263"/>
                    <a:pt x="1391" y="1280"/>
                    <a:pt x="1385" y="1296"/>
                  </a:cubicBezTo>
                  <a:cubicBezTo>
                    <a:pt x="1385" y="1307"/>
                    <a:pt x="1374" y="1313"/>
                    <a:pt x="1363" y="1319"/>
                  </a:cubicBezTo>
                  <a:lnTo>
                    <a:pt x="1363" y="1319"/>
                  </a:lnTo>
                  <a:cubicBezTo>
                    <a:pt x="1385" y="1330"/>
                    <a:pt x="1402" y="1341"/>
                    <a:pt x="1413" y="1357"/>
                  </a:cubicBezTo>
                  <a:lnTo>
                    <a:pt x="1413" y="1357"/>
                  </a:lnTo>
                  <a:cubicBezTo>
                    <a:pt x="1341" y="1363"/>
                    <a:pt x="1296" y="1374"/>
                    <a:pt x="1219" y="1374"/>
                  </a:cubicBezTo>
                  <a:cubicBezTo>
                    <a:pt x="1191" y="1374"/>
                    <a:pt x="1180" y="1368"/>
                    <a:pt x="1153" y="1368"/>
                  </a:cubicBezTo>
                  <a:cubicBezTo>
                    <a:pt x="1125" y="1368"/>
                    <a:pt x="1125" y="1402"/>
                    <a:pt x="1119" y="1429"/>
                  </a:cubicBezTo>
                  <a:cubicBezTo>
                    <a:pt x="1114" y="1446"/>
                    <a:pt x="1097" y="1452"/>
                    <a:pt x="1081" y="1468"/>
                  </a:cubicBezTo>
                  <a:cubicBezTo>
                    <a:pt x="1069" y="1479"/>
                    <a:pt x="1058" y="1490"/>
                    <a:pt x="1042" y="1490"/>
                  </a:cubicBezTo>
                  <a:cubicBezTo>
                    <a:pt x="992" y="1490"/>
                    <a:pt x="964" y="1474"/>
                    <a:pt x="931" y="1446"/>
                  </a:cubicBezTo>
                  <a:cubicBezTo>
                    <a:pt x="914" y="1429"/>
                    <a:pt x="909" y="1407"/>
                    <a:pt x="887" y="1407"/>
                  </a:cubicBezTo>
                  <a:cubicBezTo>
                    <a:pt x="848" y="1407"/>
                    <a:pt x="825" y="1413"/>
                    <a:pt x="798" y="1435"/>
                  </a:cubicBezTo>
                  <a:cubicBezTo>
                    <a:pt x="781" y="1446"/>
                    <a:pt x="776" y="1457"/>
                    <a:pt x="759" y="1457"/>
                  </a:cubicBezTo>
                  <a:cubicBezTo>
                    <a:pt x="754" y="1457"/>
                    <a:pt x="754" y="1457"/>
                    <a:pt x="748" y="1457"/>
                  </a:cubicBezTo>
                  <a:lnTo>
                    <a:pt x="748" y="1457"/>
                  </a:lnTo>
                  <a:cubicBezTo>
                    <a:pt x="648" y="1424"/>
                    <a:pt x="598" y="1385"/>
                    <a:pt x="510" y="1324"/>
                  </a:cubicBezTo>
                  <a:cubicBezTo>
                    <a:pt x="465" y="1291"/>
                    <a:pt x="449" y="1258"/>
                    <a:pt x="410" y="1219"/>
                  </a:cubicBezTo>
                  <a:cubicBezTo>
                    <a:pt x="382" y="1191"/>
                    <a:pt x="365" y="1180"/>
                    <a:pt x="338" y="1152"/>
                  </a:cubicBezTo>
                  <a:cubicBezTo>
                    <a:pt x="321" y="1136"/>
                    <a:pt x="305" y="1125"/>
                    <a:pt x="305" y="1102"/>
                  </a:cubicBezTo>
                  <a:cubicBezTo>
                    <a:pt x="305" y="1058"/>
                    <a:pt x="305" y="1058"/>
                    <a:pt x="305" y="1058"/>
                  </a:cubicBezTo>
                  <a:cubicBezTo>
                    <a:pt x="305" y="1019"/>
                    <a:pt x="343" y="1003"/>
                    <a:pt x="343" y="964"/>
                  </a:cubicBezTo>
                  <a:cubicBezTo>
                    <a:pt x="343" y="942"/>
                    <a:pt x="332" y="936"/>
                    <a:pt x="316" y="925"/>
                  </a:cubicBezTo>
                  <a:cubicBezTo>
                    <a:pt x="293" y="914"/>
                    <a:pt x="283" y="903"/>
                    <a:pt x="266" y="892"/>
                  </a:cubicBezTo>
                  <a:cubicBezTo>
                    <a:pt x="227" y="870"/>
                    <a:pt x="205" y="859"/>
                    <a:pt x="160" y="859"/>
                  </a:cubicBezTo>
                  <a:cubicBezTo>
                    <a:pt x="116" y="859"/>
                    <a:pt x="116" y="859"/>
                    <a:pt x="116" y="859"/>
                  </a:cubicBezTo>
                  <a:cubicBezTo>
                    <a:pt x="94" y="859"/>
                    <a:pt x="72" y="864"/>
                    <a:pt x="55" y="848"/>
                  </a:cubicBezTo>
                  <a:cubicBezTo>
                    <a:pt x="33" y="831"/>
                    <a:pt x="44" y="803"/>
                    <a:pt x="39" y="770"/>
                  </a:cubicBezTo>
                  <a:cubicBezTo>
                    <a:pt x="33" y="742"/>
                    <a:pt x="33" y="726"/>
                    <a:pt x="22" y="698"/>
                  </a:cubicBezTo>
                  <a:lnTo>
                    <a:pt x="22" y="698"/>
                  </a:lnTo>
                  <a:cubicBezTo>
                    <a:pt x="55" y="693"/>
                    <a:pt x="83" y="659"/>
                    <a:pt x="83" y="626"/>
                  </a:cubicBezTo>
                  <a:cubicBezTo>
                    <a:pt x="83" y="593"/>
                    <a:pt x="89" y="570"/>
                    <a:pt x="72" y="543"/>
                  </a:cubicBezTo>
                  <a:cubicBezTo>
                    <a:pt x="61" y="521"/>
                    <a:pt x="44" y="515"/>
                    <a:pt x="22" y="504"/>
                  </a:cubicBezTo>
                  <a:cubicBezTo>
                    <a:pt x="17" y="498"/>
                    <a:pt x="0" y="493"/>
                    <a:pt x="0" y="487"/>
                  </a:cubicBezTo>
                  <a:cubicBezTo>
                    <a:pt x="0" y="449"/>
                    <a:pt x="39" y="443"/>
                    <a:pt x="66" y="421"/>
                  </a:cubicBezTo>
                  <a:cubicBezTo>
                    <a:pt x="105" y="382"/>
                    <a:pt x="133" y="349"/>
                    <a:pt x="133" y="288"/>
                  </a:cubicBezTo>
                  <a:cubicBezTo>
                    <a:pt x="133" y="205"/>
                    <a:pt x="77" y="161"/>
                    <a:pt x="77" y="72"/>
                  </a:cubicBezTo>
                  <a:cubicBezTo>
                    <a:pt x="77" y="50"/>
                    <a:pt x="89" y="33"/>
                    <a:pt x="89" y="11"/>
                  </a:cubicBezTo>
                  <a:cubicBezTo>
                    <a:pt x="89" y="5"/>
                    <a:pt x="94" y="0"/>
                    <a:pt x="94" y="0"/>
                  </a:cubicBezTo>
                  <a:close/>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119" name="Freeform 127">
              <a:extLst>
                <a:ext uri="{FF2B5EF4-FFF2-40B4-BE49-F238E27FC236}">
                  <a16:creationId xmlns:a16="http://schemas.microsoft.com/office/drawing/2014/main" id="{03E42970-0861-490F-A97F-F788AFA23AA9}"/>
                </a:ext>
              </a:extLst>
            </p:cNvPr>
            <p:cNvSpPr>
              <a:spLocks noChangeArrowheads="1"/>
            </p:cNvSpPr>
            <p:nvPr/>
          </p:nvSpPr>
          <p:spPr bwMode="auto">
            <a:xfrm>
              <a:off x="17264525" y="3371851"/>
              <a:ext cx="509555" cy="639763"/>
            </a:xfrm>
            <a:custGeom>
              <a:avLst/>
              <a:gdLst>
                <a:gd name="T0" fmla="*/ 33 w 1414"/>
                <a:gd name="T1" fmla="*/ 775 h 1778"/>
                <a:gd name="T2" fmla="*/ 0 w 1414"/>
                <a:gd name="T3" fmla="*/ 875 h 1778"/>
                <a:gd name="T4" fmla="*/ 55 w 1414"/>
                <a:gd name="T5" fmla="*/ 964 h 1778"/>
                <a:gd name="T6" fmla="*/ 116 w 1414"/>
                <a:gd name="T7" fmla="*/ 1075 h 1778"/>
                <a:gd name="T8" fmla="*/ 249 w 1414"/>
                <a:gd name="T9" fmla="*/ 1136 h 1778"/>
                <a:gd name="T10" fmla="*/ 271 w 1414"/>
                <a:gd name="T11" fmla="*/ 1091 h 1778"/>
                <a:gd name="T12" fmla="*/ 271 w 1414"/>
                <a:gd name="T13" fmla="*/ 1064 h 1778"/>
                <a:gd name="T14" fmla="*/ 305 w 1414"/>
                <a:gd name="T15" fmla="*/ 1075 h 1778"/>
                <a:gd name="T16" fmla="*/ 249 w 1414"/>
                <a:gd name="T17" fmla="*/ 1008 h 1778"/>
                <a:gd name="T18" fmla="*/ 205 w 1414"/>
                <a:gd name="T19" fmla="*/ 931 h 1778"/>
                <a:gd name="T20" fmla="*/ 155 w 1414"/>
                <a:gd name="T21" fmla="*/ 820 h 1778"/>
                <a:gd name="T22" fmla="*/ 144 w 1414"/>
                <a:gd name="T23" fmla="*/ 770 h 1778"/>
                <a:gd name="T24" fmla="*/ 33 w 1414"/>
                <a:gd name="T25" fmla="*/ 775 h 1778"/>
                <a:gd name="T26" fmla="*/ 604 w 1414"/>
                <a:gd name="T27" fmla="*/ 1434 h 1778"/>
                <a:gd name="T28" fmla="*/ 582 w 1414"/>
                <a:gd name="T29" fmla="*/ 1429 h 1778"/>
                <a:gd name="T30" fmla="*/ 604 w 1414"/>
                <a:gd name="T31" fmla="*/ 1495 h 1778"/>
                <a:gd name="T32" fmla="*/ 615 w 1414"/>
                <a:gd name="T33" fmla="*/ 1583 h 1778"/>
                <a:gd name="T34" fmla="*/ 687 w 1414"/>
                <a:gd name="T35" fmla="*/ 1517 h 1778"/>
                <a:gd name="T36" fmla="*/ 626 w 1414"/>
                <a:gd name="T37" fmla="*/ 1462 h 1778"/>
                <a:gd name="T38" fmla="*/ 704 w 1414"/>
                <a:gd name="T39" fmla="*/ 1550 h 1778"/>
                <a:gd name="T40" fmla="*/ 759 w 1414"/>
                <a:gd name="T41" fmla="*/ 1611 h 1778"/>
                <a:gd name="T42" fmla="*/ 803 w 1414"/>
                <a:gd name="T43" fmla="*/ 1694 h 1778"/>
                <a:gd name="T44" fmla="*/ 776 w 1414"/>
                <a:gd name="T45" fmla="*/ 1705 h 1778"/>
                <a:gd name="T46" fmla="*/ 798 w 1414"/>
                <a:gd name="T47" fmla="*/ 1772 h 1778"/>
                <a:gd name="T48" fmla="*/ 731 w 1414"/>
                <a:gd name="T49" fmla="*/ 1678 h 1778"/>
                <a:gd name="T50" fmla="*/ 692 w 1414"/>
                <a:gd name="T51" fmla="*/ 1639 h 1778"/>
                <a:gd name="T52" fmla="*/ 687 w 1414"/>
                <a:gd name="T53" fmla="*/ 1606 h 1778"/>
                <a:gd name="T54" fmla="*/ 704 w 1414"/>
                <a:gd name="T55" fmla="*/ 1550 h 1778"/>
                <a:gd name="T56" fmla="*/ 687 w 1414"/>
                <a:gd name="T57" fmla="*/ 44 h 1778"/>
                <a:gd name="T58" fmla="*/ 720 w 1414"/>
                <a:gd name="T59" fmla="*/ 194 h 1778"/>
                <a:gd name="T60" fmla="*/ 825 w 1414"/>
                <a:gd name="T61" fmla="*/ 205 h 1778"/>
                <a:gd name="T62" fmla="*/ 981 w 1414"/>
                <a:gd name="T63" fmla="*/ 271 h 1778"/>
                <a:gd name="T64" fmla="*/ 970 w 1414"/>
                <a:gd name="T65" fmla="*/ 404 h 1778"/>
                <a:gd name="T66" fmla="*/ 1003 w 1414"/>
                <a:gd name="T67" fmla="*/ 498 h 1778"/>
                <a:gd name="T68" fmla="*/ 1175 w 1414"/>
                <a:gd name="T69" fmla="*/ 670 h 1778"/>
                <a:gd name="T70" fmla="*/ 1413 w 1414"/>
                <a:gd name="T71" fmla="*/ 803 h 1778"/>
                <a:gd name="T72" fmla="*/ 1236 w 1414"/>
                <a:gd name="T73" fmla="*/ 1086 h 1778"/>
                <a:gd name="T74" fmla="*/ 1224 w 1414"/>
                <a:gd name="T75" fmla="*/ 1374 h 1778"/>
                <a:gd name="T76" fmla="*/ 1125 w 1414"/>
                <a:gd name="T77" fmla="*/ 1407 h 1778"/>
                <a:gd name="T78" fmla="*/ 1053 w 1414"/>
                <a:gd name="T79" fmla="*/ 1473 h 1778"/>
                <a:gd name="T80" fmla="*/ 1025 w 1414"/>
                <a:gd name="T81" fmla="*/ 1285 h 1778"/>
                <a:gd name="T82" fmla="*/ 964 w 1414"/>
                <a:gd name="T83" fmla="*/ 1163 h 1778"/>
                <a:gd name="T84" fmla="*/ 892 w 1414"/>
                <a:gd name="T85" fmla="*/ 1080 h 1778"/>
                <a:gd name="T86" fmla="*/ 875 w 1414"/>
                <a:gd name="T87" fmla="*/ 1041 h 1778"/>
                <a:gd name="T88" fmla="*/ 848 w 1414"/>
                <a:gd name="T89" fmla="*/ 980 h 1778"/>
                <a:gd name="T90" fmla="*/ 848 w 1414"/>
                <a:gd name="T91" fmla="*/ 947 h 1778"/>
                <a:gd name="T92" fmla="*/ 792 w 1414"/>
                <a:gd name="T93" fmla="*/ 908 h 1778"/>
                <a:gd name="T94" fmla="*/ 781 w 1414"/>
                <a:gd name="T95" fmla="*/ 881 h 1778"/>
                <a:gd name="T96" fmla="*/ 764 w 1414"/>
                <a:gd name="T97" fmla="*/ 859 h 1778"/>
                <a:gd name="T98" fmla="*/ 764 w 1414"/>
                <a:gd name="T99" fmla="*/ 814 h 1778"/>
                <a:gd name="T100" fmla="*/ 687 w 1414"/>
                <a:gd name="T101" fmla="*/ 665 h 1778"/>
                <a:gd name="T102" fmla="*/ 609 w 1414"/>
                <a:gd name="T103" fmla="*/ 581 h 1778"/>
                <a:gd name="T104" fmla="*/ 549 w 1414"/>
                <a:gd name="T105" fmla="*/ 515 h 1778"/>
                <a:gd name="T106" fmla="*/ 521 w 1414"/>
                <a:gd name="T107" fmla="*/ 493 h 1778"/>
                <a:gd name="T108" fmla="*/ 510 w 1414"/>
                <a:gd name="T109" fmla="*/ 454 h 1778"/>
                <a:gd name="T110" fmla="*/ 454 w 1414"/>
                <a:gd name="T111" fmla="*/ 404 h 1778"/>
                <a:gd name="T112" fmla="*/ 299 w 1414"/>
                <a:gd name="T113" fmla="*/ 260 h 1778"/>
                <a:gd name="T114" fmla="*/ 283 w 1414"/>
                <a:gd name="T115" fmla="*/ 249 h 1778"/>
                <a:gd name="T116" fmla="*/ 510 w 1414"/>
                <a:gd name="T117" fmla="*/ 188 h 1778"/>
                <a:gd name="T118" fmla="*/ 571 w 1414"/>
                <a:gd name="T119" fmla="*/ 149 h 1778"/>
                <a:gd name="T120" fmla="*/ 526 w 1414"/>
                <a:gd name="T121" fmla="*/ 0 h 1778"/>
                <a:gd name="T122" fmla="*/ 687 w 1414"/>
                <a:gd name="T123" fmla="*/ 44 h 17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414" h="1778">
                  <a:moveTo>
                    <a:pt x="33" y="775"/>
                  </a:moveTo>
                  <a:lnTo>
                    <a:pt x="33" y="775"/>
                  </a:lnTo>
                  <a:cubicBezTo>
                    <a:pt x="27" y="803"/>
                    <a:pt x="33" y="825"/>
                    <a:pt x="17" y="847"/>
                  </a:cubicBezTo>
                  <a:cubicBezTo>
                    <a:pt x="11" y="859"/>
                    <a:pt x="5" y="864"/>
                    <a:pt x="0" y="875"/>
                  </a:cubicBezTo>
                  <a:cubicBezTo>
                    <a:pt x="17" y="886"/>
                    <a:pt x="17" y="897"/>
                    <a:pt x="22" y="908"/>
                  </a:cubicBezTo>
                  <a:cubicBezTo>
                    <a:pt x="33" y="936"/>
                    <a:pt x="44" y="942"/>
                    <a:pt x="55" y="964"/>
                  </a:cubicBezTo>
                  <a:cubicBezTo>
                    <a:pt x="66" y="1003"/>
                    <a:pt x="89" y="1014"/>
                    <a:pt x="105" y="1047"/>
                  </a:cubicBezTo>
                  <a:cubicBezTo>
                    <a:pt x="111" y="1058"/>
                    <a:pt x="111" y="1069"/>
                    <a:pt x="116" y="1075"/>
                  </a:cubicBezTo>
                  <a:cubicBezTo>
                    <a:pt x="133" y="1097"/>
                    <a:pt x="155" y="1097"/>
                    <a:pt x="177" y="1108"/>
                  </a:cubicBezTo>
                  <a:cubicBezTo>
                    <a:pt x="205" y="1119"/>
                    <a:pt x="222" y="1136"/>
                    <a:pt x="249" y="1136"/>
                  </a:cubicBezTo>
                  <a:cubicBezTo>
                    <a:pt x="260" y="1136"/>
                    <a:pt x="260" y="1130"/>
                    <a:pt x="271" y="1130"/>
                  </a:cubicBezTo>
                  <a:cubicBezTo>
                    <a:pt x="271" y="1091"/>
                    <a:pt x="271" y="1091"/>
                    <a:pt x="271" y="1091"/>
                  </a:cubicBezTo>
                  <a:cubicBezTo>
                    <a:pt x="266" y="1069"/>
                    <a:pt x="266" y="1069"/>
                    <a:pt x="266" y="1069"/>
                  </a:cubicBezTo>
                  <a:cubicBezTo>
                    <a:pt x="271" y="1064"/>
                    <a:pt x="271" y="1064"/>
                    <a:pt x="271" y="1064"/>
                  </a:cubicBezTo>
                  <a:cubicBezTo>
                    <a:pt x="283" y="1069"/>
                    <a:pt x="288" y="1080"/>
                    <a:pt x="299" y="1080"/>
                  </a:cubicBezTo>
                  <a:lnTo>
                    <a:pt x="305" y="1075"/>
                  </a:lnTo>
                  <a:cubicBezTo>
                    <a:pt x="305" y="1052"/>
                    <a:pt x="293" y="1041"/>
                    <a:pt x="277" y="1030"/>
                  </a:cubicBezTo>
                  <a:cubicBezTo>
                    <a:pt x="271" y="1019"/>
                    <a:pt x="255" y="1019"/>
                    <a:pt x="249" y="1008"/>
                  </a:cubicBezTo>
                  <a:cubicBezTo>
                    <a:pt x="244" y="997"/>
                    <a:pt x="244" y="992"/>
                    <a:pt x="238" y="986"/>
                  </a:cubicBezTo>
                  <a:cubicBezTo>
                    <a:pt x="227" y="969"/>
                    <a:pt x="210" y="964"/>
                    <a:pt x="205" y="931"/>
                  </a:cubicBezTo>
                  <a:cubicBezTo>
                    <a:pt x="205" y="914"/>
                    <a:pt x="205" y="903"/>
                    <a:pt x="199" y="886"/>
                  </a:cubicBezTo>
                  <a:cubicBezTo>
                    <a:pt x="183" y="859"/>
                    <a:pt x="172" y="847"/>
                    <a:pt x="155" y="820"/>
                  </a:cubicBezTo>
                  <a:cubicBezTo>
                    <a:pt x="150" y="814"/>
                    <a:pt x="144" y="814"/>
                    <a:pt x="144" y="809"/>
                  </a:cubicBezTo>
                  <a:cubicBezTo>
                    <a:pt x="144" y="770"/>
                    <a:pt x="144" y="770"/>
                    <a:pt x="144" y="770"/>
                  </a:cubicBezTo>
                  <a:cubicBezTo>
                    <a:pt x="144" y="764"/>
                    <a:pt x="138" y="759"/>
                    <a:pt x="127" y="759"/>
                  </a:cubicBezTo>
                  <a:cubicBezTo>
                    <a:pt x="89" y="759"/>
                    <a:pt x="72" y="775"/>
                    <a:pt x="33" y="775"/>
                  </a:cubicBezTo>
                  <a:close/>
                  <a:moveTo>
                    <a:pt x="604" y="1434"/>
                  </a:moveTo>
                  <a:lnTo>
                    <a:pt x="604" y="1434"/>
                  </a:lnTo>
                  <a:cubicBezTo>
                    <a:pt x="598" y="1434"/>
                    <a:pt x="598" y="1429"/>
                    <a:pt x="598" y="1429"/>
                  </a:cubicBezTo>
                  <a:cubicBezTo>
                    <a:pt x="582" y="1429"/>
                    <a:pt x="582" y="1429"/>
                    <a:pt x="582" y="1429"/>
                  </a:cubicBezTo>
                  <a:cubicBezTo>
                    <a:pt x="582" y="1434"/>
                    <a:pt x="582" y="1439"/>
                    <a:pt x="582" y="1445"/>
                  </a:cubicBezTo>
                  <a:cubicBezTo>
                    <a:pt x="582" y="1467"/>
                    <a:pt x="604" y="1473"/>
                    <a:pt x="604" y="1495"/>
                  </a:cubicBezTo>
                  <a:cubicBezTo>
                    <a:pt x="604" y="1572"/>
                    <a:pt x="604" y="1572"/>
                    <a:pt x="604" y="1572"/>
                  </a:cubicBezTo>
                  <a:cubicBezTo>
                    <a:pt x="604" y="1578"/>
                    <a:pt x="609" y="1583"/>
                    <a:pt x="615" y="1583"/>
                  </a:cubicBezTo>
                  <a:cubicBezTo>
                    <a:pt x="631" y="1583"/>
                    <a:pt x="637" y="1561"/>
                    <a:pt x="654" y="1556"/>
                  </a:cubicBezTo>
                  <a:cubicBezTo>
                    <a:pt x="670" y="1545"/>
                    <a:pt x="687" y="1539"/>
                    <a:pt x="687" y="1517"/>
                  </a:cubicBezTo>
                  <a:cubicBezTo>
                    <a:pt x="687" y="1495"/>
                    <a:pt x="665" y="1489"/>
                    <a:pt x="648" y="1478"/>
                  </a:cubicBezTo>
                  <a:cubicBezTo>
                    <a:pt x="637" y="1473"/>
                    <a:pt x="631" y="1467"/>
                    <a:pt x="626" y="1462"/>
                  </a:cubicBezTo>
                  <a:cubicBezTo>
                    <a:pt x="615" y="1450"/>
                    <a:pt x="615" y="1434"/>
                    <a:pt x="604" y="1434"/>
                  </a:cubicBezTo>
                  <a:close/>
                  <a:moveTo>
                    <a:pt x="704" y="1550"/>
                  </a:moveTo>
                  <a:lnTo>
                    <a:pt x="704" y="1550"/>
                  </a:lnTo>
                  <a:cubicBezTo>
                    <a:pt x="731" y="1550"/>
                    <a:pt x="742" y="1583"/>
                    <a:pt x="759" y="1611"/>
                  </a:cubicBezTo>
                  <a:cubicBezTo>
                    <a:pt x="776" y="1639"/>
                    <a:pt x="803" y="1644"/>
                    <a:pt x="803" y="1678"/>
                  </a:cubicBezTo>
                  <a:cubicBezTo>
                    <a:pt x="803" y="1683"/>
                    <a:pt x="803" y="1689"/>
                    <a:pt x="803" y="1694"/>
                  </a:cubicBezTo>
                  <a:cubicBezTo>
                    <a:pt x="792" y="1694"/>
                    <a:pt x="787" y="1694"/>
                    <a:pt x="776" y="1694"/>
                  </a:cubicBezTo>
                  <a:cubicBezTo>
                    <a:pt x="776" y="1705"/>
                    <a:pt x="776" y="1705"/>
                    <a:pt x="776" y="1705"/>
                  </a:cubicBezTo>
                  <a:cubicBezTo>
                    <a:pt x="792" y="1733"/>
                    <a:pt x="803" y="1744"/>
                    <a:pt x="803" y="1777"/>
                  </a:cubicBezTo>
                  <a:cubicBezTo>
                    <a:pt x="798" y="1772"/>
                    <a:pt x="798" y="1772"/>
                    <a:pt x="798" y="1772"/>
                  </a:cubicBezTo>
                  <a:cubicBezTo>
                    <a:pt x="770" y="1750"/>
                    <a:pt x="754" y="1733"/>
                    <a:pt x="742" y="1700"/>
                  </a:cubicBezTo>
                  <a:cubicBezTo>
                    <a:pt x="737" y="1689"/>
                    <a:pt x="737" y="1683"/>
                    <a:pt x="731" y="1678"/>
                  </a:cubicBezTo>
                  <a:cubicBezTo>
                    <a:pt x="726" y="1672"/>
                    <a:pt x="715" y="1678"/>
                    <a:pt x="709" y="1667"/>
                  </a:cubicBezTo>
                  <a:cubicBezTo>
                    <a:pt x="704" y="1661"/>
                    <a:pt x="704" y="1650"/>
                    <a:pt x="692" y="1639"/>
                  </a:cubicBezTo>
                  <a:cubicBezTo>
                    <a:pt x="692" y="1633"/>
                    <a:pt x="687" y="1633"/>
                    <a:pt x="687" y="1622"/>
                  </a:cubicBezTo>
                  <a:cubicBezTo>
                    <a:pt x="687" y="1617"/>
                    <a:pt x="687" y="1611"/>
                    <a:pt x="687" y="1606"/>
                  </a:cubicBezTo>
                  <a:cubicBezTo>
                    <a:pt x="687" y="1583"/>
                    <a:pt x="687" y="1572"/>
                    <a:pt x="687" y="1556"/>
                  </a:cubicBezTo>
                  <a:cubicBezTo>
                    <a:pt x="692" y="1556"/>
                    <a:pt x="698" y="1550"/>
                    <a:pt x="704" y="1550"/>
                  </a:cubicBezTo>
                  <a:close/>
                  <a:moveTo>
                    <a:pt x="687" y="44"/>
                  </a:moveTo>
                  <a:lnTo>
                    <a:pt x="687" y="44"/>
                  </a:lnTo>
                  <a:cubicBezTo>
                    <a:pt x="698" y="72"/>
                    <a:pt x="698" y="88"/>
                    <a:pt x="704" y="116"/>
                  </a:cubicBezTo>
                  <a:cubicBezTo>
                    <a:pt x="709" y="149"/>
                    <a:pt x="698" y="177"/>
                    <a:pt x="720" y="194"/>
                  </a:cubicBezTo>
                  <a:cubicBezTo>
                    <a:pt x="737" y="210"/>
                    <a:pt x="759" y="205"/>
                    <a:pt x="781" y="205"/>
                  </a:cubicBezTo>
                  <a:cubicBezTo>
                    <a:pt x="825" y="205"/>
                    <a:pt x="825" y="205"/>
                    <a:pt x="825" y="205"/>
                  </a:cubicBezTo>
                  <a:cubicBezTo>
                    <a:pt x="870" y="205"/>
                    <a:pt x="892" y="216"/>
                    <a:pt x="931" y="238"/>
                  </a:cubicBezTo>
                  <a:cubicBezTo>
                    <a:pt x="948" y="249"/>
                    <a:pt x="958" y="260"/>
                    <a:pt x="981" y="271"/>
                  </a:cubicBezTo>
                  <a:cubicBezTo>
                    <a:pt x="997" y="282"/>
                    <a:pt x="1008" y="288"/>
                    <a:pt x="1008" y="310"/>
                  </a:cubicBezTo>
                  <a:cubicBezTo>
                    <a:pt x="1008" y="349"/>
                    <a:pt x="970" y="365"/>
                    <a:pt x="970" y="404"/>
                  </a:cubicBezTo>
                  <a:cubicBezTo>
                    <a:pt x="970" y="448"/>
                    <a:pt x="970" y="448"/>
                    <a:pt x="970" y="448"/>
                  </a:cubicBezTo>
                  <a:cubicBezTo>
                    <a:pt x="970" y="471"/>
                    <a:pt x="986" y="482"/>
                    <a:pt x="1003" y="498"/>
                  </a:cubicBezTo>
                  <a:cubicBezTo>
                    <a:pt x="1030" y="526"/>
                    <a:pt x="1047" y="537"/>
                    <a:pt x="1075" y="565"/>
                  </a:cubicBezTo>
                  <a:cubicBezTo>
                    <a:pt x="1114" y="604"/>
                    <a:pt x="1130" y="637"/>
                    <a:pt x="1175" y="670"/>
                  </a:cubicBezTo>
                  <a:cubicBezTo>
                    <a:pt x="1263" y="731"/>
                    <a:pt x="1313" y="770"/>
                    <a:pt x="1413" y="803"/>
                  </a:cubicBezTo>
                  <a:lnTo>
                    <a:pt x="1413" y="803"/>
                  </a:lnTo>
                  <a:cubicBezTo>
                    <a:pt x="1380" y="853"/>
                    <a:pt x="1357" y="881"/>
                    <a:pt x="1330" y="931"/>
                  </a:cubicBezTo>
                  <a:cubicBezTo>
                    <a:pt x="1296" y="992"/>
                    <a:pt x="1263" y="1019"/>
                    <a:pt x="1236" y="1086"/>
                  </a:cubicBezTo>
                  <a:cubicBezTo>
                    <a:pt x="1208" y="1136"/>
                    <a:pt x="1214" y="1174"/>
                    <a:pt x="1214" y="1230"/>
                  </a:cubicBezTo>
                  <a:cubicBezTo>
                    <a:pt x="1214" y="1285"/>
                    <a:pt x="1214" y="1318"/>
                    <a:pt x="1224" y="1374"/>
                  </a:cubicBezTo>
                  <a:lnTo>
                    <a:pt x="1224" y="1374"/>
                  </a:lnTo>
                  <a:cubicBezTo>
                    <a:pt x="1186" y="1391"/>
                    <a:pt x="1163" y="1396"/>
                    <a:pt x="1125" y="1407"/>
                  </a:cubicBezTo>
                  <a:cubicBezTo>
                    <a:pt x="1086" y="1418"/>
                    <a:pt x="1058" y="1429"/>
                    <a:pt x="1053" y="1473"/>
                  </a:cubicBezTo>
                  <a:lnTo>
                    <a:pt x="1053" y="1473"/>
                  </a:lnTo>
                  <a:cubicBezTo>
                    <a:pt x="1036" y="1450"/>
                    <a:pt x="1025" y="1434"/>
                    <a:pt x="1025" y="1407"/>
                  </a:cubicBezTo>
                  <a:cubicBezTo>
                    <a:pt x="1025" y="1285"/>
                    <a:pt x="1025" y="1285"/>
                    <a:pt x="1025" y="1285"/>
                  </a:cubicBezTo>
                  <a:cubicBezTo>
                    <a:pt x="1025" y="1257"/>
                    <a:pt x="1014" y="1246"/>
                    <a:pt x="1003" y="1224"/>
                  </a:cubicBezTo>
                  <a:cubicBezTo>
                    <a:pt x="992" y="1202"/>
                    <a:pt x="992" y="1174"/>
                    <a:pt x="964" y="1163"/>
                  </a:cubicBezTo>
                  <a:cubicBezTo>
                    <a:pt x="948" y="1141"/>
                    <a:pt x="931" y="1136"/>
                    <a:pt x="914" y="1108"/>
                  </a:cubicBezTo>
                  <a:cubicBezTo>
                    <a:pt x="909" y="1097"/>
                    <a:pt x="903" y="1086"/>
                    <a:pt x="892" y="1080"/>
                  </a:cubicBezTo>
                  <a:cubicBezTo>
                    <a:pt x="887" y="1075"/>
                    <a:pt x="875" y="1069"/>
                    <a:pt x="875" y="1058"/>
                  </a:cubicBezTo>
                  <a:cubicBezTo>
                    <a:pt x="875" y="1041"/>
                    <a:pt x="875" y="1041"/>
                    <a:pt x="875" y="1041"/>
                  </a:cubicBezTo>
                  <a:cubicBezTo>
                    <a:pt x="875" y="1025"/>
                    <a:pt x="870" y="1019"/>
                    <a:pt x="864" y="1003"/>
                  </a:cubicBezTo>
                  <a:cubicBezTo>
                    <a:pt x="859" y="997"/>
                    <a:pt x="853" y="986"/>
                    <a:pt x="848" y="980"/>
                  </a:cubicBezTo>
                  <a:cubicBezTo>
                    <a:pt x="842" y="980"/>
                    <a:pt x="848" y="975"/>
                    <a:pt x="848" y="975"/>
                  </a:cubicBezTo>
                  <a:cubicBezTo>
                    <a:pt x="848" y="947"/>
                    <a:pt x="848" y="947"/>
                    <a:pt x="848" y="947"/>
                  </a:cubicBezTo>
                  <a:cubicBezTo>
                    <a:pt x="848" y="936"/>
                    <a:pt x="831" y="931"/>
                    <a:pt x="825" y="925"/>
                  </a:cubicBezTo>
                  <a:cubicBezTo>
                    <a:pt x="815" y="919"/>
                    <a:pt x="809" y="908"/>
                    <a:pt x="792" y="908"/>
                  </a:cubicBezTo>
                  <a:cubicBezTo>
                    <a:pt x="787" y="908"/>
                    <a:pt x="787" y="908"/>
                    <a:pt x="787" y="908"/>
                  </a:cubicBezTo>
                  <a:cubicBezTo>
                    <a:pt x="781" y="908"/>
                    <a:pt x="781" y="886"/>
                    <a:pt x="781" y="881"/>
                  </a:cubicBezTo>
                  <a:cubicBezTo>
                    <a:pt x="781" y="875"/>
                    <a:pt x="781" y="870"/>
                    <a:pt x="776" y="864"/>
                  </a:cubicBezTo>
                  <a:cubicBezTo>
                    <a:pt x="776" y="859"/>
                    <a:pt x="770" y="859"/>
                    <a:pt x="764" y="859"/>
                  </a:cubicBezTo>
                  <a:cubicBezTo>
                    <a:pt x="759" y="864"/>
                    <a:pt x="759" y="842"/>
                    <a:pt x="759" y="836"/>
                  </a:cubicBezTo>
                  <a:cubicBezTo>
                    <a:pt x="759" y="825"/>
                    <a:pt x="764" y="825"/>
                    <a:pt x="764" y="814"/>
                  </a:cubicBezTo>
                  <a:cubicBezTo>
                    <a:pt x="764" y="798"/>
                    <a:pt x="759" y="786"/>
                    <a:pt x="748" y="770"/>
                  </a:cubicBezTo>
                  <a:cubicBezTo>
                    <a:pt x="731" y="725"/>
                    <a:pt x="720" y="698"/>
                    <a:pt x="687" y="665"/>
                  </a:cubicBezTo>
                  <a:cubicBezTo>
                    <a:pt x="665" y="637"/>
                    <a:pt x="648" y="620"/>
                    <a:pt x="626" y="593"/>
                  </a:cubicBezTo>
                  <a:cubicBezTo>
                    <a:pt x="621" y="587"/>
                    <a:pt x="615" y="587"/>
                    <a:pt x="609" y="581"/>
                  </a:cubicBezTo>
                  <a:cubicBezTo>
                    <a:pt x="598" y="565"/>
                    <a:pt x="587" y="554"/>
                    <a:pt x="571" y="543"/>
                  </a:cubicBezTo>
                  <a:cubicBezTo>
                    <a:pt x="559" y="532"/>
                    <a:pt x="559" y="520"/>
                    <a:pt x="549" y="515"/>
                  </a:cubicBezTo>
                  <a:cubicBezTo>
                    <a:pt x="543" y="509"/>
                    <a:pt x="537" y="504"/>
                    <a:pt x="532" y="498"/>
                  </a:cubicBezTo>
                  <a:cubicBezTo>
                    <a:pt x="526" y="493"/>
                    <a:pt x="521" y="498"/>
                    <a:pt x="521" y="493"/>
                  </a:cubicBezTo>
                  <a:cubicBezTo>
                    <a:pt x="521" y="471"/>
                    <a:pt x="521" y="471"/>
                    <a:pt x="521" y="471"/>
                  </a:cubicBezTo>
                  <a:cubicBezTo>
                    <a:pt x="521" y="460"/>
                    <a:pt x="515" y="460"/>
                    <a:pt x="510" y="454"/>
                  </a:cubicBezTo>
                  <a:cubicBezTo>
                    <a:pt x="488" y="432"/>
                    <a:pt x="488" y="432"/>
                    <a:pt x="488" y="432"/>
                  </a:cubicBezTo>
                  <a:cubicBezTo>
                    <a:pt x="476" y="421"/>
                    <a:pt x="471" y="415"/>
                    <a:pt x="454" y="404"/>
                  </a:cubicBezTo>
                  <a:cubicBezTo>
                    <a:pt x="421" y="376"/>
                    <a:pt x="399" y="365"/>
                    <a:pt x="371" y="332"/>
                  </a:cubicBezTo>
                  <a:cubicBezTo>
                    <a:pt x="343" y="304"/>
                    <a:pt x="327" y="288"/>
                    <a:pt x="299" y="260"/>
                  </a:cubicBezTo>
                  <a:cubicBezTo>
                    <a:pt x="293" y="254"/>
                    <a:pt x="288" y="254"/>
                    <a:pt x="283" y="249"/>
                  </a:cubicBezTo>
                  <a:lnTo>
                    <a:pt x="283" y="249"/>
                  </a:lnTo>
                  <a:cubicBezTo>
                    <a:pt x="338" y="221"/>
                    <a:pt x="355" y="177"/>
                    <a:pt x="416" y="177"/>
                  </a:cubicBezTo>
                  <a:cubicBezTo>
                    <a:pt x="449" y="177"/>
                    <a:pt x="471" y="188"/>
                    <a:pt x="510" y="188"/>
                  </a:cubicBezTo>
                  <a:cubicBezTo>
                    <a:pt x="532" y="188"/>
                    <a:pt x="549" y="182"/>
                    <a:pt x="571" y="182"/>
                  </a:cubicBezTo>
                  <a:cubicBezTo>
                    <a:pt x="571" y="172"/>
                    <a:pt x="571" y="166"/>
                    <a:pt x="571" y="149"/>
                  </a:cubicBezTo>
                  <a:cubicBezTo>
                    <a:pt x="571" y="99"/>
                    <a:pt x="526" y="77"/>
                    <a:pt x="526" y="27"/>
                  </a:cubicBezTo>
                  <a:cubicBezTo>
                    <a:pt x="526" y="0"/>
                    <a:pt x="526" y="0"/>
                    <a:pt x="526" y="0"/>
                  </a:cubicBezTo>
                  <a:cubicBezTo>
                    <a:pt x="559" y="22"/>
                    <a:pt x="576" y="55"/>
                    <a:pt x="615" y="55"/>
                  </a:cubicBezTo>
                  <a:cubicBezTo>
                    <a:pt x="643" y="55"/>
                    <a:pt x="659" y="39"/>
                    <a:pt x="687" y="44"/>
                  </a:cubicBezTo>
                  <a:close/>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120" name="Freeform 128">
              <a:extLst>
                <a:ext uri="{FF2B5EF4-FFF2-40B4-BE49-F238E27FC236}">
                  <a16:creationId xmlns:a16="http://schemas.microsoft.com/office/drawing/2014/main" id="{91CF76DA-50AB-449E-B7C4-902A44C0680C}"/>
                </a:ext>
              </a:extLst>
            </p:cNvPr>
            <p:cNvSpPr>
              <a:spLocks noChangeArrowheads="1"/>
            </p:cNvSpPr>
            <p:nvPr/>
          </p:nvSpPr>
          <p:spPr bwMode="auto">
            <a:xfrm>
              <a:off x="17032766" y="2862264"/>
              <a:ext cx="519079" cy="706437"/>
            </a:xfrm>
            <a:custGeom>
              <a:avLst/>
              <a:gdLst>
                <a:gd name="T0" fmla="*/ 582 w 1442"/>
                <a:gd name="T1" fmla="*/ 1835 h 1963"/>
                <a:gd name="T2" fmla="*/ 571 w 1442"/>
                <a:gd name="T3" fmla="*/ 1851 h 1963"/>
                <a:gd name="T4" fmla="*/ 549 w 1442"/>
                <a:gd name="T5" fmla="*/ 1940 h 1963"/>
                <a:gd name="T6" fmla="*/ 593 w 1442"/>
                <a:gd name="T7" fmla="*/ 1940 h 1963"/>
                <a:gd name="T8" fmla="*/ 626 w 1442"/>
                <a:gd name="T9" fmla="*/ 1912 h 1963"/>
                <a:gd name="T10" fmla="*/ 582 w 1442"/>
                <a:gd name="T11" fmla="*/ 1835 h 1963"/>
                <a:gd name="T12" fmla="*/ 44 w 1442"/>
                <a:gd name="T13" fmla="*/ 1170 h 1963"/>
                <a:gd name="T14" fmla="*/ 33 w 1442"/>
                <a:gd name="T15" fmla="*/ 1197 h 1963"/>
                <a:gd name="T16" fmla="*/ 61 w 1442"/>
                <a:gd name="T17" fmla="*/ 1236 h 1963"/>
                <a:gd name="T18" fmla="*/ 116 w 1442"/>
                <a:gd name="T19" fmla="*/ 1342 h 1963"/>
                <a:gd name="T20" fmla="*/ 150 w 1442"/>
                <a:gd name="T21" fmla="*/ 1375 h 1963"/>
                <a:gd name="T22" fmla="*/ 255 w 1442"/>
                <a:gd name="T23" fmla="*/ 1453 h 1963"/>
                <a:gd name="T24" fmla="*/ 294 w 1442"/>
                <a:gd name="T25" fmla="*/ 1535 h 1963"/>
                <a:gd name="T26" fmla="*/ 333 w 1442"/>
                <a:gd name="T27" fmla="*/ 1508 h 1963"/>
                <a:gd name="T28" fmla="*/ 360 w 1442"/>
                <a:gd name="T29" fmla="*/ 1369 h 1963"/>
                <a:gd name="T30" fmla="*/ 321 w 1442"/>
                <a:gd name="T31" fmla="*/ 1325 h 1963"/>
                <a:gd name="T32" fmla="*/ 249 w 1442"/>
                <a:gd name="T33" fmla="*/ 1258 h 1963"/>
                <a:gd name="T34" fmla="*/ 166 w 1442"/>
                <a:gd name="T35" fmla="*/ 1164 h 1963"/>
                <a:gd name="T36" fmla="*/ 128 w 1442"/>
                <a:gd name="T37" fmla="*/ 1148 h 1963"/>
                <a:gd name="T38" fmla="*/ 1402 w 1442"/>
                <a:gd name="T39" fmla="*/ 760 h 1963"/>
                <a:gd name="T40" fmla="*/ 1397 w 1442"/>
                <a:gd name="T41" fmla="*/ 771 h 1963"/>
                <a:gd name="T42" fmla="*/ 1441 w 1442"/>
                <a:gd name="T43" fmla="*/ 1048 h 1963"/>
                <a:gd name="T44" fmla="*/ 1308 w 1442"/>
                <a:gd name="T45" fmla="*/ 1247 h 1963"/>
                <a:gd name="T46" fmla="*/ 1380 w 1442"/>
                <a:gd name="T47" fmla="*/ 1303 h 1963"/>
                <a:gd name="T48" fmla="*/ 1330 w 1442"/>
                <a:gd name="T49" fmla="*/ 1458 h 1963"/>
                <a:gd name="T50" fmla="*/ 1258 w 1442"/>
                <a:gd name="T51" fmla="*/ 1469 h 1963"/>
                <a:gd name="T52" fmla="*/ 1169 w 1442"/>
                <a:gd name="T53" fmla="*/ 1441 h 1963"/>
                <a:gd name="T54" fmla="*/ 1214 w 1442"/>
                <a:gd name="T55" fmla="*/ 1596 h 1963"/>
                <a:gd name="T56" fmla="*/ 1059 w 1442"/>
                <a:gd name="T57" fmla="*/ 1591 h 1963"/>
                <a:gd name="T58" fmla="*/ 926 w 1442"/>
                <a:gd name="T59" fmla="*/ 1663 h 1963"/>
                <a:gd name="T60" fmla="*/ 865 w 1442"/>
                <a:gd name="T61" fmla="*/ 1619 h 1963"/>
                <a:gd name="T62" fmla="*/ 859 w 1442"/>
                <a:gd name="T63" fmla="*/ 1563 h 1963"/>
                <a:gd name="T64" fmla="*/ 837 w 1442"/>
                <a:gd name="T65" fmla="*/ 1513 h 1963"/>
                <a:gd name="T66" fmla="*/ 803 w 1442"/>
                <a:gd name="T67" fmla="*/ 1419 h 1963"/>
                <a:gd name="T68" fmla="*/ 787 w 1442"/>
                <a:gd name="T69" fmla="*/ 1347 h 1963"/>
                <a:gd name="T70" fmla="*/ 748 w 1442"/>
                <a:gd name="T71" fmla="*/ 1192 h 1963"/>
                <a:gd name="T72" fmla="*/ 709 w 1442"/>
                <a:gd name="T73" fmla="*/ 1131 h 1963"/>
                <a:gd name="T74" fmla="*/ 632 w 1442"/>
                <a:gd name="T75" fmla="*/ 965 h 1963"/>
                <a:gd name="T76" fmla="*/ 554 w 1442"/>
                <a:gd name="T77" fmla="*/ 926 h 1963"/>
                <a:gd name="T78" fmla="*/ 510 w 1442"/>
                <a:gd name="T79" fmla="*/ 909 h 1963"/>
                <a:gd name="T80" fmla="*/ 476 w 1442"/>
                <a:gd name="T81" fmla="*/ 876 h 1963"/>
                <a:gd name="T82" fmla="*/ 410 w 1442"/>
                <a:gd name="T83" fmla="*/ 832 h 1963"/>
                <a:gd name="T84" fmla="*/ 421 w 1442"/>
                <a:gd name="T85" fmla="*/ 804 h 1963"/>
                <a:gd name="T86" fmla="*/ 443 w 1442"/>
                <a:gd name="T87" fmla="*/ 660 h 1963"/>
                <a:gd name="T88" fmla="*/ 432 w 1442"/>
                <a:gd name="T89" fmla="*/ 488 h 1963"/>
                <a:gd name="T90" fmla="*/ 427 w 1442"/>
                <a:gd name="T91" fmla="*/ 133 h 1963"/>
                <a:gd name="T92" fmla="*/ 510 w 1442"/>
                <a:gd name="T93" fmla="*/ 0 h 1963"/>
                <a:gd name="T94" fmla="*/ 543 w 1442"/>
                <a:gd name="T95" fmla="*/ 45 h 1963"/>
                <a:gd name="T96" fmla="*/ 609 w 1442"/>
                <a:gd name="T97" fmla="*/ 72 h 1963"/>
                <a:gd name="T98" fmla="*/ 687 w 1442"/>
                <a:gd name="T99" fmla="*/ 111 h 1963"/>
                <a:gd name="T100" fmla="*/ 942 w 1442"/>
                <a:gd name="T101" fmla="*/ 294 h 1963"/>
                <a:gd name="T102" fmla="*/ 1014 w 1442"/>
                <a:gd name="T103" fmla="*/ 344 h 1963"/>
                <a:gd name="T104" fmla="*/ 1119 w 1442"/>
                <a:gd name="T105" fmla="*/ 427 h 1963"/>
                <a:gd name="T106" fmla="*/ 1241 w 1442"/>
                <a:gd name="T107" fmla="*/ 560 h 1963"/>
                <a:gd name="T108" fmla="*/ 1241 w 1442"/>
                <a:gd name="T109" fmla="*/ 649 h 1963"/>
                <a:gd name="T110" fmla="*/ 1269 w 1442"/>
                <a:gd name="T111" fmla="*/ 621 h 1963"/>
                <a:gd name="T112" fmla="*/ 1274 w 1442"/>
                <a:gd name="T113" fmla="*/ 627 h 1963"/>
                <a:gd name="T114" fmla="*/ 1280 w 1442"/>
                <a:gd name="T115" fmla="*/ 682 h 1963"/>
                <a:gd name="T116" fmla="*/ 1325 w 1442"/>
                <a:gd name="T117" fmla="*/ 616 h 1963"/>
                <a:gd name="T118" fmla="*/ 1358 w 1442"/>
                <a:gd name="T119" fmla="*/ 655 h 1963"/>
                <a:gd name="T120" fmla="*/ 1402 w 1442"/>
                <a:gd name="T121" fmla="*/ 760 h 1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442" h="1963">
                  <a:moveTo>
                    <a:pt x="582" y="1835"/>
                  </a:moveTo>
                  <a:lnTo>
                    <a:pt x="582" y="1835"/>
                  </a:lnTo>
                  <a:cubicBezTo>
                    <a:pt x="571" y="1835"/>
                    <a:pt x="571" y="1835"/>
                    <a:pt x="571" y="1835"/>
                  </a:cubicBezTo>
                  <a:cubicBezTo>
                    <a:pt x="571" y="1851"/>
                    <a:pt x="571" y="1851"/>
                    <a:pt x="571" y="1851"/>
                  </a:cubicBezTo>
                  <a:cubicBezTo>
                    <a:pt x="587" y="1896"/>
                    <a:pt x="587" y="1896"/>
                    <a:pt x="587" y="1896"/>
                  </a:cubicBezTo>
                  <a:cubicBezTo>
                    <a:pt x="571" y="1912"/>
                    <a:pt x="549" y="1918"/>
                    <a:pt x="549" y="1940"/>
                  </a:cubicBezTo>
                  <a:cubicBezTo>
                    <a:pt x="549" y="1951"/>
                    <a:pt x="560" y="1962"/>
                    <a:pt x="571" y="1962"/>
                  </a:cubicBezTo>
                  <a:cubicBezTo>
                    <a:pt x="587" y="1962"/>
                    <a:pt x="582" y="1946"/>
                    <a:pt x="593" y="1940"/>
                  </a:cubicBezTo>
                  <a:cubicBezTo>
                    <a:pt x="604" y="1934"/>
                    <a:pt x="615" y="1946"/>
                    <a:pt x="621" y="1934"/>
                  </a:cubicBezTo>
                  <a:cubicBezTo>
                    <a:pt x="632" y="1929"/>
                    <a:pt x="626" y="1923"/>
                    <a:pt x="626" y="1912"/>
                  </a:cubicBezTo>
                  <a:cubicBezTo>
                    <a:pt x="626" y="1890"/>
                    <a:pt x="615" y="1879"/>
                    <a:pt x="609" y="1862"/>
                  </a:cubicBezTo>
                  <a:cubicBezTo>
                    <a:pt x="599" y="1851"/>
                    <a:pt x="593" y="1840"/>
                    <a:pt x="582" y="1835"/>
                  </a:cubicBezTo>
                  <a:close/>
                  <a:moveTo>
                    <a:pt x="44" y="1170"/>
                  </a:moveTo>
                  <a:lnTo>
                    <a:pt x="44" y="1170"/>
                  </a:lnTo>
                  <a:cubicBezTo>
                    <a:pt x="28" y="1170"/>
                    <a:pt x="0" y="1159"/>
                    <a:pt x="0" y="1175"/>
                  </a:cubicBezTo>
                  <a:cubicBezTo>
                    <a:pt x="0" y="1192"/>
                    <a:pt x="22" y="1187"/>
                    <a:pt x="33" y="1197"/>
                  </a:cubicBezTo>
                  <a:cubicBezTo>
                    <a:pt x="39" y="1209"/>
                    <a:pt x="39" y="1220"/>
                    <a:pt x="44" y="1231"/>
                  </a:cubicBezTo>
                  <a:cubicBezTo>
                    <a:pt x="50" y="1231"/>
                    <a:pt x="55" y="1231"/>
                    <a:pt x="61" y="1236"/>
                  </a:cubicBezTo>
                  <a:cubicBezTo>
                    <a:pt x="77" y="1242"/>
                    <a:pt x="77" y="1253"/>
                    <a:pt x="89" y="1269"/>
                  </a:cubicBezTo>
                  <a:cubicBezTo>
                    <a:pt x="100" y="1297"/>
                    <a:pt x="105" y="1314"/>
                    <a:pt x="116" y="1342"/>
                  </a:cubicBezTo>
                  <a:cubicBezTo>
                    <a:pt x="122" y="1358"/>
                    <a:pt x="133" y="1364"/>
                    <a:pt x="133" y="1380"/>
                  </a:cubicBezTo>
                  <a:cubicBezTo>
                    <a:pt x="138" y="1380"/>
                    <a:pt x="144" y="1375"/>
                    <a:pt x="150" y="1375"/>
                  </a:cubicBezTo>
                  <a:cubicBezTo>
                    <a:pt x="172" y="1375"/>
                    <a:pt x="183" y="1391"/>
                    <a:pt x="200" y="1402"/>
                  </a:cubicBezTo>
                  <a:cubicBezTo>
                    <a:pt x="222" y="1419"/>
                    <a:pt x="244" y="1425"/>
                    <a:pt x="255" y="1453"/>
                  </a:cubicBezTo>
                  <a:cubicBezTo>
                    <a:pt x="261" y="1480"/>
                    <a:pt x="244" y="1508"/>
                    <a:pt x="266" y="1530"/>
                  </a:cubicBezTo>
                  <a:cubicBezTo>
                    <a:pt x="271" y="1541"/>
                    <a:pt x="283" y="1535"/>
                    <a:pt x="294" y="1535"/>
                  </a:cubicBezTo>
                  <a:cubicBezTo>
                    <a:pt x="305" y="1535"/>
                    <a:pt x="310" y="1541"/>
                    <a:pt x="316" y="1541"/>
                  </a:cubicBezTo>
                  <a:cubicBezTo>
                    <a:pt x="327" y="1541"/>
                    <a:pt x="327" y="1524"/>
                    <a:pt x="333" y="1508"/>
                  </a:cubicBezTo>
                  <a:cubicBezTo>
                    <a:pt x="338" y="1491"/>
                    <a:pt x="343" y="1475"/>
                    <a:pt x="349" y="1458"/>
                  </a:cubicBezTo>
                  <a:cubicBezTo>
                    <a:pt x="355" y="1425"/>
                    <a:pt x="360" y="1402"/>
                    <a:pt x="360" y="1369"/>
                  </a:cubicBezTo>
                  <a:cubicBezTo>
                    <a:pt x="360" y="1358"/>
                    <a:pt x="360" y="1347"/>
                    <a:pt x="355" y="1336"/>
                  </a:cubicBezTo>
                  <a:cubicBezTo>
                    <a:pt x="343" y="1325"/>
                    <a:pt x="327" y="1336"/>
                    <a:pt x="321" y="1325"/>
                  </a:cubicBezTo>
                  <a:cubicBezTo>
                    <a:pt x="305" y="1314"/>
                    <a:pt x="305" y="1292"/>
                    <a:pt x="288" y="1281"/>
                  </a:cubicBezTo>
                  <a:cubicBezTo>
                    <a:pt x="271" y="1269"/>
                    <a:pt x="261" y="1269"/>
                    <a:pt x="249" y="1258"/>
                  </a:cubicBezTo>
                  <a:cubicBezTo>
                    <a:pt x="227" y="1236"/>
                    <a:pt x="216" y="1220"/>
                    <a:pt x="200" y="1192"/>
                  </a:cubicBezTo>
                  <a:cubicBezTo>
                    <a:pt x="194" y="1175"/>
                    <a:pt x="177" y="1175"/>
                    <a:pt x="166" y="1164"/>
                  </a:cubicBezTo>
                  <a:cubicBezTo>
                    <a:pt x="161" y="1153"/>
                    <a:pt x="155" y="1136"/>
                    <a:pt x="138" y="1136"/>
                  </a:cubicBezTo>
                  <a:cubicBezTo>
                    <a:pt x="133" y="1136"/>
                    <a:pt x="133" y="1142"/>
                    <a:pt x="128" y="1148"/>
                  </a:cubicBezTo>
                  <a:cubicBezTo>
                    <a:pt x="100" y="1159"/>
                    <a:pt x="83" y="1170"/>
                    <a:pt x="44" y="1170"/>
                  </a:cubicBezTo>
                  <a:close/>
                  <a:moveTo>
                    <a:pt x="1402" y="760"/>
                  </a:moveTo>
                  <a:lnTo>
                    <a:pt x="1402" y="760"/>
                  </a:lnTo>
                  <a:cubicBezTo>
                    <a:pt x="1402" y="760"/>
                    <a:pt x="1397" y="765"/>
                    <a:pt x="1397" y="771"/>
                  </a:cubicBezTo>
                  <a:cubicBezTo>
                    <a:pt x="1397" y="793"/>
                    <a:pt x="1385" y="810"/>
                    <a:pt x="1385" y="832"/>
                  </a:cubicBezTo>
                  <a:cubicBezTo>
                    <a:pt x="1385" y="921"/>
                    <a:pt x="1441" y="965"/>
                    <a:pt x="1441" y="1048"/>
                  </a:cubicBezTo>
                  <a:cubicBezTo>
                    <a:pt x="1441" y="1109"/>
                    <a:pt x="1413" y="1142"/>
                    <a:pt x="1374" y="1181"/>
                  </a:cubicBezTo>
                  <a:cubicBezTo>
                    <a:pt x="1347" y="1203"/>
                    <a:pt x="1308" y="1209"/>
                    <a:pt x="1308" y="1247"/>
                  </a:cubicBezTo>
                  <a:cubicBezTo>
                    <a:pt x="1308" y="1253"/>
                    <a:pt x="1325" y="1258"/>
                    <a:pt x="1330" y="1264"/>
                  </a:cubicBezTo>
                  <a:cubicBezTo>
                    <a:pt x="1352" y="1275"/>
                    <a:pt x="1369" y="1281"/>
                    <a:pt x="1380" y="1303"/>
                  </a:cubicBezTo>
                  <a:cubicBezTo>
                    <a:pt x="1397" y="1330"/>
                    <a:pt x="1391" y="1353"/>
                    <a:pt x="1391" y="1386"/>
                  </a:cubicBezTo>
                  <a:cubicBezTo>
                    <a:pt x="1391" y="1419"/>
                    <a:pt x="1363" y="1453"/>
                    <a:pt x="1330" y="1458"/>
                  </a:cubicBezTo>
                  <a:lnTo>
                    <a:pt x="1330" y="1458"/>
                  </a:lnTo>
                  <a:cubicBezTo>
                    <a:pt x="1302" y="1453"/>
                    <a:pt x="1286" y="1469"/>
                    <a:pt x="1258" y="1469"/>
                  </a:cubicBezTo>
                  <a:cubicBezTo>
                    <a:pt x="1219" y="1469"/>
                    <a:pt x="1202" y="1436"/>
                    <a:pt x="1169" y="1414"/>
                  </a:cubicBezTo>
                  <a:cubicBezTo>
                    <a:pt x="1169" y="1441"/>
                    <a:pt x="1169" y="1441"/>
                    <a:pt x="1169" y="1441"/>
                  </a:cubicBezTo>
                  <a:cubicBezTo>
                    <a:pt x="1169" y="1491"/>
                    <a:pt x="1214" y="1513"/>
                    <a:pt x="1214" y="1563"/>
                  </a:cubicBezTo>
                  <a:cubicBezTo>
                    <a:pt x="1214" y="1580"/>
                    <a:pt x="1214" y="1586"/>
                    <a:pt x="1214" y="1596"/>
                  </a:cubicBezTo>
                  <a:cubicBezTo>
                    <a:pt x="1192" y="1596"/>
                    <a:pt x="1175" y="1602"/>
                    <a:pt x="1153" y="1602"/>
                  </a:cubicBezTo>
                  <a:cubicBezTo>
                    <a:pt x="1114" y="1602"/>
                    <a:pt x="1092" y="1591"/>
                    <a:pt x="1059" y="1591"/>
                  </a:cubicBezTo>
                  <a:cubicBezTo>
                    <a:pt x="998" y="1591"/>
                    <a:pt x="981" y="1635"/>
                    <a:pt x="926" y="1663"/>
                  </a:cubicBezTo>
                  <a:lnTo>
                    <a:pt x="926" y="1663"/>
                  </a:lnTo>
                  <a:cubicBezTo>
                    <a:pt x="914" y="1657"/>
                    <a:pt x="903" y="1652"/>
                    <a:pt x="887" y="1641"/>
                  </a:cubicBezTo>
                  <a:cubicBezTo>
                    <a:pt x="881" y="1635"/>
                    <a:pt x="865" y="1630"/>
                    <a:pt x="865" y="1619"/>
                  </a:cubicBezTo>
                  <a:cubicBezTo>
                    <a:pt x="865" y="1613"/>
                    <a:pt x="870" y="1608"/>
                    <a:pt x="870" y="1602"/>
                  </a:cubicBezTo>
                  <a:cubicBezTo>
                    <a:pt x="870" y="1586"/>
                    <a:pt x="859" y="1580"/>
                    <a:pt x="859" y="1563"/>
                  </a:cubicBezTo>
                  <a:cubicBezTo>
                    <a:pt x="859" y="1530"/>
                    <a:pt x="859" y="1530"/>
                    <a:pt x="859" y="1530"/>
                  </a:cubicBezTo>
                  <a:cubicBezTo>
                    <a:pt x="859" y="1519"/>
                    <a:pt x="848" y="1513"/>
                    <a:pt x="837" y="1513"/>
                  </a:cubicBezTo>
                  <a:cubicBezTo>
                    <a:pt x="831" y="1513"/>
                    <a:pt x="837" y="1480"/>
                    <a:pt x="837" y="1475"/>
                  </a:cubicBezTo>
                  <a:cubicBezTo>
                    <a:pt x="837" y="1447"/>
                    <a:pt x="826" y="1430"/>
                    <a:pt x="803" y="1419"/>
                  </a:cubicBezTo>
                  <a:cubicBezTo>
                    <a:pt x="803" y="1397"/>
                    <a:pt x="803" y="1397"/>
                    <a:pt x="803" y="1397"/>
                  </a:cubicBezTo>
                  <a:cubicBezTo>
                    <a:pt x="803" y="1375"/>
                    <a:pt x="793" y="1364"/>
                    <a:pt x="787" y="1347"/>
                  </a:cubicBezTo>
                  <a:cubicBezTo>
                    <a:pt x="776" y="1308"/>
                    <a:pt x="776" y="1292"/>
                    <a:pt x="759" y="1253"/>
                  </a:cubicBezTo>
                  <a:cubicBezTo>
                    <a:pt x="754" y="1231"/>
                    <a:pt x="754" y="1214"/>
                    <a:pt x="748" y="1192"/>
                  </a:cubicBezTo>
                  <a:cubicBezTo>
                    <a:pt x="737" y="1175"/>
                    <a:pt x="726" y="1170"/>
                    <a:pt x="720" y="1159"/>
                  </a:cubicBezTo>
                  <a:cubicBezTo>
                    <a:pt x="715" y="1148"/>
                    <a:pt x="715" y="1142"/>
                    <a:pt x="709" y="1131"/>
                  </a:cubicBezTo>
                  <a:cubicBezTo>
                    <a:pt x="704" y="1103"/>
                    <a:pt x="704" y="1081"/>
                    <a:pt x="682" y="1059"/>
                  </a:cubicBezTo>
                  <a:cubicBezTo>
                    <a:pt x="654" y="1026"/>
                    <a:pt x="660" y="998"/>
                    <a:pt x="632" y="965"/>
                  </a:cubicBezTo>
                  <a:cubicBezTo>
                    <a:pt x="621" y="948"/>
                    <a:pt x="609" y="943"/>
                    <a:pt x="587" y="937"/>
                  </a:cubicBezTo>
                  <a:cubicBezTo>
                    <a:pt x="576" y="931"/>
                    <a:pt x="565" y="926"/>
                    <a:pt x="554" y="926"/>
                  </a:cubicBezTo>
                  <a:cubicBezTo>
                    <a:pt x="549" y="926"/>
                    <a:pt x="537" y="926"/>
                    <a:pt x="537" y="921"/>
                  </a:cubicBezTo>
                  <a:cubicBezTo>
                    <a:pt x="537" y="904"/>
                    <a:pt x="526" y="909"/>
                    <a:pt x="510" y="909"/>
                  </a:cubicBezTo>
                  <a:cubicBezTo>
                    <a:pt x="499" y="909"/>
                    <a:pt x="499" y="898"/>
                    <a:pt x="493" y="887"/>
                  </a:cubicBezTo>
                  <a:cubicBezTo>
                    <a:pt x="488" y="882"/>
                    <a:pt x="482" y="882"/>
                    <a:pt x="476" y="876"/>
                  </a:cubicBezTo>
                  <a:cubicBezTo>
                    <a:pt x="466" y="865"/>
                    <a:pt x="460" y="859"/>
                    <a:pt x="449" y="854"/>
                  </a:cubicBezTo>
                  <a:cubicBezTo>
                    <a:pt x="432" y="843"/>
                    <a:pt x="421" y="837"/>
                    <a:pt x="410" y="832"/>
                  </a:cubicBezTo>
                  <a:lnTo>
                    <a:pt x="410" y="832"/>
                  </a:lnTo>
                  <a:cubicBezTo>
                    <a:pt x="410" y="821"/>
                    <a:pt x="415" y="815"/>
                    <a:pt x="421" y="804"/>
                  </a:cubicBezTo>
                  <a:cubicBezTo>
                    <a:pt x="427" y="776"/>
                    <a:pt x="421" y="754"/>
                    <a:pt x="432" y="726"/>
                  </a:cubicBezTo>
                  <a:cubicBezTo>
                    <a:pt x="438" y="704"/>
                    <a:pt x="443" y="688"/>
                    <a:pt x="443" y="660"/>
                  </a:cubicBezTo>
                  <a:cubicBezTo>
                    <a:pt x="443" y="610"/>
                    <a:pt x="438" y="577"/>
                    <a:pt x="432" y="527"/>
                  </a:cubicBezTo>
                  <a:cubicBezTo>
                    <a:pt x="432" y="488"/>
                    <a:pt x="432" y="488"/>
                    <a:pt x="432" y="488"/>
                  </a:cubicBezTo>
                  <a:cubicBezTo>
                    <a:pt x="355" y="261"/>
                    <a:pt x="355" y="261"/>
                    <a:pt x="355" y="261"/>
                  </a:cubicBezTo>
                  <a:cubicBezTo>
                    <a:pt x="360" y="205"/>
                    <a:pt x="399" y="183"/>
                    <a:pt x="427" y="133"/>
                  </a:cubicBezTo>
                  <a:cubicBezTo>
                    <a:pt x="449" y="78"/>
                    <a:pt x="454" y="28"/>
                    <a:pt x="510" y="0"/>
                  </a:cubicBezTo>
                  <a:lnTo>
                    <a:pt x="510" y="0"/>
                  </a:lnTo>
                  <a:cubicBezTo>
                    <a:pt x="515" y="12"/>
                    <a:pt x="515" y="28"/>
                    <a:pt x="521" y="34"/>
                  </a:cubicBezTo>
                  <a:cubicBezTo>
                    <a:pt x="532" y="39"/>
                    <a:pt x="537" y="39"/>
                    <a:pt x="543" y="45"/>
                  </a:cubicBezTo>
                  <a:cubicBezTo>
                    <a:pt x="593" y="45"/>
                    <a:pt x="593" y="45"/>
                    <a:pt x="593" y="45"/>
                  </a:cubicBezTo>
                  <a:cubicBezTo>
                    <a:pt x="599" y="50"/>
                    <a:pt x="599" y="62"/>
                    <a:pt x="609" y="72"/>
                  </a:cubicBezTo>
                  <a:cubicBezTo>
                    <a:pt x="615" y="78"/>
                    <a:pt x="626" y="78"/>
                    <a:pt x="637" y="84"/>
                  </a:cubicBezTo>
                  <a:cubicBezTo>
                    <a:pt x="643" y="84"/>
                    <a:pt x="687" y="111"/>
                    <a:pt x="687" y="111"/>
                  </a:cubicBezTo>
                  <a:cubicBezTo>
                    <a:pt x="698" y="172"/>
                    <a:pt x="748" y="195"/>
                    <a:pt x="809" y="217"/>
                  </a:cubicBezTo>
                  <a:cubicBezTo>
                    <a:pt x="865" y="239"/>
                    <a:pt x="892" y="256"/>
                    <a:pt x="942" y="294"/>
                  </a:cubicBezTo>
                  <a:cubicBezTo>
                    <a:pt x="953" y="300"/>
                    <a:pt x="959" y="316"/>
                    <a:pt x="970" y="322"/>
                  </a:cubicBezTo>
                  <a:cubicBezTo>
                    <a:pt x="986" y="333"/>
                    <a:pt x="1003" y="333"/>
                    <a:pt x="1014" y="344"/>
                  </a:cubicBezTo>
                  <a:cubicBezTo>
                    <a:pt x="1036" y="361"/>
                    <a:pt x="1031" y="383"/>
                    <a:pt x="1053" y="394"/>
                  </a:cubicBezTo>
                  <a:cubicBezTo>
                    <a:pt x="1075" y="405"/>
                    <a:pt x="1097" y="411"/>
                    <a:pt x="1119" y="427"/>
                  </a:cubicBezTo>
                  <a:cubicBezTo>
                    <a:pt x="1147" y="444"/>
                    <a:pt x="1158" y="461"/>
                    <a:pt x="1180" y="477"/>
                  </a:cubicBezTo>
                  <a:cubicBezTo>
                    <a:pt x="1208" y="505"/>
                    <a:pt x="1241" y="516"/>
                    <a:pt x="1241" y="560"/>
                  </a:cubicBezTo>
                  <a:cubicBezTo>
                    <a:pt x="1241" y="582"/>
                    <a:pt x="1230" y="599"/>
                    <a:pt x="1230" y="627"/>
                  </a:cubicBezTo>
                  <a:cubicBezTo>
                    <a:pt x="1230" y="632"/>
                    <a:pt x="1236" y="643"/>
                    <a:pt x="1241" y="649"/>
                  </a:cubicBezTo>
                  <a:lnTo>
                    <a:pt x="1241" y="649"/>
                  </a:lnTo>
                  <a:cubicBezTo>
                    <a:pt x="1252" y="638"/>
                    <a:pt x="1258" y="627"/>
                    <a:pt x="1269" y="621"/>
                  </a:cubicBezTo>
                  <a:cubicBezTo>
                    <a:pt x="1274" y="621"/>
                    <a:pt x="1274" y="621"/>
                    <a:pt x="1274" y="621"/>
                  </a:cubicBezTo>
                  <a:cubicBezTo>
                    <a:pt x="1274" y="627"/>
                    <a:pt x="1274" y="627"/>
                    <a:pt x="1274" y="627"/>
                  </a:cubicBezTo>
                  <a:cubicBezTo>
                    <a:pt x="1274" y="671"/>
                    <a:pt x="1274" y="671"/>
                    <a:pt x="1274" y="671"/>
                  </a:cubicBezTo>
                  <a:cubicBezTo>
                    <a:pt x="1274" y="677"/>
                    <a:pt x="1280" y="677"/>
                    <a:pt x="1280" y="682"/>
                  </a:cubicBezTo>
                  <a:cubicBezTo>
                    <a:pt x="1280" y="688"/>
                    <a:pt x="1280" y="688"/>
                    <a:pt x="1280" y="682"/>
                  </a:cubicBezTo>
                  <a:cubicBezTo>
                    <a:pt x="1308" y="665"/>
                    <a:pt x="1302" y="632"/>
                    <a:pt x="1325" y="616"/>
                  </a:cubicBezTo>
                  <a:cubicBezTo>
                    <a:pt x="1330" y="616"/>
                    <a:pt x="1330" y="616"/>
                    <a:pt x="1330" y="616"/>
                  </a:cubicBezTo>
                  <a:cubicBezTo>
                    <a:pt x="1335" y="632"/>
                    <a:pt x="1347" y="638"/>
                    <a:pt x="1358" y="655"/>
                  </a:cubicBezTo>
                  <a:cubicBezTo>
                    <a:pt x="1374" y="677"/>
                    <a:pt x="1374" y="693"/>
                    <a:pt x="1385" y="726"/>
                  </a:cubicBezTo>
                  <a:cubicBezTo>
                    <a:pt x="1391" y="737"/>
                    <a:pt x="1397" y="749"/>
                    <a:pt x="1402" y="760"/>
                  </a:cubicBezTo>
                  <a:close/>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121" name="Freeform 129">
              <a:extLst>
                <a:ext uri="{FF2B5EF4-FFF2-40B4-BE49-F238E27FC236}">
                  <a16:creationId xmlns:a16="http://schemas.microsoft.com/office/drawing/2014/main" id="{C458BD3C-5A85-4B8E-91D6-5F17067E9C03}"/>
                </a:ext>
              </a:extLst>
            </p:cNvPr>
            <p:cNvSpPr>
              <a:spLocks noChangeArrowheads="1"/>
            </p:cNvSpPr>
            <p:nvPr/>
          </p:nvSpPr>
          <p:spPr bwMode="auto">
            <a:xfrm>
              <a:off x="16723224" y="2595564"/>
              <a:ext cx="493680" cy="592137"/>
            </a:xfrm>
            <a:custGeom>
              <a:avLst/>
              <a:gdLst>
                <a:gd name="T0" fmla="*/ 305 w 1370"/>
                <a:gd name="T1" fmla="*/ 1280 h 1647"/>
                <a:gd name="T2" fmla="*/ 305 w 1370"/>
                <a:gd name="T3" fmla="*/ 1358 h 1647"/>
                <a:gd name="T4" fmla="*/ 366 w 1370"/>
                <a:gd name="T5" fmla="*/ 1407 h 1647"/>
                <a:gd name="T6" fmla="*/ 543 w 1370"/>
                <a:gd name="T7" fmla="*/ 1513 h 1647"/>
                <a:gd name="T8" fmla="*/ 571 w 1370"/>
                <a:gd name="T9" fmla="*/ 1452 h 1647"/>
                <a:gd name="T10" fmla="*/ 504 w 1370"/>
                <a:gd name="T11" fmla="*/ 1419 h 1647"/>
                <a:gd name="T12" fmla="*/ 449 w 1370"/>
                <a:gd name="T13" fmla="*/ 1346 h 1647"/>
                <a:gd name="T14" fmla="*/ 377 w 1370"/>
                <a:gd name="T15" fmla="*/ 1319 h 1647"/>
                <a:gd name="T16" fmla="*/ 881 w 1370"/>
                <a:gd name="T17" fmla="*/ 1574 h 1647"/>
                <a:gd name="T18" fmla="*/ 959 w 1370"/>
                <a:gd name="T19" fmla="*/ 1640 h 1647"/>
                <a:gd name="T20" fmla="*/ 953 w 1370"/>
                <a:gd name="T21" fmla="*/ 1568 h 1647"/>
                <a:gd name="T22" fmla="*/ 881 w 1370"/>
                <a:gd name="T23" fmla="*/ 1574 h 1647"/>
                <a:gd name="T24" fmla="*/ 111 w 1370"/>
                <a:gd name="T25" fmla="*/ 61 h 1647"/>
                <a:gd name="T26" fmla="*/ 128 w 1370"/>
                <a:gd name="T27" fmla="*/ 16 h 1647"/>
                <a:gd name="T28" fmla="*/ 5 w 1370"/>
                <a:gd name="T29" fmla="*/ 77 h 1647"/>
                <a:gd name="T30" fmla="*/ 50 w 1370"/>
                <a:gd name="T31" fmla="*/ 122 h 1647"/>
                <a:gd name="T32" fmla="*/ 1369 w 1370"/>
                <a:gd name="T33" fmla="*/ 742 h 1647"/>
                <a:gd name="T34" fmla="*/ 1214 w 1370"/>
                <a:gd name="T35" fmla="*/ 1003 h 1647"/>
                <a:gd name="T36" fmla="*/ 1302 w 1370"/>
                <a:gd name="T37" fmla="*/ 1402 h 1647"/>
                <a:gd name="T38" fmla="*/ 1269 w 1370"/>
                <a:gd name="T39" fmla="*/ 1574 h 1647"/>
                <a:gd name="T40" fmla="*/ 1225 w 1370"/>
                <a:gd name="T41" fmla="*/ 1552 h 1647"/>
                <a:gd name="T42" fmla="*/ 1142 w 1370"/>
                <a:gd name="T43" fmla="*/ 1552 h 1647"/>
                <a:gd name="T44" fmla="*/ 1103 w 1370"/>
                <a:gd name="T45" fmla="*/ 1468 h 1647"/>
                <a:gd name="T46" fmla="*/ 1092 w 1370"/>
                <a:gd name="T47" fmla="*/ 1346 h 1647"/>
                <a:gd name="T48" fmla="*/ 942 w 1370"/>
                <a:gd name="T49" fmla="*/ 1169 h 1647"/>
                <a:gd name="T50" fmla="*/ 864 w 1370"/>
                <a:gd name="T51" fmla="*/ 1080 h 1647"/>
                <a:gd name="T52" fmla="*/ 793 w 1370"/>
                <a:gd name="T53" fmla="*/ 986 h 1647"/>
                <a:gd name="T54" fmla="*/ 737 w 1370"/>
                <a:gd name="T55" fmla="*/ 925 h 1647"/>
                <a:gd name="T56" fmla="*/ 648 w 1370"/>
                <a:gd name="T57" fmla="*/ 920 h 1647"/>
                <a:gd name="T58" fmla="*/ 482 w 1370"/>
                <a:gd name="T59" fmla="*/ 754 h 1647"/>
                <a:gd name="T60" fmla="*/ 432 w 1370"/>
                <a:gd name="T61" fmla="*/ 742 h 1647"/>
                <a:gd name="T62" fmla="*/ 310 w 1370"/>
                <a:gd name="T63" fmla="*/ 621 h 1647"/>
                <a:gd name="T64" fmla="*/ 233 w 1370"/>
                <a:gd name="T65" fmla="*/ 548 h 1647"/>
                <a:gd name="T66" fmla="*/ 194 w 1370"/>
                <a:gd name="T67" fmla="*/ 521 h 1647"/>
                <a:gd name="T68" fmla="*/ 138 w 1370"/>
                <a:gd name="T69" fmla="*/ 432 h 1647"/>
                <a:gd name="T70" fmla="*/ 61 w 1370"/>
                <a:gd name="T71" fmla="*/ 249 h 1647"/>
                <a:gd name="T72" fmla="*/ 50 w 1370"/>
                <a:gd name="T73" fmla="*/ 161 h 1647"/>
                <a:gd name="T74" fmla="*/ 144 w 1370"/>
                <a:gd name="T75" fmla="*/ 105 h 1647"/>
                <a:gd name="T76" fmla="*/ 322 w 1370"/>
                <a:gd name="T77" fmla="*/ 149 h 1647"/>
                <a:gd name="T78" fmla="*/ 432 w 1370"/>
                <a:gd name="T79" fmla="*/ 255 h 1647"/>
                <a:gd name="T80" fmla="*/ 576 w 1370"/>
                <a:gd name="T81" fmla="*/ 294 h 1647"/>
                <a:gd name="T82" fmla="*/ 748 w 1370"/>
                <a:gd name="T83" fmla="*/ 272 h 1647"/>
                <a:gd name="T84" fmla="*/ 909 w 1370"/>
                <a:gd name="T85" fmla="*/ 327 h 1647"/>
                <a:gd name="T86" fmla="*/ 1031 w 1370"/>
                <a:gd name="T87" fmla="*/ 277 h 1647"/>
                <a:gd name="T88" fmla="*/ 1164 w 1370"/>
                <a:gd name="T89" fmla="*/ 399 h 1647"/>
                <a:gd name="T90" fmla="*/ 1253 w 1370"/>
                <a:gd name="T91" fmla="*/ 532 h 1647"/>
                <a:gd name="T92" fmla="*/ 1358 w 1370"/>
                <a:gd name="T93" fmla="*/ 687 h 1647"/>
                <a:gd name="T94" fmla="*/ 1358 w 1370"/>
                <a:gd name="T95" fmla="*/ 737 h 16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370" h="1647">
                  <a:moveTo>
                    <a:pt x="322" y="1269"/>
                  </a:moveTo>
                  <a:lnTo>
                    <a:pt x="322" y="1269"/>
                  </a:lnTo>
                  <a:cubicBezTo>
                    <a:pt x="316" y="1274"/>
                    <a:pt x="305" y="1269"/>
                    <a:pt x="305" y="1280"/>
                  </a:cubicBezTo>
                  <a:cubicBezTo>
                    <a:pt x="294" y="1286"/>
                    <a:pt x="299" y="1297"/>
                    <a:pt x="294" y="1308"/>
                  </a:cubicBezTo>
                  <a:cubicBezTo>
                    <a:pt x="288" y="1319"/>
                    <a:pt x="271" y="1313"/>
                    <a:pt x="266" y="1319"/>
                  </a:cubicBezTo>
                  <a:cubicBezTo>
                    <a:pt x="277" y="1335"/>
                    <a:pt x="288" y="1341"/>
                    <a:pt x="305" y="1358"/>
                  </a:cubicBezTo>
                  <a:cubicBezTo>
                    <a:pt x="310" y="1369"/>
                    <a:pt x="299" y="1397"/>
                    <a:pt x="316" y="1397"/>
                  </a:cubicBezTo>
                  <a:cubicBezTo>
                    <a:pt x="322" y="1397"/>
                    <a:pt x="327" y="1391"/>
                    <a:pt x="332" y="1391"/>
                  </a:cubicBezTo>
                  <a:cubicBezTo>
                    <a:pt x="349" y="1391"/>
                    <a:pt x="355" y="1407"/>
                    <a:pt x="366" y="1407"/>
                  </a:cubicBezTo>
                  <a:cubicBezTo>
                    <a:pt x="394" y="1413"/>
                    <a:pt x="404" y="1413"/>
                    <a:pt x="427" y="1424"/>
                  </a:cubicBezTo>
                  <a:cubicBezTo>
                    <a:pt x="465" y="1435"/>
                    <a:pt x="477" y="1463"/>
                    <a:pt x="515" y="1479"/>
                  </a:cubicBezTo>
                  <a:cubicBezTo>
                    <a:pt x="527" y="1491"/>
                    <a:pt x="532" y="1502"/>
                    <a:pt x="543" y="1513"/>
                  </a:cubicBezTo>
                  <a:cubicBezTo>
                    <a:pt x="554" y="1524"/>
                    <a:pt x="565" y="1518"/>
                    <a:pt x="576" y="1518"/>
                  </a:cubicBezTo>
                  <a:cubicBezTo>
                    <a:pt x="593" y="1518"/>
                    <a:pt x="610" y="1513"/>
                    <a:pt x="610" y="1496"/>
                  </a:cubicBezTo>
                  <a:cubicBezTo>
                    <a:pt x="610" y="1474"/>
                    <a:pt x="593" y="1452"/>
                    <a:pt x="571" y="1452"/>
                  </a:cubicBezTo>
                  <a:cubicBezTo>
                    <a:pt x="571" y="1452"/>
                    <a:pt x="565" y="1457"/>
                    <a:pt x="560" y="1457"/>
                  </a:cubicBezTo>
                  <a:cubicBezTo>
                    <a:pt x="549" y="1457"/>
                    <a:pt x="549" y="1435"/>
                    <a:pt x="537" y="1430"/>
                  </a:cubicBezTo>
                  <a:cubicBezTo>
                    <a:pt x="527" y="1419"/>
                    <a:pt x="515" y="1424"/>
                    <a:pt x="504" y="1419"/>
                  </a:cubicBezTo>
                  <a:cubicBezTo>
                    <a:pt x="488" y="1413"/>
                    <a:pt x="488" y="1402"/>
                    <a:pt x="471" y="1397"/>
                  </a:cubicBezTo>
                  <a:cubicBezTo>
                    <a:pt x="460" y="1385"/>
                    <a:pt x="443" y="1385"/>
                    <a:pt x="443" y="1369"/>
                  </a:cubicBezTo>
                  <a:cubicBezTo>
                    <a:pt x="443" y="1363"/>
                    <a:pt x="449" y="1358"/>
                    <a:pt x="449" y="1346"/>
                  </a:cubicBezTo>
                  <a:cubicBezTo>
                    <a:pt x="438" y="1346"/>
                    <a:pt x="432" y="1335"/>
                    <a:pt x="421" y="1335"/>
                  </a:cubicBezTo>
                  <a:cubicBezTo>
                    <a:pt x="421" y="1335"/>
                    <a:pt x="416" y="1341"/>
                    <a:pt x="410" y="1341"/>
                  </a:cubicBezTo>
                  <a:cubicBezTo>
                    <a:pt x="394" y="1341"/>
                    <a:pt x="388" y="1330"/>
                    <a:pt x="377" y="1319"/>
                  </a:cubicBezTo>
                  <a:cubicBezTo>
                    <a:pt x="366" y="1308"/>
                    <a:pt x="349" y="1297"/>
                    <a:pt x="349" y="1280"/>
                  </a:cubicBezTo>
                  <a:cubicBezTo>
                    <a:pt x="338" y="1274"/>
                    <a:pt x="332" y="1274"/>
                    <a:pt x="322" y="1269"/>
                  </a:cubicBezTo>
                  <a:close/>
                  <a:moveTo>
                    <a:pt x="881" y="1574"/>
                  </a:moveTo>
                  <a:lnTo>
                    <a:pt x="881" y="1574"/>
                  </a:lnTo>
                  <a:cubicBezTo>
                    <a:pt x="892" y="1585"/>
                    <a:pt x="903" y="1585"/>
                    <a:pt x="914" y="1596"/>
                  </a:cubicBezTo>
                  <a:cubicBezTo>
                    <a:pt x="936" y="1607"/>
                    <a:pt x="942" y="1624"/>
                    <a:pt x="959" y="1640"/>
                  </a:cubicBezTo>
                  <a:cubicBezTo>
                    <a:pt x="964" y="1646"/>
                    <a:pt x="964" y="1646"/>
                    <a:pt x="964" y="1640"/>
                  </a:cubicBezTo>
                  <a:cubicBezTo>
                    <a:pt x="964" y="1629"/>
                    <a:pt x="964" y="1624"/>
                    <a:pt x="964" y="1612"/>
                  </a:cubicBezTo>
                  <a:cubicBezTo>
                    <a:pt x="964" y="1596"/>
                    <a:pt x="970" y="1579"/>
                    <a:pt x="953" y="1568"/>
                  </a:cubicBezTo>
                  <a:cubicBezTo>
                    <a:pt x="948" y="1563"/>
                    <a:pt x="936" y="1568"/>
                    <a:pt x="926" y="1568"/>
                  </a:cubicBezTo>
                  <a:cubicBezTo>
                    <a:pt x="909" y="1568"/>
                    <a:pt x="898" y="1568"/>
                    <a:pt x="887" y="1568"/>
                  </a:cubicBezTo>
                  <a:cubicBezTo>
                    <a:pt x="876" y="1568"/>
                    <a:pt x="876" y="1568"/>
                    <a:pt x="881" y="1574"/>
                  </a:cubicBezTo>
                  <a:close/>
                  <a:moveTo>
                    <a:pt x="94" y="50"/>
                  </a:moveTo>
                  <a:lnTo>
                    <a:pt x="94" y="50"/>
                  </a:lnTo>
                  <a:cubicBezTo>
                    <a:pt x="100" y="55"/>
                    <a:pt x="105" y="61"/>
                    <a:pt x="111" y="61"/>
                  </a:cubicBezTo>
                  <a:cubicBezTo>
                    <a:pt x="128" y="61"/>
                    <a:pt x="128" y="61"/>
                    <a:pt x="128" y="61"/>
                  </a:cubicBezTo>
                  <a:cubicBezTo>
                    <a:pt x="128" y="39"/>
                    <a:pt x="128" y="39"/>
                    <a:pt x="128" y="39"/>
                  </a:cubicBezTo>
                  <a:cubicBezTo>
                    <a:pt x="128" y="33"/>
                    <a:pt x="133" y="22"/>
                    <a:pt x="128" y="16"/>
                  </a:cubicBezTo>
                  <a:cubicBezTo>
                    <a:pt x="122" y="6"/>
                    <a:pt x="116" y="22"/>
                    <a:pt x="105" y="22"/>
                  </a:cubicBezTo>
                  <a:cubicBezTo>
                    <a:pt x="89" y="28"/>
                    <a:pt x="39" y="0"/>
                    <a:pt x="94" y="50"/>
                  </a:cubicBezTo>
                  <a:close/>
                  <a:moveTo>
                    <a:pt x="5" y="77"/>
                  </a:moveTo>
                  <a:lnTo>
                    <a:pt x="5" y="77"/>
                  </a:lnTo>
                  <a:cubicBezTo>
                    <a:pt x="5" y="83"/>
                    <a:pt x="5" y="89"/>
                    <a:pt x="0" y="94"/>
                  </a:cubicBezTo>
                  <a:cubicBezTo>
                    <a:pt x="22" y="100"/>
                    <a:pt x="33" y="111"/>
                    <a:pt x="50" y="122"/>
                  </a:cubicBezTo>
                  <a:cubicBezTo>
                    <a:pt x="50" y="116"/>
                    <a:pt x="56" y="111"/>
                    <a:pt x="56" y="111"/>
                  </a:cubicBezTo>
                  <a:cubicBezTo>
                    <a:pt x="56" y="89"/>
                    <a:pt x="28" y="83"/>
                    <a:pt x="5" y="77"/>
                  </a:cubicBezTo>
                  <a:close/>
                  <a:moveTo>
                    <a:pt x="1369" y="742"/>
                  </a:moveTo>
                  <a:lnTo>
                    <a:pt x="1369" y="742"/>
                  </a:lnTo>
                  <a:cubicBezTo>
                    <a:pt x="1313" y="770"/>
                    <a:pt x="1308" y="820"/>
                    <a:pt x="1286" y="875"/>
                  </a:cubicBezTo>
                  <a:cubicBezTo>
                    <a:pt x="1258" y="925"/>
                    <a:pt x="1219" y="947"/>
                    <a:pt x="1214" y="1003"/>
                  </a:cubicBezTo>
                  <a:cubicBezTo>
                    <a:pt x="1291" y="1230"/>
                    <a:pt x="1291" y="1230"/>
                    <a:pt x="1291" y="1230"/>
                  </a:cubicBezTo>
                  <a:cubicBezTo>
                    <a:pt x="1291" y="1269"/>
                    <a:pt x="1291" y="1269"/>
                    <a:pt x="1291" y="1269"/>
                  </a:cubicBezTo>
                  <a:cubicBezTo>
                    <a:pt x="1297" y="1319"/>
                    <a:pt x="1302" y="1352"/>
                    <a:pt x="1302" y="1402"/>
                  </a:cubicBezTo>
                  <a:cubicBezTo>
                    <a:pt x="1302" y="1430"/>
                    <a:pt x="1297" y="1446"/>
                    <a:pt x="1291" y="1468"/>
                  </a:cubicBezTo>
                  <a:cubicBezTo>
                    <a:pt x="1280" y="1496"/>
                    <a:pt x="1286" y="1518"/>
                    <a:pt x="1280" y="1546"/>
                  </a:cubicBezTo>
                  <a:cubicBezTo>
                    <a:pt x="1274" y="1557"/>
                    <a:pt x="1269" y="1563"/>
                    <a:pt x="1269" y="1574"/>
                  </a:cubicBezTo>
                  <a:lnTo>
                    <a:pt x="1269" y="1574"/>
                  </a:lnTo>
                  <a:cubicBezTo>
                    <a:pt x="1263" y="1574"/>
                    <a:pt x="1263" y="1568"/>
                    <a:pt x="1258" y="1568"/>
                  </a:cubicBezTo>
                  <a:cubicBezTo>
                    <a:pt x="1247" y="1563"/>
                    <a:pt x="1241" y="1552"/>
                    <a:pt x="1225" y="1552"/>
                  </a:cubicBezTo>
                  <a:cubicBezTo>
                    <a:pt x="1214" y="1552"/>
                    <a:pt x="1208" y="1563"/>
                    <a:pt x="1197" y="1563"/>
                  </a:cubicBezTo>
                  <a:cubicBezTo>
                    <a:pt x="1186" y="1563"/>
                    <a:pt x="1180" y="1557"/>
                    <a:pt x="1169" y="1557"/>
                  </a:cubicBezTo>
                  <a:cubicBezTo>
                    <a:pt x="1158" y="1552"/>
                    <a:pt x="1147" y="1557"/>
                    <a:pt x="1142" y="1552"/>
                  </a:cubicBezTo>
                  <a:cubicBezTo>
                    <a:pt x="1125" y="1540"/>
                    <a:pt x="1125" y="1530"/>
                    <a:pt x="1120" y="1518"/>
                  </a:cubicBezTo>
                  <a:cubicBezTo>
                    <a:pt x="1108" y="1507"/>
                    <a:pt x="1103" y="1502"/>
                    <a:pt x="1103" y="1491"/>
                  </a:cubicBezTo>
                  <a:cubicBezTo>
                    <a:pt x="1103" y="1468"/>
                    <a:pt x="1103" y="1468"/>
                    <a:pt x="1103" y="1468"/>
                  </a:cubicBezTo>
                  <a:cubicBezTo>
                    <a:pt x="1103" y="1441"/>
                    <a:pt x="1108" y="1430"/>
                    <a:pt x="1108" y="1402"/>
                  </a:cubicBezTo>
                  <a:cubicBezTo>
                    <a:pt x="1108" y="1385"/>
                    <a:pt x="1108" y="1374"/>
                    <a:pt x="1103" y="1363"/>
                  </a:cubicBezTo>
                  <a:cubicBezTo>
                    <a:pt x="1097" y="1352"/>
                    <a:pt x="1092" y="1352"/>
                    <a:pt x="1092" y="1346"/>
                  </a:cubicBezTo>
                  <a:cubicBezTo>
                    <a:pt x="1081" y="1330"/>
                    <a:pt x="1075" y="1319"/>
                    <a:pt x="1059" y="1313"/>
                  </a:cubicBezTo>
                  <a:cubicBezTo>
                    <a:pt x="1031" y="1297"/>
                    <a:pt x="1014" y="1291"/>
                    <a:pt x="987" y="1269"/>
                  </a:cubicBezTo>
                  <a:cubicBezTo>
                    <a:pt x="970" y="1230"/>
                    <a:pt x="959" y="1208"/>
                    <a:pt x="942" y="1169"/>
                  </a:cubicBezTo>
                  <a:cubicBezTo>
                    <a:pt x="936" y="1153"/>
                    <a:pt x="936" y="1141"/>
                    <a:pt x="920" y="1136"/>
                  </a:cubicBezTo>
                  <a:cubicBezTo>
                    <a:pt x="909" y="1125"/>
                    <a:pt x="898" y="1131"/>
                    <a:pt x="887" y="1119"/>
                  </a:cubicBezTo>
                  <a:cubicBezTo>
                    <a:pt x="870" y="1108"/>
                    <a:pt x="870" y="1097"/>
                    <a:pt x="864" y="1080"/>
                  </a:cubicBezTo>
                  <a:cubicBezTo>
                    <a:pt x="854" y="1053"/>
                    <a:pt x="854" y="1036"/>
                    <a:pt x="842" y="1014"/>
                  </a:cubicBezTo>
                  <a:cubicBezTo>
                    <a:pt x="837" y="1003"/>
                    <a:pt x="826" y="1003"/>
                    <a:pt x="815" y="998"/>
                  </a:cubicBezTo>
                  <a:cubicBezTo>
                    <a:pt x="809" y="992"/>
                    <a:pt x="803" y="986"/>
                    <a:pt x="793" y="986"/>
                  </a:cubicBezTo>
                  <a:cubicBezTo>
                    <a:pt x="787" y="981"/>
                    <a:pt x="776" y="981"/>
                    <a:pt x="776" y="975"/>
                  </a:cubicBezTo>
                  <a:cubicBezTo>
                    <a:pt x="770" y="964"/>
                    <a:pt x="770" y="953"/>
                    <a:pt x="765" y="942"/>
                  </a:cubicBezTo>
                  <a:cubicBezTo>
                    <a:pt x="759" y="931"/>
                    <a:pt x="748" y="931"/>
                    <a:pt x="737" y="925"/>
                  </a:cubicBezTo>
                  <a:cubicBezTo>
                    <a:pt x="726" y="920"/>
                    <a:pt x="721" y="920"/>
                    <a:pt x="709" y="920"/>
                  </a:cubicBezTo>
                  <a:cubicBezTo>
                    <a:pt x="693" y="920"/>
                    <a:pt x="693" y="920"/>
                    <a:pt x="693" y="920"/>
                  </a:cubicBezTo>
                  <a:cubicBezTo>
                    <a:pt x="676" y="920"/>
                    <a:pt x="665" y="920"/>
                    <a:pt x="648" y="920"/>
                  </a:cubicBezTo>
                  <a:cubicBezTo>
                    <a:pt x="598" y="920"/>
                    <a:pt x="576" y="892"/>
                    <a:pt x="549" y="853"/>
                  </a:cubicBezTo>
                  <a:cubicBezTo>
                    <a:pt x="532" y="831"/>
                    <a:pt x="521" y="820"/>
                    <a:pt x="504" y="792"/>
                  </a:cubicBezTo>
                  <a:cubicBezTo>
                    <a:pt x="493" y="781"/>
                    <a:pt x="493" y="770"/>
                    <a:pt x="482" y="754"/>
                  </a:cubicBezTo>
                  <a:cubicBezTo>
                    <a:pt x="477" y="754"/>
                    <a:pt x="471" y="754"/>
                    <a:pt x="460" y="754"/>
                  </a:cubicBezTo>
                  <a:cubicBezTo>
                    <a:pt x="455" y="754"/>
                    <a:pt x="443" y="759"/>
                    <a:pt x="438" y="754"/>
                  </a:cubicBezTo>
                  <a:cubicBezTo>
                    <a:pt x="438" y="748"/>
                    <a:pt x="438" y="748"/>
                    <a:pt x="432" y="742"/>
                  </a:cubicBezTo>
                  <a:cubicBezTo>
                    <a:pt x="432" y="737"/>
                    <a:pt x="427" y="732"/>
                    <a:pt x="421" y="726"/>
                  </a:cubicBezTo>
                  <a:cubicBezTo>
                    <a:pt x="399" y="709"/>
                    <a:pt x="377" y="709"/>
                    <a:pt x="366" y="687"/>
                  </a:cubicBezTo>
                  <a:cubicBezTo>
                    <a:pt x="349" y="654"/>
                    <a:pt x="338" y="643"/>
                    <a:pt x="310" y="621"/>
                  </a:cubicBezTo>
                  <a:cubicBezTo>
                    <a:pt x="294" y="609"/>
                    <a:pt x="294" y="599"/>
                    <a:pt x="277" y="587"/>
                  </a:cubicBezTo>
                  <a:cubicBezTo>
                    <a:pt x="271" y="582"/>
                    <a:pt x="266" y="576"/>
                    <a:pt x="255" y="565"/>
                  </a:cubicBezTo>
                  <a:cubicBezTo>
                    <a:pt x="249" y="560"/>
                    <a:pt x="244" y="554"/>
                    <a:pt x="233" y="548"/>
                  </a:cubicBezTo>
                  <a:cubicBezTo>
                    <a:pt x="227" y="548"/>
                    <a:pt x="222" y="548"/>
                    <a:pt x="216" y="548"/>
                  </a:cubicBezTo>
                  <a:cubicBezTo>
                    <a:pt x="216" y="548"/>
                    <a:pt x="216" y="543"/>
                    <a:pt x="211" y="538"/>
                  </a:cubicBezTo>
                  <a:cubicBezTo>
                    <a:pt x="211" y="532"/>
                    <a:pt x="199" y="526"/>
                    <a:pt x="194" y="521"/>
                  </a:cubicBezTo>
                  <a:cubicBezTo>
                    <a:pt x="183" y="515"/>
                    <a:pt x="189" y="504"/>
                    <a:pt x="177" y="493"/>
                  </a:cubicBezTo>
                  <a:cubicBezTo>
                    <a:pt x="172" y="482"/>
                    <a:pt x="161" y="476"/>
                    <a:pt x="150" y="466"/>
                  </a:cubicBezTo>
                  <a:cubicBezTo>
                    <a:pt x="144" y="454"/>
                    <a:pt x="144" y="443"/>
                    <a:pt x="138" y="432"/>
                  </a:cubicBezTo>
                  <a:cubicBezTo>
                    <a:pt x="133" y="405"/>
                    <a:pt x="116" y="393"/>
                    <a:pt x="100" y="371"/>
                  </a:cubicBezTo>
                  <a:cubicBezTo>
                    <a:pt x="89" y="349"/>
                    <a:pt x="83" y="333"/>
                    <a:pt x="77" y="305"/>
                  </a:cubicBezTo>
                  <a:cubicBezTo>
                    <a:pt x="72" y="282"/>
                    <a:pt x="66" y="272"/>
                    <a:pt x="61" y="249"/>
                  </a:cubicBezTo>
                  <a:cubicBezTo>
                    <a:pt x="61" y="244"/>
                    <a:pt x="56" y="244"/>
                    <a:pt x="56" y="233"/>
                  </a:cubicBezTo>
                  <a:cubicBezTo>
                    <a:pt x="56" y="216"/>
                    <a:pt x="56" y="216"/>
                    <a:pt x="56" y="216"/>
                  </a:cubicBezTo>
                  <a:cubicBezTo>
                    <a:pt x="56" y="194"/>
                    <a:pt x="50" y="183"/>
                    <a:pt x="50" y="161"/>
                  </a:cubicBezTo>
                  <a:cubicBezTo>
                    <a:pt x="50" y="149"/>
                    <a:pt x="61" y="149"/>
                    <a:pt x="72" y="144"/>
                  </a:cubicBezTo>
                  <a:cubicBezTo>
                    <a:pt x="77" y="144"/>
                    <a:pt x="89" y="144"/>
                    <a:pt x="94" y="139"/>
                  </a:cubicBezTo>
                  <a:cubicBezTo>
                    <a:pt x="116" y="133"/>
                    <a:pt x="128" y="122"/>
                    <a:pt x="144" y="105"/>
                  </a:cubicBezTo>
                  <a:cubicBezTo>
                    <a:pt x="172" y="111"/>
                    <a:pt x="183" y="122"/>
                    <a:pt x="205" y="122"/>
                  </a:cubicBezTo>
                  <a:cubicBezTo>
                    <a:pt x="255" y="122"/>
                    <a:pt x="255" y="122"/>
                    <a:pt x="255" y="122"/>
                  </a:cubicBezTo>
                  <a:cubicBezTo>
                    <a:pt x="283" y="122"/>
                    <a:pt x="299" y="133"/>
                    <a:pt x="322" y="149"/>
                  </a:cubicBezTo>
                  <a:cubicBezTo>
                    <a:pt x="332" y="161"/>
                    <a:pt x="344" y="161"/>
                    <a:pt x="355" y="166"/>
                  </a:cubicBezTo>
                  <a:cubicBezTo>
                    <a:pt x="366" y="183"/>
                    <a:pt x="366" y="194"/>
                    <a:pt x="377" y="205"/>
                  </a:cubicBezTo>
                  <a:cubicBezTo>
                    <a:pt x="394" y="233"/>
                    <a:pt x="410" y="238"/>
                    <a:pt x="432" y="255"/>
                  </a:cubicBezTo>
                  <a:cubicBezTo>
                    <a:pt x="449" y="266"/>
                    <a:pt x="460" y="282"/>
                    <a:pt x="477" y="282"/>
                  </a:cubicBezTo>
                  <a:cubicBezTo>
                    <a:pt x="488" y="282"/>
                    <a:pt x="493" y="272"/>
                    <a:pt x="510" y="272"/>
                  </a:cubicBezTo>
                  <a:cubicBezTo>
                    <a:pt x="537" y="272"/>
                    <a:pt x="549" y="294"/>
                    <a:pt x="576" y="294"/>
                  </a:cubicBezTo>
                  <a:cubicBezTo>
                    <a:pt x="588" y="294"/>
                    <a:pt x="593" y="294"/>
                    <a:pt x="598" y="294"/>
                  </a:cubicBezTo>
                  <a:cubicBezTo>
                    <a:pt x="615" y="294"/>
                    <a:pt x="626" y="299"/>
                    <a:pt x="648" y="299"/>
                  </a:cubicBezTo>
                  <a:cubicBezTo>
                    <a:pt x="687" y="299"/>
                    <a:pt x="709" y="272"/>
                    <a:pt x="748" y="272"/>
                  </a:cubicBezTo>
                  <a:cubicBezTo>
                    <a:pt x="765" y="272"/>
                    <a:pt x="770" y="277"/>
                    <a:pt x="787" y="277"/>
                  </a:cubicBezTo>
                  <a:cubicBezTo>
                    <a:pt x="837" y="277"/>
                    <a:pt x="837" y="277"/>
                    <a:pt x="837" y="277"/>
                  </a:cubicBezTo>
                  <a:cubicBezTo>
                    <a:pt x="870" y="277"/>
                    <a:pt x="876" y="327"/>
                    <a:pt x="909" y="327"/>
                  </a:cubicBezTo>
                  <a:cubicBezTo>
                    <a:pt x="931" y="327"/>
                    <a:pt x="936" y="305"/>
                    <a:pt x="959" y="305"/>
                  </a:cubicBezTo>
                  <a:cubicBezTo>
                    <a:pt x="981" y="299"/>
                    <a:pt x="992" y="299"/>
                    <a:pt x="1014" y="288"/>
                  </a:cubicBezTo>
                  <a:cubicBezTo>
                    <a:pt x="1020" y="288"/>
                    <a:pt x="1025" y="277"/>
                    <a:pt x="1031" y="277"/>
                  </a:cubicBezTo>
                  <a:cubicBezTo>
                    <a:pt x="1042" y="277"/>
                    <a:pt x="1047" y="288"/>
                    <a:pt x="1053" y="294"/>
                  </a:cubicBezTo>
                  <a:cubicBezTo>
                    <a:pt x="1069" y="310"/>
                    <a:pt x="1075" y="321"/>
                    <a:pt x="1092" y="338"/>
                  </a:cubicBezTo>
                  <a:cubicBezTo>
                    <a:pt x="1114" y="366"/>
                    <a:pt x="1136" y="371"/>
                    <a:pt x="1164" y="399"/>
                  </a:cubicBezTo>
                  <a:cubicBezTo>
                    <a:pt x="1180" y="410"/>
                    <a:pt x="1186" y="421"/>
                    <a:pt x="1202" y="427"/>
                  </a:cubicBezTo>
                  <a:cubicBezTo>
                    <a:pt x="1214" y="438"/>
                    <a:pt x="1230" y="438"/>
                    <a:pt x="1236" y="449"/>
                  </a:cubicBezTo>
                  <a:cubicBezTo>
                    <a:pt x="1258" y="476"/>
                    <a:pt x="1241" y="504"/>
                    <a:pt x="1253" y="532"/>
                  </a:cubicBezTo>
                  <a:cubicBezTo>
                    <a:pt x="1269" y="565"/>
                    <a:pt x="1291" y="576"/>
                    <a:pt x="1319" y="593"/>
                  </a:cubicBezTo>
                  <a:cubicBezTo>
                    <a:pt x="1347" y="609"/>
                    <a:pt x="1369" y="621"/>
                    <a:pt x="1369" y="654"/>
                  </a:cubicBezTo>
                  <a:cubicBezTo>
                    <a:pt x="1369" y="665"/>
                    <a:pt x="1358" y="671"/>
                    <a:pt x="1358" y="687"/>
                  </a:cubicBezTo>
                  <a:cubicBezTo>
                    <a:pt x="1358" y="720"/>
                    <a:pt x="1358" y="720"/>
                    <a:pt x="1358" y="720"/>
                  </a:cubicBezTo>
                  <a:cubicBezTo>
                    <a:pt x="1358" y="726"/>
                    <a:pt x="1358" y="732"/>
                    <a:pt x="1358" y="732"/>
                  </a:cubicBezTo>
                  <a:cubicBezTo>
                    <a:pt x="1352" y="737"/>
                    <a:pt x="1352" y="737"/>
                    <a:pt x="1358" y="737"/>
                  </a:cubicBezTo>
                  <a:cubicBezTo>
                    <a:pt x="1363" y="737"/>
                    <a:pt x="1363" y="742"/>
                    <a:pt x="1369" y="742"/>
                  </a:cubicBezTo>
                  <a:close/>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grpSp>
      <p:sp>
        <p:nvSpPr>
          <p:cNvPr id="45" name="TextBox 44">
            <a:extLst>
              <a:ext uri="{FF2B5EF4-FFF2-40B4-BE49-F238E27FC236}">
                <a16:creationId xmlns:a16="http://schemas.microsoft.com/office/drawing/2014/main" id="{A28030CA-E57D-450C-A865-E5DDB0540157}"/>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INDONESIA MAP</a:t>
            </a:r>
          </a:p>
          <a:p>
            <a:r>
              <a:rPr lang="en-US" dirty="0">
                <a:solidFill>
                  <a:schemeClr val="bg1"/>
                </a:solidFill>
                <a:latin typeface="Candara" panose="020E0502030303020204" pitchFamily="34" charset="0"/>
              </a:rPr>
              <a:t>Your Subtitle</a:t>
            </a:r>
          </a:p>
        </p:txBody>
      </p:sp>
      <p:grpSp>
        <p:nvGrpSpPr>
          <p:cNvPr id="47" name="Group 46">
            <a:extLst>
              <a:ext uri="{FF2B5EF4-FFF2-40B4-BE49-F238E27FC236}">
                <a16:creationId xmlns:a16="http://schemas.microsoft.com/office/drawing/2014/main" id="{6DD00AEB-A22E-4B72-99BE-DB57D4599F13}"/>
              </a:ext>
            </a:extLst>
          </p:cNvPr>
          <p:cNvGrpSpPr/>
          <p:nvPr/>
        </p:nvGrpSpPr>
        <p:grpSpPr>
          <a:xfrm>
            <a:off x="1046872" y="3039920"/>
            <a:ext cx="3594912" cy="1375905"/>
            <a:chOff x="2243731" y="2891162"/>
            <a:chExt cx="3594912" cy="1375905"/>
          </a:xfrm>
        </p:grpSpPr>
        <p:grpSp>
          <p:nvGrpSpPr>
            <p:cNvPr id="48" name="Group 47">
              <a:extLst>
                <a:ext uri="{FF2B5EF4-FFF2-40B4-BE49-F238E27FC236}">
                  <a16:creationId xmlns:a16="http://schemas.microsoft.com/office/drawing/2014/main" id="{8D5E1F94-2E69-4058-857C-014CCC0264D8}"/>
                </a:ext>
              </a:extLst>
            </p:cNvPr>
            <p:cNvGrpSpPr/>
            <p:nvPr/>
          </p:nvGrpSpPr>
          <p:grpSpPr>
            <a:xfrm>
              <a:off x="2243731" y="3192308"/>
              <a:ext cx="2743200" cy="508758"/>
              <a:chOff x="1066801" y="2238247"/>
              <a:chExt cx="2743200" cy="508758"/>
            </a:xfrm>
          </p:grpSpPr>
          <p:sp>
            <p:nvSpPr>
              <p:cNvPr id="56" name="Freeform: Shape 55">
                <a:extLst>
                  <a:ext uri="{FF2B5EF4-FFF2-40B4-BE49-F238E27FC236}">
                    <a16:creationId xmlns:a16="http://schemas.microsoft.com/office/drawing/2014/main" id="{06AFE424-CD23-4D74-B3BF-69E6AB13A6D2}"/>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Text Box 10">
                <a:extLst>
                  <a:ext uri="{FF2B5EF4-FFF2-40B4-BE49-F238E27FC236}">
                    <a16:creationId xmlns:a16="http://schemas.microsoft.com/office/drawing/2014/main" id="{29E94BDA-9DF1-4102-ADF5-EDDEC2981323}"/>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49" name="Group 48">
              <a:extLst>
                <a:ext uri="{FF2B5EF4-FFF2-40B4-BE49-F238E27FC236}">
                  <a16:creationId xmlns:a16="http://schemas.microsoft.com/office/drawing/2014/main" id="{AE9EA0BA-ED68-4336-9D45-8BAC08B775A2}"/>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50" name="Freeform: Shape 49">
                <a:extLst>
                  <a:ext uri="{FF2B5EF4-FFF2-40B4-BE49-F238E27FC236}">
                    <a16:creationId xmlns:a16="http://schemas.microsoft.com/office/drawing/2014/main" id="{964DA463-0253-4EAB-B7B9-4CD76C11D0E7}"/>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1" name="Oval 50">
                <a:extLst>
                  <a:ext uri="{FF2B5EF4-FFF2-40B4-BE49-F238E27FC236}">
                    <a16:creationId xmlns:a16="http://schemas.microsoft.com/office/drawing/2014/main" id="{AE3BCA41-205E-4E5E-8B1F-FF37676876AE}"/>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52" name="Graphic 26" descr="Hike">
                <a:extLst>
                  <a:ext uri="{FF2B5EF4-FFF2-40B4-BE49-F238E27FC236}">
                    <a16:creationId xmlns:a16="http://schemas.microsoft.com/office/drawing/2014/main" id="{CD6F1829-0180-491C-BE8F-DF974B6D4EF6}"/>
                  </a:ext>
                </a:extLst>
              </p:cNvPr>
              <p:cNvGrpSpPr>
                <a:grpSpLocks noChangeAspect="1"/>
              </p:cNvGrpSpPr>
              <p:nvPr/>
            </p:nvGrpSpPr>
            <p:grpSpPr>
              <a:xfrm>
                <a:off x="3835579" y="2208930"/>
                <a:ext cx="548640" cy="548640"/>
                <a:chOff x="5638800" y="2971800"/>
                <a:chExt cx="914400" cy="914400"/>
              </a:xfrm>
              <a:solidFill>
                <a:srgbClr val="4D4D4D"/>
              </a:solidFill>
            </p:grpSpPr>
            <p:sp>
              <p:nvSpPr>
                <p:cNvPr id="53" name="Freeform: Shape 52">
                  <a:extLst>
                    <a:ext uri="{FF2B5EF4-FFF2-40B4-BE49-F238E27FC236}">
                      <a16:creationId xmlns:a16="http://schemas.microsoft.com/office/drawing/2014/main" id="{0406EF0F-7170-4C0F-9479-0EC5FDC57B3B}"/>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54" name="Freeform: Shape 53">
                  <a:extLst>
                    <a:ext uri="{FF2B5EF4-FFF2-40B4-BE49-F238E27FC236}">
                      <a16:creationId xmlns:a16="http://schemas.microsoft.com/office/drawing/2014/main" id="{3D887D64-076B-4E22-A220-ABDF35B84B0E}"/>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55" name="Freeform: Shape 54">
                  <a:extLst>
                    <a:ext uri="{FF2B5EF4-FFF2-40B4-BE49-F238E27FC236}">
                      <a16:creationId xmlns:a16="http://schemas.microsoft.com/office/drawing/2014/main" id="{FC001296-7C68-459C-B25D-C34FABB726FE}"/>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63" name="TextBox 62">
            <a:extLst>
              <a:ext uri="{FF2B5EF4-FFF2-40B4-BE49-F238E27FC236}">
                <a16:creationId xmlns:a16="http://schemas.microsoft.com/office/drawing/2014/main" id="{7E5FA22E-A9BC-40A3-A5F2-6A8796C37969}"/>
              </a:ext>
            </a:extLst>
          </p:cNvPr>
          <p:cNvSpPr txBox="1"/>
          <p:nvPr/>
        </p:nvSpPr>
        <p:spPr>
          <a:xfrm>
            <a:off x="8946200" y="1471154"/>
            <a:ext cx="3093400" cy="1523494"/>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64" name="TextBox 63">
            <a:extLst>
              <a:ext uri="{FF2B5EF4-FFF2-40B4-BE49-F238E27FC236}">
                <a16:creationId xmlns:a16="http://schemas.microsoft.com/office/drawing/2014/main" id="{DB48FD06-E2AD-494A-AF14-032C93F71140}"/>
              </a:ext>
            </a:extLst>
          </p:cNvPr>
          <p:cNvSpPr txBox="1"/>
          <p:nvPr/>
        </p:nvSpPr>
        <p:spPr>
          <a:xfrm>
            <a:off x="492854" y="3966847"/>
            <a:ext cx="2888214" cy="1723549"/>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65" name="Group 64">
            <a:extLst>
              <a:ext uri="{FF2B5EF4-FFF2-40B4-BE49-F238E27FC236}">
                <a16:creationId xmlns:a16="http://schemas.microsoft.com/office/drawing/2014/main" id="{4CDBABDC-945C-40A0-BD2A-825C6EEF8D3A}"/>
              </a:ext>
            </a:extLst>
          </p:cNvPr>
          <p:cNvGrpSpPr/>
          <p:nvPr/>
        </p:nvGrpSpPr>
        <p:grpSpPr>
          <a:xfrm>
            <a:off x="5368146" y="1450203"/>
            <a:ext cx="3509383" cy="1375905"/>
            <a:chOff x="6025615" y="1230029"/>
            <a:chExt cx="3509383" cy="1375905"/>
          </a:xfrm>
        </p:grpSpPr>
        <p:grpSp>
          <p:nvGrpSpPr>
            <p:cNvPr id="66" name="Group 65">
              <a:extLst>
                <a:ext uri="{FF2B5EF4-FFF2-40B4-BE49-F238E27FC236}">
                  <a16:creationId xmlns:a16="http://schemas.microsoft.com/office/drawing/2014/main" id="{5D2FFCA1-9ABF-4560-8E33-296F66E8BD3B}"/>
                </a:ext>
              </a:extLst>
            </p:cNvPr>
            <p:cNvGrpSpPr/>
            <p:nvPr/>
          </p:nvGrpSpPr>
          <p:grpSpPr>
            <a:xfrm>
              <a:off x="6791798" y="1528954"/>
              <a:ext cx="2743200" cy="508758"/>
              <a:chOff x="7772400" y="675620"/>
              <a:chExt cx="2743200" cy="508758"/>
            </a:xfrm>
          </p:grpSpPr>
          <p:sp>
            <p:nvSpPr>
              <p:cNvPr id="71" name="Freeform: Shape 70">
                <a:extLst>
                  <a:ext uri="{FF2B5EF4-FFF2-40B4-BE49-F238E27FC236}">
                    <a16:creationId xmlns:a16="http://schemas.microsoft.com/office/drawing/2014/main" id="{DBAD9EEC-1936-449A-8CD2-80DC2AF98DBA}"/>
                  </a:ext>
                </a:extLst>
              </p:cNvPr>
              <p:cNvSpPr>
                <a:spLocks noChangeAspect="1"/>
              </p:cNvSpPr>
              <p:nvPr/>
            </p:nvSpPr>
            <p:spPr>
              <a:xfrm>
                <a:off x="7772400" y="675620"/>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 name="Text Box 10">
                <a:extLst>
                  <a:ext uri="{FF2B5EF4-FFF2-40B4-BE49-F238E27FC236}">
                    <a16:creationId xmlns:a16="http://schemas.microsoft.com/office/drawing/2014/main" id="{CB2DDCD1-A250-4947-AE17-8BB98BD2715A}"/>
                  </a:ext>
                </a:extLst>
              </p:cNvPr>
              <p:cNvSpPr txBox="1">
                <a:spLocks noChangeArrowheads="1"/>
              </p:cNvSpPr>
              <p:nvPr/>
            </p:nvSpPr>
            <p:spPr bwMode="auto">
              <a:xfrm>
                <a:off x="8250564" y="745133"/>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67" name="Group 66">
              <a:extLst>
                <a:ext uri="{FF2B5EF4-FFF2-40B4-BE49-F238E27FC236}">
                  <a16:creationId xmlns:a16="http://schemas.microsoft.com/office/drawing/2014/main" id="{F2B69565-509A-4DA8-B100-043F73D24720}"/>
                </a:ext>
              </a:extLst>
            </p:cNvPr>
            <p:cNvGrpSpPr/>
            <p:nvPr/>
          </p:nvGrpSpPr>
          <p:grpSpPr>
            <a:xfrm>
              <a:off x="6025615" y="1230029"/>
              <a:ext cx="1097280" cy="1375905"/>
              <a:chOff x="7006217" y="376695"/>
              <a:chExt cx="1097280" cy="1375905"/>
            </a:xfrm>
            <a:effectLst>
              <a:outerShdw blurRad="76200" dir="18900000" sy="23000" kx="-1200000" algn="bl" rotWithShape="0">
                <a:prstClr val="black">
                  <a:alpha val="13000"/>
                </a:prstClr>
              </a:outerShdw>
            </a:effectLst>
          </p:grpSpPr>
          <p:sp>
            <p:nvSpPr>
              <p:cNvPr id="68" name="Freeform: Shape 67">
                <a:extLst>
                  <a:ext uri="{FF2B5EF4-FFF2-40B4-BE49-F238E27FC236}">
                    <a16:creationId xmlns:a16="http://schemas.microsoft.com/office/drawing/2014/main" id="{B64B059F-9DD5-4E58-81B1-5AB90B5B54F1}"/>
                  </a:ext>
                </a:extLst>
              </p:cNvPr>
              <p:cNvSpPr>
                <a:spLocks noChangeAspect="1"/>
              </p:cNvSpPr>
              <p:nvPr/>
            </p:nvSpPr>
            <p:spPr>
              <a:xfrm>
                <a:off x="7006217" y="376695"/>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9" name="Oval 68">
                <a:extLst>
                  <a:ext uri="{FF2B5EF4-FFF2-40B4-BE49-F238E27FC236}">
                    <a16:creationId xmlns:a16="http://schemas.microsoft.com/office/drawing/2014/main" id="{C422C134-4BAE-4C51-AD01-08128721AB87}"/>
                  </a:ext>
                </a:extLst>
              </p:cNvPr>
              <p:cNvSpPr>
                <a:spLocks noChangeAspect="1"/>
              </p:cNvSpPr>
              <p:nvPr/>
            </p:nvSpPr>
            <p:spPr>
              <a:xfrm>
                <a:off x="7138654" y="516309"/>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70" name="Graphic 69" descr="Tent">
                <a:extLst>
                  <a:ext uri="{FF2B5EF4-FFF2-40B4-BE49-F238E27FC236}">
                    <a16:creationId xmlns:a16="http://schemas.microsoft.com/office/drawing/2014/main" id="{210719C5-B4F2-4485-BF5B-349559E1ED25}"/>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7263383" y="616045"/>
                <a:ext cx="548640" cy="548640"/>
              </a:xfrm>
              <a:prstGeom prst="rect">
                <a:avLst/>
              </a:prstGeom>
            </p:spPr>
          </p:pic>
        </p:grpSp>
      </p:grpSp>
      <p:graphicFrame>
        <p:nvGraphicFramePr>
          <p:cNvPr id="73" name="Chart 72">
            <a:extLst>
              <a:ext uri="{FF2B5EF4-FFF2-40B4-BE49-F238E27FC236}">
                <a16:creationId xmlns:a16="http://schemas.microsoft.com/office/drawing/2014/main" id="{8086D5E7-C0C9-4619-B224-DBBF21ACBE56}"/>
              </a:ext>
            </a:extLst>
          </p:cNvPr>
          <p:cNvGraphicFramePr>
            <a:graphicFrameLocks noChangeAspect="1"/>
          </p:cNvGraphicFramePr>
          <p:nvPr>
            <p:extLst/>
          </p:nvPr>
        </p:nvGraphicFramePr>
        <p:xfrm>
          <a:off x="5179293" y="1220057"/>
          <a:ext cx="1463040" cy="1548508"/>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74" name="Chart 73">
            <a:extLst>
              <a:ext uri="{FF2B5EF4-FFF2-40B4-BE49-F238E27FC236}">
                <a16:creationId xmlns:a16="http://schemas.microsoft.com/office/drawing/2014/main" id="{36BD862C-73B3-47EF-AFF9-E5A03AA49B89}"/>
              </a:ext>
            </a:extLst>
          </p:cNvPr>
          <p:cNvGraphicFramePr>
            <a:graphicFrameLocks noChangeAspect="1"/>
          </p:cNvGraphicFramePr>
          <p:nvPr>
            <p:extLst/>
          </p:nvPr>
        </p:nvGraphicFramePr>
        <p:xfrm>
          <a:off x="3355313" y="2819675"/>
          <a:ext cx="1463040" cy="1548508"/>
        </p:xfrm>
        <a:graphic>
          <a:graphicData uri="http://schemas.openxmlformats.org/drawingml/2006/chart">
            <c:chart xmlns:c="http://schemas.openxmlformats.org/drawingml/2006/chart" xmlns:r="http://schemas.openxmlformats.org/officeDocument/2006/relationships" r:id="rId6"/>
          </a:graphicData>
        </a:graphic>
      </p:graphicFrame>
      <p:sp>
        <p:nvSpPr>
          <p:cNvPr id="90" name="TextBox 89">
            <a:extLst>
              <a:ext uri="{FF2B5EF4-FFF2-40B4-BE49-F238E27FC236}">
                <a16:creationId xmlns:a16="http://schemas.microsoft.com/office/drawing/2014/main" id="{D444465B-9CB6-4700-9942-D67BE9628107}"/>
              </a:ext>
            </a:extLst>
          </p:cNvPr>
          <p:cNvSpPr txBox="1"/>
          <p:nvPr/>
        </p:nvSpPr>
        <p:spPr>
          <a:xfrm>
            <a:off x="7328978" y="5052258"/>
            <a:ext cx="3666348" cy="1138773"/>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8" name="Group 7">
            <a:extLst>
              <a:ext uri="{FF2B5EF4-FFF2-40B4-BE49-F238E27FC236}">
                <a16:creationId xmlns:a16="http://schemas.microsoft.com/office/drawing/2014/main" id="{575B66A0-5A1B-4D0B-9FE0-D955B14232A1}"/>
              </a:ext>
            </a:extLst>
          </p:cNvPr>
          <p:cNvGrpSpPr/>
          <p:nvPr/>
        </p:nvGrpSpPr>
        <p:grpSpPr>
          <a:xfrm>
            <a:off x="6611704" y="3606840"/>
            <a:ext cx="3509383" cy="1375905"/>
            <a:chOff x="6908584" y="3864833"/>
            <a:chExt cx="3509383" cy="1375905"/>
          </a:xfrm>
        </p:grpSpPr>
        <p:grpSp>
          <p:nvGrpSpPr>
            <p:cNvPr id="92" name="Group 91">
              <a:extLst>
                <a:ext uri="{FF2B5EF4-FFF2-40B4-BE49-F238E27FC236}">
                  <a16:creationId xmlns:a16="http://schemas.microsoft.com/office/drawing/2014/main" id="{A7E54DC7-709D-4F35-829D-A9B395CE3D59}"/>
                </a:ext>
              </a:extLst>
            </p:cNvPr>
            <p:cNvGrpSpPr/>
            <p:nvPr/>
          </p:nvGrpSpPr>
          <p:grpSpPr>
            <a:xfrm>
              <a:off x="6908584" y="3864833"/>
              <a:ext cx="3509383" cy="1375905"/>
              <a:chOff x="6025615" y="1230029"/>
              <a:chExt cx="3509383" cy="1375905"/>
            </a:xfrm>
          </p:grpSpPr>
          <p:grpSp>
            <p:nvGrpSpPr>
              <p:cNvPr id="93" name="Group 92">
                <a:extLst>
                  <a:ext uri="{FF2B5EF4-FFF2-40B4-BE49-F238E27FC236}">
                    <a16:creationId xmlns:a16="http://schemas.microsoft.com/office/drawing/2014/main" id="{D2635BA6-3050-4BBD-8267-E99E71CE4BAC}"/>
                  </a:ext>
                </a:extLst>
              </p:cNvPr>
              <p:cNvGrpSpPr/>
              <p:nvPr/>
            </p:nvGrpSpPr>
            <p:grpSpPr>
              <a:xfrm>
                <a:off x="6791798" y="1528954"/>
                <a:ext cx="2743200" cy="508758"/>
                <a:chOff x="7772400" y="675620"/>
                <a:chExt cx="2743200" cy="508758"/>
              </a:xfrm>
            </p:grpSpPr>
            <p:sp>
              <p:nvSpPr>
                <p:cNvPr id="98" name="Freeform: Shape 97">
                  <a:extLst>
                    <a:ext uri="{FF2B5EF4-FFF2-40B4-BE49-F238E27FC236}">
                      <a16:creationId xmlns:a16="http://schemas.microsoft.com/office/drawing/2014/main" id="{740B0224-5BEC-4F08-9E7B-7245BCF6AD77}"/>
                    </a:ext>
                  </a:extLst>
                </p:cNvPr>
                <p:cNvSpPr>
                  <a:spLocks noChangeAspect="1"/>
                </p:cNvSpPr>
                <p:nvPr/>
              </p:nvSpPr>
              <p:spPr>
                <a:xfrm>
                  <a:off x="7772400" y="675620"/>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9" name="Text Box 10">
                  <a:extLst>
                    <a:ext uri="{FF2B5EF4-FFF2-40B4-BE49-F238E27FC236}">
                      <a16:creationId xmlns:a16="http://schemas.microsoft.com/office/drawing/2014/main" id="{BB25659E-1060-42BC-B343-E686AD15D3D8}"/>
                    </a:ext>
                  </a:extLst>
                </p:cNvPr>
                <p:cNvSpPr txBox="1">
                  <a:spLocks noChangeArrowheads="1"/>
                </p:cNvSpPr>
                <p:nvPr/>
              </p:nvSpPr>
              <p:spPr bwMode="auto">
                <a:xfrm>
                  <a:off x="8250564" y="745133"/>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94" name="Group 93">
                <a:extLst>
                  <a:ext uri="{FF2B5EF4-FFF2-40B4-BE49-F238E27FC236}">
                    <a16:creationId xmlns:a16="http://schemas.microsoft.com/office/drawing/2014/main" id="{BB76BDD5-1FB5-4F55-9462-70F2379E3D9D}"/>
                  </a:ext>
                </a:extLst>
              </p:cNvPr>
              <p:cNvGrpSpPr/>
              <p:nvPr/>
            </p:nvGrpSpPr>
            <p:grpSpPr>
              <a:xfrm>
                <a:off x="6025615" y="1230029"/>
                <a:ext cx="1097280" cy="1375905"/>
                <a:chOff x="7006217" y="376695"/>
                <a:chExt cx="1097280" cy="1375905"/>
              </a:xfrm>
              <a:effectLst>
                <a:outerShdw blurRad="76200" dir="18900000" sy="23000" kx="-1200000" algn="bl" rotWithShape="0">
                  <a:prstClr val="black">
                    <a:alpha val="13000"/>
                  </a:prstClr>
                </a:outerShdw>
              </a:effectLst>
            </p:grpSpPr>
            <p:sp>
              <p:nvSpPr>
                <p:cNvPr id="95" name="Freeform: Shape 94">
                  <a:extLst>
                    <a:ext uri="{FF2B5EF4-FFF2-40B4-BE49-F238E27FC236}">
                      <a16:creationId xmlns:a16="http://schemas.microsoft.com/office/drawing/2014/main" id="{4B749CD9-60A8-45DC-8296-FFEE92905118}"/>
                    </a:ext>
                  </a:extLst>
                </p:cNvPr>
                <p:cNvSpPr>
                  <a:spLocks noChangeAspect="1"/>
                </p:cNvSpPr>
                <p:nvPr/>
              </p:nvSpPr>
              <p:spPr>
                <a:xfrm>
                  <a:off x="7006217" y="376695"/>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6" name="Oval 95">
                  <a:extLst>
                    <a:ext uri="{FF2B5EF4-FFF2-40B4-BE49-F238E27FC236}">
                      <a16:creationId xmlns:a16="http://schemas.microsoft.com/office/drawing/2014/main" id="{0639BB20-6B94-4C4E-A594-E860D446CD54}"/>
                    </a:ext>
                  </a:extLst>
                </p:cNvPr>
                <p:cNvSpPr>
                  <a:spLocks noChangeAspect="1"/>
                </p:cNvSpPr>
                <p:nvPr/>
              </p:nvSpPr>
              <p:spPr>
                <a:xfrm>
                  <a:off x="7138654" y="516309"/>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grpSp>
          <p:nvGrpSpPr>
            <p:cNvPr id="7" name="Group 6">
              <a:extLst>
                <a:ext uri="{FF2B5EF4-FFF2-40B4-BE49-F238E27FC236}">
                  <a16:creationId xmlns:a16="http://schemas.microsoft.com/office/drawing/2014/main" id="{62FFB277-13B9-4764-849E-E4526E45F731}"/>
                </a:ext>
              </a:extLst>
            </p:cNvPr>
            <p:cNvGrpSpPr/>
            <p:nvPr/>
          </p:nvGrpSpPr>
          <p:grpSpPr>
            <a:xfrm>
              <a:off x="7286979" y="4194249"/>
              <a:ext cx="325755" cy="504666"/>
              <a:chOff x="7286979" y="4194249"/>
              <a:chExt cx="325755" cy="504666"/>
            </a:xfrm>
          </p:grpSpPr>
          <p:sp>
            <p:nvSpPr>
              <p:cNvPr id="100" name="Freeform: Shape 99">
                <a:extLst>
                  <a:ext uri="{FF2B5EF4-FFF2-40B4-BE49-F238E27FC236}">
                    <a16:creationId xmlns:a16="http://schemas.microsoft.com/office/drawing/2014/main" id="{5118BB65-042E-4728-B27A-1EB034DECCF2}"/>
                  </a:ext>
                </a:extLst>
              </p:cNvPr>
              <p:cNvSpPr/>
              <p:nvPr/>
            </p:nvSpPr>
            <p:spPr>
              <a:xfrm>
                <a:off x="7286979" y="4304580"/>
                <a:ext cx="325755" cy="39433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solidFill>
                <a:srgbClr val="4D4D4D"/>
              </a:solidFill>
              <a:ln w="9525" cap="flat">
                <a:noFill/>
                <a:prstDash val="solid"/>
                <a:miter/>
              </a:ln>
            </p:spPr>
            <p:txBody>
              <a:bodyPr rtlCol="0" anchor="ctr"/>
              <a:lstStyle/>
              <a:p>
                <a:endParaRPr lang="en-US"/>
              </a:p>
            </p:txBody>
          </p:sp>
          <p:sp>
            <p:nvSpPr>
              <p:cNvPr id="101" name="Freeform: Shape 100">
                <a:extLst>
                  <a:ext uri="{FF2B5EF4-FFF2-40B4-BE49-F238E27FC236}">
                    <a16:creationId xmlns:a16="http://schemas.microsoft.com/office/drawing/2014/main" id="{1EA01A93-7908-4449-8533-5B9204DD9179}"/>
                  </a:ext>
                </a:extLst>
              </p:cNvPr>
              <p:cNvSpPr/>
              <p:nvPr/>
            </p:nvSpPr>
            <p:spPr>
              <a:xfrm>
                <a:off x="7416895" y="4194249"/>
                <a:ext cx="97155" cy="9715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solidFill>
                <a:srgbClr val="4D4D4D"/>
              </a:solidFill>
              <a:ln w="9525" cap="flat">
                <a:noFill/>
                <a:prstDash val="solid"/>
                <a:miter/>
              </a:ln>
            </p:spPr>
            <p:txBody>
              <a:bodyPr rtlCol="0" anchor="ctr"/>
              <a:lstStyle/>
              <a:p>
                <a:endParaRPr lang="en-US"/>
              </a:p>
            </p:txBody>
          </p:sp>
          <p:sp>
            <p:nvSpPr>
              <p:cNvPr id="102" name="Freeform: Shape 101">
                <a:extLst>
                  <a:ext uri="{FF2B5EF4-FFF2-40B4-BE49-F238E27FC236}">
                    <a16:creationId xmlns:a16="http://schemas.microsoft.com/office/drawing/2014/main" id="{CF915534-0488-4B3C-8CAD-02BD24496411}"/>
                  </a:ext>
                </a:extLst>
              </p:cNvPr>
              <p:cNvSpPr/>
              <p:nvPr/>
            </p:nvSpPr>
            <p:spPr>
              <a:xfrm>
                <a:off x="7294974" y="4248074"/>
                <a:ext cx="114300" cy="2286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solidFill>
                <a:srgbClr val="4D4D4D"/>
              </a:solidFill>
              <a:ln w="9525" cap="flat">
                <a:noFill/>
                <a:prstDash val="solid"/>
                <a:miter/>
              </a:ln>
            </p:spPr>
            <p:txBody>
              <a:bodyPr rtlCol="0" anchor="ctr"/>
              <a:lstStyle/>
              <a:p>
                <a:endParaRPr lang="en-US"/>
              </a:p>
            </p:txBody>
          </p:sp>
        </p:grpSp>
      </p:grpSp>
      <p:graphicFrame>
        <p:nvGraphicFramePr>
          <p:cNvPr id="91" name="Chart 90">
            <a:extLst>
              <a:ext uri="{FF2B5EF4-FFF2-40B4-BE49-F238E27FC236}">
                <a16:creationId xmlns:a16="http://schemas.microsoft.com/office/drawing/2014/main" id="{5E87DD9A-4101-49FE-9878-A66287F6D33A}"/>
              </a:ext>
            </a:extLst>
          </p:cNvPr>
          <p:cNvGraphicFramePr>
            <a:graphicFrameLocks noChangeAspect="1"/>
          </p:cNvGraphicFramePr>
          <p:nvPr>
            <p:extLst/>
          </p:nvPr>
        </p:nvGraphicFramePr>
        <p:xfrm>
          <a:off x="6418955" y="3397081"/>
          <a:ext cx="1463040" cy="1548508"/>
        </p:xfrm>
        <a:graphic>
          <a:graphicData uri="http://schemas.openxmlformats.org/drawingml/2006/chart">
            <c:chart xmlns:c="http://schemas.openxmlformats.org/drawingml/2006/chart" xmlns:r="http://schemas.openxmlformats.org/officeDocument/2006/relationships" r:id="rId7"/>
          </a:graphicData>
        </a:graphic>
      </p:graphicFrame>
    </p:spTree>
    <p:extLst>
      <p:ext uri="{BB962C8B-B14F-4D97-AF65-F5344CB8AC3E}">
        <p14:creationId xmlns:p14="http://schemas.microsoft.com/office/powerpoint/2010/main" val="25291532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5"/>
                                        </p:tgtEl>
                                        <p:attrNameLst>
                                          <p:attrName>style.visibility</p:attrName>
                                        </p:attrNameLst>
                                      </p:cBhvr>
                                      <p:to>
                                        <p:strVal val="visible"/>
                                      </p:to>
                                    </p:set>
                                    <p:animEffect transition="in" filter="wipe(left)">
                                      <p:cBhvr>
                                        <p:cTn id="7" dur="1000"/>
                                        <p:tgtEl>
                                          <p:spTgt spid="45"/>
                                        </p:tgtEl>
                                      </p:cBhvr>
                                    </p:animEffect>
                                  </p:childTnLst>
                                </p:cTn>
                              </p:par>
                            </p:childTnLst>
                          </p:cTn>
                        </p:par>
                        <p:par>
                          <p:cTn id="8" fill="hold">
                            <p:stCondLst>
                              <p:cond delay="1000"/>
                            </p:stCondLst>
                            <p:childTnLst>
                              <p:par>
                                <p:cTn id="9" presetID="42" presetClass="entr" presetSubtype="0" fill="hold" nodeType="afterEffect">
                                  <p:stCondLst>
                                    <p:cond delay="0"/>
                                  </p:stCondLst>
                                  <p:childTnLst>
                                    <p:set>
                                      <p:cBhvr>
                                        <p:cTn id="10" dur="1" fill="hold">
                                          <p:stCondLst>
                                            <p:cond delay="0"/>
                                          </p:stCondLst>
                                        </p:cTn>
                                        <p:tgtEl>
                                          <p:spTgt spid="75"/>
                                        </p:tgtEl>
                                        <p:attrNameLst>
                                          <p:attrName>style.visibility</p:attrName>
                                        </p:attrNameLst>
                                      </p:cBhvr>
                                      <p:to>
                                        <p:strVal val="visible"/>
                                      </p:to>
                                    </p:set>
                                    <p:animEffect transition="in" filter="fade">
                                      <p:cBhvr>
                                        <p:cTn id="11" dur="1000"/>
                                        <p:tgtEl>
                                          <p:spTgt spid="75"/>
                                        </p:tgtEl>
                                      </p:cBhvr>
                                    </p:animEffect>
                                    <p:anim calcmode="lin" valueType="num">
                                      <p:cBhvr>
                                        <p:cTn id="12" dur="1000" fill="hold"/>
                                        <p:tgtEl>
                                          <p:spTgt spid="75"/>
                                        </p:tgtEl>
                                        <p:attrNameLst>
                                          <p:attrName>ppt_x</p:attrName>
                                        </p:attrNameLst>
                                      </p:cBhvr>
                                      <p:tavLst>
                                        <p:tav tm="0">
                                          <p:val>
                                            <p:strVal val="#ppt_x"/>
                                          </p:val>
                                        </p:tav>
                                        <p:tav tm="100000">
                                          <p:val>
                                            <p:strVal val="#ppt_x"/>
                                          </p:val>
                                        </p:tav>
                                      </p:tavLst>
                                    </p:anim>
                                    <p:anim calcmode="lin" valueType="num">
                                      <p:cBhvr>
                                        <p:cTn id="13" dur="1000" fill="hold"/>
                                        <p:tgtEl>
                                          <p:spTgt spid="75"/>
                                        </p:tgtEl>
                                        <p:attrNameLst>
                                          <p:attrName>ppt_y</p:attrName>
                                        </p:attrNameLst>
                                      </p:cBhvr>
                                      <p:tavLst>
                                        <p:tav tm="0">
                                          <p:val>
                                            <p:strVal val="#ppt_y+.1"/>
                                          </p:val>
                                        </p:tav>
                                        <p:tav tm="100000">
                                          <p:val>
                                            <p:strVal val="#ppt_y"/>
                                          </p:val>
                                        </p:tav>
                                      </p:tavLst>
                                    </p:anim>
                                  </p:childTnLst>
                                </p:cTn>
                              </p:par>
                            </p:childTnLst>
                          </p:cTn>
                        </p:par>
                        <p:par>
                          <p:cTn id="14" fill="hold">
                            <p:stCondLst>
                              <p:cond delay="2000"/>
                            </p:stCondLst>
                            <p:childTnLst>
                              <p:par>
                                <p:cTn id="15" presetID="2" presetClass="entr" presetSubtype="8" fill="hold" nodeType="afterEffect">
                                  <p:stCondLst>
                                    <p:cond delay="0"/>
                                  </p:stCondLst>
                                  <p:childTnLst>
                                    <p:set>
                                      <p:cBhvr>
                                        <p:cTn id="16" dur="1" fill="hold">
                                          <p:stCondLst>
                                            <p:cond delay="0"/>
                                          </p:stCondLst>
                                        </p:cTn>
                                        <p:tgtEl>
                                          <p:spTgt spid="47"/>
                                        </p:tgtEl>
                                        <p:attrNameLst>
                                          <p:attrName>style.visibility</p:attrName>
                                        </p:attrNameLst>
                                      </p:cBhvr>
                                      <p:to>
                                        <p:strVal val="visible"/>
                                      </p:to>
                                    </p:set>
                                    <p:anim calcmode="lin" valueType="num">
                                      <p:cBhvr additive="base">
                                        <p:cTn id="17" dur="500" fill="hold"/>
                                        <p:tgtEl>
                                          <p:spTgt spid="47"/>
                                        </p:tgtEl>
                                        <p:attrNameLst>
                                          <p:attrName>ppt_x</p:attrName>
                                        </p:attrNameLst>
                                      </p:cBhvr>
                                      <p:tavLst>
                                        <p:tav tm="0">
                                          <p:val>
                                            <p:strVal val="0-#ppt_w/2"/>
                                          </p:val>
                                        </p:tav>
                                        <p:tav tm="100000">
                                          <p:val>
                                            <p:strVal val="#ppt_x"/>
                                          </p:val>
                                        </p:tav>
                                      </p:tavLst>
                                    </p:anim>
                                    <p:anim calcmode="lin" valueType="num">
                                      <p:cBhvr additive="base">
                                        <p:cTn id="18" dur="500" fill="hold"/>
                                        <p:tgtEl>
                                          <p:spTgt spid="47"/>
                                        </p:tgtEl>
                                        <p:attrNameLst>
                                          <p:attrName>ppt_y</p:attrName>
                                        </p:attrNameLst>
                                      </p:cBhvr>
                                      <p:tavLst>
                                        <p:tav tm="0">
                                          <p:val>
                                            <p:strVal val="#ppt_y"/>
                                          </p:val>
                                        </p:tav>
                                        <p:tav tm="100000">
                                          <p:val>
                                            <p:strVal val="#ppt_y"/>
                                          </p:val>
                                        </p:tav>
                                      </p:tavLst>
                                    </p:anim>
                                  </p:childTnLst>
                                </p:cTn>
                              </p:par>
                            </p:childTnLst>
                          </p:cTn>
                        </p:par>
                        <p:par>
                          <p:cTn id="19" fill="hold">
                            <p:stCondLst>
                              <p:cond delay="2500"/>
                            </p:stCondLst>
                            <p:childTnLst>
                              <p:par>
                                <p:cTn id="20" presetID="42" presetClass="entr" presetSubtype="0" fill="hold" grpId="0" nodeType="afterEffect">
                                  <p:stCondLst>
                                    <p:cond delay="0"/>
                                  </p:stCondLst>
                                  <p:childTnLst>
                                    <p:set>
                                      <p:cBhvr>
                                        <p:cTn id="21" dur="1" fill="hold">
                                          <p:stCondLst>
                                            <p:cond delay="0"/>
                                          </p:stCondLst>
                                        </p:cTn>
                                        <p:tgtEl>
                                          <p:spTgt spid="64"/>
                                        </p:tgtEl>
                                        <p:attrNameLst>
                                          <p:attrName>style.visibility</p:attrName>
                                        </p:attrNameLst>
                                      </p:cBhvr>
                                      <p:to>
                                        <p:strVal val="visible"/>
                                      </p:to>
                                    </p:set>
                                    <p:animEffect transition="in" filter="fade">
                                      <p:cBhvr>
                                        <p:cTn id="22" dur="1000"/>
                                        <p:tgtEl>
                                          <p:spTgt spid="64"/>
                                        </p:tgtEl>
                                      </p:cBhvr>
                                    </p:animEffect>
                                    <p:anim calcmode="lin" valueType="num">
                                      <p:cBhvr>
                                        <p:cTn id="23" dur="1000" fill="hold"/>
                                        <p:tgtEl>
                                          <p:spTgt spid="64"/>
                                        </p:tgtEl>
                                        <p:attrNameLst>
                                          <p:attrName>ppt_x</p:attrName>
                                        </p:attrNameLst>
                                      </p:cBhvr>
                                      <p:tavLst>
                                        <p:tav tm="0">
                                          <p:val>
                                            <p:strVal val="#ppt_x"/>
                                          </p:val>
                                        </p:tav>
                                        <p:tav tm="100000">
                                          <p:val>
                                            <p:strVal val="#ppt_x"/>
                                          </p:val>
                                        </p:tav>
                                      </p:tavLst>
                                    </p:anim>
                                    <p:anim calcmode="lin" valueType="num">
                                      <p:cBhvr>
                                        <p:cTn id="24" dur="1000" fill="hold"/>
                                        <p:tgtEl>
                                          <p:spTgt spid="64"/>
                                        </p:tgtEl>
                                        <p:attrNameLst>
                                          <p:attrName>ppt_y</p:attrName>
                                        </p:attrNameLst>
                                      </p:cBhvr>
                                      <p:tavLst>
                                        <p:tav tm="0">
                                          <p:val>
                                            <p:strVal val="#ppt_y+.1"/>
                                          </p:val>
                                        </p:tav>
                                        <p:tav tm="100000">
                                          <p:val>
                                            <p:strVal val="#ppt_y"/>
                                          </p:val>
                                        </p:tav>
                                      </p:tavLst>
                                    </p:anim>
                                  </p:childTnLst>
                                </p:cTn>
                              </p:par>
                            </p:childTnLst>
                          </p:cTn>
                        </p:par>
                        <p:par>
                          <p:cTn id="25" fill="hold">
                            <p:stCondLst>
                              <p:cond delay="3500"/>
                            </p:stCondLst>
                            <p:childTnLst>
                              <p:par>
                                <p:cTn id="26" presetID="31" presetClass="entr" presetSubtype="0" fill="hold" grpId="0" nodeType="afterEffect">
                                  <p:stCondLst>
                                    <p:cond delay="0"/>
                                  </p:stCondLst>
                                  <p:childTnLst>
                                    <p:set>
                                      <p:cBhvr>
                                        <p:cTn id="27" dur="1" fill="hold">
                                          <p:stCondLst>
                                            <p:cond delay="0"/>
                                          </p:stCondLst>
                                        </p:cTn>
                                        <p:tgtEl>
                                          <p:spTgt spid="74"/>
                                        </p:tgtEl>
                                        <p:attrNameLst>
                                          <p:attrName>style.visibility</p:attrName>
                                        </p:attrNameLst>
                                      </p:cBhvr>
                                      <p:to>
                                        <p:strVal val="visible"/>
                                      </p:to>
                                    </p:set>
                                    <p:anim calcmode="lin" valueType="num">
                                      <p:cBhvr>
                                        <p:cTn id="28" dur="1000" fill="hold"/>
                                        <p:tgtEl>
                                          <p:spTgt spid="74"/>
                                        </p:tgtEl>
                                        <p:attrNameLst>
                                          <p:attrName>ppt_w</p:attrName>
                                        </p:attrNameLst>
                                      </p:cBhvr>
                                      <p:tavLst>
                                        <p:tav tm="0">
                                          <p:val>
                                            <p:fltVal val="0"/>
                                          </p:val>
                                        </p:tav>
                                        <p:tav tm="100000">
                                          <p:val>
                                            <p:strVal val="#ppt_w"/>
                                          </p:val>
                                        </p:tav>
                                      </p:tavLst>
                                    </p:anim>
                                    <p:anim calcmode="lin" valueType="num">
                                      <p:cBhvr>
                                        <p:cTn id="29" dur="1000" fill="hold"/>
                                        <p:tgtEl>
                                          <p:spTgt spid="74"/>
                                        </p:tgtEl>
                                        <p:attrNameLst>
                                          <p:attrName>ppt_h</p:attrName>
                                        </p:attrNameLst>
                                      </p:cBhvr>
                                      <p:tavLst>
                                        <p:tav tm="0">
                                          <p:val>
                                            <p:fltVal val="0"/>
                                          </p:val>
                                        </p:tav>
                                        <p:tav tm="100000">
                                          <p:val>
                                            <p:strVal val="#ppt_h"/>
                                          </p:val>
                                        </p:tav>
                                      </p:tavLst>
                                    </p:anim>
                                    <p:anim calcmode="lin" valueType="num">
                                      <p:cBhvr>
                                        <p:cTn id="30" dur="1000" fill="hold"/>
                                        <p:tgtEl>
                                          <p:spTgt spid="74"/>
                                        </p:tgtEl>
                                        <p:attrNameLst>
                                          <p:attrName>style.rotation</p:attrName>
                                        </p:attrNameLst>
                                      </p:cBhvr>
                                      <p:tavLst>
                                        <p:tav tm="0">
                                          <p:val>
                                            <p:fltVal val="90"/>
                                          </p:val>
                                        </p:tav>
                                        <p:tav tm="100000">
                                          <p:val>
                                            <p:fltVal val="0"/>
                                          </p:val>
                                        </p:tav>
                                      </p:tavLst>
                                    </p:anim>
                                    <p:animEffect transition="in" filter="fade">
                                      <p:cBhvr>
                                        <p:cTn id="31" dur="1000"/>
                                        <p:tgtEl>
                                          <p:spTgt spid="74"/>
                                        </p:tgtEl>
                                      </p:cBhvr>
                                    </p:animEffect>
                                  </p:childTnLst>
                                </p:cTn>
                              </p:par>
                            </p:childTnLst>
                          </p:cTn>
                        </p:par>
                        <p:par>
                          <p:cTn id="32" fill="hold">
                            <p:stCondLst>
                              <p:cond delay="4500"/>
                            </p:stCondLst>
                            <p:childTnLst>
                              <p:par>
                                <p:cTn id="33" presetID="2" presetClass="entr" presetSubtype="2" fill="hold" nodeType="afterEffect">
                                  <p:stCondLst>
                                    <p:cond delay="0"/>
                                  </p:stCondLst>
                                  <p:childTnLst>
                                    <p:set>
                                      <p:cBhvr>
                                        <p:cTn id="34" dur="1" fill="hold">
                                          <p:stCondLst>
                                            <p:cond delay="0"/>
                                          </p:stCondLst>
                                        </p:cTn>
                                        <p:tgtEl>
                                          <p:spTgt spid="65"/>
                                        </p:tgtEl>
                                        <p:attrNameLst>
                                          <p:attrName>style.visibility</p:attrName>
                                        </p:attrNameLst>
                                      </p:cBhvr>
                                      <p:to>
                                        <p:strVal val="visible"/>
                                      </p:to>
                                    </p:set>
                                    <p:anim calcmode="lin" valueType="num">
                                      <p:cBhvr additive="base">
                                        <p:cTn id="35" dur="500" fill="hold"/>
                                        <p:tgtEl>
                                          <p:spTgt spid="65"/>
                                        </p:tgtEl>
                                        <p:attrNameLst>
                                          <p:attrName>ppt_x</p:attrName>
                                        </p:attrNameLst>
                                      </p:cBhvr>
                                      <p:tavLst>
                                        <p:tav tm="0">
                                          <p:val>
                                            <p:strVal val="1+#ppt_w/2"/>
                                          </p:val>
                                        </p:tav>
                                        <p:tav tm="100000">
                                          <p:val>
                                            <p:strVal val="#ppt_x"/>
                                          </p:val>
                                        </p:tav>
                                      </p:tavLst>
                                    </p:anim>
                                    <p:anim calcmode="lin" valueType="num">
                                      <p:cBhvr additive="base">
                                        <p:cTn id="36" dur="500" fill="hold"/>
                                        <p:tgtEl>
                                          <p:spTgt spid="65"/>
                                        </p:tgtEl>
                                        <p:attrNameLst>
                                          <p:attrName>ppt_y</p:attrName>
                                        </p:attrNameLst>
                                      </p:cBhvr>
                                      <p:tavLst>
                                        <p:tav tm="0">
                                          <p:val>
                                            <p:strVal val="#ppt_y"/>
                                          </p:val>
                                        </p:tav>
                                        <p:tav tm="100000">
                                          <p:val>
                                            <p:strVal val="#ppt_y"/>
                                          </p:val>
                                        </p:tav>
                                      </p:tavLst>
                                    </p:anim>
                                  </p:childTnLst>
                                </p:cTn>
                              </p:par>
                            </p:childTnLst>
                          </p:cTn>
                        </p:par>
                        <p:par>
                          <p:cTn id="37" fill="hold">
                            <p:stCondLst>
                              <p:cond delay="5000"/>
                            </p:stCondLst>
                            <p:childTnLst>
                              <p:par>
                                <p:cTn id="38" presetID="42" presetClass="entr" presetSubtype="0" fill="hold" grpId="0" nodeType="afterEffect">
                                  <p:stCondLst>
                                    <p:cond delay="0"/>
                                  </p:stCondLst>
                                  <p:childTnLst>
                                    <p:set>
                                      <p:cBhvr>
                                        <p:cTn id="39" dur="1" fill="hold">
                                          <p:stCondLst>
                                            <p:cond delay="0"/>
                                          </p:stCondLst>
                                        </p:cTn>
                                        <p:tgtEl>
                                          <p:spTgt spid="63"/>
                                        </p:tgtEl>
                                        <p:attrNameLst>
                                          <p:attrName>style.visibility</p:attrName>
                                        </p:attrNameLst>
                                      </p:cBhvr>
                                      <p:to>
                                        <p:strVal val="visible"/>
                                      </p:to>
                                    </p:set>
                                    <p:animEffect transition="in" filter="fade">
                                      <p:cBhvr>
                                        <p:cTn id="40" dur="1000"/>
                                        <p:tgtEl>
                                          <p:spTgt spid="63"/>
                                        </p:tgtEl>
                                      </p:cBhvr>
                                    </p:animEffect>
                                    <p:anim calcmode="lin" valueType="num">
                                      <p:cBhvr>
                                        <p:cTn id="41" dur="1000" fill="hold"/>
                                        <p:tgtEl>
                                          <p:spTgt spid="63"/>
                                        </p:tgtEl>
                                        <p:attrNameLst>
                                          <p:attrName>ppt_x</p:attrName>
                                        </p:attrNameLst>
                                      </p:cBhvr>
                                      <p:tavLst>
                                        <p:tav tm="0">
                                          <p:val>
                                            <p:strVal val="#ppt_x"/>
                                          </p:val>
                                        </p:tav>
                                        <p:tav tm="100000">
                                          <p:val>
                                            <p:strVal val="#ppt_x"/>
                                          </p:val>
                                        </p:tav>
                                      </p:tavLst>
                                    </p:anim>
                                    <p:anim calcmode="lin" valueType="num">
                                      <p:cBhvr>
                                        <p:cTn id="42" dur="1000" fill="hold"/>
                                        <p:tgtEl>
                                          <p:spTgt spid="63"/>
                                        </p:tgtEl>
                                        <p:attrNameLst>
                                          <p:attrName>ppt_y</p:attrName>
                                        </p:attrNameLst>
                                      </p:cBhvr>
                                      <p:tavLst>
                                        <p:tav tm="0">
                                          <p:val>
                                            <p:strVal val="#ppt_y+.1"/>
                                          </p:val>
                                        </p:tav>
                                        <p:tav tm="100000">
                                          <p:val>
                                            <p:strVal val="#ppt_y"/>
                                          </p:val>
                                        </p:tav>
                                      </p:tavLst>
                                    </p:anim>
                                  </p:childTnLst>
                                </p:cTn>
                              </p:par>
                            </p:childTnLst>
                          </p:cTn>
                        </p:par>
                        <p:par>
                          <p:cTn id="43" fill="hold">
                            <p:stCondLst>
                              <p:cond delay="6000"/>
                            </p:stCondLst>
                            <p:childTnLst>
                              <p:par>
                                <p:cTn id="44" presetID="31" presetClass="entr" presetSubtype="0" fill="hold" grpId="0" nodeType="afterEffect">
                                  <p:stCondLst>
                                    <p:cond delay="0"/>
                                  </p:stCondLst>
                                  <p:childTnLst>
                                    <p:set>
                                      <p:cBhvr>
                                        <p:cTn id="45" dur="1" fill="hold">
                                          <p:stCondLst>
                                            <p:cond delay="0"/>
                                          </p:stCondLst>
                                        </p:cTn>
                                        <p:tgtEl>
                                          <p:spTgt spid="73"/>
                                        </p:tgtEl>
                                        <p:attrNameLst>
                                          <p:attrName>style.visibility</p:attrName>
                                        </p:attrNameLst>
                                      </p:cBhvr>
                                      <p:to>
                                        <p:strVal val="visible"/>
                                      </p:to>
                                    </p:set>
                                    <p:anim calcmode="lin" valueType="num">
                                      <p:cBhvr>
                                        <p:cTn id="46" dur="1000" fill="hold"/>
                                        <p:tgtEl>
                                          <p:spTgt spid="73"/>
                                        </p:tgtEl>
                                        <p:attrNameLst>
                                          <p:attrName>ppt_w</p:attrName>
                                        </p:attrNameLst>
                                      </p:cBhvr>
                                      <p:tavLst>
                                        <p:tav tm="0">
                                          <p:val>
                                            <p:fltVal val="0"/>
                                          </p:val>
                                        </p:tav>
                                        <p:tav tm="100000">
                                          <p:val>
                                            <p:strVal val="#ppt_w"/>
                                          </p:val>
                                        </p:tav>
                                      </p:tavLst>
                                    </p:anim>
                                    <p:anim calcmode="lin" valueType="num">
                                      <p:cBhvr>
                                        <p:cTn id="47" dur="1000" fill="hold"/>
                                        <p:tgtEl>
                                          <p:spTgt spid="73"/>
                                        </p:tgtEl>
                                        <p:attrNameLst>
                                          <p:attrName>ppt_h</p:attrName>
                                        </p:attrNameLst>
                                      </p:cBhvr>
                                      <p:tavLst>
                                        <p:tav tm="0">
                                          <p:val>
                                            <p:fltVal val="0"/>
                                          </p:val>
                                        </p:tav>
                                        <p:tav tm="100000">
                                          <p:val>
                                            <p:strVal val="#ppt_h"/>
                                          </p:val>
                                        </p:tav>
                                      </p:tavLst>
                                    </p:anim>
                                    <p:anim calcmode="lin" valueType="num">
                                      <p:cBhvr>
                                        <p:cTn id="48" dur="1000" fill="hold"/>
                                        <p:tgtEl>
                                          <p:spTgt spid="73"/>
                                        </p:tgtEl>
                                        <p:attrNameLst>
                                          <p:attrName>style.rotation</p:attrName>
                                        </p:attrNameLst>
                                      </p:cBhvr>
                                      <p:tavLst>
                                        <p:tav tm="0">
                                          <p:val>
                                            <p:fltVal val="90"/>
                                          </p:val>
                                        </p:tav>
                                        <p:tav tm="100000">
                                          <p:val>
                                            <p:fltVal val="0"/>
                                          </p:val>
                                        </p:tav>
                                      </p:tavLst>
                                    </p:anim>
                                    <p:animEffect transition="in" filter="fade">
                                      <p:cBhvr>
                                        <p:cTn id="49" dur="1000"/>
                                        <p:tgtEl>
                                          <p:spTgt spid="73"/>
                                        </p:tgtEl>
                                      </p:cBhvr>
                                    </p:animEffect>
                                  </p:childTnLst>
                                </p:cTn>
                              </p:par>
                            </p:childTnLst>
                          </p:cTn>
                        </p:par>
                        <p:par>
                          <p:cTn id="50" fill="hold">
                            <p:stCondLst>
                              <p:cond delay="7000"/>
                            </p:stCondLst>
                            <p:childTnLst>
                              <p:par>
                                <p:cTn id="51" presetID="2" presetClass="entr" presetSubtype="2" fill="hold" nodeType="afterEffect">
                                  <p:stCondLst>
                                    <p:cond delay="0"/>
                                  </p:stCondLst>
                                  <p:childTnLst>
                                    <p:set>
                                      <p:cBhvr>
                                        <p:cTn id="52" dur="1" fill="hold">
                                          <p:stCondLst>
                                            <p:cond delay="0"/>
                                          </p:stCondLst>
                                        </p:cTn>
                                        <p:tgtEl>
                                          <p:spTgt spid="8"/>
                                        </p:tgtEl>
                                        <p:attrNameLst>
                                          <p:attrName>style.visibility</p:attrName>
                                        </p:attrNameLst>
                                      </p:cBhvr>
                                      <p:to>
                                        <p:strVal val="visible"/>
                                      </p:to>
                                    </p:set>
                                    <p:anim calcmode="lin" valueType="num">
                                      <p:cBhvr additive="base">
                                        <p:cTn id="53" dur="500" fill="hold"/>
                                        <p:tgtEl>
                                          <p:spTgt spid="8"/>
                                        </p:tgtEl>
                                        <p:attrNameLst>
                                          <p:attrName>ppt_x</p:attrName>
                                        </p:attrNameLst>
                                      </p:cBhvr>
                                      <p:tavLst>
                                        <p:tav tm="0">
                                          <p:val>
                                            <p:strVal val="1+#ppt_w/2"/>
                                          </p:val>
                                        </p:tav>
                                        <p:tav tm="100000">
                                          <p:val>
                                            <p:strVal val="#ppt_x"/>
                                          </p:val>
                                        </p:tav>
                                      </p:tavLst>
                                    </p:anim>
                                    <p:anim calcmode="lin" valueType="num">
                                      <p:cBhvr additive="base">
                                        <p:cTn id="54" dur="500" fill="hold"/>
                                        <p:tgtEl>
                                          <p:spTgt spid="8"/>
                                        </p:tgtEl>
                                        <p:attrNameLst>
                                          <p:attrName>ppt_y</p:attrName>
                                        </p:attrNameLst>
                                      </p:cBhvr>
                                      <p:tavLst>
                                        <p:tav tm="0">
                                          <p:val>
                                            <p:strVal val="#ppt_y"/>
                                          </p:val>
                                        </p:tav>
                                        <p:tav tm="100000">
                                          <p:val>
                                            <p:strVal val="#ppt_y"/>
                                          </p:val>
                                        </p:tav>
                                      </p:tavLst>
                                    </p:anim>
                                  </p:childTnLst>
                                </p:cTn>
                              </p:par>
                            </p:childTnLst>
                          </p:cTn>
                        </p:par>
                        <p:par>
                          <p:cTn id="55" fill="hold">
                            <p:stCondLst>
                              <p:cond delay="7500"/>
                            </p:stCondLst>
                            <p:childTnLst>
                              <p:par>
                                <p:cTn id="56" presetID="42" presetClass="entr" presetSubtype="0" fill="hold" grpId="0" nodeType="afterEffect">
                                  <p:stCondLst>
                                    <p:cond delay="0"/>
                                  </p:stCondLst>
                                  <p:childTnLst>
                                    <p:set>
                                      <p:cBhvr>
                                        <p:cTn id="57" dur="1" fill="hold">
                                          <p:stCondLst>
                                            <p:cond delay="0"/>
                                          </p:stCondLst>
                                        </p:cTn>
                                        <p:tgtEl>
                                          <p:spTgt spid="90"/>
                                        </p:tgtEl>
                                        <p:attrNameLst>
                                          <p:attrName>style.visibility</p:attrName>
                                        </p:attrNameLst>
                                      </p:cBhvr>
                                      <p:to>
                                        <p:strVal val="visible"/>
                                      </p:to>
                                    </p:set>
                                    <p:animEffect transition="in" filter="fade">
                                      <p:cBhvr>
                                        <p:cTn id="58" dur="1000"/>
                                        <p:tgtEl>
                                          <p:spTgt spid="90"/>
                                        </p:tgtEl>
                                      </p:cBhvr>
                                    </p:animEffect>
                                    <p:anim calcmode="lin" valueType="num">
                                      <p:cBhvr>
                                        <p:cTn id="59" dur="1000" fill="hold"/>
                                        <p:tgtEl>
                                          <p:spTgt spid="90"/>
                                        </p:tgtEl>
                                        <p:attrNameLst>
                                          <p:attrName>ppt_x</p:attrName>
                                        </p:attrNameLst>
                                      </p:cBhvr>
                                      <p:tavLst>
                                        <p:tav tm="0">
                                          <p:val>
                                            <p:strVal val="#ppt_x"/>
                                          </p:val>
                                        </p:tav>
                                        <p:tav tm="100000">
                                          <p:val>
                                            <p:strVal val="#ppt_x"/>
                                          </p:val>
                                        </p:tav>
                                      </p:tavLst>
                                    </p:anim>
                                    <p:anim calcmode="lin" valueType="num">
                                      <p:cBhvr>
                                        <p:cTn id="60" dur="1000" fill="hold"/>
                                        <p:tgtEl>
                                          <p:spTgt spid="90"/>
                                        </p:tgtEl>
                                        <p:attrNameLst>
                                          <p:attrName>ppt_y</p:attrName>
                                        </p:attrNameLst>
                                      </p:cBhvr>
                                      <p:tavLst>
                                        <p:tav tm="0">
                                          <p:val>
                                            <p:strVal val="#ppt_y+.1"/>
                                          </p:val>
                                        </p:tav>
                                        <p:tav tm="100000">
                                          <p:val>
                                            <p:strVal val="#ppt_y"/>
                                          </p:val>
                                        </p:tav>
                                      </p:tavLst>
                                    </p:anim>
                                  </p:childTnLst>
                                </p:cTn>
                              </p:par>
                            </p:childTnLst>
                          </p:cTn>
                        </p:par>
                        <p:par>
                          <p:cTn id="61" fill="hold">
                            <p:stCondLst>
                              <p:cond delay="8500"/>
                            </p:stCondLst>
                            <p:childTnLst>
                              <p:par>
                                <p:cTn id="62" presetID="31" presetClass="entr" presetSubtype="0" fill="hold" grpId="0" nodeType="afterEffect">
                                  <p:stCondLst>
                                    <p:cond delay="0"/>
                                  </p:stCondLst>
                                  <p:childTnLst>
                                    <p:set>
                                      <p:cBhvr>
                                        <p:cTn id="63" dur="1" fill="hold">
                                          <p:stCondLst>
                                            <p:cond delay="0"/>
                                          </p:stCondLst>
                                        </p:cTn>
                                        <p:tgtEl>
                                          <p:spTgt spid="91"/>
                                        </p:tgtEl>
                                        <p:attrNameLst>
                                          <p:attrName>style.visibility</p:attrName>
                                        </p:attrNameLst>
                                      </p:cBhvr>
                                      <p:to>
                                        <p:strVal val="visible"/>
                                      </p:to>
                                    </p:set>
                                    <p:anim calcmode="lin" valueType="num">
                                      <p:cBhvr>
                                        <p:cTn id="64" dur="1000" fill="hold"/>
                                        <p:tgtEl>
                                          <p:spTgt spid="91"/>
                                        </p:tgtEl>
                                        <p:attrNameLst>
                                          <p:attrName>ppt_w</p:attrName>
                                        </p:attrNameLst>
                                      </p:cBhvr>
                                      <p:tavLst>
                                        <p:tav tm="0">
                                          <p:val>
                                            <p:fltVal val="0"/>
                                          </p:val>
                                        </p:tav>
                                        <p:tav tm="100000">
                                          <p:val>
                                            <p:strVal val="#ppt_w"/>
                                          </p:val>
                                        </p:tav>
                                      </p:tavLst>
                                    </p:anim>
                                    <p:anim calcmode="lin" valueType="num">
                                      <p:cBhvr>
                                        <p:cTn id="65" dur="1000" fill="hold"/>
                                        <p:tgtEl>
                                          <p:spTgt spid="91"/>
                                        </p:tgtEl>
                                        <p:attrNameLst>
                                          <p:attrName>ppt_h</p:attrName>
                                        </p:attrNameLst>
                                      </p:cBhvr>
                                      <p:tavLst>
                                        <p:tav tm="0">
                                          <p:val>
                                            <p:fltVal val="0"/>
                                          </p:val>
                                        </p:tav>
                                        <p:tav tm="100000">
                                          <p:val>
                                            <p:strVal val="#ppt_h"/>
                                          </p:val>
                                        </p:tav>
                                      </p:tavLst>
                                    </p:anim>
                                    <p:anim calcmode="lin" valueType="num">
                                      <p:cBhvr>
                                        <p:cTn id="66" dur="1000" fill="hold"/>
                                        <p:tgtEl>
                                          <p:spTgt spid="91"/>
                                        </p:tgtEl>
                                        <p:attrNameLst>
                                          <p:attrName>style.rotation</p:attrName>
                                        </p:attrNameLst>
                                      </p:cBhvr>
                                      <p:tavLst>
                                        <p:tav tm="0">
                                          <p:val>
                                            <p:fltVal val="90"/>
                                          </p:val>
                                        </p:tav>
                                        <p:tav tm="100000">
                                          <p:val>
                                            <p:fltVal val="0"/>
                                          </p:val>
                                        </p:tav>
                                      </p:tavLst>
                                    </p:anim>
                                    <p:animEffect transition="in" filter="fade">
                                      <p:cBhvr>
                                        <p:cTn id="67" dur="1000"/>
                                        <p:tgtEl>
                                          <p:spTgt spid="9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 grpId="0"/>
      <p:bldP spid="63" grpId="0"/>
      <p:bldP spid="64" grpId="0"/>
      <p:bldGraphic spid="73" grpId="0">
        <p:bldAsOne/>
      </p:bldGraphic>
      <p:bldGraphic spid="74" grpId="0">
        <p:bldAsOne/>
      </p:bldGraphic>
      <p:bldP spid="90" grpId="0"/>
      <p:bldGraphic spid="91" grpId="0">
        <p:bldAsOne/>
      </p:bldGraphic>
    </p:bldLst>
  </p:timing>
</p:sld>
</file>

<file path=ppt/slides/slide6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grpSp>
        <p:nvGrpSpPr>
          <p:cNvPr id="149" name="Group 15">
            <a:extLst>
              <a:ext uri="{FF2B5EF4-FFF2-40B4-BE49-F238E27FC236}">
                <a16:creationId xmlns:a16="http://schemas.microsoft.com/office/drawing/2014/main" id="{303A1A13-1CA8-4B38-AB14-E96BA7361D67}"/>
              </a:ext>
            </a:extLst>
          </p:cNvPr>
          <p:cNvGrpSpPr>
            <a:grpSpLocks noChangeAspect="1"/>
          </p:cNvGrpSpPr>
          <p:nvPr/>
        </p:nvGrpSpPr>
        <p:grpSpPr bwMode="auto">
          <a:xfrm>
            <a:off x="5414899" y="165436"/>
            <a:ext cx="2926080" cy="6527128"/>
            <a:chOff x="0" y="0"/>
            <a:chExt cx="5030627" cy="11221924"/>
          </a:xfr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p:grpSpPr>
        <p:sp>
          <p:nvSpPr>
            <p:cNvPr id="150" name="AutoShape 16">
              <a:extLst>
                <a:ext uri="{FF2B5EF4-FFF2-40B4-BE49-F238E27FC236}">
                  <a16:creationId xmlns:a16="http://schemas.microsoft.com/office/drawing/2014/main" id="{653929AC-F143-41CD-96E8-2ED1A09105B5}"/>
                </a:ext>
              </a:extLst>
            </p:cNvPr>
            <p:cNvSpPr>
              <a:spLocks/>
            </p:cNvSpPr>
            <p:nvPr/>
          </p:nvSpPr>
          <p:spPr bwMode="auto">
            <a:xfrm>
              <a:off x="1559577" y="0"/>
              <a:ext cx="773842" cy="77113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3331" y="5339"/>
                  </a:moveTo>
                  <a:lnTo>
                    <a:pt x="1283" y="5387"/>
                  </a:lnTo>
                  <a:lnTo>
                    <a:pt x="183" y="7211"/>
                  </a:lnTo>
                  <a:lnTo>
                    <a:pt x="1300" y="8483"/>
                  </a:lnTo>
                  <a:lnTo>
                    <a:pt x="1230" y="10620"/>
                  </a:lnTo>
                  <a:lnTo>
                    <a:pt x="0" y="15369"/>
                  </a:lnTo>
                  <a:lnTo>
                    <a:pt x="1771" y="15219"/>
                  </a:lnTo>
                  <a:lnTo>
                    <a:pt x="1780" y="17329"/>
                  </a:lnTo>
                  <a:lnTo>
                    <a:pt x="4106" y="19021"/>
                  </a:lnTo>
                  <a:lnTo>
                    <a:pt x="5214" y="18148"/>
                  </a:lnTo>
                  <a:lnTo>
                    <a:pt x="5303" y="16059"/>
                  </a:lnTo>
                  <a:lnTo>
                    <a:pt x="4443" y="15180"/>
                  </a:lnTo>
                  <a:lnTo>
                    <a:pt x="4817" y="13587"/>
                  </a:lnTo>
                  <a:lnTo>
                    <a:pt x="6540" y="12258"/>
                  </a:lnTo>
                  <a:lnTo>
                    <a:pt x="7367" y="12081"/>
                  </a:lnTo>
                  <a:lnTo>
                    <a:pt x="7827" y="13339"/>
                  </a:lnTo>
                  <a:lnTo>
                    <a:pt x="7655" y="15330"/>
                  </a:lnTo>
                  <a:lnTo>
                    <a:pt x="8786" y="15189"/>
                  </a:lnTo>
                  <a:lnTo>
                    <a:pt x="10364" y="17368"/>
                  </a:lnTo>
                  <a:lnTo>
                    <a:pt x="11287" y="19636"/>
                  </a:lnTo>
                  <a:lnTo>
                    <a:pt x="12229" y="20055"/>
                  </a:lnTo>
                  <a:lnTo>
                    <a:pt x="15696" y="19612"/>
                  </a:lnTo>
                  <a:lnTo>
                    <a:pt x="16142" y="21600"/>
                  </a:lnTo>
                  <a:lnTo>
                    <a:pt x="19725" y="21026"/>
                  </a:lnTo>
                  <a:lnTo>
                    <a:pt x="19751" y="18973"/>
                  </a:lnTo>
                  <a:lnTo>
                    <a:pt x="21600" y="17515"/>
                  </a:lnTo>
                  <a:lnTo>
                    <a:pt x="20796" y="13289"/>
                  </a:lnTo>
                  <a:lnTo>
                    <a:pt x="19480" y="13477"/>
                  </a:lnTo>
                  <a:lnTo>
                    <a:pt x="16566" y="10285"/>
                  </a:lnTo>
                  <a:lnTo>
                    <a:pt x="17277" y="8573"/>
                  </a:lnTo>
                  <a:lnTo>
                    <a:pt x="14687" y="7284"/>
                  </a:lnTo>
                  <a:lnTo>
                    <a:pt x="15180" y="5351"/>
                  </a:lnTo>
                  <a:lnTo>
                    <a:pt x="13880" y="3704"/>
                  </a:lnTo>
                  <a:lnTo>
                    <a:pt x="15484" y="1630"/>
                  </a:lnTo>
                  <a:lnTo>
                    <a:pt x="11518" y="486"/>
                  </a:lnTo>
                  <a:lnTo>
                    <a:pt x="9640" y="1617"/>
                  </a:lnTo>
                  <a:lnTo>
                    <a:pt x="7112" y="0"/>
                  </a:lnTo>
                  <a:lnTo>
                    <a:pt x="3331" y="5339"/>
                  </a:lnTo>
                  <a:close/>
                </a:path>
              </a:pathLst>
            </a:custGeom>
            <a:grpFill/>
            <a:ln w="12700" cap="flat" cmpd="sng">
              <a:solidFill>
                <a:schemeClr val="bg2"/>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95249" tIns="95249" rIns="95249" bIns="95249"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4267">
                <a:solidFill>
                  <a:srgbClr val="000000"/>
                </a:solidFill>
                <a:latin typeface="Helvetica Light" charset="0"/>
                <a:ea typeface="Helvetica Light" charset="0"/>
                <a:cs typeface="Helvetica Light" charset="0"/>
                <a:sym typeface="Helvetica Light" charset="0"/>
              </a:endParaRPr>
            </a:p>
          </p:txBody>
        </p:sp>
        <p:sp>
          <p:nvSpPr>
            <p:cNvPr id="151" name="AutoShape 17">
              <a:extLst>
                <a:ext uri="{FF2B5EF4-FFF2-40B4-BE49-F238E27FC236}">
                  <a16:creationId xmlns:a16="http://schemas.microsoft.com/office/drawing/2014/main" id="{2B69131A-4E91-49D4-A48B-64E815055171}"/>
                </a:ext>
              </a:extLst>
            </p:cNvPr>
            <p:cNvSpPr>
              <a:spLocks/>
            </p:cNvSpPr>
            <p:nvPr/>
          </p:nvSpPr>
          <p:spPr bwMode="auto">
            <a:xfrm>
              <a:off x="1243960" y="17523"/>
              <a:ext cx="1546513" cy="124062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14443"/>
                  </a:moveTo>
                  <a:lnTo>
                    <a:pt x="1996" y="11670"/>
                  </a:lnTo>
                  <a:lnTo>
                    <a:pt x="2793" y="11391"/>
                  </a:lnTo>
                  <a:lnTo>
                    <a:pt x="4496" y="9131"/>
                  </a:lnTo>
                  <a:lnTo>
                    <a:pt x="5397" y="9006"/>
                  </a:lnTo>
                  <a:lnTo>
                    <a:pt x="5423" y="10342"/>
                  </a:lnTo>
                  <a:lnTo>
                    <a:pt x="6418" y="11332"/>
                  </a:lnTo>
                  <a:lnTo>
                    <a:pt x="6858" y="11005"/>
                  </a:lnTo>
                  <a:lnTo>
                    <a:pt x="6944" y="9734"/>
                  </a:lnTo>
                  <a:lnTo>
                    <a:pt x="6512" y="9216"/>
                  </a:lnTo>
                  <a:lnTo>
                    <a:pt x="6724" y="7997"/>
                  </a:lnTo>
                  <a:lnTo>
                    <a:pt x="7595" y="7232"/>
                  </a:lnTo>
                  <a:lnTo>
                    <a:pt x="8235" y="7060"/>
                  </a:lnTo>
                  <a:lnTo>
                    <a:pt x="8564" y="8108"/>
                  </a:lnTo>
                  <a:lnTo>
                    <a:pt x="8427" y="8995"/>
                  </a:lnTo>
                  <a:lnTo>
                    <a:pt x="8838" y="8926"/>
                  </a:lnTo>
                  <a:lnTo>
                    <a:pt x="9662" y="10274"/>
                  </a:lnTo>
                  <a:lnTo>
                    <a:pt x="10062" y="11602"/>
                  </a:lnTo>
                  <a:lnTo>
                    <a:pt x="10484" y="11939"/>
                  </a:lnTo>
                  <a:lnTo>
                    <a:pt x="12398" y="11697"/>
                  </a:lnTo>
                  <a:lnTo>
                    <a:pt x="12662" y="12830"/>
                  </a:lnTo>
                  <a:lnTo>
                    <a:pt x="14121" y="12619"/>
                  </a:lnTo>
                  <a:lnTo>
                    <a:pt x="14208" y="11350"/>
                  </a:lnTo>
                  <a:lnTo>
                    <a:pt x="15153" y="10436"/>
                  </a:lnTo>
                  <a:lnTo>
                    <a:pt x="14741" y="8114"/>
                  </a:lnTo>
                  <a:lnTo>
                    <a:pt x="14152" y="8303"/>
                  </a:lnTo>
                  <a:lnTo>
                    <a:pt x="12571" y="6199"/>
                  </a:lnTo>
                  <a:lnTo>
                    <a:pt x="12894" y="5067"/>
                  </a:lnTo>
                  <a:lnTo>
                    <a:pt x="11575" y="4211"/>
                  </a:lnTo>
                  <a:lnTo>
                    <a:pt x="11832" y="3022"/>
                  </a:lnTo>
                  <a:lnTo>
                    <a:pt x="11178" y="1937"/>
                  </a:lnTo>
                  <a:lnTo>
                    <a:pt x="12070" y="706"/>
                  </a:lnTo>
                  <a:lnTo>
                    <a:pt x="12843" y="1560"/>
                  </a:lnTo>
                  <a:lnTo>
                    <a:pt x="12985" y="2333"/>
                  </a:lnTo>
                  <a:lnTo>
                    <a:pt x="13099" y="3158"/>
                  </a:lnTo>
                  <a:lnTo>
                    <a:pt x="13922" y="3864"/>
                  </a:lnTo>
                  <a:lnTo>
                    <a:pt x="14587" y="3613"/>
                  </a:lnTo>
                  <a:lnTo>
                    <a:pt x="16256" y="0"/>
                  </a:lnTo>
                  <a:lnTo>
                    <a:pt x="18028" y="531"/>
                  </a:lnTo>
                  <a:lnTo>
                    <a:pt x="19390" y="295"/>
                  </a:lnTo>
                  <a:lnTo>
                    <a:pt x="21128" y="3273"/>
                  </a:lnTo>
                  <a:lnTo>
                    <a:pt x="21600" y="11164"/>
                  </a:lnTo>
                  <a:lnTo>
                    <a:pt x="17093" y="17894"/>
                  </a:lnTo>
                  <a:lnTo>
                    <a:pt x="15105" y="17723"/>
                  </a:lnTo>
                  <a:lnTo>
                    <a:pt x="13473" y="20610"/>
                  </a:lnTo>
                  <a:lnTo>
                    <a:pt x="12811" y="20610"/>
                  </a:lnTo>
                  <a:lnTo>
                    <a:pt x="12346" y="20981"/>
                  </a:lnTo>
                  <a:lnTo>
                    <a:pt x="11792" y="21325"/>
                  </a:lnTo>
                  <a:lnTo>
                    <a:pt x="11189" y="21288"/>
                  </a:lnTo>
                  <a:lnTo>
                    <a:pt x="10312" y="20939"/>
                  </a:lnTo>
                  <a:lnTo>
                    <a:pt x="9695" y="21141"/>
                  </a:lnTo>
                  <a:lnTo>
                    <a:pt x="9016" y="21398"/>
                  </a:lnTo>
                  <a:lnTo>
                    <a:pt x="8315" y="21284"/>
                  </a:lnTo>
                  <a:lnTo>
                    <a:pt x="7684" y="20863"/>
                  </a:lnTo>
                  <a:lnTo>
                    <a:pt x="7255" y="21600"/>
                  </a:lnTo>
                  <a:lnTo>
                    <a:pt x="6944" y="20695"/>
                  </a:lnTo>
                  <a:lnTo>
                    <a:pt x="6413" y="19967"/>
                  </a:lnTo>
                  <a:lnTo>
                    <a:pt x="6163" y="19250"/>
                  </a:lnTo>
                  <a:lnTo>
                    <a:pt x="6534" y="18713"/>
                  </a:lnTo>
                  <a:lnTo>
                    <a:pt x="7163" y="18260"/>
                  </a:lnTo>
                  <a:lnTo>
                    <a:pt x="7418" y="17368"/>
                  </a:lnTo>
                  <a:lnTo>
                    <a:pt x="6871" y="16991"/>
                  </a:lnTo>
                  <a:lnTo>
                    <a:pt x="6615" y="16237"/>
                  </a:lnTo>
                  <a:lnTo>
                    <a:pt x="6064" y="15975"/>
                  </a:lnTo>
                  <a:lnTo>
                    <a:pt x="5463" y="16046"/>
                  </a:lnTo>
                  <a:lnTo>
                    <a:pt x="4101" y="16865"/>
                  </a:lnTo>
                  <a:lnTo>
                    <a:pt x="0" y="14443"/>
                  </a:lnTo>
                  <a:close/>
                </a:path>
              </a:pathLst>
            </a:custGeom>
            <a:grpFill/>
            <a:ln w="12700" cap="flat" cmpd="sng">
              <a:solidFill>
                <a:schemeClr val="bg2"/>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95249" tIns="95249" rIns="95249" bIns="95249"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4267">
                <a:solidFill>
                  <a:srgbClr val="000000"/>
                </a:solidFill>
                <a:latin typeface="Helvetica Light" charset="0"/>
                <a:ea typeface="Helvetica Light" charset="0"/>
                <a:cs typeface="Helvetica Light" charset="0"/>
                <a:sym typeface="Helvetica Light" charset="0"/>
              </a:endParaRPr>
            </a:p>
          </p:txBody>
        </p:sp>
        <p:sp>
          <p:nvSpPr>
            <p:cNvPr id="152" name="AutoShape 18">
              <a:extLst>
                <a:ext uri="{FF2B5EF4-FFF2-40B4-BE49-F238E27FC236}">
                  <a16:creationId xmlns:a16="http://schemas.microsoft.com/office/drawing/2014/main" id="{6E63FDF7-6D7A-4BF5-881A-65E2A163BC99}"/>
                </a:ext>
              </a:extLst>
            </p:cNvPr>
            <p:cNvSpPr>
              <a:spLocks/>
            </p:cNvSpPr>
            <p:nvPr/>
          </p:nvSpPr>
          <p:spPr bwMode="auto">
            <a:xfrm>
              <a:off x="2748596" y="195932"/>
              <a:ext cx="1231897" cy="119519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312" y="2634"/>
                  </a:moveTo>
                  <a:lnTo>
                    <a:pt x="1813" y="2306"/>
                  </a:lnTo>
                  <a:lnTo>
                    <a:pt x="0" y="0"/>
                  </a:lnTo>
                  <a:lnTo>
                    <a:pt x="556" y="8309"/>
                  </a:lnTo>
                  <a:lnTo>
                    <a:pt x="1807" y="8473"/>
                  </a:lnTo>
                  <a:lnTo>
                    <a:pt x="3017" y="9182"/>
                  </a:lnTo>
                  <a:lnTo>
                    <a:pt x="4405" y="10314"/>
                  </a:lnTo>
                  <a:lnTo>
                    <a:pt x="5134" y="10613"/>
                  </a:lnTo>
                  <a:lnTo>
                    <a:pt x="6505" y="10665"/>
                  </a:lnTo>
                  <a:lnTo>
                    <a:pt x="7129" y="11718"/>
                  </a:lnTo>
                  <a:lnTo>
                    <a:pt x="7924" y="13615"/>
                  </a:lnTo>
                  <a:lnTo>
                    <a:pt x="8355" y="14250"/>
                  </a:lnTo>
                  <a:lnTo>
                    <a:pt x="9477" y="14911"/>
                  </a:lnTo>
                  <a:lnTo>
                    <a:pt x="10947" y="16186"/>
                  </a:lnTo>
                  <a:lnTo>
                    <a:pt x="12312" y="17925"/>
                  </a:lnTo>
                  <a:lnTo>
                    <a:pt x="13557" y="19319"/>
                  </a:lnTo>
                  <a:lnTo>
                    <a:pt x="14421" y="19838"/>
                  </a:lnTo>
                  <a:lnTo>
                    <a:pt x="15529" y="19944"/>
                  </a:lnTo>
                  <a:lnTo>
                    <a:pt x="16996" y="20160"/>
                  </a:lnTo>
                  <a:lnTo>
                    <a:pt x="17868" y="20632"/>
                  </a:lnTo>
                  <a:lnTo>
                    <a:pt x="18542" y="21600"/>
                  </a:lnTo>
                  <a:lnTo>
                    <a:pt x="18772" y="19944"/>
                  </a:lnTo>
                  <a:lnTo>
                    <a:pt x="19321" y="18980"/>
                  </a:lnTo>
                  <a:lnTo>
                    <a:pt x="20814" y="16064"/>
                  </a:lnTo>
                  <a:lnTo>
                    <a:pt x="21600" y="14658"/>
                  </a:lnTo>
                  <a:lnTo>
                    <a:pt x="21103" y="13675"/>
                  </a:lnTo>
                  <a:lnTo>
                    <a:pt x="19179" y="11839"/>
                  </a:lnTo>
                  <a:lnTo>
                    <a:pt x="15346" y="10603"/>
                  </a:lnTo>
                  <a:lnTo>
                    <a:pt x="13837" y="9173"/>
                  </a:lnTo>
                  <a:lnTo>
                    <a:pt x="9754" y="9202"/>
                  </a:lnTo>
                  <a:lnTo>
                    <a:pt x="9171" y="9020"/>
                  </a:lnTo>
                  <a:lnTo>
                    <a:pt x="8092" y="7052"/>
                  </a:lnTo>
                  <a:lnTo>
                    <a:pt x="6345" y="6477"/>
                  </a:lnTo>
                  <a:lnTo>
                    <a:pt x="3752" y="2707"/>
                  </a:lnTo>
                  <a:lnTo>
                    <a:pt x="2312" y="2634"/>
                  </a:lnTo>
                  <a:close/>
                </a:path>
              </a:pathLst>
            </a:custGeom>
            <a:grpFill/>
            <a:ln w="12700" cap="flat" cmpd="sng">
              <a:solidFill>
                <a:schemeClr val="bg2"/>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95249" tIns="95249" rIns="95249" bIns="95249"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4267">
                <a:solidFill>
                  <a:srgbClr val="000000"/>
                </a:solidFill>
                <a:latin typeface="Helvetica Light" charset="0"/>
                <a:ea typeface="Helvetica Light" charset="0"/>
                <a:cs typeface="Helvetica Light" charset="0"/>
                <a:sym typeface="Helvetica Light" charset="0"/>
              </a:endParaRPr>
            </a:p>
          </p:txBody>
        </p:sp>
        <p:sp>
          <p:nvSpPr>
            <p:cNvPr id="153" name="AutoShape 19">
              <a:extLst>
                <a:ext uri="{FF2B5EF4-FFF2-40B4-BE49-F238E27FC236}">
                  <a16:creationId xmlns:a16="http://schemas.microsoft.com/office/drawing/2014/main" id="{61C29C85-87D1-458A-B306-BECD9E4D3830}"/>
                </a:ext>
              </a:extLst>
            </p:cNvPr>
            <p:cNvSpPr>
              <a:spLocks/>
            </p:cNvSpPr>
            <p:nvPr/>
          </p:nvSpPr>
          <p:spPr bwMode="auto">
            <a:xfrm>
              <a:off x="2453227" y="647771"/>
              <a:ext cx="1350579" cy="109330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7846"/>
                  </a:moveTo>
                  <a:lnTo>
                    <a:pt x="4156" y="7741"/>
                  </a:lnTo>
                  <a:lnTo>
                    <a:pt x="8733" y="8417"/>
                  </a:lnTo>
                  <a:lnTo>
                    <a:pt x="8500" y="21212"/>
                  </a:lnTo>
                  <a:lnTo>
                    <a:pt x="12960" y="21600"/>
                  </a:lnTo>
                  <a:lnTo>
                    <a:pt x="20173" y="20862"/>
                  </a:lnTo>
                  <a:lnTo>
                    <a:pt x="20372" y="19170"/>
                  </a:lnTo>
                  <a:lnTo>
                    <a:pt x="20722" y="17485"/>
                  </a:lnTo>
                  <a:lnTo>
                    <a:pt x="20736" y="16151"/>
                  </a:lnTo>
                  <a:lnTo>
                    <a:pt x="21600" y="14581"/>
                  </a:lnTo>
                  <a:lnTo>
                    <a:pt x="21230" y="13451"/>
                  </a:lnTo>
                  <a:lnTo>
                    <a:pt x="20203" y="12806"/>
                  </a:lnTo>
                  <a:lnTo>
                    <a:pt x="18026" y="12563"/>
                  </a:lnTo>
                  <a:lnTo>
                    <a:pt x="17163" y="12005"/>
                  </a:lnTo>
                  <a:lnTo>
                    <a:pt x="14753" y="8527"/>
                  </a:lnTo>
                  <a:lnTo>
                    <a:pt x="13435" y="7150"/>
                  </a:lnTo>
                  <a:lnTo>
                    <a:pt x="12418" y="6497"/>
                  </a:lnTo>
                  <a:lnTo>
                    <a:pt x="10831" y="2489"/>
                  </a:lnTo>
                  <a:lnTo>
                    <a:pt x="9219" y="2384"/>
                  </a:lnTo>
                  <a:lnTo>
                    <a:pt x="8677" y="1977"/>
                  </a:lnTo>
                  <a:lnTo>
                    <a:pt x="7613" y="804"/>
                  </a:lnTo>
                  <a:lnTo>
                    <a:pt x="6414" y="118"/>
                  </a:lnTo>
                  <a:lnTo>
                    <a:pt x="5182" y="0"/>
                  </a:lnTo>
                  <a:lnTo>
                    <a:pt x="0" y="7846"/>
                  </a:lnTo>
                  <a:close/>
                </a:path>
              </a:pathLst>
            </a:custGeom>
            <a:grpFill/>
            <a:ln w="12700" cap="flat" cmpd="sng">
              <a:solidFill>
                <a:schemeClr val="bg2"/>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95249" tIns="95249" rIns="95249" bIns="95249"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4267">
                <a:solidFill>
                  <a:srgbClr val="000000"/>
                </a:solidFill>
                <a:latin typeface="Helvetica Light" charset="0"/>
                <a:ea typeface="Helvetica Light" charset="0"/>
                <a:cs typeface="Helvetica Light" charset="0"/>
                <a:sym typeface="Helvetica Light" charset="0"/>
              </a:endParaRPr>
            </a:p>
          </p:txBody>
        </p:sp>
        <p:sp>
          <p:nvSpPr>
            <p:cNvPr id="154" name="AutoShape 20">
              <a:extLst>
                <a:ext uri="{FF2B5EF4-FFF2-40B4-BE49-F238E27FC236}">
                  <a16:creationId xmlns:a16="http://schemas.microsoft.com/office/drawing/2014/main" id="{2C1A872C-3163-4636-AAD3-BFF810730424}"/>
                </a:ext>
              </a:extLst>
            </p:cNvPr>
            <p:cNvSpPr>
              <a:spLocks/>
            </p:cNvSpPr>
            <p:nvPr/>
          </p:nvSpPr>
          <p:spPr bwMode="auto">
            <a:xfrm>
              <a:off x="1933144" y="1025488"/>
              <a:ext cx="1076194" cy="129209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8749" y="21600"/>
                  </a:moveTo>
                  <a:lnTo>
                    <a:pt x="17690" y="20894"/>
                  </a:lnTo>
                  <a:lnTo>
                    <a:pt x="16939" y="19824"/>
                  </a:lnTo>
                  <a:lnTo>
                    <a:pt x="12256" y="20377"/>
                  </a:lnTo>
                  <a:lnTo>
                    <a:pt x="11491" y="19604"/>
                  </a:lnTo>
                  <a:lnTo>
                    <a:pt x="10441" y="19674"/>
                  </a:lnTo>
                  <a:lnTo>
                    <a:pt x="9523" y="19834"/>
                  </a:lnTo>
                  <a:lnTo>
                    <a:pt x="9079" y="19035"/>
                  </a:lnTo>
                  <a:lnTo>
                    <a:pt x="7581" y="18906"/>
                  </a:lnTo>
                  <a:lnTo>
                    <a:pt x="5559" y="19516"/>
                  </a:lnTo>
                  <a:lnTo>
                    <a:pt x="3677" y="17018"/>
                  </a:lnTo>
                  <a:lnTo>
                    <a:pt x="2887" y="15848"/>
                  </a:lnTo>
                  <a:lnTo>
                    <a:pt x="2921" y="14528"/>
                  </a:lnTo>
                  <a:lnTo>
                    <a:pt x="2972" y="13035"/>
                  </a:lnTo>
                  <a:lnTo>
                    <a:pt x="2501" y="11935"/>
                  </a:lnTo>
                  <a:lnTo>
                    <a:pt x="1586" y="11488"/>
                  </a:lnTo>
                  <a:lnTo>
                    <a:pt x="475" y="11840"/>
                  </a:lnTo>
                  <a:lnTo>
                    <a:pt x="0" y="11380"/>
                  </a:lnTo>
                  <a:lnTo>
                    <a:pt x="1155" y="10985"/>
                  </a:lnTo>
                  <a:lnTo>
                    <a:pt x="2080" y="10429"/>
                  </a:lnTo>
                  <a:lnTo>
                    <a:pt x="3450" y="10828"/>
                  </a:lnTo>
                  <a:lnTo>
                    <a:pt x="3912" y="10335"/>
                  </a:lnTo>
                  <a:lnTo>
                    <a:pt x="3550" y="8503"/>
                  </a:lnTo>
                  <a:lnTo>
                    <a:pt x="5053" y="7654"/>
                  </a:lnTo>
                  <a:lnTo>
                    <a:pt x="4742" y="6581"/>
                  </a:lnTo>
                  <a:lnTo>
                    <a:pt x="5277" y="5562"/>
                  </a:lnTo>
                  <a:lnTo>
                    <a:pt x="6345" y="4767"/>
                  </a:lnTo>
                  <a:lnTo>
                    <a:pt x="5382" y="2709"/>
                  </a:lnTo>
                  <a:lnTo>
                    <a:pt x="7658" y="0"/>
                  </a:lnTo>
                  <a:lnTo>
                    <a:pt x="10918" y="156"/>
                  </a:lnTo>
                  <a:lnTo>
                    <a:pt x="15523" y="43"/>
                  </a:lnTo>
                  <a:lnTo>
                    <a:pt x="21600" y="646"/>
                  </a:lnTo>
                  <a:lnTo>
                    <a:pt x="21376" y="11652"/>
                  </a:lnTo>
                  <a:lnTo>
                    <a:pt x="20168" y="17292"/>
                  </a:lnTo>
                  <a:lnTo>
                    <a:pt x="18749" y="21600"/>
                  </a:lnTo>
                  <a:close/>
                </a:path>
              </a:pathLst>
            </a:custGeom>
            <a:grpFill/>
            <a:ln w="12700" cap="flat" cmpd="sng">
              <a:solidFill>
                <a:schemeClr val="bg2"/>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95249" tIns="95249" rIns="95249" bIns="95249"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4267">
                <a:solidFill>
                  <a:srgbClr val="000000"/>
                </a:solidFill>
                <a:latin typeface="Helvetica Light" charset="0"/>
                <a:ea typeface="Helvetica Light" charset="0"/>
                <a:cs typeface="Helvetica Light" charset="0"/>
                <a:sym typeface="Helvetica Light" charset="0"/>
              </a:endParaRPr>
            </a:p>
          </p:txBody>
        </p:sp>
        <p:sp>
          <p:nvSpPr>
            <p:cNvPr id="155" name="AutoShape 21">
              <a:extLst>
                <a:ext uri="{FF2B5EF4-FFF2-40B4-BE49-F238E27FC236}">
                  <a16:creationId xmlns:a16="http://schemas.microsoft.com/office/drawing/2014/main" id="{ECDF0440-DA7A-400A-8DC7-934999117DF0}"/>
                </a:ext>
              </a:extLst>
            </p:cNvPr>
            <p:cNvSpPr>
              <a:spLocks/>
            </p:cNvSpPr>
            <p:nvPr/>
          </p:nvSpPr>
          <p:spPr bwMode="auto">
            <a:xfrm>
              <a:off x="4395513" y="1064716"/>
              <a:ext cx="635114" cy="6961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15002"/>
                  </a:moveTo>
                  <a:lnTo>
                    <a:pt x="20" y="16839"/>
                  </a:lnTo>
                  <a:lnTo>
                    <a:pt x="454" y="18313"/>
                  </a:lnTo>
                  <a:lnTo>
                    <a:pt x="2493" y="19332"/>
                  </a:lnTo>
                  <a:lnTo>
                    <a:pt x="4178" y="21600"/>
                  </a:lnTo>
                  <a:lnTo>
                    <a:pt x="8280" y="17879"/>
                  </a:lnTo>
                  <a:lnTo>
                    <a:pt x="14870" y="15320"/>
                  </a:lnTo>
                  <a:lnTo>
                    <a:pt x="20161" y="13059"/>
                  </a:lnTo>
                  <a:lnTo>
                    <a:pt x="21600" y="9780"/>
                  </a:lnTo>
                  <a:lnTo>
                    <a:pt x="19577" y="6923"/>
                  </a:lnTo>
                  <a:lnTo>
                    <a:pt x="20786" y="4306"/>
                  </a:lnTo>
                  <a:lnTo>
                    <a:pt x="19343" y="631"/>
                  </a:lnTo>
                  <a:lnTo>
                    <a:pt x="13967" y="0"/>
                  </a:lnTo>
                  <a:lnTo>
                    <a:pt x="14680" y="5805"/>
                  </a:lnTo>
                  <a:lnTo>
                    <a:pt x="13963" y="7132"/>
                  </a:lnTo>
                  <a:lnTo>
                    <a:pt x="9078" y="9274"/>
                  </a:lnTo>
                  <a:lnTo>
                    <a:pt x="6310" y="14468"/>
                  </a:lnTo>
                  <a:lnTo>
                    <a:pt x="5520" y="15272"/>
                  </a:lnTo>
                  <a:lnTo>
                    <a:pt x="0" y="15002"/>
                  </a:lnTo>
                  <a:close/>
                </a:path>
              </a:pathLst>
            </a:custGeom>
            <a:grpFill/>
            <a:ln w="12700" cap="flat" cmpd="sng">
              <a:solidFill>
                <a:schemeClr val="bg2"/>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95249" tIns="95249" rIns="95249" bIns="95249"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4267">
                <a:solidFill>
                  <a:srgbClr val="000000"/>
                </a:solidFill>
                <a:latin typeface="Helvetica Light" charset="0"/>
                <a:ea typeface="Helvetica Light" charset="0"/>
                <a:cs typeface="Helvetica Light" charset="0"/>
                <a:sym typeface="Helvetica Light" charset="0"/>
              </a:endParaRPr>
            </a:p>
          </p:txBody>
        </p:sp>
        <p:sp>
          <p:nvSpPr>
            <p:cNvPr id="156" name="AutoShape 22">
              <a:extLst>
                <a:ext uri="{FF2B5EF4-FFF2-40B4-BE49-F238E27FC236}">
                  <a16:creationId xmlns:a16="http://schemas.microsoft.com/office/drawing/2014/main" id="{D083DF3D-C782-4DC6-818D-EF9B4994B715}"/>
                </a:ext>
              </a:extLst>
            </p:cNvPr>
            <p:cNvSpPr>
              <a:spLocks/>
            </p:cNvSpPr>
            <p:nvPr/>
          </p:nvSpPr>
          <p:spPr bwMode="auto">
            <a:xfrm>
              <a:off x="3235761" y="1495179"/>
              <a:ext cx="1288079" cy="215119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8503" y="360"/>
                  </a:moveTo>
                  <a:lnTo>
                    <a:pt x="10770" y="0"/>
                  </a:lnTo>
                  <a:lnTo>
                    <a:pt x="12815" y="21"/>
                  </a:lnTo>
                  <a:lnTo>
                    <a:pt x="14927" y="752"/>
                  </a:lnTo>
                  <a:lnTo>
                    <a:pt x="18250" y="492"/>
                  </a:lnTo>
                  <a:lnTo>
                    <a:pt x="19611" y="537"/>
                  </a:lnTo>
                  <a:lnTo>
                    <a:pt x="19635" y="1040"/>
                  </a:lnTo>
                  <a:lnTo>
                    <a:pt x="19905" y="1541"/>
                  </a:lnTo>
                  <a:lnTo>
                    <a:pt x="20936" y="1887"/>
                  </a:lnTo>
                  <a:lnTo>
                    <a:pt x="21600" y="2629"/>
                  </a:lnTo>
                  <a:lnTo>
                    <a:pt x="20304" y="3297"/>
                  </a:lnTo>
                  <a:lnTo>
                    <a:pt x="17614" y="5909"/>
                  </a:lnTo>
                  <a:lnTo>
                    <a:pt x="14093" y="7660"/>
                  </a:lnTo>
                  <a:lnTo>
                    <a:pt x="13393" y="8629"/>
                  </a:lnTo>
                  <a:lnTo>
                    <a:pt x="12113" y="9438"/>
                  </a:lnTo>
                  <a:lnTo>
                    <a:pt x="10794" y="12770"/>
                  </a:lnTo>
                  <a:lnTo>
                    <a:pt x="9641" y="13416"/>
                  </a:lnTo>
                  <a:lnTo>
                    <a:pt x="9498" y="13813"/>
                  </a:lnTo>
                  <a:lnTo>
                    <a:pt x="9906" y="14961"/>
                  </a:lnTo>
                  <a:lnTo>
                    <a:pt x="9731" y="16232"/>
                  </a:lnTo>
                  <a:lnTo>
                    <a:pt x="10023" y="16627"/>
                  </a:lnTo>
                  <a:lnTo>
                    <a:pt x="9812" y="16941"/>
                  </a:lnTo>
                  <a:lnTo>
                    <a:pt x="9943" y="17882"/>
                  </a:lnTo>
                  <a:lnTo>
                    <a:pt x="9190" y="18991"/>
                  </a:lnTo>
                  <a:lnTo>
                    <a:pt x="9683" y="20000"/>
                  </a:lnTo>
                  <a:lnTo>
                    <a:pt x="9218" y="20279"/>
                  </a:lnTo>
                  <a:lnTo>
                    <a:pt x="9920" y="20431"/>
                  </a:lnTo>
                  <a:lnTo>
                    <a:pt x="10025" y="20751"/>
                  </a:lnTo>
                  <a:lnTo>
                    <a:pt x="9810" y="21087"/>
                  </a:lnTo>
                  <a:lnTo>
                    <a:pt x="9188" y="21101"/>
                  </a:lnTo>
                  <a:lnTo>
                    <a:pt x="9182" y="21600"/>
                  </a:lnTo>
                  <a:lnTo>
                    <a:pt x="8167" y="21023"/>
                  </a:lnTo>
                  <a:lnTo>
                    <a:pt x="7448" y="20292"/>
                  </a:lnTo>
                  <a:lnTo>
                    <a:pt x="7163" y="19926"/>
                  </a:lnTo>
                  <a:lnTo>
                    <a:pt x="5748" y="19630"/>
                  </a:lnTo>
                  <a:lnTo>
                    <a:pt x="4453" y="19116"/>
                  </a:lnTo>
                  <a:lnTo>
                    <a:pt x="3029" y="18613"/>
                  </a:lnTo>
                  <a:lnTo>
                    <a:pt x="1706" y="18057"/>
                  </a:lnTo>
                  <a:lnTo>
                    <a:pt x="679" y="17336"/>
                  </a:lnTo>
                  <a:lnTo>
                    <a:pt x="220" y="16432"/>
                  </a:lnTo>
                  <a:lnTo>
                    <a:pt x="0" y="14964"/>
                  </a:lnTo>
                  <a:lnTo>
                    <a:pt x="289" y="13882"/>
                  </a:lnTo>
                  <a:lnTo>
                    <a:pt x="1517" y="12962"/>
                  </a:lnTo>
                  <a:lnTo>
                    <a:pt x="3188" y="11799"/>
                  </a:lnTo>
                  <a:lnTo>
                    <a:pt x="4603" y="10857"/>
                  </a:lnTo>
                  <a:lnTo>
                    <a:pt x="4933" y="10154"/>
                  </a:lnTo>
                  <a:lnTo>
                    <a:pt x="4915" y="8170"/>
                  </a:lnTo>
                  <a:lnTo>
                    <a:pt x="4841" y="7181"/>
                  </a:lnTo>
                  <a:lnTo>
                    <a:pt x="5406" y="6549"/>
                  </a:lnTo>
                  <a:lnTo>
                    <a:pt x="6711" y="5640"/>
                  </a:lnTo>
                  <a:lnTo>
                    <a:pt x="6610" y="4733"/>
                  </a:lnTo>
                  <a:lnTo>
                    <a:pt x="6723" y="3587"/>
                  </a:lnTo>
                  <a:lnTo>
                    <a:pt x="7186" y="3064"/>
                  </a:lnTo>
                  <a:lnTo>
                    <a:pt x="7880" y="2488"/>
                  </a:lnTo>
                  <a:lnTo>
                    <a:pt x="8001" y="1803"/>
                  </a:lnTo>
                  <a:lnTo>
                    <a:pt x="8245" y="880"/>
                  </a:lnTo>
                  <a:lnTo>
                    <a:pt x="8503" y="360"/>
                  </a:lnTo>
                  <a:close/>
                </a:path>
              </a:pathLst>
            </a:custGeom>
            <a:grpFill/>
            <a:ln w="12700" cap="flat" cmpd="sng">
              <a:solidFill>
                <a:schemeClr val="bg2"/>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95249" tIns="95249" rIns="95249" bIns="95249"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4267">
                <a:solidFill>
                  <a:srgbClr val="000000"/>
                </a:solidFill>
                <a:latin typeface="Helvetica Light" charset="0"/>
                <a:ea typeface="Helvetica Light" charset="0"/>
                <a:cs typeface="Helvetica Light" charset="0"/>
                <a:sym typeface="Helvetica Light" charset="0"/>
              </a:endParaRPr>
            </a:p>
          </p:txBody>
        </p:sp>
        <p:sp>
          <p:nvSpPr>
            <p:cNvPr id="157" name="AutoShape 23">
              <a:extLst>
                <a:ext uri="{FF2B5EF4-FFF2-40B4-BE49-F238E27FC236}">
                  <a16:creationId xmlns:a16="http://schemas.microsoft.com/office/drawing/2014/main" id="{E44F4AA5-7DA1-487C-A69E-F97D2FCCE1A6}"/>
                </a:ext>
              </a:extLst>
            </p:cNvPr>
            <p:cNvSpPr>
              <a:spLocks/>
            </p:cNvSpPr>
            <p:nvPr/>
          </p:nvSpPr>
          <p:spPr bwMode="auto">
            <a:xfrm>
              <a:off x="1114738" y="839526"/>
              <a:ext cx="1105294" cy="148412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614" y="9572"/>
                  </a:moveTo>
                  <a:lnTo>
                    <a:pt x="0" y="11623"/>
                  </a:lnTo>
                  <a:lnTo>
                    <a:pt x="1393" y="11976"/>
                  </a:lnTo>
                  <a:lnTo>
                    <a:pt x="1953" y="13185"/>
                  </a:lnTo>
                  <a:lnTo>
                    <a:pt x="5380" y="12886"/>
                  </a:lnTo>
                  <a:lnTo>
                    <a:pt x="8247" y="13980"/>
                  </a:lnTo>
                  <a:lnTo>
                    <a:pt x="10262" y="13760"/>
                  </a:lnTo>
                  <a:lnTo>
                    <a:pt x="12108" y="14993"/>
                  </a:lnTo>
                  <a:lnTo>
                    <a:pt x="12356" y="15648"/>
                  </a:lnTo>
                  <a:lnTo>
                    <a:pt x="12798" y="16350"/>
                  </a:lnTo>
                  <a:lnTo>
                    <a:pt x="14159" y="17188"/>
                  </a:lnTo>
                  <a:lnTo>
                    <a:pt x="15421" y="18050"/>
                  </a:lnTo>
                  <a:lnTo>
                    <a:pt x="15442" y="18855"/>
                  </a:lnTo>
                  <a:lnTo>
                    <a:pt x="16116" y="19496"/>
                  </a:lnTo>
                  <a:lnTo>
                    <a:pt x="17283" y="20213"/>
                  </a:lnTo>
                  <a:lnTo>
                    <a:pt x="18154" y="20716"/>
                  </a:lnTo>
                  <a:lnTo>
                    <a:pt x="18659" y="21428"/>
                  </a:lnTo>
                  <a:lnTo>
                    <a:pt x="19386" y="21600"/>
                  </a:lnTo>
                  <a:lnTo>
                    <a:pt x="19998" y="20960"/>
                  </a:lnTo>
                  <a:lnTo>
                    <a:pt x="19984" y="20094"/>
                  </a:lnTo>
                  <a:lnTo>
                    <a:pt x="21600" y="19674"/>
                  </a:lnTo>
                  <a:lnTo>
                    <a:pt x="19062" y="16459"/>
                  </a:lnTo>
                  <a:lnTo>
                    <a:pt x="19090" y="13896"/>
                  </a:lnTo>
                  <a:lnTo>
                    <a:pt x="18675" y="12937"/>
                  </a:lnTo>
                  <a:lnTo>
                    <a:pt x="17596" y="12590"/>
                  </a:lnTo>
                  <a:lnTo>
                    <a:pt x="16679" y="12743"/>
                  </a:lnTo>
                  <a:lnTo>
                    <a:pt x="16133" y="12432"/>
                  </a:lnTo>
                  <a:lnTo>
                    <a:pt x="16058" y="11451"/>
                  </a:lnTo>
                  <a:lnTo>
                    <a:pt x="15361" y="11159"/>
                  </a:lnTo>
                  <a:lnTo>
                    <a:pt x="14931" y="10587"/>
                  </a:lnTo>
                  <a:lnTo>
                    <a:pt x="13889" y="9808"/>
                  </a:lnTo>
                  <a:lnTo>
                    <a:pt x="14787" y="9291"/>
                  </a:lnTo>
                  <a:lnTo>
                    <a:pt x="15373" y="8520"/>
                  </a:lnTo>
                  <a:lnTo>
                    <a:pt x="15544" y="7947"/>
                  </a:lnTo>
                  <a:lnTo>
                    <a:pt x="14273" y="7454"/>
                  </a:lnTo>
                  <a:lnTo>
                    <a:pt x="12911" y="7416"/>
                  </a:lnTo>
                  <a:lnTo>
                    <a:pt x="13757" y="6558"/>
                  </a:lnTo>
                  <a:lnTo>
                    <a:pt x="14317" y="5730"/>
                  </a:lnTo>
                  <a:lnTo>
                    <a:pt x="13187" y="5228"/>
                  </a:lnTo>
                  <a:lnTo>
                    <a:pt x="12733" y="5710"/>
                  </a:lnTo>
                  <a:lnTo>
                    <a:pt x="12471" y="5255"/>
                  </a:lnTo>
                  <a:lnTo>
                    <a:pt x="11772" y="4710"/>
                  </a:lnTo>
                  <a:lnTo>
                    <a:pt x="11390" y="4137"/>
                  </a:lnTo>
                  <a:lnTo>
                    <a:pt x="11802" y="3798"/>
                  </a:lnTo>
                  <a:lnTo>
                    <a:pt x="12643" y="3384"/>
                  </a:lnTo>
                  <a:lnTo>
                    <a:pt x="13148" y="2494"/>
                  </a:lnTo>
                  <a:lnTo>
                    <a:pt x="12314" y="2150"/>
                  </a:lnTo>
                  <a:lnTo>
                    <a:pt x="12017" y="1477"/>
                  </a:lnTo>
                  <a:lnTo>
                    <a:pt x="11184" y="1190"/>
                  </a:lnTo>
                  <a:lnTo>
                    <a:pt x="10017" y="1329"/>
                  </a:lnTo>
                  <a:lnTo>
                    <a:pt x="8280" y="1964"/>
                  </a:lnTo>
                  <a:lnTo>
                    <a:pt x="2597" y="0"/>
                  </a:lnTo>
                  <a:lnTo>
                    <a:pt x="2379" y="463"/>
                  </a:lnTo>
                  <a:lnTo>
                    <a:pt x="2870" y="1426"/>
                  </a:lnTo>
                  <a:lnTo>
                    <a:pt x="2573" y="1957"/>
                  </a:lnTo>
                  <a:lnTo>
                    <a:pt x="2076" y="2239"/>
                  </a:lnTo>
                  <a:lnTo>
                    <a:pt x="1538" y="3140"/>
                  </a:lnTo>
                  <a:lnTo>
                    <a:pt x="2796" y="5112"/>
                  </a:lnTo>
                  <a:lnTo>
                    <a:pt x="2620" y="5680"/>
                  </a:lnTo>
                  <a:lnTo>
                    <a:pt x="1925" y="6612"/>
                  </a:lnTo>
                  <a:lnTo>
                    <a:pt x="2958" y="7665"/>
                  </a:lnTo>
                  <a:lnTo>
                    <a:pt x="3255" y="8382"/>
                  </a:lnTo>
                  <a:lnTo>
                    <a:pt x="3011" y="8895"/>
                  </a:lnTo>
                  <a:lnTo>
                    <a:pt x="1851" y="9527"/>
                  </a:lnTo>
                  <a:lnTo>
                    <a:pt x="614" y="9572"/>
                  </a:lnTo>
                  <a:close/>
                </a:path>
              </a:pathLst>
            </a:custGeom>
            <a:grpFill/>
            <a:ln w="12700" cap="flat" cmpd="sng">
              <a:solidFill>
                <a:schemeClr val="bg2"/>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95249" tIns="95249" rIns="95249" bIns="95249"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4267">
                <a:solidFill>
                  <a:srgbClr val="000000"/>
                </a:solidFill>
                <a:latin typeface="Helvetica Light" charset="0"/>
                <a:ea typeface="Helvetica Light" charset="0"/>
                <a:cs typeface="Helvetica Light" charset="0"/>
                <a:sym typeface="Helvetica Light" charset="0"/>
              </a:endParaRPr>
            </a:p>
          </p:txBody>
        </p:sp>
        <p:sp>
          <p:nvSpPr>
            <p:cNvPr id="158" name="AutoShape 24">
              <a:extLst>
                <a:ext uri="{FF2B5EF4-FFF2-40B4-BE49-F238E27FC236}">
                  <a16:creationId xmlns:a16="http://schemas.microsoft.com/office/drawing/2014/main" id="{F2DB507F-D290-403A-A944-2D0493CBFBB9}"/>
                </a:ext>
              </a:extLst>
            </p:cNvPr>
            <p:cNvSpPr>
              <a:spLocks/>
            </p:cNvSpPr>
            <p:nvPr/>
          </p:nvSpPr>
          <p:spPr bwMode="auto">
            <a:xfrm>
              <a:off x="1750962" y="1188504"/>
              <a:ext cx="515314" cy="5366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5951" y="8123"/>
                  </a:moveTo>
                  <a:lnTo>
                    <a:pt x="5672" y="9274"/>
                  </a:lnTo>
                  <a:lnTo>
                    <a:pt x="4393" y="11408"/>
                  </a:lnTo>
                  <a:lnTo>
                    <a:pt x="2534" y="13062"/>
                  </a:lnTo>
                  <a:lnTo>
                    <a:pt x="5071" y="15690"/>
                  </a:lnTo>
                  <a:lnTo>
                    <a:pt x="5918" y="17464"/>
                  </a:lnTo>
                  <a:lnTo>
                    <a:pt x="7493" y="18117"/>
                  </a:lnTo>
                  <a:lnTo>
                    <a:pt x="7523" y="20947"/>
                  </a:lnTo>
                  <a:lnTo>
                    <a:pt x="8949" y="21600"/>
                  </a:lnTo>
                  <a:lnTo>
                    <a:pt x="12192" y="19268"/>
                  </a:lnTo>
                  <a:lnTo>
                    <a:pt x="15083" y="20423"/>
                  </a:lnTo>
                  <a:lnTo>
                    <a:pt x="16409" y="18821"/>
                  </a:lnTo>
                  <a:lnTo>
                    <a:pt x="15798" y="14303"/>
                  </a:lnTo>
                  <a:lnTo>
                    <a:pt x="18783" y="12345"/>
                  </a:lnTo>
                  <a:lnTo>
                    <a:pt x="18277" y="9270"/>
                  </a:lnTo>
                  <a:lnTo>
                    <a:pt x="19007" y="7423"/>
                  </a:lnTo>
                  <a:lnTo>
                    <a:pt x="21600" y="5158"/>
                  </a:lnTo>
                  <a:lnTo>
                    <a:pt x="19528" y="0"/>
                  </a:lnTo>
                  <a:lnTo>
                    <a:pt x="16767" y="107"/>
                  </a:lnTo>
                  <a:lnTo>
                    <a:pt x="14144" y="1749"/>
                  </a:lnTo>
                  <a:lnTo>
                    <a:pt x="12535" y="1637"/>
                  </a:lnTo>
                  <a:lnTo>
                    <a:pt x="9887" y="507"/>
                  </a:lnTo>
                  <a:lnTo>
                    <a:pt x="6053" y="1632"/>
                  </a:lnTo>
                  <a:lnTo>
                    <a:pt x="3629" y="1499"/>
                  </a:lnTo>
                  <a:lnTo>
                    <a:pt x="2104" y="3892"/>
                  </a:lnTo>
                  <a:lnTo>
                    <a:pt x="0" y="6967"/>
                  </a:lnTo>
                  <a:lnTo>
                    <a:pt x="3684" y="7082"/>
                  </a:lnTo>
                  <a:lnTo>
                    <a:pt x="5951" y="8123"/>
                  </a:lnTo>
                  <a:close/>
                </a:path>
              </a:pathLst>
            </a:custGeom>
            <a:grpFill/>
            <a:ln w="12700" cap="flat" cmpd="sng">
              <a:solidFill>
                <a:schemeClr val="bg2"/>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95249" tIns="95249" rIns="95249" bIns="95249"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4267">
                <a:solidFill>
                  <a:srgbClr val="000000"/>
                </a:solidFill>
                <a:latin typeface="Helvetica Light" charset="0"/>
                <a:ea typeface="Helvetica Light" charset="0"/>
                <a:cs typeface="Helvetica Light" charset="0"/>
                <a:sym typeface="Helvetica Light" charset="0"/>
              </a:endParaRPr>
            </a:p>
          </p:txBody>
        </p:sp>
        <p:sp>
          <p:nvSpPr>
            <p:cNvPr id="159" name="AutoShape 25">
              <a:extLst>
                <a:ext uri="{FF2B5EF4-FFF2-40B4-BE49-F238E27FC236}">
                  <a16:creationId xmlns:a16="http://schemas.microsoft.com/office/drawing/2014/main" id="{FA8CDE5D-41BC-441C-9A07-3579891FA964}"/>
                </a:ext>
              </a:extLst>
            </p:cNvPr>
            <p:cNvSpPr>
              <a:spLocks/>
            </p:cNvSpPr>
            <p:nvPr/>
          </p:nvSpPr>
          <p:spPr bwMode="auto">
            <a:xfrm>
              <a:off x="913987" y="1631974"/>
              <a:ext cx="1159505" cy="127745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3843" y="0"/>
                  </a:moveTo>
                  <a:lnTo>
                    <a:pt x="2013" y="2147"/>
                  </a:lnTo>
                  <a:lnTo>
                    <a:pt x="674" y="3624"/>
                  </a:lnTo>
                  <a:lnTo>
                    <a:pt x="0" y="5105"/>
                  </a:lnTo>
                  <a:lnTo>
                    <a:pt x="2622" y="5053"/>
                  </a:lnTo>
                  <a:lnTo>
                    <a:pt x="4231" y="7950"/>
                  </a:lnTo>
                  <a:lnTo>
                    <a:pt x="3503" y="8246"/>
                  </a:lnTo>
                  <a:lnTo>
                    <a:pt x="2953" y="9026"/>
                  </a:lnTo>
                  <a:lnTo>
                    <a:pt x="3624" y="9632"/>
                  </a:lnTo>
                  <a:lnTo>
                    <a:pt x="4627" y="9206"/>
                  </a:lnTo>
                  <a:lnTo>
                    <a:pt x="5408" y="10072"/>
                  </a:lnTo>
                  <a:lnTo>
                    <a:pt x="6214" y="10285"/>
                  </a:lnTo>
                  <a:lnTo>
                    <a:pt x="6786" y="9716"/>
                  </a:lnTo>
                  <a:lnTo>
                    <a:pt x="9488" y="12872"/>
                  </a:lnTo>
                  <a:lnTo>
                    <a:pt x="11053" y="13319"/>
                  </a:lnTo>
                  <a:lnTo>
                    <a:pt x="11887" y="14760"/>
                  </a:lnTo>
                  <a:lnTo>
                    <a:pt x="12075" y="15814"/>
                  </a:lnTo>
                  <a:lnTo>
                    <a:pt x="11706" y="16467"/>
                  </a:lnTo>
                  <a:lnTo>
                    <a:pt x="12304" y="17028"/>
                  </a:lnTo>
                  <a:lnTo>
                    <a:pt x="12110" y="18658"/>
                  </a:lnTo>
                  <a:lnTo>
                    <a:pt x="12600" y="19776"/>
                  </a:lnTo>
                  <a:lnTo>
                    <a:pt x="13799" y="20036"/>
                  </a:lnTo>
                  <a:lnTo>
                    <a:pt x="14549" y="20379"/>
                  </a:lnTo>
                  <a:lnTo>
                    <a:pt x="15037" y="21470"/>
                  </a:lnTo>
                  <a:lnTo>
                    <a:pt x="16271" y="21268"/>
                  </a:lnTo>
                  <a:lnTo>
                    <a:pt x="17165" y="20922"/>
                  </a:lnTo>
                  <a:lnTo>
                    <a:pt x="17739" y="21223"/>
                  </a:lnTo>
                  <a:lnTo>
                    <a:pt x="18532" y="21600"/>
                  </a:lnTo>
                  <a:lnTo>
                    <a:pt x="19103" y="20990"/>
                  </a:lnTo>
                  <a:lnTo>
                    <a:pt x="18388" y="16891"/>
                  </a:lnTo>
                  <a:lnTo>
                    <a:pt x="19366" y="14598"/>
                  </a:lnTo>
                  <a:lnTo>
                    <a:pt x="20227" y="12441"/>
                  </a:lnTo>
                  <a:lnTo>
                    <a:pt x="20958" y="12547"/>
                  </a:lnTo>
                  <a:lnTo>
                    <a:pt x="21591" y="12134"/>
                  </a:lnTo>
                  <a:lnTo>
                    <a:pt x="21600" y="11326"/>
                  </a:lnTo>
                  <a:lnTo>
                    <a:pt x="21181" y="10339"/>
                  </a:lnTo>
                  <a:lnTo>
                    <a:pt x="19406" y="9271"/>
                  </a:lnTo>
                  <a:lnTo>
                    <a:pt x="18629" y="8384"/>
                  </a:lnTo>
                  <a:lnTo>
                    <a:pt x="18669" y="7341"/>
                  </a:lnTo>
                  <a:lnTo>
                    <a:pt x="16035" y="5497"/>
                  </a:lnTo>
                  <a:lnTo>
                    <a:pt x="15655" y="4512"/>
                  </a:lnTo>
                  <a:lnTo>
                    <a:pt x="15496" y="3965"/>
                  </a:lnTo>
                  <a:lnTo>
                    <a:pt x="13463" y="2306"/>
                  </a:lnTo>
                  <a:lnTo>
                    <a:pt x="11638" y="2670"/>
                  </a:lnTo>
                  <a:lnTo>
                    <a:pt x="8856" y="1397"/>
                  </a:lnTo>
                  <a:lnTo>
                    <a:pt x="5713" y="1669"/>
                  </a:lnTo>
                  <a:lnTo>
                    <a:pt x="5260" y="339"/>
                  </a:lnTo>
                  <a:lnTo>
                    <a:pt x="3843" y="0"/>
                  </a:lnTo>
                  <a:close/>
                </a:path>
              </a:pathLst>
            </a:custGeom>
            <a:grpFill/>
            <a:ln w="12700" cap="flat" cmpd="sng">
              <a:solidFill>
                <a:schemeClr val="bg2"/>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95249" tIns="95249" rIns="95249" bIns="95249"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4267">
                <a:solidFill>
                  <a:srgbClr val="000000"/>
                </a:solidFill>
                <a:latin typeface="Helvetica Light" charset="0"/>
                <a:ea typeface="Helvetica Light" charset="0"/>
                <a:cs typeface="Helvetica Light" charset="0"/>
                <a:sym typeface="Helvetica Light" charset="0"/>
              </a:endParaRPr>
            </a:p>
          </p:txBody>
        </p:sp>
        <p:sp>
          <p:nvSpPr>
            <p:cNvPr id="160" name="AutoShape 26">
              <a:extLst>
                <a:ext uri="{FF2B5EF4-FFF2-40B4-BE49-F238E27FC236}">
                  <a16:creationId xmlns:a16="http://schemas.microsoft.com/office/drawing/2014/main" id="{13072651-A340-45E7-80DA-4A0C88E739CD}"/>
                </a:ext>
              </a:extLst>
            </p:cNvPr>
            <p:cNvSpPr>
              <a:spLocks/>
            </p:cNvSpPr>
            <p:nvPr/>
          </p:nvSpPr>
          <p:spPr bwMode="auto">
            <a:xfrm>
              <a:off x="715999" y="1916415"/>
              <a:ext cx="1016701" cy="111474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3884" y="3492"/>
                  </a:moveTo>
                  <a:lnTo>
                    <a:pt x="2963" y="4228"/>
                  </a:lnTo>
                  <a:lnTo>
                    <a:pt x="3780" y="6237"/>
                  </a:lnTo>
                  <a:lnTo>
                    <a:pt x="2648" y="9708"/>
                  </a:lnTo>
                  <a:lnTo>
                    <a:pt x="1704" y="10306"/>
                  </a:lnTo>
                  <a:lnTo>
                    <a:pt x="1197" y="10769"/>
                  </a:lnTo>
                  <a:lnTo>
                    <a:pt x="1186" y="12477"/>
                  </a:lnTo>
                  <a:lnTo>
                    <a:pt x="865" y="13508"/>
                  </a:lnTo>
                  <a:lnTo>
                    <a:pt x="0" y="14778"/>
                  </a:lnTo>
                  <a:lnTo>
                    <a:pt x="130" y="16185"/>
                  </a:lnTo>
                  <a:lnTo>
                    <a:pt x="1379" y="17366"/>
                  </a:lnTo>
                  <a:lnTo>
                    <a:pt x="1563" y="18073"/>
                  </a:lnTo>
                  <a:lnTo>
                    <a:pt x="1736" y="21600"/>
                  </a:lnTo>
                  <a:lnTo>
                    <a:pt x="3655" y="20740"/>
                  </a:lnTo>
                  <a:lnTo>
                    <a:pt x="4337" y="20194"/>
                  </a:lnTo>
                  <a:lnTo>
                    <a:pt x="4861" y="19524"/>
                  </a:lnTo>
                  <a:lnTo>
                    <a:pt x="5948" y="19572"/>
                  </a:lnTo>
                  <a:lnTo>
                    <a:pt x="7028" y="18906"/>
                  </a:lnTo>
                  <a:lnTo>
                    <a:pt x="7962" y="19346"/>
                  </a:lnTo>
                  <a:lnTo>
                    <a:pt x="9002" y="20008"/>
                  </a:lnTo>
                  <a:lnTo>
                    <a:pt x="9835" y="19603"/>
                  </a:lnTo>
                  <a:lnTo>
                    <a:pt x="10588" y="19251"/>
                  </a:lnTo>
                  <a:lnTo>
                    <a:pt x="11464" y="19898"/>
                  </a:lnTo>
                  <a:lnTo>
                    <a:pt x="13551" y="20269"/>
                  </a:lnTo>
                  <a:lnTo>
                    <a:pt x="16824" y="21350"/>
                  </a:lnTo>
                  <a:lnTo>
                    <a:pt x="17043" y="18774"/>
                  </a:lnTo>
                  <a:lnTo>
                    <a:pt x="19566" y="18809"/>
                  </a:lnTo>
                  <a:lnTo>
                    <a:pt x="20024" y="19289"/>
                  </a:lnTo>
                  <a:lnTo>
                    <a:pt x="21600" y="19014"/>
                  </a:lnTo>
                  <a:lnTo>
                    <a:pt x="21142" y="17779"/>
                  </a:lnTo>
                  <a:lnTo>
                    <a:pt x="19956" y="17269"/>
                  </a:lnTo>
                  <a:lnTo>
                    <a:pt x="18791" y="16979"/>
                  </a:lnTo>
                  <a:lnTo>
                    <a:pt x="18259" y="15890"/>
                  </a:lnTo>
                  <a:lnTo>
                    <a:pt x="18561" y="13940"/>
                  </a:lnTo>
                  <a:lnTo>
                    <a:pt x="17914" y="13287"/>
                  </a:lnTo>
                  <a:lnTo>
                    <a:pt x="18272" y="12681"/>
                  </a:lnTo>
                  <a:lnTo>
                    <a:pt x="18040" y="11222"/>
                  </a:lnTo>
                  <a:lnTo>
                    <a:pt x="16978" y="9568"/>
                  </a:lnTo>
                  <a:lnTo>
                    <a:pt x="15135" y="8983"/>
                  </a:lnTo>
                  <a:lnTo>
                    <a:pt x="12043" y="5247"/>
                  </a:lnTo>
                  <a:lnTo>
                    <a:pt x="11165" y="5970"/>
                  </a:lnTo>
                  <a:lnTo>
                    <a:pt x="10435" y="5811"/>
                  </a:lnTo>
                  <a:lnTo>
                    <a:pt x="9538" y="4807"/>
                  </a:lnTo>
                  <a:lnTo>
                    <a:pt x="8395" y="5313"/>
                  </a:lnTo>
                  <a:lnTo>
                    <a:pt x="7867" y="4928"/>
                  </a:lnTo>
                  <a:lnTo>
                    <a:pt x="8333" y="4180"/>
                  </a:lnTo>
                  <a:lnTo>
                    <a:pt x="9372" y="3665"/>
                  </a:lnTo>
                  <a:lnTo>
                    <a:pt x="7293" y="0"/>
                  </a:lnTo>
                  <a:lnTo>
                    <a:pt x="4309" y="195"/>
                  </a:lnTo>
                  <a:lnTo>
                    <a:pt x="4007" y="1065"/>
                  </a:lnTo>
                  <a:lnTo>
                    <a:pt x="3972" y="2136"/>
                  </a:lnTo>
                  <a:lnTo>
                    <a:pt x="3884" y="3492"/>
                  </a:lnTo>
                  <a:close/>
                </a:path>
              </a:pathLst>
            </a:custGeom>
            <a:grpFill/>
            <a:ln w="12700" cap="flat" cmpd="sng">
              <a:solidFill>
                <a:schemeClr val="bg2"/>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95249" tIns="95249" rIns="95249" bIns="95249"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4267">
                <a:solidFill>
                  <a:srgbClr val="000000"/>
                </a:solidFill>
                <a:latin typeface="Helvetica Light" charset="0"/>
                <a:ea typeface="Helvetica Light" charset="0"/>
                <a:cs typeface="Helvetica Light" charset="0"/>
                <a:sym typeface="Helvetica Light" charset="0"/>
              </a:endParaRPr>
            </a:p>
          </p:txBody>
        </p:sp>
        <p:sp>
          <p:nvSpPr>
            <p:cNvPr id="161" name="AutoShape 27">
              <a:extLst>
                <a:ext uri="{FF2B5EF4-FFF2-40B4-BE49-F238E27FC236}">
                  <a16:creationId xmlns:a16="http://schemas.microsoft.com/office/drawing/2014/main" id="{4262C91C-D2DB-4D26-8E83-A8686A2BE721}"/>
                </a:ext>
              </a:extLst>
            </p:cNvPr>
            <p:cNvSpPr>
              <a:spLocks/>
            </p:cNvSpPr>
            <p:nvPr/>
          </p:nvSpPr>
          <p:spPr bwMode="auto">
            <a:xfrm>
              <a:off x="1890943" y="2143063"/>
              <a:ext cx="1053324" cy="167155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3129" y="19178"/>
                  </a:moveTo>
                  <a:lnTo>
                    <a:pt x="13037" y="21600"/>
                  </a:lnTo>
                  <a:lnTo>
                    <a:pt x="3879" y="21538"/>
                  </a:lnTo>
                  <a:lnTo>
                    <a:pt x="3910" y="14541"/>
                  </a:lnTo>
                  <a:lnTo>
                    <a:pt x="4305" y="14188"/>
                  </a:lnTo>
                  <a:lnTo>
                    <a:pt x="4484" y="11404"/>
                  </a:lnTo>
                  <a:lnTo>
                    <a:pt x="3668" y="11091"/>
                  </a:lnTo>
                  <a:lnTo>
                    <a:pt x="3098" y="10755"/>
                  </a:lnTo>
                  <a:lnTo>
                    <a:pt x="2551" y="9762"/>
                  </a:lnTo>
                  <a:lnTo>
                    <a:pt x="799" y="9439"/>
                  </a:lnTo>
                  <a:lnTo>
                    <a:pt x="0" y="6243"/>
                  </a:lnTo>
                  <a:lnTo>
                    <a:pt x="2047" y="2695"/>
                  </a:lnTo>
                  <a:lnTo>
                    <a:pt x="2874" y="2856"/>
                  </a:lnTo>
                  <a:lnTo>
                    <a:pt x="3484" y="2577"/>
                  </a:lnTo>
                  <a:lnTo>
                    <a:pt x="3532" y="1979"/>
                  </a:lnTo>
                  <a:lnTo>
                    <a:pt x="4279" y="2143"/>
                  </a:lnTo>
                  <a:lnTo>
                    <a:pt x="4874" y="1727"/>
                  </a:lnTo>
                  <a:lnTo>
                    <a:pt x="4748" y="854"/>
                  </a:lnTo>
                  <a:lnTo>
                    <a:pt x="8427" y="0"/>
                  </a:lnTo>
                  <a:lnTo>
                    <a:pt x="10341" y="145"/>
                  </a:lnTo>
                  <a:lnTo>
                    <a:pt x="10762" y="730"/>
                  </a:lnTo>
                  <a:lnTo>
                    <a:pt x="12694" y="548"/>
                  </a:lnTo>
                  <a:lnTo>
                    <a:pt x="13484" y="1111"/>
                  </a:lnTo>
                  <a:lnTo>
                    <a:pt x="18351" y="737"/>
                  </a:lnTo>
                  <a:lnTo>
                    <a:pt x="19024" y="1584"/>
                  </a:lnTo>
                  <a:lnTo>
                    <a:pt x="20154" y="2241"/>
                  </a:lnTo>
                  <a:lnTo>
                    <a:pt x="19595" y="3370"/>
                  </a:lnTo>
                  <a:lnTo>
                    <a:pt x="19853" y="3915"/>
                  </a:lnTo>
                  <a:lnTo>
                    <a:pt x="21418" y="4851"/>
                  </a:lnTo>
                  <a:lnTo>
                    <a:pt x="20608" y="8146"/>
                  </a:lnTo>
                  <a:lnTo>
                    <a:pt x="19143" y="8538"/>
                  </a:lnTo>
                  <a:lnTo>
                    <a:pt x="18895" y="10169"/>
                  </a:lnTo>
                  <a:lnTo>
                    <a:pt x="19821" y="10223"/>
                  </a:lnTo>
                  <a:lnTo>
                    <a:pt x="21600" y="13344"/>
                  </a:lnTo>
                  <a:lnTo>
                    <a:pt x="16443" y="19168"/>
                  </a:lnTo>
                  <a:lnTo>
                    <a:pt x="15731" y="19398"/>
                  </a:lnTo>
                  <a:lnTo>
                    <a:pt x="14942" y="19157"/>
                  </a:lnTo>
                  <a:lnTo>
                    <a:pt x="13129" y="19178"/>
                  </a:lnTo>
                  <a:close/>
                </a:path>
              </a:pathLst>
            </a:custGeom>
            <a:grpFill/>
            <a:ln w="12700" cap="flat" cmpd="sng">
              <a:solidFill>
                <a:schemeClr val="bg2"/>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95249" tIns="95249" rIns="95249" bIns="95249"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4267">
                <a:solidFill>
                  <a:srgbClr val="000000"/>
                </a:solidFill>
                <a:latin typeface="Helvetica Light" charset="0"/>
                <a:ea typeface="Helvetica Light" charset="0"/>
                <a:cs typeface="Helvetica Light" charset="0"/>
                <a:sym typeface="Helvetica Light" charset="0"/>
              </a:endParaRPr>
            </a:p>
          </p:txBody>
        </p:sp>
        <p:sp>
          <p:nvSpPr>
            <p:cNvPr id="162" name="AutoShape 28">
              <a:extLst>
                <a:ext uri="{FF2B5EF4-FFF2-40B4-BE49-F238E27FC236}">
                  <a16:creationId xmlns:a16="http://schemas.microsoft.com/office/drawing/2014/main" id="{919479DE-A50A-4492-94BB-3FDC93F8DBF5}"/>
                </a:ext>
              </a:extLst>
            </p:cNvPr>
            <p:cNvSpPr>
              <a:spLocks/>
            </p:cNvSpPr>
            <p:nvPr/>
          </p:nvSpPr>
          <p:spPr bwMode="auto">
            <a:xfrm>
              <a:off x="705233" y="2869097"/>
              <a:ext cx="1058113" cy="176025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53" y="2723"/>
                  </a:moveTo>
                  <a:lnTo>
                    <a:pt x="2123" y="4121"/>
                  </a:lnTo>
                  <a:lnTo>
                    <a:pt x="3620" y="5071"/>
                  </a:lnTo>
                  <a:lnTo>
                    <a:pt x="3777" y="5818"/>
                  </a:lnTo>
                  <a:lnTo>
                    <a:pt x="3825" y="8716"/>
                  </a:lnTo>
                  <a:lnTo>
                    <a:pt x="2072" y="10067"/>
                  </a:lnTo>
                  <a:lnTo>
                    <a:pt x="1660" y="11989"/>
                  </a:lnTo>
                  <a:lnTo>
                    <a:pt x="714" y="12696"/>
                  </a:lnTo>
                  <a:lnTo>
                    <a:pt x="1296" y="13525"/>
                  </a:lnTo>
                  <a:lnTo>
                    <a:pt x="1443" y="15513"/>
                  </a:lnTo>
                  <a:lnTo>
                    <a:pt x="1133" y="15985"/>
                  </a:lnTo>
                  <a:lnTo>
                    <a:pt x="669" y="16271"/>
                  </a:lnTo>
                  <a:lnTo>
                    <a:pt x="0" y="16245"/>
                  </a:lnTo>
                  <a:lnTo>
                    <a:pt x="1000" y="16737"/>
                  </a:lnTo>
                  <a:lnTo>
                    <a:pt x="932" y="17176"/>
                  </a:lnTo>
                  <a:lnTo>
                    <a:pt x="2937" y="18326"/>
                  </a:lnTo>
                  <a:lnTo>
                    <a:pt x="3607" y="19106"/>
                  </a:lnTo>
                  <a:lnTo>
                    <a:pt x="4621" y="19734"/>
                  </a:lnTo>
                  <a:lnTo>
                    <a:pt x="5874" y="20100"/>
                  </a:lnTo>
                  <a:lnTo>
                    <a:pt x="7025" y="20219"/>
                  </a:lnTo>
                  <a:lnTo>
                    <a:pt x="7824" y="20588"/>
                  </a:lnTo>
                  <a:lnTo>
                    <a:pt x="8094" y="21104"/>
                  </a:lnTo>
                  <a:lnTo>
                    <a:pt x="8912" y="21313"/>
                  </a:lnTo>
                  <a:lnTo>
                    <a:pt x="9993" y="21356"/>
                  </a:lnTo>
                  <a:lnTo>
                    <a:pt x="10857" y="21571"/>
                  </a:lnTo>
                  <a:lnTo>
                    <a:pt x="12001" y="21600"/>
                  </a:lnTo>
                  <a:lnTo>
                    <a:pt x="12686" y="21449"/>
                  </a:lnTo>
                  <a:lnTo>
                    <a:pt x="12882" y="20962"/>
                  </a:lnTo>
                  <a:lnTo>
                    <a:pt x="12862" y="16359"/>
                  </a:lnTo>
                  <a:lnTo>
                    <a:pt x="11892" y="15924"/>
                  </a:lnTo>
                  <a:lnTo>
                    <a:pt x="12025" y="15553"/>
                  </a:lnTo>
                  <a:lnTo>
                    <a:pt x="20997" y="15630"/>
                  </a:lnTo>
                  <a:lnTo>
                    <a:pt x="21600" y="14428"/>
                  </a:lnTo>
                  <a:lnTo>
                    <a:pt x="21585" y="13286"/>
                  </a:lnTo>
                  <a:lnTo>
                    <a:pt x="21215" y="11985"/>
                  </a:lnTo>
                  <a:lnTo>
                    <a:pt x="20852" y="10758"/>
                  </a:lnTo>
                  <a:lnTo>
                    <a:pt x="20758" y="9687"/>
                  </a:lnTo>
                  <a:lnTo>
                    <a:pt x="20964" y="8639"/>
                  </a:lnTo>
                  <a:lnTo>
                    <a:pt x="20141" y="8023"/>
                  </a:lnTo>
                  <a:lnTo>
                    <a:pt x="18692" y="7162"/>
                  </a:lnTo>
                  <a:lnTo>
                    <a:pt x="17812" y="6363"/>
                  </a:lnTo>
                  <a:lnTo>
                    <a:pt x="17200" y="5441"/>
                  </a:lnTo>
                  <a:lnTo>
                    <a:pt x="17132" y="4218"/>
                  </a:lnTo>
                  <a:lnTo>
                    <a:pt x="17468" y="3260"/>
                  </a:lnTo>
                  <a:lnTo>
                    <a:pt x="17028" y="2492"/>
                  </a:lnTo>
                  <a:lnTo>
                    <a:pt x="16331" y="1709"/>
                  </a:lnTo>
                  <a:lnTo>
                    <a:pt x="13184" y="994"/>
                  </a:lnTo>
                  <a:lnTo>
                    <a:pt x="11416" y="797"/>
                  </a:lnTo>
                  <a:lnTo>
                    <a:pt x="10528" y="293"/>
                  </a:lnTo>
                  <a:lnTo>
                    <a:pt x="8958" y="834"/>
                  </a:lnTo>
                  <a:lnTo>
                    <a:pt x="8140" y="491"/>
                  </a:lnTo>
                  <a:lnTo>
                    <a:pt x="6928" y="0"/>
                  </a:lnTo>
                  <a:lnTo>
                    <a:pt x="5992" y="547"/>
                  </a:lnTo>
                  <a:lnTo>
                    <a:pt x="4640" y="501"/>
                  </a:lnTo>
                  <a:lnTo>
                    <a:pt x="4207" y="973"/>
                  </a:lnTo>
                  <a:lnTo>
                    <a:pt x="3331" y="1407"/>
                  </a:lnTo>
                  <a:lnTo>
                    <a:pt x="1931" y="1875"/>
                  </a:lnTo>
                  <a:lnTo>
                    <a:pt x="2053" y="2723"/>
                  </a:lnTo>
                  <a:close/>
                </a:path>
              </a:pathLst>
            </a:custGeom>
            <a:grpFill/>
            <a:ln w="12700" cap="flat" cmpd="sng">
              <a:solidFill>
                <a:schemeClr val="bg2"/>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95249" tIns="95249" rIns="95249" bIns="95249"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4267">
                <a:solidFill>
                  <a:srgbClr val="000000"/>
                </a:solidFill>
                <a:latin typeface="Helvetica Light" charset="0"/>
                <a:ea typeface="Helvetica Light" charset="0"/>
                <a:cs typeface="Helvetica Light" charset="0"/>
                <a:sym typeface="Helvetica Light" charset="0"/>
              </a:endParaRPr>
            </a:p>
          </p:txBody>
        </p:sp>
        <p:sp>
          <p:nvSpPr>
            <p:cNvPr id="163" name="AutoShape 29">
              <a:extLst>
                <a:ext uri="{FF2B5EF4-FFF2-40B4-BE49-F238E27FC236}">
                  <a16:creationId xmlns:a16="http://schemas.microsoft.com/office/drawing/2014/main" id="{561C9C23-1387-4CC8-A729-780BDEE92E6B}"/>
                </a:ext>
              </a:extLst>
            </p:cNvPr>
            <p:cNvSpPr>
              <a:spLocks/>
            </p:cNvSpPr>
            <p:nvPr/>
          </p:nvSpPr>
          <p:spPr bwMode="auto">
            <a:xfrm>
              <a:off x="1498981" y="2859456"/>
              <a:ext cx="628538" cy="129504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115" y="20769"/>
                  </a:moveTo>
                  <a:lnTo>
                    <a:pt x="19138" y="20782"/>
                  </a:lnTo>
                  <a:lnTo>
                    <a:pt x="19173" y="21600"/>
                  </a:lnTo>
                  <a:lnTo>
                    <a:pt x="7661" y="21372"/>
                  </a:lnTo>
                  <a:lnTo>
                    <a:pt x="8745" y="19712"/>
                  </a:lnTo>
                  <a:lnTo>
                    <a:pt x="8804" y="18093"/>
                  </a:lnTo>
                  <a:lnTo>
                    <a:pt x="7810" y="15700"/>
                  </a:lnTo>
                  <a:lnTo>
                    <a:pt x="7452" y="14255"/>
                  </a:lnTo>
                  <a:lnTo>
                    <a:pt x="7334" y="12709"/>
                  </a:lnTo>
                  <a:lnTo>
                    <a:pt x="7652" y="11912"/>
                  </a:lnTo>
                  <a:lnTo>
                    <a:pt x="4825" y="10418"/>
                  </a:lnTo>
                  <a:lnTo>
                    <a:pt x="2965" y="9444"/>
                  </a:lnTo>
                  <a:lnTo>
                    <a:pt x="1633" y="7990"/>
                  </a:lnTo>
                  <a:lnTo>
                    <a:pt x="1149" y="6798"/>
                  </a:lnTo>
                  <a:lnTo>
                    <a:pt x="1510" y="5263"/>
                  </a:lnTo>
                  <a:lnTo>
                    <a:pt x="1832" y="4468"/>
                  </a:lnTo>
                  <a:lnTo>
                    <a:pt x="0" y="2425"/>
                  </a:lnTo>
                  <a:lnTo>
                    <a:pt x="351" y="317"/>
                  </a:lnTo>
                  <a:lnTo>
                    <a:pt x="4948" y="299"/>
                  </a:lnTo>
                  <a:lnTo>
                    <a:pt x="5807" y="694"/>
                  </a:lnTo>
                  <a:lnTo>
                    <a:pt x="7762" y="472"/>
                  </a:lnTo>
                  <a:lnTo>
                    <a:pt x="9945" y="358"/>
                  </a:lnTo>
                  <a:lnTo>
                    <a:pt x="11460" y="0"/>
                  </a:lnTo>
                  <a:lnTo>
                    <a:pt x="13728" y="563"/>
                  </a:lnTo>
                  <a:lnTo>
                    <a:pt x="15247" y="38"/>
                  </a:lnTo>
                  <a:lnTo>
                    <a:pt x="18285" y="542"/>
                  </a:lnTo>
                  <a:lnTo>
                    <a:pt x="19103" y="1843"/>
                  </a:lnTo>
                  <a:lnTo>
                    <a:pt x="20097" y="2243"/>
                  </a:lnTo>
                  <a:lnTo>
                    <a:pt x="21600" y="2649"/>
                  </a:lnTo>
                  <a:lnTo>
                    <a:pt x="21209" y="6354"/>
                  </a:lnTo>
                  <a:lnTo>
                    <a:pt x="20391" y="7021"/>
                  </a:lnTo>
                  <a:lnTo>
                    <a:pt x="20115" y="20769"/>
                  </a:lnTo>
                  <a:close/>
                </a:path>
              </a:pathLst>
            </a:custGeom>
            <a:grpFill/>
            <a:ln w="12700" cap="flat" cmpd="sng">
              <a:solidFill>
                <a:schemeClr val="bg2"/>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95249" tIns="95249" rIns="95249" bIns="95249"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4267">
                <a:solidFill>
                  <a:srgbClr val="000000"/>
                </a:solidFill>
                <a:latin typeface="Helvetica Light" charset="0"/>
                <a:ea typeface="Helvetica Light" charset="0"/>
                <a:cs typeface="Helvetica Light" charset="0"/>
                <a:sym typeface="Helvetica Light" charset="0"/>
              </a:endParaRPr>
            </a:p>
          </p:txBody>
        </p:sp>
        <p:sp>
          <p:nvSpPr>
            <p:cNvPr id="164" name="AutoShape 30">
              <a:extLst>
                <a:ext uri="{FF2B5EF4-FFF2-40B4-BE49-F238E27FC236}">
                  <a16:creationId xmlns:a16="http://schemas.microsoft.com/office/drawing/2014/main" id="{44F7A403-2234-429C-A5DF-1B14DFB7A5FD}"/>
                </a:ext>
              </a:extLst>
            </p:cNvPr>
            <p:cNvSpPr>
              <a:spLocks/>
            </p:cNvSpPr>
            <p:nvPr/>
          </p:nvSpPr>
          <p:spPr bwMode="auto">
            <a:xfrm>
              <a:off x="375858" y="4189054"/>
              <a:ext cx="953914" cy="164558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327" y="12026"/>
                  </a:moveTo>
                  <a:lnTo>
                    <a:pt x="20410" y="12438"/>
                  </a:lnTo>
                  <a:lnTo>
                    <a:pt x="19060" y="12976"/>
                  </a:lnTo>
                  <a:lnTo>
                    <a:pt x="18061" y="13619"/>
                  </a:lnTo>
                  <a:lnTo>
                    <a:pt x="17411" y="13865"/>
                  </a:lnTo>
                  <a:lnTo>
                    <a:pt x="15634" y="14788"/>
                  </a:lnTo>
                  <a:lnTo>
                    <a:pt x="13851" y="15176"/>
                  </a:lnTo>
                  <a:lnTo>
                    <a:pt x="12741" y="15631"/>
                  </a:lnTo>
                  <a:lnTo>
                    <a:pt x="12023" y="16425"/>
                  </a:lnTo>
                  <a:lnTo>
                    <a:pt x="11703" y="17113"/>
                  </a:lnTo>
                  <a:lnTo>
                    <a:pt x="11494" y="17750"/>
                  </a:lnTo>
                  <a:lnTo>
                    <a:pt x="11194" y="18246"/>
                  </a:lnTo>
                  <a:lnTo>
                    <a:pt x="10433" y="18541"/>
                  </a:lnTo>
                  <a:lnTo>
                    <a:pt x="9192" y="18536"/>
                  </a:lnTo>
                  <a:lnTo>
                    <a:pt x="8324" y="18679"/>
                  </a:lnTo>
                  <a:lnTo>
                    <a:pt x="7638" y="18915"/>
                  </a:lnTo>
                  <a:lnTo>
                    <a:pt x="6859" y="19368"/>
                  </a:lnTo>
                  <a:lnTo>
                    <a:pt x="6310" y="20101"/>
                  </a:lnTo>
                  <a:lnTo>
                    <a:pt x="5906" y="20837"/>
                  </a:lnTo>
                  <a:lnTo>
                    <a:pt x="4984" y="21347"/>
                  </a:lnTo>
                  <a:lnTo>
                    <a:pt x="3752" y="21589"/>
                  </a:lnTo>
                  <a:lnTo>
                    <a:pt x="2541" y="21600"/>
                  </a:lnTo>
                  <a:lnTo>
                    <a:pt x="1563" y="20940"/>
                  </a:lnTo>
                  <a:lnTo>
                    <a:pt x="0" y="20994"/>
                  </a:lnTo>
                  <a:lnTo>
                    <a:pt x="48" y="18544"/>
                  </a:lnTo>
                  <a:lnTo>
                    <a:pt x="619" y="18002"/>
                  </a:lnTo>
                  <a:lnTo>
                    <a:pt x="324" y="17226"/>
                  </a:lnTo>
                  <a:lnTo>
                    <a:pt x="1508" y="16689"/>
                  </a:lnTo>
                  <a:lnTo>
                    <a:pt x="1822" y="16068"/>
                  </a:lnTo>
                  <a:lnTo>
                    <a:pt x="1175" y="15187"/>
                  </a:lnTo>
                  <a:lnTo>
                    <a:pt x="2135" y="14641"/>
                  </a:lnTo>
                  <a:lnTo>
                    <a:pt x="2313" y="13967"/>
                  </a:lnTo>
                  <a:lnTo>
                    <a:pt x="2020" y="13364"/>
                  </a:lnTo>
                  <a:lnTo>
                    <a:pt x="2906" y="12033"/>
                  </a:lnTo>
                  <a:lnTo>
                    <a:pt x="5082" y="11566"/>
                  </a:lnTo>
                  <a:lnTo>
                    <a:pt x="5916" y="11026"/>
                  </a:lnTo>
                  <a:lnTo>
                    <a:pt x="6622" y="10132"/>
                  </a:lnTo>
                  <a:lnTo>
                    <a:pt x="6313" y="9468"/>
                  </a:lnTo>
                  <a:lnTo>
                    <a:pt x="5581" y="8707"/>
                  </a:lnTo>
                  <a:lnTo>
                    <a:pt x="5672" y="7489"/>
                  </a:lnTo>
                  <a:lnTo>
                    <a:pt x="5119" y="6669"/>
                  </a:lnTo>
                  <a:lnTo>
                    <a:pt x="4403" y="5768"/>
                  </a:lnTo>
                  <a:lnTo>
                    <a:pt x="4451" y="4700"/>
                  </a:lnTo>
                  <a:lnTo>
                    <a:pt x="4314" y="3827"/>
                  </a:lnTo>
                  <a:lnTo>
                    <a:pt x="3389" y="3212"/>
                  </a:lnTo>
                  <a:lnTo>
                    <a:pt x="4137" y="2780"/>
                  </a:lnTo>
                  <a:lnTo>
                    <a:pt x="4376" y="2206"/>
                  </a:lnTo>
                  <a:lnTo>
                    <a:pt x="4132" y="1640"/>
                  </a:lnTo>
                  <a:lnTo>
                    <a:pt x="6627" y="69"/>
                  </a:lnTo>
                  <a:lnTo>
                    <a:pt x="7682" y="0"/>
                  </a:lnTo>
                  <a:lnTo>
                    <a:pt x="8940" y="571"/>
                  </a:lnTo>
                  <a:lnTo>
                    <a:pt x="8825" y="1024"/>
                  </a:lnTo>
                  <a:lnTo>
                    <a:pt x="10939" y="2209"/>
                  </a:lnTo>
                  <a:lnTo>
                    <a:pt x="11674" y="2968"/>
                  </a:lnTo>
                  <a:lnTo>
                    <a:pt x="12802" y="3731"/>
                  </a:lnTo>
                  <a:lnTo>
                    <a:pt x="14208" y="4056"/>
                  </a:lnTo>
                  <a:lnTo>
                    <a:pt x="15431" y="4117"/>
                  </a:lnTo>
                  <a:lnTo>
                    <a:pt x="16596" y="4645"/>
                  </a:lnTo>
                  <a:lnTo>
                    <a:pt x="16832" y="5192"/>
                  </a:lnTo>
                  <a:lnTo>
                    <a:pt x="17731" y="5371"/>
                  </a:lnTo>
                  <a:lnTo>
                    <a:pt x="18960" y="5356"/>
                  </a:lnTo>
                  <a:lnTo>
                    <a:pt x="19622" y="5581"/>
                  </a:lnTo>
                  <a:lnTo>
                    <a:pt x="20779" y="5665"/>
                  </a:lnTo>
                  <a:lnTo>
                    <a:pt x="21600" y="5499"/>
                  </a:lnTo>
                  <a:lnTo>
                    <a:pt x="21327" y="12026"/>
                  </a:lnTo>
                  <a:close/>
                </a:path>
              </a:pathLst>
            </a:custGeom>
            <a:grpFill/>
            <a:ln w="12700" cap="flat" cmpd="sng">
              <a:solidFill>
                <a:schemeClr val="bg2"/>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95249" tIns="95249" rIns="95249" bIns="95249"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4267">
                <a:solidFill>
                  <a:srgbClr val="000000"/>
                </a:solidFill>
                <a:latin typeface="Helvetica Light" charset="0"/>
                <a:ea typeface="Helvetica Light" charset="0"/>
                <a:cs typeface="Helvetica Light" charset="0"/>
                <a:sym typeface="Helvetica Light" charset="0"/>
              </a:endParaRPr>
            </a:p>
          </p:txBody>
        </p:sp>
        <p:sp>
          <p:nvSpPr>
            <p:cNvPr id="165" name="AutoShape 31">
              <a:extLst>
                <a:ext uri="{FF2B5EF4-FFF2-40B4-BE49-F238E27FC236}">
                  <a16:creationId xmlns:a16="http://schemas.microsoft.com/office/drawing/2014/main" id="{983DD41D-CC55-4BC9-844D-2D622B3ECE88}"/>
                </a:ext>
              </a:extLst>
            </p:cNvPr>
            <p:cNvSpPr>
              <a:spLocks/>
            </p:cNvSpPr>
            <p:nvPr/>
          </p:nvSpPr>
          <p:spPr bwMode="auto">
            <a:xfrm>
              <a:off x="1278787" y="3805096"/>
              <a:ext cx="1249188" cy="13867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21600"/>
                  </a:moveTo>
                  <a:lnTo>
                    <a:pt x="21598" y="0"/>
                  </a:lnTo>
                  <a:lnTo>
                    <a:pt x="13836" y="25"/>
                  </a:lnTo>
                  <a:lnTo>
                    <a:pt x="13800" y="4522"/>
                  </a:lnTo>
                  <a:lnTo>
                    <a:pt x="13247" y="4572"/>
                  </a:lnTo>
                  <a:lnTo>
                    <a:pt x="13263" y="5247"/>
                  </a:lnTo>
                  <a:lnTo>
                    <a:pt x="4422" y="5145"/>
                  </a:lnTo>
                  <a:lnTo>
                    <a:pt x="178" y="5024"/>
                  </a:lnTo>
                  <a:lnTo>
                    <a:pt x="0" y="5695"/>
                  </a:lnTo>
                  <a:lnTo>
                    <a:pt x="875" y="6312"/>
                  </a:lnTo>
                  <a:lnTo>
                    <a:pt x="862" y="11918"/>
                  </a:lnTo>
                  <a:lnTo>
                    <a:pt x="653" y="12735"/>
                  </a:lnTo>
                  <a:lnTo>
                    <a:pt x="2006" y="13220"/>
                  </a:lnTo>
                  <a:lnTo>
                    <a:pt x="2891" y="13854"/>
                  </a:lnTo>
                  <a:lnTo>
                    <a:pt x="3049" y="14653"/>
                  </a:lnTo>
                  <a:lnTo>
                    <a:pt x="2805" y="15637"/>
                  </a:lnTo>
                  <a:lnTo>
                    <a:pt x="3139" y="16162"/>
                  </a:lnTo>
                  <a:lnTo>
                    <a:pt x="4366" y="16268"/>
                  </a:lnTo>
                  <a:lnTo>
                    <a:pt x="5678" y="16700"/>
                  </a:lnTo>
                  <a:lnTo>
                    <a:pt x="6372" y="17375"/>
                  </a:lnTo>
                  <a:lnTo>
                    <a:pt x="7780" y="18160"/>
                  </a:lnTo>
                  <a:lnTo>
                    <a:pt x="9302" y="18647"/>
                  </a:lnTo>
                  <a:lnTo>
                    <a:pt x="10618" y="18695"/>
                  </a:lnTo>
                  <a:lnTo>
                    <a:pt x="11593" y="18778"/>
                  </a:lnTo>
                  <a:lnTo>
                    <a:pt x="13306" y="18691"/>
                  </a:lnTo>
                  <a:lnTo>
                    <a:pt x="14124" y="18675"/>
                  </a:lnTo>
                  <a:lnTo>
                    <a:pt x="15320" y="19365"/>
                  </a:lnTo>
                  <a:lnTo>
                    <a:pt x="16786" y="19815"/>
                  </a:lnTo>
                  <a:lnTo>
                    <a:pt x="18677" y="20244"/>
                  </a:lnTo>
                  <a:lnTo>
                    <a:pt x="19435" y="20591"/>
                  </a:lnTo>
                  <a:lnTo>
                    <a:pt x="20234" y="21010"/>
                  </a:lnTo>
                  <a:lnTo>
                    <a:pt x="21600" y="21600"/>
                  </a:lnTo>
                  <a:close/>
                </a:path>
              </a:pathLst>
            </a:custGeom>
            <a:grpFill/>
            <a:ln w="12700" cap="flat" cmpd="sng">
              <a:solidFill>
                <a:schemeClr val="bg2"/>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95249" tIns="95249" rIns="95249" bIns="95249"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4267">
                <a:solidFill>
                  <a:srgbClr val="000000"/>
                </a:solidFill>
                <a:latin typeface="Helvetica Light" charset="0"/>
                <a:ea typeface="Helvetica Light" charset="0"/>
                <a:cs typeface="Helvetica Light" charset="0"/>
                <a:sym typeface="Helvetica Light" charset="0"/>
              </a:endParaRPr>
            </a:p>
          </p:txBody>
        </p:sp>
        <p:sp>
          <p:nvSpPr>
            <p:cNvPr id="166" name="AutoShape 32">
              <a:extLst>
                <a:ext uri="{FF2B5EF4-FFF2-40B4-BE49-F238E27FC236}">
                  <a16:creationId xmlns:a16="http://schemas.microsoft.com/office/drawing/2014/main" id="{BB35C7DF-24C5-48F9-A95B-FB6E24572083}"/>
                </a:ext>
              </a:extLst>
            </p:cNvPr>
            <p:cNvSpPr>
              <a:spLocks/>
            </p:cNvSpPr>
            <p:nvPr/>
          </p:nvSpPr>
          <p:spPr bwMode="auto">
            <a:xfrm>
              <a:off x="379671" y="4617682"/>
              <a:ext cx="2374365" cy="148944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16884"/>
                  </a:moveTo>
                  <a:lnTo>
                    <a:pt x="73" y="18662"/>
                  </a:lnTo>
                  <a:lnTo>
                    <a:pt x="432" y="21600"/>
                  </a:lnTo>
                  <a:lnTo>
                    <a:pt x="16066" y="20633"/>
                  </a:lnTo>
                  <a:lnTo>
                    <a:pt x="16145" y="19708"/>
                  </a:lnTo>
                  <a:lnTo>
                    <a:pt x="15719" y="18617"/>
                  </a:lnTo>
                  <a:lnTo>
                    <a:pt x="15634" y="17882"/>
                  </a:lnTo>
                  <a:lnTo>
                    <a:pt x="15568" y="17006"/>
                  </a:lnTo>
                  <a:lnTo>
                    <a:pt x="15550" y="16327"/>
                  </a:lnTo>
                  <a:lnTo>
                    <a:pt x="15793" y="15986"/>
                  </a:lnTo>
                  <a:lnTo>
                    <a:pt x="15863" y="15466"/>
                  </a:lnTo>
                  <a:lnTo>
                    <a:pt x="16277" y="15397"/>
                  </a:lnTo>
                  <a:lnTo>
                    <a:pt x="16488" y="15877"/>
                  </a:lnTo>
                  <a:cubicBezTo>
                    <a:pt x="16419" y="15894"/>
                    <a:pt x="16350" y="15912"/>
                    <a:pt x="16281" y="15930"/>
                  </a:cubicBezTo>
                  <a:cubicBezTo>
                    <a:pt x="16212" y="15948"/>
                    <a:pt x="16143" y="15966"/>
                    <a:pt x="16074" y="15983"/>
                  </a:cubicBezTo>
                  <a:lnTo>
                    <a:pt x="16603" y="16325"/>
                  </a:lnTo>
                  <a:lnTo>
                    <a:pt x="17018" y="16302"/>
                  </a:lnTo>
                  <a:lnTo>
                    <a:pt x="17494" y="16828"/>
                  </a:lnTo>
                  <a:lnTo>
                    <a:pt x="17878" y="16924"/>
                  </a:lnTo>
                  <a:lnTo>
                    <a:pt x="18207" y="17046"/>
                  </a:lnTo>
                  <a:lnTo>
                    <a:pt x="18849" y="17509"/>
                  </a:lnTo>
                  <a:lnTo>
                    <a:pt x="19292" y="17642"/>
                  </a:lnTo>
                  <a:lnTo>
                    <a:pt x="20088" y="17557"/>
                  </a:lnTo>
                  <a:lnTo>
                    <a:pt x="20521" y="17532"/>
                  </a:lnTo>
                  <a:lnTo>
                    <a:pt x="21161" y="17288"/>
                  </a:lnTo>
                  <a:lnTo>
                    <a:pt x="21600" y="16913"/>
                  </a:lnTo>
                  <a:lnTo>
                    <a:pt x="21218" y="16307"/>
                  </a:lnTo>
                  <a:lnTo>
                    <a:pt x="20755" y="15880"/>
                  </a:lnTo>
                  <a:lnTo>
                    <a:pt x="20185" y="15750"/>
                  </a:lnTo>
                  <a:lnTo>
                    <a:pt x="19750" y="15428"/>
                  </a:lnTo>
                  <a:lnTo>
                    <a:pt x="19648" y="14777"/>
                  </a:lnTo>
                  <a:lnTo>
                    <a:pt x="19575" y="8247"/>
                  </a:lnTo>
                  <a:lnTo>
                    <a:pt x="18031" y="6884"/>
                  </a:lnTo>
                  <a:lnTo>
                    <a:pt x="17044" y="6541"/>
                  </a:lnTo>
                  <a:lnTo>
                    <a:pt x="16217" y="6124"/>
                  </a:lnTo>
                  <a:lnTo>
                    <a:pt x="15634" y="5458"/>
                  </a:lnTo>
                  <a:lnTo>
                    <a:pt x="14186" y="5602"/>
                  </a:lnTo>
                  <a:lnTo>
                    <a:pt x="13093" y="5466"/>
                  </a:lnTo>
                  <a:lnTo>
                    <a:pt x="12407" y="5070"/>
                  </a:lnTo>
                  <a:lnTo>
                    <a:pt x="11606" y="4293"/>
                  </a:lnTo>
                  <a:lnTo>
                    <a:pt x="11208" y="3613"/>
                  </a:lnTo>
                  <a:lnTo>
                    <a:pt x="10529" y="3181"/>
                  </a:lnTo>
                  <a:lnTo>
                    <a:pt x="9928" y="3149"/>
                  </a:lnTo>
                  <a:lnTo>
                    <a:pt x="9746" y="2830"/>
                  </a:lnTo>
                  <a:lnTo>
                    <a:pt x="9911" y="1876"/>
                  </a:lnTo>
                  <a:lnTo>
                    <a:pt x="9742" y="898"/>
                  </a:lnTo>
                  <a:lnTo>
                    <a:pt x="9231" y="385"/>
                  </a:lnTo>
                  <a:lnTo>
                    <a:pt x="8500" y="0"/>
                  </a:lnTo>
                  <a:lnTo>
                    <a:pt x="8475" y="6962"/>
                  </a:lnTo>
                  <a:lnTo>
                    <a:pt x="8073" y="7421"/>
                  </a:lnTo>
                  <a:lnTo>
                    <a:pt x="7546" y="7949"/>
                  </a:lnTo>
                  <a:lnTo>
                    <a:pt x="7336" y="8371"/>
                  </a:lnTo>
                  <a:lnTo>
                    <a:pt x="7110" y="8775"/>
                  </a:lnTo>
                  <a:lnTo>
                    <a:pt x="6772" y="9086"/>
                  </a:lnTo>
                  <a:lnTo>
                    <a:pt x="6514" y="9555"/>
                  </a:lnTo>
                  <a:lnTo>
                    <a:pt x="6247" y="9936"/>
                  </a:lnTo>
                  <a:lnTo>
                    <a:pt x="5864" y="10182"/>
                  </a:lnTo>
                  <a:lnTo>
                    <a:pt x="5353" y="10508"/>
                  </a:lnTo>
                  <a:lnTo>
                    <a:pt x="5022" y="10866"/>
                  </a:lnTo>
                  <a:lnTo>
                    <a:pt x="4803" y="11285"/>
                  </a:lnTo>
                  <a:lnTo>
                    <a:pt x="4614" y="12080"/>
                  </a:lnTo>
                  <a:lnTo>
                    <a:pt x="4549" y="12770"/>
                  </a:lnTo>
                  <a:lnTo>
                    <a:pt x="4458" y="13419"/>
                  </a:lnTo>
                  <a:lnTo>
                    <a:pt x="4312" y="13815"/>
                  </a:lnTo>
                  <a:lnTo>
                    <a:pt x="4120" y="14106"/>
                  </a:lnTo>
                  <a:lnTo>
                    <a:pt x="3788" y="14073"/>
                  </a:lnTo>
                  <a:lnTo>
                    <a:pt x="3386" y="14262"/>
                  </a:lnTo>
                  <a:lnTo>
                    <a:pt x="2898" y="14559"/>
                  </a:lnTo>
                  <a:lnTo>
                    <a:pt x="2611" y="15144"/>
                  </a:lnTo>
                  <a:lnTo>
                    <a:pt x="2422" y="15786"/>
                  </a:lnTo>
                  <a:lnTo>
                    <a:pt x="2233" y="16448"/>
                  </a:lnTo>
                  <a:lnTo>
                    <a:pt x="2099" y="17021"/>
                  </a:lnTo>
                  <a:lnTo>
                    <a:pt x="1797" y="17384"/>
                  </a:lnTo>
                  <a:lnTo>
                    <a:pt x="1358" y="17513"/>
                  </a:lnTo>
                  <a:lnTo>
                    <a:pt x="1049" y="17471"/>
                  </a:lnTo>
                  <a:lnTo>
                    <a:pt x="663" y="16815"/>
                  </a:lnTo>
                  <a:lnTo>
                    <a:pt x="0" y="16884"/>
                  </a:lnTo>
                  <a:close/>
                </a:path>
              </a:pathLst>
            </a:custGeom>
            <a:grpFill/>
            <a:ln w="12700" cap="flat" cmpd="sng">
              <a:solidFill>
                <a:schemeClr val="bg2"/>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95249" tIns="95249" rIns="95249" bIns="95249"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4267">
                <a:solidFill>
                  <a:srgbClr val="000000"/>
                </a:solidFill>
                <a:latin typeface="Helvetica Light" charset="0"/>
                <a:ea typeface="Helvetica Light" charset="0"/>
                <a:cs typeface="Helvetica Light" charset="0"/>
                <a:sym typeface="Helvetica Light" charset="0"/>
              </a:endParaRPr>
            </a:p>
          </p:txBody>
        </p:sp>
        <p:sp>
          <p:nvSpPr>
            <p:cNvPr id="167" name="AutoShape 33">
              <a:extLst>
                <a:ext uri="{FF2B5EF4-FFF2-40B4-BE49-F238E27FC236}">
                  <a16:creationId xmlns:a16="http://schemas.microsoft.com/office/drawing/2014/main" id="{DAFA9220-B815-43F6-B295-BBAA7F0D6C02}"/>
                </a:ext>
              </a:extLst>
            </p:cNvPr>
            <p:cNvSpPr>
              <a:spLocks/>
            </p:cNvSpPr>
            <p:nvPr/>
          </p:nvSpPr>
          <p:spPr bwMode="auto">
            <a:xfrm>
              <a:off x="2680103" y="1693506"/>
              <a:ext cx="1041575" cy="193244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6395" y="190"/>
                  </a:moveTo>
                  <a:lnTo>
                    <a:pt x="5164" y="3881"/>
                  </a:lnTo>
                  <a:lnTo>
                    <a:pt x="3720" y="6956"/>
                  </a:lnTo>
                  <a:lnTo>
                    <a:pt x="3319" y="7798"/>
                  </a:lnTo>
                  <a:lnTo>
                    <a:pt x="3454" y="8470"/>
                  </a:lnTo>
                  <a:lnTo>
                    <a:pt x="5086" y="9266"/>
                  </a:lnTo>
                  <a:lnTo>
                    <a:pt x="4292" y="11987"/>
                  </a:lnTo>
                  <a:lnTo>
                    <a:pt x="2818" y="12359"/>
                  </a:lnTo>
                  <a:lnTo>
                    <a:pt x="2554" y="13906"/>
                  </a:lnTo>
                  <a:lnTo>
                    <a:pt x="3588" y="13993"/>
                  </a:lnTo>
                  <a:lnTo>
                    <a:pt x="5200" y="16466"/>
                  </a:lnTo>
                  <a:lnTo>
                    <a:pt x="0" y="21574"/>
                  </a:lnTo>
                  <a:lnTo>
                    <a:pt x="6588" y="21600"/>
                  </a:lnTo>
                  <a:lnTo>
                    <a:pt x="10640" y="18589"/>
                  </a:lnTo>
                  <a:lnTo>
                    <a:pt x="12205" y="19018"/>
                  </a:lnTo>
                  <a:lnTo>
                    <a:pt x="13849" y="17839"/>
                  </a:lnTo>
                  <a:lnTo>
                    <a:pt x="12603" y="17040"/>
                  </a:lnTo>
                  <a:lnTo>
                    <a:pt x="12063" y="16065"/>
                  </a:lnTo>
                  <a:lnTo>
                    <a:pt x="11807" y="14420"/>
                  </a:lnTo>
                  <a:lnTo>
                    <a:pt x="12129" y="13233"/>
                  </a:lnTo>
                  <a:lnTo>
                    <a:pt x="17449" y="9854"/>
                  </a:lnTo>
                  <a:lnTo>
                    <a:pt x="17870" y="9076"/>
                  </a:lnTo>
                  <a:lnTo>
                    <a:pt x="17712" y="5783"/>
                  </a:lnTo>
                  <a:lnTo>
                    <a:pt x="18339" y="5122"/>
                  </a:lnTo>
                  <a:lnTo>
                    <a:pt x="20101" y="4101"/>
                  </a:lnTo>
                  <a:lnTo>
                    <a:pt x="20040" y="2869"/>
                  </a:lnTo>
                  <a:lnTo>
                    <a:pt x="20113" y="1824"/>
                  </a:lnTo>
                  <a:lnTo>
                    <a:pt x="21519" y="518"/>
                  </a:lnTo>
                  <a:lnTo>
                    <a:pt x="21600" y="0"/>
                  </a:lnTo>
                  <a:lnTo>
                    <a:pt x="19091" y="113"/>
                  </a:lnTo>
                  <a:lnTo>
                    <a:pt x="12149" y="436"/>
                  </a:lnTo>
                  <a:lnTo>
                    <a:pt x="6395" y="190"/>
                  </a:lnTo>
                  <a:close/>
                </a:path>
              </a:pathLst>
            </a:custGeom>
            <a:grpFill/>
            <a:ln w="12700" cap="flat" cmpd="sng">
              <a:solidFill>
                <a:schemeClr val="bg2"/>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95249" tIns="95249" rIns="95249" bIns="95249"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4267">
                <a:solidFill>
                  <a:srgbClr val="000000"/>
                </a:solidFill>
                <a:latin typeface="Helvetica Light" charset="0"/>
                <a:ea typeface="Helvetica Light" charset="0"/>
                <a:cs typeface="Helvetica Light" charset="0"/>
                <a:sym typeface="Helvetica Light" charset="0"/>
              </a:endParaRPr>
            </a:p>
          </p:txBody>
        </p:sp>
        <p:sp>
          <p:nvSpPr>
            <p:cNvPr id="168" name="AutoShape 34">
              <a:extLst>
                <a:ext uri="{FF2B5EF4-FFF2-40B4-BE49-F238E27FC236}">
                  <a16:creationId xmlns:a16="http://schemas.microsoft.com/office/drawing/2014/main" id="{87B14B63-850A-492E-9E40-668B3F6EE407}"/>
                </a:ext>
              </a:extLst>
            </p:cNvPr>
            <p:cNvSpPr>
              <a:spLocks/>
            </p:cNvSpPr>
            <p:nvPr/>
          </p:nvSpPr>
          <p:spPr bwMode="auto">
            <a:xfrm>
              <a:off x="2524113" y="3285635"/>
              <a:ext cx="1758829" cy="250566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3133" y="14866"/>
                  </a:moveTo>
                  <a:lnTo>
                    <a:pt x="3890" y="15089"/>
                  </a:lnTo>
                  <a:lnTo>
                    <a:pt x="4653" y="15532"/>
                  </a:lnTo>
                  <a:lnTo>
                    <a:pt x="5244" y="15625"/>
                  </a:lnTo>
                  <a:lnTo>
                    <a:pt x="5631" y="15723"/>
                  </a:lnTo>
                  <a:lnTo>
                    <a:pt x="6328" y="15728"/>
                  </a:lnTo>
                  <a:lnTo>
                    <a:pt x="6984" y="15769"/>
                  </a:lnTo>
                  <a:lnTo>
                    <a:pt x="8039" y="15805"/>
                  </a:lnTo>
                  <a:lnTo>
                    <a:pt x="8677" y="15705"/>
                  </a:lnTo>
                  <a:lnTo>
                    <a:pt x="9508" y="15523"/>
                  </a:lnTo>
                  <a:lnTo>
                    <a:pt x="11043" y="15246"/>
                  </a:lnTo>
                  <a:lnTo>
                    <a:pt x="12448" y="15026"/>
                  </a:lnTo>
                  <a:lnTo>
                    <a:pt x="13107" y="14843"/>
                  </a:lnTo>
                  <a:lnTo>
                    <a:pt x="14680" y="14695"/>
                  </a:lnTo>
                  <a:lnTo>
                    <a:pt x="15712" y="14541"/>
                  </a:lnTo>
                  <a:lnTo>
                    <a:pt x="17221" y="13986"/>
                  </a:lnTo>
                  <a:lnTo>
                    <a:pt x="18497" y="13529"/>
                  </a:lnTo>
                  <a:lnTo>
                    <a:pt x="18916" y="13054"/>
                  </a:lnTo>
                  <a:lnTo>
                    <a:pt x="19168" y="12447"/>
                  </a:lnTo>
                  <a:lnTo>
                    <a:pt x="19443" y="12100"/>
                  </a:lnTo>
                  <a:lnTo>
                    <a:pt x="19560" y="11853"/>
                  </a:lnTo>
                  <a:lnTo>
                    <a:pt x="19643" y="11330"/>
                  </a:lnTo>
                  <a:lnTo>
                    <a:pt x="19910" y="11177"/>
                  </a:lnTo>
                  <a:lnTo>
                    <a:pt x="19957" y="11664"/>
                  </a:lnTo>
                  <a:lnTo>
                    <a:pt x="20430" y="10871"/>
                  </a:lnTo>
                  <a:lnTo>
                    <a:pt x="21111" y="10159"/>
                  </a:lnTo>
                  <a:lnTo>
                    <a:pt x="21600" y="9564"/>
                  </a:lnTo>
                  <a:lnTo>
                    <a:pt x="21529" y="8715"/>
                  </a:lnTo>
                  <a:lnTo>
                    <a:pt x="21446" y="8209"/>
                  </a:lnTo>
                  <a:lnTo>
                    <a:pt x="20992" y="8275"/>
                  </a:lnTo>
                  <a:lnTo>
                    <a:pt x="20038" y="8067"/>
                  </a:lnTo>
                  <a:lnTo>
                    <a:pt x="19554" y="7665"/>
                  </a:lnTo>
                  <a:lnTo>
                    <a:pt x="19458" y="7139"/>
                  </a:lnTo>
                  <a:lnTo>
                    <a:pt x="19381" y="6707"/>
                  </a:lnTo>
                  <a:lnTo>
                    <a:pt x="19619" y="6191"/>
                  </a:lnTo>
                  <a:lnTo>
                    <a:pt x="20057" y="5803"/>
                  </a:lnTo>
                  <a:lnTo>
                    <a:pt x="19711" y="5393"/>
                  </a:lnTo>
                  <a:lnTo>
                    <a:pt x="19234" y="4847"/>
                  </a:lnTo>
                  <a:lnTo>
                    <a:pt x="18685" y="4626"/>
                  </a:lnTo>
                  <a:lnTo>
                    <a:pt x="17851" y="4392"/>
                  </a:lnTo>
                  <a:lnTo>
                    <a:pt x="16851" y="4031"/>
                  </a:lnTo>
                  <a:lnTo>
                    <a:pt x="15968" y="3433"/>
                  </a:lnTo>
                  <a:lnTo>
                    <a:pt x="15285" y="2858"/>
                  </a:lnTo>
                  <a:lnTo>
                    <a:pt x="14670" y="2455"/>
                  </a:lnTo>
                  <a:lnTo>
                    <a:pt x="14041" y="1583"/>
                  </a:lnTo>
                  <a:lnTo>
                    <a:pt x="12966" y="1338"/>
                  </a:lnTo>
                  <a:lnTo>
                    <a:pt x="10982" y="488"/>
                  </a:lnTo>
                  <a:lnTo>
                    <a:pt x="10094" y="0"/>
                  </a:lnTo>
                  <a:lnTo>
                    <a:pt x="9162" y="810"/>
                  </a:lnTo>
                  <a:lnTo>
                    <a:pt x="8182" y="508"/>
                  </a:lnTo>
                  <a:lnTo>
                    <a:pt x="5753" y="2824"/>
                  </a:lnTo>
                  <a:lnTo>
                    <a:pt x="1974" y="2852"/>
                  </a:lnTo>
                  <a:lnTo>
                    <a:pt x="1605" y="3004"/>
                  </a:lnTo>
                  <a:lnTo>
                    <a:pt x="1245" y="2844"/>
                  </a:lnTo>
                  <a:lnTo>
                    <a:pt x="0" y="2879"/>
                  </a:lnTo>
                  <a:lnTo>
                    <a:pt x="32" y="20247"/>
                  </a:lnTo>
                  <a:lnTo>
                    <a:pt x="217" y="20710"/>
                  </a:lnTo>
                  <a:lnTo>
                    <a:pt x="939" y="20961"/>
                  </a:lnTo>
                  <a:lnTo>
                    <a:pt x="1645" y="21010"/>
                  </a:lnTo>
                  <a:lnTo>
                    <a:pt x="2323" y="21259"/>
                  </a:lnTo>
                  <a:lnTo>
                    <a:pt x="2722" y="21600"/>
                  </a:lnTo>
                  <a:lnTo>
                    <a:pt x="3396" y="21352"/>
                  </a:lnTo>
                  <a:lnTo>
                    <a:pt x="3805" y="21016"/>
                  </a:lnTo>
                  <a:lnTo>
                    <a:pt x="3944" y="20676"/>
                  </a:lnTo>
                  <a:lnTo>
                    <a:pt x="3953" y="20293"/>
                  </a:lnTo>
                  <a:lnTo>
                    <a:pt x="3776" y="20005"/>
                  </a:lnTo>
                  <a:lnTo>
                    <a:pt x="3335" y="19713"/>
                  </a:lnTo>
                  <a:lnTo>
                    <a:pt x="3311" y="19392"/>
                  </a:lnTo>
                  <a:lnTo>
                    <a:pt x="3671" y="19216"/>
                  </a:lnTo>
                  <a:lnTo>
                    <a:pt x="3767" y="18696"/>
                  </a:lnTo>
                  <a:lnTo>
                    <a:pt x="3816" y="18197"/>
                  </a:lnTo>
                  <a:lnTo>
                    <a:pt x="4233" y="18001"/>
                  </a:lnTo>
                  <a:lnTo>
                    <a:pt x="4452" y="17306"/>
                  </a:lnTo>
                  <a:lnTo>
                    <a:pt x="4540" y="16754"/>
                  </a:lnTo>
                  <a:lnTo>
                    <a:pt x="4340" y="16431"/>
                  </a:lnTo>
                  <a:lnTo>
                    <a:pt x="3796" y="16293"/>
                  </a:lnTo>
                  <a:lnTo>
                    <a:pt x="3514" y="16025"/>
                  </a:lnTo>
                  <a:lnTo>
                    <a:pt x="3815" y="15758"/>
                  </a:lnTo>
                  <a:lnTo>
                    <a:pt x="3506" y="15423"/>
                  </a:lnTo>
                  <a:lnTo>
                    <a:pt x="3132" y="15164"/>
                  </a:lnTo>
                  <a:lnTo>
                    <a:pt x="3133" y="14866"/>
                  </a:lnTo>
                  <a:close/>
                </a:path>
              </a:pathLst>
            </a:custGeom>
            <a:grpFill/>
            <a:ln w="12700" cap="flat" cmpd="sng">
              <a:solidFill>
                <a:schemeClr val="bg2"/>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95249" tIns="95249" rIns="95249" bIns="95249"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4267">
                <a:solidFill>
                  <a:srgbClr val="000000"/>
                </a:solidFill>
                <a:latin typeface="Helvetica Light" charset="0"/>
                <a:ea typeface="Helvetica Light" charset="0"/>
                <a:cs typeface="Helvetica Light" charset="0"/>
                <a:sym typeface="Helvetica Light" charset="0"/>
              </a:endParaRPr>
            </a:p>
          </p:txBody>
        </p:sp>
        <p:sp>
          <p:nvSpPr>
            <p:cNvPr id="169" name="AutoShape 35">
              <a:extLst>
                <a:ext uri="{FF2B5EF4-FFF2-40B4-BE49-F238E27FC236}">
                  <a16:creationId xmlns:a16="http://schemas.microsoft.com/office/drawing/2014/main" id="{B1CAEEBA-210D-4F33-AE31-7621A60A02D3}"/>
                </a:ext>
              </a:extLst>
            </p:cNvPr>
            <p:cNvSpPr>
              <a:spLocks/>
            </p:cNvSpPr>
            <p:nvPr/>
          </p:nvSpPr>
          <p:spPr bwMode="auto">
            <a:xfrm>
              <a:off x="349560" y="6035073"/>
              <a:ext cx="2152099" cy="150487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777" y="957"/>
                  </a:moveTo>
                  <a:lnTo>
                    <a:pt x="697" y="1351"/>
                  </a:lnTo>
                  <a:lnTo>
                    <a:pt x="474" y="1789"/>
                  </a:lnTo>
                  <a:lnTo>
                    <a:pt x="543" y="2909"/>
                  </a:lnTo>
                  <a:lnTo>
                    <a:pt x="453" y="3816"/>
                  </a:lnTo>
                  <a:lnTo>
                    <a:pt x="0" y="5205"/>
                  </a:lnTo>
                  <a:lnTo>
                    <a:pt x="574" y="6552"/>
                  </a:lnTo>
                  <a:lnTo>
                    <a:pt x="686" y="7052"/>
                  </a:lnTo>
                  <a:lnTo>
                    <a:pt x="503" y="7551"/>
                  </a:lnTo>
                  <a:lnTo>
                    <a:pt x="105" y="8554"/>
                  </a:lnTo>
                  <a:lnTo>
                    <a:pt x="329" y="8986"/>
                  </a:lnTo>
                  <a:lnTo>
                    <a:pt x="259" y="9545"/>
                  </a:lnTo>
                  <a:lnTo>
                    <a:pt x="76" y="9845"/>
                  </a:lnTo>
                  <a:lnTo>
                    <a:pt x="108" y="11127"/>
                  </a:lnTo>
                  <a:lnTo>
                    <a:pt x="186" y="14448"/>
                  </a:lnTo>
                  <a:lnTo>
                    <a:pt x="1557" y="17114"/>
                  </a:lnTo>
                  <a:lnTo>
                    <a:pt x="1571" y="17730"/>
                  </a:lnTo>
                  <a:lnTo>
                    <a:pt x="1424" y="18245"/>
                  </a:lnTo>
                  <a:lnTo>
                    <a:pt x="1436" y="18952"/>
                  </a:lnTo>
                  <a:lnTo>
                    <a:pt x="1163" y="19395"/>
                  </a:lnTo>
                  <a:lnTo>
                    <a:pt x="739" y="19986"/>
                  </a:lnTo>
                  <a:lnTo>
                    <a:pt x="860" y="21307"/>
                  </a:lnTo>
                  <a:lnTo>
                    <a:pt x="11437" y="21600"/>
                  </a:lnTo>
                  <a:lnTo>
                    <a:pt x="11833" y="21033"/>
                  </a:lnTo>
                  <a:lnTo>
                    <a:pt x="12179" y="20205"/>
                  </a:lnTo>
                  <a:lnTo>
                    <a:pt x="12131" y="19533"/>
                  </a:lnTo>
                  <a:lnTo>
                    <a:pt x="12664" y="19183"/>
                  </a:lnTo>
                  <a:lnTo>
                    <a:pt x="12878" y="18545"/>
                  </a:lnTo>
                  <a:lnTo>
                    <a:pt x="13192" y="17971"/>
                  </a:lnTo>
                  <a:lnTo>
                    <a:pt x="13559" y="17611"/>
                  </a:lnTo>
                  <a:lnTo>
                    <a:pt x="14116" y="17517"/>
                  </a:lnTo>
                  <a:lnTo>
                    <a:pt x="14453" y="17467"/>
                  </a:lnTo>
                  <a:lnTo>
                    <a:pt x="14288" y="16830"/>
                  </a:lnTo>
                  <a:lnTo>
                    <a:pt x="14616" y="16439"/>
                  </a:lnTo>
                  <a:lnTo>
                    <a:pt x="15011" y="16598"/>
                  </a:lnTo>
                  <a:lnTo>
                    <a:pt x="15469" y="16862"/>
                  </a:lnTo>
                  <a:lnTo>
                    <a:pt x="16029" y="16967"/>
                  </a:lnTo>
                  <a:lnTo>
                    <a:pt x="16082" y="16537"/>
                  </a:lnTo>
                  <a:lnTo>
                    <a:pt x="16483" y="16820"/>
                  </a:lnTo>
                  <a:lnTo>
                    <a:pt x="16733" y="16407"/>
                  </a:lnTo>
                  <a:lnTo>
                    <a:pt x="16683" y="15918"/>
                  </a:lnTo>
                  <a:lnTo>
                    <a:pt x="16309" y="15655"/>
                  </a:lnTo>
                  <a:lnTo>
                    <a:pt x="16406" y="15154"/>
                  </a:lnTo>
                  <a:lnTo>
                    <a:pt x="16757" y="14526"/>
                  </a:lnTo>
                  <a:lnTo>
                    <a:pt x="17076" y="14238"/>
                  </a:lnTo>
                  <a:lnTo>
                    <a:pt x="17404" y="14021"/>
                  </a:lnTo>
                  <a:lnTo>
                    <a:pt x="17528" y="13612"/>
                  </a:lnTo>
                  <a:lnTo>
                    <a:pt x="17622" y="13016"/>
                  </a:lnTo>
                  <a:lnTo>
                    <a:pt x="17369" y="12048"/>
                  </a:lnTo>
                  <a:lnTo>
                    <a:pt x="17701" y="11442"/>
                  </a:lnTo>
                  <a:lnTo>
                    <a:pt x="17517" y="10627"/>
                  </a:lnTo>
                  <a:lnTo>
                    <a:pt x="17312" y="9811"/>
                  </a:lnTo>
                  <a:lnTo>
                    <a:pt x="17544" y="9254"/>
                  </a:lnTo>
                  <a:lnTo>
                    <a:pt x="17899" y="8741"/>
                  </a:lnTo>
                  <a:lnTo>
                    <a:pt x="18151" y="7710"/>
                  </a:lnTo>
                  <a:lnTo>
                    <a:pt x="18373" y="7188"/>
                  </a:lnTo>
                  <a:lnTo>
                    <a:pt x="19051" y="6839"/>
                  </a:lnTo>
                  <a:lnTo>
                    <a:pt x="19560" y="6632"/>
                  </a:lnTo>
                  <a:lnTo>
                    <a:pt x="19765" y="6077"/>
                  </a:lnTo>
                  <a:lnTo>
                    <a:pt x="19575" y="5748"/>
                  </a:lnTo>
                  <a:lnTo>
                    <a:pt x="19131" y="5995"/>
                  </a:lnTo>
                  <a:lnTo>
                    <a:pt x="18804" y="5551"/>
                  </a:lnTo>
                  <a:lnTo>
                    <a:pt x="18480" y="5194"/>
                  </a:lnTo>
                  <a:lnTo>
                    <a:pt x="17871" y="5342"/>
                  </a:lnTo>
                  <a:lnTo>
                    <a:pt x="18064" y="4756"/>
                  </a:lnTo>
                  <a:lnTo>
                    <a:pt x="18379" y="4350"/>
                  </a:lnTo>
                  <a:lnTo>
                    <a:pt x="18753" y="4102"/>
                  </a:lnTo>
                  <a:lnTo>
                    <a:pt x="19092" y="3934"/>
                  </a:lnTo>
                  <a:lnTo>
                    <a:pt x="19553" y="4048"/>
                  </a:lnTo>
                  <a:lnTo>
                    <a:pt x="19792" y="4424"/>
                  </a:lnTo>
                  <a:lnTo>
                    <a:pt x="19742" y="5047"/>
                  </a:lnTo>
                  <a:lnTo>
                    <a:pt x="20046" y="5560"/>
                  </a:lnTo>
                  <a:lnTo>
                    <a:pt x="20569" y="5503"/>
                  </a:lnTo>
                  <a:lnTo>
                    <a:pt x="20927" y="5249"/>
                  </a:lnTo>
                  <a:lnTo>
                    <a:pt x="21354" y="4698"/>
                  </a:lnTo>
                  <a:lnTo>
                    <a:pt x="21497" y="4088"/>
                  </a:lnTo>
                  <a:lnTo>
                    <a:pt x="21600" y="3312"/>
                  </a:lnTo>
                  <a:lnTo>
                    <a:pt x="21323" y="2324"/>
                  </a:lnTo>
                  <a:lnTo>
                    <a:pt x="21129" y="1871"/>
                  </a:lnTo>
                  <a:lnTo>
                    <a:pt x="20310" y="1786"/>
                  </a:lnTo>
                  <a:lnTo>
                    <a:pt x="19661" y="2270"/>
                  </a:lnTo>
                  <a:lnTo>
                    <a:pt x="20430" y="2408"/>
                  </a:lnTo>
                  <a:lnTo>
                    <a:pt x="20318" y="3013"/>
                  </a:lnTo>
                  <a:lnTo>
                    <a:pt x="19885" y="3195"/>
                  </a:lnTo>
                  <a:lnTo>
                    <a:pt x="19346" y="3073"/>
                  </a:lnTo>
                  <a:lnTo>
                    <a:pt x="19011" y="2976"/>
                  </a:lnTo>
                  <a:lnTo>
                    <a:pt x="19168" y="2399"/>
                  </a:lnTo>
                  <a:lnTo>
                    <a:pt x="19337" y="1978"/>
                  </a:lnTo>
                  <a:lnTo>
                    <a:pt x="18830" y="2162"/>
                  </a:lnTo>
                  <a:lnTo>
                    <a:pt x="18197" y="2021"/>
                  </a:lnTo>
                  <a:lnTo>
                    <a:pt x="17868" y="1263"/>
                  </a:lnTo>
                  <a:lnTo>
                    <a:pt x="17782" y="889"/>
                  </a:lnTo>
                  <a:lnTo>
                    <a:pt x="18068" y="0"/>
                  </a:lnTo>
                  <a:lnTo>
                    <a:pt x="10041" y="411"/>
                  </a:lnTo>
                  <a:lnTo>
                    <a:pt x="777" y="957"/>
                  </a:lnTo>
                  <a:close/>
                </a:path>
              </a:pathLst>
            </a:custGeom>
            <a:grpFill/>
            <a:ln w="12700" cap="flat" cmpd="sng">
              <a:solidFill>
                <a:schemeClr val="bg2"/>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95249" tIns="95249" rIns="95249" bIns="95249"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4267">
                <a:solidFill>
                  <a:srgbClr val="000000"/>
                </a:solidFill>
                <a:latin typeface="Helvetica Light" charset="0"/>
                <a:ea typeface="Helvetica Light" charset="0"/>
                <a:cs typeface="Helvetica Light" charset="0"/>
                <a:sym typeface="Helvetica Light" charset="0"/>
              </a:endParaRPr>
            </a:p>
          </p:txBody>
        </p:sp>
        <p:sp>
          <p:nvSpPr>
            <p:cNvPr id="170" name="AutoShape 36">
              <a:extLst>
                <a:ext uri="{FF2B5EF4-FFF2-40B4-BE49-F238E27FC236}">
                  <a16:creationId xmlns:a16="http://schemas.microsoft.com/office/drawing/2014/main" id="{95437459-EE1C-4FFA-B209-296AED93101B}"/>
                </a:ext>
              </a:extLst>
            </p:cNvPr>
            <p:cNvSpPr>
              <a:spLocks/>
            </p:cNvSpPr>
            <p:nvPr/>
          </p:nvSpPr>
          <p:spPr bwMode="auto">
            <a:xfrm>
              <a:off x="0" y="7510010"/>
              <a:ext cx="1996024" cy="248094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1719" y="16914"/>
                  </a:moveTo>
                  <a:lnTo>
                    <a:pt x="11780" y="16192"/>
                  </a:lnTo>
                  <a:lnTo>
                    <a:pt x="11867" y="15712"/>
                  </a:lnTo>
                  <a:lnTo>
                    <a:pt x="12307" y="15134"/>
                  </a:lnTo>
                  <a:lnTo>
                    <a:pt x="12791" y="14816"/>
                  </a:lnTo>
                  <a:lnTo>
                    <a:pt x="13654" y="14517"/>
                  </a:lnTo>
                  <a:lnTo>
                    <a:pt x="14200" y="14258"/>
                  </a:lnTo>
                  <a:lnTo>
                    <a:pt x="13870" y="14065"/>
                  </a:lnTo>
                  <a:lnTo>
                    <a:pt x="13417" y="13935"/>
                  </a:lnTo>
                  <a:lnTo>
                    <a:pt x="13345" y="13515"/>
                  </a:lnTo>
                  <a:lnTo>
                    <a:pt x="13130" y="13029"/>
                  </a:lnTo>
                  <a:lnTo>
                    <a:pt x="13617" y="13232"/>
                  </a:lnTo>
                  <a:lnTo>
                    <a:pt x="13924" y="13596"/>
                  </a:lnTo>
                  <a:lnTo>
                    <a:pt x="14217" y="13958"/>
                  </a:lnTo>
                  <a:lnTo>
                    <a:pt x="14615" y="13974"/>
                  </a:lnTo>
                  <a:lnTo>
                    <a:pt x="15150" y="13743"/>
                  </a:lnTo>
                  <a:lnTo>
                    <a:pt x="15505" y="13520"/>
                  </a:lnTo>
                  <a:lnTo>
                    <a:pt x="15646" y="13096"/>
                  </a:lnTo>
                  <a:lnTo>
                    <a:pt x="15901" y="12506"/>
                  </a:lnTo>
                  <a:lnTo>
                    <a:pt x="15954" y="12002"/>
                  </a:lnTo>
                  <a:lnTo>
                    <a:pt x="16219" y="11471"/>
                  </a:lnTo>
                  <a:lnTo>
                    <a:pt x="16082" y="11185"/>
                  </a:lnTo>
                  <a:lnTo>
                    <a:pt x="15819" y="11343"/>
                  </a:lnTo>
                  <a:cubicBezTo>
                    <a:pt x="15781" y="11404"/>
                    <a:pt x="15744" y="11465"/>
                    <a:pt x="15706" y="11527"/>
                  </a:cubicBezTo>
                  <a:cubicBezTo>
                    <a:pt x="15669" y="11588"/>
                    <a:pt x="15631" y="11649"/>
                    <a:pt x="15593" y="11710"/>
                  </a:cubicBezTo>
                  <a:lnTo>
                    <a:pt x="15618" y="11080"/>
                  </a:lnTo>
                  <a:lnTo>
                    <a:pt x="16278" y="10901"/>
                  </a:lnTo>
                  <a:lnTo>
                    <a:pt x="16132" y="10452"/>
                  </a:lnTo>
                  <a:lnTo>
                    <a:pt x="16331" y="10028"/>
                  </a:lnTo>
                  <a:lnTo>
                    <a:pt x="16827" y="9682"/>
                  </a:lnTo>
                  <a:lnTo>
                    <a:pt x="18111" y="8871"/>
                  </a:lnTo>
                  <a:lnTo>
                    <a:pt x="19060" y="8275"/>
                  </a:lnTo>
                  <a:lnTo>
                    <a:pt x="19497" y="8245"/>
                  </a:lnTo>
                  <a:lnTo>
                    <a:pt x="19656" y="7853"/>
                  </a:lnTo>
                  <a:lnTo>
                    <a:pt x="20047" y="7614"/>
                  </a:lnTo>
                  <a:lnTo>
                    <a:pt x="20436" y="7277"/>
                  </a:lnTo>
                  <a:lnTo>
                    <a:pt x="21056" y="7324"/>
                  </a:lnTo>
                  <a:lnTo>
                    <a:pt x="20886" y="6983"/>
                  </a:lnTo>
                  <a:lnTo>
                    <a:pt x="20937" y="6623"/>
                  </a:lnTo>
                  <a:lnTo>
                    <a:pt x="21372" y="6767"/>
                  </a:lnTo>
                  <a:lnTo>
                    <a:pt x="21465" y="6460"/>
                  </a:lnTo>
                  <a:lnTo>
                    <a:pt x="21033" y="6243"/>
                  </a:lnTo>
                  <a:lnTo>
                    <a:pt x="20904" y="5889"/>
                  </a:lnTo>
                  <a:lnTo>
                    <a:pt x="21331" y="5496"/>
                  </a:lnTo>
                  <a:lnTo>
                    <a:pt x="21572" y="4971"/>
                  </a:lnTo>
                  <a:lnTo>
                    <a:pt x="21600" y="4661"/>
                  </a:lnTo>
                  <a:lnTo>
                    <a:pt x="21353" y="4226"/>
                  </a:lnTo>
                  <a:lnTo>
                    <a:pt x="21188" y="3951"/>
                  </a:lnTo>
                  <a:lnTo>
                    <a:pt x="20729" y="3762"/>
                  </a:lnTo>
                  <a:lnTo>
                    <a:pt x="20207" y="3925"/>
                  </a:lnTo>
                  <a:lnTo>
                    <a:pt x="19725" y="3929"/>
                  </a:lnTo>
                  <a:lnTo>
                    <a:pt x="19215" y="3895"/>
                  </a:lnTo>
                  <a:lnTo>
                    <a:pt x="18474" y="3615"/>
                  </a:lnTo>
                  <a:lnTo>
                    <a:pt x="18044" y="3379"/>
                  </a:lnTo>
                  <a:lnTo>
                    <a:pt x="17761" y="2772"/>
                  </a:lnTo>
                  <a:lnTo>
                    <a:pt x="17327" y="2564"/>
                  </a:lnTo>
                  <a:lnTo>
                    <a:pt x="16568" y="1970"/>
                  </a:lnTo>
                  <a:lnTo>
                    <a:pt x="16268" y="1443"/>
                  </a:lnTo>
                  <a:lnTo>
                    <a:pt x="15990" y="1222"/>
                  </a:lnTo>
                  <a:lnTo>
                    <a:pt x="16178" y="200"/>
                  </a:lnTo>
                  <a:lnTo>
                    <a:pt x="4702" y="0"/>
                  </a:lnTo>
                  <a:lnTo>
                    <a:pt x="4398" y="511"/>
                  </a:lnTo>
                  <a:lnTo>
                    <a:pt x="4316" y="1119"/>
                  </a:lnTo>
                  <a:lnTo>
                    <a:pt x="4280" y="1706"/>
                  </a:lnTo>
                  <a:lnTo>
                    <a:pt x="4432" y="2203"/>
                  </a:lnTo>
                  <a:lnTo>
                    <a:pt x="4410" y="2755"/>
                  </a:lnTo>
                  <a:lnTo>
                    <a:pt x="4136" y="3098"/>
                  </a:lnTo>
                  <a:lnTo>
                    <a:pt x="3902" y="3567"/>
                  </a:lnTo>
                  <a:lnTo>
                    <a:pt x="4123" y="3976"/>
                  </a:lnTo>
                  <a:lnTo>
                    <a:pt x="3943" y="4425"/>
                  </a:lnTo>
                  <a:lnTo>
                    <a:pt x="3513" y="4896"/>
                  </a:lnTo>
                  <a:lnTo>
                    <a:pt x="3005" y="5278"/>
                  </a:lnTo>
                  <a:lnTo>
                    <a:pt x="2437" y="5678"/>
                  </a:lnTo>
                  <a:lnTo>
                    <a:pt x="2094" y="6139"/>
                  </a:lnTo>
                  <a:lnTo>
                    <a:pt x="1968" y="6638"/>
                  </a:lnTo>
                  <a:lnTo>
                    <a:pt x="2163" y="7231"/>
                  </a:lnTo>
                  <a:lnTo>
                    <a:pt x="2343" y="8079"/>
                  </a:lnTo>
                  <a:lnTo>
                    <a:pt x="2487" y="8520"/>
                  </a:lnTo>
                  <a:lnTo>
                    <a:pt x="2390" y="8968"/>
                  </a:lnTo>
                  <a:lnTo>
                    <a:pt x="727" y="12195"/>
                  </a:lnTo>
                  <a:lnTo>
                    <a:pt x="0" y="13590"/>
                  </a:lnTo>
                  <a:lnTo>
                    <a:pt x="1027" y="16111"/>
                  </a:lnTo>
                  <a:lnTo>
                    <a:pt x="2549" y="15562"/>
                  </a:lnTo>
                  <a:lnTo>
                    <a:pt x="3078" y="15818"/>
                  </a:lnTo>
                  <a:lnTo>
                    <a:pt x="3428" y="16641"/>
                  </a:lnTo>
                  <a:lnTo>
                    <a:pt x="3775" y="17540"/>
                  </a:lnTo>
                  <a:lnTo>
                    <a:pt x="3805" y="18056"/>
                  </a:lnTo>
                  <a:lnTo>
                    <a:pt x="3655" y="18747"/>
                  </a:lnTo>
                  <a:lnTo>
                    <a:pt x="3198" y="19229"/>
                  </a:lnTo>
                  <a:lnTo>
                    <a:pt x="3894" y="19530"/>
                  </a:lnTo>
                  <a:lnTo>
                    <a:pt x="4136" y="20350"/>
                  </a:lnTo>
                  <a:lnTo>
                    <a:pt x="6287" y="20533"/>
                  </a:lnTo>
                  <a:lnTo>
                    <a:pt x="9638" y="20678"/>
                  </a:lnTo>
                  <a:lnTo>
                    <a:pt x="11630" y="20764"/>
                  </a:lnTo>
                  <a:lnTo>
                    <a:pt x="13833" y="21600"/>
                  </a:lnTo>
                  <a:lnTo>
                    <a:pt x="13090" y="20750"/>
                  </a:lnTo>
                  <a:lnTo>
                    <a:pt x="12323" y="19742"/>
                  </a:lnTo>
                  <a:lnTo>
                    <a:pt x="11964" y="19456"/>
                  </a:lnTo>
                  <a:lnTo>
                    <a:pt x="11391" y="19337"/>
                  </a:lnTo>
                  <a:lnTo>
                    <a:pt x="12303" y="19261"/>
                  </a:lnTo>
                  <a:lnTo>
                    <a:pt x="12285" y="18994"/>
                  </a:lnTo>
                  <a:lnTo>
                    <a:pt x="12012" y="18465"/>
                  </a:lnTo>
                  <a:lnTo>
                    <a:pt x="11918" y="17774"/>
                  </a:lnTo>
                  <a:lnTo>
                    <a:pt x="11819" y="17271"/>
                  </a:lnTo>
                  <a:lnTo>
                    <a:pt x="11719" y="16914"/>
                  </a:lnTo>
                  <a:close/>
                </a:path>
              </a:pathLst>
            </a:custGeom>
            <a:grpFill/>
            <a:ln w="12700" cap="flat" cmpd="sng">
              <a:solidFill>
                <a:schemeClr val="bg2"/>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95249" tIns="95249" rIns="95249" bIns="95249"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4267">
                <a:solidFill>
                  <a:srgbClr val="000000"/>
                </a:solidFill>
                <a:latin typeface="Helvetica Light" charset="0"/>
                <a:ea typeface="Helvetica Light" charset="0"/>
                <a:cs typeface="Helvetica Light" charset="0"/>
                <a:sym typeface="Helvetica Light" charset="0"/>
              </a:endParaRPr>
            </a:p>
          </p:txBody>
        </p:sp>
        <p:sp>
          <p:nvSpPr>
            <p:cNvPr id="171" name="AutoShape 37">
              <a:extLst>
                <a:ext uri="{FF2B5EF4-FFF2-40B4-BE49-F238E27FC236}">
                  <a16:creationId xmlns:a16="http://schemas.microsoft.com/office/drawing/2014/main" id="{E33CC541-4D5B-4504-B01A-6A35627490AD}"/>
                </a:ext>
              </a:extLst>
            </p:cNvPr>
            <p:cNvSpPr>
              <a:spLocks/>
            </p:cNvSpPr>
            <p:nvPr/>
          </p:nvSpPr>
          <p:spPr bwMode="auto">
            <a:xfrm>
              <a:off x="1224215" y="10158508"/>
              <a:ext cx="900070" cy="106341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3427" y="19054"/>
                  </a:lnTo>
                  <a:lnTo>
                    <a:pt x="5621" y="19704"/>
                  </a:lnTo>
                  <a:lnTo>
                    <a:pt x="7384" y="19574"/>
                  </a:lnTo>
                  <a:lnTo>
                    <a:pt x="9261" y="19738"/>
                  </a:lnTo>
                  <a:lnTo>
                    <a:pt x="10856" y="20074"/>
                  </a:lnTo>
                  <a:lnTo>
                    <a:pt x="12062" y="20421"/>
                  </a:lnTo>
                  <a:lnTo>
                    <a:pt x="12543" y="21582"/>
                  </a:lnTo>
                  <a:lnTo>
                    <a:pt x="13893" y="21600"/>
                  </a:lnTo>
                  <a:lnTo>
                    <a:pt x="15878" y="21381"/>
                  </a:lnTo>
                  <a:lnTo>
                    <a:pt x="14775" y="20711"/>
                  </a:lnTo>
                  <a:lnTo>
                    <a:pt x="16626" y="20811"/>
                  </a:lnTo>
                  <a:lnTo>
                    <a:pt x="17204" y="20287"/>
                  </a:lnTo>
                  <a:lnTo>
                    <a:pt x="17559" y="19693"/>
                  </a:lnTo>
                  <a:lnTo>
                    <a:pt x="18352" y="20501"/>
                  </a:lnTo>
                  <a:lnTo>
                    <a:pt x="19425" y="20913"/>
                  </a:lnTo>
                  <a:lnTo>
                    <a:pt x="20164" y="20141"/>
                  </a:lnTo>
                  <a:lnTo>
                    <a:pt x="21168" y="19374"/>
                  </a:lnTo>
                  <a:lnTo>
                    <a:pt x="21600" y="18676"/>
                  </a:lnTo>
                  <a:lnTo>
                    <a:pt x="21415" y="17972"/>
                  </a:lnTo>
                  <a:lnTo>
                    <a:pt x="20190" y="17896"/>
                  </a:lnTo>
                  <a:lnTo>
                    <a:pt x="18768" y="18137"/>
                  </a:lnTo>
                  <a:lnTo>
                    <a:pt x="17951" y="17959"/>
                  </a:lnTo>
                  <a:lnTo>
                    <a:pt x="15893" y="16986"/>
                  </a:lnTo>
                  <a:lnTo>
                    <a:pt x="14132" y="16416"/>
                  </a:lnTo>
                  <a:lnTo>
                    <a:pt x="12699" y="15519"/>
                  </a:lnTo>
                  <a:lnTo>
                    <a:pt x="12324" y="14877"/>
                  </a:lnTo>
                  <a:lnTo>
                    <a:pt x="11530" y="14186"/>
                  </a:lnTo>
                  <a:lnTo>
                    <a:pt x="10267" y="13718"/>
                  </a:lnTo>
                  <a:lnTo>
                    <a:pt x="9272" y="13040"/>
                  </a:lnTo>
                  <a:lnTo>
                    <a:pt x="8447" y="12099"/>
                  </a:lnTo>
                  <a:lnTo>
                    <a:pt x="7680" y="11336"/>
                  </a:lnTo>
                  <a:lnTo>
                    <a:pt x="6727" y="11228"/>
                  </a:lnTo>
                  <a:lnTo>
                    <a:pt x="7048" y="10315"/>
                  </a:lnTo>
                  <a:lnTo>
                    <a:pt x="6084" y="9906"/>
                  </a:lnTo>
                  <a:lnTo>
                    <a:pt x="4404" y="9453"/>
                  </a:lnTo>
                  <a:lnTo>
                    <a:pt x="3474" y="8499"/>
                  </a:lnTo>
                  <a:lnTo>
                    <a:pt x="3201" y="7539"/>
                  </a:lnTo>
                  <a:lnTo>
                    <a:pt x="3434" y="6126"/>
                  </a:lnTo>
                  <a:lnTo>
                    <a:pt x="2310" y="5565"/>
                  </a:lnTo>
                  <a:lnTo>
                    <a:pt x="1156" y="4269"/>
                  </a:lnTo>
                  <a:lnTo>
                    <a:pt x="1366" y="3296"/>
                  </a:lnTo>
                  <a:lnTo>
                    <a:pt x="2421" y="3645"/>
                  </a:lnTo>
                  <a:lnTo>
                    <a:pt x="2760" y="4811"/>
                  </a:lnTo>
                  <a:lnTo>
                    <a:pt x="3334" y="4252"/>
                  </a:lnTo>
                  <a:lnTo>
                    <a:pt x="2029" y="2117"/>
                  </a:lnTo>
                  <a:lnTo>
                    <a:pt x="849" y="418"/>
                  </a:lnTo>
                  <a:lnTo>
                    <a:pt x="0" y="0"/>
                  </a:lnTo>
                  <a:close/>
                </a:path>
              </a:pathLst>
            </a:custGeom>
            <a:grpFill/>
            <a:ln w="12700" cap="flat" cmpd="sng">
              <a:solidFill>
                <a:schemeClr val="bg2"/>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95249" tIns="95249" rIns="95249" bIns="95249"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4267">
                <a:solidFill>
                  <a:srgbClr val="000000"/>
                </a:solidFill>
                <a:latin typeface="Helvetica Light" charset="0"/>
                <a:ea typeface="Helvetica Light" charset="0"/>
                <a:cs typeface="Helvetica Light" charset="0"/>
                <a:sym typeface="Helvetica Light" charset="0"/>
              </a:endParaRPr>
            </a:p>
          </p:txBody>
        </p:sp>
        <p:sp>
          <p:nvSpPr>
            <p:cNvPr id="172" name="AutoShape 38">
              <a:extLst>
                <a:ext uri="{FF2B5EF4-FFF2-40B4-BE49-F238E27FC236}">
                  <a16:creationId xmlns:a16="http://schemas.microsoft.com/office/drawing/2014/main" id="{9C56BF73-B59E-4920-968D-786511D91A78}"/>
                </a:ext>
              </a:extLst>
            </p:cNvPr>
            <p:cNvSpPr>
              <a:spLocks/>
            </p:cNvSpPr>
            <p:nvPr/>
          </p:nvSpPr>
          <p:spPr bwMode="auto">
            <a:xfrm>
              <a:off x="2235974" y="11068152"/>
              <a:ext cx="285956" cy="10229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8545"/>
                  </a:moveTo>
                  <a:lnTo>
                    <a:pt x="1325" y="14944"/>
                  </a:lnTo>
                  <a:lnTo>
                    <a:pt x="493" y="21600"/>
                  </a:lnTo>
                  <a:lnTo>
                    <a:pt x="4073" y="19910"/>
                  </a:lnTo>
                  <a:lnTo>
                    <a:pt x="6024" y="12679"/>
                  </a:lnTo>
                  <a:lnTo>
                    <a:pt x="9131" y="14976"/>
                  </a:lnTo>
                  <a:lnTo>
                    <a:pt x="11494" y="13445"/>
                  </a:lnTo>
                  <a:lnTo>
                    <a:pt x="14090" y="14144"/>
                  </a:lnTo>
                  <a:lnTo>
                    <a:pt x="17025" y="9997"/>
                  </a:lnTo>
                  <a:lnTo>
                    <a:pt x="20401" y="5670"/>
                  </a:lnTo>
                  <a:lnTo>
                    <a:pt x="21600" y="0"/>
                  </a:lnTo>
                  <a:lnTo>
                    <a:pt x="18019" y="559"/>
                  </a:lnTo>
                  <a:lnTo>
                    <a:pt x="14528" y="1850"/>
                  </a:lnTo>
                  <a:lnTo>
                    <a:pt x="11745" y="3720"/>
                  </a:lnTo>
                  <a:lnTo>
                    <a:pt x="9015" y="3968"/>
                  </a:lnTo>
                  <a:lnTo>
                    <a:pt x="4870" y="5096"/>
                  </a:lnTo>
                  <a:lnTo>
                    <a:pt x="3223" y="10706"/>
                  </a:lnTo>
                  <a:lnTo>
                    <a:pt x="0" y="8545"/>
                  </a:lnTo>
                  <a:close/>
                </a:path>
              </a:pathLst>
            </a:custGeom>
            <a:grpFill/>
            <a:ln w="12700" cap="flat" cmpd="sng">
              <a:solidFill>
                <a:schemeClr val="bg2"/>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95249" tIns="95249" rIns="95249" bIns="95249"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4267">
                <a:solidFill>
                  <a:srgbClr val="000000"/>
                </a:solidFill>
                <a:latin typeface="Helvetica Light" charset="0"/>
                <a:ea typeface="Helvetica Light" charset="0"/>
                <a:cs typeface="Helvetica Light" charset="0"/>
                <a:sym typeface="Helvetica Light" charset="0"/>
              </a:endParaRPr>
            </a:p>
          </p:txBody>
        </p:sp>
      </p:grpSp>
      <p:sp>
        <p:nvSpPr>
          <p:cNvPr id="12" name="TextBox 11">
            <a:extLst>
              <a:ext uri="{FF2B5EF4-FFF2-40B4-BE49-F238E27FC236}">
                <a16:creationId xmlns:a16="http://schemas.microsoft.com/office/drawing/2014/main" id="{CE7D90D3-EF4D-43EB-89EB-D4AA6EAB9B64}"/>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ARGENTINA MAP</a:t>
            </a:r>
          </a:p>
          <a:p>
            <a:r>
              <a:rPr lang="en-US" dirty="0">
                <a:solidFill>
                  <a:schemeClr val="bg1"/>
                </a:solidFill>
                <a:latin typeface="Candara" panose="020E0502030303020204" pitchFamily="34" charset="0"/>
              </a:rPr>
              <a:t>Your Subtitle</a:t>
            </a:r>
          </a:p>
        </p:txBody>
      </p:sp>
      <p:grpSp>
        <p:nvGrpSpPr>
          <p:cNvPr id="63" name="Group 62">
            <a:extLst>
              <a:ext uri="{FF2B5EF4-FFF2-40B4-BE49-F238E27FC236}">
                <a16:creationId xmlns:a16="http://schemas.microsoft.com/office/drawing/2014/main" id="{2DB25067-AF97-4CC7-927F-04C5CA96C80C}"/>
              </a:ext>
            </a:extLst>
          </p:cNvPr>
          <p:cNvGrpSpPr/>
          <p:nvPr/>
        </p:nvGrpSpPr>
        <p:grpSpPr>
          <a:xfrm>
            <a:off x="2833105" y="1964428"/>
            <a:ext cx="3594912" cy="1375905"/>
            <a:chOff x="2243731" y="2891162"/>
            <a:chExt cx="3594912" cy="1375905"/>
          </a:xfrm>
        </p:grpSpPr>
        <p:grpSp>
          <p:nvGrpSpPr>
            <p:cNvPr id="64" name="Group 63">
              <a:extLst>
                <a:ext uri="{FF2B5EF4-FFF2-40B4-BE49-F238E27FC236}">
                  <a16:creationId xmlns:a16="http://schemas.microsoft.com/office/drawing/2014/main" id="{603AF0B3-4815-4BC7-874B-35C474D58F9F}"/>
                </a:ext>
              </a:extLst>
            </p:cNvPr>
            <p:cNvGrpSpPr/>
            <p:nvPr/>
          </p:nvGrpSpPr>
          <p:grpSpPr>
            <a:xfrm>
              <a:off x="2243731" y="3192308"/>
              <a:ext cx="2743200" cy="508758"/>
              <a:chOff x="1066801" y="2238247"/>
              <a:chExt cx="2743200" cy="508758"/>
            </a:xfrm>
          </p:grpSpPr>
          <p:sp>
            <p:nvSpPr>
              <p:cNvPr id="72" name="Freeform: Shape 71">
                <a:extLst>
                  <a:ext uri="{FF2B5EF4-FFF2-40B4-BE49-F238E27FC236}">
                    <a16:creationId xmlns:a16="http://schemas.microsoft.com/office/drawing/2014/main" id="{4A2027F4-B755-47F3-8973-159C8CA13E4B}"/>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3" name="Text Box 10">
                <a:extLst>
                  <a:ext uri="{FF2B5EF4-FFF2-40B4-BE49-F238E27FC236}">
                    <a16:creationId xmlns:a16="http://schemas.microsoft.com/office/drawing/2014/main" id="{70394174-A4DB-4935-AF5F-961678C018EC}"/>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65" name="Group 64">
              <a:extLst>
                <a:ext uri="{FF2B5EF4-FFF2-40B4-BE49-F238E27FC236}">
                  <a16:creationId xmlns:a16="http://schemas.microsoft.com/office/drawing/2014/main" id="{B9F2D59F-8526-4E69-9DE2-BB15D618B920}"/>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66" name="Freeform: Shape 65">
                <a:extLst>
                  <a:ext uri="{FF2B5EF4-FFF2-40B4-BE49-F238E27FC236}">
                    <a16:creationId xmlns:a16="http://schemas.microsoft.com/office/drawing/2014/main" id="{84902F67-C496-4845-BABC-4E51B89EC5E7}"/>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 name="Oval 66">
                <a:extLst>
                  <a:ext uri="{FF2B5EF4-FFF2-40B4-BE49-F238E27FC236}">
                    <a16:creationId xmlns:a16="http://schemas.microsoft.com/office/drawing/2014/main" id="{AA355A78-B5BF-4530-8F33-72CAB17D565D}"/>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68" name="Graphic 26" descr="Hike">
                <a:extLst>
                  <a:ext uri="{FF2B5EF4-FFF2-40B4-BE49-F238E27FC236}">
                    <a16:creationId xmlns:a16="http://schemas.microsoft.com/office/drawing/2014/main" id="{9C23799C-B3FF-4E5B-B447-A4CCF26BA1EF}"/>
                  </a:ext>
                </a:extLst>
              </p:cNvPr>
              <p:cNvGrpSpPr>
                <a:grpSpLocks noChangeAspect="1"/>
              </p:cNvGrpSpPr>
              <p:nvPr/>
            </p:nvGrpSpPr>
            <p:grpSpPr>
              <a:xfrm>
                <a:off x="3835579" y="2208930"/>
                <a:ext cx="548640" cy="548640"/>
                <a:chOff x="5638800" y="2971800"/>
                <a:chExt cx="914400" cy="914400"/>
              </a:xfrm>
              <a:solidFill>
                <a:srgbClr val="4D4D4D"/>
              </a:solidFill>
            </p:grpSpPr>
            <p:sp>
              <p:nvSpPr>
                <p:cNvPr id="69" name="Freeform: Shape 68">
                  <a:extLst>
                    <a:ext uri="{FF2B5EF4-FFF2-40B4-BE49-F238E27FC236}">
                      <a16:creationId xmlns:a16="http://schemas.microsoft.com/office/drawing/2014/main" id="{E9A021C3-866F-4CD0-956D-2B138AA64CAA}"/>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70" name="Freeform: Shape 69">
                  <a:extLst>
                    <a:ext uri="{FF2B5EF4-FFF2-40B4-BE49-F238E27FC236}">
                      <a16:creationId xmlns:a16="http://schemas.microsoft.com/office/drawing/2014/main" id="{58CB1BEB-C537-41F1-A4F7-AC1DD9B9E2F1}"/>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71" name="Freeform: Shape 70">
                  <a:extLst>
                    <a:ext uri="{FF2B5EF4-FFF2-40B4-BE49-F238E27FC236}">
                      <a16:creationId xmlns:a16="http://schemas.microsoft.com/office/drawing/2014/main" id="{A6F44675-217C-4E09-9FEA-F35C538A3F9F}"/>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74" name="TextBox 73">
            <a:extLst>
              <a:ext uri="{FF2B5EF4-FFF2-40B4-BE49-F238E27FC236}">
                <a16:creationId xmlns:a16="http://schemas.microsoft.com/office/drawing/2014/main" id="{4FC12EE8-E12A-4B90-8E43-B55B4A4A4725}"/>
              </a:ext>
            </a:extLst>
          </p:cNvPr>
          <p:cNvSpPr txBox="1"/>
          <p:nvPr/>
        </p:nvSpPr>
        <p:spPr>
          <a:xfrm>
            <a:off x="8662851" y="2180172"/>
            <a:ext cx="3199649" cy="1523494"/>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75" name="TextBox 74">
            <a:extLst>
              <a:ext uri="{FF2B5EF4-FFF2-40B4-BE49-F238E27FC236}">
                <a16:creationId xmlns:a16="http://schemas.microsoft.com/office/drawing/2014/main" id="{B86F7860-0FCA-4EFE-B06C-F5D6EF1A1103}"/>
              </a:ext>
            </a:extLst>
          </p:cNvPr>
          <p:cNvSpPr txBox="1"/>
          <p:nvPr/>
        </p:nvSpPr>
        <p:spPr>
          <a:xfrm>
            <a:off x="835168" y="2914618"/>
            <a:ext cx="4002979" cy="1138773"/>
          </a:xfrm>
          <a:prstGeom prst="rect">
            <a:avLst/>
          </a:prstGeom>
          <a:noFill/>
        </p:spPr>
        <p:txBody>
          <a:bodyPr wrap="square" rtlCol="0">
            <a:spAutoFit/>
          </a:bodyPr>
          <a:lstStyle/>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r"/>
            <a:endParaRPr lang="en-US" sz="400" dirty="0">
              <a:solidFill>
                <a:schemeClr val="bg1"/>
              </a:solidFill>
              <a:latin typeface="Candara" panose="020E0502030303020204" pitchFamily="34" charset="0"/>
            </a:endParaRPr>
          </a:p>
          <a:p>
            <a:pPr marL="171450" indent="-1714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76" name="Group 75">
            <a:extLst>
              <a:ext uri="{FF2B5EF4-FFF2-40B4-BE49-F238E27FC236}">
                <a16:creationId xmlns:a16="http://schemas.microsoft.com/office/drawing/2014/main" id="{EA0D5819-9CF7-4C47-818A-EC16A8F70747}"/>
              </a:ext>
            </a:extLst>
          </p:cNvPr>
          <p:cNvGrpSpPr/>
          <p:nvPr/>
        </p:nvGrpSpPr>
        <p:grpSpPr>
          <a:xfrm>
            <a:off x="7238192" y="1141447"/>
            <a:ext cx="3509383" cy="1375905"/>
            <a:chOff x="6025615" y="1230029"/>
            <a:chExt cx="3509383" cy="1375905"/>
          </a:xfrm>
        </p:grpSpPr>
        <p:grpSp>
          <p:nvGrpSpPr>
            <p:cNvPr id="77" name="Group 76">
              <a:extLst>
                <a:ext uri="{FF2B5EF4-FFF2-40B4-BE49-F238E27FC236}">
                  <a16:creationId xmlns:a16="http://schemas.microsoft.com/office/drawing/2014/main" id="{F95260E6-EE17-4320-BFC2-EDC6F3BF00BB}"/>
                </a:ext>
              </a:extLst>
            </p:cNvPr>
            <p:cNvGrpSpPr/>
            <p:nvPr/>
          </p:nvGrpSpPr>
          <p:grpSpPr>
            <a:xfrm>
              <a:off x="6791798" y="1528954"/>
              <a:ext cx="2743200" cy="508758"/>
              <a:chOff x="7772400" y="675620"/>
              <a:chExt cx="2743200" cy="508758"/>
            </a:xfrm>
          </p:grpSpPr>
          <p:sp>
            <p:nvSpPr>
              <p:cNvPr id="82" name="Freeform: Shape 81">
                <a:extLst>
                  <a:ext uri="{FF2B5EF4-FFF2-40B4-BE49-F238E27FC236}">
                    <a16:creationId xmlns:a16="http://schemas.microsoft.com/office/drawing/2014/main" id="{80E84A40-749D-40E9-801F-9522F9E9AC4B}"/>
                  </a:ext>
                </a:extLst>
              </p:cNvPr>
              <p:cNvSpPr>
                <a:spLocks noChangeAspect="1"/>
              </p:cNvSpPr>
              <p:nvPr/>
            </p:nvSpPr>
            <p:spPr>
              <a:xfrm>
                <a:off x="7772400" y="675620"/>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3" name="Text Box 10">
                <a:extLst>
                  <a:ext uri="{FF2B5EF4-FFF2-40B4-BE49-F238E27FC236}">
                    <a16:creationId xmlns:a16="http://schemas.microsoft.com/office/drawing/2014/main" id="{A7F377BF-D4A0-42A7-8C82-340E6D9EE196}"/>
                  </a:ext>
                </a:extLst>
              </p:cNvPr>
              <p:cNvSpPr txBox="1">
                <a:spLocks noChangeArrowheads="1"/>
              </p:cNvSpPr>
              <p:nvPr/>
            </p:nvSpPr>
            <p:spPr bwMode="auto">
              <a:xfrm>
                <a:off x="8250564" y="745133"/>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78" name="Group 77">
              <a:extLst>
                <a:ext uri="{FF2B5EF4-FFF2-40B4-BE49-F238E27FC236}">
                  <a16:creationId xmlns:a16="http://schemas.microsoft.com/office/drawing/2014/main" id="{1ADD694E-88F8-4321-B9F3-02D4DFEF8B16}"/>
                </a:ext>
              </a:extLst>
            </p:cNvPr>
            <p:cNvGrpSpPr/>
            <p:nvPr/>
          </p:nvGrpSpPr>
          <p:grpSpPr>
            <a:xfrm>
              <a:off x="6025615" y="1230029"/>
              <a:ext cx="1097280" cy="1375905"/>
              <a:chOff x="7006217" y="376695"/>
              <a:chExt cx="1097280" cy="1375905"/>
            </a:xfrm>
            <a:effectLst>
              <a:outerShdw blurRad="76200" dir="18900000" sy="23000" kx="-1200000" algn="bl" rotWithShape="0">
                <a:prstClr val="black">
                  <a:alpha val="13000"/>
                </a:prstClr>
              </a:outerShdw>
            </a:effectLst>
          </p:grpSpPr>
          <p:sp>
            <p:nvSpPr>
              <p:cNvPr id="79" name="Freeform: Shape 78">
                <a:extLst>
                  <a:ext uri="{FF2B5EF4-FFF2-40B4-BE49-F238E27FC236}">
                    <a16:creationId xmlns:a16="http://schemas.microsoft.com/office/drawing/2014/main" id="{DDC14D2E-A637-48C9-8CAA-A4688458FB57}"/>
                  </a:ext>
                </a:extLst>
              </p:cNvPr>
              <p:cNvSpPr>
                <a:spLocks noChangeAspect="1"/>
              </p:cNvSpPr>
              <p:nvPr/>
            </p:nvSpPr>
            <p:spPr>
              <a:xfrm>
                <a:off x="7006217" y="376695"/>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0" name="Oval 79">
                <a:extLst>
                  <a:ext uri="{FF2B5EF4-FFF2-40B4-BE49-F238E27FC236}">
                    <a16:creationId xmlns:a16="http://schemas.microsoft.com/office/drawing/2014/main" id="{1B2A4627-E229-4F97-89EA-7EA41188F1DF}"/>
                  </a:ext>
                </a:extLst>
              </p:cNvPr>
              <p:cNvSpPr>
                <a:spLocks noChangeAspect="1"/>
              </p:cNvSpPr>
              <p:nvPr/>
            </p:nvSpPr>
            <p:spPr>
              <a:xfrm>
                <a:off x="7138654" y="516309"/>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81" name="Graphic 80" descr="Tent">
                <a:extLst>
                  <a:ext uri="{FF2B5EF4-FFF2-40B4-BE49-F238E27FC236}">
                    <a16:creationId xmlns:a16="http://schemas.microsoft.com/office/drawing/2014/main" id="{A7B76D85-2D8A-4586-AFF0-C2C452249C86}"/>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7263383" y="616045"/>
                <a:ext cx="548640" cy="548640"/>
              </a:xfrm>
              <a:prstGeom prst="rect">
                <a:avLst/>
              </a:prstGeom>
            </p:spPr>
          </p:pic>
        </p:grpSp>
      </p:grpSp>
      <p:graphicFrame>
        <p:nvGraphicFramePr>
          <p:cNvPr id="84" name="Chart 83">
            <a:extLst>
              <a:ext uri="{FF2B5EF4-FFF2-40B4-BE49-F238E27FC236}">
                <a16:creationId xmlns:a16="http://schemas.microsoft.com/office/drawing/2014/main" id="{45A37B78-5951-42C3-B208-CAA0C7F9E05F}"/>
              </a:ext>
            </a:extLst>
          </p:cNvPr>
          <p:cNvGraphicFramePr>
            <a:graphicFrameLocks noChangeAspect="1"/>
          </p:cNvGraphicFramePr>
          <p:nvPr>
            <p:extLst/>
          </p:nvPr>
        </p:nvGraphicFramePr>
        <p:xfrm>
          <a:off x="7038875" y="910982"/>
          <a:ext cx="1463040" cy="1548508"/>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85" name="Chart 84">
            <a:extLst>
              <a:ext uri="{FF2B5EF4-FFF2-40B4-BE49-F238E27FC236}">
                <a16:creationId xmlns:a16="http://schemas.microsoft.com/office/drawing/2014/main" id="{8CD2C2B0-DC32-4855-BB4D-7C414AE3BC7C}"/>
              </a:ext>
            </a:extLst>
          </p:cNvPr>
          <p:cNvGraphicFramePr>
            <a:graphicFrameLocks noChangeAspect="1"/>
          </p:cNvGraphicFramePr>
          <p:nvPr>
            <p:extLst/>
          </p:nvPr>
        </p:nvGraphicFramePr>
        <p:xfrm>
          <a:off x="5149988" y="1741268"/>
          <a:ext cx="1463040" cy="1548508"/>
        </p:xfrm>
        <a:graphic>
          <a:graphicData uri="http://schemas.openxmlformats.org/drawingml/2006/chart">
            <c:chart xmlns:c="http://schemas.openxmlformats.org/drawingml/2006/chart" xmlns:r="http://schemas.openxmlformats.org/officeDocument/2006/relationships" r:id="rId6"/>
          </a:graphicData>
        </a:graphic>
      </p:graphicFrame>
      <p:grpSp>
        <p:nvGrpSpPr>
          <p:cNvPr id="86" name="Group 85">
            <a:extLst>
              <a:ext uri="{FF2B5EF4-FFF2-40B4-BE49-F238E27FC236}">
                <a16:creationId xmlns:a16="http://schemas.microsoft.com/office/drawing/2014/main" id="{1B5E726E-9901-41E7-A01B-3021C3788027}"/>
              </a:ext>
            </a:extLst>
          </p:cNvPr>
          <p:cNvGrpSpPr/>
          <p:nvPr/>
        </p:nvGrpSpPr>
        <p:grpSpPr>
          <a:xfrm>
            <a:off x="2845643" y="4446926"/>
            <a:ext cx="3594912" cy="1375905"/>
            <a:chOff x="2243731" y="2891162"/>
            <a:chExt cx="3594912" cy="1375905"/>
          </a:xfrm>
        </p:grpSpPr>
        <p:grpSp>
          <p:nvGrpSpPr>
            <p:cNvPr id="87" name="Group 86">
              <a:extLst>
                <a:ext uri="{FF2B5EF4-FFF2-40B4-BE49-F238E27FC236}">
                  <a16:creationId xmlns:a16="http://schemas.microsoft.com/office/drawing/2014/main" id="{58448C78-19E8-4795-A4C9-CC7F4F3A4281}"/>
                </a:ext>
              </a:extLst>
            </p:cNvPr>
            <p:cNvGrpSpPr/>
            <p:nvPr/>
          </p:nvGrpSpPr>
          <p:grpSpPr>
            <a:xfrm>
              <a:off x="2243731" y="3192308"/>
              <a:ext cx="2743200" cy="508758"/>
              <a:chOff x="1066801" y="2238247"/>
              <a:chExt cx="2743200" cy="508758"/>
            </a:xfrm>
          </p:grpSpPr>
          <p:sp>
            <p:nvSpPr>
              <p:cNvPr id="95" name="Freeform: Shape 94">
                <a:extLst>
                  <a:ext uri="{FF2B5EF4-FFF2-40B4-BE49-F238E27FC236}">
                    <a16:creationId xmlns:a16="http://schemas.microsoft.com/office/drawing/2014/main" id="{41E0F728-033D-44B0-84CD-58E686242C52}"/>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6" name="Text Box 10">
                <a:extLst>
                  <a:ext uri="{FF2B5EF4-FFF2-40B4-BE49-F238E27FC236}">
                    <a16:creationId xmlns:a16="http://schemas.microsoft.com/office/drawing/2014/main" id="{A4BDCF72-4030-40C6-B420-7D02E99796B1}"/>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88" name="Group 87">
              <a:extLst>
                <a:ext uri="{FF2B5EF4-FFF2-40B4-BE49-F238E27FC236}">
                  <a16:creationId xmlns:a16="http://schemas.microsoft.com/office/drawing/2014/main" id="{CDE559F1-DFAB-43C7-A658-BBFA21120BDA}"/>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89" name="Freeform: Shape 88">
                <a:extLst>
                  <a:ext uri="{FF2B5EF4-FFF2-40B4-BE49-F238E27FC236}">
                    <a16:creationId xmlns:a16="http://schemas.microsoft.com/office/drawing/2014/main" id="{2F236017-34E1-486A-BE81-F9B854E301E3}"/>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0" name="Oval 89">
                <a:extLst>
                  <a:ext uri="{FF2B5EF4-FFF2-40B4-BE49-F238E27FC236}">
                    <a16:creationId xmlns:a16="http://schemas.microsoft.com/office/drawing/2014/main" id="{F59749A5-38A4-43B2-B50C-DFBC904A6A1F}"/>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91" name="Graphic 26" descr="Hike">
                <a:extLst>
                  <a:ext uri="{FF2B5EF4-FFF2-40B4-BE49-F238E27FC236}">
                    <a16:creationId xmlns:a16="http://schemas.microsoft.com/office/drawing/2014/main" id="{E60ADC3F-89FA-4702-914F-DDF17258F07C}"/>
                  </a:ext>
                </a:extLst>
              </p:cNvPr>
              <p:cNvGrpSpPr>
                <a:grpSpLocks noChangeAspect="1"/>
              </p:cNvGrpSpPr>
              <p:nvPr/>
            </p:nvGrpSpPr>
            <p:grpSpPr>
              <a:xfrm>
                <a:off x="3835579" y="2208930"/>
                <a:ext cx="548640" cy="548640"/>
                <a:chOff x="5638800" y="2971800"/>
                <a:chExt cx="914400" cy="914400"/>
              </a:xfrm>
              <a:solidFill>
                <a:srgbClr val="4D4D4D"/>
              </a:solidFill>
            </p:grpSpPr>
            <p:sp>
              <p:nvSpPr>
                <p:cNvPr id="92" name="Freeform: Shape 91">
                  <a:extLst>
                    <a:ext uri="{FF2B5EF4-FFF2-40B4-BE49-F238E27FC236}">
                      <a16:creationId xmlns:a16="http://schemas.microsoft.com/office/drawing/2014/main" id="{92AA3965-818E-40BA-8D1D-1008FD0FFC54}"/>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93" name="Freeform: Shape 92">
                  <a:extLst>
                    <a:ext uri="{FF2B5EF4-FFF2-40B4-BE49-F238E27FC236}">
                      <a16:creationId xmlns:a16="http://schemas.microsoft.com/office/drawing/2014/main" id="{B8F4A267-B47C-4978-BA9D-21A956482CA2}"/>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94" name="Freeform: Shape 93">
                  <a:extLst>
                    <a:ext uri="{FF2B5EF4-FFF2-40B4-BE49-F238E27FC236}">
                      <a16:creationId xmlns:a16="http://schemas.microsoft.com/office/drawing/2014/main" id="{298D55E7-E45B-4F1A-89B2-78540C4C0FA7}"/>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97" name="TextBox 96">
            <a:extLst>
              <a:ext uri="{FF2B5EF4-FFF2-40B4-BE49-F238E27FC236}">
                <a16:creationId xmlns:a16="http://schemas.microsoft.com/office/drawing/2014/main" id="{8182E476-AF63-4449-A3CE-A2C0BEEA6BCB}"/>
              </a:ext>
            </a:extLst>
          </p:cNvPr>
          <p:cNvSpPr txBox="1"/>
          <p:nvPr/>
        </p:nvSpPr>
        <p:spPr>
          <a:xfrm>
            <a:off x="344036" y="5507778"/>
            <a:ext cx="4981183" cy="938719"/>
          </a:xfrm>
          <a:prstGeom prst="rect">
            <a:avLst/>
          </a:prstGeom>
          <a:noFill/>
        </p:spPr>
        <p:txBody>
          <a:bodyPr wrap="square" rtlCol="0">
            <a:spAutoFit/>
          </a:bodyPr>
          <a:lstStyle/>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r"/>
            <a:endParaRPr lang="en-US" sz="400" dirty="0">
              <a:solidFill>
                <a:schemeClr val="bg1"/>
              </a:solidFill>
              <a:latin typeface="Candara" panose="020E0502030303020204" pitchFamily="34" charset="0"/>
            </a:endParaRPr>
          </a:p>
          <a:p>
            <a:pPr marL="171450" indent="-1714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aphicFrame>
        <p:nvGraphicFramePr>
          <p:cNvPr id="98" name="Chart 97">
            <a:extLst>
              <a:ext uri="{FF2B5EF4-FFF2-40B4-BE49-F238E27FC236}">
                <a16:creationId xmlns:a16="http://schemas.microsoft.com/office/drawing/2014/main" id="{492F6692-112B-4904-856C-9B14DA481C6D}"/>
              </a:ext>
            </a:extLst>
          </p:cNvPr>
          <p:cNvGraphicFramePr>
            <a:graphicFrameLocks noChangeAspect="1"/>
          </p:cNvGraphicFramePr>
          <p:nvPr>
            <p:extLst/>
          </p:nvPr>
        </p:nvGraphicFramePr>
        <p:xfrm>
          <a:off x="5165736" y="4217891"/>
          <a:ext cx="1463040" cy="1548508"/>
        </p:xfrm>
        <a:graphic>
          <a:graphicData uri="http://schemas.openxmlformats.org/drawingml/2006/chart">
            <c:chart xmlns:c="http://schemas.openxmlformats.org/drawingml/2006/chart" xmlns:r="http://schemas.openxmlformats.org/officeDocument/2006/relationships" r:id="rId7"/>
          </a:graphicData>
        </a:graphic>
      </p:graphicFrame>
    </p:spTree>
    <p:extLst>
      <p:ext uri="{BB962C8B-B14F-4D97-AF65-F5344CB8AC3E}">
        <p14:creationId xmlns:p14="http://schemas.microsoft.com/office/powerpoint/2010/main" val="22968515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left)">
                                      <p:cBhvr>
                                        <p:cTn id="7" dur="1000"/>
                                        <p:tgtEl>
                                          <p:spTgt spid="12"/>
                                        </p:tgtEl>
                                      </p:cBhvr>
                                    </p:animEffect>
                                  </p:childTnLst>
                                </p:cTn>
                              </p:par>
                            </p:childTnLst>
                          </p:cTn>
                        </p:par>
                        <p:par>
                          <p:cTn id="8" fill="hold">
                            <p:stCondLst>
                              <p:cond delay="1000"/>
                            </p:stCondLst>
                            <p:childTnLst>
                              <p:par>
                                <p:cTn id="9" presetID="42" presetClass="entr" presetSubtype="0" fill="hold" nodeType="afterEffect">
                                  <p:stCondLst>
                                    <p:cond delay="0"/>
                                  </p:stCondLst>
                                  <p:childTnLst>
                                    <p:set>
                                      <p:cBhvr>
                                        <p:cTn id="10" dur="1" fill="hold">
                                          <p:stCondLst>
                                            <p:cond delay="0"/>
                                          </p:stCondLst>
                                        </p:cTn>
                                        <p:tgtEl>
                                          <p:spTgt spid="149"/>
                                        </p:tgtEl>
                                        <p:attrNameLst>
                                          <p:attrName>style.visibility</p:attrName>
                                        </p:attrNameLst>
                                      </p:cBhvr>
                                      <p:to>
                                        <p:strVal val="visible"/>
                                      </p:to>
                                    </p:set>
                                    <p:animEffect transition="in" filter="fade">
                                      <p:cBhvr>
                                        <p:cTn id="11" dur="1000"/>
                                        <p:tgtEl>
                                          <p:spTgt spid="149"/>
                                        </p:tgtEl>
                                      </p:cBhvr>
                                    </p:animEffect>
                                    <p:anim calcmode="lin" valueType="num">
                                      <p:cBhvr>
                                        <p:cTn id="12" dur="1000" fill="hold"/>
                                        <p:tgtEl>
                                          <p:spTgt spid="149"/>
                                        </p:tgtEl>
                                        <p:attrNameLst>
                                          <p:attrName>ppt_x</p:attrName>
                                        </p:attrNameLst>
                                      </p:cBhvr>
                                      <p:tavLst>
                                        <p:tav tm="0">
                                          <p:val>
                                            <p:strVal val="#ppt_x"/>
                                          </p:val>
                                        </p:tav>
                                        <p:tav tm="100000">
                                          <p:val>
                                            <p:strVal val="#ppt_x"/>
                                          </p:val>
                                        </p:tav>
                                      </p:tavLst>
                                    </p:anim>
                                    <p:anim calcmode="lin" valueType="num">
                                      <p:cBhvr>
                                        <p:cTn id="13" dur="1000" fill="hold"/>
                                        <p:tgtEl>
                                          <p:spTgt spid="149"/>
                                        </p:tgtEl>
                                        <p:attrNameLst>
                                          <p:attrName>ppt_y</p:attrName>
                                        </p:attrNameLst>
                                      </p:cBhvr>
                                      <p:tavLst>
                                        <p:tav tm="0">
                                          <p:val>
                                            <p:strVal val="#ppt_y+.1"/>
                                          </p:val>
                                        </p:tav>
                                        <p:tav tm="100000">
                                          <p:val>
                                            <p:strVal val="#ppt_y"/>
                                          </p:val>
                                        </p:tav>
                                      </p:tavLst>
                                    </p:anim>
                                  </p:childTnLst>
                                </p:cTn>
                              </p:par>
                            </p:childTnLst>
                          </p:cTn>
                        </p:par>
                        <p:par>
                          <p:cTn id="14" fill="hold">
                            <p:stCondLst>
                              <p:cond delay="2000"/>
                            </p:stCondLst>
                            <p:childTnLst>
                              <p:par>
                                <p:cTn id="15" presetID="2" presetClass="entr" presetSubtype="8" fill="hold" nodeType="afterEffect">
                                  <p:stCondLst>
                                    <p:cond delay="0"/>
                                  </p:stCondLst>
                                  <p:childTnLst>
                                    <p:set>
                                      <p:cBhvr>
                                        <p:cTn id="16" dur="1" fill="hold">
                                          <p:stCondLst>
                                            <p:cond delay="0"/>
                                          </p:stCondLst>
                                        </p:cTn>
                                        <p:tgtEl>
                                          <p:spTgt spid="63"/>
                                        </p:tgtEl>
                                        <p:attrNameLst>
                                          <p:attrName>style.visibility</p:attrName>
                                        </p:attrNameLst>
                                      </p:cBhvr>
                                      <p:to>
                                        <p:strVal val="visible"/>
                                      </p:to>
                                    </p:set>
                                    <p:anim calcmode="lin" valueType="num">
                                      <p:cBhvr additive="base">
                                        <p:cTn id="17" dur="500" fill="hold"/>
                                        <p:tgtEl>
                                          <p:spTgt spid="63"/>
                                        </p:tgtEl>
                                        <p:attrNameLst>
                                          <p:attrName>ppt_x</p:attrName>
                                        </p:attrNameLst>
                                      </p:cBhvr>
                                      <p:tavLst>
                                        <p:tav tm="0">
                                          <p:val>
                                            <p:strVal val="0-#ppt_w/2"/>
                                          </p:val>
                                        </p:tav>
                                        <p:tav tm="100000">
                                          <p:val>
                                            <p:strVal val="#ppt_x"/>
                                          </p:val>
                                        </p:tav>
                                      </p:tavLst>
                                    </p:anim>
                                    <p:anim calcmode="lin" valueType="num">
                                      <p:cBhvr additive="base">
                                        <p:cTn id="18" dur="500" fill="hold"/>
                                        <p:tgtEl>
                                          <p:spTgt spid="63"/>
                                        </p:tgtEl>
                                        <p:attrNameLst>
                                          <p:attrName>ppt_y</p:attrName>
                                        </p:attrNameLst>
                                      </p:cBhvr>
                                      <p:tavLst>
                                        <p:tav tm="0">
                                          <p:val>
                                            <p:strVal val="#ppt_y"/>
                                          </p:val>
                                        </p:tav>
                                        <p:tav tm="100000">
                                          <p:val>
                                            <p:strVal val="#ppt_y"/>
                                          </p:val>
                                        </p:tav>
                                      </p:tavLst>
                                    </p:anim>
                                  </p:childTnLst>
                                </p:cTn>
                              </p:par>
                            </p:childTnLst>
                          </p:cTn>
                        </p:par>
                        <p:par>
                          <p:cTn id="19" fill="hold">
                            <p:stCondLst>
                              <p:cond delay="2500"/>
                            </p:stCondLst>
                            <p:childTnLst>
                              <p:par>
                                <p:cTn id="20" presetID="42" presetClass="entr" presetSubtype="0" fill="hold" grpId="0" nodeType="afterEffect">
                                  <p:stCondLst>
                                    <p:cond delay="0"/>
                                  </p:stCondLst>
                                  <p:childTnLst>
                                    <p:set>
                                      <p:cBhvr>
                                        <p:cTn id="21" dur="1" fill="hold">
                                          <p:stCondLst>
                                            <p:cond delay="0"/>
                                          </p:stCondLst>
                                        </p:cTn>
                                        <p:tgtEl>
                                          <p:spTgt spid="75"/>
                                        </p:tgtEl>
                                        <p:attrNameLst>
                                          <p:attrName>style.visibility</p:attrName>
                                        </p:attrNameLst>
                                      </p:cBhvr>
                                      <p:to>
                                        <p:strVal val="visible"/>
                                      </p:to>
                                    </p:set>
                                    <p:animEffect transition="in" filter="fade">
                                      <p:cBhvr>
                                        <p:cTn id="22" dur="1000"/>
                                        <p:tgtEl>
                                          <p:spTgt spid="75"/>
                                        </p:tgtEl>
                                      </p:cBhvr>
                                    </p:animEffect>
                                    <p:anim calcmode="lin" valueType="num">
                                      <p:cBhvr>
                                        <p:cTn id="23" dur="1000" fill="hold"/>
                                        <p:tgtEl>
                                          <p:spTgt spid="75"/>
                                        </p:tgtEl>
                                        <p:attrNameLst>
                                          <p:attrName>ppt_x</p:attrName>
                                        </p:attrNameLst>
                                      </p:cBhvr>
                                      <p:tavLst>
                                        <p:tav tm="0">
                                          <p:val>
                                            <p:strVal val="#ppt_x"/>
                                          </p:val>
                                        </p:tav>
                                        <p:tav tm="100000">
                                          <p:val>
                                            <p:strVal val="#ppt_x"/>
                                          </p:val>
                                        </p:tav>
                                      </p:tavLst>
                                    </p:anim>
                                    <p:anim calcmode="lin" valueType="num">
                                      <p:cBhvr>
                                        <p:cTn id="24" dur="1000" fill="hold"/>
                                        <p:tgtEl>
                                          <p:spTgt spid="75"/>
                                        </p:tgtEl>
                                        <p:attrNameLst>
                                          <p:attrName>ppt_y</p:attrName>
                                        </p:attrNameLst>
                                      </p:cBhvr>
                                      <p:tavLst>
                                        <p:tav tm="0">
                                          <p:val>
                                            <p:strVal val="#ppt_y+.1"/>
                                          </p:val>
                                        </p:tav>
                                        <p:tav tm="100000">
                                          <p:val>
                                            <p:strVal val="#ppt_y"/>
                                          </p:val>
                                        </p:tav>
                                      </p:tavLst>
                                    </p:anim>
                                  </p:childTnLst>
                                </p:cTn>
                              </p:par>
                            </p:childTnLst>
                          </p:cTn>
                        </p:par>
                        <p:par>
                          <p:cTn id="25" fill="hold">
                            <p:stCondLst>
                              <p:cond delay="3500"/>
                            </p:stCondLst>
                            <p:childTnLst>
                              <p:par>
                                <p:cTn id="26" presetID="31" presetClass="entr" presetSubtype="0" fill="hold" grpId="0" nodeType="afterEffect">
                                  <p:stCondLst>
                                    <p:cond delay="0"/>
                                  </p:stCondLst>
                                  <p:childTnLst>
                                    <p:set>
                                      <p:cBhvr>
                                        <p:cTn id="27" dur="1" fill="hold">
                                          <p:stCondLst>
                                            <p:cond delay="0"/>
                                          </p:stCondLst>
                                        </p:cTn>
                                        <p:tgtEl>
                                          <p:spTgt spid="85"/>
                                        </p:tgtEl>
                                        <p:attrNameLst>
                                          <p:attrName>style.visibility</p:attrName>
                                        </p:attrNameLst>
                                      </p:cBhvr>
                                      <p:to>
                                        <p:strVal val="visible"/>
                                      </p:to>
                                    </p:set>
                                    <p:anim calcmode="lin" valueType="num">
                                      <p:cBhvr>
                                        <p:cTn id="28" dur="1000" fill="hold"/>
                                        <p:tgtEl>
                                          <p:spTgt spid="85"/>
                                        </p:tgtEl>
                                        <p:attrNameLst>
                                          <p:attrName>ppt_w</p:attrName>
                                        </p:attrNameLst>
                                      </p:cBhvr>
                                      <p:tavLst>
                                        <p:tav tm="0">
                                          <p:val>
                                            <p:fltVal val="0"/>
                                          </p:val>
                                        </p:tav>
                                        <p:tav tm="100000">
                                          <p:val>
                                            <p:strVal val="#ppt_w"/>
                                          </p:val>
                                        </p:tav>
                                      </p:tavLst>
                                    </p:anim>
                                    <p:anim calcmode="lin" valueType="num">
                                      <p:cBhvr>
                                        <p:cTn id="29" dur="1000" fill="hold"/>
                                        <p:tgtEl>
                                          <p:spTgt spid="85"/>
                                        </p:tgtEl>
                                        <p:attrNameLst>
                                          <p:attrName>ppt_h</p:attrName>
                                        </p:attrNameLst>
                                      </p:cBhvr>
                                      <p:tavLst>
                                        <p:tav tm="0">
                                          <p:val>
                                            <p:fltVal val="0"/>
                                          </p:val>
                                        </p:tav>
                                        <p:tav tm="100000">
                                          <p:val>
                                            <p:strVal val="#ppt_h"/>
                                          </p:val>
                                        </p:tav>
                                      </p:tavLst>
                                    </p:anim>
                                    <p:anim calcmode="lin" valueType="num">
                                      <p:cBhvr>
                                        <p:cTn id="30" dur="1000" fill="hold"/>
                                        <p:tgtEl>
                                          <p:spTgt spid="85"/>
                                        </p:tgtEl>
                                        <p:attrNameLst>
                                          <p:attrName>style.rotation</p:attrName>
                                        </p:attrNameLst>
                                      </p:cBhvr>
                                      <p:tavLst>
                                        <p:tav tm="0">
                                          <p:val>
                                            <p:fltVal val="90"/>
                                          </p:val>
                                        </p:tav>
                                        <p:tav tm="100000">
                                          <p:val>
                                            <p:fltVal val="0"/>
                                          </p:val>
                                        </p:tav>
                                      </p:tavLst>
                                    </p:anim>
                                    <p:animEffect transition="in" filter="fade">
                                      <p:cBhvr>
                                        <p:cTn id="31" dur="1000"/>
                                        <p:tgtEl>
                                          <p:spTgt spid="85"/>
                                        </p:tgtEl>
                                      </p:cBhvr>
                                    </p:animEffect>
                                  </p:childTnLst>
                                </p:cTn>
                              </p:par>
                            </p:childTnLst>
                          </p:cTn>
                        </p:par>
                        <p:par>
                          <p:cTn id="32" fill="hold">
                            <p:stCondLst>
                              <p:cond delay="4500"/>
                            </p:stCondLst>
                            <p:childTnLst>
                              <p:par>
                                <p:cTn id="33" presetID="2" presetClass="entr" presetSubtype="2" fill="hold" nodeType="afterEffect">
                                  <p:stCondLst>
                                    <p:cond delay="0"/>
                                  </p:stCondLst>
                                  <p:childTnLst>
                                    <p:set>
                                      <p:cBhvr>
                                        <p:cTn id="34" dur="1" fill="hold">
                                          <p:stCondLst>
                                            <p:cond delay="0"/>
                                          </p:stCondLst>
                                        </p:cTn>
                                        <p:tgtEl>
                                          <p:spTgt spid="76"/>
                                        </p:tgtEl>
                                        <p:attrNameLst>
                                          <p:attrName>style.visibility</p:attrName>
                                        </p:attrNameLst>
                                      </p:cBhvr>
                                      <p:to>
                                        <p:strVal val="visible"/>
                                      </p:to>
                                    </p:set>
                                    <p:anim calcmode="lin" valueType="num">
                                      <p:cBhvr additive="base">
                                        <p:cTn id="35" dur="500" fill="hold"/>
                                        <p:tgtEl>
                                          <p:spTgt spid="76"/>
                                        </p:tgtEl>
                                        <p:attrNameLst>
                                          <p:attrName>ppt_x</p:attrName>
                                        </p:attrNameLst>
                                      </p:cBhvr>
                                      <p:tavLst>
                                        <p:tav tm="0">
                                          <p:val>
                                            <p:strVal val="1+#ppt_w/2"/>
                                          </p:val>
                                        </p:tav>
                                        <p:tav tm="100000">
                                          <p:val>
                                            <p:strVal val="#ppt_x"/>
                                          </p:val>
                                        </p:tav>
                                      </p:tavLst>
                                    </p:anim>
                                    <p:anim calcmode="lin" valueType="num">
                                      <p:cBhvr additive="base">
                                        <p:cTn id="36" dur="500" fill="hold"/>
                                        <p:tgtEl>
                                          <p:spTgt spid="76"/>
                                        </p:tgtEl>
                                        <p:attrNameLst>
                                          <p:attrName>ppt_y</p:attrName>
                                        </p:attrNameLst>
                                      </p:cBhvr>
                                      <p:tavLst>
                                        <p:tav tm="0">
                                          <p:val>
                                            <p:strVal val="#ppt_y"/>
                                          </p:val>
                                        </p:tav>
                                        <p:tav tm="100000">
                                          <p:val>
                                            <p:strVal val="#ppt_y"/>
                                          </p:val>
                                        </p:tav>
                                      </p:tavLst>
                                    </p:anim>
                                  </p:childTnLst>
                                </p:cTn>
                              </p:par>
                            </p:childTnLst>
                          </p:cTn>
                        </p:par>
                        <p:par>
                          <p:cTn id="37" fill="hold">
                            <p:stCondLst>
                              <p:cond delay="5000"/>
                            </p:stCondLst>
                            <p:childTnLst>
                              <p:par>
                                <p:cTn id="38" presetID="42" presetClass="entr" presetSubtype="0" fill="hold" grpId="0" nodeType="afterEffect">
                                  <p:stCondLst>
                                    <p:cond delay="0"/>
                                  </p:stCondLst>
                                  <p:childTnLst>
                                    <p:set>
                                      <p:cBhvr>
                                        <p:cTn id="39" dur="1" fill="hold">
                                          <p:stCondLst>
                                            <p:cond delay="0"/>
                                          </p:stCondLst>
                                        </p:cTn>
                                        <p:tgtEl>
                                          <p:spTgt spid="74"/>
                                        </p:tgtEl>
                                        <p:attrNameLst>
                                          <p:attrName>style.visibility</p:attrName>
                                        </p:attrNameLst>
                                      </p:cBhvr>
                                      <p:to>
                                        <p:strVal val="visible"/>
                                      </p:to>
                                    </p:set>
                                    <p:animEffect transition="in" filter="fade">
                                      <p:cBhvr>
                                        <p:cTn id="40" dur="1000"/>
                                        <p:tgtEl>
                                          <p:spTgt spid="74"/>
                                        </p:tgtEl>
                                      </p:cBhvr>
                                    </p:animEffect>
                                    <p:anim calcmode="lin" valueType="num">
                                      <p:cBhvr>
                                        <p:cTn id="41" dur="1000" fill="hold"/>
                                        <p:tgtEl>
                                          <p:spTgt spid="74"/>
                                        </p:tgtEl>
                                        <p:attrNameLst>
                                          <p:attrName>ppt_x</p:attrName>
                                        </p:attrNameLst>
                                      </p:cBhvr>
                                      <p:tavLst>
                                        <p:tav tm="0">
                                          <p:val>
                                            <p:strVal val="#ppt_x"/>
                                          </p:val>
                                        </p:tav>
                                        <p:tav tm="100000">
                                          <p:val>
                                            <p:strVal val="#ppt_x"/>
                                          </p:val>
                                        </p:tav>
                                      </p:tavLst>
                                    </p:anim>
                                    <p:anim calcmode="lin" valueType="num">
                                      <p:cBhvr>
                                        <p:cTn id="42" dur="1000" fill="hold"/>
                                        <p:tgtEl>
                                          <p:spTgt spid="74"/>
                                        </p:tgtEl>
                                        <p:attrNameLst>
                                          <p:attrName>ppt_y</p:attrName>
                                        </p:attrNameLst>
                                      </p:cBhvr>
                                      <p:tavLst>
                                        <p:tav tm="0">
                                          <p:val>
                                            <p:strVal val="#ppt_y+.1"/>
                                          </p:val>
                                        </p:tav>
                                        <p:tav tm="100000">
                                          <p:val>
                                            <p:strVal val="#ppt_y"/>
                                          </p:val>
                                        </p:tav>
                                      </p:tavLst>
                                    </p:anim>
                                  </p:childTnLst>
                                </p:cTn>
                              </p:par>
                            </p:childTnLst>
                          </p:cTn>
                        </p:par>
                        <p:par>
                          <p:cTn id="43" fill="hold">
                            <p:stCondLst>
                              <p:cond delay="6000"/>
                            </p:stCondLst>
                            <p:childTnLst>
                              <p:par>
                                <p:cTn id="44" presetID="31" presetClass="entr" presetSubtype="0" fill="hold" grpId="0" nodeType="afterEffect">
                                  <p:stCondLst>
                                    <p:cond delay="0"/>
                                  </p:stCondLst>
                                  <p:childTnLst>
                                    <p:set>
                                      <p:cBhvr>
                                        <p:cTn id="45" dur="1" fill="hold">
                                          <p:stCondLst>
                                            <p:cond delay="0"/>
                                          </p:stCondLst>
                                        </p:cTn>
                                        <p:tgtEl>
                                          <p:spTgt spid="84"/>
                                        </p:tgtEl>
                                        <p:attrNameLst>
                                          <p:attrName>style.visibility</p:attrName>
                                        </p:attrNameLst>
                                      </p:cBhvr>
                                      <p:to>
                                        <p:strVal val="visible"/>
                                      </p:to>
                                    </p:set>
                                    <p:anim calcmode="lin" valueType="num">
                                      <p:cBhvr>
                                        <p:cTn id="46" dur="1000" fill="hold"/>
                                        <p:tgtEl>
                                          <p:spTgt spid="84"/>
                                        </p:tgtEl>
                                        <p:attrNameLst>
                                          <p:attrName>ppt_w</p:attrName>
                                        </p:attrNameLst>
                                      </p:cBhvr>
                                      <p:tavLst>
                                        <p:tav tm="0">
                                          <p:val>
                                            <p:fltVal val="0"/>
                                          </p:val>
                                        </p:tav>
                                        <p:tav tm="100000">
                                          <p:val>
                                            <p:strVal val="#ppt_w"/>
                                          </p:val>
                                        </p:tav>
                                      </p:tavLst>
                                    </p:anim>
                                    <p:anim calcmode="lin" valueType="num">
                                      <p:cBhvr>
                                        <p:cTn id="47" dur="1000" fill="hold"/>
                                        <p:tgtEl>
                                          <p:spTgt spid="84"/>
                                        </p:tgtEl>
                                        <p:attrNameLst>
                                          <p:attrName>ppt_h</p:attrName>
                                        </p:attrNameLst>
                                      </p:cBhvr>
                                      <p:tavLst>
                                        <p:tav tm="0">
                                          <p:val>
                                            <p:fltVal val="0"/>
                                          </p:val>
                                        </p:tav>
                                        <p:tav tm="100000">
                                          <p:val>
                                            <p:strVal val="#ppt_h"/>
                                          </p:val>
                                        </p:tav>
                                      </p:tavLst>
                                    </p:anim>
                                    <p:anim calcmode="lin" valueType="num">
                                      <p:cBhvr>
                                        <p:cTn id="48" dur="1000" fill="hold"/>
                                        <p:tgtEl>
                                          <p:spTgt spid="84"/>
                                        </p:tgtEl>
                                        <p:attrNameLst>
                                          <p:attrName>style.rotation</p:attrName>
                                        </p:attrNameLst>
                                      </p:cBhvr>
                                      <p:tavLst>
                                        <p:tav tm="0">
                                          <p:val>
                                            <p:fltVal val="90"/>
                                          </p:val>
                                        </p:tav>
                                        <p:tav tm="100000">
                                          <p:val>
                                            <p:fltVal val="0"/>
                                          </p:val>
                                        </p:tav>
                                      </p:tavLst>
                                    </p:anim>
                                    <p:animEffect transition="in" filter="fade">
                                      <p:cBhvr>
                                        <p:cTn id="49" dur="1000"/>
                                        <p:tgtEl>
                                          <p:spTgt spid="84"/>
                                        </p:tgtEl>
                                      </p:cBhvr>
                                    </p:animEffect>
                                  </p:childTnLst>
                                </p:cTn>
                              </p:par>
                            </p:childTnLst>
                          </p:cTn>
                        </p:par>
                        <p:par>
                          <p:cTn id="50" fill="hold">
                            <p:stCondLst>
                              <p:cond delay="7000"/>
                            </p:stCondLst>
                            <p:childTnLst>
                              <p:par>
                                <p:cTn id="51" presetID="2" presetClass="entr" presetSubtype="8" fill="hold" nodeType="afterEffect">
                                  <p:stCondLst>
                                    <p:cond delay="0"/>
                                  </p:stCondLst>
                                  <p:childTnLst>
                                    <p:set>
                                      <p:cBhvr>
                                        <p:cTn id="52" dur="1" fill="hold">
                                          <p:stCondLst>
                                            <p:cond delay="0"/>
                                          </p:stCondLst>
                                        </p:cTn>
                                        <p:tgtEl>
                                          <p:spTgt spid="86"/>
                                        </p:tgtEl>
                                        <p:attrNameLst>
                                          <p:attrName>style.visibility</p:attrName>
                                        </p:attrNameLst>
                                      </p:cBhvr>
                                      <p:to>
                                        <p:strVal val="visible"/>
                                      </p:to>
                                    </p:set>
                                    <p:anim calcmode="lin" valueType="num">
                                      <p:cBhvr additive="base">
                                        <p:cTn id="53" dur="500" fill="hold"/>
                                        <p:tgtEl>
                                          <p:spTgt spid="86"/>
                                        </p:tgtEl>
                                        <p:attrNameLst>
                                          <p:attrName>ppt_x</p:attrName>
                                        </p:attrNameLst>
                                      </p:cBhvr>
                                      <p:tavLst>
                                        <p:tav tm="0">
                                          <p:val>
                                            <p:strVal val="0-#ppt_w/2"/>
                                          </p:val>
                                        </p:tav>
                                        <p:tav tm="100000">
                                          <p:val>
                                            <p:strVal val="#ppt_x"/>
                                          </p:val>
                                        </p:tav>
                                      </p:tavLst>
                                    </p:anim>
                                    <p:anim calcmode="lin" valueType="num">
                                      <p:cBhvr additive="base">
                                        <p:cTn id="54" dur="500" fill="hold"/>
                                        <p:tgtEl>
                                          <p:spTgt spid="86"/>
                                        </p:tgtEl>
                                        <p:attrNameLst>
                                          <p:attrName>ppt_y</p:attrName>
                                        </p:attrNameLst>
                                      </p:cBhvr>
                                      <p:tavLst>
                                        <p:tav tm="0">
                                          <p:val>
                                            <p:strVal val="#ppt_y"/>
                                          </p:val>
                                        </p:tav>
                                        <p:tav tm="100000">
                                          <p:val>
                                            <p:strVal val="#ppt_y"/>
                                          </p:val>
                                        </p:tav>
                                      </p:tavLst>
                                    </p:anim>
                                  </p:childTnLst>
                                </p:cTn>
                              </p:par>
                            </p:childTnLst>
                          </p:cTn>
                        </p:par>
                        <p:par>
                          <p:cTn id="55" fill="hold">
                            <p:stCondLst>
                              <p:cond delay="7500"/>
                            </p:stCondLst>
                            <p:childTnLst>
                              <p:par>
                                <p:cTn id="56" presetID="42" presetClass="entr" presetSubtype="0" fill="hold" grpId="0" nodeType="afterEffect">
                                  <p:stCondLst>
                                    <p:cond delay="0"/>
                                  </p:stCondLst>
                                  <p:childTnLst>
                                    <p:set>
                                      <p:cBhvr>
                                        <p:cTn id="57" dur="1" fill="hold">
                                          <p:stCondLst>
                                            <p:cond delay="0"/>
                                          </p:stCondLst>
                                        </p:cTn>
                                        <p:tgtEl>
                                          <p:spTgt spid="97"/>
                                        </p:tgtEl>
                                        <p:attrNameLst>
                                          <p:attrName>style.visibility</p:attrName>
                                        </p:attrNameLst>
                                      </p:cBhvr>
                                      <p:to>
                                        <p:strVal val="visible"/>
                                      </p:to>
                                    </p:set>
                                    <p:animEffect transition="in" filter="fade">
                                      <p:cBhvr>
                                        <p:cTn id="58" dur="1000"/>
                                        <p:tgtEl>
                                          <p:spTgt spid="97"/>
                                        </p:tgtEl>
                                      </p:cBhvr>
                                    </p:animEffect>
                                    <p:anim calcmode="lin" valueType="num">
                                      <p:cBhvr>
                                        <p:cTn id="59" dur="1000" fill="hold"/>
                                        <p:tgtEl>
                                          <p:spTgt spid="97"/>
                                        </p:tgtEl>
                                        <p:attrNameLst>
                                          <p:attrName>ppt_x</p:attrName>
                                        </p:attrNameLst>
                                      </p:cBhvr>
                                      <p:tavLst>
                                        <p:tav tm="0">
                                          <p:val>
                                            <p:strVal val="#ppt_x"/>
                                          </p:val>
                                        </p:tav>
                                        <p:tav tm="100000">
                                          <p:val>
                                            <p:strVal val="#ppt_x"/>
                                          </p:val>
                                        </p:tav>
                                      </p:tavLst>
                                    </p:anim>
                                    <p:anim calcmode="lin" valueType="num">
                                      <p:cBhvr>
                                        <p:cTn id="60" dur="1000" fill="hold"/>
                                        <p:tgtEl>
                                          <p:spTgt spid="97"/>
                                        </p:tgtEl>
                                        <p:attrNameLst>
                                          <p:attrName>ppt_y</p:attrName>
                                        </p:attrNameLst>
                                      </p:cBhvr>
                                      <p:tavLst>
                                        <p:tav tm="0">
                                          <p:val>
                                            <p:strVal val="#ppt_y+.1"/>
                                          </p:val>
                                        </p:tav>
                                        <p:tav tm="100000">
                                          <p:val>
                                            <p:strVal val="#ppt_y"/>
                                          </p:val>
                                        </p:tav>
                                      </p:tavLst>
                                    </p:anim>
                                  </p:childTnLst>
                                </p:cTn>
                              </p:par>
                            </p:childTnLst>
                          </p:cTn>
                        </p:par>
                        <p:par>
                          <p:cTn id="61" fill="hold">
                            <p:stCondLst>
                              <p:cond delay="8500"/>
                            </p:stCondLst>
                            <p:childTnLst>
                              <p:par>
                                <p:cTn id="62" presetID="31" presetClass="entr" presetSubtype="0" fill="hold" grpId="0" nodeType="afterEffect">
                                  <p:stCondLst>
                                    <p:cond delay="0"/>
                                  </p:stCondLst>
                                  <p:childTnLst>
                                    <p:set>
                                      <p:cBhvr>
                                        <p:cTn id="63" dur="1" fill="hold">
                                          <p:stCondLst>
                                            <p:cond delay="0"/>
                                          </p:stCondLst>
                                        </p:cTn>
                                        <p:tgtEl>
                                          <p:spTgt spid="98"/>
                                        </p:tgtEl>
                                        <p:attrNameLst>
                                          <p:attrName>style.visibility</p:attrName>
                                        </p:attrNameLst>
                                      </p:cBhvr>
                                      <p:to>
                                        <p:strVal val="visible"/>
                                      </p:to>
                                    </p:set>
                                    <p:anim calcmode="lin" valueType="num">
                                      <p:cBhvr>
                                        <p:cTn id="64" dur="1000" fill="hold"/>
                                        <p:tgtEl>
                                          <p:spTgt spid="98"/>
                                        </p:tgtEl>
                                        <p:attrNameLst>
                                          <p:attrName>ppt_w</p:attrName>
                                        </p:attrNameLst>
                                      </p:cBhvr>
                                      <p:tavLst>
                                        <p:tav tm="0">
                                          <p:val>
                                            <p:fltVal val="0"/>
                                          </p:val>
                                        </p:tav>
                                        <p:tav tm="100000">
                                          <p:val>
                                            <p:strVal val="#ppt_w"/>
                                          </p:val>
                                        </p:tav>
                                      </p:tavLst>
                                    </p:anim>
                                    <p:anim calcmode="lin" valueType="num">
                                      <p:cBhvr>
                                        <p:cTn id="65" dur="1000" fill="hold"/>
                                        <p:tgtEl>
                                          <p:spTgt spid="98"/>
                                        </p:tgtEl>
                                        <p:attrNameLst>
                                          <p:attrName>ppt_h</p:attrName>
                                        </p:attrNameLst>
                                      </p:cBhvr>
                                      <p:tavLst>
                                        <p:tav tm="0">
                                          <p:val>
                                            <p:fltVal val="0"/>
                                          </p:val>
                                        </p:tav>
                                        <p:tav tm="100000">
                                          <p:val>
                                            <p:strVal val="#ppt_h"/>
                                          </p:val>
                                        </p:tav>
                                      </p:tavLst>
                                    </p:anim>
                                    <p:anim calcmode="lin" valueType="num">
                                      <p:cBhvr>
                                        <p:cTn id="66" dur="1000" fill="hold"/>
                                        <p:tgtEl>
                                          <p:spTgt spid="98"/>
                                        </p:tgtEl>
                                        <p:attrNameLst>
                                          <p:attrName>style.rotation</p:attrName>
                                        </p:attrNameLst>
                                      </p:cBhvr>
                                      <p:tavLst>
                                        <p:tav tm="0">
                                          <p:val>
                                            <p:fltVal val="90"/>
                                          </p:val>
                                        </p:tav>
                                        <p:tav tm="100000">
                                          <p:val>
                                            <p:fltVal val="0"/>
                                          </p:val>
                                        </p:tav>
                                      </p:tavLst>
                                    </p:anim>
                                    <p:animEffect transition="in" filter="fade">
                                      <p:cBhvr>
                                        <p:cTn id="67" dur="1000"/>
                                        <p:tgtEl>
                                          <p:spTgt spid="9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P spid="74" grpId="0"/>
      <p:bldP spid="75" grpId="0"/>
      <p:bldGraphic spid="84" grpId="0">
        <p:bldAsOne/>
      </p:bldGraphic>
      <p:bldGraphic spid="85" grpId="0">
        <p:bldAsOne/>
      </p:bldGraphic>
      <p:bldP spid="97" grpId="0"/>
      <p:bldGraphic spid="98" grpId="0">
        <p:bldAsOne/>
      </p:bldGraphic>
    </p:bldLst>
  </p:timing>
</p:sld>
</file>

<file path=ppt/slides/slide6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grpSp>
        <p:nvGrpSpPr>
          <p:cNvPr id="63" name="Group 170">
            <a:extLst>
              <a:ext uri="{FF2B5EF4-FFF2-40B4-BE49-F238E27FC236}">
                <a16:creationId xmlns:a16="http://schemas.microsoft.com/office/drawing/2014/main" id="{AA9247E1-4986-4602-B70E-9F4057E02D19}"/>
              </a:ext>
            </a:extLst>
          </p:cNvPr>
          <p:cNvGrpSpPr>
            <a:grpSpLocks noChangeAspect="1"/>
          </p:cNvGrpSpPr>
          <p:nvPr/>
        </p:nvGrpSpPr>
        <p:grpSpPr>
          <a:xfrm>
            <a:off x="3088352" y="685800"/>
            <a:ext cx="5029200" cy="5946196"/>
            <a:chOff x="3068638" y="1266826"/>
            <a:chExt cx="2803525" cy="3314700"/>
          </a:xfrm>
          <a:solidFill>
            <a:schemeClr val="bg1">
              <a:lumMod val="75000"/>
            </a:schemeClr>
          </a:solidFill>
        </p:grpSpPr>
        <p:sp>
          <p:nvSpPr>
            <p:cNvPr id="64" name="Freeform 5">
              <a:extLst>
                <a:ext uri="{FF2B5EF4-FFF2-40B4-BE49-F238E27FC236}">
                  <a16:creationId xmlns:a16="http://schemas.microsoft.com/office/drawing/2014/main" id="{ECE3047A-EB7E-4394-9FFC-42882C31F15C}"/>
                </a:ext>
              </a:extLst>
            </p:cNvPr>
            <p:cNvSpPr>
              <a:spLocks/>
            </p:cNvSpPr>
            <p:nvPr/>
          </p:nvSpPr>
          <p:spPr bwMode="auto">
            <a:xfrm>
              <a:off x="4075113" y="1714501"/>
              <a:ext cx="147637" cy="231775"/>
            </a:xfrm>
            <a:custGeom>
              <a:avLst/>
              <a:gdLst/>
              <a:ahLst/>
              <a:cxnLst>
                <a:cxn ang="0">
                  <a:pos x="100" y="37"/>
                </a:cxn>
                <a:cxn ang="0">
                  <a:pos x="99" y="52"/>
                </a:cxn>
                <a:cxn ang="0">
                  <a:pos x="94" y="74"/>
                </a:cxn>
                <a:cxn ang="0">
                  <a:pos x="87" y="91"/>
                </a:cxn>
                <a:cxn ang="0">
                  <a:pos x="79" y="107"/>
                </a:cxn>
                <a:cxn ang="0">
                  <a:pos x="66" y="118"/>
                </a:cxn>
                <a:cxn ang="0">
                  <a:pos x="54" y="123"/>
                </a:cxn>
                <a:cxn ang="0">
                  <a:pos x="45" y="132"/>
                </a:cxn>
                <a:cxn ang="0">
                  <a:pos x="42" y="140"/>
                </a:cxn>
                <a:cxn ang="0">
                  <a:pos x="40" y="144"/>
                </a:cxn>
                <a:cxn ang="0">
                  <a:pos x="36" y="143"/>
                </a:cxn>
                <a:cxn ang="0">
                  <a:pos x="30" y="141"/>
                </a:cxn>
                <a:cxn ang="0">
                  <a:pos x="28" y="138"/>
                </a:cxn>
                <a:cxn ang="0">
                  <a:pos x="25" y="137"/>
                </a:cxn>
                <a:cxn ang="0">
                  <a:pos x="22" y="141"/>
                </a:cxn>
                <a:cxn ang="0">
                  <a:pos x="22" y="146"/>
                </a:cxn>
                <a:cxn ang="0">
                  <a:pos x="26" y="149"/>
                </a:cxn>
                <a:cxn ang="0">
                  <a:pos x="26" y="154"/>
                </a:cxn>
                <a:cxn ang="0">
                  <a:pos x="23" y="158"/>
                </a:cxn>
                <a:cxn ang="0">
                  <a:pos x="14" y="158"/>
                </a:cxn>
                <a:cxn ang="0">
                  <a:pos x="7" y="154"/>
                </a:cxn>
                <a:cxn ang="0">
                  <a:pos x="2" y="145"/>
                </a:cxn>
                <a:cxn ang="0">
                  <a:pos x="1" y="133"/>
                </a:cxn>
                <a:cxn ang="0">
                  <a:pos x="5" y="122"/>
                </a:cxn>
                <a:cxn ang="0">
                  <a:pos x="4" y="110"/>
                </a:cxn>
                <a:cxn ang="0">
                  <a:pos x="11" y="91"/>
                </a:cxn>
                <a:cxn ang="0">
                  <a:pos x="23" y="72"/>
                </a:cxn>
                <a:cxn ang="0">
                  <a:pos x="37" y="53"/>
                </a:cxn>
                <a:cxn ang="0">
                  <a:pos x="46" y="37"/>
                </a:cxn>
                <a:cxn ang="0">
                  <a:pos x="56" y="15"/>
                </a:cxn>
                <a:cxn ang="0">
                  <a:pos x="64" y="5"/>
                </a:cxn>
                <a:cxn ang="0">
                  <a:pos x="72" y="0"/>
                </a:cxn>
                <a:cxn ang="0">
                  <a:pos x="77" y="0"/>
                </a:cxn>
                <a:cxn ang="0">
                  <a:pos x="83" y="5"/>
                </a:cxn>
                <a:cxn ang="0">
                  <a:pos x="84" y="10"/>
                </a:cxn>
                <a:cxn ang="0">
                  <a:pos x="83" y="14"/>
                </a:cxn>
                <a:cxn ang="0">
                  <a:pos x="84" y="19"/>
                </a:cxn>
                <a:cxn ang="0">
                  <a:pos x="88" y="20"/>
                </a:cxn>
                <a:cxn ang="0">
                  <a:pos x="93" y="24"/>
                </a:cxn>
                <a:cxn ang="0">
                  <a:pos x="96" y="29"/>
                </a:cxn>
                <a:cxn ang="0">
                  <a:pos x="100" y="37"/>
                </a:cxn>
              </a:cxnLst>
              <a:rect l="0" t="0" r="r" b="b"/>
              <a:pathLst>
                <a:path w="101" h="159">
                  <a:moveTo>
                    <a:pt x="100" y="37"/>
                  </a:moveTo>
                  <a:cubicBezTo>
                    <a:pt x="101" y="40"/>
                    <a:pt x="100" y="49"/>
                    <a:pt x="99" y="52"/>
                  </a:cubicBezTo>
                  <a:cubicBezTo>
                    <a:pt x="98" y="58"/>
                    <a:pt x="96" y="68"/>
                    <a:pt x="94" y="74"/>
                  </a:cubicBezTo>
                  <a:cubicBezTo>
                    <a:pt x="93" y="78"/>
                    <a:pt x="89" y="87"/>
                    <a:pt x="87" y="91"/>
                  </a:cubicBezTo>
                  <a:cubicBezTo>
                    <a:pt x="85" y="95"/>
                    <a:pt x="82" y="104"/>
                    <a:pt x="79" y="107"/>
                  </a:cubicBezTo>
                  <a:cubicBezTo>
                    <a:pt x="77" y="111"/>
                    <a:pt x="70" y="116"/>
                    <a:pt x="66" y="118"/>
                  </a:cubicBezTo>
                  <a:cubicBezTo>
                    <a:pt x="63" y="120"/>
                    <a:pt x="56" y="121"/>
                    <a:pt x="54" y="123"/>
                  </a:cubicBezTo>
                  <a:cubicBezTo>
                    <a:pt x="51" y="125"/>
                    <a:pt x="46" y="130"/>
                    <a:pt x="45" y="132"/>
                  </a:cubicBezTo>
                  <a:cubicBezTo>
                    <a:pt x="44" y="134"/>
                    <a:pt x="43" y="138"/>
                    <a:pt x="42" y="140"/>
                  </a:cubicBezTo>
                  <a:cubicBezTo>
                    <a:pt x="42" y="141"/>
                    <a:pt x="41" y="143"/>
                    <a:pt x="40" y="144"/>
                  </a:cubicBezTo>
                  <a:cubicBezTo>
                    <a:pt x="39" y="145"/>
                    <a:pt x="37" y="144"/>
                    <a:pt x="36" y="143"/>
                  </a:cubicBezTo>
                  <a:cubicBezTo>
                    <a:pt x="34" y="143"/>
                    <a:pt x="31" y="142"/>
                    <a:pt x="30" y="141"/>
                  </a:cubicBezTo>
                  <a:cubicBezTo>
                    <a:pt x="29" y="141"/>
                    <a:pt x="29" y="139"/>
                    <a:pt x="28" y="138"/>
                  </a:cubicBezTo>
                  <a:cubicBezTo>
                    <a:pt x="27" y="138"/>
                    <a:pt x="26" y="137"/>
                    <a:pt x="25" y="137"/>
                  </a:cubicBezTo>
                  <a:cubicBezTo>
                    <a:pt x="24" y="138"/>
                    <a:pt x="22" y="140"/>
                    <a:pt x="22" y="141"/>
                  </a:cubicBezTo>
                  <a:cubicBezTo>
                    <a:pt x="21" y="142"/>
                    <a:pt x="21" y="145"/>
                    <a:pt x="22" y="146"/>
                  </a:cubicBezTo>
                  <a:cubicBezTo>
                    <a:pt x="22" y="147"/>
                    <a:pt x="25" y="148"/>
                    <a:pt x="26" y="149"/>
                  </a:cubicBezTo>
                  <a:cubicBezTo>
                    <a:pt x="26" y="150"/>
                    <a:pt x="27" y="153"/>
                    <a:pt x="26" y="154"/>
                  </a:cubicBezTo>
                  <a:cubicBezTo>
                    <a:pt x="26" y="155"/>
                    <a:pt x="24" y="157"/>
                    <a:pt x="23" y="158"/>
                  </a:cubicBezTo>
                  <a:cubicBezTo>
                    <a:pt x="21" y="159"/>
                    <a:pt x="16" y="159"/>
                    <a:pt x="14" y="158"/>
                  </a:cubicBezTo>
                  <a:cubicBezTo>
                    <a:pt x="12" y="157"/>
                    <a:pt x="8" y="156"/>
                    <a:pt x="7" y="154"/>
                  </a:cubicBezTo>
                  <a:cubicBezTo>
                    <a:pt x="5" y="152"/>
                    <a:pt x="3" y="148"/>
                    <a:pt x="2" y="145"/>
                  </a:cubicBezTo>
                  <a:cubicBezTo>
                    <a:pt x="1" y="142"/>
                    <a:pt x="0" y="136"/>
                    <a:pt x="1" y="133"/>
                  </a:cubicBezTo>
                  <a:cubicBezTo>
                    <a:pt x="1" y="130"/>
                    <a:pt x="5" y="125"/>
                    <a:pt x="5" y="122"/>
                  </a:cubicBezTo>
                  <a:cubicBezTo>
                    <a:pt x="6" y="119"/>
                    <a:pt x="4" y="113"/>
                    <a:pt x="4" y="110"/>
                  </a:cubicBezTo>
                  <a:cubicBezTo>
                    <a:pt x="5" y="105"/>
                    <a:pt x="9" y="95"/>
                    <a:pt x="11" y="91"/>
                  </a:cubicBezTo>
                  <a:cubicBezTo>
                    <a:pt x="13" y="86"/>
                    <a:pt x="20" y="76"/>
                    <a:pt x="23" y="72"/>
                  </a:cubicBezTo>
                  <a:cubicBezTo>
                    <a:pt x="26" y="67"/>
                    <a:pt x="34" y="58"/>
                    <a:pt x="37" y="53"/>
                  </a:cubicBezTo>
                  <a:cubicBezTo>
                    <a:pt x="39" y="49"/>
                    <a:pt x="43" y="41"/>
                    <a:pt x="46" y="37"/>
                  </a:cubicBezTo>
                  <a:cubicBezTo>
                    <a:pt x="48" y="31"/>
                    <a:pt x="53" y="20"/>
                    <a:pt x="56" y="15"/>
                  </a:cubicBezTo>
                  <a:cubicBezTo>
                    <a:pt x="58" y="12"/>
                    <a:pt x="61" y="7"/>
                    <a:pt x="64" y="5"/>
                  </a:cubicBezTo>
                  <a:cubicBezTo>
                    <a:pt x="65" y="4"/>
                    <a:pt x="69" y="0"/>
                    <a:pt x="72" y="0"/>
                  </a:cubicBezTo>
                  <a:cubicBezTo>
                    <a:pt x="73" y="0"/>
                    <a:pt x="76" y="0"/>
                    <a:pt x="77" y="0"/>
                  </a:cubicBezTo>
                  <a:cubicBezTo>
                    <a:pt x="79" y="1"/>
                    <a:pt x="82" y="3"/>
                    <a:pt x="83" y="5"/>
                  </a:cubicBezTo>
                  <a:cubicBezTo>
                    <a:pt x="84" y="6"/>
                    <a:pt x="84" y="8"/>
                    <a:pt x="84" y="10"/>
                  </a:cubicBezTo>
                  <a:cubicBezTo>
                    <a:pt x="84" y="11"/>
                    <a:pt x="83" y="13"/>
                    <a:pt x="83" y="14"/>
                  </a:cubicBezTo>
                  <a:cubicBezTo>
                    <a:pt x="83" y="15"/>
                    <a:pt x="83" y="18"/>
                    <a:pt x="84" y="19"/>
                  </a:cubicBezTo>
                  <a:cubicBezTo>
                    <a:pt x="84" y="20"/>
                    <a:pt x="87" y="19"/>
                    <a:pt x="88" y="20"/>
                  </a:cubicBezTo>
                  <a:cubicBezTo>
                    <a:pt x="89" y="21"/>
                    <a:pt x="92" y="22"/>
                    <a:pt x="93" y="24"/>
                  </a:cubicBezTo>
                  <a:cubicBezTo>
                    <a:pt x="94" y="25"/>
                    <a:pt x="95" y="28"/>
                    <a:pt x="96" y="29"/>
                  </a:cubicBezTo>
                  <a:cubicBezTo>
                    <a:pt x="97" y="31"/>
                    <a:pt x="100" y="35"/>
                    <a:pt x="100" y="37"/>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5" name="Freeform 6">
              <a:extLst>
                <a:ext uri="{FF2B5EF4-FFF2-40B4-BE49-F238E27FC236}">
                  <a16:creationId xmlns:a16="http://schemas.microsoft.com/office/drawing/2014/main" id="{36D02E6B-FFA7-4B65-BA8D-38135BC554B6}"/>
                </a:ext>
              </a:extLst>
            </p:cNvPr>
            <p:cNvSpPr>
              <a:spLocks/>
            </p:cNvSpPr>
            <p:nvPr/>
          </p:nvSpPr>
          <p:spPr bwMode="auto">
            <a:xfrm>
              <a:off x="4346575" y="2540001"/>
              <a:ext cx="34925" cy="53975"/>
            </a:xfrm>
            <a:custGeom>
              <a:avLst/>
              <a:gdLst/>
              <a:ahLst/>
              <a:cxnLst>
                <a:cxn ang="0">
                  <a:pos x="24" y="19"/>
                </a:cxn>
                <a:cxn ang="0">
                  <a:pos x="24" y="21"/>
                </a:cxn>
                <a:cxn ang="0">
                  <a:pos x="21" y="24"/>
                </a:cxn>
                <a:cxn ang="0">
                  <a:pos x="17" y="25"/>
                </a:cxn>
                <a:cxn ang="0">
                  <a:pos x="12" y="27"/>
                </a:cxn>
                <a:cxn ang="0">
                  <a:pos x="8" y="29"/>
                </a:cxn>
                <a:cxn ang="0">
                  <a:pos x="5" y="32"/>
                </a:cxn>
                <a:cxn ang="0">
                  <a:pos x="4" y="34"/>
                </a:cxn>
                <a:cxn ang="0">
                  <a:pos x="1" y="36"/>
                </a:cxn>
                <a:cxn ang="0">
                  <a:pos x="0" y="32"/>
                </a:cxn>
                <a:cxn ang="0">
                  <a:pos x="3" y="28"/>
                </a:cxn>
                <a:cxn ang="0">
                  <a:pos x="4" y="24"/>
                </a:cxn>
                <a:cxn ang="0">
                  <a:pos x="8" y="20"/>
                </a:cxn>
                <a:cxn ang="0">
                  <a:pos x="9" y="15"/>
                </a:cxn>
                <a:cxn ang="0">
                  <a:pos x="7" y="10"/>
                </a:cxn>
                <a:cxn ang="0">
                  <a:pos x="6" y="3"/>
                </a:cxn>
                <a:cxn ang="0">
                  <a:pos x="5" y="0"/>
                </a:cxn>
                <a:cxn ang="0">
                  <a:pos x="8" y="0"/>
                </a:cxn>
                <a:cxn ang="0">
                  <a:pos x="12" y="3"/>
                </a:cxn>
                <a:cxn ang="0">
                  <a:pos x="13" y="8"/>
                </a:cxn>
                <a:cxn ang="0">
                  <a:pos x="16" y="15"/>
                </a:cxn>
                <a:cxn ang="0">
                  <a:pos x="21" y="17"/>
                </a:cxn>
                <a:cxn ang="0">
                  <a:pos x="24" y="19"/>
                </a:cxn>
              </a:cxnLst>
              <a:rect l="0" t="0" r="r" b="b"/>
              <a:pathLst>
                <a:path w="24" h="37">
                  <a:moveTo>
                    <a:pt x="24" y="19"/>
                  </a:moveTo>
                  <a:cubicBezTo>
                    <a:pt x="24" y="20"/>
                    <a:pt x="24" y="21"/>
                    <a:pt x="24" y="21"/>
                  </a:cubicBezTo>
                  <a:cubicBezTo>
                    <a:pt x="23" y="22"/>
                    <a:pt x="22" y="24"/>
                    <a:pt x="21" y="24"/>
                  </a:cubicBezTo>
                  <a:cubicBezTo>
                    <a:pt x="20" y="25"/>
                    <a:pt x="18" y="25"/>
                    <a:pt x="17" y="25"/>
                  </a:cubicBezTo>
                  <a:cubicBezTo>
                    <a:pt x="16" y="26"/>
                    <a:pt x="13" y="26"/>
                    <a:pt x="12" y="27"/>
                  </a:cubicBezTo>
                  <a:cubicBezTo>
                    <a:pt x="11" y="27"/>
                    <a:pt x="9" y="28"/>
                    <a:pt x="8" y="29"/>
                  </a:cubicBezTo>
                  <a:cubicBezTo>
                    <a:pt x="7" y="29"/>
                    <a:pt x="6" y="32"/>
                    <a:pt x="5" y="32"/>
                  </a:cubicBezTo>
                  <a:cubicBezTo>
                    <a:pt x="5" y="33"/>
                    <a:pt x="4" y="34"/>
                    <a:pt x="4" y="34"/>
                  </a:cubicBezTo>
                  <a:cubicBezTo>
                    <a:pt x="3" y="35"/>
                    <a:pt x="2" y="37"/>
                    <a:pt x="1" y="36"/>
                  </a:cubicBezTo>
                  <a:cubicBezTo>
                    <a:pt x="0" y="36"/>
                    <a:pt x="0" y="33"/>
                    <a:pt x="0" y="32"/>
                  </a:cubicBezTo>
                  <a:cubicBezTo>
                    <a:pt x="0" y="31"/>
                    <a:pt x="2" y="29"/>
                    <a:pt x="3" y="28"/>
                  </a:cubicBezTo>
                  <a:cubicBezTo>
                    <a:pt x="3" y="27"/>
                    <a:pt x="4" y="25"/>
                    <a:pt x="4" y="24"/>
                  </a:cubicBezTo>
                  <a:cubicBezTo>
                    <a:pt x="5" y="23"/>
                    <a:pt x="8" y="21"/>
                    <a:pt x="8" y="20"/>
                  </a:cubicBezTo>
                  <a:cubicBezTo>
                    <a:pt x="9" y="19"/>
                    <a:pt x="9" y="17"/>
                    <a:pt x="9" y="15"/>
                  </a:cubicBezTo>
                  <a:cubicBezTo>
                    <a:pt x="9" y="14"/>
                    <a:pt x="8" y="11"/>
                    <a:pt x="7" y="10"/>
                  </a:cubicBezTo>
                  <a:cubicBezTo>
                    <a:pt x="7" y="8"/>
                    <a:pt x="6" y="5"/>
                    <a:pt x="6" y="3"/>
                  </a:cubicBezTo>
                  <a:cubicBezTo>
                    <a:pt x="6" y="3"/>
                    <a:pt x="4" y="1"/>
                    <a:pt x="5" y="0"/>
                  </a:cubicBezTo>
                  <a:cubicBezTo>
                    <a:pt x="5" y="0"/>
                    <a:pt x="7" y="0"/>
                    <a:pt x="8" y="0"/>
                  </a:cubicBezTo>
                  <a:cubicBezTo>
                    <a:pt x="9" y="1"/>
                    <a:pt x="11" y="2"/>
                    <a:pt x="12" y="3"/>
                  </a:cubicBezTo>
                  <a:cubicBezTo>
                    <a:pt x="13" y="4"/>
                    <a:pt x="12" y="7"/>
                    <a:pt x="13" y="8"/>
                  </a:cubicBezTo>
                  <a:cubicBezTo>
                    <a:pt x="13" y="10"/>
                    <a:pt x="15" y="13"/>
                    <a:pt x="16" y="15"/>
                  </a:cubicBezTo>
                  <a:cubicBezTo>
                    <a:pt x="17" y="16"/>
                    <a:pt x="20" y="17"/>
                    <a:pt x="21" y="17"/>
                  </a:cubicBezTo>
                  <a:cubicBezTo>
                    <a:pt x="22" y="18"/>
                    <a:pt x="23" y="18"/>
                    <a:pt x="24" y="19"/>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6" name="Freeform 7">
              <a:extLst>
                <a:ext uri="{FF2B5EF4-FFF2-40B4-BE49-F238E27FC236}">
                  <a16:creationId xmlns:a16="http://schemas.microsoft.com/office/drawing/2014/main" id="{26789043-82BE-4B8E-97E0-5D9061BD18D7}"/>
                </a:ext>
              </a:extLst>
            </p:cNvPr>
            <p:cNvSpPr>
              <a:spLocks/>
            </p:cNvSpPr>
            <p:nvPr/>
          </p:nvSpPr>
          <p:spPr bwMode="auto">
            <a:xfrm>
              <a:off x="3981450" y="1966913"/>
              <a:ext cx="517525" cy="703263"/>
            </a:xfrm>
            <a:custGeom>
              <a:avLst/>
              <a:gdLst/>
              <a:ahLst/>
              <a:cxnLst>
                <a:cxn ang="0">
                  <a:pos x="344" y="223"/>
                </a:cxn>
                <a:cxn ang="0">
                  <a:pos x="327" y="238"/>
                </a:cxn>
                <a:cxn ang="0">
                  <a:pos x="312" y="262"/>
                </a:cxn>
                <a:cxn ang="0">
                  <a:pos x="290" y="278"/>
                </a:cxn>
                <a:cxn ang="0">
                  <a:pos x="271" y="272"/>
                </a:cxn>
                <a:cxn ang="0">
                  <a:pos x="252" y="264"/>
                </a:cxn>
                <a:cxn ang="0">
                  <a:pos x="231" y="265"/>
                </a:cxn>
                <a:cxn ang="0">
                  <a:pos x="214" y="283"/>
                </a:cxn>
                <a:cxn ang="0">
                  <a:pos x="225" y="317"/>
                </a:cxn>
                <a:cxn ang="0">
                  <a:pos x="234" y="332"/>
                </a:cxn>
                <a:cxn ang="0">
                  <a:pos x="240" y="358"/>
                </a:cxn>
                <a:cxn ang="0">
                  <a:pos x="250" y="379"/>
                </a:cxn>
                <a:cxn ang="0">
                  <a:pos x="238" y="394"/>
                </a:cxn>
                <a:cxn ang="0">
                  <a:pos x="240" y="406"/>
                </a:cxn>
                <a:cxn ang="0">
                  <a:pos x="228" y="411"/>
                </a:cxn>
                <a:cxn ang="0">
                  <a:pos x="240" y="429"/>
                </a:cxn>
                <a:cxn ang="0">
                  <a:pos x="247" y="437"/>
                </a:cxn>
                <a:cxn ang="0">
                  <a:pos x="238" y="453"/>
                </a:cxn>
                <a:cxn ang="0">
                  <a:pos x="216" y="475"/>
                </a:cxn>
                <a:cxn ang="0">
                  <a:pos x="189" y="473"/>
                </a:cxn>
                <a:cxn ang="0">
                  <a:pos x="163" y="466"/>
                </a:cxn>
                <a:cxn ang="0">
                  <a:pos x="135" y="452"/>
                </a:cxn>
                <a:cxn ang="0">
                  <a:pos x="105" y="439"/>
                </a:cxn>
                <a:cxn ang="0">
                  <a:pos x="75" y="429"/>
                </a:cxn>
                <a:cxn ang="0">
                  <a:pos x="55" y="412"/>
                </a:cxn>
                <a:cxn ang="0">
                  <a:pos x="38" y="402"/>
                </a:cxn>
                <a:cxn ang="0">
                  <a:pos x="21" y="397"/>
                </a:cxn>
                <a:cxn ang="0">
                  <a:pos x="1" y="396"/>
                </a:cxn>
                <a:cxn ang="0">
                  <a:pos x="8" y="368"/>
                </a:cxn>
                <a:cxn ang="0">
                  <a:pos x="20" y="305"/>
                </a:cxn>
                <a:cxn ang="0">
                  <a:pos x="26" y="259"/>
                </a:cxn>
                <a:cxn ang="0">
                  <a:pos x="31" y="211"/>
                </a:cxn>
                <a:cxn ang="0">
                  <a:pos x="38" y="163"/>
                </a:cxn>
                <a:cxn ang="0">
                  <a:pos x="65" y="89"/>
                </a:cxn>
                <a:cxn ang="0">
                  <a:pos x="72" y="21"/>
                </a:cxn>
                <a:cxn ang="0">
                  <a:pos x="95" y="1"/>
                </a:cxn>
                <a:cxn ang="0">
                  <a:pos x="113" y="15"/>
                </a:cxn>
                <a:cxn ang="0">
                  <a:pos x="120" y="48"/>
                </a:cxn>
                <a:cxn ang="0">
                  <a:pos x="166" y="58"/>
                </a:cxn>
                <a:cxn ang="0">
                  <a:pos x="188" y="35"/>
                </a:cxn>
                <a:cxn ang="0">
                  <a:pos x="207" y="23"/>
                </a:cxn>
                <a:cxn ang="0">
                  <a:pos x="232" y="33"/>
                </a:cxn>
                <a:cxn ang="0">
                  <a:pos x="245" y="58"/>
                </a:cxn>
                <a:cxn ang="0">
                  <a:pos x="258" y="79"/>
                </a:cxn>
                <a:cxn ang="0">
                  <a:pos x="268" y="106"/>
                </a:cxn>
                <a:cxn ang="0">
                  <a:pos x="262" y="141"/>
                </a:cxn>
                <a:cxn ang="0">
                  <a:pos x="266" y="170"/>
                </a:cxn>
                <a:cxn ang="0">
                  <a:pos x="289" y="186"/>
                </a:cxn>
                <a:cxn ang="0">
                  <a:pos x="298" y="180"/>
                </a:cxn>
                <a:cxn ang="0">
                  <a:pos x="310" y="169"/>
                </a:cxn>
                <a:cxn ang="0">
                  <a:pos x="328" y="181"/>
                </a:cxn>
                <a:cxn ang="0">
                  <a:pos x="348" y="191"/>
                </a:cxn>
                <a:cxn ang="0">
                  <a:pos x="355" y="214"/>
                </a:cxn>
              </a:cxnLst>
              <a:rect l="0" t="0" r="r" b="b"/>
              <a:pathLst>
                <a:path w="355" h="481">
                  <a:moveTo>
                    <a:pt x="355" y="214"/>
                  </a:moveTo>
                  <a:cubicBezTo>
                    <a:pt x="355" y="216"/>
                    <a:pt x="354" y="221"/>
                    <a:pt x="352" y="222"/>
                  </a:cubicBezTo>
                  <a:cubicBezTo>
                    <a:pt x="351" y="224"/>
                    <a:pt x="346" y="222"/>
                    <a:pt x="344" y="223"/>
                  </a:cubicBezTo>
                  <a:cubicBezTo>
                    <a:pt x="342" y="223"/>
                    <a:pt x="338" y="225"/>
                    <a:pt x="336" y="226"/>
                  </a:cubicBezTo>
                  <a:cubicBezTo>
                    <a:pt x="334" y="227"/>
                    <a:pt x="330" y="228"/>
                    <a:pt x="328" y="230"/>
                  </a:cubicBezTo>
                  <a:cubicBezTo>
                    <a:pt x="327" y="232"/>
                    <a:pt x="327" y="236"/>
                    <a:pt x="327" y="238"/>
                  </a:cubicBezTo>
                  <a:cubicBezTo>
                    <a:pt x="327" y="240"/>
                    <a:pt x="326" y="245"/>
                    <a:pt x="326" y="247"/>
                  </a:cubicBezTo>
                  <a:cubicBezTo>
                    <a:pt x="325" y="250"/>
                    <a:pt x="322" y="255"/>
                    <a:pt x="320" y="257"/>
                  </a:cubicBezTo>
                  <a:cubicBezTo>
                    <a:pt x="318" y="259"/>
                    <a:pt x="314" y="261"/>
                    <a:pt x="312" y="262"/>
                  </a:cubicBezTo>
                  <a:cubicBezTo>
                    <a:pt x="310" y="264"/>
                    <a:pt x="307" y="268"/>
                    <a:pt x="305" y="269"/>
                  </a:cubicBezTo>
                  <a:cubicBezTo>
                    <a:pt x="303" y="269"/>
                    <a:pt x="299" y="268"/>
                    <a:pt x="297" y="269"/>
                  </a:cubicBezTo>
                  <a:cubicBezTo>
                    <a:pt x="295" y="270"/>
                    <a:pt x="292" y="276"/>
                    <a:pt x="290" y="278"/>
                  </a:cubicBezTo>
                  <a:cubicBezTo>
                    <a:pt x="288" y="279"/>
                    <a:pt x="284" y="283"/>
                    <a:pt x="281" y="283"/>
                  </a:cubicBezTo>
                  <a:cubicBezTo>
                    <a:pt x="278" y="284"/>
                    <a:pt x="273" y="280"/>
                    <a:pt x="271" y="278"/>
                  </a:cubicBezTo>
                  <a:cubicBezTo>
                    <a:pt x="271" y="277"/>
                    <a:pt x="272" y="273"/>
                    <a:pt x="271" y="272"/>
                  </a:cubicBezTo>
                  <a:cubicBezTo>
                    <a:pt x="269" y="270"/>
                    <a:pt x="264" y="272"/>
                    <a:pt x="262" y="271"/>
                  </a:cubicBezTo>
                  <a:cubicBezTo>
                    <a:pt x="261" y="270"/>
                    <a:pt x="259" y="269"/>
                    <a:pt x="259" y="269"/>
                  </a:cubicBezTo>
                  <a:cubicBezTo>
                    <a:pt x="257" y="268"/>
                    <a:pt x="254" y="264"/>
                    <a:pt x="252" y="264"/>
                  </a:cubicBezTo>
                  <a:cubicBezTo>
                    <a:pt x="250" y="264"/>
                    <a:pt x="248" y="267"/>
                    <a:pt x="246" y="267"/>
                  </a:cubicBezTo>
                  <a:cubicBezTo>
                    <a:pt x="244" y="268"/>
                    <a:pt x="239" y="268"/>
                    <a:pt x="237" y="267"/>
                  </a:cubicBezTo>
                  <a:cubicBezTo>
                    <a:pt x="235" y="267"/>
                    <a:pt x="233" y="265"/>
                    <a:pt x="231" y="265"/>
                  </a:cubicBezTo>
                  <a:cubicBezTo>
                    <a:pt x="229" y="266"/>
                    <a:pt x="226" y="269"/>
                    <a:pt x="224" y="271"/>
                  </a:cubicBezTo>
                  <a:cubicBezTo>
                    <a:pt x="223" y="272"/>
                    <a:pt x="222" y="276"/>
                    <a:pt x="221" y="278"/>
                  </a:cubicBezTo>
                  <a:cubicBezTo>
                    <a:pt x="220" y="280"/>
                    <a:pt x="215" y="281"/>
                    <a:pt x="214" y="283"/>
                  </a:cubicBezTo>
                  <a:cubicBezTo>
                    <a:pt x="213" y="286"/>
                    <a:pt x="215" y="291"/>
                    <a:pt x="216" y="294"/>
                  </a:cubicBezTo>
                  <a:cubicBezTo>
                    <a:pt x="217" y="298"/>
                    <a:pt x="220" y="304"/>
                    <a:pt x="222" y="308"/>
                  </a:cubicBezTo>
                  <a:cubicBezTo>
                    <a:pt x="223" y="310"/>
                    <a:pt x="225" y="315"/>
                    <a:pt x="225" y="317"/>
                  </a:cubicBezTo>
                  <a:cubicBezTo>
                    <a:pt x="226" y="319"/>
                    <a:pt x="225" y="323"/>
                    <a:pt x="226" y="325"/>
                  </a:cubicBezTo>
                  <a:cubicBezTo>
                    <a:pt x="226" y="326"/>
                    <a:pt x="228" y="328"/>
                    <a:pt x="229" y="329"/>
                  </a:cubicBezTo>
                  <a:cubicBezTo>
                    <a:pt x="230" y="330"/>
                    <a:pt x="233" y="331"/>
                    <a:pt x="234" y="332"/>
                  </a:cubicBezTo>
                  <a:cubicBezTo>
                    <a:pt x="235" y="333"/>
                    <a:pt x="236" y="337"/>
                    <a:pt x="237" y="338"/>
                  </a:cubicBezTo>
                  <a:cubicBezTo>
                    <a:pt x="237" y="340"/>
                    <a:pt x="237" y="345"/>
                    <a:pt x="238" y="347"/>
                  </a:cubicBezTo>
                  <a:cubicBezTo>
                    <a:pt x="238" y="350"/>
                    <a:pt x="239" y="356"/>
                    <a:pt x="240" y="358"/>
                  </a:cubicBezTo>
                  <a:cubicBezTo>
                    <a:pt x="240" y="360"/>
                    <a:pt x="242" y="363"/>
                    <a:pt x="243" y="365"/>
                  </a:cubicBezTo>
                  <a:cubicBezTo>
                    <a:pt x="244" y="366"/>
                    <a:pt x="247" y="369"/>
                    <a:pt x="248" y="371"/>
                  </a:cubicBezTo>
                  <a:cubicBezTo>
                    <a:pt x="249" y="373"/>
                    <a:pt x="250" y="377"/>
                    <a:pt x="250" y="379"/>
                  </a:cubicBezTo>
                  <a:cubicBezTo>
                    <a:pt x="249" y="380"/>
                    <a:pt x="247" y="382"/>
                    <a:pt x="246" y="383"/>
                  </a:cubicBezTo>
                  <a:cubicBezTo>
                    <a:pt x="245" y="384"/>
                    <a:pt x="243" y="388"/>
                    <a:pt x="242" y="389"/>
                  </a:cubicBezTo>
                  <a:cubicBezTo>
                    <a:pt x="241" y="390"/>
                    <a:pt x="239" y="393"/>
                    <a:pt x="238" y="394"/>
                  </a:cubicBezTo>
                  <a:cubicBezTo>
                    <a:pt x="238" y="395"/>
                    <a:pt x="238" y="397"/>
                    <a:pt x="238" y="398"/>
                  </a:cubicBezTo>
                  <a:cubicBezTo>
                    <a:pt x="239" y="400"/>
                    <a:pt x="242" y="402"/>
                    <a:pt x="242" y="403"/>
                  </a:cubicBezTo>
                  <a:cubicBezTo>
                    <a:pt x="242" y="404"/>
                    <a:pt x="240" y="406"/>
                    <a:pt x="240" y="406"/>
                  </a:cubicBezTo>
                  <a:cubicBezTo>
                    <a:pt x="239" y="407"/>
                    <a:pt x="237" y="408"/>
                    <a:pt x="236" y="408"/>
                  </a:cubicBezTo>
                  <a:cubicBezTo>
                    <a:pt x="235" y="408"/>
                    <a:pt x="232" y="407"/>
                    <a:pt x="231" y="408"/>
                  </a:cubicBezTo>
                  <a:cubicBezTo>
                    <a:pt x="230" y="408"/>
                    <a:pt x="228" y="409"/>
                    <a:pt x="228" y="411"/>
                  </a:cubicBezTo>
                  <a:cubicBezTo>
                    <a:pt x="228" y="412"/>
                    <a:pt x="229" y="416"/>
                    <a:pt x="230" y="417"/>
                  </a:cubicBezTo>
                  <a:cubicBezTo>
                    <a:pt x="231" y="419"/>
                    <a:pt x="233" y="421"/>
                    <a:pt x="234" y="423"/>
                  </a:cubicBezTo>
                  <a:cubicBezTo>
                    <a:pt x="236" y="424"/>
                    <a:pt x="238" y="428"/>
                    <a:pt x="240" y="429"/>
                  </a:cubicBezTo>
                  <a:cubicBezTo>
                    <a:pt x="242" y="430"/>
                    <a:pt x="246" y="430"/>
                    <a:pt x="248" y="431"/>
                  </a:cubicBezTo>
                  <a:cubicBezTo>
                    <a:pt x="248" y="432"/>
                    <a:pt x="249" y="433"/>
                    <a:pt x="249" y="433"/>
                  </a:cubicBezTo>
                  <a:cubicBezTo>
                    <a:pt x="250" y="434"/>
                    <a:pt x="248" y="436"/>
                    <a:pt x="247" y="437"/>
                  </a:cubicBezTo>
                  <a:cubicBezTo>
                    <a:pt x="246" y="438"/>
                    <a:pt x="244" y="442"/>
                    <a:pt x="243" y="444"/>
                  </a:cubicBezTo>
                  <a:cubicBezTo>
                    <a:pt x="243" y="445"/>
                    <a:pt x="244" y="449"/>
                    <a:pt x="243" y="450"/>
                  </a:cubicBezTo>
                  <a:cubicBezTo>
                    <a:pt x="242" y="451"/>
                    <a:pt x="239" y="452"/>
                    <a:pt x="238" y="453"/>
                  </a:cubicBezTo>
                  <a:cubicBezTo>
                    <a:pt x="236" y="453"/>
                    <a:pt x="231" y="454"/>
                    <a:pt x="230" y="455"/>
                  </a:cubicBezTo>
                  <a:cubicBezTo>
                    <a:pt x="227" y="457"/>
                    <a:pt x="226" y="463"/>
                    <a:pt x="224" y="465"/>
                  </a:cubicBezTo>
                  <a:cubicBezTo>
                    <a:pt x="222" y="468"/>
                    <a:pt x="218" y="472"/>
                    <a:pt x="216" y="475"/>
                  </a:cubicBezTo>
                  <a:cubicBezTo>
                    <a:pt x="216" y="476"/>
                    <a:pt x="214" y="479"/>
                    <a:pt x="213" y="480"/>
                  </a:cubicBezTo>
                  <a:cubicBezTo>
                    <a:pt x="209" y="481"/>
                    <a:pt x="201" y="479"/>
                    <a:pt x="197" y="478"/>
                  </a:cubicBezTo>
                  <a:cubicBezTo>
                    <a:pt x="195" y="477"/>
                    <a:pt x="191" y="473"/>
                    <a:pt x="189" y="473"/>
                  </a:cubicBezTo>
                  <a:cubicBezTo>
                    <a:pt x="187" y="472"/>
                    <a:pt x="183" y="473"/>
                    <a:pt x="181" y="473"/>
                  </a:cubicBezTo>
                  <a:cubicBezTo>
                    <a:pt x="179" y="472"/>
                    <a:pt x="176" y="471"/>
                    <a:pt x="174" y="470"/>
                  </a:cubicBezTo>
                  <a:cubicBezTo>
                    <a:pt x="171" y="469"/>
                    <a:pt x="165" y="467"/>
                    <a:pt x="163" y="466"/>
                  </a:cubicBezTo>
                  <a:cubicBezTo>
                    <a:pt x="160" y="464"/>
                    <a:pt x="156" y="460"/>
                    <a:pt x="154" y="458"/>
                  </a:cubicBezTo>
                  <a:cubicBezTo>
                    <a:pt x="152" y="457"/>
                    <a:pt x="148" y="457"/>
                    <a:pt x="146" y="456"/>
                  </a:cubicBezTo>
                  <a:cubicBezTo>
                    <a:pt x="143" y="455"/>
                    <a:pt x="138" y="454"/>
                    <a:pt x="135" y="452"/>
                  </a:cubicBezTo>
                  <a:cubicBezTo>
                    <a:pt x="133" y="450"/>
                    <a:pt x="130" y="446"/>
                    <a:pt x="128" y="444"/>
                  </a:cubicBezTo>
                  <a:cubicBezTo>
                    <a:pt x="125" y="443"/>
                    <a:pt x="120" y="441"/>
                    <a:pt x="117" y="440"/>
                  </a:cubicBezTo>
                  <a:cubicBezTo>
                    <a:pt x="114" y="440"/>
                    <a:pt x="108" y="439"/>
                    <a:pt x="105" y="439"/>
                  </a:cubicBezTo>
                  <a:cubicBezTo>
                    <a:pt x="103" y="438"/>
                    <a:pt x="98" y="435"/>
                    <a:pt x="96" y="434"/>
                  </a:cubicBezTo>
                  <a:cubicBezTo>
                    <a:pt x="93" y="433"/>
                    <a:pt x="89" y="433"/>
                    <a:pt x="87" y="432"/>
                  </a:cubicBezTo>
                  <a:cubicBezTo>
                    <a:pt x="84" y="432"/>
                    <a:pt x="78" y="430"/>
                    <a:pt x="75" y="429"/>
                  </a:cubicBezTo>
                  <a:cubicBezTo>
                    <a:pt x="73" y="428"/>
                    <a:pt x="70" y="427"/>
                    <a:pt x="68" y="426"/>
                  </a:cubicBezTo>
                  <a:cubicBezTo>
                    <a:pt x="66" y="425"/>
                    <a:pt x="63" y="423"/>
                    <a:pt x="62" y="421"/>
                  </a:cubicBezTo>
                  <a:cubicBezTo>
                    <a:pt x="60" y="419"/>
                    <a:pt x="56" y="414"/>
                    <a:pt x="55" y="412"/>
                  </a:cubicBezTo>
                  <a:cubicBezTo>
                    <a:pt x="54" y="410"/>
                    <a:pt x="53" y="406"/>
                    <a:pt x="52" y="405"/>
                  </a:cubicBezTo>
                  <a:cubicBezTo>
                    <a:pt x="50" y="403"/>
                    <a:pt x="45" y="400"/>
                    <a:pt x="43" y="400"/>
                  </a:cubicBezTo>
                  <a:cubicBezTo>
                    <a:pt x="41" y="400"/>
                    <a:pt x="39" y="402"/>
                    <a:pt x="38" y="402"/>
                  </a:cubicBezTo>
                  <a:cubicBezTo>
                    <a:pt x="36" y="402"/>
                    <a:pt x="33" y="401"/>
                    <a:pt x="32" y="400"/>
                  </a:cubicBezTo>
                  <a:cubicBezTo>
                    <a:pt x="31" y="400"/>
                    <a:pt x="28" y="399"/>
                    <a:pt x="27" y="398"/>
                  </a:cubicBezTo>
                  <a:cubicBezTo>
                    <a:pt x="25" y="398"/>
                    <a:pt x="23" y="397"/>
                    <a:pt x="21" y="397"/>
                  </a:cubicBezTo>
                  <a:cubicBezTo>
                    <a:pt x="18" y="398"/>
                    <a:pt x="14" y="401"/>
                    <a:pt x="11" y="402"/>
                  </a:cubicBezTo>
                  <a:cubicBezTo>
                    <a:pt x="9" y="402"/>
                    <a:pt x="6" y="401"/>
                    <a:pt x="5" y="400"/>
                  </a:cubicBezTo>
                  <a:cubicBezTo>
                    <a:pt x="3" y="399"/>
                    <a:pt x="1" y="397"/>
                    <a:pt x="1" y="396"/>
                  </a:cubicBezTo>
                  <a:cubicBezTo>
                    <a:pt x="0" y="394"/>
                    <a:pt x="1" y="390"/>
                    <a:pt x="2" y="388"/>
                  </a:cubicBezTo>
                  <a:cubicBezTo>
                    <a:pt x="3" y="386"/>
                    <a:pt x="8" y="382"/>
                    <a:pt x="8" y="379"/>
                  </a:cubicBezTo>
                  <a:cubicBezTo>
                    <a:pt x="9" y="377"/>
                    <a:pt x="8" y="371"/>
                    <a:pt x="8" y="368"/>
                  </a:cubicBezTo>
                  <a:cubicBezTo>
                    <a:pt x="8" y="364"/>
                    <a:pt x="8" y="355"/>
                    <a:pt x="8" y="351"/>
                  </a:cubicBezTo>
                  <a:cubicBezTo>
                    <a:pt x="9" y="346"/>
                    <a:pt x="13" y="338"/>
                    <a:pt x="14" y="333"/>
                  </a:cubicBezTo>
                  <a:cubicBezTo>
                    <a:pt x="16" y="326"/>
                    <a:pt x="18" y="312"/>
                    <a:pt x="20" y="305"/>
                  </a:cubicBezTo>
                  <a:cubicBezTo>
                    <a:pt x="21" y="301"/>
                    <a:pt x="23" y="293"/>
                    <a:pt x="23" y="288"/>
                  </a:cubicBezTo>
                  <a:cubicBezTo>
                    <a:pt x="24" y="284"/>
                    <a:pt x="22" y="276"/>
                    <a:pt x="23" y="272"/>
                  </a:cubicBezTo>
                  <a:cubicBezTo>
                    <a:pt x="23" y="269"/>
                    <a:pt x="26" y="262"/>
                    <a:pt x="26" y="259"/>
                  </a:cubicBezTo>
                  <a:cubicBezTo>
                    <a:pt x="27" y="255"/>
                    <a:pt x="27" y="248"/>
                    <a:pt x="27" y="244"/>
                  </a:cubicBezTo>
                  <a:cubicBezTo>
                    <a:pt x="27" y="238"/>
                    <a:pt x="26" y="226"/>
                    <a:pt x="27" y="221"/>
                  </a:cubicBezTo>
                  <a:cubicBezTo>
                    <a:pt x="27" y="218"/>
                    <a:pt x="30" y="213"/>
                    <a:pt x="31" y="211"/>
                  </a:cubicBezTo>
                  <a:cubicBezTo>
                    <a:pt x="32" y="208"/>
                    <a:pt x="33" y="202"/>
                    <a:pt x="33" y="198"/>
                  </a:cubicBezTo>
                  <a:cubicBezTo>
                    <a:pt x="34" y="195"/>
                    <a:pt x="35" y="187"/>
                    <a:pt x="36" y="183"/>
                  </a:cubicBezTo>
                  <a:cubicBezTo>
                    <a:pt x="37" y="178"/>
                    <a:pt x="37" y="168"/>
                    <a:pt x="38" y="163"/>
                  </a:cubicBezTo>
                  <a:cubicBezTo>
                    <a:pt x="39" y="158"/>
                    <a:pt x="44" y="149"/>
                    <a:pt x="46" y="144"/>
                  </a:cubicBezTo>
                  <a:cubicBezTo>
                    <a:pt x="48" y="138"/>
                    <a:pt x="53" y="126"/>
                    <a:pt x="56" y="120"/>
                  </a:cubicBezTo>
                  <a:cubicBezTo>
                    <a:pt x="58" y="113"/>
                    <a:pt x="63" y="97"/>
                    <a:pt x="65" y="89"/>
                  </a:cubicBezTo>
                  <a:cubicBezTo>
                    <a:pt x="67" y="80"/>
                    <a:pt x="71" y="62"/>
                    <a:pt x="72" y="53"/>
                  </a:cubicBezTo>
                  <a:cubicBezTo>
                    <a:pt x="73" y="49"/>
                    <a:pt x="73" y="42"/>
                    <a:pt x="73" y="39"/>
                  </a:cubicBezTo>
                  <a:cubicBezTo>
                    <a:pt x="73" y="35"/>
                    <a:pt x="71" y="26"/>
                    <a:pt x="72" y="21"/>
                  </a:cubicBezTo>
                  <a:cubicBezTo>
                    <a:pt x="72" y="18"/>
                    <a:pt x="75" y="9"/>
                    <a:pt x="76" y="9"/>
                  </a:cubicBezTo>
                  <a:cubicBezTo>
                    <a:pt x="76" y="8"/>
                    <a:pt x="81" y="4"/>
                    <a:pt x="83" y="3"/>
                  </a:cubicBezTo>
                  <a:cubicBezTo>
                    <a:pt x="86" y="2"/>
                    <a:pt x="92" y="1"/>
                    <a:pt x="95" y="1"/>
                  </a:cubicBezTo>
                  <a:cubicBezTo>
                    <a:pt x="97" y="1"/>
                    <a:pt x="103" y="0"/>
                    <a:pt x="106" y="1"/>
                  </a:cubicBezTo>
                  <a:cubicBezTo>
                    <a:pt x="108" y="2"/>
                    <a:pt x="113" y="5"/>
                    <a:pt x="114" y="7"/>
                  </a:cubicBezTo>
                  <a:cubicBezTo>
                    <a:pt x="115" y="9"/>
                    <a:pt x="114" y="13"/>
                    <a:pt x="113" y="15"/>
                  </a:cubicBezTo>
                  <a:cubicBezTo>
                    <a:pt x="113" y="18"/>
                    <a:pt x="108" y="22"/>
                    <a:pt x="107" y="24"/>
                  </a:cubicBezTo>
                  <a:cubicBezTo>
                    <a:pt x="106" y="27"/>
                    <a:pt x="105" y="34"/>
                    <a:pt x="106" y="37"/>
                  </a:cubicBezTo>
                  <a:cubicBezTo>
                    <a:pt x="108" y="41"/>
                    <a:pt x="116" y="46"/>
                    <a:pt x="120" y="48"/>
                  </a:cubicBezTo>
                  <a:cubicBezTo>
                    <a:pt x="122" y="50"/>
                    <a:pt x="127" y="55"/>
                    <a:pt x="130" y="56"/>
                  </a:cubicBezTo>
                  <a:cubicBezTo>
                    <a:pt x="135" y="58"/>
                    <a:pt x="146" y="60"/>
                    <a:pt x="151" y="60"/>
                  </a:cubicBezTo>
                  <a:cubicBezTo>
                    <a:pt x="155" y="60"/>
                    <a:pt x="163" y="59"/>
                    <a:pt x="166" y="58"/>
                  </a:cubicBezTo>
                  <a:cubicBezTo>
                    <a:pt x="170" y="56"/>
                    <a:pt x="177" y="53"/>
                    <a:pt x="179" y="50"/>
                  </a:cubicBezTo>
                  <a:cubicBezTo>
                    <a:pt x="180" y="49"/>
                    <a:pt x="180" y="45"/>
                    <a:pt x="181" y="44"/>
                  </a:cubicBezTo>
                  <a:cubicBezTo>
                    <a:pt x="182" y="41"/>
                    <a:pt x="186" y="37"/>
                    <a:pt x="188" y="35"/>
                  </a:cubicBezTo>
                  <a:cubicBezTo>
                    <a:pt x="189" y="33"/>
                    <a:pt x="192" y="29"/>
                    <a:pt x="194" y="28"/>
                  </a:cubicBezTo>
                  <a:cubicBezTo>
                    <a:pt x="195" y="27"/>
                    <a:pt x="199" y="26"/>
                    <a:pt x="201" y="26"/>
                  </a:cubicBezTo>
                  <a:cubicBezTo>
                    <a:pt x="203" y="25"/>
                    <a:pt x="205" y="24"/>
                    <a:pt x="207" y="23"/>
                  </a:cubicBezTo>
                  <a:cubicBezTo>
                    <a:pt x="210" y="23"/>
                    <a:pt x="215" y="25"/>
                    <a:pt x="218" y="26"/>
                  </a:cubicBezTo>
                  <a:cubicBezTo>
                    <a:pt x="220" y="26"/>
                    <a:pt x="225" y="25"/>
                    <a:pt x="227" y="26"/>
                  </a:cubicBezTo>
                  <a:cubicBezTo>
                    <a:pt x="229" y="27"/>
                    <a:pt x="231" y="31"/>
                    <a:pt x="232" y="33"/>
                  </a:cubicBezTo>
                  <a:cubicBezTo>
                    <a:pt x="233" y="35"/>
                    <a:pt x="233" y="40"/>
                    <a:pt x="234" y="42"/>
                  </a:cubicBezTo>
                  <a:cubicBezTo>
                    <a:pt x="234" y="45"/>
                    <a:pt x="236" y="50"/>
                    <a:pt x="238" y="52"/>
                  </a:cubicBezTo>
                  <a:cubicBezTo>
                    <a:pt x="239" y="53"/>
                    <a:pt x="243" y="56"/>
                    <a:pt x="245" y="58"/>
                  </a:cubicBezTo>
                  <a:cubicBezTo>
                    <a:pt x="246" y="60"/>
                    <a:pt x="248" y="64"/>
                    <a:pt x="249" y="67"/>
                  </a:cubicBezTo>
                  <a:cubicBezTo>
                    <a:pt x="249" y="68"/>
                    <a:pt x="250" y="71"/>
                    <a:pt x="250" y="72"/>
                  </a:cubicBezTo>
                  <a:cubicBezTo>
                    <a:pt x="252" y="74"/>
                    <a:pt x="257" y="77"/>
                    <a:pt x="258" y="79"/>
                  </a:cubicBezTo>
                  <a:cubicBezTo>
                    <a:pt x="260" y="82"/>
                    <a:pt x="264" y="87"/>
                    <a:pt x="265" y="91"/>
                  </a:cubicBezTo>
                  <a:cubicBezTo>
                    <a:pt x="266" y="92"/>
                    <a:pt x="266" y="95"/>
                    <a:pt x="266" y="96"/>
                  </a:cubicBezTo>
                  <a:cubicBezTo>
                    <a:pt x="266" y="99"/>
                    <a:pt x="268" y="104"/>
                    <a:pt x="268" y="106"/>
                  </a:cubicBezTo>
                  <a:cubicBezTo>
                    <a:pt x="268" y="110"/>
                    <a:pt x="269" y="117"/>
                    <a:pt x="268" y="121"/>
                  </a:cubicBezTo>
                  <a:cubicBezTo>
                    <a:pt x="267" y="123"/>
                    <a:pt x="264" y="127"/>
                    <a:pt x="263" y="129"/>
                  </a:cubicBezTo>
                  <a:cubicBezTo>
                    <a:pt x="262" y="132"/>
                    <a:pt x="262" y="138"/>
                    <a:pt x="262" y="141"/>
                  </a:cubicBezTo>
                  <a:cubicBezTo>
                    <a:pt x="262" y="143"/>
                    <a:pt x="263" y="148"/>
                    <a:pt x="263" y="151"/>
                  </a:cubicBezTo>
                  <a:cubicBezTo>
                    <a:pt x="263" y="154"/>
                    <a:pt x="260" y="160"/>
                    <a:pt x="261" y="163"/>
                  </a:cubicBezTo>
                  <a:cubicBezTo>
                    <a:pt x="261" y="165"/>
                    <a:pt x="265" y="169"/>
                    <a:pt x="266" y="170"/>
                  </a:cubicBezTo>
                  <a:cubicBezTo>
                    <a:pt x="268" y="172"/>
                    <a:pt x="272" y="174"/>
                    <a:pt x="273" y="175"/>
                  </a:cubicBezTo>
                  <a:cubicBezTo>
                    <a:pt x="276" y="177"/>
                    <a:pt x="278" y="183"/>
                    <a:pt x="281" y="185"/>
                  </a:cubicBezTo>
                  <a:cubicBezTo>
                    <a:pt x="283" y="186"/>
                    <a:pt x="287" y="187"/>
                    <a:pt x="289" y="186"/>
                  </a:cubicBezTo>
                  <a:cubicBezTo>
                    <a:pt x="290" y="186"/>
                    <a:pt x="292" y="184"/>
                    <a:pt x="293" y="184"/>
                  </a:cubicBezTo>
                  <a:cubicBezTo>
                    <a:pt x="294" y="184"/>
                    <a:pt x="297" y="185"/>
                    <a:pt x="297" y="184"/>
                  </a:cubicBezTo>
                  <a:cubicBezTo>
                    <a:pt x="298" y="184"/>
                    <a:pt x="298" y="181"/>
                    <a:pt x="298" y="180"/>
                  </a:cubicBezTo>
                  <a:cubicBezTo>
                    <a:pt x="299" y="179"/>
                    <a:pt x="301" y="177"/>
                    <a:pt x="302" y="176"/>
                  </a:cubicBezTo>
                  <a:cubicBezTo>
                    <a:pt x="303" y="176"/>
                    <a:pt x="305" y="174"/>
                    <a:pt x="306" y="174"/>
                  </a:cubicBezTo>
                  <a:cubicBezTo>
                    <a:pt x="307" y="173"/>
                    <a:pt x="309" y="170"/>
                    <a:pt x="310" y="169"/>
                  </a:cubicBezTo>
                  <a:cubicBezTo>
                    <a:pt x="312" y="169"/>
                    <a:pt x="315" y="171"/>
                    <a:pt x="316" y="172"/>
                  </a:cubicBezTo>
                  <a:cubicBezTo>
                    <a:pt x="318" y="174"/>
                    <a:pt x="320" y="177"/>
                    <a:pt x="322" y="178"/>
                  </a:cubicBezTo>
                  <a:cubicBezTo>
                    <a:pt x="323" y="179"/>
                    <a:pt x="326" y="181"/>
                    <a:pt x="328" y="181"/>
                  </a:cubicBezTo>
                  <a:cubicBezTo>
                    <a:pt x="330" y="181"/>
                    <a:pt x="333" y="180"/>
                    <a:pt x="335" y="180"/>
                  </a:cubicBezTo>
                  <a:cubicBezTo>
                    <a:pt x="337" y="180"/>
                    <a:pt x="341" y="182"/>
                    <a:pt x="343" y="183"/>
                  </a:cubicBezTo>
                  <a:cubicBezTo>
                    <a:pt x="345" y="185"/>
                    <a:pt x="348" y="189"/>
                    <a:pt x="348" y="191"/>
                  </a:cubicBezTo>
                  <a:cubicBezTo>
                    <a:pt x="349" y="194"/>
                    <a:pt x="347" y="199"/>
                    <a:pt x="347" y="201"/>
                  </a:cubicBezTo>
                  <a:cubicBezTo>
                    <a:pt x="347" y="203"/>
                    <a:pt x="349" y="207"/>
                    <a:pt x="350" y="209"/>
                  </a:cubicBezTo>
                  <a:cubicBezTo>
                    <a:pt x="351" y="210"/>
                    <a:pt x="354" y="212"/>
                    <a:pt x="355" y="214"/>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7" name="Freeform 8">
              <a:extLst>
                <a:ext uri="{FF2B5EF4-FFF2-40B4-BE49-F238E27FC236}">
                  <a16:creationId xmlns:a16="http://schemas.microsoft.com/office/drawing/2014/main" id="{5E3CFBC4-535D-42E4-B73E-AA8657517C99}"/>
                </a:ext>
              </a:extLst>
            </p:cNvPr>
            <p:cNvSpPr>
              <a:spLocks/>
            </p:cNvSpPr>
            <p:nvPr/>
          </p:nvSpPr>
          <p:spPr bwMode="auto">
            <a:xfrm>
              <a:off x="3916363" y="2560638"/>
              <a:ext cx="587375" cy="346075"/>
            </a:xfrm>
            <a:custGeom>
              <a:avLst/>
              <a:gdLst/>
              <a:ahLst/>
              <a:cxnLst>
                <a:cxn ang="0">
                  <a:pos x="122" y="205"/>
                </a:cxn>
                <a:cxn ang="0">
                  <a:pos x="112" y="192"/>
                </a:cxn>
                <a:cxn ang="0">
                  <a:pos x="87" y="194"/>
                </a:cxn>
                <a:cxn ang="0">
                  <a:pos x="59" y="203"/>
                </a:cxn>
                <a:cxn ang="0">
                  <a:pos x="37" y="208"/>
                </a:cxn>
                <a:cxn ang="0">
                  <a:pos x="24" y="219"/>
                </a:cxn>
                <a:cxn ang="0">
                  <a:pos x="9" y="210"/>
                </a:cxn>
                <a:cxn ang="0">
                  <a:pos x="28" y="201"/>
                </a:cxn>
                <a:cxn ang="0">
                  <a:pos x="36" y="184"/>
                </a:cxn>
                <a:cxn ang="0">
                  <a:pos x="32" y="164"/>
                </a:cxn>
                <a:cxn ang="0">
                  <a:pos x="54" y="138"/>
                </a:cxn>
                <a:cxn ang="0">
                  <a:pos x="41" y="124"/>
                </a:cxn>
                <a:cxn ang="0">
                  <a:pos x="4" y="115"/>
                </a:cxn>
                <a:cxn ang="0">
                  <a:pos x="19" y="78"/>
                </a:cxn>
                <a:cxn ang="0">
                  <a:pos x="35" y="23"/>
                </a:cxn>
                <a:cxn ang="0">
                  <a:pos x="45" y="4"/>
                </a:cxn>
                <a:cxn ang="0">
                  <a:pos x="75" y="2"/>
                </a:cxn>
                <a:cxn ang="0">
                  <a:pos x="100" y="19"/>
                </a:cxn>
                <a:cxn ang="0">
                  <a:pos x="124" y="29"/>
                </a:cxn>
                <a:cxn ang="0">
                  <a:pos x="157" y="39"/>
                </a:cxn>
                <a:cxn ang="0">
                  <a:pos x="178" y="51"/>
                </a:cxn>
                <a:cxn ang="0">
                  <a:pos x="200" y="65"/>
                </a:cxn>
                <a:cxn ang="0">
                  <a:pos x="235" y="75"/>
                </a:cxn>
                <a:cxn ang="0">
                  <a:pos x="249" y="94"/>
                </a:cxn>
                <a:cxn ang="0">
                  <a:pos x="269" y="106"/>
                </a:cxn>
                <a:cxn ang="0">
                  <a:pos x="290" y="101"/>
                </a:cxn>
                <a:cxn ang="0">
                  <a:pos x="316" y="119"/>
                </a:cxn>
                <a:cxn ang="0">
                  <a:pos x="342" y="129"/>
                </a:cxn>
                <a:cxn ang="0">
                  <a:pos x="374" y="127"/>
                </a:cxn>
                <a:cxn ang="0">
                  <a:pos x="401" y="142"/>
                </a:cxn>
                <a:cxn ang="0">
                  <a:pos x="393" y="151"/>
                </a:cxn>
                <a:cxn ang="0">
                  <a:pos x="372" y="189"/>
                </a:cxn>
                <a:cxn ang="0">
                  <a:pos x="356" y="226"/>
                </a:cxn>
                <a:cxn ang="0">
                  <a:pos x="323" y="234"/>
                </a:cxn>
                <a:cxn ang="0">
                  <a:pos x="328" y="221"/>
                </a:cxn>
                <a:cxn ang="0">
                  <a:pos x="318" y="206"/>
                </a:cxn>
                <a:cxn ang="0">
                  <a:pos x="291" y="204"/>
                </a:cxn>
                <a:cxn ang="0">
                  <a:pos x="280" y="194"/>
                </a:cxn>
                <a:cxn ang="0">
                  <a:pos x="283" y="177"/>
                </a:cxn>
                <a:cxn ang="0">
                  <a:pos x="272" y="161"/>
                </a:cxn>
                <a:cxn ang="0">
                  <a:pos x="279" y="148"/>
                </a:cxn>
                <a:cxn ang="0">
                  <a:pos x="259" y="154"/>
                </a:cxn>
                <a:cxn ang="0">
                  <a:pos x="244" y="148"/>
                </a:cxn>
                <a:cxn ang="0">
                  <a:pos x="219" y="155"/>
                </a:cxn>
                <a:cxn ang="0">
                  <a:pos x="198" y="174"/>
                </a:cxn>
                <a:cxn ang="0">
                  <a:pos x="175" y="184"/>
                </a:cxn>
                <a:cxn ang="0">
                  <a:pos x="147" y="198"/>
                </a:cxn>
              </a:cxnLst>
              <a:rect l="0" t="0" r="r" b="b"/>
              <a:pathLst>
                <a:path w="402" h="237">
                  <a:moveTo>
                    <a:pt x="139" y="201"/>
                  </a:moveTo>
                  <a:cubicBezTo>
                    <a:pt x="137" y="201"/>
                    <a:pt x="133" y="200"/>
                    <a:pt x="131" y="200"/>
                  </a:cubicBezTo>
                  <a:cubicBezTo>
                    <a:pt x="129" y="201"/>
                    <a:pt x="125" y="204"/>
                    <a:pt x="122" y="205"/>
                  </a:cubicBezTo>
                  <a:cubicBezTo>
                    <a:pt x="121" y="206"/>
                    <a:pt x="117" y="208"/>
                    <a:pt x="115" y="207"/>
                  </a:cubicBezTo>
                  <a:cubicBezTo>
                    <a:pt x="113" y="206"/>
                    <a:pt x="111" y="201"/>
                    <a:pt x="111" y="199"/>
                  </a:cubicBezTo>
                  <a:cubicBezTo>
                    <a:pt x="111" y="197"/>
                    <a:pt x="113" y="194"/>
                    <a:pt x="112" y="192"/>
                  </a:cubicBezTo>
                  <a:cubicBezTo>
                    <a:pt x="111" y="190"/>
                    <a:pt x="106" y="189"/>
                    <a:pt x="104" y="189"/>
                  </a:cubicBezTo>
                  <a:cubicBezTo>
                    <a:pt x="101" y="189"/>
                    <a:pt x="96" y="188"/>
                    <a:pt x="94" y="189"/>
                  </a:cubicBezTo>
                  <a:cubicBezTo>
                    <a:pt x="92" y="190"/>
                    <a:pt x="89" y="193"/>
                    <a:pt x="87" y="194"/>
                  </a:cubicBezTo>
                  <a:cubicBezTo>
                    <a:pt x="85" y="195"/>
                    <a:pt x="79" y="198"/>
                    <a:pt x="77" y="199"/>
                  </a:cubicBezTo>
                  <a:cubicBezTo>
                    <a:pt x="74" y="200"/>
                    <a:pt x="69" y="201"/>
                    <a:pt x="66" y="202"/>
                  </a:cubicBezTo>
                  <a:cubicBezTo>
                    <a:pt x="64" y="202"/>
                    <a:pt x="60" y="203"/>
                    <a:pt x="59" y="203"/>
                  </a:cubicBezTo>
                  <a:cubicBezTo>
                    <a:pt x="56" y="204"/>
                    <a:pt x="51" y="202"/>
                    <a:pt x="48" y="203"/>
                  </a:cubicBezTo>
                  <a:cubicBezTo>
                    <a:pt x="47" y="204"/>
                    <a:pt x="45" y="206"/>
                    <a:pt x="44" y="206"/>
                  </a:cubicBezTo>
                  <a:cubicBezTo>
                    <a:pt x="43" y="207"/>
                    <a:pt x="39" y="208"/>
                    <a:pt x="37" y="208"/>
                  </a:cubicBezTo>
                  <a:cubicBezTo>
                    <a:pt x="36" y="209"/>
                    <a:pt x="34" y="208"/>
                    <a:pt x="33" y="209"/>
                  </a:cubicBezTo>
                  <a:cubicBezTo>
                    <a:pt x="31" y="209"/>
                    <a:pt x="28" y="212"/>
                    <a:pt x="27" y="214"/>
                  </a:cubicBezTo>
                  <a:cubicBezTo>
                    <a:pt x="26" y="215"/>
                    <a:pt x="25" y="218"/>
                    <a:pt x="24" y="219"/>
                  </a:cubicBezTo>
                  <a:cubicBezTo>
                    <a:pt x="22" y="220"/>
                    <a:pt x="17" y="220"/>
                    <a:pt x="14" y="220"/>
                  </a:cubicBezTo>
                  <a:cubicBezTo>
                    <a:pt x="13" y="220"/>
                    <a:pt x="10" y="219"/>
                    <a:pt x="9" y="218"/>
                  </a:cubicBezTo>
                  <a:cubicBezTo>
                    <a:pt x="8" y="216"/>
                    <a:pt x="8" y="212"/>
                    <a:pt x="9" y="210"/>
                  </a:cubicBezTo>
                  <a:cubicBezTo>
                    <a:pt x="9" y="209"/>
                    <a:pt x="12" y="207"/>
                    <a:pt x="13" y="206"/>
                  </a:cubicBezTo>
                  <a:cubicBezTo>
                    <a:pt x="14" y="205"/>
                    <a:pt x="18" y="205"/>
                    <a:pt x="19" y="204"/>
                  </a:cubicBezTo>
                  <a:cubicBezTo>
                    <a:pt x="22" y="203"/>
                    <a:pt x="26" y="202"/>
                    <a:pt x="28" y="201"/>
                  </a:cubicBezTo>
                  <a:cubicBezTo>
                    <a:pt x="29" y="200"/>
                    <a:pt x="31" y="198"/>
                    <a:pt x="32" y="196"/>
                  </a:cubicBezTo>
                  <a:cubicBezTo>
                    <a:pt x="32" y="195"/>
                    <a:pt x="31" y="191"/>
                    <a:pt x="32" y="189"/>
                  </a:cubicBezTo>
                  <a:cubicBezTo>
                    <a:pt x="33" y="187"/>
                    <a:pt x="36" y="185"/>
                    <a:pt x="36" y="184"/>
                  </a:cubicBezTo>
                  <a:cubicBezTo>
                    <a:pt x="37" y="182"/>
                    <a:pt x="39" y="179"/>
                    <a:pt x="39" y="177"/>
                  </a:cubicBezTo>
                  <a:cubicBezTo>
                    <a:pt x="39" y="175"/>
                    <a:pt x="39" y="173"/>
                    <a:pt x="38" y="171"/>
                  </a:cubicBezTo>
                  <a:cubicBezTo>
                    <a:pt x="37" y="169"/>
                    <a:pt x="33" y="166"/>
                    <a:pt x="32" y="164"/>
                  </a:cubicBezTo>
                  <a:cubicBezTo>
                    <a:pt x="32" y="161"/>
                    <a:pt x="34" y="156"/>
                    <a:pt x="36" y="154"/>
                  </a:cubicBezTo>
                  <a:cubicBezTo>
                    <a:pt x="38" y="152"/>
                    <a:pt x="45" y="150"/>
                    <a:pt x="47" y="148"/>
                  </a:cubicBezTo>
                  <a:cubicBezTo>
                    <a:pt x="49" y="146"/>
                    <a:pt x="53" y="141"/>
                    <a:pt x="54" y="138"/>
                  </a:cubicBezTo>
                  <a:cubicBezTo>
                    <a:pt x="55" y="135"/>
                    <a:pt x="55" y="129"/>
                    <a:pt x="54" y="126"/>
                  </a:cubicBezTo>
                  <a:cubicBezTo>
                    <a:pt x="53" y="125"/>
                    <a:pt x="51" y="123"/>
                    <a:pt x="49" y="122"/>
                  </a:cubicBezTo>
                  <a:cubicBezTo>
                    <a:pt x="47" y="122"/>
                    <a:pt x="43" y="123"/>
                    <a:pt x="41" y="124"/>
                  </a:cubicBezTo>
                  <a:cubicBezTo>
                    <a:pt x="39" y="124"/>
                    <a:pt x="35" y="126"/>
                    <a:pt x="33" y="126"/>
                  </a:cubicBezTo>
                  <a:cubicBezTo>
                    <a:pt x="29" y="126"/>
                    <a:pt x="22" y="124"/>
                    <a:pt x="19" y="123"/>
                  </a:cubicBezTo>
                  <a:cubicBezTo>
                    <a:pt x="15" y="121"/>
                    <a:pt x="7" y="117"/>
                    <a:pt x="4" y="115"/>
                  </a:cubicBezTo>
                  <a:cubicBezTo>
                    <a:pt x="3" y="114"/>
                    <a:pt x="1" y="113"/>
                    <a:pt x="0" y="112"/>
                  </a:cubicBezTo>
                  <a:cubicBezTo>
                    <a:pt x="4" y="106"/>
                    <a:pt x="8" y="100"/>
                    <a:pt x="10" y="96"/>
                  </a:cubicBezTo>
                  <a:cubicBezTo>
                    <a:pt x="12" y="92"/>
                    <a:pt x="17" y="83"/>
                    <a:pt x="19" y="78"/>
                  </a:cubicBezTo>
                  <a:cubicBezTo>
                    <a:pt x="21" y="73"/>
                    <a:pt x="25" y="61"/>
                    <a:pt x="27" y="56"/>
                  </a:cubicBezTo>
                  <a:cubicBezTo>
                    <a:pt x="28" y="52"/>
                    <a:pt x="29" y="43"/>
                    <a:pt x="31" y="39"/>
                  </a:cubicBezTo>
                  <a:cubicBezTo>
                    <a:pt x="32" y="35"/>
                    <a:pt x="34" y="27"/>
                    <a:pt x="35" y="23"/>
                  </a:cubicBezTo>
                  <a:cubicBezTo>
                    <a:pt x="36" y="21"/>
                    <a:pt x="37" y="17"/>
                    <a:pt x="37" y="15"/>
                  </a:cubicBezTo>
                  <a:cubicBezTo>
                    <a:pt x="38" y="13"/>
                    <a:pt x="40" y="9"/>
                    <a:pt x="41" y="7"/>
                  </a:cubicBezTo>
                  <a:cubicBezTo>
                    <a:pt x="42" y="6"/>
                    <a:pt x="43" y="4"/>
                    <a:pt x="45" y="4"/>
                  </a:cubicBezTo>
                  <a:cubicBezTo>
                    <a:pt x="47" y="3"/>
                    <a:pt x="51" y="1"/>
                    <a:pt x="53" y="1"/>
                  </a:cubicBezTo>
                  <a:cubicBezTo>
                    <a:pt x="56" y="0"/>
                    <a:pt x="61" y="0"/>
                    <a:pt x="63" y="1"/>
                  </a:cubicBezTo>
                  <a:cubicBezTo>
                    <a:pt x="66" y="1"/>
                    <a:pt x="72" y="2"/>
                    <a:pt x="75" y="2"/>
                  </a:cubicBezTo>
                  <a:cubicBezTo>
                    <a:pt x="77" y="2"/>
                    <a:pt x="82" y="3"/>
                    <a:pt x="84" y="3"/>
                  </a:cubicBezTo>
                  <a:cubicBezTo>
                    <a:pt x="86" y="4"/>
                    <a:pt x="91" y="8"/>
                    <a:pt x="93" y="10"/>
                  </a:cubicBezTo>
                  <a:cubicBezTo>
                    <a:pt x="95" y="12"/>
                    <a:pt x="98" y="17"/>
                    <a:pt x="100" y="19"/>
                  </a:cubicBezTo>
                  <a:cubicBezTo>
                    <a:pt x="101" y="21"/>
                    <a:pt x="105" y="25"/>
                    <a:pt x="108" y="26"/>
                  </a:cubicBezTo>
                  <a:cubicBezTo>
                    <a:pt x="110" y="27"/>
                    <a:pt x="115" y="28"/>
                    <a:pt x="117" y="28"/>
                  </a:cubicBezTo>
                  <a:cubicBezTo>
                    <a:pt x="119" y="28"/>
                    <a:pt x="122" y="28"/>
                    <a:pt x="124" y="29"/>
                  </a:cubicBezTo>
                  <a:cubicBezTo>
                    <a:pt x="126" y="29"/>
                    <a:pt x="131" y="31"/>
                    <a:pt x="133" y="32"/>
                  </a:cubicBezTo>
                  <a:cubicBezTo>
                    <a:pt x="136" y="33"/>
                    <a:pt x="141" y="36"/>
                    <a:pt x="144" y="36"/>
                  </a:cubicBezTo>
                  <a:cubicBezTo>
                    <a:pt x="147" y="37"/>
                    <a:pt x="154" y="39"/>
                    <a:pt x="157" y="39"/>
                  </a:cubicBezTo>
                  <a:cubicBezTo>
                    <a:pt x="159" y="40"/>
                    <a:pt x="164" y="40"/>
                    <a:pt x="166" y="41"/>
                  </a:cubicBezTo>
                  <a:cubicBezTo>
                    <a:pt x="168" y="42"/>
                    <a:pt x="171" y="44"/>
                    <a:pt x="173" y="45"/>
                  </a:cubicBezTo>
                  <a:cubicBezTo>
                    <a:pt x="174" y="47"/>
                    <a:pt x="176" y="50"/>
                    <a:pt x="178" y="51"/>
                  </a:cubicBezTo>
                  <a:cubicBezTo>
                    <a:pt x="180" y="52"/>
                    <a:pt x="183" y="52"/>
                    <a:pt x="185" y="53"/>
                  </a:cubicBezTo>
                  <a:cubicBezTo>
                    <a:pt x="187" y="54"/>
                    <a:pt x="192" y="54"/>
                    <a:pt x="194" y="56"/>
                  </a:cubicBezTo>
                  <a:cubicBezTo>
                    <a:pt x="196" y="58"/>
                    <a:pt x="198" y="63"/>
                    <a:pt x="200" y="65"/>
                  </a:cubicBezTo>
                  <a:cubicBezTo>
                    <a:pt x="203" y="68"/>
                    <a:pt x="211" y="70"/>
                    <a:pt x="215" y="70"/>
                  </a:cubicBezTo>
                  <a:cubicBezTo>
                    <a:pt x="218" y="71"/>
                    <a:pt x="224" y="70"/>
                    <a:pt x="227" y="70"/>
                  </a:cubicBezTo>
                  <a:cubicBezTo>
                    <a:pt x="229" y="71"/>
                    <a:pt x="233" y="74"/>
                    <a:pt x="235" y="75"/>
                  </a:cubicBezTo>
                  <a:cubicBezTo>
                    <a:pt x="236" y="76"/>
                    <a:pt x="240" y="77"/>
                    <a:pt x="240" y="78"/>
                  </a:cubicBezTo>
                  <a:cubicBezTo>
                    <a:pt x="242" y="80"/>
                    <a:pt x="242" y="84"/>
                    <a:pt x="242" y="86"/>
                  </a:cubicBezTo>
                  <a:cubicBezTo>
                    <a:pt x="244" y="88"/>
                    <a:pt x="247" y="93"/>
                    <a:pt x="249" y="94"/>
                  </a:cubicBezTo>
                  <a:cubicBezTo>
                    <a:pt x="250" y="96"/>
                    <a:pt x="255" y="97"/>
                    <a:pt x="257" y="97"/>
                  </a:cubicBezTo>
                  <a:cubicBezTo>
                    <a:pt x="258" y="98"/>
                    <a:pt x="262" y="98"/>
                    <a:pt x="263" y="99"/>
                  </a:cubicBezTo>
                  <a:cubicBezTo>
                    <a:pt x="265" y="100"/>
                    <a:pt x="267" y="105"/>
                    <a:pt x="269" y="106"/>
                  </a:cubicBezTo>
                  <a:cubicBezTo>
                    <a:pt x="271" y="107"/>
                    <a:pt x="276" y="107"/>
                    <a:pt x="277" y="107"/>
                  </a:cubicBezTo>
                  <a:cubicBezTo>
                    <a:pt x="278" y="107"/>
                    <a:pt x="282" y="104"/>
                    <a:pt x="283" y="103"/>
                  </a:cubicBezTo>
                  <a:cubicBezTo>
                    <a:pt x="285" y="102"/>
                    <a:pt x="289" y="101"/>
                    <a:pt x="290" y="101"/>
                  </a:cubicBezTo>
                  <a:cubicBezTo>
                    <a:pt x="293" y="100"/>
                    <a:pt x="298" y="102"/>
                    <a:pt x="300" y="103"/>
                  </a:cubicBezTo>
                  <a:cubicBezTo>
                    <a:pt x="303" y="104"/>
                    <a:pt x="306" y="108"/>
                    <a:pt x="307" y="109"/>
                  </a:cubicBezTo>
                  <a:cubicBezTo>
                    <a:pt x="310" y="112"/>
                    <a:pt x="314" y="117"/>
                    <a:pt x="316" y="119"/>
                  </a:cubicBezTo>
                  <a:cubicBezTo>
                    <a:pt x="318" y="121"/>
                    <a:pt x="322" y="125"/>
                    <a:pt x="325" y="126"/>
                  </a:cubicBezTo>
                  <a:cubicBezTo>
                    <a:pt x="327" y="127"/>
                    <a:pt x="331" y="129"/>
                    <a:pt x="333" y="129"/>
                  </a:cubicBezTo>
                  <a:cubicBezTo>
                    <a:pt x="335" y="130"/>
                    <a:pt x="339" y="129"/>
                    <a:pt x="342" y="129"/>
                  </a:cubicBezTo>
                  <a:cubicBezTo>
                    <a:pt x="344" y="129"/>
                    <a:pt x="347" y="127"/>
                    <a:pt x="349" y="127"/>
                  </a:cubicBezTo>
                  <a:cubicBezTo>
                    <a:pt x="352" y="126"/>
                    <a:pt x="357" y="126"/>
                    <a:pt x="359" y="126"/>
                  </a:cubicBezTo>
                  <a:cubicBezTo>
                    <a:pt x="363" y="126"/>
                    <a:pt x="370" y="126"/>
                    <a:pt x="374" y="127"/>
                  </a:cubicBezTo>
                  <a:cubicBezTo>
                    <a:pt x="377" y="127"/>
                    <a:pt x="384" y="128"/>
                    <a:pt x="387" y="129"/>
                  </a:cubicBezTo>
                  <a:cubicBezTo>
                    <a:pt x="389" y="130"/>
                    <a:pt x="394" y="134"/>
                    <a:pt x="395" y="136"/>
                  </a:cubicBezTo>
                  <a:cubicBezTo>
                    <a:pt x="397" y="137"/>
                    <a:pt x="400" y="140"/>
                    <a:pt x="401" y="142"/>
                  </a:cubicBezTo>
                  <a:cubicBezTo>
                    <a:pt x="401" y="145"/>
                    <a:pt x="401" y="149"/>
                    <a:pt x="402" y="152"/>
                  </a:cubicBezTo>
                  <a:cubicBezTo>
                    <a:pt x="402" y="152"/>
                    <a:pt x="402" y="152"/>
                    <a:pt x="402" y="152"/>
                  </a:cubicBezTo>
                  <a:cubicBezTo>
                    <a:pt x="399" y="151"/>
                    <a:pt x="395" y="150"/>
                    <a:pt x="393" y="151"/>
                  </a:cubicBezTo>
                  <a:cubicBezTo>
                    <a:pt x="390" y="152"/>
                    <a:pt x="385" y="156"/>
                    <a:pt x="383" y="158"/>
                  </a:cubicBezTo>
                  <a:cubicBezTo>
                    <a:pt x="381" y="161"/>
                    <a:pt x="377" y="168"/>
                    <a:pt x="376" y="172"/>
                  </a:cubicBezTo>
                  <a:cubicBezTo>
                    <a:pt x="374" y="176"/>
                    <a:pt x="373" y="185"/>
                    <a:pt x="372" y="189"/>
                  </a:cubicBezTo>
                  <a:cubicBezTo>
                    <a:pt x="370" y="193"/>
                    <a:pt x="368" y="203"/>
                    <a:pt x="366" y="207"/>
                  </a:cubicBezTo>
                  <a:cubicBezTo>
                    <a:pt x="365" y="209"/>
                    <a:pt x="364" y="213"/>
                    <a:pt x="363" y="215"/>
                  </a:cubicBezTo>
                  <a:cubicBezTo>
                    <a:pt x="361" y="218"/>
                    <a:pt x="358" y="224"/>
                    <a:pt x="356" y="226"/>
                  </a:cubicBezTo>
                  <a:cubicBezTo>
                    <a:pt x="354" y="228"/>
                    <a:pt x="349" y="231"/>
                    <a:pt x="346" y="233"/>
                  </a:cubicBezTo>
                  <a:cubicBezTo>
                    <a:pt x="343" y="234"/>
                    <a:pt x="337" y="236"/>
                    <a:pt x="334" y="237"/>
                  </a:cubicBezTo>
                  <a:cubicBezTo>
                    <a:pt x="331" y="237"/>
                    <a:pt x="325" y="236"/>
                    <a:pt x="323" y="234"/>
                  </a:cubicBezTo>
                  <a:cubicBezTo>
                    <a:pt x="321" y="233"/>
                    <a:pt x="320" y="229"/>
                    <a:pt x="320" y="228"/>
                  </a:cubicBezTo>
                  <a:cubicBezTo>
                    <a:pt x="321" y="226"/>
                    <a:pt x="323" y="223"/>
                    <a:pt x="325" y="222"/>
                  </a:cubicBezTo>
                  <a:cubicBezTo>
                    <a:pt x="326" y="221"/>
                    <a:pt x="328" y="222"/>
                    <a:pt x="328" y="221"/>
                  </a:cubicBezTo>
                  <a:cubicBezTo>
                    <a:pt x="330" y="220"/>
                    <a:pt x="330" y="217"/>
                    <a:pt x="329" y="215"/>
                  </a:cubicBezTo>
                  <a:cubicBezTo>
                    <a:pt x="329" y="213"/>
                    <a:pt x="326" y="210"/>
                    <a:pt x="324" y="209"/>
                  </a:cubicBezTo>
                  <a:cubicBezTo>
                    <a:pt x="323" y="208"/>
                    <a:pt x="319" y="206"/>
                    <a:pt x="318" y="206"/>
                  </a:cubicBezTo>
                  <a:cubicBezTo>
                    <a:pt x="316" y="205"/>
                    <a:pt x="311" y="204"/>
                    <a:pt x="309" y="204"/>
                  </a:cubicBezTo>
                  <a:cubicBezTo>
                    <a:pt x="307" y="204"/>
                    <a:pt x="301" y="206"/>
                    <a:pt x="299" y="206"/>
                  </a:cubicBezTo>
                  <a:cubicBezTo>
                    <a:pt x="297" y="206"/>
                    <a:pt x="293" y="204"/>
                    <a:pt x="291" y="204"/>
                  </a:cubicBezTo>
                  <a:cubicBezTo>
                    <a:pt x="290" y="204"/>
                    <a:pt x="287" y="204"/>
                    <a:pt x="286" y="204"/>
                  </a:cubicBezTo>
                  <a:cubicBezTo>
                    <a:pt x="285" y="203"/>
                    <a:pt x="284" y="202"/>
                    <a:pt x="284" y="201"/>
                  </a:cubicBezTo>
                  <a:cubicBezTo>
                    <a:pt x="283" y="199"/>
                    <a:pt x="281" y="196"/>
                    <a:pt x="280" y="194"/>
                  </a:cubicBezTo>
                  <a:cubicBezTo>
                    <a:pt x="280" y="193"/>
                    <a:pt x="279" y="190"/>
                    <a:pt x="280" y="189"/>
                  </a:cubicBezTo>
                  <a:cubicBezTo>
                    <a:pt x="280" y="188"/>
                    <a:pt x="282" y="186"/>
                    <a:pt x="282" y="185"/>
                  </a:cubicBezTo>
                  <a:cubicBezTo>
                    <a:pt x="283" y="183"/>
                    <a:pt x="283" y="179"/>
                    <a:pt x="283" y="177"/>
                  </a:cubicBezTo>
                  <a:cubicBezTo>
                    <a:pt x="282" y="175"/>
                    <a:pt x="276" y="173"/>
                    <a:pt x="275" y="172"/>
                  </a:cubicBezTo>
                  <a:cubicBezTo>
                    <a:pt x="273" y="170"/>
                    <a:pt x="271" y="167"/>
                    <a:pt x="271" y="165"/>
                  </a:cubicBezTo>
                  <a:cubicBezTo>
                    <a:pt x="271" y="164"/>
                    <a:pt x="272" y="161"/>
                    <a:pt x="272" y="161"/>
                  </a:cubicBezTo>
                  <a:cubicBezTo>
                    <a:pt x="273" y="159"/>
                    <a:pt x="277" y="160"/>
                    <a:pt x="279" y="159"/>
                  </a:cubicBezTo>
                  <a:cubicBezTo>
                    <a:pt x="280" y="157"/>
                    <a:pt x="282" y="154"/>
                    <a:pt x="282" y="152"/>
                  </a:cubicBezTo>
                  <a:cubicBezTo>
                    <a:pt x="282" y="151"/>
                    <a:pt x="280" y="149"/>
                    <a:pt x="279" y="148"/>
                  </a:cubicBezTo>
                  <a:cubicBezTo>
                    <a:pt x="277" y="147"/>
                    <a:pt x="274" y="148"/>
                    <a:pt x="272" y="148"/>
                  </a:cubicBezTo>
                  <a:cubicBezTo>
                    <a:pt x="270" y="149"/>
                    <a:pt x="266" y="149"/>
                    <a:pt x="264" y="150"/>
                  </a:cubicBezTo>
                  <a:cubicBezTo>
                    <a:pt x="263" y="151"/>
                    <a:pt x="260" y="153"/>
                    <a:pt x="259" y="154"/>
                  </a:cubicBezTo>
                  <a:cubicBezTo>
                    <a:pt x="257" y="154"/>
                    <a:pt x="254" y="155"/>
                    <a:pt x="253" y="154"/>
                  </a:cubicBezTo>
                  <a:cubicBezTo>
                    <a:pt x="252" y="153"/>
                    <a:pt x="253" y="149"/>
                    <a:pt x="252" y="148"/>
                  </a:cubicBezTo>
                  <a:cubicBezTo>
                    <a:pt x="250" y="147"/>
                    <a:pt x="246" y="148"/>
                    <a:pt x="244" y="148"/>
                  </a:cubicBezTo>
                  <a:cubicBezTo>
                    <a:pt x="241" y="148"/>
                    <a:pt x="235" y="149"/>
                    <a:pt x="232" y="149"/>
                  </a:cubicBezTo>
                  <a:cubicBezTo>
                    <a:pt x="230" y="150"/>
                    <a:pt x="226" y="151"/>
                    <a:pt x="225" y="152"/>
                  </a:cubicBezTo>
                  <a:cubicBezTo>
                    <a:pt x="223" y="153"/>
                    <a:pt x="220" y="154"/>
                    <a:pt x="219" y="155"/>
                  </a:cubicBezTo>
                  <a:cubicBezTo>
                    <a:pt x="218" y="157"/>
                    <a:pt x="219" y="161"/>
                    <a:pt x="218" y="162"/>
                  </a:cubicBezTo>
                  <a:cubicBezTo>
                    <a:pt x="217" y="165"/>
                    <a:pt x="212" y="169"/>
                    <a:pt x="210" y="170"/>
                  </a:cubicBezTo>
                  <a:cubicBezTo>
                    <a:pt x="207" y="172"/>
                    <a:pt x="201" y="173"/>
                    <a:pt x="198" y="174"/>
                  </a:cubicBezTo>
                  <a:cubicBezTo>
                    <a:pt x="196" y="174"/>
                    <a:pt x="190" y="174"/>
                    <a:pt x="187" y="174"/>
                  </a:cubicBezTo>
                  <a:cubicBezTo>
                    <a:pt x="185" y="175"/>
                    <a:pt x="182" y="177"/>
                    <a:pt x="180" y="178"/>
                  </a:cubicBezTo>
                  <a:cubicBezTo>
                    <a:pt x="179" y="180"/>
                    <a:pt x="177" y="183"/>
                    <a:pt x="175" y="184"/>
                  </a:cubicBezTo>
                  <a:cubicBezTo>
                    <a:pt x="173" y="186"/>
                    <a:pt x="169" y="190"/>
                    <a:pt x="166" y="191"/>
                  </a:cubicBezTo>
                  <a:cubicBezTo>
                    <a:pt x="164" y="192"/>
                    <a:pt x="158" y="194"/>
                    <a:pt x="156" y="195"/>
                  </a:cubicBezTo>
                  <a:cubicBezTo>
                    <a:pt x="154" y="196"/>
                    <a:pt x="149" y="197"/>
                    <a:pt x="147" y="198"/>
                  </a:cubicBezTo>
                  <a:cubicBezTo>
                    <a:pt x="145" y="198"/>
                    <a:pt x="142" y="201"/>
                    <a:pt x="140" y="201"/>
                  </a:cubicBezTo>
                  <a:cubicBezTo>
                    <a:pt x="140" y="201"/>
                    <a:pt x="139" y="201"/>
                    <a:pt x="139" y="201"/>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8" name="Freeform 9">
              <a:extLst>
                <a:ext uri="{FF2B5EF4-FFF2-40B4-BE49-F238E27FC236}">
                  <a16:creationId xmlns:a16="http://schemas.microsoft.com/office/drawing/2014/main" id="{642E12A6-856E-4DC4-9163-DBE1739C528F}"/>
                </a:ext>
              </a:extLst>
            </p:cNvPr>
            <p:cNvSpPr>
              <a:spLocks/>
            </p:cNvSpPr>
            <p:nvPr/>
          </p:nvSpPr>
          <p:spPr bwMode="auto">
            <a:xfrm>
              <a:off x="4119563" y="2776538"/>
              <a:ext cx="615950" cy="404813"/>
            </a:xfrm>
            <a:custGeom>
              <a:avLst/>
              <a:gdLst/>
              <a:ahLst/>
              <a:cxnLst>
                <a:cxn ang="0">
                  <a:pos x="411" y="274"/>
                </a:cxn>
                <a:cxn ang="0">
                  <a:pos x="386" y="262"/>
                </a:cxn>
                <a:cxn ang="0">
                  <a:pos x="350" y="244"/>
                </a:cxn>
                <a:cxn ang="0">
                  <a:pos x="320" y="255"/>
                </a:cxn>
                <a:cxn ang="0">
                  <a:pos x="295" y="252"/>
                </a:cxn>
                <a:cxn ang="0">
                  <a:pos x="265" y="265"/>
                </a:cxn>
                <a:cxn ang="0">
                  <a:pos x="238" y="250"/>
                </a:cxn>
                <a:cxn ang="0">
                  <a:pos x="213" y="261"/>
                </a:cxn>
                <a:cxn ang="0">
                  <a:pos x="201" y="260"/>
                </a:cxn>
                <a:cxn ang="0">
                  <a:pos x="182" y="239"/>
                </a:cxn>
                <a:cxn ang="0">
                  <a:pos x="146" y="234"/>
                </a:cxn>
                <a:cxn ang="0">
                  <a:pos x="128" y="253"/>
                </a:cxn>
                <a:cxn ang="0">
                  <a:pos x="103" y="253"/>
                </a:cxn>
                <a:cxn ang="0">
                  <a:pos x="82" y="265"/>
                </a:cxn>
                <a:cxn ang="0">
                  <a:pos x="54" y="277"/>
                </a:cxn>
                <a:cxn ang="0">
                  <a:pos x="33" y="252"/>
                </a:cxn>
                <a:cxn ang="0">
                  <a:pos x="33" y="231"/>
                </a:cxn>
                <a:cxn ang="0">
                  <a:pos x="41" y="212"/>
                </a:cxn>
                <a:cxn ang="0">
                  <a:pos x="54" y="195"/>
                </a:cxn>
                <a:cxn ang="0">
                  <a:pos x="62" y="171"/>
                </a:cxn>
                <a:cxn ang="0">
                  <a:pos x="78" y="159"/>
                </a:cxn>
                <a:cxn ang="0">
                  <a:pos x="68" y="147"/>
                </a:cxn>
                <a:cxn ang="0">
                  <a:pos x="39" y="154"/>
                </a:cxn>
                <a:cxn ang="0">
                  <a:pos x="8" y="133"/>
                </a:cxn>
                <a:cxn ang="0">
                  <a:pos x="19" y="120"/>
                </a:cxn>
                <a:cxn ang="0">
                  <a:pos x="36" y="126"/>
                </a:cxn>
                <a:cxn ang="0">
                  <a:pos x="43" y="108"/>
                </a:cxn>
                <a:cxn ang="0">
                  <a:pos x="22" y="78"/>
                </a:cxn>
                <a:cxn ang="0">
                  <a:pos x="0" y="54"/>
                </a:cxn>
                <a:cxn ang="0">
                  <a:pos x="17" y="48"/>
                </a:cxn>
                <a:cxn ang="0">
                  <a:pos x="41" y="31"/>
                </a:cxn>
                <a:cxn ang="0">
                  <a:pos x="71" y="23"/>
                </a:cxn>
                <a:cxn ang="0">
                  <a:pos x="86" y="5"/>
                </a:cxn>
                <a:cxn ang="0">
                  <a:pos x="113" y="1"/>
                </a:cxn>
                <a:cxn ang="0">
                  <a:pos x="125" y="3"/>
                </a:cxn>
                <a:cxn ang="0">
                  <a:pos x="143" y="5"/>
                </a:cxn>
                <a:cxn ang="0">
                  <a:pos x="132" y="18"/>
                </a:cxn>
                <a:cxn ang="0">
                  <a:pos x="143" y="38"/>
                </a:cxn>
                <a:cxn ang="0">
                  <a:pos x="145" y="54"/>
                </a:cxn>
                <a:cxn ang="0">
                  <a:pos x="160" y="59"/>
                </a:cxn>
                <a:cxn ang="0">
                  <a:pos x="185" y="62"/>
                </a:cxn>
                <a:cxn ang="0">
                  <a:pos x="186" y="75"/>
                </a:cxn>
                <a:cxn ang="0">
                  <a:pos x="195" y="90"/>
                </a:cxn>
                <a:cxn ang="0">
                  <a:pos x="224" y="68"/>
                </a:cxn>
                <a:cxn ang="0">
                  <a:pos x="237" y="25"/>
                </a:cxn>
                <a:cxn ang="0">
                  <a:pos x="263" y="5"/>
                </a:cxn>
                <a:cxn ang="0">
                  <a:pos x="289" y="10"/>
                </a:cxn>
                <a:cxn ang="0">
                  <a:pos x="314" y="32"/>
                </a:cxn>
                <a:cxn ang="0">
                  <a:pos x="310" y="44"/>
                </a:cxn>
                <a:cxn ang="0">
                  <a:pos x="325" y="66"/>
                </a:cxn>
                <a:cxn ang="0">
                  <a:pos x="323" y="85"/>
                </a:cxn>
                <a:cxn ang="0">
                  <a:pos x="334" y="110"/>
                </a:cxn>
                <a:cxn ang="0">
                  <a:pos x="362" y="128"/>
                </a:cxn>
                <a:cxn ang="0">
                  <a:pos x="359" y="149"/>
                </a:cxn>
                <a:cxn ang="0">
                  <a:pos x="350" y="172"/>
                </a:cxn>
                <a:cxn ang="0">
                  <a:pos x="376" y="163"/>
                </a:cxn>
                <a:cxn ang="0">
                  <a:pos x="384" y="145"/>
                </a:cxn>
                <a:cxn ang="0">
                  <a:pos x="394" y="162"/>
                </a:cxn>
                <a:cxn ang="0">
                  <a:pos x="397" y="211"/>
                </a:cxn>
                <a:cxn ang="0">
                  <a:pos x="412" y="236"/>
                </a:cxn>
              </a:cxnLst>
              <a:rect l="0" t="0" r="r" b="b"/>
              <a:pathLst>
                <a:path w="422" h="278">
                  <a:moveTo>
                    <a:pt x="422" y="258"/>
                  </a:moveTo>
                  <a:cubicBezTo>
                    <a:pt x="422" y="261"/>
                    <a:pt x="422" y="267"/>
                    <a:pt x="420" y="270"/>
                  </a:cubicBezTo>
                  <a:cubicBezTo>
                    <a:pt x="419" y="272"/>
                    <a:pt x="414" y="274"/>
                    <a:pt x="411" y="274"/>
                  </a:cubicBezTo>
                  <a:cubicBezTo>
                    <a:pt x="409" y="274"/>
                    <a:pt x="406" y="273"/>
                    <a:pt x="404" y="272"/>
                  </a:cubicBezTo>
                  <a:cubicBezTo>
                    <a:pt x="402" y="272"/>
                    <a:pt x="398" y="270"/>
                    <a:pt x="397" y="270"/>
                  </a:cubicBezTo>
                  <a:cubicBezTo>
                    <a:pt x="394" y="268"/>
                    <a:pt x="389" y="264"/>
                    <a:pt x="386" y="262"/>
                  </a:cubicBezTo>
                  <a:cubicBezTo>
                    <a:pt x="384" y="260"/>
                    <a:pt x="381" y="256"/>
                    <a:pt x="379" y="255"/>
                  </a:cubicBezTo>
                  <a:cubicBezTo>
                    <a:pt x="375" y="252"/>
                    <a:pt x="368" y="249"/>
                    <a:pt x="365" y="248"/>
                  </a:cubicBezTo>
                  <a:cubicBezTo>
                    <a:pt x="361" y="247"/>
                    <a:pt x="354" y="245"/>
                    <a:pt x="350" y="244"/>
                  </a:cubicBezTo>
                  <a:cubicBezTo>
                    <a:pt x="347" y="244"/>
                    <a:pt x="340" y="243"/>
                    <a:pt x="337" y="243"/>
                  </a:cubicBezTo>
                  <a:cubicBezTo>
                    <a:pt x="335" y="244"/>
                    <a:pt x="331" y="248"/>
                    <a:pt x="329" y="249"/>
                  </a:cubicBezTo>
                  <a:cubicBezTo>
                    <a:pt x="327" y="251"/>
                    <a:pt x="323" y="254"/>
                    <a:pt x="320" y="255"/>
                  </a:cubicBezTo>
                  <a:cubicBezTo>
                    <a:pt x="318" y="255"/>
                    <a:pt x="314" y="257"/>
                    <a:pt x="312" y="256"/>
                  </a:cubicBezTo>
                  <a:cubicBezTo>
                    <a:pt x="310" y="256"/>
                    <a:pt x="306" y="253"/>
                    <a:pt x="303" y="253"/>
                  </a:cubicBezTo>
                  <a:cubicBezTo>
                    <a:pt x="301" y="252"/>
                    <a:pt x="297" y="252"/>
                    <a:pt x="295" y="252"/>
                  </a:cubicBezTo>
                  <a:cubicBezTo>
                    <a:pt x="292" y="252"/>
                    <a:pt x="287" y="253"/>
                    <a:pt x="285" y="255"/>
                  </a:cubicBezTo>
                  <a:cubicBezTo>
                    <a:pt x="283" y="256"/>
                    <a:pt x="280" y="261"/>
                    <a:pt x="278" y="262"/>
                  </a:cubicBezTo>
                  <a:cubicBezTo>
                    <a:pt x="275" y="264"/>
                    <a:pt x="268" y="265"/>
                    <a:pt x="265" y="265"/>
                  </a:cubicBezTo>
                  <a:cubicBezTo>
                    <a:pt x="263" y="265"/>
                    <a:pt x="258" y="263"/>
                    <a:pt x="256" y="262"/>
                  </a:cubicBezTo>
                  <a:cubicBezTo>
                    <a:pt x="253" y="261"/>
                    <a:pt x="248" y="258"/>
                    <a:pt x="246" y="256"/>
                  </a:cubicBezTo>
                  <a:cubicBezTo>
                    <a:pt x="244" y="255"/>
                    <a:pt x="241" y="251"/>
                    <a:pt x="238" y="250"/>
                  </a:cubicBezTo>
                  <a:cubicBezTo>
                    <a:pt x="236" y="250"/>
                    <a:pt x="232" y="253"/>
                    <a:pt x="231" y="254"/>
                  </a:cubicBezTo>
                  <a:cubicBezTo>
                    <a:pt x="229" y="255"/>
                    <a:pt x="226" y="261"/>
                    <a:pt x="224" y="262"/>
                  </a:cubicBezTo>
                  <a:cubicBezTo>
                    <a:pt x="222" y="263"/>
                    <a:pt x="216" y="261"/>
                    <a:pt x="213" y="261"/>
                  </a:cubicBezTo>
                  <a:cubicBezTo>
                    <a:pt x="211" y="261"/>
                    <a:pt x="206" y="260"/>
                    <a:pt x="204" y="261"/>
                  </a:cubicBezTo>
                  <a:cubicBezTo>
                    <a:pt x="204" y="261"/>
                    <a:pt x="204" y="261"/>
                    <a:pt x="204" y="261"/>
                  </a:cubicBezTo>
                  <a:cubicBezTo>
                    <a:pt x="203" y="260"/>
                    <a:pt x="201" y="260"/>
                    <a:pt x="201" y="260"/>
                  </a:cubicBezTo>
                  <a:cubicBezTo>
                    <a:pt x="198" y="259"/>
                    <a:pt x="193" y="257"/>
                    <a:pt x="191" y="256"/>
                  </a:cubicBezTo>
                  <a:cubicBezTo>
                    <a:pt x="189" y="254"/>
                    <a:pt x="186" y="251"/>
                    <a:pt x="184" y="248"/>
                  </a:cubicBezTo>
                  <a:cubicBezTo>
                    <a:pt x="183" y="246"/>
                    <a:pt x="184" y="241"/>
                    <a:pt x="182" y="239"/>
                  </a:cubicBezTo>
                  <a:cubicBezTo>
                    <a:pt x="181" y="236"/>
                    <a:pt x="175" y="233"/>
                    <a:pt x="172" y="232"/>
                  </a:cubicBezTo>
                  <a:cubicBezTo>
                    <a:pt x="169" y="231"/>
                    <a:pt x="162" y="232"/>
                    <a:pt x="159" y="232"/>
                  </a:cubicBezTo>
                  <a:cubicBezTo>
                    <a:pt x="155" y="232"/>
                    <a:pt x="149" y="233"/>
                    <a:pt x="146" y="234"/>
                  </a:cubicBezTo>
                  <a:cubicBezTo>
                    <a:pt x="143" y="236"/>
                    <a:pt x="141" y="242"/>
                    <a:pt x="139" y="245"/>
                  </a:cubicBezTo>
                  <a:cubicBezTo>
                    <a:pt x="137" y="247"/>
                    <a:pt x="135" y="251"/>
                    <a:pt x="133" y="252"/>
                  </a:cubicBezTo>
                  <a:cubicBezTo>
                    <a:pt x="132" y="253"/>
                    <a:pt x="129" y="253"/>
                    <a:pt x="128" y="253"/>
                  </a:cubicBezTo>
                  <a:cubicBezTo>
                    <a:pt x="126" y="253"/>
                    <a:pt x="122" y="251"/>
                    <a:pt x="121" y="251"/>
                  </a:cubicBezTo>
                  <a:cubicBezTo>
                    <a:pt x="119" y="251"/>
                    <a:pt x="115" y="253"/>
                    <a:pt x="113" y="253"/>
                  </a:cubicBezTo>
                  <a:cubicBezTo>
                    <a:pt x="110" y="254"/>
                    <a:pt x="105" y="253"/>
                    <a:pt x="103" y="253"/>
                  </a:cubicBezTo>
                  <a:cubicBezTo>
                    <a:pt x="101" y="253"/>
                    <a:pt x="98" y="254"/>
                    <a:pt x="96" y="254"/>
                  </a:cubicBezTo>
                  <a:cubicBezTo>
                    <a:pt x="94" y="255"/>
                    <a:pt x="90" y="256"/>
                    <a:pt x="88" y="257"/>
                  </a:cubicBezTo>
                  <a:cubicBezTo>
                    <a:pt x="86" y="259"/>
                    <a:pt x="83" y="263"/>
                    <a:pt x="82" y="265"/>
                  </a:cubicBezTo>
                  <a:cubicBezTo>
                    <a:pt x="81" y="267"/>
                    <a:pt x="78" y="270"/>
                    <a:pt x="76" y="271"/>
                  </a:cubicBezTo>
                  <a:cubicBezTo>
                    <a:pt x="74" y="273"/>
                    <a:pt x="69" y="275"/>
                    <a:pt x="66" y="275"/>
                  </a:cubicBezTo>
                  <a:cubicBezTo>
                    <a:pt x="63" y="276"/>
                    <a:pt x="57" y="278"/>
                    <a:pt x="54" y="277"/>
                  </a:cubicBezTo>
                  <a:cubicBezTo>
                    <a:pt x="51" y="276"/>
                    <a:pt x="46" y="270"/>
                    <a:pt x="44" y="268"/>
                  </a:cubicBezTo>
                  <a:cubicBezTo>
                    <a:pt x="42" y="266"/>
                    <a:pt x="37" y="261"/>
                    <a:pt x="35" y="259"/>
                  </a:cubicBezTo>
                  <a:cubicBezTo>
                    <a:pt x="34" y="257"/>
                    <a:pt x="34" y="253"/>
                    <a:pt x="33" y="252"/>
                  </a:cubicBezTo>
                  <a:cubicBezTo>
                    <a:pt x="31" y="249"/>
                    <a:pt x="26" y="246"/>
                    <a:pt x="25" y="244"/>
                  </a:cubicBezTo>
                  <a:cubicBezTo>
                    <a:pt x="24" y="241"/>
                    <a:pt x="25" y="236"/>
                    <a:pt x="26" y="234"/>
                  </a:cubicBezTo>
                  <a:cubicBezTo>
                    <a:pt x="28" y="233"/>
                    <a:pt x="31" y="232"/>
                    <a:pt x="33" y="231"/>
                  </a:cubicBezTo>
                  <a:cubicBezTo>
                    <a:pt x="34" y="230"/>
                    <a:pt x="38" y="228"/>
                    <a:pt x="38" y="226"/>
                  </a:cubicBezTo>
                  <a:cubicBezTo>
                    <a:pt x="39" y="224"/>
                    <a:pt x="37" y="219"/>
                    <a:pt x="37" y="217"/>
                  </a:cubicBezTo>
                  <a:cubicBezTo>
                    <a:pt x="38" y="216"/>
                    <a:pt x="40" y="213"/>
                    <a:pt x="41" y="212"/>
                  </a:cubicBezTo>
                  <a:cubicBezTo>
                    <a:pt x="42" y="211"/>
                    <a:pt x="45" y="209"/>
                    <a:pt x="46" y="208"/>
                  </a:cubicBezTo>
                  <a:cubicBezTo>
                    <a:pt x="47" y="206"/>
                    <a:pt x="49" y="203"/>
                    <a:pt x="50" y="201"/>
                  </a:cubicBezTo>
                  <a:cubicBezTo>
                    <a:pt x="51" y="199"/>
                    <a:pt x="53" y="197"/>
                    <a:pt x="54" y="195"/>
                  </a:cubicBezTo>
                  <a:cubicBezTo>
                    <a:pt x="55" y="193"/>
                    <a:pt x="55" y="188"/>
                    <a:pt x="55" y="185"/>
                  </a:cubicBezTo>
                  <a:cubicBezTo>
                    <a:pt x="55" y="183"/>
                    <a:pt x="54" y="179"/>
                    <a:pt x="55" y="177"/>
                  </a:cubicBezTo>
                  <a:cubicBezTo>
                    <a:pt x="56" y="175"/>
                    <a:pt x="60" y="173"/>
                    <a:pt x="62" y="171"/>
                  </a:cubicBezTo>
                  <a:cubicBezTo>
                    <a:pt x="63" y="170"/>
                    <a:pt x="66" y="166"/>
                    <a:pt x="68" y="165"/>
                  </a:cubicBezTo>
                  <a:cubicBezTo>
                    <a:pt x="70" y="164"/>
                    <a:pt x="72" y="164"/>
                    <a:pt x="73" y="164"/>
                  </a:cubicBezTo>
                  <a:cubicBezTo>
                    <a:pt x="75" y="163"/>
                    <a:pt x="77" y="161"/>
                    <a:pt x="78" y="159"/>
                  </a:cubicBezTo>
                  <a:cubicBezTo>
                    <a:pt x="78" y="158"/>
                    <a:pt x="79" y="155"/>
                    <a:pt x="79" y="153"/>
                  </a:cubicBezTo>
                  <a:cubicBezTo>
                    <a:pt x="79" y="151"/>
                    <a:pt x="79" y="147"/>
                    <a:pt x="77" y="146"/>
                  </a:cubicBezTo>
                  <a:cubicBezTo>
                    <a:pt x="75" y="145"/>
                    <a:pt x="70" y="147"/>
                    <a:pt x="68" y="147"/>
                  </a:cubicBezTo>
                  <a:cubicBezTo>
                    <a:pt x="67" y="148"/>
                    <a:pt x="64" y="151"/>
                    <a:pt x="62" y="152"/>
                  </a:cubicBezTo>
                  <a:cubicBezTo>
                    <a:pt x="60" y="153"/>
                    <a:pt x="56" y="154"/>
                    <a:pt x="54" y="154"/>
                  </a:cubicBezTo>
                  <a:cubicBezTo>
                    <a:pt x="50" y="155"/>
                    <a:pt x="43" y="154"/>
                    <a:pt x="39" y="154"/>
                  </a:cubicBezTo>
                  <a:cubicBezTo>
                    <a:pt x="36" y="153"/>
                    <a:pt x="29" y="149"/>
                    <a:pt x="26" y="147"/>
                  </a:cubicBezTo>
                  <a:cubicBezTo>
                    <a:pt x="23" y="146"/>
                    <a:pt x="17" y="143"/>
                    <a:pt x="14" y="141"/>
                  </a:cubicBezTo>
                  <a:cubicBezTo>
                    <a:pt x="12" y="140"/>
                    <a:pt x="9" y="136"/>
                    <a:pt x="8" y="133"/>
                  </a:cubicBezTo>
                  <a:cubicBezTo>
                    <a:pt x="8" y="132"/>
                    <a:pt x="8" y="129"/>
                    <a:pt x="9" y="128"/>
                  </a:cubicBezTo>
                  <a:cubicBezTo>
                    <a:pt x="10" y="127"/>
                    <a:pt x="14" y="126"/>
                    <a:pt x="15" y="124"/>
                  </a:cubicBezTo>
                  <a:cubicBezTo>
                    <a:pt x="16" y="123"/>
                    <a:pt x="17" y="121"/>
                    <a:pt x="19" y="120"/>
                  </a:cubicBezTo>
                  <a:cubicBezTo>
                    <a:pt x="19" y="120"/>
                    <a:pt x="22" y="119"/>
                    <a:pt x="23" y="119"/>
                  </a:cubicBezTo>
                  <a:cubicBezTo>
                    <a:pt x="24" y="119"/>
                    <a:pt x="28" y="120"/>
                    <a:pt x="30" y="120"/>
                  </a:cubicBezTo>
                  <a:cubicBezTo>
                    <a:pt x="32" y="121"/>
                    <a:pt x="34" y="125"/>
                    <a:pt x="36" y="126"/>
                  </a:cubicBezTo>
                  <a:cubicBezTo>
                    <a:pt x="37" y="126"/>
                    <a:pt x="40" y="126"/>
                    <a:pt x="42" y="126"/>
                  </a:cubicBezTo>
                  <a:cubicBezTo>
                    <a:pt x="43" y="125"/>
                    <a:pt x="44" y="124"/>
                    <a:pt x="44" y="123"/>
                  </a:cubicBezTo>
                  <a:cubicBezTo>
                    <a:pt x="46" y="119"/>
                    <a:pt x="45" y="111"/>
                    <a:pt x="43" y="108"/>
                  </a:cubicBezTo>
                  <a:cubicBezTo>
                    <a:pt x="42" y="104"/>
                    <a:pt x="35" y="99"/>
                    <a:pt x="34" y="95"/>
                  </a:cubicBezTo>
                  <a:cubicBezTo>
                    <a:pt x="32" y="93"/>
                    <a:pt x="34" y="86"/>
                    <a:pt x="32" y="83"/>
                  </a:cubicBezTo>
                  <a:cubicBezTo>
                    <a:pt x="31" y="81"/>
                    <a:pt x="25" y="80"/>
                    <a:pt x="22" y="78"/>
                  </a:cubicBezTo>
                  <a:cubicBezTo>
                    <a:pt x="19" y="76"/>
                    <a:pt x="14" y="72"/>
                    <a:pt x="11" y="70"/>
                  </a:cubicBezTo>
                  <a:cubicBezTo>
                    <a:pt x="8" y="68"/>
                    <a:pt x="3" y="64"/>
                    <a:pt x="1" y="61"/>
                  </a:cubicBezTo>
                  <a:cubicBezTo>
                    <a:pt x="1" y="59"/>
                    <a:pt x="0" y="57"/>
                    <a:pt x="0" y="54"/>
                  </a:cubicBezTo>
                  <a:cubicBezTo>
                    <a:pt x="0" y="54"/>
                    <a:pt x="1" y="54"/>
                    <a:pt x="1" y="54"/>
                  </a:cubicBezTo>
                  <a:cubicBezTo>
                    <a:pt x="3" y="54"/>
                    <a:pt x="6" y="51"/>
                    <a:pt x="8" y="51"/>
                  </a:cubicBezTo>
                  <a:cubicBezTo>
                    <a:pt x="10" y="50"/>
                    <a:pt x="15" y="49"/>
                    <a:pt x="17" y="48"/>
                  </a:cubicBezTo>
                  <a:cubicBezTo>
                    <a:pt x="19" y="47"/>
                    <a:pt x="25" y="45"/>
                    <a:pt x="27" y="44"/>
                  </a:cubicBezTo>
                  <a:cubicBezTo>
                    <a:pt x="30" y="43"/>
                    <a:pt x="34" y="39"/>
                    <a:pt x="36" y="37"/>
                  </a:cubicBezTo>
                  <a:cubicBezTo>
                    <a:pt x="38" y="36"/>
                    <a:pt x="40" y="33"/>
                    <a:pt x="41" y="31"/>
                  </a:cubicBezTo>
                  <a:cubicBezTo>
                    <a:pt x="43" y="30"/>
                    <a:pt x="46" y="28"/>
                    <a:pt x="48" y="27"/>
                  </a:cubicBezTo>
                  <a:cubicBezTo>
                    <a:pt x="51" y="27"/>
                    <a:pt x="57" y="27"/>
                    <a:pt x="59" y="27"/>
                  </a:cubicBezTo>
                  <a:cubicBezTo>
                    <a:pt x="62" y="26"/>
                    <a:pt x="68" y="25"/>
                    <a:pt x="71" y="23"/>
                  </a:cubicBezTo>
                  <a:cubicBezTo>
                    <a:pt x="73" y="22"/>
                    <a:pt x="78" y="18"/>
                    <a:pt x="79" y="15"/>
                  </a:cubicBezTo>
                  <a:cubicBezTo>
                    <a:pt x="80" y="14"/>
                    <a:pt x="79" y="10"/>
                    <a:pt x="80" y="8"/>
                  </a:cubicBezTo>
                  <a:cubicBezTo>
                    <a:pt x="81" y="7"/>
                    <a:pt x="84" y="6"/>
                    <a:pt x="86" y="5"/>
                  </a:cubicBezTo>
                  <a:cubicBezTo>
                    <a:pt x="87" y="4"/>
                    <a:pt x="91" y="3"/>
                    <a:pt x="93" y="2"/>
                  </a:cubicBezTo>
                  <a:cubicBezTo>
                    <a:pt x="96" y="2"/>
                    <a:pt x="102" y="1"/>
                    <a:pt x="105" y="1"/>
                  </a:cubicBezTo>
                  <a:cubicBezTo>
                    <a:pt x="107" y="1"/>
                    <a:pt x="111" y="0"/>
                    <a:pt x="113" y="1"/>
                  </a:cubicBezTo>
                  <a:cubicBezTo>
                    <a:pt x="114" y="2"/>
                    <a:pt x="113" y="6"/>
                    <a:pt x="114" y="7"/>
                  </a:cubicBezTo>
                  <a:cubicBezTo>
                    <a:pt x="115" y="8"/>
                    <a:pt x="118" y="7"/>
                    <a:pt x="120" y="7"/>
                  </a:cubicBezTo>
                  <a:cubicBezTo>
                    <a:pt x="121" y="6"/>
                    <a:pt x="124" y="4"/>
                    <a:pt x="125" y="3"/>
                  </a:cubicBezTo>
                  <a:cubicBezTo>
                    <a:pt x="127" y="2"/>
                    <a:pt x="131" y="2"/>
                    <a:pt x="133" y="1"/>
                  </a:cubicBezTo>
                  <a:cubicBezTo>
                    <a:pt x="135" y="1"/>
                    <a:pt x="138" y="0"/>
                    <a:pt x="140" y="1"/>
                  </a:cubicBezTo>
                  <a:cubicBezTo>
                    <a:pt x="141" y="2"/>
                    <a:pt x="143" y="4"/>
                    <a:pt x="143" y="5"/>
                  </a:cubicBezTo>
                  <a:cubicBezTo>
                    <a:pt x="143" y="7"/>
                    <a:pt x="141" y="10"/>
                    <a:pt x="140" y="12"/>
                  </a:cubicBezTo>
                  <a:cubicBezTo>
                    <a:pt x="138" y="13"/>
                    <a:pt x="134" y="12"/>
                    <a:pt x="133" y="14"/>
                  </a:cubicBezTo>
                  <a:cubicBezTo>
                    <a:pt x="133" y="14"/>
                    <a:pt x="132" y="17"/>
                    <a:pt x="132" y="18"/>
                  </a:cubicBezTo>
                  <a:cubicBezTo>
                    <a:pt x="132" y="20"/>
                    <a:pt x="134" y="23"/>
                    <a:pt x="136" y="25"/>
                  </a:cubicBezTo>
                  <a:cubicBezTo>
                    <a:pt x="137" y="26"/>
                    <a:pt x="143" y="28"/>
                    <a:pt x="144" y="30"/>
                  </a:cubicBezTo>
                  <a:cubicBezTo>
                    <a:pt x="144" y="32"/>
                    <a:pt x="144" y="36"/>
                    <a:pt x="143" y="38"/>
                  </a:cubicBezTo>
                  <a:cubicBezTo>
                    <a:pt x="143" y="39"/>
                    <a:pt x="141" y="41"/>
                    <a:pt x="141" y="42"/>
                  </a:cubicBezTo>
                  <a:cubicBezTo>
                    <a:pt x="140" y="43"/>
                    <a:pt x="141" y="46"/>
                    <a:pt x="141" y="47"/>
                  </a:cubicBezTo>
                  <a:cubicBezTo>
                    <a:pt x="142" y="49"/>
                    <a:pt x="144" y="52"/>
                    <a:pt x="145" y="54"/>
                  </a:cubicBezTo>
                  <a:cubicBezTo>
                    <a:pt x="145" y="55"/>
                    <a:pt x="146" y="56"/>
                    <a:pt x="147" y="57"/>
                  </a:cubicBezTo>
                  <a:cubicBezTo>
                    <a:pt x="148" y="57"/>
                    <a:pt x="151" y="57"/>
                    <a:pt x="152" y="57"/>
                  </a:cubicBezTo>
                  <a:cubicBezTo>
                    <a:pt x="154" y="57"/>
                    <a:pt x="158" y="59"/>
                    <a:pt x="160" y="59"/>
                  </a:cubicBezTo>
                  <a:cubicBezTo>
                    <a:pt x="162" y="59"/>
                    <a:pt x="168" y="57"/>
                    <a:pt x="170" y="57"/>
                  </a:cubicBezTo>
                  <a:cubicBezTo>
                    <a:pt x="172" y="57"/>
                    <a:pt x="177" y="58"/>
                    <a:pt x="179" y="59"/>
                  </a:cubicBezTo>
                  <a:cubicBezTo>
                    <a:pt x="180" y="59"/>
                    <a:pt x="184" y="61"/>
                    <a:pt x="185" y="62"/>
                  </a:cubicBezTo>
                  <a:cubicBezTo>
                    <a:pt x="187" y="63"/>
                    <a:pt x="190" y="66"/>
                    <a:pt x="190" y="68"/>
                  </a:cubicBezTo>
                  <a:cubicBezTo>
                    <a:pt x="191" y="70"/>
                    <a:pt x="191" y="73"/>
                    <a:pt x="189" y="74"/>
                  </a:cubicBezTo>
                  <a:cubicBezTo>
                    <a:pt x="189" y="75"/>
                    <a:pt x="187" y="74"/>
                    <a:pt x="186" y="75"/>
                  </a:cubicBezTo>
                  <a:cubicBezTo>
                    <a:pt x="184" y="76"/>
                    <a:pt x="182" y="79"/>
                    <a:pt x="181" y="81"/>
                  </a:cubicBezTo>
                  <a:cubicBezTo>
                    <a:pt x="181" y="82"/>
                    <a:pt x="182" y="86"/>
                    <a:pt x="184" y="87"/>
                  </a:cubicBezTo>
                  <a:cubicBezTo>
                    <a:pt x="186" y="89"/>
                    <a:pt x="192" y="90"/>
                    <a:pt x="195" y="90"/>
                  </a:cubicBezTo>
                  <a:cubicBezTo>
                    <a:pt x="198" y="89"/>
                    <a:pt x="204" y="87"/>
                    <a:pt x="207" y="86"/>
                  </a:cubicBezTo>
                  <a:cubicBezTo>
                    <a:pt x="210" y="84"/>
                    <a:pt x="215" y="81"/>
                    <a:pt x="217" y="79"/>
                  </a:cubicBezTo>
                  <a:cubicBezTo>
                    <a:pt x="219" y="77"/>
                    <a:pt x="222" y="71"/>
                    <a:pt x="224" y="68"/>
                  </a:cubicBezTo>
                  <a:cubicBezTo>
                    <a:pt x="225" y="66"/>
                    <a:pt x="226" y="62"/>
                    <a:pt x="227" y="60"/>
                  </a:cubicBezTo>
                  <a:cubicBezTo>
                    <a:pt x="229" y="56"/>
                    <a:pt x="231" y="46"/>
                    <a:pt x="233" y="42"/>
                  </a:cubicBezTo>
                  <a:cubicBezTo>
                    <a:pt x="234" y="38"/>
                    <a:pt x="235" y="29"/>
                    <a:pt x="237" y="25"/>
                  </a:cubicBezTo>
                  <a:cubicBezTo>
                    <a:pt x="238" y="21"/>
                    <a:pt x="242" y="14"/>
                    <a:pt x="244" y="11"/>
                  </a:cubicBezTo>
                  <a:cubicBezTo>
                    <a:pt x="246" y="9"/>
                    <a:pt x="251" y="5"/>
                    <a:pt x="254" y="4"/>
                  </a:cubicBezTo>
                  <a:cubicBezTo>
                    <a:pt x="256" y="3"/>
                    <a:pt x="260" y="4"/>
                    <a:pt x="263" y="5"/>
                  </a:cubicBezTo>
                  <a:cubicBezTo>
                    <a:pt x="264" y="6"/>
                    <a:pt x="267" y="10"/>
                    <a:pt x="269" y="10"/>
                  </a:cubicBezTo>
                  <a:cubicBezTo>
                    <a:pt x="272" y="11"/>
                    <a:pt x="278" y="9"/>
                    <a:pt x="280" y="9"/>
                  </a:cubicBezTo>
                  <a:cubicBezTo>
                    <a:pt x="283" y="9"/>
                    <a:pt x="287" y="9"/>
                    <a:pt x="289" y="10"/>
                  </a:cubicBezTo>
                  <a:cubicBezTo>
                    <a:pt x="291" y="11"/>
                    <a:pt x="295" y="15"/>
                    <a:pt x="296" y="17"/>
                  </a:cubicBezTo>
                  <a:cubicBezTo>
                    <a:pt x="298" y="19"/>
                    <a:pt x="302" y="25"/>
                    <a:pt x="304" y="27"/>
                  </a:cubicBezTo>
                  <a:cubicBezTo>
                    <a:pt x="307" y="29"/>
                    <a:pt x="312" y="32"/>
                    <a:pt x="314" y="32"/>
                  </a:cubicBezTo>
                  <a:cubicBezTo>
                    <a:pt x="315" y="32"/>
                    <a:pt x="315" y="32"/>
                    <a:pt x="315" y="32"/>
                  </a:cubicBezTo>
                  <a:cubicBezTo>
                    <a:pt x="314" y="34"/>
                    <a:pt x="313" y="36"/>
                    <a:pt x="312" y="37"/>
                  </a:cubicBezTo>
                  <a:cubicBezTo>
                    <a:pt x="312" y="39"/>
                    <a:pt x="310" y="42"/>
                    <a:pt x="310" y="44"/>
                  </a:cubicBezTo>
                  <a:cubicBezTo>
                    <a:pt x="310" y="47"/>
                    <a:pt x="310" y="53"/>
                    <a:pt x="311" y="56"/>
                  </a:cubicBezTo>
                  <a:cubicBezTo>
                    <a:pt x="312" y="58"/>
                    <a:pt x="315" y="61"/>
                    <a:pt x="316" y="62"/>
                  </a:cubicBezTo>
                  <a:cubicBezTo>
                    <a:pt x="318" y="63"/>
                    <a:pt x="323" y="65"/>
                    <a:pt x="325" y="66"/>
                  </a:cubicBezTo>
                  <a:cubicBezTo>
                    <a:pt x="326" y="67"/>
                    <a:pt x="329" y="69"/>
                    <a:pt x="329" y="70"/>
                  </a:cubicBezTo>
                  <a:cubicBezTo>
                    <a:pt x="330" y="73"/>
                    <a:pt x="330" y="78"/>
                    <a:pt x="329" y="81"/>
                  </a:cubicBezTo>
                  <a:cubicBezTo>
                    <a:pt x="328" y="82"/>
                    <a:pt x="324" y="83"/>
                    <a:pt x="323" y="85"/>
                  </a:cubicBezTo>
                  <a:cubicBezTo>
                    <a:pt x="322" y="87"/>
                    <a:pt x="321" y="91"/>
                    <a:pt x="321" y="94"/>
                  </a:cubicBezTo>
                  <a:cubicBezTo>
                    <a:pt x="322" y="96"/>
                    <a:pt x="323" y="100"/>
                    <a:pt x="324" y="102"/>
                  </a:cubicBezTo>
                  <a:cubicBezTo>
                    <a:pt x="326" y="104"/>
                    <a:pt x="331" y="108"/>
                    <a:pt x="334" y="110"/>
                  </a:cubicBezTo>
                  <a:cubicBezTo>
                    <a:pt x="337" y="111"/>
                    <a:pt x="342" y="115"/>
                    <a:pt x="345" y="117"/>
                  </a:cubicBezTo>
                  <a:cubicBezTo>
                    <a:pt x="347" y="118"/>
                    <a:pt x="352" y="120"/>
                    <a:pt x="354" y="121"/>
                  </a:cubicBezTo>
                  <a:cubicBezTo>
                    <a:pt x="356" y="122"/>
                    <a:pt x="361" y="125"/>
                    <a:pt x="362" y="128"/>
                  </a:cubicBezTo>
                  <a:cubicBezTo>
                    <a:pt x="364" y="130"/>
                    <a:pt x="365" y="135"/>
                    <a:pt x="365" y="138"/>
                  </a:cubicBezTo>
                  <a:cubicBezTo>
                    <a:pt x="365" y="139"/>
                    <a:pt x="364" y="142"/>
                    <a:pt x="364" y="143"/>
                  </a:cubicBezTo>
                  <a:cubicBezTo>
                    <a:pt x="363" y="145"/>
                    <a:pt x="360" y="148"/>
                    <a:pt x="359" y="149"/>
                  </a:cubicBezTo>
                  <a:cubicBezTo>
                    <a:pt x="357" y="152"/>
                    <a:pt x="353" y="156"/>
                    <a:pt x="352" y="159"/>
                  </a:cubicBezTo>
                  <a:cubicBezTo>
                    <a:pt x="350" y="161"/>
                    <a:pt x="347" y="165"/>
                    <a:pt x="348" y="168"/>
                  </a:cubicBezTo>
                  <a:cubicBezTo>
                    <a:pt x="348" y="169"/>
                    <a:pt x="350" y="171"/>
                    <a:pt x="350" y="172"/>
                  </a:cubicBezTo>
                  <a:cubicBezTo>
                    <a:pt x="353" y="173"/>
                    <a:pt x="358" y="174"/>
                    <a:pt x="361" y="174"/>
                  </a:cubicBezTo>
                  <a:cubicBezTo>
                    <a:pt x="363" y="174"/>
                    <a:pt x="368" y="172"/>
                    <a:pt x="371" y="171"/>
                  </a:cubicBezTo>
                  <a:cubicBezTo>
                    <a:pt x="373" y="169"/>
                    <a:pt x="375" y="165"/>
                    <a:pt x="376" y="163"/>
                  </a:cubicBezTo>
                  <a:cubicBezTo>
                    <a:pt x="377" y="161"/>
                    <a:pt x="377" y="157"/>
                    <a:pt x="378" y="155"/>
                  </a:cubicBezTo>
                  <a:cubicBezTo>
                    <a:pt x="378" y="153"/>
                    <a:pt x="380" y="150"/>
                    <a:pt x="381" y="148"/>
                  </a:cubicBezTo>
                  <a:cubicBezTo>
                    <a:pt x="382" y="148"/>
                    <a:pt x="383" y="146"/>
                    <a:pt x="384" y="145"/>
                  </a:cubicBezTo>
                  <a:cubicBezTo>
                    <a:pt x="385" y="145"/>
                    <a:pt x="388" y="145"/>
                    <a:pt x="389" y="146"/>
                  </a:cubicBezTo>
                  <a:cubicBezTo>
                    <a:pt x="391" y="147"/>
                    <a:pt x="392" y="150"/>
                    <a:pt x="393" y="151"/>
                  </a:cubicBezTo>
                  <a:cubicBezTo>
                    <a:pt x="394" y="154"/>
                    <a:pt x="394" y="159"/>
                    <a:pt x="394" y="162"/>
                  </a:cubicBezTo>
                  <a:cubicBezTo>
                    <a:pt x="395" y="166"/>
                    <a:pt x="393" y="174"/>
                    <a:pt x="393" y="178"/>
                  </a:cubicBezTo>
                  <a:cubicBezTo>
                    <a:pt x="393" y="184"/>
                    <a:pt x="393" y="195"/>
                    <a:pt x="394" y="200"/>
                  </a:cubicBezTo>
                  <a:cubicBezTo>
                    <a:pt x="394" y="203"/>
                    <a:pt x="396" y="208"/>
                    <a:pt x="397" y="211"/>
                  </a:cubicBezTo>
                  <a:cubicBezTo>
                    <a:pt x="397" y="213"/>
                    <a:pt x="396" y="219"/>
                    <a:pt x="397" y="221"/>
                  </a:cubicBezTo>
                  <a:cubicBezTo>
                    <a:pt x="398" y="223"/>
                    <a:pt x="401" y="227"/>
                    <a:pt x="403" y="229"/>
                  </a:cubicBezTo>
                  <a:cubicBezTo>
                    <a:pt x="405" y="231"/>
                    <a:pt x="410" y="234"/>
                    <a:pt x="412" y="236"/>
                  </a:cubicBezTo>
                  <a:cubicBezTo>
                    <a:pt x="414" y="238"/>
                    <a:pt x="418" y="243"/>
                    <a:pt x="419" y="246"/>
                  </a:cubicBezTo>
                  <a:cubicBezTo>
                    <a:pt x="421" y="249"/>
                    <a:pt x="422" y="255"/>
                    <a:pt x="422" y="258"/>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9" name="Freeform 10">
              <a:extLst>
                <a:ext uri="{FF2B5EF4-FFF2-40B4-BE49-F238E27FC236}">
                  <a16:creationId xmlns:a16="http://schemas.microsoft.com/office/drawing/2014/main" id="{363A4E50-7E23-47E3-BC89-9F35842622FB}"/>
                </a:ext>
              </a:extLst>
            </p:cNvPr>
            <p:cNvSpPr>
              <a:spLocks/>
            </p:cNvSpPr>
            <p:nvPr/>
          </p:nvSpPr>
          <p:spPr bwMode="auto">
            <a:xfrm>
              <a:off x="5302250" y="1266826"/>
              <a:ext cx="42862" cy="22225"/>
            </a:xfrm>
            <a:custGeom>
              <a:avLst/>
              <a:gdLst/>
              <a:ahLst/>
              <a:cxnLst>
                <a:cxn ang="0">
                  <a:pos x="27" y="7"/>
                </a:cxn>
                <a:cxn ang="0">
                  <a:pos x="30" y="12"/>
                </a:cxn>
                <a:cxn ang="0">
                  <a:pos x="28" y="15"/>
                </a:cxn>
                <a:cxn ang="0">
                  <a:pos x="24" y="15"/>
                </a:cxn>
                <a:cxn ang="0">
                  <a:pos x="19" y="15"/>
                </a:cxn>
                <a:cxn ang="0">
                  <a:pos x="15" y="12"/>
                </a:cxn>
                <a:cxn ang="0">
                  <a:pos x="8" y="13"/>
                </a:cxn>
                <a:cxn ang="0">
                  <a:pos x="1" y="13"/>
                </a:cxn>
                <a:cxn ang="0">
                  <a:pos x="1" y="7"/>
                </a:cxn>
                <a:cxn ang="0">
                  <a:pos x="6" y="1"/>
                </a:cxn>
                <a:cxn ang="0">
                  <a:pos x="15" y="1"/>
                </a:cxn>
                <a:cxn ang="0">
                  <a:pos x="20" y="5"/>
                </a:cxn>
                <a:cxn ang="0">
                  <a:pos x="27" y="7"/>
                </a:cxn>
              </a:cxnLst>
              <a:rect l="0" t="0" r="r" b="b"/>
              <a:pathLst>
                <a:path w="30" h="15">
                  <a:moveTo>
                    <a:pt x="27" y="7"/>
                  </a:moveTo>
                  <a:cubicBezTo>
                    <a:pt x="28" y="8"/>
                    <a:pt x="30" y="11"/>
                    <a:pt x="30" y="12"/>
                  </a:cubicBezTo>
                  <a:cubicBezTo>
                    <a:pt x="30" y="13"/>
                    <a:pt x="29" y="14"/>
                    <a:pt x="28" y="15"/>
                  </a:cubicBezTo>
                  <a:cubicBezTo>
                    <a:pt x="27" y="15"/>
                    <a:pt x="25" y="15"/>
                    <a:pt x="24" y="15"/>
                  </a:cubicBezTo>
                  <a:cubicBezTo>
                    <a:pt x="23" y="15"/>
                    <a:pt x="20" y="15"/>
                    <a:pt x="19" y="15"/>
                  </a:cubicBezTo>
                  <a:cubicBezTo>
                    <a:pt x="18" y="14"/>
                    <a:pt x="16" y="12"/>
                    <a:pt x="15" y="12"/>
                  </a:cubicBezTo>
                  <a:cubicBezTo>
                    <a:pt x="13" y="11"/>
                    <a:pt x="10" y="13"/>
                    <a:pt x="8" y="13"/>
                  </a:cubicBezTo>
                  <a:cubicBezTo>
                    <a:pt x="7" y="14"/>
                    <a:pt x="3" y="14"/>
                    <a:pt x="1" y="13"/>
                  </a:cubicBezTo>
                  <a:cubicBezTo>
                    <a:pt x="0" y="12"/>
                    <a:pt x="1" y="8"/>
                    <a:pt x="1" y="7"/>
                  </a:cubicBezTo>
                  <a:cubicBezTo>
                    <a:pt x="2" y="5"/>
                    <a:pt x="4" y="2"/>
                    <a:pt x="6" y="1"/>
                  </a:cubicBezTo>
                  <a:cubicBezTo>
                    <a:pt x="8" y="0"/>
                    <a:pt x="13" y="0"/>
                    <a:pt x="15" y="1"/>
                  </a:cubicBezTo>
                  <a:cubicBezTo>
                    <a:pt x="17" y="2"/>
                    <a:pt x="19" y="5"/>
                    <a:pt x="20" y="5"/>
                  </a:cubicBezTo>
                  <a:cubicBezTo>
                    <a:pt x="22" y="6"/>
                    <a:pt x="26" y="6"/>
                    <a:pt x="27" y="7"/>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0" name="Freeform 11">
              <a:extLst>
                <a:ext uri="{FF2B5EF4-FFF2-40B4-BE49-F238E27FC236}">
                  <a16:creationId xmlns:a16="http://schemas.microsoft.com/office/drawing/2014/main" id="{AA9D9CF3-A3C3-4A4C-AB1A-2D8C55BD2D7B}"/>
                </a:ext>
              </a:extLst>
            </p:cNvPr>
            <p:cNvSpPr>
              <a:spLocks/>
            </p:cNvSpPr>
            <p:nvPr/>
          </p:nvSpPr>
          <p:spPr bwMode="auto">
            <a:xfrm>
              <a:off x="5395913" y="1266826"/>
              <a:ext cx="33337" cy="22225"/>
            </a:xfrm>
            <a:custGeom>
              <a:avLst/>
              <a:gdLst/>
              <a:ahLst/>
              <a:cxnLst>
                <a:cxn ang="0">
                  <a:pos x="22" y="2"/>
                </a:cxn>
                <a:cxn ang="0">
                  <a:pos x="20" y="8"/>
                </a:cxn>
                <a:cxn ang="0">
                  <a:pos x="13" y="10"/>
                </a:cxn>
                <a:cxn ang="0">
                  <a:pos x="7" y="15"/>
                </a:cxn>
                <a:cxn ang="0">
                  <a:pos x="4" y="15"/>
                </a:cxn>
                <a:cxn ang="0">
                  <a:pos x="0" y="12"/>
                </a:cxn>
                <a:cxn ang="0">
                  <a:pos x="5" y="5"/>
                </a:cxn>
                <a:cxn ang="0">
                  <a:pos x="11" y="2"/>
                </a:cxn>
                <a:cxn ang="0">
                  <a:pos x="22" y="2"/>
                </a:cxn>
              </a:cxnLst>
              <a:rect l="0" t="0" r="r" b="b"/>
              <a:pathLst>
                <a:path w="23" h="15">
                  <a:moveTo>
                    <a:pt x="22" y="2"/>
                  </a:moveTo>
                  <a:cubicBezTo>
                    <a:pt x="23" y="4"/>
                    <a:pt x="21" y="7"/>
                    <a:pt x="20" y="8"/>
                  </a:cubicBezTo>
                  <a:cubicBezTo>
                    <a:pt x="19" y="10"/>
                    <a:pt x="15" y="9"/>
                    <a:pt x="13" y="10"/>
                  </a:cubicBezTo>
                  <a:cubicBezTo>
                    <a:pt x="11" y="11"/>
                    <a:pt x="9" y="14"/>
                    <a:pt x="7" y="15"/>
                  </a:cubicBezTo>
                  <a:cubicBezTo>
                    <a:pt x="6" y="15"/>
                    <a:pt x="4" y="15"/>
                    <a:pt x="4" y="15"/>
                  </a:cubicBezTo>
                  <a:cubicBezTo>
                    <a:pt x="3" y="15"/>
                    <a:pt x="1" y="13"/>
                    <a:pt x="0" y="12"/>
                  </a:cubicBezTo>
                  <a:cubicBezTo>
                    <a:pt x="0" y="10"/>
                    <a:pt x="3" y="6"/>
                    <a:pt x="5" y="5"/>
                  </a:cubicBezTo>
                  <a:cubicBezTo>
                    <a:pt x="6" y="4"/>
                    <a:pt x="9" y="2"/>
                    <a:pt x="11" y="2"/>
                  </a:cubicBezTo>
                  <a:cubicBezTo>
                    <a:pt x="13" y="1"/>
                    <a:pt x="20" y="0"/>
                    <a:pt x="22" y="2"/>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1" name="Freeform 12">
              <a:extLst>
                <a:ext uri="{FF2B5EF4-FFF2-40B4-BE49-F238E27FC236}">
                  <a16:creationId xmlns:a16="http://schemas.microsoft.com/office/drawing/2014/main" id="{42A422F3-4486-419A-8624-B8B47796F7A0}"/>
                </a:ext>
              </a:extLst>
            </p:cNvPr>
            <p:cNvSpPr>
              <a:spLocks/>
            </p:cNvSpPr>
            <p:nvPr/>
          </p:nvSpPr>
          <p:spPr bwMode="auto">
            <a:xfrm>
              <a:off x="5116513" y="1365251"/>
              <a:ext cx="755650" cy="752475"/>
            </a:xfrm>
            <a:custGeom>
              <a:avLst/>
              <a:gdLst/>
              <a:ahLst/>
              <a:cxnLst>
                <a:cxn ang="0">
                  <a:pos x="513" y="375"/>
                </a:cxn>
                <a:cxn ang="0">
                  <a:pos x="505" y="415"/>
                </a:cxn>
                <a:cxn ang="0">
                  <a:pos x="479" y="459"/>
                </a:cxn>
                <a:cxn ang="0">
                  <a:pos x="465" y="476"/>
                </a:cxn>
                <a:cxn ang="0">
                  <a:pos x="463" y="510"/>
                </a:cxn>
                <a:cxn ang="0">
                  <a:pos x="446" y="495"/>
                </a:cxn>
                <a:cxn ang="0">
                  <a:pos x="424" y="483"/>
                </a:cxn>
                <a:cxn ang="0">
                  <a:pos x="432" y="458"/>
                </a:cxn>
                <a:cxn ang="0">
                  <a:pos x="432" y="448"/>
                </a:cxn>
                <a:cxn ang="0">
                  <a:pos x="410" y="425"/>
                </a:cxn>
                <a:cxn ang="0">
                  <a:pos x="388" y="392"/>
                </a:cxn>
                <a:cxn ang="0">
                  <a:pos x="349" y="354"/>
                </a:cxn>
                <a:cxn ang="0">
                  <a:pos x="317" y="323"/>
                </a:cxn>
                <a:cxn ang="0">
                  <a:pos x="284" y="293"/>
                </a:cxn>
                <a:cxn ang="0">
                  <a:pos x="264" y="287"/>
                </a:cxn>
                <a:cxn ang="0">
                  <a:pos x="247" y="288"/>
                </a:cxn>
                <a:cxn ang="0">
                  <a:pos x="220" y="277"/>
                </a:cxn>
                <a:cxn ang="0">
                  <a:pos x="184" y="235"/>
                </a:cxn>
                <a:cxn ang="0">
                  <a:pos x="162" y="224"/>
                </a:cxn>
                <a:cxn ang="0">
                  <a:pos x="139" y="220"/>
                </a:cxn>
                <a:cxn ang="0">
                  <a:pos x="107" y="250"/>
                </a:cxn>
                <a:cxn ang="0">
                  <a:pos x="88" y="302"/>
                </a:cxn>
                <a:cxn ang="0">
                  <a:pos x="71" y="309"/>
                </a:cxn>
                <a:cxn ang="0">
                  <a:pos x="57" y="300"/>
                </a:cxn>
                <a:cxn ang="0">
                  <a:pos x="32" y="289"/>
                </a:cxn>
                <a:cxn ang="0">
                  <a:pos x="5" y="282"/>
                </a:cxn>
                <a:cxn ang="0">
                  <a:pos x="7" y="245"/>
                </a:cxn>
                <a:cxn ang="0">
                  <a:pos x="25" y="219"/>
                </a:cxn>
                <a:cxn ang="0">
                  <a:pos x="23" y="193"/>
                </a:cxn>
                <a:cxn ang="0">
                  <a:pos x="38" y="171"/>
                </a:cxn>
                <a:cxn ang="0">
                  <a:pos x="52" y="147"/>
                </a:cxn>
                <a:cxn ang="0">
                  <a:pos x="56" y="121"/>
                </a:cxn>
                <a:cxn ang="0">
                  <a:pos x="60" y="111"/>
                </a:cxn>
                <a:cxn ang="0">
                  <a:pos x="76" y="129"/>
                </a:cxn>
                <a:cxn ang="0">
                  <a:pos x="87" y="122"/>
                </a:cxn>
                <a:cxn ang="0">
                  <a:pos x="73" y="114"/>
                </a:cxn>
                <a:cxn ang="0">
                  <a:pos x="45" y="98"/>
                </a:cxn>
                <a:cxn ang="0">
                  <a:pos x="36" y="95"/>
                </a:cxn>
                <a:cxn ang="0">
                  <a:pos x="29" y="80"/>
                </a:cxn>
                <a:cxn ang="0">
                  <a:pos x="15" y="73"/>
                </a:cxn>
                <a:cxn ang="0">
                  <a:pos x="8" y="63"/>
                </a:cxn>
                <a:cxn ang="0">
                  <a:pos x="19" y="62"/>
                </a:cxn>
                <a:cxn ang="0">
                  <a:pos x="36" y="66"/>
                </a:cxn>
                <a:cxn ang="0">
                  <a:pos x="21" y="56"/>
                </a:cxn>
                <a:cxn ang="0">
                  <a:pos x="41" y="48"/>
                </a:cxn>
                <a:cxn ang="0">
                  <a:pos x="93" y="50"/>
                </a:cxn>
                <a:cxn ang="0">
                  <a:pos x="150" y="37"/>
                </a:cxn>
                <a:cxn ang="0">
                  <a:pos x="214" y="23"/>
                </a:cxn>
                <a:cxn ang="0">
                  <a:pos x="264" y="0"/>
                </a:cxn>
                <a:cxn ang="0">
                  <a:pos x="308" y="4"/>
                </a:cxn>
                <a:cxn ang="0">
                  <a:pos x="333" y="18"/>
                </a:cxn>
                <a:cxn ang="0">
                  <a:pos x="343" y="54"/>
                </a:cxn>
                <a:cxn ang="0">
                  <a:pos x="369" y="105"/>
                </a:cxn>
                <a:cxn ang="0">
                  <a:pos x="408" y="126"/>
                </a:cxn>
                <a:cxn ang="0">
                  <a:pos x="445" y="133"/>
                </a:cxn>
                <a:cxn ang="0">
                  <a:pos x="453" y="166"/>
                </a:cxn>
                <a:cxn ang="0">
                  <a:pos x="494" y="184"/>
                </a:cxn>
                <a:cxn ang="0">
                  <a:pos x="509" y="200"/>
                </a:cxn>
                <a:cxn ang="0">
                  <a:pos x="505" y="241"/>
                </a:cxn>
                <a:cxn ang="0">
                  <a:pos x="502" y="275"/>
                </a:cxn>
                <a:cxn ang="0">
                  <a:pos x="518" y="348"/>
                </a:cxn>
              </a:cxnLst>
              <a:rect l="0" t="0" r="r" b="b"/>
              <a:pathLst>
                <a:path w="518" h="516">
                  <a:moveTo>
                    <a:pt x="518" y="348"/>
                  </a:moveTo>
                  <a:cubicBezTo>
                    <a:pt x="518" y="353"/>
                    <a:pt x="517" y="363"/>
                    <a:pt x="516" y="368"/>
                  </a:cubicBezTo>
                  <a:cubicBezTo>
                    <a:pt x="515" y="370"/>
                    <a:pt x="514" y="374"/>
                    <a:pt x="513" y="375"/>
                  </a:cubicBezTo>
                  <a:cubicBezTo>
                    <a:pt x="512" y="377"/>
                    <a:pt x="508" y="379"/>
                    <a:pt x="507" y="381"/>
                  </a:cubicBezTo>
                  <a:cubicBezTo>
                    <a:pt x="505" y="384"/>
                    <a:pt x="503" y="392"/>
                    <a:pt x="503" y="396"/>
                  </a:cubicBezTo>
                  <a:cubicBezTo>
                    <a:pt x="503" y="401"/>
                    <a:pt x="506" y="410"/>
                    <a:pt x="505" y="415"/>
                  </a:cubicBezTo>
                  <a:cubicBezTo>
                    <a:pt x="505" y="419"/>
                    <a:pt x="501" y="427"/>
                    <a:pt x="499" y="431"/>
                  </a:cubicBezTo>
                  <a:cubicBezTo>
                    <a:pt x="498" y="434"/>
                    <a:pt x="495" y="441"/>
                    <a:pt x="493" y="444"/>
                  </a:cubicBezTo>
                  <a:cubicBezTo>
                    <a:pt x="490" y="448"/>
                    <a:pt x="483" y="456"/>
                    <a:pt x="479" y="459"/>
                  </a:cubicBezTo>
                  <a:cubicBezTo>
                    <a:pt x="478" y="461"/>
                    <a:pt x="474" y="465"/>
                    <a:pt x="472" y="467"/>
                  </a:cubicBezTo>
                  <a:cubicBezTo>
                    <a:pt x="471" y="467"/>
                    <a:pt x="468" y="467"/>
                    <a:pt x="467" y="468"/>
                  </a:cubicBezTo>
                  <a:cubicBezTo>
                    <a:pt x="466" y="470"/>
                    <a:pt x="465" y="474"/>
                    <a:pt x="465" y="476"/>
                  </a:cubicBezTo>
                  <a:cubicBezTo>
                    <a:pt x="464" y="478"/>
                    <a:pt x="465" y="482"/>
                    <a:pt x="465" y="484"/>
                  </a:cubicBezTo>
                  <a:cubicBezTo>
                    <a:pt x="465" y="487"/>
                    <a:pt x="462" y="493"/>
                    <a:pt x="462" y="496"/>
                  </a:cubicBezTo>
                  <a:cubicBezTo>
                    <a:pt x="461" y="499"/>
                    <a:pt x="464" y="506"/>
                    <a:pt x="463" y="510"/>
                  </a:cubicBezTo>
                  <a:cubicBezTo>
                    <a:pt x="463" y="511"/>
                    <a:pt x="461" y="514"/>
                    <a:pt x="460" y="516"/>
                  </a:cubicBezTo>
                  <a:cubicBezTo>
                    <a:pt x="458" y="512"/>
                    <a:pt x="454" y="508"/>
                    <a:pt x="452" y="506"/>
                  </a:cubicBezTo>
                  <a:cubicBezTo>
                    <a:pt x="450" y="503"/>
                    <a:pt x="448" y="497"/>
                    <a:pt x="446" y="495"/>
                  </a:cubicBezTo>
                  <a:cubicBezTo>
                    <a:pt x="444" y="493"/>
                    <a:pt x="440" y="489"/>
                    <a:pt x="438" y="488"/>
                  </a:cubicBezTo>
                  <a:cubicBezTo>
                    <a:pt x="436" y="487"/>
                    <a:pt x="433" y="487"/>
                    <a:pt x="432" y="487"/>
                  </a:cubicBezTo>
                  <a:cubicBezTo>
                    <a:pt x="430" y="486"/>
                    <a:pt x="425" y="485"/>
                    <a:pt x="424" y="483"/>
                  </a:cubicBezTo>
                  <a:cubicBezTo>
                    <a:pt x="423" y="481"/>
                    <a:pt x="424" y="478"/>
                    <a:pt x="424" y="476"/>
                  </a:cubicBezTo>
                  <a:cubicBezTo>
                    <a:pt x="425" y="473"/>
                    <a:pt x="426" y="466"/>
                    <a:pt x="427" y="464"/>
                  </a:cubicBezTo>
                  <a:cubicBezTo>
                    <a:pt x="428" y="462"/>
                    <a:pt x="431" y="459"/>
                    <a:pt x="432" y="458"/>
                  </a:cubicBezTo>
                  <a:cubicBezTo>
                    <a:pt x="434" y="456"/>
                    <a:pt x="437" y="454"/>
                    <a:pt x="437" y="452"/>
                  </a:cubicBezTo>
                  <a:cubicBezTo>
                    <a:pt x="438" y="451"/>
                    <a:pt x="438" y="448"/>
                    <a:pt x="437" y="448"/>
                  </a:cubicBezTo>
                  <a:cubicBezTo>
                    <a:pt x="436" y="447"/>
                    <a:pt x="433" y="448"/>
                    <a:pt x="432" y="448"/>
                  </a:cubicBezTo>
                  <a:cubicBezTo>
                    <a:pt x="430" y="447"/>
                    <a:pt x="427" y="444"/>
                    <a:pt x="425" y="443"/>
                  </a:cubicBezTo>
                  <a:cubicBezTo>
                    <a:pt x="424" y="442"/>
                    <a:pt x="421" y="440"/>
                    <a:pt x="419" y="438"/>
                  </a:cubicBezTo>
                  <a:cubicBezTo>
                    <a:pt x="417" y="435"/>
                    <a:pt x="412" y="429"/>
                    <a:pt x="410" y="425"/>
                  </a:cubicBezTo>
                  <a:cubicBezTo>
                    <a:pt x="408" y="423"/>
                    <a:pt x="407" y="418"/>
                    <a:pt x="406" y="416"/>
                  </a:cubicBezTo>
                  <a:cubicBezTo>
                    <a:pt x="404" y="413"/>
                    <a:pt x="400" y="410"/>
                    <a:pt x="398" y="408"/>
                  </a:cubicBezTo>
                  <a:cubicBezTo>
                    <a:pt x="395" y="404"/>
                    <a:pt x="391" y="396"/>
                    <a:pt x="388" y="392"/>
                  </a:cubicBezTo>
                  <a:cubicBezTo>
                    <a:pt x="385" y="389"/>
                    <a:pt x="380" y="384"/>
                    <a:pt x="377" y="382"/>
                  </a:cubicBezTo>
                  <a:cubicBezTo>
                    <a:pt x="373" y="378"/>
                    <a:pt x="365" y="374"/>
                    <a:pt x="362" y="370"/>
                  </a:cubicBezTo>
                  <a:cubicBezTo>
                    <a:pt x="358" y="367"/>
                    <a:pt x="353" y="357"/>
                    <a:pt x="349" y="354"/>
                  </a:cubicBezTo>
                  <a:cubicBezTo>
                    <a:pt x="347" y="352"/>
                    <a:pt x="342" y="350"/>
                    <a:pt x="340" y="348"/>
                  </a:cubicBezTo>
                  <a:cubicBezTo>
                    <a:pt x="336" y="345"/>
                    <a:pt x="331" y="339"/>
                    <a:pt x="328" y="336"/>
                  </a:cubicBezTo>
                  <a:cubicBezTo>
                    <a:pt x="325" y="332"/>
                    <a:pt x="319" y="326"/>
                    <a:pt x="317" y="323"/>
                  </a:cubicBezTo>
                  <a:cubicBezTo>
                    <a:pt x="314" y="320"/>
                    <a:pt x="311" y="313"/>
                    <a:pt x="308" y="310"/>
                  </a:cubicBezTo>
                  <a:cubicBezTo>
                    <a:pt x="305" y="307"/>
                    <a:pt x="298" y="302"/>
                    <a:pt x="295" y="299"/>
                  </a:cubicBezTo>
                  <a:cubicBezTo>
                    <a:pt x="292" y="297"/>
                    <a:pt x="287" y="294"/>
                    <a:pt x="284" y="293"/>
                  </a:cubicBezTo>
                  <a:cubicBezTo>
                    <a:pt x="281" y="291"/>
                    <a:pt x="275" y="288"/>
                    <a:pt x="272" y="287"/>
                  </a:cubicBezTo>
                  <a:cubicBezTo>
                    <a:pt x="271" y="286"/>
                    <a:pt x="268" y="284"/>
                    <a:pt x="266" y="284"/>
                  </a:cubicBezTo>
                  <a:cubicBezTo>
                    <a:pt x="266" y="284"/>
                    <a:pt x="265" y="286"/>
                    <a:pt x="264" y="287"/>
                  </a:cubicBezTo>
                  <a:cubicBezTo>
                    <a:pt x="262" y="288"/>
                    <a:pt x="258" y="292"/>
                    <a:pt x="255" y="291"/>
                  </a:cubicBezTo>
                  <a:cubicBezTo>
                    <a:pt x="254" y="291"/>
                    <a:pt x="252" y="287"/>
                    <a:pt x="250" y="287"/>
                  </a:cubicBezTo>
                  <a:cubicBezTo>
                    <a:pt x="249" y="287"/>
                    <a:pt x="247" y="287"/>
                    <a:pt x="247" y="288"/>
                  </a:cubicBezTo>
                  <a:cubicBezTo>
                    <a:pt x="245" y="288"/>
                    <a:pt x="242" y="288"/>
                    <a:pt x="240" y="288"/>
                  </a:cubicBezTo>
                  <a:cubicBezTo>
                    <a:pt x="237" y="288"/>
                    <a:pt x="229" y="287"/>
                    <a:pt x="227" y="285"/>
                  </a:cubicBezTo>
                  <a:cubicBezTo>
                    <a:pt x="224" y="284"/>
                    <a:pt x="222" y="279"/>
                    <a:pt x="220" y="277"/>
                  </a:cubicBezTo>
                  <a:cubicBezTo>
                    <a:pt x="217" y="272"/>
                    <a:pt x="211" y="262"/>
                    <a:pt x="207" y="258"/>
                  </a:cubicBezTo>
                  <a:cubicBezTo>
                    <a:pt x="203" y="254"/>
                    <a:pt x="193" y="248"/>
                    <a:pt x="189" y="244"/>
                  </a:cubicBezTo>
                  <a:cubicBezTo>
                    <a:pt x="188" y="242"/>
                    <a:pt x="185" y="237"/>
                    <a:pt x="184" y="235"/>
                  </a:cubicBezTo>
                  <a:cubicBezTo>
                    <a:pt x="183" y="234"/>
                    <a:pt x="181" y="230"/>
                    <a:pt x="179" y="229"/>
                  </a:cubicBezTo>
                  <a:cubicBezTo>
                    <a:pt x="177" y="227"/>
                    <a:pt x="172" y="224"/>
                    <a:pt x="169" y="224"/>
                  </a:cubicBezTo>
                  <a:cubicBezTo>
                    <a:pt x="167" y="223"/>
                    <a:pt x="164" y="224"/>
                    <a:pt x="162" y="224"/>
                  </a:cubicBezTo>
                  <a:cubicBezTo>
                    <a:pt x="159" y="223"/>
                    <a:pt x="155" y="221"/>
                    <a:pt x="152" y="220"/>
                  </a:cubicBezTo>
                  <a:cubicBezTo>
                    <a:pt x="151" y="219"/>
                    <a:pt x="149" y="216"/>
                    <a:pt x="147" y="216"/>
                  </a:cubicBezTo>
                  <a:cubicBezTo>
                    <a:pt x="145" y="216"/>
                    <a:pt x="141" y="219"/>
                    <a:pt x="139" y="220"/>
                  </a:cubicBezTo>
                  <a:cubicBezTo>
                    <a:pt x="136" y="222"/>
                    <a:pt x="131" y="227"/>
                    <a:pt x="128" y="230"/>
                  </a:cubicBezTo>
                  <a:cubicBezTo>
                    <a:pt x="125" y="232"/>
                    <a:pt x="117" y="236"/>
                    <a:pt x="114" y="240"/>
                  </a:cubicBezTo>
                  <a:cubicBezTo>
                    <a:pt x="112" y="242"/>
                    <a:pt x="109" y="247"/>
                    <a:pt x="107" y="250"/>
                  </a:cubicBezTo>
                  <a:cubicBezTo>
                    <a:pt x="104" y="255"/>
                    <a:pt x="99" y="267"/>
                    <a:pt x="97" y="272"/>
                  </a:cubicBezTo>
                  <a:cubicBezTo>
                    <a:pt x="96" y="277"/>
                    <a:pt x="94" y="285"/>
                    <a:pt x="93" y="289"/>
                  </a:cubicBezTo>
                  <a:cubicBezTo>
                    <a:pt x="92" y="293"/>
                    <a:pt x="90" y="299"/>
                    <a:pt x="88" y="302"/>
                  </a:cubicBezTo>
                  <a:cubicBezTo>
                    <a:pt x="87" y="304"/>
                    <a:pt x="85" y="311"/>
                    <a:pt x="82" y="311"/>
                  </a:cubicBezTo>
                  <a:cubicBezTo>
                    <a:pt x="81" y="312"/>
                    <a:pt x="78" y="310"/>
                    <a:pt x="76" y="309"/>
                  </a:cubicBezTo>
                  <a:cubicBezTo>
                    <a:pt x="75" y="309"/>
                    <a:pt x="73" y="309"/>
                    <a:pt x="71" y="309"/>
                  </a:cubicBezTo>
                  <a:cubicBezTo>
                    <a:pt x="71" y="308"/>
                    <a:pt x="71" y="308"/>
                    <a:pt x="70" y="308"/>
                  </a:cubicBezTo>
                  <a:cubicBezTo>
                    <a:pt x="70" y="307"/>
                    <a:pt x="68" y="307"/>
                    <a:pt x="67" y="306"/>
                  </a:cubicBezTo>
                  <a:cubicBezTo>
                    <a:pt x="64" y="305"/>
                    <a:pt x="60" y="302"/>
                    <a:pt x="57" y="300"/>
                  </a:cubicBezTo>
                  <a:cubicBezTo>
                    <a:pt x="55" y="298"/>
                    <a:pt x="52" y="294"/>
                    <a:pt x="50" y="292"/>
                  </a:cubicBezTo>
                  <a:cubicBezTo>
                    <a:pt x="48" y="291"/>
                    <a:pt x="45" y="290"/>
                    <a:pt x="43" y="289"/>
                  </a:cubicBezTo>
                  <a:cubicBezTo>
                    <a:pt x="40" y="289"/>
                    <a:pt x="35" y="289"/>
                    <a:pt x="32" y="289"/>
                  </a:cubicBezTo>
                  <a:cubicBezTo>
                    <a:pt x="30" y="289"/>
                    <a:pt x="27" y="290"/>
                    <a:pt x="25" y="290"/>
                  </a:cubicBezTo>
                  <a:cubicBezTo>
                    <a:pt x="22" y="291"/>
                    <a:pt x="16" y="292"/>
                    <a:pt x="13" y="290"/>
                  </a:cubicBezTo>
                  <a:cubicBezTo>
                    <a:pt x="10" y="289"/>
                    <a:pt x="7" y="284"/>
                    <a:pt x="5" y="282"/>
                  </a:cubicBezTo>
                  <a:cubicBezTo>
                    <a:pt x="4" y="279"/>
                    <a:pt x="1" y="274"/>
                    <a:pt x="1" y="271"/>
                  </a:cubicBezTo>
                  <a:cubicBezTo>
                    <a:pt x="0" y="268"/>
                    <a:pt x="0" y="261"/>
                    <a:pt x="1" y="257"/>
                  </a:cubicBezTo>
                  <a:cubicBezTo>
                    <a:pt x="2" y="254"/>
                    <a:pt x="5" y="248"/>
                    <a:pt x="7" y="245"/>
                  </a:cubicBezTo>
                  <a:cubicBezTo>
                    <a:pt x="9" y="242"/>
                    <a:pt x="14" y="237"/>
                    <a:pt x="16" y="235"/>
                  </a:cubicBezTo>
                  <a:cubicBezTo>
                    <a:pt x="17" y="233"/>
                    <a:pt x="19" y="228"/>
                    <a:pt x="20" y="226"/>
                  </a:cubicBezTo>
                  <a:cubicBezTo>
                    <a:pt x="22" y="224"/>
                    <a:pt x="24" y="221"/>
                    <a:pt x="25" y="219"/>
                  </a:cubicBezTo>
                  <a:cubicBezTo>
                    <a:pt x="26" y="217"/>
                    <a:pt x="28" y="213"/>
                    <a:pt x="28" y="211"/>
                  </a:cubicBezTo>
                  <a:cubicBezTo>
                    <a:pt x="29" y="208"/>
                    <a:pt x="30" y="203"/>
                    <a:pt x="29" y="201"/>
                  </a:cubicBezTo>
                  <a:cubicBezTo>
                    <a:pt x="29" y="198"/>
                    <a:pt x="23" y="195"/>
                    <a:pt x="23" y="193"/>
                  </a:cubicBezTo>
                  <a:cubicBezTo>
                    <a:pt x="23" y="191"/>
                    <a:pt x="25" y="187"/>
                    <a:pt x="26" y="186"/>
                  </a:cubicBezTo>
                  <a:cubicBezTo>
                    <a:pt x="27" y="185"/>
                    <a:pt x="31" y="183"/>
                    <a:pt x="33" y="182"/>
                  </a:cubicBezTo>
                  <a:cubicBezTo>
                    <a:pt x="35" y="179"/>
                    <a:pt x="37" y="174"/>
                    <a:pt x="38" y="171"/>
                  </a:cubicBezTo>
                  <a:cubicBezTo>
                    <a:pt x="39" y="168"/>
                    <a:pt x="41" y="162"/>
                    <a:pt x="42" y="160"/>
                  </a:cubicBezTo>
                  <a:cubicBezTo>
                    <a:pt x="43" y="157"/>
                    <a:pt x="45" y="152"/>
                    <a:pt x="46" y="150"/>
                  </a:cubicBezTo>
                  <a:cubicBezTo>
                    <a:pt x="48" y="149"/>
                    <a:pt x="51" y="148"/>
                    <a:pt x="52" y="147"/>
                  </a:cubicBezTo>
                  <a:cubicBezTo>
                    <a:pt x="53" y="146"/>
                    <a:pt x="56" y="143"/>
                    <a:pt x="56" y="142"/>
                  </a:cubicBezTo>
                  <a:cubicBezTo>
                    <a:pt x="57" y="140"/>
                    <a:pt x="58" y="136"/>
                    <a:pt x="59" y="134"/>
                  </a:cubicBezTo>
                  <a:cubicBezTo>
                    <a:pt x="59" y="131"/>
                    <a:pt x="56" y="124"/>
                    <a:pt x="56" y="121"/>
                  </a:cubicBezTo>
                  <a:cubicBezTo>
                    <a:pt x="56" y="119"/>
                    <a:pt x="58" y="115"/>
                    <a:pt x="58" y="113"/>
                  </a:cubicBezTo>
                  <a:cubicBezTo>
                    <a:pt x="58" y="112"/>
                    <a:pt x="58" y="111"/>
                    <a:pt x="58" y="110"/>
                  </a:cubicBezTo>
                  <a:cubicBezTo>
                    <a:pt x="59" y="110"/>
                    <a:pt x="60" y="111"/>
                    <a:pt x="60" y="111"/>
                  </a:cubicBezTo>
                  <a:cubicBezTo>
                    <a:pt x="62" y="112"/>
                    <a:pt x="66" y="112"/>
                    <a:pt x="67" y="114"/>
                  </a:cubicBezTo>
                  <a:cubicBezTo>
                    <a:pt x="69" y="116"/>
                    <a:pt x="70" y="122"/>
                    <a:pt x="71" y="124"/>
                  </a:cubicBezTo>
                  <a:cubicBezTo>
                    <a:pt x="72" y="126"/>
                    <a:pt x="74" y="129"/>
                    <a:pt x="76" y="129"/>
                  </a:cubicBezTo>
                  <a:cubicBezTo>
                    <a:pt x="78" y="130"/>
                    <a:pt x="84" y="130"/>
                    <a:pt x="87" y="129"/>
                  </a:cubicBezTo>
                  <a:cubicBezTo>
                    <a:pt x="88" y="128"/>
                    <a:pt x="89" y="126"/>
                    <a:pt x="89" y="124"/>
                  </a:cubicBezTo>
                  <a:cubicBezTo>
                    <a:pt x="89" y="123"/>
                    <a:pt x="88" y="122"/>
                    <a:pt x="87" y="122"/>
                  </a:cubicBezTo>
                  <a:cubicBezTo>
                    <a:pt x="86" y="121"/>
                    <a:pt x="83" y="122"/>
                    <a:pt x="81" y="122"/>
                  </a:cubicBezTo>
                  <a:cubicBezTo>
                    <a:pt x="80" y="123"/>
                    <a:pt x="78" y="123"/>
                    <a:pt x="77" y="122"/>
                  </a:cubicBezTo>
                  <a:cubicBezTo>
                    <a:pt x="75" y="121"/>
                    <a:pt x="74" y="116"/>
                    <a:pt x="73" y="114"/>
                  </a:cubicBezTo>
                  <a:cubicBezTo>
                    <a:pt x="71" y="110"/>
                    <a:pt x="66" y="104"/>
                    <a:pt x="63" y="102"/>
                  </a:cubicBezTo>
                  <a:cubicBezTo>
                    <a:pt x="61" y="101"/>
                    <a:pt x="57" y="99"/>
                    <a:pt x="54" y="99"/>
                  </a:cubicBezTo>
                  <a:cubicBezTo>
                    <a:pt x="52" y="98"/>
                    <a:pt x="47" y="98"/>
                    <a:pt x="45" y="98"/>
                  </a:cubicBezTo>
                  <a:cubicBezTo>
                    <a:pt x="42" y="98"/>
                    <a:pt x="38" y="100"/>
                    <a:pt x="36" y="99"/>
                  </a:cubicBezTo>
                  <a:cubicBezTo>
                    <a:pt x="35" y="99"/>
                    <a:pt x="33" y="97"/>
                    <a:pt x="34" y="96"/>
                  </a:cubicBezTo>
                  <a:cubicBezTo>
                    <a:pt x="34" y="95"/>
                    <a:pt x="36" y="95"/>
                    <a:pt x="36" y="95"/>
                  </a:cubicBezTo>
                  <a:cubicBezTo>
                    <a:pt x="38" y="93"/>
                    <a:pt x="38" y="88"/>
                    <a:pt x="38" y="86"/>
                  </a:cubicBezTo>
                  <a:cubicBezTo>
                    <a:pt x="38" y="84"/>
                    <a:pt x="38" y="82"/>
                    <a:pt x="38" y="81"/>
                  </a:cubicBezTo>
                  <a:cubicBezTo>
                    <a:pt x="36" y="79"/>
                    <a:pt x="31" y="80"/>
                    <a:pt x="29" y="80"/>
                  </a:cubicBezTo>
                  <a:cubicBezTo>
                    <a:pt x="27" y="80"/>
                    <a:pt x="24" y="81"/>
                    <a:pt x="23" y="81"/>
                  </a:cubicBezTo>
                  <a:cubicBezTo>
                    <a:pt x="21" y="81"/>
                    <a:pt x="18" y="79"/>
                    <a:pt x="17" y="78"/>
                  </a:cubicBezTo>
                  <a:cubicBezTo>
                    <a:pt x="16" y="76"/>
                    <a:pt x="16" y="74"/>
                    <a:pt x="15" y="73"/>
                  </a:cubicBezTo>
                  <a:cubicBezTo>
                    <a:pt x="14" y="72"/>
                    <a:pt x="11" y="71"/>
                    <a:pt x="10" y="70"/>
                  </a:cubicBezTo>
                  <a:cubicBezTo>
                    <a:pt x="9" y="69"/>
                    <a:pt x="10" y="67"/>
                    <a:pt x="10" y="66"/>
                  </a:cubicBezTo>
                  <a:cubicBezTo>
                    <a:pt x="10" y="65"/>
                    <a:pt x="8" y="64"/>
                    <a:pt x="8" y="63"/>
                  </a:cubicBezTo>
                  <a:cubicBezTo>
                    <a:pt x="8" y="62"/>
                    <a:pt x="8" y="60"/>
                    <a:pt x="8" y="59"/>
                  </a:cubicBezTo>
                  <a:cubicBezTo>
                    <a:pt x="9" y="58"/>
                    <a:pt x="13" y="58"/>
                    <a:pt x="14" y="59"/>
                  </a:cubicBezTo>
                  <a:cubicBezTo>
                    <a:pt x="15" y="59"/>
                    <a:pt x="18" y="62"/>
                    <a:pt x="19" y="62"/>
                  </a:cubicBezTo>
                  <a:cubicBezTo>
                    <a:pt x="20" y="64"/>
                    <a:pt x="24" y="66"/>
                    <a:pt x="25" y="67"/>
                  </a:cubicBezTo>
                  <a:cubicBezTo>
                    <a:pt x="27" y="67"/>
                    <a:pt x="31" y="67"/>
                    <a:pt x="33" y="67"/>
                  </a:cubicBezTo>
                  <a:cubicBezTo>
                    <a:pt x="34" y="67"/>
                    <a:pt x="36" y="67"/>
                    <a:pt x="36" y="66"/>
                  </a:cubicBezTo>
                  <a:cubicBezTo>
                    <a:pt x="37" y="65"/>
                    <a:pt x="36" y="63"/>
                    <a:pt x="35" y="62"/>
                  </a:cubicBezTo>
                  <a:cubicBezTo>
                    <a:pt x="34" y="60"/>
                    <a:pt x="29" y="61"/>
                    <a:pt x="27" y="60"/>
                  </a:cubicBezTo>
                  <a:cubicBezTo>
                    <a:pt x="25" y="59"/>
                    <a:pt x="22" y="57"/>
                    <a:pt x="21" y="56"/>
                  </a:cubicBezTo>
                  <a:cubicBezTo>
                    <a:pt x="20" y="55"/>
                    <a:pt x="19" y="52"/>
                    <a:pt x="20" y="51"/>
                  </a:cubicBezTo>
                  <a:cubicBezTo>
                    <a:pt x="21" y="49"/>
                    <a:pt x="26" y="48"/>
                    <a:pt x="28" y="48"/>
                  </a:cubicBezTo>
                  <a:cubicBezTo>
                    <a:pt x="31" y="47"/>
                    <a:pt x="38" y="48"/>
                    <a:pt x="41" y="48"/>
                  </a:cubicBezTo>
                  <a:cubicBezTo>
                    <a:pt x="47" y="50"/>
                    <a:pt x="58" y="57"/>
                    <a:pt x="64" y="58"/>
                  </a:cubicBezTo>
                  <a:cubicBezTo>
                    <a:pt x="69" y="59"/>
                    <a:pt x="78" y="59"/>
                    <a:pt x="82" y="58"/>
                  </a:cubicBezTo>
                  <a:cubicBezTo>
                    <a:pt x="86" y="57"/>
                    <a:pt x="90" y="51"/>
                    <a:pt x="93" y="50"/>
                  </a:cubicBezTo>
                  <a:cubicBezTo>
                    <a:pt x="96" y="48"/>
                    <a:pt x="103" y="46"/>
                    <a:pt x="106" y="45"/>
                  </a:cubicBezTo>
                  <a:cubicBezTo>
                    <a:pt x="112" y="43"/>
                    <a:pt x="123" y="38"/>
                    <a:pt x="130" y="37"/>
                  </a:cubicBezTo>
                  <a:cubicBezTo>
                    <a:pt x="135" y="36"/>
                    <a:pt x="145" y="38"/>
                    <a:pt x="150" y="37"/>
                  </a:cubicBezTo>
                  <a:cubicBezTo>
                    <a:pt x="156" y="37"/>
                    <a:pt x="168" y="35"/>
                    <a:pt x="174" y="34"/>
                  </a:cubicBezTo>
                  <a:cubicBezTo>
                    <a:pt x="179" y="34"/>
                    <a:pt x="189" y="32"/>
                    <a:pt x="194" y="31"/>
                  </a:cubicBezTo>
                  <a:cubicBezTo>
                    <a:pt x="199" y="29"/>
                    <a:pt x="209" y="25"/>
                    <a:pt x="214" y="23"/>
                  </a:cubicBezTo>
                  <a:cubicBezTo>
                    <a:pt x="221" y="20"/>
                    <a:pt x="232" y="11"/>
                    <a:pt x="238" y="8"/>
                  </a:cubicBezTo>
                  <a:cubicBezTo>
                    <a:pt x="242" y="6"/>
                    <a:pt x="249" y="3"/>
                    <a:pt x="253" y="2"/>
                  </a:cubicBezTo>
                  <a:cubicBezTo>
                    <a:pt x="255" y="1"/>
                    <a:pt x="261" y="0"/>
                    <a:pt x="264" y="0"/>
                  </a:cubicBezTo>
                  <a:cubicBezTo>
                    <a:pt x="268" y="0"/>
                    <a:pt x="277" y="3"/>
                    <a:pt x="281" y="4"/>
                  </a:cubicBezTo>
                  <a:cubicBezTo>
                    <a:pt x="285" y="4"/>
                    <a:pt x="292" y="7"/>
                    <a:pt x="296" y="7"/>
                  </a:cubicBezTo>
                  <a:cubicBezTo>
                    <a:pt x="299" y="7"/>
                    <a:pt x="305" y="5"/>
                    <a:pt x="308" y="4"/>
                  </a:cubicBezTo>
                  <a:cubicBezTo>
                    <a:pt x="309" y="4"/>
                    <a:pt x="313" y="2"/>
                    <a:pt x="315" y="2"/>
                  </a:cubicBezTo>
                  <a:cubicBezTo>
                    <a:pt x="317" y="3"/>
                    <a:pt x="321" y="7"/>
                    <a:pt x="322" y="9"/>
                  </a:cubicBezTo>
                  <a:cubicBezTo>
                    <a:pt x="325" y="11"/>
                    <a:pt x="331" y="15"/>
                    <a:pt x="333" y="18"/>
                  </a:cubicBezTo>
                  <a:cubicBezTo>
                    <a:pt x="335" y="20"/>
                    <a:pt x="338" y="24"/>
                    <a:pt x="339" y="27"/>
                  </a:cubicBezTo>
                  <a:cubicBezTo>
                    <a:pt x="339" y="29"/>
                    <a:pt x="340" y="34"/>
                    <a:pt x="340" y="36"/>
                  </a:cubicBezTo>
                  <a:cubicBezTo>
                    <a:pt x="341" y="41"/>
                    <a:pt x="343" y="50"/>
                    <a:pt x="343" y="54"/>
                  </a:cubicBezTo>
                  <a:cubicBezTo>
                    <a:pt x="344" y="58"/>
                    <a:pt x="346" y="65"/>
                    <a:pt x="347" y="69"/>
                  </a:cubicBezTo>
                  <a:cubicBezTo>
                    <a:pt x="349" y="73"/>
                    <a:pt x="352" y="82"/>
                    <a:pt x="355" y="86"/>
                  </a:cubicBezTo>
                  <a:cubicBezTo>
                    <a:pt x="358" y="91"/>
                    <a:pt x="365" y="101"/>
                    <a:pt x="369" y="105"/>
                  </a:cubicBezTo>
                  <a:cubicBezTo>
                    <a:pt x="371" y="108"/>
                    <a:pt x="376" y="112"/>
                    <a:pt x="379" y="113"/>
                  </a:cubicBezTo>
                  <a:cubicBezTo>
                    <a:pt x="383" y="116"/>
                    <a:pt x="393" y="120"/>
                    <a:pt x="397" y="122"/>
                  </a:cubicBezTo>
                  <a:cubicBezTo>
                    <a:pt x="400" y="123"/>
                    <a:pt x="406" y="125"/>
                    <a:pt x="408" y="126"/>
                  </a:cubicBezTo>
                  <a:cubicBezTo>
                    <a:pt x="412" y="127"/>
                    <a:pt x="420" y="130"/>
                    <a:pt x="423" y="130"/>
                  </a:cubicBezTo>
                  <a:cubicBezTo>
                    <a:pt x="427" y="130"/>
                    <a:pt x="433" y="129"/>
                    <a:pt x="436" y="130"/>
                  </a:cubicBezTo>
                  <a:cubicBezTo>
                    <a:pt x="438" y="130"/>
                    <a:pt x="443" y="131"/>
                    <a:pt x="445" y="133"/>
                  </a:cubicBezTo>
                  <a:cubicBezTo>
                    <a:pt x="446" y="135"/>
                    <a:pt x="446" y="141"/>
                    <a:pt x="446" y="144"/>
                  </a:cubicBezTo>
                  <a:cubicBezTo>
                    <a:pt x="446" y="147"/>
                    <a:pt x="444" y="152"/>
                    <a:pt x="445" y="155"/>
                  </a:cubicBezTo>
                  <a:cubicBezTo>
                    <a:pt x="446" y="159"/>
                    <a:pt x="451" y="163"/>
                    <a:pt x="453" y="166"/>
                  </a:cubicBezTo>
                  <a:cubicBezTo>
                    <a:pt x="455" y="168"/>
                    <a:pt x="460" y="172"/>
                    <a:pt x="462" y="174"/>
                  </a:cubicBezTo>
                  <a:cubicBezTo>
                    <a:pt x="465" y="176"/>
                    <a:pt x="470" y="179"/>
                    <a:pt x="473" y="180"/>
                  </a:cubicBezTo>
                  <a:cubicBezTo>
                    <a:pt x="478" y="182"/>
                    <a:pt x="489" y="183"/>
                    <a:pt x="494" y="184"/>
                  </a:cubicBezTo>
                  <a:cubicBezTo>
                    <a:pt x="497" y="184"/>
                    <a:pt x="503" y="183"/>
                    <a:pt x="506" y="184"/>
                  </a:cubicBezTo>
                  <a:cubicBezTo>
                    <a:pt x="507" y="185"/>
                    <a:pt x="508" y="188"/>
                    <a:pt x="509" y="190"/>
                  </a:cubicBezTo>
                  <a:cubicBezTo>
                    <a:pt x="510" y="192"/>
                    <a:pt x="509" y="197"/>
                    <a:pt x="509" y="200"/>
                  </a:cubicBezTo>
                  <a:cubicBezTo>
                    <a:pt x="509" y="203"/>
                    <a:pt x="508" y="209"/>
                    <a:pt x="508" y="212"/>
                  </a:cubicBezTo>
                  <a:cubicBezTo>
                    <a:pt x="509" y="215"/>
                    <a:pt x="511" y="223"/>
                    <a:pt x="511" y="226"/>
                  </a:cubicBezTo>
                  <a:cubicBezTo>
                    <a:pt x="510" y="230"/>
                    <a:pt x="506" y="237"/>
                    <a:pt x="505" y="241"/>
                  </a:cubicBezTo>
                  <a:cubicBezTo>
                    <a:pt x="504" y="245"/>
                    <a:pt x="503" y="252"/>
                    <a:pt x="501" y="256"/>
                  </a:cubicBezTo>
                  <a:cubicBezTo>
                    <a:pt x="500" y="258"/>
                    <a:pt x="497" y="263"/>
                    <a:pt x="497" y="265"/>
                  </a:cubicBezTo>
                  <a:cubicBezTo>
                    <a:pt x="497" y="268"/>
                    <a:pt x="501" y="273"/>
                    <a:pt x="502" y="275"/>
                  </a:cubicBezTo>
                  <a:cubicBezTo>
                    <a:pt x="504" y="279"/>
                    <a:pt x="506" y="288"/>
                    <a:pt x="507" y="292"/>
                  </a:cubicBezTo>
                  <a:cubicBezTo>
                    <a:pt x="509" y="299"/>
                    <a:pt x="512" y="313"/>
                    <a:pt x="514" y="320"/>
                  </a:cubicBezTo>
                  <a:cubicBezTo>
                    <a:pt x="515" y="327"/>
                    <a:pt x="518" y="341"/>
                    <a:pt x="518" y="348"/>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2" name="Freeform 13">
              <a:extLst>
                <a:ext uri="{FF2B5EF4-FFF2-40B4-BE49-F238E27FC236}">
                  <a16:creationId xmlns:a16="http://schemas.microsoft.com/office/drawing/2014/main" id="{E437ABDA-F578-4045-B2DA-DB2362C2CA3C}"/>
                </a:ext>
              </a:extLst>
            </p:cNvPr>
            <p:cNvSpPr>
              <a:spLocks/>
            </p:cNvSpPr>
            <p:nvPr/>
          </p:nvSpPr>
          <p:spPr bwMode="auto">
            <a:xfrm>
              <a:off x="5097463" y="1679576"/>
              <a:ext cx="690562" cy="698500"/>
            </a:xfrm>
            <a:custGeom>
              <a:avLst/>
              <a:gdLst/>
              <a:ahLst/>
              <a:cxnLst>
                <a:cxn ang="0">
                  <a:pos x="466" y="310"/>
                </a:cxn>
                <a:cxn ang="0">
                  <a:pos x="461" y="350"/>
                </a:cxn>
                <a:cxn ang="0">
                  <a:pos x="458" y="415"/>
                </a:cxn>
                <a:cxn ang="0">
                  <a:pos x="447" y="455"/>
                </a:cxn>
                <a:cxn ang="0">
                  <a:pos x="415" y="451"/>
                </a:cxn>
                <a:cxn ang="0">
                  <a:pos x="379" y="446"/>
                </a:cxn>
                <a:cxn ang="0">
                  <a:pos x="349" y="448"/>
                </a:cxn>
                <a:cxn ang="0">
                  <a:pos x="314" y="442"/>
                </a:cxn>
                <a:cxn ang="0">
                  <a:pos x="295" y="461"/>
                </a:cxn>
                <a:cxn ang="0">
                  <a:pos x="279" y="447"/>
                </a:cxn>
                <a:cxn ang="0">
                  <a:pos x="248" y="431"/>
                </a:cxn>
                <a:cxn ang="0">
                  <a:pos x="213" y="431"/>
                </a:cxn>
                <a:cxn ang="0">
                  <a:pos x="194" y="449"/>
                </a:cxn>
                <a:cxn ang="0">
                  <a:pos x="193" y="474"/>
                </a:cxn>
                <a:cxn ang="0">
                  <a:pos x="177" y="472"/>
                </a:cxn>
                <a:cxn ang="0">
                  <a:pos x="167" y="475"/>
                </a:cxn>
                <a:cxn ang="0">
                  <a:pos x="154" y="471"/>
                </a:cxn>
                <a:cxn ang="0">
                  <a:pos x="138" y="476"/>
                </a:cxn>
                <a:cxn ang="0">
                  <a:pos x="115" y="459"/>
                </a:cxn>
                <a:cxn ang="0">
                  <a:pos x="93" y="439"/>
                </a:cxn>
                <a:cxn ang="0">
                  <a:pos x="64" y="438"/>
                </a:cxn>
                <a:cxn ang="0">
                  <a:pos x="43" y="423"/>
                </a:cxn>
                <a:cxn ang="0">
                  <a:pos x="27" y="430"/>
                </a:cxn>
                <a:cxn ang="0">
                  <a:pos x="10" y="405"/>
                </a:cxn>
                <a:cxn ang="0">
                  <a:pos x="8" y="362"/>
                </a:cxn>
                <a:cxn ang="0">
                  <a:pos x="35" y="346"/>
                </a:cxn>
                <a:cxn ang="0">
                  <a:pos x="24" y="313"/>
                </a:cxn>
                <a:cxn ang="0">
                  <a:pos x="0" y="289"/>
                </a:cxn>
                <a:cxn ang="0">
                  <a:pos x="42" y="248"/>
                </a:cxn>
                <a:cxn ang="0">
                  <a:pos x="80" y="228"/>
                </a:cxn>
                <a:cxn ang="0">
                  <a:pos x="105" y="240"/>
                </a:cxn>
                <a:cxn ang="0">
                  <a:pos x="144" y="212"/>
                </a:cxn>
                <a:cxn ang="0">
                  <a:pos x="147" y="179"/>
                </a:cxn>
                <a:cxn ang="0">
                  <a:pos x="111" y="147"/>
                </a:cxn>
                <a:cxn ang="0">
                  <a:pos x="111" y="118"/>
                </a:cxn>
                <a:cxn ang="0">
                  <a:pos x="90" y="105"/>
                </a:cxn>
                <a:cxn ang="0">
                  <a:pos x="89" y="93"/>
                </a:cxn>
                <a:cxn ang="0">
                  <a:pos x="106" y="73"/>
                </a:cxn>
                <a:cxn ang="0">
                  <a:pos x="127" y="24"/>
                </a:cxn>
                <a:cxn ang="0">
                  <a:pos x="160" y="0"/>
                </a:cxn>
                <a:cxn ang="0">
                  <a:pos x="182" y="8"/>
                </a:cxn>
                <a:cxn ang="0">
                  <a:pos x="202" y="28"/>
                </a:cxn>
                <a:cxn ang="0">
                  <a:pos x="240" y="69"/>
                </a:cxn>
                <a:cxn ang="0">
                  <a:pos x="263" y="71"/>
                </a:cxn>
                <a:cxn ang="0">
                  <a:pos x="279" y="68"/>
                </a:cxn>
                <a:cxn ang="0">
                  <a:pos x="308" y="83"/>
                </a:cxn>
                <a:cxn ang="0">
                  <a:pos x="341" y="120"/>
                </a:cxn>
                <a:cxn ang="0">
                  <a:pos x="375" y="154"/>
                </a:cxn>
                <a:cxn ang="0">
                  <a:pos x="411" y="192"/>
                </a:cxn>
                <a:cxn ang="0">
                  <a:pos x="432" y="222"/>
                </a:cxn>
                <a:cxn ang="0">
                  <a:pos x="450" y="232"/>
                </a:cxn>
                <a:cxn ang="0">
                  <a:pos x="440" y="248"/>
                </a:cxn>
                <a:cxn ang="0">
                  <a:pos x="445" y="271"/>
                </a:cxn>
                <a:cxn ang="0">
                  <a:pos x="465" y="290"/>
                </a:cxn>
              </a:cxnLst>
              <a:rect l="0" t="0" r="r" b="b"/>
              <a:pathLst>
                <a:path w="473" h="478">
                  <a:moveTo>
                    <a:pt x="473" y="300"/>
                  </a:moveTo>
                  <a:cubicBezTo>
                    <a:pt x="473" y="301"/>
                    <a:pt x="472" y="301"/>
                    <a:pt x="472" y="301"/>
                  </a:cubicBezTo>
                  <a:cubicBezTo>
                    <a:pt x="471" y="304"/>
                    <a:pt x="467" y="307"/>
                    <a:pt x="466" y="310"/>
                  </a:cubicBezTo>
                  <a:cubicBezTo>
                    <a:pt x="464" y="312"/>
                    <a:pt x="462" y="316"/>
                    <a:pt x="462" y="319"/>
                  </a:cubicBezTo>
                  <a:cubicBezTo>
                    <a:pt x="462" y="322"/>
                    <a:pt x="463" y="330"/>
                    <a:pt x="463" y="334"/>
                  </a:cubicBezTo>
                  <a:cubicBezTo>
                    <a:pt x="463" y="338"/>
                    <a:pt x="461" y="346"/>
                    <a:pt x="461" y="350"/>
                  </a:cubicBezTo>
                  <a:cubicBezTo>
                    <a:pt x="461" y="357"/>
                    <a:pt x="464" y="372"/>
                    <a:pt x="464" y="379"/>
                  </a:cubicBezTo>
                  <a:cubicBezTo>
                    <a:pt x="464" y="385"/>
                    <a:pt x="464" y="395"/>
                    <a:pt x="463" y="400"/>
                  </a:cubicBezTo>
                  <a:cubicBezTo>
                    <a:pt x="462" y="404"/>
                    <a:pt x="458" y="411"/>
                    <a:pt x="458" y="415"/>
                  </a:cubicBezTo>
                  <a:cubicBezTo>
                    <a:pt x="457" y="419"/>
                    <a:pt x="460" y="426"/>
                    <a:pt x="459" y="429"/>
                  </a:cubicBezTo>
                  <a:cubicBezTo>
                    <a:pt x="459" y="434"/>
                    <a:pt x="458" y="442"/>
                    <a:pt x="456" y="446"/>
                  </a:cubicBezTo>
                  <a:cubicBezTo>
                    <a:pt x="454" y="449"/>
                    <a:pt x="450" y="454"/>
                    <a:pt x="447" y="455"/>
                  </a:cubicBezTo>
                  <a:cubicBezTo>
                    <a:pt x="445" y="456"/>
                    <a:pt x="440" y="453"/>
                    <a:pt x="438" y="452"/>
                  </a:cubicBezTo>
                  <a:cubicBezTo>
                    <a:pt x="435" y="450"/>
                    <a:pt x="431" y="446"/>
                    <a:pt x="429" y="446"/>
                  </a:cubicBezTo>
                  <a:cubicBezTo>
                    <a:pt x="425" y="446"/>
                    <a:pt x="418" y="450"/>
                    <a:pt x="415" y="451"/>
                  </a:cubicBezTo>
                  <a:cubicBezTo>
                    <a:pt x="411" y="453"/>
                    <a:pt x="405" y="456"/>
                    <a:pt x="402" y="457"/>
                  </a:cubicBezTo>
                  <a:cubicBezTo>
                    <a:pt x="399" y="457"/>
                    <a:pt x="394" y="456"/>
                    <a:pt x="391" y="455"/>
                  </a:cubicBezTo>
                  <a:cubicBezTo>
                    <a:pt x="388" y="454"/>
                    <a:pt x="382" y="448"/>
                    <a:pt x="379" y="446"/>
                  </a:cubicBezTo>
                  <a:cubicBezTo>
                    <a:pt x="377" y="445"/>
                    <a:pt x="373" y="442"/>
                    <a:pt x="371" y="442"/>
                  </a:cubicBezTo>
                  <a:cubicBezTo>
                    <a:pt x="368" y="441"/>
                    <a:pt x="363" y="442"/>
                    <a:pt x="360" y="442"/>
                  </a:cubicBezTo>
                  <a:cubicBezTo>
                    <a:pt x="357" y="443"/>
                    <a:pt x="352" y="448"/>
                    <a:pt x="349" y="448"/>
                  </a:cubicBezTo>
                  <a:cubicBezTo>
                    <a:pt x="346" y="449"/>
                    <a:pt x="339" y="448"/>
                    <a:pt x="336" y="447"/>
                  </a:cubicBezTo>
                  <a:cubicBezTo>
                    <a:pt x="333" y="447"/>
                    <a:pt x="328" y="444"/>
                    <a:pt x="325" y="444"/>
                  </a:cubicBezTo>
                  <a:cubicBezTo>
                    <a:pt x="322" y="443"/>
                    <a:pt x="317" y="442"/>
                    <a:pt x="314" y="442"/>
                  </a:cubicBezTo>
                  <a:cubicBezTo>
                    <a:pt x="312" y="443"/>
                    <a:pt x="309" y="444"/>
                    <a:pt x="307" y="446"/>
                  </a:cubicBezTo>
                  <a:cubicBezTo>
                    <a:pt x="305" y="448"/>
                    <a:pt x="302" y="454"/>
                    <a:pt x="300" y="457"/>
                  </a:cubicBezTo>
                  <a:cubicBezTo>
                    <a:pt x="299" y="458"/>
                    <a:pt x="296" y="460"/>
                    <a:pt x="295" y="461"/>
                  </a:cubicBezTo>
                  <a:cubicBezTo>
                    <a:pt x="294" y="462"/>
                    <a:pt x="293" y="464"/>
                    <a:pt x="292" y="466"/>
                  </a:cubicBezTo>
                  <a:cubicBezTo>
                    <a:pt x="291" y="464"/>
                    <a:pt x="288" y="463"/>
                    <a:pt x="287" y="462"/>
                  </a:cubicBezTo>
                  <a:cubicBezTo>
                    <a:pt x="284" y="458"/>
                    <a:pt x="282" y="450"/>
                    <a:pt x="279" y="447"/>
                  </a:cubicBezTo>
                  <a:cubicBezTo>
                    <a:pt x="278" y="445"/>
                    <a:pt x="274" y="442"/>
                    <a:pt x="271" y="441"/>
                  </a:cubicBezTo>
                  <a:cubicBezTo>
                    <a:pt x="269" y="440"/>
                    <a:pt x="263" y="438"/>
                    <a:pt x="260" y="436"/>
                  </a:cubicBezTo>
                  <a:cubicBezTo>
                    <a:pt x="257" y="435"/>
                    <a:pt x="251" y="432"/>
                    <a:pt x="248" y="431"/>
                  </a:cubicBezTo>
                  <a:cubicBezTo>
                    <a:pt x="245" y="430"/>
                    <a:pt x="239" y="431"/>
                    <a:pt x="236" y="431"/>
                  </a:cubicBezTo>
                  <a:cubicBezTo>
                    <a:pt x="233" y="430"/>
                    <a:pt x="227" y="430"/>
                    <a:pt x="224" y="430"/>
                  </a:cubicBezTo>
                  <a:cubicBezTo>
                    <a:pt x="222" y="430"/>
                    <a:pt x="216" y="430"/>
                    <a:pt x="213" y="431"/>
                  </a:cubicBezTo>
                  <a:cubicBezTo>
                    <a:pt x="212" y="432"/>
                    <a:pt x="210" y="435"/>
                    <a:pt x="209" y="437"/>
                  </a:cubicBezTo>
                  <a:cubicBezTo>
                    <a:pt x="207" y="438"/>
                    <a:pt x="202" y="440"/>
                    <a:pt x="200" y="442"/>
                  </a:cubicBezTo>
                  <a:cubicBezTo>
                    <a:pt x="198" y="444"/>
                    <a:pt x="195" y="449"/>
                    <a:pt x="194" y="449"/>
                  </a:cubicBezTo>
                  <a:cubicBezTo>
                    <a:pt x="194" y="449"/>
                    <a:pt x="192" y="456"/>
                    <a:pt x="191" y="458"/>
                  </a:cubicBezTo>
                  <a:cubicBezTo>
                    <a:pt x="191" y="460"/>
                    <a:pt x="193" y="465"/>
                    <a:pt x="193" y="467"/>
                  </a:cubicBezTo>
                  <a:cubicBezTo>
                    <a:pt x="194" y="469"/>
                    <a:pt x="194" y="473"/>
                    <a:pt x="193" y="474"/>
                  </a:cubicBezTo>
                  <a:cubicBezTo>
                    <a:pt x="193" y="476"/>
                    <a:pt x="190" y="478"/>
                    <a:pt x="189" y="478"/>
                  </a:cubicBezTo>
                  <a:cubicBezTo>
                    <a:pt x="187" y="478"/>
                    <a:pt x="184" y="477"/>
                    <a:pt x="183" y="477"/>
                  </a:cubicBezTo>
                  <a:cubicBezTo>
                    <a:pt x="181" y="476"/>
                    <a:pt x="179" y="473"/>
                    <a:pt x="177" y="472"/>
                  </a:cubicBezTo>
                  <a:cubicBezTo>
                    <a:pt x="176" y="471"/>
                    <a:pt x="173" y="470"/>
                    <a:pt x="172" y="470"/>
                  </a:cubicBezTo>
                  <a:cubicBezTo>
                    <a:pt x="171" y="470"/>
                    <a:pt x="169" y="470"/>
                    <a:pt x="168" y="471"/>
                  </a:cubicBezTo>
                  <a:cubicBezTo>
                    <a:pt x="167" y="471"/>
                    <a:pt x="168" y="474"/>
                    <a:pt x="167" y="475"/>
                  </a:cubicBezTo>
                  <a:cubicBezTo>
                    <a:pt x="166" y="476"/>
                    <a:pt x="165" y="477"/>
                    <a:pt x="164" y="477"/>
                  </a:cubicBezTo>
                  <a:cubicBezTo>
                    <a:pt x="162" y="478"/>
                    <a:pt x="159" y="477"/>
                    <a:pt x="157" y="476"/>
                  </a:cubicBezTo>
                  <a:cubicBezTo>
                    <a:pt x="156" y="475"/>
                    <a:pt x="155" y="472"/>
                    <a:pt x="154" y="471"/>
                  </a:cubicBezTo>
                  <a:cubicBezTo>
                    <a:pt x="153" y="470"/>
                    <a:pt x="150" y="467"/>
                    <a:pt x="148" y="467"/>
                  </a:cubicBezTo>
                  <a:cubicBezTo>
                    <a:pt x="146" y="467"/>
                    <a:pt x="143" y="469"/>
                    <a:pt x="142" y="470"/>
                  </a:cubicBezTo>
                  <a:cubicBezTo>
                    <a:pt x="141" y="471"/>
                    <a:pt x="139" y="475"/>
                    <a:pt x="138" y="476"/>
                  </a:cubicBezTo>
                  <a:cubicBezTo>
                    <a:pt x="136" y="476"/>
                    <a:pt x="132" y="477"/>
                    <a:pt x="130" y="477"/>
                  </a:cubicBezTo>
                  <a:cubicBezTo>
                    <a:pt x="128" y="477"/>
                    <a:pt x="125" y="473"/>
                    <a:pt x="123" y="472"/>
                  </a:cubicBezTo>
                  <a:cubicBezTo>
                    <a:pt x="121" y="469"/>
                    <a:pt x="117" y="462"/>
                    <a:pt x="115" y="459"/>
                  </a:cubicBezTo>
                  <a:cubicBezTo>
                    <a:pt x="113" y="457"/>
                    <a:pt x="111" y="453"/>
                    <a:pt x="109" y="451"/>
                  </a:cubicBezTo>
                  <a:cubicBezTo>
                    <a:pt x="107" y="449"/>
                    <a:pt x="103" y="445"/>
                    <a:pt x="100" y="444"/>
                  </a:cubicBezTo>
                  <a:cubicBezTo>
                    <a:pt x="99" y="443"/>
                    <a:pt x="95" y="440"/>
                    <a:pt x="93" y="439"/>
                  </a:cubicBezTo>
                  <a:cubicBezTo>
                    <a:pt x="91" y="438"/>
                    <a:pt x="85" y="437"/>
                    <a:pt x="82" y="437"/>
                  </a:cubicBezTo>
                  <a:cubicBezTo>
                    <a:pt x="81" y="437"/>
                    <a:pt x="77" y="439"/>
                    <a:pt x="75" y="439"/>
                  </a:cubicBezTo>
                  <a:cubicBezTo>
                    <a:pt x="72" y="440"/>
                    <a:pt x="67" y="439"/>
                    <a:pt x="64" y="438"/>
                  </a:cubicBezTo>
                  <a:cubicBezTo>
                    <a:pt x="62" y="437"/>
                    <a:pt x="59" y="434"/>
                    <a:pt x="57" y="432"/>
                  </a:cubicBezTo>
                  <a:cubicBezTo>
                    <a:pt x="55" y="431"/>
                    <a:pt x="51" y="427"/>
                    <a:pt x="49" y="425"/>
                  </a:cubicBezTo>
                  <a:cubicBezTo>
                    <a:pt x="48" y="424"/>
                    <a:pt x="45" y="423"/>
                    <a:pt x="43" y="423"/>
                  </a:cubicBezTo>
                  <a:cubicBezTo>
                    <a:pt x="41" y="422"/>
                    <a:pt x="37" y="423"/>
                    <a:pt x="36" y="424"/>
                  </a:cubicBezTo>
                  <a:cubicBezTo>
                    <a:pt x="35" y="425"/>
                    <a:pt x="34" y="428"/>
                    <a:pt x="33" y="429"/>
                  </a:cubicBezTo>
                  <a:cubicBezTo>
                    <a:pt x="32" y="430"/>
                    <a:pt x="29" y="431"/>
                    <a:pt x="27" y="430"/>
                  </a:cubicBezTo>
                  <a:cubicBezTo>
                    <a:pt x="25" y="430"/>
                    <a:pt x="22" y="426"/>
                    <a:pt x="20" y="424"/>
                  </a:cubicBezTo>
                  <a:cubicBezTo>
                    <a:pt x="18" y="422"/>
                    <a:pt x="15" y="417"/>
                    <a:pt x="14" y="415"/>
                  </a:cubicBezTo>
                  <a:cubicBezTo>
                    <a:pt x="13" y="412"/>
                    <a:pt x="11" y="407"/>
                    <a:pt x="10" y="405"/>
                  </a:cubicBezTo>
                  <a:cubicBezTo>
                    <a:pt x="9" y="400"/>
                    <a:pt x="5" y="390"/>
                    <a:pt x="4" y="385"/>
                  </a:cubicBezTo>
                  <a:cubicBezTo>
                    <a:pt x="3" y="381"/>
                    <a:pt x="2" y="374"/>
                    <a:pt x="3" y="370"/>
                  </a:cubicBezTo>
                  <a:cubicBezTo>
                    <a:pt x="4" y="368"/>
                    <a:pt x="6" y="364"/>
                    <a:pt x="8" y="362"/>
                  </a:cubicBezTo>
                  <a:cubicBezTo>
                    <a:pt x="10" y="360"/>
                    <a:pt x="14" y="358"/>
                    <a:pt x="16" y="356"/>
                  </a:cubicBezTo>
                  <a:cubicBezTo>
                    <a:pt x="19" y="355"/>
                    <a:pt x="25" y="353"/>
                    <a:pt x="27" y="352"/>
                  </a:cubicBezTo>
                  <a:cubicBezTo>
                    <a:pt x="29" y="351"/>
                    <a:pt x="33" y="348"/>
                    <a:pt x="35" y="346"/>
                  </a:cubicBezTo>
                  <a:cubicBezTo>
                    <a:pt x="36" y="344"/>
                    <a:pt x="39" y="339"/>
                    <a:pt x="39" y="336"/>
                  </a:cubicBezTo>
                  <a:cubicBezTo>
                    <a:pt x="39" y="333"/>
                    <a:pt x="37" y="327"/>
                    <a:pt x="35" y="324"/>
                  </a:cubicBezTo>
                  <a:cubicBezTo>
                    <a:pt x="33" y="320"/>
                    <a:pt x="27" y="315"/>
                    <a:pt x="24" y="313"/>
                  </a:cubicBezTo>
                  <a:cubicBezTo>
                    <a:pt x="20" y="308"/>
                    <a:pt x="10" y="301"/>
                    <a:pt x="6" y="296"/>
                  </a:cubicBezTo>
                  <a:cubicBezTo>
                    <a:pt x="5" y="295"/>
                    <a:pt x="2" y="292"/>
                    <a:pt x="0" y="289"/>
                  </a:cubicBezTo>
                  <a:cubicBezTo>
                    <a:pt x="0" y="289"/>
                    <a:pt x="0" y="289"/>
                    <a:pt x="0" y="289"/>
                  </a:cubicBezTo>
                  <a:cubicBezTo>
                    <a:pt x="5" y="287"/>
                    <a:pt x="14" y="281"/>
                    <a:pt x="18" y="278"/>
                  </a:cubicBezTo>
                  <a:cubicBezTo>
                    <a:pt x="22" y="274"/>
                    <a:pt x="31" y="266"/>
                    <a:pt x="35" y="262"/>
                  </a:cubicBezTo>
                  <a:cubicBezTo>
                    <a:pt x="37" y="259"/>
                    <a:pt x="40" y="251"/>
                    <a:pt x="42" y="248"/>
                  </a:cubicBezTo>
                  <a:cubicBezTo>
                    <a:pt x="45" y="243"/>
                    <a:pt x="52" y="235"/>
                    <a:pt x="57" y="232"/>
                  </a:cubicBezTo>
                  <a:cubicBezTo>
                    <a:pt x="59" y="230"/>
                    <a:pt x="66" y="227"/>
                    <a:pt x="69" y="227"/>
                  </a:cubicBezTo>
                  <a:cubicBezTo>
                    <a:pt x="71" y="227"/>
                    <a:pt x="77" y="227"/>
                    <a:pt x="80" y="228"/>
                  </a:cubicBezTo>
                  <a:cubicBezTo>
                    <a:pt x="82" y="229"/>
                    <a:pt x="87" y="233"/>
                    <a:pt x="89" y="235"/>
                  </a:cubicBezTo>
                  <a:cubicBezTo>
                    <a:pt x="91" y="236"/>
                    <a:pt x="95" y="239"/>
                    <a:pt x="97" y="240"/>
                  </a:cubicBezTo>
                  <a:cubicBezTo>
                    <a:pt x="99" y="241"/>
                    <a:pt x="103" y="241"/>
                    <a:pt x="105" y="240"/>
                  </a:cubicBezTo>
                  <a:cubicBezTo>
                    <a:pt x="107" y="240"/>
                    <a:pt x="112" y="238"/>
                    <a:pt x="115" y="237"/>
                  </a:cubicBezTo>
                  <a:cubicBezTo>
                    <a:pt x="119" y="235"/>
                    <a:pt x="127" y="230"/>
                    <a:pt x="131" y="227"/>
                  </a:cubicBezTo>
                  <a:cubicBezTo>
                    <a:pt x="135" y="224"/>
                    <a:pt x="142" y="216"/>
                    <a:pt x="144" y="212"/>
                  </a:cubicBezTo>
                  <a:cubicBezTo>
                    <a:pt x="146" y="209"/>
                    <a:pt x="149" y="204"/>
                    <a:pt x="150" y="201"/>
                  </a:cubicBezTo>
                  <a:cubicBezTo>
                    <a:pt x="151" y="198"/>
                    <a:pt x="150" y="191"/>
                    <a:pt x="149" y="188"/>
                  </a:cubicBezTo>
                  <a:cubicBezTo>
                    <a:pt x="149" y="185"/>
                    <a:pt x="148" y="181"/>
                    <a:pt x="147" y="179"/>
                  </a:cubicBezTo>
                  <a:cubicBezTo>
                    <a:pt x="145" y="176"/>
                    <a:pt x="139" y="173"/>
                    <a:pt x="136" y="170"/>
                  </a:cubicBezTo>
                  <a:cubicBezTo>
                    <a:pt x="133" y="168"/>
                    <a:pt x="128" y="164"/>
                    <a:pt x="126" y="161"/>
                  </a:cubicBezTo>
                  <a:cubicBezTo>
                    <a:pt x="122" y="158"/>
                    <a:pt x="114" y="151"/>
                    <a:pt x="111" y="147"/>
                  </a:cubicBezTo>
                  <a:cubicBezTo>
                    <a:pt x="110" y="145"/>
                    <a:pt x="109" y="141"/>
                    <a:pt x="109" y="139"/>
                  </a:cubicBezTo>
                  <a:cubicBezTo>
                    <a:pt x="108" y="135"/>
                    <a:pt x="109" y="128"/>
                    <a:pt x="109" y="124"/>
                  </a:cubicBezTo>
                  <a:cubicBezTo>
                    <a:pt x="110" y="123"/>
                    <a:pt x="111" y="119"/>
                    <a:pt x="111" y="118"/>
                  </a:cubicBezTo>
                  <a:cubicBezTo>
                    <a:pt x="110" y="116"/>
                    <a:pt x="109" y="114"/>
                    <a:pt x="107" y="113"/>
                  </a:cubicBezTo>
                  <a:cubicBezTo>
                    <a:pt x="106" y="112"/>
                    <a:pt x="102" y="110"/>
                    <a:pt x="100" y="110"/>
                  </a:cubicBezTo>
                  <a:cubicBezTo>
                    <a:pt x="97" y="108"/>
                    <a:pt x="92" y="106"/>
                    <a:pt x="90" y="105"/>
                  </a:cubicBezTo>
                  <a:cubicBezTo>
                    <a:pt x="88" y="104"/>
                    <a:pt x="85" y="101"/>
                    <a:pt x="84" y="99"/>
                  </a:cubicBezTo>
                  <a:cubicBezTo>
                    <a:pt x="83" y="97"/>
                    <a:pt x="84" y="94"/>
                    <a:pt x="84" y="93"/>
                  </a:cubicBezTo>
                  <a:cubicBezTo>
                    <a:pt x="86" y="93"/>
                    <a:pt x="88" y="93"/>
                    <a:pt x="89" y="93"/>
                  </a:cubicBezTo>
                  <a:cubicBezTo>
                    <a:pt x="91" y="94"/>
                    <a:pt x="94" y="96"/>
                    <a:pt x="95" y="95"/>
                  </a:cubicBezTo>
                  <a:cubicBezTo>
                    <a:pt x="98" y="95"/>
                    <a:pt x="100" y="88"/>
                    <a:pt x="101" y="86"/>
                  </a:cubicBezTo>
                  <a:cubicBezTo>
                    <a:pt x="103" y="83"/>
                    <a:pt x="105" y="77"/>
                    <a:pt x="106" y="73"/>
                  </a:cubicBezTo>
                  <a:cubicBezTo>
                    <a:pt x="107" y="69"/>
                    <a:pt x="109" y="61"/>
                    <a:pt x="110" y="56"/>
                  </a:cubicBezTo>
                  <a:cubicBezTo>
                    <a:pt x="112" y="51"/>
                    <a:pt x="117" y="39"/>
                    <a:pt x="120" y="34"/>
                  </a:cubicBezTo>
                  <a:cubicBezTo>
                    <a:pt x="122" y="31"/>
                    <a:pt x="125" y="26"/>
                    <a:pt x="127" y="24"/>
                  </a:cubicBezTo>
                  <a:cubicBezTo>
                    <a:pt x="130" y="20"/>
                    <a:pt x="138" y="16"/>
                    <a:pt x="141" y="14"/>
                  </a:cubicBezTo>
                  <a:cubicBezTo>
                    <a:pt x="144" y="11"/>
                    <a:pt x="149" y="6"/>
                    <a:pt x="152" y="4"/>
                  </a:cubicBezTo>
                  <a:cubicBezTo>
                    <a:pt x="154" y="3"/>
                    <a:pt x="158" y="0"/>
                    <a:pt x="160" y="0"/>
                  </a:cubicBezTo>
                  <a:cubicBezTo>
                    <a:pt x="162" y="0"/>
                    <a:pt x="164" y="3"/>
                    <a:pt x="165" y="4"/>
                  </a:cubicBezTo>
                  <a:cubicBezTo>
                    <a:pt x="168" y="5"/>
                    <a:pt x="172" y="7"/>
                    <a:pt x="175" y="8"/>
                  </a:cubicBezTo>
                  <a:cubicBezTo>
                    <a:pt x="177" y="8"/>
                    <a:pt x="180" y="7"/>
                    <a:pt x="182" y="8"/>
                  </a:cubicBezTo>
                  <a:cubicBezTo>
                    <a:pt x="185" y="8"/>
                    <a:pt x="190" y="11"/>
                    <a:pt x="192" y="13"/>
                  </a:cubicBezTo>
                  <a:cubicBezTo>
                    <a:pt x="194" y="14"/>
                    <a:pt x="196" y="18"/>
                    <a:pt x="197" y="19"/>
                  </a:cubicBezTo>
                  <a:cubicBezTo>
                    <a:pt x="198" y="21"/>
                    <a:pt x="201" y="26"/>
                    <a:pt x="202" y="28"/>
                  </a:cubicBezTo>
                  <a:cubicBezTo>
                    <a:pt x="206" y="32"/>
                    <a:pt x="216" y="38"/>
                    <a:pt x="220" y="42"/>
                  </a:cubicBezTo>
                  <a:cubicBezTo>
                    <a:pt x="224" y="46"/>
                    <a:pt x="230" y="56"/>
                    <a:pt x="233" y="61"/>
                  </a:cubicBezTo>
                  <a:cubicBezTo>
                    <a:pt x="235" y="63"/>
                    <a:pt x="237" y="68"/>
                    <a:pt x="240" y="69"/>
                  </a:cubicBezTo>
                  <a:cubicBezTo>
                    <a:pt x="242" y="71"/>
                    <a:pt x="250" y="72"/>
                    <a:pt x="253" y="72"/>
                  </a:cubicBezTo>
                  <a:cubicBezTo>
                    <a:pt x="255" y="72"/>
                    <a:pt x="258" y="72"/>
                    <a:pt x="260" y="72"/>
                  </a:cubicBezTo>
                  <a:cubicBezTo>
                    <a:pt x="260" y="71"/>
                    <a:pt x="262" y="71"/>
                    <a:pt x="263" y="71"/>
                  </a:cubicBezTo>
                  <a:cubicBezTo>
                    <a:pt x="265" y="71"/>
                    <a:pt x="267" y="75"/>
                    <a:pt x="268" y="75"/>
                  </a:cubicBezTo>
                  <a:cubicBezTo>
                    <a:pt x="271" y="76"/>
                    <a:pt x="275" y="72"/>
                    <a:pt x="277" y="71"/>
                  </a:cubicBezTo>
                  <a:cubicBezTo>
                    <a:pt x="278" y="70"/>
                    <a:pt x="279" y="68"/>
                    <a:pt x="279" y="68"/>
                  </a:cubicBezTo>
                  <a:cubicBezTo>
                    <a:pt x="281" y="68"/>
                    <a:pt x="284" y="70"/>
                    <a:pt x="285" y="71"/>
                  </a:cubicBezTo>
                  <a:cubicBezTo>
                    <a:pt x="288" y="72"/>
                    <a:pt x="294" y="75"/>
                    <a:pt x="297" y="77"/>
                  </a:cubicBezTo>
                  <a:cubicBezTo>
                    <a:pt x="300" y="78"/>
                    <a:pt x="305" y="81"/>
                    <a:pt x="308" y="83"/>
                  </a:cubicBezTo>
                  <a:cubicBezTo>
                    <a:pt x="311" y="86"/>
                    <a:pt x="318" y="91"/>
                    <a:pt x="321" y="94"/>
                  </a:cubicBezTo>
                  <a:cubicBezTo>
                    <a:pt x="324" y="97"/>
                    <a:pt x="327" y="104"/>
                    <a:pt x="330" y="107"/>
                  </a:cubicBezTo>
                  <a:cubicBezTo>
                    <a:pt x="332" y="110"/>
                    <a:pt x="338" y="116"/>
                    <a:pt x="341" y="120"/>
                  </a:cubicBezTo>
                  <a:cubicBezTo>
                    <a:pt x="344" y="123"/>
                    <a:pt x="349" y="129"/>
                    <a:pt x="353" y="132"/>
                  </a:cubicBezTo>
                  <a:cubicBezTo>
                    <a:pt x="355" y="134"/>
                    <a:pt x="360" y="136"/>
                    <a:pt x="362" y="138"/>
                  </a:cubicBezTo>
                  <a:cubicBezTo>
                    <a:pt x="366" y="141"/>
                    <a:pt x="371" y="151"/>
                    <a:pt x="375" y="154"/>
                  </a:cubicBezTo>
                  <a:cubicBezTo>
                    <a:pt x="378" y="158"/>
                    <a:pt x="386" y="162"/>
                    <a:pt x="390" y="166"/>
                  </a:cubicBezTo>
                  <a:cubicBezTo>
                    <a:pt x="393" y="168"/>
                    <a:pt x="398" y="173"/>
                    <a:pt x="401" y="176"/>
                  </a:cubicBezTo>
                  <a:cubicBezTo>
                    <a:pt x="404" y="180"/>
                    <a:pt x="408" y="188"/>
                    <a:pt x="411" y="192"/>
                  </a:cubicBezTo>
                  <a:cubicBezTo>
                    <a:pt x="413" y="194"/>
                    <a:pt x="417" y="197"/>
                    <a:pt x="419" y="200"/>
                  </a:cubicBezTo>
                  <a:cubicBezTo>
                    <a:pt x="420" y="202"/>
                    <a:pt x="421" y="207"/>
                    <a:pt x="423" y="209"/>
                  </a:cubicBezTo>
                  <a:cubicBezTo>
                    <a:pt x="425" y="213"/>
                    <a:pt x="430" y="219"/>
                    <a:pt x="432" y="222"/>
                  </a:cubicBezTo>
                  <a:cubicBezTo>
                    <a:pt x="434" y="224"/>
                    <a:pt x="437" y="226"/>
                    <a:pt x="438" y="227"/>
                  </a:cubicBezTo>
                  <a:cubicBezTo>
                    <a:pt x="440" y="228"/>
                    <a:pt x="443" y="231"/>
                    <a:pt x="445" y="232"/>
                  </a:cubicBezTo>
                  <a:cubicBezTo>
                    <a:pt x="446" y="232"/>
                    <a:pt x="449" y="231"/>
                    <a:pt x="450" y="232"/>
                  </a:cubicBezTo>
                  <a:cubicBezTo>
                    <a:pt x="451" y="232"/>
                    <a:pt x="451" y="235"/>
                    <a:pt x="450" y="236"/>
                  </a:cubicBezTo>
                  <a:cubicBezTo>
                    <a:pt x="450" y="238"/>
                    <a:pt x="447" y="240"/>
                    <a:pt x="445" y="242"/>
                  </a:cubicBezTo>
                  <a:cubicBezTo>
                    <a:pt x="444" y="243"/>
                    <a:pt x="441" y="246"/>
                    <a:pt x="440" y="248"/>
                  </a:cubicBezTo>
                  <a:cubicBezTo>
                    <a:pt x="439" y="250"/>
                    <a:pt x="438" y="257"/>
                    <a:pt x="437" y="260"/>
                  </a:cubicBezTo>
                  <a:cubicBezTo>
                    <a:pt x="437" y="262"/>
                    <a:pt x="436" y="265"/>
                    <a:pt x="437" y="267"/>
                  </a:cubicBezTo>
                  <a:cubicBezTo>
                    <a:pt x="438" y="269"/>
                    <a:pt x="443" y="270"/>
                    <a:pt x="445" y="271"/>
                  </a:cubicBezTo>
                  <a:cubicBezTo>
                    <a:pt x="446" y="271"/>
                    <a:pt x="449" y="271"/>
                    <a:pt x="451" y="272"/>
                  </a:cubicBezTo>
                  <a:cubicBezTo>
                    <a:pt x="453" y="273"/>
                    <a:pt x="457" y="277"/>
                    <a:pt x="459" y="279"/>
                  </a:cubicBezTo>
                  <a:cubicBezTo>
                    <a:pt x="461" y="281"/>
                    <a:pt x="463" y="287"/>
                    <a:pt x="465" y="290"/>
                  </a:cubicBezTo>
                  <a:cubicBezTo>
                    <a:pt x="467" y="292"/>
                    <a:pt x="471" y="296"/>
                    <a:pt x="473" y="300"/>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3" name="Freeform 14">
              <a:extLst>
                <a:ext uri="{FF2B5EF4-FFF2-40B4-BE49-F238E27FC236}">
                  <a16:creationId xmlns:a16="http://schemas.microsoft.com/office/drawing/2014/main" id="{477C1726-353C-460C-8494-D2624B340289}"/>
                </a:ext>
              </a:extLst>
            </p:cNvPr>
            <p:cNvSpPr>
              <a:spLocks/>
            </p:cNvSpPr>
            <p:nvPr/>
          </p:nvSpPr>
          <p:spPr bwMode="auto">
            <a:xfrm>
              <a:off x="4851400" y="2101851"/>
              <a:ext cx="938212" cy="865188"/>
            </a:xfrm>
            <a:custGeom>
              <a:avLst/>
              <a:gdLst/>
              <a:ahLst/>
              <a:cxnLst>
                <a:cxn ang="0">
                  <a:pos x="623" y="428"/>
                </a:cxn>
                <a:cxn ang="0">
                  <a:pos x="636" y="480"/>
                </a:cxn>
                <a:cxn ang="0">
                  <a:pos x="608" y="492"/>
                </a:cxn>
                <a:cxn ang="0">
                  <a:pos x="578" y="533"/>
                </a:cxn>
                <a:cxn ang="0">
                  <a:pos x="545" y="560"/>
                </a:cxn>
                <a:cxn ang="0">
                  <a:pos x="514" y="582"/>
                </a:cxn>
                <a:cxn ang="0">
                  <a:pos x="477" y="592"/>
                </a:cxn>
                <a:cxn ang="0">
                  <a:pos x="446" y="562"/>
                </a:cxn>
                <a:cxn ang="0">
                  <a:pos x="420" y="550"/>
                </a:cxn>
                <a:cxn ang="0">
                  <a:pos x="405" y="541"/>
                </a:cxn>
                <a:cxn ang="0">
                  <a:pos x="357" y="542"/>
                </a:cxn>
                <a:cxn ang="0">
                  <a:pos x="314" y="494"/>
                </a:cxn>
                <a:cxn ang="0">
                  <a:pos x="268" y="502"/>
                </a:cxn>
                <a:cxn ang="0">
                  <a:pos x="205" y="499"/>
                </a:cxn>
                <a:cxn ang="0">
                  <a:pos x="175" y="485"/>
                </a:cxn>
                <a:cxn ang="0">
                  <a:pos x="148" y="440"/>
                </a:cxn>
                <a:cxn ang="0">
                  <a:pos x="153" y="402"/>
                </a:cxn>
                <a:cxn ang="0">
                  <a:pos x="169" y="382"/>
                </a:cxn>
                <a:cxn ang="0">
                  <a:pos x="158" y="318"/>
                </a:cxn>
                <a:cxn ang="0">
                  <a:pos x="126" y="283"/>
                </a:cxn>
                <a:cxn ang="0">
                  <a:pos x="95" y="297"/>
                </a:cxn>
                <a:cxn ang="0">
                  <a:pos x="54" y="277"/>
                </a:cxn>
                <a:cxn ang="0">
                  <a:pos x="36" y="261"/>
                </a:cxn>
                <a:cxn ang="0">
                  <a:pos x="14" y="217"/>
                </a:cxn>
                <a:cxn ang="0">
                  <a:pos x="23" y="202"/>
                </a:cxn>
                <a:cxn ang="0">
                  <a:pos x="44" y="199"/>
                </a:cxn>
                <a:cxn ang="0">
                  <a:pos x="68" y="191"/>
                </a:cxn>
                <a:cxn ang="0">
                  <a:pos x="116" y="172"/>
                </a:cxn>
                <a:cxn ang="0">
                  <a:pos x="97" y="159"/>
                </a:cxn>
                <a:cxn ang="0">
                  <a:pos x="73" y="146"/>
                </a:cxn>
                <a:cxn ang="0">
                  <a:pos x="82" y="121"/>
                </a:cxn>
                <a:cxn ang="0">
                  <a:pos x="44" y="67"/>
                </a:cxn>
                <a:cxn ang="0">
                  <a:pos x="3" y="43"/>
                </a:cxn>
                <a:cxn ang="0">
                  <a:pos x="13" y="33"/>
                </a:cxn>
                <a:cxn ang="0">
                  <a:pos x="39" y="38"/>
                </a:cxn>
                <a:cxn ang="0">
                  <a:pos x="60" y="19"/>
                </a:cxn>
                <a:cxn ang="0">
                  <a:pos x="84" y="9"/>
                </a:cxn>
                <a:cxn ang="0">
                  <a:pos x="123" y="24"/>
                </a:cxn>
                <a:cxn ang="0">
                  <a:pos x="149" y="7"/>
                </a:cxn>
                <a:cxn ang="0">
                  <a:pos x="192" y="24"/>
                </a:cxn>
                <a:cxn ang="0">
                  <a:pos x="195" y="63"/>
                </a:cxn>
                <a:cxn ang="0">
                  <a:pos x="172" y="96"/>
                </a:cxn>
                <a:cxn ang="0">
                  <a:pos x="195" y="141"/>
                </a:cxn>
                <a:cxn ang="0">
                  <a:pos x="217" y="136"/>
                </a:cxn>
                <a:cxn ang="0">
                  <a:pos x="250" y="148"/>
                </a:cxn>
                <a:cxn ang="0">
                  <a:pos x="283" y="170"/>
                </a:cxn>
                <a:cxn ang="0">
                  <a:pos x="310" y="181"/>
                </a:cxn>
                <a:cxn ang="0">
                  <a:pos x="332" y="188"/>
                </a:cxn>
                <a:cxn ang="0">
                  <a:pos x="345" y="183"/>
                </a:cxn>
                <a:cxn ang="0">
                  <a:pos x="361" y="178"/>
                </a:cxn>
                <a:cxn ang="0">
                  <a:pos x="377" y="148"/>
                </a:cxn>
                <a:cxn ang="0">
                  <a:pos x="416" y="142"/>
                </a:cxn>
                <a:cxn ang="0">
                  <a:pos x="455" y="173"/>
                </a:cxn>
                <a:cxn ang="0">
                  <a:pos x="457" y="200"/>
                </a:cxn>
                <a:cxn ang="0">
                  <a:pos x="485" y="227"/>
                </a:cxn>
                <a:cxn ang="0">
                  <a:pos x="459" y="231"/>
                </a:cxn>
                <a:cxn ang="0">
                  <a:pos x="448" y="238"/>
                </a:cxn>
                <a:cxn ang="0">
                  <a:pos x="453" y="260"/>
                </a:cxn>
                <a:cxn ang="0">
                  <a:pos x="463" y="294"/>
                </a:cxn>
                <a:cxn ang="0">
                  <a:pos x="512" y="314"/>
                </a:cxn>
                <a:cxn ang="0">
                  <a:pos x="573" y="332"/>
                </a:cxn>
                <a:cxn ang="0">
                  <a:pos x="605" y="318"/>
                </a:cxn>
                <a:cxn ang="0">
                  <a:pos x="633" y="357"/>
                </a:cxn>
              </a:cxnLst>
              <a:rect l="0" t="0" r="r" b="b"/>
              <a:pathLst>
                <a:path w="642" h="593">
                  <a:moveTo>
                    <a:pt x="640" y="368"/>
                  </a:moveTo>
                  <a:cubicBezTo>
                    <a:pt x="642" y="374"/>
                    <a:pt x="642" y="387"/>
                    <a:pt x="641" y="393"/>
                  </a:cubicBezTo>
                  <a:cubicBezTo>
                    <a:pt x="640" y="398"/>
                    <a:pt x="638" y="408"/>
                    <a:pt x="636" y="413"/>
                  </a:cubicBezTo>
                  <a:cubicBezTo>
                    <a:pt x="634" y="417"/>
                    <a:pt x="626" y="424"/>
                    <a:pt x="623" y="428"/>
                  </a:cubicBezTo>
                  <a:cubicBezTo>
                    <a:pt x="620" y="432"/>
                    <a:pt x="616" y="441"/>
                    <a:pt x="615" y="446"/>
                  </a:cubicBezTo>
                  <a:cubicBezTo>
                    <a:pt x="615" y="450"/>
                    <a:pt x="616" y="458"/>
                    <a:pt x="618" y="461"/>
                  </a:cubicBezTo>
                  <a:cubicBezTo>
                    <a:pt x="619" y="463"/>
                    <a:pt x="622" y="467"/>
                    <a:pt x="624" y="469"/>
                  </a:cubicBezTo>
                  <a:cubicBezTo>
                    <a:pt x="627" y="472"/>
                    <a:pt x="635" y="476"/>
                    <a:pt x="636" y="480"/>
                  </a:cubicBezTo>
                  <a:cubicBezTo>
                    <a:pt x="638" y="485"/>
                    <a:pt x="636" y="495"/>
                    <a:pt x="632" y="498"/>
                  </a:cubicBezTo>
                  <a:cubicBezTo>
                    <a:pt x="631" y="499"/>
                    <a:pt x="626" y="498"/>
                    <a:pt x="625" y="498"/>
                  </a:cubicBezTo>
                  <a:cubicBezTo>
                    <a:pt x="623" y="497"/>
                    <a:pt x="619" y="496"/>
                    <a:pt x="617" y="495"/>
                  </a:cubicBezTo>
                  <a:cubicBezTo>
                    <a:pt x="615" y="494"/>
                    <a:pt x="611" y="492"/>
                    <a:pt x="608" y="492"/>
                  </a:cubicBezTo>
                  <a:cubicBezTo>
                    <a:pt x="606" y="492"/>
                    <a:pt x="603" y="495"/>
                    <a:pt x="602" y="496"/>
                  </a:cubicBezTo>
                  <a:cubicBezTo>
                    <a:pt x="599" y="499"/>
                    <a:pt x="597" y="506"/>
                    <a:pt x="596" y="510"/>
                  </a:cubicBezTo>
                  <a:cubicBezTo>
                    <a:pt x="594" y="514"/>
                    <a:pt x="591" y="522"/>
                    <a:pt x="589" y="525"/>
                  </a:cubicBezTo>
                  <a:cubicBezTo>
                    <a:pt x="587" y="528"/>
                    <a:pt x="581" y="532"/>
                    <a:pt x="578" y="533"/>
                  </a:cubicBezTo>
                  <a:cubicBezTo>
                    <a:pt x="575" y="534"/>
                    <a:pt x="568" y="532"/>
                    <a:pt x="565" y="534"/>
                  </a:cubicBezTo>
                  <a:cubicBezTo>
                    <a:pt x="562" y="536"/>
                    <a:pt x="559" y="544"/>
                    <a:pt x="557" y="547"/>
                  </a:cubicBezTo>
                  <a:cubicBezTo>
                    <a:pt x="555" y="548"/>
                    <a:pt x="550" y="549"/>
                    <a:pt x="549" y="551"/>
                  </a:cubicBezTo>
                  <a:cubicBezTo>
                    <a:pt x="547" y="553"/>
                    <a:pt x="545" y="558"/>
                    <a:pt x="545" y="560"/>
                  </a:cubicBezTo>
                  <a:cubicBezTo>
                    <a:pt x="545" y="563"/>
                    <a:pt x="547" y="568"/>
                    <a:pt x="546" y="570"/>
                  </a:cubicBezTo>
                  <a:cubicBezTo>
                    <a:pt x="546" y="573"/>
                    <a:pt x="542" y="579"/>
                    <a:pt x="539" y="581"/>
                  </a:cubicBezTo>
                  <a:cubicBezTo>
                    <a:pt x="538" y="582"/>
                    <a:pt x="533" y="583"/>
                    <a:pt x="531" y="583"/>
                  </a:cubicBezTo>
                  <a:cubicBezTo>
                    <a:pt x="527" y="584"/>
                    <a:pt x="518" y="583"/>
                    <a:pt x="514" y="582"/>
                  </a:cubicBezTo>
                  <a:cubicBezTo>
                    <a:pt x="511" y="582"/>
                    <a:pt x="506" y="580"/>
                    <a:pt x="503" y="581"/>
                  </a:cubicBezTo>
                  <a:cubicBezTo>
                    <a:pt x="499" y="581"/>
                    <a:pt x="491" y="582"/>
                    <a:pt x="488" y="584"/>
                  </a:cubicBezTo>
                  <a:cubicBezTo>
                    <a:pt x="486" y="586"/>
                    <a:pt x="484" y="590"/>
                    <a:pt x="483" y="593"/>
                  </a:cubicBezTo>
                  <a:cubicBezTo>
                    <a:pt x="481" y="593"/>
                    <a:pt x="479" y="592"/>
                    <a:pt x="477" y="592"/>
                  </a:cubicBezTo>
                  <a:cubicBezTo>
                    <a:pt x="474" y="591"/>
                    <a:pt x="466" y="591"/>
                    <a:pt x="463" y="590"/>
                  </a:cubicBezTo>
                  <a:cubicBezTo>
                    <a:pt x="459" y="589"/>
                    <a:pt x="451" y="586"/>
                    <a:pt x="449" y="584"/>
                  </a:cubicBezTo>
                  <a:cubicBezTo>
                    <a:pt x="447" y="582"/>
                    <a:pt x="444" y="578"/>
                    <a:pt x="444" y="576"/>
                  </a:cubicBezTo>
                  <a:cubicBezTo>
                    <a:pt x="443" y="573"/>
                    <a:pt x="446" y="566"/>
                    <a:pt x="446" y="562"/>
                  </a:cubicBezTo>
                  <a:cubicBezTo>
                    <a:pt x="445" y="560"/>
                    <a:pt x="444" y="555"/>
                    <a:pt x="443" y="553"/>
                  </a:cubicBezTo>
                  <a:cubicBezTo>
                    <a:pt x="442" y="551"/>
                    <a:pt x="438" y="548"/>
                    <a:pt x="436" y="548"/>
                  </a:cubicBezTo>
                  <a:cubicBezTo>
                    <a:pt x="434" y="547"/>
                    <a:pt x="431" y="547"/>
                    <a:pt x="429" y="547"/>
                  </a:cubicBezTo>
                  <a:cubicBezTo>
                    <a:pt x="427" y="547"/>
                    <a:pt x="422" y="549"/>
                    <a:pt x="420" y="550"/>
                  </a:cubicBezTo>
                  <a:cubicBezTo>
                    <a:pt x="420" y="550"/>
                    <a:pt x="419" y="552"/>
                    <a:pt x="418" y="553"/>
                  </a:cubicBezTo>
                  <a:cubicBezTo>
                    <a:pt x="416" y="553"/>
                    <a:pt x="414" y="552"/>
                    <a:pt x="412" y="551"/>
                  </a:cubicBezTo>
                  <a:cubicBezTo>
                    <a:pt x="411" y="550"/>
                    <a:pt x="409" y="548"/>
                    <a:pt x="408" y="547"/>
                  </a:cubicBezTo>
                  <a:cubicBezTo>
                    <a:pt x="407" y="546"/>
                    <a:pt x="407" y="542"/>
                    <a:pt x="405" y="541"/>
                  </a:cubicBezTo>
                  <a:cubicBezTo>
                    <a:pt x="404" y="540"/>
                    <a:pt x="402" y="541"/>
                    <a:pt x="401" y="541"/>
                  </a:cubicBezTo>
                  <a:cubicBezTo>
                    <a:pt x="400" y="541"/>
                    <a:pt x="398" y="543"/>
                    <a:pt x="396" y="544"/>
                  </a:cubicBezTo>
                  <a:cubicBezTo>
                    <a:pt x="393" y="545"/>
                    <a:pt x="386" y="546"/>
                    <a:pt x="383" y="546"/>
                  </a:cubicBezTo>
                  <a:cubicBezTo>
                    <a:pt x="376" y="546"/>
                    <a:pt x="363" y="544"/>
                    <a:pt x="357" y="542"/>
                  </a:cubicBezTo>
                  <a:cubicBezTo>
                    <a:pt x="354" y="541"/>
                    <a:pt x="349" y="537"/>
                    <a:pt x="346" y="535"/>
                  </a:cubicBezTo>
                  <a:cubicBezTo>
                    <a:pt x="343" y="532"/>
                    <a:pt x="337" y="526"/>
                    <a:pt x="334" y="522"/>
                  </a:cubicBezTo>
                  <a:cubicBezTo>
                    <a:pt x="331" y="518"/>
                    <a:pt x="327" y="508"/>
                    <a:pt x="323" y="504"/>
                  </a:cubicBezTo>
                  <a:cubicBezTo>
                    <a:pt x="321" y="501"/>
                    <a:pt x="317" y="496"/>
                    <a:pt x="314" y="494"/>
                  </a:cubicBezTo>
                  <a:cubicBezTo>
                    <a:pt x="312" y="492"/>
                    <a:pt x="307" y="489"/>
                    <a:pt x="305" y="488"/>
                  </a:cubicBezTo>
                  <a:cubicBezTo>
                    <a:pt x="301" y="487"/>
                    <a:pt x="294" y="487"/>
                    <a:pt x="291" y="488"/>
                  </a:cubicBezTo>
                  <a:cubicBezTo>
                    <a:pt x="289" y="489"/>
                    <a:pt x="284" y="491"/>
                    <a:pt x="282" y="493"/>
                  </a:cubicBezTo>
                  <a:cubicBezTo>
                    <a:pt x="278" y="495"/>
                    <a:pt x="272" y="500"/>
                    <a:pt x="268" y="502"/>
                  </a:cubicBezTo>
                  <a:cubicBezTo>
                    <a:pt x="265" y="504"/>
                    <a:pt x="259" y="507"/>
                    <a:pt x="255" y="507"/>
                  </a:cubicBezTo>
                  <a:cubicBezTo>
                    <a:pt x="252" y="508"/>
                    <a:pt x="245" y="508"/>
                    <a:pt x="242" y="507"/>
                  </a:cubicBezTo>
                  <a:cubicBezTo>
                    <a:pt x="237" y="507"/>
                    <a:pt x="226" y="504"/>
                    <a:pt x="221" y="503"/>
                  </a:cubicBezTo>
                  <a:cubicBezTo>
                    <a:pt x="217" y="502"/>
                    <a:pt x="209" y="500"/>
                    <a:pt x="205" y="499"/>
                  </a:cubicBezTo>
                  <a:cubicBezTo>
                    <a:pt x="203" y="499"/>
                    <a:pt x="199" y="500"/>
                    <a:pt x="197" y="500"/>
                  </a:cubicBezTo>
                  <a:cubicBezTo>
                    <a:pt x="195" y="500"/>
                    <a:pt x="191" y="502"/>
                    <a:pt x="189" y="501"/>
                  </a:cubicBezTo>
                  <a:cubicBezTo>
                    <a:pt x="187" y="500"/>
                    <a:pt x="184" y="497"/>
                    <a:pt x="182" y="496"/>
                  </a:cubicBezTo>
                  <a:cubicBezTo>
                    <a:pt x="180" y="493"/>
                    <a:pt x="176" y="488"/>
                    <a:pt x="175" y="485"/>
                  </a:cubicBezTo>
                  <a:cubicBezTo>
                    <a:pt x="173" y="481"/>
                    <a:pt x="172" y="473"/>
                    <a:pt x="171" y="469"/>
                  </a:cubicBezTo>
                  <a:cubicBezTo>
                    <a:pt x="170" y="466"/>
                    <a:pt x="169" y="459"/>
                    <a:pt x="167" y="456"/>
                  </a:cubicBezTo>
                  <a:cubicBezTo>
                    <a:pt x="165" y="454"/>
                    <a:pt x="160" y="450"/>
                    <a:pt x="158" y="448"/>
                  </a:cubicBezTo>
                  <a:cubicBezTo>
                    <a:pt x="156" y="446"/>
                    <a:pt x="150" y="443"/>
                    <a:pt x="148" y="440"/>
                  </a:cubicBezTo>
                  <a:cubicBezTo>
                    <a:pt x="147" y="438"/>
                    <a:pt x="145" y="432"/>
                    <a:pt x="145" y="429"/>
                  </a:cubicBezTo>
                  <a:cubicBezTo>
                    <a:pt x="144" y="426"/>
                    <a:pt x="143" y="420"/>
                    <a:pt x="144" y="418"/>
                  </a:cubicBezTo>
                  <a:cubicBezTo>
                    <a:pt x="145" y="415"/>
                    <a:pt x="151" y="409"/>
                    <a:pt x="151" y="408"/>
                  </a:cubicBezTo>
                  <a:cubicBezTo>
                    <a:pt x="152" y="408"/>
                    <a:pt x="153" y="403"/>
                    <a:pt x="153" y="402"/>
                  </a:cubicBezTo>
                  <a:cubicBezTo>
                    <a:pt x="152" y="400"/>
                    <a:pt x="149" y="398"/>
                    <a:pt x="149" y="396"/>
                  </a:cubicBezTo>
                  <a:cubicBezTo>
                    <a:pt x="149" y="394"/>
                    <a:pt x="151" y="390"/>
                    <a:pt x="152" y="389"/>
                  </a:cubicBezTo>
                  <a:cubicBezTo>
                    <a:pt x="154" y="388"/>
                    <a:pt x="159" y="388"/>
                    <a:pt x="162" y="387"/>
                  </a:cubicBezTo>
                  <a:cubicBezTo>
                    <a:pt x="164" y="386"/>
                    <a:pt x="167" y="383"/>
                    <a:pt x="169" y="382"/>
                  </a:cubicBezTo>
                  <a:cubicBezTo>
                    <a:pt x="171" y="378"/>
                    <a:pt x="175" y="370"/>
                    <a:pt x="175" y="366"/>
                  </a:cubicBezTo>
                  <a:cubicBezTo>
                    <a:pt x="176" y="361"/>
                    <a:pt x="175" y="349"/>
                    <a:pt x="173" y="343"/>
                  </a:cubicBezTo>
                  <a:cubicBezTo>
                    <a:pt x="172" y="339"/>
                    <a:pt x="167" y="332"/>
                    <a:pt x="164" y="328"/>
                  </a:cubicBezTo>
                  <a:cubicBezTo>
                    <a:pt x="163" y="325"/>
                    <a:pt x="159" y="321"/>
                    <a:pt x="158" y="318"/>
                  </a:cubicBezTo>
                  <a:cubicBezTo>
                    <a:pt x="157" y="317"/>
                    <a:pt x="157" y="313"/>
                    <a:pt x="156" y="312"/>
                  </a:cubicBezTo>
                  <a:cubicBezTo>
                    <a:pt x="154" y="309"/>
                    <a:pt x="148" y="304"/>
                    <a:pt x="146" y="302"/>
                  </a:cubicBezTo>
                  <a:cubicBezTo>
                    <a:pt x="142" y="299"/>
                    <a:pt x="134" y="296"/>
                    <a:pt x="132" y="293"/>
                  </a:cubicBezTo>
                  <a:cubicBezTo>
                    <a:pt x="130" y="291"/>
                    <a:pt x="128" y="285"/>
                    <a:pt x="126" y="283"/>
                  </a:cubicBezTo>
                  <a:cubicBezTo>
                    <a:pt x="124" y="281"/>
                    <a:pt x="121" y="278"/>
                    <a:pt x="119" y="278"/>
                  </a:cubicBezTo>
                  <a:cubicBezTo>
                    <a:pt x="117" y="277"/>
                    <a:pt x="113" y="280"/>
                    <a:pt x="111" y="281"/>
                  </a:cubicBezTo>
                  <a:cubicBezTo>
                    <a:pt x="109" y="283"/>
                    <a:pt x="104" y="287"/>
                    <a:pt x="102" y="290"/>
                  </a:cubicBezTo>
                  <a:cubicBezTo>
                    <a:pt x="100" y="291"/>
                    <a:pt x="97" y="296"/>
                    <a:pt x="95" y="297"/>
                  </a:cubicBezTo>
                  <a:cubicBezTo>
                    <a:pt x="93" y="299"/>
                    <a:pt x="89" y="303"/>
                    <a:pt x="86" y="304"/>
                  </a:cubicBezTo>
                  <a:cubicBezTo>
                    <a:pt x="83" y="305"/>
                    <a:pt x="78" y="304"/>
                    <a:pt x="75" y="303"/>
                  </a:cubicBezTo>
                  <a:cubicBezTo>
                    <a:pt x="72" y="301"/>
                    <a:pt x="67" y="296"/>
                    <a:pt x="64" y="293"/>
                  </a:cubicBezTo>
                  <a:cubicBezTo>
                    <a:pt x="61" y="289"/>
                    <a:pt x="57" y="280"/>
                    <a:pt x="54" y="277"/>
                  </a:cubicBezTo>
                  <a:cubicBezTo>
                    <a:pt x="53" y="275"/>
                    <a:pt x="50" y="270"/>
                    <a:pt x="47" y="269"/>
                  </a:cubicBezTo>
                  <a:cubicBezTo>
                    <a:pt x="45" y="268"/>
                    <a:pt x="40" y="269"/>
                    <a:pt x="38" y="270"/>
                  </a:cubicBezTo>
                  <a:cubicBezTo>
                    <a:pt x="37" y="270"/>
                    <a:pt x="37" y="270"/>
                    <a:pt x="36" y="270"/>
                  </a:cubicBezTo>
                  <a:cubicBezTo>
                    <a:pt x="36" y="267"/>
                    <a:pt x="36" y="263"/>
                    <a:pt x="36" y="261"/>
                  </a:cubicBezTo>
                  <a:cubicBezTo>
                    <a:pt x="37" y="258"/>
                    <a:pt x="36" y="251"/>
                    <a:pt x="36" y="248"/>
                  </a:cubicBezTo>
                  <a:cubicBezTo>
                    <a:pt x="34" y="244"/>
                    <a:pt x="30" y="236"/>
                    <a:pt x="28" y="232"/>
                  </a:cubicBezTo>
                  <a:cubicBezTo>
                    <a:pt x="26" y="230"/>
                    <a:pt x="21" y="225"/>
                    <a:pt x="19" y="222"/>
                  </a:cubicBezTo>
                  <a:cubicBezTo>
                    <a:pt x="18" y="221"/>
                    <a:pt x="13" y="219"/>
                    <a:pt x="14" y="217"/>
                  </a:cubicBezTo>
                  <a:cubicBezTo>
                    <a:pt x="14" y="216"/>
                    <a:pt x="18" y="216"/>
                    <a:pt x="19" y="216"/>
                  </a:cubicBezTo>
                  <a:cubicBezTo>
                    <a:pt x="20" y="216"/>
                    <a:pt x="22" y="217"/>
                    <a:pt x="22" y="216"/>
                  </a:cubicBezTo>
                  <a:cubicBezTo>
                    <a:pt x="23" y="215"/>
                    <a:pt x="20" y="212"/>
                    <a:pt x="20" y="211"/>
                  </a:cubicBezTo>
                  <a:cubicBezTo>
                    <a:pt x="20" y="208"/>
                    <a:pt x="22" y="204"/>
                    <a:pt x="23" y="202"/>
                  </a:cubicBezTo>
                  <a:cubicBezTo>
                    <a:pt x="24" y="201"/>
                    <a:pt x="25" y="200"/>
                    <a:pt x="26" y="199"/>
                  </a:cubicBezTo>
                  <a:cubicBezTo>
                    <a:pt x="27" y="200"/>
                    <a:pt x="28" y="201"/>
                    <a:pt x="29" y="201"/>
                  </a:cubicBezTo>
                  <a:cubicBezTo>
                    <a:pt x="31" y="202"/>
                    <a:pt x="35" y="203"/>
                    <a:pt x="37" y="203"/>
                  </a:cubicBezTo>
                  <a:cubicBezTo>
                    <a:pt x="39" y="202"/>
                    <a:pt x="42" y="200"/>
                    <a:pt x="44" y="199"/>
                  </a:cubicBezTo>
                  <a:cubicBezTo>
                    <a:pt x="46" y="198"/>
                    <a:pt x="49" y="197"/>
                    <a:pt x="50" y="197"/>
                  </a:cubicBezTo>
                  <a:cubicBezTo>
                    <a:pt x="52" y="196"/>
                    <a:pt x="54" y="195"/>
                    <a:pt x="55" y="194"/>
                  </a:cubicBezTo>
                  <a:cubicBezTo>
                    <a:pt x="56" y="193"/>
                    <a:pt x="58" y="192"/>
                    <a:pt x="59" y="190"/>
                  </a:cubicBezTo>
                  <a:cubicBezTo>
                    <a:pt x="62" y="190"/>
                    <a:pt x="66" y="191"/>
                    <a:pt x="68" y="191"/>
                  </a:cubicBezTo>
                  <a:cubicBezTo>
                    <a:pt x="73" y="190"/>
                    <a:pt x="82" y="190"/>
                    <a:pt x="87" y="189"/>
                  </a:cubicBezTo>
                  <a:cubicBezTo>
                    <a:pt x="90" y="189"/>
                    <a:pt x="97" y="187"/>
                    <a:pt x="100" y="186"/>
                  </a:cubicBezTo>
                  <a:cubicBezTo>
                    <a:pt x="104" y="185"/>
                    <a:pt x="111" y="182"/>
                    <a:pt x="114" y="179"/>
                  </a:cubicBezTo>
                  <a:cubicBezTo>
                    <a:pt x="115" y="178"/>
                    <a:pt x="116" y="174"/>
                    <a:pt x="116" y="172"/>
                  </a:cubicBezTo>
                  <a:cubicBezTo>
                    <a:pt x="116" y="170"/>
                    <a:pt x="114" y="166"/>
                    <a:pt x="113" y="164"/>
                  </a:cubicBezTo>
                  <a:cubicBezTo>
                    <a:pt x="111" y="162"/>
                    <a:pt x="105" y="160"/>
                    <a:pt x="102" y="160"/>
                  </a:cubicBezTo>
                  <a:cubicBezTo>
                    <a:pt x="101" y="159"/>
                    <a:pt x="98" y="158"/>
                    <a:pt x="97" y="159"/>
                  </a:cubicBezTo>
                  <a:cubicBezTo>
                    <a:pt x="97" y="159"/>
                    <a:pt x="97" y="159"/>
                    <a:pt x="97" y="159"/>
                  </a:cubicBezTo>
                  <a:cubicBezTo>
                    <a:pt x="96" y="158"/>
                    <a:pt x="93" y="156"/>
                    <a:pt x="91" y="155"/>
                  </a:cubicBezTo>
                  <a:cubicBezTo>
                    <a:pt x="89" y="154"/>
                    <a:pt x="85" y="152"/>
                    <a:pt x="83" y="152"/>
                  </a:cubicBezTo>
                  <a:cubicBezTo>
                    <a:pt x="81" y="151"/>
                    <a:pt x="77" y="152"/>
                    <a:pt x="76" y="151"/>
                  </a:cubicBezTo>
                  <a:cubicBezTo>
                    <a:pt x="75" y="150"/>
                    <a:pt x="73" y="147"/>
                    <a:pt x="73" y="146"/>
                  </a:cubicBezTo>
                  <a:cubicBezTo>
                    <a:pt x="72" y="145"/>
                    <a:pt x="73" y="142"/>
                    <a:pt x="74" y="141"/>
                  </a:cubicBezTo>
                  <a:cubicBezTo>
                    <a:pt x="74" y="140"/>
                    <a:pt x="76" y="139"/>
                    <a:pt x="77" y="138"/>
                  </a:cubicBezTo>
                  <a:cubicBezTo>
                    <a:pt x="78" y="137"/>
                    <a:pt x="82" y="135"/>
                    <a:pt x="83" y="134"/>
                  </a:cubicBezTo>
                  <a:cubicBezTo>
                    <a:pt x="84" y="131"/>
                    <a:pt x="83" y="124"/>
                    <a:pt x="82" y="121"/>
                  </a:cubicBezTo>
                  <a:cubicBezTo>
                    <a:pt x="81" y="117"/>
                    <a:pt x="77" y="109"/>
                    <a:pt x="74" y="105"/>
                  </a:cubicBezTo>
                  <a:cubicBezTo>
                    <a:pt x="72" y="100"/>
                    <a:pt x="68" y="92"/>
                    <a:pt x="66" y="89"/>
                  </a:cubicBezTo>
                  <a:cubicBezTo>
                    <a:pt x="64" y="84"/>
                    <a:pt x="59" y="75"/>
                    <a:pt x="55" y="72"/>
                  </a:cubicBezTo>
                  <a:cubicBezTo>
                    <a:pt x="53" y="70"/>
                    <a:pt x="47" y="68"/>
                    <a:pt x="44" y="67"/>
                  </a:cubicBezTo>
                  <a:cubicBezTo>
                    <a:pt x="42" y="66"/>
                    <a:pt x="37" y="62"/>
                    <a:pt x="34" y="61"/>
                  </a:cubicBezTo>
                  <a:cubicBezTo>
                    <a:pt x="31" y="60"/>
                    <a:pt x="24" y="58"/>
                    <a:pt x="21" y="57"/>
                  </a:cubicBezTo>
                  <a:cubicBezTo>
                    <a:pt x="18" y="56"/>
                    <a:pt x="11" y="54"/>
                    <a:pt x="9" y="51"/>
                  </a:cubicBezTo>
                  <a:cubicBezTo>
                    <a:pt x="7" y="50"/>
                    <a:pt x="4" y="43"/>
                    <a:pt x="3" y="43"/>
                  </a:cubicBezTo>
                  <a:cubicBezTo>
                    <a:pt x="3" y="43"/>
                    <a:pt x="2" y="41"/>
                    <a:pt x="0" y="39"/>
                  </a:cubicBezTo>
                  <a:cubicBezTo>
                    <a:pt x="1" y="38"/>
                    <a:pt x="2" y="37"/>
                    <a:pt x="2" y="37"/>
                  </a:cubicBezTo>
                  <a:cubicBezTo>
                    <a:pt x="4" y="36"/>
                    <a:pt x="8" y="38"/>
                    <a:pt x="10" y="37"/>
                  </a:cubicBezTo>
                  <a:cubicBezTo>
                    <a:pt x="11" y="36"/>
                    <a:pt x="12" y="34"/>
                    <a:pt x="13" y="33"/>
                  </a:cubicBezTo>
                  <a:cubicBezTo>
                    <a:pt x="14" y="32"/>
                    <a:pt x="18" y="32"/>
                    <a:pt x="20" y="32"/>
                  </a:cubicBezTo>
                  <a:cubicBezTo>
                    <a:pt x="22" y="32"/>
                    <a:pt x="25" y="34"/>
                    <a:pt x="27" y="35"/>
                  </a:cubicBezTo>
                  <a:cubicBezTo>
                    <a:pt x="28" y="36"/>
                    <a:pt x="31" y="38"/>
                    <a:pt x="32" y="39"/>
                  </a:cubicBezTo>
                  <a:cubicBezTo>
                    <a:pt x="34" y="39"/>
                    <a:pt x="38" y="38"/>
                    <a:pt x="39" y="38"/>
                  </a:cubicBezTo>
                  <a:cubicBezTo>
                    <a:pt x="41" y="37"/>
                    <a:pt x="44" y="35"/>
                    <a:pt x="45" y="34"/>
                  </a:cubicBezTo>
                  <a:cubicBezTo>
                    <a:pt x="47" y="34"/>
                    <a:pt x="49" y="32"/>
                    <a:pt x="51" y="31"/>
                  </a:cubicBezTo>
                  <a:cubicBezTo>
                    <a:pt x="52" y="30"/>
                    <a:pt x="55" y="26"/>
                    <a:pt x="56" y="24"/>
                  </a:cubicBezTo>
                  <a:cubicBezTo>
                    <a:pt x="57" y="23"/>
                    <a:pt x="59" y="20"/>
                    <a:pt x="60" y="19"/>
                  </a:cubicBezTo>
                  <a:cubicBezTo>
                    <a:pt x="61" y="18"/>
                    <a:pt x="65" y="16"/>
                    <a:pt x="67" y="16"/>
                  </a:cubicBezTo>
                  <a:cubicBezTo>
                    <a:pt x="69" y="15"/>
                    <a:pt x="73" y="16"/>
                    <a:pt x="75" y="15"/>
                  </a:cubicBezTo>
                  <a:cubicBezTo>
                    <a:pt x="77" y="14"/>
                    <a:pt x="79" y="11"/>
                    <a:pt x="81" y="10"/>
                  </a:cubicBezTo>
                  <a:cubicBezTo>
                    <a:pt x="81" y="10"/>
                    <a:pt x="83" y="9"/>
                    <a:pt x="84" y="9"/>
                  </a:cubicBezTo>
                  <a:cubicBezTo>
                    <a:pt x="86" y="9"/>
                    <a:pt x="89" y="13"/>
                    <a:pt x="91" y="14"/>
                  </a:cubicBezTo>
                  <a:cubicBezTo>
                    <a:pt x="93" y="15"/>
                    <a:pt x="97" y="18"/>
                    <a:pt x="99" y="19"/>
                  </a:cubicBezTo>
                  <a:cubicBezTo>
                    <a:pt x="102" y="21"/>
                    <a:pt x="108" y="25"/>
                    <a:pt x="111" y="26"/>
                  </a:cubicBezTo>
                  <a:cubicBezTo>
                    <a:pt x="114" y="26"/>
                    <a:pt x="120" y="25"/>
                    <a:pt x="123" y="24"/>
                  </a:cubicBezTo>
                  <a:cubicBezTo>
                    <a:pt x="124" y="22"/>
                    <a:pt x="126" y="18"/>
                    <a:pt x="127" y="16"/>
                  </a:cubicBezTo>
                  <a:cubicBezTo>
                    <a:pt x="128" y="13"/>
                    <a:pt x="129" y="8"/>
                    <a:pt x="131" y="7"/>
                  </a:cubicBezTo>
                  <a:cubicBezTo>
                    <a:pt x="133" y="6"/>
                    <a:pt x="138" y="7"/>
                    <a:pt x="140" y="7"/>
                  </a:cubicBezTo>
                  <a:cubicBezTo>
                    <a:pt x="142" y="7"/>
                    <a:pt x="147" y="7"/>
                    <a:pt x="149" y="7"/>
                  </a:cubicBezTo>
                  <a:cubicBezTo>
                    <a:pt x="151" y="6"/>
                    <a:pt x="154" y="5"/>
                    <a:pt x="156" y="4"/>
                  </a:cubicBezTo>
                  <a:cubicBezTo>
                    <a:pt x="159" y="3"/>
                    <a:pt x="165" y="1"/>
                    <a:pt x="168" y="0"/>
                  </a:cubicBezTo>
                  <a:cubicBezTo>
                    <a:pt x="170" y="3"/>
                    <a:pt x="173" y="6"/>
                    <a:pt x="174" y="7"/>
                  </a:cubicBezTo>
                  <a:cubicBezTo>
                    <a:pt x="178" y="12"/>
                    <a:pt x="188" y="19"/>
                    <a:pt x="192" y="24"/>
                  </a:cubicBezTo>
                  <a:cubicBezTo>
                    <a:pt x="195" y="26"/>
                    <a:pt x="201" y="31"/>
                    <a:pt x="203" y="35"/>
                  </a:cubicBezTo>
                  <a:cubicBezTo>
                    <a:pt x="205" y="38"/>
                    <a:pt x="207" y="44"/>
                    <a:pt x="207" y="47"/>
                  </a:cubicBezTo>
                  <a:cubicBezTo>
                    <a:pt x="207" y="50"/>
                    <a:pt x="204" y="55"/>
                    <a:pt x="203" y="57"/>
                  </a:cubicBezTo>
                  <a:cubicBezTo>
                    <a:pt x="201" y="59"/>
                    <a:pt x="197" y="62"/>
                    <a:pt x="195" y="63"/>
                  </a:cubicBezTo>
                  <a:cubicBezTo>
                    <a:pt x="193" y="64"/>
                    <a:pt x="187" y="66"/>
                    <a:pt x="184" y="67"/>
                  </a:cubicBezTo>
                  <a:cubicBezTo>
                    <a:pt x="182" y="69"/>
                    <a:pt x="178" y="71"/>
                    <a:pt x="176" y="73"/>
                  </a:cubicBezTo>
                  <a:cubicBezTo>
                    <a:pt x="174" y="75"/>
                    <a:pt x="172" y="79"/>
                    <a:pt x="171" y="81"/>
                  </a:cubicBezTo>
                  <a:cubicBezTo>
                    <a:pt x="170" y="85"/>
                    <a:pt x="171" y="92"/>
                    <a:pt x="172" y="96"/>
                  </a:cubicBezTo>
                  <a:cubicBezTo>
                    <a:pt x="173" y="101"/>
                    <a:pt x="177" y="111"/>
                    <a:pt x="178" y="116"/>
                  </a:cubicBezTo>
                  <a:cubicBezTo>
                    <a:pt x="179" y="118"/>
                    <a:pt x="181" y="123"/>
                    <a:pt x="182" y="126"/>
                  </a:cubicBezTo>
                  <a:cubicBezTo>
                    <a:pt x="183" y="128"/>
                    <a:pt x="186" y="133"/>
                    <a:pt x="188" y="135"/>
                  </a:cubicBezTo>
                  <a:cubicBezTo>
                    <a:pt x="190" y="137"/>
                    <a:pt x="193" y="141"/>
                    <a:pt x="195" y="141"/>
                  </a:cubicBezTo>
                  <a:cubicBezTo>
                    <a:pt x="197" y="142"/>
                    <a:pt x="200" y="141"/>
                    <a:pt x="201" y="140"/>
                  </a:cubicBezTo>
                  <a:cubicBezTo>
                    <a:pt x="202" y="139"/>
                    <a:pt x="203" y="136"/>
                    <a:pt x="204" y="135"/>
                  </a:cubicBezTo>
                  <a:cubicBezTo>
                    <a:pt x="205" y="134"/>
                    <a:pt x="209" y="133"/>
                    <a:pt x="211" y="134"/>
                  </a:cubicBezTo>
                  <a:cubicBezTo>
                    <a:pt x="213" y="134"/>
                    <a:pt x="216" y="135"/>
                    <a:pt x="217" y="136"/>
                  </a:cubicBezTo>
                  <a:cubicBezTo>
                    <a:pt x="219" y="138"/>
                    <a:pt x="223" y="142"/>
                    <a:pt x="225" y="143"/>
                  </a:cubicBezTo>
                  <a:cubicBezTo>
                    <a:pt x="227" y="145"/>
                    <a:pt x="230" y="148"/>
                    <a:pt x="232" y="149"/>
                  </a:cubicBezTo>
                  <a:cubicBezTo>
                    <a:pt x="235" y="150"/>
                    <a:pt x="240" y="151"/>
                    <a:pt x="243" y="150"/>
                  </a:cubicBezTo>
                  <a:cubicBezTo>
                    <a:pt x="245" y="150"/>
                    <a:pt x="249" y="148"/>
                    <a:pt x="250" y="148"/>
                  </a:cubicBezTo>
                  <a:cubicBezTo>
                    <a:pt x="253" y="148"/>
                    <a:pt x="259" y="149"/>
                    <a:pt x="261" y="150"/>
                  </a:cubicBezTo>
                  <a:cubicBezTo>
                    <a:pt x="263" y="151"/>
                    <a:pt x="267" y="154"/>
                    <a:pt x="268" y="155"/>
                  </a:cubicBezTo>
                  <a:cubicBezTo>
                    <a:pt x="271" y="156"/>
                    <a:pt x="275" y="160"/>
                    <a:pt x="277" y="162"/>
                  </a:cubicBezTo>
                  <a:cubicBezTo>
                    <a:pt x="279" y="164"/>
                    <a:pt x="281" y="168"/>
                    <a:pt x="283" y="170"/>
                  </a:cubicBezTo>
                  <a:cubicBezTo>
                    <a:pt x="285" y="173"/>
                    <a:pt x="289" y="180"/>
                    <a:pt x="291" y="183"/>
                  </a:cubicBezTo>
                  <a:cubicBezTo>
                    <a:pt x="293" y="184"/>
                    <a:pt x="296" y="188"/>
                    <a:pt x="298" y="188"/>
                  </a:cubicBezTo>
                  <a:cubicBezTo>
                    <a:pt x="300" y="188"/>
                    <a:pt x="304" y="187"/>
                    <a:pt x="306" y="187"/>
                  </a:cubicBezTo>
                  <a:cubicBezTo>
                    <a:pt x="307" y="186"/>
                    <a:pt x="309" y="182"/>
                    <a:pt x="310" y="181"/>
                  </a:cubicBezTo>
                  <a:cubicBezTo>
                    <a:pt x="311" y="180"/>
                    <a:pt x="314" y="178"/>
                    <a:pt x="316" y="178"/>
                  </a:cubicBezTo>
                  <a:cubicBezTo>
                    <a:pt x="318" y="178"/>
                    <a:pt x="321" y="181"/>
                    <a:pt x="322" y="182"/>
                  </a:cubicBezTo>
                  <a:cubicBezTo>
                    <a:pt x="323" y="183"/>
                    <a:pt x="324" y="186"/>
                    <a:pt x="325" y="187"/>
                  </a:cubicBezTo>
                  <a:cubicBezTo>
                    <a:pt x="327" y="188"/>
                    <a:pt x="330" y="189"/>
                    <a:pt x="332" y="188"/>
                  </a:cubicBezTo>
                  <a:cubicBezTo>
                    <a:pt x="333" y="188"/>
                    <a:pt x="334" y="187"/>
                    <a:pt x="335" y="186"/>
                  </a:cubicBezTo>
                  <a:cubicBezTo>
                    <a:pt x="336" y="185"/>
                    <a:pt x="335" y="182"/>
                    <a:pt x="336" y="182"/>
                  </a:cubicBezTo>
                  <a:cubicBezTo>
                    <a:pt x="337" y="181"/>
                    <a:pt x="339" y="181"/>
                    <a:pt x="340" y="181"/>
                  </a:cubicBezTo>
                  <a:cubicBezTo>
                    <a:pt x="341" y="181"/>
                    <a:pt x="344" y="182"/>
                    <a:pt x="345" y="183"/>
                  </a:cubicBezTo>
                  <a:cubicBezTo>
                    <a:pt x="347" y="184"/>
                    <a:pt x="349" y="187"/>
                    <a:pt x="351" y="188"/>
                  </a:cubicBezTo>
                  <a:cubicBezTo>
                    <a:pt x="352" y="188"/>
                    <a:pt x="355" y="189"/>
                    <a:pt x="357" y="189"/>
                  </a:cubicBezTo>
                  <a:cubicBezTo>
                    <a:pt x="358" y="189"/>
                    <a:pt x="361" y="187"/>
                    <a:pt x="361" y="185"/>
                  </a:cubicBezTo>
                  <a:cubicBezTo>
                    <a:pt x="362" y="184"/>
                    <a:pt x="362" y="180"/>
                    <a:pt x="361" y="178"/>
                  </a:cubicBezTo>
                  <a:cubicBezTo>
                    <a:pt x="361" y="176"/>
                    <a:pt x="359" y="171"/>
                    <a:pt x="359" y="169"/>
                  </a:cubicBezTo>
                  <a:cubicBezTo>
                    <a:pt x="360" y="167"/>
                    <a:pt x="362" y="160"/>
                    <a:pt x="362" y="160"/>
                  </a:cubicBezTo>
                  <a:cubicBezTo>
                    <a:pt x="363" y="160"/>
                    <a:pt x="366" y="155"/>
                    <a:pt x="368" y="153"/>
                  </a:cubicBezTo>
                  <a:cubicBezTo>
                    <a:pt x="370" y="151"/>
                    <a:pt x="375" y="149"/>
                    <a:pt x="377" y="148"/>
                  </a:cubicBezTo>
                  <a:cubicBezTo>
                    <a:pt x="378" y="146"/>
                    <a:pt x="380" y="143"/>
                    <a:pt x="381" y="142"/>
                  </a:cubicBezTo>
                  <a:cubicBezTo>
                    <a:pt x="384" y="141"/>
                    <a:pt x="390" y="141"/>
                    <a:pt x="392" y="141"/>
                  </a:cubicBezTo>
                  <a:cubicBezTo>
                    <a:pt x="395" y="141"/>
                    <a:pt x="401" y="141"/>
                    <a:pt x="404" y="142"/>
                  </a:cubicBezTo>
                  <a:cubicBezTo>
                    <a:pt x="407" y="142"/>
                    <a:pt x="413" y="141"/>
                    <a:pt x="416" y="142"/>
                  </a:cubicBezTo>
                  <a:cubicBezTo>
                    <a:pt x="419" y="143"/>
                    <a:pt x="425" y="146"/>
                    <a:pt x="428" y="147"/>
                  </a:cubicBezTo>
                  <a:cubicBezTo>
                    <a:pt x="431" y="149"/>
                    <a:pt x="437" y="151"/>
                    <a:pt x="439" y="152"/>
                  </a:cubicBezTo>
                  <a:cubicBezTo>
                    <a:pt x="442" y="153"/>
                    <a:pt x="446" y="156"/>
                    <a:pt x="447" y="158"/>
                  </a:cubicBezTo>
                  <a:cubicBezTo>
                    <a:pt x="450" y="161"/>
                    <a:pt x="452" y="169"/>
                    <a:pt x="455" y="173"/>
                  </a:cubicBezTo>
                  <a:cubicBezTo>
                    <a:pt x="456" y="174"/>
                    <a:pt x="459" y="175"/>
                    <a:pt x="460" y="177"/>
                  </a:cubicBezTo>
                  <a:cubicBezTo>
                    <a:pt x="460" y="178"/>
                    <a:pt x="460" y="179"/>
                    <a:pt x="460" y="179"/>
                  </a:cubicBezTo>
                  <a:cubicBezTo>
                    <a:pt x="459" y="182"/>
                    <a:pt x="462" y="191"/>
                    <a:pt x="462" y="191"/>
                  </a:cubicBezTo>
                  <a:cubicBezTo>
                    <a:pt x="462" y="192"/>
                    <a:pt x="457" y="198"/>
                    <a:pt x="457" y="200"/>
                  </a:cubicBezTo>
                  <a:cubicBezTo>
                    <a:pt x="457" y="203"/>
                    <a:pt x="461" y="208"/>
                    <a:pt x="463" y="210"/>
                  </a:cubicBezTo>
                  <a:cubicBezTo>
                    <a:pt x="464" y="212"/>
                    <a:pt x="468" y="215"/>
                    <a:pt x="470" y="216"/>
                  </a:cubicBezTo>
                  <a:cubicBezTo>
                    <a:pt x="473" y="217"/>
                    <a:pt x="478" y="219"/>
                    <a:pt x="480" y="220"/>
                  </a:cubicBezTo>
                  <a:cubicBezTo>
                    <a:pt x="482" y="222"/>
                    <a:pt x="485" y="225"/>
                    <a:pt x="485" y="227"/>
                  </a:cubicBezTo>
                  <a:cubicBezTo>
                    <a:pt x="484" y="229"/>
                    <a:pt x="481" y="230"/>
                    <a:pt x="479" y="230"/>
                  </a:cubicBezTo>
                  <a:cubicBezTo>
                    <a:pt x="478" y="231"/>
                    <a:pt x="474" y="230"/>
                    <a:pt x="472" y="229"/>
                  </a:cubicBezTo>
                  <a:cubicBezTo>
                    <a:pt x="471" y="229"/>
                    <a:pt x="469" y="226"/>
                    <a:pt x="468" y="226"/>
                  </a:cubicBezTo>
                  <a:cubicBezTo>
                    <a:pt x="466" y="226"/>
                    <a:pt x="460" y="229"/>
                    <a:pt x="459" y="231"/>
                  </a:cubicBezTo>
                  <a:cubicBezTo>
                    <a:pt x="459" y="233"/>
                    <a:pt x="462" y="236"/>
                    <a:pt x="462" y="237"/>
                  </a:cubicBezTo>
                  <a:cubicBezTo>
                    <a:pt x="461" y="239"/>
                    <a:pt x="459" y="240"/>
                    <a:pt x="457" y="241"/>
                  </a:cubicBezTo>
                  <a:cubicBezTo>
                    <a:pt x="456" y="241"/>
                    <a:pt x="452" y="241"/>
                    <a:pt x="451" y="241"/>
                  </a:cubicBezTo>
                  <a:cubicBezTo>
                    <a:pt x="450" y="240"/>
                    <a:pt x="449" y="238"/>
                    <a:pt x="448" y="238"/>
                  </a:cubicBezTo>
                  <a:cubicBezTo>
                    <a:pt x="446" y="237"/>
                    <a:pt x="443" y="238"/>
                    <a:pt x="442" y="239"/>
                  </a:cubicBezTo>
                  <a:cubicBezTo>
                    <a:pt x="441" y="241"/>
                    <a:pt x="442" y="244"/>
                    <a:pt x="443" y="245"/>
                  </a:cubicBezTo>
                  <a:cubicBezTo>
                    <a:pt x="444" y="247"/>
                    <a:pt x="448" y="248"/>
                    <a:pt x="449" y="250"/>
                  </a:cubicBezTo>
                  <a:cubicBezTo>
                    <a:pt x="451" y="252"/>
                    <a:pt x="453" y="257"/>
                    <a:pt x="453" y="260"/>
                  </a:cubicBezTo>
                  <a:cubicBezTo>
                    <a:pt x="453" y="262"/>
                    <a:pt x="449" y="265"/>
                    <a:pt x="449" y="267"/>
                  </a:cubicBezTo>
                  <a:cubicBezTo>
                    <a:pt x="449" y="271"/>
                    <a:pt x="451" y="279"/>
                    <a:pt x="452" y="283"/>
                  </a:cubicBezTo>
                  <a:cubicBezTo>
                    <a:pt x="453" y="285"/>
                    <a:pt x="453" y="289"/>
                    <a:pt x="454" y="291"/>
                  </a:cubicBezTo>
                  <a:cubicBezTo>
                    <a:pt x="456" y="293"/>
                    <a:pt x="461" y="293"/>
                    <a:pt x="463" y="294"/>
                  </a:cubicBezTo>
                  <a:cubicBezTo>
                    <a:pt x="465" y="295"/>
                    <a:pt x="468" y="298"/>
                    <a:pt x="470" y="300"/>
                  </a:cubicBezTo>
                  <a:cubicBezTo>
                    <a:pt x="474" y="303"/>
                    <a:pt x="479" y="309"/>
                    <a:pt x="483" y="311"/>
                  </a:cubicBezTo>
                  <a:cubicBezTo>
                    <a:pt x="486" y="313"/>
                    <a:pt x="493" y="315"/>
                    <a:pt x="496" y="315"/>
                  </a:cubicBezTo>
                  <a:cubicBezTo>
                    <a:pt x="500" y="316"/>
                    <a:pt x="508" y="314"/>
                    <a:pt x="512" y="314"/>
                  </a:cubicBezTo>
                  <a:cubicBezTo>
                    <a:pt x="517" y="314"/>
                    <a:pt x="525" y="314"/>
                    <a:pt x="529" y="315"/>
                  </a:cubicBezTo>
                  <a:cubicBezTo>
                    <a:pt x="533" y="316"/>
                    <a:pt x="541" y="320"/>
                    <a:pt x="545" y="321"/>
                  </a:cubicBezTo>
                  <a:cubicBezTo>
                    <a:pt x="549" y="323"/>
                    <a:pt x="556" y="328"/>
                    <a:pt x="560" y="329"/>
                  </a:cubicBezTo>
                  <a:cubicBezTo>
                    <a:pt x="563" y="330"/>
                    <a:pt x="570" y="333"/>
                    <a:pt x="573" y="332"/>
                  </a:cubicBezTo>
                  <a:cubicBezTo>
                    <a:pt x="576" y="331"/>
                    <a:pt x="581" y="324"/>
                    <a:pt x="583" y="321"/>
                  </a:cubicBezTo>
                  <a:cubicBezTo>
                    <a:pt x="585" y="319"/>
                    <a:pt x="587" y="312"/>
                    <a:pt x="590" y="310"/>
                  </a:cubicBezTo>
                  <a:cubicBezTo>
                    <a:pt x="592" y="308"/>
                    <a:pt x="598" y="305"/>
                    <a:pt x="600" y="306"/>
                  </a:cubicBezTo>
                  <a:cubicBezTo>
                    <a:pt x="603" y="307"/>
                    <a:pt x="604" y="315"/>
                    <a:pt x="605" y="318"/>
                  </a:cubicBezTo>
                  <a:cubicBezTo>
                    <a:pt x="606" y="321"/>
                    <a:pt x="604" y="329"/>
                    <a:pt x="606" y="332"/>
                  </a:cubicBezTo>
                  <a:cubicBezTo>
                    <a:pt x="608" y="336"/>
                    <a:pt x="618" y="337"/>
                    <a:pt x="620" y="341"/>
                  </a:cubicBezTo>
                  <a:cubicBezTo>
                    <a:pt x="621" y="343"/>
                    <a:pt x="618" y="348"/>
                    <a:pt x="620" y="350"/>
                  </a:cubicBezTo>
                  <a:cubicBezTo>
                    <a:pt x="622" y="353"/>
                    <a:pt x="630" y="355"/>
                    <a:pt x="633" y="357"/>
                  </a:cubicBezTo>
                  <a:cubicBezTo>
                    <a:pt x="636" y="360"/>
                    <a:pt x="639" y="365"/>
                    <a:pt x="640" y="368"/>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4" name="Freeform 15">
              <a:extLst>
                <a:ext uri="{FF2B5EF4-FFF2-40B4-BE49-F238E27FC236}">
                  <a16:creationId xmlns:a16="http://schemas.microsoft.com/office/drawing/2014/main" id="{C1088672-9313-483C-A994-1D0DEC23E3B6}"/>
                </a:ext>
              </a:extLst>
            </p:cNvPr>
            <p:cNvSpPr>
              <a:spLocks/>
            </p:cNvSpPr>
            <p:nvPr/>
          </p:nvSpPr>
          <p:spPr bwMode="auto">
            <a:xfrm>
              <a:off x="4287838" y="2492376"/>
              <a:ext cx="1338262" cy="930275"/>
            </a:xfrm>
            <a:custGeom>
              <a:avLst/>
              <a:gdLst/>
              <a:ahLst/>
              <a:cxnLst>
                <a:cxn ang="0">
                  <a:pos x="16" y="544"/>
                </a:cxn>
                <a:cxn ang="0">
                  <a:pos x="54" y="514"/>
                </a:cxn>
                <a:cxn ang="0">
                  <a:pos x="89" y="455"/>
                </a:cxn>
                <a:cxn ang="0">
                  <a:pos x="123" y="444"/>
                </a:cxn>
                <a:cxn ang="0">
                  <a:pos x="170" y="449"/>
                </a:cxn>
                <a:cxn ang="0">
                  <a:pos x="214" y="443"/>
                </a:cxn>
                <a:cxn ang="0">
                  <a:pos x="271" y="456"/>
                </a:cxn>
                <a:cxn ang="0">
                  <a:pos x="307" y="452"/>
                </a:cxn>
                <a:cxn ang="0">
                  <a:pos x="282" y="405"/>
                </a:cxn>
                <a:cxn ang="0">
                  <a:pos x="274" y="340"/>
                </a:cxn>
                <a:cxn ang="0">
                  <a:pos x="256" y="365"/>
                </a:cxn>
                <a:cxn ang="0">
                  <a:pos x="244" y="343"/>
                </a:cxn>
                <a:cxn ang="0">
                  <a:pos x="230" y="311"/>
                </a:cxn>
                <a:cxn ang="0">
                  <a:pos x="214" y="275"/>
                </a:cxn>
                <a:cxn ang="0">
                  <a:pos x="195" y="238"/>
                </a:cxn>
                <a:cxn ang="0">
                  <a:pos x="232" y="220"/>
                </a:cxn>
                <a:cxn ang="0">
                  <a:pos x="276" y="182"/>
                </a:cxn>
                <a:cxn ang="0">
                  <a:pos x="305" y="139"/>
                </a:cxn>
                <a:cxn ang="0">
                  <a:pos x="347" y="111"/>
                </a:cxn>
                <a:cxn ang="0">
                  <a:pos x="413" y="40"/>
                </a:cxn>
                <a:cxn ang="0">
                  <a:pos x="434" y="1"/>
                </a:cxn>
                <a:cxn ang="0">
                  <a:pos x="482" y="29"/>
                </a:cxn>
                <a:cxn ang="0">
                  <a:pos x="519" y="25"/>
                </a:cxn>
                <a:cxn ang="0">
                  <a:pos x="560" y="75"/>
                </a:cxn>
                <a:cxn ang="0">
                  <a:pos x="536" y="128"/>
                </a:cxn>
                <a:cxn ang="0">
                  <a:pos x="535" y="172"/>
                </a:cxn>
                <a:cxn ang="0">
                  <a:pos x="569" y="228"/>
                </a:cxn>
                <a:cxn ang="0">
                  <a:pos x="629" y="239"/>
                </a:cxn>
                <a:cxn ang="0">
                  <a:pos x="692" y="220"/>
                </a:cxn>
                <a:cxn ang="0">
                  <a:pos x="744" y="274"/>
                </a:cxn>
                <a:cxn ang="0">
                  <a:pos x="795" y="279"/>
                </a:cxn>
                <a:cxn ang="0">
                  <a:pos x="823" y="280"/>
                </a:cxn>
                <a:cxn ang="0">
                  <a:pos x="850" y="322"/>
                </a:cxn>
                <a:cxn ang="0">
                  <a:pos x="870" y="346"/>
                </a:cxn>
                <a:cxn ang="0">
                  <a:pos x="846" y="385"/>
                </a:cxn>
                <a:cxn ang="0">
                  <a:pos x="917" y="431"/>
                </a:cxn>
                <a:cxn ang="0">
                  <a:pos x="883" y="482"/>
                </a:cxn>
                <a:cxn ang="0">
                  <a:pos x="841" y="483"/>
                </a:cxn>
                <a:cxn ang="0">
                  <a:pos x="773" y="511"/>
                </a:cxn>
                <a:cxn ang="0">
                  <a:pos x="738" y="530"/>
                </a:cxn>
                <a:cxn ang="0">
                  <a:pos x="701" y="519"/>
                </a:cxn>
                <a:cxn ang="0">
                  <a:pos x="700" y="559"/>
                </a:cxn>
                <a:cxn ang="0">
                  <a:pos x="671" y="537"/>
                </a:cxn>
                <a:cxn ang="0">
                  <a:pos x="638" y="521"/>
                </a:cxn>
                <a:cxn ang="0">
                  <a:pos x="598" y="514"/>
                </a:cxn>
                <a:cxn ang="0">
                  <a:pos x="558" y="501"/>
                </a:cxn>
                <a:cxn ang="0">
                  <a:pos x="584" y="537"/>
                </a:cxn>
                <a:cxn ang="0">
                  <a:pos x="541" y="533"/>
                </a:cxn>
                <a:cxn ang="0">
                  <a:pos x="500" y="555"/>
                </a:cxn>
                <a:cxn ang="0">
                  <a:pos x="486" y="580"/>
                </a:cxn>
                <a:cxn ang="0">
                  <a:pos x="478" y="617"/>
                </a:cxn>
                <a:cxn ang="0">
                  <a:pos x="454" y="619"/>
                </a:cxn>
                <a:cxn ang="0">
                  <a:pos x="429" y="612"/>
                </a:cxn>
                <a:cxn ang="0">
                  <a:pos x="379" y="625"/>
                </a:cxn>
                <a:cxn ang="0">
                  <a:pos x="333" y="585"/>
                </a:cxn>
                <a:cxn ang="0">
                  <a:pos x="267" y="572"/>
                </a:cxn>
                <a:cxn ang="0">
                  <a:pos x="227" y="578"/>
                </a:cxn>
                <a:cxn ang="0">
                  <a:pos x="191" y="586"/>
                </a:cxn>
                <a:cxn ang="0">
                  <a:pos x="172" y="626"/>
                </a:cxn>
                <a:cxn ang="0">
                  <a:pos x="80" y="635"/>
                </a:cxn>
                <a:cxn ang="0">
                  <a:pos x="49" y="597"/>
                </a:cxn>
                <a:cxn ang="0">
                  <a:pos x="20" y="597"/>
                </a:cxn>
              </a:cxnLst>
              <a:rect l="0" t="0" r="r" b="b"/>
              <a:pathLst>
                <a:path w="917" h="637">
                  <a:moveTo>
                    <a:pt x="1" y="572"/>
                  </a:moveTo>
                  <a:cubicBezTo>
                    <a:pt x="0" y="570"/>
                    <a:pt x="0" y="568"/>
                    <a:pt x="0" y="567"/>
                  </a:cubicBezTo>
                  <a:cubicBezTo>
                    <a:pt x="0" y="565"/>
                    <a:pt x="1" y="560"/>
                    <a:pt x="2" y="558"/>
                  </a:cubicBezTo>
                  <a:cubicBezTo>
                    <a:pt x="2" y="557"/>
                    <a:pt x="3" y="555"/>
                    <a:pt x="4" y="554"/>
                  </a:cubicBezTo>
                  <a:cubicBezTo>
                    <a:pt x="6" y="551"/>
                    <a:pt x="12" y="546"/>
                    <a:pt x="16" y="544"/>
                  </a:cubicBezTo>
                  <a:cubicBezTo>
                    <a:pt x="19" y="542"/>
                    <a:pt x="27" y="541"/>
                    <a:pt x="31" y="540"/>
                  </a:cubicBezTo>
                  <a:cubicBezTo>
                    <a:pt x="35" y="538"/>
                    <a:pt x="45" y="534"/>
                    <a:pt x="50" y="532"/>
                  </a:cubicBezTo>
                  <a:cubicBezTo>
                    <a:pt x="52" y="530"/>
                    <a:pt x="57" y="528"/>
                    <a:pt x="58" y="525"/>
                  </a:cubicBezTo>
                  <a:cubicBezTo>
                    <a:pt x="59" y="524"/>
                    <a:pt x="58" y="520"/>
                    <a:pt x="58" y="519"/>
                  </a:cubicBezTo>
                  <a:cubicBezTo>
                    <a:pt x="57" y="517"/>
                    <a:pt x="54" y="515"/>
                    <a:pt x="54" y="514"/>
                  </a:cubicBezTo>
                  <a:cubicBezTo>
                    <a:pt x="54" y="512"/>
                    <a:pt x="57" y="508"/>
                    <a:pt x="58" y="507"/>
                  </a:cubicBezTo>
                  <a:cubicBezTo>
                    <a:pt x="61" y="503"/>
                    <a:pt x="67" y="496"/>
                    <a:pt x="69" y="492"/>
                  </a:cubicBezTo>
                  <a:cubicBezTo>
                    <a:pt x="71" y="490"/>
                    <a:pt x="74" y="484"/>
                    <a:pt x="75" y="480"/>
                  </a:cubicBezTo>
                  <a:cubicBezTo>
                    <a:pt x="77" y="476"/>
                    <a:pt x="79" y="466"/>
                    <a:pt x="82" y="462"/>
                  </a:cubicBezTo>
                  <a:cubicBezTo>
                    <a:pt x="83" y="460"/>
                    <a:pt x="86" y="456"/>
                    <a:pt x="89" y="455"/>
                  </a:cubicBezTo>
                  <a:cubicBezTo>
                    <a:pt x="89" y="455"/>
                    <a:pt x="89" y="455"/>
                    <a:pt x="89" y="455"/>
                  </a:cubicBezTo>
                  <a:cubicBezTo>
                    <a:pt x="91" y="454"/>
                    <a:pt x="96" y="455"/>
                    <a:pt x="98" y="455"/>
                  </a:cubicBezTo>
                  <a:cubicBezTo>
                    <a:pt x="101" y="455"/>
                    <a:pt x="107" y="457"/>
                    <a:pt x="109" y="456"/>
                  </a:cubicBezTo>
                  <a:cubicBezTo>
                    <a:pt x="111" y="455"/>
                    <a:pt x="114" y="449"/>
                    <a:pt x="116" y="448"/>
                  </a:cubicBezTo>
                  <a:cubicBezTo>
                    <a:pt x="117" y="447"/>
                    <a:pt x="121" y="444"/>
                    <a:pt x="123" y="444"/>
                  </a:cubicBezTo>
                  <a:cubicBezTo>
                    <a:pt x="126" y="445"/>
                    <a:pt x="129" y="449"/>
                    <a:pt x="131" y="450"/>
                  </a:cubicBezTo>
                  <a:cubicBezTo>
                    <a:pt x="133" y="452"/>
                    <a:pt x="138" y="455"/>
                    <a:pt x="141" y="456"/>
                  </a:cubicBezTo>
                  <a:cubicBezTo>
                    <a:pt x="143" y="457"/>
                    <a:pt x="148" y="459"/>
                    <a:pt x="150" y="459"/>
                  </a:cubicBezTo>
                  <a:cubicBezTo>
                    <a:pt x="153" y="459"/>
                    <a:pt x="160" y="458"/>
                    <a:pt x="163" y="456"/>
                  </a:cubicBezTo>
                  <a:cubicBezTo>
                    <a:pt x="165" y="455"/>
                    <a:pt x="168" y="450"/>
                    <a:pt x="170" y="449"/>
                  </a:cubicBezTo>
                  <a:cubicBezTo>
                    <a:pt x="172" y="447"/>
                    <a:pt x="177" y="446"/>
                    <a:pt x="180" y="446"/>
                  </a:cubicBezTo>
                  <a:cubicBezTo>
                    <a:pt x="182" y="446"/>
                    <a:pt x="186" y="446"/>
                    <a:pt x="188" y="447"/>
                  </a:cubicBezTo>
                  <a:cubicBezTo>
                    <a:pt x="191" y="447"/>
                    <a:pt x="195" y="450"/>
                    <a:pt x="197" y="450"/>
                  </a:cubicBezTo>
                  <a:cubicBezTo>
                    <a:pt x="199" y="451"/>
                    <a:pt x="203" y="449"/>
                    <a:pt x="205" y="449"/>
                  </a:cubicBezTo>
                  <a:cubicBezTo>
                    <a:pt x="208" y="448"/>
                    <a:pt x="212" y="445"/>
                    <a:pt x="214" y="443"/>
                  </a:cubicBezTo>
                  <a:cubicBezTo>
                    <a:pt x="216" y="442"/>
                    <a:pt x="220" y="438"/>
                    <a:pt x="222" y="437"/>
                  </a:cubicBezTo>
                  <a:cubicBezTo>
                    <a:pt x="225" y="437"/>
                    <a:pt x="232" y="438"/>
                    <a:pt x="235" y="438"/>
                  </a:cubicBezTo>
                  <a:cubicBezTo>
                    <a:pt x="239" y="439"/>
                    <a:pt x="246" y="441"/>
                    <a:pt x="250" y="442"/>
                  </a:cubicBezTo>
                  <a:cubicBezTo>
                    <a:pt x="253" y="443"/>
                    <a:pt x="260" y="446"/>
                    <a:pt x="264" y="449"/>
                  </a:cubicBezTo>
                  <a:cubicBezTo>
                    <a:pt x="266" y="450"/>
                    <a:pt x="269" y="454"/>
                    <a:pt x="271" y="456"/>
                  </a:cubicBezTo>
                  <a:cubicBezTo>
                    <a:pt x="274" y="458"/>
                    <a:pt x="279" y="462"/>
                    <a:pt x="282" y="464"/>
                  </a:cubicBezTo>
                  <a:cubicBezTo>
                    <a:pt x="283" y="464"/>
                    <a:pt x="287" y="466"/>
                    <a:pt x="289" y="466"/>
                  </a:cubicBezTo>
                  <a:cubicBezTo>
                    <a:pt x="291" y="467"/>
                    <a:pt x="294" y="468"/>
                    <a:pt x="296" y="468"/>
                  </a:cubicBezTo>
                  <a:cubicBezTo>
                    <a:pt x="299" y="468"/>
                    <a:pt x="304" y="466"/>
                    <a:pt x="305" y="464"/>
                  </a:cubicBezTo>
                  <a:cubicBezTo>
                    <a:pt x="307" y="461"/>
                    <a:pt x="307" y="455"/>
                    <a:pt x="307" y="452"/>
                  </a:cubicBezTo>
                  <a:cubicBezTo>
                    <a:pt x="307" y="449"/>
                    <a:pt x="306" y="443"/>
                    <a:pt x="304" y="440"/>
                  </a:cubicBezTo>
                  <a:cubicBezTo>
                    <a:pt x="303" y="437"/>
                    <a:pt x="299" y="432"/>
                    <a:pt x="297" y="430"/>
                  </a:cubicBezTo>
                  <a:cubicBezTo>
                    <a:pt x="295" y="428"/>
                    <a:pt x="290" y="425"/>
                    <a:pt x="288" y="423"/>
                  </a:cubicBezTo>
                  <a:cubicBezTo>
                    <a:pt x="286" y="421"/>
                    <a:pt x="283" y="417"/>
                    <a:pt x="282" y="415"/>
                  </a:cubicBezTo>
                  <a:cubicBezTo>
                    <a:pt x="281" y="413"/>
                    <a:pt x="282" y="407"/>
                    <a:pt x="282" y="405"/>
                  </a:cubicBezTo>
                  <a:cubicBezTo>
                    <a:pt x="281" y="402"/>
                    <a:pt x="279" y="397"/>
                    <a:pt x="279" y="394"/>
                  </a:cubicBezTo>
                  <a:cubicBezTo>
                    <a:pt x="278" y="389"/>
                    <a:pt x="278" y="378"/>
                    <a:pt x="278" y="372"/>
                  </a:cubicBezTo>
                  <a:cubicBezTo>
                    <a:pt x="278" y="368"/>
                    <a:pt x="280" y="360"/>
                    <a:pt x="279" y="356"/>
                  </a:cubicBezTo>
                  <a:cubicBezTo>
                    <a:pt x="279" y="353"/>
                    <a:pt x="279" y="348"/>
                    <a:pt x="278" y="345"/>
                  </a:cubicBezTo>
                  <a:cubicBezTo>
                    <a:pt x="277" y="344"/>
                    <a:pt x="276" y="341"/>
                    <a:pt x="274" y="340"/>
                  </a:cubicBezTo>
                  <a:cubicBezTo>
                    <a:pt x="273" y="339"/>
                    <a:pt x="270" y="339"/>
                    <a:pt x="269" y="339"/>
                  </a:cubicBezTo>
                  <a:cubicBezTo>
                    <a:pt x="268" y="340"/>
                    <a:pt x="267" y="342"/>
                    <a:pt x="266" y="342"/>
                  </a:cubicBezTo>
                  <a:cubicBezTo>
                    <a:pt x="265" y="344"/>
                    <a:pt x="263" y="347"/>
                    <a:pt x="263" y="349"/>
                  </a:cubicBezTo>
                  <a:cubicBezTo>
                    <a:pt x="262" y="351"/>
                    <a:pt x="262" y="355"/>
                    <a:pt x="261" y="357"/>
                  </a:cubicBezTo>
                  <a:cubicBezTo>
                    <a:pt x="260" y="359"/>
                    <a:pt x="258" y="363"/>
                    <a:pt x="256" y="365"/>
                  </a:cubicBezTo>
                  <a:cubicBezTo>
                    <a:pt x="253" y="366"/>
                    <a:pt x="248" y="368"/>
                    <a:pt x="246" y="368"/>
                  </a:cubicBezTo>
                  <a:cubicBezTo>
                    <a:pt x="243" y="368"/>
                    <a:pt x="238" y="367"/>
                    <a:pt x="235" y="366"/>
                  </a:cubicBezTo>
                  <a:cubicBezTo>
                    <a:pt x="235" y="365"/>
                    <a:pt x="233" y="363"/>
                    <a:pt x="233" y="362"/>
                  </a:cubicBezTo>
                  <a:cubicBezTo>
                    <a:pt x="232" y="359"/>
                    <a:pt x="235" y="355"/>
                    <a:pt x="237" y="353"/>
                  </a:cubicBezTo>
                  <a:cubicBezTo>
                    <a:pt x="238" y="350"/>
                    <a:pt x="242" y="346"/>
                    <a:pt x="244" y="343"/>
                  </a:cubicBezTo>
                  <a:cubicBezTo>
                    <a:pt x="245" y="342"/>
                    <a:pt x="248" y="339"/>
                    <a:pt x="249" y="337"/>
                  </a:cubicBezTo>
                  <a:cubicBezTo>
                    <a:pt x="249" y="336"/>
                    <a:pt x="250" y="333"/>
                    <a:pt x="250" y="332"/>
                  </a:cubicBezTo>
                  <a:cubicBezTo>
                    <a:pt x="250" y="329"/>
                    <a:pt x="249" y="324"/>
                    <a:pt x="247" y="322"/>
                  </a:cubicBezTo>
                  <a:cubicBezTo>
                    <a:pt x="246" y="319"/>
                    <a:pt x="241" y="316"/>
                    <a:pt x="239" y="315"/>
                  </a:cubicBezTo>
                  <a:cubicBezTo>
                    <a:pt x="237" y="314"/>
                    <a:pt x="232" y="312"/>
                    <a:pt x="230" y="311"/>
                  </a:cubicBezTo>
                  <a:cubicBezTo>
                    <a:pt x="227" y="309"/>
                    <a:pt x="222" y="305"/>
                    <a:pt x="219" y="304"/>
                  </a:cubicBezTo>
                  <a:cubicBezTo>
                    <a:pt x="216" y="302"/>
                    <a:pt x="211" y="298"/>
                    <a:pt x="209" y="296"/>
                  </a:cubicBezTo>
                  <a:cubicBezTo>
                    <a:pt x="208" y="294"/>
                    <a:pt x="207" y="290"/>
                    <a:pt x="206" y="288"/>
                  </a:cubicBezTo>
                  <a:cubicBezTo>
                    <a:pt x="206" y="285"/>
                    <a:pt x="207" y="281"/>
                    <a:pt x="208" y="279"/>
                  </a:cubicBezTo>
                  <a:cubicBezTo>
                    <a:pt x="209" y="277"/>
                    <a:pt x="213" y="276"/>
                    <a:pt x="214" y="275"/>
                  </a:cubicBezTo>
                  <a:cubicBezTo>
                    <a:pt x="215" y="272"/>
                    <a:pt x="215" y="267"/>
                    <a:pt x="214" y="264"/>
                  </a:cubicBezTo>
                  <a:cubicBezTo>
                    <a:pt x="214" y="263"/>
                    <a:pt x="211" y="261"/>
                    <a:pt x="210" y="260"/>
                  </a:cubicBezTo>
                  <a:cubicBezTo>
                    <a:pt x="208" y="259"/>
                    <a:pt x="203" y="257"/>
                    <a:pt x="201" y="256"/>
                  </a:cubicBezTo>
                  <a:cubicBezTo>
                    <a:pt x="200" y="255"/>
                    <a:pt x="197" y="252"/>
                    <a:pt x="196" y="250"/>
                  </a:cubicBezTo>
                  <a:cubicBezTo>
                    <a:pt x="195" y="247"/>
                    <a:pt x="195" y="241"/>
                    <a:pt x="195" y="238"/>
                  </a:cubicBezTo>
                  <a:cubicBezTo>
                    <a:pt x="195" y="236"/>
                    <a:pt x="197" y="233"/>
                    <a:pt x="197" y="231"/>
                  </a:cubicBezTo>
                  <a:cubicBezTo>
                    <a:pt x="198" y="230"/>
                    <a:pt x="199" y="228"/>
                    <a:pt x="200" y="226"/>
                  </a:cubicBezTo>
                  <a:cubicBezTo>
                    <a:pt x="202" y="226"/>
                    <a:pt x="205" y="225"/>
                    <a:pt x="207" y="225"/>
                  </a:cubicBezTo>
                  <a:cubicBezTo>
                    <a:pt x="210" y="224"/>
                    <a:pt x="217" y="224"/>
                    <a:pt x="220" y="224"/>
                  </a:cubicBezTo>
                  <a:cubicBezTo>
                    <a:pt x="223" y="223"/>
                    <a:pt x="229" y="221"/>
                    <a:pt x="232" y="220"/>
                  </a:cubicBezTo>
                  <a:cubicBezTo>
                    <a:pt x="237" y="219"/>
                    <a:pt x="246" y="214"/>
                    <a:pt x="251" y="212"/>
                  </a:cubicBezTo>
                  <a:cubicBezTo>
                    <a:pt x="253" y="211"/>
                    <a:pt x="259" y="209"/>
                    <a:pt x="261" y="208"/>
                  </a:cubicBezTo>
                  <a:cubicBezTo>
                    <a:pt x="264" y="206"/>
                    <a:pt x="269" y="201"/>
                    <a:pt x="272" y="199"/>
                  </a:cubicBezTo>
                  <a:cubicBezTo>
                    <a:pt x="273" y="198"/>
                    <a:pt x="274" y="195"/>
                    <a:pt x="275" y="194"/>
                  </a:cubicBezTo>
                  <a:cubicBezTo>
                    <a:pt x="276" y="191"/>
                    <a:pt x="275" y="185"/>
                    <a:pt x="276" y="182"/>
                  </a:cubicBezTo>
                  <a:cubicBezTo>
                    <a:pt x="276" y="180"/>
                    <a:pt x="277" y="176"/>
                    <a:pt x="278" y="175"/>
                  </a:cubicBezTo>
                  <a:cubicBezTo>
                    <a:pt x="278" y="172"/>
                    <a:pt x="279" y="167"/>
                    <a:pt x="280" y="165"/>
                  </a:cubicBezTo>
                  <a:cubicBezTo>
                    <a:pt x="282" y="163"/>
                    <a:pt x="285" y="158"/>
                    <a:pt x="287" y="156"/>
                  </a:cubicBezTo>
                  <a:cubicBezTo>
                    <a:pt x="289" y="154"/>
                    <a:pt x="294" y="149"/>
                    <a:pt x="297" y="147"/>
                  </a:cubicBezTo>
                  <a:cubicBezTo>
                    <a:pt x="299" y="145"/>
                    <a:pt x="303" y="141"/>
                    <a:pt x="305" y="139"/>
                  </a:cubicBezTo>
                  <a:cubicBezTo>
                    <a:pt x="307" y="137"/>
                    <a:pt x="311" y="135"/>
                    <a:pt x="313" y="133"/>
                  </a:cubicBezTo>
                  <a:cubicBezTo>
                    <a:pt x="314" y="132"/>
                    <a:pt x="316" y="128"/>
                    <a:pt x="317" y="128"/>
                  </a:cubicBezTo>
                  <a:cubicBezTo>
                    <a:pt x="319" y="127"/>
                    <a:pt x="322" y="127"/>
                    <a:pt x="324" y="126"/>
                  </a:cubicBezTo>
                  <a:cubicBezTo>
                    <a:pt x="326" y="125"/>
                    <a:pt x="330" y="121"/>
                    <a:pt x="332" y="119"/>
                  </a:cubicBezTo>
                  <a:cubicBezTo>
                    <a:pt x="335" y="117"/>
                    <a:pt x="343" y="113"/>
                    <a:pt x="347" y="111"/>
                  </a:cubicBezTo>
                  <a:cubicBezTo>
                    <a:pt x="352" y="108"/>
                    <a:pt x="363" y="103"/>
                    <a:pt x="367" y="99"/>
                  </a:cubicBezTo>
                  <a:cubicBezTo>
                    <a:pt x="373" y="95"/>
                    <a:pt x="383" y="87"/>
                    <a:pt x="387" y="82"/>
                  </a:cubicBezTo>
                  <a:cubicBezTo>
                    <a:pt x="389" y="80"/>
                    <a:pt x="392" y="74"/>
                    <a:pt x="394" y="72"/>
                  </a:cubicBezTo>
                  <a:cubicBezTo>
                    <a:pt x="397" y="68"/>
                    <a:pt x="403" y="59"/>
                    <a:pt x="405" y="55"/>
                  </a:cubicBezTo>
                  <a:cubicBezTo>
                    <a:pt x="407" y="51"/>
                    <a:pt x="411" y="44"/>
                    <a:pt x="413" y="40"/>
                  </a:cubicBezTo>
                  <a:cubicBezTo>
                    <a:pt x="415" y="35"/>
                    <a:pt x="418" y="24"/>
                    <a:pt x="419" y="19"/>
                  </a:cubicBezTo>
                  <a:cubicBezTo>
                    <a:pt x="420" y="16"/>
                    <a:pt x="421" y="11"/>
                    <a:pt x="422" y="8"/>
                  </a:cubicBezTo>
                  <a:cubicBezTo>
                    <a:pt x="422" y="7"/>
                    <a:pt x="422" y="4"/>
                    <a:pt x="423" y="2"/>
                  </a:cubicBezTo>
                  <a:cubicBezTo>
                    <a:pt x="424" y="2"/>
                    <a:pt x="424" y="2"/>
                    <a:pt x="425" y="2"/>
                  </a:cubicBezTo>
                  <a:cubicBezTo>
                    <a:pt x="427" y="1"/>
                    <a:pt x="432" y="0"/>
                    <a:pt x="434" y="1"/>
                  </a:cubicBezTo>
                  <a:cubicBezTo>
                    <a:pt x="437" y="2"/>
                    <a:pt x="440" y="7"/>
                    <a:pt x="441" y="9"/>
                  </a:cubicBezTo>
                  <a:cubicBezTo>
                    <a:pt x="444" y="12"/>
                    <a:pt x="448" y="21"/>
                    <a:pt x="451" y="25"/>
                  </a:cubicBezTo>
                  <a:cubicBezTo>
                    <a:pt x="454" y="28"/>
                    <a:pt x="459" y="33"/>
                    <a:pt x="462" y="35"/>
                  </a:cubicBezTo>
                  <a:cubicBezTo>
                    <a:pt x="465" y="36"/>
                    <a:pt x="470" y="37"/>
                    <a:pt x="473" y="36"/>
                  </a:cubicBezTo>
                  <a:cubicBezTo>
                    <a:pt x="476" y="35"/>
                    <a:pt x="480" y="31"/>
                    <a:pt x="482" y="29"/>
                  </a:cubicBezTo>
                  <a:cubicBezTo>
                    <a:pt x="484" y="28"/>
                    <a:pt x="487" y="23"/>
                    <a:pt x="489" y="22"/>
                  </a:cubicBezTo>
                  <a:cubicBezTo>
                    <a:pt x="491" y="19"/>
                    <a:pt x="496" y="15"/>
                    <a:pt x="498" y="13"/>
                  </a:cubicBezTo>
                  <a:cubicBezTo>
                    <a:pt x="500" y="12"/>
                    <a:pt x="504" y="9"/>
                    <a:pt x="506" y="10"/>
                  </a:cubicBezTo>
                  <a:cubicBezTo>
                    <a:pt x="508" y="10"/>
                    <a:pt x="511" y="13"/>
                    <a:pt x="513" y="15"/>
                  </a:cubicBezTo>
                  <a:cubicBezTo>
                    <a:pt x="515" y="17"/>
                    <a:pt x="517" y="23"/>
                    <a:pt x="519" y="25"/>
                  </a:cubicBezTo>
                  <a:cubicBezTo>
                    <a:pt x="521" y="28"/>
                    <a:pt x="529" y="31"/>
                    <a:pt x="533" y="34"/>
                  </a:cubicBezTo>
                  <a:cubicBezTo>
                    <a:pt x="535" y="36"/>
                    <a:pt x="541" y="41"/>
                    <a:pt x="543" y="44"/>
                  </a:cubicBezTo>
                  <a:cubicBezTo>
                    <a:pt x="544" y="45"/>
                    <a:pt x="544" y="49"/>
                    <a:pt x="545" y="50"/>
                  </a:cubicBezTo>
                  <a:cubicBezTo>
                    <a:pt x="546" y="53"/>
                    <a:pt x="550" y="57"/>
                    <a:pt x="551" y="60"/>
                  </a:cubicBezTo>
                  <a:cubicBezTo>
                    <a:pt x="554" y="64"/>
                    <a:pt x="559" y="71"/>
                    <a:pt x="560" y="75"/>
                  </a:cubicBezTo>
                  <a:cubicBezTo>
                    <a:pt x="562" y="81"/>
                    <a:pt x="563" y="93"/>
                    <a:pt x="562" y="98"/>
                  </a:cubicBezTo>
                  <a:cubicBezTo>
                    <a:pt x="562" y="102"/>
                    <a:pt x="558" y="110"/>
                    <a:pt x="556" y="114"/>
                  </a:cubicBezTo>
                  <a:cubicBezTo>
                    <a:pt x="554" y="115"/>
                    <a:pt x="551" y="118"/>
                    <a:pt x="549" y="119"/>
                  </a:cubicBezTo>
                  <a:cubicBezTo>
                    <a:pt x="546" y="120"/>
                    <a:pt x="541" y="120"/>
                    <a:pt x="539" y="121"/>
                  </a:cubicBezTo>
                  <a:cubicBezTo>
                    <a:pt x="538" y="122"/>
                    <a:pt x="536" y="126"/>
                    <a:pt x="536" y="128"/>
                  </a:cubicBezTo>
                  <a:cubicBezTo>
                    <a:pt x="536" y="130"/>
                    <a:pt x="539" y="132"/>
                    <a:pt x="540" y="134"/>
                  </a:cubicBezTo>
                  <a:cubicBezTo>
                    <a:pt x="540" y="135"/>
                    <a:pt x="539" y="140"/>
                    <a:pt x="538" y="140"/>
                  </a:cubicBezTo>
                  <a:cubicBezTo>
                    <a:pt x="538" y="141"/>
                    <a:pt x="532" y="147"/>
                    <a:pt x="531" y="150"/>
                  </a:cubicBezTo>
                  <a:cubicBezTo>
                    <a:pt x="530" y="152"/>
                    <a:pt x="531" y="158"/>
                    <a:pt x="532" y="161"/>
                  </a:cubicBezTo>
                  <a:cubicBezTo>
                    <a:pt x="532" y="164"/>
                    <a:pt x="534" y="170"/>
                    <a:pt x="535" y="172"/>
                  </a:cubicBezTo>
                  <a:cubicBezTo>
                    <a:pt x="537" y="175"/>
                    <a:pt x="543" y="178"/>
                    <a:pt x="545" y="180"/>
                  </a:cubicBezTo>
                  <a:cubicBezTo>
                    <a:pt x="547" y="182"/>
                    <a:pt x="552" y="186"/>
                    <a:pt x="554" y="188"/>
                  </a:cubicBezTo>
                  <a:cubicBezTo>
                    <a:pt x="556" y="191"/>
                    <a:pt x="557" y="198"/>
                    <a:pt x="558" y="201"/>
                  </a:cubicBezTo>
                  <a:cubicBezTo>
                    <a:pt x="559" y="205"/>
                    <a:pt x="560" y="213"/>
                    <a:pt x="562" y="217"/>
                  </a:cubicBezTo>
                  <a:cubicBezTo>
                    <a:pt x="563" y="220"/>
                    <a:pt x="567" y="225"/>
                    <a:pt x="569" y="228"/>
                  </a:cubicBezTo>
                  <a:cubicBezTo>
                    <a:pt x="571" y="229"/>
                    <a:pt x="574" y="232"/>
                    <a:pt x="576" y="233"/>
                  </a:cubicBezTo>
                  <a:cubicBezTo>
                    <a:pt x="578" y="234"/>
                    <a:pt x="582" y="232"/>
                    <a:pt x="584" y="232"/>
                  </a:cubicBezTo>
                  <a:cubicBezTo>
                    <a:pt x="586" y="232"/>
                    <a:pt x="590" y="231"/>
                    <a:pt x="592" y="231"/>
                  </a:cubicBezTo>
                  <a:cubicBezTo>
                    <a:pt x="596" y="232"/>
                    <a:pt x="604" y="234"/>
                    <a:pt x="608" y="235"/>
                  </a:cubicBezTo>
                  <a:cubicBezTo>
                    <a:pt x="613" y="236"/>
                    <a:pt x="624" y="239"/>
                    <a:pt x="629" y="239"/>
                  </a:cubicBezTo>
                  <a:cubicBezTo>
                    <a:pt x="632" y="240"/>
                    <a:pt x="639" y="240"/>
                    <a:pt x="642" y="239"/>
                  </a:cubicBezTo>
                  <a:cubicBezTo>
                    <a:pt x="646" y="239"/>
                    <a:pt x="652" y="236"/>
                    <a:pt x="655" y="234"/>
                  </a:cubicBezTo>
                  <a:cubicBezTo>
                    <a:pt x="659" y="232"/>
                    <a:pt x="665" y="227"/>
                    <a:pt x="669" y="225"/>
                  </a:cubicBezTo>
                  <a:cubicBezTo>
                    <a:pt x="671" y="223"/>
                    <a:pt x="676" y="221"/>
                    <a:pt x="678" y="220"/>
                  </a:cubicBezTo>
                  <a:cubicBezTo>
                    <a:pt x="681" y="219"/>
                    <a:pt x="688" y="219"/>
                    <a:pt x="692" y="220"/>
                  </a:cubicBezTo>
                  <a:cubicBezTo>
                    <a:pt x="694" y="221"/>
                    <a:pt x="699" y="224"/>
                    <a:pt x="701" y="226"/>
                  </a:cubicBezTo>
                  <a:cubicBezTo>
                    <a:pt x="704" y="228"/>
                    <a:pt x="708" y="233"/>
                    <a:pt x="710" y="236"/>
                  </a:cubicBezTo>
                  <a:cubicBezTo>
                    <a:pt x="714" y="240"/>
                    <a:pt x="718" y="250"/>
                    <a:pt x="721" y="254"/>
                  </a:cubicBezTo>
                  <a:cubicBezTo>
                    <a:pt x="724" y="258"/>
                    <a:pt x="730" y="264"/>
                    <a:pt x="733" y="267"/>
                  </a:cubicBezTo>
                  <a:cubicBezTo>
                    <a:pt x="736" y="269"/>
                    <a:pt x="741" y="273"/>
                    <a:pt x="744" y="274"/>
                  </a:cubicBezTo>
                  <a:cubicBezTo>
                    <a:pt x="750" y="276"/>
                    <a:pt x="763" y="278"/>
                    <a:pt x="770" y="278"/>
                  </a:cubicBezTo>
                  <a:cubicBezTo>
                    <a:pt x="773" y="278"/>
                    <a:pt x="780" y="277"/>
                    <a:pt x="783" y="276"/>
                  </a:cubicBezTo>
                  <a:cubicBezTo>
                    <a:pt x="785" y="275"/>
                    <a:pt x="787" y="273"/>
                    <a:pt x="788" y="273"/>
                  </a:cubicBezTo>
                  <a:cubicBezTo>
                    <a:pt x="789" y="273"/>
                    <a:pt x="791" y="272"/>
                    <a:pt x="792" y="273"/>
                  </a:cubicBezTo>
                  <a:cubicBezTo>
                    <a:pt x="794" y="274"/>
                    <a:pt x="794" y="278"/>
                    <a:pt x="795" y="279"/>
                  </a:cubicBezTo>
                  <a:cubicBezTo>
                    <a:pt x="796" y="280"/>
                    <a:pt x="798" y="282"/>
                    <a:pt x="799" y="283"/>
                  </a:cubicBezTo>
                  <a:cubicBezTo>
                    <a:pt x="801" y="284"/>
                    <a:pt x="803" y="285"/>
                    <a:pt x="805" y="285"/>
                  </a:cubicBezTo>
                  <a:cubicBezTo>
                    <a:pt x="806" y="284"/>
                    <a:pt x="807" y="282"/>
                    <a:pt x="807" y="282"/>
                  </a:cubicBezTo>
                  <a:cubicBezTo>
                    <a:pt x="809" y="281"/>
                    <a:pt x="814" y="279"/>
                    <a:pt x="816" y="279"/>
                  </a:cubicBezTo>
                  <a:cubicBezTo>
                    <a:pt x="818" y="279"/>
                    <a:pt x="821" y="279"/>
                    <a:pt x="823" y="280"/>
                  </a:cubicBezTo>
                  <a:cubicBezTo>
                    <a:pt x="825" y="280"/>
                    <a:pt x="829" y="283"/>
                    <a:pt x="830" y="285"/>
                  </a:cubicBezTo>
                  <a:cubicBezTo>
                    <a:pt x="831" y="287"/>
                    <a:pt x="832" y="292"/>
                    <a:pt x="833" y="294"/>
                  </a:cubicBezTo>
                  <a:cubicBezTo>
                    <a:pt x="833" y="298"/>
                    <a:pt x="830" y="305"/>
                    <a:pt x="831" y="308"/>
                  </a:cubicBezTo>
                  <a:cubicBezTo>
                    <a:pt x="831" y="310"/>
                    <a:pt x="834" y="314"/>
                    <a:pt x="836" y="316"/>
                  </a:cubicBezTo>
                  <a:cubicBezTo>
                    <a:pt x="838" y="318"/>
                    <a:pt x="846" y="321"/>
                    <a:pt x="850" y="322"/>
                  </a:cubicBezTo>
                  <a:cubicBezTo>
                    <a:pt x="853" y="323"/>
                    <a:pt x="861" y="323"/>
                    <a:pt x="864" y="324"/>
                  </a:cubicBezTo>
                  <a:cubicBezTo>
                    <a:pt x="866" y="324"/>
                    <a:pt x="868" y="325"/>
                    <a:pt x="870" y="325"/>
                  </a:cubicBezTo>
                  <a:cubicBezTo>
                    <a:pt x="870" y="326"/>
                    <a:pt x="870" y="326"/>
                    <a:pt x="870" y="327"/>
                  </a:cubicBezTo>
                  <a:cubicBezTo>
                    <a:pt x="869" y="329"/>
                    <a:pt x="867" y="335"/>
                    <a:pt x="868" y="338"/>
                  </a:cubicBezTo>
                  <a:cubicBezTo>
                    <a:pt x="868" y="340"/>
                    <a:pt x="871" y="344"/>
                    <a:pt x="870" y="346"/>
                  </a:cubicBezTo>
                  <a:cubicBezTo>
                    <a:pt x="870" y="348"/>
                    <a:pt x="867" y="352"/>
                    <a:pt x="865" y="353"/>
                  </a:cubicBezTo>
                  <a:cubicBezTo>
                    <a:pt x="863" y="354"/>
                    <a:pt x="858" y="352"/>
                    <a:pt x="855" y="353"/>
                  </a:cubicBezTo>
                  <a:cubicBezTo>
                    <a:pt x="852" y="354"/>
                    <a:pt x="847" y="357"/>
                    <a:pt x="846" y="359"/>
                  </a:cubicBezTo>
                  <a:cubicBezTo>
                    <a:pt x="844" y="362"/>
                    <a:pt x="842" y="369"/>
                    <a:pt x="842" y="373"/>
                  </a:cubicBezTo>
                  <a:cubicBezTo>
                    <a:pt x="842" y="376"/>
                    <a:pt x="844" y="383"/>
                    <a:pt x="846" y="385"/>
                  </a:cubicBezTo>
                  <a:cubicBezTo>
                    <a:pt x="850" y="388"/>
                    <a:pt x="859" y="384"/>
                    <a:pt x="863" y="385"/>
                  </a:cubicBezTo>
                  <a:cubicBezTo>
                    <a:pt x="867" y="387"/>
                    <a:pt x="873" y="392"/>
                    <a:pt x="876" y="394"/>
                  </a:cubicBezTo>
                  <a:cubicBezTo>
                    <a:pt x="880" y="397"/>
                    <a:pt x="887" y="401"/>
                    <a:pt x="891" y="404"/>
                  </a:cubicBezTo>
                  <a:cubicBezTo>
                    <a:pt x="895" y="407"/>
                    <a:pt x="901" y="415"/>
                    <a:pt x="905" y="418"/>
                  </a:cubicBezTo>
                  <a:cubicBezTo>
                    <a:pt x="908" y="422"/>
                    <a:pt x="916" y="427"/>
                    <a:pt x="917" y="431"/>
                  </a:cubicBezTo>
                  <a:cubicBezTo>
                    <a:pt x="917" y="434"/>
                    <a:pt x="915" y="440"/>
                    <a:pt x="913" y="441"/>
                  </a:cubicBezTo>
                  <a:cubicBezTo>
                    <a:pt x="911" y="443"/>
                    <a:pt x="905" y="441"/>
                    <a:pt x="903" y="442"/>
                  </a:cubicBezTo>
                  <a:cubicBezTo>
                    <a:pt x="900" y="444"/>
                    <a:pt x="898" y="449"/>
                    <a:pt x="897" y="451"/>
                  </a:cubicBezTo>
                  <a:cubicBezTo>
                    <a:pt x="895" y="455"/>
                    <a:pt x="896" y="463"/>
                    <a:pt x="894" y="467"/>
                  </a:cubicBezTo>
                  <a:cubicBezTo>
                    <a:pt x="892" y="471"/>
                    <a:pt x="887" y="479"/>
                    <a:pt x="883" y="482"/>
                  </a:cubicBezTo>
                  <a:cubicBezTo>
                    <a:pt x="880" y="484"/>
                    <a:pt x="873" y="487"/>
                    <a:pt x="869" y="489"/>
                  </a:cubicBezTo>
                  <a:cubicBezTo>
                    <a:pt x="867" y="490"/>
                    <a:pt x="863" y="492"/>
                    <a:pt x="860" y="492"/>
                  </a:cubicBezTo>
                  <a:cubicBezTo>
                    <a:pt x="859" y="492"/>
                    <a:pt x="856" y="490"/>
                    <a:pt x="855" y="489"/>
                  </a:cubicBezTo>
                  <a:cubicBezTo>
                    <a:pt x="853" y="488"/>
                    <a:pt x="851" y="485"/>
                    <a:pt x="850" y="484"/>
                  </a:cubicBezTo>
                  <a:cubicBezTo>
                    <a:pt x="848" y="483"/>
                    <a:pt x="843" y="483"/>
                    <a:pt x="841" y="483"/>
                  </a:cubicBezTo>
                  <a:cubicBezTo>
                    <a:pt x="838" y="483"/>
                    <a:pt x="830" y="485"/>
                    <a:pt x="827" y="486"/>
                  </a:cubicBezTo>
                  <a:cubicBezTo>
                    <a:pt x="822" y="488"/>
                    <a:pt x="814" y="493"/>
                    <a:pt x="810" y="496"/>
                  </a:cubicBezTo>
                  <a:cubicBezTo>
                    <a:pt x="807" y="498"/>
                    <a:pt x="801" y="501"/>
                    <a:pt x="799" y="503"/>
                  </a:cubicBezTo>
                  <a:cubicBezTo>
                    <a:pt x="795" y="505"/>
                    <a:pt x="789" y="509"/>
                    <a:pt x="786" y="510"/>
                  </a:cubicBezTo>
                  <a:cubicBezTo>
                    <a:pt x="783" y="511"/>
                    <a:pt x="776" y="510"/>
                    <a:pt x="773" y="511"/>
                  </a:cubicBezTo>
                  <a:cubicBezTo>
                    <a:pt x="768" y="512"/>
                    <a:pt x="759" y="516"/>
                    <a:pt x="754" y="519"/>
                  </a:cubicBezTo>
                  <a:cubicBezTo>
                    <a:pt x="753" y="520"/>
                    <a:pt x="750" y="522"/>
                    <a:pt x="749" y="524"/>
                  </a:cubicBezTo>
                  <a:cubicBezTo>
                    <a:pt x="748" y="526"/>
                    <a:pt x="750" y="531"/>
                    <a:pt x="749" y="532"/>
                  </a:cubicBezTo>
                  <a:cubicBezTo>
                    <a:pt x="748" y="534"/>
                    <a:pt x="745" y="535"/>
                    <a:pt x="744" y="535"/>
                  </a:cubicBezTo>
                  <a:cubicBezTo>
                    <a:pt x="742" y="534"/>
                    <a:pt x="740" y="531"/>
                    <a:pt x="738" y="530"/>
                  </a:cubicBezTo>
                  <a:cubicBezTo>
                    <a:pt x="735" y="529"/>
                    <a:pt x="730" y="528"/>
                    <a:pt x="727" y="528"/>
                  </a:cubicBezTo>
                  <a:cubicBezTo>
                    <a:pt x="725" y="528"/>
                    <a:pt x="722" y="529"/>
                    <a:pt x="721" y="529"/>
                  </a:cubicBezTo>
                  <a:cubicBezTo>
                    <a:pt x="718" y="529"/>
                    <a:pt x="714" y="527"/>
                    <a:pt x="712" y="526"/>
                  </a:cubicBezTo>
                  <a:cubicBezTo>
                    <a:pt x="711" y="525"/>
                    <a:pt x="709" y="521"/>
                    <a:pt x="707" y="520"/>
                  </a:cubicBezTo>
                  <a:cubicBezTo>
                    <a:pt x="706" y="520"/>
                    <a:pt x="702" y="519"/>
                    <a:pt x="701" y="519"/>
                  </a:cubicBezTo>
                  <a:cubicBezTo>
                    <a:pt x="699" y="520"/>
                    <a:pt x="696" y="522"/>
                    <a:pt x="695" y="524"/>
                  </a:cubicBezTo>
                  <a:cubicBezTo>
                    <a:pt x="694" y="526"/>
                    <a:pt x="695" y="530"/>
                    <a:pt x="697" y="531"/>
                  </a:cubicBezTo>
                  <a:cubicBezTo>
                    <a:pt x="698" y="533"/>
                    <a:pt x="704" y="533"/>
                    <a:pt x="705" y="535"/>
                  </a:cubicBezTo>
                  <a:cubicBezTo>
                    <a:pt x="707" y="538"/>
                    <a:pt x="707" y="544"/>
                    <a:pt x="706" y="547"/>
                  </a:cubicBezTo>
                  <a:cubicBezTo>
                    <a:pt x="706" y="551"/>
                    <a:pt x="703" y="557"/>
                    <a:pt x="700" y="559"/>
                  </a:cubicBezTo>
                  <a:cubicBezTo>
                    <a:pt x="698" y="560"/>
                    <a:pt x="694" y="559"/>
                    <a:pt x="692" y="559"/>
                  </a:cubicBezTo>
                  <a:cubicBezTo>
                    <a:pt x="690" y="558"/>
                    <a:pt x="686" y="553"/>
                    <a:pt x="684" y="551"/>
                  </a:cubicBezTo>
                  <a:cubicBezTo>
                    <a:pt x="683" y="550"/>
                    <a:pt x="682" y="546"/>
                    <a:pt x="681" y="544"/>
                  </a:cubicBezTo>
                  <a:cubicBezTo>
                    <a:pt x="680" y="543"/>
                    <a:pt x="678" y="540"/>
                    <a:pt x="677" y="539"/>
                  </a:cubicBezTo>
                  <a:cubicBezTo>
                    <a:pt x="676" y="539"/>
                    <a:pt x="673" y="537"/>
                    <a:pt x="671" y="537"/>
                  </a:cubicBezTo>
                  <a:cubicBezTo>
                    <a:pt x="669" y="537"/>
                    <a:pt x="665" y="539"/>
                    <a:pt x="662" y="539"/>
                  </a:cubicBezTo>
                  <a:cubicBezTo>
                    <a:pt x="661" y="539"/>
                    <a:pt x="657" y="538"/>
                    <a:pt x="656" y="537"/>
                  </a:cubicBezTo>
                  <a:cubicBezTo>
                    <a:pt x="653" y="536"/>
                    <a:pt x="649" y="533"/>
                    <a:pt x="648" y="531"/>
                  </a:cubicBezTo>
                  <a:cubicBezTo>
                    <a:pt x="646" y="529"/>
                    <a:pt x="646" y="525"/>
                    <a:pt x="644" y="524"/>
                  </a:cubicBezTo>
                  <a:cubicBezTo>
                    <a:pt x="643" y="522"/>
                    <a:pt x="640" y="521"/>
                    <a:pt x="638" y="521"/>
                  </a:cubicBezTo>
                  <a:cubicBezTo>
                    <a:pt x="637" y="520"/>
                    <a:pt x="634" y="520"/>
                    <a:pt x="632" y="521"/>
                  </a:cubicBezTo>
                  <a:cubicBezTo>
                    <a:pt x="630" y="521"/>
                    <a:pt x="628" y="525"/>
                    <a:pt x="627" y="526"/>
                  </a:cubicBezTo>
                  <a:cubicBezTo>
                    <a:pt x="624" y="527"/>
                    <a:pt x="618" y="528"/>
                    <a:pt x="615" y="528"/>
                  </a:cubicBezTo>
                  <a:cubicBezTo>
                    <a:pt x="612" y="527"/>
                    <a:pt x="605" y="524"/>
                    <a:pt x="603" y="522"/>
                  </a:cubicBezTo>
                  <a:cubicBezTo>
                    <a:pt x="601" y="520"/>
                    <a:pt x="599" y="515"/>
                    <a:pt x="598" y="514"/>
                  </a:cubicBezTo>
                  <a:cubicBezTo>
                    <a:pt x="598" y="514"/>
                    <a:pt x="598" y="506"/>
                    <a:pt x="596" y="504"/>
                  </a:cubicBezTo>
                  <a:cubicBezTo>
                    <a:pt x="596" y="502"/>
                    <a:pt x="593" y="499"/>
                    <a:pt x="591" y="499"/>
                  </a:cubicBezTo>
                  <a:cubicBezTo>
                    <a:pt x="588" y="497"/>
                    <a:pt x="582" y="495"/>
                    <a:pt x="579" y="495"/>
                  </a:cubicBezTo>
                  <a:cubicBezTo>
                    <a:pt x="576" y="495"/>
                    <a:pt x="571" y="497"/>
                    <a:pt x="569" y="498"/>
                  </a:cubicBezTo>
                  <a:cubicBezTo>
                    <a:pt x="566" y="499"/>
                    <a:pt x="559" y="499"/>
                    <a:pt x="558" y="501"/>
                  </a:cubicBezTo>
                  <a:cubicBezTo>
                    <a:pt x="557" y="503"/>
                    <a:pt x="557" y="506"/>
                    <a:pt x="557" y="507"/>
                  </a:cubicBezTo>
                  <a:cubicBezTo>
                    <a:pt x="558" y="509"/>
                    <a:pt x="562" y="511"/>
                    <a:pt x="563" y="512"/>
                  </a:cubicBezTo>
                  <a:cubicBezTo>
                    <a:pt x="565" y="513"/>
                    <a:pt x="569" y="514"/>
                    <a:pt x="571" y="515"/>
                  </a:cubicBezTo>
                  <a:cubicBezTo>
                    <a:pt x="573" y="517"/>
                    <a:pt x="577" y="522"/>
                    <a:pt x="578" y="525"/>
                  </a:cubicBezTo>
                  <a:cubicBezTo>
                    <a:pt x="580" y="528"/>
                    <a:pt x="584" y="534"/>
                    <a:pt x="584" y="537"/>
                  </a:cubicBezTo>
                  <a:cubicBezTo>
                    <a:pt x="583" y="540"/>
                    <a:pt x="580" y="544"/>
                    <a:pt x="578" y="545"/>
                  </a:cubicBezTo>
                  <a:cubicBezTo>
                    <a:pt x="575" y="545"/>
                    <a:pt x="571" y="543"/>
                    <a:pt x="568" y="543"/>
                  </a:cubicBezTo>
                  <a:cubicBezTo>
                    <a:pt x="565" y="543"/>
                    <a:pt x="558" y="545"/>
                    <a:pt x="555" y="545"/>
                  </a:cubicBezTo>
                  <a:cubicBezTo>
                    <a:pt x="553" y="544"/>
                    <a:pt x="548" y="540"/>
                    <a:pt x="546" y="539"/>
                  </a:cubicBezTo>
                  <a:cubicBezTo>
                    <a:pt x="545" y="537"/>
                    <a:pt x="543" y="534"/>
                    <a:pt x="541" y="533"/>
                  </a:cubicBezTo>
                  <a:cubicBezTo>
                    <a:pt x="539" y="532"/>
                    <a:pt x="534" y="532"/>
                    <a:pt x="532" y="532"/>
                  </a:cubicBezTo>
                  <a:cubicBezTo>
                    <a:pt x="530" y="533"/>
                    <a:pt x="525" y="535"/>
                    <a:pt x="523" y="536"/>
                  </a:cubicBezTo>
                  <a:cubicBezTo>
                    <a:pt x="521" y="538"/>
                    <a:pt x="518" y="542"/>
                    <a:pt x="516" y="544"/>
                  </a:cubicBezTo>
                  <a:cubicBezTo>
                    <a:pt x="515" y="546"/>
                    <a:pt x="514" y="551"/>
                    <a:pt x="512" y="553"/>
                  </a:cubicBezTo>
                  <a:cubicBezTo>
                    <a:pt x="509" y="554"/>
                    <a:pt x="503" y="555"/>
                    <a:pt x="500" y="555"/>
                  </a:cubicBezTo>
                  <a:cubicBezTo>
                    <a:pt x="496" y="555"/>
                    <a:pt x="488" y="553"/>
                    <a:pt x="484" y="554"/>
                  </a:cubicBezTo>
                  <a:cubicBezTo>
                    <a:pt x="482" y="554"/>
                    <a:pt x="479" y="555"/>
                    <a:pt x="478" y="556"/>
                  </a:cubicBezTo>
                  <a:cubicBezTo>
                    <a:pt x="476" y="557"/>
                    <a:pt x="474" y="562"/>
                    <a:pt x="474" y="564"/>
                  </a:cubicBezTo>
                  <a:cubicBezTo>
                    <a:pt x="474" y="567"/>
                    <a:pt x="476" y="571"/>
                    <a:pt x="478" y="573"/>
                  </a:cubicBezTo>
                  <a:cubicBezTo>
                    <a:pt x="479" y="575"/>
                    <a:pt x="484" y="578"/>
                    <a:pt x="486" y="580"/>
                  </a:cubicBezTo>
                  <a:cubicBezTo>
                    <a:pt x="488" y="582"/>
                    <a:pt x="491" y="587"/>
                    <a:pt x="492" y="589"/>
                  </a:cubicBezTo>
                  <a:cubicBezTo>
                    <a:pt x="493" y="592"/>
                    <a:pt x="496" y="597"/>
                    <a:pt x="496" y="600"/>
                  </a:cubicBezTo>
                  <a:cubicBezTo>
                    <a:pt x="496" y="602"/>
                    <a:pt x="494" y="605"/>
                    <a:pt x="493" y="607"/>
                  </a:cubicBezTo>
                  <a:cubicBezTo>
                    <a:pt x="491" y="609"/>
                    <a:pt x="487" y="612"/>
                    <a:pt x="485" y="614"/>
                  </a:cubicBezTo>
                  <a:cubicBezTo>
                    <a:pt x="483" y="615"/>
                    <a:pt x="480" y="616"/>
                    <a:pt x="478" y="617"/>
                  </a:cubicBezTo>
                  <a:cubicBezTo>
                    <a:pt x="477" y="619"/>
                    <a:pt x="475" y="624"/>
                    <a:pt x="475" y="626"/>
                  </a:cubicBezTo>
                  <a:cubicBezTo>
                    <a:pt x="475" y="628"/>
                    <a:pt x="476" y="629"/>
                    <a:pt x="477" y="631"/>
                  </a:cubicBezTo>
                  <a:cubicBezTo>
                    <a:pt x="476" y="631"/>
                    <a:pt x="474" y="632"/>
                    <a:pt x="473" y="632"/>
                  </a:cubicBezTo>
                  <a:cubicBezTo>
                    <a:pt x="469" y="632"/>
                    <a:pt x="462" y="630"/>
                    <a:pt x="460" y="628"/>
                  </a:cubicBezTo>
                  <a:cubicBezTo>
                    <a:pt x="458" y="627"/>
                    <a:pt x="455" y="622"/>
                    <a:pt x="454" y="619"/>
                  </a:cubicBezTo>
                  <a:cubicBezTo>
                    <a:pt x="452" y="616"/>
                    <a:pt x="451" y="608"/>
                    <a:pt x="448" y="605"/>
                  </a:cubicBezTo>
                  <a:cubicBezTo>
                    <a:pt x="447" y="604"/>
                    <a:pt x="444" y="601"/>
                    <a:pt x="443" y="600"/>
                  </a:cubicBezTo>
                  <a:cubicBezTo>
                    <a:pt x="441" y="599"/>
                    <a:pt x="439" y="597"/>
                    <a:pt x="437" y="598"/>
                  </a:cubicBezTo>
                  <a:cubicBezTo>
                    <a:pt x="435" y="598"/>
                    <a:pt x="432" y="601"/>
                    <a:pt x="431" y="603"/>
                  </a:cubicBezTo>
                  <a:cubicBezTo>
                    <a:pt x="429" y="605"/>
                    <a:pt x="429" y="610"/>
                    <a:pt x="429" y="612"/>
                  </a:cubicBezTo>
                  <a:cubicBezTo>
                    <a:pt x="428" y="613"/>
                    <a:pt x="429" y="614"/>
                    <a:pt x="429" y="615"/>
                  </a:cubicBezTo>
                  <a:cubicBezTo>
                    <a:pt x="427" y="616"/>
                    <a:pt x="424" y="616"/>
                    <a:pt x="423" y="617"/>
                  </a:cubicBezTo>
                  <a:cubicBezTo>
                    <a:pt x="420" y="618"/>
                    <a:pt x="414" y="622"/>
                    <a:pt x="410" y="623"/>
                  </a:cubicBezTo>
                  <a:cubicBezTo>
                    <a:pt x="406" y="625"/>
                    <a:pt x="392" y="626"/>
                    <a:pt x="392" y="626"/>
                  </a:cubicBezTo>
                  <a:cubicBezTo>
                    <a:pt x="391" y="626"/>
                    <a:pt x="382" y="627"/>
                    <a:pt x="379" y="625"/>
                  </a:cubicBezTo>
                  <a:cubicBezTo>
                    <a:pt x="375" y="624"/>
                    <a:pt x="370" y="617"/>
                    <a:pt x="367" y="614"/>
                  </a:cubicBezTo>
                  <a:cubicBezTo>
                    <a:pt x="365" y="612"/>
                    <a:pt x="361" y="606"/>
                    <a:pt x="358" y="604"/>
                  </a:cubicBezTo>
                  <a:cubicBezTo>
                    <a:pt x="357" y="603"/>
                    <a:pt x="353" y="601"/>
                    <a:pt x="351" y="600"/>
                  </a:cubicBezTo>
                  <a:cubicBezTo>
                    <a:pt x="348" y="599"/>
                    <a:pt x="344" y="598"/>
                    <a:pt x="342" y="596"/>
                  </a:cubicBezTo>
                  <a:cubicBezTo>
                    <a:pt x="339" y="594"/>
                    <a:pt x="336" y="588"/>
                    <a:pt x="333" y="585"/>
                  </a:cubicBezTo>
                  <a:cubicBezTo>
                    <a:pt x="331" y="582"/>
                    <a:pt x="325" y="577"/>
                    <a:pt x="322" y="575"/>
                  </a:cubicBezTo>
                  <a:cubicBezTo>
                    <a:pt x="318" y="572"/>
                    <a:pt x="308" y="569"/>
                    <a:pt x="304" y="567"/>
                  </a:cubicBezTo>
                  <a:cubicBezTo>
                    <a:pt x="299" y="566"/>
                    <a:pt x="290" y="565"/>
                    <a:pt x="286" y="565"/>
                  </a:cubicBezTo>
                  <a:cubicBezTo>
                    <a:pt x="283" y="565"/>
                    <a:pt x="276" y="566"/>
                    <a:pt x="274" y="568"/>
                  </a:cubicBezTo>
                  <a:cubicBezTo>
                    <a:pt x="272" y="568"/>
                    <a:pt x="269" y="572"/>
                    <a:pt x="267" y="572"/>
                  </a:cubicBezTo>
                  <a:cubicBezTo>
                    <a:pt x="264" y="573"/>
                    <a:pt x="258" y="571"/>
                    <a:pt x="255" y="569"/>
                  </a:cubicBezTo>
                  <a:cubicBezTo>
                    <a:pt x="253" y="569"/>
                    <a:pt x="250" y="565"/>
                    <a:pt x="247" y="564"/>
                  </a:cubicBezTo>
                  <a:cubicBezTo>
                    <a:pt x="245" y="564"/>
                    <a:pt x="241" y="565"/>
                    <a:pt x="239" y="566"/>
                  </a:cubicBezTo>
                  <a:cubicBezTo>
                    <a:pt x="237" y="567"/>
                    <a:pt x="234" y="571"/>
                    <a:pt x="232" y="573"/>
                  </a:cubicBezTo>
                  <a:cubicBezTo>
                    <a:pt x="231" y="574"/>
                    <a:pt x="228" y="577"/>
                    <a:pt x="227" y="578"/>
                  </a:cubicBezTo>
                  <a:cubicBezTo>
                    <a:pt x="225" y="579"/>
                    <a:pt x="222" y="581"/>
                    <a:pt x="220" y="581"/>
                  </a:cubicBezTo>
                  <a:cubicBezTo>
                    <a:pt x="218" y="581"/>
                    <a:pt x="213" y="580"/>
                    <a:pt x="211" y="579"/>
                  </a:cubicBezTo>
                  <a:cubicBezTo>
                    <a:pt x="208" y="578"/>
                    <a:pt x="205" y="575"/>
                    <a:pt x="202" y="574"/>
                  </a:cubicBezTo>
                  <a:cubicBezTo>
                    <a:pt x="201" y="574"/>
                    <a:pt x="197" y="575"/>
                    <a:pt x="196" y="577"/>
                  </a:cubicBezTo>
                  <a:cubicBezTo>
                    <a:pt x="194" y="578"/>
                    <a:pt x="193" y="584"/>
                    <a:pt x="191" y="586"/>
                  </a:cubicBezTo>
                  <a:cubicBezTo>
                    <a:pt x="190" y="588"/>
                    <a:pt x="187" y="591"/>
                    <a:pt x="186" y="592"/>
                  </a:cubicBezTo>
                  <a:cubicBezTo>
                    <a:pt x="184" y="594"/>
                    <a:pt x="179" y="596"/>
                    <a:pt x="177" y="599"/>
                  </a:cubicBezTo>
                  <a:cubicBezTo>
                    <a:pt x="176" y="600"/>
                    <a:pt x="176" y="604"/>
                    <a:pt x="176" y="606"/>
                  </a:cubicBezTo>
                  <a:cubicBezTo>
                    <a:pt x="176" y="609"/>
                    <a:pt x="177" y="614"/>
                    <a:pt x="176" y="616"/>
                  </a:cubicBezTo>
                  <a:cubicBezTo>
                    <a:pt x="176" y="619"/>
                    <a:pt x="174" y="624"/>
                    <a:pt x="172" y="626"/>
                  </a:cubicBezTo>
                  <a:cubicBezTo>
                    <a:pt x="171" y="628"/>
                    <a:pt x="167" y="630"/>
                    <a:pt x="165" y="631"/>
                  </a:cubicBezTo>
                  <a:cubicBezTo>
                    <a:pt x="162" y="632"/>
                    <a:pt x="157" y="633"/>
                    <a:pt x="155" y="633"/>
                  </a:cubicBezTo>
                  <a:cubicBezTo>
                    <a:pt x="148" y="634"/>
                    <a:pt x="136" y="635"/>
                    <a:pt x="130" y="635"/>
                  </a:cubicBezTo>
                  <a:cubicBezTo>
                    <a:pt x="124" y="635"/>
                    <a:pt x="113" y="635"/>
                    <a:pt x="107" y="635"/>
                  </a:cubicBezTo>
                  <a:cubicBezTo>
                    <a:pt x="100" y="635"/>
                    <a:pt x="87" y="635"/>
                    <a:pt x="80" y="635"/>
                  </a:cubicBezTo>
                  <a:cubicBezTo>
                    <a:pt x="78" y="635"/>
                    <a:pt x="74" y="637"/>
                    <a:pt x="72" y="635"/>
                  </a:cubicBezTo>
                  <a:cubicBezTo>
                    <a:pt x="69" y="634"/>
                    <a:pt x="68" y="627"/>
                    <a:pt x="67" y="624"/>
                  </a:cubicBezTo>
                  <a:cubicBezTo>
                    <a:pt x="66" y="621"/>
                    <a:pt x="65" y="615"/>
                    <a:pt x="64" y="613"/>
                  </a:cubicBezTo>
                  <a:cubicBezTo>
                    <a:pt x="63" y="610"/>
                    <a:pt x="59" y="604"/>
                    <a:pt x="57" y="602"/>
                  </a:cubicBezTo>
                  <a:cubicBezTo>
                    <a:pt x="55" y="601"/>
                    <a:pt x="52" y="598"/>
                    <a:pt x="49" y="597"/>
                  </a:cubicBezTo>
                  <a:cubicBezTo>
                    <a:pt x="48" y="597"/>
                    <a:pt x="45" y="597"/>
                    <a:pt x="44" y="598"/>
                  </a:cubicBezTo>
                  <a:cubicBezTo>
                    <a:pt x="43" y="599"/>
                    <a:pt x="40" y="601"/>
                    <a:pt x="39" y="603"/>
                  </a:cubicBezTo>
                  <a:cubicBezTo>
                    <a:pt x="38" y="603"/>
                    <a:pt x="37" y="605"/>
                    <a:pt x="36" y="606"/>
                  </a:cubicBezTo>
                  <a:cubicBezTo>
                    <a:pt x="34" y="606"/>
                    <a:pt x="31" y="605"/>
                    <a:pt x="30" y="604"/>
                  </a:cubicBezTo>
                  <a:cubicBezTo>
                    <a:pt x="27" y="602"/>
                    <a:pt x="23" y="599"/>
                    <a:pt x="20" y="597"/>
                  </a:cubicBezTo>
                  <a:cubicBezTo>
                    <a:pt x="17" y="594"/>
                    <a:pt x="10" y="587"/>
                    <a:pt x="7" y="584"/>
                  </a:cubicBezTo>
                  <a:cubicBezTo>
                    <a:pt x="6" y="582"/>
                    <a:pt x="4" y="577"/>
                    <a:pt x="3" y="575"/>
                  </a:cubicBezTo>
                  <a:cubicBezTo>
                    <a:pt x="2" y="574"/>
                    <a:pt x="2" y="573"/>
                    <a:pt x="1" y="572"/>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5" name="Freeform 16">
              <a:extLst>
                <a:ext uri="{FF2B5EF4-FFF2-40B4-BE49-F238E27FC236}">
                  <a16:creationId xmlns:a16="http://schemas.microsoft.com/office/drawing/2014/main" id="{4B0353C3-1435-4688-BED4-9F9BC53E5E6B}"/>
                </a:ext>
              </a:extLst>
            </p:cNvPr>
            <p:cNvSpPr>
              <a:spLocks/>
            </p:cNvSpPr>
            <p:nvPr/>
          </p:nvSpPr>
          <p:spPr bwMode="auto">
            <a:xfrm>
              <a:off x="4729163" y="3363913"/>
              <a:ext cx="463550" cy="1217613"/>
            </a:xfrm>
            <a:custGeom>
              <a:avLst/>
              <a:gdLst/>
              <a:ahLst/>
              <a:cxnLst>
                <a:cxn ang="0">
                  <a:pos x="140" y="3"/>
                </a:cxn>
                <a:cxn ang="0">
                  <a:pos x="174" y="34"/>
                </a:cxn>
                <a:cxn ang="0">
                  <a:pos x="217" y="50"/>
                </a:cxn>
                <a:cxn ang="0">
                  <a:pos x="217" y="92"/>
                </a:cxn>
                <a:cxn ang="0">
                  <a:pos x="251" y="127"/>
                </a:cxn>
                <a:cxn ang="0">
                  <a:pos x="276" y="178"/>
                </a:cxn>
                <a:cxn ang="0">
                  <a:pos x="311" y="248"/>
                </a:cxn>
                <a:cxn ang="0">
                  <a:pos x="304" y="308"/>
                </a:cxn>
                <a:cxn ang="0">
                  <a:pos x="317" y="331"/>
                </a:cxn>
                <a:cxn ang="0">
                  <a:pos x="292" y="363"/>
                </a:cxn>
                <a:cxn ang="0">
                  <a:pos x="258" y="418"/>
                </a:cxn>
                <a:cxn ang="0">
                  <a:pos x="245" y="451"/>
                </a:cxn>
                <a:cxn ang="0">
                  <a:pos x="248" y="493"/>
                </a:cxn>
                <a:cxn ang="0">
                  <a:pos x="287" y="478"/>
                </a:cxn>
                <a:cxn ang="0">
                  <a:pos x="283" y="509"/>
                </a:cxn>
                <a:cxn ang="0">
                  <a:pos x="246" y="534"/>
                </a:cxn>
                <a:cxn ang="0">
                  <a:pos x="199" y="565"/>
                </a:cxn>
                <a:cxn ang="0">
                  <a:pos x="167" y="595"/>
                </a:cxn>
                <a:cxn ang="0">
                  <a:pos x="146" y="592"/>
                </a:cxn>
                <a:cxn ang="0">
                  <a:pos x="138" y="611"/>
                </a:cxn>
                <a:cxn ang="0">
                  <a:pos x="149" y="649"/>
                </a:cxn>
                <a:cxn ang="0">
                  <a:pos x="180" y="646"/>
                </a:cxn>
                <a:cxn ang="0">
                  <a:pos x="216" y="643"/>
                </a:cxn>
                <a:cxn ang="0">
                  <a:pos x="215" y="673"/>
                </a:cxn>
                <a:cxn ang="0">
                  <a:pos x="238" y="696"/>
                </a:cxn>
                <a:cxn ang="0">
                  <a:pos x="242" y="730"/>
                </a:cxn>
                <a:cxn ang="0">
                  <a:pos x="238" y="753"/>
                </a:cxn>
                <a:cxn ang="0">
                  <a:pos x="217" y="771"/>
                </a:cxn>
                <a:cxn ang="0">
                  <a:pos x="197" y="789"/>
                </a:cxn>
                <a:cxn ang="0">
                  <a:pos x="210" y="806"/>
                </a:cxn>
                <a:cxn ang="0">
                  <a:pos x="201" y="830"/>
                </a:cxn>
                <a:cxn ang="0">
                  <a:pos x="157" y="833"/>
                </a:cxn>
                <a:cxn ang="0">
                  <a:pos x="138" y="824"/>
                </a:cxn>
                <a:cxn ang="0">
                  <a:pos x="103" y="824"/>
                </a:cxn>
                <a:cxn ang="0">
                  <a:pos x="77" y="829"/>
                </a:cxn>
                <a:cxn ang="0">
                  <a:pos x="46" y="825"/>
                </a:cxn>
                <a:cxn ang="0">
                  <a:pos x="49" y="789"/>
                </a:cxn>
                <a:cxn ang="0">
                  <a:pos x="21" y="743"/>
                </a:cxn>
                <a:cxn ang="0">
                  <a:pos x="44" y="717"/>
                </a:cxn>
                <a:cxn ang="0">
                  <a:pos x="73" y="691"/>
                </a:cxn>
                <a:cxn ang="0">
                  <a:pos x="66" y="668"/>
                </a:cxn>
                <a:cxn ang="0">
                  <a:pos x="91" y="624"/>
                </a:cxn>
                <a:cxn ang="0">
                  <a:pos x="88" y="588"/>
                </a:cxn>
                <a:cxn ang="0">
                  <a:pos x="104" y="559"/>
                </a:cxn>
                <a:cxn ang="0">
                  <a:pos x="118" y="522"/>
                </a:cxn>
                <a:cxn ang="0">
                  <a:pos x="97" y="508"/>
                </a:cxn>
                <a:cxn ang="0">
                  <a:pos x="72" y="487"/>
                </a:cxn>
                <a:cxn ang="0">
                  <a:pos x="27" y="476"/>
                </a:cxn>
                <a:cxn ang="0">
                  <a:pos x="3" y="454"/>
                </a:cxn>
                <a:cxn ang="0">
                  <a:pos x="63" y="373"/>
                </a:cxn>
                <a:cxn ang="0">
                  <a:pos x="161" y="322"/>
                </a:cxn>
                <a:cxn ang="0">
                  <a:pos x="127" y="262"/>
                </a:cxn>
                <a:cxn ang="0">
                  <a:pos x="124" y="179"/>
                </a:cxn>
                <a:cxn ang="0">
                  <a:pos x="168" y="189"/>
                </a:cxn>
                <a:cxn ang="0">
                  <a:pos x="208" y="182"/>
                </a:cxn>
                <a:cxn ang="0">
                  <a:pos x="215" y="156"/>
                </a:cxn>
                <a:cxn ang="0">
                  <a:pos x="187" y="117"/>
                </a:cxn>
                <a:cxn ang="0">
                  <a:pos x="179" y="85"/>
                </a:cxn>
                <a:cxn ang="0">
                  <a:pos x="143" y="51"/>
                </a:cxn>
                <a:cxn ang="0">
                  <a:pos x="126" y="18"/>
                </a:cxn>
              </a:cxnLst>
              <a:rect l="0" t="0" r="r" b="b"/>
              <a:pathLst>
                <a:path w="317" h="834">
                  <a:moveTo>
                    <a:pt x="126" y="18"/>
                  </a:moveTo>
                  <a:cubicBezTo>
                    <a:pt x="126" y="17"/>
                    <a:pt x="125" y="16"/>
                    <a:pt x="126" y="15"/>
                  </a:cubicBezTo>
                  <a:cubicBezTo>
                    <a:pt x="126" y="13"/>
                    <a:pt x="126" y="8"/>
                    <a:pt x="128" y="6"/>
                  </a:cubicBezTo>
                  <a:cubicBezTo>
                    <a:pt x="129" y="4"/>
                    <a:pt x="132" y="1"/>
                    <a:pt x="134" y="1"/>
                  </a:cubicBezTo>
                  <a:cubicBezTo>
                    <a:pt x="136" y="0"/>
                    <a:pt x="138" y="2"/>
                    <a:pt x="140" y="3"/>
                  </a:cubicBezTo>
                  <a:cubicBezTo>
                    <a:pt x="141" y="4"/>
                    <a:pt x="144" y="7"/>
                    <a:pt x="145" y="8"/>
                  </a:cubicBezTo>
                  <a:cubicBezTo>
                    <a:pt x="148" y="11"/>
                    <a:pt x="149" y="19"/>
                    <a:pt x="151" y="22"/>
                  </a:cubicBezTo>
                  <a:cubicBezTo>
                    <a:pt x="152" y="25"/>
                    <a:pt x="155" y="30"/>
                    <a:pt x="157" y="31"/>
                  </a:cubicBezTo>
                  <a:cubicBezTo>
                    <a:pt x="159" y="33"/>
                    <a:pt x="166" y="35"/>
                    <a:pt x="170" y="35"/>
                  </a:cubicBezTo>
                  <a:cubicBezTo>
                    <a:pt x="171" y="35"/>
                    <a:pt x="173" y="34"/>
                    <a:pt x="174" y="34"/>
                  </a:cubicBezTo>
                  <a:cubicBezTo>
                    <a:pt x="175" y="35"/>
                    <a:pt x="176" y="36"/>
                    <a:pt x="176" y="36"/>
                  </a:cubicBezTo>
                  <a:cubicBezTo>
                    <a:pt x="178" y="37"/>
                    <a:pt x="184" y="38"/>
                    <a:pt x="186" y="38"/>
                  </a:cubicBezTo>
                  <a:cubicBezTo>
                    <a:pt x="188" y="38"/>
                    <a:pt x="191" y="35"/>
                    <a:pt x="193" y="36"/>
                  </a:cubicBezTo>
                  <a:cubicBezTo>
                    <a:pt x="196" y="36"/>
                    <a:pt x="201" y="41"/>
                    <a:pt x="204" y="43"/>
                  </a:cubicBezTo>
                  <a:cubicBezTo>
                    <a:pt x="208" y="45"/>
                    <a:pt x="215" y="47"/>
                    <a:pt x="217" y="50"/>
                  </a:cubicBezTo>
                  <a:cubicBezTo>
                    <a:pt x="218" y="52"/>
                    <a:pt x="219" y="56"/>
                    <a:pt x="218" y="58"/>
                  </a:cubicBezTo>
                  <a:cubicBezTo>
                    <a:pt x="217" y="61"/>
                    <a:pt x="210" y="62"/>
                    <a:pt x="209" y="64"/>
                  </a:cubicBezTo>
                  <a:cubicBezTo>
                    <a:pt x="209" y="66"/>
                    <a:pt x="211" y="70"/>
                    <a:pt x="211" y="72"/>
                  </a:cubicBezTo>
                  <a:cubicBezTo>
                    <a:pt x="211" y="74"/>
                    <a:pt x="210" y="79"/>
                    <a:pt x="211" y="82"/>
                  </a:cubicBezTo>
                  <a:cubicBezTo>
                    <a:pt x="212" y="85"/>
                    <a:pt x="215" y="90"/>
                    <a:pt x="217" y="92"/>
                  </a:cubicBezTo>
                  <a:cubicBezTo>
                    <a:pt x="219" y="93"/>
                    <a:pt x="223" y="95"/>
                    <a:pt x="226" y="96"/>
                  </a:cubicBezTo>
                  <a:cubicBezTo>
                    <a:pt x="230" y="97"/>
                    <a:pt x="239" y="96"/>
                    <a:pt x="243" y="98"/>
                  </a:cubicBezTo>
                  <a:cubicBezTo>
                    <a:pt x="247" y="100"/>
                    <a:pt x="253" y="105"/>
                    <a:pt x="255" y="109"/>
                  </a:cubicBezTo>
                  <a:cubicBezTo>
                    <a:pt x="256" y="111"/>
                    <a:pt x="255" y="117"/>
                    <a:pt x="255" y="120"/>
                  </a:cubicBezTo>
                  <a:cubicBezTo>
                    <a:pt x="254" y="122"/>
                    <a:pt x="251" y="125"/>
                    <a:pt x="251" y="127"/>
                  </a:cubicBezTo>
                  <a:cubicBezTo>
                    <a:pt x="249" y="130"/>
                    <a:pt x="246" y="137"/>
                    <a:pt x="246" y="140"/>
                  </a:cubicBezTo>
                  <a:cubicBezTo>
                    <a:pt x="246" y="143"/>
                    <a:pt x="248" y="150"/>
                    <a:pt x="250" y="152"/>
                  </a:cubicBezTo>
                  <a:cubicBezTo>
                    <a:pt x="252" y="155"/>
                    <a:pt x="257" y="159"/>
                    <a:pt x="259" y="161"/>
                  </a:cubicBezTo>
                  <a:cubicBezTo>
                    <a:pt x="261" y="163"/>
                    <a:pt x="265" y="165"/>
                    <a:pt x="267" y="167"/>
                  </a:cubicBezTo>
                  <a:cubicBezTo>
                    <a:pt x="270" y="169"/>
                    <a:pt x="273" y="176"/>
                    <a:pt x="276" y="178"/>
                  </a:cubicBezTo>
                  <a:cubicBezTo>
                    <a:pt x="278" y="182"/>
                    <a:pt x="285" y="187"/>
                    <a:pt x="288" y="190"/>
                  </a:cubicBezTo>
                  <a:cubicBezTo>
                    <a:pt x="290" y="192"/>
                    <a:pt x="294" y="198"/>
                    <a:pt x="296" y="201"/>
                  </a:cubicBezTo>
                  <a:cubicBezTo>
                    <a:pt x="298" y="204"/>
                    <a:pt x="301" y="211"/>
                    <a:pt x="302" y="215"/>
                  </a:cubicBezTo>
                  <a:cubicBezTo>
                    <a:pt x="304" y="218"/>
                    <a:pt x="304" y="226"/>
                    <a:pt x="306" y="230"/>
                  </a:cubicBezTo>
                  <a:cubicBezTo>
                    <a:pt x="307" y="235"/>
                    <a:pt x="311" y="243"/>
                    <a:pt x="311" y="248"/>
                  </a:cubicBezTo>
                  <a:cubicBezTo>
                    <a:pt x="312" y="252"/>
                    <a:pt x="311" y="259"/>
                    <a:pt x="310" y="263"/>
                  </a:cubicBezTo>
                  <a:cubicBezTo>
                    <a:pt x="310" y="265"/>
                    <a:pt x="309" y="271"/>
                    <a:pt x="308" y="273"/>
                  </a:cubicBezTo>
                  <a:cubicBezTo>
                    <a:pt x="308" y="277"/>
                    <a:pt x="308" y="285"/>
                    <a:pt x="307" y="289"/>
                  </a:cubicBezTo>
                  <a:cubicBezTo>
                    <a:pt x="306" y="292"/>
                    <a:pt x="300" y="297"/>
                    <a:pt x="300" y="300"/>
                  </a:cubicBezTo>
                  <a:cubicBezTo>
                    <a:pt x="300" y="302"/>
                    <a:pt x="302" y="307"/>
                    <a:pt x="304" y="308"/>
                  </a:cubicBezTo>
                  <a:cubicBezTo>
                    <a:pt x="305" y="308"/>
                    <a:pt x="307" y="305"/>
                    <a:pt x="309" y="306"/>
                  </a:cubicBezTo>
                  <a:cubicBezTo>
                    <a:pt x="311" y="306"/>
                    <a:pt x="312" y="312"/>
                    <a:pt x="312" y="314"/>
                  </a:cubicBezTo>
                  <a:cubicBezTo>
                    <a:pt x="312" y="315"/>
                    <a:pt x="310" y="317"/>
                    <a:pt x="310" y="318"/>
                  </a:cubicBezTo>
                  <a:cubicBezTo>
                    <a:pt x="309" y="320"/>
                    <a:pt x="310" y="322"/>
                    <a:pt x="311" y="324"/>
                  </a:cubicBezTo>
                  <a:cubicBezTo>
                    <a:pt x="312" y="326"/>
                    <a:pt x="316" y="329"/>
                    <a:pt x="317" y="331"/>
                  </a:cubicBezTo>
                  <a:cubicBezTo>
                    <a:pt x="317" y="333"/>
                    <a:pt x="316" y="338"/>
                    <a:pt x="314" y="340"/>
                  </a:cubicBezTo>
                  <a:cubicBezTo>
                    <a:pt x="313" y="341"/>
                    <a:pt x="310" y="344"/>
                    <a:pt x="309" y="345"/>
                  </a:cubicBezTo>
                  <a:cubicBezTo>
                    <a:pt x="307" y="347"/>
                    <a:pt x="303" y="349"/>
                    <a:pt x="303" y="351"/>
                  </a:cubicBezTo>
                  <a:cubicBezTo>
                    <a:pt x="301" y="353"/>
                    <a:pt x="303" y="359"/>
                    <a:pt x="302" y="361"/>
                  </a:cubicBezTo>
                  <a:cubicBezTo>
                    <a:pt x="300" y="363"/>
                    <a:pt x="294" y="362"/>
                    <a:pt x="292" y="363"/>
                  </a:cubicBezTo>
                  <a:cubicBezTo>
                    <a:pt x="290" y="365"/>
                    <a:pt x="287" y="370"/>
                    <a:pt x="285" y="372"/>
                  </a:cubicBezTo>
                  <a:cubicBezTo>
                    <a:pt x="284" y="374"/>
                    <a:pt x="281" y="379"/>
                    <a:pt x="280" y="381"/>
                  </a:cubicBezTo>
                  <a:cubicBezTo>
                    <a:pt x="278" y="385"/>
                    <a:pt x="275" y="393"/>
                    <a:pt x="273" y="396"/>
                  </a:cubicBezTo>
                  <a:cubicBezTo>
                    <a:pt x="271" y="398"/>
                    <a:pt x="268" y="401"/>
                    <a:pt x="266" y="403"/>
                  </a:cubicBezTo>
                  <a:cubicBezTo>
                    <a:pt x="264" y="407"/>
                    <a:pt x="260" y="414"/>
                    <a:pt x="258" y="418"/>
                  </a:cubicBezTo>
                  <a:cubicBezTo>
                    <a:pt x="256" y="420"/>
                    <a:pt x="251" y="425"/>
                    <a:pt x="249" y="427"/>
                  </a:cubicBezTo>
                  <a:cubicBezTo>
                    <a:pt x="247" y="428"/>
                    <a:pt x="243" y="430"/>
                    <a:pt x="242" y="432"/>
                  </a:cubicBezTo>
                  <a:cubicBezTo>
                    <a:pt x="240" y="433"/>
                    <a:pt x="238" y="437"/>
                    <a:pt x="239" y="439"/>
                  </a:cubicBezTo>
                  <a:cubicBezTo>
                    <a:pt x="239" y="441"/>
                    <a:pt x="243" y="443"/>
                    <a:pt x="243" y="445"/>
                  </a:cubicBezTo>
                  <a:cubicBezTo>
                    <a:pt x="244" y="446"/>
                    <a:pt x="245" y="449"/>
                    <a:pt x="245" y="451"/>
                  </a:cubicBezTo>
                  <a:cubicBezTo>
                    <a:pt x="244" y="453"/>
                    <a:pt x="241" y="457"/>
                    <a:pt x="240" y="459"/>
                  </a:cubicBezTo>
                  <a:cubicBezTo>
                    <a:pt x="239" y="461"/>
                    <a:pt x="235" y="465"/>
                    <a:pt x="235" y="467"/>
                  </a:cubicBezTo>
                  <a:cubicBezTo>
                    <a:pt x="234" y="470"/>
                    <a:pt x="237" y="476"/>
                    <a:pt x="238" y="479"/>
                  </a:cubicBezTo>
                  <a:cubicBezTo>
                    <a:pt x="239" y="481"/>
                    <a:pt x="240" y="486"/>
                    <a:pt x="242" y="488"/>
                  </a:cubicBezTo>
                  <a:cubicBezTo>
                    <a:pt x="243" y="489"/>
                    <a:pt x="246" y="492"/>
                    <a:pt x="248" y="493"/>
                  </a:cubicBezTo>
                  <a:cubicBezTo>
                    <a:pt x="250" y="493"/>
                    <a:pt x="254" y="493"/>
                    <a:pt x="256" y="492"/>
                  </a:cubicBezTo>
                  <a:cubicBezTo>
                    <a:pt x="258" y="491"/>
                    <a:pt x="262" y="488"/>
                    <a:pt x="264" y="487"/>
                  </a:cubicBezTo>
                  <a:cubicBezTo>
                    <a:pt x="265" y="485"/>
                    <a:pt x="266" y="482"/>
                    <a:pt x="268" y="481"/>
                  </a:cubicBezTo>
                  <a:cubicBezTo>
                    <a:pt x="269" y="480"/>
                    <a:pt x="273" y="476"/>
                    <a:pt x="276" y="476"/>
                  </a:cubicBezTo>
                  <a:cubicBezTo>
                    <a:pt x="279" y="475"/>
                    <a:pt x="285" y="476"/>
                    <a:pt x="287" y="478"/>
                  </a:cubicBezTo>
                  <a:cubicBezTo>
                    <a:pt x="288" y="479"/>
                    <a:pt x="290" y="483"/>
                    <a:pt x="290" y="485"/>
                  </a:cubicBezTo>
                  <a:cubicBezTo>
                    <a:pt x="289" y="487"/>
                    <a:pt x="283" y="488"/>
                    <a:pt x="282" y="491"/>
                  </a:cubicBezTo>
                  <a:cubicBezTo>
                    <a:pt x="281" y="492"/>
                    <a:pt x="281" y="496"/>
                    <a:pt x="282" y="497"/>
                  </a:cubicBezTo>
                  <a:cubicBezTo>
                    <a:pt x="283" y="499"/>
                    <a:pt x="287" y="498"/>
                    <a:pt x="288" y="500"/>
                  </a:cubicBezTo>
                  <a:cubicBezTo>
                    <a:pt x="289" y="502"/>
                    <a:pt x="285" y="507"/>
                    <a:pt x="283" y="509"/>
                  </a:cubicBezTo>
                  <a:cubicBezTo>
                    <a:pt x="281" y="511"/>
                    <a:pt x="275" y="512"/>
                    <a:pt x="273" y="514"/>
                  </a:cubicBezTo>
                  <a:cubicBezTo>
                    <a:pt x="271" y="515"/>
                    <a:pt x="268" y="518"/>
                    <a:pt x="265" y="519"/>
                  </a:cubicBezTo>
                  <a:cubicBezTo>
                    <a:pt x="263" y="520"/>
                    <a:pt x="260" y="519"/>
                    <a:pt x="258" y="520"/>
                  </a:cubicBezTo>
                  <a:cubicBezTo>
                    <a:pt x="255" y="521"/>
                    <a:pt x="251" y="522"/>
                    <a:pt x="249" y="524"/>
                  </a:cubicBezTo>
                  <a:cubicBezTo>
                    <a:pt x="248" y="526"/>
                    <a:pt x="247" y="531"/>
                    <a:pt x="246" y="534"/>
                  </a:cubicBezTo>
                  <a:cubicBezTo>
                    <a:pt x="244" y="536"/>
                    <a:pt x="241" y="541"/>
                    <a:pt x="239" y="543"/>
                  </a:cubicBezTo>
                  <a:cubicBezTo>
                    <a:pt x="235" y="546"/>
                    <a:pt x="227" y="550"/>
                    <a:pt x="223" y="552"/>
                  </a:cubicBezTo>
                  <a:cubicBezTo>
                    <a:pt x="220" y="553"/>
                    <a:pt x="215" y="555"/>
                    <a:pt x="213" y="556"/>
                  </a:cubicBezTo>
                  <a:cubicBezTo>
                    <a:pt x="211" y="557"/>
                    <a:pt x="207" y="559"/>
                    <a:pt x="205" y="560"/>
                  </a:cubicBezTo>
                  <a:cubicBezTo>
                    <a:pt x="203" y="561"/>
                    <a:pt x="200" y="564"/>
                    <a:pt x="199" y="565"/>
                  </a:cubicBezTo>
                  <a:cubicBezTo>
                    <a:pt x="197" y="568"/>
                    <a:pt x="197" y="575"/>
                    <a:pt x="196" y="578"/>
                  </a:cubicBezTo>
                  <a:cubicBezTo>
                    <a:pt x="195" y="581"/>
                    <a:pt x="193" y="587"/>
                    <a:pt x="191" y="589"/>
                  </a:cubicBezTo>
                  <a:cubicBezTo>
                    <a:pt x="189" y="592"/>
                    <a:pt x="184" y="596"/>
                    <a:pt x="181" y="598"/>
                  </a:cubicBezTo>
                  <a:cubicBezTo>
                    <a:pt x="179" y="599"/>
                    <a:pt x="176" y="601"/>
                    <a:pt x="175" y="600"/>
                  </a:cubicBezTo>
                  <a:cubicBezTo>
                    <a:pt x="172" y="600"/>
                    <a:pt x="169" y="597"/>
                    <a:pt x="167" y="595"/>
                  </a:cubicBezTo>
                  <a:cubicBezTo>
                    <a:pt x="167" y="594"/>
                    <a:pt x="167" y="591"/>
                    <a:pt x="167" y="590"/>
                  </a:cubicBezTo>
                  <a:cubicBezTo>
                    <a:pt x="165" y="587"/>
                    <a:pt x="162" y="582"/>
                    <a:pt x="159" y="581"/>
                  </a:cubicBezTo>
                  <a:cubicBezTo>
                    <a:pt x="158" y="580"/>
                    <a:pt x="154" y="579"/>
                    <a:pt x="153" y="579"/>
                  </a:cubicBezTo>
                  <a:cubicBezTo>
                    <a:pt x="152" y="580"/>
                    <a:pt x="153" y="585"/>
                    <a:pt x="152" y="586"/>
                  </a:cubicBezTo>
                  <a:cubicBezTo>
                    <a:pt x="151" y="588"/>
                    <a:pt x="148" y="591"/>
                    <a:pt x="146" y="592"/>
                  </a:cubicBezTo>
                  <a:cubicBezTo>
                    <a:pt x="145" y="592"/>
                    <a:pt x="143" y="591"/>
                    <a:pt x="142" y="591"/>
                  </a:cubicBezTo>
                  <a:cubicBezTo>
                    <a:pt x="140" y="592"/>
                    <a:pt x="134" y="592"/>
                    <a:pt x="132" y="594"/>
                  </a:cubicBezTo>
                  <a:cubicBezTo>
                    <a:pt x="131" y="596"/>
                    <a:pt x="132" y="599"/>
                    <a:pt x="132" y="600"/>
                  </a:cubicBezTo>
                  <a:cubicBezTo>
                    <a:pt x="133" y="602"/>
                    <a:pt x="137" y="603"/>
                    <a:pt x="138" y="605"/>
                  </a:cubicBezTo>
                  <a:cubicBezTo>
                    <a:pt x="138" y="606"/>
                    <a:pt x="138" y="610"/>
                    <a:pt x="138" y="611"/>
                  </a:cubicBezTo>
                  <a:cubicBezTo>
                    <a:pt x="139" y="614"/>
                    <a:pt x="140" y="618"/>
                    <a:pt x="142" y="620"/>
                  </a:cubicBezTo>
                  <a:cubicBezTo>
                    <a:pt x="143" y="622"/>
                    <a:pt x="146" y="625"/>
                    <a:pt x="147" y="626"/>
                  </a:cubicBezTo>
                  <a:cubicBezTo>
                    <a:pt x="149" y="628"/>
                    <a:pt x="152" y="633"/>
                    <a:pt x="153" y="636"/>
                  </a:cubicBezTo>
                  <a:cubicBezTo>
                    <a:pt x="154" y="638"/>
                    <a:pt x="154" y="643"/>
                    <a:pt x="153" y="645"/>
                  </a:cubicBezTo>
                  <a:cubicBezTo>
                    <a:pt x="152" y="647"/>
                    <a:pt x="149" y="648"/>
                    <a:pt x="149" y="649"/>
                  </a:cubicBezTo>
                  <a:cubicBezTo>
                    <a:pt x="149" y="651"/>
                    <a:pt x="151" y="653"/>
                    <a:pt x="153" y="654"/>
                  </a:cubicBezTo>
                  <a:cubicBezTo>
                    <a:pt x="154" y="655"/>
                    <a:pt x="158" y="656"/>
                    <a:pt x="160" y="656"/>
                  </a:cubicBezTo>
                  <a:cubicBezTo>
                    <a:pt x="162" y="655"/>
                    <a:pt x="165" y="653"/>
                    <a:pt x="166" y="652"/>
                  </a:cubicBezTo>
                  <a:cubicBezTo>
                    <a:pt x="167" y="651"/>
                    <a:pt x="169" y="648"/>
                    <a:pt x="170" y="647"/>
                  </a:cubicBezTo>
                  <a:cubicBezTo>
                    <a:pt x="172" y="646"/>
                    <a:pt x="178" y="646"/>
                    <a:pt x="180" y="646"/>
                  </a:cubicBezTo>
                  <a:cubicBezTo>
                    <a:pt x="183" y="647"/>
                    <a:pt x="187" y="650"/>
                    <a:pt x="190" y="651"/>
                  </a:cubicBezTo>
                  <a:cubicBezTo>
                    <a:pt x="192" y="651"/>
                    <a:pt x="196" y="649"/>
                    <a:pt x="197" y="648"/>
                  </a:cubicBezTo>
                  <a:cubicBezTo>
                    <a:pt x="198" y="648"/>
                    <a:pt x="200" y="645"/>
                    <a:pt x="201" y="644"/>
                  </a:cubicBezTo>
                  <a:cubicBezTo>
                    <a:pt x="202" y="643"/>
                    <a:pt x="206" y="641"/>
                    <a:pt x="208" y="641"/>
                  </a:cubicBezTo>
                  <a:cubicBezTo>
                    <a:pt x="210" y="641"/>
                    <a:pt x="214" y="642"/>
                    <a:pt x="216" y="643"/>
                  </a:cubicBezTo>
                  <a:cubicBezTo>
                    <a:pt x="218" y="644"/>
                    <a:pt x="224" y="647"/>
                    <a:pt x="225" y="650"/>
                  </a:cubicBezTo>
                  <a:cubicBezTo>
                    <a:pt x="225" y="652"/>
                    <a:pt x="222" y="655"/>
                    <a:pt x="220" y="656"/>
                  </a:cubicBezTo>
                  <a:cubicBezTo>
                    <a:pt x="219" y="657"/>
                    <a:pt x="214" y="658"/>
                    <a:pt x="213" y="659"/>
                  </a:cubicBezTo>
                  <a:cubicBezTo>
                    <a:pt x="212" y="661"/>
                    <a:pt x="210" y="666"/>
                    <a:pt x="210" y="668"/>
                  </a:cubicBezTo>
                  <a:cubicBezTo>
                    <a:pt x="211" y="670"/>
                    <a:pt x="214" y="672"/>
                    <a:pt x="215" y="673"/>
                  </a:cubicBezTo>
                  <a:cubicBezTo>
                    <a:pt x="215" y="674"/>
                    <a:pt x="217" y="677"/>
                    <a:pt x="218" y="678"/>
                  </a:cubicBezTo>
                  <a:cubicBezTo>
                    <a:pt x="218" y="680"/>
                    <a:pt x="216" y="684"/>
                    <a:pt x="217" y="686"/>
                  </a:cubicBezTo>
                  <a:cubicBezTo>
                    <a:pt x="217" y="687"/>
                    <a:pt x="219" y="690"/>
                    <a:pt x="221" y="691"/>
                  </a:cubicBezTo>
                  <a:cubicBezTo>
                    <a:pt x="222" y="692"/>
                    <a:pt x="226" y="691"/>
                    <a:pt x="228" y="691"/>
                  </a:cubicBezTo>
                  <a:cubicBezTo>
                    <a:pt x="230" y="692"/>
                    <a:pt x="235" y="694"/>
                    <a:pt x="238" y="696"/>
                  </a:cubicBezTo>
                  <a:cubicBezTo>
                    <a:pt x="240" y="697"/>
                    <a:pt x="244" y="701"/>
                    <a:pt x="246" y="703"/>
                  </a:cubicBezTo>
                  <a:cubicBezTo>
                    <a:pt x="247" y="705"/>
                    <a:pt x="247" y="709"/>
                    <a:pt x="247" y="711"/>
                  </a:cubicBezTo>
                  <a:cubicBezTo>
                    <a:pt x="247" y="713"/>
                    <a:pt x="247" y="718"/>
                    <a:pt x="246" y="720"/>
                  </a:cubicBezTo>
                  <a:cubicBezTo>
                    <a:pt x="246" y="721"/>
                    <a:pt x="243" y="723"/>
                    <a:pt x="243" y="725"/>
                  </a:cubicBezTo>
                  <a:cubicBezTo>
                    <a:pt x="242" y="726"/>
                    <a:pt x="242" y="729"/>
                    <a:pt x="242" y="730"/>
                  </a:cubicBezTo>
                  <a:cubicBezTo>
                    <a:pt x="243" y="732"/>
                    <a:pt x="248" y="733"/>
                    <a:pt x="249" y="735"/>
                  </a:cubicBezTo>
                  <a:cubicBezTo>
                    <a:pt x="250" y="737"/>
                    <a:pt x="249" y="740"/>
                    <a:pt x="249" y="741"/>
                  </a:cubicBezTo>
                  <a:cubicBezTo>
                    <a:pt x="248" y="743"/>
                    <a:pt x="245" y="744"/>
                    <a:pt x="244" y="746"/>
                  </a:cubicBezTo>
                  <a:cubicBezTo>
                    <a:pt x="244" y="747"/>
                    <a:pt x="245" y="751"/>
                    <a:pt x="244" y="752"/>
                  </a:cubicBezTo>
                  <a:cubicBezTo>
                    <a:pt x="243" y="753"/>
                    <a:pt x="239" y="753"/>
                    <a:pt x="238" y="753"/>
                  </a:cubicBezTo>
                  <a:cubicBezTo>
                    <a:pt x="236" y="752"/>
                    <a:pt x="235" y="748"/>
                    <a:pt x="233" y="748"/>
                  </a:cubicBezTo>
                  <a:cubicBezTo>
                    <a:pt x="232" y="747"/>
                    <a:pt x="228" y="749"/>
                    <a:pt x="227" y="750"/>
                  </a:cubicBezTo>
                  <a:cubicBezTo>
                    <a:pt x="226" y="751"/>
                    <a:pt x="225" y="754"/>
                    <a:pt x="224" y="755"/>
                  </a:cubicBezTo>
                  <a:cubicBezTo>
                    <a:pt x="222" y="757"/>
                    <a:pt x="216" y="757"/>
                    <a:pt x="215" y="759"/>
                  </a:cubicBezTo>
                  <a:cubicBezTo>
                    <a:pt x="214" y="762"/>
                    <a:pt x="216" y="768"/>
                    <a:pt x="217" y="771"/>
                  </a:cubicBezTo>
                  <a:cubicBezTo>
                    <a:pt x="217" y="773"/>
                    <a:pt x="221" y="777"/>
                    <a:pt x="222" y="779"/>
                  </a:cubicBezTo>
                  <a:cubicBezTo>
                    <a:pt x="222" y="782"/>
                    <a:pt x="222" y="788"/>
                    <a:pt x="220" y="790"/>
                  </a:cubicBezTo>
                  <a:cubicBezTo>
                    <a:pt x="220" y="791"/>
                    <a:pt x="216" y="792"/>
                    <a:pt x="215" y="792"/>
                  </a:cubicBezTo>
                  <a:cubicBezTo>
                    <a:pt x="213" y="792"/>
                    <a:pt x="209" y="791"/>
                    <a:pt x="207" y="790"/>
                  </a:cubicBezTo>
                  <a:cubicBezTo>
                    <a:pt x="205" y="790"/>
                    <a:pt x="199" y="789"/>
                    <a:pt x="197" y="789"/>
                  </a:cubicBezTo>
                  <a:cubicBezTo>
                    <a:pt x="195" y="790"/>
                    <a:pt x="190" y="791"/>
                    <a:pt x="190" y="793"/>
                  </a:cubicBezTo>
                  <a:cubicBezTo>
                    <a:pt x="189" y="795"/>
                    <a:pt x="191" y="798"/>
                    <a:pt x="192" y="800"/>
                  </a:cubicBezTo>
                  <a:cubicBezTo>
                    <a:pt x="193" y="801"/>
                    <a:pt x="197" y="803"/>
                    <a:pt x="199" y="803"/>
                  </a:cubicBezTo>
                  <a:cubicBezTo>
                    <a:pt x="200" y="803"/>
                    <a:pt x="203" y="801"/>
                    <a:pt x="204" y="801"/>
                  </a:cubicBezTo>
                  <a:cubicBezTo>
                    <a:pt x="206" y="801"/>
                    <a:pt x="209" y="805"/>
                    <a:pt x="210" y="806"/>
                  </a:cubicBezTo>
                  <a:cubicBezTo>
                    <a:pt x="211" y="808"/>
                    <a:pt x="211" y="813"/>
                    <a:pt x="213" y="815"/>
                  </a:cubicBezTo>
                  <a:cubicBezTo>
                    <a:pt x="215" y="817"/>
                    <a:pt x="222" y="815"/>
                    <a:pt x="223" y="818"/>
                  </a:cubicBezTo>
                  <a:cubicBezTo>
                    <a:pt x="224" y="820"/>
                    <a:pt x="219" y="825"/>
                    <a:pt x="218" y="826"/>
                  </a:cubicBezTo>
                  <a:cubicBezTo>
                    <a:pt x="216" y="829"/>
                    <a:pt x="210" y="833"/>
                    <a:pt x="207" y="833"/>
                  </a:cubicBezTo>
                  <a:cubicBezTo>
                    <a:pt x="206" y="834"/>
                    <a:pt x="202" y="831"/>
                    <a:pt x="201" y="830"/>
                  </a:cubicBezTo>
                  <a:cubicBezTo>
                    <a:pt x="199" y="829"/>
                    <a:pt x="197" y="825"/>
                    <a:pt x="195" y="824"/>
                  </a:cubicBezTo>
                  <a:cubicBezTo>
                    <a:pt x="191" y="823"/>
                    <a:pt x="184" y="826"/>
                    <a:pt x="180" y="827"/>
                  </a:cubicBezTo>
                  <a:cubicBezTo>
                    <a:pt x="178" y="827"/>
                    <a:pt x="174" y="827"/>
                    <a:pt x="172" y="827"/>
                  </a:cubicBezTo>
                  <a:cubicBezTo>
                    <a:pt x="170" y="828"/>
                    <a:pt x="167" y="831"/>
                    <a:pt x="165" y="832"/>
                  </a:cubicBezTo>
                  <a:cubicBezTo>
                    <a:pt x="163" y="832"/>
                    <a:pt x="159" y="833"/>
                    <a:pt x="157" y="833"/>
                  </a:cubicBezTo>
                  <a:cubicBezTo>
                    <a:pt x="155" y="832"/>
                    <a:pt x="153" y="831"/>
                    <a:pt x="152" y="830"/>
                  </a:cubicBezTo>
                  <a:cubicBezTo>
                    <a:pt x="151" y="829"/>
                    <a:pt x="153" y="825"/>
                    <a:pt x="153" y="824"/>
                  </a:cubicBezTo>
                  <a:cubicBezTo>
                    <a:pt x="153" y="822"/>
                    <a:pt x="151" y="819"/>
                    <a:pt x="149" y="818"/>
                  </a:cubicBezTo>
                  <a:cubicBezTo>
                    <a:pt x="148" y="817"/>
                    <a:pt x="145" y="817"/>
                    <a:pt x="144" y="818"/>
                  </a:cubicBezTo>
                  <a:cubicBezTo>
                    <a:pt x="142" y="819"/>
                    <a:pt x="140" y="823"/>
                    <a:pt x="138" y="824"/>
                  </a:cubicBezTo>
                  <a:cubicBezTo>
                    <a:pt x="137" y="825"/>
                    <a:pt x="132" y="826"/>
                    <a:pt x="130" y="825"/>
                  </a:cubicBezTo>
                  <a:cubicBezTo>
                    <a:pt x="129" y="824"/>
                    <a:pt x="129" y="822"/>
                    <a:pt x="128" y="822"/>
                  </a:cubicBezTo>
                  <a:cubicBezTo>
                    <a:pt x="126" y="821"/>
                    <a:pt x="121" y="820"/>
                    <a:pt x="119" y="820"/>
                  </a:cubicBezTo>
                  <a:cubicBezTo>
                    <a:pt x="117" y="821"/>
                    <a:pt x="113" y="825"/>
                    <a:pt x="111" y="825"/>
                  </a:cubicBezTo>
                  <a:cubicBezTo>
                    <a:pt x="109" y="826"/>
                    <a:pt x="105" y="825"/>
                    <a:pt x="103" y="824"/>
                  </a:cubicBezTo>
                  <a:cubicBezTo>
                    <a:pt x="101" y="823"/>
                    <a:pt x="97" y="820"/>
                    <a:pt x="96" y="818"/>
                  </a:cubicBezTo>
                  <a:cubicBezTo>
                    <a:pt x="95" y="817"/>
                    <a:pt x="96" y="813"/>
                    <a:pt x="94" y="812"/>
                  </a:cubicBezTo>
                  <a:cubicBezTo>
                    <a:pt x="93" y="811"/>
                    <a:pt x="87" y="810"/>
                    <a:pt x="85" y="811"/>
                  </a:cubicBezTo>
                  <a:cubicBezTo>
                    <a:pt x="83" y="812"/>
                    <a:pt x="80" y="816"/>
                    <a:pt x="79" y="818"/>
                  </a:cubicBezTo>
                  <a:cubicBezTo>
                    <a:pt x="78" y="820"/>
                    <a:pt x="79" y="827"/>
                    <a:pt x="77" y="829"/>
                  </a:cubicBezTo>
                  <a:cubicBezTo>
                    <a:pt x="75" y="830"/>
                    <a:pt x="70" y="831"/>
                    <a:pt x="68" y="830"/>
                  </a:cubicBezTo>
                  <a:cubicBezTo>
                    <a:pt x="66" y="830"/>
                    <a:pt x="63" y="825"/>
                    <a:pt x="61" y="825"/>
                  </a:cubicBezTo>
                  <a:cubicBezTo>
                    <a:pt x="59" y="825"/>
                    <a:pt x="56" y="828"/>
                    <a:pt x="54" y="829"/>
                  </a:cubicBezTo>
                  <a:cubicBezTo>
                    <a:pt x="53" y="829"/>
                    <a:pt x="51" y="830"/>
                    <a:pt x="50" y="830"/>
                  </a:cubicBezTo>
                  <a:cubicBezTo>
                    <a:pt x="48" y="829"/>
                    <a:pt x="47" y="826"/>
                    <a:pt x="46" y="825"/>
                  </a:cubicBezTo>
                  <a:cubicBezTo>
                    <a:pt x="46" y="823"/>
                    <a:pt x="46" y="821"/>
                    <a:pt x="46" y="820"/>
                  </a:cubicBezTo>
                  <a:cubicBezTo>
                    <a:pt x="47" y="817"/>
                    <a:pt x="49" y="813"/>
                    <a:pt x="50" y="811"/>
                  </a:cubicBezTo>
                  <a:cubicBezTo>
                    <a:pt x="50" y="810"/>
                    <a:pt x="48" y="807"/>
                    <a:pt x="48" y="805"/>
                  </a:cubicBezTo>
                  <a:cubicBezTo>
                    <a:pt x="48" y="803"/>
                    <a:pt x="50" y="799"/>
                    <a:pt x="50" y="797"/>
                  </a:cubicBezTo>
                  <a:cubicBezTo>
                    <a:pt x="50" y="795"/>
                    <a:pt x="50" y="791"/>
                    <a:pt x="49" y="789"/>
                  </a:cubicBezTo>
                  <a:cubicBezTo>
                    <a:pt x="47" y="787"/>
                    <a:pt x="43" y="784"/>
                    <a:pt x="40" y="783"/>
                  </a:cubicBezTo>
                  <a:cubicBezTo>
                    <a:pt x="38" y="783"/>
                    <a:pt x="34" y="783"/>
                    <a:pt x="32" y="782"/>
                  </a:cubicBezTo>
                  <a:cubicBezTo>
                    <a:pt x="29" y="780"/>
                    <a:pt x="28" y="773"/>
                    <a:pt x="26" y="770"/>
                  </a:cubicBezTo>
                  <a:cubicBezTo>
                    <a:pt x="25" y="767"/>
                    <a:pt x="20" y="760"/>
                    <a:pt x="19" y="756"/>
                  </a:cubicBezTo>
                  <a:cubicBezTo>
                    <a:pt x="18" y="753"/>
                    <a:pt x="19" y="746"/>
                    <a:pt x="21" y="743"/>
                  </a:cubicBezTo>
                  <a:cubicBezTo>
                    <a:pt x="22" y="741"/>
                    <a:pt x="26" y="737"/>
                    <a:pt x="28" y="736"/>
                  </a:cubicBezTo>
                  <a:cubicBezTo>
                    <a:pt x="31" y="735"/>
                    <a:pt x="36" y="737"/>
                    <a:pt x="38" y="736"/>
                  </a:cubicBezTo>
                  <a:cubicBezTo>
                    <a:pt x="40" y="735"/>
                    <a:pt x="43" y="733"/>
                    <a:pt x="44" y="731"/>
                  </a:cubicBezTo>
                  <a:cubicBezTo>
                    <a:pt x="45" y="729"/>
                    <a:pt x="46" y="724"/>
                    <a:pt x="46" y="722"/>
                  </a:cubicBezTo>
                  <a:cubicBezTo>
                    <a:pt x="46" y="721"/>
                    <a:pt x="44" y="718"/>
                    <a:pt x="44" y="717"/>
                  </a:cubicBezTo>
                  <a:cubicBezTo>
                    <a:pt x="45" y="715"/>
                    <a:pt x="48" y="711"/>
                    <a:pt x="50" y="710"/>
                  </a:cubicBezTo>
                  <a:cubicBezTo>
                    <a:pt x="52" y="709"/>
                    <a:pt x="56" y="712"/>
                    <a:pt x="58" y="712"/>
                  </a:cubicBezTo>
                  <a:cubicBezTo>
                    <a:pt x="60" y="711"/>
                    <a:pt x="65" y="709"/>
                    <a:pt x="66" y="708"/>
                  </a:cubicBezTo>
                  <a:cubicBezTo>
                    <a:pt x="68" y="706"/>
                    <a:pt x="68" y="701"/>
                    <a:pt x="68" y="699"/>
                  </a:cubicBezTo>
                  <a:cubicBezTo>
                    <a:pt x="69" y="697"/>
                    <a:pt x="72" y="693"/>
                    <a:pt x="73" y="691"/>
                  </a:cubicBezTo>
                  <a:cubicBezTo>
                    <a:pt x="74" y="689"/>
                    <a:pt x="76" y="684"/>
                    <a:pt x="77" y="681"/>
                  </a:cubicBezTo>
                  <a:cubicBezTo>
                    <a:pt x="78" y="679"/>
                    <a:pt x="81" y="676"/>
                    <a:pt x="82" y="674"/>
                  </a:cubicBezTo>
                  <a:cubicBezTo>
                    <a:pt x="82" y="672"/>
                    <a:pt x="83" y="668"/>
                    <a:pt x="81" y="667"/>
                  </a:cubicBezTo>
                  <a:cubicBezTo>
                    <a:pt x="80" y="665"/>
                    <a:pt x="76" y="666"/>
                    <a:pt x="74" y="666"/>
                  </a:cubicBezTo>
                  <a:cubicBezTo>
                    <a:pt x="72" y="666"/>
                    <a:pt x="68" y="669"/>
                    <a:pt x="66" y="668"/>
                  </a:cubicBezTo>
                  <a:cubicBezTo>
                    <a:pt x="64" y="667"/>
                    <a:pt x="61" y="662"/>
                    <a:pt x="61" y="660"/>
                  </a:cubicBezTo>
                  <a:cubicBezTo>
                    <a:pt x="62" y="658"/>
                    <a:pt x="65" y="654"/>
                    <a:pt x="67" y="652"/>
                  </a:cubicBezTo>
                  <a:cubicBezTo>
                    <a:pt x="68" y="650"/>
                    <a:pt x="71" y="645"/>
                    <a:pt x="73" y="644"/>
                  </a:cubicBezTo>
                  <a:cubicBezTo>
                    <a:pt x="76" y="640"/>
                    <a:pt x="83" y="635"/>
                    <a:pt x="86" y="632"/>
                  </a:cubicBezTo>
                  <a:cubicBezTo>
                    <a:pt x="87" y="630"/>
                    <a:pt x="91" y="626"/>
                    <a:pt x="91" y="624"/>
                  </a:cubicBezTo>
                  <a:cubicBezTo>
                    <a:pt x="92" y="621"/>
                    <a:pt x="89" y="615"/>
                    <a:pt x="87" y="612"/>
                  </a:cubicBezTo>
                  <a:cubicBezTo>
                    <a:pt x="86" y="611"/>
                    <a:pt x="81" y="609"/>
                    <a:pt x="80" y="607"/>
                  </a:cubicBezTo>
                  <a:cubicBezTo>
                    <a:pt x="79" y="606"/>
                    <a:pt x="77" y="603"/>
                    <a:pt x="77" y="602"/>
                  </a:cubicBezTo>
                  <a:cubicBezTo>
                    <a:pt x="78" y="600"/>
                    <a:pt x="82" y="598"/>
                    <a:pt x="84" y="597"/>
                  </a:cubicBezTo>
                  <a:cubicBezTo>
                    <a:pt x="85" y="595"/>
                    <a:pt x="86" y="590"/>
                    <a:pt x="88" y="588"/>
                  </a:cubicBezTo>
                  <a:cubicBezTo>
                    <a:pt x="89" y="587"/>
                    <a:pt x="94" y="586"/>
                    <a:pt x="96" y="585"/>
                  </a:cubicBezTo>
                  <a:cubicBezTo>
                    <a:pt x="98" y="585"/>
                    <a:pt x="101" y="584"/>
                    <a:pt x="101" y="582"/>
                  </a:cubicBezTo>
                  <a:cubicBezTo>
                    <a:pt x="103" y="580"/>
                    <a:pt x="101" y="575"/>
                    <a:pt x="100" y="572"/>
                  </a:cubicBezTo>
                  <a:cubicBezTo>
                    <a:pt x="100" y="570"/>
                    <a:pt x="100" y="566"/>
                    <a:pt x="101" y="564"/>
                  </a:cubicBezTo>
                  <a:cubicBezTo>
                    <a:pt x="101" y="562"/>
                    <a:pt x="103" y="560"/>
                    <a:pt x="104" y="559"/>
                  </a:cubicBezTo>
                  <a:cubicBezTo>
                    <a:pt x="106" y="557"/>
                    <a:pt x="112" y="555"/>
                    <a:pt x="113" y="553"/>
                  </a:cubicBezTo>
                  <a:cubicBezTo>
                    <a:pt x="114" y="551"/>
                    <a:pt x="113" y="547"/>
                    <a:pt x="113" y="545"/>
                  </a:cubicBezTo>
                  <a:cubicBezTo>
                    <a:pt x="112" y="543"/>
                    <a:pt x="107" y="540"/>
                    <a:pt x="106" y="537"/>
                  </a:cubicBezTo>
                  <a:cubicBezTo>
                    <a:pt x="106" y="535"/>
                    <a:pt x="108" y="531"/>
                    <a:pt x="110" y="530"/>
                  </a:cubicBezTo>
                  <a:cubicBezTo>
                    <a:pt x="111" y="527"/>
                    <a:pt x="116" y="524"/>
                    <a:pt x="118" y="522"/>
                  </a:cubicBezTo>
                  <a:cubicBezTo>
                    <a:pt x="120" y="520"/>
                    <a:pt x="123" y="516"/>
                    <a:pt x="124" y="514"/>
                  </a:cubicBezTo>
                  <a:cubicBezTo>
                    <a:pt x="124" y="511"/>
                    <a:pt x="123" y="505"/>
                    <a:pt x="121" y="503"/>
                  </a:cubicBezTo>
                  <a:cubicBezTo>
                    <a:pt x="119" y="501"/>
                    <a:pt x="113" y="498"/>
                    <a:pt x="110" y="498"/>
                  </a:cubicBezTo>
                  <a:cubicBezTo>
                    <a:pt x="108" y="498"/>
                    <a:pt x="104" y="499"/>
                    <a:pt x="103" y="501"/>
                  </a:cubicBezTo>
                  <a:cubicBezTo>
                    <a:pt x="101" y="502"/>
                    <a:pt x="99" y="507"/>
                    <a:pt x="97" y="508"/>
                  </a:cubicBezTo>
                  <a:cubicBezTo>
                    <a:pt x="95" y="508"/>
                    <a:pt x="91" y="506"/>
                    <a:pt x="89" y="504"/>
                  </a:cubicBezTo>
                  <a:cubicBezTo>
                    <a:pt x="87" y="503"/>
                    <a:pt x="85" y="499"/>
                    <a:pt x="84" y="497"/>
                  </a:cubicBezTo>
                  <a:cubicBezTo>
                    <a:pt x="83" y="495"/>
                    <a:pt x="84" y="491"/>
                    <a:pt x="83" y="489"/>
                  </a:cubicBezTo>
                  <a:cubicBezTo>
                    <a:pt x="83" y="487"/>
                    <a:pt x="81" y="484"/>
                    <a:pt x="79" y="484"/>
                  </a:cubicBezTo>
                  <a:cubicBezTo>
                    <a:pt x="78" y="483"/>
                    <a:pt x="74" y="486"/>
                    <a:pt x="72" y="487"/>
                  </a:cubicBezTo>
                  <a:cubicBezTo>
                    <a:pt x="70" y="487"/>
                    <a:pt x="66" y="487"/>
                    <a:pt x="63" y="486"/>
                  </a:cubicBezTo>
                  <a:cubicBezTo>
                    <a:pt x="61" y="486"/>
                    <a:pt x="56" y="486"/>
                    <a:pt x="53" y="486"/>
                  </a:cubicBezTo>
                  <a:cubicBezTo>
                    <a:pt x="50" y="486"/>
                    <a:pt x="43" y="488"/>
                    <a:pt x="39" y="487"/>
                  </a:cubicBezTo>
                  <a:cubicBezTo>
                    <a:pt x="37" y="487"/>
                    <a:pt x="32" y="485"/>
                    <a:pt x="30" y="483"/>
                  </a:cubicBezTo>
                  <a:cubicBezTo>
                    <a:pt x="29" y="482"/>
                    <a:pt x="28" y="478"/>
                    <a:pt x="27" y="476"/>
                  </a:cubicBezTo>
                  <a:cubicBezTo>
                    <a:pt x="26" y="474"/>
                    <a:pt x="23" y="470"/>
                    <a:pt x="22" y="469"/>
                  </a:cubicBezTo>
                  <a:cubicBezTo>
                    <a:pt x="20" y="468"/>
                    <a:pt x="16" y="468"/>
                    <a:pt x="14" y="467"/>
                  </a:cubicBezTo>
                  <a:cubicBezTo>
                    <a:pt x="10" y="466"/>
                    <a:pt x="4" y="463"/>
                    <a:pt x="0" y="462"/>
                  </a:cubicBezTo>
                  <a:cubicBezTo>
                    <a:pt x="0" y="462"/>
                    <a:pt x="0" y="462"/>
                    <a:pt x="0" y="462"/>
                  </a:cubicBezTo>
                  <a:cubicBezTo>
                    <a:pt x="1" y="459"/>
                    <a:pt x="2" y="456"/>
                    <a:pt x="3" y="454"/>
                  </a:cubicBezTo>
                  <a:cubicBezTo>
                    <a:pt x="5" y="449"/>
                    <a:pt x="7" y="437"/>
                    <a:pt x="8" y="431"/>
                  </a:cubicBezTo>
                  <a:cubicBezTo>
                    <a:pt x="9" y="427"/>
                    <a:pt x="9" y="418"/>
                    <a:pt x="10" y="413"/>
                  </a:cubicBezTo>
                  <a:cubicBezTo>
                    <a:pt x="11" y="410"/>
                    <a:pt x="13" y="402"/>
                    <a:pt x="16" y="399"/>
                  </a:cubicBezTo>
                  <a:cubicBezTo>
                    <a:pt x="20" y="394"/>
                    <a:pt x="31" y="388"/>
                    <a:pt x="36" y="385"/>
                  </a:cubicBezTo>
                  <a:cubicBezTo>
                    <a:pt x="43" y="382"/>
                    <a:pt x="56" y="375"/>
                    <a:pt x="63" y="373"/>
                  </a:cubicBezTo>
                  <a:cubicBezTo>
                    <a:pt x="71" y="370"/>
                    <a:pt x="87" y="368"/>
                    <a:pt x="95" y="366"/>
                  </a:cubicBezTo>
                  <a:cubicBezTo>
                    <a:pt x="99" y="365"/>
                    <a:pt x="108" y="362"/>
                    <a:pt x="112" y="361"/>
                  </a:cubicBezTo>
                  <a:cubicBezTo>
                    <a:pt x="119" y="359"/>
                    <a:pt x="133" y="355"/>
                    <a:pt x="139" y="351"/>
                  </a:cubicBezTo>
                  <a:cubicBezTo>
                    <a:pt x="145" y="348"/>
                    <a:pt x="154" y="341"/>
                    <a:pt x="157" y="335"/>
                  </a:cubicBezTo>
                  <a:cubicBezTo>
                    <a:pt x="159" y="333"/>
                    <a:pt x="161" y="326"/>
                    <a:pt x="161" y="322"/>
                  </a:cubicBezTo>
                  <a:cubicBezTo>
                    <a:pt x="161" y="320"/>
                    <a:pt x="159" y="314"/>
                    <a:pt x="158" y="312"/>
                  </a:cubicBezTo>
                  <a:cubicBezTo>
                    <a:pt x="157" y="308"/>
                    <a:pt x="154" y="300"/>
                    <a:pt x="151" y="297"/>
                  </a:cubicBezTo>
                  <a:cubicBezTo>
                    <a:pt x="149" y="294"/>
                    <a:pt x="140" y="287"/>
                    <a:pt x="140" y="286"/>
                  </a:cubicBezTo>
                  <a:cubicBezTo>
                    <a:pt x="140" y="286"/>
                    <a:pt x="135" y="280"/>
                    <a:pt x="133" y="277"/>
                  </a:cubicBezTo>
                  <a:cubicBezTo>
                    <a:pt x="131" y="274"/>
                    <a:pt x="127" y="266"/>
                    <a:pt x="127" y="262"/>
                  </a:cubicBezTo>
                  <a:cubicBezTo>
                    <a:pt x="126" y="257"/>
                    <a:pt x="129" y="249"/>
                    <a:pt x="129" y="244"/>
                  </a:cubicBezTo>
                  <a:cubicBezTo>
                    <a:pt x="129" y="238"/>
                    <a:pt x="127" y="226"/>
                    <a:pt x="125" y="221"/>
                  </a:cubicBezTo>
                  <a:cubicBezTo>
                    <a:pt x="124" y="215"/>
                    <a:pt x="118" y="205"/>
                    <a:pt x="118" y="199"/>
                  </a:cubicBezTo>
                  <a:cubicBezTo>
                    <a:pt x="118" y="196"/>
                    <a:pt x="119" y="190"/>
                    <a:pt x="119" y="187"/>
                  </a:cubicBezTo>
                  <a:cubicBezTo>
                    <a:pt x="120" y="185"/>
                    <a:pt x="122" y="180"/>
                    <a:pt x="124" y="179"/>
                  </a:cubicBezTo>
                  <a:cubicBezTo>
                    <a:pt x="126" y="178"/>
                    <a:pt x="131" y="178"/>
                    <a:pt x="133" y="178"/>
                  </a:cubicBezTo>
                  <a:cubicBezTo>
                    <a:pt x="135" y="178"/>
                    <a:pt x="140" y="178"/>
                    <a:pt x="142" y="179"/>
                  </a:cubicBezTo>
                  <a:cubicBezTo>
                    <a:pt x="145" y="180"/>
                    <a:pt x="149" y="183"/>
                    <a:pt x="151" y="184"/>
                  </a:cubicBezTo>
                  <a:cubicBezTo>
                    <a:pt x="153" y="185"/>
                    <a:pt x="158" y="189"/>
                    <a:pt x="161" y="190"/>
                  </a:cubicBezTo>
                  <a:cubicBezTo>
                    <a:pt x="162" y="190"/>
                    <a:pt x="166" y="189"/>
                    <a:pt x="168" y="189"/>
                  </a:cubicBezTo>
                  <a:cubicBezTo>
                    <a:pt x="170" y="189"/>
                    <a:pt x="174" y="187"/>
                    <a:pt x="176" y="186"/>
                  </a:cubicBezTo>
                  <a:cubicBezTo>
                    <a:pt x="179" y="184"/>
                    <a:pt x="184" y="179"/>
                    <a:pt x="187" y="178"/>
                  </a:cubicBezTo>
                  <a:cubicBezTo>
                    <a:pt x="189" y="177"/>
                    <a:pt x="194" y="175"/>
                    <a:pt x="197" y="175"/>
                  </a:cubicBezTo>
                  <a:cubicBezTo>
                    <a:pt x="199" y="175"/>
                    <a:pt x="204" y="176"/>
                    <a:pt x="206" y="177"/>
                  </a:cubicBezTo>
                  <a:cubicBezTo>
                    <a:pt x="207" y="178"/>
                    <a:pt x="207" y="181"/>
                    <a:pt x="208" y="182"/>
                  </a:cubicBezTo>
                  <a:cubicBezTo>
                    <a:pt x="210" y="182"/>
                    <a:pt x="213" y="182"/>
                    <a:pt x="215" y="182"/>
                  </a:cubicBezTo>
                  <a:cubicBezTo>
                    <a:pt x="216" y="182"/>
                    <a:pt x="219" y="181"/>
                    <a:pt x="219" y="180"/>
                  </a:cubicBezTo>
                  <a:cubicBezTo>
                    <a:pt x="221" y="178"/>
                    <a:pt x="223" y="173"/>
                    <a:pt x="223" y="170"/>
                  </a:cubicBezTo>
                  <a:cubicBezTo>
                    <a:pt x="223" y="168"/>
                    <a:pt x="221" y="163"/>
                    <a:pt x="219" y="161"/>
                  </a:cubicBezTo>
                  <a:cubicBezTo>
                    <a:pt x="218" y="159"/>
                    <a:pt x="216" y="157"/>
                    <a:pt x="215" y="156"/>
                  </a:cubicBezTo>
                  <a:cubicBezTo>
                    <a:pt x="214" y="154"/>
                    <a:pt x="211" y="149"/>
                    <a:pt x="210" y="147"/>
                  </a:cubicBezTo>
                  <a:cubicBezTo>
                    <a:pt x="209" y="144"/>
                    <a:pt x="208" y="138"/>
                    <a:pt x="207" y="135"/>
                  </a:cubicBezTo>
                  <a:cubicBezTo>
                    <a:pt x="206" y="133"/>
                    <a:pt x="204" y="130"/>
                    <a:pt x="203" y="129"/>
                  </a:cubicBezTo>
                  <a:cubicBezTo>
                    <a:pt x="201" y="127"/>
                    <a:pt x="197" y="125"/>
                    <a:pt x="195" y="123"/>
                  </a:cubicBezTo>
                  <a:cubicBezTo>
                    <a:pt x="193" y="122"/>
                    <a:pt x="188" y="119"/>
                    <a:pt x="187" y="117"/>
                  </a:cubicBezTo>
                  <a:cubicBezTo>
                    <a:pt x="187" y="115"/>
                    <a:pt x="188" y="112"/>
                    <a:pt x="188" y="111"/>
                  </a:cubicBezTo>
                  <a:cubicBezTo>
                    <a:pt x="188" y="108"/>
                    <a:pt x="189" y="103"/>
                    <a:pt x="188" y="101"/>
                  </a:cubicBezTo>
                  <a:cubicBezTo>
                    <a:pt x="188" y="99"/>
                    <a:pt x="184" y="97"/>
                    <a:pt x="183" y="96"/>
                  </a:cubicBezTo>
                  <a:cubicBezTo>
                    <a:pt x="182" y="95"/>
                    <a:pt x="179" y="93"/>
                    <a:pt x="178" y="91"/>
                  </a:cubicBezTo>
                  <a:cubicBezTo>
                    <a:pt x="178" y="90"/>
                    <a:pt x="179" y="87"/>
                    <a:pt x="179" y="85"/>
                  </a:cubicBezTo>
                  <a:cubicBezTo>
                    <a:pt x="179" y="83"/>
                    <a:pt x="178" y="78"/>
                    <a:pt x="177" y="76"/>
                  </a:cubicBezTo>
                  <a:cubicBezTo>
                    <a:pt x="177" y="73"/>
                    <a:pt x="175" y="69"/>
                    <a:pt x="173" y="67"/>
                  </a:cubicBezTo>
                  <a:cubicBezTo>
                    <a:pt x="172" y="65"/>
                    <a:pt x="169" y="61"/>
                    <a:pt x="166" y="59"/>
                  </a:cubicBezTo>
                  <a:cubicBezTo>
                    <a:pt x="164" y="58"/>
                    <a:pt x="159" y="58"/>
                    <a:pt x="157" y="57"/>
                  </a:cubicBezTo>
                  <a:cubicBezTo>
                    <a:pt x="153" y="56"/>
                    <a:pt x="145" y="54"/>
                    <a:pt x="143" y="51"/>
                  </a:cubicBezTo>
                  <a:cubicBezTo>
                    <a:pt x="141" y="49"/>
                    <a:pt x="140" y="45"/>
                    <a:pt x="139" y="43"/>
                  </a:cubicBezTo>
                  <a:cubicBezTo>
                    <a:pt x="138" y="40"/>
                    <a:pt x="134" y="36"/>
                    <a:pt x="133" y="34"/>
                  </a:cubicBezTo>
                  <a:cubicBezTo>
                    <a:pt x="132" y="32"/>
                    <a:pt x="132" y="28"/>
                    <a:pt x="132" y="27"/>
                  </a:cubicBezTo>
                  <a:cubicBezTo>
                    <a:pt x="131" y="25"/>
                    <a:pt x="127" y="22"/>
                    <a:pt x="126" y="20"/>
                  </a:cubicBezTo>
                  <a:cubicBezTo>
                    <a:pt x="126" y="20"/>
                    <a:pt x="126" y="19"/>
                    <a:pt x="126" y="18"/>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6" name="Freeform 17">
              <a:extLst>
                <a:ext uri="{FF2B5EF4-FFF2-40B4-BE49-F238E27FC236}">
                  <a16:creationId xmlns:a16="http://schemas.microsoft.com/office/drawing/2014/main" id="{F16AD904-941F-4F05-A5CF-B440FC090D8C}"/>
                </a:ext>
              </a:extLst>
            </p:cNvPr>
            <p:cNvSpPr>
              <a:spLocks/>
            </p:cNvSpPr>
            <p:nvPr/>
          </p:nvSpPr>
          <p:spPr bwMode="auto">
            <a:xfrm>
              <a:off x="3678238" y="3316288"/>
              <a:ext cx="1376362" cy="722313"/>
            </a:xfrm>
            <a:custGeom>
              <a:avLst/>
              <a:gdLst/>
              <a:ahLst/>
              <a:cxnLst>
                <a:cxn ang="0">
                  <a:pos x="917" y="208"/>
                </a:cxn>
                <a:cxn ang="0">
                  <a:pos x="862" y="212"/>
                </a:cxn>
                <a:cxn ang="0">
                  <a:pos x="849" y="277"/>
                </a:cxn>
                <a:cxn ang="0">
                  <a:pos x="881" y="355"/>
                </a:cxn>
                <a:cxn ang="0">
                  <a:pos x="756" y="418"/>
                </a:cxn>
                <a:cxn ang="0">
                  <a:pos x="709" y="493"/>
                </a:cxn>
                <a:cxn ang="0">
                  <a:pos x="678" y="431"/>
                </a:cxn>
                <a:cxn ang="0">
                  <a:pos x="631" y="444"/>
                </a:cxn>
                <a:cxn ang="0">
                  <a:pos x="587" y="448"/>
                </a:cxn>
                <a:cxn ang="0">
                  <a:pos x="530" y="454"/>
                </a:cxn>
                <a:cxn ang="0">
                  <a:pos x="526" y="413"/>
                </a:cxn>
                <a:cxn ang="0">
                  <a:pos x="481" y="397"/>
                </a:cxn>
                <a:cxn ang="0">
                  <a:pos x="452" y="346"/>
                </a:cxn>
                <a:cxn ang="0">
                  <a:pos x="455" y="290"/>
                </a:cxn>
                <a:cxn ang="0">
                  <a:pos x="415" y="285"/>
                </a:cxn>
                <a:cxn ang="0">
                  <a:pos x="379" y="347"/>
                </a:cxn>
                <a:cxn ang="0">
                  <a:pos x="332" y="335"/>
                </a:cxn>
                <a:cxn ang="0">
                  <a:pos x="307" y="322"/>
                </a:cxn>
                <a:cxn ang="0">
                  <a:pos x="334" y="301"/>
                </a:cxn>
                <a:cxn ang="0">
                  <a:pos x="317" y="268"/>
                </a:cxn>
                <a:cxn ang="0">
                  <a:pos x="262" y="294"/>
                </a:cxn>
                <a:cxn ang="0">
                  <a:pos x="222" y="323"/>
                </a:cxn>
                <a:cxn ang="0">
                  <a:pos x="178" y="325"/>
                </a:cxn>
                <a:cxn ang="0">
                  <a:pos x="179" y="281"/>
                </a:cxn>
                <a:cxn ang="0">
                  <a:pos x="116" y="295"/>
                </a:cxn>
                <a:cxn ang="0">
                  <a:pos x="102" y="324"/>
                </a:cxn>
                <a:cxn ang="0">
                  <a:pos x="121" y="365"/>
                </a:cxn>
                <a:cxn ang="0">
                  <a:pos x="82" y="378"/>
                </a:cxn>
                <a:cxn ang="0">
                  <a:pos x="41" y="362"/>
                </a:cxn>
                <a:cxn ang="0">
                  <a:pos x="42" y="311"/>
                </a:cxn>
                <a:cxn ang="0">
                  <a:pos x="46" y="282"/>
                </a:cxn>
                <a:cxn ang="0">
                  <a:pos x="26" y="256"/>
                </a:cxn>
                <a:cxn ang="0">
                  <a:pos x="32" y="219"/>
                </a:cxn>
                <a:cxn ang="0">
                  <a:pos x="8" y="175"/>
                </a:cxn>
                <a:cxn ang="0">
                  <a:pos x="11" y="151"/>
                </a:cxn>
                <a:cxn ang="0">
                  <a:pos x="93" y="135"/>
                </a:cxn>
                <a:cxn ang="0">
                  <a:pos x="139" y="107"/>
                </a:cxn>
                <a:cxn ang="0">
                  <a:pos x="229" y="92"/>
                </a:cxn>
                <a:cxn ang="0">
                  <a:pos x="309" y="94"/>
                </a:cxn>
                <a:cxn ang="0">
                  <a:pos x="339" y="82"/>
                </a:cxn>
                <a:cxn ang="0">
                  <a:pos x="336" y="73"/>
                </a:cxn>
                <a:cxn ang="0">
                  <a:pos x="333" y="58"/>
                </a:cxn>
                <a:cxn ang="0">
                  <a:pos x="323" y="54"/>
                </a:cxn>
                <a:cxn ang="0">
                  <a:pos x="299" y="56"/>
                </a:cxn>
                <a:cxn ang="0">
                  <a:pos x="290" y="55"/>
                </a:cxn>
                <a:cxn ang="0">
                  <a:pos x="279" y="64"/>
                </a:cxn>
                <a:cxn ang="0">
                  <a:pos x="288" y="46"/>
                </a:cxn>
                <a:cxn ang="0">
                  <a:pos x="307" y="28"/>
                </a:cxn>
                <a:cxn ang="0">
                  <a:pos x="351" y="17"/>
                </a:cxn>
                <a:cxn ang="0">
                  <a:pos x="389" y="4"/>
                </a:cxn>
                <a:cxn ang="0">
                  <a:pos x="420" y="11"/>
                </a:cxn>
                <a:cxn ang="0">
                  <a:pos x="461" y="34"/>
                </a:cxn>
                <a:cxn ang="0">
                  <a:pos x="497" y="71"/>
                </a:cxn>
                <a:cxn ang="0">
                  <a:pos x="593" y="52"/>
                </a:cxn>
                <a:cxn ang="0">
                  <a:pos x="619" y="10"/>
                </a:cxn>
                <a:cxn ang="0">
                  <a:pos x="664" y="0"/>
                </a:cxn>
                <a:cxn ang="0">
                  <a:pos x="739" y="11"/>
                </a:cxn>
                <a:cxn ang="0">
                  <a:pos x="796" y="61"/>
                </a:cxn>
                <a:cxn ang="0">
                  <a:pos x="852" y="60"/>
                </a:cxn>
                <a:cxn ang="0">
                  <a:pos x="893" y="100"/>
                </a:cxn>
                <a:cxn ang="0">
                  <a:pos x="908" y="144"/>
                </a:cxn>
                <a:cxn ang="0">
                  <a:pos x="935" y="189"/>
                </a:cxn>
              </a:cxnLst>
              <a:rect l="0" t="0" r="r" b="b"/>
              <a:pathLst>
                <a:path w="943" h="495">
                  <a:moveTo>
                    <a:pt x="943" y="203"/>
                  </a:moveTo>
                  <a:cubicBezTo>
                    <a:pt x="943" y="206"/>
                    <a:pt x="941" y="211"/>
                    <a:pt x="939" y="213"/>
                  </a:cubicBezTo>
                  <a:cubicBezTo>
                    <a:pt x="939" y="214"/>
                    <a:pt x="936" y="215"/>
                    <a:pt x="935" y="215"/>
                  </a:cubicBezTo>
                  <a:cubicBezTo>
                    <a:pt x="933" y="215"/>
                    <a:pt x="930" y="215"/>
                    <a:pt x="928" y="215"/>
                  </a:cubicBezTo>
                  <a:cubicBezTo>
                    <a:pt x="927" y="214"/>
                    <a:pt x="927" y="211"/>
                    <a:pt x="926" y="210"/>
                  </a:cubicBezTo>
                  <a:cubicBezTo>
                    <a:pt x="924" y="209"/>
                    <a:pt x="919" y="208"/>
                    <a:pt x="917" y="208"/>
                  </a:cubicBezTo>
                  <a:cubicBezTo>
                    <a:pt x="914" y="208"/>
                    <a:pt x="909" y="210"/>
                    <a:pt x="907" y="211"/>
                  </a:cubicBezTo>
                  <a:cubicBezTo>
                    <a:pt x="904" y="212"/>
                    <a:pt x="899" y="217"/>
                    <a:pt x="896" y="219"/>
                  </a:cubicBezTo>
                  <a:cubicBezTo>
                    <a:pt x="894" y="220"/>
                    <a:pt x="890" y="222"/>
                    <a:pt x="888" y="222"/>
                  </a:cubicBezTo>
                  <a:cubicBezTo>
                    <a:pt x="886" y="222"/>
                    <a:pt x="882" y="223"/>
                    <a:pt x="881" y="223"/>
                  </a:cubicBezTo>
                  <a:cubicBezTo>
                    <a:pt x="878" y="222"/>
                    <a:pt x="873" y="218"/>
                    <a:pt x="871" y="217"/>
                  </a:cubicBezTo>
                  <a:cubicBezTo>
                    <a:pt x="869" y="216"/>
                    <a:pt x="865" y="213"/>
                    <a:pt x="862" y="212"/>
                  </a:cubicBezTo>
                  <a:cubicBezTo>
                    <a:pt x="860" y="211"/>
                    <a:pt x="855" y="211"/>
                    <a:pt x="853" y="211"/>
                  </a:cubicBezTo>
                  <a:cubicBezTo>
                    <a:pt x="851" y="211"/>
                    <a:pt x="846" y="211"/>
                    <a:pt x="844" y="212"/>
                  </a:cubicBezTo>
                  <a:cubicBezTo>
                    <a:pt x="842" y="213"/>
                    <a:pt x="840" y="218"/>
                    <a:pt x="839" y="220"/>
                  </a:cubicBezTo>
                  <a:cubicBezTo>
                    <a:pt x="839" y="223"/>
                    <a:pt x="838" y="229"/>
                    <a:pt x="838" y="232"/>
                  </a:cubicBezTo>
                  <a:cubicBezTo>
                    <a:pt x="838" y="238"/>
                    <a:pt x="844" y="248"/>
                    <a:pt x="845" y="254"/>
                  </a:cubicBezTo>
                  <a:cubicBezTo>
                    <a:pt x="847" y="259"/>
                    <a:pt x="849" y="271"/>
                    <a:pt x="849" y="277"/>
                  </a:cubicBezTo>
                  <a:cubicBezTo>
                    <a:pt x="849" y="282"/>
                    <a:pt x="846" y="290"/>
                    <a:pt x="847" y="295"/>
                  </a:cubicBezTo>
                  <a:cubicBezTo>
                    <a:pt x="847" y="299"/>
                    <a:pt x="851" y="307"/>
                    <a:pt x="853" y="310"/>
                  </a:cubicBezTo>
                  <a:cubicBezTo>
                    <a:pt x="855" y="313"/>
                    <a:pt x="860" y="319"/>
                    <a:pt x="860" y="319"/>
                  </a:cubicBezTo>
                  <a:cubicBezTo>
                    <a:pt x="860" y="320"/>
                    <a:pt x="869" y="327"/>
                    <a:pt x="871" y="330"/>
                  </a:cubicBezTo>
                  <a:cubicBezTo>
                    <a:pt x="874" y="333"/>
                    <a:pt x="877" y="341"/>
                    <a:pt x="878" y="345"/>
                  </a:cubicBezTo>
                  <a:cubicBezTo>
                    <a:pt x="879" y="347"/>
                    <a:pt x="881" y="353"/>
                    <a:pt x="881" y="355"/>
                  </a:cubicBezTo>
                  <a:cubicBezTo>
                    <a:pt x="881" y="359"/>
                    <a:pt x="879" y="366"/>
                    <a:pt x="877" y="368"/>
                  </a:cubicBezTo>
                  <a:cubicBezTo>
                    <a:pt x="874" y="374"/>
                    <a:pt x="865" y="381"/>
                    <a:pt x="859" y="384"/>
                  </a:cubicBezTo>
                  <a:cubicBezTo>
                    <a:pt x="853" y="388"/>
                    <a:pt x="839" y="392"/>
                    <a:pt x="832" y="394"/>
                  </a:cubicBezTo>
                  <a:cubicBezTo>
                    <a:pt x="828" y="395"/>
                    <a:pt x="819" y="398"/>
                    <a:pt x="815" y="399"/>
                  </a:cubicBezTo>
                  <a:cubicBezTo>
                    <a:pt x="807" y="401"/>
                    <a:pt x="791" y="403"/>
                    <a:pt x="783" y="406"/>
                  </a:cubicBezTo>
                  <a:cubicBezTo>
                    <a:pt x="776" y="408"/>
                    <a:pt x="763" y="415"/>
                    <a:pt x="756" y="418"/>
                  </a:cubicBezTo>
                  <a:cubicBezTo>
                    <a:pt x="751" y="421"/>
                    <a:pt x="740" y="427"/>
                    <a:pt x="736" y="432"/>
                  </a:cubicBezTo>
                  <a:cubicBezTo>
                    <a:pt x="733" y="435"/>
                    <a:pt x="731" y="443"/>
                    <a:pt x="730" y="446"/>
                  </a:cubicBezTo>
                  <a:cubicBezTo>
                    <a:pt x="729" y="451"/>
                    <a:pt x="729" y="460"/>
                    <a:pt x="728" y="464"/>
                  </a:cubicBezTo>
                  <a:cubicBezTo>
                    <a:pt x="727" y="470"/>
                    <a:pt x="725" y="482"/>
                    <a:pt x="723" y="487"/>
                  </a:cubicBezTo>
                  <a:cubicBezTo>
                    <a:pt x="722" y="489"/>
                    <a:pt x="721" y="492"/>
                    <a:pt x="720" y="495"/>
                  </a:cubicBezTo>
                  <a:cubicBezTo>
                    <a:pt x="717" y="494"/>
                    <a:pt x="712" y="494"/>
                    <a:pt x="709" y="493"/>
                  </a:cubicBezTo>
                  <a:cubicBezTo>
                    <a:pt x="706" y="492"/>
                    <a:pt x="700" y="486"/>
                    <a:pt x="698" y="483"/>
                  </a:cubicBezTo>
                  <a:cubicBezTo>
                    <a:pt x="697" y="480"/>
                    <a:pt x="696" y="475"/>
                    <a:pt x="695" y="472"/>
                  </a:cubicBezTo>
                  <a:cubicBezTo>
                    <a:pt x="695" y="469"/>
                    <a:pt x="695" y="463"/>
                    <a:pt x="695" y="461"/>
                  </a:cubicBezTo>
                  <a:cubicBezTo>
                    <a:pt x="695" y="459"/>
                    <a:pt x="695" y="455"/>
                    <a:pt x="694" y="453"/>
                  </a:cubicBezTo>
                  <a:cubicBezTo>
                    <a:pt x="692" y="450"/>
                    <a:pt x="687" y="446"/>
                    <a:pt x="685" y="443"/>
                  </a:cubicBezTo>
                  <a:cubicBezTo>
                    <a:pt x="683" y="440"/>
                    <a:pt x="680" y="434"/>
                    <a:pt x="678" y="431"/>
                  </a:cubicBezTo>
                  <a:cubicBezTo>
                    <a:pt x="676" y="430"/>
                    <a:pt x="673" y="426"/>
                    <a:pt x="670" y="425"/>
                  </a:cubicBezTo>
                  <a:cubicBezTo>
                    <a:pt x="668" y="424"/>
                    <a:pt x="661" y="423"/>
                    <a:pt x="658" y="424"/>
                  </a:cubicBezTo>
                  <a:cubicBezTo>
                    <a:pt x="656" y="425"/>
                    <a:pt x="653" y="428"/>
                    <a:pt x="652" y="429"/>
                  </a:cubicBezTo>
                  <a:cubicBezTo>
                    <a:pt x="650" y="431"/>
                    <a:pt x="649" y="434"/>
                    <a:pt x="648" y="435"/>
                  </a:cubicBezTo>
                  <a:cubicBezTo>
                    <a:pt x="646" y="437"/>
                    <a:pt x="641" y="435"/>
                    <a:pt x="638" y="436"/>
                  </a:cubicBezTo>
                  <a:cubicBezTo>
                    <a:pt x="636" y="437"/>
                    <a:pt x="633" y="442"/>
                    <a:pt x="631" y="444"/>
                  </a:cubicBezTo>
                  <a:cubicBezTo>
                    <a:pt x="630" y="446"/>
                    <a:pt x="628" y="450"/>
                    <a:pt x="627" y="451"/>
                  </a:cubicBezTo>
                  <a:cubicBezTo>
                    <a:pt x="624" y="453"/>
                    <a:pt x="617" y="454"/>
                    <a:pt x="614" y="454"/>
                  </a:cubicBezTo>
                  <a:cubicBezTo>
                    <a:pt x="612" y="453"/>
                    <a:pt x="607" y="451"/>
                    <a:pt x="606" y="450"/>
                  </a:cubicBezTo>
                  <a:cubicBezTo>
                    <a:pt x="604" y="449"/>
                    <a:pt x="601" y="445"/>
                    <a:pt x="599" y="444"/>
                  </a:cubicBezTo>
                  <a:cubicBezTo>
                    <a:pt x="597" y="442"/>
                    <a:pt x="592" y="441"/>
                    <a:pt x="590" y="442"/>
                  </a:cubicBezTo>
                  <a:cubicBezTo>
                    <a:pt x="589" y="443"/>
                    <a:pt x="588" y="447"/>
                    <a:pt x="587" y="448"/>
                  </a:cubicBezTo>
                  <a:cubicBezTo>
                    <a:pt x="586" y="449"/>
                    <a:pt x="582" y="451"/>
                    <a:pt x="580" y="452"/>
                  </a:cubicBezTo>
                  <a:cubicBezTo>
                    <a:pt x="577" y="453"/>
                    <a:pt x="571" y="455"/>
                    <a:pt x="567" y="455"/>
                  </a:cubicBezTo>
                  <a:cubicBezTo>
                    <a:pt x="564" y="455"/>
                    <a:pt x="558" y="455"/>
                    <a:pt x="554" y="454"/>
                  </a:cubicBezTo>
                  <a:cubicBezTo>
                    <a:pt x="553" y="454"/>
                    <a:pt x="550" y="452"/>
                    <a:pt x="548" y="452"/>
                  </a:cubicBezTo>
                  <a:cubicBezTo>
                    <a:pt x="546" y="452"/>
                    <a:pt x="542" y="454"/>
                    <a:pt x="539" y="454"/>
                  </a:cubicBezTo>
                  <a:cubicBezTo>
                    <a:pt x="537" y="454"/>
                    <a:pt x="532" y="456"/>
                    <a:pt x="530" y="454"/>
                  </a:cubicBezTo>
                  <a:cubicBezTo>
                    <a:pt x="528" y="453"/>
                    <a:pt x="527" y="448"/>
                    <a:pt x="527" y="446"/>
                  </a:cubicBezTo>
                  <a:cubicBezTo>
                    <a:pt x="526" y="444"/>
                    <a:pt x="527" y="440"/>
                    <a:pt x="528" y="438"/>
                  </a:cubicBezTo>
                  <a:cubicBezTo>
                    <a:pt x="529" y="437"/>
                    <a:pt x="532" y="436"/>
                    <a:pt x="533" y="434"/>
                  </a:cubicBezTo>
                  <a:cubicBezTo>
                    <a:pt x="534" y="433"/>
                    <a:pt x="535" y="429"/>
                    <a:pt x="535" y="427"/>
                  </a:cubicBezTo>
                  <a:cubicBezTo>
                    <a:pt x="535" y="425"/>
                    <a:pt x="535" y="420"/>
                    <a:pt x="534" y="418"/>
                  </a:cubicBezTo>
                  <a:cubicBezTo>
                    <a:pt x="532" y="417"/>
                    <a:pt x="528" y="414"/>
                    <a:pt x="526" y="413"/>
                  </a:cubicBezTo>
                  <a:cubicBezTo>
                    <a:pt x="524" y="413"/>
                    <a:pt x="518" y="413"/>
                    <a:pt x="515" y="413"/>
                  </a:cubicBezTo>
                  <a:cubicBezTo>
                    <a:pt x="513" y="412"/>
                    <a:pt x="509" y="411"/>
                    <a:pt x="506" y="412"/>
                  </a:cubicBezTo>
                  <a:cubicBezTo>
                    <a:pt x="504" y="412"/>
                    <a:pt x="500" y="413"/>
                    <a:pt x="498" y="413"/>
                  </a:cubicBezTo>
                  <a:cubicBezTo>
                    <a:pt x="496" y="413"/>
                    <a:pt x="491" y="412"/>
                    <a:pt x="490" y="411"/>
                  </a:cubicBezTo>
                  <a:cubicBezTo>
                    <a:pt x="487" y="410"/>
                    <a:pt x="483" y="408"/>
                    <a:pt x="482" y="406"/>
                  </a:cubicBezTo>
                  <a:cubicBezTo>
                    <a:pt x="481" y="404"/>
                    <a:pt x="481" y="400"/>
                    <a:pt x="481" y="397"/>
                  </a:cubicBezTo>
                  <a:cubicBezTo>
                    <a:pt x="481" y="395"/>
                    <a:pt x="480" y="390"/>
                    <a:pt x="479" y="388"/>
                  </a:cubicBezTo>
                  <a:cubicBezTo>
                    <a:pt x="477" y="385"/>
                    <a:pt x="473" y="379"/>
                    <a:pt x="471" y="377"/>
                  </a:cubicBezTo>
                  <a:cubicBezTo>
                    <a:pt x="470" y="375"/>
                    <a:pt x="467" y="371"/>
                    <a:pt x="466" y="369"/>
                  </a:cubicBezTo>
                  <a:cubicBezTo>
                    <a:pt x="463" y="367"/>
                    <a:pt x="458" y="365"/>
                    <a:pt x="456" y="363"/>
                  </a:cubicBezTo>
                  <a:cubicBezTo>
                    <a:pt x="455" y="361"/>
                    <a:pt x="453" y="357"/>
                    <a:pt x="452" y="354"/>
                  </a:cubicBezTo>
                  <a:cubicBezTo>
                    <a:pt x="452" y="352"/>
                    <a:pt x="451" y="348"/>
                    <a:pt x="452" y="346"/>
                  </a:cubicBezTo>
                  <a:cubicBezTo>
                    <a:pt x="452" y="345"/>
                    <a:pt x="455" y="342"/>
                    <a:pt x="455" y="341"/>
                  </a:cubicBezTo>
                  <a:cubicBezTo>
                    <a:pt x="457" y="339"/>
                    <a:pt x="461" y="334"/>
                    <a:pt x="462" y="332"/>
                  </a:cubicBezTo>
                  <a:cubicBezTo>
                    <a:pt x="463" y="329"/>
                    <a:pt x="464" y="322"/>
                    <a:pt x="464" y="319"/>
                  </a:cubicBezTo>
                  <a:cubicBezTo>
                    <a:pt x="464" y="316"/>
                    <a:pt x="461" y="312"/>
                    <a:pt x="461" y="310"/>
                  </a:cubicBezTo>
                  <a:cubicBezTo>
                    <a:pt x="460" y="307"/>
                    <a:pt x="460" y="300"/>
                    <a:pt x="459" y="297"/>
                  </a:cubicBezTo>
                  <a:cubicBezTo>
                    <a:pt x="459" y="295"/>
                    <a:pt x="457" y="291"/>
                    <a:pt x="455" y="290"/>
                  </a:cubicBezTo>
                  <a:cubicBezTo>
                    <a:pt x="453" y="289"/>
                    <a:pt x="448" y="289"/>
                    <a:pt x="446" y="288"/>
                  </a:cubicBezTo>
                  <a:cubicBezTo>
                    <a:pt x="444" y="288"/>
                    <a:pt x="440" y="287"/>
                    <a:pt x="439" y="285"/>
                  </a:cubicBezTo>
                  <a:cubicBezTo>
                    <a:pt x="437" y="284"/>
                    <a:pt x="436" y="280"/>
                    <a:pt x="435" y="279"/>
                  </a:cubicBezTo>
                  <a:cubicBezTo>
                    <a:pt x="433" y="277"/>
                    <a:pt x="428" y="276"/>
                    <a:pt x="426" y="277"/>
                  </a:cubicBezTo>
                  <a:cubicBezTo>
                    <a:pt x="424" y="277"/>
                    <a:pt x="422" y="281"/>
                    <a:pt x="420" y="282"/>
                  </a:cubicBezTo>
                  <a:cubicBezTo>
                    <a:pt x="419" y="283"/>
                    <a:pt x="416" y="283"/>
                    <a:pt x="415" y="285"/>
                  </a:cubicBezTo>
                  <a:cubicBezTo>
                    <a:pt x="413" y="287"/>
                    <a:pt x="413" y="293"/>
                    <a:pt x="413" y="295"/>
                  </a:cubicBezTo>
                  <a:cubicBezTo>
                    <a:pt x="413" y="298"/>
                    <a:pt x="415" y="305"/>
                    <a:pt x="415" y="308"/>
                  </a:cubicBezTo>
                  <a:cubicBezTo>
                    <a:pt x="414" y="310"/>
                    <a:pt x="412" y="315"/>
                    <a:pt x="411" y="317"/>
                  </a:cubicBezTo>
                  <a:cubicBezTo>
                    <a:pt x="409" y="320"/>
                    <a:pt x="404" y="324"/>
                    <a:pt x="402" y="326"/>
                  </a:cubicBezTo>
                  <a:cubicBezTo>
                    <a:pt x="399" y="329"/>
                    <a:pt x="393" y="335"/>
                    <a:pt x="390" y="338"/>
                  </a:cubicBezTo>
                  <a:cubicBezTo>
                    <a:pt x="388" y="341"/>
                    <a:pt x="382" y="346"/>
                    <a:pt x="379" y="347"/>
                  </a:cubicBezTo>
                  <a:cubicBezTo>
                    <a:pt x="378" y="348"/>
                    <a:pt x="375" y="348"/>
                    <a:pt x="373" y="348"/>
                  </a:cubicBezTo>
                  <a:cubicBezTo>
                    <a:pt x="371" y="348"/>
                    <a:pt x="368" y="346"/>
                    <a:pt x="367" y="345"/>
                  </a:cubicBezTo>
                  <a:cubicBezTo>
                    <a:pt x="365" y="343"/>
                    <a:pt x="364" y="339"/>
                    <a:pt x="362" y="338"/>
                  </a:cubicBezTo>
                  <a:cubicBezTo>
                    <a:pt x="360" y="336"/>
                    <a:pt x="354" y="334"/>
                    <a:pt x="351" y="334"/>
                  </a:cubicBezTo>
                  <a:cubicBezTo>
                    <a:pt x="349" y="333"/>
                    <a:pt x="345" y="333"/>
                    <a:pt x="343" y="333"/>
                  </a:cubicBezTo>
                  <a:cubicBezTo>
                    <a:pt x="340" y="333"/>
                    <a:pt x="335" y="335"/>
                    <a:pt x="332" y="335"/>
                  </a:cubicBezTo>
                  <a:cubicBezTo>
                    <a:pt x="329" y="335"/>
                    <a:pt x="324" y="334"/>
                    <a:pt x="321" y="334"/>
                  </a:cubicBezTo>
                  <a:cubicBezTo>
                    <a:pt x="318" y="334"/>
                    <a:pt x="312" y="337"/>
                    <a:pt x="309" y="336"/>
                  </a:cubicBezTo>
                  <a:cubicBezTo>
                    <a:pt x="307" y="336"/>
                    <a:pt x="303" y="335"/>
                    <a:pt x="301" y="334"/>
                  </a:cubicBezTo>
                  <a:cubicBezTo>
                    <a:pt x="299" y="333"/>
                    <a:pt x="296" y="330"/>
                    <a:pt x="295" y="328"/>
                  </a:cubicBezTo>
                  <a:cubicBezTo>
                    <a:pt x="295" y="327"/>
                    <a:pt x="295" y="323"/>
                    <a:pt x="296" y="322"/>
                  </a:cubicBezTo>
                  <a:cubicBezTo>
                    <a:pt x="298" y="320"/>
                    <a:pt x="305" y="321"/>
                    <a:pt x="307" y="322"/>
                  </a:cubicBezTo>
                  <a:cubicBezTo>
                    <a:pt x="310" y="322"/>
                    <a:pt x="315" y="323"/>
                    <a:pt x="317" y="324"/>
                  </a:cubicBezTo>
                  <a:cubicBezTo>
                    <a:pt x="319" y="324"/>
                    <a:pt x="323" y="327"/>
                    <a:pt x="325" y="326"/>
                  </a:cubicBezTo>
                  <a:cubicBezTo>
                    <a:pt x="327" y="326"/>
                    <a:pt x="328" y="323"/>
                    <a:pt x="328" y="321"/>
                  </a:cubicBezTo>
                  <a:cubicBezTo>
                    <a:pt x="329" y="319"/>
                    <a:pt x="326" y="315"/>
                    <a:pt x="326" y="313"/>
                  </a:cubicBezTo>
                  <a:cubicBezTo>
                    <a:pt x="326" y="311"/>
                    <a:pt x="328" y="306"/>
                    <a:pt x="329" y="304"/>
                  </a:cubicBezTo>
                  <a:cubicBezTo>
                    <a:pt x="330" y="303"/>
                    <a:pt x="333" y="302"/>
                    <a:pt x="334" y="301"/>
                  </a:cubicBezTo>
                  <a:cubicBezTo>
                    <a:pt x="335" y="299"/>
                    <a:pt x="335" y="295"/>
                    <a:pt x="335" y="293"/>
                  </a:cubicBezTo>
                  <a:cubicBezTo>
                    <a:pt x="334" y="291"/>
                    <a:pt x="332" y="288"/>
                    <a:pt x="332" y="286"/>
                  </a:cubicBezTo>
                  <a:cubicBezTo>
                    <a:pt x="332" y="285"/>
                    <a:pt x="334" y="281"/>
                    <a:pt x="334" y="279"/>
                  </a:cubicBezTo>
                  <a:cubicBezTo>
                    <a:pt x="333" y="278"/>
                    <a:pt x="329" y="276"/>
                    <a:pt x="327" y="275"/>
                  </a:cubicBezTo>
                  <a:cubicBezTo>
                    <a:pt x="326" y="274"/>
                    <a:pt x="324" y="270"/>
                    <a:pt x="322" y="269"/>
                  </a:cubicBezTo>
                  <a:cubicBezTo>
                    <a:pt x="321" y="268"/>
                    <a:pt x="318" y="268"/>
                    <a:pt x="317" y="268"/>
                  </a:cubicBezTo>
                  <a:cubicBezTo>
                    <a:pt x="315" y="267"/>
                    <a:pt x="311" y="265"/>
                    <a:pt x="308" y="264"/>
                  </a:cubicBezTo>
                  <a:cubicBezTo>
                    <a:pt x="305" y="264"/>
                    <a:pt x="299" y="264"/>
                    <a:pt x="296" y="265"/>
                  </a:cubicBezTo>
                  <a:cubicBezTo>
                    <a:pt x="294" y="265"/>
                    <a:pt x="290" y="268"/>
                    <a:pt x="288" y="269"/>
                  </a:cubicBezTo>
                  <a:cubicBezTo>
                    <a:pt x="286" y="270"/>
                    <a:pt x="280" y="271"/>
                    <a:pt x="278" y="272"/>
                  </a:cubicBezTo>
                  <a:cubicBezTo>
                    <a:pt x="275" y="274"/>
                    <a:pt x="271" y="279"/>
                    <a:pt x="269" y="282"/>
                  </a:cubicBezTo>
                  <a:cubicBezTo>
                    <a:pt x="267" y="285"/>
                    <a:pt x="265" y="292"/>
                    <a:pt x="262" y="294"/>
                  </a:cubicBezTo>
                  <a:cubicBezTo>
                    <a:pt x="260" y="297"/>
                    <a:pt x="254" y="299"/>
                    <a:pt x="252" y="300"/>
                  </a:cubicBezTo>
                  <a:cubicBezTo>
                    <a:pt x="249" y="301"/>
                    <a:pt x="244" y="302"/>
                    <a:pt x="243" y="304"/>
                  </a:cubicBezTo>
                  <a:cubicBezTo>
                    <a:pt x="242" y="306"/>
                    <a:pt x="243" y="311"/>
                    <a:pt x="243" y="313"/>
                  </a:cubicBezTo>
                  <a:cubicBezTo>
                    <a:pt x="243" y="315"/>
                    <a:pt x="244" y="320"/>
                    <a:pt x="243" y="323"/>
                  </a:cubicBezTo>
                  <a:cubicBezTo>
                    <a:pt x="242" y="325"/>
                    <a:pt x="237" y="327"/>
                    <a:pt x="235" y="328"/>
                  </a:cubicBezTo>
                  <a:cubicBezTo>
                    <a:pt x="232" y="328"/>
                    <a:pt x="225" y="325"/>
                    <a:pt x="222" y="323"/>
                  </a:cubicBezTo>
                  <a:cubicBezTo>
                    <a:pt x="220" y="323"/>
                    <a:pt x="216" y="321"/>
                    <a:pt x="214" y="320"/>
                  </a:cubicBezTo>
                  <a:cubicBezTo>
                    <a:pt x="212" y="319"/>
                    <a:pt x="209" y="316"/>
                    <a:pt x="206" y="315"/>
                  </a:cubicBezTo>
                  <a:cubicBezTo>
                    <a:pt x="204" y="314"/>
                    <a:pt x="200" y="314"/>
                    <a:pt x="198" y="314"/>
                  </a:cubicBezTo>
                  <a:cubicBezTo>
                    <a:pt x="196" y="314"/>
                    <a:pt x="191" y="316"/>
                    <a:pt x="189" y="318"/>
                  </a:cubicBezTo>
                  <a:cubicBezTo>
                    <a:pt x="187" y="319"/>
                    <a:pt x="186" y="324"/>
                    <a:pt x="184" y="325"/>
                  </a:cubicBezTo>
                  <a:cubicBezTo>
                    <a:pt x="183" y="326"/>
                    <a:pt x="179" y="326"/>
                    <a:pt x="178" y="325"/>
                  </a:cubicBezTo>
                  <a:cubicBezTo>
                    <a:pt x="177" y="324"/>
                    <a:pt x="176" y="321"/>
                    <a:pt x="175" y="319"/>
                  </a:cubicBezTo>
                  <a:cubicBezTo>
                    <a:pt x="175" y="317"/>
                    <a:pt x="173" y="314"/>
                    <a:pt x="173" y="312"/>
                  </a:cubicBezTo>
                  <a:cubicBezTo>
                    <a:pt x="173" y="309"/>
                    <a:pt x="176" y="305"/>
                    <a:pt x="177" y="303"/>
                  </a:cubicBezTo>
                  <a:cubicBezTo>
                    <a:pt x="178" y="301"/>
                    <a:pt x="179" y="296"/>
                    <a:pt x="180" y="294"/>
                  </a:cubicBezTo>
                  <a:cubicBezTo>
                    <a:pt x="181" y="293"/>
                    <a:pt x="184" y="290"/>
                    <a:pt x="184" y="288"/>
                  </a:cubicBezTo>
                  <a:cubicBezTo>
                    <a:pt x="184" y="286"/>
                    <a:pt x="181" y="282"/>
                    <a:pt x="179" y="281"/>
                  </a:cubicBezTo>
                  <a:cubicBezTo>
                    <a:pt x="178" y="279"/>
                    <a:pt x="174" y="278"/>
                    <a:pt x="172" y="277"/>
                  </a:cubicBezTo>
                  <a:cubicBezTo>
                    <a:pt x="170" y="276"/>
                    <a:pt x="165" y="276"/>
                    <a:pt x="162" y="276"/>
                  </a:cubicBezTo>
                  <a:cubicBezTo>
                    <a:pt x="159" y="276"/>
                    <a:pt x="153" y="277"/>
                    <a:pt x="150" y="278"/>
                  </a:cubicBezTo>
                  <a:cubicBezTo>
                    <a:pt x="147" y="279"/>
                    <a:pt x="142" y="281"/>
                    <a:pt x="139" y="282"/>
                  </a:cubicBezTo>
                  <a:cubicBezTo>
                    <a:pt x="136" y="283"/>
                    <a:pt x="130" y="286"/>
                    <a:pt x="127" y="288"/>
                  </a:cubicBezTo>
                  <a:cubicBezTo>
                    <a:pt x="124" y="289"/>
                    <a:pt x="119" y="294"/>
                    <a:pt x="116" y="295"/>
                  </a:cubicBezTo>
                  <a:cubicBezTo>
                    <a:pt x="113" y="296"/>
                    <a:pt x="106" y="295"/>
                    <a:pt x="103" y="297"/>
                  </a:cubicBezTo>
                  <a:cubicBezTo>
                    <a:pt x="102" y="298"/>
                    <a:pt x="100" y="301"/>
                    <a:pt x="100" y="302"/>
                  </a:cubicBezTo>
                  <a:cubicBezTo>
                    <a:pt x="100" y="304"/>
                    <a:pt x="101" y="307"/>
                    <a:pt x="102" y="308"/>
                  </a:cubicBezTo>
                  <a:cubicBezTo>
                    <a:pt x="103" y="310"/>
                    <a:pt x="107" y="311"/>
                    <a:pt x="107" y="313"/>
                  </a:cubicBezTo>
                  <a:cubicBezTo>
                    <a:pt x="108" y="315"/>
                    <a:pt x="107" y="319"/>
                    <a:pt x="106" y="321"/>
                  </a:cubicBezTo>
                  <a:cubicBezTo>
                    <a:pt x="106" y="322"/>
                    <a:pt x="102" y="323"/>
                    <a:pt x="102" y="324"/>
                  </a:cubicBezTo>
                  <a:cubicBezTo>
                    <a:pt x="101" y="326"/>
                    <a:pt x="101" y="331"/>
                    <a:pt x="102" y="333"/>
                  </a:cubicBezTo>
                  <a:cubicBezTo>
                    <a:pt x="102" y="335"/>
                    <a:pt x="103" y="340"/>
                    <a:pt x="104" y="341"/>
                  </a:cubicBezTo>
                  <a:cubicBezTo>
                    <a:pt x="105" y="342"/>
                    <a:pt x="108" y="344"/>
                    <a:pt x="109" y="345"/>
                  </a:cubicBezTo>
                  <a:cubicBezTo>
                    <a:pt x="110" y="346"/>
                    <a:pt x="112" y="351"/>
                    <a:pt x="113" y="352"/>
                  </a:cubicBezTo>
                  <a:cubicBezTo>
                    <a:pt x="115" y="354"/>
                    <a:pt x="118" y="355"/>
                    <a:pt x="119" y="356"/>
                  </a:cubicBezTo>
                  <a:cubicBezTo>
                    <a:pt x="120" y="358"/>
                    <a:pt x="121" y="363"/>
                    <a:pt x="121" y="365"/>
                  </a:cubicBezTo>
                  <a:cubicBezTo>
                    <a:pt x="121" y="367"/>
                    <a:pt x="120" y="370"/>
                    <a:pt x="119" y="372"/>
                  </a:cubicBezTo>
                  <a:cubicBezTo>
                    <a:pt x="118" y="373"/>
                    <a:pt x="115" y="375"/>
                    <a:pt x="114" y="376"/>
                  </a:cubicBezTo>
                  <a:cubicBezTo>
                    <a:pt x="112" y="377"/>
                    <a:pt x="107" y="377"/>
                    <a:pt x="105" y="378"/>
                  </a:cubicBezTo>
                  <a:cubicBezTo>
                    <a:pt x="103" y="379"/>
                    <a:pt x="100" y="383"/>
                    <a:pt x="98" y="383"/>
                  </a:cubicBezTo>
                  <a:cubicBezTo>
                    <a:pt x="96" y="384"/>
                    <a:pt x="91" y="383"/>
                    <a:pt x="88" y="382"/>
                  </a:cubicBezTo>
                  <a:cubicBezTo>
                    <a:pt x="86" y="381"/>
                    <a:pt x="84" y="379"/>
                    <a:pt x="82" y="378"/>
                  </a:cubicBezTo>
                  <a:cubicBezTo>
                    <a:pt x="80" y="377"/>
                    <a:pt x="76" y="374"/>
                    <a:pt x="76" y="372"/>
                  </a:cubicBezTo>
                  <a:cubicBezTo>
                    <a:pt x="75" y="371"/>
                    <a:pt x="77" y="367"/>
                    <a:pt x="77" y="366"/>
                  </a:cubicBezTo>
                  <a:cubicBezTo>
                    <a:pt x="76" y="364"/>
                    <a:pt x="73" y="361"/>
                    <a:pt x="71" y="360"/>
                  </a:cubicBezTo>
                  <a:cubicBezTo>
                    <a:pt x="69" y="360"/>
                    <a:pt x="65" y="361"/>
                    <a:pt x="63" y="361"/>
                  </a:cubicBezTo>
                  <a:cubicBezTo>
                    <a:pt x="60" y="361"/>
                    <a:pt x="55" y="361"/>
                    <a:pt x="52" y="362"/>
                  </a:cubicBezTo>
                  <a:cubicBezTo>
                    <a:pt x="50" y="362"/>
                    <a:pt x="45" y="362"/>
                    <a:pt x="41" y="362"/>
                  </a:cubicBezTo>
                  <a:cubicBezTo>
                    <a:pt x="41" y="360"/>
                    <a:pt x="42" y="356"/>
                    <a:pt x="42" y="354"/>
                  </a:cubicBezTo>
                  <a:cubicBezTo>
                    <a:pt x="41" y="351"/>
                    <a:pt x="38" y="347"/>
                    <a:pt x="38" y="344"/>
                  </a:cubicBezTo>
                  <a:cubicBezTo>
                    <a:pt x="37" y="341"/>
                    <a:pt x="36" y="336"/>
                    <a:pt x="36" y="333"/>
                  </a:cubicBezTo>
                  <a:cubicBezTo>
                    <a:pt x="37" y="331"/>
                    <a:pt x="39" y="327"/>
                    <a:pt x="39" y="325"/>
                  </a:cubicBezTo>
                  <a:cubicBezTo>
                    <a:pt x="39" y="323"/>
                    <a:pt x="39" y="320"/>
                    <a:pt x="39" y="318"/>
                  </a:cubicBezTo>
                  <a:cubicBezTo>
                    <a:pt x="39" y="316"/>
                    <a:pt x="41" y="313"/>
                    <a:pt x="42" y="311"/>
                  </a:cubicBezTo>
                  <a:cubicBezTo>
                    <a:pt x="42" y="310"/>
                    <a:pt x="43" y="308"/>
                    <a:pt x="43" y="307"/>
                  </a:cubicBezTo>
                  <a:cubicBezTo>
                    <a:pt x="44" y="308"/>
                    <a:pt x="46" y="309"/>
                    <a:pt x="47" y="309"/>
                  </a:cubicBezTo>
                  <a:cubicBezTo>
                    <a:pt x="50" y="308"/>
                    <a:pt x="54" y="305"/>
                    <a:pt x="55" y="302"/>
                  </a:cubicBezTo>
                  <a:cubicBezTo>
                    <a:pt x="55" y="301"/>
                    <a:pt x="55" y="298"/>
                    <a:pt x="55" y="297"/>
                  </a:cubicBezTo>
                  <a:cubicBezTo>
                    <a:pt x="54" y="294"/>
                    <a:pt x="51" y="288"/>
                    <a:pt x="50" y="286"/>
                  </a:cubicBezTo>
                  <a:cubicBezTo>
                    <a:pt x="49" y="285"/>
                    <a:pt x="47" y="283"/>
                    <a:pt x="46" y="282"/>
                  </a:cubicBezTo>
                  <a:cubicBezTo>
                    <a:pt x="45" y="281"/>
                    <a:pt x="42" y="279"/>
                    <a:pt x="41" y="277"/>
                  </a:cubicBezTo>
                  <a:cubicBezTo>
                    <a:pt x="40" y="276"/>
                    <a:pt x="37" y="274"/>
                    <a:pt x="37" y="272"/>
                  </a:cubicBezTo>
                  <a:cubicBezTo>
                    <a:pt x="36" y="270"/>
                    <a:pt x="37" y="267"/>
                    <a:pt x="37" y="266"/>
                  </a:cubicBezTo>
                  <a:cubicBezTo>
                    <a:pt x="38" y="265"/>
                    <a:pt x="40" y="262"/>
                    <a:pt x="40" y="261"/>
                  </a:cubicBezTo>
                  <a:cubicBezTo>
                    <a:pt x="39" y="259"/>
                    <a:pt x="35" y="260"/>
                    <a:pt x="33" y="259"/>
                  </a:cubicBezTo>
                  <a:cubicBezTo>
                    <a:pt x="31" y="258"/>
                    <a:pt x="27" y="257"/>
                    <a:pt x="26" y="256"/>
                  </a:cubicBezTo>
                  <a:cubicBezTo>
                    <a:pt x="25" y="255"/>
                    <a:pt x="23" y="252"/>
                    <a:pt x="23" y="251"/>
                  </a:cubicBezTo>
                  <a:cubicBezTo>
                    <a:pt x="21" y="249"/>
                    <a:pt x="19" y="245"/>
                    <a:pt x="19" y="243"/>
                  </a:cubicBezTo>
                  <a:cubicBezTo>
                    <a:pt x="19" y="241"/>
                    <a:pt x="21" y="237"/>
                    <a:pt x="22" y="236"/>
                  </a:cubicBezTo>
                  <a:cubicBezTo>
                    <a:pt x="23" y="234"/>
                    <a:pt x="25" y="232"/>
                    <a:pt x="26" y="231"/>
                  </a:cubicBezTo>
                  <a:cubicBezTo>
                    <a:pt x="27" y="230"/>
                    <a:pt x="30" y="228"/>
                    <a:pt x="31" y="226"/>
                  </a:cubicBezTo>
                  <a:cubicBezTo>
                    <a:pt x="31" y="224"/>
                    <a:pt x="32" y="221"/>
                    <a:pt x="32" y="219"/>
                  </a:cubicBezTo>
                  <a:cubicBezTo>
                    <a:pt x="32" y="217"/>
                    <a:pt x="33" y="214"/>
                    <a:pt x="32" y="213"/>
                  </a:cubicBezTo>
                  <a:cubicBezTo>
                    <a:pt x="31" y="211"/>
                    <a:pt x="27" y="207"/>
                    <a:pt x="25" y="206"/>
                  </a:cubicBezTo>
                  <a:cubicBezTo>
                    <a:pt x="23" y="205"/>
                    <a:pt x="18" y="204"/>
                    <a:pt x="16" y="203"/>
                  </a:cubicBezTo>
                  <a:cubicBezTo>
                    <a:pt x="14" y="201"/>
                    <a:pt x="12" y="197"/>
                    <a:pt x="11" y="195"/>
                  </a:cubicBezTo>
                  <a:cubicBezTo>
                    <a:pt x="10" y="192"/>
                    <a:pt x="11" y="186"/>
                    <a:pt x="11" y="183"/>
                  </a:cubicBezTo>
                  <a:cubicBezTo>
                    <a:pt x="10" y="181"/>
                    <a:pt x="9" y="177"/>
                    <a:pt x="8" y="175"/>
                  </a:cubicBezTo>
                  <a:cubicBezTo>
                    <a:pt x="8" y="174"/>
                    <a:pt x="6" y="170"/>
                    <a:pt x="4" y="169"/>
                  </a:cubicBezTo>
                  <a:cubicBezTo>
                    <a:pt x="3" y="169"/>
                    <a:pt x="1" y="169"/>
                    <a:pt x="0" y="169"/>
                  </a:cubicBezTo>
                  <a:cubicBezTo>
                    <a:pt x="0" y="167"/>
                    <a:pt x="1" y="166"/>
                    <a:pt x="1" y="165"/>
                  </a:cubicBezTo>
                  <a:cubicBezTo>
                    <a:pt x="2" y="163"/>
                    <a:pt x="6" y="162"/>
                    <a:pt x="7" y="160"/>
                  </a:cubicBezTo>
                  <a:cubicBezTo>
                    <a:pt x="7" y="159"/>
                    <a:pt x="7" y="156"/>
                    <a:pt x="8" y="155"/>
                  </a:cubicBezTo>
                  <a:cubicBezTo>
                    <a:pt x="8" y="154"/>
                    <a:pt x="10" y="152"/>
                    <a:pt x="11" y="151"/>
                  </a:cubicBezTo>
                  <a:cubicBezTo>
                    <a:pt x="14" y="152"/>
                    <a:pt x="17" y="152"/>
                    <a:pt x="18" y="153"/>
                  </a:cubicBezTo>
                  <a:cubicBezTo>
                    <a:pt x="22" y="153"/>
                    <a:pt x="30" y="154"/>
                    <a:pt x="34" y="154"/>
                  </a:cubicBezTo>
                  <a:cubicBezTo>
                    <a:pt x="38" y="154"/>
                    <a:pt x="47" y="154"/>
                    <a:pt x="52" y="153"/>
                  </a:cubicBezTo>
                  <a:cubicBezTo>
                    <a:pt x="55" y="153"/>
                    <a:pt x="61" y="151"/>
                    <a:pt x="64" y="150"/>
                  </a:cubicBezTo>
                  <a:cubicBezTo>
                    <a:pt x="67" y="148"/>
                    <a:pt x="74" y="146"/>
                    <a:pt x="77" y="144"/>
                  </a:cubicBezTo>
                  <a:cubicBezTo>
                    <a:pt x="81" y="142"/>
                    <a:pt x="89" y="138"/>
                    <a:pt x="93" y="135"/>
                  </a:cubicBezTo>
                  <a:cubicBezTo>
                    <a:pt x="95" y="134"/>
                    <a:pt x="97" y="132"/>
                    <a:pt x="98" y="130"/>
                  </a:cubicBezTo>
                  <a:cubicBezTo>
                    <a:pt x="100" y="129"/>
                    <a:pt x="102" y="124"/>
                    <a:pt x="103" y="122"/>
                  </a:cubicBezTo>
                  <a:cubicBezTo>
                    <a:pt x="105" y="120"/>
                    <a:pt x="108" y="116"/>
                    <a:pt x="110" y="114"/>
                  </a:cubicBezTo>
                  <a:cubicBezTo>
                    <a:pt x="111" y="113"/>
                    <a:pt x="115" y="110"/>
                    <a:pt x="116" y="110"/>
                  </a:cubicBezTo>
                  <a:cubicBezTo>
                    <a:pt x="119" y="108"/>
                    <a:pt x="124" y="106"/>
                    <a:pt x="126" y="106"/>
                  </a:cubicBezTo>
                  <a:cubicBezTo>
                    <a:pt x="129" y="105"/>
                    <a:pt x="136" y="106"/>
                    <a:pt x="139" y="107"/>
                  </a:cubicBezTo>
                  <a:cubicBezTo>
                    <a:pt x="141" y="108"/>
                    <a:pt x="145" y="111"/>
                    <a:pt x="147" y="112"/>
                  </a:cubicBezTo>
                  <a:cubicBezTo>
                    <a:pt x="150" y="114"/>
                    <a:pt x="157" y="116"/>
                    <a:pt x="161" y="116"/>
                  </a:cubicBezTo>
                  <a:cubicBezTo>
                    <a:pt x="165" y="117"/>
                    <a:pt x="172" y="117"/>
                    <a:pt x="176" y="116"/>
                  </a:cubicBezTo>
                  <a:cubicBezTo>
                    <a:pt x="181" y="115"/>
                    <a:pt x="190" y="112"/>
                    <a:pt x="194" y="111"/>
                  </a:cubicBezTo>
                  <a:cubicBezTo>
                    <a:pt x="198" y="109"/>
                    <a:pt x="207" y="105"/>
                    <a:pt x="211" y="103"/>
                  </a:cubicBezTo>
                  <a:cubicBezTo>
                    <a:pt x="215" y="101"/>
                    <a:pt x="224" y="95"/>
                    <a:pt x="229" y="92"/>
                  </a:cubicBezTo>
                  <a:cubicBezTo>
                    <a:pt x="231" y="91"/>
                    <a:pt x="235" y="89"/>
                    <a:pt x="237" y="88"/>
                  </a:cubicBezTo>
                  <a:cubicBezTo>
                    <a:pt x="240" y="87"/>
                    <a:pt x="246" y="86"/>
                    <a:pt x="249" y="86"/>
                  </a:cubicBezTo>
                  <a:cubicBezTo>
                    <a:pt x="254" y="85"/>
                    <a:pt x="263" y="85"/>
                    <a:pt x="268" y="85"/>
                  </a:cubicBezTo>
                  <a:cubicBezTo>
                    <a:pt x="272" y="86"/>
                    <a:pt x="280" y="86"/>
                    <a:pt x="284" y="86"/>
                  </a:cubicBezTo>
                  <a:cubicBezTo>
                    <a:pt x="286" y="87"/>
                    <a:pt x="292" y="88"/>
                    <a:pt x="295" y="89"/>
                  </a:cubicBezTo>
                  <a:cubicBezTo>
                    <a:pt x="298" y="90"/>
                    <a:pt x="306" y="93"/>
                    <a:pt x="309" y="94"/>
                  </a:cubicBezTo>
                  <a:cubicBezTo>
                    <a:pt x="313" y="94"/>
                    <a:pt x="321" y="94"/>
                    <a:pt x="324" y="94"/>
                  </a:cubicBezTo>
                  <a:cubicBezTo>
                    <a:pt x="328" y="94"/>
                    <a:pt x="335" y="95"/>
                    <a:pt x="338" y="92"/>
                  </a:cubicBezTo>
                  <a:cubicBezTo>
                    <a:pt x="338" y="92"/>
                    <a:pt x="339" y="90"/>
                    <a:pt x="339" y="89"/>
                  </a:cubicBezTo>
                  <a:cubicBezTo>
                    <a:pt x="338" y="88"/>
                    <a:pt x="337" y="87"/>
                    <a:pt x="336" y="86"/>
                  </a:cubicBezTo>
                  <a:cubicBezTo>
                    <a:pt x="336" y="85"/>
                    <a:pt x="336" y="83"/>
                    <a:pt x="336" y="82"/>
                  </a:cubicBezTo>
                  <a:cubicBezTo>
                    <a:pt x="337" y="82"/>
                    <a:pt x="339" y="82"/>
                    <a:pt x="339" y="82"/>
                  </a:cubicBezTo>
                  <a:cubicBezTo>
                    <a:pt x="340" y="82"/>
                    <a:pt x="341" y="80"/>
                    <a:pt x="341" y="79"/>
                  </a:cubicBezTo>
                  <a:cubicBezTo>
                    <a:pt x="343" y="78"/>
                    <a:pt x="346" y="79"/>
                    <a:pt x="346" y="78"/>
                  </a:cubicBezTo>
                  <a:cubicBezTo>
                    <a:pt x="347" y="77"/>
                    <a:pt x="347" y="75"/>
                    <a:pt x="346" y="75"/>
                  </a:cubicBezTo>
                  <a:cubicBezTo>
                    <a:pt x="346" y="74"/>
                    <a:pt x="344" y="73"/>
                    <a:pt x="343" y="73"/>
                  </a:cubicBezTo>
                  <a:cubicBezTo>
                    <a:pt x="342" y="72"/>
                    <a:pt x="340" y="73"/>
                    <a:pt x="338" y="73"/>
                  </a:cubicBezTo>
                  <a:cubicBezTo>
                    <a:pt x="338" y="73"/>
                    <a:pt x="336" y="73"/>
                    <a:pt x="336" y="73"/>
                  </a:cubicBezTo>
                  <a:cubicBezTo>
                    <a:pt x="335" y="72"/>
                    <a:pt x="335" y="70"/>
                    <a:pt x="336" y="69"/>
                  </a:cubicBezTo>
                  <a:cubicBezTo>
                    <a:pt x="337" y="68"/>
                    <a:pt x="340" y="68"/>
                    <a:pt x="342" y="67"/>
                  </a:cubicBezTo>
                  <a:cubicBezTo>
                    <a:pt x="342" y="67"/>
                    <a:pt x="344" y="65"/>
                    <a:pt x="345" y="64"/>
                  </a:cubicBezTo>
                  <a:cubicBezTo>
                    <a:pt x="345" y="63"/>
                    <a:pt x="344" y="61"/>
                    <a:pt x="343" y="60"/>
                  </a:cubicBezTo>
                  <a:cubicBezTo>
                    <a:pt x="342" y="59"/>
                    <a:pt x="340" y="59"/>
                    <a:pt x="339" y="59"/>
                  </a:cubicBezTo>
                  <a:cubicBezTo>
                    <a:pt x="338" y="58"/>
                    <a:pt x="334" y="58"/>
                    <a:pt x="333" y="58"/>
                  </a:cubicBezTo>
                  <a:cubicBezTo>
                    <a:pt x="332" y="59"/>
                    <a:pt x="331" y="61"/>
                    <a:pt x="329" y="62"/>
                  </a:cubicBezTo>
                  <a:cubicBezTo>
                    <a:pt x="329" y="62"/>
                    <a:pt x="327" y="63"/>
                    <a:pt x="326" y="63"/>
                  </a:cubicBezTo>
                  <a:cubicBezTo>
                    <a:pt x="325" y="62"/>
                    <a:pt x="325" y="60"/>
                    <a:pt x="326" y="59"/>
                  </a:cubicBezTo>
                  <a:cubicBezTo>
                    <a:pt x="326" y="58"/>
                    <a:pt x="329" y="57"/>
                    <a:pt x="329" y="56"/>
                  </a:cubicBezTo>
                  <a:cubicBezTo>
                    <a:pt x="329" y="55"/>
                    <a:pt x="330" y="53"/>
                    <a:pt x="329" y="53"/>
                  </a:cubicBezTo>
                  <a:cubicBezTo>
                    <a:pt x="328" y="52"/>
                    <a:pt x="325" y="54"/>
                    <a:pt x="323" y="54"/>
                  </a:cubicBezTo>
                  <a:cubicBezTo>
                    <a:pt x="322" y="54"/>
                    <a:pt x="319" y="56"/>
                    <a:pt x="317" y="56"/>
                  </a:cubicBezTo>
                  <a:cubicBezTo>
                    <a:pt x="315" y="56"/>
                    <a:pt x="311" y="55"/>
                    <a:pt x="309" y="56"/>
                  </a:cubicBezTo>
                  <a:cubicBezTo>
                    <a:pt x="307" y="57"/>
                    <a:pt x="305" y="60"/>
                    <a:pt x="304" y="61"/>
                  </a:cubicBezTo>
                  <a:cubicBezTo>
                    <a:pt x="303" y="62"/>
                    <a:pt x="301" y="64"/>
                    <a:pt x="300" y="63"/>
                  </a:cubicBezTo>
                  <a:cubicBezTo>
                    <a:pt x="299" y="63"/>
                    <a:pt x="299" y="61"/>
                    <a:pt x="299" y="60"/>
                  </a:cubicBezTo>
                  <a:cubicBezTo>
                    <a:pt x="298" y="59"/>
                    <a:pt x="299" y="57"/>
                    <a:pt x="299" y="56"/>
                  </a:cubicBezTo>
                  <a:cubicBezTo>
                    <a:pt x="300" y="55"/>
                    <a:pt x="302" y="55"/>
                    <a:pt x="303" y="54"/>
                  </a:cubicBezTo>
                  <a:cubicBezTo>
                    <a:pt x="303" y="53"/>
                    <a:pt x="303" y="51"/>
                    <a:pt x="303" y="50"/>
                  </a:cubicBezTo>
                  <a:cubicBezTo>
                    <a:pt x="303" y="49"/>
                    <a:pt x="304" y="47"/>
                    <a:pt x="303" y="46"/>
                  </a:cubicBezTo>
                  <a:cubicBezTo>
                    <a:pt x="302" y="45"/>
                    <a:pt x="300" y="46"/>
                    <a:pt x="299" y="46"/>
                  </a:cubicBezTo>
                  <a:cubicBezTo>
                    <a:pt x="298" y="46"/>
                    <a:pt x="296" y="49"/>
                    <a:pt x="295" y="50"/>
                  </a:cubicBezTo>
                  <a:cubicBezTo>
                    <a:pt x="294" y="51"/>
                    <a:pt x="292" y="54"/>
                    <a:pt x="290" y="55"/>
                  </a:cubicBezTo>
                  <a:cubicBezTo>
                    <a:pt x="290" y="56"/>
                    <a:pt x="288" y="58"/>
                    <a:pt x="287" y="59"/>
                  </a:cubicBezTo>
                  <a:cubicBezTo>
                    <a:pt x="286" y="61"/>
                    <a:pt x="286" y="65"/>
                    <a:pt x="285" y="67"/>
                  </a:cubicBezTo>
                  <a:cubicBezTo>
                    <a:pt x="285" y="68"/>
                    <a:pt x="283" y="70"/>
                    <a:pt x="282" y="71"/>
                  </a:cubicBezTo>
                  <a:cubicBezTo>
                    <a:pt x="281" y="71"/>
                    <a:pt x="279" y="71"/>
                    <a:pt x="278" y="71"/>
                  </a:cubicBezTo>
                  <a:cubicBezTo>
                    <a:pt x="278" y="70"/>
                    <a:pt x="278" y="68"/>
                    <a:pt x="278" y="67"/>
                  </a:cubicBezTo>
                  <a:cubicBezTo>
                    <a:pt x="278" y="66"/>
                    <a:pt x="279" y="65"/>
                    <a:pt x="279" y="64"/>
                  </a:cubicBezTo>
                  <a:cubicBezTo>
                    <a:pt x="280" y="63"/>
                    <a:pt x="282" y="62"/>
                    <a:pt x="282" y="61"/>
                  </a:cubicBezTo>
                  <a:cubicBezTo>
                    <a:pt x="283" y="60"/>
                    <a:pt x="284" y="57"/>
                    <a:pt x="284" y="56"/>
                  </a:cubicBezTo>
                  <a:cubicBezTo>
                    <a:pt x="285" y="55"/>
                    <a:pt x="287" y="53"/>
                    <a:pt x="287" y="52"/>
                  </a:cubicBezTo>
                  <a:cubicBezTo>
                    <a:pt x="288" y="51"/>
                    <a:pt x="288" y="49"/>
                    <a:pt x="288" y="48"/>
                  </a:cubicBezTo>
                  <a:cubicBezTo>
                    <a:pt x="288" y="48"/>
                    <a:pt x="287" y="47"/>
                    <a:pt x="287" y="47"/>
                  </a:cubicBezTo>
                  <a:cubicBezTo>
                    <a:pt x="287" y="47"/>
                    <a:pt x="288" y="46"/>
                    <a:pt x="288" y="46"/>
                  </a:cubicBezTo>
                  <a:cubicBezTo>
                    <a:pt x="289" y="45"/>
                    <a:pt x="289" y="42"/>
                    <a:pt x="289" y="41"/>
                  </a:cubicBezTo>
                  <a:cubicBezTo>
                    <a:pt x="290" y="39"/>
                    <a:pt x="291" y="37"/>
                    <a:pt x="292" y="36"/>
                  </a:cubicBezTo>
                  <a:cubicBezTo>
                    <a:pt x="293" y="35"/>
                    <a:pt x="295" y="35"/>
                    <a:pt x="295" y="35"/>
                  </a:cubicBezTo>
                  <a:cubicBezTo>
                    <a:pt x="296" y="34"/>
                    <a:pt x="298" y="32"/>
                    <a:pt x="299" y="31"/>
                  </a:cubicBezTo>
                  <a:cubicBezTo>
                    <a:pt x="299" y="30"/>
                    <a:pt x="300" y="29"/>
                    <a:pt x="301" y="28"/>
                  </a:cubicBezTo>
                  <a:cubicBezTo>
                    <a:pt x="302" y="28"/>
                    <a:pt x="306" y="28"/>
                    <a:pt x="307" y="28"/>
                  </a:cubicBezTo>
                  <a:cubicBezTo>
                    <a:pt x="309" y="27"/>
                    <a:pt x="312" y="24"/>
                    <a:pt x="314" y="24"/>
                  </a:cubicBezTo>
                  <a:cubicBezTo>
                    <a:pt x="316" y="24"/>
                    <a:pt x="319" y="25"/>
                    <a:pt x="320" y="26"/>
                  </a:cubicBezTo>
                  <a:cubicBezTo>
                    <a:pt x="323" y="26"/>
                    <a:pt x="328" y="28"/>
                    <a:pt x="331" y="27"/>
                  </a:cubicBezTo>
                  <a:cubicBezTo>
                    <a:pt x="332" y="27"/>
                    <a:pt x="335" y="25"/>
                    <a:pt x="336" y="24"/>
                  </a:cubicBezTo>
                  <a:cubicBezTo>
                    <a:pt x="338" y="23"/>
                    <a:pt x="342" y="21"/>
                    <a:pt x="344" y="20"/>
                  </a:cubicBezTo>
                  <a:cubicBezTo>
                    <a:pt x="346" y="19"/>
                    <a:pt x="349" y="18"/>
                    <a:pt x="351" y="17"/>
                  </a:cubicBezTo>
                  <a:cubicBezTo>
                    <a:pt x="352" y="16"/>
                    <a:pt x="355" y="13"/>
                    <a:pt x="356" y="12"/>
                  </a:cubicBezTo>
                  <a:cubicBezTo>
                    <a:pt x="358" y="11"/>
                    <a:pt x="361" y="10"/>
                    <a:pt x="363" y="9"/>
                  </a:cubicBezTo>
                  <a:cubicBezTo>
                    <a:pt x="364" y="8"/>
                    <a:pt x="366" y="6"/>
                    <a:pt x="367" y="5"/>
                  </a:cubicBezTo>
                  <a:cubicBezTo>
                    <a:pt x="369" y="4"/>
                    <a:pt x="372" y="2"/>
                    <a:pt x="374" y="2"/>
                  </a:cubicBezTo>
                  <a:cubicBezTo>
                    <a:pt x="376" y="1"/>
                    <a:pt x="381" y="1"/>
                    <a:pt x="384" y="1"/>
                  </a:cubicBezTo>
                  <a:cubicBezTo>
                    <a:pt x="385" y="2"/>
                    <a:pt x="388" y="3"/>
                    <a:pt x="389" y="4"/>
                  </a:cubicBezTo>
                  <a:cubicBezTo>
                    <a:pt x="391" y="4"/>
                    <a:pt x="394" y="3"/>
                    <a:pt x="396" y="4"/>
                  </a:cubicBezTo>
                  <a:cubicBezTo>
                    <a:pt x="398" y="4"/>
                    <a:pt x="401" y="4"/>
                    <a:pt x="403" y="4"/>
                  </a:cubicBezTo>
                  <a:cubicBezTo>
                    <a:pt x="404" y="5"/>
                    <a:pt x="406" y="7"/>
                    <a:pt x="407" y="7"/>
                  </a:cubicBezTo>
                  <a:cubicBezTo>
                    <a:pt x="408" y="7"/>
                    <a:pt x="410" y="7"/>
                    <a:pt x="411" y="7"/>
                  </a:cubicBezTo>
                  <a:cubicBezTo>
                    <a:pt x="413" y="7"/>
                    <a:pt x="416" y="8"/>
                    <a:pt x="418" y="8"/>
                  </a:cubicBezTo>
                  <a:cubicBezTo>
                    <a:pt x="419" y="9"/>
                    <a:pt x="419" y="10"/>
                    <a:pt x="420" y="11"/>
                  </a:cubicBezTo>
                  <a:cubicBezTo>
                    <a:pt x="421" y="13"/>
                    <a:pt x="423" y="18"/>
                    <a:pt x="424" y="20"/>
                  </a:cubicBezTo>
                  <a:cubicBezTo>
                    <a:pt x="427" y="23"/>
                    <a:pt x="434" y="30"/>
                    <a:pt x="437" y="33"/>
                  </a:cubicBezTo>
                  <a:cubicBezTo>
                    <a:pt x="440" y="35"/>
                    <a:pt x="444" y="38"/>
                    <a:pt x="447" y="40"/>
                  </a:cubicBezTo>
                  <a:cubicBezTo>
                    <a:pt x="448" y="41"/>
                    <a:pt x="451" y="42"/>
                    <a:pt x="453" y="42"/>
                  </a:cubicBezTo>
                  <a:cubicBezTo>
                    <a:pt x="454" y="41"/>
                    <a:pt x="455" y="39"/>
                    <a:pt x="456" y="39"/>
                  </a:cubicBezTo>
                  <a:cubicBezTo>
                    <a:pt x="457" y="37"/>
                    <a:pt x="460" y="35"/>
                    <a:pt x="461" y="34"/>
                  </a:cubicBezTo>
                  <a:cubicBezTo>
                    <a:pt x="462" y="33"/>
                    <a:pt x="465" y="33"/>
                    <a:pt x="466" y="33"/>
                  </a:cubicBezTo>
                  <a:cubicBezTo>
                    <a:pt x="469" y="34"/>
                    <a:pt x="472" y="37"/>
                    <a:pt x="474" y="38"/>
                  </a:cubicBezTo>
                  <a:cubicBezTo>
                    <a:pt x="476" y="40"/>
                    <a:pt x="480" y="46"/>
                    <a:pt x="481" y="49"/>
                  </a:cubicBezTo>
                  <a:cubicBezTo>
                    <a:pt x="482" y="51"/>
                    <a:pt x="483" y="57"/>
                    <a:pt x="484" y="60"/>
                  </a:cubicBezTo>
                  <a:cubicBezTo>
                    <a:pt x="485" y="63"/>
                    <a:pt x="486" y="70"/>
                    <a:pt x="489" y="71"/>
                  </a:cubicBezTo>
                  <a:cubicBezTo>
                    <a:pt x="491" y="73"/>
                    <a:pt x="495" y="71"/>
                    <a:pt x="497" y="71"/>
                  </a:cubicBezTo>
                  <a:cubicBezTo>
                    <a:pt x="504" y="71"/>
                    <a:pt x="517" y="71"/>
                    <a:pt x="524" y="71"/>
                  </a:cubicBezTo>
                  <a:cubicBezTo>
                    <a:pt x="530" y="71"/>
                    <a:pt x="541" y="71"/>
                    <a:pt x="547" y="71"/>
                  </a:cubicBezTo>
                  <a:cubicBezTo>
                    <a:pt x="553" y="71"/>
                    <a:pt x="565" y="70"/>
                    <a:pt x="572" y="69"/>
                  </a:cubicBezTo>
                  <a:cubicBezTo>
                    <a:pt x="574" y="69"/>
                    <a:pt x="579" y="68"/>
                    <a:pt x="582" y="67"/>
                  </a:cubicBezTo>
                  <a:cubicBezTo>
                    <a:pt x="584" y="66"/>
                    <a:pt x="588" y="64"/>
                    <a:pt x="589" y="62"/>
                  </a:cubicBezTo>
                  <a:cubicBezTo>
                    <a:pt x="591" y="60"/>
                    <a:pt x="593" y="55"/>
                    <a:pt x="593" y="52"/>
                  </a:cubicBezTo>
                  <a:cubicBezTo>
                    <a:pt x="594" y="50"/>
                    <a:pt x="593" y="45"/>
                    <a:pt x="593" y="42"/>
                  </a:cubicBezTo>
                  <a:cubicBezTo>
                    <a:pt x="593" y="40"/>
                    <a:pt x="593" y="36"/>
                    <a:pt x="594" y="35"/>
                  </a:cubicBezTo>
                  <a:cubicBezTo>
                    <a:pt x="596" y="32"/>
                    <a:pt x="601" y="30"/>
                    <a:pt x="603" y="28"/>
                  </a:cubicBezTo>
                  <a:cubicBezTo>
                    <a:pt x="604" y="27"/>
                    <a:pt x="607" y="24"/>
                    <a:pt x="608" y="22"/>
                  </a:cubicBezTo>
                  <a:cubicBezTo>
                    <a:pt x="610" y="20"/>
                    <a:pt x="611" y="14"/>
                    <a:pt x="613" y="13"/>
                  </a:cubicBezTo>
                  <a:cubicBezTo>
                    <a:pt x="614" y="11"/>
                    <a:pt x="618" y="10"/>
                    <a:pt x="619" y="10"/>
                  </a:cubicBezTo>
                  <a:cubicBezTo>
                    <a:pt x="622" y="11"/>
                    <a:pt x="625" y="14"/>
                    <a:pt x="628" y="15"/>
                  </a:cubicBezTo>
                  <a:cubicBezTo>
                    <a:pt x="630" y="16"/>
                    <a:pt x="635" y="17"/>
                    <a:pt x="637" y="17"/>
                  </a:cubicBezTo>
                  <a:cubicBezTo>
                    <a:pt x="639" y="17"/>
                    <a:pt x="642" y="15"/>
                    <a:pt x="644" y="14"/>
                  </a:cubicBezTo>
                  <a:cubicBezTo>
                    <a:pt x="645" y="13"/>
                    <a:pt x="648" y="10"/>
                    <a:pt x="649" y="9"/>
                  </a:cubicBezTo>
                  <a:cubicBezTo>
                    <a:pt x="651" y="7"/>
                    <a:pt x="654" y="3"/>
                    <a:pt x="656" y="2"/>
                  </a:cubicBezTo>
                  <a:cubicBezTo>
                    <a:pt x="658" y="1"/>
                    <a:pt x="662" y="0"/>
                    <a:pt x="664" y="0"/>
                  </a:cubicBezTo>
                  <a:cubicBezTo>
                    <a:pt x="667" y="1"/>
                    <a:pt x="670" y="5"/>
                    <a:pt x="672" y="5"/>
                  </a:cubicBezTo>
                  <a:cubicBezTo>
                    <a:pt x="675" y="7"/>
                    <a:pt x="681" y="9"/>
                    <a:pt x="684" y="8"/>
                  </a:cubicBezTo>
                  <a:cubicBezTo>
                    <a:pt x="686" y="8"/>
                    <a:pt x="689" y="4"/>
                    <a:pt x="691" y="4"/>
                  </a:cubicBezTo>
                  <a:cubicBezTo>
                    <a:pt x="693" y="2"/>
                    <a:pt x="700" y="1"/>
                    <a:pt x="703" y="1"/>
                  </a:cubicBezTo>
                  <a:cubicBezTo>
                    <a:pt x="707" y="1"/>
                    <a:pt x="716" y="2"/>
                    <a:pt x="721" y="3"/>
                  </a:cubicBezTo>
                  <a:cubicBezTo>
                    <a:pt x="725" y="5"/>
                    <a:pt x="735" y="8"/>
                    <a:pt x="739" y="11"/>
                  </a:cubicBezTo>
                  <a:cubicBezTo>
                    <a:pt x="742" y="13"/>
                    <a:pt x="748" y="18"/>
                    <a:pt x="750" y="21"/>
                  </a:cubicBezTo>
                  <a:cubicBezTo>
                    <a:pt x="753" y="24"/>
                    <a:pt x="756" y="30"/>
                    <a:pt x="759" y="32"/>
                  </a:cubicBezTo>
                  <a:cubicBezTo>
                    <a:pt x="761" y="34"/>
                    <a:pt x="765" y="35"/>
                    <a:pt x="768" y="36"/>
                  </a:cubicBezTo>
                  <a:cubicBezTo>
                    <a:pt x="770" y="37"/>
                    <a:pt x="774" y="39"/>
                    <a:pt x="775" y="40"/>
                  </a:cubicBezTo>
                  <a:cubicBezTo>
                    <a:pt x="778" y="42"/>
                    <a:pt x="782" y="48"/>
                    <a:pt x="784" y="50"/>
                  </a:cubicBezTo>
                  <a:cubicBezTo>
                    <a:pt x="787" y="53"/>
                    <a:pt x="792" y="60"/>
                    <a:pt x="796" y="61"/>
                  </a:cubicBezTo>
                  <a:cubicBezTo>
                    <a:pt x="799" y="63"/>
                    <a:pt x="808" y="62"/>
                    <a:pt x="809" y="62"/>
                  </a:cubicBezTo>
                  <a:cubicBezTo>
                    <a:pt x="809" y="62"/>
                    <a:pt x="823" y="61"/>
                    <a:pt x="827" y="59"/>
                  </a:cubicBezTo>
                  <a:cubicBezTo>
                    <a:pt x="831" y="58"/>
                    <a:pt x="837" y="54"/>
                    <a:pt x="840" y="53"/>
                  </a:cubicBezTo>
                  <a:cubicBezTo>
                    <a:pt x="841" y="52"/>
                    <a:pt x="844" y="52"/>
                    <a:pt x="846" y="51"/>
                  </a:cubicBezTo>
                  <a:cubicBezTo>
                    <a:pt x="846" y="52"/>
                    <a:pt x="846" y="53"/>
                    <a:pt x="846" y="53"/>
                  </a:cubicBezTo>
                  <a:cubicBezTo>
                    <a:pt x="847" y="55"/>
                    <a:pt x="851" y="58"/>
                    <a:pt x="852" y="60"/>
                  </a:cubicBezTo>
                  <a:cubicBezTo>
                    <a:pt x="852" y="61"/>
                    <a:pt x="852" y="65"/>
                    <a:pt x="853" y="67"/>
                  </a:cubicBezTo>
                  <a:cubicBezTo>
                    <a:pt x="854" y="69"/>
                    <a:pt x="858" y="73"/>
                    <a:pt x="859" y="76"/>
                  </a:cubicBezTo>
                  <a:cubicBezTo>
                    <a:pt x="860" y="78"/>
                    <a:pt x="861" y="82"/>
                    <a:pt x="863" y="84"/>
                  </a:cubicBezTo>
                  <a:cubicBezTo>
                    <a:pt x="865" y="87"/>
                    <a:pt x="873" y="89"/>
                    <a:pt x="877" y="90"/>
                  </a:cubicBezTo>
                  <a:cubicBezTo>
                    <a:pt x="879" y="91"/>
                    <a:pt x="884" y="91"/>
                    <a:pt x="886" y="92"/>
                  </a:cubicBezTo>
                  <a:cubicBezTo>
                    <a:pt x="889" y="94"/>
                    <a:pt x="892" y="98"/>
                    <a:pt x="893" y="100"/>
                  </a:cubicBezTo>
                  <a:cubicBezTo>
                    <a:pt x="895" y="102"/>
                    <a:pt x="897" y="106"/>
                    <a:pt x="897" y="109"/>
                  </a:cubicBezTo>
                  <a:cubicBezTo>
                    <a:pt x="898" y="111"/>
                    <a:pt x="899" y="116"/>
                    <a:pt x="899" y="118"/>
                  </a:cubicBezTo>
                  <a:cubicBezTo>
                    <a:pt x="899" y="120"/>
                    <a:pt x="898" y="123"/>
                    <a:pt x="898" y="124"/>
                  </a:cubicBezTo>
                  <a:cubicBezTo>
                    <a:pt x="899" y="126"/>
                    <a:pt x="902" y="128"/>
                    <a:pt x="903" y="129"/>
                  </a:cubicBezTo>
                  <a:cubicBezTo>
                    <a:pt x="904" y="130"/>
                    <a:pt x="908" y="132"/>
                    <a:pt x="908" y="134"/>
                  </a:cubicBezTo>
                  <a:cubicBezTo>
                    <a:pt x="909" y="136"/>
                    <a:pt x="908" y="141"/>
                    <a:pt x="908" y="144"/>
                  </a:cubicBezTo>
                  <a:cubicBezTo>
                    <a:pt x="908" y="145"/>
                    <a:pt x="907" y="148"/>
                    <a:pt x="907" y="150"/>
                  </a:cubicBezTo>
                  <a:cubicBezTo>
                    <a:pt x="908" y="152"/>
                    <a:pt x="913" y="155"/>
                    <a:pt x="915" y="156"/>
                  </a:cubicBezTo>
                  <a:cubicBezTo>
                    <a:pt x="917" y="158"/>
                    <a:pt x="921" y="160"/>
                    <a:pt x="923" y="162"/>
                  </a:cubicBezTo>
                  <a:cubicBezTo>
                    <a:pt x="924" y="163"/>
                    <a:pt x="926" y="166"/>
                    <a:pt x="927" y="168"/>
                  </a:cubicBezTo>
                  <a:cubicBezTo>
                    <a:pt x="928" y="171"/>
                    <a:pt x="929" y="177"/>
                    <a:pt x="930" y="180"/>
                  </a:cubicBezTo>
                  <a:cubicBezTo>
                    <a:pt x="931" y="182"/>
                    <a:pt x="934" y="187"/>
                    <a:pt x="935" y="189"/>
                  </a:cubicBezTo>
                  <a:cubicBezTo>
                    <a:pt x="936" y="190"/>
                    <a:pt x="938" y="192"/>
                    <a:pt x="939" y="194"/>
                  </a:cubicBezTo>
                  <a:cubicBezTo>
                    <a:pt x="941" y="196"/>
                    <a:pt x="943" y="201"/>
                    <a:pt x="943" y="203"/>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7" name="Freeform 18">
              <a:extLst>
                <a:ext uri="{FF2B5EF4-FFF2-40B4-BE49-F238E27FC236}">
                  <a16:creationId xmlns:a16="http://schemas.microsoft.com/office/drawing/2014/main" id="{258C93BD-EC68-4553-9A13-A8D3EB4FB70A}"/>
                </a:ext>
              </a:extLst>
            </p:cNvPr>
            <p:cNvSpPr>
              <a:spLocks/>
            </p:cNvSpPr>
            <p:nvPr/>
          </p:nvSpPr>
          <p:spPr bwMode="auto">
            <a:xfrm>
              <a:off x="3486150" y="3357563"/>
              <a:ext cx="25400" cy="19050"/>
            </a:xfrm>
            <a:custGeom>
              <a:avLst/>
              <a:gdLst/>
              <a:ahLst/>
              <a:cxnLst>
                <a:cxn ang="0">
                  <a:pos x="18" y="2"/>
                </a:cxn>
                <a:cxn ang="0">
                  <a:pos x="17" y="8"/>
                </a:cxn>
                <a:cxn ang="0">
                  <a:pos x="14" y="11"/>
                </a:cxn>
                <a:cxn ang="0">
                  <a:pos x="7" y="11"/>
                </a:cxn>
                <a:cxn ang="0">
                  <a:pos x="1" y="10"/>
                </a:cxn>
                <a:cxn ang="0">
                  <a:pos x="1" y="5"/>
                </a:cxn>
                <a:cxn ang="0">
                  <a:pos x="4" y="2"/>
                </a:cxn>
                <a:cxn ang="0">
                  <a:pos x="8" y="0"/>
                </a:cxn>
                <a:cxn ang="0">
                  <a:pos x="14" y="0"/>
                </a:cxn>
                <a:cxn ang="0">
                  <a:pos x="18" y="2"/>
                </a:cxn>
              </a:cxnLst>
              <a:rect l="0" t="0" r="r" b="b"/>
              <a:pathLst>
                <a:path w="18" h="12">
                  <a:moveTo>
                    <a:pt x="18" y="2"/>
                  </a:moveTo>
                  <a:cubicBezTo>
                    <a:pt x="18" y="4"/>
                    <a:pt x="18" y="6"/>
                    <a:pt x="17" y="8"/>
                  </a:cubicBezTo>
                  <a:cubicBezTo>
                    <a:pt x="17" y="9"/>
                    <a:pt x="15" y="11"/>
                    <a:pt x="14" y="11"/>
                  </a:cubicBezTo>
                  <a:cubicBezTo>
                    <a:pt x="12" y="12"/>
                    <a:pt x="9" y="11"/>
                    <a:pt x="7" y="11"/>
                  </a:cubicBezTo>
                  <a:cubicBezTo>
                    <a:pt x="6" y="11"/>
                    <a:pt x="2" y="11"/>
                    <a:pt x="1" y="10"/>
                  </a:cubicBezTo>
                  <a:cubicBezTo>
                    <a:pt x="1" y="9"/>
                    <a:pt x="0" y="6"/>
                    <a:pt x="1" y="5"/>
                  </a:cubicBezTo>
                  <a:cubicBezTo>
                    <a:pt x="1" y="4"/>
                    <a:pt x="3" y="2"/>
                    <a:pt x="4" y="2"/>
                  </a:cubicBezTo>
                  <a:cubicBezTo>
                    <a:pt x="5" y="1"/>
                    <a:pt x="7" y="0"/>
                    <a:pt x="8" y="0"/>
                  </a:cubicBezTo>
                  <a:cubicBezTo>
                    <a:pt x="10" y="0"/>
                    <a:pt x="13" y="0"/>
                    <a:pt x="14" y="0"/>
                  </a:cubicBezTo>
                  <a:cubicBezTo>
                    <a:pt x="15" y="0"/>
                    <a:pt x="17" y="1"/>
                    <a:pt x="18" y="2"/>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8" name="Freeform 19">
              <a:extLst>
                <a:ext uri="{FF2B5EF4-FFF2-40B4-BE49-F238E27FC236}">
                  <a16:creationId xmlns:a16="http://schemas.microsoft.com/office/drawing/2014/main" id="{2862744F-E33F-4039-AA5D-C1D56CD6B4E5}"/>
                </a:ext>
              </a:extLst>
            </p:cNvPr>
            <p:cNvSpPr>
              <a:spLocks/>
            </p:cNvSpPr>
            <p:nvPr/>
          </p:nvSpPr>
          <p:spPr bwMode="auto">
            <a:xfrm>
              <a:off x="3443288" y="3286126"/>
              <a:ext cx="390525" cy="225425"/>
            </a:xfrm>
            <a:custGeom>
              <a:avLst/>
              <a:gdLst/>
              <a:ahLst/>
              <a:cxnLst>
                <a:cxn ang="0">
                  <a:pos x="266" y="124"/>
                </a:cxn>
                <a:cxn ang="0">
                  <a:pos x="251" y="137"/>
                </a:cxn>
                <a:cxn ang="0">
                  <a:pos x="233" y="151"/>
                </a:cxn>
                <a:cxn ang="0">
                  <a:pos x="203" y="152"/>
                </a:cxn>
                <a:cxn ang="0">
                  <a:pos x="179" y="138"/>
                </a:cxn>
                <a:cxn ang="0">
                  <a:pos x="160" y="132"/>
                </a:cxn>
                <a:cxn ang="0">
                  <a:pos x="143" y="122"/>
                </a:cxn>
                <a:cxn ang="0">
                  <a:pos x="129" y="113"/>
                </a:cxn>
                <a:cxn ang="0">
                  <a:pos x="106" y="114"/>
                </a:cxn>
                <a:cxn ang="0">
                  <a:pos x="96" y="106"/>
                </a:cxn>
                <a:cxn ang="0">
                  <a:pos x="84" y="88"/>
                </a:cxn>
                <a:cxn ang="0">
                  <a:pos x="80" y="71"/>
                </a:cxn>
                <a:cxn ang="0">
                  <a:pos x="82" y="55"/>
                </a:cxn>
                <a:cxn ang="0">
                  <a:pos x="65" y="36"/>
                </a:cxn>
                <a:cxn ang="0">
                  <a:pos x="44" y="33"/>
                </a:cxn>
                <a:cxn ang="0">
                  <a:pos x="34" y="44"/>
                </a:cxn>
                <a:cxn ang="0">
                  <a:pos x="20" y="49"/>
                </a:cxn>
                <a:cxn ang="0">
                  <a:pos x="10" y="52"/>
                </a:cxn>
                <a:cxn ang="0">
                  <a:pos x="1" y="42"/>
                </a:cxn>
                <a:cxn ang="0">
                  <a:pos x="3" y="23"/>
                </a:cxn>
                <a:cxn ang="0">
                  <a:pos x="34" y="8"/>
                </a:cxn>
                <a:cxn ang="0">
                  <a:pos x="65" y="1"/>
                </a:cxn>
                <a:cxn ang="0">
                  <a:pos x="78" y="12"/>
                </a:cxn>
                <a:cxn ang="0">
                  <a:pos x="86" y="18"/>
                </a:cxn>
                <a:cxn ang="0">
                  <a:pos x="94" y="17"/>
                </a:cxn>
                <a:cxn ang="0">
                  <a:pos x="115" y="34"/>
                </a:cxn>
                <a:cxn ang="0">
                  <a:pos x="135" y="47"/>
                </a:cxn>
                <a:cxn ang="0">
                  <a:pos x="158" y="60"/>
                </a:cxn>
                <a:cxn ang="0">
                  <a:pos x="166" y="56"/>
                </a:cxn>
                <a:cxn ang="0">
                  <a:pos x="172" y="66"/>
                </a:cxn>
                <a:cxn ang="0">
                  <a:pos x="188" y="85"/>
                </a:cxn>
                <a:cxn ang="0">
                  <a:pos x="214" y="103"/>
                </a:cxn>
                <a:cxn ang="0">
                  <a:pos x="232" y="113"/>
                </a:cxn>
                <a:cxn ang="0">
                  <a:pos x="255" y="114"/>
                </a:cxn>
              </a:cxnLst>
              <a:rect l="0" t="0" r="r" b="b"/>
              <a:pathLst>
                <a:path w="267" h="154">
                  <a:moveTo>
                    <a:pt x="266" y="116"/>
                  </a:moveTo>
                  <a:cubicBezTo>
                    <a:pt x="267" y="118"/>
                    <a:pt x="266" y="123"/>
                    <a:pt x="266" y="124"/>
                  </a:cubicBezTo>
                  <a:cubicBezTo>
                    <a:pt x="265" y="126"/>
                    <a:pt x="260" y="128"/>
                    <a:pt x="258" y="130"/>
                  </a:cubicBezTo>
                  <a:cubicBezTo>
                    <a:pt x="256" y="131"/>
                    <a:pt x="253" y="135"/>
                    <a:pt x="251" y="137"/>
                  </a:cubicBezTo>
                  <a:cubicBezTo>
                    <a:pt x="250" y="139"/>
                    <a:pt x="246" y="144"/>
                    <a:pt x="244" y="145"/>
                  </a:cubicBezTo>
                  <a:cubicBezTo>
                    <a:pt x="242" y="147"/>
                    <a:pt x="236" y="150"/>
                    <a:pt x="233" y="151"/>
                  </a:cubicBezTo>
                  <a:cubicBezTo>
                    <a:pt x="229" y="152"/>
                    <a:pt x="222" y="153"/>
                    <a:pt x="219" y="153"/>
                  </a:cubicBezTo>
                  <a:cubicBezTo>
                    <a:pt x="215" y="154"/>
                    <a:pt x="207" y="153"/>
                    <a:pt x="203" y="152"/>
                  </a:cubicBezTo>
                  <a:cubicBezTo>
                    <a:pt x="200" y="151"/>
                    <a:pt x="194" y="148"/>
                    <a:pt x="191" y="146"/>
                  </a:cubicBezTo>
                  <a:cubicBezTo>
                    <a:pt x="188" y="144"/>
                    <a:pt x="182" y="140"/>
                    <a:pt x="179" y="138"/>
                  </a:cubicBezTo>
                  <a:cubicBezTo>
                    <a:pt x="178" y="137"/>
                    <a:pt x="176" y="135"/>
                    <a:pt x="175" y="134"/>
                  </a:cubicBezTo>
                  <a:cubicBezTo>
                    <a:pt x="171" y="133"/>
                    <a:pt x="164" y="132"/>
                    <a:pt x="160" y="132"/>
                  </a:cubicBezTo>
                  <a:cubicBezTo>
                    <a:pt x="157" y="131"/>
                    <a:pt x="151" y="132"/>
                    <a:pt x="149" y="130"/>
                  </a:cubicBezTo>
                  <a:cubicBezTo>
                    <a:pt x="146" y="129"/>
                    <a:pt x="144" y="124"/>
                    <a:pt x="143" y="122"/>
                  </a:cubicBezTo>
                  <a:cubicBezTo>
                    <a:pt x="142" y="120"/>
                    <a:pt x="140" y="116"/>
                    <a:pt x="138" y="115"/>
                  </a:cubicBezTo>
                  <a:cubicBezTo>
                    <a:pt x="136" y="114"/>
                    <a:pt x="131" y="113"/>
                    <a:pt x="129" y="113"/>
                  </a:cubicBezTo>
                  <a:cubicBezTo>
                    <a:pt x="126" y="113"/>
                    <a:pt x="121" y="115"/>
                    <a:pt x="118" y="115"/>
                  </a:cubicBezTo>
                  <a:cubicBezTo>
                    <a:pt x="115" y="115"/>
                    <a:pt x="109" y="115"/>
                    <a:pt x="106" y="114"/>
                  </a:cubicBezTo>
                  <a:cubicBezTo>
                    <a:pt x="105" y="114"/>
                    <a:pt x="102" y="112"/>
                    <a:pt x="101" y="111"/>
                  </a:cubicBezTo>
                  <a:cubicBezTo>
                    <a:pt x="100" y="110"/>
                    <a:pt x="97" y="108"/>
                    <a:pt x="96" y="106"/>
                  </a:cubicBezTo>
                  <a:cubicBezTo>
                    <a:pt x="93" y="103"/>
                    <a:pt x="93" y="94"/>
                    <a:pt x="91" y="91"/>
                  </a:cubicBezTo>
                  <a:cubicBezTo>
                    <a:pt x="89" y="90"/>
                    <a:pt x="85" y="90"/>
                    <a:pt x="84" y="88"/>
                  </a:cubicBezTo>
                  <a:cubicBezTo>
                    <a:pt x="82" y="87"/>
                    <a:pt x="80" y="82"/>
                    <a:pt x="80" y="80"/>
                  </a:cubicBezTo>
                  <a:cubicBezTo>
                    <a:pt x="79" y="78"/>
                    <a:pt x="79" y="73"/>
                    <a:pt x="80" y="71"/>
                  </a:cubicBezTo>
                  <a:cubicBezTo>
                    <a:pt x="80" y="69"/>
                    <a:pt x="82" y="66"/>
                    <a:pt x="83" y="65"/>
                  </a:cubicBezTo>
                  <a:cubicBezTo>
                    <a:pt x="83" y="62"/>
                    <a:pt x="83" y="57"/>
                    <a:pt x="82" y="55"/>
                  </a:cubicBezTo>
                  <a:cubicBezTo>
                    <a:pt x="81" y="52"/>
                    <a:pt x="77" y="46"/>
                    <a:pt x="75" y="44"/>
                  </a:cubicBezTo>
                  <a:cubicBezTo>
                    <a:pt x="73" y="42"/>
                    <a:pt x="68" y="37"/>
                    <a:pt x="65" y="36"/>
                  </a:cubicBezTo>
                  <a:cubicBezTo>
                    <a:pt x="63" y="35"/>
                    <a:pt x="58" y="33"/>
                    <a:pt x="56" y="33"/>
                  </a:cubicBezTo>
                  <a:cubicBezTo>
                    <a:pt x="53" y="33"/>
                    <a:pt x="46" y="32"/>
                    <a:pt x="44" y="33"/>
                  </a:cubicBezTo>
                  <a:cubicBezTo>
                    <a:pt x="42" y="34"/>
                    <a:pt x="40" y="38"/>
                    <a:pt x="39" y="39"/>
                  </a:cubicBezTo>
                  <a:cubicBezTo>
                    <a:pt x="38" y="40"/>
                    <a:pt x="36" y="43"/>
                    <a:pt x="34" y="44"/>
                  </a:cubicBezTo>
                  <a:cubicBezTo>
                    <a:pt x="32" y="45"/>
                    <a:pt x="27" y="44"/>
                    <a:pt x="25" y="45"/>
                  </a:cubicBezTo>
                  <a:cubicBezTo>
                    <a:pt x="23" y="45"/>
                    <a:pt x="21" y="48"/>
                    <a:pt x="20" y="49"/>
                  </a:cubicBezTo>
                  <a:cubicBezTo>
                    <a:pt x="18" y="50"/>
                    <a:pt x="14" y="51"/>
                    <a:pt x="13" y="51"/>
                  </a:cubicBezTo>
                  <a:cubicBezTo>
                    <a:pt x="12" y="51"/>
                    <a:pt x="11" y="52"/>
                    <a:pt x="10" y="52"/>
                  </a:cubicBezTo>
                  <a:cubicBezTo>
                    <a:pt x="9" y="52"/>
                    <a:pt x="7" y="50"/>
                    <a:pt x="6" y="49"/>
                  </a:cubicBezTo>
                  <a:cubicBezTo>
                    <a:pt x="4" y="48"/>
                    <a:pt x="2" y="44"/>
                    <a:pt x="1" y="42"/>
                  </a:cubicBezTo>
                  <a:cubicBezTo>
                    <a:pt x="1" y="40"/>
                    <a:pt x="0" y="36"/>
                    <a:pt x="0" y="34"/>
                  </a:cubicBezTo>
                  <a:cubicBezTo>
                    <a:pt x="0" y="31"/>
                    <a:pt x="1" y="26"/>
                    <a:pt x="3" y="23"/>
                  </a:cubicBezTo>
                  <a:cubicBezTo>
                    <a:pt x="5" y="21"/>
                    <a:pt x="13" y="18"/>
                    <a:pt x="16" y="17"/>
                  </a:cubicBezTo>
                  <a:cubicBezTo>
                    <a:pt x="21" y="15"/>
                    <a:pt x="30" y="10"/>
                    <a:pt x="34" y="8"/>
                  </a:cubicBezTo>
                  <a:cubicBezTo>
                    <a:pt x="38" y="7"/>
                    <a:pt x="47" y="4"/>
                    <a:pt x="51" y="3"/>
                  </a:cubicBezTo>
                  <a:cubicBezTo>
                    <a:pt x="54" y="3"/>
                    <a:pt x="61" y="0"/>
                    <a:pt x="65" y="1"/>
                  </a:cubicBezTo>
                  <a:cubicBezTo>
                    <a:pt x="67" y="1"/>
                    <a:pt x="71" y="4"/>
                    <a:pt x="73" y="5"/>
                  </a:cubicBezTo>
                  <a:cubicBezTo>
                    <a:pt x="74" y="7"/>
                    <a:pt x="77" y="10"/>
                    <a:pt x="78" y="12"/>
                  </a:cubicBezTo>
                  <a:cubicBezTo>
                    <a:pt x="79" y="13"/>
                    <a:pt x="81" y="16"/>
                    <a:pt x="82" y="17"/>
                  </a:cubicBezTo>
                  <a:cubicBezTo>
                    <a:pt x="83" y="18"/>
                    <a:pt x="85" y="18"/>
                    <a:pt x="86" y="18"/>
                  </a:cubicBezTo>
                  <a:cubicBezTo>
                    <a:pt x="87" y="17"/>
                    <a:pt x="89" y="16"/>
                    <a:pt x="90" y="16"/>
                  </a:cubicBezTo>
                  <a:cubicBezTo>
                    <a:pt x="91" y="16"/>
                    <a:pt x="93" y="16"/>
                    <a:pt x="94" y="17"/>
                  </a:cubicBezTo>
                  <a:cubicBezTo>
                    <a:pt x="96" y="18"/>
                    <a:pt x="98" y="24"/>
                    <a:pt x="100" y="25"/>
                  </a:cubicBezTo>
                  <a:cubicBezTo>
                    <a:pt x="103" y="28"/>
                    <a:pt x="111" y="32"/>
                    <a:pt x="115" y="34"/>
                  </a:cubicBezTo>
                  <a:cubicBezTo>
                    <a:pt x="117" y="36"/>
                    <a:pt x="123" y="39"/>
                    <a:pt x="125" y="40"/>
                  </a:cubicBezTo>
                  <a:cubicBezTo>
                    <a:pt x="128" y="42"/>
                    <a:pt x="132" y="46"/>
                    <a:pt x="135" y="47"/>
                  </a:cubicBezTo>
                  <a:cubicBezTo>
                    <a:pt x="138" y="49"/>
                    <a:pt x="143" y="54"/>
                    <a:pt x="147" y="55"/>
                  </a:cubicBezTo>
                  <a:cubicBezTo>
                    <a:pt x="149" y="57"/>
                    <a:pt x="155" y="59"/>
                    <a:pt x="158" y="60"/>
                  </a:cubicBezTo>
                  <a:cubicBezTo>
                    <a:pt x="159" y="60"/>
                    <a:pt x="161" y="60"/>
                    <a:pt x="163" y="59"/>
                  </a:cubicBezTo>
                  <a:cubicBezTo>
                    <a:pt x="164" y="59"/>
                    <a:pt x="165" y="56"/>
                    <a:pt x="166" y="56"/>
                  </a:cubicBezTo>
                  <a:cubicBezTo>
                    <a:pt x="167" y="56"/>
                    <a:pt x="167" y="59"/>
                    <a:pt x="168" y="60"/>
                  </a:cubicBezTo>
                  <a:cubicBezTo>
                    <a:pt x="169" y="62"/>
                    <a:pt x="171" y="64"/>
                    <a:pt x="172" y="66"/>
                  </a:cubicBezTo>
                  <a:cubicBezTo>
                    <a:pt x="174" y="69"/>
                    <a:pt x="176" y="75"/>
                    <a:pt x="178" y="77"/>
                  </a:cubicBezTo>
                  <a:cubicBezTo>
                    <a:pt x="180" y="80"/>
                    <a:pt x="186" y="83"/>
                    <a:pt x="188" y="85"/>
                  </a:cubicBezTo>
                  <a:cubicBezTo>
                    <a:pt x="191" y="87"/>
                    <a:pt x="195" y="92"/>
                    <a:pt x="198" y="94"/>
                  </a:cubicBezTo>
                  <a:cubicBezTo>
                    <a:pt x="202" y="96"/>
                    <a:pt x="210" y="100"/>
                    <a:pt x="214" y="103"/>
                  </a:cubicBezTo>
                  <a:cubicBezTo>
                    <a:pt x="216" y="105"/>
                    <a:pt x="220" y="110"/>
                    <a:pt x="222" y="111"/>
                  </a:cubicBezTo>
                  <a:cubicBezTo>
                    <a:pt x="224" y="112"/>
                    <a:pt x="230" y="113"/>
                    <a:pt x="232" y="113"/>
                  </a:cubicBezTo>
                  <a:cubicBezTo>
                    <a:pt x="235" y="114"/>
                    <a:pt x="242" y="113"/>
                    <a:pt x="246" y="113"/>
                  </a:cubicBezTo>
                  <a:cubicBezTo>
                    <a:pt x="248" y="113"/>
                    <a:pt x="252" y="114"/>
                    <a:pt x="255" y="114"/>
                  </a:cubicBezTo>
                  <a:cubicBezTo>
                    <a:pt x="257" y="114"/>
                    <a:pt x="264" y="114"/>
                    <a:pt x="266" y="116"/>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9" name="Freeform 20">
              <a:extLst>
                <a:ext uri="{FF2B5EF4-FFF2-40B4-BE49-F238E27FC236}">
                  <a16:creationId xmlns:a16="http://schemas.microsoft.com/office/drawing/2014/main" id="{93A99AD6-0CF9-42A6-B99C-7D15E3C30BB9}"/>
                </a:ext>
              </a:extLst>
            </p:cNvPr>
            <p:cNvSpPr>
              <a:spLocks/>
            </p:cNvSpPr>
            <p:nvPr/>
          </p:nvSpPr>
          <p:spPr bwMode="auto">
            <a:xfrm>
              <a:off x="3741738" y="3398838"/>
              <a:ext cx="61912" cy="33338"/>
            </a:xfrm>
            <a:custGeom>
              <a:avLst/>
              <a:gdLst/>
              <a:ahLst/>
              <a:cxnLst>
                <a:cxn ang="0">
                  <a:pos x="42" y="15"/>
                </a:cxn>
                <a:cxn ang="0">
                  <a:pos x="43" y="19"/>
                </a:cxn>
                <a:cxn ang="0">
                  <a:pos x="36" y="23"/>
                </a:cxn>
                <a:cxn ang="0">
                  <a:pos x="29" y="22"/>
                </a:cxn>
                <a:cxn ang="0">
                  <a:pos x="25" y="22"/>
                </a:cxn>
                <a:cxn ang="0">
                  <a:pos x="21" y="22"/>
                </a:cxn>
                <a:cxn ang="0">
                  <a:pos x="10" y="16"/>
                </a:cxn>
                <a:cxn ang="0">
                  <a:pos x="3" y="10"/>
                </a:cxn>
                <a:cxn ang="0">
                  <a:pos x="0" y="5"/>
                </a:cxn>
                <a:cxn ang="0">
                  <a:pos x="1" y="1"/>
                </a:cxn>
                <a:cxn ang="0">
                  <a:pos x="7" y="3"/>
                </a:cxn>
                <a:cxn ang="0">
                  <a:pos x="16" y="9"/>
                </a:cxn>
                <a:cxn ang="0">
                  <a:pos x="26" y="10"/>
                </a:cxn>
                <a:cxn ang="0">
                  <a:pos x="32" y="11"/>
                </a:cxn>
                <a:cxn ang="0">
                  <a:pos x="42" y="15"/>
                </a:cxn>
              </a:cxnLst>
              <a:rect l="0" t="0" r="r" b="b"/>
              <a:pathLst>
                <a:path w="43" h="23">
                  <a:moveTo>
                    <a:pt x="42" y="15"/>
                  </a:moveTo>
                  <a:cubicBezTo>
                    <a:pt x="43" y="16"/>
                    <a:pt x="43" y="18"/>
                    <a:pt x="43" y="19"/>
                  </a:cubicBezTo>
                  <a:cubicBezTo>
                    <a:pt x="42" y="21"/>
                    <a:pt x="38" y="22"/>
                    <a:pt x="36" y="23"/>
                  </a:cubicBezTo>
                  <a:cubicBezTo>
                    <a:pt x="34" y="23"/>
                    <a:pt x="31" y="22"/>
                    <a:pt x="29" y="22"/>
                  </a:cubicBezTo>
                  <a:cubicBezTo>
                    <a:pt x="28" y="22"/>
                    <a:pt x="26" y="22"/>
                    <a:pt x="25" y="22"/>
                  </a:cubicBezTo>
                  <a:cubicBezTo>
                    <a:pt x="24" y="22"/>
                    <a:pt x="22" y="22"/>
                    <a:pt x="21" y="22"/>
                  </a:cubicBezTo>
                  <a:cubicBezTo>
                    <a:pt x="18" y="21"/>
                    <a:pt x="13" y="18"/>
                    <a:pt x="10" y="16"/>
                  </a:cubicBezTo>
                  <a:cubicBezTo>
                    <a:pt x="8" y="15"/>
                    <a:pt x="5" y="12"/>
                    <a:pt x="3" y="10"/>
                  </a:cubicBezTo>
                  <a:cubicBezTo>
                    <a:pt x="2" y="9"/>
                    <a:pt x="1" y="7"/>
                    <a:pt x="0" y="5"/>
                  </a:cubicBezTo>
                  <a:cubicBezTo>
                    <a:pt x="0" y="4"/>
                    <a:pt x="0" y="2"/>
                    <a:pt x="1" y="1"/>
                  </a:cubicBezTo>
                  <a:cubicBezTo>
                    <a:pt x="3" y="0"/>
                    <a:pt x="6" y="2"/>
                    <a:pt x="7" y="3"/>
                  </a:cubicBezTo>
                  <a:cubicBezTo>
                    <a:pt x="9" y="4"/>
                    <a:pt x="13" y="8"/>
                    <a:pt x="16" y="9"/>
                  </a:cubicBezTo>
                  <a:cubicBezTo>
                    <a:pt x="18" y="10"/>
                    <a:pt x="23" y="9"/>
                    <a:pt x="26" y="10"/>
                  </a:cubicBezTo>
                  <a:cubicBezTo>
                    <a:pt x="28" y="10"/>
                    <a:pt x="31" y="11"/>
                    <a:pt x="32" y="11"/>
                  </a:cubicBezTo>
                  <a:cubicBezTo>
                    <a:pt x="35" y="12"/>
                    <a:pt x="40" y="13"/>
                    <a:pt x="42" y="15"/>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0" name="Freeform 21">
              <a:extLst>
                <a:ext uri="{FF2B5EF4-FFF2-40B4-BE49-F238E27FC236}">
                  <a16:creationId xmlns:a16="http://schemas.microsoft.com/office/drawing/2014/main" id="{3D518CCF-2FCC-442E-B64A-6ACCC5C2AE56}"/>
                </a:ext>
              </a:extLst>
            </p:cNvPr>
            <p:cNvSpPr>
              <a:spLocks/>
            </p:cNvSpPr>
            <p:nvPr/>
          </p:nvSpPr>
          <p:spPr bwMode="auto">
            <a:xfrm>
              <a:off x="3563938" y="2724151"/>
              <a:ext cx="852487" cy="736600"/>
            </a:xfrm>
            <a:custGeom>
              <a:avLst/>
              <a:gdLst/>
              <a:ahLst/>
              <a:cxnLst>
                <a:cxn ang="0">
                  <a:pos x="565" y="333"/>
                </a:cxn>
                <a:cxn ang="0">
                  <a:pos x="546" y="373"/>
                </a:cxn>
                <a:cxn ang="0">
                  <a:pos x="496" y="408"/>
                </a:cxn>
                <a:cxn ang="0">
                  <a:pos x="475" y="409"/>
                </a:cxn>
                <a:cxn ang="0">
                  <a:pos x="442" y="414"/>
                </a:cxn>
                <a:cxn ang="0">
                  <a:pos x="410" y="432"/>
                </a:cxn>
                <a:cxn ang="0">
                  <a:pos x="378" y="436"/>
                </a:cxn>
                <a:cxn ang="0">
                  <a:pos x="366" y="452"/>
                </a:cxn>
                <a:cxn ang="0">
                  <a:pos x="342" y="469"/>
                </a:cxn>
                <a:cxn ang="0">
                  <a:pos x="329" y="472"/>
                </a:cxn>
                <a:cxn ang="0">
                  <a:pos x="314" y="472"/>
                </a:cxn>
                <a:cxn ang="0">
                  <a:pos x="246" y="503"/>
                </a:cxn>
                <a:cxn ang="0">
                  <a:pos x="188" y="487"/>
                </a:cxn>
                <a:cxn ang="0">
                  <a:pos x="112" y="448"/>
                </a:cxn>
                <a:cxn ang="0">
                  <a:pos x="74" y="413"/>
                </a:cxn>
                <a:cxn ang="0">
                  <a:pos x="42" y="402"/>
                </a:cxn>
                <a:cxn ang="0">
                  <a:pos x="18" y="394"/>
                </a:cxn>
                <a:cxn ang="0">
                  <a:pos x="16" y="368"/>
                </a:cxn>
                <a:cxn ang="0">
                  <a:pos x="4" y="324"/>
                </a:cxn>
                <a:cxn ang="0">
                  <a:pos x="9" y="277"/>
                </a:cxn>
                <a:cxn ang="0">
                  <a:pos x="26" y="286"/>
                </a:cxn>
                <a:cxn ang="0">
                  <a:pos x="21" y="308"/>
                </a:cxn>
                <a:cxn ang="0">
                  <a:pos x="38" y="304"/>
                </a:cxn>
                <a:cxn ang="0">
                  <a:pos x="52" y="300"/>
                </a:cxn>
                <a:cxn ang="0">
                  <a:pos x="64" y="312"/>
                </a:cxn>
                <a:cxn ang="0">
                  <a:pos x="74" y="309"/>
                </a:cxn>
                <a:cxn ang="0">
                  <a:pos x="106" y="344"/>
                </a:cxn>
                <a:cxn ang="0">
                  <a:pos x="108" y="332"/>
                </a:cxn>
                <a:cxn ang="0">
                  <a:pos x="152" y="351"/>
                </a:cxn>
                <a:cxn ang="0">
                  <a:pos x="92" y="313"/>
                </a:cxn>
                <a:cxn ang="0">
                  <a:pos x="42" y="269"/>
                </a:cxn>
                <a:cxn ang="0">
                  <a:pos x="93" y="220"/>
                </a:cxn>
                <a:cxn ang="0">
                  <a:pos x="197" y="86"/>
                </a:cxn>
                <a:cxn ang="0">
                  <a:pos x="261" y="11"/>
                </a:cxn>
                <a:cxn ang="0">
                  <a:pos x="296" y="26"/>
                </a:cxn>
                <a:cxn ang="0">
                  <a:pos x="281" y="65"/>
                </a:cxn>
                <a:cxn ang="0">
                  <a:pos x="261" y="92"/>
                </a:cxn>
                <a:cxn ang="0">
                  <a:pos x="266" y="107"/>
                </a:cxn>
                <a:cxn ang="0">
                  <a:pos x="290" y="91"/>
                </a:cxn>
                <a:cxn ang="0">
                  <a:pos x="336" y="77"/>
                </a:cxn>
                <a:cxn ang="0">
                  <a:pos x="364" y="93"/>
                </a:cxn>
                <a:cxn ang="0">
                  <a:pos x="403" y="113"/>
                </a:cxn>
                <a:cxn ang="0">
                  <a:pos x="423" y="161"/>
                </a:cxn>
                <a:cxn ang="0">
                  <a:pos x="396" y="159"/>
                </a:cxn>
                <a:cxn ang="0">
                  <a:pos x="420" y="189"/>
                </a:cxn>
                <a:cxn ang="0">
                  <a:pos x="460" y="188"/>
                </a:cxn>
                <a:cxn ang="0">
                  <a:pos x="436" y="212"/>
                </a:cxn>
                <a:cxn ang="0">
                  <a:pos x="422" y="247"/>
                </a:cxn>
                <a:cxn ang="0">
                  <a:pos x="406" y="279"/>
                </a:cxn>
                <a:cxn ang="0">
                  <a:pos x="447" y="310"/>
                </a:cxn>
                <a:cxn ang="0">
                  <a:pos x="484" y="288"/>
                </a:cxn>
                <a:cxn ang="0">
                  <a:pos x="520" y="280"/>
                </a:cxn>
                <a:cxn ang="0">
                  <a:pos x="565" y="283"/>
                </a:cxn>
              </a:cxnLst>
              <a:rect l="0" t="0" r="r" b="b"/>
              <a:pathLst>
                <a:path w="585" h="504">
                  <a:moveTo>
                    <a:pt x="582" y="295"/>
                  </a:moveTo>
                  <a:cubicBezTo>
                    <a:pt x="582" y="295"/>
                    <a:pt x="584" y="295"/>
                    <a:pt x="585" y="296"/>
                  </a:cubicBezTo>
                  <a:cubicBezTo>
                    <a:pt x="582" y="297"/>
                    <a:pt x="579" y="301"/>
                    <a:pt x="578" y="303"/>
                  </a:cubicBezTo>
                  <a:cubicBezTo>
                    <a:pt x="575" y="307"/>
                    <a:pt x="573" y="317"/>
                    <a:pt x="571" y="321"/>
                  </a:cubicBezTo>
                  <a:cubicBezTo>
                    <a:pt x="570" y="325"/>
                    <a:pt x="567" y="331"/>
                    <a:pt x="565" y="333"/>
                  </a:cubicBezTo>
                  <a:cubicBezTo>
                    <a:pt x="563" y="337"/>
                    <a:pt x="557" y="344"/>
                    <a:pt x="554" y="348"/>
                  </a:cubicBezTo>
                  <a:cubicBezTo>
                    <a:pt x="553" y="349"/>
                    <a:pt x="550" y="353"/>
                    <a:pt x="550" y="355"/>
                  </a:cubicBezTo>
                  <a:cubicBezTo>
                    <a:pt x="550" y="356"/>
                    <a:pt x="553" y="358"/>
                    <a:pt x="554" y="360"/>
                  </a:cubicBezTo>
                  <a:cubicBezTo>
                    <a:pt x="554" y="361"/>
                    <a:pt x="555" y="365"/>
                    <a:pt x="554" y="366"/>
                  </a:cubicBezTo>
                  <a:cubicBezTo>
                    <a:pt x="553" y="369"/>
                    <a:pt x="548" y="371"/>
                    <a:pt x="546" y="373"/>
                  </a:cubicBezTo>
                  <a:cubicBezTo>
                    <a:pt x="541" y="375"/>
                    <a:pt x="531" y="379"/>
                    <a:pt x="527" y="381"/>
                  </a:cubicBezTo>
                  <a:cubicBezTo>
                    <a:pt x="523" y="382"/>
                    <a:pt x="515" y="383"/>
                    <a:pt x="512" y="385"/>
                  </a:cubicBezTo>
                  <a:cubicBezTo>
                    <a:pt x="508" y="387"/>
                    <a:pt x="502" y="392"/>
                    <a:pt x="500" y="395"/>
                  </a:cubicBezTo>
                  <a:cubicBezTo>
                    <a:pt x="499" y="396"/>
                    <a:pt x="498" y="398"/>
                    <a:pt x="498" y="399"/>
                  </a:cubicBezTo>
                  <a:cubicBezTo>
                    <a:pt x="497" y="401"/>
                    <a:pt x="496" y="406"/>
                    <a:pt x="496" y="408"/>
                  </a:cubicBezTo>
                  <a:cubicBezTo>
                    <a:pt x="496" y="409"/>
                    <a:pt x="496" y="411"/>
                    <a:pt x="497" y="413"/>
                  </a:cubicBezTo>
                  <a:cubicBezTo>
                    <a:pt x="495" y="413"/>
                    <a:pt x="492" y="412"/>
                    <a:pt x="490" y="412"/>
                  </a:cubicBezTo>
                  <a:cubicBezTo>
                    <a:pt x="489" y="412"/>
                    <a:pt x="487" y="412"/>
                    <a:pt x="486" y="412"/>
                  </a:cubicBezTo>
                  <a:cubicBezTo>
                    <a:pt x="485" y="412"/>
                    <a:pt x="483" y="410"/>
                    <a:pt x="482" y="409"/>
                  </a:cubicBezTo>
                  <a:cubicBezTo>
                    <a:pt x="480" y="409"/>
                    <a:pt x="477" y="409"/>
                    <a:pt x="475" y="409"/>
                  </a:cubicBezTo>
                  <a:cubicBezTo>
                    <a:pt x="473" y="408"/>
                    <a:pt x="470" y="409"/>
                    <a:pt x="468" y="409"/>
                  </a:cubicBezTo>
                  <a:cubicBezTo>
                    <a:pt x="467" y="408"/>
                    <a:pt x="464" y="407"/>
                    <a:pt x="463" y="406"/>
                  </a:cubicBezTo>
                  <a:cubicBezTo>
                    <a:pt x="460" y="406"/>
                    <a:pt x="455" y="406"/>
                    <a:pt x="453" y="407"/>
                  </a:cubicBezTo>
                  <a:cubicBezTo>
                    <a:pt x="451" y="407"/>
                    <a:pt x="448" y="409"/>
                    <a:pt x="446" y="410"/>
                  </a:cubicBezTo>
                  <a:cubicBezTo>
                    <a:pt x="445" y="411"/>
                    <a:pt x="443" y="413"/>
                    <a:pt x="442" y="414"/>
                  </a:cubicBezTo>
                  <a:cubicBezTo>
                    <a:pt x="440" y="415"/>
                    <a:pt x="437" y="416"/>
                    <a:pt x="435" y="417"/>
                  </a:cubicBezTo>
                  <a:cubicBezTo>
                    <a:pt x="434" y="418"/>
                    <a:pt x="431" y="421"/>
                    <a:pt x="430" y="422"/>
                  </a:cubicBezTo>
                  <a:cubicBezTo>
                    <a:pt x="428" y="423"/>
                    <a:pt x="425" y="424"/>
                    <a:pt x="423" y="425"/>
                  </a:cubicBezTo>
                  <a:cubicBezTo>
                    <a:pt x="421" y="426"/>
                    <a:pt x="417" y="428"/>
                    <a:pt x="415" y="429"/>
                  </a:cubicBezTo>
                  <a:cubicBezTo>
                    <a:pt x="414" y="430"/>
                    <a:pt x="411" y="432"/>
                    <a:pt x="410" y="432"/>
                  </a:cubicBezTo>
                  <a:cubicBezTo>
                    <a:pt x="407" y="433"/>
                    <a:pt x="402" y="431"/>
                    <a:pt x="399" y="431"/>
                  </a:cubicBezTo>
                  <a:cubicBezTo>
                    <a:pt x="398" y="430"/>
                    <a:pt x="395" y="429"/>
                    <a:pt x="393" y="429"/>
                  </a:cubicBezTo>
                  <a:cubicBezTo>
                    <a:pt x="391" y="429"/>
                    <a:pt x="388" y="432"/>
                    <a:pt x="386" y="433"/>
                  </a:cubicBezTo>
                  <a:cubicBezTo>
                    <a:pt x="385" y="433"/>
                    <a:pt x="381" y="433"/>
                    <a:pt x="380" y="433"/>
                  </a:cubicBezTo>
                  <a:cubicBezTo>
                    <a:pt x="379" y="434"/>
                    <a:pt x="378" y="435"/>
                    <a:pt x="378" y="436"/>
                  </a:cubicBezTo>
                  <a:cubicBezTo>
                    <a:pt x="377" y="437"/>
                    <a:pt x="375" y="439"/>
                    <a:pt x="374" y="440"/>
                  </a:cubicBezTo>
                  <a:cubicBezTo>
                    <a:pt x="374" y="440"/>
                    <a:pt x="372" y="440"/>
                    <a:pt x="371" y="441"/>
                  </a:cubicBezTo>
                  <a:cubicBezTo>
                    <a:pt x="370" y="442"/>
                    <a:pt x="369" y="444"/>
                    <a:pt x="368" y="446"/>
                  </a:cubicBezTo>
                  <a:cubicBezTo>
                    <a:pt x="368" y="447"/>
                    <a:pt x="368" y="450"/>
                    <a:pt x="367" y="451"/>
                  </a:cubicBezTo>
                  <a:cubicBezTo>
                    <a:pt x="367" y="451"/>
                    <a:pt x="366" y="452"/>
                    <a:pt x="366" y="452"/>
                  </a:cubicBezTo>
                  <a:cubicBezTo>
                    <a:pt x="366" y="452"/>
                    <a:pt x="366" y="452"/>
                    <a:pt x="366" y="452"/>
                  </a:cubicBezTo>
                  <a:cubicBezTo>
                    <a:pt x="364" y="452"/>
                    <a:pt x="362" y="455"/>
                    <a:pt x="361" y="456"/>
                  </a:cubicBezTo>
                  <a:cubicBezTo>
                    <a:pt x="359" y="458"/>
                    <a:pt x="357" y="461"/>
                    <a:pt x="355" y="462"/>
                  </a:cubicBezTo>
                  <a:cubicBezTo>
                    <a:pt x="354" y="463"/>
                    <a:pt x="350" y="465"/>
                    <a:pt x="349" y="466"/>
                  </a:cubicBezTo>
                  <a:cubicBezTo>
                    <a:pt x="347" y="467"/>
                    <a:pt x="344" y="468"/>
                    <a:pt x="342" y="469"/>
                  </a:cubicBezTo>
                  <a:cubicBezTo>
                    <a:pt x="341" y="470"/>
                    <a:pt x="338" y="474"/>
                    <a:pt x="337" y="476"/>
                  </a:cubicBezTo>
                  <a:cubicBezTo>
                    <a:pt x="336" y="477"/>
                    <a:pt x="333" y="480"/>
                    <a:pt x="332" y="481"/>
                  </a:cubicBezTo>
                  <a:cubicBezTo>
                    <a:pt x="330" y="481"/>
                    <a:pt x="326" y="480"/>
                    <a:pt x="325" y="479"/>
                  </a:cubicBezTo>
                  <a:cubicBezTo>
                    <a:pt x="324" y="477"/>
                    <a:pt x="324" y="474"/>
                    <a:pt x="325" y="473"/>
                  </a:cubicBezTo>
                  <a:cubicBezTo>
                    <a:pt x="326" y="472"/>
                    <a:pt x="328" y="472"/>
                    <a:pt x="329" y="472"/>
                  </a:cubicBezTo>
                  <a:cubicBezTo>
                    <a:pt x="330" y="471"/>
                    <a:pt x="330" y="468"/>
                    <a:pt x="330" y="466"/>
                  </a:cubicBezTo>
                  <a:cubicBezTo>
                    <a:pt x="330" y="465"/>
                    <a:pt x="329" y="462"/>
                    <a:pt x="328" y="461"/>
                  </a:cubicBezTo>
                  <a:cubicBezTo>
                    <a:pt x="327" y="461"/>
                    <a:pt x="325" y="460"/>
                    <a:pt x="323" y="461"/>
                  </a:cubicBezTo>
                  <a:cubicBezTo>
                    <a:pt x="322" y="461"/>
                    <a:pt x="320" y="465"/>
                    <a:pt x="319" y="466"/>
                  </a:cubicBezTo>
                  <a:cubicBezTo>
                    <a:pt x="318" y="467"/>
                    <a:pt x="316" y="471"/>
                    <a:pt x="314" y="472"/>
                  </a:cubicBezTo>
                  <a:cubicBezTo>
                    <a:pt x="312" y="474"/>
                    <a:pt x="307" y="476"/>
                    <a:pt x="305" y="478"/>
                  </a:cubicBezTo>
                  <a:cubicBezTo>
                    <a:pt x="301" y="480"/>
                    <a:pt x="294" y="487"/>
                    <a:pt x="291" y="490"/>
                  </a:cubicBezTo>
                  <a:cubicBezTo>
                    <a:pt x="287" y="493"/>
                    <a:pt x="279" y="499"/>
                    <a:pt x="275" y="500"/>
                  </a:cubicBezTo>
                  <a:cubicBezTo>
                    <a:pt x="271" y="502"/>
                    <a:pt x="263" y="504"/>
                    <a:pt x="259" y="504"/>
                  </a:cubicBezTo>
                  <a:cubicBezTo>
                    <a:pt x="256" y="504"/>
                    <a:pt x="249" y="504"/>
                    <a:pt x="246" y="503"/>
                  </a:cubicBezTo>
                  <a:cubicBezTo>
                    <a:pt x="244" y="503"/>
                    <a:pt x="239" y="503"/>
                    <a:pt x="237" y="502"/>
                  </a:cubicBezTo>
                  <a:cubicBezTo>
                    <a:pt x="235" y="501"/>
                    <a:pt x="232" y="498"/>
                    <a:pt x="230" y="497"/>
                  </a:cubicBezTo>
                  <a:cubicBezTo>
                    <a:pt x="227" y="495"/>
                    <a:pt x="221" y="493"/>
                    <a:pt x="218" y="492"/>
                  </a:cubicBezTo>
                  <a:cubicBezTo>
                    <a:pt x="213" y="491"/>
                    <a:pt x="203" y="491"/>
                    <a:pt x="199" y="490"/>
                  </a:cubicBezTo>
                  <a:cubicBezTo>
                    <a:pt x="196" y="489"/>
                    <a:pt x="191" y="488"/>
                    <a:pt x="188" y="487"/>
                  </a:cubicBezTo>
                  <a:cubicBezTo>
                    <a:pt x="184" y="485"/>
                    <a:pt x="179" y="479"/>
                    <a:pt x="175" y="477"/>
                  </a:cubicBezTo>
                  <a:cubicBezTo>
                    <a:pt x="171" y="474"/>
                    <a:pt x="160" y="470"/>
                    <a:pt x="156" y="468"/>
                  </a:cubicBezTo>
                  <a:cubicBezTo>
                    <a:pt x="152" y="466"/>
                    <a:pt x="145" y="463"/>
                    <a:pt x="141" y="461"/>
                  </a:cubicBezTo>
                  <a:cubicBezTo>
                    <a:pt x="137" y="459"/>
                    <a:pt x="127" y="457"/>
                    <a:pt x="123" y="455"/>
                  </a:cubicBezTo>
                  <a:cubicBezTo>
                    <a:pt x="120" y="453"/>
                    <a:pt x="114" y="451"/>
                    <a:pt x="112" y="448"/>
                  </a:cubicBezTo>
                  <a:cubicBezTo>
                    <a:pt x="109" y="446"/>
                    <a:pt x="108" y="439"/>
                    <a:pt x="106" y="436"/>
                  </a:cubicBezTo>
                  <a:cubicBezTo>
                    <a:pt x="104" y="433"/>
                    <a:pt x="101" y="429"/>
                    <a:pt x="99" y="427"/>
                  </a:cubicBezTo>
                  <a:cubicBezTo>
                    <a:pt x="97" y="426"/>
                    <a:pt x="92" y="428"/>
                    <a:pt x="89" y="427"/>
                  </a:cubicBezTo>
                  <a:cubicBezTo>
                    <a:pt x="87" y="426"/>
                    <a:pt x="83" y="423"/>
                    <a:pt x="81" y="421"/>
                  </a:cubicBezTo>
                  <a:cubicBezTo>
                    <a:pt x="79" y="420"/>
                    <a:pt x="76" y="415"/>
                    <a:pt x="74" y="413"/>
                  </a:cubicBezTo>
                  <a:cubicBezTo>
                    <a:pt x="72" y="412"/>
                    <a:pt x="69" y="409"/>
                    <a:pt x="67" y="409"/>
                  </a:cubicBezTo>
                  <a:cubicBezTo>
                    <a:pt x="66" y="408"/>
                    <a:pt x="63" y="406"/>
                    <a:pt x="61" y="406"/>
                  </a:cubicBezTo>
                  <a:cubicBezTo>
                    <a:pt x="59" y="406"/>
                    <a:pt x="55" y="408"/>
                    <a:pt x="53" y="408"/>
                  </a:cubicBezTo>
                  <a:cubicBezTo>
                    <a:pt x="52" y="408"/>
                    <a:pt x="49" y="407"/>
                    <a:pt x="47" y="406"/>
                  </a:cubicBezTo>
                  <a:cubicBezTo>
                    <a:pt x="46" y="405"/>
                    <a:pt x="44" y="403"/>
                    <a:pt x="42" y="402"/>
                  </a:cubicBezTo>
                  <a:cubicBezTo>
                    <a:pt x="41" y="402"/>
                    <a:pt x="38" y="401"/>
                    <a:pt x="37" y="401"/>
                  </a:cubicBezTo>
                  <a:cubicBezTo>
                    <a:pt x="36" y="400"/>
                    <a:pt x="34" y="398"/>
                    <a:pt x="33" y="397"/>
                  </a:cubicBezTo>
                  <a:cubicBezTo>
                    <a:pt x="32" y="396"/>
                    <a:pt x="31" y="394"/>
                    <a:pt x="30" y="393"/>
                  </a:cubicBezTo>
                  <a:cubicBezTo>
                    <a:pt x="29" y="392"/>
                    <a:pt x="25" y="392"/>
                    <a:pt x="24" y="392"/>
                  </a:cubicBezTo>
                  <a:cubicBezTo>
                    <a:pt x="22" y="392"/>
                    <a:pt x="19" y="395"/>
                    <a:pt x="18" y="394"/>
                  </a:cubicBezTo>
                  <a:cubicBezTo>
                    <a:pt x="16" y="393"/>
                    <a:pt x="15" y="390"/>
                    <a:pt x="15" y="389"/>
                  </a:cubicBezTo>
                  <a:cubicBezTo>
                    <a:pt x="16" y="387"/>
                    <a:pt x="20" y="387"/>
                    <a:pt x="20" y="386"/>
                  </a:cubicBezTo>
                  <a:cubicBezTo>
                    <a:pt x="21" y="385"/>
                    <a:pt x="22" y="382"/>
                    <a:pt x="22" y="380"/>
                  </a:cubicBezTo>
                  <a:cubicBezTo>
                    <a:pt x="22" y="378"/>
                    <a:pt x="23" y="372"/>
                    <a:pt x="22" y="370"/>
                  </a:cubicBezTo>
                  <a:cubicBezTo>
                    <a:pt x="21" y="369"/>
                    <a:pt x="17" y="369"/>
                    <a:pt x="16" y="368"/>
                  </a:cubicBezTo>
                  <a:cubicBezTo>
                    <a:pt x="13" y="366"/>
                    <a:pt x="10" y="359"/>
                    <a:pt x="8" y="355"/>
                  </a:cubicBezTo>
                  <a:cubicBezTo>
                    <a:pt x="8" y="353"/>
                    <a:pt x="7" y="349"/>
                    <a:pt x="8" y="347"/>
                  </a:cubicBezTo>
                  <a:cubicBezTo>
                    <a:pt x="8" y="345"/>
                    <a:pt x="11" y="341"/>
                    <a:pt x="12" y="338"/>
                  </a:cubicBezTo>
                  <a:cubicBezTo>
                    <a:pt x="13" y="336"/>
                    <a:pt x="16" y="331"/>
                    <a:pt x="15" y="328"/>
                  </a:cubicBezTo>
                  <a:cubicBezTo>
                    <a:pt x="13" y="326"/>
                    <a:pt x="6" y="326"/>
                    <a:pt x="4" y="324"/>
                  </a:cubicBezTo>
                  <a:cubicBezTo>
                    <a:pt x="3" y="322"/>
                    <a:pt x="5" y="318"/>
                    <a:pt x="4" y="316"/>
                  </a:cubicBezTo>
                  <a:cubicBezTo>
                    <a:pt x="4" y="313"/>
                    <a:pt x="4" y="307"/>
                    <a:pt x="3" y="304"/>
                  </a:cubicBezTo>
                  <a:cubicBezTo>
                    <a:pt x="2" y="302"/>
                    <a:pt x="0" y="298"/>
                    <a:pt x="0" y="296"/>
                  </a:cubicBezTo>
                  <a:cubicBezTo>
                    <a:pt x="0" y="293"/>
                    <a:pt x="2" y="287"/>
                    <a:pt x="4" y="284"/>
                  </a:cubicBezTo>
                  <a:cubicBezTo>
                    <a:pt x="5" y="282"/>
                    <a:pt x="7" y="278"/>
                    <a:pt x="9" y="277"/>
                  </a:cubicBezTo>
                  <a:cubicBezTo>
                    <a:pt x="11" y="275"/>
                    <a:pt x="15" y="273"/>
                    <a:pt x="18" y="273"/>
                  </a:cubicBezTo>
                  <a:cubicBezTo>
                    <a:pt x="21" y="274"/>
                    <a:pt x="26" y="276"/>
                    <a:pt x="28" y="278"/>
                  </a:cubicBezTo>
                  <a:cubicBezTo>
                    <a:pt x="29" y="279"/>
                    <a:pt x="31" y="280"/>
                    <a:pt x="32" y="282"/>
                  </a:cubicBezTo>
                  <a:cubicBezTo>
                    <a:pt x="32" y="283"/>
                    <a:pt x="31" y="285"/>
                    <a:pt x="30" y="286"/>
                  </a:cubicBezTo>
                  <a:cubicBezTo>
                    <a:pt x="30" y="287"/>
                    <a:pt x="27" y="286"/>
                    <a:pt x="26" y="286"/>
                  </a:cubicBezTo>
                  <a:cubicBezTo>
                    <a:pt x="26" y="286"/>
                    <a:pt x="25" y="287"/>
                    <a:pt x="25" y="288"/>
                  </a:cubicBezTo>
                  <a:cubicBezTo>
                    <a:pt x="24" y="290"/>
                    <a:pt x="25" y="293"/>
                    <a:pt x="25" y="295"/>
                  </a:cubicBezTo>
                  <a:cubicBezTo>
                    <a:pt x="26" y="296"/>
                    <a:pt x="28" y="298"/>
                    <a:pt x="28" y="299"/>
                  </a:cubicBezTo>
                  <a:cubicBezTo>
                    <a:pt x="28" y="301"/>
                    <a:pt x="26" y="303"/>
                    <a:pt x="25" y="304"/>
                  </a:cubicBezTo>
                  <a:cubicBezTo>
                    <a:pt x="24" y="305"/>
                    <a:pt x="22" y="307"/>
                    <a:pt x="21" y="308"/>
                  </a:cubicBezTo>
                  <a:cubicBezTo>
                    <a:pt x="21" y="309"/>
                    <a:pt x="21" y="311"/>
                    <a:pt x="21" y="312"/>
                  </a:cubicBezTo>
                  <a:cubicBezTo>
                    <a:pt x="23" y="313"/>
                    <a:pt x="27" y="312"/>
                    <a:pt x="29" y="312"/>
                  </a:cubicBezTo>
                  <a:cubicBezTo>
                    <a:pt x="30" y="313"/>
                    <a:pt x="33" y="314"/>
                    <a:pt x="34" y="314"/>
                  </a:cubicBezTo>
                  <a:cubicBezTo>
                    <a:pt x="35" y="314"/>
                    <a:pt x="37" y="312"/>
                    <a:pt x="37" y="311"/>
                  </a:cubicBezTo>
                  <a:cubicBezTo>
                    <a:pt x="38" y="309"/>
                    <a:pt x="38" y="306"/>
                    <a:pt x="38" y="304"/>
                  </a:cubicBezTo>
                  <a:cubicBezTo>
                    <a:pt x="38" y="302"/>
                    <a:pt x="36" y="300"/>
                    <a:pt x="36" y="299"/>
                  </a:cubicBezTo>
                  <a:cubicBezTo>
                    <a:pt x="36" y="297"/>
                    <a:pt x="38" y="293"/>
                    <a:pt x="39" y="291"/>
                  </a:cubicBezTo>
                  <a:cubicBezTo>
                    <a:pt x="39" y="290"/>
                    <a:pt x="41" y="289"/>
                    <a:pt x="42" y="289"/>
                  </a:cubicBezTo>
                  <a:cubicBezTo>
                    <a:pt x="44" y="289"/>
                    <a:pt x="47" y="292"/>
                    <a:pt x="49" y="293"/>
                  </a:cubicBezTo>
                  <a:cubicBezTo>
                    <a:pt x="50" y="295"/>
                    <a:pt x="51" y="298"/>
                    <a:pt x="52" y="300"/>
                  </a:cubicBezTo>
                  <a:cubicBezTo>
                    <a:pt x="52" y="302"/>
                    <a:pt x="53" y="306"/>
                    <a:pt x="53" y="307"/>
                  </a:cubicBezTo>
                  <a:cubicBezTo>
                    <a:pt x="53" y="309"/>
                    <a:pt x="52" y="313"/>
                    <a:pt x="52" y="315"/>
                  </a:cubicBezTo>
                  <a:cubicBezTo>
                    <a:pt x="53" y="316"/>
                    <a:pt x="56" y="318"/>
                    <a:pt x="57" y="319"/>
                  </a:cubicBezTo>
                  <a:cubicBezTo>
                    <a:pt x="59" y="319"/>
                    <a:pt x="62" y="318"/>
                    <a:pt x="63" y="317"/>
                  </a:cubicBezTo>
                  <a:cubicBezTo>
                    <a:pt x="64" y="316"/>
                    <a:pt x="64" y="313"/>
                    <a:pt x="64" y="312"/>
                  </a:cubicBezTo>
                  <a:cubicBezTo>
                    <a:pt x="63" y="311"/>
                    <a:pt x="61" y="310"/>
                    <a:pt x="61" y="309"/>
                  </a:cubicBezTo>
                  <a:cubicBezTo>
                    <a:pt x="60" y="308"/>
                    <a:pt x="59" y="304"/>
                    <a:pt x="60" y="303"/>
                  </a:cubicBezTo>
                  <a:cubicBezTo>
                    <a:pt x="61" y="302"/>
                    <a:pt x="63" y="302"/>
                    <a:pt x="64" y="303"/>
                  </a:cubicBezTo>
                  <a:cubicBezTo>
                    <a:pt x="65" y="303"/>
                    <a:pt x="67" y="304"/>
                    <a:pt x="68" y="304"/>
                  </a:cubicBezTo>
                  <a:cubicBezTo>
                    <a:pt x="70" y="305"/>
                    <a:pt x="73" y="308"/>
                    <a:pt x="74" y="309"/>
                  </a:cubicBezTo>
                  <a:cubicBezTo>
                    <a:pt x="75" y="311"/>
                    <a:pt x="77" y="314"/>
                    <a:pt x="78" y="316"/>
                  </a:cubicBezTo>
                  <a:cubicBezTo>
                    <a:pt x="80" y="318"/>
                    <a:pt x="85" y="321"/>
                    <a:pt x="87" y="324"/>
                  </a:cubicBezTo>
                  <a:cubicBezTo>
                    <a:pt x="89" y="326"/>
                    <a:pt x="94" y="331"/>
                    <a:pt x="96" y="334"/>
                  </a:cubicBezTo>
                  <a:cubicBezTo>
                    <a:pt x="97" y="336"/>
                    <a:pt x="99" y="341"/>
                    <a:pt x="101" y="342"/>
                  </a:cubicBezTo>
                  <a:cubicBezTo>
                    <a:pt x="102" y="343"/>
                    <a:pt x="105" y="345"/>
                    <a:pt x="106" y="344"/>
                  </a:cubicBezTo>
                  <a:cubicBezTo>
                    <a:pt x="107" y="344"/>
                    <a:pt x="108" y="341"/>
                    <a:pt x="108" y="341"/>
                  </a:cubicBezTo>
                  <a:cubicBezTo>
                    <a:pt x="107" y="339"/>
                    <a:pt x="104" y="338"/>
                    <a:pt x="103" y="337"/>
                  </a:cubicBezTo>
                  <a:cubicBezTo>
                    <a:pt x="102" y="336"/>
                    <a:pt x="100" y="334"/>
                    <a:pt x="100" y="332"/>
                  </a:cubicBezTo>
                  <a:cubicBezTo>
                    <a:pt x="100" y="331"/>
                    <a:pt x="101" y="329"/>
                    <a:pt x="102" y="329"/>
                  </a:cubicBezTo>
                  <a:cubicBezTo>
                    <a:pt x="104" y="329"/>
                    <a:pt x="106" y="331"/>
                    <a:pt x="108" y="332"/>
                  </a:cubicBezTo>
                  <a:cubicBezTo>
                    <a:pt x="110" y="334"/>
                    <a:pt x="113" y="337"/>
                    <a:pt x="115" y="339"/>
                  </a:cubicBezTo>
                  <a:cubicBezTo>
                    <a:pt x="117" y="340"/>
                    <a:pt x="121" y="343"/>
                    <a:pt x="123" y="344"/>
                  </a:cubicBezTo>
                  <a:cubicBezTo>
                    <a:pt x="126" y="345"/>
                    <a:pt x="132" y="345"/>
                    <a:pt x="135" y="346"/>
                  </a:cubicBezTo>
                  <a:cubicBezTo>
                    <a:pt x="138" y="347"/>
                    <a:pt x="143" y="348"/>
                    <a:pt x="145" y="349"/>
                  </a:cubicBezTo>
                  <a:cubicBezTo>
                    <a:pt x="147" y="349"/>
                    <a:pt x="151" y="352"/>
                    <a:pt x="152" y="351"/>
                  </a:cubicBezTo>
                  <a:cubicBezTo>
                    <a:pt x="154" y="350"/>
                    <a:pt x="153" y="346"/>
                    <a:pt x="152" y="345"/>
                  </a:cubicBezTo>
                  <a:cubicBezTo>
                    <a:pt x="152" y="343"/>
                    <a:pt x="148" y="341"/>
                    <a:pt x="147" y="341"/>
                  </a:cubicBezTo>
                  <a:cubicBezTo>
                    <a:pt x="143" y="339"/>
                    <a:pt x="136" y="337"/>
                    <a:pt x="132" y="336"/>
                  </a:cubicBezTo>
                  <a:cubicBezTo>
                    <a:pt x="127" y="334"/>
                    <a:pt x="118" y="331"/>
                    <a:pt x="114" y="329"/>
                  </a:cubicBezTo>
                  <a:cubicBezTo>
                    <a:pt x="108" y="326"/>
                    <a:pt x="97" y="317"/>
                    <a:pt x="92" y="313"/>
                  </a:cubicBezTo>
                  <a:cubicBezTo>
                    <a:pt x="87" y="309"/>
                    <a:pt x="77" y="301"/>
                    <a:pt x="72" y="296"/>
                  </a:cubicBezTo>
                  <a:cubicBezTo>
                    <a:pt x="68" y="293"/>
                    <a:pt x="61" y="287"/>
                    <a:pt x="57" y="285"/>
                  </a:cubicBezTo>
                  <a:cubicBezTo>
                    <a:pt x="55" y="283"/>
                    <a:pt x="51" y="280"/>
                    <a:pt x="49" y="279"/>
                  </a:cubicBezTo>
                  <a:cubicBezTo>
                    <a:pt x="47" y="279"/>
                    <a:pt x="44" y="279"/>
                    <a:pt x="43" y="277"/>
                  </a:cubicBezTo>
                  <a:cubicBezTo>
                    <a:pt x="41" y="276"/>
                    <a:pt x="41" y="271"/>
                    <a:pt x="42" y="269"/>
                  </a:cubicBezTo>
                  <a:cubicBezTo>
                    <a:pt x="43" y="267"/>
                    <a:pt x="48" y="265"/>
                    <a:pt x="50" y="264"/>
                  </a:cubicBezTo>
                  <a:cubicBezTo>
                    <a:pt x="52" y="263"/>
                    <a:pt x="56" y="263"/>
                    <a:pt x="57" y="262"/>
                  </a:cubicBezTo>
                  <a:cubicBezTo>
                    <a:pt x="58" y="262"/>
                    <a:pt x="60" y="259"/>
                    <a:pt x="61" y="258"/>
                  </a:cubicBezTo>
                  <a:cubicBezTo>
                    <a:pt x="62" y="256"/>
                    <a:pt x="64" y="251"/>
                    <a:pt x="66" y="249"/>
                  </a:cubicBezTo>
                  <a:cubicBezTo>
                    <a:pt x="72" y="241"/>
                    <a:pt x="86" y="227"/>
                    <a:pt x="93" y="220"/>
                  </a:cubicBezTo>
                  <a:cubicBezTo>
                    <a:pt x="101" y="211"/>
                    <a:pt x="117" y="193"/>
                    <a:pt x="125" y="184"/>
                  </a:cubicBezTo>
                  <a:cubicBezTo>
                    <a:pt x="131" y="178"/>
                    <a:pt x="142" y="164"/>
                    <a:pt x="148" y="157"/>
                  </a:cubicBezTo>
                  <a:cubicBezTo>
                    <a:pt x="155" y="149"/>
                    <a:pt x="170" y="131"/>
                    <a:pt x="177" y="122"/>
                  </a:cubicBezTo>
                  <a:cubicBezTo>
                    <a:pt x="179" y="119"/>
                    <a:pt x="182" y="114"/>
                    <a:pt x="184" y="111"/>
                  </a:cubicBezTo>
                  <a:cubicBezTo>
                    <a:pt x="188" y="105"/>
                    <a:pt x="194" y="93"/>
                    <a:pt x="197" y="86"/>
                  </a:cubicBezTo>
                  <a:cubicBezTo>
                    <a:pt x="201" y="79"/>
                    <a:pt x="209" y="64"/>
                    <a:pt x="213" y="56"/>
                  </a:cubicBezTo>
                  <a:cubicBezTo>
                    <a:pt x="218" y="45"/>
                    <a:pt x="229" y="23"/>
                    <a:pt x="235" y="12"/>
                  </a:cubicBezTo>
                  <a:cubicBezTo>
                    <a:pt x="237" y="9"/>
                    <a:pt x="240" y="5"/>
                    <a:pt x="242" y="0"/>
                  </a:cubicBezTo>
                  <a:cubicBezTo>
                    <a:pt x="243" y="1"/>
                    <a:pt x="245" y="2"/>
                    <a:pt x="246" y="3"/>
                  </a:cubicBezTo>
                  <a:cubicBezTo>
                    <a:pt x="249" y="5"/>
                    <a:pt x="257" y="9"/>
                    <a:pt x="261" y="11"/>
                  </a:cubicBezTo>
                  <a:cubicBezTo>
                    <a:pt x="264" y="12"/>
                    <a:pt x="271" y="14"/>
                    <a:pt x="275" y="14"/>
                  </a:cubicBezTo>
                  <a:cubicBezTo>
                    <a:pt x="277" y="14"/>
                    <a:pt x="281" y="12"/>
                    <a:pt x="283" y="12"/>
                  </a:cubicBezTo>
                  <a:cubicBezTo>
                    <a:pt x="285" y="11"/>
                    <a:pt x="289" y="10"/>
                    <a:pt x="291" y="10"/>
                  </a:cubicBezTo>
                  <a:cubicBezTo>
                    <a:pt x="293" y="11"/>
                    <a:pt x="295" y="13"/>
                    <a:pt x="296" y="14"/>
                  </a:cubicBezTo>
                  <a:cubicBezTo>
                    <a:pt x="297" y="17"/>
                    <a:pt x="297" y="23"/>
                    <a:pt x="296" y="26"/>
                  </a:cubicBezTo>
                  <a:cubicBezTo>
                    <a:pt x="295" y="29"/>
                    <a:pt x="291" y="34"/>
                    <a:pt x="289" y="36"/>
                  </a:cubicBezTo>
                  <a:cubicBezTo>
                    <a:pt x="287" y="38"/>
                    <a:pt x="280" y="40"/>
                    <a:pt x="278" y="42"/>
                  </a:cubicBezTo>
                  <a:cubicBezTo>
                    <a:pt x="276" y="44"/>
                    <a:pt x="274" y="49"/>
                    <a:pt x="274" y="52"/>
                  </a:cubicBezTo>
                  <a:cubicBezTo>
                    <a:pt x="275" y="54"/>
                    <a:pt x="279" y="57"/>
                    <a:pt x="280" y="59"/>
                  </a:cubicBezTo>
                  <a:cubicBezTo>
                    <a:pt x="281" y="61"/>
                    <a:pt x="281" y="63"/>
                    <a:pt x="281" y="65"/>
                  </a:cubicBezTo>
                  <a:cubicBezTo>
                    <a:pt x="281" y="67"/>
                    <a:pt x="279" y="70"/>
                    <a:pt x="278" y="72"/>
                  </a:cubicBezTo>
                  <a:cubicBezTo>
                    <a:pt x="278" y="73"/>
                    <a:pt x="275" y="75"/>
                    <a:pt x="274" y="77"/>
                  </a:cubicBezTo>
                  <a:cubicBezTo>
                    <a:pt x="273" y="79"/>
                    <a:pt x="274" y="83"/>
                    <a:pt x="274" y="84"/>
                  </a:cubicBezTo>
                  <a:cubicBezTo>
                    <a:pt x="273" y="86"/>
                    <a:pt x="271" y="88"/>
                    <a:pt x="270" y="89"/>
                  </a:cubicBezTo>
                  <a:cubicBezTo>
                    <a:pt x="268" y="90"/>
                    <a:pt x="264" y="91"/>
                    <a:pt x="261" y="92"/>
                  </a:cubicBezTo>
                  <a:cubicBezTo>
                    <a:pt x="260" y="93"/>
                    <a:pt x="256" y="93"/>
                    <a:pt x="255" y="94"/>
                  </a:cubicBezTo>
                  <a:cubicBezTo>
                    <a:pt x="254" y="95"/>
                    <a:pt x="251" y="97"/>
                    <a:pt x="251" y="98"/>
                  </a:cubicBezTo>
                  <a:cubicBezTo>
                    <a:pt x="250" y="100"/>
                    <a:pt x="250" y="104"/>
                    <a:pt x="251" y="106"/>
                  </a:cubicBezTo>
                  <a:cubicBezTo>
                    <a:pt x="252" y="107"/>
                    <a:pt x="255" y="108"/>
                    <a:pt x="256" y="108"/>
                  </a:cubicBezTo>
                  <a:cubicBezTo>
                    <a:pt x="259" y="108"/>
                    <a:pt x="264" y="108"/>
                    <a:pt x="266" y="107"/>
                  </a:cubicBezTo>
                  <a:cubicBezTo>
                    <a:pt x="267" y="106"/>
                    <a:pt x="268" y="103"/>
                    <a:pt x="269" y="102"/>
                  </a:cubicBezTo>
                  <a:cubicBezTo>
                    <a:pt x="270" y="100"/>
                    <a:pt x="273" y="97"/>
                    <a:pt x="275" y="97"/>
                  </a:cubicBezTo>
                  <a:cubicBezTo>
                    <a:pt x="276" y="96"/>
                    <a:pt x="278" y="97"/>
                    <a:pt x="279" y="96"/>
                  </a:cubicBezTo>
                  <a:cubicBezTo>
                    <a:pt x="281" y="96"/>
                    <a:pt x="285" y="95"/>
                    <a:pt x="286" y="94"/>
                  </a:cubicBezTo>
                  <a:cubicBezTo>
                    <a:pt x="287" y="94"/>
                    <a:pt x="289" y="92"/>
                    <a:pt x="290" y="91"/>
                  </a:cubicBezTo>
                  <a:cubicBezTo>
                    <a:pt x="293" y="90"/>
                    <a:pt x="298" y="92"/>
                    <a:pt x="301" y="91"/>
                  </a:cubicBezTo>
                  <a:cubicBezTo>
                    <a:pt x="302" y="91"/>
                    <a:pt x="306" y="90"/>
                    <a:pt x="308" y="90"/>
                  </a:cubicBezTo>
                  <a:cubicBezTo>
                    <a:pt x="311" y="89"/>
                    <a:pt x="316" y="88"/>
                    <a:pt x="319" y="87"/>
                  </a:cubicBezTo>
                  <a:cubicBezTo>
                    <a:pt x="321" y="86"/>
                    <a:pt x="327" y="83"/>
                    <a:pt x="329" y="82"/>
                  </a:cubicBezTo>
                  <a:cubicBezTo>
                    <a:pt x="331" y="81"/>
                    <a:pt x="334" y="78"/>
                    <a:pt x="336" y="77"/>
                  </a:cubicBezTo>
                  <a:cubicBezTo>
                    <a:pt x="338" y="76"/>
                    <a:pt x="343" y="77"/>
                    <a:pt x="346" y="77"/>
                  </a:cubicBezTo>
                  <a:cubicBezTo>
                    <a:pt x="348" y="77"/>
                    <a:pt x="353" y="78"/>
                    <a:pt x="354" y="80"/>
                  </a:cubicBezTo>
                  <a:cubicBezTo>
                    <a:pt x="355" y="82"/>
                    <a:pt x="353" y="85"/>
                    <a:pt x="353" y="87"/>
                  </a:cubicBezTo>
                  <a:cubicBezTo>
                    <a:pt x="353" y="89"/>
                    <a:pt x="355" y="94"/>
                    <a:pt x="357" y="95"/>
                  </a:cubicBezTo>
                  <a:cubicBezTo>
                    <a:pt x="359" y="96"/>
                    <a:pt x="363" y="94"/>
                    <a:pt x="364" y="93"/>
                  </a:cubicBezTo>
                  <a:cubicBezTo>
                    <a:pt x="367" y="92"/>
                    <a:pt x="371" y="89"/>
                    <a:pt x="373" y="88"/>
                  </a:cubicBezTo>
                  <a:cubicBezTo>
                    <a:pt x="375" y="88"/>
                    <a:pt x="379" y="89"/>
                    <a:pt x="381" y="89"/>
                  </a:cubicBezTo>
                  <a:cubicBezTo>
                    <a:pt x="381" y="92"/>
                    <a:pt x="382" y="94"/>
                    <a:pt x="382" y="96"/>
                  </a:cubicBezTo>
                  <a:cubicBezTo>
                    <a:pt x="384" y="99"/>
                    <a:pt x="389" y="103"/>
                    <a:pt x="392" y="105"/>
                  </a:cubicBezTo>
                  <a:cubicBezTo>
                    <a:pt x="395" y="107"/>
                    <a:pt x="400" y="111"/>
                    <a:pt x="403" y="113"/>
                  </a:cubicBezTo>
                  <a:cubicBezTo>
                    <a:pt x="406" y="115"/>
                    <a:pt x="412" y="116"/>
                    <a:pt x="413" y="118"/>
                  </a:cubicBezTo>
                  <a:cubicBezTo>
                    <a:pt x="415" y="121"/>
                    <a:pt x="413" y="128"/>
                    <a:pt x="415" y="130"/>
                  </a:cubicBezTo>
                  <a:cubicBezTo>
                    <a:pt x="416" y="134"/>
                    <a:pt x="423" y="139"/>
                    <a:pt x="424" y="143"/>
                  </a:cubicBezTo>
                  <a:cubicBezTo>
                    <a:pt x="426" y="146"/>
                    <a:pt x="427" y="154"/>
                    <a:pt x="425" y="158"/>
                  </a:cubicBezTo>
                  <a:cubicBezTo>
                    <a:pt x="425" y="159"/>
                    <a:pt x="424" y="160"/>
                    <a:pt x="423" y="161"/>
                  </a:cubicBezTo>
                  <a:cubicBezTo>
                    <a:pt x="421" y="161"/>
                    <a:pt x="418" y="161"/>
                    <a:pt x="417" y="161"/>
                  </a:cubicBezTo>
                  <a:cubicBezTo>
                    <a:pt x="415" y="160"/>
                    <a:pt x="413" y="156"/>
                    <a:pt x="411" y="155"/>
                  </a:cubicBezTo>
                  <a:cubicBezTo>
                    <a:pt x="409" y="155"/>
                    <a:pt x="405" y="154"/>
                    <a:pt x="404" y="154"/>
                  </a:cubicBezTo>
                  <a:cubicBezTo>
                    <a:pt x="403" y="154"/>
                    <a:pt x="400" y="155"/>
                    <a:pt x="400" y="155"/>
                  </a:cubicBezTo>
                  <a:cubicBezTo>
                    <a:pt x="398" y="156"/>
                    <a:pt x="397" y="158"/>
                    <a:pt x="396" y="159"/>
                  </a:cubicBezTo>
                  <a:cubicBezTo>
                    <a:pt x="395" y="161"/>
                    <a:pt x="391" y="162"/>
                    <a:pt x="390" y="163"/>
                  </a:cubicBezTo>
                  <a:cubicBezTo>
                    <a:pt x="389" y="164"/>
                    <a:pt x="389" y="167"/>
                    <a:pt x="389" y="168"/>
                  </a:cubicBezTo>
                  <a:cubicBezTo>
                    <a:pt x="390" y="171"/>
                    <a:pt x="393" y="175"/>
                    <a:pt x="395" y="176"/>
                  </a:cubicBezTo>
                  <a:cubicBezTo>
                    <a:pt x="398" y="178"/>
                    <a:pt x="404" y="181"/>
                    <a:pt x="407" y="182"/>
                  </a:cubicBezTo>
                  <a:cubicBezTo>
                    <a:pt x="410" y="184"/>
                    <a:pt x="417" y="188"/>
                    <a:pt x="420" y="189"/>
                  </a:cubicBezTo>
                  <a:cubicBezTo>
                    <a:pt x="424" y="189"/>
                    <a:pt x="431" y="190"/>
                    <a:pt x="435" y="189"/>
                  </a:cubicBezTo>
                  <a:cubicBezTo>
                    <a:pt x="437" y="189"/>
                    <a:pt x="441" y="188"/>
                    <a:pt x="443" y="187"/>
                  </a:cubicBezTo>
                  <a:cubicBezTo>
                    <a:pt x="445" y="186"/>
                    <a:pt x="448" y="183"/>
                    <a:pt x="449" y="182"/>
                  </a:cubicBezTo>
                  <a:cubicBezTo>
                    <a:pt x="451" y="182"/>
                    <a:pt x="456" y="180"/>
                    <a:pt x="458" y="181"/>
                  </a:cubicBezTo>
                  <a:cubicBezTo>
                    <a:pt x="460" y="182"/>
                    <a:pt x="460" y="186"/>
                    <a:pt x="460" y="188"/>
                  </a:cubicBezTo>
                  <a:cubicBezTo>
                    <a:pt x="460" y="190"/>
                    <a:pt x="459" y="193"/>
                    <a:pt x="459" y="194"/>
                  </a:cubicBezTo>
                  <a:cubicBezTo>
                    <a:pt x="458" y="196"/>
                    <a:pt x="456" y="198"/>
                    <a:pt x="454" y="199"/>
                  </a:cubicBezTo>
                  <a:cubicBezTo>
                    <a:pt x="453" y="199"/>
                    <a:pt x="451" y="199"/>
                    <a:pt x="449" y="200"/>
                  </a:cubicBezTo>
                  <a:cubicBezTo>
                    <a:pt x="447" y="201"/>
                    <a:pt x="444" y="205"/>
                    <a:pt x="443" y="206"/>
                  </a:cubicBezTo>
                  <a:cubicBezTo>
                    <a:pt x="441" y="208"/>
                    <a:pt x="437" y="210"/>
                    <a:pt x="436" y="212"/>
                  </a:cubicBezTo>
                  <a:cubicBezTo>
                    <a:pt x="435" y="214"/>
                    <a:pt x="436" y="218"/>
                    <a:pt x="436" y="220"/>
                  </a:cubicBezTo>
                  <a:cubicBezTo>
                    <a:pt x="436" y="223"/>
                    <a:pt x="436" y="228"/>
                    <a:pt x="435" y="230"/>
                  </a:cubicBezTo>
                  <a:cubicBezTo>
                    <a:pt x="434" y="232"/>
                    <a:pt x="432" y="234"/>
                    <a:pt x="431" y="236"/>
                  </a:cubicBezTo>
                  <a:cubicBezTo>
                    <a:pt x="430" y="238"/>
                    <a:pt x="428" y="241"/>
                    <a:pt x="427" y="243"/>
                  </a:cubicBezTo>
                  <a:cubicBezTo>
                    <a:pt x="426" y="244"/>
                    <a:pt x="423" y="246"/>
                    <a:pt x="422" y="247"/>
                  </a:cubicBezTo>
                  <a:cubicBezTo>
                    <a:pt x="421" y="248"/>
                    <a:pt x="419" y="251"/>
                    <a:pt x="418" y="252"/>
                  </a:cubicBezTo>
                  <a:cubicBezTo>
                    <a:pt x="418" y="254"/>
                    <a:pt x="420" y="259"/>
                    <a:pt x="419" y="261"/>
                  </a:cubicBezTo>
                  <a:cubicBezTo>
                    <a:pt x="419" y="263"/>
                    <a:pt x="415" y="265"/>
                    <a:pt x="414" y="266"/>
                  </a:cubicBezTo>
                  <a:cubicBezTo>
                    <a:pt x="412" y="267"/>
                    <a:pt x="409" y="268"/>
                    <a:pt x="407" y="269"/>
                  </a:cubicBezTo>
                  <a:cubicBezTo>
                    <a:pt x="406" y="271"/>
                    <a:pt x="405" y="276"/>
                    <a:pt x="406" y="279"/>
                  </a:cubicBezTo>
                  <a:cubicBezTo>
                    <a:pt x="407" y="281"/>
                    <a:pt x="412" y="284"/>
                    <a:pt x="414" y="287"/>
                  </a:cubicBezTo>
                  <a:cubicBezTo>
                    <a:pt x="415" y="288"/>
                    <a:pt x="415" y="292"/>
                    <a:pt x="416" y="294"/>
                  </a:cubicBezTo>
                  <a:cubicBezTo>
                    <a:pt x="418" y="296"/>
                    <a:pt x="423" y="301"/>
                    <a:pt x="425" y="303"/>
                  </a:cubicBezTo>
                  <a:cubicBezTo>
                    <a:pt x="427" y="305"/>
                    <a:pt x="432" y="311"/>
                    <a:pt x="435" y="312"/>
                  </a:cubicBezTo>
                  <a:cubicBezTo>
                    <a:pt x="438" y="313"/>
                    <a:pt x="444" y="311"/>
                    <a:pt x="447" y="310"/>
                  </a:cubicBezTo>
                  <a:cubicBezTo>
                    <a:pt x="450" y="310"/>
                    <a:pt x="455" y="308"/>
                    <a:pt x="457" y="306"/>
                  </a:cubicBezTo>
                  <a:cubicBezTo>
                    <a:pt x="459" y="305"/>
                    <a:pt x="462" y="302"/>
                    <a:pt x="463" y="300"/>
                  </a:cubicBezTo>
                  <a:cubicBezTo>
                    <a:pt x="464" y="298"/>
                    <a:pt x="467" y="294"/>
                    <a:pt x="469" y="292"/>
                  </a:cubicBezTo>
                  <a:cubicBezTo>
                    <a:pt x="471" y="291"/>
                    <a:pt x="475" y="290"/>
                    <a:pt x="477" y="289"/>
                  </a:cubicBezTo>
                  <a:cubicBezTo>
                    <a:pt x="479" y="289"/>
                    <a:pt x="482" y="288"/>
                    <a:pt x="484" y="288"/>
                  </a:cubicBezTo>
                  <a:cubicBezTo>
                    <a:pt x="486" y="288"/>
                    <a:pt x="491" y="289"/>
                    <a:pt x="494" y="288"/>
                  </a:cubicBezTo>
                  <a:cubicBezTo>
                    <a:pt x="496" y="288"/>
                    <a:pt x="500" y="286"/>
                    <a:pt x="502" y="286"/>
                  </a:cubicBezTo>
                  <a:cubicBezTo>
                    <a:pt x="503" y="286"/>
                    <a:pt x="507" y="288"/>
                    <a:pt x="509" y="288"/>
                  </a:cubicBezTo>
                  <a:cubicBezTo>
                    <a:pt x="510" y="288"/>
                    <a:pt x="513" y="288"/>
                    <a:pt x="514" y="287"/>
                  </a:cubicBezTo>
                  <a:cubicBezTo>
                    <a:pt x="516" y="286"/>
                    <a:pt x="518" y="282"/>
                    <a:pt x="520" y="280"/>
                  </a:cubicBezTo>
                  <a:cubicBezTo>
                    <a:pt x="522" y="277"/>
                    <a:pt x="524" y="271"/>
                    <a:pt x="527" y="269"/>
                  </a:cubicBezTo>
                  <a:cubicBezTo>
                    <a:pt x="530" y="268"/>
                    <a:pt x="536" y="267"/>
                    <a:pt x="540" y="267"/>
                  </a:cubicBezTo>
                  <a:cubicBezTo>
                    <a:pt x="543" y="267"/>
                    <a:pt x="550" y="266"/>
                    <a:pt x="553" y="267"/>
                  </a:cubicBezTo>
                  <a:cubicBezTo>
                    <a:pt x="556" y="268"/>
                    <a:pt x="562" y="271"/>
                    <a:pt x="563" y="274"/>
                  </a:cubicBezTo>
                  <a:cubicBezTo>
                    <a:pt x="565" y="276"/>
                    <a:pt x="564" y="281"/>
                    <a:pt x="565" y="283"/>
                  </a:cubicBezTo>
                  <a:cubicBezTo>
                    <a:pt x="567" y="286"/>
                    <a:pt x="570" y="289"/>
                    <a:pt x="572" y="291"/>
                  </a:cubicBezTo>
                  <a:cubicBezTo>
                    <a:pt x="574" y="292"/>
                    <a:pt x="579" y="294"/>
                    <a:pt x="582" y="295"/>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1" name="Freeform 22">
              <a:extLst>
                <a:ext uri="{FF2B5EF4-FFF2-40B4-BE49-F238E27FC236}">
                  <a16:creationId xmlns:a16="http://schemas.microsoft.com/office/drawing/2014/main" id="{AD4DECFB-300D-4962-AD77-2C7B0D8FF677}"/>
                </a:ext>
              </a:extLst>
            </p:cNvPr>
            <p:cNvSpPr>
              <a:spLocks/>
            </p:cNvSpPr>
            <p:nvPr/>
          </p:nvSpPr>
          <p:spPr bwMode="auto">
            <a:xfrm>
              <a:off x="3414713" y="3378201"/>
              <a:ext cx="36512" cy="20638"/>
            </a:xfrm>
            <a:custGeom>
              <a:avLst/>
              <a:gdLst/>
              <a:ahLst/>
              <a:cxnLst>
                <a:cxn ang="0">
                  <a:pos x="23" y="2"/>
                </a:cxn>
                <a:cxn ang="0">
                  <a:pos x="25" y="8"/>
                </a:cxn>
                <a:cxn ang="0">
                  <a:pos x="24" y="12"/>
                </a:cxn>
                <a:cxn ang="0">
                  <a:pos x="18" y="14"/>
                </a:cxn>
                <a:cxn ang="0">
                  <a:pos x="12" y="10"/>
                </a:cxn>
                <a:cxn ang="0">
                  <a:pos x="13" y="7"/>
                </a:cxn>
                <a:cxn ang="0">
                  <a:pos x="7" y="7"/>
                </a:cxn>
                <a:cxn ang="0">
                  <a:pos x="6" y="10"/>
                </a:cxn>
                <a:cxn ang="0">
                  <a:pos x="1" y="12"/>
                </a:cxn>
                <a:cxn ang="0">
                  <a:pos x="0" y="9"/>
                </a:cxn>
                <a:cxn ang="0">
                  <a:pos x="3" y="3"/>
                </a:cxn>
                <a:cxn ang="0">
                  <a:pos x="9" y="0"/>
                </a:cxn>
                <a:cxn ang="0">
                  <a:pos x="19" y="0"/>
                </a:cxn>
                <a:cxn ang="0">
                  <a:pos x="23" y="2"/>
                </a:cxn>
              </a:cxnLst>
              <a:rect l="0" t="0" r="r" b="b"/>
              <a:pathLst>
                <a:path w="25" h="14">
                  <a:moveTo>
                    <a:pt x="23" y="2"/>
                  </a:moveTo>
                  <a:cubicBezTo>
                    <a:pt x="24" y="3"/>
                    <a:pt x="25" y="7"/>
                    <a:pt x="25" y="8"/>
                  </a:cubicBezTo>
                  <a:cubicBezTo>
                    <a:pt x="25" y="9"/>
                    <a:pt x="25" y="11"/>
                    <a:pt x="24" y="12"/>
                  </a:cubicBezTo>
                  <a:cubicBezTo>
                    <a:pt x="23" y="13"/>
                    <a:pt x="20" y="14"/>
                    <a:pt x="18" y="14"/>
                  </a:cubicBezTo>
                  <a:cubicBezTo>
                    <a:pt x="17" y="13"/>
                    <a:pt x="13" y="11"/>
                    <a:pt x="12" y="10"/>
                  </a:cubicBezTo>
                  <a:cubicBezTo>
                    <a:pt x="12" y="9"/>
                    <a:pt x="13" y="7"/>
                    <a:pt x="13" y="7"/>
                  </a:cubicBezTo>
                  <a:cubicBezTo>
                    <a:pt x="12" y="6"/>
                    <a:pt x="9" y="6"/>
                    <a:pt x="7" y="7"/>
                  </a:cubicBezTo>
                  <a:cubicBezTo>
                    <a:pt x="7" y="7"/>
                    <a:pt x="6" y="9"/>
                    <a:pt x="6" y="10"/>
                  </a:cubicBezTo>
                  <a:cubicBezTo>
                    <a:pt x="5" y="11"/>
                    <a:pt x="3" y="12"/>
                    <a:pt x="1" y="12"/>
                  </a:cubicBezTo>
                  <a:cubicBezTo>
                    <a:pt x="1" y="12"/>
                    <a:pt x="0" y="10"/>
                    <a:pt x="0" y="9"/>
                  </a:cubicBezTo>
                  <a:cubicBezTo>
                    <a:pt x="0" y="7"/>
                    <a:pt x="2" y="4"/>
                    <a:pt x="3" y="3"/>
                  </a:cubicBezTo>
                  <a:cubicBezTo>
                    <a:pt x="4" y="2"/>
                    <a:pt x="8" y="1"/>
                    <a:pt x="9" y="0"/>
                  </a:cubicBezTo>
                  <a:cubicBezTo>
                    <a:pt x="12" y="0"/>
                    <a:pt x="16" y="0"/>
                    <a:pt x="19" y="0"/>
                  </a:cubicBezTo>
                  <a:cubicBezTo>
                    <a:pt x="20" y="1"/>
                    <a:pt x="22" y="1"/>
                    <a:pt x="23" y="2"/>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2" name="Freeform 23">
              <a:extLst>
                <a:ext uri="{FF2B5EF4-FFF2-40B4-BE49-F238E27FC236}">
                  <a16:creationId xmlns:a16="http://schemas.microsoft.com/office/drawing/2014/main" id="{BD83FB4C-9B67-4237-A4E7-0C71A5D01143}"/>
                </a:ext>
              </a:extLst>
            </p:cNvPr>
            <p:cNvSpPr>
              <a:spLocks/>
            </p:cNvSpPr>
            <p:nvPr/>
          </p:nvSpPr>
          <p:spPr bwMode="auto">
            <a:xfrm>
              <a:off x="3308350" y="3405188"/>
              <a:ext cx="312737" cy="157163"/>
            </a:xfrm>
            <a:custGeom>
              <a:avLst/>
              <a:gdLst/>
              <a:ahLst/>
              <a:cxnLst>
                <a:cxn ang="0">
                  <a:pos x="213" y="68"/>
                </a:cxn>
                <a:cxn ang="0">
                  <a:pos x="206" y="79"/>
                </a:cxn>
                <a:cxn ang="0">
                  <a:pos x="205" y="89"/>
                </a:cxn>
                <a:cxn ang="0">
                  <a:pos x="187" y="97"/>
                </a:cxn>
                <a:cxn ang="0">
                  <a:pos x="166" y="105"/>
                </a:cxn>
                <a:cxn ang="0">
                  <a:pos x="147" y="106"/>
                </a:cxn>
                <a:cxn ang="0">
                  <a:pos x="136" y="98"/>
                </a:cxn>
                <a:cxn ang="0">
                  <a:pos x="129" y="91"/>
                </a:cxn>
                <a:cxn ang="0">
                  <a:pos x="121" y="98"/>
                </a:cxn>
                <a:cxn ang="0">
                  <a:pos x="107" y="91"/>
                </a:cxn>
                <a:cxn ang="0">
                  <a:pos x="100" y="70"/>
                </a:cxn>
                <a:cxn ang="0">
                  <a:pos x="96" y="55"/>
                </a:cxn>
                <a:cxn ang="0">
                  <a:pos x="87" y="54"/>
                </a:cxn>
                <a:cxn ang="0">
                  <a:pos x="76" y="56"/>
                </a:cxn>
                <a:cxn ang="0">
                  <a:pos x="65" y="44"/>
                </a:cxn>
                <a:cxn ang="0">
                  <a:pos x="48" y="48"/>
                </a:cxn>
                <a:cxn ang="0">
                  <a:pos x="30" y="59"/>
                </a:cxn>
                <a:cxn ang="0">
                  <a:pos x="17" y="60"/>
                </a:cxn>
                <a:cxn ang="0">
                  <a:pos x="7" y="56"/>
                </a:cxn>
                <a:cxn ang="0">
                  <a:pos x="0" y="41"/>
                </a:cxn>
                <a:cxn ang="0">
                  <a:pos x="7" y="19"/>
                </a:cxn>
                <a:cxn ang="0">
                  <a:pos x="34" y="3"/>
                </a:cxn>
                <a:cxn ang="0">
                  <a:pos x="61" y="3"/>
                </a:cxn>
                <a:cxn ang="0">
                  <a:pos x="78" y="7"/>
                </a:cxn>
                <a:cxn ang="0">
                  <a:pos x="98" y="3"/>
                </a:cxn>
                <a:cxn ang="0">
                  <a:pos x="114" y="3"/>
                </a:cxn>
                <a:cxn ang="0">
                  <a:pos x="119" y="13"/>
                </a:cxn>
                <a:cxn ang="0">
                  <a:pos x="135" y="10"/>
                </a:cxn>
                <a:cxn ang="0">
                  <a:pos x="157" y="11"/>
                </a:cxn>
                <a:cxn ang="0">
                  <a:pos x="163" y="32"/>
                </a:cxn>
                <a:cxn ang="0">
                  <a:pos x="175" y="50"/>
                </a:cxn>
                <a:cxn ang="0">
                  <a:pos x="198" y="55"/>
                </a:cxn>
                <a:cxn ang="0">
                  <a:pos x="211" y="63"/>
                </a:cxn>
              </a:cxnLst>
              <a:rect l="0" t="0" r="r" b="b"/>
              <a:pathLst>
                <a:path w="214" h="108">
                  <a:moveTo>
                    <a:pt x="211" y="63"/>
                  </a:moveTo>
                  <a:cubicBezTo>
                    <a:pt x="212" y="64"/>
                    <a:pt x="214" y="67"/>
                    <a:pt x="213" y="68"/>
                  </a:cubicBezTo>
                  <a:cubicBezTo>
                    <a:pt x="213" y="70"/>
                    <a:pt x="211" y="73"/>
                    <a:pt x="210" y="75"/>
                  </a:cubicBezTo>
                  <a:cubicBezTo>
                    <a:pt x="209" y="76"/>
                    <a:pt x="206" y="78"/>
                    <a:pt x="206" y="79"/>
                  </a:cubicBezTo>
                  <a:cubicBezTo>
                    <a:pt x="206" y="80"/>
                    <a:pt x="207" y="83"/>
                    <a:pt x="207" y="84"/>
                  </a:cubicBezTo>
                  <a:cubicBezTo>
                    <a:pt x="207" y="85"/>
                    <a:pt x="206" y="88"/>
                    <a:pt x="205" y="89"/>
                  </a:cubicBezTo>
                  <a:cubicBezTo>
                    <a:pt x="203" y="91"/>
                    <a:pt x="199" y="93"/>
                    <a:pt x="196" y="94"/>
                  </a:cubicBezTo>
                  <a:cubicBezTo>
                    <a:pt x="194" y="95"/>
                    <a:pt x="190" y="96"/>
                    <a:pt x="187" y="97"/>
                  </a:cubicBezTo>
                  <a:cubicBezTo>
                    <a:pt x="185" y="98"/>
                    <a:pt x="181" y="101"/>
                    <a:pt x="179" y="102"/>
                  </a:cubicBezTo>
                  <a:cubicBezTo>
                    <a:pt x="176" y="103"/>
                    <a:pt x="167" y="105"/>
                    <a:pt x="166" y="105"/>
                  </a:cubicBezTo>
                  <a:cubicBezTo>
                    <a:pt x="166" y="105"/>
                    <a:pt x="161" y="108"/>
                    <a:pt x="159" y="108"/>
                  </a:cubicBezTo>
                  <a:cubicBezTo>
                    <a:pt x="156" y="108"/>
                    <a:pt x="150" y="107"/>
                    <a:pt x="147" y="106"/>
                  </a:cubicBezTo>
                  <a:cubicBezTo>
                    <a:pt x="144" y="106"/>
                    <a:pt x="140" y="104"/>
                    <a:pt x="138" y="103"/>
                  </a:cubicBezTo>
                  <a:cubicBezTo>
                    <a:pt x="137" y="102"/>
                    <a:pt x="136" y="100"/>
                    <a:pt x="136" y="98"/>
                  </a:cubicBezTo>
                  <a:cubicBezTo>
                    <a:pt x="135" y="97"/>
                    <a:pt x="136" y="92"/>
                    <a:pt x="135" y="91"/>
                  </a:cubicBezTo>
                  <a:cubicBezTo>
                    <a:pt x="134" y="90"/>
                    <a:pt x="130" y="90"/>
                    <a:pt x="129" y="91"/>
                  </a:cubicBezTo>
                  <a:cubicBezTo>
                    <a:pt x="128" y="92"/>
                    <a:pt x="130" y="97"/>
                    <a:pt x="129" y="98"/>
                  </a:cubicBezTo>
                  <a:cubicBezTo>
                    <a:pt x="128" y="99"/>
                    <a:pt x="123" y="99"/>
                    <a:pt x="121" y="98"/>
                  </a:cubicBezTo>
                  <a:cubicBezTo>
                    <a:pt x="118" y="97"/>
                    <a:pt x="116" y="93"/>
                    <a:pt x="114" y="92"/>
                  </a:cubicBezTo>
                  <a:cubicBezTo>
                    <a:pt x="112" y="91"/>
                    <a:pt x="107" y="92"/>
                    <a:pt x="107" y="91"/>
                  </a:cubicBezTo>
                  <a:cubicBezTo>
                    <a:pt x="107" y="91"/>
                    <a:pt x="105" y="85"/>
                    <a:pt x="105" y="83"/>
                  </a:cubicBezTo>
                  <a:cubicBezTo>
                    <a:pt x="104" y="80"/>
                    <a:pt x="101" y="73"/>
                    <a:pt x="100" y="70"/>
                  </a:cubicBezTo>
                  <a:cubicBezTo>
                    <a:pt x="100" y="68"/>
                    <a:pt x="101" y="64"/>
                    <a:pt x="100" y="62"/>
                  </a:cubicBezTo>
                  <a:cubicBezTo>
                    <a:pt x="100" y="60"/>
                    <a:pt x="98" y="56"/>
                    <a:pt x="96" y="55"/>
                  </a:cubicBezTo>
                  <a:cubicBezTo>
                    <a:pt x="95" y="55"/>
                    <a:pt x="93" y="54"/>
                    <a:pt x="92" y="53"/>
                  </a:cubicBezTo>
                  <a:cubicBezTo>
                    <a:pt x="91" y="53"/>
                    <a:pt x="89" y="54"/>
                    <a:pt x="87" y="54"/>
                  </a:cubicBezTo>
                  <a:cubicBezTo>
                    <a:pt x="87" y="55"/>
                    <a:pt x="85" y="56"/>
                    <a:pt x="84" y="56"/>
                  </a:cubicBezTo>
                  <a:cubicBezTo>
                    <a:pt x="82" y="57"/>
                    <a:pt x="78" y="56"/>
                    <a:pt x="76" y="56"/>
                  </a:cubicBezTo>
                  <a:cubicBezTo>
                    <a:pt x="75" y="55"/>
                    <a:pt x="73" y="52"/>
                    <a:pt x="72" y="51"/>
                  </a:cubicBezTo>
                  <a:cubicBezTo>
                    <a:pt x="70" y="50"/>
                    <a:pt x="67" y="45"/>
                    <a:pt x="65" y="44"/>
                  </a:cubicBezTo>
                  <a:cubicBezTo>
                    <a:pt x="63" y="43"/>
                    <a:pt x="57" y="43"/>
                    <a:pt x="54" y="44"/>
                  </a:cubicBezTo>
                  <a:cubicBezTo>
                    <a:pt x="52" y="44"/>
                    <a:pt x="50" y="47"/>
                    <a:pt x="48" y="48"/>
                  </a:cubicBezTo>
                  <a:cubicBezTo>
                    <a:pt x="45" y="49"/>
                    <a:pt x="40" y="53"/>
                    <a:pt x="37" y="55"/>
                  </a:cubicBezTo>
                  <a:cubicBezTo>
                    <a:pt x="35" y="56"/>
                    <a:pt x="32" y="58"/>
                    <a:pt x="30" y="59"/>
                  </a:cubicBezTo>
                  <a:cubicBezTo>
                    <a:pt x="28" y="60"/>
                    <a:pt x="24" y="61"/>
                    <a:pt x="22" y="61"/>
                  </a:cubicBezTo>
                  <a:cubicBezTo>
                    <a:pt x="21" y="61"/>
                    <a:pt x="18" y="60"/>
                    <a:pt x="17" y="60"/>
                  </a:cubicBezTo>
                  <a:cubicBezTo>
                    <a:pt x="16" y="60"/>
                    <a:pt x="15" y="60"/>
                    <a:pt x="14" y="60"/>
                  </a:cubicBezTo>
                  <a:cubicBezTo>
                    <a:pt x="12" y="59"/>
                    <a:pt x="8" y="57"/>
                    <a:pt x="7" y="56"/>
                  </a:cubicBezTo>
                  <a:cubicBezTo>
                    <a:pt x="5" y="55"/>
                    <a:pt x="3" y="51"/>
                    <a:pt x="2" y="49"/>
                  </a:cubicBezTo>
                  <a:cubicBezTo>
                    <a:pt x="1" y="47"/>
                    <a:pt x="0" y="43"/>
                    <a:pt x="0" y="41"/>
                  </a:cubicBezTo>
                  <a:cubicBezTo>
                    <a:pt x="0" y="39"/>
                    <a:pt x="1" y="34"/>
                    <a:pt x="2" y="31"/>
                  </a:cubicBezTo>
                  <a:cubicBezTo>
                    <a:pt x="3" y="28"/>
                    <a:pt x="5" y="21"/>
                    <a:pt x="7" y="19"/>
                  </a:cubicBezTo>
                  <a:cubicBezTo>
                    <a:pt x="10" y="15"/>
                    <a:pt x="18" y="10"/>
                    <a:pt x="22" y="8"/>
                  </a:cubicBezTo>
                  <a:cubicBezTo>
                    <a:pt x="24" y="6"/>
                    <a:pt x="31" y="4"/>
                    <a:pt x="34" y="3"/>
                  </a:cubicBezTo>
                  <a:cubicBezTo>
                    <a:pt x="37" y="3"/>
                    <a:pt x="43" y="3"/>
                    <a:pt x="46" y="3"/>
                  </a:cubicBezTo>
                  <a:cubicBezTo>
                    <a:pt x="50" y="3"/>
                    <a:pt x="57" y="2"/>
                    <a:pt x="61" y="3"/>
                  </a:cubicBezTo>
                  <a:cubicBezTo>
                    <a:pt x="63" y="3"/>
                    <a:pt x="66" y="5"/>
                    <a:pt x="68" y="6"/>
                  </a:cubicBezTo>
                  <a:cubicBezTo>
                    <a:pt x="70" y="7"/>
                    <a:pt x="76" y="7"/>
                    <a:pt x="78" y="7"/>
                  </a:cubicBezTo>
                  <a:cubicBezTo>
                    <a:pt x="81" y="8"/>
                    <a:pt x="88" y="8"/>
                    <a:pt x="91" y="7"/>
                  </a:cubicBezTo>
                  <a:cubicBezTo>
                    <a:pt x="93" y="7"/>
                    <a:pt x="96" y="4"/>
                    <a:pt x="98" y="3"/>
                  </a:cubicBezTo>
                  <a:cubicBezTo>
                    <a:pt x="100" y="2"/>
                    <a:pt x="103" y="0"/>
                    <a:pt x="106" y="0"/>
                  </a:cubicBezTo>
                  <a:cubicBezTo>
                    <a:pt x="108" y="0"/>
                    <a:pt x="112" y="1"/>
                    <a:pt x="114" y="3"/>
                  </a:cubicBezTo>
                  <a:cubicBezTo>
                    <a:pt x="114" y="4"/>
                    <a:pt x="113" y="7"/>
                    <a:pt x="114" y="8"/>
                  </a:cubicBezTo>
                  <a:cubicBezTo>
                    <a:pt x="115" y="10"/>
                    <a:pt x="118" y="13"/>
                    <a:pt x="119" y="13"/>
                  </a:cubicBezTo>
                  <a:cubicBezTo>
                    <a:pt x="122" y="15"/>
                    <a:pt x="128" y="16"/>
                    <a:pt x="131" y="15"/>
                  </a:cubicBezTo>
                  <a:cubicBezTo>
                    <a:pt x="132" y="15"/>
                    <a:pt x="134" y="11"/>
                    <a:pt x="135" y="10"/>
                  </a:cubicBezTo>
                  <a:cubicBezTo>
                    <a:pt x="137" y="9"/>
                    <a:pt x="141" y="9"/>
                    <a:pt x="143" y="9"/>
                  </a:cubicBezTo>
                  <a:cubicBezTo>
                    <a:pt x="146" y="9"/>
                    <a:pt x="155" y="9"/>
                    <a:pt x="157" y="11"/>
                  </a:cubicBezTo>
                  <a:cubicBezTo>
                    <a:pt x="159" y="13"/>
                    <a:pt x="158" y="17"/>
                    <a:pt x="158" y="19"/>
                  </a:cubicBezTo>
                  <a:cubicBezTo>
                    <a:pt x="159" y="22"/>
                    <a:pt x="162" y="29"/>
                    <a:pt x="163" y="32"/>
                  </a:cubicBezTo>
                  <a:cubicBezTo>
                    <a:pt x="165" y="35"/>
                    <a:pt x="169" y="40"/>
                    <a:pt x="171" y="43"/>
                  </a:cubicBezTo>
                  <a:cubicBezTo>
                    <a:pt x="172" y="44"/>
                    <a:pt x="173" y="49"/>
                    <a:pt x="175" y="50"/>
                  </a:cubicBezTo>
                  <a:cubicBezTo>
                    <a:pt x="177" y="51"/>
                    <a:pt x="182" y="49"/>
                    <a:pt x="184" y="49"/>
                  </a:cubicBezTo>
                  <a:cubicBezTo>
                    <a:pt x="188" y="50"/>
                    <a:pt x="195" y="53"/>
                    <a:pt x="198" y="55"/>
                  </a:cubicBezTo>
                  <a:cubicBezTo>
                    <a:pt x="200" y="56"/>
                    <a:pt x="203" y="59"/>
                    <a:pt x="205" y="60"/>
                  </a:cubicBezTo>
                  <a:cubicBezTo>
                    <a:pt x="207" y="61"/>
                    <a:pt x="210" y="62"/>
                    <a:pt x="211" y="63"/>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3" name="Freeform 24">
              <a:extLst>
                <a:ext uri="{FF2B5EF4-FFF2-40B4-BE49-F238E27FC236}">
                  <a16:creationId xmlns:a16="http://schemas.microsoft.com/office/drawing/2014/main" id="{3EB27E35-1E92-43DD-9064-4BE49DF0B96E}"/>
                </a:ext>
              </a:extLst>
            </p:cNvPr>
            <p:cNvSpPr>
              <a:spLocks/>
            </p:cNvSpPr>
            <p:nvPr/>
          </p:nvSpPr>
          <p:spPr bwMode="auto">
            <a:xfrm>
              <a:off x="3613150" y="3516313"/>
              <a:ext cx="80962" cy="50800"/>
            </a:xfrm>
            <a:custGeom>
              <a:avLst/>
              <a:gdLst/>
              <a:ahLst/>
              <a:cxnLst>
                <a:cxn ang="0">
                  <a:pos x="56" y="14"/>
                </a:cxn>
                <a:cxn ang="0">
                  <a:pos x="53" y="18"/>
                </a:cxn>
                <a:cxn ang="0">
                  <a:pos x="52" y="23"/>
                </a:cxn>
                <a:cxn ang="0">
                  <a:pos x="46" y="28"/>
                </a:cxn>
                <a:cxn ang="0">
                  <a:pos x="45" y="32"/>
                </a:cxn>
                <a:cxn ang="0">
                  <a:pos x="42" y="32"/>
                </a:cxn>
                <a:cxn ang="0">
                  <a:pos x="32" y="32"/>
                </a:cxn>
                <a:cxn ang="0">
                  <a:pos x="25" y="35"/>
                </a:cxn>
                <a:cxn ang="0">
                  <a:pos x="17" y="34"/>
                </a:cxn>
                <a:cxn ang="0">
                  <a:pos x="13" y="29"/>
                </a:cxn>
                <a:cxn ang="0">
                  <a:pos x="13" y="24"/>
                </a:cxn>
                <a:cxn ang="0">
                  <a:pos x="10" y="19"/>
                </a:cxn>
                <a:cxn ang="0">
                  <a:pos x="3" y="18"/>
                </a:cxn>
                <a:cxn ang="0">
                  <a:pos x="0" y="14"/>
                </a:cxn>
                <a:cxn ang="0">
                  <a:pos x="3" y="9"/>
                </a:cxn>
                <a:cxn ang="0">
                  <a:pos x="8" y="4"/>
                </a:cxn>
                <a:cxn ang="0">
                  <a:pos x="14" y="0"/>
                </a:cxn>
                <a:cxn ang="0">
                  <a:pos x="23" y="3"/>
                </a:cxn>
                <a:cxn ang="0">
                  <a:pos x="28" y="3"/>
                </a:cxn>
                <a:cxn ang="0">
                  <a:pos x="36" y="7"/>
                </a:cxn>
                <a:cxn ang="0">
                  <a:pos x="43" y="11"/>
                </a:cxn>
                <a:cxn ang="0">
                  <a:pos x="52" y="13"/>
                </a:cxn>
                <a:cxn ang="0">
                  <a:pos x="56" y="14"/>
                </a:cxn>
              </a:cxnLst>
              <a:rect l="0" t="0" r="r" b="b"/>
              <a:pathLst>
                <a:path w="56" h="35">
                  <a:moveTo>
                    <a:pt x="56" y="14"/>
                  </a:moveTo>
                  <a:cubicBezTo>
                    <a:pt x="55" y="15"/>
                    <a:pt x="53" y="17"/>
                    <a:pt x="53" y="18"/>
                  </a:cubicBezTo>
                  <a:cubicBezTo>
                    <a:pt x="52" y="19"/>
                    <a:pt x="52" y="22"/>
                    <a:pt x="52" y="23"/>
                  </a:cubicBezTo>
                  <a:cubicBezTo>
                    <a:pt x="51" y="25"/>
                    <a:pt x="47" y="26"/>
                    <a:pt x="46" y="28"/>
                  </a:cubicBezTo>
                  <a:cubicBezTo>
                    <a:pt x="46" y="29"/>
                    <a:pt x="45" y="30"/>
                    <a:pt x="45" y="32"/>
                  </a:cubicBezTo>
                  <a:cubicBezTo>
                    <a:pt x="44" y="32"/>
                    <a:pt x="42" y="32"/>
                    <a:pt x="42" y="32"/>
                  </a:cubicBezTo>
                  <a:cubicBezTo>
                    <a:pt x="39" y="31"/>
                    <a:pt x="34" y="31"/>
                    <a:pt x="32" y="32"/>
                  </a:cubicBezTo>
                  <a:cubicBezTo>
                    <a:pt x="30" y="32"/>
                    <a:pt x="27" y="35"/>
                    <a:pt x="25" y="35"/>
                  </a:cubicBezTo>
                  <a:cubicBezTo>
                    <a:pt x="23" y="35"/>
                    <a:pt x="18" y="35"/>
                    <a:pt x="17" y="34"/>
                  </a:cubicBezTo>
                  <a:cubicBezTo>
                    <a:pt x="15" y="33"/>
                    <a:pt x="14" y="30"/>
                    <a:pt x="13" y="29"/>
                  </a:cubicBezTo>
                  <a:cubicBezTo>
                    <a:pt x="13" y="28"/>
                    <a:pt x="14" y="25"/>
                    <a:pt x="13" y="24"/>
                  </a:cubicBezTo>
                  <a:cubicBezTo>
                    <a:pt x="13" y="22"/>
                    <a:pt x="11" y="20"/>
                    <a:pt x="10" y="19"/>
                  </a:cubicBezTo>
                  <a:cubicBezTo>
                    <a:pt x="9" y="18"/>
                    <a:pt x="5" y="19"/>
                    <a:pt x="3" y="18"/>
                  </a:cubicBezTo>
                  <a:cubicBezTo>
                    <a:pt x="2" y="17"/>
                    <a:pt x="0" y="15"/>
                    <a:pt x="0" y="14"/>
                  </a:cubicBezTo>
                  <a:cubicBezTo>
                    <a:pt x="0" y="12"/>
                    <a:pt x="3" y="10"/>
                    <a:pt x="3" y="9"/>
                  </a:cubicBezTo>
                  <a:cubicBezTo>
                    <a:pt x="5" y="8"/>
                    <a:pt x="7" y="5"/>
                    <a:pt x="8" y="4"/>
                  </a:cubicBezTo>
                  <a:cubicBezTo>
                    <a:pt x="9" y="2"/>
                    <a:pt x="13" y="0"/>
                    <a:pt x="14" y="0"/>
                  </a:cubicBezTo>
                  <a:cubicBezTo>
                    <a:pt x="17" y="0"/>
                    <a:pt x="21" y="2"/>
                    <a:pt x="23" y="3"/>
                  </a:cubicBezTo>
                  <a:cubicBezTo>
                    <a:pt x="24" y="3"/>
                    <a:pt x="27" y="2"/>
                    <a:pt x="28" y="3"/>
                  </a:cubicBezTo>
                  <a:cubicBezTo>
                    <a:pt x="30" y="3"/>
                    <a:pt x="34" y="5"/>
                    <a:pt x="36" y="7"/>
                  </a:cubicBezTo>
                  <a:cubicBezTo>
                    <a:pt x="38" y="8"/>
                    <a:pt x="41" y="10"/>
                    <a:pt x="43" y="11"/>
                  </a:cubicBezTo>
                  <a:cubicBezTo>
                    <a:pt x="45" y="12"/>
                    <a:pt x="49" y="12"/>
                    <a:pt x="52" y="13"/>
                  </a:cubicBezTo>
                  <a:cubicBezTo>
                    <a:pt x="53" y="13"/>
                    <a:pt x="55" y="13"/>
                    <a:pt x="56" y="14"/>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4" name="Freeform 25">
              <a:extLst>
                <a:ext uri="{FF2B5EF4-FFF2-40B4-BE49-F238E27FC236}">
                  <a16:creationId xmlns:a16="http://schemas.microsoft.com/office/drawing/2014/main" id="{1E0F1B1C-563A-41D8-BA59-8CEC19A4EFFC}"/>
                </a:ext>
              </a:extLst>
            </p:cNvPr>
            <p:cNvSpPr>
              <a:spLocks/>
            </p:cNvSpPr>
            <p:nvPr/>
          </p:nvSpPr>
          <p:spPr bwMode="auto">
            <a:xfrm>
              <a:off x="3530600" y="3560763"/>
              <a:ext cx="180975" cy="123825"/>
            </a:xfrm>
            <a:custGeom>
              <a:avLst/>
              <a:gdLst/>
              <a:ahLst/>
              <a:cxnLst>
                <a:cxn ang="0">
                  <a:pos x="125" y="49"/>
                </a:cxn>
                <a:cxn ang="0">
                  <a:pos x="123" y="52"/>
                </a:cxn>
                <a:cxn ang="0">
                  <a:pos x="118" y="57"/>
                </a:cxn>
                <a:cxn ang="0">
                  <a:pos x="118" y="63"/>
                </a:cxn>
                <a:cxn ang="0">
                  <a:pos x="118" y="69"/>
                </a:cxn>
                <a:cxn ang="0">
                  <a:pos x="116" y="72"/>
                </a:cxn>
                <a:cxn ang="0">
                  <a:pos x="114" y="78"/>
                </a:cxn>
                <a:cxn ang="0">
                  <a:pos x="111" y="84"/>
                </a:cxn>
                <a:cxn ang="0">
                  <a:pos x="108" y="85"/>
                </a:cxn>
                <a:cxn ang="0">
                  <a:pos x="101" y="83"/>
                </a:cxn>
                <a:cxn ang="0">
                  <a:pos x="97" y="78"/>
                </a:cxn>
                <a:cxn ang="0">
                  <a:pos x="88" y="72"/>
                </a:cxn>
                <a:cxn ang="0">
                  <a:pos x="80" y="73"/>
                </a:cxn>
                <a:cxn ang="0">
                  <a:pos x="72" y="71"/>
                </a:cxn>
                <a:cxn ang="0">
                  <a:pos x="63" y="72"/>
                </a:cxn>
                <a:cxn ang="0">
                  <a:pos x="53" y="74"/>
                </a:cxn>
                <a:cxn ang="0">
                  <a:pos x="45" y="71"/>
                </a:cxn>
                <a:cxn ang="0">
                  <a:pos x="40" y="70"/>
                </a:cxn>
                <a:cxn ang="0">
                  <a:pos x="33" y="61"/>
                </a:cxn>
                <a:cxn ang="0">
                  <a:pos x="27" y="54"/>
                </a:cxn>
                <a:cxn ang="0">
                  <a:pos x="23" y="45"/>
                </a:cxn>
                <a:cxn ang="0">
                  <a:pos x="17" y="40"/>
                </a:cxn>
                <a:cxn ang="0">
                  <a:pos x="14" y="34"/>
                </a:cxn>
                <a:cxn ang="0">
                  <a:pos x="10" y="32"/>
                </a:cxn>
                <a:cxn ang="0">
                  <a:pos x="5" y="33"/>
                </a:cxn>
                <a:cxn ang="0">
                  <a:pos x="1" y="30"/>
                </a:cxn>
                <a:cxn ang="0">
                  <a:pos x="1" y="24"/>
                </a:cxn>
                <a:cxn ang="0">
                  <a:pos x="4" y="19"/>
                </a:cxn>
                <a:cxn ang="0">
                  <a:pos x="12" y="16"/>
                </a:cxn>
                <a:cxn ang="0">
                  <a:pos x="22" y="16"/>
                </a:cxn>
                <a:cxn ang="0">
                  <a:pos x="35" y="12"/>
                </a:cxn>
                <a:cxn ang="0">
                  <a:pos x="38" y="7"/>
                </a:cxn>
                <a:cxn ang="0">
                  <a:pos x="38" y="2"/>
                </a:cxn>
                <a:cxn ang="0">
                  <a:pos x="46" y="0"/>
                </a:cxn>
                <a:cxn ang="0">
                  <a:pos x="50" y="1"/>
                </a:cxn>
                <a:cxn ang="0">
                  <a:pos x="56" y="4"/>
                </a:cxn>
                <a:cxn ang="0">
                  <a:pos x="60" y="8"/>
                </a:cxn>
                <a:cxn ang="0">
                  <a:pos x="67" y="13"/>
                </a:cxn>
                <a:cxn ang="0">
                  <a:pos x="72" y="14"/>
                </a:cxn>
                <a:cxn ang="0">
                  <a:pos x="76" y="11"/>
                </a:cxn>
                <a:cxn ang="0">
                  <a:pos x="83" y="11"/>
                </a:cxn>
                <a:cxn ang="0">
                  <a:pos x="93" y="11"/>
                </a:cxn>
                <a:cxn ang="0">
                  <a:pos x="97" y="13"/>
                </a:cxn>
                <a:cxn ang="0">
                  <a:pos x="103" y="18"/>
                </a:cxn>
                <a:cxn ang="0">
                  <a:pos x="105" y="27"/>
                </a:cxn>
                <a:cxn ang="0">
                  <a:pos x="109" y="32"/>
                </a:cxn>
                <a:cxn ang="0">
                  <a:pos x="112" y="37"/>
                </a:cxn>
                <a:cxn ang="0">
                  <a:pos x="118" y="41"/>
                </a:cxn>
                <a:cxn ang="0">
                  <a:pos x="122" y="44"/>
                </a:cxn>
                <a:cxn ang="0">
                  <a:pos x="125" y="49"/>
                </a:cxn>
              </a:cxnLst>
              <a:rect l="0" t="0" r="r" b="b"/>
              <a:pathLst>
                <a:path w="125" h="85">
                  <a:moveTo>
                    <a:pt x="125" y="49"/>
                  </a:moveTo>
                  <a:cubicBezTo>
                    <a:pt x="125" y="50"/>
                    <a:pt x="124" y="52"/>
                    <a:pt x="123" y="52"/>
                  </a:cubicBezTo>
                  <a:cubicBezTo>
                    <a:pt x="122" y="54"/>
                    <a:pt x="118" y="55"/>
                    <a:pt x="118" y="57"/>
                  </a:cubicBezTo>
                  <a:cubicBezTo>
                    <a:pt x="117" y="58"/>
                    <a:pt x="118" y="61"/>
                    <a:pt x="118" y="63"/>
                  </a:cubicBezTo>
                  <a:cubicBezTo>
                    <a:pt x="118" y="64"/>
                    <a:pt x="118" y="67"/>
                    <a:pt x="118" y="69"/>
                  </a:cubicBezTo>
                  <a:cubicBezTo>
                    <a:pt x="117" y="70"/>
                    <a:pt x="116" y="71"/>
                    <a:pt x="116" y="72"/>
                  </a:cubicBezTo>
                  <a:cubicBezTo>
                    <a:pt x="115" y="74"/>
                    <a:pt x="114" y="77"/>
                    <a:pt x="114" y="78"/>
                  </a:cubicBezTo>
                  <a:cubicBezTo>
                    <a:pt x="113" y="80"/>
                    <a:pt x="113" y="83"/>
                    <a:pt x="111" y="84"/>
                  </a:cubicBezTo>
                  <a:cubicBezTo>
                    <a:pt x="111" y="85"/>
                    <a:pt x="109" y="85"/>
                    <a:pt x="108" y="85"/>
                  </a:cubicBezTo>
                  <a:cubicBezTo>
                    <a:pt x="106" y="85"/>
                    <a:pt x="102" y="84"/>
                    <a:pt x="101" y="83"/>
                  </a:cubicBezTo>
                  <a:cubicBezTo>
                    <a:pt x="99" y="82"/>
                    <a:pt x="98" y="79"/>
                    <a:pt x="97" y="78"/>
                  </a:cubicBezTo>
                  <a:cubicBezTo>
                    <a:pt x="95" y="76"/>
                    <a:pt x="90" y="73"/>
                    <a:pt x="88" y="72"/>
                  </a:cubicBezTo>
                  <a:cubicBezTo>
                    <a:pt x="86" y="72"/>
                    <a:pt x="82" y="73"/>
                    <a:pt x="80" y="73"/>
                  </a:cubicBezTo>
                  <a:cubicBezTo>
                    <a:pt x="78" y="73"/>
                    <a:pt x="74" y="72"/>
                    <a:pt x="72" y="71"/>
                  </a:cubicBezTo>
                  <a:cubicBezTo>
                    <a:pt x="70" y="71"/>
                    <a:pt x="66" y="72"/>
                    <a:pt x="63" y="72"/>
                  </a:cubicBezTo>
                  <a:cubicBezTo>
                    <a:pt x="61" y="72"/>
                    <a:pt x="56" y="75"/>
                    <a:pt x="53" y="74"/>
                  </a:cubicBezTo>
                  <a:cubicBezTo>
                    <a:pt x="51" y="74"/>
                    <a:pt x="47" y="72"/>
                    <a:pt x="45" y="71"/>
                  </a:cubicBezTo>
                  <a:cubicBezTo>
                    <a:pt x="44" y="71"/>
                    <a:pt x="41" y="71"/>
                    <a:pt x="40" y="70"/>
                  </a:cubicBezTo>
                  <a:cubicBezTo>
                    <a:pt x="37" y="68"/>
                    <a:pt x="35" y="63"/>
                    <a:pt x="33" y="61"/>
                  </a:cubicBezTo>
                  <a:cubicBezTo>
                    <a:pt x="32" y="59"/>
                    <a:pt x="28" y="56"/>
                    <a:pt x="27" y="54"/>
                  </a:cubicBezTo>
                  <a:cubicBezTo>
                    <a:pt x="26" y="52"/>
                    <a:pt x="25" y="47"/>
                    <a:pt x="23" y="45"/>
                  </a:cubicBezTo>
                  <a:cubicBezTo>
                    <a:pt x="22" y="43"/>
                    <a:pt x="19" y="41"/>
                    <a:pt x="17" y="40"/>
                  </a:cubicBezTo>
                  <a:cubicBezTo>
                    <a:pt x="16" y="39"/>
                    <a:pt x="15" y="36"/>
                    <a:pt x="14" y="34"/>
                  </a:cubicBezTo>
                  <a:cubicBezTo>
                    <a:pt x="13" y="34"/>
                    <a:pt x="11" y="33"/>
                    <a:pt x="10" y="32"/>
                  </a:cubicBezTo>
                  <a:cubicBezTo>
                    <a:pt x="9" y="32"/>
                    <a:pt x="6" y="33"/>
                    <a:pt x="5" y="33"/>
                  </a:cubicBezTo>
                  <a:cubicBezTo>
                    <a:pt x="4" y="33"/>
                    <a:pt x="1" y="31"/>
                    <a:pt x="1" y="30"/>
                  </a:cubicBezTo>
                  <a:cubicBezTo>
                    <a:pt x="0" y="28"/>
                    <a:pt x="1" y="26"/>
                    <a:pt x="1" y="24"/>
                  </a:cubicBezTo>
                  <a:cubicBezTo>
                    <a:pt x="1" y="23"/>
                    <a:pt x="3" y="20"/>
                    <a:pt x="4" y="19"/>
                  </a:cubicBezTo>
                  <a:cubicBezTo>
                    <a:pt x="6" y="17"/>
                    <a:pt x="10" y="16"/>
                    <a:pt x="12" y="16"/>
                  </a:cubicBezTo>
                  <a:cubicBezTo>
                    <a:pt x="15" y="15"/>
                    <a:pt x="20" y="16"/>
                    <a:pt x="22" y="16"/>
                  </a:cubicBezTo>
                  <a:cubicBezTo>
                    <a:pt x="26" y="15"/>
                    <a:pt x="33" y="15"/>
                    <a:pt x="35" y="12"/>
                  </a:cubicBezTo>
                  <a:cubicBezTo>
                    <a:pt x="36" y="11"/>
                    <a:pt x="37" y="8"/>
                    <a:pt x="38" y="7"/>
                  </a:cubicBezTo>
                  <a:cubicBezTo>
                    <a:pt x="38" y="5"/>
                    <a:pt x="37" y="3"/>
                    <a:pt x="38" y="2"/>
                  </a:cubicBezTo>
                  <a:cubicBezTo>
                    <a:pt x="39" y="0"/>
                    <a:pt x="44" y="0"/>
                    <a:pt x="46" y="0"/>
                  </a:cubicBezTo>
                  <a:cubicBezTo>
                    <a:pt x="47" y="0"/>
                    <a:pt x="49" y="1"/>
                    <a:pt x="50" y="1"/>
                  </a:cubicBezTo>
                  <a:cubicBezTo>
                    <a:pt x="51" y="2"/>
                    <a:pt x="54" y="3"/>
                    <a:pt x="56" y="4"/>
                  </a:cubicBezTo>
                  <a:cubicBezTo>
                    <a:pt x="57" y="4"/>
                    <a:pt x="59" y="7"/>
                    <a:pt x="60" y="8"/>
                  </a:cubicBezTo>
                  <a:cubicBezTo>
                    <a:pt x="61" y="10"/>
                    <a:pt x="65" y="13"/>
                    <a:pt x="67" y="13"/>
                  </a:cubicBezTo>
                  <a:cubicBezTo>
                    <a:pt x="68" y="14"/>
                    <a:pt x="70" y="14"/>
                    <a:pt x="72" y="14"/>
                  </a:cubicBezTo>
                  <a:cubicBezTo>
                    <a:pt x="73" y="14"/>
                    <a:pt x="75" y="11"/>
                    <a:pt x="76" y="11"/>
                  </a:cubicBezTo>
                  <a:cubicBezTo>
                    <a:pt x="78" y="10"/>
                    <a:pt x="81" y="11"/>
                    <a:pt x="83" y="11"/>
                  </a:cubicBezTo>
                  <a:cubicBezTo>
                    <a:pt x="86" y="10"/>
                    <a:pt x="91" y="10"/>
                    <a:pt x="93" y="11"/>
                  </a:cubicBezTo>
                  <a:cubicBezTo>
                    <a:pt x="94" y="11"/>
                    <a:pt x="96" y="12"/>
                    <a:pt x="97" y="13"/>
                  </a:cubicBezTo>
                  <a:cubicBezTo>
                    <a:pt x="99" y="14"/>
                    <a:pt x="102" y="16"/>
                    <a:pt x="103" y="18"/>
                  </a:cubicBezTo>
                  <a:cubicBezTo>
                    <a:pt x="104" y="20"/>
                    <a:pt x="104" y="25"/>
                    <a:pt x="105" y="27"/>
                  </a:cubicBezTo>
                  <a:cubicBezTo>
                    <a:pt x="106" y="29"/>
                    <a:pt x="108" y="31"/>
                    <a:pt x="109" y="32"/>
                  </a:cubicBezTo>
                  <a:cubicBezTo>
                    <a:pt x="110" y="33"/>
                    <a:pt x="111" y="36"/>
                    <a:pt x="112" y="37"/>
                  </a:cubicBezTo>
                  <a:cubicBezTo>
                    <a:pt x="114" y="38"/>
                    <a:pt x="117" y="40"/>
                    <a:pt x="118" y="41"/>
                  </a:cubicBezTo>
                  <a:cubicBezTo>
                    <a:pt x="119" y="42"/>
                    <a:pt x="121" y="44"/>
                    <a:pt x="122" y="44"/>
                  </a:cubicBezTo>
                  <a:cubicBezTo>
                    <a:pt x="123" y="45"/>
                    <a:pt x="125" y="48"/>
                    <a:pt x="125" y="49"/>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5" name="Freeform 26">
              <a:extLst>
                <a:ext uri="{FF2B5EF4-FFF2-40B4-BE49-F238E27FC236}">
                  <a16:creationId xmlns:a16="http://schemas.microsoft.com/office/drawing/2014/main" id="{7A0D546A-E308-4453-AB36-26D23DF0963D}"/>
                </a:ext>
              </a:extLst>
            </p:cNvPr>
            <p:cNvSpPr>
              <a:spLocks/>
            </p:cNvSpPr>
            <p:nvPr/>
          </p:nvSpPr>
          <p:spPr bwMode="auto">
            <a:xfrm>
              <a:off x="3278188" y="3535363"/>
              <a:ext cx="31750" cy="20638"/>
            </a:xfrm>
            <a:custGeom>
              <a:avLst/>
              <a:gdLst/>
              <a:ahLst/>
              <a:cxnLst>
                <a:cxn ang="0">
                  <a:pos x="21" y="4"/>
                </a:cxn>
                <a:cxn ang="0">
                  <a:pos x="20" y="8"/>
                </a:cxn>
                <a:cxn ang="0">
                  <a:pos x="19" y="11"/>
                </a:cxn>
                <a:cxn ang="0">
                  <a:pos x="16" y="14"/>
                </a:cxn>
                <a:cxn ang="0">
                  <a:pos x="10" y="13"/>
                </a:cxn>
                <a:cxn ang="0">
                  <a:pos x="6" y="11"/>
                </a:cxn>
                <a:cxn ang="0">
                  <a:pos x="1" y="10"/>
                </a:cxn>
                <a:cxn ang="0">
                  <a:pos x="0" y="6"/>
                </a:cxn>
                <a:cxn ang="0">
                  <a:pos x="1" y="3"/>
                </a:cxn>
                <a:cxn ang="0">
                  <a:pos x="6" y="2"/>
                </a:cxn>
                <a:cxn ang="0">
                  <a:pos x="8" y="1"/>
                </a:cxn>
                <a:cxn ang="0">
                  <a:pos x="12" y="0"/>
                </a:cxn>
                <a:cxn ang="0">
                  <a:pos x="16" y="1"/>
                </a:cxn>
                <a:cxn ang="0">
                  <a:pos x="19" y="1"/>
                </a:cxn>
                <a:cxn ang="0">
                  <a:pos x="21" y="4"/>
                </a:cxn>
              </a:cxnLst>
              <a:rect l="0" t="0" r="r" b="b"/>
              <a:pathLst>
                <a:path w="21" h="14">
                  <a:moveTo>
                    <a:pt x="21" y="4"/>
                  </a:moveTo>
                  <a:cubicBezTo>
                    <a:pt x="21" y="5"/>
                    <a:pt x="20" y="7"/>
                    <a:pt x="20" y="8"/>
                  </a:cubicBezTo>
                  <a:cubicBezTo>
                    <a:pt x="20" y="9"/>
                    <a:pt x="20" y="11"/>
                    <a:pt x="19" y="11"/>
                  </a:cubicBezTo>
                  <a:cubicBezTo>
                    <a:pt x="19" y="12"/>
                    <a:pt x="17" y="13"/>
                    <a:pt x="16" y="14"/>
                  </a:cubicBezTo>
                  <a:cubicBezTo>
                    <a:pt x="15" y="14"/>
                    <a:pt x="12" y="14"/>
                    <a:pt x="10" y="13"/>
                  </a:cubicBezTo>
                  <a:cubicBezTo>
                    <a:pt x="9" y="13"/>
                    <a:pt x="8" y="11"/>
                    <a:pt x="6" y="11"/>
                  </a:cubicBezTo>
                  <a:cubicBezTo>
                    <a:pt x="5" y="11"/>
                    <a:pt x="2" y="11"/>
                    <a:pt x="1" y="10"/>
                  </a:cubicBezTo>
                  <a:cubicBezTo>
                    <a:pt x="0" y="10"/>
                    <a:pt x="0" y="8"/>
                    <a:pt x="0" y="6"/>
                  </a:cubicBezTo>
                  <a:cubicBezTo>
                    <a:pt x="0" y="6"/>
                    <a:pt x="1" y="4"/>
                    <a:pt x="1" y="3"/>
                  </a:cubicBezTo>
                  <a:cubicBezTo>
                    <a:pt x="2" y="3"/>
                    <a:pt x="5" y="3"/>
                    <a:pt x="6" y="2"/>
                  </a:cubicBezTo>
                  <a:cubicBezTo>
                    <a:pt x="6" y="2"/>
                    <a:pt x="7" y="1"/>
                    <a:pt x="8" y="1"/>
                  </a:cubicBezTo>
                  <a:cubicBezTo>
                    <a:pt x="9" y="1"/>
                    <a:pt x="11" y="0"/>
                    <a:pt x="12" y="0"/>
                  </a:cubicBezTo>
                  <a:cubicBezTo>
                    <a:pt x="13" y="0"/>
                    <a:pt x="15" y="1"/>
                    <a:pt x="16" y="1"/>
                  </a:cubicBezTo>
                  <a:cubicBezTo>
                    <a:pt x="16" y="1"/>
                    <a:pt x="18" y="1"/>
                    <a:pt x="19" y="1"/>
                  </a:cubicBezTo>
                  <a:cubicBezTo>
                    <a:pt x="20" y="2"/>
                    <a:pt x="21" y="3"/>
                    <a:pt x="21" y="4"/>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6" name="Freeform 27">
              <a:extLst>
                <a:ext uri="{FF2B5EF4-FFF2-40B4-BE49-F238E27FC236}">
                  <a16:creationId xmlns:a16="http://schemas.microsoft.com/office/drawing/2014/main" id="{10CBF0E7-5526-428E-81FE-54331BAC6F19}"/>
                </a:ext>
              </a:extLst>
            </p:cNvPr>
            <p:cNvSpPr>
              <a:spLocks/>
            </p:cNvSpPr>
            <p:nvPr/>
          </p:nvSpPr>
          <p:spPr bwMode="auto">
            <a:xfrm>
              <a:off x="3273425" y="3568701"/>
              <a:ext cx="193675" cy="90488"/>
            </a:xfrm>
            <a:custGeom>
              <a:avLst/>
              <a:gdLst/>
              <a:ahLst/>
              <a:cxnLst>
                <a:cxn ang="0">
                  <a:pos x="132" y="30"/>
                </a:cxn>
                <a:cxn ang="0">
                  <a:pos x="133" y="36"/>
                </a:cxn>
                <a:cxn ang="0">
                  <a:pos x="131" y="40"/>
                </a:cxn>
                <a:cxn ang="0">
                  <a:pos x="125" y="40"/>
                </a:cxn>
                <a:cxn ang="0">
                  <a:pos x="122" y="44"/>
                </a:cxn>
                <a:cxn ang="0">
                  <a:pos x="119" y="47"/>
                </a:cxn>
                <a:cxn ang="0">
                  <a:pos x="112" y="48"/>
                </a:cxn>
                <a:cxn ang="0">
                  <a:pos x="107" y="45"/>
                </a:cxn>
                <a:cxn ang="0">
                  <a:pos x="102" y="44"/>
                </a:cxn>
                <a:cxn ang="0">
                  <a:pos x="99" y="41"/>
                </a:cxn>
                <a:cxn ang="0">
                  <a:pos x="94" y="40"/>
                </a:cxn>
                <a:cxn ang="0">
                  <a:pos x="88" y="39"/>
                </a:cxn>
                <a:cxn ang="0">
                  <a:pos x="80" y="39"/>
                </a:cxn>
                <a:cxn ang="0">
                  <a:pos x="71" y="41"/>
                </a:cxn>
                <a:cxn ang="0">
                  <a:pos x="65" y="40"/>
                </a:cxn>
                <a:cxn ang="0">
                  <a:pos x="57" y="42"/>
                </a:cxn>
                <a:cxn ang="0">
                  <a:pos x="52" y="45"/>
                </a:cxn>
                <a:cxn ang="0">
                  <a:pos x="44" y="49"/>
                </a:cxn>
                <a:cxn ang="0">
                  <a:pos x="43" y="52"/>
                </a:cxn>
                <a:cxn ang="0">
                  <a:pos x="41" y="56"/>
                </a:cxn>
                <a:cxn ang="0">
                  <a:pos x="38" y="59"/>
                </a:cxn>
                <a:cxn ang="0">
                  <a:pos x="37" y="61"/>
                </a:cxn>
                <a:cxn ang="0">
                  <a:pos x="34" y="62"/>
                </a:cxn>
                <a:cxn ang="0">
                  <a:pos x="31" y="61"/>
                </a:cxn>
                <a:cxn ang="0">
                  <a:pos x="31" y="59"/>
                </a:cxn>
                <a:cxn ang="0">
                  <a:pos x="34" y="54"/>
                </a:cxn>
                <a:cxn ang="0">
                  <a:pos x="34" y="45"/>
                </a:cxn>
                <a:cxn ang="0">
                  <a:pos x="30" y="40"/>
                </a:cxn>
                <a:cxn ang="0">
                  <a:pos x="24" y="36"/>
                </a:cxn>
                <a:cxn ang="0">
                  <a:pos x="21" y="31"/>
                </a:cxn>
                <a:cxn ang="0">
                  <a:pos x="14" y="27"/>
                </a:cxn>
                <a:cxn ang="0">
                  <a:pos x="11" y="22"/>
                </a:cxn>
                <a:cxn ang="0">
                  <a:pos x="8" y="19"/>
                </a:cxn>
                <a:cxn ang="0">
                  <a:pos x="4" y="16"/>
                </a:cxn>
                <a:cxn ang="0">
                  <a:pos x="1" y="13"/>
                </a:cxn>
                <a:cxn ang="0">
                  <a:pos x="4" y="11"/>
                </a:cxn>
                <a:cxn ang="0">
                  <a:pos x="9" y="10"/>
                </a:cxn>
                <a:cxn ang="0">
                  <a:pos x="13" y="7"/>
                </a:cxn>
                <a:cxn ang="0">
                  <a:pos x="21" y="5"/>
                </a:cxn>
                <a:cxn ang="0">
                  <a:pos x="26" y="7"/>
                </a:cxn>
                <a:cxn ang="0">
                  <a:pos x="34" y="7"/>
                </a:cxn>
                <a:cxn ang="0">
                  <a:pos x="39" y="10"/>
                </a:cxn>
                <a:cxn ang="0">
                  <a:pos x="46" y="11"/>
                </a:cxn>
                <a:cxn ang="0">
                  <a:pos x="56" y="10"/>
                </a:cxn>
                <a:cxn ang="0">
                  <a:pos x="63" y="8"/>
                </a:cxn>
                <a:cxn ang="0">
                  <a:pos x="69" y="4"/>
                </a:cxn>
                <a:cxn ang="0">
                  <a:pos x="74" y="3"/>
                </a:cxn>
                <a:cxn ang="0">
                  <a:pos x="80" y="3"/>
                </a:cxn>
                <a:cxn ang="0">
                  <a:pos x="84" y="1"/>
                </a:cxn>
                <a:cxn ang="0">
                  <a:pos x="90" y="1"/>
                </a:cxn>
                <a:cxn ang="0">
                  <a:pos x="100" y="0"/>
                </a:cxn>
                <a:cxn ang="0">
                  <a:pos x="104" y="1"/>
                </a:cxn>
                <a:cxn ang="0">
                  <a:pos x="110" y="2"/>
                </a:cxn>
                <a:cxn ang="0">
                  <a:pos x="114" y="2"/>
                </a:cxn>
                <a:cxn ang="0">
                  <a:pos x="119" y="6"/>
                </a:cxn>
                <a:cxn ang="0">
                  <a:pos x="120" y="11"/>
                </a:cxn>
                <a:cxn ang="0">
                  <a:pos x="122" y="17"/>
                </a:cxn>
                <a:cxn ang="0">
                  <a:pos x="126" y="21"/>
                </a:cxn>
                <a:cxn ang="0">
                  <a:pos x="128" y="27"/>
                </a:cxn>
                <a:cxn ang="0">
                  <a:pos x="132" y="30"/>
                </a:cxn>
              </a:cxnLst>
              <a:rect l="0" t="0" r="r" b="b"/>
              <a:pathLst>
                <a:path w="133" h="62">
                  <a:moveTo>
                    <a:pt x="132" y="30"/>
                  </a:moveTo>
                  <a:cubicBezTo>
                    <a:pt x="133" y="31"/>
                    <a:pt x="133" y="34"/>
                    <a:pt x="133" y="36"/>
                  </a:cubicBezTo>
                  <a:cubicBezTo>
                    <a:pt x="133" y="37"/>
                    <a:pt x="132" y="39"/>
                    <a:pt x="131" y="40"/>
                  </a:cubicBezTo>
                  <a:cubicBezTo>
                    <a:pt x="130" y="41"/>
                    <a:pt x="126" y="40"/>
                    <a:pt x="125" y="40"/>
                  </a:cubicBezTo>
                  <a:cubicBezTo>
                    <a:pt x="124" y="41"/>
                    <a:pt x="123" y="43"/>
                    <a:pt x="122" y="44"/>
                  </a:cubicBezTo>
                  <a:cubicBezTo>
                    <a:pt x="122" y="45"/>
                    <a:pt x="120" y="47"/>
                    <a:pt x="119" y="47"/>
                  </a:cubicBezTo>
                  <a:cubicBezTo>
                    <a:pt x="117" y="48"/>
                    <a:pt x="114" y="48"/>
                    <a:pt x="112" y="48"/>
                  </a:cubicBezTo>
                  <a:cubicBezTo>
                    <a:pt x="111" y="48"/>
                    <a:pt x="109" y="46"/>
                    <a:pt x="107" y="45"/>
                  </a:cubicBezTo>
                  <a:cubicBezTo>
                    <a:pt x="106" y="44"/>
                    <a:pt x="104" y="44"/>
                    <a:pt x="102" y="44"/>
                  </a:cubicBezTo>
                  <a:cubicBezTo>
                    <a:pt x="101" y="43"/>
                    <a:pt x="100" y="41"/>
                    <a:pt x="99" y="41"/>
                  </a:cubicBezTo>
                  <a:cubicBezTo>
                    <a:pt x="98" y="40"/>
                    <a:pt x="96" y="40"/>
                    <a:pt x="94" y="40"/>
                  </a:cubicBezTo>
                  <a:cubicBezTo>
                    <a:pt x="93" y="39"/>
                    <a:pt x="90" y="39"/>
                    <a:pt x="88" y="39"/>
                  </a:cubicBezTo>
                  <a:cubicBezTo>
                    <a:pt x="86" y="39"/>
                    <a:pt x="82" y="39"/>
                    <a:pt x="80" y="39"/>
                  </a:cubicBezTo>
                  <a:cubicBezTo>
                    <a:pt x="78" y="40"/>
                    <a:pt x="74" y="41"/>
                    <a:pt x="71" y="41"/>
                  </a:cubicBezTo>
                  <a:cubicBezTo>
                    <a:pt x="70" y="41"/>
                    <a:pt x="67" y="40"/>
                    <a:pt x="65" y="40"/>
                  </a:cubicBezTo>
                  <a:cubicBezTo>
                    <a:pt x="63" y="40"/>
                    <a:pt x="59" y="41"/>
                    <a:pt x="57" y="42"/>
                  </a:cubicBezTo>
                  <a:cubicBezTo>
                    <a:pt x="56" y="42"/>
                    <a:pt x="53" y="44"/>
                    <a:pt x="52" y="45"/>
                  </a:cubicBezTo>
                  <a:cubicBezTo>
                    <a:pt x="50" y="46"/>
                    <a:pt x="45" y="47"/>
                    <a:pt x="44" y="49"/>
                  </a:cubicBezTo>
                  <a:cubicBezTo>
                    <a:pt x="43" y="49"/>
                    <a:pt x="43" y="51"/>
                    <a:pt x="43" y="52"/>
                  </a:cubicBezTo>
                  <a:cubicBezTo>
                    <a:pt x="43" y="53"/>
                    <a:pt x="42" y="55"/>
                    <a:pt x="41" y="56"/>
                  </a:cubicBezTo>
                  <a:cubicBezTo>
                    <a:pt x="41" y="57"/>
                    <a:pt x="39" y="59"/>
                    <a:pt x="38" y="59"/>
                  </a:cubicBezTo>
                  <a:cubicBezTo>
                    <a:pt x="38" y="60"/>
                    <a:pt x="37" y="61"/>
                    <a:pt x="37" y="61"/>
                  </a:cubicBezTo>
                  <a:cubicBezTo>
                    <a:pt x="36" y="62"/>
                    <a:pt x="35" y="62"/>
                    <a:pt x="34" y="62"/>
                  </a:cubicBezTo>
                  <a:cubicBezTo>
                    <a:pt x="33" y="62"/>
                    <a:pt x="31" y="62"/>
                    <a:pt x="31" y="61"/>
                  </a:cubicBezTo>
                  <a:cubicBezTo>
                    <a:pt x="31" y="61"/>
                    <a:pt x="31" y="60"/>
                    <a:pt x="31" y="59"/>
                  </a:cubicBezTo>
                  <a:cubicBezTo>
                    <a:pt x="32" y="58"/>
                    <a:pt x="33" y="55"/>
                    <a:pt x="34" y="54"/>
                  </a:cubicBezTo>
                  <a:cubicBezTo>
                    <a:pt x="34" y="52"/>
                    <a:pt x="35" y="47"/>
                    <a:pt x="34" y="45"/>
                  </a:cubicBezTo>
                  <a:cubicBezTo>
                    <a:pt x="34" y="43"/>
                    <a:pt x="31" y="41"/>
                    <a:pt x="30" y="40"/>
                  </a:cubicBezTo>
                  <a:cubicBezTo>
                    <a:pt x="29" y="39"/>
                    <a:pt x="25" y="38"/>
                    <a:pt x="24" y="36"/>
                  </a:cubicBezTo>
                  <a:cubicBezTo>
                    <a:pt x="23" y="35"/>
                    <a:pt x="23" y="32"/>
                    <a:pt x="21" y="31"/>
                  </a:cubicBezTo>
                  <a:cubicBezTo>
                    <a:pt x="20" y="29"/>
                    <a:pt x="15" y="29"/>
                    <a:pt x="14" y="27"/>
                  </a:cubicBezTo>
                  <a:cubicBezTo>
                    <a:pt x="13" y="26"/>
                    <a:pt x="12" y="24"/>
                    <a:pt x="11" y="22"/>
                  </a:cubicBezTo>
                  <a:cubicBezTo>
                    <a:pt x="11" y="21"/>
                    <a:pt x="9" y="19"/>
                    <a:pt x="8" y="19"/>
                  </a:cubicBezTo>
                  <a:cubicBezTo>
                    <a:pt x="7" y="18"/>
                    <a:pt x="5" y="17"/>
                    <a:pt x="4" y="16"/>
                  </a:cubicBezTo>
                  <a:cubicBezTo>
                    <a:pt x="3" y="16"/>
                    <a:pt x="0" y="14"/>
                    <a:pt x="1" y="13"/>
                  </a:cubicBezTo>
                  <a:cubicBezTo>
                    <a:pt x="1" y="12"/>
                    <a:pt x="3" y="11"/>
                    <a:pt x="4" y="11"/>
                  </a:cubicBezTo>
                  <a:cubicBezTo>
                    <a:pt x="5" y="11"/>
                    <a:pt x="8" y="11"/>
                    <a:pt x="9" y="10"/>
                  </a:cubicBezTo>
                  <a:cubicBezTo>
                    <a:pt x="10" y="10"/>
                    <a:pt x="12" y="8"/>
                    <a:pt x="13" y="7"/>
                  </a:cubicBezTo>
                  <a:cubicBezTo>
                    <a:pt x="15" y="7"/>
                    <a:pt x="19" y="5"/>
                    <a:pt x="21" y="5"/>
                  </a:cubicBezTo>
                  <a:cubicBezTo>
                    <a:pt x="22" y="5"/>
                    <a:pt x="25" y="6"/>
                    <a:pt x="26" y="7"/>
                  </a:cubicBezTo>
                  <a:cubicBezTo>
                    <a:pt x="28" y="7"/>
                    <a:pt x="32" y="7"/>
                    <a:pt x="34" y="7"/>
                  </a:cubicBezTo>
                  <a:cubicBezTo>
                    <a:pt x="35" y="8"/>
                    <a:pt x="38" y="10"/>
                    <a:pt x="39" y="10"/>
                  </a:cubicBezTo>
                  <a:cubicBezTo>
                    <a:pt x="41" y="11"/>
                    <a:pt x="45" y="11"/>
                    <a:pt x="46" y="11"/>
                  </a:cubicBezTo>
                  <a:cubicBezTo>
                    <a:pt x="49" y="11"/>
                    <a:pt x="53" y="10"/>
                    <a:pt x="56" y="10"/>
                  </a:cubicBezTo>
                  <a:cubicBezTo>
                    <a:pt x="57" y="9"/>
                    <a:pt x="61" y="9"/>
                    <a:pt x="63" y="8"/>
                  </a:cubicBezTo>
                  <a:cubicBezTo>
                    <a:pt x="64" y="7"/>
                    <a:pt x="67" y="5"/>
                    <a:pt x="69" y="4"/>
                  </a:cubicBezTo>
                  <a:cubicBezTo>
                    <a:pt x="70" y="4"/>
                    <a:pt x="72" y="3"/>
                    <a:pt x="74" y="3"/>
                  </a:cubicBezTo>
                  <a:cubicBezTo>
                    <a:pt x="75" y="3"/>
                    <a:pt x="78" y="3"/>
                    <a:pt x="80" y="3"/>
                  </a:cubicBezTo>
                  <a:cubicBezTo>
                    <a:pt x="81" y="2"/>
                    <a:pt x="83" y="1"/>
                    <a:pt x="84" y="1"/>
                  </a:cubicBezTo>
                  <a:cubicBezTo>
                    <a:pt x="85" y="0"/>
                    <a:pt x="89" y="1"/>
                    <a:pt x="90" y="1"/>
                  </a:cubicBezTo>
                  <a:cubicBezTo>
                    <a:pt x="93" y="1"/>
                    <a:pt x="98" y="0"/>
                    <a:pt x="100" y="0"/>
                  </a:cubicBezTo>
                  <a:cubicBezTo>
                    <a:pt x="101" y="0"/>
                    <a:pt x="103" y="1"/>
                    <a:pt x="104" y="1"/>
                  </a:cubicBezTo>
                  <a:cubicBezTo>
                    <a:pt x="106" y="2"/>
                    <a:pt x="108" y="2"/>
                    <a:pt x="110" y="2"/>
                  </a:cubicBezTo>
                  <a:cubicBezTo>
                    <a:pt x="111" y="2"/>
                    <a:pt x="113" y="2"/>
                    <a:pt x="114" y="2"/>
                  </a:cubicBezTo>
                  <a:cubicBezTo>
                    <a:pt x="115" y="3"/>
                    <a:pt x="118" y="4"/>
                    <a:pt x="119" y="6"/>
                  </a:cubicBezTo>
                  <a:cubicBezTo>
                    <a:pt x="120" y="7"/>
                    <a:pt x="120" y="10"/>
                    <a:pt x="120" y="11"/>
                  </a:cubicBezTo>
                  <a:cubicBezTo>
                    <a:pt x="121" y="13"/>
                    <a:pt x="121" y="16"/>
                    <a:pt x="122" y="17"/>
                  </a:cubicBezTo>
                  <a:cubicBezTo>
                    <a:pt x="123" y="18"/>
                    <a:pt x="125" y="20"/>
                    <a:pt x="126" y="21"/>
                  </a:cubicBezTo>
                  <a:cubicBezTo>
                    <a:pt x="127" y="22"/>
                    <a:pt x="127" y="25"/>
                    <a:pt x="128" y="27"/>
                  </a:cubicBezTo>
                  <a:cubicBezTo>
                    <a:pt x="129" y="28"/>
                    <a:pt x="132" y="29"/>
                    <a:pt x="132" y="30"/>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7" name="Freeform 28">
              <a:extLst>
                <a:ext uri="{FF2B5EF4-FFF2-40B4-BE49-F238E27FC236}">
                  <a16:creationId xmlns:a16="http://schemas.microsoft.com/office/drawing/2014/main" id="{2BA4DBB2-F32B-48D8-8E19-2B8630860823}"/>
                </a:ext>
              </a:extLst>
            </p:cNvPr>
            <p:cNvSpPr>
              <a:spLocks/>
            </p:cNvSpPr>
            <p:nvPr/>
          </p:nvSpPr>
          <p:spPr bwMode="auto">
            <a:xfrm>
              <a:off x="3114675" y="3578226"/>
              <a:ext cx="627062" cy="266700"/>
            </a:xfrm>
            <a:custGeom>
              <a:avLst/>
              <a:gdLst/>
              <a:ahLst/>
              <a:cxnLst>
                <a:cxn ang="0">
                  <a:pos x="426" y="138"/>
                </a:cxn>
                <a:cxn ang="0">
                  <a:pos x="425" y="164"/>
                </a:cxn>
                <a:cxn ang="0">
                  <a:pos x="426" y="182"/>
                </a:cxn>
                <a:cxn ang="0">
                  <a:pos x="411" y="160"/>
                </a:cxn>
                <a:cxn ang="0">
                  <a:pos x="390" y="159"/>
                </a:cxn>
                <a:cxn ang="0">
                  <a:pos x="362" y="168"/>
                </a:cxn>
                <a:cxn ang="0">
                  <a:pos x="332" y="156"/>
                </a:cxn>
                <a:cxn ang="0">
                  <a:pos x="307" y="135"/>
                </a:cxn>
                <a:cxn ang="0">
                  <a:pos x="288" y="122"/>
                </a:cxn>
                <a:cxn ang="0">
                  <a:pos x="267" y="118"/>
                </a:cxn>
                <a:cxn ang="0">
                  <a:pos x="250" y="139"/>
                </a:cxn>
                <a:cxn ang="0">
                  <a:pos x="237" y="166"/>
                </a:cxn>
                <a:cxn ang="0">
                  <a:pos x="210" y="170"/>
                </a:cxn>
                <a:cxn ang="0">
                  <a:pos x="192" y="167"/>
                </a:cxn>
                <a:cxn ang="0">
                  <a:pos x="175" y="155"/>
                </a:cxn>
                <a:cxn ang="0">
                  <a:pos x="155" y="152"/>
                </a:cxn>
                <a:cxn ang="0">
                  <a:pos x="141" y="127"/>
                </a:cxn>
                <a:cxn ang="0">
                  <a:pos x="133" y="113"/>
                </a:cxn>
                <a:cxn ang="0">
                  <a:pos x="117" y="117"/>
                </a:cxn>
                <a:cxn ang="0">
                  <a:pos x="78" y="127"/>
                </a:cxn>
                <a:cxn ang="0">
                  <a:pos x="53" y="108"/>
                </a:cxn>
                <a:cxn ang="0">
                  <a:pos x="40" y="75"/>
                </a:cxn>
                <a:cxn ang="0">
                  <a:pos x="8" y="65"/>
                </a:cxn>
                <a:cxn ang="0">
                  <a:pos x="3" y="46"/>
                </a:cxn>
                <a:cxn ang="0">
                  <a:pos x="23" y="35"/>
                </a:cxn>
                <a:cxn ang="0">
                  <a:pos x="52" y="19"/>
                </a:cxn>
                <a:cxn ang="0">
                  <a:pos x="76" y="1"/>
                </a:cxn>
                <a:cxn ang="0">
                  <a:pos x="100" y="7"/>
                </a:cxn>
                <a:cxn ang="0">
                  <a:pos x="104" y="17"/>
                </a:cxn>
                <a:cxn ang="0">
                  <a:pos x="116" y="31"/>
                </a:cxn>
                <a:cxn ang="0">
                  <a:pos x="128" y="45"/>
                </a:cxn>
                <a:cxn ang="0">
                  <a:pos x="145" y="64"/>
                </a:cxn>
                <a:cxn ang="0">
                  <a:pos x="161" y="47"/>
                </a:cxn>
                <a:cxn ang="0">
                  <a:pos x="190" y="45"/>
                </a:cxn>
                <a:cxn ang="0">
                  <a:pos x="213" y="44"/>
                </a:cxn>
                <a:cxn ang="0">
                  <a:pos x="239" y="46"/>
                </a:cxn>
                <a:cxn ang="0">
                  <a:pos x="258" y="45"/>
                </a:cxn>
                <a:cxn ang="0">
                  <a:pos x="272" y="59"/>
                </a:cxn>
                <a:cxn ang="0">
                  <a:pos x="309" y="73"/>
                </a:cxn>
                <a:cxn ang="0">
                  <a:pos x="338" y="116"/>
                </a:cxn>
                <a:cxn ang="0">
                  <a:pos x="365" y="137"/>
                </a:cxn>
                <a:cxn ang="0">
                  <a:pos x="385" y="130"/>
                </a:cxn>
                <a:cxn ang="0">
                  <a:pos x="406" y="133"/>
                </a:cxn>
                <a:cxn ang="0">
                  <a:pos x="422" y="127"/>
                </a:cxn>
              </a:cxnLst>
              <a:rect l="0" t="0" r="r" b="b"/>
              <a:pathLst>
                <a:path w="430" h="182">
                  <a:moveTo>
                    <a:pt x="430" y="127"/>
                  </a:moveTo>
                  <a:cubicBezTo>
                    <a:pt x="430" y="128"/>
                    <a:pt x="429" y="130"/>
                    <a:pt x="429" y="131"/>
                  </a:cubicBezTo>
                  <a:cubicBezTo>
                    <a:pt x="428" y="133"/>
                    <a:pt x="426" y="136"/>
                    <a:pt x="426" y="138"/>
                  </a:cubicBezTo>
                  <a:cubicBezTo>
                    <a:pt x="426" y="140"/>
                    <a:pt x="426" y="143"/>
                    <a:pt x="426" y="145"/>
                  </a:cubicBezTo>
                  <a:cubicBezTo>
                    <a:pt x="426" y="147"/>
                    <a:pt x="424" y="151"/>
                    <a:pt x="423" y="153"/>
                  </a:cubicBezTo>
                  <a:cubicBezTo>
                    <a:pt x="423" y="156"/>
                    <a:pt x="424" y="161"/>
                    <a:pt x="425" y="164"/>
                  </a:cubicBezTo>
                  <a:cubicBezTo>
                    <a:pt x="425" y="167"/>
                    <a:pt x="428" y="171"/>
                    <a:pt x="429" y="174"/>
                  </a:cubicBezTo>
                  <a:cubicBezTo>
                    <a:pt x="429" y="176"/>
                    <a:pt x="428" y="180"/>
                    <a:pt x="428" y="182"/>
                  </a:cubicBezTo>
                  <a:cubicBezTo>
                    <a:pt x="427" y="182"/>
                    <a:pt x="426" y="182"/>
                    <a:pt x="426" y="182"/>
                  </a:cubicBezTo>
                  <a:cubicBezTo>
                    <a:pt x="424" y="182"/>
                    <a:pt x="419" y="182"/>
                    <a:pt x="418" y="180"/>
                  </a:cubicBezTo>
                  <a:cubicBezTo>
                    <a:pt x="416" y="179"/>
                    <a:pt x="416" y="174"/>
                    <a:pt x="415" y="172"/>
                  </a:cubicBezTo>
                  <a:cubicBezTo>
                    <a:pt x="414" y="169"/>
                    <a:pt x="414" y="161"/>
                    <a:pt x="411" y="160"/>
                  </a:cubicBezTo>
                  <a:cubicBezTo>
                    <a:pt x="409" y="158"/>
                    <a:pt x="404" y="160"/>
                    <a:pt x="401" y="160"/>
                  </a:cubicBezTo>
                  <a:cubicBezTo>
                    <a:pt x="400" y="160"/>
                    <a:pt x="398" y="161"/>
                    <a:pt x="397" y="161"/>
                  </a:cubicBezTo>
                  <a:cubicBezTo>
                    <a:pt x="395" y="161"/>
                    <a:pt x="392" y="160"/>
                    <a:pt x="390" y="159"/>
                  </a:cubicBezTo>
                  <a:cubicBezTo>
                    <a:pt x="387" y="159"/>
                    <a:pt x="380" y="158"/>
                    <a:pt x="377" y="160"/>
                  </a:cubicBezTo>
                  <a:cubicBezTo>
                    <a:pt x="375" y="161"/>
                    <a:pt x="374" y="167"/>
                    <a:pt x="372" y="169"/>
                  </a:cubicBezTo>
                  <a:cubicBezTo>
                    <a:pt x="370" y="170"/>
                    <a:pt x="364" y="169"/>
                    <a:pt x="362" y="168"/>
                  </a:cubicBezTo>
                  <a:cubicBezTo>
                    <a:pt x="359" y="168"/>
                    <a:pt x="354" y="167"/>
                    <a:pt x="351" y="166"/>
                  </a:cubicBezTo>
                  <a:cubicBezTo>
                    <a:pt x="349" y="166"/>
                    <a:pt x="345" y="165"/>
                    <a:pt x="343" y="164"/>
                  </a:cubicBezTo>
                  <a:cubicBezTo>
                    <a:pt x="340" y="162"/>
                    <a:pt x="334" y="159"/>
                    <a:pt x="332" y="156"/>
                  </a:cubicBezTo>
                  <a:cubicBezTo>
                    <a:pt x="329" y="154"/>
                    <a:pt x="324" y="148"/>
                    <a:pt x="321" y="145"/>
                  </a:cubicBezTo>
                  <a:cubicBezTo>
                    <a:pt x="320" y="144"/>
                    <a:pt x="317" y="140"/>
                    <a:pt x="316" y="139"/>
                  </a:cubicBezTo>
                  <a:cubicBezTo>
                    <a:pt x="314" y="138"/>
                    <a:pt x="309" y="136"/>
                    <a:pt x="307" y="135"/>
                  </a:cubicBezTo>
                  <a:cubicBezTo>
                    <a:pt x="305" y="133"/>
                    <a:pt x="303" y="129"/>
                    <a:pt x="301" y="128"/>
                  </a:cubicBezTo>
                  <a:cubicBezTo>
                    <a:pt x="300" y="127"/>
                    <a:pt x="296" y="126"/>
                    <a:pt x="294" y="125"/>
                  </a:cubicBezTo>
                  <a:cubicBezTo>
                    <a:pt x="292" y="124"/>
                    <a:pt x="289" y="123"/>
                    <a:pt x="288" y="122"/>
                  </a:cubicBezTo>
                  <a:cubicBezTo>
                    <a:pt x="286" y="121"/>
                    <a:pt x="285" y="117"/>
                    <a:pt x="283" y="116"/>
                  </a:cubicBezTo>
                  <a:cubicBezTo>
                    <a:pt x="281" y="115"/>
                    <a:pt x="275" y="115"/>
                    <a:pt x="273" y="115"/>
                  </a:cubicBezTo>
                  <a:cubicBezTo>
                    <a:pt x="271" y="116"/>
                    <a:pt x="269" y="117"/>
                    <a:pt x="267" y="118"/>
                  </a:cubicBezTo>
                  <a:cubicBezTo>
                    <a:pt x="265" y="119"/>
                    <a:pt x="261" y="122"/>
                    <a:pt x="259" y="123"/>
                  </a:cubicBezTo>
                  <a:cubicBezTo>
                    <a:pt x="257" y="125"/>
                    <a:pt x="253" y="128"/>
                    <a:pt x="252" y="130"/>
                  </a:cubicBezTo>
                  <a:cubicBezTo>
                    <a:pt x="251" y="132"/>
                    <a:pt x="251" y="137"/>
                    <a:pt x="250" y="139"/>
                  </a:cubicBezTo>
                  <a:cubicBezTo>
                    <a:pt x="249" y="142"/>
                    <a:pt x="245" y="148"/>
                    <a:pt x="244" y="151"/>
                  </a:cubicBezTo>
                  <a:cubicBezTo>
                    <a:pt x="243" y="154"/>
                    <a:pt x="244" y="161"/>
                    <a:pt x="242" y="163"/>
                  </a:cubicBezTo>
                  <a:cubicBezTo>
                    <a:pt x="241" y="165"/>
                    <a:pt x="238" y="166"/>
                    <a:pt x="237" y="166"/>
                  </a:cubicBezTo>
                  <a:cubicBezTo>
                    <a:pt x="235" y="167"/>
                    <a:pt x="231" y="165"/>
                    <a:pt x="229" y="165"/>
                  </a:cubicBezTo>
                  <a:cubicBezTo>
                    <a:pt x="226" y="165"/>
                    <a:pt x="220" y="166"/>
                    <a:pt x="217" y="167"/>
                  </a:cubicBezTo>
                  <a:cubicBezTo>
                    <a:pt x="215" y="168"/>
                    <a:pt x="212" y="170"/>
                    <a:pt x="210" y="170"/>
                  </a:cubicBezTo>
                  <a:cubicBezTo>
                    <a:pt x="208" y="171"/>
                    <a:pt x="204" y="172"/>
                    <a:pt x="202" y="172"/>
                  </a:cubicBezTo>
                  <a:cubicBezTo>
                    <a:pt x="200" y="173"/>
                    <a:pt x="197" y="172"/>
                    <a:pt x="195" y="172"/>
                  </a:cubicBezTo>
                  <a:cubicBezTo>
                    <a:pt x="194" y="171"/>
                    <a:pt x="193" y="168"/>
                    <a:pt x="192" y="167"/>
                  </a:cubicBezTo>
                  <a:cubicBezTo>
                    <a:pt x="191" y="166"/>
                    <a:pt x="187" y="165"/>
                    <a:pt x="185" y="164"/>
                  </a:cubicBezTo>
                  <a:cubicBezTo>
                    <a:pt x="184" y="163"/>
                    <a:pt x="180" y="162"/>
                    <a:pt x="179" y="161"/>
                  </a:cubicBezTo>
                  <a:cubicBezTo>
                    <a:pt x="178" y="160"/>
                    <a:pt x="177" y="157"/>
                    <a:pt x="175" y="155"/>
                  </a:cubicBezTo>
                  <a:cubicBezTo>
                    <a:pt x="175" y="154"/>
                    <a:pt x="173" y="152"/>
                    <a:pt x="172" y="152"/>
                  </a:cubicBezTo>
                  <a:cubicBezTo>
                    <a:pt x="170" y="151"/>
                    <a:pt x="165" y="153"/>
                    <a:pt x="163" y="153"/>
                  </a:cubicBezTo>
                  <a:cubicBezTo>
                    <a:pt x="161" y="153"/>
                    <a:pt x="157" y="153"/>
                    <a:pt x="155" y="152"/>
                  </a:cubicBezTo>
                  <a:cubicBezTo>
                    <a:pt x="153" y="151"/>
                    <a:pt x="150" y="148"/>
                    <a:pt x="150" y="146"/>
                  </a:cubicBezTo>
                  <a:cubicBezTo>
                    <a:pt x="149" y="143"/>
                    <a:pt x="151" y="138"/>
                    <a:pt x="150" y="136"/>
                  </a:cubicBezTo>
                  <a:cubicBezTo>
                    <a:pt x="149" y="133"/>
                    <a:pt x="144" y="128"/>
                    <a:pt x="141" y="127"/>
                  </a:cubicBezTo>
                  <a:cubicBezTo>
                    <a:pt x="140" y="126"/>
                    <a:pt x="137" y="126"/>
                    <a:pt x="136" y="125"/>
                  </a:cubicBezTo>
                  <a:cubicBezTo>
                    <a:pt x="134" y="124"/>
                    <a:pt x="131" y="120"/>
                    <a:pt x="131" y="118"/>
                  </a:cubicBezTo>
                  <a:cubicBezTo>
                    <a:pt x="131" y="116"/>
                    <a:pt x="134" y="114"/>
                    <a:pt x="133" y="113"/>
                  </a:cubicBezTo>
                  <a:cubicBezTo>
                    <a:pt x="133" y="111"/>
                    <a:pt x="130" y="111"/>
                    <a:pt x="128" y="111"/>
                  </a:cubicBezTo>
                  <a:cubicBezTo>
                    <a:pt x="127" y="111"/>
                    <a:pt x="124" y="111"/>
                    <a:pt x="123" y="111"/>
                  </a:cubicBezTo>
                  <a:cubicBezTo>
                    <a:pt x="121" y="112"/>
                    <a:pt x="119" y="116"/>
                    <a:pt x="117" y="117"/>
                  </a:cubicBezTo>
                  <a:cubicBezTo>
                    <a:pt x="116" y="119"/>
                    <a:pt x="113" y="124"/>
                    <a:pt x="111" y="125"/>
                  </a:cubicBezTo>
                  <a:cubicBezTo>
                    <a:pt x="108" y="127"/>
                    <a:pt x="100" y="127"/>
                    <a:pt x="97" y="128"/>
                  </a:cubicBezTo>
                  <a:cubicBezTo>
                    <a:pt x="92" y="128"/>
                    <a:pt x="83" y="128"/>
                    <a:pt x="78" y="127"/>
                  </a:cubicBezTo>
                  <a:cubicBezTo>
                    <a:pt x="76" y="126"/>
                    <a:pt x="71" y="123"/>
                    <a:pt x="68" y="122"/>
                  </a:cubicBezTo>
                  <a:cubicBezTo>
                    <a:pt x="66" y="120"/>
                    <a:pt x="63" y="118"/>
                    <a:pt x="61" y="116"/>
                  </a:cubicBezTo>
                  <a:cubicBezTo>
                    <a:pt x="59" y="114"/>
                    <a:pt x="55" y="110"/>
                    <a:pt x="53" y="108"/>
                  </a:cubicBezTo>
                  <a:cubicBezTo>
                    <a:pt x="51" y="105"/>
                    <a:pt x="47" y="98"/>
                    <a:pt x="45" y="94"/>
                  </a:cubicBezTo>
                  <a:cubicBezTo>
                    <a:pt x="44" y="92"/>
                    <a:pt x="43" y="88"/>
                    <a:pt x="43" y="85"/>
                  </a:cubicBezTo>
                  <a:cubicBezTo>
                    <a:pt x="42" y="83"/>
                    <a:pt x="42" y="77"/>
                    <a:pt x="40" y="75"/>
                  </a:cubicBezTo>
                  <a:cubicBezTo>
                    <a:pt x="39" y="74"/>
                    <a:pt x="34" y="72"/>
                    <a:pt x="31" y="71"/>
                  </a:cubicBezTo>
                  <a:cubicBezTo>
                    <a:pt x="28" y="70"/>
                    <a:pt x="23" y="70"/>
                    <a:pt x="20" y="70"/>
                  </a:cubicBezTo>
                  <a:cubicBezTo>
                    <a:pt x="17" y="69"/>
                    <a:pt x="11" y="67"/>
                    <a:pt x="8" y="65"/>
                  </a:cubicBezTo>
                  <a:cubicBezTo>
                    <a:pt x="7" y="63"/>
                    <a:pt x="6" y="59"/>
                    <a:pt x="5" y="57"/>
                  </a:cubicBezTo>
                  <a:cubicBezTo>
                    <a:pt x="4" y="56"/>
                    <a:pt x="1" y="55"/>
                    <a:pt x="1" y="54"/>
                  </a:cubicBezTo>
                  <a:cubicBezTo>
                    <a:pt x="0" y="52"/>
                    <a:pt x="2" y="47"/>
                    <a:pt x="3" y="46"/>
                  </a:cubicBezTo>
                  <a:cubicBezTo>
                    <a:pt x="4" y="44"/>
                    <a:pt x="6" y="42"/>
                    <a:pt x="7" y="41"/>
                  </a:cubicBezTo>
                  <a:cubicBezTo>
                    <a:pt x="9" y="39"/>
                    <a:pt x="13" y="38"/>
                    <a:pt x="15" y="37"/>
                  </a:cubicBezTo>
                  <a:cubicBezTo>
                    <a:pt x="17" y="36"/>
                    <a:pt x="21" y="36"/>
                    <a:pt x="23" y="35"/>
                  </a:cubicBezTo>
                  <a:cubicBezTo>
                    <a:pt x="24" y="34"/>
                    <a:pt x="26" y="32"/>
                    <a:pt x="27" y="32"/>
                  </a:cubicBezTo>
                  <a:cubicBezTo>
                    <a:pt x="30" y="30"/>
                    <a:pt x="35" y="28"/>
                    <a:pt x="38" y="26"/>
                  </a:cubicBezTo>
                  <a:cubicBezTo>
                    <a:pt x="41" y="24"/>
                    <a:pt x="49" y="21"/>
                    <a:pt x="52" y="19"/>
                  </a:cubicBezTo>
                  <a:cubicBezTo>
                    <a:pt x="54" y="17"/>
                    <a:pt x="58" y="14"/>
                    <a:pt x="60" y="13"/>
                  </a:cubicBezTo>
                  <a:cubicBezTo>
                    <a:pt x="62" y="11"/>
                    <a:pt x="66" y="8"/>
                    <a:pt x="68" y="6"/>
                  </a:cubicBezTo>
                  <a:cubicBezTo>
                    <a:pt x="69" y="5"/>
                    <a:pt x="73" y="2"/>
                    <a:pt x="76" y="1"/>
                  </a:cubicBezTo>
                  <a:cubicBezTo>
                    <a:pt x="78" y="0"/>
                    <a:pt x="83" y="1"/>
                    <a:pt x="86" y="1"/>
                  </a:cubicBezTo>
                  <a:cubicBezTo>
                    <a:pt x="88" y="2"/>
                    <a:pt x="92" y="5"/>
                    <a:pt x="94" y="6"/>
                  </a:cubicBezTo>
                  <a:cubicBezTo>
                    <a:pt x="96" y="6"/>
                    <a:pt x="98" y="7"/>
                    <a:pt x="100" y="7"/>
                  </a:cubicBezTo>
                  <a:cubicBezTo>
                    <a:pt x="101" y="7"/>
                    <a:pt x="104" y="6"/>
                    <a:pt x="105" y="6"/>
                  </a:cubicBezTo>
                  <a:cubicBezTo>
                    <a:pt x="106" y="7"/>
                    <a:pt x="106" y="9"/>
                    <a:pt x="106" y="10"/>
                  </a:cubicBezTo>
                  <a:cubicBezTo>
                    <a:pt x="106" y="12"/>
                    <a:pt x="105" y="15"/>
                    <a:pt x="104" y="17"/>
                  </a:cubicBezTo>
                  <a:cubicBezTo>
                    <a:pt x="104" y="18"/>
                    <a:pt x="105" y="22"/>
                    <a:pt x="106" y="23"/>
                  </a:cubicBezTo>
                  <a:cubicBezTo>
                    <a:pt x="107" y="25"/>
                    <a:pt x="110" y="28"/>
                    <a:pt x="111" y="29"/>
                  </a:cubicBezTo>
                  <a:cubicBezTo>
                    <a:pt x="113" y="30"/>
                    <a:pt x="115" y="30"/>
                    <a:pt x="116" y="31"/>
                  </a:cubicBezTo>
                  <a:cubicBezTo>
                    <a:pt x="118" y="32"/>
                    <a:pt x="119" y="36"/>
                    <a:pt x="120" y="37"/>
                  </a:cubicBezTo>
                  <a:cubicBezTo>
                    <a:pt x="121" y="38"/>
                    <a:pt x="121" y="41"/>
                    <a:pt x="122" y="41"/>
                  </a:cubicBezTo>
                  <a:cubicBezTo>
                    <a:pt x="123" y="43"/>
                    <a:pt x="127" y="44"/>
                    <a:pt x="128" y="45"/>
                  </a:cubicBezTo>
                  <a:cubicBezTo>
                    <a:pt x="130" y="47"/>
                    <a:pt x="130" y="54"/>
                    <a:pt x="132" y="56"/>
                  </a:cubicBezTo>
                  <a:cubicBezTo>
                    <a:pt x="133" y="58"/>
                    <a:pt x="135" y="62"/>
                    <a:pt x="137" y="63"/>
                  </a:cubicBezTo>
                  <a:cubicBezTo>
                    <a:pt x="139" y="64"/>
                    <a:pt x="143" y="64"/>
                    <a:pt x="145" y="64"/>
                  </a:cubicBezTo>
                  <a:cubicBezTo>
                    <a:pt x="147" y="63"/>
                    <a:pt x="150" y="62"/>
                    <a:pt x="151" y="61"/>
                  </a:cubicBezTo>
                  <a:cubicBezTo>
                    <a:pt x="153" y="60"/>
                    <a:pt x="155" y="55"/>
                    <a:pt x="157" y="53"/>
                  </a:cubicBezTo>
                  <a:cubicBezTo>
                    <a:pt x="158" y="52"/>
                    <a:pt x="160" y="49"/>
                    <a:pt x="161" y="47"/>
                  </a:cubicBezTo>
                  <a:cubicBezTo>
                    <a:pt x="163" y="46"/>
                    <a:pt x="166" y="45"/>
                    <a:pt x="168" y="44"/>
                  </a:cubicBezTo>
                  <a:cubicBezTo>
                    <a:pt x="171" y="44"/>
                    <a:pt x="176" y="44"/>
                    <a:pt x="178" y="44"/>
                  </a:cubicBezTo>
                  <a:cubicBezTo>
                    <a:pt x="181" y="44"/>
                    <a:pt x="187" y="45"/>
                    <a:pt x="190" y="45"/>
                  </a:cubicBezTo>
                  <a:cubicBezTo>
                    <a:pt x="192" y="45"/>
                    <a:pt x="196" y="43"/>
                    <a:pt x="198" y="42"/>
                  </a:cubicBezTo>
                  <a:cubicBezTo>
                    <a:pt x="199" y="41"/>
                    <a:pt x="203" y="38"/>
                    <a:pt x="205" y="39"/>
                  </a:cubicBezTo>
                  <a:cubicBezTo>
                    <a:pt x="207" y="39"/>
                    <a:pt x="211" y="43"/>
                    <a:pt x="213" y="44"/>
                  </a:cubicBezTo>
                  <a:cubicBezTo>
                    <a:pt x="215" y="45"/>
                    <a:pt x="219" y="47"/>
                    <a:pt x="221" y="47"/>
                  </a:cubicBezTo>
                  <a:cubicBezTo>
                    <a:pt x="224" y="47"/>
                    <a:pt x="228" y="47"/>
                    <a:pt x="231" y="47"/>
                  </a:cubicBezTo>
                  <a:cubicBezTo>
                    <a:pt x="233" y="46"/>
                    <a:pt x="237" y="46"/>
                    <a:pt x="239" y="46"/>
                  </a:cubicBezTo>
                  <a:cubicBezTo>
                    <a:pt x="241" y="45"/>
                    <a:pt x="244" y="43"/>
                    <a:pt x="245" y="43"/>
                  </a:cubicBezTo>
                  <a:cubicBezTo>
                    <a:pt x="247" y="42"/>
                    <a:pt x="251" y="42"/>
                    <a:pt x="253" y="42"/>
                  </a:cubicBezTo>
                  <a:cubicBezTo>
                    <a:pt x="254" y="43"/>
                    <a:pt x="257" y="44"/>
                    <a:pt x="258" y="45"/>
                  </a:cubicBezTo>
                  <a:cubicBezTo>
                    <a:pt x="259" y="47"/>
                    <a:pt x="260" y="50"/>
                    <a:pt x="260" y="52"/>
                  </a:cubicBezTo>
                  <a:cubicBezTo>
                    <a:pt x="261" y="53"/>
                    <a:pt x="262" y="56"/>
                    <a:pt x="263" y="56"/>
                  </a:cubicBezTo>
                  <a:cubicBezTo>
                    <a:pt x="265" y="58"/>
                    <a:pt x="270" y="58"/>
                    <a:pt x="272" y="59"/>
                  </a:cubicBezTo>
                  <a:cubicBezTo>
                    <a:pt x="275" y="59"/>
                    <a:pt x="280" y="60"/>
                    <a:pt x="283" y="61"/>
                  </a:cubicBezTo>
                  <a:cubicBezTo>
                    <a:pt x="286" y="62"/>
                    <a:pt x="292" y="65"/>
                    <a:pt x="295" y="67"/>
                  </a:cubicBezTo>
                  <a:cubicBezTo>
                    <a:pt x="298" y="68"/>
                    <a:pt x="306" y="71"/>
                    <a:pt x="309" y="73"/>
                  </a:cubicBezTo>
                  <a:cubicBezTo>
                    <a:pt x="312" y="76"/>
                    <a:pt x="316" y="83"/>
                    <a:pt x="319" y="86"/>
                  </a:cubicBezTo>
                  <a:cubicBezTo>
                    <a:pt x="322" y="90"/>
                    <a:pt x="327" y="98"/>
                    <a:pt x="330" y="102"/>
                  </a:cubicBezTo>
                  <a:cubicBezTo>
                    <a:pt x="332" y="106"/>
                    <a:pt x="336" y="113"/>
                    <a:pt x="338" y="116"/>
                  </a:cubicBezTo>
                  <a:cubicBezTo>
                    <a:pt x="339" y="119"/>
                    <a:pt x="342" y="126"/>
                    <a:pt x="344" y="128"/>
                  </a:cubicBezTo>
                  <a:cubicBezTo>
                    <a:pt x="347" y="131"/>
                    <a:pt x="353" y="134"/>
                    <a:pt x="357" y="135"/>
                  </a:cubicBezTo>
                  <a:cubicBezTo>
                    <a:pt x="359" y="136"/>
                    <a:pt x="363" y="137"/>
                    <a:pt x="365" y="137"/>
                  </a:cubicBezTo>
                  <a:cubicBezTo>
                    <a:pt x="367" y="136"/>
                    <a:pt x="369" y="135"/>
                    <a:pt x="371" y="135"/>
                  </a:cubicBezTo>
                  <a:cubicBezTo>
                    <a:pt x="372" y="134"/>
                    <a:pt x="374" y="132"/>
                    <a:pt x="376" y="131"/>
                  </a:cubicBezTo>
                  <a:cubicBezTo>
                    <a:pt x="378" y="130"/>
                    <a:pt x="383" y="130"/>
                    <a:pt x="385" y="130"/>
                  </a:cubicBezTo>
                  <a:cubicBezTo>
                    <a:pt x="386" y="130"/>
                    <a:pt x="388" y="132"/>
                    <a:pt x="389" y="132"/>
                  </a:cubicBezTo>
                  <a:cubicBezTo>
                    <a:pt x="391" y="133"/>
                    <a:pt x="396" y="134"/>
                    <a:pt x="398" y="134"/>
                  </a:cubicBezTo>
                  <a:cubicBezTo>
                    <a:pt x="400" y="134"/>
                    <a:pt x="404" y="133"/>
                    <a:pt x="406" y="133"/>
                  </a:cubicBezTo>
                  <a:cubicBezTo>
                    <a:pt x="407" y="133"/>
                    <a:pt x="410" y="133"/>
                    <a:pt x="411" y="133"/>
                  </a:cubicBezTo>
                  <a:cubicBezTo>
                    <a:pt x="413" y="133"/>
                    <a:pt x="417" y="131"/>
                    <a:pt x="419" y="130"/>
                  </a:cubicBezTo>
                  <a:cubicBezTo>
                    <a:pt x="420" y="130"/>
                    <a:pt x="421" y="127"/>
                    <a:pt x="422" y="127"/>
                  </a:cubicBezTo>
                  <a:cubicBezTo>
                    <a:pt x="423" y="126"/>
                    <a:pt x="427" y="126"/>
                    <a:pt x="428" y="126"/>
                  </a:cubicBezTo>
                  <a:cubicBezTo>
                    <a:pt x="429" y="126"/>
                    <a:pt x="429" y="127"/>
                    <a:pt x="430" y="127"/>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8" name="Freeform 29">
              <a:extLst>
                <a:ext uri="{FF2B5EF4-FFF2-40B4-BE49-F238E27FC236}">
                  <a16:creationId xmlns:a16="http://schemas.microsoft.com/office/drawing/2014/main" id="{A43660CD-E207-407F-9BBC-48034BD207DE}"/>
                </a:ext>
              </a:extLst>
            </p:cNvPr>
            <p:cNvSpPr>
              <a:spLocks/>
            </p:cNvSpPr>
            <p:nvPr/>
          </p:nvSpPr>
          <p:spPr bwMode="auto">
            <a:xfrm>
              <a:off x="3068638" y="3797301"/>
              <a:ext cx="647700" cy="249238"/>
            </a:xfrm>
            <a:custGeom>
              <a:avLst/>
              <a:gdLst/>
              <a:ahLst/>
              <a:cxnLst>
                <a:cxn ang="0">
                  <a:pos x="429" y="74"/>
                </a:cxn>
                <a:cxn ang="0">
                  <a:pos x="386" y="114"/>
                </a:cxn>
                <a:cxn ang="0">
                  <a:pos x="358" y="134"/>
                </a:cxn>
                <a:cxn ang="0">
                  <a:pos x="322" y="139"/>
                </a:cxn>
                <a:cxn ang="0">
                  <a:pos x="294" y="164"/>
                </a:cxn>
                <a:cxn ang="0">
                  <a:pos x="264" y="164"/>
                </a:cxn>
                <a:cxn ang="0">
                  <a:pos x="244" y="160"/>
                </a:cxn>
                <a:cxn ang="0">
                  <a:pos x="218" y="153"/>
                </a:cxn>
                <a:cxn ang="0">
                  <a:pos x="213" y="129"/>
                </a:cxn>
                <a:cxn ang="0">
                  <a:pos x="199" y="118"/>
                </a:cxn>
                <a:cxn ang="0">
                  <a:pos x="172" y="112"/>
                </a:cxn>
                <a:cxn ang="0">
                  <a:pos x="146" y="99"/>
                </a:cxn>
                <a:cxn ang="0">
                  <a:pos x="127" y="85"/>
                </a:cxn>
                <a:cxn ang="0">
                  <a:pos x="108" y="95"/>
                </a:cxn>
                <a:cxn ang="0">
                  <a:pos x="86" y="98"/>
                </a:cxn>
                <a:cxn ang="0">
                  <a:pos x="83" y="124"/>
                </a:cxn>
                <a:cxn ang="0">
                  <a:pos x="65" y="136"/>
                </a:cxn>
                <a:cxn ang="0">
                  <a:pos x="42" y="137"/>
                </a:cxn>
                <a:cxn ang="0">
                  <a:pos x="18" y="120"/>
                </a:cxn>
                <a:cxn ang="0">
                  <a:pos x="7" y="93"/>
                </a:cxn>
                <a:cxn ang="0">
                  <a:pos x="1" y="76"/>
                </a:cxn>
                <a:cxn ang="0">
                  <a:pos x="9" y="60"/>
                </a:cxn>
                <a:cxn ang="0">
                  <a:pos x="4" y="32"/>
                </a:cxn>
                <a:cxn ang="0">
                  <a:pos x="20" y="16"/>
                </a:cxn>
                <a:cxn ang="0">
                  <a:pos x="59" y="7"/>
                </a:cxn>
                <a:cxn ang="0">
                  <a:pos x="97" y="6"/>
                </a:cxn>
                <a:cxn ang="0">
                  <a:pos x="139" y="28"/>
                </a:cxn>
                <a:cxn ang="0">
                  <a:pos x="174" y="45"/>
                </a:cxn>
                <a:cxn ang="0">
                  <a:pos x="202" y="52"/>
                </a:cxn>
                <a:cxn ang="0">
                  <a:pos x="226" y="56"/>
                </a:cxn>
                <a:cxn ang="0">
                  <a:pos x="249" y="62"/>
                </a:cxn>
                <a:cxn ang="0">
                  <a:pos x="268" y="45"/>
                </a:cxn>
                <a:cxn ang="0">
                  <a:pos x="293" y="42"/>
                </a:cxn>
                <a:cxn ang="0">
                  <a:pos x="304" y="25"/>
                </a:cxn>
                <a:cxn ang="0">
                  <a:pos x="319" y="10"/>
                </a:cxn>
                <a:cxn ang="0">
                  <a:pos x="340" y="31"/>
                </a:cxn>
                <a:cxn ang="0">
                  <a:pos x="362" y="40"/>
                </a:cxn>
                <a:cxn ang="0">
                  <a:pos x="380" y="53"/>
                </a:cxn>
                <a:cxn ang="0">
                  <a:pos x="394" y="63"/>
                </a:cxn>
                <a:cxn ang="0">
                  <a:pos x="387" y="51"/>
                </a:cxn>
                <a:cxn ang="0">
                  <a:pos x="392" y="47"/>
                </a:cxn>
                <a:cxn ang="0">
                  <a:pos x="411" y="55"/>
                </a:cxn>
                <a:cxn ang="0">
                  <a:pos x="406" y="48"/>
                </a:cxn>
                <a:cxn ang="0">
                  <a:pos x="402" y="37"/>
                </a:cxn>
                <a:cxn ang="0">
                  <a:pos x="416" y="39"/>
                </a:cxn>
                <a:cxn ang="0">
                  <a:pos x="429" y="42"/>
                </a:cxn>
              </a:cxnLst>
              <a:rect l="0" t="0" r="r" b="b"/>
              <a:pathLst>
                <a:path w="444" h="170">
                  <a:moveTo>
                    <a:pt x="441" y="51"/>
                  </a:moveTo>
                  <a:cubicBezTo>
                    <a:pt x="442" y="53"/>
                    <a:pt x="444" y="55"/>
                    <a:pt x="443" y="57"/>
                  </a:cubicBezTo>
                  <a:cubicBezTo>
                    <a:pt x="443" y="62"/>
                    <a:pt x="433" y="70"/>
                    <a:pt x="429" y="74"/>
                  </a:cubicBezTo>
                  <a:cubicBezTo>
                    <a:pt x="425" y="79"/>
                    <a:pt x="417" y="88"/>
                    <a:pt x="413" y="92"/>
                  </a:cubicBezTo>
                  <a:cubicBezTo>
                    <a:pt x="410" y="96"/>
                    <a:pt x="403" y="103"/>
                    <a:pt x="399" y="107"/>
                  </a:cubicBezTo>
                  <a:cubicBezTo>
                    <a:pt x="396" y="109"/>
                    <a:pt x="389" y="112"/>
                    <a:pt x="386" y="114"/>
                  </a:cubicBezTo>
                  <a:cubicBezTo>
                    <a:pt x="384" y="116"/>
                    <a:pt x="379" y="119"/>
                    <a:pt x="376" y="121"/>
                  </a:cubicBezTo>
                  <a:cubicBezTo>
                    <a:pt x="374" y="123"/>
                    <a:pt x="371" y="131"/>
                    <a:pt x="368" y="132"/>
                  </a:cubicBezTo>
                  <a:cubicBezTo>
                    <a:pt x="366" y="134"/>
                    <a:pt x="360" y="134"/>
                    <a:pt x="358" y="134"/>
                  </a:cubicBezTo>
                  <a:cubicBezTo>
                    <a:pt x="354" y="134"/>
                    <a:pt x="347" y="134"/>
                    <a:pt x="344" y="135"/>
                  </a:cubicBezTo>
                  <a:cubicBezTo>
                    <a:pt x="341" y="135"/>
                    <a:pt x="336" y="135"/>
                    <a:pt x="334" y="135"/>
                  </a:cubicBezTo>
                  <a:cubicBezTo>
                    <a:pt x="331" y="136"/>
                    <a:pt x="325" y="138"/>
                    <a:pt x="322" y="139"/>
                  </a:cubicBezTo>
                  <a:cubicBezTo>
                    <a:pt x="320" y="141"/>
                    <a:pt x="316" y="144"/>
                    <a:pt x="314" y="146"/>
                  </a:cubicBezTo>
                  <a:cubicBezTo>
                    <a:pt x="311" y="149"/>
                    <a:pt x="307" y="156"/>
                    <a:pt x="304" y="159"/>
                  </a:cubicBezTo>
                  <a:cubicBezTo>
                    <a:pt x="302" y="160"/>
                    <a:pt x="297" y="163"/>
                    <a:pt x="294" y="164"/>
                  </a:cubicBezTo>
                  <a:cubicBezTo>
                    <a:pt x="291" y="164"/>
                    <a:pt x="286" y="163"/>
                    <a:pt x="283" y="164"/>
                  </a:cubicBezTo>
                  <a:cubicBezTo>
                    <a:pt x="280" y="164"/>
                    <a:pt x="277" y="169"/>
                    <a:pt x="274" y="169"/>
                  </a:cubicBezTo>
                  <a:cubicBezTo>
                    <a:pt x="271" y="170"/>
                    <a:pt x="266" y="166"/>
                    <a:pt x="264" y="164"/>
                  </a:cubicBezTo>
                  <a:cubicBezTo>
                    <a:pt x="263" y="164"/>
                    <a:pt x="261" y="161"/>
                    <a:pt x="260" y="160"/>
                  </a:cubicBezTo>
                  <a:cubicBezTo>
                    <a:pt x="258" y="160"/>
                    <a:pt x="254" y="161"/>
                    <a:pt x="253" y="161"/>
                  </a:cubicBezTo>
                  <a:cubicBezTo>
                    <a:pt x="250" y="161"/>
                    <a:pt x="246" y="160"/>
                    <a:pt x="244" y="160"/>
                  </a:cubicBezTo>
                  <a:cubicBezTo>
                    <a:pt x="241" y="160"/>
                    <a:pt x="237" y="161"/>
                    <a:pt x="234" y="161"/>
                  </a:cubicBezTo>
                  <a:cubicBezTo>
                    <a:pt x="232" y="161"/>
                    <a:pt x="227" y="160"/>
                    <a:pt x="225" y="159"/>
                  </a:cubicBezTo>
                  <a:cubicBezTo>
                    <a:pt x="223" y="158"/>
                    <a:pt x="219" y="155"/>
                    <a:pt x="218" y="153"/>
                  </a:cubicBezTo>
                  <a:cubicBezTo>
                    <a:pt x="217" y="151"/>
                    <a:pt x="216" y="146"/>
                    <a:pt x="215" y="144"/>
                  </a:cubicBezTo>
                  <a:cubicBezTo>
                    <a:pt x="214" y="142"/>
                    <a:pt x="212" y="139"/>
                    <a:pt x="212" y="137"/>
                  </a:cubicBezTo>
                  <a:cubicBezTo>
                    <a:pt x="212" y="135"/>
                    <a:pt x="213" y="131"/>
                    <a:pt x="213" y="129"/>
                  </a:cubicBezTo>
                  <a:cubicBezTo>
                    <a:pt x="213" y="127"/>
                    <a:pt x="212" y="123"/>
                    <a:pt x="211" y="121"/>
                  </a:cubicBezTo>
                  <a:cubicBezTo>
                    <a:pt x="211" y="120"/>
                    <a:pt x="209" y="118"/>
                    <a:pt x="207" y="117"/>
                  </a:cubicBezTo>
                  <a:cubicBezTo>
                    <a:pt x="205" y="117"/>
                    <a:pt x="201" y="118"/>
                    <a:pt x="199" y="118"/>
                  </a:cubicBezTo>
                  <a:cubicBezTo>
                    <a:pt x="197" y="119"/>
                    <a:pt x="192" y="120"/>
                    <a:pt x="190" y="119"/>
                  </a:cubicBezTo>
                  <a:cubicBezTo>
                    <a:pt x="187" y="119"/>
                    <a:pt x="182" y="117"/>
                    <a:pt x="179" y="116"/>
                  </a:cubicBezTo>
                  <a:cubicBezTo>
                    <a:pt x="177" y="115"/>
                    <a:pt x="174" y="113"/>
                    <a:pt x="172" y="112"/>
                  </a:cubicBezTo>
                  <a:cubicBezTo>
                    <a:pt x="170" y="111"/>
                    <a:pt x="167" y="109"/>
                    <a:pt x="165" y="108"/>
                  </a:cubicBezTo>
                  <a:cubicBezTo>
                    <a:pt x="162" y="106"/>
                    <a:pt x="156" y="103"/>
                    <a:pt x="154" y="102"/>
                  </a:cubicBezTo>
                  <a:cubicBezTo>
                    <a:pt x="152" y="101"/>
                    <a:pt x="148" y="99"/>
                    <a:pt x="146" y="99"/>
                  </a:cubicBezTo>
                  <a:cubicBezTo>
                    <a:pt x="145" y="98"/>
                    <a:pt x="142" y="96"/>
                    <a:pt x="141" y="95"/>
                  </a:cubicBezTo>
                  <a:cubicBezTo>
                    <a:pt x="139" y="94"/>
                    <a:pt x="137" y="90"/>
                    <a:pt x="135" y="89"/>
                  </a:cubicBezTo>
                  <a:cubicBezTo>
                    <a:pt x="133" y="87"/>
                    <a:pt x="129" y="86"/>
                    <a:pt x="127" y="85"/>
                  </a:cubicBezTo>
                  <a:cubicBezTo>
                    <a:pt x="125" y="85"/>
                    <a:pt x="121" y="84"/>
                    <a:pt x="120" y="85"/>
                  </a:cubicBezTo>
                  <a:cubicBezTo>
                    <a:pt x="118" y="86"/>
                    <a:pt x="116" y="90"/>
                    <a:pt x="115" y="91"/>
                  </a:cubicBezTo>
                  <a:cubicBezTo>
                    <a:pt x="113" y="93"/>
                    <a:pt x="110" y="95"/>
                    <a:pt x="108" y="95"/>
                  </a:cubicBezTo>
                  <a:cubicBezTo>
                    <a:pt x="106" y="96"/>
                    <a:pt x="102" y="96"/>
                    <a:pt x="100" y="97"/>
                  </a:cubicBezTo>
                  <a:cubicBezTo>
                    <a:pt x="98" y="98"/>
                    <a:pt x="96" y="100"/>
                    <a:pt x="94" y="100"/>
                  </a:cubicBezTo>
                  <a:cubicBezTo>
                    <a:pt x="92" y="100"/>
                    <a:pt x="88" y="98"/>
                    <a:pt x="86" y="98"/>
                  </a:cubicBezTo>
                  <a:cubicBezTo>
                    <a:pt x="84" y="98"/>
                    <a:pt x="80" y="101"/>
                    <a:pt x="79" y="103"/>
                  </a:cubicBezTo>
                  <a:cubicBezTo>
                    <a:pt x="77" y="105"/>
                    <a:pt x="78" y="111"/>
                    <a:pt x="78" y="114"/>
                  </a:cubicBezTo>
                  <a:cubicBezTo>
                    <a:pt x="79" y="117"/>
                    <a:pt x="83" y="121"/>
                    <a:pt x="83" y="124"/>
                  </a:cubicBezTo>
                  <a:cubicBezTo>
                    <a:pt x="82" y="127"/>
                    <a:pt x="79" y="131"/>
                    <a:pt x="77" y="132"/>
                  </a:cubicBezTo>
                  <a:cubicBezTo>
                    <a:pt x="75" y="133"/>
                    <a:pt x="71" y="132"/>
                    <a:pt x="70" y="133"/>
                  </a:cubicBezTo>
                  <a:cubicBezTo>
                    <a:pt x="68" y="133"/>
                    <a:pt x="67" y="136"/>
                    <a:pt x="65" y="136"/>
                  </a:cubicBezTo>
                  <a:cubicBezTo>
                    <a:pt x="64" y="137"/>
                    <a:pt x="60" y="135"/>
                    <a:pt x="58" y="135"/>
                  </a:cubicBezTo>
                  <a:cubicBezTo>
                    <a:pt x="57" y="135"/>
                    <a:pt x="53" y="138"/>
                    <a:pt x="52" y="138"/>
                  </a:cubicBezTo>
                  <a:cubicBezTo>
                    <a:pt x="49" y="138"/>
                    <a:pt x="44" y="138"/>
                    <a:pt x="42" y="137"/>
                  </a:cubicBezTo>
                  <a:cubicBezTo>
                    <a:pt x="39" y="136"/>
                    <a:pt x="36" y="132"/>
                    <a:pt x="34" y="130"/>
                  </a:cubicBezTo>
                  <a:cubicBezTo>
                    <a:pt x="32" y="128"/>
                    <a:pt x="28" y="125"/>
                    <a:pt x="26" y="123"/>
                  </a:cubicBezTo>
                  <a:cubicBezTo>
                    <a:pt x="24" y="122"/>
                    <a:pt x="20" y="121"/>
                    <a:pt x="18" y="120"/>
                  </a:cubicBezTo>
                  <a:cubicBezTo>
                    <a:pt x="16" y="118"/>
                    <a:pt x="14" y="113"/>
                    <a:pt x="12" y="111"/>
                  </a:cubicBezTo>
                  <a:cubicBezTo>
                    <a:pt x="11" y="110"/>
                    <a:pt x="9" y="107"/>
                    <a:pt x="9" y="106"/>
                  </a:cubicBezTo>
                  <a:cubicBezTo>
                    <a:pt x="8" y="103"/>
                    <a:pt x="7" y="97"/>
                    <a:pt x="7" y="93"/>
                  </a:cubicBezTo>
                  <a:cubicBezTo>
                    <a:pt x="7" y="91"/>
                    <a:pt x="9" y="87"/>
                    <a:pt x="8" y="84"/>
                  </a:cubicBezTo>
                  <a:cubicBezTo>
                    <a:pt x="8" y="83"/>
                    <a:pt x="6" y="81"/>
                    <a:pt x="6" y="80"/>
                  </a:cubicBezTo>
                  <a:cubicBezTo>
                    <a:pt x="5" y="79"/>
                    <a:pt x="1" y="78"/>
                    <a:pt x="1" y="76"/>
                  </a:cubicBezTo>
                  <a:cubicBezTo>
                    <a:pt x="0" y="75"/>
                    <a:pt x="0" y="72"/>
                    <a:pt x="0" y="70"/>
                  </a:cubicBezTo>
                  <a:cubicBezTo>
                    <a:pt x="1" y="68"/>
                    <a:pt x="4" y="66"/>
                    <a:pt x="5" y="65"/>
                  </a:cubicBezTo>
                  <a:cubicBezTo>
                    <a:pt x="6" y="64"/>
                    <a:pt x="9" y="61"/>
                    <a:pt x="9" y="60"/>
                  </a:cubicBezTo>
                  <a:cubicBezTo>
                    <a:pt x="10" y="57"/>
                    <a:pt x="9" y="53"/>
                    <a:pt x="10" y="50"/>
                  </a:cubicBezTo>
                  <a:cubicBezTo>
                    <a:pt x="10" y="48"/>
                    <a:pt x="11" y="43"/>
                    <a:pt x="10" y="41"/>
                  </a:cubicBezTo>
                  <a:cubicBezTo>
                    <a:pt x="9" y="38"/>
                    <a:pt x="5" y="35"/>
                    <a:pt x="4" y="32"/>
                  </a:cubicBezTo>
                  <a:cubicBezTo>
                    <a:pt x="3" y="31"/>
                    <a:pt x="1" y="29"/>
                    <a:pt x="1" y="27"/>
                  </a:cubicBezTo>
                  <a:cubicBezTo>
                    <a:pt x="2" y="24"/>
                    <a:pt x="9" y="21"/>
                    <a:pt x="11" y="20"/>
                  </a:cubicBezTo>
                  <a:cubicBezTo>
                    <a:pt x="13" y="18"/>
                    <a:pt x="18" y="16"/>
                    <a:pt x="20" y="16"/>
                  </a:cubicBezTo>
                  <a:cubicBezTo>
                    <a:pt x="24" y="14"/>
                    <a:pt x="32" y="14"/>
                    <a:pt x="36" y="13"/>
                  </a:cubicBezTo>
                  <a:cubicBezTo>
                    <a:pt x="39" y="13"/>
                    <a:pt x="45" y="14"/>
                    <a:pt x="48" y="13"/>
                  </a:cubicBezTo>
                  <a:cubicBezTo>
                    <a:pt x="51" y="12"/>
                    <a:pt x="56" y="8"/>
                    <a:pt x="59" y="7"/>
                  </a:cubicBezTo>
                  <a:cubicBezTo>
                    <a:pt x="62" y="5"/>
                    <a:pt x="68" y="2"/>
                    <a:pt x="72" y="1"/>
                  </a:cubicBezTo>
                  <a:cubicBezTo>
                    <a:pt x="74" y="0"/>
                    <a:pt x="80" y="0"/>
                    <a:pt x="83" y="1"/>
                  </a:cubicBezTo>
                  <a:cubicBezTo>
                    <a:pt x="86" y="1"/>
                    <a:pt x="93" y="4"/>
                    <a:pt x="97" y="6"/>
                  </a:cubicBezTo>
                  <a:cubicBezTo>
                    <a:pt x="100" y="7"/>
                    <a:pt x="107" y="10"/>
                    <a:pt x="110" y="12"/>
                  </a:cubicBezTo>
                  <a:cubicBezTo>
                    <a:pt x="115" y="15"/>
                    <a:pt x="121" y="21"/>
                    <a:pt x="126" y="24"/>
                  </a:cubicBezTo>
                  <a:cubicBezTo>
                    <a:pt x="129" y="25"/>
                    <a:pt x="136" y="27"/>
                    <a:pt x="139" y="28"/>
                  </a:cubicBezTo>
                  <a:cubicBezTo>
                    <a:pt x="142" y="29"/>
                    <a:pt x="149" y="30"/>
                    <a:pt x="153" y="31"/>
                  </a:cubicBezTo>
                  <a:cubicBezTo>
                    <a:pt x="156" y="32"/>
                    <a:pt x="162" y="33"/>
                    <a:pt x="164" y="35"/>
                  </a:cubicBezTo>
                  <a:cubicBezTo>
                    <a:pt x="167" y="36"/>
                    <a:pt x="171" y="42"/>
                    <a:pt x="174" y="45"/>
                  </a:cubicBezTo>
                  <a:cubicBezTo>
                    <a:pt x="177" y="47"/>
                    <a:pt x="182" y="53"/>
                    <a:pt x="186" y="54"/>
                  </a:cubicBezTo>
                  <a:cubicBezTo>
                    <a:pt x="188" y="55"/>
                    <a:pt x="193" y="56"/>
                    <a:pt x="196" y="56"/>
                  </a:cubicBezTo>
                  <a:cubicBezTo>
                    <a:pt x="198" y="56"/>
                    <a:pt x="201" y="53"/>
                    <a:pt x="202" y="52"/>
                  </a:cubicBezTo>
                  <a:cubicBezTo>
                    <a:pt x="204" y="52"/>
                    <a:pt x="206" y="49"/>
                    <a:pt x="208" y="48"/>
                  </a:cubicBezTo>
                  <a:cubicBezTo>
                    <a:pt x="210" y="47"/>
                    <a:pt x="216" y="49"/>
                    <a:pt x="219" y="50"/>
                  </a:cubicBezTo>
                  <a:cubicBezTo>
                    <a:pt x="221" y="51"/>
                    <a:pt x="224" y="55"/>
                    <a:pt x="226" y="56"/>
                  </a:cubicBezTo>
                  <a:cubicBezTo>
                    <a:pt x="228" y="57"/>
                    <a:pt x="231" y="58"/>
                    <a:pt x="233" y="59"/>
                  </a:cubicBezTo>
                  <a:cubicBezTo>
                    <a:pt x="235" y="59"/>
                    <a:pt x="238" y="59"/>
                    <a:pt x="240" y="59"/>
                  </a:cubicBezTo>
                  <a:cubicBezTo>
                    <a:pt x="242" y="60"/>
                    <a:pt x="246" y="62"/>
                    <a:pt x="249" y="62"/>
                  </a:cubicBezTo>
                  <a:cubicBezTo>
                    <a:pt x="250" y="61"/>
                    <a:pt x="254" y="60"/>
                    <a:pt x="255" y="59"/>
                  </a:cubicBezTo>
                  <a:cubicBezTo>
                    <a:pt x="258" y="58"/>
                    <a:pt x="263" y="55"/>
                    <a:pt x="265" y="53"/>
                  </a:cubicBezTo>
                  <a:cubicBezTo>
                    <a:pt x="267" y="51"/>
                    <a:pt x="267" y="47"/>
                    <a:pt x="268" y="45"/>
                  </a:cubicBezTo>
                  <a:cubicBezTo>
                    <a:pt x="269" y="44"/>
                    <a:pt x="272" y="43"/>
                    <a:pt x="273" y="42"/>
                  </a:cubicBezTo>
                  <a:cubicBezTo>
                    <a:pt x="276" y="41"/>
                    <a:pt x="281" y="40"/>
                    <a:pt x="284" y="40"/>
                  </a:cubicBezTo>
                  <a:cubicBezTo>
                    <a:pt x="286" y="40"/>
                    <a:pt x="291" y="42"/>
                    <a:pt x="293" y="42"/>
                  </a:cubicBezTo>
                  <a:cubicBezTo>
                    <a:pt x="295" y="42"/>
                    <a:pt x="300" y="42"/>
                    <a:pt x="301" y="40"/>
                  </a:cubicBezTo>
                  <a:cubicBezTo>
                    <a:pt x="303" y="39"/>
                    <a:pt x="304" y="36"/>
                    <a:pt x="305" y="34"/>
                  </a:cubicBezTo>
                  <a:cubicBezTo>
                    <a:pt x="305" y="32"/>
                    <a:pt x="304" y="27"/>
                    <a:pt x="304" y="25"/>
                  </a:cubicBezTo>
                  <a:cubicBezTo>
                    <a:pt x="304" y="23"/>
                    <a:pt x="303" y="19"/>
                    <a:pt x="304" y="17"/>
                  </a:cubicBezTo>
                  <a:cubicBezTo>
                    <a:pt x="305" y="14"/>
                    <a:pt x="308" y="9"/>
                    <a:pt x="310" y="8"/>
                  </a:cubicBezTo>
                  <a:cubicBezTo>
                    <a:pt x="312" y="7"/>
                    <a:pt x="317" y="9"/>
                    <a:pt x="319" y="10"/>
                  </a:cubicBezTo>
                  <a:cubicBezTo>
                    <a:pt x="321" y="10"/>
                    <a:pt x="325" y="13"/>
                    <a:pt x="326" y="14"/>
                  </a:cubicBezTo>
                  <a:cubicBezTo>
                    <a:pt x="328" y="15"/>
                    <a:pt x="332" y="18"/>
                    <a:pt x="334" y="20"/>
                  </a:cubicBezTo>
                  <a:cubicBezTo>
                    <a:pt x="336" y="22"/>
                    <a:pt x="338" y="28"/>
                    <a:pt x="340" y="31"/>
                  </a:cubicBezTo>
                  <a:cubicBezTo>
                    <a:pt x="341" y="33"/>
                    <a:pt x="345" y="37"/>
                    <a:pt x="348" y="38"/>
                  </a:cubicBezTo>
                  <a:cubicBezTo>
                    <a:pt x="350" y="39"/>
                    <a:pt x="354" y="41"/>
                    <a:pt x="356" y="41"/>
                  </a:cubicBezTo>
                  <a:cubicBezTo>
                    <a:pt x="358" y="41"/>
                    <a:pt x="360" y="40"/>
                    <a:pt x="362" y="40"/>
                  </a:cubicBezTo>
                  <a:cubicBezTo>
                    <a:pt x="363" y="40"/>
                    <a:pt x="367" y="42"/>
                    <a:pt x="369" y="43"/>
                  </a:cubicBezTo>
                  <a:cubicBezTo>
                    <a:pt x="370" y="44"/>
                    <a:pt x="374" y="46"/>
                    <a:pt x="375" y="48"/>
                  </a:cubicBezTo>
                  <a:cubicBezTo>
                    <a:pt x="377" y="49"/>
                    <a:pt x="378" y="52"/>
                    <a:pt x="380" y="53"/>
                  </a:cubicBezTo>
                  <a:cubicBezTo>
                    <a:pt x="381" y="54"/>
                    <a:pt x="383" y="55"/>
                    <a:pt x="385" y="56"/>
                  </a:cubicBezTo>
                  <a:cubicBezTo>
                    <a:pt x="386" y="58"/>
                    <a:pt x="388" y="62"/>
                    <a:pt x="389" y="63"/>
                  </a:cubicBezTo>
                  <a:cubicBezTo>
                    <a:pt x="390" y="64"/>
                    <a:pt x="393" y="64"/>
                    <a:pt x="394" y="63"/>
                  </a:cubicBezTo>
                  <a:cubicBezTo>
                    <a:pt x="395" y="63"/>
                    <a:pt x="395" y="60"/>
                    <a:pt x="394" y="59"/>
                  </a:cubicBezTo>
                  <a:cubicBezTo>
                    <a:pt x="394" y="58"/>
                    <a:pt x="391" y="56"/>
                    <a:pt x="390" y="55"/>
                  </a:cubicBezTo>
                  <a:cubicBezTo>
                    <a:pt x="389" y="54"/>
                    <a:pt x="387" y="52"/>
                    <a:pt x="387" y="51"/>
                  </a:cubicBezTo>
                  <a:cubicBezTo>
                    <a:pt x="387" y="49"/>
                    <a:pt x="386" y="46"/>
                    <a:pt x="387" y="45"/>
                  </a:cubicBezTo>
                  <a:cubicBezTo>
                    <a:pt x="387" y="45"/>
                    <a:pt x="389" y="44"/>
                    <a:pt x="390" y="44"/>
                  </a:cubicBezTo>
                  <a:cubicBezTo>
                    <a:pt x="391" y="44"/>
                    <a:pt x="392" y="46"/>
                    <a:pt x="392" y="47"/>
                  </a:cubicBezTo>
                  <a:cubicBezTo>
                    <a:pt x="393" y="48"/>
                    <a:pt x="395" y="51"/>
                    <a:pt x="396" y="52"/>
                  </a:cubicBezTo>
                  <a:cubicBezTo>
                    <a:pt x="398" y="53"/>
                    <a:pt x="403" y="54"/>
                    <a:pt x="405" y="54"/>
                  </a:cubicBezTo>
                  <a:cubicBezTo>
                    <a:pt x="406" y="54"/>
                    <a:pt x="409" y="55"/>
                    <a:pt x="411" y="55"/>
                  </a:cubicBezTo>
                  <a:cubicBezTo>
                    <a:pt x="412" y="55"/>
                    <a:pt x="414" y="53"/>
                    <a:pt x="415" y="52"/>
                  </a:cubicBezTo>
                  <a:cubicBezTo>
                    <a:pt x="415" y="52"/>
                    <a:pt x="415" y="50"/>
                    <a:pt x="414" y="49"/>
                  </a:cubicBezTo>
                  <a:cubicBezTo>
                    <a:pt x="413" y="48"/>
                    <a:pt x="408" y="49"/>
                    <a:pt x="406" y="48"/>
                  </a:cubicBezTo>
                  <a:cubicBezTo>
                    <a:pt x="405" y="47"/>
                    <a:pt x="403" y="46"/>
                    <a:pt x="403" y="45"/>
                  </a:cubicBezTo>
                  <a:cubicBezTo>
                    <a:pt x="402" y="44"/>
                    <a:pt x="400" y="40"/>
                    <a:pt x="400" y="38"/>
                  </a:cubicBezTo>
                  <a:cubicBezTo>
                    <a:pt x="401" y="38"/>
                    <a:pt x="402" y="37"/>
                    <a:pt x="402" y="37"/>
                  </a:cubicBezTo>
                  <a:cubicBezTo>
                    <a:pt x="403" y="37"/>
                    <a:pt x="405" y="38"/>
                    <a:pt x="406" y="39"/>
                  </a:cubicBezTo>
                  <a:cubicBezTo>
                    <a:pt x="408" y="39"/>
                    <a:pt x="411" y="41"/>
                    <a:pt x="413" y="41"/>
                  </a:cubicBezTo>
                  <a:cubicBezTo>
                    <a:pt x="414" y="41"/>
                    <a:pt x="415" y="40"/>
                    <a:pt x="416" y="39"/>
                  </a:cubicBezTo>
                  <a:cubicBezTo>
                    <a:pt x="418" y="38"/>
                    <a:pt x="420" y="36"/>
                    <a:pt x="421" y="35"/>
                  </a:cubicBezTo>
                  <a:cubicBezTo>
                    <a:pt x="422" y="35"/>
                    <a:pt x="425" y="36"/>
                    <a:pt x="426" y="37"/>
                  </a:cubicBezTo>
                  <a:cubicBezTo>
                    <a:pt x="427" y="38"/>
                    <a:pt x="428" y="41"/>
                    <a:pt x="429" y="42"/>
                  </a:cubicBezTo>
                  <a:cubicBezTo>
                    <a:pt x="431" y="43"/>
                    <a:pt x="436" y="44"/>
                    <a:pt x="438" y="46"/>
                  </a:cubicBezTo>
                  <a:cubicBezTo>
                    <a:pt x="439" y="47"/>
                    <a:pt x="440" y="50"/>
                    <a:pt x="441" y="51"/>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9" name="Freeform 30">
              <a:extLst>
                <a:ext uri="{FF2B5EF4-FFF2-40B4-BE49-F238E27FC236}">
                  <a16:creationId xmlns:a16="http://schemas.microsoft.com/office/drawing/2014/main" id="{80C617CA-B047-4BDE-A09C-B81F170310F9}"/>
                </a:ext>
              </a:extLst>
            </p:cNvPr>
            <p:cNvSpPr>
              <a:spLocks/>
            </p:cNvSpPr>
            <p:nvPr/>
          </p:nvSpPr>
          <p:spPr bwMode="auto">
            <a:xfrm>
              <a:off x="4364038" y="2389188"/>
              <a:ext cx="528637" cy="419100"/>
            </a:xfrm>
            <a:custGeom>
              <a:avLst/>
              <a:gdLst/>
              <a:ahLst/>
              <a:cxnLst>
                <a:cxn ang="0">
                  <a:pos x="360" y="67"/>
                </a:cxn>
                <a:cxn ang="0">
                  <a:pos x="355" y="99"/>
                </a:cxn>
                <a:cxn ang="0">
                  <a:pos x="335" y="138"/>
                </a:cxn>
                <a:cxn ang="0">
                  <a:pos x="317" y="156"/>
                </a:cxn>
                <a:cxn ang="0">
                  <a:pos x="284" y="164"/>
                </a:cxn>
                <a:cxn ang="0">
                  <a:pos x="257" y="181"/>
                </a:cxn>
                <a:cxn ang="0">
                  <a:pos x="250" y="198"/>
                </a:cxn>
                <a:cxn ang="0">
                  <a:pos x="236" y="203"/>
                </a:cxn>
                <a:cxn ang="0">
                  <a:pos x="216" y="209"/>
                </a:cxn>
                <a:cxn ang="0">
                  <a:pos x="214" y="227"/>
                </a:cxn>
                <a:cxn ang="0">
                  <a:pos x="211" y="255"/>
                </a:cxn>
                <a:cxn ang="0">
                  <a:pos x="188" y="278"/>
                </a:cxn>
                <a:cxn ang="0">
                  <a:pos x="151" y="286"/>
                </a:cxn>
                <a:cxn ang="0">
                  <a:pos x="128" y="268"/>
                </a:cxn>
                <a:cxn ang="0">
                  <a:pos x="101" y="250"/>
                </a:cxn>
                <a:cxn ang="0">
                  <a:pos x="74" y="232"/>
                </a:cxn>
                <a:cxn ang="0">
                  <a:pos x="52" y="221"/>
                </a:cxn>
                <a:cxn ang="0">
                  <a:pos x="33" y="224"/>
                </a:cxn>
                <a:cxn ang="0">
                  <a:pos x="22" y="228"/>
                </a:cxn>
                <a:cxn ang="0">
                  <a:pos x="8" y="218"/>
                </a:cxn>
                <a:cxn ang="0">
                  <a:pos x="0" y="202"/>
                </a:cxn>
                <a:cxn ang="0">
                  <a:pos x="6" y="189"/>
                </a:cxn>
                <a:cxn ang="0">
                  <a:pos x="21" y="177"/>
                </a:cxn>
                <a:cxn ang="0">
                  <a:pos x="38" y="169"/>
                </a:cxn>
                <a:cxn ang="0">
                  <a:pos x="58" y="154"/>
                </a:cxn>
                <a:cxn ang="0">
                  <a:pos x="78" y="135"/>
                </a:cxn>
                <a:cxn ang="0">
                  <a:pos x="100" y="117"/>
                </a:cxn>
                <a:cxn ang="0">
                  <a:pos x="124" y="102"/>
                </a:cxn>
                <a:cxn ang="0">
                  <a:pos x="158" y="82"/>
                </a:cxn>
                <a:cxn ang="0">
                  <a:pos x="169" y="55"/>
                </a:cxn>
                <a:cxn ang="0">
                  <a:pos x="176" y="40"/>
                </a:cxn>
                <a:cxn ang="0">
                  <a:pos x="199" y="40"/>
                </a:cxn>
                <a:cxn ang="0">
                  <a:pos x="209" y="26"/>
                </a:cxn>
                <a:cxn ang="0">
                  <a:pos x="235" y="9"/>
                </a:cxn>
                <a:cxn ang="0">
                  <a:pos x="259" y="1"/>
                </a:cxn>
                <a:cxn ang="0">
                  <a:pos x="275" y="11"/>
                </a:cxn>
                <a:cxn ang="0">
                  <a:pos x="305" y="19"/>
                </a:cxn>
                <a:cxn ang="0">
                  <a:pos x="332" y="27"/>
                </a:cxn>
                <a:cxn ang="0">
                  <a:pos x="356" y="43"/>
                </a:cxn>
              </a:cxnLst>
              <a:rect l="0" t="0" r="r" b="b"/>
              <a:pathLst>
                <a:path w="362" h="287">
                  <a:moveTo>
                    <a:pt x="361" y="54"/>
                  </a:moveTo>
                  <a:cubicBezTo>
                    <a:pt x="362" y="57"/>
                    <a:pt x="360" y="63"/>
                    <a:pt x="360" y="67"/>
                  </a:cubicBezTo>
                  <a:cubicBezTo>
                    <a:pt x="359" y="70"/>
                    <a:pt x="361" y="76"/>
                    <a:pt x="360" y="79"/>
                  </a:cubicBezTo>
                  <a:cubicBezTo>
                    <a:pt x="360" y="84"/>
                    <a:pt x="357" y="94"/>
                    <a:pt x="355" y="99"/>
                  </a:cubicBezTo>
                  <a:cubicBezTo>
                    <a:pt x="354" y="104"/>
                    <a:pt x="350" y="114"/>
                    <a:pt x="348" y="118"/>
                  </a:cubicBezTo>
                  <a:cubicBezTo>
                    <a:pt x="345" y="124"/>
                    <a:pt x="338" y="134"/>
                    <a:pt x="335" y="138"/>
                  </a:cubicBezTo>
                  <a:cubicBezTo>
                    <a:pt x="333" y="141"/>
                    <a:pt x="330" y="145"/>
                    <a:pt x="329" y="147"/>
                  </a:cubicBezTo>
                  <a:cubicBezTo>
                    <a:pt x="326" y="150"/>
                    <a:pt x="321" y="155"/>
                    <a:pt x="317" y="156"/>
                  </a:cubicBezTo>
                  <a:cubicBezTo>
                    <a:pt x="313" y="158"/>
                    <a:pt x="305" y="157"/>
                    <a:pt x="302" y="158"/>
                  </a:cubicBezTo>
                  <a:cubicBezTo>
                    <a:pt x="297" y="159"/>
                    <a:pt x="288" y="162"/>
                    <a:pt x="284" y="164"/>
                  </a:cubicBezTo>
                  <a:cubicBezTo>
                    <a:pt x="279" y="166"/>
                    <a:pt x="271" y="171"/>
                    <a:pt x="267" y="173"/>
                  </a:cubicBezTo>
                  <a:cubicBezTo>
                    <a:pt x="265" y="175"/>
                    <a:pt x="259" y="179"/>
                    <a:pt x="257" y="181"/>
                  </a:cubicBezTo>
                  <a:cubicBezTo>
                    <a:pt x="255" y="183"/>
                    <a:pt x="252" y="186"/>
                    <a:pt x="251" y="189"/>
                  </a:cubicBezTo>
                  <a:cubicBezTo>
                    <a:pt x="250" y="191"/>
                    <a:pt x="251" y="196"/>
                    <a:pt x="250" y="198"/>
                  </a:cubicBezTo>
                  <a:cubicBezTo>
                    <a:pt x="249" y="199"/>
                    <a:pt x="247" y="201"/>
                    <a:pt x="246" y="201"/>
                  </a:cubicBezTo>
                  <a:cubicBezTo>
                    <a:pt x="243" y="202"/>
                    <a:pt x="238" y="202"/>
                    <a:pt x="236" y="203"/>
                  </a:cubicBezTo>
                  <a:cubicBezTo>
                    <a:pt x="232" y="203"/>
                    <a:pt x="226" y="202"/>
                    <a:pt x="223" y="203"/>
                  </a:cubicBezTo>
                  <a:cubicBezTo>
                    <a:pt x="220" y="204"/>
                    <a:pt x="217" y="207"/>
                    <a:pt x="216" y="209"/>
                  </a:cubicBezTo>
                  <a:cubicBezTo>
                    <a:pt x="214" y="211"/>
                    <a:pt x="213" y="215"/>
                    <a:pt x="212" y="218"/>
                  </a:cubicBezTo>
                  <a:cubicBezTo>
                    <a:pt x="212" y="220"/>
                    <a:pt x="214" y="225"/>
                    <a:pt x="214" y="227"/>
                  </a:cubicBezTo>
                  <a:cubicBezTo>
                    <a:pt x="215" y="231"/>
                    <a:pt x="215" y="238"/>
                    <a:pt x="215" y="242"/>
                  </a:cubicBezTo>
                  <a:cubicBezTo>
                    <a:pt x="214" y="245"/>
                    <a:pt x="212" y="252"/>
                    <a:pt x="211" y="255"/>
                  </a:cubicBezTo>
                  <a:cubicBezTo>
                    <a:pt x="209" y="259"/>
                    <a:pt x="203" y="268"/>
                    <a:pt x="199" y="271"/>
                  </a:cubicBezTo>
                  <a:cubicBezTo>
                    <a:pt x="197" y="273"/>
                    <a:pt x="191" y="276"/>
                    <a:pt x="188" y="278"/>
                  </a:cubicBezTo>
                  <a:cubicBezTo>
                    <a:pt x="183" y="280"/>
                    <a:pt x="174" y="285"/>
                    <a:pt x="168" y="286"/>
                  </a:cubicBezTo>
                  <a:cubicBezTo>
                    <a:pt x="164" y="287"/>
                    <a:pt x="155" y="287"/>
                    <a:pt x="151" y="286"/>
                  </a:cubicBezTo>
                  <a:cubicBezTo>
                    <a:pt x="148" y="285"/>
                    <a:pt x="141" y="282"/>
                    <a:pt x="138" y="279"/>
                  </a:cubicBezTo>
                  <a:cubicBezTo>
                    <a:pt x="135" y="277"/>
                    <a:pt x="131" y="270"/>
                    <a:pt x="128" y="268"/>
                  </a:cubicBezTo>
                  <a:cubicBezTo>
                    <a:pt x="125" y="265"/>
                    <a:pt x="118" y="259"/>
                    <a:pt x="114" y="256"/>
                  </a:cubicBezTo>
                  <a:cubicBezTo>
                    <a:pt x="111" y="254"/>
                    <a:pt x="104" y="252"/>
                    <a:pt x="101" y="250"/>
                  </a:cubicBezTo>
                  <a:cubicBezTo>
                    <a:pt x="97" y="248"/>
                    <a:pt x="89" y="243"/>
                    <a:pt x="85" y="240"/>
                  </a:cubicBezTo>
                  <a:cubicBezTo>
                    <a:pt x="82" y="238"/>
                    <a:pt x="77" y="234"/>
                    <a:pt x="74" y="232"/>
                  </a:cubicBezTo>
                  <a:cubicBezTo>
                    <a:pt x="71" y="230"/>
                    <a:pt x="64" y="229"/>
                    <a:pt x="61" y="227"/>
                  </a:cubicBezTo>
                  <a:cubicBezTo>
                    <a:pt x="58" y="226"/>
                    <a:pt x="54" y="222"/>
                    <a:pt x="52" y="221"/>
                  </a:cubicBezTo>
                  <a:cubicBezTo>
                    <a:pt x="49" y="220"/>
                    <a:pt x="43" y="219"/>
                    <a:pt x="40" y="220"/>
                  </a:cubicBezTo>
                  <a:cubicBezTo>
                    <a:pt x="38" y="220"/>
                    <a:pt x="35" y="223"/>
                    <a:pt x="33" y="224"/>
                  </a:cubicBezTo>
                  <a:cubicBezTo>
                    <a:pt x="32" y="225"/>
                    <a:pt x="31" y="226"/>
                    <a:pt x="30" y="226"/>
                  </a:cubicBezTo>
                  <a:cubicBezTo>
                    <a:pt x="28" y="227"/>
                    <a:pt x="24" y="228"/>
                    <a:pt x="22" y="228"/>
                  </a:cubicBezTo>
                  <a:cubicBezTo>
                    <a:pt x="19" y="229"/>
                    <a:pt x="12" y="229"/>
                    <a:pt x="10" y="226"/>
                  </a:cubicBezTo>
                  <a:cubicBezTo>
                    <a:pt x="8" y="225"/>
                    <a:pt x="9" y="220"/>
                    <a:pt x="8" y="218"/>
                  </a:cubicBezTo>
                  <a:cubicBezTo>
                    <a:pt x="8" y="216"/>
                    <a:pt x="4" y="214"/>
                    <a:pt x="4" y="212"/>
                  </a:cubicBezTo>
                  <a:cubicBezTo>
                    <a:pt x="2" y="210"/>
                    <a:pt x="1" y="204"/>
                    <a:pt x="0" y="202"/>
                  </a:cubicBezTo>
                  <a:cubicBezTo>
                    <a:pt x="0" y="200"/>
                    <a:pt x="0" y="196"/>
                    <a:pt x="0" y="194"/>
                  </a:cubicBezTo>
                  <a:cubicBezTo>
                    <a:pt x="1" y="192"/>
                    <a:pt x="5" y="190"/>
                    <a:pt x="6" y="189"/>
                  </a:cubicBezTo>
                  <a:cubicBezTo>
                    <a:pt x="8" y="187"/>
                    <a:pt x="11" y="184"/>
                    <a:pt x="13" y="183"/>
                  </a:cubicBezTo>
                  <a:cubicBezTo>
                    <a:pt x="15" y="181"/>
                    <a:pt x="19" y="179"/>
                    <a:pt x="21" y="177"/>
                  </a:cubicBezTo>
                  <a:cubicBezTo>
                    <a:pt x="22" y="176"/>
                    <a:pt x="22" y="173"/>
                    <a:pt x="23" y="172"/>
                  </a:cubicBezTo>
                  <a:cubicBezTo>
                    <a:pt x="26" y="169"/>
                    <a:pt x="34" y="170"/>
                    <a:pt x="38" y="169"/>
                  </a:cubicBezTo>
                  <a:cubicBezTo>
                    <a:pt x="40" y="167"/>
                    <a:pt x="43" y="162"/>
                    <a:pt x="45" y="160"/>
                  </a:cubicBezTo>
                  <a:cubicBezTo>
                    <a:pt x="48" y="158"/>
                    <a:pt x="55" y="156"/>
                    <a:pt x="58" y="154"/>
                  </a:cubicBezTo>
                  <a:cubicBezTo>
                    <a:pt x="61" y="152"/>
                    <a:pt x="68" y="149"/>
                    <a:pt x="70" y="146"/>
                  </a:cubicBezTo>
                  <a:cubicBezTo>
                    <a:pt x="73" y="144"/>
                    <a:pt x="76" y="138"/>
                    <a:pt x="78" y="135"/>
                  </a:cubicBezTo>
                  <a:cubicBezTo>
                    <a:pt x="80" y="133"/>
                    <a:pt x="85" y="130"/>
                    <a:pt x="88" y="128"/>
                  </a:cubicBezTo>
                  <a:cubicBezTo>
                    <a:pt x="91" y="125"/>
                    <a:pt x="97" y="120"/>
                    <a:pt x="100" y="117"/>
                  </a:cubicBezTo>
                  <a:cubicBezTo>
                    <a:pt x="103" y="115"/>
                    <a:pt x="107" y="110"/>
                    <a:pt x="110" y="109"/>
                  </a:cubicBezTo>
                  <a:cubicBezTo>
                    <a:pt x="114" y="106"/>
                    <a:pt x="121" y="104"/>
                    <a:pt x="124" y="102"/>
                  </a:cubicBezTo>
                  <a:cubicBezTo>
                    <a:pt x="129" y="100"/>
                    <a:pt x="138" y="96"/>
                    <a:pt x="142" y="94"/>
                  </a:cubicBezTo>
                  <a:cubicBezTo>
                    <a:pt x="146" y="91"/>
                    <a:pt x="154" y="86"/>
                    <a:pt x="158" y="82"/>
                  </a:cubicBezTo>
                  <a:cubicBezTo>
                    <a:pt x="160" y="80"/>
                    <a:pt x="163" y="75"/>
                    <a:pt x="165" y="72"/>
                  </a:cubicBezTo>
                  <a:cubicBezTo>
                    <a:pt x="166" y="68"/>
                    <a:pt x="168" y="59"/>
                    <a:pt x="169" y="55"/>
                  </a:cubicBezTo>
                  <a:cubicBezTo>
                    <a:pt x="169" y="52"/>
                    <a:pt x="169" y="46"/>
                    <a:pt x="170" y="43"/>
                  </a:cubicBezTo>
                  <a:cubicBezTo>
                    <a:pt x="171" y="42"/>
                    <a:pt x="174" y="40"/>
                    <a:pt x="176" y="40"/>
                  </a:cubicBezTo>
                  <a:cubicBezTo>
                    <a:pt x="179" y="39"/>
                    <a:pt x="184" y="40"/>
                    <a:pt x="187" y="40"/>
                  </a:cubicBezTo>
                  <a:cubicBezTo>
                    <a:pt x="190" y="40"/>
                    <a:pt x="197" y="41"/>
                    <a:pt x="199" y="40"/>
                  </a:cubicBezTo>
                  <a:cubicBezTo>
                    <a:pt x="201" y="39"/>
                    <a:pt x="203" y="35"/>
                    <a:pt x="204" y="34"/>
                  </a:cubicBezTo>
                  <a:cubicBezTo>
                    <a:pt x="205" y="32"/>
                    <a:pt x="208" y="28"/>
                    <a:pt x="209" y="26"/>
                  </a:cubicBezTo>
                  <a:cubicBezTo>
                    <a:pt x="212" y="23"/>
                    <a:pt x="217" y="17"/>
                    <a:pt x="220" y="15"/>
                  </a:cubicBezTo>
                  <a:cubicBezTo>
                    <a:pt x="223" y="12"/>
                    <a:pt x="232" y="10"/>
                    <a:pt x="235" y="9"/>
                  </a:cubicBezTo>
                  <a:cubicBezTo>
                    <a:pt x="239" y="7"/>
                    <a:pt x="244" y="3"/>
                    <a:pt x="248" y="2"/>
                  </a:cubicBezTo>
                  <a:cubicBezTo>
                    <a:pt x="250" y="1"/>
                    <a:pt x="256" y="0"/>
                    <a:pt x="259" y="1"/>
                  </a:cubicBezTo>
                  <a:cubicBezTo>
                    <a:pt x="261" y="2"/>
                    <a:pt x="263" y="4"/>
                    <a:pt x="265" y="5"/>
                  </a:cubicBezTo>
                  <a:cubicBezTo>
                    <a:pt x="267" y="7"/>
                    <a:pt x="272" y="10"/>
                    <a:pt x="275" y="11"/>
                  </a:cubicBezTo>
                  <a:cubicBezTo>
                    <a:pt x="278" y="12"/>
                    <a:pt x="287" y="13"/>
                    <a:pt x="291" y="14"/>
                  </a:cubicBezTo>
                  <a:cubicBezTo>
                    <a:pt x="294" y="15"/>
                    <a:pt x="301" y="18"/>
                    <a:pt x="305" y="19"/>
                  </a:cubicBezTo>
                  <a:cubicBezTo>
                    <a:pt x="309" y="20"/>
                    <a:pt x="318" y="23"/>
                    <a:pt x="322" y="24"/>
                  </a:cubicBezTo>
                  <a:cubicBezTo>
                    <a:pt x="324" y="25"/>
                    <a:pt x="329" y="26"/>
                    <a:pt x="332" y="27"/>
                  </a:cubicBezTo>
                  <a:cubicBezTo>
                    <a:pt x="336" y="28"/>
                    <a:pt x="344" y="31"/>
                    <a:pt x="347" y="33"/>
                  </a:cubicBezTo>
                  <a:cubicBezTo>
                    <a:pt x="350" y="35"/>
                    <a:pt x="354" y="40"/>
                    <a:pt x="356" y="43"/>
                  </a:cubicBezTo>
                  <a:cubicBezTo>
                    <a:pt x="358" y="45"/>
                    <a:pt x="361" y="51"/>
                    <a:pt x="361" y="54"/>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0" name="Freeform 31">
              <a:extLst>
                <a:ext uri="{FF2B5EF4-FFF2-40B4-BE49-F238E27FC236}">
                  <a16:creationId xmlns:a16="http://schemas.microsoft.com/office/drawing/2014/main" id="{55A21CBE-2411-47A4-91A8-AE7288737778}"/>
                </a:ext>
              </a:extLst>
            </p:cNvPr>
            <p:cNvSpPr>
              <a:spLocks/>
            </p:cNvSpPr>
            <p:nvPr/>
          </p:nvSpPr>
          <p:spPr bwMode="auto">
            <a:xfrm>
              <a:off x="4708525" y="2116138"/>
              <a:ext cx="285750" cy="276225"/>
            </a:xfrm>
            <a:custGeom>
              <a:avLst/>
              <a:gdLst/>
              <a:ahLst/>
              <a:cxnLst>
                <a:cxn ang="0">
                  <a:pos x="98" y="29"/>
                </a:cxn>
                <a:cxn ang="0">
                  <a:pos x="101" y="33"/>
                </a:cxn>
                <a:cxn ang="0">
                  <a:pos x="107" y="41"/>
                </a:cxn>
                <a:cxn ang="0">
                  <a:pos x="119" y="47"/>
                </a:cxn>
                <a:cxn ang="0">
                  <a:pos x="132" y="51"/>
                </a:cxn>
                <a:cxn ang="0">
                  <a:pos x="142" y="57"/>
                </a:cxn>
                <a:cxn ang="0">
                  <a:pos x="153" y="62"/>
                </a:cxn>
                <a:cxn ang="0">
                  <a:pos x="164" y="79"/>
                </a:cxn>
                <a:cxn ang="0">
                  <a:pos x="172" y="95"/>
                </a:cxn>
                <a:cxn ang="0">
                  <a:pos x="180" y="111"/>
                </a:cxn>
                <a:cxn ang="0">
                  <a:pos x="181" y="124"/>
                </a:cxn>
                <a:cxn ang="0">
                  <a:pos x="175" y="128"/>
                </a:cxn>
                <a:cxn ang="0">
                  <a:pos x="172" y="131"/>
                </a:cxn>
                <a:cxn ang="0">
                  <a:pos x="171" y="136"/>
                </a:cxn>
                <a:cxn ang="0">
                  <a:pos x="174" y="141"/>
                </a:cxn>
                <a:cxn ang="0">
                  <a:pos x="181" y="142"/>
                </a:cxn>
                <a:cxn ang="0">
                  <a:pos x="189" y="145"/>
                </a:cxn>
                <a:cxn ang="0">
                  <a:pos x="195" y="149"/>
                </a:cxn>
                <a:cxn ang="0">
                  <a:pos x="192" y="153"/>
                </a:cxn>
                <a:cxn ang="0">
                  <a:pos x="187" y="161"/>
                </a:cxn>
                <a:cxn ang="0">
                  <a:pos x="179" y="168"/>
                </a:cxn>
                <a:cxn ang="0">
                  <a:pos x="163" y="172"/>
                </a:cxn>
                <a:cxn ang="0">
                  <a:pos x="141" y="174"/>
                </a:cxn>
                <a:cxn ang="0">
                  <a:pos x="116" y="180"/>
                </a:cxn>
                <a:cxn ang="0">
                  <a:pos x="102" y="183"/>
                </a:cxn>
                <a:cxn ang="0">
                  <a:pos x="95" y="188"/>
                </a:cxn>
                <a:cxn ang="0">
                  <a:pos x="73" y="188"/>
                </a:cxn>
                <a:cxn ang="0">
                  <a:pos x="55" y="187"/>
                </a:cxn>
                <a:cxn ang="0">
                  <a:pos x="41" y="185"/>
                </a:cxn>
                <a:cxn ang="0">
                  <a:pos x="29" y="176"/>
                </a:cxn>
                <a:cxn ang="0">
                  <a:pos x="19" y="167"/>
                </a:cxn>
                <a:cxn ang="0">
                  <a:pos x="9" y="157"/>
                </a:cxn>
                <a:cxn ang="0">
                  <a:pos x="3" y="149"/>
                </a:cxn>
                <a:cxn ang="0">
                  <a:pos x="1" y="127"/>
                </a:cxn>
                <a:cxn ang="0">
                  <a:pos x="1" y="101"/>
                </a:cxn>
                <a:cxn ang="0">
                  <a:pos x="2" y="75"/>
                </a:cxn>
                <a:cxn ang="0">
                  <a:pos x="3" y="61"/>
                </a:cxn>
                <a:cxn ang="0">
                  <a:pos x="7" y="51"/>
                </a:cxn>
                <a:cxn ang="0">
                  <a:pos x="15" y="44"/>
                </a:cxn>
                <a:cxn ang="0">
                  <a:pos x="21" y="34"/>
                </a:cxn>
                <a:cxn ang="0">
                  <a:pos x="24" y="23"/>
                </a:cxn>
                <a:cxn ang="0">
                  <a:pos x="32" y="12"/>
                </a:cxn>
                <a:cxn ang="0">
                  <a:pos x="34" y="9"/>
                </a:cxn>
                <a:cxn ang="0">
                  <a:pos x="43" y="8"/>
                </a:cxn>
                <a:cxn ang="0">
                  <a:pos x="52" y="8"/>
                </a:cxn>
                <a:cxn ang="0">
                  <a:pos x="59" y="6"/>
                </a:cxn>
                <a:cxn ang="0">
                  <a:pos x="62" y="2"/>
                </a:cxn>
                <a:cxn ang="0">
                  <a:pos x="62" y="1"/>
                </a:cxn>
                <a:cxn ang="0">
                  <a:pos x="66" y="1"/>
                </a:cxn>
                <a:cxn ang="0">
                  <a:pos x="71" y="0"/>
                </a:cxn>
                <a:cxn ang="0">
                  <a:pos x="78" y="3"/>
                </a:cxn>
                <a:cxn ang="0">
                  <a:pos x="84" y="6"/>
                </a:cxn>
                <a:cxn ang="0">
                  <a:pos x="90" y="14"/>
                </a:cxn>
                <a:cxn ang="0">
                  <a:pos x="92" y="22"/>
                </a:cxn>
                <a:cxn ang="0">
                  <a:pos x="98" y="29"/>
                </a:cxn>
              </a:cxnLst>
              <a:rect l="0" t="0" r="r" b="b"/>
              <a:pathLst>
                <a:path w="195" h="189">
                  <a:moveTo>
                    <a:pt x="98" y="29"/>
                  </a:moveTo>
                  <a:cubicBezTo>
                    <a:pt x="100" y="31"/>
                    <a:pt x="101" y="33"/>
                    <a:pt x="101" y="33"/>
                  </a:cubicBezTo>
                  <a:cubicBezTo>
                    <a:pt x="102" y="33"/>
                    <a:pt x="105" y="40"/>
                    <a:pt x="107" y="41"/>
                  </a:cubicBezTo>
                  <a:cubicBezTo>
                    <a:pt x="109" y="44"/>
                    <a:pt x="116" y="46"/>
                    <a:pt x="119" y="47"/>
                  </a:cubicBezTo>
                  <a:cubicBezTo>
                    <a:pt x="122" y="48"/>
                    <a:pt x="129" y="50"/>
                    <a:pt x="132" y="51"/>
                  </a:cubicBezTo>
                  <a:cubicBezTo>
                    <a:pt x="135" y="52"/>
                    <a:pt x="140" y="56"/>
                    <a:pt x="142" y="57"/>
                  </a:cubicBezTo>
                  <a:cubicBezTo>
                    <a:pt x="145" y="58"/>
                    <a:pt x="151" y="60"/>
                    <a:pt x="153" y="62"/>
                  </a:cubicBezTo>
                  <a:cubicBezTo>
                    <a:pt x="157" y="65"/>
                    <a:pt x="162" y="74"/>
                    <a:pt x="164" y="79"/>
                  </a:cubicBezTo>
                  <a:cubicBezTo>
                    <a:pt x="166" y="82"/>
                    <a:pt x="170" y="90"/>
                    <a:pt x="172" y="95"/>
                  </a:cubicBezTo>
                  <a:cubicBezTo>
                    <a:pt x="175" y="99"/>
                    <a:pt x="179" y="107"/>
                    <a:pt x="180" y="111"/>
                  </a:cubicBezTo>
                  <a:cubicBezTo>
                    <a:pt x="181" y="114"/>
                    <a:pt x="182" y="121"/>
                    <a:pt x="181" y="124"/>
                  </a:cubicBezTo>
                  <a:cubicBezTo>
                    <a:pt x="180" y="125"/>
                    <a:pt x="176" y="127"/>
                    <a:pt x="175" y="128"/>
                  </a:cubicBezTo>
                  <a:cubicBezTo>
                    <a:pt x="174" y="129"/>
                    <a:pt x="172" y="130"/>
                    <a:pt x="172" y="131"/>
                  </a:cubicBezTo>
                  <a:cubicBezTo>
                    <a:pt x="171" y="132"/>
                    <a:pt x="170" y="135"/>
                    <a:pt x="171" y="136"/>
                  </a:cubicBezTo>
                  <a:cubicBezTo>
                    <a:pt x="171" y="137"/>
                    <a:pt x="173" y="140"/>
                    <a:pt x="174" y="141"/>
                  </a:cubicBezTo>
                  <a:cubicBezTo>
                    <a:pt x="175" y="142"/>
                    <a:pt x="179" y="141"/>
                    <a:pt x="181" y="142"/>
                  </a:cubicBezTo>
                  <a:cubicBezTo>
                    <a:pt x="183" y="142"/>
                    <a:pt x="187" y="144"/>
                    <a:pt x="189" y="145"/>
                  </a:cubicBezTo>
                  <a:cubicBezTo>
                    <a:pt x="191" y="146"/>
                    <a:pt x="194" y="148"/>
                    <a:pt x="195" y="149"/>
                  </a:cubicBezTo>
                  <a:cubicBezTo>
                    <a:pt x="194" y="150"/>
                    <a:pt x="193" y="152"/>
                    <a:pt x="192" y="153"/>
                  </a:cubicBezTo>
                  <a:cubicBezTo>
                    <a:pt x="191" y="155"/>
                    <a:pt x="189" y="159"/>
                    <a:pt x="187" y="161"/>
                  </a:cubicBezTo>
                  <a:cubicBezTo>
                    <a:pt x="185" y="163"/>
                    <a:pt x="181" y="167"/>
                    <a:pt x="179" y="168"/>
                  </a:cubicBezTo>
                  <a:cubicBezTo>
                    <a:pt x="175" y="170"/>
                    <a:pt x="167" y="172"/>
                    <a:pt x="163" y="172"/>
                  </a:cubicBezTo>
                  <a:cubicBezTo>
                    <a:pt x="157" y="173"/>
                    <a:pt x="146" y="173"/>
                    <a:pt x="141" y="174"/>
                  </a:cubicBezTo>
                  <a:cubicBezTo>
                    <a:pt x="134" y="174"/>
                    <a:pt x="122" y="178"/>
                    <a:pt x="116" y="180"/>
                  </a:cubicBezTo>
                  <a:cubicBezTo>
                    <a:pt x="113" y="181"/>
                    <a:pt x="105" y="182"/>
                    <a:pt x="102" y="183"/>
                  </a:cubicBezTo>
                  <a:cubicBezTo>
                    <a:pt x="100" y="184"/>
                    <a:pt x="97" y="187"/>
                    <a:pt x="95" y="188"/>
                  </a:cubicBezTo>
                  <a:cubicBezTo>
                    <a:pt x="90" y="189"/>
                    <a:pt x="78" y="188"/>
                    <a:pt x="73" y="188"/>
                  </a:cubicBezTo>
                  <a:cubicBezTo>
                    <a:pt x="68" y="188"/>
                    <a:pt x="60" y="188"/>
                    <a:pt x="55" y="187"/>
                  </a:cubicBezTo>
                  <a:cubicBezTo>
                    <a:pt x="52" y="187"/>
                    <a:pt x="44" y="187"/>
                    <a:pt x="41" y="185"/>
                  </a:cubicBezTo>
                  <a:cubicBezTo>
                    <a:pt x="37" y="184"/>
                    <a:pt x="32" y="178"/>
                    <a:pt x="29" y="176"/>
                  </a:cubicBezTo>
                  <a:cubicBezTo>
                    <a:pt x="26" y="174"/>
                    <a:pt x="21" y="169"/>
                    <a:pt x="19" y="167"/>
                  </a:cubicBezTo>
                  <a:cubicBezTo>
                    <a:pt x="17" y="164"/>
                    <a:pt x="12" y="159"/>
                    <a:pt x="9" y="157"/>
                  </a:cubicBezTo>
                  <a:cubicBezTo>
                    <a:pt x="8" y="155"/>
                    <a:pt x="4" y="151"/>
                    <a:pt x="3" y="149"/>
                  </a:cubicBezTo>
                  <a:cubicBezTo>
                    <a:pt x="0" y="144"/>
                    <a:pt x="1" y="133"/>
                    <a:pt x="1" y="127"/>
                  </a:cubicBezTo>
                  <a:cubicBezTo>
                    <a:pt x="0" y="121"/>
                    <a:pt x="1" y="108"/>
                    <a:pt x="1" y="101"/>
                  </a:cubicBezTo>
                  <a:cubicBezTo>
                    <a:pt x="2" y="95"/>
                    <a:pt x="2" y="82"/>
                    <a:pt x="2" y="75"/>
                  </a:cubicBezTo>
                  <a:cubicBezTo>
                    <a:pt x="2" y="72"/>
                    <a:pt x="2" y="65"/>
                    <a:pt x="3" y="61"/>
                  </a:cubicBezTo>
                  <a:cubicBezTo>
                    <a:pt x="3" y="58"/>
                    <a:pt x="5" y="53"/>
                    <a:pt x="7" y="51"/>
                  </a:cubicBezTo>
                  <a:cubicBezTo>
                    <a:pt x="8" y="48"/>
                    <a:pt x="13" y="46"/>
                    <a:pt x="15" y="44"/>
                  </a:cubicBezTo>
                  <a:cubicBezTo>
                    <a:pt x="17" y="42"/>
                    <a:pt x="19" y="37"/>
                    <a:pt x="21" y="34"/>
                  </a:cubicBezTo>
                  <a:cubicBezTo>
                    <a:pt x="22" y="32"/>
                    <a:pt x="23" y="26"/>
                    <a:pt x="24" y="23"/>
                  </a:cubicBezTo>
                  <a:cubicBezTo>
                    <a:pt x="26" y="20"/>
                    <a:pt x="30" y="15"/>
                    <a:pt x="32" y="12"/>
                  </a:cubicBezTo>
                  <a:cubicBezTo>
                    <a:pt x="32" y="11"/>
                    <a:pt x="34" y="10"/>
                    <a:pt x="34" y="9"/>
                  </a:cubicBezTo>
                  <a:cubicBezTo>
                    <a:pt x="36" y="8"/>
                    <a:pt x="41" y="9"/>
                    <a:pt x="43" y="8"/>
                  </a:cubicBezTo>
                  <a:cubicBezTo>
                    <a:pt x="46" y="8"/>
                    <a:pt x="50" y="8"/>
                    <a:pt x="52" y="8"/>
                  </a:cubicBezTo>
                  <a:cubicBezTo>
                    <a:pt x="54" y="7"/>
                    <a:pt x="58" y="7"/>
                    <a:pt x="59" y="6"/>
                  </a:cubicBezTo>
                  <a:cubicBezTo>
                    <a:pt x="60" y="5"/>
                    <a:pt x="62" y="3"/>
                    <a:pt x="62" y="2"/>
                  </a:cubicBezTo>
                  <a:cubicBezTo>
                    <a:pt x="62" y="2"/>
                    <a:pt x="62" y="1"/>
                    <a:pt x="62" y="1"/>
                  </a:cubicBezTo>
                  <a:cubicBezTo>
                    <a:pt x="63" y="2"/>
                    <a:pt x="65" y="1"/>
                    <a:pt x="66" y="1"/>
                  </a:cubicBezTo>
                  <a:cubicBezTo>
                    <a:pt x="67" y="1"/>
                    <a:pt x="70" y="0"/>
                    <a:pt x="71" y="0"/>
                  </a:cubicBezTo>
                  <a:cubicBezTo>
                    <a:pt x="73" y="0"/>
                    <a:pt x="77" y="2"/>
                    <a:pt x="78" y="3"/>
                  </a:cubicBezTo>
                  <a:cubicBezTo>
                    <a:pt x="80" y="3"/>
                    <a:pt x="83" y="5"/>
                    <a:pt x="84" y="6"/>
                  </a:cubicBezTo>
                  <a:cubicBezTo>
                    <a:pt x="86" y="8"/>
                    <a:pt x="89" y="12"/>
                    <a:pt x="90" y="14"/>
                  </a:cubicBezTo>
                  <a:cubicBezTo>
                    <a:pt x="91" y="16"/>
                    <a:pt x="91" y="20"/>
                    <a:pt x="92" y="22"/>
                  </a:cubicBezTo>
                  <a:cubicBezTo>
                    <a:pt x="93" y="24"/>
                    <a:pt x="96" y="27"/>
                    <a:pt x="98" y="29"/>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1" name="Freeform 32">
              <a:extLst>
                <a:ext uri="{FF2B5EF4-FFF2-40B4-BE49-F238E27FC236}">
                  <a16:creationId xmlns:a16="http://schemas.microsoft.com/office/drawing/2014/main" id="{1F59DBBC-75D2-47D0-934B-67C8EC885CFA}"/>
                </a:ext>
              </a:extLst>
            </p:cNvPr>
            <p:cNvSpPr>
              <a:spLocks/>
            </p:cNvSpPr>
            <p:nvPr/>
          </p:nvSpPr>
          <p:spPr bwMode="auto">
            <a:xfrm>
              <a:off x="4889500" y="2379663"/>
              <a:ext cx="49212" cy="19050"/>
            </a:xfrm>
            <a:custGeom>
              <a:avLst/>
              <a:gdLst/>
              <a:ahLst/>
              <a:cxnLst>
                <a:cxn ang="0">
                  <a:pos x="33" y="0"/>
                </a:cxn>
                <a:cxn ang="0">
                  <a:pos x="29" y="4"/>
                </a:cxn>
                <a:cxn ang="0">
                  <a:pos x="24" y="7"/>
                </a:cxn>
                <a:cxn ang="0">
                  <a:pos x="18" y="9"/>
                </a:cxn>
                <a:cxn ang="0">
                  <a:pos x="11" y="13"/>
                </a:cxn>
                <a:cxn ang="0">
                  <a:pos x="3" y="11"/>
                </a:cxn>
                <a:cxn ang="0">
                  <a:pos x="0" y="9"/>
                </a:cxn>
                <a:cxn ang="0">
                  <a:pos x="1" y="6"/>
                </a:cxn>
                <a:cxn ang="0">
                  <a:pos x="5" y="5"/>
                </a:cxn>
                <a:cxn ang="0">
                  <a:pos x="12" y="3"/>
                </a:cxn>
                <a:cxn ang="0">
                  <a:pos x="16" y="2"/>
                </a:cxn>
                <a:cxn ang="0">
                  <a:pos x="21" y="0"/>
                </a:cxn>
                <a:cxn ang="0">
                  <a:pos x="25" y="0"/>
                </a:cxn>
                <a:cxn ang="0">
                  <a:pos x="28" y="0"/>
                </a:cxn>
                <a:cxn ang="0">
                  <a:pos x="33" y="0"/>
                </a:cxn>
              </a:cxnLst>
              <a:rect l="0" t="0" r="r" b="b"/>
              <a:pathLst>
                <a:path w="33" h="13">
                  <a:moveTo>
                    <a:pt x="33" y="0"/>
                  </a:moveTo>
                  <a:cubicBezTo>
                    <a:pt x="32" y="2"/>
                    <a:pt x="30" y="3"/>
                    <a:pt x="29" y="4"/>
                  </a:cubicBezTo>
                  <a:cubicBezTo>
                    <a:pt x="28" y="5"/>
                    <a:pt x="26" y="6"/>
                    <a:pt x="24" y="7"/>
                  </a:cubicBezTo>
                  <a:cubicBezTo>
                    <a:pt x="23" y="7"/>
                    <a:pt x="20" y="8"/>
                    <a:pt x="18" y="9"/>
                  </a:cubicBezTo>
                  <a:cubicBezTo>
                    <a:pt x="16" y="10"/>
                    <a:pt x="13" y="12"/>
                    <a:pt x="11" y="13"/>
                  </a:cubicBezTo>
                  <a:cubicBezTo>
                    <a:pt x="9" y="13"/>
                    <a:pt x="5" y="12"/>
                    <a:pt x="3" y="11"/>
                  </a:cubicBezTo>
                  <a:cubicBezTo>
                    <a:pt x="2" y="11"/>
                    <a:pt x="1" y="10"/>
                    <a:pt x="0" y="9"/>
                  </a:cubicBezTo>
                  <a:cubicBezTo>
                    <a:pt x="0" y="9"/>
                    <a:pt x="1" y="7"/>
                    <a:pt x="1" y="6"/>
                  </a:cubicBezTo>
                  <a:cubicBezTo>
                    <a:pt x="2" y="6"/>
                    <a:pt x="4" y="6"/>
                    <a:pt x="5" y="5"/>
                  </a:cubicBezTo>
                  <a:cubicBezTo>
                    <a:pt x="7" y="5"/>
                    <a:pt x="10" y="4"/>
                    <a:pt x="12" y="3"/>
                  </a:cubicBezTo>
                  <a:cubicBezTo>
                    <a:pt x="13" y="3"/>
                    <a:pt x="15" y="2"/>
                    <a:pt x="16" y="2"/>
                  </a:cubicBezTo>
                  <a:cubicBezTo>
                    <a:pt x="17" y="1"/>
                    <a:pt x="20" y="0"/>
                    <a:pt x="21" y="0"/>
                  </a:cubicBezTo>
                  <a:cubicBezTo>
                    <a:pt x="22" y="0"/>
                    <a:pt x="24" y="0"/>
                    <a:pt x="25" y="0"/>
                  </a:cubicBezTo>
                  <a:cubicBezTo>
                    <a:pt x="26" y="0"/>
                    <a:pt x="27" y="0"/>
                    <a:pt x="28" y="0"/>
                  </a:cubicBezTo>
                  <a:cubicBezTo>
                    <a:pt x="29" y="0"/>
                    <a:pt x="33" y="0"/>
                    <a:pt x="33" y="0"/>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2" name="Freeform 33">
              <a:extLst>
                <a:ext uri="{FF2B5EF4-FFF2-40B4-BE49-F238E27FC236}">
                  <a16:creationId xmlns:a16="http://schemas.microsoft.com/office/drawing/2014/main" id="{3A27E58E-B0CE-49E2-9C4E-AD7D68EBFC7F}"/>
                </a:ext>
              </a:extLst>
            </p:cNvPr>
            <p:cNvSpPr>
              <a:spLocks/>
            </p:cNvSpPr>
            <p:nvPr/>
          </p:nvSpPr>
          <p:spPr bwMode="auto">
            <a:xfrm>
              <a:off x="4719638" y="1368426"/>
              <a:ext cx="254000" cy="52388"/>
            </a:xfrm>
            <a:custGeom>
              <a:avLst/>
              <a:gdLst/>
              <a:ahLst/>
              <a:cxnLst>
                <a:cxn ang="0">
                  <a:pos x="169" y="2"/>
                </a:cxn>
                <a:cxn ang="0">
                  <a:pos x="173" y="6"/>
                </a:cxn>
                <a:cxn ang="0">
                  <a:pos x="167" y="11"/>
                </a:cxn>
                <a:cxn ang="0">
                  <a:pos x="149" y="11"/>
                </a:cxn>
                <a:cxn ang="0">
                  <a:pos x="125" y="18"/>
                </a:cxn>
                <a:cxn ang="0">
                  <a:pos x="103" y="27"/>
                </a:cxn>
                <a:cxn ang="0">
                  <a:pos x="87" y="26"/>
                </a:cxn>
                <a:cxn ang="0">
                  <a:pos x="71" y="25"/>
                </a:cxn>
                <a:cxn ang="0">
                  <a:pos x="59" y="25"/>
                </a:cxn>
                <a:cxn ang="0">
                  <a:pos x="46" y="33"/>
                </a:cxn>
                <a:cxn ang="0">
                  <a:pos x="31" y="35"/>
                </a:cxn>
                <a:cxn ang="0">
                  <a:pos x="13" y="33"/>
                </a:cxn>
                <a:cxn ang="0">
                  <a:pos x="3" y="29"/>
                </a:cxn>
                <a:cxn ang="0">
                  <a:pos x="1" y="15"/>
                </a:cxn>
                <a:cxn ang="0">
                  <a:pos x="3" y="6"/>
                </a:cxn>
                <a:cxn ang="0">
                  <a:pos x="16" y="2"/>
                </a:cxn>
                <a:cxn ang="0">
                  <a:pos x="31" y="9"/>
                </a:cxn>
                <a:cxn ang="0">
                  <a:pos x="46" y="13"/>
                </a:cxn>
                <a:cxn ang="0">
                  <a:pos x="68" y="11"/>
                </a:cxn>
                <a:cxn ang="0">
                  <a:pos x="81" y="11"/>
                </a:cxn>
                <a:cxn ang="0">
                  <a:pos x="95" y="12"/>
                </a:cxn>
                <a:cxn ang="0">
                  <a:pos x="111" y="9"/>
                </a:cxn>
                <a:cxn ang="0">
                  <a:pos x="123" y="4"/>
                </a:cxn>
                <a:cxn ang="0">
                  <a:pos x="136" y="3"/>
                </a:cxn>
                <a:cxn ang="0">
                  <a:pos x="154" y="3"/>
                </a:cxn>
                <a:cxn ang="0">
                  <a:pos x="169" y="2"/>
                </a:cxn>
              </a:cxnLst>
              <a:rect l="0" t="0" r="r" b="b"/>
              <a:pathLst>
                <a:path w="174" h="35">
                  <a:moveTo>
                    <a:pt x="169" y="2"/>
                  </a:moveTo>
                  <a:cubicBezTo>
                    <a:pt x="171" y="2"/>
                    <a:pt x="174" y="5"/>
                    <a:pt x="173" y="6"/>
                  </a:cubicBezTo>
                  <a:cubicBezTo>
                    <a:pt x="173" y="8"/>
                    <a:pt x="169" y="11"/>
                    <a:pt x="167" y="11"/>
                  </a:cubicBezTo>
                  <a:cubicBezTo>
                    <a:pt x="162" y="13"/>
                    <a:pt x="153" y="11"/>
                    <a:pt x="149" y="11"/>
                  </a:cubicBezTo>
                  <a:cubicBezTo>
                    <a:pt x="142" y="12"/>
                    <a:pt x="131" y="16"/>
                    <a:pt x="125" y="18"/>
                  </a:cubicBezTo>
                  <a:cubicBezTo>
                    <a:pt x="119" y="20"/>
                    <a:pt x="109" y="26"/>
                    <a:pt x="103" y="27"/>
                  </a:cubicBezTo>
                  <a:cubicBezTo>
                    <a:pt x="99" y="27"/>
                    <a:pt x="91" y="27"/>
                    <a:pt x="87" y="26"/>
                  </a:cubicBezTo>
                  <a:cubicBezTo>
                    <a:pt x="83" y="26"/>
                    <a:pt x="75" y="25"/>
                    <a:pt x="71" y="25"/>
                  </a:cubicBezTo>
                  <a:cubicBezTo>
                    <a:pt x="68" y="25"/>
                    <a:pt x="62" y="24"/>
                    <a:pt x="59" y="25"/>
                  </a:cubicBezTo>
                  <a:cubicBezTo>
                    <a:pt x="55" y="26"/>
                    <a:pt x="50" y="31"/>
                    <a:pt x="46" y="33"/>
                  </a:cubicBezTo>
                  <a:cubicBezTo>
                    <a:pt x="43" y="34"/>
                    <a:pt x="35" y="35"/>
                    <a:pt x="31" y="35"/>
                  </a:cubicBezTo>
                  <a:cubicBezTo>
                    <a:pt x="26" y="35"/>
                    <a:pt x="17" y="34"/>
                    <a:pt x="13" y="33"/>
                  </a:cubicBezTo>
                  <a:cubicBezTo>
                    <a:pt x="10" y="32"/>
                    <a:pt x="5" y="31"/>
                    <a:pt x="3" y="29"/>
                  </a:cubicBezTo>
                  <a:cubicBezTo>
                    <a:pt x="1" y="27"/>
                    <a:pt x="0" y="18"/>
                    <a:pt x="1" y="15"/>
                  </a:cubicBezTo>
                  <a:cubicBezTo>
                    <a:pt x="1" y="12"/>
                    <a:pt x="2" y="8"/>
                    <a:pt x="3" y="6"/>
                  </a:cubicBezTo>
                  <a:cubicBezTo>
                    <a:pt x="6" y="4"/>
                    <a:pt x="13" y="1"/>
                    <a:pt x="16" y="2"/>
                  </a:cubicBezTo>
                  <a:cubicBezTo>
                    <a:pt x="20" y="2"/>
                    <a:pt x="27" y="8"/>
                    <a:pt x="31" y="9"/>
                  </a:cubicBezTo>
                  <a:cubicBezTo>
                    <a:pt x="35" y="11"/>
                    <a:pt x="42" y="12"/>
                    <a:pt x="46" y="13"/>
                  </a:cubicBezTo>
                  <a:cubicBezTo>
                    <a:pt x="52" y="13"/>
                    <a:pt x="63" y="12"/>
                    <a:pt x="68" y="11"/>
                  </a:cubicBezTo>
                  <a:cubicBezTo>
                    <a:pt x="71" y="11"/>
                    <a:pt x="78" y="11"/>
                    <a:pt x="81" y="11"/>
                  </a:cubicBezTo>
                  <a:cubicBezTo>
                    <a:pt x="85" y="11"/>
                    <a:pt x="92" y="12"/>
                    <a:pt x="95" y="12"/>
                  </a:cubicBezTo>
                  <a:cubicBezTo>
                    <a:pt x="99" y="12"/>
                    <a:pt x="107" y="10"/>
                    <a:pt x="111" y="9"/>
                  </a:cubicBezTo>
                  <a:cubicBezTo>
                    <a:pt x="114" y="8"/>
                    <a:pt x="120" y="5"/>
                    <a:pt x="123" y="4"/>
                  </a:cubicBezTo>
                  <a:cubicBezTo>
                    <a:pt x="127" y="3"/>
                    <a:pt x="133" y="3"/>
                    <a:pt x="136" y="3"/>
                  </a:cubicBezTo>
                  <a:cubicBezTo>
                    <a:pt x="141" y="3"/>
                    <a:pt x="150" y="3"/>
                    <a:pt x="154" y="3"/>
                  </a:cubicBezTo>
                  <a:cubicBezTo>
                    <a:pt x="158" y="3"/>
                    <a:pt x="166" y="0"/>
                    <a:pt x="169" y="2"/>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3" name="Freeform 34">
              <a:extLst>
                <a:ext uri="{FF2B5EF4-FFF2-40B4-BE49-F238E27FC236}">
                  <a16:creationId xmlns:a16="http://schemas.microsoft.com/office/drawing/2014/main" id="{AD9A6290-8921-407E-B1BA-0097444FB4A4}"/>
                </a:ext>
              </a:extLst>
            </p:cNvPr>
            <p:cNvSpPr>
              <a:spLocks/>
            </p:cNvSpPr>
            <p:nvPr/>
          </p:nvSpPr>
          <p:spPr bwMode="auto">
            <a:xfrm>
              <a:off x="5019675" y="1381126"/>
              <a:ext cx="23812" cy="20638"/>
            </a:xfrm>
            <a:custGeom>
              <a:avLst/>
              <a:gdLst/>
              <a:ahLst/>
              <a:cxnLst>
                <a:cxn ang="0">
                  <a:pos x="15" y="1"/>
                </a:cxn>
                <a:cxn ang="0">
                  <a:pos x="16" y="4"/>
                </a:cxn>
                <a:cxn ang="0">
                  <a:pos x="12" y="6"/>
                </a:cxn>
                <a:cxn ang="0">
                  <a:pos x="12" y="11"/>
                </a:cxn>
                <a:cxn ang="0">
                  <a:pos x="4" y="14"/>
                </a:cxn>
                <a:cxn ang="0">
                  <a:pos x="1" y="11"/>
                </a:cxn>
                <a:cxn ang="0">
                  <a:pos x="2" y="6"/>
                </a:cxn>
                <a:cxn ang="0">
                  <a:pos x="0" y="5"/>
                </a:cxn>
                <a:cxn ang="0">
                  <a:pos x="2" y="1"/>
                </a:cxn>
                <a:cxn ang="0">
                  <a:pos x="8" y="0"/>
                </a:cxn>
                <a:cxn ang="0">
                  <a:pos x="12" y="2"/>
                </a:cxn>
                <a:cxn ang="0">
                  <a:pos x="15" y="1"/>
                </a:cxn>
              </a:cxnLst>
              <a:rect l="0" t="0" r="r" b="b"/>
              <a:pathLst>
                <a:path w="16" h="14">
                  <a:moveTo>
                    <a:pt x="15" y="1"/>
                  </a:moveTo>
                  <a:cubicBezTo>
                    <a:pt x="16" y="1"/>
                    <a:pt x="16" y="3"/>
                    <a:pt x="16" y="4"/>
                  </a:cubicBezTo>
                  <a:cubicBezTo>
                    <a:pt x="16" y="5"/>
                    <a:pt x="13" y="6"/>
                    <a:pt x="12" y="6"/>
                  </a:cubicBezTo>
                  <a:cubicBezTo>
                    <a:pt x="12" y="7"/>
                    <a:pt x="12" y="10"/>
                    <a:pt x="12" y="11"/>
                  </a:cubicBezTo>
                  <a:cubicBezTo>
                    <a:pt x="11" y="12"/>
                    <a:pt x="6" y="14"/>
                    <a:pt x="4" y="14"/>
                  </a:cubicBezTo>
                  <a:cubicBezTo>
                    <a:pt x="3" y="13"/>
                    <a:pt x="1" y="12"/>
                    <a:pt x="1" y="11"/>
                  </a:cubicBezTo>
                  <a:cubicBezTo>
                    <a:pt x="1" y="10"/>
                    <a:pt x="3" y="7"/>
                    <a:pt x="2" y="6"/>
                  </a:cubicBezTo>
                  <a:cubicBezTo>
                    <a:pt x="2" y="6"/>
                    <a:pt x="1" y="6"/>
                    <a:pt x="0" y="5"/>
                  </a:cubicBezTo>
                  <a:cubicBezTo>
                    <a:pt x="0" y="4"/>
                    <a:pt x="1" y="1"/>
                    <a:pt x="2" y="1"/>
                  </a:cubicBezTo>
                  <a:cubicBezTo>
                    <a:pt x="3" y="0"/>
                    <a:pt x="7" y="0"/>
                    <a:pt x="8" y="0"/>
                  </a:cubicBezTo>
                  <a:cubicBezTo>
                    <a:pt x="10" y="0"/>
                    <a:pt x="11" y="2"/>
                    <a:pt x="12" y="2"/>
                  </a:cubicBezTo>
                  <a:cubicBezTo>
                    <a:pt x="13" y="2"/>
                    <a:pt x="14" y="1"/>
                    <a:pt x="15" y="1"/>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4" name="Freeform 35">
              <a:extLst>
                <a:ext uri="{FF2B5EF4-FFF2-40B4-BE49-F238E27FC236}">
                  <a16:creationId xmlns:a16="http://schemas.microsoft.com/office/drawing/2014/main" id="{79C1DC0F-683A-402E-AB12-8C0369924775}"/>
                </a:ext>
              </a:extLst>
            </p:cNvPr>
            <p:cNvSpPr>
              <a:spLocks/>
            </p:cNvSpPr>
            <p:nvPr/>
          </p:nvSpPr>
          <p:spPr bwMode="auto">
            <a:xfrm>
              <a:off x="5078413" y="1312863"/>
              <a:ext cx="150812" cy="77788"/>
            </a:xfrm>
            <a:custGeom>
              <a:avLst/>
              <a:gdLst/>
              <a:ahLst/>
              <a:cxnLst>
                <a:cxn ang="0">
                  <a:pos x="103" y="7"/>
                </a:cxn>
                <a:cxn ang="0">
                  <a:pos x="98" y="14"/>
                </a:cxn>
                <a:cxn ang="0">
                  <a:pos x="88" y="19"/>
                </a:cxn>
                <a:cxn ang="0">
                  <a:pos x="81" y="19"/>
                </a:cxn>
                <a:cxn ang="0">
                  <a:pos x="73" y="22"/>
                </a:cxn>
                <a:cxn ang="0">
                  <a:pos x="65" y="29"/>
                </a:cxn>
                <a:cxn ang="0">
                  <a:pos x="56" y="35"/>
                </a:cxn>
                <a:cxn ang="0">
                  <a:pos x="48" y="35"/>
                </a:cxn>
                <a:cxn ang="0">
                  <a:pos x="35" y="35"/>
                </a:cxn>
                <a:cxn ang="0">
                  <a:pos x="25" y="36"/>
                </a:cxn>
                <a:cxn ang="0">
                  <a:pos x="18" y="39"/>
                </a:cxn>
                <a:cxn ang="0">
                  <a:pos x="13" y="42"/>
                </a:cxn>
                <a:cxn ang="0">
                  <a:pos x="12" y="48"/>
                </a:cxn>
                <a:cxn ang="0">
                  <a:pos x="10" y="52"/>
                </a:cxn>
                <a:cxn ang="0">
                  <a:pos x="6" y="52"/>
                </a:cxn>
                <a:cxn ang="0">
                  <a:pos x="3" y="50"/>
                </a:cxn>
                <a:cxn ang="0">
                  <a:pos x="3" y="47"/>
                </a:cxn>
                <a:cxn ang="0">
                  <a:pos x="5" y="44"/>
                </a:cxn>
                <a:cxn ang="0">
                  <a:pos x="8" y="42"/>
                </a:cxn>
                <a:cxn ang="0">
                  <a:pos x="7" y="41"/>
                </a:cxn>
                <a:cxn ang="0">
                  <a:pos x="1" y="42"/>
                </a:cxn>
                <a:cxn ang="0">
                  <a:pos x="1" y="36"/>
                </a:cxn>
                <a:cxn ang="0">
                  <a:pos x="7" y="26"/>
                </a:cxn>
                <a:cxn ang="0">
                  <a:pos x="17" y="17"/>
                </a:cxn>
                <a:cxn ang="0">
                  <a:pos x="30" y="14"/>
                </a:cxn>
                <a:cxn ang="0">
                  <a:pos x="44" y="9"/>
                </a:cxn>
                <a:cxn ang="0">
                  <a:pos x="55" y="9"/>
                </a:cxn>
                <a:cxn ang="0">
                  <a:pos x="70" y="8"/>
                </a:cxn>
                <a:cxn ang="0">
                  <a:pos x="80" y="6"/>
                </a:cxn>
                <a:cxn ang="0">
                  <a:pos x="89" y="1"/>
                </a:cxn>
                <a:cxn ang="0">
                  <a:pos x="99" y="2"/>
                </a:cxn>
                <a:cxn ang="0">
                  <a:pos x="103" y="7"/>
                </a:cxn>
              </a:cxnLst>
              <a:rect l="0" t="0" r="r" b="b"/>
              <a:pathLst>
                <a:path w="103" h="53">
                  <a:moveTo>
                    <a:pt x="103" y="7"/>
                  </a:moveTo>
                  <a:cubicBezTo>
                    <a:pt x="103" y="9"/>
                    <a:pt x="100" y="13"/>
                    <a:pt x="98" y="14"/>
                  </a:cubicBezTo>
                  <a:cubicBezTo>
                    <a:pt x="96" y="16"/>
                    <a:pt x="91" y="18"/>
                    <a:pt x="88" y="19"/>
                  </a:cubicBezTo>
                  <a:cubicBezTo>
                    <a:pt x="86" y="19"/>
                    <a:pt x="83" y="19"/>
                    <a:pt x="81" y="19"/>
                  </a:cubicBezTo>
                  <a:cubicBezTo>
                    <a:pt x="79" y="20"/>
                    <a:pt x="75" y="21"/>
                    <a:pt x="73" y="22"/>
                  </a:cubicBezTo>
                  <a:cubicBezTo>
                    <a:pt x="71" y="23"/>
                    <a:pt x="66" y="29"/>
                    <a:pt x="65" y="29"/>
                  </a:cubicBezTo>
                  <a:cubicBezTo>
                    <a:pt x="65" y="30"/>
                    <a:pt x="59" y="34"/>
                    <a:pt x="56" y="35"/>
                  </a:cubicBezTo>
                  <a:cubicBezTo>
                    <a:pt x="54" y="35"/>
                    <a:pt x="50" y="35"/>
                    <a:pt x="48" y="35"/>
                  </a:cubicBezTo>
                  <a:cubicBezTo>
                    <a:pt x="44" y="35"/>
                    <a:pt x="38" y="34"/>
                    <a:pt x="35" y="35"/>
                  </a:cubicBezTo>
                  <a:cubicBezTo>
                    <a:pt x="33" y="35"/>
                    <a:pt x="28" y="35"/>
                    <a:pt x="25" y="36"/>
                  </a:cubicBezTo>
                  <a:cubicBezTo>
                    <a:pt x="23" y="36"/>
                    <a:pt x="19" y="38"/>
                    <a:pt x="18" y="39"/>
                  </a:cubicBezTo>
                  <a:cubicBezTo>
                    <a:pt x="16" y="39"/>
                    <a:pt x="14" y="41"/>
                    <a:pt x="13" y="42"/>
                  </a:cubicBezTo>
                  <a:cubicBezTo>
                    <a:pt x="12" y="43"/>
                    <a:pt x="13" y="47"/>
                    <a:pt x="12" y="48"/>
                  </a:cubicBezTo>
                  <a:cubicBezTo>
                    <a:pt x="12" y="49"/>
                    <a:pt x="11" y="51"/>
                    <a:pt x="10" y="52"/>
                  </a:cubicBezTo>
                  <a:cubicBezTo>
                    <a:pt x="9" y="52"/>
                    <a:pt x="7" y="53"/>
                    <a:pt x="6" y="52"/>
                  </a:cubicBezTo>
                  <a:cubicBezTo>
                    <a:pt x="5" y="52"/>
                    <a:pt x="4" y="51"/>
                    <a:pt x="3" y="50"/>
                  </a:cubicBezTo>
                  <a:cubicBezTo>
                    <a:pt x="3" y="50"/>
                    <a:pt x="3" y="48"/>
                    <a:pt x="3" y="47"/>
                  </a:cubicBezTo>
                  <a:cubicBezTo>
                    <a:pt x="3" y="46"/>
                    <a:pt x="5" y="45"/>
                    <a:pt x="5" y="44"/>
                  </a:cubicBezTo>
                  <a:cubicBezTo>
                    <a:pt x="6" y="44"/>
                    <a:pt x="8" y="43"/>
                    <a:pt x="8" y="42"/>
                  </a:cubicBezTo>
                  <a:cubicBezTo>
                    <a:pt x="8" y="42"/>
                    <a:pt x="8" y="41"/>
                    <a:pt x="7" y="41"/>
                  </a:cubicBezTo>
                  <a:cubicBezTo>
                    <a:pt x="6" y="41"/>
                    <a:pt x="2" y="43"/>
                    <a:pt x="1" y="42"/>
                  </a:cubicBezTo>
                  <a:cubicBezTo>
                    <a:pt x="0" y="41"/>
                    <a:pt x="1" y="38"/>
                    <a:pt x="1" y="36"/>
                  </a:cubicBezTo>
                  <a:cubicBezTo>
                    <a:pt x="2" y="34"/>
                    <a:pt x="5" y="29"/>
                    <a:pt x="7" y="26"/>
                  </a:cubicBezTo>
                  <a:cubicBezTo>
                    <a:pt x="9" y="24"/>
                    <a:pt x="14" y="18"/>
                    <a:pt x="17" y="17"/>
                  </a:cubicBezTo>
                  <a:cubicBezTo>
                    <a:pt x="20" y="15"/>
                    <a:pt x="27" y="15"/>
                    <a:pt x="30" y="14"/>
                  </a:cubicBezTo>
                  <a:cubicBezTo>
                    <a:pt x="34" y="13"/>
                    <a:pt x="41" y="10"/>
                    <a:pt x="44" y="9"/>
                  </a:cubicBezTo>
                  <a:cubicBezTo>
                    <a:pt x="47" y="9"/>
                    <a:pt x="53" y="9"/>
                    <a:pt x="55" y="9"/>
                  </a:cubicBezTo>
                  <a:cubicBezTo>
                    <a:pt x="59" y="9"/>
                    <a:pt x="66" y="8"/>
                    <a:pt x="70" y="8"/>
                  </a:cubicBezTo>
                  <a:cubicBezTo>
                    <a:pt x="73" y="7"/>
                    <a:pt x="78" y="7"/>
                    <a:pt x="80" y="6"/>
                  </a:cubicBezTo>
                  <a:cubicBezTo>
                    <a:pt x="83" y="5"/>
                    <a:pt x="87" y="1"/>
                    <a:pt x="89" y="1"/>
                  </a:cubicBezTo>
                  <a:cubicBezTo>
                    <a:pt x="91" y="0"/>
                    <a:pt x="97" y="1"/>
                    <a:pt x="99" y="2"/>
                  </a:cubicBezTo>
                  <a:cubicBezTo>
                    <a:pt x="100" y="3"/>
                    <a:pt x="103" y="5"/>
                    <a:pt x="103" y="7"/>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5" name="Freeform 36">
              <a:extLst>
                <a:ext uri="{FF2B5EF4-FFF2-40B4-BE49-F238E27FC236}">
                  <a16:creationId xmlns:a16="http://schemas.microsoft.com/office/drawing/2014/main" id="{AC2E4752-8F18-413D-B317-F152C30F2C27}"/>
                </a:ext>
              </a:extLst>
            </p:cNvPr>
            <p:cNvSpPr>
              <a:spLocks/>
            </p:cNvSpPr>
            <p:nvPr/>
          </p:nvSpPr>
          <p:spPr bwMode="auto">
            <a:xfrm>
              <a:off x="4184650" y="1563688"/>
              <a:ext cx="174625" cy="114300"/>
            </a:xfrm>
            <a:custGeom>
              <a:avLst/>
              <a:gdLst/>
              <a:ahLst/>
              <a:cxnLst>
                <a:cxn ang="0">
                  <a:pos x="118" y="2"/>
                </a:cxn>
                <a:cxn ang="0">
                  <a:pos x="116" y="8"/>
                </a:cxn>
                <a:cxn ang="0">
                  <a:pos x="112" y="12"/>
                </a:cxn>
                <a:cxn ang="0">
                  <a:pos x="104" y="12"/>
                </a:cxn>
                <a:cxn ang="0">
                  <a:pos x="95" y="14"/>
                </a:cxn>
                <a:cxn ang="0">
                  <a:pos x="90" y="21"/>
                </a:cxn>
                <a:cxn ang="0">
                  <a:pos x="83" y="26"/>
                </a:cxn>
                <a:cxn ang="0">
                  <a:pos x="80" y="28"/>
                </a:cxn>
                <a:cxn ang="0">
                  <a:pos x="70" y="28"/>
                </a:cxn>
                <a:cxn ang="0">
                  <a:pos x="62" y="31"/>
                </a:cxn>
                <a:cxn ang="0">
                  <a:pos x="57" y="33"/>
                </a:cxn>
                <a:cxn ang="0">
                  <a:pos x="56" y="38"/>
                </a:cxn>
                <a:cxn ang="0">
                  <a:pos x="60" y="44"/>
                </a:cxn>
                <a:cxn ang="0">
                  <a:pos x="58" y="49"/>
                </a:cxn>
                <a:cxn ang="0">
                  <a:pos x="53" y="54"/>
                </a:cxn>
                <a:cxn ang="0">
                  <a:pos x="44" y="63"/>
                </a:cxn>
                <a:cxn ang="0">
                  <a:pos x="35" y="72"/>
                </a:cxn>
                <a:cxn ang="0">
                  <a:pos x="29" y="77"/>
                </a:cxn>
                <a:cxn ang="0">
                  <a:pos x="22" y="77"/>
                </a:cxn>
                <a:cxn ang="0">
                  <a:pos x="17" y="78"/>
                </a:cxn>
                <a:cxn ang="0">
                  <a:pos x="6" y="79"/>
                </a:cxn>
                <a:cxn ang="0">
                  <a:pos x="0" y="74"/>
                </a:cxn>
                <a:cxn ang="0">
                  <a:pos x="1" y="68"/>
                </a:cxn>
                <a:cxn ang="0">
                  <a:pos x="9" y="68"/>
                </a:cxn>
                <a:cxn ang="0">
                  <a:pos x="13" y="62"/>
                </a:cxn>
                <a:cxn ang="0">
                  <a:pos x="21" y="58"/>
                </a:cxn>
                <a:cxn ang="0">
                  <a:pos x="30" y="55"/>
                </a:cxn>
                <a:cxn ang="0">
                  <a:pos x="37" y="51"/>
                </a:cxn>
                <a:cxn ang="0">
                  <a:pos x="42" y="48"/>
                </a:cxn>
                <a:cxn ang="0">
                  <a:pos x="46" y="42"/>
                </a:cxn>
                <a:cxn ang="0">
                  <a:pos x="47" y="36"/>
                </a:cxn>
                <a:cxn ang="0">
                  <a:pos x="56" y="28"/>
                </a:cxn>
                <a:cxn ang="0">
                  <a:pos x="66" y="19"/>
                </a:cxn>
                <a:cxn ang="0">
                  <a:pos x="80" y="10"/>
                </a:cxn>
                <a:cxn ang="0">
                  <a:pos x="95" y="4"/>
                </a:cxn>
                <a:cxn ang="0">
                  <a:pos x="107" y="2"/>
                </a:cxn>
                <a:cxn ang="0">
                  <a:pos x="118" y="2"/>
                </a:cxn>
              </a:cxnLst>
              <a:rect l="0" t="0" r="r" b="b"/>
              <a:pathLst>
                <a:path w="119" h="79">
                  <a:moveTo>
                    <a:pt x="118" y="2"/>
                  </a:moveTo>
                  <a:cubicBezTo>
                    <a:pt x="119" y="4"/>
                    <a:pt x="117" y="7"/>
                    <a:pt x="116" y="8"/>
                  </a:cubicBezTo>
                  <a:cubicBezTo>
                    <a:pt x="115" y="9"/>
                    <a:pt x="114" y="12"/>
                    <a:pt x="112" y="12"/>
                  </a:cubicBezTo>
                  <a:cubicBezTo>
                    <a:pt x="110" y="13"/>
                    <a:pt x="106" y="11"/>
                    <a:pt x="104" y="12"/>
                  </a:cubicBezTo>
                  <a:cubicBezTo>
                    <a:pt x="101" y="12"/>
                    <a:pt x="97" y="13"/>
                    <a:pt x="95" y="14"/>
                  </a:cubicBezTo>
                  <a:cubicBezTo>
                    <a:pt x="93" y="16"/>
                    <a:pt x="91" y="20"/>
                    <a:pt x="90" y="21"/>
                  </a:cubicBezTo>
                  <a:cubicBezTo>
                    <a:pt x="88" y="23"/>
                    <a:pt x="85" y="25"/>
                    <a:pt x="83" y="26"/>
                  </a:cubicBezTo>
                  <a:cubicBezTo>
                    <a:pt x="82" y="27"/>
                    <a:pt x="81" y="28"/>
                    <a:pt x="80" y="28"/>
                  </a:cubicBezTo>
                  <a:cubicBezTo>
                    <a:pt x="77" y="28"/>
                    <a:pt x="72" y="28"/>
                    <a:pt x="70" y="28"/>
                  </a:cubicBezTo>
                  <a:cubicBezTo>
                    <a:pt x="68" y="29"/>
                    <a:pt x="64" y="30"/>
                    <a:pt x="62" y="31"/>
                  </a:cubicBezTo>
                  <a:cubicBezTo>
                    <a:pt x="61" y="32"/>
                    <a:pt x="58" y="32"/>
                    <a:pt x="57" y="33"/>
                  </a:cubicBezTo>
                  <a:cubicBezTo>
                    <a:pt x="57" y="34"/>
                    <a:pt x="56" y="37"/>
                    <a:pt x="56" y="38"/>
                  </a:cubicBezTo>
                  <a:cubicBezTo>
                    <a:pt x="56" y="40"/>
                    <a:pt x="60" y="42"/>
                    <a:pt x="60" y="44"/>
                  </a:cubicBezTo>
                  <a:cubicBezTo>
                    <a:pt x="60" y="45"/>
                    <a:pt x="59" y="48"/>
                    <a:pt x="58" y="49"/>
                  </a:cubicBezTo>
                  <a:cubicBezTo>
                    <a:pt x="57" y="51"/>
                    <a:pt x="54" y="53"/>
                    <a:pt x="53" y="54"/>
                  </a:cubicBezTo>
                  <a:cubicBezTo>
                    <a:pt x="50" y="56"/>
                    <a:pt x="46" y="61"/>
                    <a:pt x="44" y="63"/>
                  </a:cubicBezTo>
                  <a:cubicBezTo>
                    <a:pt x="42" y="65"/>
                    <a:pt x="37" y="70"/>
                    <a:pt x="35" y="72"/>
                  </a:cubicBezTo>
                  <a:cubicBezTo>
                    <a:pt x="33" y="73"/>
                    <a:pt x="30" y="76"/>
                    <a:pt x="29" y="77"/>
                  </a:cubicBezTo>
                  <a:cubicBezTo>
                    <a:pt x="27" y="77"/>
                    <a:pt x="24" y="77"/>
                    <a:pt x="22" y="77"/>
                  </a:cubicBezTo>
                  <a:cubicBezTo>
                    <a:pt x="21" y="77"/>
                    <a:pt x="18" y="78"/>
                    <a:pt x="17" y="78"/>
                  </a:cubicBezTo>
                  <a:cubicBezTo>
                    <a:pt x="14" y="78"/>
                    <a:pt x="9" y="79"/>
                    <a:pt x="6" y="79"/>
                  </a:cubicBezTo>
                  <a:cubicBezTo>
                    <a:pt x="4" y="78"/>
                    <a:pt x="1" y="76"/>
                    <a:pt x="0" y="74"/>
                  </a:cubicBezTo>
                  <a:cubicBezTo>
                    <a:pt x="0" y="73"/>
                    <a:pt x="0" y="69"/>
                    <a:pt x="1" y="68"/>
                  </a:cubicBezTo>
                  <a:cubicBezTo>
                    <a:pt x="2" y="67"/>
                    <a:pt x="7" y="69"/>
                    <a:pt x="9" y="68"/>
                  </a:cubicBezTo>
                  <a:cubicBezTo>
                    <a:pt x="11" y="67"/>
                    <a:pt x="12" y="63"/>
                    <a:pt x="13" y="62"/>
                  </a:cubicBezTo>
                  <a:cubicBezTo>
                    <a:pt x="14" y="61"/>
                    <a:pt x="18" y="58"/>
                    <a:pt x="21" y="58"/>
                  </a:cubicBezTo>
                  <a:cubicBezTo>
                    <a:pt x="23" y="57"/>
                    <a:pt x="28" y="56"/>
                    <a:pt x="30" y="55"/>
                  </a:cubicBezTo>
                  <a:cubicBezTo>
                    <a:pt x="32" y="54"/>
                    <a:pt x="35" y="51"/>
                    <a:pt x="37" y="51"/>
                  </a:cubicBezTo>
                  <a:cubicBezTo>
                    <a:pt x="38" y="50"/>
                    <a:pt x="41" y="49"/>
                    <a:pt x="42" y="48"/>
                  </a:cubicBezTo>
                  <a:cubicBezTo>
                    <a:pt x="44" y="47"/>
                    <a:pt x="46" y="44"/>
                    <a:pt x="46" y="42"/>
                  </a:cubicBezTo>
                  <a:cubicBezTo>
                    <a:pt x="47" y="40"/>
                    <a:pt x="46" y="37"/>
                    <a:pt x="47" y="36"/>
                  </a:cubicBezTo>
                  <a:cubicBezTo>
                    <a:pt x="48" y="33"/>
                    <a:pt x="54" y="30"/>
                    <a:pt x="56" y="28"/>
                  </a:cubicBezTo>
                  <a:cubicBezTo>
                    <a:pt x="59" y="26"/>
                    <a:pt x="64" y="21"/>
                    <a:pt x="66" y="19"/>
                  </a:cubicBezTo>
                  <a:cubicBezTo>
                    <a:pt x="70" y="17"/>
                    <a:pt x="77" y="12"/>
                    <a:pt x="80" y="10"/>
                  </a:cubicBezTo>
                  <a:cubicBezTo>
                    <a:pt x="84" y="8"/>
                    <a:pt x="91" y="5"/>
                    <a:pt x="95" y="4"/>
                  </a:cubicBezTo>
                  <a:cubicBezTo>
                    <a:pt x="98" y="3"/>
                    <a:pt x="104" y="2"/>
                    <a:pt x="107" y="2"/>
                  </a:cubicBezTo>
                  <a:cubicBezTo>
                    <a:pt x="110" y="1"/>
                    <a:pt x="116" y="0"/>
                    <a:pt x="118" y="2"/>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6" name="Freeform 37">
              <a:extLst>
                <a:ext uri="{FF2B5EF4-FFF2-40B4-BE49-F238E27FC236}">
                  <a16:creationId xmlns:a16="http://schemas.microsoft.com/office/drawing/2014/main" id="{F1D206DD-C69F-46CA-A6D5-252DF8AF36B3}"/>
                </a:ext>
              </a:extLst>
            </p:cNvPr>
            <p:cNvSpPr>
              <a:spLocks/>
            </p:cNvSpPr>
            <p:nvPr/>
          </p:nvSpPr>
          <p:spPr bwMode="auto">
            <a:xfrm>
              <a:off x="4392613" y="1390651"/>
              <a:ext cx="298450" cy="130175"/>
            </a:xfrm>
            <a:custGeom>
              <a:avLst/>
              <a:gdLst/>
              <a:ahLst/>
              <a:cxnLst>
                <a:cxn ang="0">
                  <a:pos x="204" y="2"/>
                </a:cxn>
                <a:cxn ang="0">
                  <a:pos x="201" y="9"/>
                </a:cxn>
                <a:cxn ang="0">
                  <a:pos x="189" y="17"/>
                </a:cxn>
                <a:cxn ang="0">
                  <a:pos x="179" y="19"/>
                </a:cxn>
                <a:cxn ang="0">
                  <a:pos x="171" y="17"/>
                </a:cxn>
                <a:cxn ang="0">
                  <a:pos x="168" y="24"/>
                </a:cxn>
                <a:cxn ang="0">
                  <a:pos x="155" y="34"/>
                </a:cxn>
                <a:cxn ang="0">
                  <a:pos x="143" y="39"/>
                </a:cxn>
                <a:cxn ang="0">
                  <a:pos x="131" y="40"/>
                </a:cxn>
                <a:cxn ang="0">
                  <a:pos x="118" y="40"/>
                </a:cxn>
                <a:cxn ang="0">
                  <a:pos x="105" y="46"/>
                </a:cxn>
                <a:cxn ang="0">
                  <a:pos x="92" y="56"/>
                </a:cxn>
                <a:cxn ang="0">
                  <a:pos x="77" y="63"/>
                </a:cxn>
                <a:cxn ang="0">
                  <a:pos x="58" y="63"/>
                </a:cxn>
                <a:cxn ang="0">
                  <a:pos x="48" y="62"/>
                </a:cxn>
                <a:cxn ang="0">
                  <a:pos x="39" y="69"/>
                </a:cxn>
                <a:cxn ang="0">
                  <a:pos x="35" y="80"/>
                </a:cxn>
                <a:cxn ang="0">
                  <a:pos x="26" y="87"/>
                </a:cxn>
                <a:cxn ang="0">
                  <a:pos x="16" y="89"/>
                </a:cxn>
                <a:cxn ang="0">
                  <a:pos x="9" y="86"/>
                </a:cxn>
                <a:cxn ang="0">
                  <a:pos x="2" y="77"/>
                </a:cxn>
                <a:cxn ang="0">
                  <a:pos x="2" y="68"/>
                </a:cxn>
                <a:cxn ang="0">
                  <a:pos x="14" y="62"/>
                </a:cxn>
                <a:cxn ang="0">
                  <a:pos x="22" y="55"/>
                </a:cxn>
                <a:cxn ang="0">
                  <a:pos x="23" y="46"/>
                </a:cxn>
                <a:cxn ang="0">
                  <a:pos x="29" y="43"/>
                </a:cxn>
                <a:cxn ang="0">
                  <a:pos x="44" y="39"/>
                </a:cxn>
                <a:cxn ang="0">
                  <a:pos x="64" y="39"/>
                </a:cxn>
                <a:cxn ang="0">
                  <a:pos x="77" y="39"/>
                </a:cxn>
                <a:cxn ang="0">
                  <a:pos x="89" y="34"/>
                </a:cxn>
                <a:cxn ang="0">
                  <a:pos x="102" y="28"/>
                </a:cxn>
                <a:cxn ang="0">
                  <a:pos x="123" y="23"/>
                </a:cxn>
                <a:cxn ang="0">
                  <a:pos x="148" y="18"/>
                </a:cxn>
                <a:cxn ang="0">
                  <a:pos x="165" y="10"/>
                </a:cxn>
                <a:cxn ang="0">
                  <a:pos x="180" y="3"/>
                </a:cxn>
                <a:cxn ang="0">
                  <a:pos x="193" y="1"/>
                </a:cxn>
                <a:cxn ang="0">
                  <a:pos x="204" y="2"/>
                </a:cxn>
              </a:cxnLst>
              <a:rect l="0" t="0" r="r" b="b"/>
              <a:pathLst>
                <a:path w="205" h="89">
                  <a:moveTo>
                    <a:pt x="204" y="2"/>
                  </a:moveTo>
                  <a:cubicBezTo>
                    <a:pt x="205" y="3"/>
                    <a:pt x="202" y="7"/>
                    <a:pt x="201" y="9"/>
                  </a:cubicBezTo>
                  <a:cubicBezTo>
                    <a:pt x="199" y="11"/>
                    <a:pt x="192" y="15"/>
                    <a:pt x="189" y="17"/>
                  </a:cubicBezTo>
                  <a:cubicBezTo>
                    <a:pt x="186" y="18"/>
                    <a:pt x="182" y="19"/>
                    <a:pt x="179" y="19"/>
                  </a:cubicBezTo>
                  <a:cubicBezTo>
                    <a:pt x="177" y="19"/>
                    <a:pt x="173" y="16"/>
                    <a:pt x="171" y="17"/>
                  </a:cubicBezTo>
                  <a:cubicBezTo>
                    <a:pt x="169" y="18"/>
                    <a:pt x="169" y="23"/>
                    <a:pt x="168" y="24"/>
                  </a:cubicBezTo>
                  <a:cubicBezTo>
                    <a:pt x="165" y="27"/>
                    <a:pt x="159" y="32"/>
                    <a:pt x="155" y="34"/>
                  </a:cubicBezTo>
                  <a:cubicBezTo>
                    <a:pt x="152" y="35"/>
                    <a:pt x="146" y="38"/>
                    <a:pt x="143" y="39"/>
                  </a:cubicBezTo>
                  <a:cubicBezTo>
                    <a:pt x="140" y="40"/>
                    <a:pt x="134" y="40"/>
                    <a:pt x="131" y="40"/>
                  </a:cubicBezTo>
                  <a:cubicBezTo>
                    <a:pt x="128" y="40"/>
                    <a:pt x="121" y="39"/>
                    <a:pt x="118" y="40"/>
                  </a:cubicBezTo>
                  <a:cubicBezTo>
                    <a:pt x="115" y="41"/>
                    <a:pt x="109" y="44"/>
                    <a:pt x="105" y="46"/>
                  </a:cubicBezTo>
                  <a:cubicBezTo>
                    <a:pt x="102" y="48"/>
                    <a:pt x="96" y="54"/>
                    <a:pt x="92" y="56"/>
                  </a:cubicBezTo>
                  <a:cubicBezTo>
                    <a:pt x="89" y="58"/>
                    <a:pt x="81" y="62"/>
                    <a:pt x="77" y="63"/>
                  </a:cubicBezTo>
                  <a:cubicBezTo>
                    <a:pt x="72" y="64"/>
                    <a:pt x="63" y="63"/>
                    <a:pt x="58" y="63"/>
                  </a:cubicBezTo>
                  <a:cubicBezTo>
                    <a:pt x="56" y="63"/>
                    <a:pt x="50" y="62"/>
                    <a:pt x="48" y="62"/>
                  </a:cubicBezTo>
                  <a:cubicBezTo>
                    <a:pt x="45" y="63"/>
                    <a:pt x="40" y="66"/>
                    <a:pt x="39" y="69"/>
                  </a:cubicBezTo>
                  <a:cubicBezTo>
                    <a:pt x="37" y="71"/>
                    <a:pt x="37" y="78"/>
                    <a:pt x="35" y="80"/>
                  </a:cubicBezTo>
                  <a:cubicBezTo>
                    <a:pt x="33" y="82"/>
                    <a:pt x="28" y="86"/>
                    <a:pt x="26" y="87"/>
                  </a:cubicBezTo>
                  <a:cubicBezTo>
                    <a:pt x="23" y="88"/>
                    <a:pt x="18" y="89"/>
                    <a:pt x="16" y="89"/>
                  </a:cubicBezTo>
                  <a:cubicBezTo>
                    <a:pt x="14" y="89"/>
                    <a:pt x="10" y="87"/>
                    <a:pt x="9" y="86"/>
                  </a:cubicBezTo>
                  <a:cubicBezTo>
                    <a:pt x="6" y="84"/>
                    <a:pt x="3" y="80"/>
                    <a:pt x="2" y="77"/>
                  </a:cubicBezTo>
                  <a:cubicBezTo>
                    <a:pt x="1" y="75"/>
                    <a:pt x="0" y="70"/>
                    <a:pt x="2" y="68"/>
                  </a:cubicBezTo>
                  <a:cubicBezTo>
                    <a:pt x="3" y="65"/>
                    <a:pt x="11" y="64"/>
                    <a:pt x="14" y="62"/>
                  </a:cubicBezTo>
                  <a:cubicBezTo>
                    <a:pt x="16" y="61"/>
                    <a:pt x="21" y="58"/>
                    <a:pt x="22" y="55"/>
                  </a:cubicBezTo>
                  <a:cubicBezTo>
                    <a:pt x="23" y="53"/>
                    <a:pt x="22" y="48"/>
                    <a:pt x="23" y="46"/>
                  </a:cubicBezTo>
                  <a:cubicBezTo>
                    <a:pt x="24" y="45"/>
                    <a:pt x="27" y="44"/>
                    <a:pt x="29" y="43"/>
                  </a:cubicBezTo>
                  <a:cubicBezTo>
                    <a:pt x="32" y="42"/>
                    <a:pt x="40" y="40"/>
                    <a:pt x="44" y="39"/>
                  </a:cubicBezTo>
                  <a:cubicBezTo>
                    <a:pt x="49" y="39"/>
                    <a:pt x="59" y="39"/>
                    <a:pt x="64" y="39"/>
                  </a:cubicBezTo>
                  <a:cubicBezTo>
                    <a:pt x="67" y="39"/>
                    <a:pt x="74" y="39"/>
                    <a:pt x="77" y="39"/>
                  </a:cubicBezTo>
                  <a:cubicBezTo>
                    <a:pt x="80" y="38"/>
                    <a:pt x="86" y="35"/>
                    <a:pt x="89" y="34"/>
                  </a:cubicBezTo>
                  <a:cubicBezTo>
                    <a:pt x="92" y="33"/>
                    <a:pt x="99" y="29"/>
                    <a:pt x="102" y="28"/>
                  </a:cubicBezTo>
                  <a:cubicBezTo>
                    <a:pt x="107" y="27"/>
                    <a:pt x="117" y="24"/>
                    <a:pt x="123" y="23"/>
                  </a:cubicBezTo>
                  <a:cubicBezTo>
                    <a:pt x="129" y="22"/>
                    <a:pt x="142" y="20"/>
                    <a:pt x="148" y="18"/>
                  </a:cubicBezTo>
                  <a:cubicBezTo>
                    <a:pt x="153" y="16"/>
                    <a:pt x="161" y="12"/>
                    <a:pt x="165" y="10"/>
                  </a:cubicBezTo>
                  <a:cubicBezTo>
                    <a:pt x="169" y="8"/>
                    <a:pt x="176" y="4"/>
                    <a:pt x="180" y="3"/>
                  </a:cubicBezTo>
                  <a:cubicBezTo>
                    <a:pt x="183" y="2"/>
                    <a:pt x="190" y="2"/>
                    <a:pt x="193" y="1"/>
                  </a:cubicBezTo>
                  <a:cubicBezTo>
                    <a:pt x="196" y="1"/>
                    <a:pt x="202" y="0"/>
                    <a:pt x="204" y="2"/>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7" name="Freeform 38">
              <a:extLst>
                <a:ext uri="{FF2B5EF4-FFF2-40B4-BE49-F238E27FC236}">
                  <a16:creationId xmlns:a16="http://schemas.microsoft.com/office/drawing/2014/main" id="{4F9A5FEA-86B5-4A6B-878C-04CB78B3CD28}"/>
                </a:ext>
              </a:extLst>
            </p:cNvPr>
            <p:cNvSpPr>
              <a:spLocks/>
            </p:cNvSpPr>
            <p:nvPr/>
          </p:nvSpPr>
          <p:spPr bwMode="auto">
            <a:xfrm>
              <a:off x="4537075" y="1438276"/>
              <a:ext cx="781050" cy="720725"/>
            </a:xfrm>
            <a:custGeom>
              <a:avLst/>
              <a:gdLst/>
              <a:ahLst/>
              <a:cxnLst>
                <a:cxn ang="0">
                  <a:pos x="356" y="462"/>
                </a:cxn>
                <a:cxn ang="0">
                  <a:pos x="327" y="481"/>
                </a:cxn>
                <a:cxn ang="0">
                  <a:pos x="297" y="465"/>
                </a:cxn>
                <a:cxn ang="0">
                  <a:pos x="272" y="479"/>
                </a:cxn>
                <a:cxn ang="0">
                  <a:pos x="248" y="494"/>
                </a:cxn>
                <a:cxn ang="0">
                  <a:pos x="226" y="492"/>
                </a:cxn>
                <a:cxn ang="0">
                  <a:pos x="208" y="479"/>
                </a:cxn>
                <a:cxn ang="0">
                  <a:pos x="184" y="466"/>
                </a:cxn>
                <a:cxn ang="0">
                  <a:pos x="164" y="463"/>
                </a:cxn>
                <a:cxn ang="0">
                  <a:pos x="144" y="450"/>
                </a:cxn>
                <a:cxn ang="0">
                  <a:pos x="123" y="457"/>
                </a:cxn>
                <a:cxn ang="0">
                  <a:pos x="95" y="469"/>
                </a:cxn>
                <a:cxn ang="0">
                  <a:pos x="54" y="452"/>
                </a:cxn>
                <a:cxn ang="0">
                  <a:pos x="18" y="452"/>
                </a:cxn>
                <a:cxn ang="0">
                  <a:pos x="11" y="417"/>
                </a:cxn>
                <a:cxn ang="0">
                  <a:pos x="26" y="390"/>
                </a:cxn>
                <a:cxn ang="0">
                  <a:pos x="30" y="379"/>
                </a:cxn>
                <a:cxn ang="0">
                  <a:pos x="22" y="340"/>
                </a:cxn>
                <a:cxn ang="0">
                  <a:pos x="21" y="314"/>
                </a:cxn>
                <a:cxn ang="0">
                  <a:pos x="4" y="284"/>
                </a:cxn>
                <a:cxn ang="0">
                  <a:pos x="10" y="280"/>
                </a:cxn>
                <a:cxn ang="0">
                  <a:pos x="19" y="279"/>
                </a:cxn>
                <a:cxn ang="0">
                  <a:pos x="25" y="240"/>
                </a:cxn>
                <a:cxn ang="0">
                  <a:pos x="35" y="177"/>
                </a:cxn>
                <a:cxn ang="0">
                  <a:pos x="74" y="136"/>
                </a:cxn>
                <a:cxn ang="0">
                  <a:pos x="116" y="93"/>
                </a:cxn>
                <a:cxn ang="0">
                  <a:pos x="152" y="86"/>
                </a:cxn>
                <a:cxn ang="0">
                  <a:pos x="198" y="59"/>
                </a:cxn>
                <a:cxn ang="0">
                  <a:pos x="274" y="21"/>
                </a:cxn>
                <a:cxn ang="0">
                  <a:pos x="341" y="4"/>
                </a:cxn>
                <a:cxn ang="0">
                  <a:pos x="376" y="4"/>
                </a:cxn>
                <a:cxn ang="0">
                  <a:pos x="399" y="2"/>
                </a:cxn>
                <a:cxn ang="0">
                  <a:pos x="392" y="30"/>
                </a:cxn>
                <a:cxn ang="0">
                  <a:pos x="409" y="65"/>
                </a:cxn>
                <a:cxn ang="0">
                  <a:pos x="404" y="49"/>
                </a:cxn>
                <a:cxn ang="0">
                  <a:pos x="410" y="47"/>
                </a:cxn>
                <a:cxn ang="0">
                  <a:pos x="416" y="48"/>
                </a:cxn>
                <a:cxn ang="0">
                  <a:pos x="426" y="57"/>
                </a:cxn>
                <a:cxn ang="0">
                  <a:pos x="431" y="58"/>
                </a:cxn>
                <a:cxn ang="0">
                  <a:pos x="449" y="55"/>
                </a:cxn>
                <a:cxn ang="0">
                  <a:pos x="456" y="84"/>
                </a:cxn>
                <a:cxn ang="0">
                  <a:pos x="439" y="110"/>
                </a:cxn>
                <a:cxn ang="0">
                  <a:pos x="420" y="143"/>
                </a:cxn>
                <a:cxn ang="0">
                  <a:pos x="417" y="176"/>
                </a:cxn>
                <a:cxn ang="0">
                  <a:pos x="398" y="221"/>
                </a:cxn>
                <a:cxn ang="0">
                  <a:pos x="429" y="239"/>
                </a:cxn>
                <a:cxn ang="0">
                  <a:pos x="464" y="256"/>
                </a:cxn>
                <a:cxn ang="0">
                  <a:pos x="474" y="271"/>
                </a:cxn>
                <a:cxn ang="0">
                  <a:pos x="493" y="290"/>
                </a:cxn>
                <a:cxn ang="0">
                  <a:pos x="520" y="336"/>
                </a:cxn>
                <a:cxn ang="0">
                  <a:pos x="528" y="378"/>
                </a:cxn>
                <a:cxn ang="0">
                  <a:pos x="481" y="406"/>
                </a:cxn>
                <a:cxn ang="0">
                  <a:pos x="441" y="398"/>
                </a:cxn>
                <a:cxn ang="0">
                  <a:pos x="384" y="455"/>
                </a:cxn>
              </a:cxnLst>
              <a:rect l="0" t="0" r="r" b="b"/>
              <a:pathLst>
                <a:path w="535" h="494">
                  <a:moveTo>
                    <a:pt x="384" y="455"/>
                  </a:moveTo>
                  <a:cubicBezTo>
                    <a:pt x="381" y="456"/>
                    <a:pt x="375" y="458"/>
                    <a:pt x="372" y="459"/>
                  </a:cubicBezTo>
                  <a:cubicBezTo>
                    <a:pt x="370" y="460"/>
                    <a:pt x="367" y="461"/>
                    <a:pt x="365" y="462"/>
                  </a:cubicBezTo>
                  <a:cubicBezTo>
                    <a:pt x="363" y="462"/>
                    <a:pt x="358" y="462"/>
                    <a:pt x="356" y="462"/>
                  </a:cubicBezTo>
                  <a:cubicBezTo>
                    <a:pt x="354" y="462"/>
                    <a:pt x="349" y="461"/>
                    <a:pt x="347" y="462"/>
                  </a:cubicBezTo>
                  <a:cubicBezTo>
                    <a:pt x="345" y="463"/>
                    <a:pt x="344" y="468"/>
                    <a:pt x="343" y="471"/>
                  </a:cubicBezTo>
                  <a:cubicBezTo>
                    <a:pt x="342" y="473"/>
                    <a:pt x="340" y="477"/>
                    <a:pt x="339" y="479"/>
                  </a:cubicBezTo>
                  <a:cubicBezTo>
                    <a:pt x="336" y="480"/>
                    <a:pt x="330" y="481"/>
                    <a:pt x="327" y="481"/>
                  </a:cubicBezTo>
                  <a:cubicBezTo>
                    <a:pt x="324" y="480"/>
                    <a:pt x="318" y="476"/>
                    <a:pt x="315" y="474"/>
                  </a:cubicBezTo>
                  <a:cubicBezTo>
                    <a:pt x="313" y="473"/>
                    <a:pt x="309" y="470"/>
                    <a:pt x="307" y="469"/>
                  </a:cubicBezTo>
                  <a:cubicBezTo>
                    <a:pt x="305" y="468"/>
                    <a:pt x="302" y="464"/>
                    <a:pt x="300" y="464"/>
                  </a:cubicBezTo>
                  <a:cubicBezTo>
                    <a:pt x="299" y="464"/>
                    <a:pt x="297" y="465"/>
                    <a:pt x="297" y="465"/>
                  </a:cubicBezTo>
                  <a:cubicBezTo>
                    <a:pt x="295" y="466"/>
                    <a:pt x="293" y="469"/>
                    <a:pt x="291" y="470"/>
                  </a:cubicBezTo>
                  <a:cubicBezTo>
                    <a:pt x="289" y="471"/>
                    <a:pt x="285" y="470"/>
                    <a:pt x="283" y="471"/>
                  </a:cubicBezTo>
                  <a:cubicBezTo>
                    <a:pt x="281" y="471"/>
                    <a:pt x="277" y="473"/>
                    <a:pt x="276" y="474"/>
                  </a:cubicBezTo>
                  <a:cubicBezTo>
                    <a:pt x="275" y="475"/>
                    <a:pt x="273" y="478"/>
                    <a:pt x="272" y="479"/>
                  </a:cubicBezTo>
                  <a:cubicBezTo>
                    <a:pt x="271" y="481"/>
                    <a:pt x="268" y="485"/>
                    <a:pt x="267" y="486"/>
                  </a:cubicBezTo>
                  <a:cubicBezTo>
                    <a:pt x="265" y="487"/>
                    <a:pt x="263" y="489"/>
                    <a:pt x="261" y="489"/>
                  </a:cubicBezTo>
                  <a:cubicBezTo>
                    <a:pt x="260" y="490"/>
                    <a:pt x="257" y="492"/>
                    <a:pt x="255" y="493"/>
                  </a:cubicBezTo>
                  <a:cubicBezTo>
                    <a:pt x="254" y="493"/>
                    <a:pt x="250" y="494"/>
                    <a:pt x="248" y="494"/>
                  </a:cubicBezTo>
                  <a:cubicBezTo>
                    <a:pt x="247" y="493"/>
                    <a:pt x="244" y="491"/>
                    <a:pt x="243" y="490"/>
                  </a:cubicBezTo>
                  <a:cubicBezTo>
                    <a:pt x="241" y="489"/>
                    <a:pt x="238" y="487"/>
                    <a:pt x="236" y="487"/>
                  </a:cubicBezTo>
                  <a:cubicBezTo>
                    <a:pt x="234" y="487"/>
                    <a:pt x="230" y="487"/>
                    <a:pt x="229" y="488"/>
                  </a:cubicBezTo>
                  <a:cubicBezTo>
                    <a:pt x="228" y="489"/>
                    <a:pt x="227" y="491"/>
                    <a:pt x="226" y="492"/>
                  </a:cubicBezTo>
                  <a:cubicBezTo>
                    <a:pt x="224" y="493"/>
                    <a:pt x="220" y="491"/>
                    <a:pt x="218" y="492"/>
                  </a:cubicBezTo>
                  <a:cubicBezTo>
                    <a:pt x="218" y="492"/>
                    <a:pt x="217" y="493"/>
                    <a:pt x="216" y="494"/>
                  </a:cubicBezTo>
                  <a:cubicBezTo>
                    <a:pt x="214" y="492"/>
                    <a:pt x="211" y="489"/>
                    <a:pt x="210" y="487"/>
                  </a:cubicBezTo>
                  <a:cubicBezTo>
                    <a:pt x="209" y="485"/>
                    <a:pt x="209" y="481"/>
                    <a:pt x="208" y="479"/>
                  </a:cubicBezTo>
                  <a:cubicBezTo>
                    <a:pt x="207" y="477"/>
                    <a:pt x="204" y="473"/>
                    <a:pt x="202" y="471"/>
                  </a:cubicBezTo>
                  <a:cubicBezTo>
                    <a:pt x="201" y="470"/>
                    <a:pt x="198" y="468"/>
                    <a:pt x="196" y="468"/>
                  </a:cubicBezTo>
                  <a:cubicBezTo>
                    <a:pt x="195" y="467"/>
                    <a:pt x="191" y="465"/>
                    <a:pt x="189" y="465"/>
                  </a:cubicBezTo>
                  <a:cubicBezTo>
                    <a:pt x="188" y="465"/>
                    <a:pt x="185" y="466"/>
                    <a:pt x="184" y="466"/>
                  </a:cubicBezTo>
                  <a:cubicBezTo>
                    <a:pt x="183" y="466"/>
                    <a:pt x="181" y="467"/>
                    <a:pt x="180" y="466"/>
                  </a:cubicBezTo>
                  <a:cubicBezTo>
                    <a:pt x="180" y="465"/>
                    <a:pt x="181" y="463"/>
                    <a:pt x="180" y="463"/>
                  </a:cubicBezTo>
                  <a:cubicBezTo>
                    <a:pt x="179" y="461"/>
                    <a:pt x="176" y="461"/>
                    <a:pt x="175" y="461"/>
                  </a:cubicBezTo>
                  <a:cubicBezTo>
                    <a:pt x="172" y="461"/>
                    <a:pt x="167" y="462"/>
                    <a:pt x="164" y="463"/>
                  </a:cubicBezTo>
                  <a:cubicBezTo>
                    <a:pt x="163" y="463"/>
                    <a:pt x="159" y="465"/>
                    <a:pt x="157" y="464"/>
                  </a:cubicBezTo>
                  <a:cubicBezTo>
                    <a:pt x="155" y="464"/>
                    <a:pt x="151" y="463"/>
                    <a:pt x="149" y="462"/>
                  </a:cubicBezTo>
                  <a:cubicBezTo>
                    <a:pt x="148" y="460"/>
                    <a:pt x="148" y="456"/>
                    <a:pt x="147" y="455"/>
                  </a:cubicBezTo>
                  <a:cubicBezTo>
                    <a:pt x="147" y="453"/>
                    <a:pt x="145" y="451"/>
                    <a:pt x="144" y="450"/>
                  </a:cubicBezTo>
                  <a:cubicBezTo>
                    <a:pt x="143" y="450"/>
                    <a:pt x="140" y="451"/>
                    <a:pt x="139" y="451"/>
                  </a:cubicBezTo>
                  <a:cubicBezTo>
                    <a:pt x="137" y="452"/>
                    <a:pt x="135" y="455"/>
                    <a:pt x="133" y="456"/>
                  </a:cubicBezTo>
                  <a:cubicBezTo>
                    <a:pt x="132" y="456"/>
                    <a:pt x="130" y="458"/>
                    <a:pt x="129" y="458"/>
                  </a:cubicBezTo>
                  <a:cubicBezTo>
                    <a:pt x="127" y="458"/>
                    <a:pt x="125" y="457"/>
                    <a:pt x="123" y="457"/>
                  </a:cubicBezTo>
                  <a:cubicBezTo>
                    <a:pt x="122" y="456"/>
                    <a:pt x="120" y="456"/>
                    <a:pt x="119" y="456"/>
                  </a:cubicBezTo>
                  <a:cubicBezTo>
                    <a:pt x="117" y="457"/>
                    <a:pt x="116" y="462"/>
                    <a:pt x="114" y="463"/>
                  </a:cubicBezTo>
                  <a:cubicBezTo>
                    <a:pt x="113" y="465"/>
                    <a:pt x="110" y="468"/>
                    <a:pt x="108" y="469"/>
                  </a:cubicBezTo>
                  <a:cubicBezTo>
                    <a:pt x="105" y="470"/>
                    <a:pt x="98" y="469"/>
                    <a:pt x="95" y="469"/>
                  </a:cubicBezTo>
                  <a:cubicBezTo>
                    <a:pt x="93" y="469"/>
                    <a:pt x="88" y="468"/>
                    <a:pt x="85" y="467"/>
                  </a:cubicBezTo>
                  <a:cubicBezTo>
                    <a:pt x="82" y="465"/>
                    <a:pt x="77" y="459"/>
                    <a:pt x="73" y="457"/>
                  </a:cubicBezTo>
                  <a:cubicBezTo>
                    <a:pt x="71" y="456"/>
                    <a:pt x="67" y="454"/>
                    <a:pt x="64" y="453"/>
                  </a:cubicBezTo>
                  <a:cubicBezTo>
                    <a:pt x="62" y="453"/>
                    <a:pt x="57" y="452"/>
                    <a:pt x="54" y="452"/>
                  </a:cubicBezTo>
                  <a:cubicBezTo>
                    <a:pt x="52" y="452"/>
                    <a:pt x="47" y="455"/>
                    <a:pt x="45" y="456"/>
                  </a:cubicBezTo>
                  <a:cubicBezTo>
                    <a:pt x="43" y="456"/>
                    <a:pt x="39" y="458"/>
                    <a:pt x="37" y="458"/>
                  </a:cubicBezTo>
                  <a:cubicBezTo>
                    <a:pt x="35" y="458"/>
                    <a:pt x="29" y="457"/>
                    <a:pt x="27" y="457"/>
                  </a:cubicBezTo>
                  <a:cubicBezTo>
                    <a:pt x="24" y="456"/>
                    <a:pt x="20" y="453"/>
                    <a:pt x="18" y="452"/>
                  </a:cubicBezTo>
                  <a:cubicBezTo>
                    <a:pt x="14" y="449"/>
                    <a:pt x="7" y="442"/>
                    <a:pt x="5" y="439"/>
                  </a:cubicBezTo>
                  <a:cubicBezTo>
                    <a:pt x="3" y="437"/>
                    <a:pt x="1" y="432"/>
                    <a:pt x="0" y="430"/>
                  </a:cubicBezTo>
                  <a:cubicBezTo>
                    <a:pt x="0" y="428"/>
                    <a:pt x="0" y="423"/>
                    <a:pt x="1" y="421"/>
                  </a:cubicBezTo>
                  <a:cubicBezTo>
                    <a:pt x="3" y="419"/>
                    <a:pt x="8" y="418"/>
                    <a:pt x="11" y="417"/>
                  </a:cubicBezTo>
                  <a:cubicBezTo>
                    <a:pt x="13" y="416"/>
                    <a:pt x="19" y="414"/>
                    <a:pt x="21" y="413"/>
                  </a:cubicBezTo>
                  <a:cubicBezTo>
                    <a:pt x="23" y="412"/>
                    <a:pt x="26" y="408"/>
                    <a:pt x="27" y="406"/>
                  </a:cubicBezTo>
                  <a:cubicBezTo>
                    <a:pt x="28" y="404"/>
                    <a:pt x="28" y="400"/>
                    <a:pt x="28" y="397"/>
                  </a:cubicBezTo>
                  <a:cubicBezTo>
                    <a:pt x="27" y="396"/>
                    <a:pt x="26" y="392"/>
                    <a:pt x="26" y="390"/>
                  </a:cubicBezTo>
                  <a:cubicBezTo>
                    <a:pt x="25" y="389"/>
                    <a:pt x="22" y="386"/>
                    <a:pt x="21" y="385"/>
                  </a:cubicBezTo>
                  <a:cubicBezTo>
                    <a:pt x="20" y="383"/>
                    <a:pt x="19" y="379"/>
                    <a:pt x="20" y="378"/>
                  </a:cubicBezTo>
                  <a:cubicBezTo>
                    <a:pt x="21" y="377"/>
                    <a:pt x="24" y="380"/>
                    <a:pt x="25" y="380"/>
                  </a:cubicBezTo>
                  <a:cubicBezTo>
                    <a:pt x="27" y="380"/>
                    <a:pt x="30" y="380"/>
                    <a:pt x="30" y="379"/>
                  </a:cubicBezTo>
                  <a:cubicBezTo>
                    <a:pt x="32" y="378"/>
                    <a:pt x="29" y="374"/>
                    <a:pt x="29" y="373"/>
                  </a:cubicBezTo>
                  <a:cubicBezTo>
                    <a:pt x="29" y="370"/>
                    <a:pt x="30" y="364"/>
                    <a:pt x="30" y="362"/>
                  </a:cubicBezTo>
                  <a:cubicBezTo>
                    <a:pt x="29" y="358"/>
                    <a:pt x="26" y="353"/>
                    <a:pt x="25" y="350"/>
                  </a:cubicBezTo>
                  <a:cubicBezTo>
                    <a:pt x="24" y="347"/>
                    <a:pt x="22" y="343"/>
                    <a:pt x="22" y="340"/>
                  </a:cubicBezTo>
                  <a:cubicBezTo>
                    <a:pt x="22" y="338"/>
                    <a:pt x="24" y="334"/>
                    <a:pt x="24" y="332"/>
                  </a:cubicBezTo>
                  <a:cubicBezTo>
                    <a:pt x="25" y="330"/>
                    <a:pt x="27" y="325"/>
                    <a:pt x="27" y="323"/>
                  </a:cubicBezTo>
                  <a:cubicBezTo>
                    <a:pt x="27" y="321"/>
                    <a:pt x="26" y="317"/>
                    <a:pt x="25" y="316"/>
                  </a:cubicBezTo>
                  <a:cubicBezTo>
                    <a:pt x="24" y="315"/>
                    <a:pt x="22" y="315"/>
                    <a:pt x="21" y="314"/>
                  </a:cubicBezTo>
                  <a:cubicBezTo>
                    <a:pt x="20" y="313"/>
                    <a:pt x="20" y="309"/>
                    <a:pt x="19" y="308"/>
                  </a:cubicBezTo>
                  <a:cubicBezTo>
                    <a:pt x="18" y="307"/>
                    <a:pt x="16" y="305"/>
                    <a:pt x="15" y="304"/>
                  </a:cubicBezTo>
                  <a:cubicBezTo>
                    <a:pt x="14" y="302"/>
                    <a:pt x="12" y="297"/>
                    <a:pt x="11" y="295"/>
                  </a:cubicBezTo>
                  <a:cubicBezTo>
                    <a:pt x="9" y="292"/>
                    <a:pt x="5" y="287"/>
                    <a:pt x="4" y="284"/>
                  </a:cubicBezTo>
                  <a:cubicBezTo>
                    <a:pt x="2" y="282"/>
                    <a:pt x="1" y="278"/>
                    <a:pt x="1" y="276"/>
                  </a:cubicBezTo>
                  <a:cubicBezTo>
                    <a:pt x="0" y="275"/>
                    <a:pt x="0" y="272"/>
                    <a:pt x="1" y="271"/>
                  </a:cubicBezTo>
                  <a:cubicBezTo>
                    <a:pt x="2" y="271"/>
                    <a:pt x="4" y="272"/>
                    <a:pt x="5" y="273"/>
                  </a:cubicBezTo>
                  <a:cubicBezTo>
                    <a:pt x="6" y="274"/>
                    <a:pt x="9" y="278"/>
                    <a:pt x="10" y="280"/>
                  </a:cubicBezTo>
                  <a:cubicBezTo>
                    <a:pt x="12" y="282"/>
                    <a:pt x="16" y="287"/>
                    <a:pt x="19" y="289"/>
                  </a:cubicBezTo>
                  <a:cubicBezTo>
                    <a:pt x="20" y="290"/>
                    <a:pt x="22" y="293"/>
                    <a:pt x="23" y="292"/>
                  </a:cubicBezTo>
                  <a:cubicBezTo>
                    <a:pt x="25" y="291"/>
                    <a:pt x="24" y="287"/>
                    <a:pt x="23" y="285"/>
                  </a:cubicBezTo>
                  <a:cubicBezTo>
                    <a:pt x="22" y="283"/>
                    <a:pt x="20" y="280"/>
                    <a:pt x="19" y="279"/>
                  </a:cubicBezTo>
                  <a:cubicBezTo>
                    <a:pt x="17" y="276"/>
                    <a:pt x="13" y="272"/>
                    <a:pt x="12" y="269"/>
                  </a:cubicBezTo>
                  <a:cubicBezTo>
                    <a:pt x="12" y="267"/>
                    <a:pt x="12" y="262"/>
                    <a:pt x="13" y="260"/>
                  </a:cubicBezTo>
                  <a:cubicBezTo>
                    <a:pt x="14" y="257"/>
                    <a:pt x="18" y="251"/>
                    <a:pt x="20" y="249"/>
                  </a:cubicBezTo>
                  <a:cubicBezTo>
                    <a:pt x="21" y="247"/>
                    <a:pt x="24" y="243"/>
                    <a:pt x="25" y="240"/>
                  </a:cubicBezTo>
                  <a:cubicBezTo>
                    <a:pt x="27" y="237"/>
                    <a:pt x="29" y="229"/>
                    <a:pt x="30" y="224"/>
                  </a:cubicBezTo>
                  <a:cubicBezTo>
                    <a:pt x="32" y="220"/>
                    <a:pt x="34" y="211"/>
                    <a:pt x="34" y="207"/>
                  </a:cubicBezTo>
                  <a:cubicBezTo>
                    <a:pt x="34" y="202"/>
                    <a:pt x="34" y="194"/>
                    <a:pt x="34" y="190"/>
                  </a:cubicBezTo>
                  <a:cubicBezTo>
                    <a:pt x="34" y="187"/>
                    <a:pt x="34" y="180"/>
                    <a:pt x="35" y="177"/>
                  </a:cubicBezTo>
                  <a:cubicBezTo>
                    <a:pt x="37" y="173"/>
                    <a:pt x="42" y="166"/>
                    <a:pt x="44" y="162"/>
                  </a:cubicBezTo>
                  <a:cubicBezTo>
                    <a:pt x="46" y="160"/>
                    <a:pt x="49" y="155"/>
                    <a:pt x="51" y="153"/>
                  </a:cubicBezTo>
                  <a:cubicBezTo>
                    <a:pt x="53" y="150"/>
                    <a:pt x="57" y="144"/>
                    <a:pt x="60" y="142"/>
                  </a:cubicBezTo>
                  <a:cubicBezTo>
                    <a:pt x="63" y="139"/>
                    <a:pt x="70" y="137"/>
                    <a:pt x="74" y="136"/>
                  </a:cubicBezTo>
                  <a:cubicBezTo>
                    <a:pt x="77" y="134"/>
                    <a:pt x="84" y="129"/>
                    <a:pt x="88" y="127"/>
                  </a:cubicBezTo>
                  <a:cubicBezTo>
                    <a:pt x="91" y="124"/>
                    <a:pt x="97" y="119"/>
                    <a:pt x="100" y="116"/>
                  </a:cubicBezTo>
                  <a:cubicBezTo>
                    <a:pt x="103" y="113"/>
                    <a:pt x="105" y="105"/>
                    <a:pt x="108" y="102"/>
                  </a:cubicBezTo>
                  <a:cubicBezTo>
                    <a:pt x="109" y="100"/>
                    <a:pt x="113" y="95"/>
                    <a:pt x="116" y="93"/>
                  </a:cubicBezTo>
                  <a:cubicBezTo>
                    <a:pt x="118" y="92"/>
                    <a:pt x="124" y="90"/>
                    <a:pt x="127" y="90"/>
                  </a:cubicBezTo>
                  <a:cubicBezTo>
                    <a:pt x="130" y="89"/>
                    <a:pt x="136" y="88"/>
                    <a:pt x="139" y="88"/>
                  </a:cubicBezTo>
                  <a:cubicBezTo>
                    <a:pt x="141" y="87"/>
                    <a:pt x="145" y="88"/>
                    <a:pt x="146" y="88"/>
                  </a:cubicBezTo>
                  <a:cubicBezTo>
                    <a:pt x="148" y="88"/>
                    <a:pt x="151" y="86"/>
                    <a:pt x="152" y="86"/>
                  </a:cubicBezTo>
                  <a:cubicBezTo>
                    <a:pt x="153" y="85"/>
                    <a:pt x="156" y="82"/>
                    <a:pt x="157" y="81"/>
                  </a:cubicBezTo>
                  <a:cubicBezTo>
                    <a:pt x="160" y="80"/>
                    <a:pt x="165" y="77"/>
                    <a:pt x="168" y="75"/>
                  </a:cubicBezTo>
                  <a:cubicBezTo>
                    <a:pt x="171" y="73"/>
                    <a:pt x="178" y="69"/>
                    <a:pt x="182" y="67"/>
                  </a:cubicBezTo>
                  <a:cubicBezTo>
                    <a:pt x="186" y="65"/>
                    <a:pt x="194" y="61"/>
                    <a:pt x="198" y="59"/>
                  </a:cubicBezTo>
                  <a:cubicBezTo>
                    <a:pt x="203" y="57"/>
                    <a:pt x="213" y="51"/>
                    <a:pt x="218" y="48"/>
                  </a:cubicBezTo>
                  <a:cubicBezTo>
                    <a:pt x="222" y="46"/>
                    <a:pt x="231" y="41"/>
                    <a:pt x="236" y="38"/>
                  </a:cubicBezTo>
                  <a:cubicBezTo>
                    <a:pt x="241" y="35"/>
                    <a:pt x="252" y="29"/>
                    <a:pt x="258" y="27"/>
                  </a:cubicBezTo>
                  <a:cubicBezTo>
                    <a:pt x="262" y="25"/>
                    <a:pt x="270" y="23"/>
                    <a:pt x="274" y="21"/>
                  </a:cubicBezTo>
                  <a:cubicBezTo>
                    <a:pt x="280" y="19"/>
                    <a:pt x="290" y="15"/>
                    <a:pt x="296" y="14"/>
                  </a:cubicBezTo>
                  <a:cubicBezTo>
                    <a:pt x="300" y="13"/>
                    <a:pt x="310" y="11"/>
                    <a:pt x="315" y="10"/>
                  </a:cubicBezTo>
                  <a:cubicBezTo>
                    <a:pt x="319" y="9"/>
                    <a:pt x="326" y="8"/>
                    <a:pt x="329" y="7"/>
                  </a:cubicBezTo>
                  <a:cubicBezTo>
                    <a:pt x="332" y="6"/>
                    <a:pt x="338" y="4"/>
                    <a:pt x="341" y="4"/>
                  </a:cubicBezTo>
                  <a:cubicBezTo>
                    <a:pt x="343" y="3"/>
                    <a:pt x="348" y="4"/>
                    <a:pt x="351" y="4"/>
                  </a:cubicBezTo>
                  <a:cubicBezTo>
                    <a:pt x="353" y="4"/>
                    <a:pt x="358" y="4"/>
                    <a:pt x="361" y="3"/>
                  </a:cubicBezTo>
                  <a:cubicBezTo>
                    <a:pt x="363" y="3"/>
                    <a:pt x="366" y="2"/>
                    <a:pt x="368" y="2"/>
                  </a:cubicBezTo>
                  <a:cubicBezTo>
                    <a:pt x="370" y="2"/>
                    <a:pt x="374" y="3"/>
                    <a:pt x="376" y="4"/>
                  </a:cubicBezTo>
                  <a:cubicBezTo>
                    <a:pt x="378" y="4"/>
                    <a:pt x="381" y="6"/>
                    <a:pt x="382" y="5"/>
                  </a:cubicBezTo>
                  <a:cubicBezTo>
                    <a:pt x="384" y="5"/>
                    <a:pt x="388" y="4"/>
                    <a:pt x="390" y="3"/>
                  </a:cubicBezTo>
                  <a:cubicBezTo>
                    <a:pt x="391" y="2"/>
                    <a:pt x="393" y="0"/>
                    <a:pt x="394" y="0"/>
                  </a:cubicBezTo>
                  <a:cubicBezTo>
                    <a:pt x="396" y="0"/>
                    <a:pt x="399" y="1"/>
                    <a:pt x="399" y="2"/>
                  </a:cubicBezTo>
                  <a:cubicBezTo>
                    <a:pt x="400" y="4"/>
                    <a:pt x="397" y="7"/>
                    <a:pt x="396" y="8"/>
                  </a:cubicBezTo>
                  <a:cubicBezTo>
                    <a:pt x="395" y="9"/>
                    <a:pt x="393" y="11"/>
                    <a:pt x="392" y="12"/>
                  </a:cubicBezTo>
                  <a:cubicBezTo>
                    <a:pt x="392" y="14"/>
                    <a:pt x="391" y="18"/>
                    <a:pt x="391" y="20"/>
                  </a:cubicBezTo>
                  <a:cubicBezTo>
                    <a:pt x="391" y="23"/>
                    <a:pt x="392" y="28"/>
                    <a:pt x="392" y="30"/>
                  </a:cubicBezTo>
                  <a:cubicBezTo>
                    <a:pt x="393" y="33"/>
                    <a:pt x="394" y="39"/>
                    <a:pt x="394" y="42"/>
                  </a:cubicBezTo>
                  <a:cubicBezTo>
                    <a:pt x="394" y="45"/>
                    <a:pt x="393" y="52"/>
                    <a:pt x="394" y="54"/>
                  </a:cubicBezTo>
                  <a:cubicBezTo>
                    <a:pt x="395" y="57"/>
                    <a:pt x="399" y="61"/>
                    <a:pt x="401" y="62"/>
                  </a:cubicBezTo>
                  <a:cubicBezTo>
                    <a:pt x="403" y="63"/>
                    <a:pt x="407" y="64"/>
                    <a:pt x="409" y="65"/>
                  </a:cubicBezTo>
                  <a:cubicBezTo>
                    <a:pt x="410" y="65"/>
                    <a:pt x="412" y="66"/>
                    <a:pt x="413" y="65"/>
                  </a:cubicBezTo>
                  <a:cubicBezTo>
                    <a:pt x="414" y="64"/>
                    <a:pt x="412" y="62"/>
                    <a:pt x="412" y="61"/>
                  </a:cubicBezTo>
                  <a:cubicBezTo>
                    <a:pt x="411" y="59"/>
                    <a:pt x="408" y="56"/>
                    <a:pt x="407" y="54"/>
                  </a:cubicBezTo>
                  <a:cubicBezTo>
                    <a:pt x="406" y="53"/>
                    <a:pt x="404" y="51"/>
                    <a:pt x="404" y="49"/>
                  </a:cubicBezTo>
                  <a:cubicBezTo>
                    <a:pt x="403" y="48"/>
                    <a:pt x="403" y="45"/>
                    <a:pt x="404" y="43"/>
                  </a:cubicBezTo>
                  <a:cubicBezTo>
                    <a:pt x="404" y="43"/>
                    <a:pt x="406" y="43"/>
                    <a:pt x="407" y="43"/>
                  </a:cubicBezTo>
                  <a:cubicBezTo>
                    <a:pt x="408" y="43"/>
                    <a:pt x="409" y="43"/>
                    <a:pt x="410" y="43"/>
                  </a:cubicBezTo>
                  <a:cubicBezTo>
                    <a:pt x="411" y="44"/>
                    <a:pt x="410" y="46"/>
                    <a:pt x="410" y="47"/>
                  </a:cubicBezTo>
                  <a:cubicBezTo>
                    <a:pt x="410" y="48"/>
                    <a:pt x="411" y="51"/>
                    <a:pt x="412" y="53"/>
                  </a:cubicBezTo>
                  <a:cubicBezTo>
                    <a:pt x="412" y="53"/>
                    <a:pt x="414" y="55"/>
                    <a:pt x="414" y="55"/>
                  </a:cubicBezTo>
                  <a:cubicBezTo>
                    <a:pt x="415" y="55"/>
                    <a:pt x="416" y="54"/>
                    <a:pt x="417" y="54"/>
                  </a:cubicBezTo>
                  <a:cubicBezTo>
                    <a:pt x="417" y="53"/>
                    <a:pt x="416" y="50"/>
                    <a:pt x="416" y="48"/>
                  </a:cubicBezTo>
                  <a:cubicBezTo>
                    <a:pt x="416" y="47"/>
                    <a:pt x="417" y="44"/>
                    <a:pt x="418" y="44"/>
                  </a:cubicBezTo>
                  <a:cubicBezTo>
                    <a:pt x="419" y="43"/>
                    <a:pt x="420" y="43"/>
                    <a:pt x="421" y="44"/>
                  </a:cubicBezTo>
                  <a:cubicBezTo>
                    <a:pt x="423" y="45"/>
                    <a:pt x="422" y="49"/>
                    <a:pt x="423" y="51"/>
                  </a:cubicBezTo>
                  <a:cubicBezTo>
                    <a:pt x="424" y="52"/>
                    <a:pt x="426" y="55"/>
                    <a:pt x="426" y="57"/>
                  </a:cubicBezTo>
                  <a:cubicBezTo>
                    <a:pt x="427" y="58"/>
                    <a:pt x="426" y="61"/>
                    <a:pt x="427" y="63"/>
                  </a:cubicBezTo>
                  <a:cubicBezTo>
                    <a:pt x="427" y="64"/>
                    <a:pt x="429" y="67"/>
                    <a:pt x="430" y="66"/>
                  </a:cubicBezTo>
                  <a:cubicBezTo>
                    <a:pt x="431" y="66"/>
                    <a:pt x="431" y="64"/>
                    <a:pt x="432" y="64"/>
                  </a:cubicBezTo>
                  <a:cubicBezTo>
                    <a:pt x="432" y="62"/>
                    <a:pt x="430" y="60"/>
                    <a:pt x="431" y="58"/>
                  </a:cubicBezTo>
                  <a:cubicBezTo>
                    <a:pt x="431" y="57"/>
                    <a:pt x="432" y="55"/>
                    <a:pt x="432" y="55"/>
                  </a:cubicBezTo>
                  <a:cubicBezTo>
                    <a:pt x="433" y="54"/>
                    <a:pt x="435" y="54"/>
                    <a:pt x="436" y="54"/>
                  </a:cubicBezTo>
                  <a:cubicBezTo>
                    <a:pt x="438" y="53"/>
                    <a:pt x="442" y="54"/>
                    <a:pt x="444" y="54"/>
                  </a:cubicBezTo>
                  <a:cubicBezTo>
                    <a:pt x="446" y="54"/>
                    <a:pt x="448" y="55"/>
                    <a:pt x="449" y="55"/>
                  </a:cubicBezTo>
                  <a:cubicBezTo>
                    <a:pt x="451" y="56"/>
                    <a:pt x="453" y="58"/>
                    <a:pt x="455" y="60"/>
                  </a:cubicBezTo>
                  <a:cubicBezTo>
                    <a:pt x="455" y="61"/>
                    <a:pt x="455" y="62"/>
                    <a:pt x="455" y="63"/>
                  </a:cubicBezTo>
                  <a:cubicBezTo>
                    <a:pt x="455" y="65"/>
                    <a:pt x="453" y="69"/>
                    <a:pt x="453" y="71"/>
                  </a:cubicBezTo>
                  <a:cubicBezTo>
                    <a:pt x="453" y="74"/>
                    <a:pt x="456" y="81"/>
                    <a:pt x="456" y="84"/>
                  </a:cubicBezTo>
                  <a:cubicBezTo>
                    <a:pt x="455" y="86"/>
                    <a:pt x="454" y="90"/>
                    <a:pt x="453" y="92"/>
                  </a:cubicBezTo>
                  <a:cubicBezTo>
                    <a:pt x="453" y="93"/>
                    <a:pt x="450" y="96"/>
                    <a:pt x="449" y="97"/>
                  </a:cubicBezTo>
                  <a:cubicBezTo>
                    <a:pt x="448" y="98"/>
                    <a:pt x="445" y="99"/>
                    <a:pt x="443" y="100"/>
                  </a:cubicBezTo>
                  <a:cubicBezTo>
                    <a:pt x="442" y="102"/>
                    <a:pt x="440" y="107"/>
                    <a:pt x="439" y="110"/>
                  </a:cubicBezTo>
                  <a:cubicBezTo>
                    <a:pt x="438" y="112"/>
                    <a:pt x="436" y="118"/>
                    <a:pt x="435" y="121"/>
                  </a:cubicBezTo>
                  <a:cubicBezTo>
                    <a:pt x="434" y="124"/>
                    <a:pt x="432" y="129"/>
                    <a:pt x="430" y="132"/>
                  </a:cubicBezTo>
                  <a:cubicBezTo>
                    <a:pt x="428" y="133"/>
                    <a:pt x="424" y="135"/>
                    <a:pt x="423" y="136"/>
                  </a:cubicBezTo>
                  <a:cubicBezTo>
                    <a:pt x="422" y="137"/>
                    <a:pt x="420" y="141"/>
                    <a:pt x="420" y="143"/>
                  </a:cubicBezTo>
                  <a:cubicBezTo>
                    <a:pt x="420" y="145"/>
                    <a:pt x="426" y="148"/>
                    <a:pt x="426" y="151"/>
                  </a:cubicBezTo>
                  <a:cubicBezTo>
                    <a:pt x="427" y="153"/>
                    <a:pt x="426" y="158"/>
                    <a:pt x="425" y="161"/>
                  </a:cubicBezTo>
                  <a:cubicBezTo>
                    <a:pt x="425" y="163"/>
                    <a:pt x="423" y="167"/>
                    <a:pt x="422" y="169"/>
                  </a:cubicBezTo>
                  <a:cubicBezTo>
                    <a:pt x="421" y="171"/>
                    <a:pt x="419" y="174"/>
                    <a:pt x="417" y="176"/>
                  </a:cubicBezTo>
                  <a:cubicBezTo>
                    <a:pt x="416" y="178"/>
                    <a:pt x="414" y="183"/>
                    <a:pt x="413" y="185"/>
                  </a:cubicBezTo>
                  <a:cubicBezTo>
                    <a:pt x="411" y="187"/>
                    <a:pt x="406" y="192"/>
                    <a:pt x="404" y="195"/>
                  </a:cubicBezTo>
                  <a:cubicBezTo>
                    <a:pt x="402" y="198"/>
                    <a:pt x="399" y="204"/>
                    <a:pt x="398" y="207"/>
                  </a:cubicBezTo>
                  <a:cubicBezTo>
                    <a:pt x="397" y="211"/>
                    <a:pt x="397" y="218"/>
                    <a:pt x="398" y="221"/>
                  </a:cubicBezTo>
                  <a:cubicBezTo>
                    <a:pt x="398" y="224"/>
                    <a:pt x="401" y="229"/>
                    <a:pt x="402" y="232"/>
                  </a:cubicBezTo>
                  <a:cubicBezTo>
                    <a:pt x="404" y="234"/>
                    <a:pt x="407" y="239"/>
                    <a:pt x="410" y="240"/>
                  </a:cubicBezTo>
                  <a:cubicBezTo>
                    <a:pt x="413" y="242"/>
                    <a:pt x="419" y="241"/>
                    <a:pt x="422" y="240"/>
                  </a:cubicBezTo>
                  <a:cubicBezTo>
                    <a:pt x="424" y="240"/>
                    <a:pt x="427" y="239"/>
                    <a:pt x="429" y="239"/>
                  </a:cubicBezTo>
                  <a:cubicBezTo>
                    <a:pt x="432" y="239"/>
                    <a:pt x="437" y="239"/>
                    <a:pt x="440" y="239"/>
                  </a:cubicBezTo>
                  <a:cubicBezTo>
                    <a:pt x="442" y="240"/>
                    <a:pt x="445" y="241"/>
                    <a:pt x="447" y="242"/>
                  </a:cubicBezTo>
                  <a:cubicBezTo>
                    <a:pt x="449" y="244"/>
                    <a:pt x="452" y="248"/>
                    <a:pt x="454" y="250"/>
                  </a:cubicBezTo>
                  <a:cubicBezTo>
                    <a:pt x="457" y="252"/>
                    <a:pt x="461" y="255"/>
                    <a:pt x="464" y="256"/>
                  </a:cubicBezTo>
                  <a:cubicBezTo>
                    <a:pt x="465" y="257"/>
                    <a:pt x="467" y="257"/>
                    <a:pt x="467" y="258"/>
                  </a:cubicBezTo>
                  <a:cubicBezTo>
                    <a:pt x="468" y="258"/>
                    <a:pt x="468" y="258"/>
                    <a:pt x="468" y="259"/>
                  </a:cubicBezTo>
                  <a:cubicBezTo>
                    <a:pt x="468" y="260"/>
                    <a:pt x="467" y="263"/>
                    <a:pt x="468" y="265"/>
                  </a:cubicBezTo>
                  <a:cubicBezTo>
                    <a:pt x="469" y="267"/>
                    <a:pt x="472" y="270"/>
                    <a:pt x="474" y="271"/>
                  </a:cubicBezTo>
                  <a:cubicBezTo>
                    <a:pt x="476" y="272"/>
                    <a:pt x="481" y="274"/>
                    <a:pt x="484" y="276"/>
                  </a:cubicBezTo>
                  <a:cubicBezTo>
                    <a:pt x="486" y="276"/>
                    <a:pt x="490" y="278"/>
                    <a:pt x="491" y="279"/>
                  </a:cubicBezTo>
                  <a:cubicBezTo>
                    <a:pt x="493" y="280"/>
                    <a:pt x="494" y="282"/>
                    <a:pt x="495" y="284"/>
                  </a:cubicBezTo>
                  <a:cubicBezTo>
                    <a:pt x="495" y="285"/>
                    <a:pt x="494" y="289"/>
                    <a:pt x="493" y="290"/>
                  </a:cubicBezTo>
                  <a:cubicBezTo>
                    <a:pt x="493" y="294"/>
                    <a:pt x="492" y="301"/>
                    <a:pt x="493" y="305"/>
                  </a:cubicBezTo>
                  <a:cubicBezTo>
                    <a:pt x="493" y="307"/>
                    <a:pt x="494" y="311"/>
                    <a:pt x="495" y="313"/>
                  </a:cubicBezTo>
                  <a:cubicBezTo>
                    <a:pt x="498" y="317"/>
                    <a:pt x="506" y="324"/>
                    <a:pt x="510" y="327"/>
                  </a:cubicBezTo>
                  <a:cubicBezTo>
                    <a:pt x="512" y="330"/>
                    <a:pt x="517" y="334"/>
                    <a:pt x="520" y="336"/>
                  </a:cubicBezTo>
                  <a:cubicBezTo>
                    <a:pt x="523" y="339"/>
                    <a:pt x="529" y="342"/>
                    <a:pt x="531" y="345"/>
                  </a:cubicBezTo>
                  <a:cubicBezTo>
                    <a:pt x="532" y="347"/>
                    <a:pt x="533" y="351"/>
                    <a:pt x="533" y="354"/>
                  </a:cubicBezTo>
                  <a:cubicBezTo>
                    <a:pt x="534" y="357"/>
                    <a:pt x="535" y="364"/>
                    <a:pt x="534" y="367"/>
                  </a:cubicBezTo>
                  <a:cubicBezTo>
                    <a:pt x="533" y="370"/>
                    <a:pt x="530" y="375"/>
                    <a:pt x="528" y="378"/>
                  </a:cubicBezTo>
                  <a:cubicBezTo>
                    <a:pt x="526" y="382"/>
                    <a:pt x="519" y="390"/>
                    <a:pt x="515" y="393"/>
                  </a:cubicBezTo>
                  <a:cubicBezTo>
                    <a:pt x="511" y="396"/>
                    <a:pt x="503" y="401"/>
                    <a:pt x="499" y="403"/>
                  </a:cubicBezTo>
                  <a:cubicBezTo>
                    <a:pt x="496" y="404"/>
                    <a:pt x="491" y="406"/>
                    <a:pt x="489" y="406"/>
                  </a:cubicBezTo>
                  <a:cubicBezTo>
                    <a:pt x="487" y="407"/>
                    <a:pt x="483" y="407"/>
                    <a:pt x="481" y="406"/>
                  </a:cubicBezTo>
                  <a:cubicBezTo>
                    <a:pt x="479" y="405"/>
                    <a:pt x="475" y="402"/>
                    <a:pt x="473" y="401"/>
                  </a:cubicBezTo>
                  <a:cubicBezTo>
                    <a:pt x="471" y="399"/>
                    <a:pt x="466" y="395"/>
                    <a:pt x="464" y="394"/>
                  </a:cubicBezTo>
                  <a:cubicBezTo>
                    <a:pt x="461" y="393"/>
                    <a:pt x="455" y="393"/>
                    <a:pt x="453" y="393"/>
                  </a:cubicBezTo>
                  <a:cubicBezTo>
                    <a:pt x="450" y="393"/>
                    <a:pt x="443" y="396"/>
                    <a:pt x="441" y="398"/>
                  </a:cubicBezTo>
                  <a:cubicBezTo>
                    <a:pt x="436" y="401"/>
                    <a:pt x="429" y="409"/>
                    <a:pt x="426" y="414"/>
                  </a:cubicBezTo>
                  <a:cubicBezTo>
                    <a:pt x="424" y="417"/>
                    <a:pt x="421" y="425"/>
                    <a:pt x="419" y="428"/>
                  </a:cubicBezTo>
                  <a:cubicBezTo>
                    <a:pt x="415" y="432"/>
                    <a:pt x="406" y="440"/>
                    <a:pt x="402" y="444"/>
                  </a:cubicBezTo>
                  <a:cubicBezTo>
                    <a:pt x="398" y="447"/>
                    <a:pt x="389" y="453"/>
                    <a:pt x="384" y="455"/>
                  </a:cubicBezTo>
                  <a:cubicBezTo>
                    <a:pt x="384" y="455"/>
                    <a:pt x="384" y="455"/>
                    <a:pt x="384" y="455"/>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12" name="TextBox 11">
            <a:extLst>
              <a:ext uri="{FF2B5EF4-FFF2-40B4-BE49-F238E27FC236}">
                <a16:creationId xmlns:a16="http://schemas.microsoft.com/office/drawing/2014/main" id="{CE7D90D3-EF4D-43EB-89EB-D4AA6EAB9B64}"/>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NETHERLANDS MAP</a:t>
            </a:r>
          </a:p>
          <a:p>
            <a:r>
              <a:rPr lang="en-US" dirty="0">
                <a:solidFill>
                  <a:schemeClr val="bg1"/>
                </a:solidFill>
                <a:latin typeface="Candara" panose="020E0502030303020204" pitchFamily="34" charset="0"/>
              </a:rPr>
              <a:t>Your Subtitle</a:t>
            </a:r>
          </a:p>
        </p:txBody>
      </p:sp>
      <p:grpSp>
        <p:nvGrpSpPr>
          <p:cNvPr id="113" name="Group 112">
            <a:extLst>
              <a:ext uri="{FF2B5EF4-FFF2-40B4-BE49-F238E27FC236}">
                <a16:creationId xmlns:a16="http://schemas.microsoft.com/office/drawing/2014/main" id="{6E470EE3-D865-4D1B-8EA0-12D7AB5EA6FC}"/>
              </a:ext>
            </a:extLst>
          </p:cNvPr>
          <p:cNvGrpSpPr/>
          <p:nvPr/>
        </p:nvGrpSpPr>
        <p:grpSpPr>
          <a:xfrm>
            <a:off x="2000813" y="2181614"/>
            <a:ext cx="3594912" cy="1375905"/>
            <a:chOff x="2243731" y="2891162"/>
            <a:chExt cx="3594912" cy="1375905"/>
          </a:xfrm>
        </p:grpSpPr>
        <p:grpSp>
          <p:nvGrpSpPr>
            <p:cNvPr id="114" name="Group 113">
              <a:extLst>
                <a:ext uri="{FF2B5EF4-FFF2-40B4-BE49-F238E27FC236}">
                  <a16:creationId xmlns:a16="http://schemas.microsoft.com/office/drawing/2014/main" id="{380A379B-22D4-4AD2-B6BA-88311C4A2D55}"/>
                </a:ext>
              </a:extLst>
            </p:cNvPr>
            <p:cNvGrpSpPr/>
            <p:nvPr/>
          </p:nvGrpSpPr>
          <p:grpSpPr>
            <a:xfrm>
              <a:off x="2243731" y="3192308"/>
              <a:ext cx="2743200" cy="508758"/>
              <a:chOff x="1066801" y="2238247"/>
              <a:chExt cx="2743200" cy="508758"/>
            </a:xfrm>
          </p:grpSpPr>
          <p:sp>
            <p:nvSpPr>
              <p:cNvPr id="122" name="Freeform: Shape 121">
                <a:extLst>
                  <a:ext uri="{FF2B5EF4-FFF2-40B4-BE49-F238E27FC236}">
                    <a16:creationId xmlns:a16="http://schemas.microsoft.com/office/drawing/2014/main" id="{D725356A-E526-400F-AC67-50E712414C9E}"/>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3" name="Text Box 10">
                <a:extLst>
                  <a:ext uri="{FF2B5EF4-FFF2-40B4-BE49-F238E27FC236}">
                    <a16:creationId xmlns:a16="http://schemas.microsoft.com/office/drawing/2014/main" id="{A4AEB633-D3F6-4DC0-9718-9B372AA45F6B}"/>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115" name="Group 114">
              <a:extLst>
                <a:ext uri="{FF2B5EF4-FFF2-40B4-BE49-F238E27FC236}">
                  <a16:creationId xmlns:a16="http://schemas.microsoft.com/office/drawing/2014/main" id="{D02A1D8E-EA2E-490D-85DB-4B57C96A4D8E}"/>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116" name="Freeform: Shape 115">
                <a:extLst>
                  <a:ext uri="{FF2B5EF4-FFF2-40B4-BE49-F238E27FC236}">
                    <a16:creationId xmlns:a16="http://schemas.microsoft.com/office/drawing/2014/main" id="{281C9C33-7945-457F-9EE9-608C42F31CAE}"/>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7" name="Oval 116">
                <a:extLst>
                  <a:ext uri="{FF2B5EF4-FFF2-40B4-BE49-F238E27FC236}">
                    <a16:creationId xmlns:a16="http://schemas.microsoft.com/office/drawing/2014/main" id="{EA4427E8-FFEC-40A9-A601-E982F6792D54}"/>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18" name="Graphic 26" descr="Hike">
                <a:extLst>
                  <a:ext uri="{FF2B5EF4-FFF2-40B4-BE49-F238E27FC236}">
                    <a16:creationId xmlns:a16="http://schemas.microsoft.com/office/drawing/2014/main" id="{74FE399C-5B17-476E-885C-0B73318BAAB7}"/>
                  </a:ext>
                </a:extLst>
              </p:cNvPr>
              <p:cNvGrpSpPr>
                <a:grpSpLocks noChangeAspect="1"/>
              </p:cNvGrpSpPr>
              <p:nvPr/>
            </p:nvGrpSpPr>
            <p:grpSpPr>
              <a:xfrm>
                <a:off x="3835579" y="2208930"/>
                <a:ext cx="548640" cy="548640"/>
                <a:chOff x="5638800" y="2971800"/>
                <a:chExt cx="914400" cy="914400"/>
              </a:xfrm>
              <a:solidFill>
                <a:srgbClr val="4D4D4D"/>
              </a:solidFill>
            </p:grpSpPr>
            <p:sp>
              <p:nvSpPr>
                <p:cNvPr id="119" name="Freeform: Shape 118">
                  <a:extLst>
                    <a:ext uri="{FF2B5EF4-FFF2-40B4-BE49-F238E27FC236}">
                      <a16:creationId xmlns:a16="http://schemas.microsoft.com/office/drawing/2014/main" id="{BC024590-697E-4868-909B-219E5CBFEEC4}"/>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120" name="Freeform: Shape 119">
                  <a:extLst>
                    <a:ext uri="{FF2B5EF4-FFF2-40B4-BE49-F238E27FC236}">
                      <a16:creationId xmlns:a16="http://schemas.microsoft.com/office/drawing/2014/main" id="{3CFFA78C-776F-4F24-9769-E0446EA73E12}"/>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121" name="Freeform: Shape 120">
                  <a:extLst>
                    <a:ext uri="{FF2B5EF4-FFF2-40B4-BE49-F238E27FC236}">
                      <a16:creationId xmlns:a16="http://schemas.microsoft.com/office/drawing/2014/main" id="{AD043D24-2AE8-439B-A45B-F2B0602CE1FE}"/>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124" name="TextBox 123">
            <a:extLst>
              <a:ext uri="{FF2B5EF4-FFF2-40B4-BE49-F238E27FC236}">
                <a16:creationId xmlns:a16="http://schemas.microsoft.com/office/drawing/2014/main" id="{A186E71F-8E22-4263-8C98-A4F707C0A1C5}"/>
              </a:ext>
            </a:extLst>
          </p:cNvPr>
          <p:cNvSpPr txBox="1"/>
          <p:nvPr/>
        </p:nvSpPr>
        <p:spPr>
          <a:xfrm>
            <a:off x="8662851" y="2180172"/>
            <a:ext cx="3199649" cy="1523494"/>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125" name="TextBox 124">
            <a:extLst>
              <a:ext uri="{FF2B5EF4-FFF2-40B4-BE49-F238E27FC236}">
                <a16:creationId xmlns:a16="http://schemas.microsoft.com/office/drawing/2014/main" id="{BC3E47CA-7E1F-4250-8CAA-B76718C86387}"/>
              </a:ext>
            </a:extLst>
          </p:cNvPr>
          <p:cNvSpPr txBox="1"/>
          <p:nvPr/>
        </p:nvSpPr>
        <p:spPr>
          <a:xfrm>
            <a:off x="2876" y="3131804"/>
            <a:ext cx="4002979" cy="1138773"/>
          </a:xfrm>
          <a:prstGeom prst="rect">
            <a:avLst/>
          </a:prstGeom>
          <a:noFill/>
        </p:spPr>
        <p:txBody>
          <a:bodyPr wrap="square" rtlCol="0">
            <a:spAutoFit/>
          </a:bodyPr>
          <a:lstStyle/>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r"/>
            <a:endParaRPr lang="en-US" sz="400" dirty="0">
              <a:solidFill>
                <a:schemeClr val="bg1"/>
              </a:solidFill>
              <a:latin typeface="Candara" panose="020E0502030303020204" pitchFamily="34" charset="0"/>
            </a:endParaRPr>
          </a:p>
          <a:p>
            <a:pPr marL="171450" indent="-1714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126" name="Group 125">
            <a:extLst>
              <a:ext uri="{FF2B5EF4-FFF2-40B4-BE49-F238E27FC236}">
                <a16:creationId xmlns:a16="http://schemas.microsoft.com/office/drawing/2014/main" id="{CE97AF29-C2E4-4EEB-8E1F-B8C6C6700893}"/>
              </a:ext>
            </a:extLst>
          </p:cNvPr>
          <p:cNvGrpSpPr/>
          <p:nvPr/>
        </p:nvGrpSpPr>
        <p:grpSpPr>
          <a:xfrm>
            <a:off x="7238192" y="1141447"/>
            <a:ext cx="3509383" cy="1375905"/>
            <a:chOff x="6025615" y="1230029"/>
            <a:chExt cx="3509383" cy="1375905"/>
          </a:xfrm>
        </p:grpSpPr>
        <p:grpSp>
          <p:nvGrpSpPr>
            <p:cNvPr id="127" name="Group 126">
              <a:extLst>
                <a:ext uri="{FF2B5EF4-FFF2-40B4-BE49-F238E27FC236}">
                  <a16:creationId xmlns:a16="http://schemas.microsoft.com/office/drawing/2014/main" id="{DC2C0DAB-88F4-4AFE-8E44-D239F75FD63F}"/>
                </a:ext>
              </a:extLst>
            </p:cNvPr>
            <p:cNvGrpSpPr/>
            <p:nvPr/>
          </p:nvGrpSpPr>
          <p:grpSpPr>
            <a:xfrm>
              <a:off x="6791798" y="1528954"/>
              <a:ext cx="2743200" cy="508758"/>
              <a:chOff x="7772400" y="675620"/>
              <a:chExt cx="2743200" cy="508758"/>
            </a:xfrm>
          </p:grpSpPr>
          <p:sp>
            <p:nvSpPr>
              <p:cNvPr id="132" name="Freeform: Shape 131">
                <a:extLst>
                  <a:ext uri="{FF2B5EF4-FFF2-40B4-BE49-F238E27FC236}">
                    <a16:creationId xmlns:a16="http://schemas.microsoft.com/office/drawing/2014/main" id="{8FB9D140-2C78-4AB6-8640-8F3E28B6827A}"/>
                  </a:ext>
                </a:extLst>
              </p:cNvPr>
              <p:cNvSpPr>
                <a:spLocks noChangeAspect="1"/>
              </p:cNvSpPr>
              <p:nvPr/>
            </p:nvSpPr>
            <p:spPr>
              <a:xfrm>
                <a:off x="7772400" y="675620"/>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3" name="Text Box 10">
                <a:extLst>
                  <a:ext uri="{FF2B5EF4-FFF2-40B4-BE49-F238E27FC236}">
                    <a16:creationId xmlns:a16="http://schemas.microsoft.com/office/drawing/2014/main" id="{A7C48D44-5279-4B5E-86A9-D5778D5989BE}"/>
                  </a:ext>
                </a:extLst>
              </p:cNvPr>
              <p:cNvSpPr txBox="1">
                <a:spLocks noChangeArrowheads="1"/>
              </p:cNvSpPr>
              <p:nvPr/>
            </p:nvSpPr>
            <p:spPr bwMode="auto">
              <a:xfrm>
                <a:off x="8250564" y="745133"/>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128" name="Group 127">
              <a:extLst>
                <a:ext uri="{FF2B5EF4-FFF2-40B4-BE49-F238E27FC236}">
                  <a16:creationId xmlns:a16="http://schemas.microsoft.com/office/drawing/2014/main" id="{12111609-631D-4930-9465-33D2CBE09E6B}"/>
                </a:ext>
              </a:extLst>
            </p:cNvPr>
            <p:cNvGrpSpPr/>
            <p:nvPr/>
          </p:nvGrpSpPr>
          <p:grpSpPr>
            <a:xfrm>
              <a:off x="6025615" y="1230029"/>
              <a:ext cx="1097280" cy="1375905"/>
              <a:chOff x="7006217" y="376695"/>
              <a:chExt cx="1097280" cy="1375905"/>
            </a:xfrm>
            <a:effectLst>
              <a:outerShdw blurRad="76200" dir="18900000" sy="23000" kx="-1200000" algn="bl" rotWithShape="0">
                <a:prstClr val="black">
                  <a:alpha val="13000"/>
                </a:prstClr>
              </a:outerShdw>
            </a:effectLst>
          </p:grpSpPr>
          <p:sp>
            <p:nvSpPr>
              <p:cNvPr id="129" name="Freeform: Shape 128">
                <a:extLst>
                  <a:ext uri="{FF2B5EF4-FFF2-40B4-BE49-F238E27FC236}">
                    <a16:creationId xmlns:a16="http://schemas.microsoft.com/office/drawing/2014/main" id="{709ADE24-36D4-45C0-B890-13D1573546D9}"/>
                  </a:ext>
                </a:extLst>
              </p:cNvPr>
              <p:cNvSpPr>
                <a:spLocks noChangeAspect="1"/>
              </p:cNvSpPr>
              <p:nvPr/>
            </p:nvSpPr>
            <p:spPr>
              <a:xfrm>
                <a:off x="7006217" y="376695"/>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0" name="Oval 129">
                <a:extLst>
                  <a:ext uri="{FF2B5EF4-FFF2-40B4-BE49-F238E27FC236}">
                    <a16:creationId xmlns:a16="http://schemas.microsoft.com/office/drawing/2014/main" id="{8AA8DA27-53A6-4C20-9520-45769D4A883D}"/>
                  </a:ext>
                </a:extLst>
              </p:cNvPr>
              <p:cNvSpPr>
                <a:spLocks noChangeAspect="1"/>
              </p:cNvSpPr>
              <p:nvPr/>
            </p:nvSpPr>
            <p:spPr>
              <a:xfrm>
                <a:off x="7138654" y="516309"/>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31" name="Graphic 130" descr="Tent">
                <a:extLst>
                  <a:ext uri="{FF2B5EF4-FFF2-40B4-BE49-F238E27FC236}">
                    <a16:creationId xmlns:a16="http://schemas.microsoft.com/office/drawing/2014/main" id="{855A8305-E5F3-418A-A005-2D1FF5F88F4A}"/>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7263383" y="616045"/>
                <a:ext cx="548640" cy="548640"/>
              </a:xfrm>
              <a:prstGeom prst="rect">
                <a:avLst/>
              </a:prstGeom>
            </p:spPr>
          </p:pic>
        </p:grpSp>
      </p:grpSp>
      <p:graphicFrame>
        <p:nvGraphicFramePr>
          <p:cNvPr id="134" name="Chart 133">
            <a:extLst>
              <a:ext uri="{FF2B5EF4-FFF2-40B4-BE49-F238E27FC236}">
                <a16:creationId xmlns:a16="http://schemas.microsoft.com/office/drawing/2014/main" id="{BC91B04C-CD7D-4EFA-A8A6-8D1970F77E3F}"/>
              </a:ext>
            </a:extLst>
          </p:cNvPr>
          <p:cNvGraphicFramePr>
            <a:graphicFrameLocks noChangeAspect="1"/>
          </p:cNvGraphicFramePr>
          <p:nvPr>
            <p:extLst/>
          </p:nvPr>
        </p:nvGraphicFramePr>
        <p:xfrm>
          <a:off x="7038875" y="910982"/>
          <a:ext cx="1463040" cy="1548508"/>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135" name="Chart 134">
            <a:extLst>
              <a:ext uri="{FF2B5EF4-FFF2-40B4-BE49-F238E27FC236}">
                <a16:creationId xmlns:a16="http://schemas.microsoft.com/office/drawing/2014/main" id="{D0AD1EE2-1327-48F3-B318-D9E4DACEA0C4}"/>
              </a:ext>
            </a:extLst>
          </p:cNvPr>
          <p:cNvGraphicFramePr>
            <a:graphicFrameLocks noChangeAspect="1"/>
          </p:cNvGraphicFramePr>
          <p:nvPr>
            <p:extLst/>
          </p:nvPr>
        </p:nvGraphicFramePr>
        <p:xfrm>
          <a:off x="4317696" y="1958454"/>
          <a:ext cx="1463040" cy="1548508"/>
        </p:xfrm>
        <a:graphic>
          <a:graphicData uri="http://schemas.openxmlformats.org/drawingml/2006/chart">
            <c:chart xmlns:c="http://schemas.openxmlformats.org/drawingml/2006/chart" xmlns:r="http://schemas.openxmlformats.org/officeDocument/2006/relationships" r:id="rId6"/>
          </a:graphicData>
        </a:graphic>
      </p:graphicFrame>
      <p:grpSp>
        <p:nvGrpSpPr>
          <p:cNvPr id="136" name="Group 135">
            <a:extLst>
              <a:ext uri="{FF2B5EF4-FFF2-40B4-BE49-F238E27FC236}">
                <a16:creationId xmlns:a16="http://schemas.microsoft.com/office/drawing/2014/main" id="{7F4AB652-755C-40A3-9216-35FB7C1C9C25}"/>
              </a:ext>
            </a:extLst>
          </p:cNvPr>
          <p:cNvGrpSpPr/>
          <p:nvPr/>
        </p:nvGrpSpPr>
        <p:grpSpPr>
          <a:xfrm>
            <a:off x="3352861" y="4736576"/>
            <a:ext cx="3594912" cy="1375905"/>
            <a:chOff x="2243731" y="2891162"/>
            <a:chExt cx="3594912" cy="1375905"/>
          </a:xfrm>
        </p:grpSpPr>
        <p:grpSp>
          <p:nvGrpSpPr>
            <p:cNvPr id="137" name="Group 136">
              <a:extLst>
                <a:ext uri="{FF2B5EF4-FFF2-40B4-BE49-F238E27FC236}">
                  <a16:creationId xmlns:a16="http://schemas.microsoft.com/office/drawing/2014/main" id="{B88B8960-A055-4CED-B1D0-6C0BC18160F2}"/>
                </a:ext>
              </a:extLst>
            </p:cNvPr>
            <p:cNvGrpSpPr/>
            <p:nvPr/>
          </p:nvGrpSpPr>
          <p:grpSpPr>
            <a:xfrm>
              <a:off x="2243731" y="3192308"/>
              <a:ext cx="2743200" cy="508758"/>
              <a:chOff x="1066801" y="2238247"/>
              <a:chExt cx="2743200" cy="508758"/>
            </a:xfrm>
          </p:grpSpPr>
          <p:sp>
            <p:nvSpPr>
              <p:cNvPr id="145" name="Freeform: Shape 144">
                <a:extLst>
                  <a:ext uri="{FF2B5EF4-FFF2-40B4-BE49-F238E27FC236}">
                    <a16:creationId xmlns:a16="http://schemas.microsoft.com/office/drawing/2014/main" id="{EE3E34E1-ED1E-4B23-8832-7AA1200E581C}"/>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6" name="Text Box 10">
                <a:extLst>
                  <a:ext uri="{FF2B5EF4-FFF2-40B4-BE49-F238E27FC236}">
                    <a16:creationId xmlns:a16="http://schemas.microsoft.com/office/drawing/2014/main" id="{68503BF9-3FCA-4FE6-AFB9-880A590141EB}"/>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138" name="Group 137">
              <a:extLst>
                <a:ext uri="{FF2B5EF4-FFF2-40B4-BE49-F238E27FC236}">
                  <a16:creationId xmlns:a16="http://schemas.microsoft.com/office/drawing/2014/main" id="{10FE6154-DF28-4AE4-A233-CD5616DA788A}"/>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139" name="Freeform: Shape 138">
                <a:extLst>
                  <a:ext uri="{FF2B5EF4-FFF2-40B4-BE49-F238E27FC236}">
                    <a16:creationId xmlns:a16="http://schemas.microsoft.com/office/drawing/2014/main" id="{58B2FE01-90AF-4E6C-9C44-7FB112E6681D}"/>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0" name="Oval 139">
                <a:extLst>
                  <a:ext uri="{FF2B5EF4-FFF2-40B4-BE49-F238E27FC236}">
                    <a16:creationId xmlns:a16="http://schemas.microsoft.com/office/drawing/2014/main" id="{85D6FE8F-0772-49D0-B870-38E744B723C4}"/>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41" name="Graphic 26" descr="Hike">
                <a:extLst>
                  <a:ext uri="{FF2B5EF4-FFF2-40B4-BE49-F238E27FC236}">
                    <a16:creationId xmlns:a16="http://schemas.microsoft.com/office/drawing/2014/main" id="{C38219B4-2F85-4236-8744-9FB6A54ED5C6}"/>
                  </a:ext>
                </a:extLst>
              </p:cNvPr>
              <p:cNvGrpSpPr>
                <a:grpSpLocks noChangeAspect="1"/>
              </p:cNvGrpSpPr>
              <p:nvPr/>
            </p:nvGrpSpPr>
            <p:grpSpPr>
              <a:xfrm>
                <a:off x="3835579" y="2208930"/>
                <a:ext cx="548640" cy="548640"/>
                <a:chOff x="5638800" y="2971800"/>
                <a:chExt cx="914400" cy="914400"/>
              </a:xfrm>
              <a:solidFill>
                <a:srgbClr val="4D4D4D"/>
              </a:solidFill>
            </p:grpSpPr>
            <p:sp>
              <p:nvSpPr>
                <p:cNvPr id="142" name="Freeform: Shape 141">
                  <a:extLst>
                    <a:ext uri="{FF2B5EF4-FFF2-40B4-BE49-F238E27FC236}">
                      <a16:creationId xmlns:a16="http://schemas.microsoft.com/office/drawing/2014/main" id="{897C6CB5-0C53-410C-8BAD-5230E3C4E19B}"/>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143" name="Freeform: Shape 142">
                  <a:extLst>
                    <a:ext uri="{FF2B5EF4-FFF2-40B4-BE49-F238E27FC236}">
                      <a16:creationId xmlns:a16="http://schemas.microsoft.com/office/drawing/2014/main" id="{F0289D46-1B50-4DAC-A978-77C27EE07393}"/>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144" name="Freeform: Shape 143">
                  <a:extLst>
                    <a:ext uri="{FF2B5EF4-FFF2-40B4-BE49-F238E27FC236}">
                      <a16:creationId xmlns:a16="http://schemas.microsoft.com/office/drawing/2014/main" id="{325B25B3-D0B8-4DC2-9668-E5A44D8548FA}"/>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147" name="TextBox 146">
            <a:extLst>
              <a:ext uri="{FF2B5EF4-FFF2-40B4-BE49-F238E27FC236}">
                <a16:creationId xmlns:a16="http://schemas.microsoft.com/office/drawing/2014/main" id="{A5D2470B-6D9B-4DA1-8537-C31E88302D26}"/>
              </a:ext>
            </a:extLst>
          </p:cNvPr>
          <p:cNvSpPr txBox="1"/>
          <p:nvPr/>
        </p:nvSpPr>
        <p:spPr>
          <a:xfrm>
            <a:off x="851254" y="5797428"/>
            <a:ext cx="4981183" cy="938719"/>
          </a:xfrm>
          <a:prstGeom prst="rect">
            <a:avLst/>
          </a:prstGeom>
          <a:noFill/>
        </p:spPr>
        <p:txBody>
          <a:bodyPr wrap="square" rtlCol="0">
            <a:spAutoFit/>
          </a:bodyPr>
          <a:lstStyle/>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r"/>
            <a:endParaRPr lang="en-US" sz="400" dirty="0">
              <a:solidFill>
                <a:schemeClr val="bg1"/>
              </a:solidFill>
              <a:latin typeface="Candara" panose="020E0502030303020204" pitchFamily="34" charset="0"/>
            </a:endParaRPr>
          </a:p>
          <a:p>
            <a:pPr marL="171450" indent="-1714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aphicFrame>
        <p:nvGraphicFramePr>
          <p:cNvPr id="148" name="Chart 147">
            <a:extLst>
              <a:ext uri="{FF2B5EF4-FFF2-40B4-BE49-F238E27FC236}">
                <a16:creationId xmlns:a16="http://schemas.microsoft.com/office/drawing/2014/main" id="{887360FF-A90D-458D-BCAC-2B9A9A94D2A3}"/>
              </a:ext>
            </a:extLst>
          </p:cNvPr>
          <p:cNvGraphicFramePr>
            <a:graphicFrameLocks noChangeAspect="1"/>
          </p:cNvGraphicFramePr>
          <p:nvPr>
            <p:extLst/>
          </p:nvPr>
        </p:nvGraphicFramePr>
        <p:xfrm>
          <a:off x="5672954" y="4507541"/>
          <a:ext cx="1463040" cy="1548508"/>
        </p:xfrm>
        <a:graphic>
          <a:graphicData uri="http://schemas.openxmlformats.org/drawingml/2006/chart">
            <c:chart xmlns:c="http://schemas.openxmlformats.org/drawingml/2006/chart" xmlns:r="http://schemas.openxmlformats.org/officeDocument/2006/relationships" r:id="rId7"/>
          </a:graphicData>
        </a:graphic>
      </p:graphicFrame>
    </p:spTree>
    <p:extLst>
      <p:ext uri="{BB962C8B-B14F-4D97-AF65-F5344CB8AC3E}">
        <p14:creationId xmlns:p14="http://schemas.microsoft.com/office/powerpoint/2010/main" val="412436827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left)">
                                      <p:cBhvr>
                                        <p:cTn id="7" dur="1000"/>
                                        <p:tgtEl>
                                          <p:spTgt spid="12"/>
                                        </p:tgtEl>
                                      </p:cBhvr>
                                    </p:animEffect>
                                  </p:childTnLst>
                                </p:cTn>
                              </p:par>
                            </p:childTnLst>
                          </p:cTn>
                        </p:par>
                        <p:par>
                          <p:cTn id="8" fill="hold">
                            <p:stCondLst>
                              <p:cond delay="1000"/>
                            </p:stCondLst>
                            <p:childTnLst>
                              <p:par>
                                <p:cTn id="9" presetID="42" presetClass="entr" presetSubtype="0" fill="hold" nodeType="afterEffect">
                                  <p:stCondLst>
                                    <p:cond delay="0"/>
                                  </p:stCondLst>
                                  <p:childTnLst>
                                    <p:set>
                                      <p:cBhvr>
                                        <p:cTn id="10" dur="1" fill="hold">
                                          <p:stCondLst>
                                            <p:cond delay="0"/>
                                          </p:stCondLst>
                                        </p:cTn>
                                        <p:tgtEl>
                                          <p:spTgt spid="63"/>
                                        </p:tgtEl>
                                        <p:attrNameLst>
                                          <p:attrName>style.visibility</p:attrName>
                                        </p:attrNameLst>
                                      </p:cBhvr>
                                      <p:to>
                                        <p:strVal val="visible"/>
                                      </p:to>
                                    </p:set>
                                    <p:animEffect transition="in" filter="fade">
                                      <p:cBhvr>
                                        <p:cTn id="11" dur="1000"/>
                                        <p:tgtEl>
                                          <p:spTgt spid="63"/>
                                        </p:tgtEl>
                                      </p:cBhvr>
                                    </p:animEffect>
                                    <p:anim calcmode="lin" valueType="num">
                                      <p:cBhvr>
                                        <p:cTn id="12" dur="1000" fill="hold"/>
                                        <p:tgtEl>
                                          <p:spTgt spid="63"/>
                                        </p:tgtEl>
                                        <p:attrNameLst>
                                          <p:attrName>ppt_x</p:attrName>
                                        </p:attrNameLst>
                                      </p:cBhvr>
                                      <p:tavLst>
                                        <p:tav tm="0">
                                          <p:val>
                                            <p:strVal val="#ppt_x"/>
                                          </p:val>
                                        </p:tav>
                                        <p:tav tm="100000">
                                          <p:val>
                                            <p:strVal val="#ppt_x"/>
                                          </p:val>
                                        </p:tav>
                                      </p:tavLst>
                                    </p:anim>
                                    <p:anim calcmode="lin" valueType="num">
                                      <p:cBhvr>
                                        <p:cTn id="13" dur="1000" fill="hold"/>
                                        <p:tgtEl>
                                          <p:spTgt spid="63"/>
                                        </p:tgtEl>
                                        <p:attrNameLst>
                                          <p:attrName>ppt_y</p:attrName>
                                        </p:attrNameLst>
                                      </p:cBhvr>
                                      <p:tavLst>
                                        <p:tav tm="0">
                                          <p:val>
                                            <p:strVal val="#ppt_y+.1"/>
                                          </p:val>
                                        </p:tav>
                                        <p:tav tm="100000">
                                          <p:val>
                                            <p:strVal val="#ppt_y"/>
                                          </p:val>
                                        </p:tav>
                                      </p:tavLst>
                                    </p:anim>
                                  </p:childTnLst>
                                </p:cTn>
                              </p:par>
                            </p:childTnLst>
                          </p:cTn>
                        </p:par>
                        <p:par>
                          <p:cTn id="14" fill="hold">
                            <p:stCondLst>
                              <p:cond delay="2000"/>
                            </p:stCondLst>
                            <p:childTnLst>
                              <p:par>
                                <p:cTn id="15" presetID="2" presetClass="entr" presetSubtype="8" fill="hold" nodeType="afterEffect">
                                  <p:stCondLst>
                                    <p:cond delay="0"/>
                                  </p:stCondLst>
                                  <p:childTnLst>
                                    <p:set>
                                      <p:cBhvr>
                                        <p:cTn id="16" dur="1" fill="hold">
                                          <p:stCondLst>
                                            <p:cond delay="0"/>
                                          </p:stCondLst>
                                        </p:cTn>
                                        <p:tgtEl>
                                          <p:spTgt spid="113"/>
                                        </p:tgtEl>
                                        <p:attrNameLst>
                                          <p:attrName>style.visibility</p:attrName>
                                        </p:attrNameLst>
                                      </p:cBhvr>
                                      <p:to>
                                        <p:strVal val="visible"/>
                                      </p:to>
                                    </p:set>
                                    <p:anim calcmode="lin" valueType="num">
                                      <p:cBhvr additive="base">
                                        <p:cTn id="17" dur="500" fill="hold"/>
                                        <p:tgtEl>
                                          <p:spTgt spid="113"/>
                                        </p:tgtEl>
                                        <p:attrNameLst>
                                          <p:attrName>ppt_x</p:attrName>
                                        </p:attrNameLst>
                                      </p:cBhvr>
                                      <p:tavLst>
                                        <p:tav tm="0">
                                          <p:val>
                                            <p:strVal val="0-#ppt_w/2"/>
                                          </p:val>
                                        </p:tav>
                                        <p:tav tm="100000">
                                          <p:val>
                                            <p:strVal val="#ppt_x"/>
                                          </p:val>
                                        </p:tav>
                                      </p:tavLst>
                                    </p:anim>
                                    <p:anim calcmode="lin" valueType="num">
                                      <p:cBhvr additive="base">
                                        <p:cTn id="18" dur="500" fill="hold"/>
                                        <p:tgtEl>
                                          <p:spTgt spid="113"/>
                                        </p:tgtEl>
                                        <p:attrNameLst>
                                          <p:attrName>ppt_y</p:attrName>
                                        </p:attrNameLst>
                                      </p:cBhvr>
                                      <p:tavLst>
                                        <p:tav tm="0">
                                          <p:val>
                                            <p:strVal val="#ppt_y"/>
                                          </p:val>
                                        </p:tav>
                                        <p:tav tm="100000">
                                          <p:val>
                                            <p:strVal val="#ppt_y"/>
                                          </p:val>
                                        </p:tav>
                                      </p:tavLst>
                                    </p:anim>
                                  </p:childTnLst>
                                </p:cTn>
                              </p:par>
                            </p:childTnLst>
                          </p:cTn>
                        </p:par>
                        <p:par>
                          <p:cTn id="19" fill="hold">
                            <p:stCondLst>
                              <p:cond delay="2500"/>
                            </p:stCondLst>
                            <p:childTnLst>
                              <p:par>
                                <p:cTn id="20" presetID="42" presetClass="entr" presetSubtype="0" fill="hold" grpId="0" nodeType="afterEffect">
                                  <p:stCondLst>
                                    <p:cond delay="0"/>
                                  </p:stCondLst>
                                  <p:childTnLst>
                                    <p:set>
                                      <p:cBhvr>
                                        <p:cTn id="21" dur="1" fill="hold">
                                          <p:stCondLst>
                                            <p:cond delay="0"/>
                                          </p:stCondLst>
                                        </p:cTn>
                                        <p:tgtEl>
                                          <p:spTgt spid="125"/>
                                        </p:tgtEl>
                                        <p:attrNameLst>
                                          <p:attrName>style.visibility</p:attrName>
                                        </p:attrNameLst>
                                      </p:cBhvr>
                                      <p:to>
                                        <p:strVal val="visible"/>
                                      </p:to>
                                    </p:set>
                                    <p:animEffect transition="in" filter="fade">
                                      <p:cBhvr>
                                        <p:cTn id="22" dur="1000"/>
                                        <p:tgtEl>
                                          <p:spTgt spid="125"/>
                                        </p:tgtEl>
                                      </p:cBhvr>
                                    </p:animEffect>
                                    <p:anim calcmode="lin" valueType="num">
                                      <p:cBhvr>
                                        <p:cTn id="23" dur="1000" fill="hold"/>
                                        <p:tgtEl>
                                          <p:spTgt spid="125"/>
                                        </p:tgtEl>
                                        <p:attrNameLst>
                                          <p:attrName>ppt_x</p:attrName>
                                        </p:attrNameLst>
                                      </p:cBhvr>
                                      <p:tavLst>
                                        <p:tav tm="0">
                                          <p:val>
                                            <p:strVal val="#ppt_x"/>
                                          </p:val>
                                        </p:tav>
                                        <p:tav tm="100000">
                                          <p:val>
                                            <p:strVal val="#ppt_x"/>
                                          </p:val>
                                        </p:tav>
                                      </p:tavLst>
                                    </p:anim>
                                    <p:anim calcmode="lin" valueType="num">
                                      <p:cBhvr>
                                        <p:cTn id="24" dur="1000" fill="hold"/>
                                        <p:tgtEl>
                                          <p:spTgt spid="125"/>
                                        </p:tgtEl>
                                        <p:attrNameLst>
                                          <p:attrName>ppt_y</p:attrName>
                                        </p:attrNameLst>
                                      </p:cBhvr>
                                      <p:tavLst>
                                        <p:tav tm="0">
                                          <p:val>
                                            <p:strVal val="#ppt_y+.1"/>
                                          </p:val>
                                        </p:tav>
                                        <p:tav tm="100000">
                                          <p:val>
                                            <p:strVal val="#ppt_y"/>
                                          </p:val>
                                        </p:tav>
                                      </p:tavLst>
                                    </p:anim>
                                  </p:childTnLst>
                                </p:cTn>
                              </p:par>
                            </p:childTnLst>
                          </p:cTn>
                        </p:par>
                        <p:par>
                          <p:cTn id="25" fill="hold">
                            <p:stCondLst>
                              <p:cond delay="3500"/>
                            </p:stCondLst>
                            <p:childTnLst>
                              <p:par>
                                <p:cTn id="26" presetID="31" presetClass="entr" presetSubtype="0" fill="hold" grpId="0" nodeType="afterEffect">
                                  <p:stCondLst>
                                    <p:cond delay="0"/>
                                  </p:stCondLst>
                                  <p:childTnLst>
                                    <p:set>
                                      <p:cBhvr>
                                        <p:cTn id="27" dur="1" fill="hold">
                                          <p:stCondLst>
                                            <p:cond delay="0"/>
                                          </p:stCondLst>
                                        </p:cTn>
                                        <p:tgtEl>
                                          <p:spTgt spid="135"/>
                                        </p:tgtEl>
                                        <p:attrNameLst>
                                          <p:attrName>style.visibility</p:attrName>
                                        </p:attrNameLst>
                                      </p:cBhvr>
                                      <p:to>
                                        <p:strVal val="visible"/>
                                      </p:to>
                                    </p:set>
                                    <p:anim calcmode="lin" valueType="num">
                                      <p:cBhvr>
                                        <p:cTn id="28" dur="1000" fill="hold"/>
                                        <p:tgtEl>
                                          <p:spTgt spid="135"/>
                                        </p:tgtEl>
                                        <p:attrNameLst>
                                          <p:attrName>ppt_w</p:attrName>
                                        </p:attrNameLst>
                                      </p:cBhvr>
                                      <p:tavLst>
                                        <p:tav tm="0">
                                          <p:val>
                                            <p:fltVal val="0"/>
                                          </p:val>
                                        </p:tav>
                                        <p:tav tm="100000">
                                          <p:val>
                                            <p:strVal val="#ppt_w"/>
                                          </p:val>
                                        </p:tav>
                                      </p:tavLst>
                                    </p:anim>
                                    <p:anim calcmode="lin" valueType="num">
                                      <p:cBhvr>
                                        <p:cTn id="29" dur="1000" fill="hold"/>
                                        <p:tgtEl>
                                          <p:spTgt spid="135"/>
                                        </p:tgtEl>
                                        <p:attrNameLst>
                                          <p:attrName>ppt_h</p:attrName>
                                        </p:attrNameLst>
                                      </p:cBhvr>
                                      <p:tavLst>
                                        <p:tav tm="0">
                                          <p:val>
                                            <p:fltVal val="0"/>
                                          </p:val>
                                        </p:tav>
                                        <p:tav tm="100000">
                                          <p:val>
                                            <p:strVal val="#ppt_h"/>
                                          </p:val>
                                        </p:tav>
                                      </p:tavLst>
                                    </p:anim>
                                    <p:anim calcmode="lin" valueType="num">
                                      <p:cBhvr>
                                        <p:cTn id="30" dur="1000" fill="hold"/>
                                        <p:tgtEl>
                                          <p:spTgt spid="135"/>
                                        </p:tgtEl>
                                        <p:attrNameLst>
                                          <p:attrName>style.rotation</p:attrName>
                                        </p:attrNameLst>
                                      </p:cBhvr>
                                      <p:tavLst>
                                        <p:tav tm="0">
                                          <p:val>
                                            <p:fltVal val="90"/>
                                          </p:val>
                                        </p:tav>
                                        <p:tav tm="100000">
                                          <p:val>
                                            <p:fltVal val="0"/>
                                          </p:val>
                                        </p:tav>
                                      </p:tavLst>
                                    </p:anim>
                                    <p:animEffect transition="in" filter="fade">
                                      <p:cBhvr>
                                        <p:cTn id="31" dur="1000"/>
                                        <p:tgtEl>
                                          <p:spTgt spid="135"/>
                                        </p:tgtEl>
                                      </p:cBhvr>
                                    </p:animEffect>
                                  </p:childTnLst>
                                </p:cTn>
                              </p:par>
                            </p:childTnLst>
                          </p:cTn>
                        </p:par>
                        <p:par>
                          <p:cTn id="32" fill="hold">
                            <p:stCondLst>
                              <p:cond delay="4500"/>
                            </p:stCondLst>
                            <p:childTnLst>
                              <p:par>
                                <p:cTn id="33" presetID="2" presetClass="entr" presetSubtype="2" fill="hold" nodeType="afterEffect">
                                  <p:stCondLst>
                                    <p:cond delay="0"/>
                                  </p:stCondLst>
                                  <p:childTnLst>
                                    <p:set>
                                      <p:cBhvr>
                                        <p:cTn id="34" dur="1" fill="hold">
                                          <p:stCondLst>
                                            <p:cond delay="0"/>
                                          </p:stCondLst>
                                        </p:cTn>
                                        <p:tgtEl>
                                          <p:spTgt spid="126"/>
                                        </p:tgtEl>
                                        <p:attrNameLst>
                                          <p:attrName>style.visibility</p:attrName>
                                        </p:attrNameLst>
                                      </p:cBhvr>
                                      <p:to>
                                        <p:strVal val="visible"/>
                                      </p:to>
                                    </p:set>
                                    <p:anim calcmode="lin" valueType="num">
                                      <p:cBhvr additive="base">
                                        <p:cTn id="35" dur="500" fill="hold"/>
                                        <p:tgtEl>
                                          <p:spTgt spid="126"/>
                                        </p:tgtEl>
                                        <p:attrNameLst>
                                          <p:attrName>ppt_x</p:attrName>
                                        </p:attrNameLst>
                                      </p:cBhvr>
                                      <p:tavLst>
                                        <p:tav tm="0">
                                          <p:val>
                                            <p:strVal val="1+#ppt_w/2"/>
                                          </p:val>
                                        </p:tav>
                                        <p:tav tm="100000">
                                          <p:val>
                                            <p:strVal val="#ppt_x"/>
                                          </p:val>
                                        </p:tav>
                                      </p:tavLst>
                                    </p:anim>
                                    <p:anim calcmode="lin" valueType="num">
                                      <p:cBhvr additive="base">
                                        <p:cTn id="36" dur="500" fill="hold"/>
                                        <p:tgtEl>
                                          <p:spTgt spid="126"/>
                                        </p:tgtEl>
                                        <p:attrNameLst>
                                          <p:attrName>ppt_y</p:attrName>
                                        </p:attrNameLst>
                                      </p:cBhvr>
                                      <p:tavLst>
                                        <p:tav tm="0">
                                          <p:val>
                                            <p:strVal val="#ppt_y"/>
                                          </p:val>
                                        </p:tav>
                                        <p:tav tm="100000">
                                          <p:val>
                                            <p:strVal val="#ppt_y"/>
                                          </p:val>
                                        </p:tav>
                                      </p:tavLst>
                                    </p:anim>
                                  </p:childTnLst>
                                </p:cTn>
                              </p:par>
                            </p:childTnLst>
                          </p:cTn>
                        </p:par>
                        <p:par>
                          <p:cTn id="37" fill="hold">
                            <p:stCondLst>
                              <p:cond delay="5000"/>
                            </p:stCondLst>
                            <p:childTnLst>
                              <p:par>
                                <p:cTn id="38" presetID="42" presetClass="entr" presetSubtype="0" fill="hold" grpId="0" nodeType="afterEffect">
                                  <p:stCondLst>
                                    <p:cond delay="0"/>
                                  </p:stCondLst>
                                  <p:childTnLst>
                                    <p:set>
                                      <p:cBhvr>
                                        <p:cTn id="39" dur="1" fill="hold">
                                          <p:stCondLst>
                                            <p:cond delay="0"/>
                                          </p:stCondLst>
                                        </p:cTn>
                                        <p:tgtEl>
                                          <p:spTgt spid="124"/>
                                        </p:tgtEl>
                                        <p:attrNameLst>
                                          <p:attrName>style.visibility</p:attrName>
                                        </p:attrNameLst>
                                      </p:cBhvr>
                                      <p:to>
                                        <p:strVal val="visible"/>
                                      </p:to>
                                    </p:set>
                                    <p:animEffect transition="in" filter="fade">
                                      <p:cBhvr>
                                        <p:cTn id="40" dur="1000"/>
                                        <p:tgtEl>
                                          <p:spTgt spid="124"/>
                                        </p:tgtEl>
                                      </p:cBhvr>
                                    </p:animEffect>
                                    <p:anim calcmode="lin" valueType="num">
                                      <p:cBhvr>
                                        <p:cTn id="41" dur="1000" fill="hold"/>
                                        <p:tgtEl>
                                          <p:spTgt spid="124"/>
                                        </p:tgtEl>
                                        <p:attrNameLst>
                                          <p:attrName>ppt_x</p:attrName>
                                        </p:attrNameLst>
                                      </p:cBhvr>
                                      <p:tavLst>
                                        <p:tav tm="0">
                                          <p:val>
                                            <p:strVal val="#ppt_x"/>
                                          </p:val>
                                        </p:tav>
                                        <p:tav tm="100000">
                                          <p:val>
                                            <p:strVal val="#ppt_x"/>
                                          </p:val>
                                        </p:tav>
                                      </p:tavLst>
                                    </p:anim>
                                    <p:anim calcmode="lin" valueType="num">
                                      <p:cBhvr>
                                        <p:cTn id="42" dur="1000" fill="hold"/>
                                        <p:tgtEl>
                                          <p:spTgt spid="124"/>
                                        </p:tgtEl>
                                        <p:attrNameLst>
                                          <p:attrName>ppt_y</p:attrName>
                                        </p:attrNameLst>
                                      </p:cBhvr>
                                      <p:tavLst>
                                        <p:tav tm="0">
                                          <p:val>
                                            <p:strVal val="#ppt_y+.1"/>
                                          </p:val>
                                        </p:tav>
                                        <p:tav tm="100000">
                                          <p:val>
                                            <p:strVal val="#ppt_y"/>
                                          </p:val>
                                        </p:tav>
                                      </p:tavLst>
                                    </p:anim>
                                  </p:childTnLst>
                                </p:cTn>
                              </p:par>
                            </p:childTnLst>
                          </p:cTn>
                        </p:par>
                        <p:par>
                          <p:cTn id="43" fill="hold">
                            <p:stCondLst>
                              <p:cond delay="6000"/>
                            </p:stCondLst>
                            <p:childTnLst>
                              <p:par>
                                <p:cTn id="44" presetID="31" presetClass="entr" presetSubtype="0" fill="hold" grpId="0" nodeType="afterEffect">
                                  <p:stCondLst>
                                    <p:cond delay="0"/>
                                  </p:stCondLst>
                                  <p:childTnLst>
                                    <p:set>
                                      <p:cBhvr>
                                        <p:cTn id="45" dur="1" fill="hold">
                                          <p:stCondLst>
                                            <p:cond delay="0"/>
                                          </p:stCondLst>
                                        </p:cTn>
                                        <p:tgtEl>
                                          <p:spTgt spid="134"/>
                                        </p:tgtEl>
                                        <p:attrNameLst>
                                          <p:attrName>style.visibility</p:attrName>
                                        </p:attrNameLst>
                                      </p:cBhvr>
                                      <p:to>
                                        <p:strVal val="visible"/>
                                      </p:to>
                                    </p:set>
                                    <p:anim calcmode="lin" valueType="num">
                                      <p:cBhvr>
                                        <p:cTn id="46" dur="1000" fill="hold"/>
                                        <p:tgtEl>
                                          <p:spTgt spid="134"/>
                                        </p:tgtEl>
                                        <p:attrNameLst>
                                          <p:attrName>ppt_w</p:attrName>
                                        </p:attrNameLst>
                                      </p:cBhvr>
                                      <p:tavLst>
                                        <p:tav tm="0">
                                          <p:val>
                                            <p:fltVal val="0"/>
                                          </p:val>
                                        </p:tav>
                                        <p:tav tm="100000">
                                          <p:val>
                                            <p:strVal val="#ppt_w"/>
                                          </p:val>
                                        </p:tav>
                                      </p:tavLst>
                                    </p:anim>
                                    <p:anim calcmode="lin" valueType="num">
                                      <p:cBhvr>
                                        <p:cTn id="47" dur="1000" fill="hold"/>
                                        <p:tgtEl>
                                          <p:spTgt spid="134"/>
                                        </p:tgtEl>
                                        <p:attrNameLst>
                                          <p:attrName>ppt_h</p:attrName>
                                        </p:attrNameLst>
                                      </p:cBhvr>
                                      <p:tavLst>
                                        <p:tav tm="0">
                                          <p:val>
                                            <p:fltVal val="0"/>
                                          </p:val>
                                        </p:tav>
                                        <p:tav tm="100000">
                                          <p:val>
                                            <p:strVal val="#ppt_h"/>
                                          </p:val>
                                        </p:tav>
                                      </p:tavLst>
                                    </p:anim>
                                    <p:anim calcmode="lin" valueType="num">
                                      <p:cBhvr>
                                        <p:cTn id="48" dur="1000" fill="hold"/>
                                        <p:tgtEl>
                                          <p:spTgt spid="134"/>
                                        </p:tgtEl>
                                        <p:attrNameLst>
                                          <p:attrName>style.rotation</p:attrName>
                                        </p:attrNameLst>
                                      </p:cBhvr>
                                      <p:tavLst>
                                        <p:tav tm="0">
                                          <p:val>
                                            <p:fltVal val="90"/>
                                          </p:val>
                                        </p:tav>
                                        <p:tav tm="100000">
                                          <p:val>
                                            <p:fltVal val="0"/>
                                          </p:val>
                                        </p:tav>
                                      </p:tavLst>
                                    </p:anim>
                                    <p:animEffect transition="in" filter="fade">
                                      <p:cBhvr>
                                        <p:cTn id="49" dur="1000"/>
                                        <p:tgtEl>
                                          <p:spTgt spid="134"/>
                                        </p:tgtEl>
                                      </p:cBhvr>
                                    </p:animEffect>
                                  </p:childTnLst>
                                </p:cTn>
                              </p:par>
                            </p:childTnLst>
                          </p:cTn>
                        </p:par>
                        <p:par>
                          <p:cTn id="50" fill="hold">
                            <p:stCondLst>
                              <p:cond delay="7000"/>
                            </p:stCondLst>
                            <p:childTnLst>
                              <p:par>
                                <p:cTn id="51" presetID="2" presetClass="entr" presetSubtype="8" fill="hold" nodeType="afterEffect">
                                  <p:stCondLst>
                                    <p:cond delay="0"/>
                                  </p:stCondLst>
                                  <p:childTnLst>
                                    <p:set>
                                      <p:cBhvr>
                                        <p:cTn id="52" dur="1" fill="hold">
                                          <p:stCondLst>
                                            <p:cond delay="0"/>
                                          </p:stCondLst>
                                        </p:cTn>
                                        <p:tgtEl>
                                          <p:spTgt spid="136"/>
                                        </p:tgtEl>
                                        <p:attrNameLst>
                                          <p:attrName>style.visibility</p:attrName>
                                        </p:attrNameLst>
                                      </p:cBhvr>
                                      <p:to>
                                        <p:strVal val="visible"/>
                                      </p:to>
                                    </p:set>
                                    <p:anim calcmode="lin" valueType="num">
                                      <p:cBhvr additive="base">
                                        <p:cTn id="53" dur="500" fill="hold"/>
                                        <p:tgtEl>
                                          <p:spTgt spid="136"/>
                                        </p:tgtEl>
                                        <p:attrNameLst>
                                          <p:attrName>ppt_x</p:attrName>
                                        </p:attrNameLst>
                                      </p:cBhvr>
                                      <p:tavLst>
                                        <p:tav tm="0">
                                          <p:val>
                                            <p:strVal val="0-#ppt_w/2"/>
                                          </p:val>
                                        </p:tav>
                                        <p:tav tm="100000">
                                          <p:val>
                                            <p:strVal val="#ppt_x"/>
                                          </p:val>
                                        </p:tav>
                                      </p:tavLst>
                                    </p:anim>
                                    <p:anim calcmode="lin" valueType="num">
                                      <p:cBhvr additive="base">
                                        <p:cTn id="54" dur="500" fill="hold"/>
                                        <p:tgtEl>
                                          <p:spTgt spid="136"/>
                                        </p:tgtEl>
                                        <p:attrNameLst>
                                          <p:attrName>ppt_y</p:attrName>
                                        </p:attrNameLst>
                                      </p:cBhvr>
                                      <p:tavLst>
                                        <p:tav tm="0">
                                          <p:val>
                                            <p:strVal val="#ppt_y"/>
                                          </p:val>
                                        </p:tav>
                                        <p:tav tm="100000">
                                          <p:val>
                                            <p:strVal val="#ppt_y"/>
                                          </p:val>
                                        </p:tav>
                                      </p:tavLst>
                                    </p:anim>
                                  </p:childTnLst>
                                </p:cTn>
                              </p:par>
                            </p:childTnLst>
                          </p:cTn>
                        </p:par>
                        <p:par>
                          <p:cTn id="55" fill="hold">
                            <p:stCondLst>
                              <p:cond delay="7500"/>
                            </p:stCondLst>
                            <p:childTnLst>
                              <p:par>
                                <p:cTn id="56" presetID="42" presetClass="entr" presetSubtype="0" fill="hold" grpId="0" nodeType="afterEffect">
                                  <p:stCondLst>
                                    <p:cond delay="0"/>
                                  </p:stCondLst>
                                  <p:childTnLst>
                                    <p:set>
                                      <p:cBhvr>
                                        <p:cTn id="57" dur="1" fill="hold">
                                          <p:stCondLst>
                                            <p:cond delay="0"/>
                                          </p:stCondLst>
                                        </p:cTn>
                                        <p:tgtEl>
                                          <p:spTgt spid="147"/>
                                        </p:tgtEl>
                                        <p:attrNameLst>
                                          <p:attrName>style.visibility</p:attrName>
                                        </p:attrNameLst>
                                      </p:cBhvr>
                                      <p:to>
                                        <p:strVal val="visible"/>
                                      </p:to>
                                    </p:set>
                                    <p:animEffect transition="in" filter="fade">
                                      <p:cBhvr>
                                        <p:cTn id="58" dur="1000"/>
                                        <p:tgtEl>
                                          <p:spTgt spid="147"/>
                                        </p:tgtEl>
                                      </p:cBhvr>
                                    </p:animEffect>
                                    <p:anim calcmode="lin" valueType="num">
                                      <p:cBhvr>
                                        <p:cTn id="59" dur="1000" fill="hold"/>
                                        <p:tgtEl>
                                          <p:spTgt spid="147"/>
                                        </p:tgtEl>
                                        <p:attrNameLst>
                                          <p:attrName>ppt_x</p:attrName>
                                        </p:attrNameLst>
                                      </p:cBhvr>
                                      <p:tavLst>
                                        <p:tav tm="0">
                                          <p:val>
                                            <p:strVal val="#ppt_x"/>
                                          </p:val>
                                        </p:tav>
                                        <p:tav tm="100000">
                                          <p:val>
                                            <p:strVal val="#ppt_x"/>
                                          </p:val>
                                        </p:tav>
                                      </p:tavLst>
                                    </p:anim>
                                    <p:anim calcmode="lin" valueType="num">
                                      <p:cBhvr>
                                        <p:cTn id="60" dur="1000" fill="hold"/>
                                        <p:tgtEl>
                                          <p:spTgt spid="147"/>
                                        </p:tgtEl>
                                        <p:attrNameLst>
                                          <p:attrName>ppt_y</p:attrName>
                                        </p:attrNameLst>
                                      </p:cBhvr>
                                      <p:tavLst>
                                        <p:tav tm="0">
                                          <p:val>
                                            <p:strVal val="#ppt_y+.1"/>
                                          </p:val>
                                        </p:tav>
                                        <p:tav tm="100000">
                                          <p:val>
                                            <p:strVal val="#ppt_y"/>
                                          </p:val>
                                        </p:tav>
                                      </p:tavLst>
                                    </p:anim>
                                  </p:childTnLst>
                                </p:cTn>
                              </p:par>
                            </p:childTnLst>
                          </p:cTn>
                        </p:par>
                        <p:par>
                          <p:cTn id="61" fill="hold">
                            <p:stCondLst>
                              <p:cond delay="8500"/>
                            </p:stCondLst>
                            <p:childTnLst>
                              <p:par>
                                <p:cTn id="62" presetID="31" presetClass="entr" presetSubtype="0" fill="hold" grpId="0" nodeType="afterEffect">
                                  <p:stCondLst>
                                    <p:cond delay="0"/>
                                  </p:stCondLst>
                                  <p:childTnLst>
                                    <p:set>
                                      <p:cBhvr>
                                        <p:cTn id="63" dur="1" fill="hold">
                                          <p:stCondLst>
                                            <p:cond delay="0"/>
                                          </p:stCondLst>
                                        </p:cTn>
                                        <p:tgtEl>
                                          <p:spTgt spid="148"/>
                                        </p:tgtEl>
                                        <p:attrNameLst>
                                          <p:attrName>style.visibility</p:attrName>
                                        </p:attrNameLst>
                                      </p:cBhvr>
                                      <p:to>
                                        <p:strVal val="visible"/>
                                      </p:to>
                                    </p:set>
                                    <p:anim calcmode="lin" valueType="num">
                                      <p:cBhvr>
                                        <p:cTn id="64" dur="1000" fill="hold"/>
                                        <p:tgtEl>
                                          <p:spTgt spid="148"/>
                                        </p:tgtEl>
                                        <p:attrNameLst>
                                          <p:attrName>ppt_w</p:attrName>
                                        </p:attrNameLst>
                                      </p:cBhvr>
                                      <p:tavLst>
                                        <p:tav tm="0">
                                          <p:val>
                                            <p:fltVal val="0"/>
                                          </p:val>
                                        </p:tav>
                                        <p:tav tm="100000">
                                          <p:val>
                                            <p:strVal val="#ppt_w"/>
                                          </p:val>
                                        </p:tav>
                                      </p:tavLst>
                                    </p:anim>
                                    <p:anim calcmode="lin" valueType="num">
                                      <p:cBhvr>
                                        <p:cTn id="65" dur="1000" fill="hold"/>
                                        <p:tgtEl>
                                          <p:spTgt spid="148"/>
                                        </p:tgtEl>
                                        <p:attrNameLst>
                                          <p:attrName>ppt_h</p:attrName>
                                        </p:attrNameLst>
                                      </p:cBhvr>
                                      <p:tavLst>
                                        <p:tav tm="0">
                                          <p:val>
                                            <p:fltVal val="0"/>
                                          </p:val>
                                        </p:tav>
                                        <p:tav tm="100000">
                                          <p:val>
                                            <p:strVal val="#ppt_h"/>
                                          </p:val>
                                        </p:tav>
                                      </p:tavLst>
                                    </p:anim>
                                    <p:anim calcmode="lin" valueType="num">
                                      <p:cBhvr>
                                        <p:cTn id="66" dur="1000" fill="hold"/>
                                        <p:tgtEl>
                                          <p:spTgt spid="148"/>
                                        </p:tgtEl>
                                        <p:attrNameLst>
                                          <p:attrName>style.rotation</p:attrName>
                                        </p:attrNameLst>
                                      </p:cBhvr>
                                      <p:tavLst>
                                        <p:tav tm="0">
                                          <p:val>
                                            <p:fltVal val="90"/>
                                          </p:val>
                                        </p:tav>
                                        <p:tav tm="100000">
                                          <p:val>
                                            <p:fltVal val="0"/>
                                          </p:val>
                                        </p:tav>
                                      </p:tavLst>
                                    </p:anim>
                                    <p:animEffect transition="in" filter="fade">
                                      <p:cBhvr>
                                        <p:cTn id="67" dur="1000"/>
                                        <p:tgtEl>
                                          <p:spTgt spid="1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P spid="124" grpId="0"/>
      <p:bldP spid="125" grpId="0"/>
      <p:bldGraphic spid="134" grpId="0">
        <p:bldAsOne/>
      </p:bldGraphic>
      <p:bldGraphic spid="135" grpId="0">
        <p:bldAsOne/>
      </p:bldGraphic>
      <p:bldP spid="147" grpId="0"/>
      <p:bldGraphic spid="148" grpId="0">
        <p:bldAsOne/>
      </p:bldGraphic>
    </p:bldLst>
  </p:timing>
</p:sld>
</file>

<file path=ppt/slides/slide6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12" name="Freeform: Shape 11">
            <a:extLst>
              <a:ext uri="{FF2B5EF4-FFF2-40B4-BE49-F238E27FC236}">
                <a16:creationId xmlns:a16="http://schemas.microsoft.com/office/drawing/2014/main" id="{37146B0C-539B-409F-80FA-F6BD662283A2}"/>
              </a:ext>
            </a:extLst>
          </p:cNvPr>
          <p:cNvSpPr/>
          <p:nvPr/>
        </p:nvSpPr>
        <p:spPr>
          <a:xfrm rot="18900000">
            <a:off x="7141200" y="27432"/>
            <a:ext cx="7081412" cy="6922008"/>
          </a:xfrm>
          <a:custGeom>
            <a:avLst/>
            <a:gdLst>
              <a:gd name="connsiteX0" fmla="*/ 5020455 w 7081412"/>
              <a:gd name="connsiteY0" fmla="*/ 0 h 6910295"/>
              <a:gd name="connsiteX1" fmla="*/ 7081412 w 7081412"/>
              <a:gd name="connsiteY1" fmla="*/ 2060957 h 6910295"/>
              <a:gd name="connsiteX2" fmla="*/ 2232075 w 7081412"/>
              <a:gd name="connsiteY2" fmla="*/ 6910295 h 6910295"/>
              <a:gd name="connsiteX3" fmla="*/ 0 w 7081412"/>
              <a:gd name="connsiteY3" fmla="*/ 4678220 h 6910295"/>
              <a:gd name="connsiteX4" fmla="*/ 0 w 7081412"/>
              <a:gd name="connsiteY4" fmla="*/ 0 h 69102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81412" h="6910295">
                <a:moveTo>
                  <a:pt x="5020455" y="0"/>
                </a:moveTo>
                <a:lnTo>
                  <a:pt x="7081412" y="2060957"/>
                </a:lnTo>
                <a:lnTo>
                  <a:pt x="2232075" y="6910295"/>
                </a:lnTo>
                <a:lnTo>
                  <a:pt x="0" y="4678220"/>
                </a:lnTo>
                <a:lnTo>
                  <a:pt x="0" y="0"/>
                </a:lnTo>
                <a:close/>
              </a:path>
            </a:pathLst>
          </a:custGeom>
          <a:blipFill dpi="0" rotWithShape="0">
            <a:blip r:embed="rId3"/>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Rectangle 12">
            <a:extLst>
              <a:ext uri="{FF2B5EF4-FFF2-40B4-BE49-F238E27FC236}">
                <a16:creationId xmlns:a16="http://schemas.microsoft.com/office/drawing/2014/main" id="{84AA8673-75A6-48D2-8D3E-672E0F73823C}"/>
              </a:ext>
            </a:extLst>
          </p:cNvPr>
          <p:cNvSpPr/>
          <p:nvPr/>
        </p:nvSpPr>
        <p:spPr>
          <a:xfrm rot="2677832">
            <a:off x="6498346" y="1377242"/>
            <a:ext cx="1280160" cy="1371600"/>
          </a:xfrm>
          <a:prstGeom prst="rect">
            <a:avLst/>
          </a:prstGeom>
          <a:solidFill>
            <a:srgbClr val="EF3425"/>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Rectangle 13">
            <a:extLst>
              <a:ext uri="{FF2B5EF4-FFF2-40B4-BE49-F238E27FC236}">
                <a16:creationId xmlns:a16="http://schemas.microsoft.com/office/drawing/2014/main" id="{BC8B5279-7235-4FE2-B375-512C267AA6FC}"/>
              </a:ext>
            </a:extLst>
          </p:cNvPr>
          <p:cNvSpPr/>
          <p:nvPr/>
        </p:nvSpPr>
        <p:spPr>
          <a:xfrm rot="2677832">
            <a:off x="5090869" y="2802635"/>
            <a:ext cx="1280160" cy="1371600"/>
          </a:xfrm>
          <a:prstGeom prst="rect">
            <a:avLst/>
          </a:prstGeom>
          <a:solidFill>
            <a:srgbClr val="44546B"/>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Rectangle 14">
            <a:extLst>
              <a:ext uri="{FF2B5EF4-FFF2-40B4-BE49-F238E27FC236}">
                <a16:creationId xmlns:a16="http://schemas.microsoft.com/office/drawing/2014/main" id="{96A1F9F3-8677-4D70-8E07-7C1FD1DEFCCD}"/>
              </a:ext>
            </a:extLst>
          </p:cNvPr>
          <p:cNvSpPr/>
          <p:nvPr/>
        </p:nvSpPr>
        <p:spPr>
          <a:xfrm rot="2677832">
            <a:off x="6498346" y="4296744"/>
            <a:ext cx="1280160" cy="1371600"/>
          </a:xfrm>
          <a:prstGeom prst="rect">
            <a:avLst/>
          </a:prstGeom>
          <a:solidFill>
            <a:srgbClr val="5C7089"/>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Text Box 10">
            <a:extLst>
              <a:ext uri="{FF2B5EF4-FFF2-40B4-BE49-F238E27FC236}">
                <a16:creationId xmlns:a16="http://schemas.microsoft.com/office/drawing/2014/main" id="{083AB50E-04B0-44C3-BA5F-E2456923966D}"/>
              </a:ext>
            </a:extLst>
          </p:cNvPr>
          <p:cNvSpPr txBox="1">
            <a:spLocks noChangeArrowheads="1"/>
          </p:cNvSpPr>
          <p:nvPr/>
        </p:nvSpPr>
        <p:spPr bwMode="auto">
          <a:xfrm>
            <a:off x="6795526" y="1670627"/>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01</a:t>
            </a:r>
          </a:p>
          <a:p>
            <a:pPr algn="ctr"/>
            <a:r>
              <a:rPr lang="en-US" sz="1100" b="1" dirty="0">
                <a:solidFill>
                  <a:schemeClr val="bg1"/>
                </a:solidFill>
              </a:rPr>
              <a:t>OPTION</a:t>
            </a:r>
          </a:p>
        </p:txBody>
      </p:sp>
      <p:sp>
        <p:nvSpPr>
          <p:cNvPr id="17" name="Text Box 10">
            <a:extLst>
              <a:ext uri="{FF2B5EF4-FFF2-40B4-BE49-F238E27FC236}">
                <a16:creationId xmlns:a16="http://schemas.microsoft.com/office/drawing/2014/main" id="{BA0D64EC-72DE-4E38-80BD-860ECCE35BFB}"/>
              </a:ext>
            </a:extLst>
          </p:cNvPr>
          <p:cNvSpPr txBox="1">
            <a:spLocks noChangeArrowheads="1"/>
          </p:cNvSpPr>
          <p:nvPr/>
        </p:nvSpPr>
        <p:spPr bwMode="auto">
          <a:xfrm>
            <a:off x="5388049" y="3096020"/>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02</a:t>
            </a:r>
          </a:p>
          <a:p>
            <a:pPr algn="ctr"/>
            <a:r>
              <a:rPr lang="en-US" sz="1100" b="1" dirty="0">
                <a:solidFill>
                  <a:schemeClr val="bg1"/>
                </a:solidFill>
              </a:rPr>
              <a:t>OPTION</a:t>
            </a:r>
          </a:p>
        </p:txBody>
      </p:sp>
      <p:sp>
        <p:nvSpPr>
          <p:cNvPr id="18" name="Text Box 10">
            <a:extLst>
              <a:ext uri="{FF2B5EF4-FFF2-40B4-BE49-F238E27FC236}">
                <a16:creationId xmlns:a16="http://schemas.microsoft.com/office/drawing/2014/main" id="{9F7901A7-6088-41B6-970B-DDED45160585}"/>
              </a:ext>
            </a:extLst>
          </p:cNvPr>
          <p:cNvSpPr txBox="1">
            <a:spLocks noChangeArrowheads="1"/>
          </p:cNvSpPr>
          <p:nvPr/>
        </p:nvSpPr>
        <p:spPr bwMode="auto">
          <a:xfrm>
            <a:off x="6795526" y="4590129"/>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03</a:t>
            </a:r>
          </a:p>
          <a:p>
            <a:pPr algn="ctr"/>
            <a:r>
              <a:rPr lang="en-US" sz="1100" b="1" dirty="0">
                <a:solidFill>
                  <a:schemeClr val="bg1"/>
                </a:solidFill>
              </a:rPr>
              <a:t>OPTION</a:t>
            </a:r>
          </a:p>
        </p:txBody>
      </p:sp>
      <p:sp>
        <p:nvSpPr>
          <p:cNvPr id="19" name="TextBox 18">
            <a:extLst>
              <a:ext uri="{FF2B5EF4-FFF2-40B4-BE49-F238E27FC236}">
                <a16:creationId xmlns:a16="http://schemas.microsoft.com/office/drawing/2014/main" id="{0EE6E209-1C0D-498C-A271-FBD2BCD3EB13}"/>
              </a:ext>
            </a:extLst>
          </p:cNvPr>
          <p:cNvSpPr txBox="1"/>
          <p:nvPr/>
        </p:nvSpPr>
        <p:spPr>
          <a:xfrm>
            <a:off x="254286" y="1084169"/>
            <a:ext cx="3138311" cy="172354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20" name="TextBox 19">
            <a:extLst>
              <a:ext uri="{FF2B5EF4-FFF2-40B4-BE49-F238E27FC236}">
                <a16:creationId xmlns:a16="http://schemas.microsoft.com/office/drawing/2014/main" id="{77AC1EF3-83FF-4AE7-87E9-4EF85CA66CD8}"/>
              </a:ext>
            </a:extLst>
          </p:cNvPr>
          <p:cNvSpPr txBox="1"/>
          <p:nvPr/>
        </p:nvSpPr>
        <p:spPr>
          <a:xfrm>
            <a:off x="250809" y="3048000"/>
            <a:ext cx="3327114" cy="1292662"/>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p:txBody>
      </p:sp>
      <p:sp>
        <p:nvSpPr>
          <p:cNvPr id="21" name="TextBox 20">
            <a:extLst>
              <a:ext uri="{FF2B5EF4-FFF2-40B4-BE49-F238E27FC236}">
                <a16:creationId xmlns:a16="http://schemas.microsoft.com/office/drawing/2014/main" id="{B256542F-9391-4A96-BDB6-E682BA6CEB13}"/>
              </a:ext>
            </a:extLst>
          </p:cNvPr>
          <p:cNvSpPr txBox="1"/>
          <p:nvPr/>
        </p:nvSpPr>
        <p:spPr>
          <a:xfrm>
            <a:off x="250809" y="4402231"/>
            <a:ext cx="3327114" cy="692497"/>
          </a:xfrm>
          <a:prstGeom prst="rect">
            <a:avLst/>
          </a:prstGeom>
          <a:noFill/>
        </p:spPr>
        <p:txBody>
          <a:bodyPr wrap="square" rtlCol="0">
            <a:spAutoFit/>
          </a:bodyPr>
          <a:lstStyle/>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 tempor incididunt ut labore.</a:t>
            </a:r>
          </a:p>
        </p:txBody>
      </p:sp>
      <p:sp>
        <p:nvSpPr>
          <p:cNvPr id="22" name="TextBox 21">
            <a:extLst>
              <a:ext uri="{FF2B5EF4-FFF2-40B4-BE49-F238E27FC236}">
                <a16:creationId xmlns:a16="http://schemas.microsoft.com/office/drawing/2014/main" id="{DDA72D4D-A6FF-4555-B9A7-7543AE47AA3F}"/>
              </a:ext>
            </a:extLst>
          </p:cNvPr>
          <p:cNvSpPr txBox="1"/>
          <p:nvPr/>
        </p:nvSpPr>
        <p:spPr>
          <a:xfrm>
            <a:off x="250809" y="5156297"/>
            <a:ext cx="3327114" cy="692497"/>
          </a:xfrm>
          <a:prstGeom prst="rect">
            <a:avLst/>
          </a:prstGeom>
          <a:noFill/>
        </p:spPr>
        <p:txBody>
          <a:bodyPr wrap="square" rtlCol="0">
            <a:spAutoFit/>
          </a:bodyPr>
          <a:lstStyle/>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 tempor incididunt ut labore.</a:t>
            </a:r>
          </a:p>
        </p:txBody>
      </p:sp>
      <p:sp>
        <p:nvSpPr>
          <p:cNvPr id="23" name="TextBox 22">
            <a:extLst>
              <a:ext uri="{FF2B5EF4-FFF2-40B4-BE49-F238E27FC236}">
                <a16:creationId xmlns:a16="http://schemas.microsoft.com/office/drawing/2014/main" id="{AFF05B9B-668F-4AF5-B52D-3BCB2C7377AA}"/>
              </a:ext>
            </a:extLst>
          </p:cNvPr>
          <p:cNvSpPr txBox="1"/>
          <p:nvPr/>
        </p:nvSpPr>
        <p:spPr>
          <a:xfrm>
            <a:off x="254286" y="5910363"/>
            <a:ext cx="3327114" cy="692497"/>
          </a:xfrm>
          <a:prstGeom prst="rect">
            <a:avLst/>
          </a:prstGeom>
          <a:noFill/>
        </p:spPr>
        <p:txBody>
          <a:bodyPr wrap="square" rtlCol="0">
            <a:spAutoFit/>
          </a:bodyPr>
          <a:lstStyle/>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 tempor incididunt ut labore.</a:t>
            </a:r>
          </a:p>
        </p:txBody>
      </p:sp>
    </p:spTree>
    <p:extLst>
      <p:ext uri="{BB962C8B-B14F-4D97-AF65-F5344CB8AC3E}">
        <p14:creationId xmlns:p14="http://schemas.microsoft.com/office/powerpoint/2010/main" val="11214087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9"/>
                                        </p:tgtEl>
                                        <p:attrNameLst>
                                          <p:attrName>style.visibility</p:attrName>
                                        </p:attrNameLst>
                                      </p:cBhvr>
                                      <p:to>
                                        <p:strVal val="visible"/>
                                      </p:to>
                                    </p:set>
                                    <p:animEffect transition="in" filter="wipe(left)">
                                      <p:cBhvr>
                                        <p:cTn id="7" dur="500"/>
                                        <p:tgtEl>
                                          <p:spTgt spid="19"/>
                                        </p:tgtEl>
                                      </p:cBhvr>
                                    </p:animEffect>
                                  </p:childTnLst>
                                </p:cTn>
                              </p:par>
                            </p:childTnLst>
                          </p:cTn>
                        </p:par>
                        <p:par>
                          <p:cTn id="8" fill="hold">
                            <p:stCondLst>
                              <p:cond delay="500"/>
                            </p:stCondLst>
                            <p:childTnLst>
                              <p:par>
                                <p:cTn id="9" presetID="22" presetClass="entr" presetSubtype="2" fill="hold" grpId="0" nodeType="afterEffect">
                                  <p:stCondLst>
                                    <p:cond delay="0"/>
                                  </p:stCondLst>
                                  <p:childTnLst>
                                    <p:set>
                                      <p:cBhvr>
                                        <p:cTn id="10" dur="1" fill="hold">
                                          <p:stCondLst>
                                            <p:cond delay="0"/>
                                          </p:stCondLst>
                                        </p:cTn>
                                        <p:tgtEl>
                                          <p:spTgt spid="12"/>
                                        </p:tgtEl>
                                        <p:attrNameLst>
                                          <p:attrName>style.visibility</p:attrName>
                                        </p:attrNameLst>
                                      </p:cBhvr>
                                      <p:to>
                                        <p:strVal val="visible"/>
                                      </p:to>
                                    </p:set>
                                    <p:animEffect transition="in" filter="wipe(right)">
                                      <p:cBhvr>
                                        <p:cTn id="11" dur="1000"/>
                                        <p:tgtEl>
                                          <p:spTgt spid="12"/>
                                        </p:tgtEl>
                                      </p:cBhvr>
                                    </p:animEffect>
                                  </p:childTnLst>
                                </p:cTn>
                              </p:par>
                            </p:childTnLst>
                          </p:cTn>
                        </p:par>
                        <p:par>
                          <p:cTn id="12" fill="hold">
                            <p:stCondLst>
                              <p:cond delay="1500"/>
                            </p:stCondLst>
                            <p:childTnLst>
                              <p:par>
                                <p:cTn id="13" presetID="42" presetClass="entr" presetSubtype="0" fill="hold" grpId="0" nodeType="afterEffect">
                                  <p:stCondLst>
                                    <p:cond delay="0"/>
                                  </p:stCondLst>
                                  <p:childTnLst>
                                    <p:set>
                                      <p:cBhvr>
                                        <p:cTn id="14" dur="1" fill="hold">
                                          <p:stCondLst>
                                            <p:cond delay="0"/>
                                          </p:stCondLst>
                                        </p:cTn>
                                        <p:tgtEl>
                                          <p:spTgt spid="20">
                                            <p:txEl>
                                              <p:pRg st="0" end="0"/>
                                            </p:txEl>
                                          </p:spTgt>
                                        </p:tgtEl>
                                        <p:attrNameLst>
                                          <p:attrName>style.visibility</p:attrName>
                                        </p:attrNameLst>
                                      </p:cBhvr>
                                      <p:to>
                                        <p:strVal val="visible"/>
                                      </p:to>
                                    </p:set>
                                    <p:animEffect transition="in" filter="fade">
                                      <p:cBhvr>
                                        <p:cTn id="15" dur="1000"/>
                                        <p:tgtEl>
                                          <p:spTgt spid="20">
                                            <p:txEl>
                                              <p:pRg st="0" end="0"/>
                                            </p:txEl>
                                          </p:spTgt>
                                        </p:tgtEl>
                                      </p:cBhvr>
                                    </p:animEffect>
                                    <p:anim calcmode="lin" valueType="num">
                                      <p:cBhvr>
                                        <p:cTn id="16" dur="1000" fill="hold"/>
                                        <p:tgtEl>
                                          <p:spTgt spid="20">
                                            <p:txEl>
                                              <p:pRg st="0" end="0"/>
                                            </p:txEl>
                                          </p:spTgt>
                                        </p:tgtEl>
                                        <p:attrNameLst>
                                          <p:attrName>ppt_x</p:attrName>
                                        </p:attrNameLst>
                                      </p:cBhvr>
                                      <p:tavLst>
                                        <p:tav tm="0">
                                          <p:val>
                                            <p:strVal val="#ppt_x"/>
                                          </p:val>
                                        </p:tav>
                                        <p:tav tm="100000">
                                          <p:val>
                                            <p:strVal val="#ppt_x"/>
                                          </p:val>
                                        </p:tav>
                                      </p:tavLst>
                                    </p:anim>
                                    <p:anim calcmode="lin" valueType="num">
                                      <p:cBhvr>
                                        <p:cTn id="17" dur="1000" fill="hold"/>
                                        <p:tgtEl>
                                          <p:spTgt spid="20">
                                            <p:txEl>
                                              <p:pRg st="0" end="0"/>
                                            </p:txEl>
                                          </p:spTgt>
                                        </p:tgtEl>
                                        <p:attrNameLst>
                                          <p:attrName>ppt_y</p:attrName>
                                        </p:attrNameLst>
                                      </p:cBhvr>
                                      <p:tavLst>
                                        <p:tav tm="0">
                                          <p:val>
                                            <p:strVal val="#ppt_y+.1"/>
                                          </p:val>
                                        </p:tav>
                                        <p:tav tm="100000">
                                          <p:val>
                                            <p:strVal val="#ppt_y"/>
                                          </p:val>
                                        </p:tav>
                                      </p:tavLst>
                                    </p:anim>
                                  </p:childTnLst>
                                </p:cTn>
                              </p:par>
                            </p:childTnLst>
                          </p:cTn>
                        </p:par>
                        <p:par>
                          <p:cTn id="18" fill="hold">
                            <p:stCondLst>
                              <p:cond delay="2500"/>
                            </p:stCondLst>
                            <p:childTnLst>
                              <p:par>
                                <p:cTn id="19" presetID="42" presetClass="entr" presetSubtype="0" fill="hold" grpId="0" nodeType="afterEffect">
                                  <p:stCondLst>
                                    <p:cond delay="0"/>
                                  </p:stCondLst>
                                  <p:childTnLst>
                                    <p:set>
                                      <p:cBhvr>
                                        <p:cTn id="20" dur="1" fill="hold">
                                          <p:stCondLst>
                                            <p:cond delay="0"/>
                                          </p:stCondLst>
                                        </p:cTn>
                                        <p:tgtEl>
                                          <p:spTgt spid="13"/>
                                        </p:tgtEl>
                                        <p:attrNameLst>
                                          <p:attrName>style.visibility</p:attrName>
                                        </p:attrNameLst>
                                      </p:cBhvr>
                                      <p:to>
                                        <p:strVal val="visible"/>
                                      </p:to>
                                    </p:set>
                                    <p:animEffect transition="in" filter="fade">
                                      <p:cBhvr>
                                        <p:cTn id="21" dur="1000"/>
                                        <p:tgtEl>
                                          <p:spTgt spid="13"/>
                                        </p:tgtEl>
                                      </p:cBhvr>
                                    </p:animEffect>
                                    <p:anim calcmode="lin" valueType="num">
                                      <p:cBhvr>
                                        <p:cTn id="22" dur="1000" fill="hold"/>
                                        <p:tgtEl>
                                          <p:spTgt spid="13"/>
                                        </p:tgtEl>
                                        <p:attrNameLst>
                                          <p:attrName>ppt_x</p:attrName>
                                        </p:attrNameLst>
                                      </p:cBhvr>
                                      <p:tavLst>
                                        <p:tav tm="0">
                                          <p:val>
                                            <p:strVal val="#ppt_x"/>
                                          </p:val>
                                        </p:tav>
                                        <p:tav tm="100000">
                                          <p:val>
                                            <p:strVal val="#ppt_x"/>
                                          </p:val>
                                        </p:tav>
                                      </p:tavLst>
                                    </p:anim>
                                    <p:anim calcmode="lin" valueType="num">
                                      <p:cBhvr>
                                        <p:cTn id="23" dur="1000" fill="hold"/>
                                        <p:tgtEl>
                                          <p:spTgt spid="13"/>
                                        </p:tgtEl>
                                        <p:attrNameLst>
                                          <p:attrName>ppt_y</p:attrName>
                                        </p:attrNameLst>
                                      </p:cBhvr>
                                      <p:tavLst>
                                        <p:tav tm="0">
                                          <p:val>
                                            <p:strVal val="#ppt_y+.1"/>
                                          </p:val>
                                        </p:tav>
                                        <p:tav tm="100000">
                                          <p:val>
                                            <p:strVal val="#ppt_y"/>
                                          </p:val>
                                        </p:tav>
                                      </p:tavLst>
                                    </p:anim>
                                  </p:childTnLst>
                                </p:cTn>
                              </p:par>
                              <p:par>
                                <p:cTn id="24" presetID="42" presetClass="entr" presetSubtype="0" fill="hold" grpId="0" nodeType="withEffect">
                                  <p:stCondLst>
                                    <p:cond delay="0"/>
                                  </p:stCondLst>
                                  <p:childTnLst>
                                    <p:set>
                                      <p:cBhvr>
                                        <p:cTn id="25" dur="1" fill="hold">
                                          <p:stCondLst>
                                            <p:cond delay="0"/>
                                          </p:stCondLst>
                                        </p:cTn>
                                        <p:tgtEl>
                                          <p:spTgt spid="16"/>
                                        </p:tgtEl>
                                        <p:attrNameLst>
                                          <p:attrName>style.visibility</p:attrName>
                                        </p:attrNameLst>
                                      </p:cBhvr>
                                      <p:to>
                                        <p:strVal val="visible"/>
                                      </p:to>
                                    </p:set>
                                    <p:animEffect transition="in" filter="fade">
                                      <p:cBhvr>
                                        <p:cTn id="26" dur="1000"/>
                                        <p:tgtEl>
                                          <p:spTgt spid="16"/>
                                        </p:tgtEl>
                                      </p:cBhvr>
                                    </p:animEffect>
                                    <p:anim calcmode="lin" valueType="num">
                                      <p:cBhvr>
                                        <p:cTn id="27" dur="1000" fill="hold"/>
                                        <p:tgtEl>
                                          <p:spTgt spid="16"/>
                                        </p:tgtEl>
                                        <p:attrNameLst>
                                          <p:attrName>ppt_x</p:attrName>
                                        </p:attrNameLst>
                                      </p:cBhvr>
                                      <p:tavLst>
                                        <p:tav tm="0">
                                          <p:val>
                                            <p:strVal val="#ppt_x"/>
                                          </p:val>
                                        </p:tav>
                                        <p:tav tm="100000">
                                          <p:val>
                                            <p:strVal val="#ppt_x"/>
                                          </p:val>
                                        </p:tav>
                                      </p:tavLst>
                                    </p:anim>
                                    <p:anim calcmode="lin" valueType="num">
                                      <p:cBhvr>
                                        <p:cTn id="28" dur="1000" fill="hold"/>
                                        <p:tgtEl>
                                          <p:spTgt spid="16"/>
                                        </p:tgtEl>
                                        <p:attrNameLst>
                                          <p:attrName>ppt_y</p:attrName>
                                        </p:attrNameLst>
                                      </p:cBhvr>
                                      <p:tavLst>
                                        <p:tav tm="0">
                                          <p:val>
                                            <p:strVal val="#ppt_y+.1"/>
                                          </p:val>
                                        </p:tav>
                                        <p:tav tm="100000">
                                          <p:val>
                                            <p:strVal val="#ppt_y"/>
                                          </p:val>
                                        </p:tav>
                                      </p:tavLst>
                                    </p:anim>
                                  </p:childTnLst>
                                </p:cTn>
                              </p:par>
                            </p:childTnLst>
                          </p:cTn>
                        </p:par>
                        <p:par>
                          <p:cTn id="29" fill="hold">
                            <p:stCondLst>
                              <p:cond delay="3500"/>
                            </p:stCondLst>
                            <p:childTnLst>
                              <p:par>
                                <p:cTn id="30" presetID="23" presetClass="entr" presetSubtype="528" fill="hold" grpId="0" nodeType="afterEffect">
                                  <p:stCondLst>
                                    <p:cond delay="0"/>
                                  </p:stCondLst>
                                  <p:childTnLst>
                                    <p:set>
                                      <p:cBhvr>
                                        <p:cTn id="31" dur="1" fill="hold">
                                          <p:stCondLst>
                                            <p:cond delay="0"/>
                                          </p:stCondLst>
                                        </p:cTn>
                                        <p:tgtEl>
                                          <p:spTgt spid="21"/>
                                        </p:tgtEl>
                                        <p:attrNameLst>
                                          <p:attrName>style.visibility</p:attrName>
                                        </p:attrNameLst>
                                      </p:cBhvr>
                                      <p:to>
                                        <p:strVal val="visible"/>
                                      </p:to>
                                    </p:set>
                                    <p:anim calcmode="lin" valueType="num">
                                      <p:cBhvr>
                                        <p:cTn id="32" dur="500" fill="hold"/>
                                        <p:tgtEl>
                                          <p:spTgt spid="21"/>
                                        </p:tgtEl>
                                        <p:attrNameLst>
                                          <p:attrName>ppt_w</p:attrName>
                                        </p:attrNameLst>
                                      </p:cBhvr>
                                      <p:tavLst>
                                        <p:tav tm="0">
                                          <p:val>
                                            <p:fltVal val="0"/>
                                          </p:val>
                                        </p:tav>
                                        <p:tav tm="100000">
                                          <p:val>
                                            <p:strVal val="#ppt_w"/>
                                          </p:val>
                                        </p:tav>
                                      </p:tavLst>
                                    </p:anim>
                                    <p:anim calcmode="lin" valueType="num">
                                      <p:cBhvr>
                                        <p:cTn id="33" dur="500" fill="hold"/>
                                        <p:tgtEl>
                                          <p:spTgt spid="21"/>
                                        </p:tgtEl>
                                        <p:attrNameLst>
                                          <p:attrName>ppt_h</p:attrName>
                                        </p:attrNameLst>
                                      </p:cBhvr>
                                      <p:tavLst>
                                        <p:tav tm="0">
                                          <p:val>
                                            <p:fltVal val="0"/>
                                          </p:val>
                                        </p:tav>
                                        <p:tav tm="100000">
                                          <p:val>
                                            <p:strVal val="#ppt_h"/>
                                          </p:val>
                                        </p:tav>
                                      </p:tavLst>
                                    </p:anim>
                                    <p:anim calcmode="lin" valueType="num">
                                      <p:cBhvr>
                                        <p:cTn id="34" dur="500" fill="hold"/>
                                        <p:tgtEl>
                                          <p:spTgt spid="21"/>
                                        </p:tgtEl>
                                        <p:attrNameLst>
                                          <p:attrName>ppt_x</p:attrName>
                                        </p:attrNameLst>
                                      </p:cBhvr>
                                      <p:tavLst>
                                        <p:tav tm="0">
                                          <p:val>
                                            <p:fltVal val="0.5"/>
                                          </p:val>
                                        </p:tav>
                                        <p:tav tm="100000">
                                          <p:val>
                                            <p:strVal val="#ppt_x"/>
                                          </p:val>
                                        </p:tav>
                                      </p:tavLst>
                                    </p:anim>
                                    <p:anim calcmode="lin" valueType="num">
                                      <p:cBhvr>
                                        <p:cTn id="35" dur="500" fill="hold"/>
                                        <p:tgtEl>
                                          <p:spTgt spid="21"/>
                                        </p:tgtEl>
                                        <p:attrNameLst>
                                          <p:attrName>ppt_y</p:attrName>
                                        </p:attrNameLst>
                                      </p:cBhvr>
                                      <p:tavLst>
                                        <p:tav tm="0">
                                          <p:val>
                                            <p:fltVal val="0.5"/>
                                          </p:val>
                                        </p:tav>
                                        <p:tav tm="100000">
                                          <p:val>
                                            <p:strVal val="#ppt_y"/>
                                          </p:val>
                                        </p:tav>
                                      </p:tavLst>
                                    </p:anim>
                                  </p:childTnLst>
                                </p:cTn>
                              </p:par>
                            </p:childTnLst>
                          </p:cTn>
                        </p:par>
                        <p:par>
                          <p:cTn id="36" fill="hold">
                            <p:stCondLst>
                              <p:cond delay="4000"/>
                            </p:stCondLst>
                            <p:childTnLst>
                              <p:par>
                                <p:cTn id="37" presetID="42" presetClass="entr" presetSubtype="0" fill="hold" grpId="0" nodeType="afterEffect">
                                  <p:stCondLst>
                                    <p:cond delay="0"/>
                                  </p:stCondLst>
                                  <p:childTnLst>
                                    <p:set>
                                      <p:cBhvr>
                                        <p:cTn id="38" dur="1" fill="hold">
                                          <p:stCondLst>
                                            <p:cond delay="0"/>
                                          </p:stCondLst>
                                        </p:cTn>
                                        <p:tgtEl>
                                          <p:spTgt spid="14"/>
                                        </p:tgtEl>
                                        <p:attrNameLst>
                                          <p:attrName>style.visibility</p:attrName>
                                        </p:attrNameLst>
                                      </p:cBhvr>
                                      <p:to>
                                        <p:strVal val="visible"/>
                                      </p:to>
                                    </p:set>
                                    <p:animEffect transition="in" filter="fade">
                                      <p:cBhvr>
                                        <p:cTn id="39" dur="1000"/>
                                        <p:tgtEl>
                                          <p:spTgt spid="14"/>
                                        </p:tgtEl>
                                      </p:cBhvr>
                                    </p:animEffect>
                                    <p:anim calcmode="lin" valueType="num">
                                      <p:cBhvr>
                                        <p:cTn id="40" dur="1000" fill="hold"/>
                                        <p:tgtEl>
                                          <p:spTgt spid="14"/>
                                        </p:tgtEl>
                                        <p:attrNameLst>
                                          <p:attrName>ppt_x</p:attrName>
                                        </p:attrNameLst>
                                      </p:cBhvr>
                                      <p:tavLst>
                                        <p:tav tm="0">
                                          <p:val>
                                            <p:strVal val="#ppt_x"/>
                                          </p:val>
                                        </p:tav>
                                        <p:tav tm="100000">
                                          <p:val>
                                            <p:strVal val="#ppt_x"/>
                                          </p:val>
                                        </p:tav>
                                      </p:tavLst>
                                    </p:anim>
                                    <p:anim calcmode="lin" valueType="num">
                                      <p:cBhvr>
                                        <p:cTn id="41" dur="1000" fill="hold"/>
                                        <p:tgtEl>
                                          <p:spTgt spid="14"/>
                                        </p:tgtEl>
                                        <p:attrNameLst>
                                          <p:attrName>ppt_y</p:attrName>
                                        </p:attrNameLst>
                                      </p:cBhvr>
                                      <p:tavLst>
                                        <p:tav tm="0">
                                          <p:val>
                                            <p:strVal val="#ppt_y+.1"/>
                                          </p:val>
                                        </p:tav>
                                        <p:tav tm="100000">
                                          <p:val>
                                            <p:strVal val="#ppt_y"/>
                                          </p:val>
                                        </p:tav>
                                      </p:tavLst>
                                    </p:anim>
                                  </p:childTnLst>
                                </p:cTn>
                              </p:par>
                              <p:par>
                                <p:cTn id="42" presetID="42" presetClass="entr" presetSubtype="0" fill="hold" grpId="0" nodeType="withEffect">
                                  <p:stCondLst>
                                    <p:cond delay="0"/>
                                  </p:stCondLst>
                                  <p:childTnLst>
                                    <p:set>
                                      <p:cBhvr>
                                        <p:cTn id="43" dur="1" fill="hold">
                                          <p:stCondLst>
                                            <p:cond delay="0"/>
                                          </p:stCondLst>
                                        </p:cTn>
                                        <p:tgtEl>
                                          <p:spTgt spid="17"/>
                                        </p:tgtEl>
                                        <p:attrNameLst>
                                          <p:attrName>style.visibility</p:attrName>
                                        </p:attrNameLst>
                                      </p:cBhvr>
                                      <p:to>
                                        <p:strVal val="visible"/>
                                      </p:to>
                                    </p:set>
                                    <p:animEffect transition="in" filter="fade">
                                      <p:cBhvr>
                                        <p:cTn id="44" dur="1000"/>
                                        <p:tgtEl>
                                          <p:spTgt spid="17"/>
                                        </p:tgtEl>
                                      </p:cBhvr>
                                    </p:animEffect>
                                    <p:anim calcmode="lin" valueType="num">
                                      <p:cBhvr>
                                        <p:cTn id="45" dur="1000" fill="hold"/>
                                        <p:tgtEl>
                                          <p:spTgt spid="17"/>
                                        </p:tgtEl>
                                        <p:attrNameLst>
                                          <p:attrName>ppt_x</p:attrName>
                                        </p:attrNameLst>
                                      </p:cBhvr>
                                      <p:tavLst>
                                        <p:tav tm="0">
                                          <p:val>
                                            <p:strVal val="#ppt_x"/>
                                          </p:val>
                                        </p:tav>
                                        <p:tav tm="100000">
                                          <p:val>
                                            <p:strVal val="#ppt_x"/>
                                          </p:val>
                                        </p:tav>
                                      </p:tavLst>
                                    </p:anim>
                                    <p:anim calcmode="lin" valueType="num">
                                      <p:cBhvr>
                                        <p:cTn id="46" dur="1000" fill="hold"/>
                                        <p:tgtEl>
                                          <p:spTgt spid="17"/>
                                        </p:tgtEl>
                                        <p:attrNameLst>
                                          <p:attrName>ppt_y</p:attrName>
                                        </p:attrNameLst>
                                      </p:cBhvr>
                                      <p:tavLst>
                                        <p:tav tm="0">
                                          <p:val>
                                            <p:strVal val="#ppt_y+.1"/>
                                          </p:val>
                                        </p:tav>
                                        <p:tav tm="100000">
                                          <p:val>
                                            <p:strVal val="#ppt_y"/>
                                          </p:val>
                                        </p:tav>
                                      </p:tavLst>
                                    </p:anim>
                                  </p:childTnLst>
                                </p:cTn>
                              </p:par>
                            </p:childTnLst>
                          </p:cTn>
                        </p:par>
                        <p:par>
                          <p:cTn id="47" fill="hold">
                            <p:stCondLst>
                              <p:cond delay="5000"/>
                            </p:stCondLst>
                            <p:childTnLst>
                              <p:par>
                                <p:cTn id="48" presetID="23" presetClass="entr" presetSubtype="528" fill="hold" grpId="0" nodeType="afterEffect">
                                  <p:stCondLst>
                                    <p:cond delay="0"/>
                                  </p:stCondLst>
                                  <p:childTnLst>
                                    <p:set>
                                      <p:cBhvr>
                                        <p:cTn id="49" dur="1" fill="hold">
                                          <p:stCondLst>
                                            <p:cond delay="0"/>
                                          </p:stCondLst>
                                        </p:cTn>
                                        <p:tgtEl>
                                          <p:spTgt spid="22"/>
                                        </p:tgtEl>
                                        <p:attrNameLst>
                                          <p:attrName>style.visibility</p:attrName>
                                        </p:attrNameLst>
                                      </p:cBhvr>
                                      <p:to>
                                        <p:strVal val="visible"/>
                                      </p:to>
                                    </p:set>
                                    <p:anim calcmode="lin" valueType="num">
                                      <p:cBhvr>
                                        <p:cTn id="50" dur="500" fill="hold"/>
                                        <p:tgtEl>
                                          <p:spTgt spid="22"/>
                                        </p:tgtEl>
                                        <p:attrNameLst>
                                          <p:attrName>ppt_w</p:attrName>
                                        </p:attrNameLst>
                                      </p:cBhvr>
                                      <p:tavLst>
                                        <p:tav tm="0">
                                          <p:val>
                                            <p:fltVal val="0"/>
                                          </p:val>
                                        </p:tav>
                                        <p:tav tm="100000">
                                          <p:val>
                                            <p:strVal val="#ppt_w"/>
                                          </p:val>
                                        </p:tav>
                                      </p:tavLst>
                                    </p:anim>
                                    <p:anim calcmode="lin" valueType="num">
                                      <p:cBhvr>
                                        <p:cTn id="51" dur="500" fill="hold"/>
                                        <p:tgtEl>
                                          <p:spTgt spid="22"/>
                                        </p:tgtEl>
                                        <p:attrNameLst>
                                          <p:attrName>ppt_h</p:attrName>
                                        </p:attrNameLst>
                                      </p:cBhvr>
                                      <p:tavLst>
                                        <p:tav tm="0">
                                          <p:val>
                                            <p:fltVal val="0"/>
                                          </p:val>
                                        </p:tav>
                                        <p:tav tm="100000">
                                          <p:val>
                                            <p:strVal val="#ppt_h"/>
                                          </p:val>
                                        </p:tav>
                                      </p:tavLst>
                                    </p:anim>
                                    <p:anim calcmode="lin" valueType="num">
                                      <p:cBhvr>
                                        <p:cTn id="52" dur="500" fill="hold"/>
                                        <p:tgtEl>
                                          <p:spTgt spid="22"/>
                                        </p:tgtEl>
                                        <p:attrNameLst>
                                          <p:attrName>ppt_x</p:attrName>
                                        </p:attrNameLst>
                                      </p:cBhvr>
                                      <p:tavLst>
                                        <p:tav tm="0">
                                          <p:val>
                                            <p:fltVal val="0.5"/>
                                          </p:val>
                                        </p:tav>
                                        <p:tav tm="100000">
                                          <p:val>
                                            <p:strVal val="#ppt_x"/>
                                          </p:val>
                                        </p:tav>
                                      </p:tavLst>
                                    </p:anim>
                                    <p:anim calcmode="lin" valueType="num">
                                      <p:cBhvr>
                                        <p:cTn id="53" dur="500" fill="hold"/>
                                        <p:tgtEl>
                                          <p:spTgt spid="22"/>
                                        </p:tgtEl>
                                        <p:attrNameLst>
                                          <p:attrName>ppt_y</p:attrName>
                                        </p:attrNameLst>
                                      </p:cBhvr>
                                      <p:tavLst>
                                        <p:tav tm="0">
                                          <p:val>
                                            <p:fltVal val="0.5"/>
                                          </p:val>
                                        </p:tav>
                                        <p:tav tm="100000">
                                          <p:val>
                                            <p:strVal val="#ppt_y"/>
                                          </p:val>
                                        </p:tav>
                                      </p:tavLst>
                                    </p:anim>
                                  </p:childTnLst>
                                </p:cTn>
                              </p:par>
                            </p:childTnLst>
                          </p:cTn>
                        </p:par>
                        <p:par>
                          <p:cTn id="54" fill="hold">
                            <p:stCondLst>
                              <p:cond delay="5500"/>
                            </p:stCondLst>
                            <p:childTnLst>
                              <p:par>
                                <p:cTn id="55" presetID="42" presetClass="entr" presetSubtype="0" fill="hold" grpId="0" nodeType="afterEffect">
                                  <p:stCondLst>
                                    <p:cond delay="0"/>
                                  </p:stCondLst>
                                  <p:childTnLst>
                                    <p:set>
                                      <p:cBhvr>
                                        <p:cTn id="56" dur="1" fill="hold">
                                          <p:stCondLst>
                                            <p:cond delay="0"/>
                                          </p:stCondLst>
                                        </p:cTn>
                                        <p:tgtEl>
                                          <p:spTgt spid="15"/>
                                        </p:tgtEl>
                                        <p:attrNameLst>
                                          <p:attrName>style.visibility</p:attrName>
                                        </p:attrNameLst>
                                      </p:cBhvr>
                                      <p:to>
                                        <p:strVal val="visible"/>
                                      </p:to>
                                    </p:set>
                                    <p:animEffect transition="in" filter="fade">
                                      <p:cBhvr>
                                        <p:cTn id="57" dur="1000"/>
                                        <p:tgtEl>
                                          <p:spTgt spid="15"/>
                                        </p:tgtEl>
                                      </p:cBhvr>
                                    </p:animEffect>
                                    <p:anim calcmode="lin" valueType="num">
                                      <p:cBhvr>
                                        <p:cTn id="58" dur="1000" fill="hold"/>
                                        <p:tgtEl>
                                          <p:spTgt spid="15"/>
                                        </p:tgtEl>
                                        <p:attrNameLst>
                                          <p:attrName>ppt_x</p:attrName>
                                        </p:attrNameLst>
                                      </p:cBhvr>
                                      <p:tavLst>
                                        <p:tav tm="0">
                                          <p:val>
                                            <p:strVal val="#ppt_x"/>
                                          </p:val>
                                        </p:tav>
                                        <p:tav tm="100000">
                                          <p:val>
                                            <p:strVal val="#ppt_x"/>
                                          </p:val>
                                        </p:tav>
                                      </p:tavLst>
                                    </p:anim>
                                    <p:anim calcmode="lin" valueType="num">
                                      <p:cBhvr>
                                        <p:cTn id="59" dur="1000" fill="hold"/>
                                        <p:tgtEl>
                                          <p:spTgt spid="15"/>
                                        </p:tgtEl>
                                        <p:attrNameLst>
                                          <p:attrName>ppt_y</p:attrName>
                                        </p:attrNameLst>
                                      </p:cBhvr>
                                      <p:tavLst>
                                        <p:tav tm="0">
                                          <p:val>
                                            <p:strVal val="#ppt_y+.1"/>
                                          </p:val>
                                        </p:tav>
                                        <p:tav tm="100000">
                                          <p:val>
                                            <p:strVal val="#ppt_y"/>
                                          </p:val>
                                        </p:tav>
                                      </p:tavLst>
                                    </p:anim>
                                  </p:childTnLst>
                                </p:cTn>
                              </p:par>
                              <p:par>
                                <p:cTn id="60" presetID="42" presetClass="entr" presetSubtype="0" fill="hold" grpId="0" nodeType="withEffect">
                                  <p:stCondLst>
                                    <p:cond delay="0"/>
                                  </p:stCondLst>
                                  <p:childTnLst>
                                    <p:set>
                                      <p:cBhvr>
                                        <p:cTn id="61" dur="1" fill="hold">
                                          <p:stCondLst>
                                            <p:cond delay="0"/>
                                          </p:stCondLst>
                                        </p:cTn>
                                        <p:tgtEl>
                                          <p:spTgt spid="18"/>
                                        </p:tgtEl>
                                        <p:attrNameLst>
                                          <p:attrName>style.visibility</p:attrName>
                                        </p:attrNameLst>
                                      </p:cBhvr>
                                      <p:to>
                                        <p:strVal val="visible"/>
                                      </p:to>
                                    </p:set>
                                    <p:animEffect transition="in" filter="fade">
                                      <p:cBhvr>
                                        <p:cTn id="62" dur="1000"/>
                                        <p:tgtEl>
                                          <p:spTgt spid="18"/>
                                        </p:tgtEl>
                                      </p:cBhvr>
                                    </p:animEffect>
                                    <p:anim calcmode="lin" valueType="num">
                                      <p:cBhvr>
                                        <p:cTn id="63" dur="1000" fill="hold"/>
                                        <p:tgtEl>
                                          <p:spTgt spid="18"/>
                                        </p:tgtEl>
                                        <p:attrNameLst>
                                          <p:attrName>ppt_x</p:attrName>
                                        </p:attrNameLst>
                                      </p:cBhvr>
                                      <p:tavLst>
                                        <p:tav tm="0">
                                          <p:val>
                                            <p:strVal val="#ppt_x"/>
                                          </p:val>
                                        </p:tav>
                                        <p:tav tm="100000">
                                          <p:val>
                                            <p:strVal val="#ppt_x"/>
                                          </p:val>
                                        </p:tav>
                                      </p:tavLst>
                                    </p:anim>
                                    <p:anim calcmode="lin" valueType="num">
                                      <p:cBhvr>
                                        <p:cTn id="64" dur="1000" fill="hold"/>
                                        <p:tgtEl>
                                          <p:spTgt spid="18"/>
                                        </p:tgtEl>
                                        <p:attrNameLst>
                                          <p:attrName>ppt_y</p:attrName>
                                        </p:attrNameLst>
                                      </p:cBhvr>
                                      <p:tavLst>
                                        <p:tav tm="0">
                                          <p:val>
                                            <p:strVal val="#ppt_y+.1"/>
                                          </p:val>
                                        </p:tav>
                                        <p:tav tm="100000">
                                          <p:val>
                                            <p:strVal val="#ppt_y"/>
                                          </p:val>
                                        </p:tav>
                                      </p:tavLst>
                                    </p:anim>
                                  </p:childTnLst>
                                </p:cTn>
                              </p:par>
                            </p:childTnLst>
                          </p:cTn>
                        </p:par>
                        <p:par>
                          <p:cTn id="65" fill="hold">
                            <p:stCondLst>
                              <p:cond delay="6500"/>
                            </p:stCondLst>
                            <p:childTnLst>
                              <p:par>
                                <p:cTn id="66" presetID="23" presetClass="entr" presetSubtype="528" fill="hold" grpId="0" nodeType="afterEffect">
                                  <p:stCondLst>
                                    <p:cond delay="0"/>
                                  </p:stCondLst>
                                  <p:childTnLst>
                                    <p:set>
                                      <p:cBhvr>
                                        <p:cTn id="67" dur="1" fill="hold">
                                          <p:stCondLst>
                                            <p:cond delay="0"/>
                                          </p:stCondLst>
                                        </p:cTn>
                                        <p:tgtEl>
                                          <p:spTgt spid="23"/>
                                        </p:tgtEl>
                                        <p:attrNameLst>
                                          <p:attrName>style.visibility</p:attrName>
                                        </p:attrNameLst>
                                      </p:cBhvr>
                                      <p:to>
                                        <p:strVal val="visible"/>
                                      </p:to>
                                    </p:set>
                                    <p:anim calcmode="lin" valueType="num">
                                      <p:cBhvr>
                                        <p:cTn id="68" dur="500" fill="hold"/>
                                        <p:tgtEl>
                                          <p:spTgt spid="23"/>
                                        </p:tgtEl>
                                        <p:attrNameLst>
                                          <p:attrName>ppt_w</p:attrName>
                                        </p:attrNameLst>
                                      </p:cBhvr>
                                      <p:tavLst>
                                        <p:tav tm="0">
                                          <p:val>
                                            <p:fltVal val="0"/>
                                          </p:val>
                                        </p:tav>
                                        <p:tav tm="100000">
                                          <p:val>
                                            <p:strVal val="#ppt_w"/>
                                          </p:val>
                                        </p:tav>
                                      </p:tavLst>
                                    </p:anim>
                                    <p:anim calcmode="lin" valueType="num">
                                      <p:cBhvr>
                                        <p:cTn id="69" dur="500" fill="hold"/>
                                        <p:tgtEl>
                                          <p:spTgt spid="23"/>
                                        </p:tgtEl>
                                        <p:attrNameLst>
                                          <p:attrName>ppt_h</p:attrName>
                                        </p:attrNameLst>
                                      </p:cBhvr>
                                      <p:tavLst>
                                        <p:tav tm="0">
                                          <p:val>
                                            <p:fltVal val="0"/>
                                          </p:val>
                                        </p:tav>
                                        <p:tav tm="100000">
                                          <p:val>
                                            <p:strVal val="#ppt_h"/>
                                          </p:val>
                                        </p:tav>
                                      </p:tavLst>
                                    </p:anim>
                                    <p:anim calcmode="lin" valueType="num">
                                      <p:cBhvr>
                                        <p:cTn id="70" dur="500" fill="hold"/>
                                        <p:tgtEl>
                                          <p:spTgt spid="23"/>
                                        </p:tgtEl>
                                        <p:attrNameLst>
                                          <p:attrName>ppt_x</p:attrName>
                                        </p:attrNameLst>
                                      </p:cBhvr>
                                      <p:tavLst>
                                        <p:tav tm="0">
                                          <p:val>
                                            <p:fltVal val="0.5"/>
                                          </p:val>
                                        </p:tav>
                                        <p:tav tm="100000">
                                          <p:val>
                                            <p:strVal val="#ppt_x"/>
                                          </p:val>
                                        </p:tav>
                                      </p:tavLst>
                                    </p:anim>
                                    <p:anim calcmode="lin" valueType="num">
                                      <p:cBhvr>
                                        <p:cTn id="71" dur="500" fill="hold"/>
                                        <p:tgtEl>
                                          <p:spTgt spid="23"/>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3" grpId="0" animBg="1"/>
      <p:bldP spid="14" grpId="0" animBg="1"/>
      <p:bldP spid="15" grpId="0" animBg="1"/>
      <p:bldP spid="16" grpId="0"/>
      <p:bldP spid="17" grpId="0"/>
      <p:bldP spid="18" grpId="0"/>
      <p:bldP spid="19" grpId="0"/>
      <p:bldP spid="20" grpId="0" build="p"/>
      <p:bldP spid="21" grpId="0"/>
      <p:bldP spid="22" grpId="0"/>
      <p:bldP spid="23" grpId="0"/>
    </p:bldLst>
  </p:timing>
</p:sld>
</file>

<file path=ppt/slides/slide6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BCA8FFE3-4E0E-43BC-A4EA-EF991B09CB10}"/>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599669" y="871661"/>
            <a:ext cx="3840480" cy="4864610"/>
          </a:xfrm>
          <a:prstGeom prst="rect">
            <a:avLst/>
          </a:prstGeom>
        </p:spPr>
      </p:pic>
      <p:sp>
        <p:nvSpPr>
          <p:cNvPr id="9" name="Freeform: Shape 8">
            <a:extLst>
              <a:ext uri="{FF2B5EF4-FFF2-40B4-BE49-F238E27FC236}">
                <a16:creationId xmlns:a16="http://schemas.microsoft.com/office/drawing/2014/main" id="{8B2AC508-5352-40FE-B217-7D9BED0800DE}"/>
              </a:ext>
            </a:extLst>
          </p:cNvPr>
          <p:cNvSpPr/>
          <p:nvPr/>
        </p:nvSpPr>
        <p:spPr>
          <a:xfrm>
            <a:off x="795804" y="1156457"/>
            <a:ext cx="3428111" cy="3160189"/>
          </a:xfrm>
          <a:custGeom>
            <a:avLst/>
            <a:gdLst>
              <a:gd name="connsiteX0" fmla="*/ 2577528 w 2577528"/>
              <a:gd name="connsiteY0" fmla="*/ 0 h 2376081"/>
              <a:gd name="connsiteX1" fmla="*/ 2379362 w 2577528"/>
              <a:gd name="connsiteY1" fmla="*/ 2140814 h 2376081"/>
              <a:gd name="connsiteX2" fmla="*/ 0 w 2577528"/>
              <a:gd name="connsiteY2" fmla="*/ 2376081 h 2376081"/>
              <a:gd name="connsiteX3" fmla="*/ 336980 w 2577528"/>
              <a:gd name="connsiteY3" fmla="*/ 642467 h 2376081"/>
            </a:gdLst>
            <a:ahLst/>
            <a:cxnLst>
              <a:cxn ang="0">
                <a:pos x="connsiteX0" y="connsiteY0"/>
              </a:cxn>
              <a:cxn ang="0">
                <a:pos x="connsiteX1" y="connsiteY1"/>
              </a:cxn>
              <a:cxn ang="0">
                <a:pos x="connsiteX2" y="connsiteY2"/>
              </a:cxn>
              <a:cxn ang="0">
                <a:pos x="connsiteX3" y="connsiteY3"/>
              </a:cxn>
            </a:cxnLst>
            <a:rect l="l" t="t" r="r" b="b"/>
            <a:pathLst>
              <a:path w="2577528" h="2376081">
                <a:moveTo>
                  <a:pt x="2577528" y="0"/>
                </a:moveTo>
                <a:lnTo>
                  <a:pt x="2379362" y="2140814"/>
                </a:lnTo>
                <a:lnTo>
                  <a:pt x="0" y="2376081"/>
                </a:lnTo>
                <a:lnTo>
                  <a:pt x="336980" y="642467"/>
                </a:lnTo>
                <a:close/>
              </a:path>
            </a:pathLst>
          </a:cu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Oval 11">
            <a:extLst>
              <a:ext uri="{FF2B5EF4-FFF2-40B4-BE49-F238E27FC236}">
                <a16:creationId xmlns:a16="http://schemas.microsoft.com/office/drawing/2014/main" id="{B5C2EEF6-3503-4032-92BB-55365382385A}"/>
              </a:ext>
            </a:extLst>
          </p:cNvPr>
          <p:cNvSpPr>
            <a:spLocks noChangeAspect="1"/>
          </p:cNvSpPr>
          <p:nvPr/>
        </p:nvSpPr>
        <p:spPr>
          <a:xfrm>
            <a:off x="4572000" y="2834640"/>
            <a:ext cx="1188720" cy="1188720"/>
          </a:xfrm>
          <a:prstGeom prst="ellipse">
            <a:avLst/>
          </a:prstGeom>
          <a:solidFill>
            <a:srgbClr val="18203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Partial Circle 10">
            <a:extLst>
              <a:ext uri="{FF2B5EF4-FFF2-40B4-BE49-F238E27FC236}">
                <a16:creationId xmlns:a16="http://schemas.microsoft.com/office/drawing/2014/main" id="{BD7EE13D-23E4-4FFD-B2F2-DB961069CD21}"/>
              </a:ext>
            </a:extLst>
          </p:cNvPr>
          <p:cNvSpPr>
            <a:spLocks noChangeAspect="1"/>
          </p:cNvSpPr>
          <p:nvPr/>
        </p:nvSpPr>
        <p:spPr>
          <a:xfrm flipV="1">
            <a:off x="4572000" y="2834640"/>
            <a:ext cx="1188720" cy="1188720"/>
          </a:xfrm>
          <a:prstGeom prst="pie">
            <a:avLst>
              <a:gd name="adj1" fmla="val 13002603"/>
              <a:gd name="adj2" fmla="val 5331151"/>
            </a:avLst>
          </a:prstGeom>
          <a:solidFill>
            <a:srgbClr val="EF34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0" name="Oval 9">
            <a:extLst>
              <a:ext uri="{FF2B5EF4-FFF2-40B4-BE49-F238E27FC236}">
                <a16:creationId xmlns:a16="http://schemas.microsoft.com/office/drawing/2014/main" id="{A970511B-E6D3-4F56-A3FF-5246B3B1404F}"/>
              </a:ext>
            </a:extLst>
          </p:cNvPr>
          <p:cNvSpPr>
            <a:spLocks noChangeAspect="1"/>
          </p:cNvSpPr>
          <p:nvPr/>
        </p:nvSpPr>
        <p:spPr>
          <a:xfrm>
            <a:off x="4668332" y="2926080"/>
            <a:ext cx="1005840" cy="1005840"/>
          </a:xfrm>
          <a:prstGeom prst="ellipse">
            <a:avLst/>
          </a:prstGeom>
          <a:solidFill>
            <a:srgbClr val="222A4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TextBox 12">
            <a:extLst>
              <a:ext uri="{FF2B5EF4-FFF2-40B4-BE49-F238E27FC236}">
                <a16:creationId xmlns:a16="http://schemas.microsoft.com/office/drawing/2014/main" id="{22684E43-3A95-499D-8056-2E91C713ED70}"/>
              </a:ext>
            </a:extLst>
          </p:cNvPr>
          <p:cNvSpPr txBox="1"/>
          <p:nvPr/>
        </p:nvSpPr>
        <p:spPr>
          <a:xfrm>
            <a:off x="4754880" y="3172968"/>
            <a:ext cx="822960" cy="523220"/>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68%</a:t>
            </a:r>
          </a:p>
        </p:txBody>
      </p:sp>
      <p:sp>
        <p:nvSpPr>
          <p:cNvPr id="15" name="TextBox 14">
            <a:extLst>
              <a:ext uri="{FF2B5EF4-FFF2-40B4-BE49-F238E27FC236}">
                <a16:creationId xmlns:a16="http://schemas.microsoft.com/office/drawing/2014/main" id="{D67FB590-9CB0-4C47-97D1-28DEDD5899C1}"/>
              </a:ext>
            </a:extLst>
          </p:cNvPr>
          <p:cNvSpPr txBox="1"/>
          <p:nvPr/>
        </p:nvSpPr>
        <p:spPr>
          <a:xfrm>
            <a:off x="4572000" y="4306239"/>
            <a:ext cx="1567180" cy="1926681"/>
          </a:xfrm>
          <a:prstGeom prst="rect">
            <a:avLst/>
          </a:prstGeom>
          <a:noFill/>
        </p:spPr>
        <p:txBody>
          <a:bodyPr wrap="square" rtlCol="0">
            <a:spAutoFit/>
          </a:bodyPr>
          <a:lstStyle/>
          <a:p>
            <a:pPr defTabSz="1219170">
              <a:spcBef>
                <a:spcPct val="20000"/>
              </a:spcBef>
              <a:defRPr/>
            </a:pPr>
            <a:r>
              <a:rPr lang="en-US" sz="1600" dirty="0">
                <a:solidFill>
                  <a:srgbClr val="EF3425"/>
                </a:solidFill>
                <a:latin typeface="Bernard MT Condensed" panose="02050806060905020404" pitchFamily="18" charset="0"/>
              </a:rPr>
              <a:t>LOREM 01</a:t>
            </a:r>
          </a:p>
          <a:p>
            <a:pPr defTabSz="1219170">
              <a:spcBef>
                <a:spcPct val="20000"/>
              </a:spcBef>
              <a:defRPr/>
            </a:pPr>
            <a:endParaRPr lang="en-US" sz="400" dirty="0">
              <a:solidFill>
                <a:schemeClr val="bg1"/>
              </a:solidFill>
              <a:latin typeface="Bernard MT Condensed" panose="02050806060905020404" pitchFamily="18"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17" name="TextBox 16">
            <a:extLst>
              <a:ext uri="{FF2B5EF4-FFF2-40B4-BE49-F238E27FC236}">
                <a16:creationId xmlns:a16="http://schemas.microsoft.com/office/drawing/2014/main" id="{8C7DFFA1-3342-4D17-97AA-25A4F14E913A}"/>
              </a:ext>
            </a:extLst>
          </p:cNvPr>
          <p:cNvSpPr txBox="1"/>
          <p:nvPr/>
        </p:nvSpPr>
        <p:spPr>
          <a:xfrm>
            <a:off x="7086601" y="685800"/>
            <a:ext cx="5105399" cy="1631216"/>
          </a:xfrm>
          <a:prstGeom prst="rect">
            <a:avLst/>
          </a:prstGeom>
          <a:noFill/>
          <a:effectLst/>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a:t>
            </a:r>
          </a:p>
        </p:txBody>
      </p:sp>
      <p:sp>
        <p:nvSpPr>
          <p:cNvPr id="18" name="Oval 17">
            <a:extLst>
              <a:ext uri="{FF2B5EF4-FFF2-40B4-BE49-F238E27FC236}">
                <a16:creationId xmlns:a16="http://schemas.microsoft.com/office/drawing/2014/main" id="{17F04B93-2840-491B-9F43-3EB8D8003C39}"/>
              </a:ext>
            </a:extLst>
          </p:cNvPr>
          <p:cNvSpPr>
            <a:spLocks noChangeAspect="1"/>
          </p:cNvSpPr>
          <p:nvPr/>
        </p:nvSpPr>
        <p:spPr>
          <a:xfrm>
            <a:off x="6335217" y="2834640"/>
            <a:ext cx="1188720" cy="1188720"/>
          </a:xfrm>
          <a:prstGeom prst="ellipse">
            <a:avLst/>
          </a:prstGeom>
          <a:solidFill>
            <a:srgbClr val="18203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9" name="Partial Circle 18">
            <a:extLst>
              <a:ext uri="{FF2B5EF4-FFF2-40B4-BE49-F238E27FC236}">
                <a16:creationId xmlns:a16="http://schemas.microsoft.com/office/drawing/2014/main" id="{AF5ACF08-A02D-4C2E-B4C6-57EA8F0DDAC3}"/>
              </a:ext>
            </a:extLst>
          </p:cNvPr>
          <p:cNvSpPr>
            <a:spLocks noChangeAspect="1"/>
          </p:cNvSpPr>
          <p:nvPr/>
        </p:nvSpPr>
        <p:spPr>
          <a:xfrm flipV="1">
            <a:off x="6335217" y="2834640"/>
            <a:ext cx="1188720" cy="1188720"/>
          </a:xfrm>
          <a:prstGeom prst="pie">
            <a:avLst>
              <a:gd name="adj1" fmla="val 14897392"/>
              <a:gd name="adj2" fmla="val 5331151"/>
            </a:avLst>
          </a:prstGeom>
          <a:solidFill>
            <a:srgbClr val="44546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20" name="Oval 19">
            <a:extLst>
              <a:ext uri="{FF2B5EF4-FFF2-40B4-BE49-F238E27FC236}">
                <a16:creationId xmlns:a16="http://schemas.microsoft.com/office/drawing/2014/main" id="{B2272CBF-9274-4B82-B7C3-AE045CFC0E5F}"/>
              </a:ext>
            </a:extLst>
          </p:cNvPr>
          <p:cNvSpPr>
            <a:spLocks noChangeAspect="1"/>
          </p:cNvSpPr>
          <p:nvPr/>
        </p:nvSpPr>
        <p:spPr>
          <a:xfrm>
            <a:off x="6431549" y="2926080"/>
            <a:ext cx="1005840" cy="1005840"/>
          </a:xfrm>
          <a:prstGeom prst="ellipse">
            <a:avLst/>
          </a:prstGeom>
          <a:solidFill>
            <a:srgbClr val="222A4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TextBox 20">
            <a:extLst>
              <a:ext uri="{FF2B5EF4-FFF2-40B4-BE49-F238E27FC236}">
                <a16:creationId xmlns:a16="http://schemas.microsoft.com/office/drawing/2014/main" id="{71D96ABC-0C4A-41C8-BBA4-4B232530D51E}"/>
              </a:ext>
            </a:extLst>
          </p:cNvPr>
          <p:cNvSpPr txBox="1"/>
          <p:nvPr/>
        </p:nvSpPr>
        <p:spPr>
          <a:xfrm>
            <a:off x="6518097" y="3172968"/>
            <a:ext cx="822960" cy="523220"/>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56%</a:t>
            </a:r>
          </a:p>
        </p:txBody>
      </p:sp>
      <p:sp>
        <p:nvSpPr>
          <p:cNvPr id="22" name="TextBox 21">
            <a:extLst>
              <a:ext uri="{FF2B5EF4-FFF2-40B4-BE49-F238E27FC236}">
                <a16:creationId xmlns:a16="http://schemas.microsoft.com/office/drawing/2014/main" id="{65170F17-52EC-4FB6-A39E-A05E55F04118}"/>
              </a:ext>
            </a:extLst>
          </p:cNvPr>
          <p:cNvSpPr txBox="1"/>
          <p:nvPr/>
        </p:nvSpPr>
        <p:spPr>
          <a:xfrm>
            <a:off x="6335217" y="4306239"/>
            <a:ext cx="1567180" cy="1926681"/>
          </a:xfrm>
          <a:prstGeom prst="rect">
            <a:avLst/>
          </a:prstGeom>
          <a:noFill/>
        </p:spPr>
        <p:txBody>
          <a:bodyPr wrap="square" rtlCol="0">
            <a:spAutoFit/>
          </a:bodyPr>
          <a:lstStyle/>
          <a:p>
            <a:pPr defTabSz="1219170">
              <a:spcBef>
                <a:spcPct val="20000"/>
              </a:spcBef>
              <a:defRPr/>
            </a:pPr>
            <a:r>
              <a:rPr lang="en-US" sz="1600" dirty="0">
                <a:solidFill>
                  <a:srgbClr val="44546B"/>
                </a:solidFill>
                <a:latin typeface="Bernard MT Condensed" panose="02050806060905020404" pitchFamily="18" charset="0"/>
              </a:rPr>
              <a:t>LOREM 02</a:t>
            </a:r>
          </a:p>
          <a:p>
            <a:pPr defTabSz="1219170">
              <a:spcBef>
                <a:spcPct val="20000"/>
              </a:spcBef>
              <a:defRPr/>
            </a:pPr>
            <a:endParaRPr lang="en-US" sz="400" dirty="0">
              <a:solidFill>
                <a:schemeClr val="bg1"/>
              </a:solidFill>
              <a:latin typeface="Bernard MT Condensed" panose="02050806060905020404" pitchFamily="18"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23" name="Oval 22">
            <a:extLst>
              <a:ext uri="{FF2B5EF4-FFF2-40B4-BE49-F238E27FC236}">
                <a16:creationId xmlns:a16="http://schemas.microsoft.com/office/drawing/2014/main" id="{1F8CCAED-2BC8-4F4E-B4F4-C7A6C43FDE2E}"/>
              </a:ext>
            </a:extLst>
          </p:cNvPr>
          <p:cNvSpPr>
            <a:spLocks noChangeAspect="1"/>
          </p:cNvSpPr>
          <p:nvPr/>
        </p:nvSpPr>
        <p:spPr>
          <a:xfrm>
            <a:off x="8098434" y="2834640"/>
            <a:ext cx="1188720" cy="1188720"/>
          </a:xfrm>
          <a:prstGeom prst="ellipse">
            <a:avLst/>
          </a:prstGeom>
          <a:solidFill>
            <a:srgbClr val="18203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Partial Circle 23">
            <a:extLst>
              <a:ext uri="{FF2B5EF4-FFF2-40B4-BE49-F238E27FC236}">
                <a16:creationId xmlns:a16="http://schemas.microsoft.com/office/drawing/2014/main" id="{82621676-71BB-4746-BDA0-2E59DFF69522}"/>
              </a:ext>
            </a:extLst>
          </p:cNvPr>
          <p:cNvSpPr>
            <a:spLocks noChangeAspect="1"/>
          </p:cNvSpPr>
          <p:nvPr/>
        </p:nvSpPr>
        <p:spPr>
          <a:xfrm flipV="1">
            <a:off x="8098434" y="2834640"/>
            <a:ext cx="1188720" cy="1188720"/>
          </a:xfrm>
          <a:prstGeom prst="pie">
            <a:avLst>
              <a:gd name="adj1" fmla="val 17417718"/>
              <a:gd name="adj2" fmla="val 5331151"/>
            </a:avLst>
          </a:prstGeom>
          <a:solidFill>
            <a:srgbClr val="5C708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25" name="Oval 24">
            <a:extLst>
              <a:ext uri="{FF2B5EF4-FFF2-40B4-BE49-F238E27FC236}">
                <a16:creationId xmlns:a16="http://schemas.microsoft.com/office/drawing/2014/main" id="{235BE281-28B4-47E0-9C28-7BE2DF9D81F9}"/>
              </a:ext>
            </a:extLst>
          </p:cNvPr>
          <p:cNvSpPr>
            <a:spLocks noChangeAspect="1"/>
          </p:cNvSpPr>
          <p:nvPr/>
        </p:nvSpPr>
        <p:spPr>
          <a:xfrm>
            <a:off x="8194766" y="2926080"/>
            <a:ext cx="1005840" cy="1005840"/>
          </a:xfrm>
          <a:prstGeom prst="ellipse">
            <a:avLst/>
          </a:prstGeom>
          <a:solidFill>
            <a:srgbClr val="222A4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TextBox 25">
            <a:extLst>
              <a:ext uri="{FF2B5EF4-FFF2-40B4-BE49-F238E27FC236}">
                <a16:creationId xmlns:a16="http://schemas.microsoft.com/office/drawing/2014/main" id="{1253C4D5-6C16-48A7-89B8-AC940E14DFF1}"/>
              </a:ext>
            </a:extLst>
          </p:cNvPr>
          <p:cNvSpPr txBox="1"/>
          <p:nvPr/>
        </p:nvSpPr>
        <p:spPr>
          <a:xfrm>
            <a:off x="8281314" y="3172968"/>
            <a:ext cx="822960" cy="523220"/>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45%</a:t>
            </a:r>
          </a:p>
        </p:txBody>
      </p:sp>
      <p:sp>
        <p:nvSpPr>
          <p:cNvPr id="27" name="TextBox 26">
            <a:extLst>
              <a:ext uri="{FF2B5EF4-FFF2-40B4-BE49-F238E27FC236}">
                <a16:creationId xmlns:a16="http://schemas.microsoft.com/office/drawing/2014/main" id="{A2E587D3-FB2F-4F4C-9CBB-9F561249146E}"/>
              </a:ext>
            </a:extLst>
          </p:cNvPr>
          <p:cNvSpPr txBox="1"/>
          <p:nvPr/>
        </p:nvSpPr>
        <p:spPr>
          <a:xfrm>
            <a:off x="8098434" y="4306239"/>
            <a:ext cx="1567180" cy="1926681"/>
          </a:xfrm>
          <a:prstGeom prst="rect">
            <a:avLst/>
          </a:prstGeom>
          <a:noFill/>
        </p:spPr>
        <p:txBody>
          <a:bodyPr wrap="square" rtlCol="0">
            <a:spAutoFit/>
          </a:bodyPr>
          <a:lstStyle/>
          <a:p>
            <a:pPr defTabSz="1219170">
              <a:spcBef>
                <a:spcPct val="20000"/>
              </a:spcBef>
              <a:defRPr/>
            </a:pPr>
            <a:r>
              <a:rPr lang="en-US" sz="1600" dirty="0">
                <a:solidFill>
                  <a:srgbClr val="5C7089"/>
                </a:solidFill>
                <a:latin typeface="Bernard MT Condensed" panose="02050806060905020404" pitchFamily="18" charset="0"/>
              </a:rPr>
              <a:t>LOREM 03</a:t>
            </a:r>
          </a:p>
          <a:p>
            <a:pPr defTabSz="1219170">
              <a:spcBef>
                <a:spcPct val="20000"/>
              </a:spcBef>
              <a:defRPr/>
            </a:pPr>
            <a:endParaRPr lang="en-US" sz="400" dirty="0">
              <a:solidFill>
                <a:schemeClr val="bg1"/>
              </a:solidFill>
              <a:latin typeface="Bernard MT Condensed" panose="02050806060905020404" pitchFamily="18"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28" name="Oval 27">
            <a:extLst>
              <a:ext uri="{FF2B5EF4-FFF2-40B4-BE49-F238E27FC236}">
                <a16:creationId xmlns:a16="http://schemas.microsoft.com/office/drawing/2014/main" id="{F83043B0-228B-40A1-A2E9-A53DD8F37502}"/>
              </a:ext>
            </a:extLst>
          </p:cNvPr>
          <p:cNvSpPr>
            <a:spLocks noChangeAspect="1"/>
          </p:cNvSpPr>
          <p:nvPr/>
        </p:nvSpPr>
        <p:spPr>
          <a:xfrm>
            <a:off x="9861651" y="2834640"/>
            <a:ext cx="1188720" cy="1188720"/>
          </a:xfrm>
          <a:prstGeom prst="ellipse">
            <a:avLst/>
          </a:prstGeom>
          <a:solidFill>
            <a:srgbClr val="18203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Partial Circle 28">
            <a:extLst>
              <a:ext uri="{FF2B5EF4-FFF2-40B4-BE49-F238E27FC236}">
                <a16:creationId xmlns:a16="http://schemas.microsoft.com/office/drawing/2014/main" id="{D762B4CC-59FF-49F2-AD33-1B7BB76CAAA2}"/>
              </a:ext>
            </a:extLst>
          </p:cNvPr>
          <p:cNvSpPr>
            <a:spLocks noChangeAspect="1"/>
          </p:cNvSpPr>
          <p:nvPr/>
        </p:nvSpPr>
        <p:spPr>
          <a:xfrm flipV="1">
            <a:off x="9861651" y="2834640"/>
            <a:ext cx="1188720" cy="1188720"/>
          </a:xfrm>
          <a:prstGeom prst="pie">
            <a:avLst>
              <a:gd name="adj1" fmla="val 8822807"/>
              <a:gd name="adj2" fmla="val 5331151"/>
            </a:avLst>
          </a:prstGeom>
          <a:solidFill>
            <a:srgbClr val="72869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30" name="Oval 29">
            <a:extLst>
              <a:ext uri="{FF2B5EF4-FFF2-40B4-BE49-F238E27FC236}">
                <a16:creationId xmlns:a16="http://schemas.microsoft.com/office/drawing/2014/main" id="{447D542B-E659-45BE-B5F6-72DAAEC73B65}"/>
              </a:ext>
            </a:extLst>
          </p:cNvPr>
          <p:cNvSpPr>
            <a:spLocks noChangeAspect="1"/>
          </p:cNvSpPr>
          <p:nvPr/>
        </p:nvSpPr>
        <p:spPr>
          <a:xfrm>
            <a:off x="9957983" y="2926080"/>
            <a:ext cx="1005840" cy="1005840"/>
          </a:xfrm>
          <a:prstGeom prst="ellipse">
            <a:avLst/>
          </a:prstGeom>
          <a:solidFill>
            <a:srgbClr val="222A4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TextBox 30">
            <a:extLst>
              <a:ext uri="{FF2B5EF4-FFF2-40B4-BE49-F238E27FC236}">
                <a16:creationId xmlns:a16="http://schemas.microsoft.com/office/drawing/2014/main" id="{8C634B04-3847-4FE7-8784-327081B78560}"/>
              </a:ext>
            </a:extLst>
          </p:cNvPr>
          <p:cNvSpPr txBox="1"/>
          <p:nvPr/>
        </p:nvSpPr>
        <p:spPr>
          <a:xfrm>
            <a:off x="10044531" y="3172968"/>
            <a:ext cx="822960" cy="523220"/>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81%</a:t>
            </a:r>
          </a:p>
        </p:txBody>
      </p:sp>
      <p:sp>
        <p:nvSpPr>
          <p:cNvPr id="32" name="TextBox 31">
            <a:extLst>
              <a:ext uri="{FF2B5EF4-FFF2-40B4-BE49-F238E27FC236}">
                <a16:creationId xmlns:a16="http://schemas.microsoft.com/office/drawing/2014/main" id="{5029FBCF-3065-4F29-B38F-2F018CD2B65D}"/>
              </a:ext>
            </a:extLst>
          </p:cNvPr>
          <p:cNvSpPr txBox="1"/>
          <p:nvPr/>
        </p:nvSpPr>
        <p:spPr>
          <a:xfrm>
            <a:off x="9861651" y="4306239"/>
            <a:ext cx="1567180" cy="1926681"/>
          </a:xfrm>
          <a:prstGeom prst="rect">
            <a:avLst/>
          </a:prstGeom>
          <a:noFill/>
        </p:spPr>
        <p:txBody>
          <a:bodyPr wrap="square" rtlCol="0">
            <a:spAutoFit/>
          </a:bodyPr>
          <a:lstStyle/>
          <a:p>
            <a:pPr defTabSz="1219170">
              <a:spcBef>
                <a:spcPct val="20000"/>
              </a:spcBef>
              <a:defRPr/>
            </a:pPr>
            <a:r>
              <a:rPr lang="en-US" sz="1600" dirty="0">
                <a:solidFill>
                  <a:srgbClr val="72869F"/>
                </a:solidFill>
                <a:latin typeface="Bernard MT Condensed" panose="02050806060905020404" pitchFamily="18" charset="0"/>
              </a:rPr>
              <a:t>LOREM 04</a:t>
            </a:r>
          </a:p>
          <a:p>
            <a:pPr defTabSz="1219170">
              <a:spcBef>
                <a:spcPct val="20000"/>
              </a:spcBef>
              <a:defRPr/>
            </a:pPr>
            <a:endParaRPr lang="en-US" sz="400" dirty="0">
              <a:solidFill>
                <a:schemeClr val="bg1"/>
              </a:solidFill>
              <a:latin typeface="Bernard MT Condensed" panose="02050806060905020404" pitchFamily="18"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Tree>
    <p:extLst>
      <p:ext uri="{BB962C8B-B14F-4D97-AF65-F5344CB8AC3E}">
        <p14:creationId xmlns:p14="http://schemas.microsoft.com/office/powerpoint/2010/main" val="5444957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wipe(left)">
                                      <p:cBhvr>
                                        <p:cTn id="7" dur="1000"/>
                                        <p:tgtEl>
                                          <p:spTgt spid="17"/>
                                        </p:tgtEl>
                                      </p:cBhvr>
                                    </p:animEffect>
                                  </p:childTnLst>
                                </p:cTn>
                              </p:par>
                            </p:childTnLst>
                          </p:cTn>
                        </p:par>
                        <p:par>
                          <p:cTn id="8" fill="hold">
                            <p:stCondLst>
                              <p:cond delay="1000"/>
                            </p:stCondLst>
                            <p:childTnLst>
                              <p:par>
                                <p:cTn id="9" presetID="42" presetClass="entr" presetSubtype="0" fill="hold"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fade">
                                      <p:cBhvr>
                                        <p:cTn id="11" dur="1000"/>
                                        <p:tgtEl>
                                          <p:spTgt spid="8"/>
                                        </p:tgtEl>
                                      </p:cBhvr>
                                    </p:animEffect>
                                    <p:anim calcmode="lin" valueType="num">
                                      <p:cBhvr>
                                        <p:cTn id="12" dur="1000" fill="hold"/>
                                        <p:tgtEl>
                                          <p:spTgt spid="8"/>
                                        </p:tgtEl>
                                        <p:attrNameLst>
                                          <p:attrName>ppt_x</p:attrName>
                                        </p:attrNameLst>
                                      </p:cBhvr>
                                      <p:tavLst>
                                        <p:tav tm="0">
                                          <p:val>
                                            <p:strVal val="#ppt_x"/>
                                          </p:val>
                                        </p:tav>
                                        <p:tav tm="100000">
                                          <p:val>
                                            <p:strVal val="#ppt_x"/>
                                          </p:val>
                                        </p:tav>
                                      </p:tavLst>
                                    </p:anim>
                                    <p:anim calcmode="lin" valueType="num">
                                      <p:cBhvr>
                                        <p:cTn id="13" dur="1000" fill="hold"/>
                                        <p:tgtEl>
                                          <p:spTgt spid="8"/>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9"/>
                                        </p:tgtEl>
                                        <p:attrNameLst>
                                          <p:attrName>style.visibility</p:attrName>
                                        </p:attrNameLst>
                                      </p:cBhvr>
                                      <p:to>
                                        <p:strVal val="visible"/>
                                      </p:to>
                                    </p:set>
                                    <p:animEffect transition="in" filter="fade">
                                      <p:cBhvr>
                                        <p:cTn id="16" dur="1000"/>
                                        <p:tgtEl>
                                          <p:spTgt spid="9"/>
                                        </p:tgtEl>
                                      </p:cBhvr>
                                    </p:animEffect>
                                    <p:anim calcmode="lin" valueType="num">
                                      <p:cBhvr>
                                        <p:cTn id="17" dur="1000" fill="hold"/>
                                        <p:tgtEl>
                                          <p:spTgt spid="9"/>
                                        </p:tgtEl>
                                        <p:attrNameLst>
                                          <p:attrName>ppt_x</p:attrName>
                                        </p:attrNameLst>
                                      </p:cBhvr>
                                      <p:tavLst>
                                        <p:tav tm="0">
                                          <p:val>
                                            <p:strVal val="#ppt_x"/>
                                          </p:val>
                                        </p:tav>
                                        <p:tav tm="100000">
                                          <p:val>
                                            <p:strVal val="#ppt_x"/>
                                          </p:val>
                                        </p:tav>
                                      </p:tavLst>
                                    </p:anim>
                                    <p:anim calcmode="lin" valueType="num">
                                      <p:cBhvr>
                                        <p:cTn id="18" dur="1000" fill="hold"/>
                                        <p:tgtEl>
                                          <p:spTgt spid="9"/>
                                        </p:tgtEl>
                                        <p:attrNameLst>
                                          <p:attrName>ppt_y</p:attrName>
                                        </p:attrNameLst>
                                      </p:cBhvr>
                                      <p:tavLst>
                                        <p:tav tm="0">
                                          <p:val>
                                            <p:strVal val="#ppt_y+.1"/>
                                          </p:val>
                                        </p:tav>
                                        <p:tav tm="100000">
                                          <p:val>
                                            <p:strVal val="#ppt_y"/>
                                          </p:val>
                                        </p:tav>
                                      </p:tavLst>
                                    </p:anim>
                                  </p:childTnLst>
                                </p:cTn>
                              </p:par>
                            </p:childTnLst>
                          </p:cTn>
                        </p:par>
                        <p:par>
                          <p:cTn id="19" fill="hold">
                            <p:stCondLst>
                              <p:cond delay="2000"/>
                            </p:stCondLst>
                            <p:childTnLst>
                              <p:par>
                                <p:cTn id="20" presetID="53" presetClass="entr" presetSubtype="16" fill="hold" grpId="0" nodeType="afterEffect">
                                  <p:stCondLst>
                                    <p:cond delay="0"/>
                                  </p:stCondLst>
                                  <p:childTnLst>
                                    <p:set>
                                      <p:cBhvr>
                                        <p:cTn id="21" dur="1" fill="hold">
                                          <p:stCondLst>
                                            <p:cond delay="0"/>
                                          </p:stCondLst>
                                        </p:cTn>
                                        <p:tgtEl>
                                          <p:spTgt spid="10"/>
                                        </p:tgtEl>
                                        <p:attrNameLst>
                                          <p:attrName>style.visibility</p:attrName>
                                        </p:attrNameLst>
                                      </p:cBhvr>
                                      <p:to>
                                        <p:strVal val="visible"/>
                                      </p:to>
                                    </p:set>
                                    <p:anim calcmode="lin" valueType="num">
                                      <p:cBhvr>
                                        <p:cTn id="22" dur="500" fill="hold"/>
                                        <p:tgtEl>
                                          <p:spTgt spid="10"/>
                                        </p:tgtEl>
                                        <p:attrNameLst>
                                          <p:attrName>ppt_w</p:attrName>
                                        </p:attrNameLst>
                                      </p:cBhvr>
                                      <p:tavLst>
                                        <p:tav tm="0">
                                          <p:val>
                                            <p:fltVal val="0"/>
                                          </p:val>
                                        </p:tav>
                                        <p:tav tm="100000">
                                          <p:val>
                                            <p:strVal val="#ppt_w"/>
                                          </p:val>
                                        </p:tav>
                                      </p:tavLst>
                                    </p:anim>
                                    <p:anim calcmode="lin" valueType="num">
                                      <p:cBhvr>
                                        <p:cTn id="23" dur="500" fill="hold"/>
                                        <p:tgtEl>
                                          <p:spTgt spid="10"/>
                                        </p:tgtEl>
                                        <p:attrNameLst>
                                          <p:attrName>ppt_h</p:attrName>
                                        </p:attrNameLst>
                                      </p:cBhvr>
                                      <p:tavLst>
                                        <p:tav tm="0">
                                          <p:val>
                                            <p:fltVal val="0"/>
                                          </p:val>
                                        </p:tav>
                                        <p:tav tm="100000">
                                          <p:val>
                                            <p:strVal val="#ppt_h"/>
                                          </p:val>
                                        </p:tav>
                                      </p:tavLst>
                                    </p:anim>
                                    <p:animEffect transition="in" filter="fade">
                                      <p:cBhvr>
                                        <p:cTn id="24" dur="500"/>
                                        <p:tgtEl>
                                          <p:spTgt spid="10"/>
                                        </p:tgtEl>
                                      </p:cBhvr>
                                    </p:animEffect>
                                  </p:childTnLst>
                                </p:cTn>
                              </p:par>
                              <p:par>
                                <p:cTn id="25" presetID="53" presetClass="entr" presetSubtype="16" fill="hold" grpId="0" nodeType="withEffect">
                                  <p:stCondLst>
                                    <p:cond delay="0"/>
                                  </p:stCondLst>
                                  <p:childTnLst>
                                    <p:set>
                                      <p:cBhvr>
                                        <p:cTn id="26" dur="1" fill="hold">
                                          <p:stCondLst>
                                            <p:cond delay="0"/>
                                          </p:stCondLst>
                                        </p:cTn>
                                        <p:tgtEl>
                                          <p:spTgt spid="13"/>
                                        </p:tgtEl>
                                        <p:attrNameLst>
                                          <p:attrName>style.visibility</p:attrName>
                                        </p:attrNameLst>
                                      </p:cBhvr>
                                      <p:to>
                                        <p:strVal val="visible"/>
                                      </p:to>
                                    </p:set>
                                    <p:anim calcmode="lin" valueType="num">
                                      <p:cBhvr>
                                        <p:cTn id="27" dur="500" fill="hold"/>
                                        <p:tgtEl>
                                          <p:spTgt spid="13"/>
                                        </p:tgtEl>
                                        <p:attrNameLst>
                                          <p:attrName>ppt_w</p:attrName>
                                        </p:attrNameLst>
                                      </p:cBhvr>
                                      <p:tavLst>
                                        <p:tav tm="0">
                                          <p:val>
                                            <p:fltVal val="0"/>
                                          </p:val>
                                        </p:tav>
                                        <p:tav tm="100000">
                                          <p:val>
                                            <p:strVal val="#ppt_w"/>
                                          </p:val>
                                        </p:tav>
                                      </p:tavLst>
                                    </p:anim>
                                    <p:anim calcmode="lin" valueType="num">
                                      <p:cBhvr>
                                        <p:cTn id="28" dur="500" fill="hold"/>
                                        <p:tgtEl>
                                          <p:spTgt spid="13"/>
                                        </p:tgtEl>
                                        <p:attrNameLst>
                                          <p:attrName>ppt_h</p:attrName>
                                        </p:attrNameLst>
                                      </p:cBhvr>
                                      <p:tavLst>
                                        <p:tav tm="0">
                                          <p:val>
                                            <p:fltVal val="0"/>
                                          </p:val>
                                        </p:tav>
                                        <p:tav tm="100000">
                                          <p:val>
                                            <p:strVal val="#ppt_h"/>
                                          </p:val>
                                        </p:tav>
                                      </p:tavLst>
                                    </p:anim>
                                    <p:animEffect transition="in" filter="fade">
                                      <p:cBhvr>
                                        <p:cTn id="29" dur="500"/>
                                        <p:tgtEl>
                                          <p:spTgt spid="13"/>
                                        </p:tgtEl>
                                      </p:cBhvr>
                                    </p:animEffect>
                                  </p:childTnLst>
                                </p:cTn>
                              </p:par>
                            </p:childTnLst>
                          </p:cTn>
                        </p:par>
                        <p:par>
                          <p:cTn id="30" fill="hold">
                            <p:stCondLst>
                              <p:cond delay="2500"/>
                            </p:stCondLst>
                            <p:childTnLst>
                              <p:par>
                                <p:cTn id="31" presetID="21" presetClass="entr" presetSubtype="1" fill="hold" grpId="0" nodeType="afterEffect">
                                  <p:stCondLst>
                                    <p:cond delay="0"/>
                                  </p:stCondLst>
                                  <p:childTnLst>
                                    <p:set>
                                      <p:cBhvr>
                                        <p:cTn id="32" dur="1" fill="hold">
                                          <p:stCondLst>
                                            <p:cond delay="0"/>
                                          </p:stCondLst>
                                        </p:cTn>
                                        <p:tgtEl>
                                          <p:spTgt spid="11"/>
                                        </p:tgtEl>
                                        <p:attrNameLst>
                                          <p:attrName>style.visibility</p:attrName>
                                        </p:attrNameLst>
                                      </p:cBhvr>
                                      <p:to>
                                        <p:strVal val="visible"/>
                                      </p:to>
                                    </p:set>
                                    <p:animEffect transition="in" filter="wheel(1)">
                                      <p:cBhvr>
                                        <p:cTn id="33" dur="2000"/>
                                        <p:tgtEl>
                                          <p:spTgt spid="11"/>
                                        </p:tgtEl>
                                      </p:cBhvr>
                                    </p:animEffect>
                                  </p:childTnLst>
                                </p:cTn>
                              </p:par>
                              <p:par>
                                <p:cTn id="34" presetID="21" presetClass="entr" presetSubtype="1" fill="hold" grpId="0" nodeType="withEffect">
                                  <p:stCondLst>
                                    <p:cond delay="0"/>
                                  </p:stCondLst>
                                  <p:childTnLst>
                                    <p:set>
                                      <p:cBhvr>
                                        <p:cTn id="35" dur="1" fill="hold">
                                          <p:stCondLst>
                                            <p:cond delay="0"/>
                                          </p:stCondLst>
                                        </p:cTn>
                                        <p:tgtEl>
                                          <p:spTgt spid="12"/>
                                        </p:tgtEl>
                                        <p:attrNameLst>
                                          <p:attrName>style.visibility</p:attrName>
                                        </p:attrNameLst>
                                      </p:cBhvr>
                                      <p:to>
                                        <p:strVal val="visible"/>
                                      </p:to>
                                    </p:set>
                                    <p:animEffect transition="in" filter="wheel(1)">
                                      <p:cBhvr>
                                        <p:cTn id="36" dur="2000"/>
                                        <p:tgtEl>
                                          <p:spTgt spid="12"/>
                                        </p:tgtEl>
                                      </p:cBhvr>
                                    </p:animEffect>
                                  </p:childTnLst>
                                </p:cTn>
                              </p:par>
                            </p:childTnLst>
                          </p:cTn>
                        </p:par>
                        <p:par>
                          <p:cTn id="37" fill="hold">
                            <p:stCondLst>
                              <p:cond delay="4500"/>
                            </p:stCondLst>
                            <p:childTnLst>
                              <p:par>
                                <p:cTn id="38" presetID="42" presetClass="entr" presetSubtype="0" fill="hold" grpId="0" nodeType="afterEffect">
                                  <p:stCondLst>
                                    <p:cond delay="0"/>
                                  </p:stCondLst>
                                  <p:childTnLst>
                                    <p:set>
                                      <p:cBhvr>
                                        <p:cTn id="39" dur="1" fill="hold">
                                          <p:stCondLst>
                                            <p:cond delay="0"/>
                                          </p:stCondLst>
                                        </p:cTn>
                                        <p:tgtEl>
                                          <p:spTgt spid="15"/>
                                        </p:tgtEl>
                                        <p:attrNameLst>
                                          <p:attrName>style.visibility</p:attrName>
                                        </p:attrNameLst>
                                      </p:cBhvr>
                                      <p:to>
                                        <p:strVal val="visible"/>
                                      </p:to>
                                    </p:set>
                                    <p:animEffect transition="in" filter="fade">
                                      <p:cBhvr>
                                        <p:cTn id="40" dur="1000"/>
                                        <p:tgtEl>
                                          <p:spTgt spid="15"/>
                                        </p:tgtEl>
                                      </p:cBhvr>
                                    </p:animEffect>
                                    <p:anim calcmode="lin" valueType="num">
                                      <p:cBhvr>
                                        <p:cTn id="41" dur="1000" fill="hold"/>
                                        <p:tgtEl>
                                          <p:spTgt spid="15"/>
                                        </p:tgtEl>
                                        <p:attrNameLst>
                                          <p:attrName>ppt_x</p:attrName>
                                        </p:attrNameLst>
                                      </p:cBhvr>
                                      <p:tavLst>
                                        <p:tav tm="0">
                                          <p:val>
                                            <p:strVal val="#ppt_x"/>
                                          </p:val>
                                        </p:tav>
                                        <p:tav tm="100000">
                                          <p:val>
                                            <p:strVal val="#ppt_x"/>
                                          </p:val>
                                        </p:tav>
                                      </p:tavLst>
                                    </p:anim>
                                    <p:anim calcmode="lin" valueType="num">
                                      <p:cBhvr>
                                        <p:cTn id="42" dur="1000" fill="hold"/>
                                        <p:tgtEl>
                                          <p:spTgt spid="15"/>
                                        </p:tgtEl>
                                        <p:attrNameLst>
                                          <p:attrName>ppt_y</p:attrName>
                                        </p:attrNameLst>
                                      </p:cBhvr>
                                      <p:tavLst>
                                        <p:tav tm="0">
                                          <p:val>
                                            <p:strVal val="#ppt_y+.1"/>
                                          </p:val>
                                        </p:tav>
                                        <p:tav tm="100000">
                                          <p:val>
                                            <p:strVal val="#ppt_y"/>
                                          </p:val>
                                        </p:tav>
                                      </p:tavLst>
                                    </p:anim>
                                  </p:childTnLst>
                                </p:cTn>
                              </p:par>
                            </p:childTnLst>
                          </p:cTn>
                        </p:par>
                        <p:par>
                          <p:cTn id="43" fill="hold">
                            <p:stCondLst>
                              <p:cond delay="5500"/>
                            </p:stCondLst>
                            <p:childTnLst>
                              <p:par>
                                <p:cTn id="44" presetID="53" presetClass="entr" presetSubtype="16" fill="hold" grpId="0" nodeType="afterEffect">
                                  <p:stCondLst>
                                    <p:cond delay="0"/>
                                  </p:stCondLst>
                                  <p:childTnLst>
                                    <p:set>
                                      <p:cBhvr>
                                        <p:cTn id="45" dur="1" fill="hold">
                                          <p:stCondLst>
                                            <p:cond delay="0"/>
                                          </p:stCondLst>
                                        </p:cTn>
                                        <p:tgtEl>
                                          <p:spTgt spid="20"/>
                                        </p:tgtEl>
                                        <p:attrNameLst>
                                          <p:attrName>style.visibility</p:attrName>
                                        </p:attrNameLst>
                                      </p:cBhvr>
                                      <p:to>
                                        <p:strVal val="visible"/>
                                      </p:to>
                                    </p:set>
                                    <p:anim calcmode="lin" valueType="num">
                                      <p:cBhvr>
                                        <p:cTn id="46" dur="500" fill="hold"/>
                                        <p:tgtEl>
                                          <p:spTgt spid="20"/>
                                        </p:tgtEl>
                                        <p:attrNameLst>
                                          <p:attrName>ppt_w</p:attrName>
                                        </p:attrNameLst>
                                      </p:cBhvr>
                                      <p:tavLst>
                                        <p:tav tm="0">
                                          <p:val>
                                            <p:fltVal val="0"/>
                                          </p:val>
                                        </p:tav>
                                        <p:tav tm="100000">
                                          <p:val>
                                            <p:strVal val="#ppt_w"/>
                                          </p:val>
                                        </p:tav>
                                      </p:tavLst>
                                    </p:anim>
                                    <p:anim calcmode="lin" valueType="num">
                                      <p:cBhvr>
                                        <p:cTn id="47" dur="500" fill="hold"/>
                                        <p:tgtEl>
                                          <p:spTgt spid="20"/>
                                        </p:tgtEl>
                                        <p:attrNameLst>
                                          <p:attrName>ppt_h</p:attrName>
                                        </p:attrNameLst>
                                      </p:cBhvr>
                                      <p:tavLst>
                                        <p:tav tm="0">
                                          <p:val>
                                            <p:fltVal val="0"/>
                                          </p:val>
                                        </p:tav>
                                        <p:tav tm="100000">
                                          <p:val>
                                            <p:strVal val="#ppt_h"/>
                                          </p:val>
                                        </p:tav>
                                      </p:tavLst>
                                    </p:anim>
                                    <p:animEffect transition="in" filter="fade">
                                      <p:cBhvr>
                                        <p:cTn id="48" dur="500"/>
                                        <p:tgtEl>
                                          <p:spTgt spid="20"/>
                                        </p:tgtEl>
                                      </p:cBhvr>
                                    </p:animEffect>
                                  </p:childTnLst>
                                </p:cTn>
                              </p:par>
                              <p:par>
                                <p:cTn id="49" presetID="53" presetClass="entr" presetSubtype="16" fill="hold" grpId="0" nodeType="withEffect">
                                  <p:stCondLst>
                                    <p:cond delay="0"/>
                                  </p:stCondLst>
                                  <p:childTnLst>
                                    <p:set>
                                      <p:cBhvr>
                                        <p:cTn id="50" dur="1" fill="hold">
                                          <p:stCondLst>
                                            <p:cond delay="0"/>
                                          </p:stCondLst>
                                        </p:cTn>
                                        <p:tgtEl>
                                          <p:spTgt spid="21"/>
                                        </p:tgtEl>
                                        <p:attrNameLst>
                                          <p:attrName>style.visibility</p:attrName>
                                        </p:attrNameLst>
                                      </p:cBhvr>
                                      <p:to>
                                        <p:strVal val="visible"/>
                                      </p:to>
                                    </p:set>
                                    <p:anim calcmode="lin" valueType="num">
                                      <p:cBhvr>
                                        <p:cTn id="51" dur="500" fill="hold"/>
                                        <p:tgtEl>
                                          <p:spTgt spid="21"/>
                                        </p:tgtEl>
                                        <p:attrNameLst>
                                          <p:attrName>ppt_w</p:attrName>
                                        </p:attrNameLst>
                                      </p:cBhvr>
                                      <p:tavLst>
                                        <p:tav tm="0">
                                          <p:val>
                                            <p:fltVal val="0"/>
                                          </p:val>
                                        </p:tav>
                                        <p:tav tm="100000">
                                          <p:val>
                                            <p:strVal val="#ppt_w"/>
                                          </p:val>
                                        </p:tav>
                                      </p:tavLst>
                                    </p:anim>
                                    <p:anim calcmode="lin" valueType="num">
                                      <p:cBhvr>
                                        <p:cTn id="52" dur="500" fill="hold"/>
                                        <p:tgtEl>
                                          <p:spTgt spid="21"/>
                                        </p:tgtEl>
                                        <p:attrNameLst>
                                          <p:attrName>ppt_h</p:attrName>
                                        </p:attrNameLst>
                                      </p:cBhvr>
                                      <p:tavLst>
                                        <p:tav tm="0">
                                          <p:val>
                                            <p:fltVal val="0"/>
                                          </p:val>
                                        </p:tav>
                                        <p:tav tm="100000">
                                          <p:val>
                                            <p:strVal val="#ppt_h"/>
                                          </p:val>
                                        </p:tav>
                                      </p:tavLst>
                                    </p:anim>
                                    <p:animEffect transition="in" filter="fade">
                                      <p:cBhvr>
                                        <p:cTn id="53" dur="500"/>
                                        <p:tgtEl>
                                          <p:spTgt spid="21"/>
                                        </p:tgtEl>
                                      </p:cBhvr>
                                    </p:animEffect>
                                  </p:childTnLst>
                                </p:cTn>
                              </p:par>
                            </p:childTnLst>
                          </p:cTn>
                        </p:par>
                        <p:par>
                          <p:cTn id="54" fill="hold">
                            <p:stCondLst>
                              <p:cond delay="6000"/>
                            </p:stCondLst>
                            <p:childTnLst>
                              <p:par>
                                <p:cTn id="55" presetID="21" presetClass="entr" presetSubtype="1" fill="hold" grpId="0" nodeType="afterEffect">
                                  <p:stCondLst>
                                    <p:cond delay="0"/>
                                  </p:stCondLst>
                                  <p:childTnLst>
                                    <p:set>
                                      <p:cBhvr>
                                        <p:cTn id="56" dur="1" fill="hold">
                                          <p:stCondLst>
                                            <p:cond delay="0"/>
                                          </p:stCondLst>
                                        </p:cTn>
                                        <p:tgtEl>
                                          <p:spTgt spid="19"/>
                                        </p:tgtEl>
                                        <p:attrNameLst>
                                          <p:attrName>style.visibility</p:attrName>
                                        </p:attrNameLst>
                                      </p:cBhvr>
                                      <p:to>
                                        <p:strVal val="visible"/>
                                      </p:to>
                                    </p:set>
                                    <p:animEffect transition="in" filter="wheel(1)">
                                      <p:cBhvr>
                                        <p:cTn id="57" dur="2000"/>
                                        <p:tgtEl>
                                          <p:spTgt spid="19"/>
                                        </p:tgtEl>
                                      </p:cBhvr>
                                    </p:animEffect>
                                  </p:childTnLst>
                                </p:cTn>
                              </p:par>
                              <p:par>
                                <p:cTn id="58" presetID="21" presetClass="entr" presetSubtype="1" fill="hold" grpId="0" nodeType="withEffect">
                                  <p:stCondLst>
                                    <p:cond delay="0"/>
                                  </p:stCondLst>
                                  <p:childTnLst>
                                    <p:set>
                                      <p:cBhvr>
                                        <p:cTn id="59" dur="1" fill="hold">
                                          <p:stCondLst>
                                            <p:cond delay="0"/>
                                          </p:stCondLst>
                                        </p:cTn>
                                        <p:tgtEl>
                                          <p:spTgt spid="18"/>
                                        </p:tgtEl>
                                        <p:attrNameLst>
                                          <p:attrName>style.visibility</p:attrName>
                                        </p:attrNameLst>
                                      </p:cBhvr>
                                      <p:to>
                                        <p:strVal val="visible"/>
                                      </p:to>
                                    </p:set>
                                    <p:animEffect transition="in" filter="wheel(1)">
                                      <p:cBhvr>
                                        <p:cTn id="60" dur="2000"/>
                                        <p:tgtEl>
                                          <p:spTgt spid="18"/>
                                        </p:tgtEl>
                                      </p:cBhvr>
                                    </p:animEffect>
                                  </p:childTnLst>
                                </p:cTn>
                              </p:par>
                            </p:childTnLst>
                          </p:cTn>
                        </p:par>
                        <p:par>
                          <p:cTn id="61" fill="hold">
                            <p:stCondLst>
                              <p:cond delay="8000"/>
                            </p:stCondLst>
                            <p:childTnLst>
                              <p:par>
                                <p:cTn id="62" presetID="42" presetClass="entr" presetSubtype="0" fill="hold" grpId="0" nodeType="afterEffect">
                                  <p:stCondLst>
                                    <p:cond delay="0"/>
                                  </p:stCondLst>
                                  <p:childTnLst>
                                    <p:set>
                                      <p:cBhvr>
                                        <p:cTn id="63" dur="1" fill="hold">
                                          <p:stCondLst>
                                            <p:cond delay="0"/>
                                          </p:stCondLst>
                                        </p:cTn>
                                        <p:tgtEl>
                                          <p:spTgt spid="22"/>
                                        </p:tgtEl>
                                        <p:attrNameLst>
                                          <p:attrName>style.visibility</p:attrName>
                                        </p:attrNameLst>
                                      </p:cBhvr>
                                      <p:to>
                                        <p:strVal val="visible"/>
                                      </p:to>
                                    </p:set>
                                    <p:animEffect transition="in" filter="fade">
                                      <p:cBhvr>
                                        <p:cTn id="64" dur="1000"/>
                                        <p:tgtEl>
                                          <p:spTgt spid="22"/>
                                        </p:tgtEl>
                                      </p:cBhvr>
                                    </p:animEffect>
                                    <p:anim calcmode="lin" valueType="num">
                                      <p:cBhvr>
                                        <p:cTn id="65" dur="1000" fill="hold"/>
                                        <p:tgtEl>
                                          <p:spTgt spid="22"/>
                                        </p:tgtEl>
                                        <p:attrNameLst>
                                          <p:attrName>ppt_x</p:attrName>
                                        </p:attrNameLst>
                                      </p:cBhvr>
                                      <p:tavLst>
                                        <p:tav tm="0">
                                          <p:val>
                                            <p:strVal val="#ppt_x"/>
                                          </p:val>
                                        </p:tav>
                                        <p:tav tm="100000">
                                          <p:val>
                                            <p:strVal val="#ppt_x"/>
                                          </p:val>
                                        </p:tav>
                                      </p:tavLst>
                                    </p:anim>
                                    <p:anim calcmode="lin" valueType="num">
                                      <p:cBhvr>
                                        <p:cTn id="66" dur="1000" fill="hold"/>
                                        <p:tgtEl>
                                          <p:spTgt spid="22"/>
                                        </p:tgtEl>
                                        <p:attrNameLst>
                                          <p:attrName>ppt_y</p:attrName>
                                        </p:attrNameLst>
                                      </p:cBhvr>
                                      <p:tavLst>
                                        <p:tav tm="0">
                                          <p:val>
                                            <p:strVal val="#ppt_y+.1"/>
                                          </p:val>
                                        </p:tav>
                                        <p:tav tm="100000">
                                          <p:val>
                                            <p:strVal val="#ppt_y"/>
                                          </p:val>
                                        </p:tav>
                                      </p:tavLst>
                                    </p:anim>
                                  </p:childTnLst>
                                </p:cTn>
                              </p:par>
                            </p:childTnLst>
                          </p:cTn>
                        </p:par>
                        <p:par>
                          <p:cTn id="67" fill="hold">
                            <p:stCondLst>
                              <p:cond delay="9000"/>
                            </p:stCondLst>
                            <p:childTnLst>
                              <p:par>
                                <p:cTn id="68" presetID="53" presetClass="entr" presetSubtype="16" fill="hold" grpId="0" nodeType="afterEffect">
                                  <p:stCondLst>
                                    <p:cond delay="0"/>
                                  </p:stCondLst>
                                  <p:childTnLst>
                                    <p:set>
                                      <p:cBhvr>
                                        <p:cTn id="69" dur="1" fill="hold">
                                          <p:stCondLst>
                                            <p:cond delay="0"/>
                                          </p:stCondLst>
                                        </p:cTn>
                                        <p:tgtEl>
                                          <p:spTgt spid="25"/>
                                        </p:tgtEl>
                                        <p:attrNameLst>
                                          <p:attrName>style.visibility</p:attrName>
                                        </p:attrNameLst>
                                      </p:cBhvr>
                                      <p:to>
                                        <p:strVal val="visible"/>
                                      </p:to>
                                    </p:set>
                                    <p:anim calcmode="lin" valueType="num">
                                      <p:cBhvr>
                                        <p:cTn id="70" dur="500" fill="hold"/>
                                        <p:tgtEl>
                                          <p:spTgt spid="25"/>
                                        </p:tgtEl>
                                        <p:attrNameLst>
                                          <p:attrName>ppt_w</p:attrName>
                                        </p:attrNameLst>
                                      </p:cBhvr>
                                      <p:tavLst>
                                        <p:tav tm="0">
                                          <p:val>
                                            <p:fltVal val="0"/>
                                          </p:val>
                                        </p:tav>
                                        <p:tav tm="100000">
                                          <p:val>
                                            <p:strVal val="#ppt_w"/>
                                          </p:val>
                                        </p:tav>
                                      </p:tavLst>
                                    </p:anim>
                                    <p:anim calcmode="lin" valueType="num">
                                      <p:cBhvr>
                                        <p:cTn id="71" dur="500" fill="hold"/>
                                        <p:tgtEl>
                                          <p:spTgt spid="25"/>
                                        </p:tgtEl>
                                        <p:attrNameLst>
                                          <p:attrName>ppt_h</p:attrName>
                                        </p:attrNameLst>
                                      </p:cBhvr>
                                      <p:tavLst>
                                        <p:tav tm="0">
                                          <p:val>
                                            <p:fltVal val="0"/>
                                          </p:val>
                                        </p:tav>
                                        <p:tav tm="100000">
                                          <p:val>
                                            <p:strVal val="#ppt_h"/>
                                          </p:val>
                                        </p:tav>
                                      </p:tavLst>
                                    </p:anim>
                                    <p:animEffect transition="in" filter="fade">
                                      <p:cBhvr>
                                        <p:cTn id="72" dur="500"/>
                                        <p:tgtEl>
                                          <p:spTgt spid="25"/>
                                        </p:tgtEl>
                                      </p:cBhvr>
                                    </p:animEffect>
                                  </p:childTnLst>
                                </p:cTn>
                              </p:par>
                              <p:par>
                                <p:cTn id="73" presetID="53" presetClass="entr" presetSubtype="16" fill="hold" grpId="0" nodeType="withEffect">
                                  <p:stCondLst>
                                    <p:cond delay="0"/>
                                  </p:stCondLst>
                                  <p:childTnLst>
                                    <p:set>
                                      <p:cBhvr>
                                        <p:cTn id="74" dur="1" fill="hold">
                                          <p:stCondLst>
                                            <p:cond delay="0"/>
                                          </p:stCondLst>
                                        </p:cTn>
                                        <p:tgtEl>
                                          <p:spTgt spid="26"/>
                                        </p:tgtEl>
                                        <p:attrNameLst>
                                          <p:attrName>style.visibility</p:attrName>
                                        </p:attrNameLst>
                                      </p:cBhvr>
                                      <p:to>
                                        <p:strVal val="visible"/>
                                      </p:to>
                                    </p:set>
                                    <p:anim calcmode="lin" valueType="num">
                                      <p:cBhvr>
                                        <p:cTn id="75" dur="500" fill="hold"/>
                                        <p:tgtEl>
                                          <p:spTgt spid="26"/>
                                        </p:tgtEl>
                                        <p:attrNameLst>
                                          <p:attrName>ppt_w</p:attrName>
                                        </p:attrNameLst>
                                      </p:cBhvr>
                                      <p:tavLst>
                                        <p:tav tm="0">
                                          <p:val>
                                            <p:fltVal val="0"/>
                                          </p:val>
                                        </p:tav>
                                        <p:tav tm="100000">
                                          <p:val>
                                            <p:strVal val="#ppt_w"/>
                                          </p:val>
                                        </p:tav>
                                      </p:tavLst>
                                    </p:anim>
                                    <p:anim calcmode="lin" valueType="num">
                                      <p:cBhvr>
                                        <p:cTn id="76" dur="500" fill="hold"/>
                                        <p:tgtEl>
                                          <p:spTgt spid="26"/>
                                        </p:tgtEl>
                                        <p:attrNameLst>
                                          <p:attrName>ppt_h</p:attrName>
                                        </p:attrNameLst>
                                      </p:cBhvr>
                                      <p:tavLst>
                                        <p:tav tm="0">
                                          <p:val>
                                            <p:fltVal val="0"/>
                                          </p:val>
                                        </p:tav>
                                        <p:tav tm="100000">
                                          <p:val>
                                            <p:strVal val="#ppt_h"/>
                                          </p:val>
                                        </p:tav>
                                      </p:tavLst>
                                    </p:anim>
                                    <p:animEffect transition="in" filter="fade">
                                      <p:cBhvr>
                                        <p:cTn id="77" dur="500"/>
                                        <p:tgtEl>
                                          <p:spTgt spid="26"/>
                                        </p:tgtEl>
                                      </p:cBhvr>
                                    </p:animEffect>
                                  </p:childTnLst>
                                </p:cTn>
                              </p:par>
                            </p:childTnLst>
                          </p:cTn>
                        </p:par>
                        <p:par>
                          <p:cTn id="78" fill="hold">
                            <p:stCondLst>
                              <p:cond delay="9500"/>
                            </p:stCondLst>
                            <p:childTnLst>
                              <p:par>
                                <p:cTn id="79" presetID="21" presetClass="entr" presetSubtype="1" fill="hold" grpId="0" nodeType="afterEffect">
                                  <p:stCondLst>
                                    <p:cond delay="0"/>
                                  </p:stCondLst>
                                  <p:childTnLst>
                                    <p:set>
                                      <p:cBhvr>
                                        <p:cTn id="80" dur="1" fill="hold">
                                          <p:stCondLst>
                                            <p:cond delay="0"/>
                                          </p:stCondLst>
                                        </p:cTn>
                                        <p:tgtEl>
                                          <p:spTgt spid="24"/>
                                        </p:tgtEl>
                                        <p:attrNameLst>
                                          <p:attrName>style.visibility</p:attrName>
                                        </p:attrNameLst>
                                      </p:cBhvr>
                                      <p:to>
                                        <p:strVal val="visible"/>
                                      </p:to>
                                    </p:set>
                                    <p:animEffect transition="in" filter="wheel(1)">
                                      <p:cBhvr>
                                        <p:cTn id="81" dur="2000"/>
                                        <p:tgtEl>
                                          <p:spTgt spid="24"/>
                                        </p:tgtEl>
                                      </p:cBhvr>
                                    </p:animEffect>
                                  </p:childTnLst>
                                </p:cTn>
                              </p:par>
                              <p:par>
                                <p:cTn id="82" presetID="21" presetClass="entr" presetSubtype="1" fill="hold" grpId="0" nodeType="withEffect">
                                  <p:stCondLst>
                                    <p:cond delay="0"/>
                                  </p:stCondLst>
                                  <p:childTnLst>
                                    <p:set>
                                      <p:cBhvr>
                                        <p:cTn id="83" dur="1" fill="hold">
                                          <p:stCondLst>
                                            <p:cond delay="0"/>
                                          </p:stCondLst>
                                        </p:cTn>
                                        <p:tgtEl>
                                          <p:spTgt spid="23"/>
                                        </p:tgtEl>
                                        <p:attrNameLst>
                                          <p:attrName>style.visibility</p:attrName>
                                        </p:attrNameLst>
                                      </p:cBhvr>
                                      <p:to>
                                        <p:strVal val="visible"/>
                                      </p:to>
                                    </p:set>
                                    <p:animEffect transition="in" filter="wheel(1)">
                                      <p:cBhvr>
                                        <p:cTn id="84" dur="2000"/>
                                        <p:tgtEl>
                                          <p:spTgt spid="23"/>
                                        </p:tgtEl>
                                      </p:cBhvr>
                                    </p:animEffect>
                                  </p:childTnLst>
                                </p:cTn>
                              </p:par>
                            </p:childTnLst>
                          </p:cTn>
                        </p:par>
                        <p:par>
                          <p:cTn id="85" fill="hold">
                            <p:stCondLst>
                              <p:cond delay="11500"/>
                            </p:stCondLst>
                            <p:childTnLst>
                              <p:par>
                                <p:cTn id="86" presetID="42" presetClass="entr" presetSubtype="0" fill="hold" grpId="0" nodeType="afterEffect">
                                  <p:stCondLst>
                                    <p:cond delay="0"/>
                                  </p:stCondLst>
                                  <p:childTnLst>
                                    <p:set>
                                      <p:cBhvr>
                                        <p:cTn id="87" dur="1" fill="hold">
                                          <p:stCondLst>
                                            <p:cond delay="0"/>
                                          </p:stCondLst>
                                        </p:cTn>
                                        <p:tgtEl>
                                          <p:spTgt spid="27"/>
                                        </p:tgtEl>
                                        <p:attrNameLst>
                                          <p:attrName>style.visibility</p:attrName>
                                        </p:attrNameLst>
                                      </p:cBhvr>
                                      <p:to>
                                        <p:strVal val="visible"/>
                                      </p:to>
                                    </p:set>
                                    <p:animEffect transition="in" filter="fade">
                                      <p:cBhvr>
                                        <p:cTn id="88" dur="1000"/>
                                        <p:tgtEl>
                                          <p:spTgt spid="27"/>
                                        </p:tgtEl>
                                      </p:cBhvr>
                                    </p:animEffect>
                                    <p:anim calcmode="lin" valueType="num">
                                      <p:cBhvr>
                                        <p:cTn id="89" dur="1000" fill="hold"/>
                                        <p:tgtEl>
                                          <p:spTgt spid="27"/>
                                        </p:tgtEl>
                                        <p:attrNameLst>
                                          <p:attrName>ppt_x</p:attrName>
                                        </p:attrNameLst>
                                      </p:cBhvr>
                                      <p:tavLst>
                                        <p:tav tm="0">
                                          <p:val>
                                            <p:strVal val="#ppt_x"/>
                                          </p:val>
                                        </p:tav>
                                        <p:tav tm="100000">
                                          <p:val>
                                            <p:strVal val="#ppt_x"/>
                                          </p:val>
                                        </p:tav>
                                      </p:tavLst>
                                    </p:anim>
                                    <p:anim calcmode="lin" valueType="num">
                                      <p:cBhvr>
                                        <p:cTn id="90" dur="1000" fill="hold"/>
                                        <p:tgtEl>
                                          <p:spTgt spid="27"/>
                                        </p:tgtEl>
                                        <p:attrNameLst>
                                          <p:attrName>ppt_y</p:attrName>
                                        </p:attrNameLst>
                                      </p:cBhvr>
                                      <p:tavLst>
                                        <p:tav tm="0">
                                          <p:val>
                                            <p:strVal val="#ppt_y+.1"/>
                                          </p:val>
                                        </p:tav>
                                        <p:tav tm="100000">
                                          <p:val>
                                            <p:strVal val="#ppt_y"/>
                                          </p:val>
                                        </p:tav>
                                      </p:tavLst>
                                    </p:anim>
                                  </p:childTnLst>
                                </p:cTn>
                              </p:par>
                            </p:childTnLst>
                          </p:cTn>
                        </p:par>
                        <p:par>
                          <p:cTn id="91" fill="hold">
                            <p:stCondLst>
                              <p:cond delay="12500"/>
                            </p:stCondLst>
                            <p:childTnLst>
                              <p:par>
                                <p:cTn id="92" presetID="53" presetClass="entr" presetSubtype="16" fill="hold" grpId="0" nodeType="afterEffect">
                                  <p:stCondLst>
                                    <p:cond delay="0"/>
                                  </p:stCondLst>
                                  <p:childTnLst>
                                    <p:set>
                                      <p:cBhvr>
                                        <p:cTn id="93" dur="1" fill="hold">
                                          <p:stCondLst>
                                            <p:cond delay="0"/>
                                          </p:stCondLst>
                                        </p:cTn>
                                        <p:tgtEl>
                                          <p:spTgt spid="30"/>
                                        </p:tgtEl>
                                        <p:attrNameLst>
                                          <p:attrName>style.visibility</p:attrName>
                                        </p:attrNameLst>
                                      </p:cBhvr>
                                      <p:to>
                                        <p:strVal val="visible"/>
                                      </p:to>
                                    </p:set>
                                    <p:anim calcmode="lin" valueType="num">
                                      <p:cBhvr>
                                        <p:cTn id="94" dur="500" fill="hold"/>
                                        <p:tgtEl>
                                          <p:spTgt spid="30"/>
                                        </p:tgtEl>
                                        <p:attrNameLst>
                                          <p:attrName>ppt_w</p:attrName>
                                        </p:attrNameLst>
                                      </p:cBhvr>
                                      <p:tavLst>
                                        <p:tav tm="0">
                                          <p:val>
                                            <p:fltVal val="0"/>
                                          </p:val>
                                        </p:tav>
                                        <p:tav tm="100000">
                                          <p:val>
                                            <p:strVal val="#ppt_w"/>
                                          </p:val>
                                        </p:tav>
                                      </p:tavLst>
                                    </p:anim>
                                    <p:anim calcmode="lin" valueType="num">
                                      <p:cBhvr>
                                        <p:cTn id="95" dur="500" fill="hold"/>
                                        <p:tgtEl>
                                          <p:spTgt spid="30"/>
                                        </p:tgtEl>
                                        <p:attrNameLst>
                                          <p:attrName>ppt_h</p:attrName>
                                        </p:attrNameLst>
                                      </p:cBhvr>
                                      <p:tavLst>
                                        <p:tav tm="0">
                                          <p:val>
                                            <p:fltVal val="0"/>
                                          </p:val>
                                        </p:tav>
                                        <p:tav tm="100000">
                                          <p:val>
                                            <p:strVal val="#ppt_h"/>
                                          </p:val>
                                        </p:tav>
                                      </p:tavLst>
                                    </p:anim>
                                    <p:animEffect transition="in" filter="fade">
                                      <p:cBhvr>
                                        <p:cTn id="96" dur="500"/>
                                        <p:tgtEl>
                                          <p:spTgt spid="30"/>
                                        </p:tgtEl>
                                      </p:cBhvr>
                                    </p:animEffect>
                                  </p:childTnLst>
                                </p:cTn>
                              </p:par>
                              <p:par>
                                <p:cTn id="97" presetID="53" presetClass="entr" presetSubtype="16" fill="hold" grpId="0" nodeType="withEffect">
                                  <p:stCondLst>
                                    <p:cond delay="0"/>
                                  </p:stCondLst>
                                  <p:childTnLst>
                                    <p:set>
                                      <p:cBhvr>
                                        <p:cTn id="98" dur="1" fill="hold">
                                          <p:stCondLst>
                                            <p:cond delay="0"/>
                                          </p:stCondLst>
                                        </p:cTn>
                                        <p:tgtEl>
                                          <p:spTgt spid="31"/>
                                        </p:tgtEl>
                                        <p:attrNameLst>
                                          <p:attrName>style.visibility</p:attrName>
                                        </p:attrNameLst>
                                      </p:cBhvr>
                                      <p:to>
                                        <p:strVal val="visible"/>
                                      </p:to>
                                    </p:set>
                                    <p:anim calcmode="lin" valueType="num">
                                      <p:cBhvr>
                                        <p:cTn id="99" dur="500" fill="hold"/>
                                        <p:tgtEl>
                                          <p:spTgt spid="31"/>
                                        </p:tgtEl>
                                        <p:attrNameLst>
                                          <p:attrName>ppt_w</p:attrName>
                                        </p:attrNameLst>
                                      </p:cBhvr>
                                      <p:tavLst>
                                        <p:tav tm="0">
                                          <p:val>
                                            <p:fltVal val="0"/>
                                          </p:val>
                                        </p:tav>
                                        <p:tav tm="100000">
                                          <p:val>
                                            <p:strVal val="#ppt_w"/>
                                          </p:val>
                                        </p:tav>
                                      </p:tavLst>
                                    </p:anim>
                                    <p:anim calcmode="lin" valueType="num">
                                      <p:cBhvr>
                                        <p:cTn id="100" dur="500" fill="hold"/>
                                        <p:tgtEl>
                                          <p:spTgt spid="31"/>
                                        </p:tgtEl>
                                        <p:attrNameLst>
                                          <p:attrName>ppt_h</p:attrName>
                                        </p:attrNameLst>
                                      </p:cBhvr>
                                      <p:tavLst>
                                        <p:tav tm="0">
                                          <p:val>
                                            <p:fltVal val="0"/>
                                          </p:val>
                                        </p:tav>
                                        <p:tav tm="100000">
                                          <p:val>
                                            <p:strVal val="#ppt_h"/>
                                          </p:val>
                                        </p:tav>
                                      </p:tavLst>
                                    </p:anim>
                                    <p:animEffect transition="in" filter="fade">
                                      <p:cBhvr>
                                        <p:cTn id="101" dur="500"/>
                                        <p:tgtEl>
                                          <p:spTgt spid="31"/>
                                        </p:tgtEl>
                                      </p:cBhvr>
                                    </p:animEffect>
                                  </p:childTnLst>
                                </p:cTn>
                              </p:par>
                            </p:childTnLst>
                          </p:cTn>
                        </p:par>
                        <p:par>
                          <p:cTn id="102" fill="hold">
                            <p:stCondLst>
                              <p:cond delay="13000"/>
                            </p:stCondLst>
                            <p:childTnLst>
                              <p:par>
                                <p:cTn id="103" presetID="21" presetClass="entr" presetSubtype="1" fill="hold" grpId="0" nodeType="afterEffect">
                                  <p:stCondLst>
                                    <p:cond delay="0"/>
                                  </p:stCondLst>
                                  <p:childTnLst>
                                    <p:set>
                                      <p:cBhvr>
                                        <p:cTn id="104" dur="1" fill="hold">
                                          <p:stCondLst>
                                            <p:cond delay="0"/>
                                          </p:stCondLst>
                                        </p:cTn>
                                        <p:tgtEl>
                                          <p:spTgt spid="29"/>
                                        </p:tgtEl>
                                        <p:attrNameLst>
                                          <p:attrName>style.visibility</p:attrName>
                                        </p:attrNameLst>
                                      </p:cBhvr>
                                      <p:to>
                                        <p:strVal val="visible"/>
                                      </p:to>
                                    </p:set>
                                    <p:animEffect transition="in" filter="wheel(1)">
                                      <p:cBhvr>
                                        <p:cTn id="105" dur="2000"/>
                                        <p:tgtEl>
                                          <p:spTgt spid="29"/>
                                        </p:tgtEl>
                                      </p:cBhvr>
                                    </p:animEffect>
                                  </p:childTnLst>
                                </p:cTn>
                              </p:par>
                              <p:par>
                                <p:cTn id="106" presetID="21" presetClass="entr" presetSubtype="1" fill="hold" grpId="0" nodeType="withEffect">
                                  <p:stCondLst>
                                    <p:cond delay="0"/>
                                  </p:stCondLst>
                                  <p:childTnLst>
                                    <p:set>
                                      <p:cBhvr>
                                        <p:cTn id="107" dur="1" fill="hold">
                                          <p:stCondLst>
                                            <p:cond delay="0"/>
                                          </p:stCondLst>
                                        </p:cTn>
                                        <p:tgtEl>
                                          <p:spTgt spid="28"/>
                                        </p:tgtEl>
                                        <p:attrNameLst>
                                          <p:attrName>style.visibility</p:attrName>
                                        </p:attrNameLst>
                                      </p:cBhvr>
                                      <p:to>
                                        <p:strVal val="visible"/>
                                      </p:to>
                                    </p:set>
                                    <p:animEffect transition="in" filter="wheel(1)">
                                      <p:cBhvr>
                                        <p:cTn id="108" dur="2000"/>
                                        <p:tgtEl>
                                          <p:spTgt spid="28"/>
                                        </p:tgtEl>
                                      </p:cBhvr>
                                    </p:animEffect>
                                  </p:childTnLst>
                                </p:cTn>
                              </p:par>
                            </p:childTnLst>
                          </p:cTn>
                        </p:par>
                        <p:par>
                          <p:cTn id="109" fill="hold">
                            <p:stCondLst>
                              <p:cond delay="15000"/>
                            </p:stCondLst>
                            <p:childTnLst>
                              <p:par>
                                <p:cTn id="110" presetID="42" presetClass="entr" presetSubtype="0" fill="hold" grpId="0" nodeType="afterEffect">
                                  <p:stCondLst>
                                    <p:cond delay="0"/>
                                  </p:stCondLst>
                                  <p:childTnLst>
                                    <p:set>
                                      <p:cBhvr>
                                        <p:cTn id="111" dur="1" fill="hold">
                                          <p:stCondLst>
                                            <p:cond delay="0"/>
                                          </p:stCondLst>
                                        </p:cTn>
                                        <p:tgtEl>
                                          <p:spTgt spid="32"/>
                                        </p:tgtEl>
                                        <p:attrNameLst>
                                          <p:attrName>style.visibility</p:attrName>
                                        </p:attrNameLst>
                                      </p:cBhvr>
                                      <p:to>
                                        <p:strVal val="visible"/>
                                      </p:to>
                                    </p:set>
                                    <p:animEffect transition="in" filter="fade">
                                      <p:cBhvr>
                                        <p:cTn id="112" dur="1000"/>
                                        <p:tgtEl>
                                          <p:spTgt spid="32"/>
                                        </p:tgtEl>
                                      </p:cBhvr>
                                    </p:animEffect>
                                    <p:anim calcmode="lin" valueType="num">
                                      <p:cBhvr>
                                        <p:cTn id="113" dur="1000" fill="hold"/>
                                        <p:tgtEl>
                                          <p:spTgt spid="32"/>
                                        </p:tgtEl>
                                        <p:attrNameLst>
                                          <p:attrName>ppt_x</p:attrName>
                                        </p:attrNameLst>
                                      </p:cBhvr>
                                      <p:tavLst>
                                        <p:tav tm="0">
                                          <p:val>
                                            <p:strVal val="#ppt_x"/>
                                          </p:val>
                                        </p:tav>
                                        <p:tav tm="100000">
                                          <p:val>
                                            <p:strVal val="#ppt_x"/>
                                          </p:val>
                                        </p:tav>
                                      </p:tavLst>
                                    </p:anim>
                                    <p:anim calcmode="lin" valueType="num">
                                      <p:cBhvr>
                                        <p:cTn id="114" dur="1000" fill="hold"/>
                                        <p:tgtEl>
                                          <p:spTgt spid="3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2" grpId="0" animBg="1"/>
      <p:bldP spid="11" grpId="0" animBg="1"/>
      <p:bldP spid="10" grpId="0" animBg="1"/>
      <p:bldP spid="13" grpId="0"/>
      <p:bldP spid="15" grpId="0"/>
      <p:bldP spid="17" grpId="0"/>
      <p:bldP spid="18" grpId="0" animBg="1"/>
      <p:bldP spid="19" grpId="0" animBg="1"/>
      <p:bldP spid="20" grpId="0" animBg="1"/>
      <p:bldP spid="21" grpId="0"/>
      <p:bldP spid="22" grpId="0"/>
      <p:bldP spid="23" grpId="0" animBg="1"/>
      <p:bldP spid="24" grpId="0" animBg="1"/>
      <p:bldP spid="25" grpId="0" animBg="1"/>
      <p:bldP spid="26" grpId="0"/>
      <p:bldP spid="27" grpId="0"/>
      <p:bldP spid="28" grpId="0" animBg="1"/>
      <p:bldP spid="29" grpId="0" animBg="1"/>
      <p:bldP spid="30" grpId="0" animBg="1"/>
      <p:bldP spid="31" grpId="0"/>
      <p:bldP spid="32" grpId="0"/>
    </p:bldLst>
  </p:timing>
</p:sld>
</file>

<file path=ppt/slides/slide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grpSp>
        <p:nvGrpSpPr>
          <p:cNvPr id="113" name="Group 112">
            <a:extLst>
              <a:ext uri="{FF2B5EF4-FFF2-40B4-BE49-F238E27FC236}">
                <a16:creationId xmlns:a16="http://schemas.microsoft.com/office/drawing/2014/main" id="{AFEED144-AB67-4E1D-A126-1E184400C80C}"/>
              </a:ext>
            </a:extLst>
          </p:cNvPr>
          <p:cNvGrpSpPr/>
          <p:nvPr/>
        </p:nvGrpSpPr>
        <p:grpSpPr>
          <a:xfrm>
            <a:off x="7343324" y="5092300"/>
            <a:ext cx="885002" cy="1368593"/>
            <a:chOff x="2895002" y="4938176"/>
            <a:chExt cx="1061550" cy="1641613"/>
          </a:xfrm>
          <a:solidFill>
            <a:schemeClr val="bg1">
              <a:lumMod val="65000"/>
            </a:schemeClr>
          </a:solidFill>
        </p:grpSpPr>
        <p:sp>
          <p:nvSpPr>
            <p:cNvPr id="114" name="Freeform: Shape 113">
              <a:extLst>
                <a:ext uri="{FF2B5EF4-FFF2-40B4-BE49-F238E27FC236}">
                  <a16:creationId xmlns:a16="http://schemas.microsoft.com/office/drawing/2014/main" id="{9A393505-4F0F-4220-B93B-8B75D47C909E}"/>
                </a:ext>
              </a:extLst>
            </p:cNvPr>
            <p:cNvSpPr>
              <a:spLocks noChangeAspect="1"/>
            </p:cNvSpPr>
            <p:nvPr/>
          </p:nvSpPr>
          <p:spPr>
            <a:xfrm rot="926121">
              <a:off x="3264923" y="4938176"/>
              <a:ext cx="478404" cy="1641613"/>
            </a:xfrm>
            <a:custGeom>
              <a:avLst/>
              <a:gdLst>
                <a:gd name="connsiteX0" fmla="*/ 893557 w 893557"/>
                <a:gd name="connsiteY0" fmla="*/ 0 h 3066184"/>
                <a:gd name="connsiteX1" fmla="*/ 893557 w 893557"/>
                <a:gd name="connsiteY1" fmla="*/ 2819464 h 3066184"/>
                <a:gd name="connsiteX2" fmla="*/ 0 w 893557"/>
                <a:gd name="connsiteY2" fmla="*/ 3066184 h 3066184"/>
                <a:gd name="connsiteX3" fmla="*/ 0 w 893557"/>
                <a:gd name="connsiteY3" fmla="*/ 246720 h 3066184"/>
              </a:gdLst>
              <a:ahLst/>
              <a:cxnLst>
                <a:cxn ang="0">
                  <a:pos x="connsiteX0" y="connsiteY0"/>
                </a:cxn>
                <a:cxn ang="0">
                  <a:pos x="connsiteX1" y="connsiteY1"/>
                </a:cxn>
                <a:cxn ang="0">
                  <a:pos x="connsiteX2" y="connsiteY2"/>
                </a:cxn>
                <a:cxn ang="0">
                  <a:pos x="connsiteX3" y="connsiteY3"/>
                </a:cxn>
              </a:cxnLst>
              <a:rect l="l" t="t" r="r" b="b"/>
              <a:pathLst>
                <a:path w="893557" h="3066184">
                  <a:moveTo>
                    <a:pt x="893557" y="0"/>
                  </a:moveTo>
                  <a:lnTo>
                    <a:pt x="893557" y="2819464"/>
                  </a:lnTo>
                  <a:lnTo>
                    <a:pt x="0" y="3066184"/>
                  </a:lnTo>
                  <a:lnTo>
                    <a:pt x="0" y="24672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5" name="Freeform: Shape 114">
              <a:extLst>
                <a:ext uri="{FF2B5EF4-FFF2-40B4-BE49-F238E27FC236}">
                  <a16:creationId xmlns:a16="http://schemas.microsoft.com/office/drawing/2014/main" id="{F08C498C-716F-4FCB-91F6-6B0E3404BFC8}"/>
                </a:ext>
              </a:extLst>
            </p:cNvPr>
            <p:cNvSpPr/>
            <p:nvPr/>
          </p:nvSpPr>
          <p:spPr>
            <a:xfrm>
              <a:off x="3335123" y="4949083"/>
              <a:ext cx="621429" cy="81808"/>
            </a:xfrm>
            <a:custGeom>
              <a:avLst/>
              <a:gdLst>
                <a:gd name="connsiteX0" fmla="*/ 0 w 1041895"/>
                <a:gd name="connsiteY0" fmla="*/ 0 h 137160"/>
                <a:gd name="connsiteX1" fmla="*/ 926804 w 1041895"/>
                <a:gd name="connsiteY1" fmla="*/ 0 h 137160"/>
                <a:gd name="connsiteX2" fmla="*/ 1041895 w 1041895"/>
                <a:gd name="connsiteY2" fmla="*/ 137160 h 137160"/>
                <a:gd name="connsiteX3" fmla="*/ 115091 w 1041895"/>
                <a:gd name="connsiteY3" fmla="*/ 137160 h 137160"/>
              </a:gdLst>
              <a:ahLst/>
              <a:cxnLst>
                <a:cxn ang="0">
                  <a:pos x="connsiteX0" y="connsiteY0"/>
                </a:cxn>
                <a:cxn ang="0">
                  <a:pos x="connsiteX1" y="connsiteY1"/>
                </a:cxn>
                <a:cxn ang="0">
                  <a:pos x="connsiteX2" y="connsiteY2"/>
                </a:cxn>
                <a:cxn ang="0">
                  <a:pos x="connsiteX3" y="connsiteY3"/>
                </a:cxn>
              </a:cxnLst>
              <a:rect l="l" t="t" r="r" b="b"/>
              <a:pathLst>
                <a:path w="1041895" h="137160">
                  <a:moveTo>
                    <a:pt x="0" y="0"/>
                  </a:moveTo>
                  <a:lnTo>
                    <a:pt x="926804" y="0"/>
                  </a:lnTo>
                  <a:lnTo>
                    <a:pt x="1041895" y="137160"/>
                  </a:lnTo>
                  <a:lnTo>
                    <a:pt x="115091" y="13716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6" name="Freeform: Shape 115">
              <a:extLst>
                <a:ext uri="{FF2B5EF4-FFF2-40B4-BE49-F238E27FC236}">
                  <a16:creationId xmlns:a16="http://schemas.microsoft.com/office/drawing/2014/main" id="{673050FD-BDDB-4A16-8CF2-3A8D3FF4C61C}"/>
                </a:ext>
              </a:extLst>
            </p:cNvPr>
            <p:cNvSpPr/>
            <p:nvPr/>
          </p:nvSpPr>
          <p:spPr>
            <a:xfrm>
              <a:off x="2895002" y="6485475"/>
              <a:ext cx="655119" cy="81808"/>
            </a:xfrm>
            <a:custGeom>
              <a:avLst/>
              <a:gdLst>
                <a:gd name="connsiteX0" fmla="*/ 195885 w 1098380"/>
                <a:gd name="connsiteY0" fmla="*/ 0 h 137160"/>
                <a:gd name="connsiteX1" fmla="*/ 1098380 w 1098380"/>
                <a:gd name="connsiteY1" fmla="*/ 0 h 137160"/>
                <a:gd name="connsiteX2" fmla="*/ 902495 w 1098380"/>
                <a:gd name="connsiteY2" fmla="*/ 137160 h 137160"/>
                <a:gd name="connsiteX3" fmla="*/ 0 w 1098380"/>
                <a:gd name="connsiteY3" fmla="*/ 137160 h 137160"/>
              </a:gdLst>
              <a:ahLst/>
              <a:cxnLst>
                <a:cxn ang="0">
                  <a:pos x="connsiteX0" y="connsiteY0"/>
                </a:cxn>
                <a:cxn ang="0">
                  <a:pos x="connsiteX1" y="connsiteY1"/>
                </a:cxn>
                <a:cxn ang="0">
                  <a:pos x="connsiteX2" y="connsiteY2"/>
                </a:cxn>
                <a:cxn ang="0">
                  <a:pos x="connsiteX3" y="connsiteY3"/>
                </a:cxn>
              </a:cxnLst>
              <a:rect l="l" t="t" r="r" b="b"/>
              <a:pathLst>
                <a:path w="1098380" h="137160">
                  <a:moveTo>
                    <a:pt x="195885" y="0"/>
                  </a:moveTo>
                  <a:lnTo>
                    <a:pt x="1098380" y="0"/>
                  </a:lnTo>
                  <a:lnTo>
                    <a:pt x="902495" y="137160"/>
                  </a:lnTo>
                  <a:lnTo>
                    <a:pt x="0" y="13716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17" name="Group 116">
            <a:extLst>
              <a:ext uri="{FF2B5EF4-FFF2-40B4-BE49-F238E27FC236}">
                <a16:creationId xmlns:a16="http://schemas.microsoft.com/office/drawing/2014/main" id="{DC8CB454-9233-4EDD-943B-F7BC7B4943DB}"/>
              </a:ext>
            </a:extLst>
          </p:cNvPr>
          <p:cNvGrpSpPr/>
          <p:nvPr/>
        </p:nvGrpSpPr>
        <p:grpSpPr>
          <a:xfrm>
            <a:off x="7352292" y="3492007"/>
            <a:ext cx="885002" cy="1368593"/>
            <a:chOff x="5485802" y="3111711"/>
            <a:chExt cx="1061550" cy="1641613"/>
          </a:xfrm>
          <a:solidFill>
            <a:schemeClr val="bg1">
              <a:lumMod val="65000"/>
            </a:schemeClr>
          </a:solidFill>
        </p:grpSpPr>
        <p:sp>
          <p:nvSpPr>
            <p:cNvPr id="118" name="Freeform: Shape 117">
              <a:extLst>
                <a:ext uri="{FF2B5EF4-FFF2-40B4-BE49-F238E27FC236}">
                  <a16:creationId xmlns:a16="http://schemas.microsoft.com/office/drawing/2014/main" id="{1C5D1B9B-12CF-44F6-89FE-5888589C033C}"/>
                </a:ext>
              </a:extLst>
            </p:cNvPr>
            <p:cNvSpPr>
              <a:spLocks noChangeAspect="1"/>
            </p:cNvSpPr>
            <p:nvPr/>
          </p:nvSpPr>
          <p:spPr>
            <a:xfrm rot="926121">
              <a:off x="5855723" y="3111711"/>
              <a:ext cx="478404" cy="1641613"/>
            </a:xfrm>
            <a:custGeom>
              <a:avLst/>
              <a:gdLst>
                <a:gd name="connsiteX0" fmla="*/ 893557 w 893557"/>
                <a:gd name="connsiteY0" fmla="*/ 0 h 3066184"/>
                <a:gd name="connsiteX1" fmla="*/ 893557 w 893557"/>
                <a:gd name="connsiteY1" fmla="*/ 2819464 h 3066184"/>
                <a:gd name="connsiteX2" fmla="*/ 0 w 893557"/>
                <a:gd name="connsiteY2" fmla="*/ 3066184 h 3066184"/>
                <a:gd name="connsiteX3" fmla="*/ 0 w 893557"/>
                <a:gd name="connsiteY3" fmla="*/ 246720 h 3066184"/>
              </a:gdLst>
              <a:ahLst/>
              <a:cxnLst>
                <a:cxn ang="0">
                  <a:pos x="connsiteX0" y="connsiteY0"/>
                </a:cxn>
                <a:cxn ang="0">
                  <a:pos x="connsiteX1" y="connsiteY1"/>
                </a:cxn>
                <a:cxn ang="0">
                  <a:pos x="connsiteX2" y="connsiteY2"/>
                </a:cxn>
                <a:cxn ang="0">
                  <a:pos x="connsiteX3" y="connsiteY3"/>
                </a:cxn>
              </a:cxnLst>
              <a:rect l="l" t="t" r="r" b="b"/>
              <a:pathLst>
                <a:path w="893557" h="3066184">
                  <a:moveTo>
                    <a:pt x="893557" y="0"/>
                  </a:moveTo>
                  <a:lnTo>
                    <a:pt x="893557" y="2819464"/>
                  </a:lnTo>
                  <a:lnTo>
                    <a:pt x="0" y="3066184"/>
                  </a:lnTo>
                  <a:lnTo>
                    <a:pt x="0" y="24672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9" name="Freeform: Shape 118">
              <a:extLst>
                <a:ext uri="{FF2B5EF4-FFF2-40B4-BE49-F238E27FC236}">
                  <a16:creationId xmlns:a16="http://schemas.microsoft.com/office/drawing/2014/main" id="{72C095A4-A2F2-467A-ACB8-461E753DCC44}"/>
                </a:ext>
              </a:extLst>
            </p:cNvPr>
            <p:cNvSpPr/>
            <p:nvPr/>
          </p:nvSpPr>
          <p:spPr>
            <a:xfrm>
              <a:off x="5925923" y="3122618"/>
              <a:ext cx="621429" cy="81808"/>
            </a:xfrm>
            <a:custGeom>
              <a:avLst/>
              <a:gdLst>
                <a:gd name="connsiteX0" fmla="*/ 0 w 1041895"/>
                <a:gd name="connsiteY0" fmla="*/ 0 h 137160"/>
                <a:gd name="connsiteX1" fmla="*/ 926804 w 1041895"/>
                <a:gd name="connsiteY1" fmla="*/ 0 h 137160"/>
                <a:gd name="connsiteX2" fmla="*/ 1041895 w 1041895"/>
                <a:gd name="connsiteY2" fmla="*/ 137160 h 137160"/>
                <a:gd name="connsiteX3" fmla="*/ 115091 w 1041895"/>
                <a:gd name="connsiteY3" fmla="*/ 137160 h 137160"/>
              </a:gdLst>
              <a:ahLst/>
              <a:cxnLst>
                <a:cxn ang="0">
                  <a:pos x="connsiteX0" y="connsiteY0"/>
                </a:cxn>
                <a:cxn ang="0">
                  <a:pos x="connsiteX1" y="connsiteY1"/>
                </a:cxn>
                <a:cxn ang="0">
                  <a:pos x="connsiteX2" y="connsiteY2"/>
                </a:cxn>
                <a:cxn ang="0">
                  <a:pos x="connsiteX3" y="connsiteY3"/>
                </a:cxn>
              </a:cxnLst>
              <a:rect l="l" t="t" r="r" b="b"/>
              <a:pathLst>
                <a:path w="1041895" h="137160">
                  <a:moveTo>
                    <a:pt x="0" y="0"/>
                  </a:moveTo>
                  <a:lnTo>
                    <a:pt x="926804" y="0"/>
                  </a:lnTo>
                  <a:lnTo>
                    <a:pt x="1041895" y="137160"/>
                  </a:lnTo>
                  <a:lnTo>
                    <a:pt x="115091" y="13716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0" name="Freeform: Shape 119">
              <a:extLst>
                <a:ext uri="{FF2B5EF4-FFF2-40B4-BE49-F238E27FC236}">
                  <a16:creationId xmlns:a16="http://schemas.microsoft.com/office/drawing/2014/main" id="{49F9DFFB-9A4D-4F18-AE3B-73FB7876EBA4}"/>
                </a:ext>
              </a:extLst>
            </p:cNvPr>
            <p:cNvSpPr/>
            <p:nvPr/>
          </p:nvSpPr>
          <p:spPr>
            <a:xfrm>
              <a:off x="5485802" y="4659010"/>
              <a:ext cx="655119" cy="81808"/>
            </a:xfrm>
            <a:custGeom>
              <a:avLst/>
              <a:gdLst>
                <a:gd name="connsiteX0" fmla="*/ 195885 w 1098380"/>
                <a:gd name="connsiteY0" fmla="*/ 0 h 137160"/>
                <a:gd name="connsiteX1" fmla="*/ 1098380 w 1098380"/>
                <a:gd name="connsiteY1" fmla="*/ 0 h 137160"/>
                <a:gd name="connsiteX2" fmla="*/ 902495 w 1098380"/>
                <a:gd name="connsiteY2" fmla="*/ 137160 h 137160"/>
                <a:gd name="connsiteX3" fmla="*/ 0 w 1098380"/>
                <a:gd name="connsiteY3" fmla="*/ 137160 h 137160"/>
              </a:gdLst>
              <a:ahLst/>
              <a:cxnLst>
                <a:cxn ang="0">
                  <a:pos x="connsiteX0" y="connsiteY0"/>
                </a:cxn>
                <a:cxn ang="0">
                  <a:pos x="connsiteX1" y="connsiteY1"/>
                </a:cxn>
                <a:cxn ang="0">
                  <a:pos x="connsiteX2" y="connsiteY2"/>
                </a:cxn>
                <a:cxn ang="0">
                  <a:pos x="connsiteX3" y="connsiteY3"/>
                </a:cxn>
              </a:cxnLst>
              <a:rect l="l" t="t" r="r" b="b"/>
              <a:pathLst>
                <a:path w="1098380" h="137160">
                  <a:moveTo>
                    <a:pt x="195885" y="0"/>
                  </a:moveTo>
                  <a:lnTo>
                    <a:pt x="1098380" y="0"/>
                  </a:lnTo>
                  <a:lnTo>
                    <a:pt x="902495" y="137160"/>
                  </a:lnTo>
                  <a:lnTo>
                    <a:pt x="0" y="13716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0" name="Group 99">
            <a:extLst>
              <a:ext uri="{FF2B5EF4-FFF2-40B4-BE49-F238E27FC236}">
                <a16:creationId xmlns:a16="http://schemas.microsoft.com/office/drawing/2014/main" id="{017F8A9A-8873-420C-A0F3-DCF804F6E77D}"/>
              </a:ext>
            </a:extLst>
          </p:cNvPr>
          <p:cNvGrpSpPr/>
          <p:nvPr/>
        </p:nvGrpSpPr>
        <p:grpSpPr>
          <a:xfrm>
            <a:off x="1576057" y="3506784"/>
            <a:ext cx="885002" cy="1368593"/>
            <a:chOff x="5485802" y="3111711"/>
            <a:chExt cx="1061550" cy="1641613"/>
          </a:xfrm>
          <a:solidFill>
            <a:schemeClr val="bg1">
              <a:lumMod val="65000"/>
            </a:schemeClr>
          </a:solidFill>
        </p:grpSpPr>
        <p:sp>
          <p:nvSpPr>
            <p:cNvPr id="57" name="Freeform: Shape 56">
              <a:extLst>
                <a:ext uri="{FF2B5EF4-FFF2-40B4-BE49-F238E27FC236}">
                  <a16:creationId xmlns:a16="http://schemas.microsoft.com/office/drawing/2014/main" id="{9635C6D2-0C67-4564-A804-E2A1F31D9789}"/>
                </a:ext>
              </a:extLst>
            </p:cNvPr>
            <p:cNvSpPr>
              <a:spLocks noChangeAspect="1"/>
            </p:cNvSpPr>
            <p:nvPr/>
          </p:nvSpPr>
          <p:spPr>
            <a:xfrm rot="926121">
              <a:off x="5855723" y="3111711"/>
              <a:ext cx="478404" cy="1641613"/>
            </a:xfrm>
            <a:custGeom>
              <a:avLst/>
              <a:gdLst>
                <a:gd name="connsiteX0" fmla="*/ 893557 w 893557"/>
                <a:gd name="connsiteY0" fmla="*/ 0 h 3066184"/>
                <a:gd name="connsiteX1" fmla="*/ 893557 w 893557"/>
                <a:gd name="connsiteY1" fmla="*/ 2819464 h 3066184"/>
                <a:gd name="connsiteX2" fmla="*/ 0 w 893557"/>
                <a:gd name="connsiteY2" fmla="*/ 3066184 h 3066184"/>
                <a:gd name="connsiteX3" fmla="*/ 0 w 893557"/>
                <a:gd name="connsiteY3" fmla="*/ 246720 h 3066184"/>
              </a:gdLst>
              <a:ahLst/>
              <a:cxnLst>
                <a:cxn ang="0">
                  <a:pos x="connsiteX0" y="connsiteY0"/>
                </a:cxn>
                <a:cxn ang="0">
                  <a:pos x="connsiteX1" y="connsiteY1"/>
                </a:cxn>
                <a:cxn ang="0">
                  <a:pos x="connsiteX2" y="connsiteY2"/>
                </a:cxn>
                <a:cxn ang="0">
                  <a:pos x="connsiteX3" y="connsiteY3"/>
                </a:cxn>
              </a:cxnLst>
              <a:rect l="l" t="t" r="r" b="b"/>
              <a:pathLst>
                <a:path w="893557" h="3066184">
                  <a:moveTo>
                    <a:pt x="893557" y="0"/>
                  </a:moveTo>
                  <a:lnTo>
                    <a:pt x="893557" y="2819464"/>
                  </a:lnTo>
                  <a:lnTo>
                    <a:pt x="0" y="3066184"/>
                  </a:lnTo>
                  <a:lnTo>
                    <a:pt x="0" y="24672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Freeform: Shape 59">
              <a:extLst>
                <a:ext uri="{FF2B5EF4-FFF2-40B4-BE49-F238E27FC236}">
                  <a16:creationId xmlns:a16="http://schemas.microsoft.com/office/drawing/2014/main" id="{889A596E-FD62-44DA-8ADB-D8307D0BE4EE}"/>
                </a:ext>
              </a:extLst>
            </p:cNvPr>
            <p:cNvSpPr/>
            <p:nvPr/>
          </p:nvSpPr>
          <p:spPr>
            <a:xfrm>
              <a:off x="5925923" y="3122618"/>
              <a:ext cx="621429" cy="81808"/>
            </a:xfrm>
            <a:custGeom>
              <a:avLst/>
              <a:gdLst>
                <a:gd name="connsiteX0" fmla="*/ 0 w 1041895"/>
                <a:gd name="connsiteY0" fmla="*/ 0 h 137160"/>
                <a:gd name="connsiteX1" fmla="*/ 926804 w 1041895"/>
                <a:gd name="connsiteY1" fmla="*/ 0 h 137160"/>
                <a:gd name="connsiteX2" fmla="*/ 1041895 w 1041895"/>
                <a:gd name="connsiteY2" fmla="*/ 137160 h 137160"/>
                <a:gd name="connsiteX3" fmla="*/ 115091 w 1041895"/>
                <a:gd name="connsiteY3" fmla="*/ 137160 h 137160"/>
              </a:gdLst>
              <a:ahLst/>
              <a:cxnLst>
                <a:cxn ang="0">
                  <a:pos x="connsiteX0" y="connsiteY0"/>
                </a:cxn>
                <a:cxn ang="0">
                  <a:pos x="connsiteX1" y="connsiteY1"/>
                </a:cxn>
                <a:cxn ang="0">
                  <a:pos x="connsiteX2" y="connsiteY2"/>
                </a:cxn>
                <a:cxn ang="0">
                  <a:pos x="connsiteX3" y="connsiteY3"/>
                </a:cxn>
              </a:cxnLst>
              <a:rect l="l" t="t" r="r" b="b"/>
              <a:pathLst>
                <a:path w="1041895" h="137160">
                  <a:moveTo>
                    <a:pt x="0" y="0"/>
                  </a:moveTo>
                  <a:lnTo>
                    <a:pt x="926804" y="0"/>
                  </a:lnTo>
                  <a:lnTo>
                    <a:pt x="1041895" y="137160"/>
                  </a:lnTo>
                  <a:lnTo>
                    <a:pt x="115091" y="13716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Freeform: Shape 60">
              <a:extLst>
                <a:ext uri="{FF2B5EF4-FFF2-40B4-BE49-F238E27FC236}">
                  <a16:creationId xmlns:a16="http://schemas.microsoft.com/office/drawing/2014/main" id="{9995A5D6-15E9-439C-95F1-EFAE9085D50E}"/>
                </a:ext>
              </a:extLst>
            </p:cNvPr>
            <p:cNvSpPr/>
            <p:nvPr/>
          </p:nvSpPr>
          <p:spPr>
            <a:xfrm>
              <a:off x="5485802" y="4659010"/>
              <a:ext cx="655119" cy="81808"/>
            </a:xfrm>
            <a:custGeom>
              <a:avLst/>
              <a:gdLst>
                <a:gd name="connsiteX0" fmla="*/ 195885 w 1098380"/>
                <a:gd name="connsiteY0" fmla="*/ 0 h 137160"/>
                <a:gd name="connsiteX1" fmla="*/ 1098380 w 1098380"/>
                <a:gd name="connsiteY1" fmla="*/ 0 h 137160"/>
                <a:gd name="connsiteX2" fmla="*/ 902495 w 1098380"/>
                <a:gd name="connsiteY2" fmla="*/ 137160 h 137160"/>
                <a:gd name="connsiteX3" fmla="*/ 0 w 1098380"/>
                <a:gd name="connsiteY3" fmla="*/ 137160 h 137160"/>
              </a:gdLst>
              <a:ahLst/>
              <a:cxnLst>
                <a:cxn ang="0">
                  <a:pos x="connsiteX0" y="connsiteY0"/>
                </a:cxn>
                <a:cxn ang="0">
                  <a:pos x="connsiteX1" y="connsiteY1"/>
                </a:cxn>
                <a:cxn ang="0">
                  <a:pos x="connsiteX2" y="connsiteY2"/>
                </a:cxn>
                <a:cxn ang="0">
                  <a:pos x="connsiteX3" y="connsiteY3"/>
                </a:cxn>
              </a:cxnLst>
              <a:rect l="l" t="t" r="r" b="b"/>
              <a:pathLst>
                <a:path w="1098380" h="137160">
                  <a:moveTo>
                    <a:pt x="195885" y="0"/>
                  </a:moveTo>
                  <a:lnTo>
                    <a:pt x="1098380" y="0"/>
                  </a:lnTo>
                  <a:lnTo>
                    <a:pt x="902495" y="137160"/>
                  </a:lnTo>
                  <a:lnTo>
                    <a:pt x="0" y="13716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4" name="Group 123">
            <a:extLst>
              <a:ext uri="{FF2B5EF4-FFF2-40B4-BE49-F238E27FC236}">
                <a16:creationId xmlns:a16="http://schemas.microsoft.com/office/drawing/2014/main" id="{9256D355-76DD-4D00-863F-C2C13C214615}"/>
              </a:ext>
            </a:extLst>
          </p:cNvPr>
          <p:cNvGrpSpPr/>
          <p:nvPr/>
        </p:nvGrpSpPr>
        <p:grpSpPr>
          <a:xfrm>
            <a:off x="7343324" y="1922053"/>
            <a:ext cx="885002" cy="1368593"/>
            <a:chOff x="2895002" y="1282911"/>
            <a:chExt cx="1061550" cy="1641613"/>
          </a:xfrm>
          <a:solidFill>
            <a:schemeClr val="bg1">
              <a:lumMod val="65000"/>
            </a:schemeClr>
          </a:solidFill>
        </p:grpSpPr>
        <p:sp>
          <p:nvSpPr>
            <p:cNvPr id="125" name="Freeform: Shape 124">
              <a:extLst>
                <a:ext uri="{FF2B5EF4-FFF2-40B4-BE49-F238E27FC236}">
                  <a16:creationId xmlns:a16="http://schemas.microsoft.com/office/drawing/2014/main" id="{4DF92C3B-95EE-4A96-B8B7-2E67AC5B4DF5}"/>
                </a:ext>
              </a:extLst>
            </p:cNvPr>
            <p:cNvSpPr>
              <a:spLocks noChangeAspect="1"/>
            </p:cNvSpPr>
            <p:nvPr/>
          </p:nvSpPr>
          <p:spPr>
            <a:xfrm rot="926121">
              <a:off x="3264923" y="1282911"/>
              <a:ext cx="478404" cy="1641613"/>
            </a:xfrm>
            <a:custGeom>
              <a:avLst/>
              <a:gdLst>
                <a:gd name="connsiteX0" fmla="*/ 893557 w 893557"/>
                <a:gd name="connsiteY0" fmla="*/ 0 h 3066184"/>
                <a:gd name="connsiteX1" fmla="*/ 893557 w 893557"/>
                <a:gd name="connsiteY1" fmla="*/ 2819464 h 3066184"/>
                <a:gd name="connsiteX2" fmla="*/ 0 w 893557"/>
                <a:gd name="connsiteY2" fmla="*/ 3066184 h 3066184"/>
                <a:gd name="connsiteX3" fmla="*/ 0 w 893557"/>
                <a:gd name="connsiteY3" fmla="*/ 246720 h 3066184"/>
              </a:gdLst>
              <a:ahLst/>
              <a:cxnLst>
                <a:cxn ang="0">
                  <a:pos x="connsiteX0" y="connsiteY0"/>
                </a:cxn>
                <a:cxn ang="0">
                  <a:pos x="connsiteX1" y="connsiteY1"/>
                </a:cxn>
                <a:cxn ang="0">
                  <a:pos x="connsiteX2" y="connsiteY2"/>
                </a:cxn>
                <a:cxn ang="0">
                  <a:pos x="connsiteX3" y="connsiteY3"/>
                </a:cxn>
              </a:cxnLst>
              <a:rect l="l" t="t" r="r" b="b"/>
              <a:pathLst>
                <a:path w="893557" h="3066184">
                  <a:moveTo>
                    <a:pt x="893557" y="0"/>
                  </a:moveTo>
                  <a:lnTo>
                    <a:pt x="893557" y="2819464"/>
                  </a:lnTo>
                  <a:lnTo>
                    <a:pt x="0" y="3066184"/>
                  </a:lnTo>
                  <a:lnTo>
                    <a:pt x="0" y="24672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6" name="Freeform: Shape 125">
              <a:extLst>
                <a:ext uri="{FF2B5EF4-FFF2-40B4-BE49-F238E27FC236}">
                  <a16:creationId xmlns:a16="http://schemas.microsoft.com/office/drawing/2014/main" id="{AF38E8E6-ADC7-4ADA-866C-CCC967492868}"/>
                </a:ext>
              </a:extLst>
            </p:cNvPr>
            <p:cNvSpPr/>
            <p:nvPr/>
          </p:nvSpPr>
          <p:spPr>
            <a:xfrm>
              <a:off x="3335123" y="1293818"/>
              <a:ext cx="621429" cy="81808"/>
            </a:xfrm>
            <a:custGeom>
              <a:avLst/>
              <a:gdLst>
                <a:gd name="connsiteX0" fmla="*/ 0 w 1041895"/>
                <a:gd name="connsiteY0" fmla="*/ 0 h 137160"/>
                <a:gd name="connsiteX1" fmla="*/ 926804 w 1041895"/>
                <a:gd name="connsiteY1" fmla="*/ 0 h 137160"/>
                <a:gd name="connsiteX2" fmla="*/ 1041895 w 1041895"/>
                <a:gd name="connsiteY2" fmla="*/ 137160 h 137160"/>
                <a:gd name="connsiteX3" fmla="*/ 115091 w 1041895"/>
                <a:gd name="connsiteY3" fmla="*/ 137160 h 137160"/>
              </a:gdLst>
              <a:ahLst/>
              <a:cxnLst>
                <a:cxn ang="0">
                  <a:pos x="connsiteX0" y="connsiteY0"/>
                </a:cxn>
                <a:cxn ang="0">
                  <a:pos x="connsiteX1" y="connsiteY1"/>
                </a:cxn>
                <a:cxn ang="0">
                  <a:pos x="connsiteX2" y="connsiteY2"/>
                </a:cxn>
                <a:cxn ang="0">
                  <a:pos x="connsiteX3" y="connsiteY3"/>
                </a:cxn>
              </a:cxnLst>
              <a:rect l="l" t="t" r="r" b="b"/>
              <a:pathLst>
                <a:path w="1041895" h="137160">
                  <a:moveTo>
                    <a:pt x="0" y="0"/>
                  </a:moveTo>
                  <a:lnTo>
                    <a:pt x="926804" y="0"/>
                  </a:lnTo>
                  <a:lnTo>
                    <a:pt x="1041895" y="137160"/>
                  </a:lnTo>
                  <a:lnTo>
                    <a:pt x="115091" y="13716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7" name="Freeform: Shape 126">
              <a:extLst>
                <a:ext uri="{FF2B5EF4-FFF2-40B4-BE49-F238E27FC236}">
                  <a16:creationId xmlns:a16="http://schemas.microsoft.com/office/drawing/2014/main" id="{F3B80E78-B508-4D0B-8C16-249DF09FBC31}"/>
                </a:ext>
              </a:extLst>
            </p:cNvPr>
            <p:cNvSpPr/>
            <p:nvPr/>
          </p:nvSpPr>
          <p:spPr>
            <a:xfrm>
              <a:off x="2895002" y="2830210"/>
              <a:ext cx="655119" cy="81808"/>
            </a:xfrm>
            <a:custGeom>
              <a:avLst/>
              <a:gdLst>
                <a:gd name="connsiteX0" fmla="*/ 195885 w 1098380"/>
                <a:gd name="connsiteY0" fmla="*/ 0 h 137160"/>
                <a:gd name="connsiteX1" fmla="*/ 1098380 w 1098380"/>
                <a:gd name="connsiteY1" fmla="*/ 0 h 137160"/>
                <a:gd name="connsiteX2" fmla="*/ 902495 w 1098380"/>
                <a:gd name="connsiteY2" fmla="*/ 137160 h 137160"/>
                <a:gd name="connsiteX3" fmla="*/ 0 w 1098380"/>
                <a:gd name="connsiteY3" fmla="*/ 137160 h 137160"/>
              </a:gdLst>
              <a:ahLst/>
              <a:cxnLst>
                <a:cxn ang="0">
                  <a:pos x="connsiteX0" y="connsiteY0"/>
                </a:cxn>
                <a:cxn ang="0">
                  <a:pos x="connsiteX1" y="connsiteY1"/>
                </a:cxn>
                <a:cxn ang="0">
                  <a:pos x="connsiteX2" y="connsiteY2"/>
                </a:cxn>
                <a:cxn ang="0">
                  <a:pos x="connsiteX3" y="connsiteY3"/>
                </a:cxn>
              </a:cxnLst>
              <a:rect l="l" t="t" r="r" b="b"/>
              <a:pathLst>
                <a:path w="1098380" h="137160">
                  <a:moveTo>
                    <a:pt x="195885" y="0"/>
                  </a:moveTo>
                  <a:lnTo>
                    <a:pt x="1098380" y="0"/>
                  </a:lnTo>
                  <a:lnTo>
                    <a:pt x="902495" y="137160"/>
                  </a:lnTo>
                  <a:lnTo>
                    <a:pt x="0" y="13716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8" name="Group 127">
            <a:extLst>
              <a:ext uri="{FF2B5EF4-FFF2-40B4-BE49-F238E27FC236}">
                <a16:creationId xmlns:a16="http://schemas.microsoft.com/office/drawing/2014/main" id="{06D0D404-E548-4B5D-8807-CBB82A7F6264}"/>
              </a:ext>
            </a:extLst>
          </p:cNvPr>
          <p:cNvGrpSpPr/>
          <p:nvPr/>
        </p:nvGrpSpPr>
        <p:grpSpPr>
          <a:xfrm>
            <a:off x="7570685" y="1999623"/>
            <a:ext cx="4156505" cy="1219790"/>
            <a:chOff x="3167718" y="1375955"/>
            <a:chExt cx="4985682" cy="1463125"/>
          </a:xfrm>
        </p:grpSpPr>
        <p:sp>
          <p:nvSpPr>
            <p:cNvPr id="129" name="Freeform: Shape 128">
              <a:extLst>
                <a:ext uri="{FF2B5EF4-FFF2-40B4-BE49-F238E27FC236}">
                  <a16:creationId xmlns:a16="http://schemas.microsoft.com/office/drawing/2014/main" id="{2B4FC18E-391B-4ECE-A710-654E8C918382}"/>
                </a:ext>
              </a:extLst>
            </p:cNvPr>
            <p:cNvSpPr/>
            <p:nvPr/>
          </p:nvSpPr>
          <p:spPr>
            <a:xfrm>
              <a:off x="3167718" y="1375955"/>
              <a:ext cx="4985682" cy="1463125"/>
            </a:xfrm>
            <a:custGeom>
              <a:avLst/>
              <a:gdLst>
                <a:gd name="connsiteX0" fmla="*/ 674107 w 8359048"/>
                <a:gd name="connsiteY0" fmla="*/ 0 h 2453089"/>
                <a:gd name="connsiteX1" fmla="*/ 7825648 w 8359048"/>
                <a:gd name="connsiteY1" fmla="*/ 0 h 2453089"/>
                <a:gd name="connsiteX2" fmla="*/ 7825648 w 8359048"/>
                <a:gd name="connsiteY2" fmla="*/ 14689 h 2453089"/>
                <a:gd name="connsiteX3" fmla="*/ 8359048 w 8359048"/>
                <a:gd name="connsiteY3" fmla="*/ 1233889 h 2453089"/>
                <a:gd name="connsiteX4" fmla="*/ 7825648 w 8359048"/>
                <a:gd name="connsiteY4" fmla="*/ 2453089 h 2453089"/>
                <a:gd name="connsiteX5" fmla="*/ 7825648 w 8359048"/>
                <a:gd name="connsiteY5" fmla="*/ 2441448 h 2453089"/>
                <a:gd name="connsiteX6" fmla="*/ 0 w 8359048"/>
                <a:gd name="connsiteY6" fmla="*/ 2441448 h 2453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359048" h="2453089">
                  <a:moveTo>
                    <a:pt x="674107" y="0"/>
                  </a:moveTo>
                  <a:lnTo>
                    <a:pt x="7825648" y="0"/>
                  </a:lnTo>
                  <a:lnTo>
                    <a:pt x="7825648" y="14689"/>
                  </a:lnTo>
                  <a:lnTo>
                    <a:pt x="8359048" y="1233889"/>
                  </a:lnTo>
                  <a:lnTo>
                    <a:pt x="7825648" y="2453089"/>
                  </a:lnTo>
                  <a:lnTo>
                    <a:pt x="7825648" y="2441448"/>
                  </a:lnTo>
                  <a:lnTo>
                    <a:pt x="0" y="2441448"/>
                  </a:lnTo>
                  <a:close/>
                </a:path>
              </a:pathLst>
            </a:custGeom>
            <a:solidFill>
              <a:srgbClr val="72869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0" name="TextBox 129">
              <a:extLst>
                <a:ext uri="{FF2B5EF4-FFF2-40B4-BE49-F238E27FC236}">
                  <a16:creationId xmlns:a16="http://schemas.microsoft.com/office/drawing/2014/main" id="{311372AE-876C-4A7D-AD7F-1C1D1441696E}"/>
                </a:ext>
              </a:extLst>
            </p:cNvPr>
            <p:cNvSpPr txBox="1"/>
            <p:nvPr/>
          </p:nvSpPr>
          <p:spPr>
            <a:xfrm>
              <a:off x="3966929" y="1466484"/>
              <a:ext cx="3250398" cy="1354871"/>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04</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99" name="Group 98">
            <a:extLst>
              <a:ext uri="{FF2B5EF4-FFF2-40B4-BE49-F238E27FC236}">
                <a16:creationId xmlns:a16="http://schemas.microsoft.com/office/drawing/2014/main" id="{233E2068-C032-44E6-9E80-FD5FA65C7F91}"/>
              </a:ext>
            </a:extLst>
          </p:cNvPr>
          <p:cNvGrpSpPr/>
          <p:nvPr/>
        </p:nvGrpSpPr>
        <p:grpSpPr>
          <a:xfrm>
            <a:off x="1567089" y="1936830"/>
            <a:ext cx="885002" cy="1368593"/>
            <a:chOff x="2895002" y="1282911"/>
            <a:chExt cx="1061550" cy="1641613"/>
          </a:xfrm>
          <a:solidFill>
            <a:schemeClr val="bg1">
              <a:lumMod val="65000"/>
            </a:schemeClr>
          </a:solidFill>
        </p:grpSpPr>
        <p:sp>
          <p:nvSpPr>
            <p:cNvPr id="33" name="Freeform: Shape 32">
              <a:extLst>
                <a:ext uri="{FF2B5EF4-FFF2-40B4-BE49-F238E27FC236}">
                  <a16:creationId xmlns:a16="http://schemas.microsoft.com/office/drawing/2014/main" id="{225E7041-1454-43A9-872C-C37296D4C0E1}"/>
                </a:ext>
              </a:extLst>
            </p:cNvPr>
            <p:cNvSpPr>
              <a:spLocks noChangeAspect="1"/>
            </p:cNvSpPr>
            <p:nvPr/>
          </p:nvSpPr>
          <p:spPr>
            <a:xfrm rot="926121">
              <a:off x="3264923" y="1282911"/>
              <a:ext cx="478404" cy="1641613"/>
            </a:xfrm>
            <a:custGeom>
              <a:avLst/>
              <a:gdLst>
                <a:gd name="connsiteX0" fmla="*/ 893557 w 893557"/>
                <a:gd name="connsiteY0" fmla="*/ 0 h 3066184"/>
                <a:gd name="connsiteX1" fmla="*/ 893557 w 893557"/>
                <a:gd name="connsiteY1" fmla="*/ 2819464 h 3066184"/>
                <a:gd name="connsiteX2" fmla="*/ 0 w 893557"/>
                <a:gd name="connsiteY2" fmla="*/ 3066184 h 3066184"/>
                <a:gd name="connsiteX3" fmla="*/ 0 w 893557"/>
                <a:gd name="connsiteY3" fmla="*/ 246720 h 3066184"/>
              </a:gdLst>
              <a:ahLst/>
              <a:cxnLst>
                <a:cxn ang="0">
                  <a:pos x="connsiteX0" y="connsiteY0"/>
                </a:cxn>
                <a:cxn ang="0">
                  <a:pos x="connsiteX1" y="connsiteY1"/>
                </a:cxn>
                <a:cxn ang="0">
                  <a:pos x="connsiteX2" y="connsiteY2"/>
                </a:cxn>
                <a:cxn ang="0">
                  <a:pos x="connsiteX3" y="connsiteY3"/>
                </a:cxn>
              </a:cxnLst>
              <a:rect l="l" t="t" r="r" b="b"/>
              <a:pathLst>
                <a:path w="893557" h="3066184">
                  <a:moveTo>
                    <a:pt x="893557" y="0"/>
                  </a:moveTo>
                  <a:lnTo>
                    <a:pt x="893557" y="2819464"/>
                  </a:lnTo>
                  <a:lnTo>
                    <a:pt x="0" y="3066184"/>
                  </a:lnTo>
                  <a:lnTo>
                    <a:pt x="0" y="24672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Freeform: Shape 46">
              <a:extLst>
                <a:ext uri="{FF2B5EF4-FFF2-40B4-BE49-F238E27FC236}">
                  <a16:creationId xmlns:a16="http://schemas.microsoft.com/office/drawing/2014/main" id="{7DB4E879-98E3-4E78-8427-23E503787A3F}"/>
                </a:ext>
              </a:extLst>
            </p:cNvPr>
            <p:cNvSpPr/>
            <p:nvPr/>
          </p:nvSpPr>
          <p:spPr>
            <a:xfrm>
              <a:off x="3335123" y="1293818"/>
              <a:ext cx="621429" cy="81808"/>
            </a:xfrm>
            <a:custGeom>
              <a:avLst/>
              <a:gdLst>
                <a:gd name="connsiteX0" fmla="*/ 0 w 1041895"/>
                <a:gd name="connsiteY0" fmla="*/ 0 h 137160"/>
                <a:gd name="connsiteX1" fmla="*/ 926804 w 1041895"/>
                <a:gd name="connsiteY1" fmla="*/ 0 h 137160"/>
                <a:gd name="connsiteX2" fmla="*/ 1041895 w 1041895"/>
                <a:gd name="connsiteY2" fmla="*/ 137160 h 137160"/>
                <a:gd name="connsiteX3" fmla="*/ 115091 w 1041895"/>
                <a:gd name="connsiteY3" fmla="*/ 137160 h 137160"/>
              </a:gdLst>
              <a:ahLst/>
              <a:cxnLst>
                <a:cxn ang="0">
                  <a:pos x="connsiteX0" y="connsiteY0"/>
                </a:cxn>
                <a:cxn ang="0">
                  <a:pos x="connsiteX1" y="connsiteY1"/>
                </a:cxn>
                <a:cxn ang="0">
                  <a:pos x="connsiteX2" y="connsiteY2"/>
                </a:cxn>
                <a:cxn ang="0">
                  <a:pos x="connsiteX3" y="connsiteY3"/>
                </a:cxn>
              </a:cxnLst>
              <a:rect l="l" t="t" r="r" b="b"/>
              <a:pathLst>
                <a:path w="1041895" h="137160">
                  <a:moveTo>
                    <a:pt x="0" y="0"/>
                  </a:moveTo>
                  <a:lnTo>
                    <a:pt x="926804" y="0"/>
                  </a:lnTo>
                  <a:lnTo>
                    <a:pt x="1041895" y="137160"/>
                  </a:lnTo>
                  <a:lnTo>
                    <a:pt x="115091" y="13716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Freeform: Shape 47">
              <a:extLst>
                <a:ext uri="{FF2B5EF4-FFF2-40B4-BE49-F238E27FC236}">
                  <a16:creationId xmlns:a16="http://schemas.microsoft.com/office/drawing/2014/main" id="{ACFC0A63-4504-4996-94FC-3F3E0BAA8A52}"/>
                </a:ext>
              </a:extLst>
            </p:cNvPr>
            <p:cNvSpPr/>
            <p:nvPr/>
          </p:nvSpPr>
          <p:spPr>
            <a:xfrm>
              <a:off x="2895002" y="2830210"/>
              <a:ext cx="655119" cy="81808"/>
            </a:xfrm>
            <a:custGeom>
              <a:avLst/>
              <a:gdLst>
                <a:gd name="connsiteX0" fmla="*/ 195885 w 1098380"/>
                <a:gd name="connsiteY0" fmla="*/ 0 h 137160"/>
                <a:gd name="connsiteX1" fmla="*/ 1098380 w 1098380"/>
                <a:gd name="connsiteY1" fmla="*/ 0 h 137160"/>
                <a:gd name="connsiteX2" fmla="*/ 902495 w 1098380"/>
                <a:gd name="connsiteY2" fmla="*/ 137160 h 137160"/>
                <a:gd name="connsiteX3" fmla="*/ 0 w 1098380"/>
                <a:gd name="connsiteY3" fmla="*/ 137160 h 137160"/>
              </a:gdLst>
              <a:ahLst/>
              <a:cxnLst>
                <a:cxn ang="0">
                  <a:pos x="connsiteX0" y="connsiteY0"/>
                </a:cxn>
                <a:cxn ang="0">
                  <a:pos x="connsiteX1" y="connsiteY1"/>
                </a:cxn>
                <a:cxn ang="0">
                  <a:pos x="connsiteX2" y="connsiteY2"/>
                </a:cxn>
                <a:cxn ang="0">
                  <a:pos x="connsiteX3" y="connsiteY3"/>
                </a:cxn>
              </a:cxnLst>
              <a:rect l="l" t="t" r="r" b="b"/>
              <a:pathLst>
                <a:path w="1098380" h="137160">
                  <a:moveTo>
                    <a:pt x="195885" y="0"/>
                  </a:moveTo>
                  <a:lnTo>
                    <a:pt x="1098380" y="0"/>
                  </a:lnTo>
                  <a:lnTo>
                    <a:pt x="902495" y="137160"/>
                  </a:lnTo>
                  <a:lnTo>
                    <a:pt x="0" y="13716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10" name="Group 109">
            <a:extLst>
              <a:ext uri="{FF2B5EF4-FFF2-40B4-BE49-F238E27FC236}">
                <a16:creationId xmlns:a16="http://schemas.microsoft.com/office/drawing/2014/main" id="{9DD3A7AC-EDDF-45DE-8DFF-4CBAC3731824}"/>
              </a:ext>
            </a:extLst>
          </p:cNvPr>
          <p:cNvGrpSpPr/>
          <p:nvPr/>
        </p:nvGrpSpPr>
        <p:grpSpPr>
          <a:xfrm>
            <a:off x="7570685" y="5169870"/>
            <a:ext cx="4156505" cy="1219790"/>
            <a:chOff x="3167718" y="5031220"/>
            <a:chExt cx="4985682" cy="1463125"/>
          </a:xfrm>
        </p:grpSpPr>
        <p:sp>
          <p:nvSpPr>
            <p:cNvPr id="111" name="Freeform: Shape 110">
              <a:extLst>
                <a:ext uri="{FF2B5EF4-FFF2-40B4-BE49-F238E27FC236}">
                  <a16:creationId xmlns:a16="http://schemas.microsoft.com/office/drawing/2014/main" id="{60146D7F-CAC8-43AB-891C-97950A9BAC5E}"/>
                </a:ext>
              </a:extLst>
            </p:cNvPr>
            <p:cNvSpPr/>
            <p:nvPr/>
          </p:nvSpPr>
          <p:spPr>
            <a:xfrm>
              <a:off x="3167718" y="5031220"/>
              <a:ext cx="4985682" cy="1463125"/>
            </a:xfrm>
            <a:custGeom>
              <a:avLst/>
              <a:gdLst>
                <a:gd name="connsiteX0" fmla="*/ 674107 w 8359048"/>
                <a:gd name="connsiteY0" fmla="*/ 0 h 2453089"/>
                <a:gd name="connsiteX1" fmla="*/ 7825648 w 8359048"/>
                <a:gd name="connsiteY1" fmla="*/ 0 h 2453089"/>
                <a:gd name="connsiteX2" fmla="*/ 7825648 w 8359048"/>
                <a:gd name="connsiteY2" fmla="*/ 14689 h 2453089"/>
                <a:gd name="connsiteX3" fmla="*/ 8359048 w 8359048"/>
                <a:gd name="connsiteY3" fmla="*/ 1233889 h 2453089"/>
                <a:gd name="connsiteX4" fmla="*/ 7825648 w 8359048"/>
                <a:gd name="connsiteY4" fmla="*/ 2453089 h 2453089"/>
                <a:gd name="connsiteX5" fmla="*/ 7825648 w 8359048"/>
                <a:gd name="connsiteY5" fmla="*/ 2441448 h 2453089"/>
                <a:gd name="connsiteX6" fmla="*/ 0 w 8359048"/>
                <a:gd name="connsiteY6" fmla="*/ 2441448 h 2453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359048" h="2453089">
                  <a:moveTo>
                    <a:pt x="674107" y="0"/>
                  </a:moveTo>
                  <a:lnTo>
                    <a:pt x="7825648" y="0"/>
                  </a:lnTo>
                  <a:lnTo>
                    <a:pt x="7825648" y="14689"/>
                  </a:lnTo>
                  <a:lnTo>
                    <a:pt x="8359048" y="1233889"/>
                  </a:lnTo>
                  <a:lnTo>
                    <a:pt x="7825648" y="2453089"/>
                  </a:lnTo>
                  <a:lnTo>
                    <a:pt x="7825648" y="2441448"/>
                  </a:lnTo>
                  <a:lnTo>
                    <a:pt x="0" y="2441448"/>
                  </a:lnTo>
                  <a:close/>
                </a:path>
              </a:pathLst>
            </a:custGeom>
            <a:solidFill>
              <a:srgbClr val="B5B5B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2" name="TextBox 111">
              <a:extLst>
                <a:ext uri="{FF2B5EF4-FFF2-40B4-BE49-F238E27FC236}">
                  <a16:creationId xmlns:a16="http://schemas.microsoft.com/office/drawing/2014/main" id="{0364B367-78D2-4822-99B1-A0678CEF28A0}"/>
                </a:ext>
              </a:extLst>
            </p:cNvPr>
            <p:cNvSpPr txBox="1"/>
            <p:nvPr/>
          </p:nvSpPr>
          <p:spPr>
            <a:xfrm>
              <a:off x="3953158" y="5120639"/>
              <a:ext cx="3250398" cy="1354871"/>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06</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121" name="Group 120">
            <a:extLst>
              <a:ext uri="{FF2B5EF4-FFF2-40B4-BE49-F238E27FC236}">
                <a16:creationId xmlns:a16="http://schemas.microsoft.com/office/drawing/2014/main" id="{8D280AF7-F514-4F9A-84D7-4082AD51C7C3}"/>
              </a:ext>
            </a:extLst>
          </p:cNvPr>
          <p:cNvGrpSpPr/>
          <p:nvPr/>
        </p:nvGrpSpPr>
        <p:grpSpPr>
          <a:xfrm>
            <a:off x="7579653" y="3569576"/>
            <a:ext cx="4156505" cy="1219790"/>
            <a:chOff x="5758518" y="3204755"/>
            <a:chExt cx="4985682" cy="1463125"/>
          </a:xfrm>
        </p:grpSpPr>
        <p:sp>
          <p:nvSpPr>
            <p:cNvPr id="122" name="Freeform: Shape 121">
              <a:extLst>
                <a:ext uri="{FF2B5EF4-FFF2-40B4-BE49-F238E27FC236}">
                  <a16:creationId xmlns:a16="http://schemas.microsoft.com/office/drawing/2014/main" id="{3FF40FAD-0903-4716-A2E8-4A085FAF9094}"/>
                </a:ext>
              </a:extLst>
            </p:cNvPr>
            <p:cNvSpPr/>
            <p:nvPr/>
          </p:nvSpPr>
          <p:spPr>
            <a:xfrm>
              <a:off x="5758518" y="3204755"/>
              <a:ext cx="4985682" cy="1463125"/>
            </a:xfrm>
            <a:custGeom>
              <a:avLst/>
              <a:gdLst>
                <a:gd name="connsiteX0" fmla="*/ 674107 w 8359048"/>
                <a:gd name="connsiteY0" fmla="*/ 0 h 2453089"/>
                <a:gd name="connsiteX1" fmla="*/ 7825648 w 8359048"/>
                <a:gd name="connsiteY1" fmla="*/ 0 h 2453089"/>
                <a:gd name="connsiteX2" fmla="*/ 7825648 w 8359048"/>
                <a:gd name="connsiteY2" fmla="*/ 14689 h 2453089"/>
                <a:gd name="connsiteX3" fmla="*/ 8359048 w 8359048"/>
                <a:gd name="connsiteY3" fmla="*/ 1233889 h 2453089"/>
                <a:gd name="connsiteX4" fmla="*/ 7825648 w 8359048"/>
                <a:gd name="connsiteY4" fmla="*/ 2453089 h 2453089"/>
                <a:gd name="connsiteX5" fmla="*/ 7825648 w 8359048"/>
                <a:gd name="connsiteY5" fmla="*/ 2441448 h 2453089"/>
                <a:gd name="connsiteX6" fmla="*/ 0 w 8359048"/>
                <a:gd name="connsiteY6" fmla="*/ 2441448 h 2453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359048" h="2453089">
                  <a:moveTo>
                    <a:pt x="674107" y="0"/>
                  </a:moveTo>
                  <a:lnTo>
                    <a:pt x="7825648" y="0"/>
                  </a:lnTo>
                  <a:lnTo>
                    <a:pt x="7825648" y="14689"/>
                  </a:lnTo>
                  <a:lnTo>
                    <a:pt x="8359048" y="1233889"/>
                  </a:lnTo>
                  <a:lnTo>
                    <a:pt x="7825648" y="2453089"/>
                  </a:lnTo>
                  <a:lnTo>
                    <a:pt x="7825648" y="2441448"/>
                  </a:lnTo>
                  <a:lnTo>
                    <a:pt x="0" y="2441448"/>
                  </a:lnTo>
                  <a:close/>
                </a:path>
              </a:pathLst>
            </a:custGeom>
            <a:solidFill>
              <a:srgbClr val="8DA1B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3" name="TextBox 122">
              <a:extLst>
                <a:ext uri="{FF2B5EF4-FFF2-40B4-BE49-F238E27FC236}">
                  <a16:creationId xmlns:a16="http://schemas.microsoft.com/office/drawing/2014/main" id="{CDA57A41-EC78-4D52-BA88-CFB5DC292687}"/>
                </a:ext>
              </a:extLst>
            </p:cNvPr>
            <p:cNvSpPr txBox="1"/>
            <p:nvPr/>
          </p:nvSpPr>
          <p:spPr>
            <a:xfrm>
              <a:off x="6543958" y="3291840"/>
              <a:ext cx="3250398" cy="1354871"/>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05</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103" name="Group 102">
            <a:extLst>
              <a:ext uri="{FF2B5EF4-FFF2-40B4-BE49-F238E27FC236}">
                <a16:creationId xmlns:a16="http://schemas.microsoft.com/office/drawing/2014/main" id="{101D0D5B-4DAE-4F5C-A29F-AF08EBDD31F0}"/>
              </a:ext>
            </a:extLst>
          </p:cNvPr>
          <p:cNvGrpSpPr/>
          <p:nvPr/>
        </p:nvGrpSpPr>
        <p:grpSpPr>
          <a:xfrm>
            <a:off x="1803418" y="3584353"/>
            <a:ext cx="4156505" cy="1219790"/>
            <a:chOff x="5758518" y="3204755"/>
            <a:chExt cx="4985682" cy="1463125"/>
          </a:xfrm>
        </p:grpSpPr>
        <p:sp>
          <p:nvSpPr>
            <p:cNvPr id="58" name="Freeform: Shape 57">
              <a:extLst>
                <a:ext uri="{FF2B5EF4-FFF2-40B4-BE49-F238E27FC236}">
                  <a16:creationId xmlns:a16="http://schemas.microsoft.com/office/drawing/2014/main" id="{92B3133A-479A-4248-8F1C-78C363C1428C}"/>
                </a:ext>
              </a:extLst>
            </p:cNvPr>
            <p:cNvSpPr/>
            <p:nvPr/>
          </p:nvSpPr>
          <p:spPr>
            <a:xfrm>
              <a:off x="5758518" y="3204755"/>
              <a:ext cx="4985682" cy="1463125"/>
            </a:xfrm>
            <a:custGeom>
              <a:avLst/>
              <a:gdLst>
                <a:gd name="connsiteX0" fmla="*/ 674107 w 8359048"/>
                <a:gd name="connsiteY0" fmla="*/ 0 h 2453089"/>
                <a:gd name="connsiteX1" fmla="*/ 7825648 w 8359048"/>
                <a:gd name="connsiteY1" fmla="*/ 0 h 2453089"/>
                <a:gd name="connsiteX2" fmla="*/ 7825648 w 8359048"/>
                <a:gd name="connsiteY2" fmla="*/ 14689 h 2453089"/>
                <a:gd name="connsiteX3" fmla="*/ 8359048 w 8359048"/>
                <a:gd name="connsiteY3" fmla="*/ 1233889 h 2453089"/>
                <a:gd name="connsiteX4" fmla="*/ 7825648 w 8359048"/>
                <a:gd name="connsiteY4" fmla="*/ 2453089 h 2453089"/>
                <a:gd name="connsiteX5" fmla="*/ 7825648 w 8359048"/>
                <a:gd name="connsiteY5" fmla="*/ 2441448 h 2453089"/>
                <a:gd name="connsiteX6" fmla="*/ 0 w 8359048"/>
                <a:gd name="connsiteY6" fmla="*/ 2441448 h 2453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359048" h="2453089">
                  <a:moveTo>
                    <a:pt x="674107" y="0"/>
                  </a:moveTo>
                  <a:lnTo>
                    <a:pt x="7825648" y="0"/>
                  </a:lnTo>
                  <a:lnTo>
                    <a:pt x="7825648" y="14689"/>
                  </a:lnTo>
                  <a:lnTo>
                    <a:pt x="8359048" y="1233889"/>
                  </a:lnTo>
                  <a:lnTo>
                    <a:pt x="7825648" y="2453089"/>
                  </a:lnTo>
                  <a:lnTo>
                    <a:pt x="7825648" y="2441448"/>
                  </a:lnTo>
                  <a:lnTo>
                    <a:pt x="0" y="2441448"/>
                  </a:ln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7" name="TextBox 86">
              <a:extLst>
                <a:ext uri="{FF2B5EF4-FFF2-40B4-BE49-F238E27FC236}">
                  <a16:creationId xmlns:a16="http://schemas.microsoft.com/office/drawing/2014/main" id="{81EAE7EF-5869-4107-B33F-B9867B45C29D}"/>
                </a:ext>
              </a:extLst>
            </p:cNvPr>
            <p:cNvSpPr txBox="1"/>
            <p:nvPr/>
          </p:nvSpPr>
          <p:spPr>
            <a:xfrm>
              <a:off x="6543958" y="3291840"/>
              <a:ext cx="3250398" cy="1354871"/>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02</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102" name="Group 101">
            <a:extLst>
              <a:ext uri="{FF2B5EF4-FFF2-40B4-BE49-F238E27FC236}">
                <a16:creationId xmlns:a16="http://schemas.microsoft.com/office/drawing/2014/main" id="{460A8D55-81DE-40D3-A100-00AB96CF128E}"/>
              </a:ext>
            </a:extLst>
          </p:cNvPr>
          <p:cNvGrpSpPr/>
          <p:nvPr/>
        </p:nvGrpSpPr>
        <p:grpSpPr>
          <a:xfrm>
            <a:off x="1794450" y="2014400"/>
            <a:ext cx="4156505" cy="1219790"/>
            <a:chOff x="3167718" y="1375955"/>
            <a:chExt cx="4985682" cy="1463125"/>
          </a:xfrm>
        </p:grpSpPr>
        <p:sp>
          <p:nvSpPr>
            <p:cNvPr id="30" name="Freeform: Shape 29">
              <a:extLst>
                <a:ext uri="{FF2B5EF4-FFF2-40B4-BE49-F238E27FC236}">
                  <a16:creationId xmlns:a16="http://schemas.microsoft.com/office/drawing/2014/main" id="{B6B53FDA-69D8-4890-A7E3-C9044C1E947B}"/>
                </a:ext>
              </a:extLst>
            </p:cNvPr>
            <p:cNvSpPr/>
            <p:nvPr/>
          </p:nvSpPr>
          <p:spPr>
            <a:xfrm>
              <a:off x="3167718" y="1375955"/>
              <a:ext cx="4985682" cy="1463125"/>
            </a:xfrm>
            <a:custGeom>
              <a:avLst/>
              <a:gdLst>
                <a:gd name="connsiteX0" fmla="*/ 674107 w 8359048"/>
                <a:gd name="connsiteY0" fmla="*/ 0 h 2453089"/>
                <a:gd name="connsiteX1" fmla="*/ 7825648 w 8359048"/>
                <a:gd name="connsiteY1" fmla="*/ 0 h 2453089"/>
                <a:gd name="connsiteX2" fmla="*/ 7825648 w 8359048"/>
                <a:gd name="connsiteY2" fmla="*/ 14689 h 2453089"/>
                <a:gd name="connsiteX3" fmla="*/ 8359048 w 8359048"/>
                <a:gd name="connsiteY3" fmla="*/ 1233889 h 2453089"/>
                <a:gd name="connsiteX4" fmla="*/ 7825648 w 8359048"/>
                <a:gd name="connsiteY4" fmla="*/ 2453089 h 2453089"/>
                <a:gd name="connsiteX5" fmla="*/ 7825648 w 8359048"/>
                <a:gd name="connsiteY5" fmla="*/ 2441448 h 2453089"/>
                <a:gd name="connsiteX6" fmla="*/ 0 w 8359048"/>
                <a:gd name="connsiteY6" fmla="*/ 2441448 h 2453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359048" h="2453089">
                  <a:moveTo>
                    <a:pt x="674107" y="0"/>
                  </a:moveTo>
                  <a:lnTo>
                    <a:pt x="7825648" y="0"/>
                  </a:lnTo>
                  <a:lnTo>
                    <a:pt x="7825648" y="14689"/>
                  </a:lnTo>
                  <a:lnTo>
                    <a:pt x="8359048" y="1233889"/>
                  </a:lnTo>
                  <a:lnTo>
                    <a:pt x="7825648" y="2453089"/>
                  </a:lnTo>
                  <a:lnTo>
                    <a:pt x="7825648" y="2441448"/>
                  </a:lnTo>
                  <a:lnTo>
                    <a:pt x="0" y="2441448"/>
                  </a:lnTo>
                  <a:close/>
                </a:path>
              </a:pathLst>
            </a:cu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5" name="TextBox 84">
              <a:extLst>
                <a:ext uri="{FF2B5EF4-FFF2-40B4-BE49-F238E27FC236}">
                  <a16:creationId xmlns:a16="http://schemas.microsoft.com/office/drawing/2014/main" id="{AA6F0436-1058-4E57-8522-C3D4E373E512}"/>
                </a:ext>
              </a:extLst>
            </p:cNvPr>
            <p:cNvSpPr txBox="1"/>
            <p:nvPr/>
          </p:nvSpPr>
          <p:spPr>
            <a:xfrm>
              <a:off x="3966929" y="1466484"/>
              <a:ext cx="3250398" cy="1354871"/>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01</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104" name="Group 103">
            <a:extLst>
              <a:ext uri="{FF2B5EF4-FFF2-40B4-BE49-F238E27FC236}">
                <a16:creationId xmlns:a16="http://schemas.microsoft.com/office/drawing/2014/main" id="{6325BFEF-405A-43DF-8592-2E21B87CB6E2}"/>
              </a:ext>
            </a:extLst>
          </p:cNvPr>
          <p:cNvGrpSpPr/>
          <p:nvPr/>
        </p:nvGrpSpPr>
        <p:grpSpPr>
          <a:xfrm>
            <a:off x="1794450" y="5184647"/>
            <a:ext cx="4156505" cy="1219790"/>
            <a:chOff x="3167718" y="5031220"/>
            <a:chExt cx="4985682" cy="1463125"/>
          </a:xfrm>
        </p:grpSpPr>
        <p:sp>
          <p:nvSpPr>
            <p:cNvPr id="66" name="Freeform: Shape 65">
              <a:extLst>
                <a:ext uri="{FF2B5EF4-FFF2-40B4-BE49-F238E27FC236}">
                  <a16:creationId xmlns:a16="http://schemas.microsoft.com/office/drawing/2014/main" id="{E260E98B-2941-44E6-916E-FED5B1F96DFB}"/>
                </a:ext>
              </a:extLst>
            </p:cNvPr>
            <p:cNvSpPr/>
            <p:nvPr/>
          </p:nvSpPr>
          <p:spPr>
            <a:xfrm>
              <a:off x="3167718" y="5031220"/>
              <a:ext cx="4985682" cy="1463125"/>
            </a:xfrm>
            <a:custGeom>
              <a:avLst/>
              <a:gdLst>
                <a:gd name="connsiteX0" fmla="*/ 674107 w 8359048"/>
                <a:gd name="connsiteY0" fmla="*/ 0 h 2453089"/>
                <a:gd name="connsiteX1" fmla="*/ 7825648 w 8359048"/>
                <a:gd name="connsiteY1" fmla="*/ 0 h 2453089"/>
                <a:gd name="connsiteX2" fmla="*/ 7825648 w 8359048"/>
                <a:gd name="connsiteY2" fmla="*/ 14689 h 2453089"/>
                <a:gd name="connsiteX3" fmla="*/ 8359048 w 8359048"/>
                <a:gd name="connsiteY3" fmla="*/ 1233889 h 2453089"/>
                <a:gd name="connsiteX4" fmla="*/ 7825648 w 8359048"/>
                <a:gd name="connsiteY4" fmla="*/ 2453089 h 2453089"/>
                <a:gd name="connsiteX5" fmla="*/ 7825648 w 8359048"/>
                <a:gd name="connsiteY5" fmla="*/ 2441448 h 2453089"/>
                <a:gd name="connsiteX6" fmla="*/ 0 w 8359048"/>
                <a:gd name="connsiteY6" fmla="*/ 2441448 h 2453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359048" h="2453089">
                  <a:moveTo>
                    <a:pt x="674107" y="0"/>
                  </a:moveTo>
                  <a:lnTo>
                    <a:pt x="7825648" y="0"/>
                  </a:lnTo>
                  <a:lnTo>
                    <a:pt x="7825648" y="14689"/>
                  </a:lnTo>
                  <a:lnTo>
                    <a:pt x="8359048" y="1233889"/>
                  </a:lnTo>
                  <a:lnTo>
                    <a:pt x="7825648" y="2453089"/>
                  </a:lnTo>
                  <a:lnTo>
                    <a:pt x="7825648" y="2441448"/>
                  </a:lnTo>
                  <a:lnTo>
                    <a:pt x="0" y="2441448"/>
                  </a:lnTo>
                  <a:close/>
                </a:path>
              </a:pathLst>
            </a:cu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9" name="TextBox 88">
              <a:extLst>
                <a:ext uri="{FF2B5EF4-FFF2-40B4-BE49-F238E27FC236}">
                  <a16:creationId xmlns:a16="http://schemas.microsoft.com/office/drawing/2014/main" id="{65959035-CDCB-45C4-A188-89C6041C3D9B}"/>
                </a:ext>
              </a:extLst>
            </p:cNvPr>
            <p:cNvSpPr txBox="1"/>
            <p:nvPr/>
          </p:nvSpPr>
          <p:spPr>
            <a:xfrm>
              <a:off x="3953158" y="5120639"/>
              <a:ext cx="3250398" cy="1354871"/>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03</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101" name="Group 100">
            <a:extLst>
              <a:ext uri="{FF2B5EF4-FFF2-40B4-BE49-F238E27FC236}">
                <a16:creationId xmlns:a16="http://schemas.microsoft.com/office/drawing/2014/main" id="{3EE95ABF-0B82-4359-B1AB-0F91D714BEB8}"/>
              </a:ext>
            </a:extLst>
          </p:cNvPr>
          <p:cNvGrpSpPr/>
          <p:nvPr/>
        </p:nvGrpSpPr>
        <p:grpSpPr>
          <a:xfrm>
            <a:off x="1567089" y="5107077"/>
            <a:ext cx="885002" cy="1368593"/>
            <a:chOff x="2895002" y="4938176"/>
            <a:chExt cx="1061550" cy="1641613"/>
          </a:xfrm>
          <a:solidFill>
            <a:schemeClr val="bg1">
              <a:lumMod val="65000"/>
            </a:schemeClr>
          </a:solidFill>
        </p:grpSpPr>
        <p:sp>
          <p:nvSpPr>
            <p:cNvPr id="65" name="Freeform: Shape 64">
              <a:extLst>
                <a:ext uri="{FF2B5EF4-FFF2-40B4-BE49-F238E27FC236}">
                  <a16:creationId xmlns:a16="http://schemas.microsoft.com/office/drawing/2014/main" id="{C5C54C26-2348-4331-BFB9-DB48D4AFD660}"/>
                </a:ext>
              </a:extLst>
            </p:cNvPr>
            <p:cNvSpPr>
              <a:spLocks noChangeAspect="1"/>
            </p:cNvSpPr>
            <p:nvPr/>
          </p:nvSpPr>
          <p:spPr>
            <a:xfrm rot="926121">
              <a:off x="3264923" y="4938176"/>
              <a:ext cx="478404" cy="1641613"/>
            </a:xfrm>
            <a:custGeom>
              <a:avLst/>
              <a:gdLst>
                <a:gd name="connsiteX0" fmla="*/ 893557 w 893557"/>
                <a:gd name="connsiteY0" fmla="*/ 0 h 3066184"/>
                <a:gd name="connsiteX1" fmla="*/ 893557 w 893557"/>
                <a:gd name="connsiteY1" fmla="*/ 2819464 h 3066184"/>
                <a:gd name="connsiteX2" fmla="*/ 0 w 893557"/>
                <a:gd name="connsiteY2" fmla="*/ 3066184 h 3066184"/>
                <a:gd name="connsiteX3" fmla="*/ 0 w 893557"/>
                <a:gd name="connsiteY3" fmla="*/ 246720 h 3066184"/>
              </a:gdLst>
              <a:ahLst/>
              <a:cxnLst>
                <a:cxn ang="0">
                  <a:pos x="connsiteX0" y="connsiteY0"/>
                </a:cxn>
                <a:cxn ang="0">
                  <a:pos x="connsiteX1" y="connsiteY1"/>
                </a:cxn>
                <a:cxn ang="0">
                  <a:pos x="connsiteX2" y="connsiteY2"/>
                </a:cxn>
                <a:cxn ang="0">
                  <a:pos x="connsiteX3" y="connsiteY3"/>
                </a:cxn>
              </a:cxnLst>
              <a:rect l="l" t="t" r="r" b="b"/>
              <a:pathLst>
                <a:path w="893557" h="3066184">
                  <a:moveTo>
                    <a:pt x="893557" y="0"/>
                  </a:moveTo>
                  <a:lnTo>
                    <a:pt x="893557" y="2819464"/>
                  </a:lnTo>
                  <a:lnTo>
                    <a:pt x="0" y="3066184"/>
                  </a:lnTo>
                  <a:lnTo>
                    <a:pt x="0" y="24672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 name="Freeform: Shape 67">
              <a:extLst>
                <a:ext uri="{FF2B5EF4-FFF2-40B4-BE49-F238E27FC236}">
                  <a16:creationId xmlns:a16="http://schemas.microsoft.com/office/drawing/2014/main" id="{9D8FDA1F-C883-4759-A9CF-A858E3BC01A7}"/>
                </a:ext>
              </a:extLst>
            </p:cNvPr>
            <p:cNvSpPr/>
            <p:nvPr/>
          </p:nvSpPr>
          <p:spPr>
            <a:xfrm>
              <a:off x="3335123" y="4949083"/>
              <a:ext cx="621429" cy="81808"/>
            </a:xfrm>
            <a:custGeom>
              <a:avLst/>
              <a:gdLst>
                <a:gd name="connsiteX0" fmla="*/ 0 w 1041895"/>
                <a:gd name="connsiteY0" fmla="*/ 0 h 137160"/>
                <a:gd name="connsiteX1" fmla="*/ 926804 w 1041895"/>
                <a:gd name="connsiteY1" fmla="*/ 0 h 137160"/>
                <a:gd name="connsiteX2" fmla="*/ 1041895 w 1041895"/>
                <a:gd name="connsiteY2" fmla="*/ 137160 h 137160"/>
                <a:gd name="connsiteX3" fmla="*/ 115091 w 1041895"/>
                <a:gd name="connsiteY3" fmla="*/ 137160 h 137160"/>
              </a:gdLst>
              <a:ahLst/>
              <a:cxnLst>
                <a:cxn ang="0">
                  <a:pos x="connsiteX0" y="connsiteY0"/>
                </a:cxn>
                <a:cxn ang="0">
                  <a:pos x="connsiteX1" y="connsiteY1"/>
                </a:cxn>
                <a:cxn ang="0">
                  <a:pos x="connsiteX2" y="connsiteY2"/>
                </a:cxn>
                <a:cxn ang="0">
                  <a:pos x="connsiteX3" y="connsiteY3"/>
                </a:cxn>
              </a:cxnLst>
              <a:rect l="l" t="t" r="r" b="b"/>
              <a:pathLst>
                <a:path w="1041895" h="137160">
                  <a:moveTo>
                    <a:pt x="0" y="0"/>
                  </a:moveTo>
                  <a:lnTo>
                    <a:pt x="926804" y="0"/>
                  </a:lnTo>
                  <a:lnTo>
                    <a:pt x="1041895" y="137160"/>
                  </a:lnTo>
                  <a:lnTo>
                    <a:pt x="115091" y="13716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Freeform: Shape 68">
              <a:extLst>
                <a:ext uri="{FF2B5EF4-FFF2-40B4-BE49-F238E27FC236}">
                  <a16:creationId xmlns:a16="http://schemas.microsoft.com/office/drawing/2014/main" id="{33AEACAF-DEE0-47B2-819C-FA8011A044D9}"/>
                </a:ext>
              </a:extLst>
            </p:cNvPr>
            <p:cNvSpPr/>
            <p:nvPr/>
          </p:nvSpPr>
          <p:spPr>
            <a:xfrm>
              <a:off x="2895002" y="6485475"/>
              <a:ext cx="655119" cy="81808"/>
            </a:xfrm>
            <a:custGeom>
              <a:avLst/>
              <a:gdLst>
                <a:gd name="connsiteX0" fmla="*/ 195885 w 1098380"/>
                <a:gd name="connsiteY0" fmla="*/ 0 h 137160"/>
                <a:gd name="connsiteX1" fmla="*/ 1098380 w 1098380"/>
                <a:gd name="connsiteY1" fmla="*/ 0 h 137160"/>
                <a:gd name="connsiteX2" fmla="*/ 902495 w 1098380"/>
                <a:gd name="connsiteY2" fmla="*/ 137160 h 137160"/>
                <a:gd name="connsiteX3" fmla="*/ 0 w 1098380"/>
                <a:gd name="connsiteY3" fmla="*/ 137160 h 137160"/>
              </a:gdLst>
              <a:ahLst/>
              <a:cxnLst>
                <a:cxn ang="0">
                  <a:pos x="connsiteX0" y="connsiteY0"/>
                </a:cxn>
                <a:cxn ang="0">
                  <a:pos x="connsiteX1" y="connsiteY1"/>
                </a:cxn>
                <a:cxn ang="0">
                  <a:pos x="connsiteX2" y="connsiteY2"/>
                </a:cxn>
                <a:cxn ang="0">
                  <a:pos x="connsiteX3" y="connsiteY3"/>
                </a:cxn>
              </a:cxnLst>
              <a:rect l="l" t="t" r="r" b="b"/>
              <a:pathLst>
                <a:path w="1098380" h="137160">
                  <a:moveTo>
                    <a:pt x="195885" y="0"/>
                  </a:moveTo>
                  <a:lnTo>
                    <a:pt x="1098380" y="0"/>
                  </a:lnTo>
                  <a:lnTo>
                    <a:pt x="902495" y="137160"/>
                  </a:lnTo>
                  <a:lnTo>
                    <a:pt x="0" y="13716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67" name="Group 166">
            <a:extLst>
              <a:ext uri="{FF2B5EF4-FFF2-40B4-BE49-F238E27FC236}">
                <a16:creationId xmlns:a16="http://schemas.microsoft.com/office/drawing/2014/main" id="{AF4FC1B3-3EA2-443A-814B-38BF210FB5BE}"/>
              </a:ext>
            </a:extLst>
          </p:cNvPr>
          <p:cNvGrpSpPr/>
          <p:nvPr/>
        </p:nvGrpSpPr>
        <p:grpSpPr>
          <a:xfrm>
            <a:off x="5118901" y="2290824"/>
            <a:ext cx="686092" cy="605378"/>
            <a:chOff x="5118901" y="2290824"/>
            <a:chExt cx="686092" cy="605378"/>
          </a:xfrm>
        </p:grpSpPr>
        <p:grpSp>
          <p:nvGrpSpPr>
            <p:cNvPr id="72" name="Group 71">
              <a:extLst>
                <a:ext uri="{FF2B5EF4-FFF2-40B4-BE49-F238E27FC236}">
                  <a16:creationId xmlns:a16="http://schemas.microsoft.com/office/drawing/2014/main" id="{F6FBC971-4E49-4A5F-BEDB-FA471818AF93}"/>
                </a:ext>
              </a:extLst>
            </p:cNvPr>
            <p:cNvGrpSpPr/>
            <p:nvPr/>
          </p:nvGrpSpPr>
          <p:grpSpPr>
            <a:xfrm>
              <a:off x="5118901" y="2290824"/>
              <a:ext cx="686092" cy="605378"/>
              <a:chOff x="1097280" y="4389119"/>
              <a:chExt cx="822960" cy="726145"/>
            </a:xfrm>
          </p:grpSpPr>
          <p:sp>
            <p:nvSpPr>
              <p:cNvPr id="73" name="Hexagon 72">
                <a:extLst>
                  <a:ext uri="{FF2B5EF4-FFF2-40B4-BE49-F238E27FC236}">
                    <a16:creationId xmlns:a16="http://schemas.microsoft.com/office/drawing/2014/main" id="{41180CA1-7A43-458F-AA51-75000DA28270}"/>
                  </a:ext>
                </a:extLst>
              </p:cNvPr>
              <p:cNvSpPr>
                <a:spLocks noChangeAspect="1"/>
              </p:cNvSpPr>
              <p:nvPr/>
            </p:nvSpPr>
            <p:spPr>
              <a:xfrm>
                <a:off x="1097280" y="4389119"/>
                <a:ext cx="822960" cy="726143"/>
              </a:xfrm>
              <a:prstGeom prst="hexagon">
                <a:avLst/>
              </a:prstGeom>
              <a:solidFill>
                <a:schemeClr val="tx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4" name="Freeform: Shape 73">
                <a:extLst>
                  <a:ext uri="{FF2B5EF4-FFF2-40B4-BE49-F238E27FC236}">
                    <a16:creationId xmlns:a16="http://schemas.microsoft.com/office/drawing/2014/main" id="{019F0D56-01FD-4361-8EB8-A01700EFE82C}"/>
                  </a:ext>
                </a:extLst>
              </p:cNvPr>
              <p:cNvSpPr>
                <a:spLocks noChangeAspect="1"/>
              </p:cNvSpPr>
              <p:nvPr/>
            </p:nvSpPr>
            <p:spPr>
              <a:xfrm>
                <a:off x="1097280" y="4389120"/>
                <a:ext cx="822960" cy="726144"/>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chemeClr val="bg1"/>
              </a:solidFill>
              <a:ln>
                <a:noFill/>
              </a:ln>
              <a:effectLst>
                <a:outerShdw blurRad="76200" dist="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5" name="Freeform 12">
              <a:extLst>
                <a:ext uri="{FF2B5EF4-FFF2-40B4-BE49-F238E27FC236}">
                  <a16:creationId xmlns:a16="http://schemas.microsoft.com/office/drawing/2014/main" id="{586A1BA6-5F99-4AB2-AD0C-0B8241827137}"/>
                </a:ext>
              </a:extLst>
            </p:cNvPr>
            <p:cNvSpPr>
              <a:spLocks noChangeAspect="1" noChangeArrowheads="1"/>
            </p:cNvSpPr>
            <p:nvPr/>
          </p:nvSpPr>
          <p:spPr bwMode="auto">
            <a:xfrm>
              <a:off x="5347598" y="2507141"/>
              <a:ext cx="228697" cy="182024"/>
            </a:xfrm>
            <a:custGeom>
              <a:avLst/>
              <a:gdLst>
                <a:gd name="T0" fmla="*/ 587 w 650"/>
                <a:gd name="T1" fmla="*/ 0 h 514"/>
                <a:gd name="T2" fmla="*/ 68 w 650"/>
                <a:gd name="T3" fmla="*/ 0 h 514"/>
                <a:gd name="T4" fmla="*/ 0 w 650"/>
                <a:gd name="T5" fmla="*/ 62 h 514"/>
                <a:gd name="T6" fmla="*/ 0 w 650"/>
                <a:gd name="T7" fmla="*/ 451 h 514"/>
                <a:gd name="T8" fmla="*/ 68 w 650"/>
                <a:gd name="T9" fmla="*/ 513 h 514"/>
                <a:gd name="T10" fmla="*/ 587 w 650"/>
                <a:gd name="T11" fmla="*/ 513 h 514"/>
                <a:gd name="T12" fmla="*/ 649 w 650"/>
                <a:gd name="T13" fmla="*/ 451 h 514"/>
                <a:gd name="T14" fmla="*/ 649 w 650"/>
                <a:gd name="T15" fmla="*/ 62 h 514"/>
                <a:gd name="T16" fmla="*/ 587 w 650"/>
                <a:gd name="T17" fmla="*/ 0 h 514"/>
                <a:gd name="T18" fmla="*/ 587 w 650"/>
                <a:gd name="T19" fmla="*/ 124 h 514"/>
                <a:gd name="T20" fmla="*/ 328 w 650"/>
                <a:gd name="T21" fmla="*/ 291 h 514"/>
                <a:gd name="T22" fmla="*/ 68 w 650"/>
                <a:gd name="T23" fmla="*/ 124 h 514"/>
                <a:gd name="T24" fmla="*/ 68 w 650"/>
                <a:gd name="T25" fmla="*/ 62 h 514"/>
                <a:gd name="T26" fmla="*/ 328 w 650"/>
                <a:gd name="T27" fmla="*/ 223 h 514"/>
                <a:gd name="T28" fmla="*/ 587 w 650"/>
                <a:gd name="T29" fmla="*/ 62 h 514"/>
                <a:gd name="T30" fmla="*/ 587 w 650"/>
                <a:gd name="T31" fmla="*/ 124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0" h="514">
                  <a:moveTo>
                    <a:pt x="587" y="0"/>
                  </a:moveTo>
                  <a:lnTo>
                    <a:pt x="68" y="0"/>
                  </a:lnTo>
                  <a:cubicBezTo>
                    <a:pt x="31" y="0"/>
                    <a:pt x="0" y="25"/>
                    <a:pt x="0" y="62"/>
                  </a:cubicBezTo>
                  <a:lnTo>
                    <a:pt x="0" y="451"/>
                  </a:lnTo>
                  <a:cubicBezTo>
                    <a:pt x="0" y="488"/>
                    <a:pt x="31" y="513"/>
                    <a:pt x="68" y="513"/>
                  </a:cubicBezTo>
                  <a:lnTo>
                    <a:pt x="587" y="513"/>
                  </a:lnTo>
                  <a:cubicBezTo>
                    <a:pt x="618" y="513"/>
                    <a:pt x="649" y="488"/>
                    <a:pt x="649" y="451"/>
                  </a:cubicBezTo>
                  <a:lnTo>
                    <a:pt x="649" y="62"/>
                  </a:lnTo>
                  <a:cubicBezTo>
                    <a:pt x="649" y="25"/>
                    <a:pt x="618" y="0"/>
                    <a:pt x="587" y="0"/>
                  </a:cubicBezTo>
                  <a:close/>
                  <a:moveTo>
                    <a:pt x="587" y="124"/>
                  </a:moveTo>
                  <a:lnTo>
                    <a:pt x="328" y="291"/>
                  </a:lnTo>
                  <a:lnTo>
                    <a:pt x="68" y="124"/>
                  </a:lnTo>
                  <a:lnTo>
                    <a:pt x="68" y="62"/>
                  </a:lnTo>
                  <a:lnTo>
                    <a:pt x="328" y="223"/>
                  </a:lnTo>
                  <a:lnTo>
                    <a:pt x="587" y="62"/>
                  </a:lnTo>
                  <a:lnTo>
                    <a:pt x="587" y="124"/>
                  </a:lnTo>
                  <a:close/>
                </a:path>
              </a:pathLst>
            </a:custGeom>
            <a:solidFill>
              <a:srgbClr val="FFFFFF"/>
            </a:solidFill>
            <a:ln>
              <a:noFill/>
            </a:ln>
            <a:effectLst/>
          </p:spPr>
          <p:txBody>
            <a:bodyPr wrap="none" anchor="ctr"/>
            <a:lstStyle/>
            <a:p>
              <a:endParaRPr lang="en-US"/>
            </a:p>
          </p:txBody>
        </p:sp>
      </p:grpSp>
      <p:grpSp>
        <p:nvGrpSpPr>
          <p:cNvPr id="168" name="Group 167">
            <a:extLst>
              <a:ext uri="{FF2B5EF4-FFF2-40B4-BE49-F238E27FC236}">
                <a16:creationId xmlns:a16="http://schemas.microsoft.com/office/drawing/2014/main" id="{15B7DC61-F386-40F9-B4C4-D3DE3F080D09}"/>
              </a:ext>
            </a:extLst>
          </p:cNvPr>
          <p:cNvGrpSpPr/>
          <p:nvPr/>
        </p:nvGrpSpPr>
        <p:grpSpPr>
          <a:xfrm>
            <a:off x="5106347" y="3885020"/>
            <a:ext cx="686092" cy="605378"/>
            <a:chOff x="5106347" y="3885020"/>
            <a:chExt cx="686092" cy="605378"/>
          </a:xfrm>
        </p:grpSpPr>
        <p:grpSp>
          <p:nvGrpSpPr>
            <p:cNvPr id="76" name="Group 75">
              <a:extLst>
                <a:ext uri="{FF2B5EF4-FFF2-40B4-BE49-F238E27FC236}">
                  <a16:creationId xmlns:a16="http://schemas.microsoft.com/office/drawing/2014/main" id="{6CFAD777-0D58-4914-A1BB-A5E3C080F262}"/>
                </a:ext>
              </a:extLst>
            </p:cNvPr>
            <p:cNvGrpSpPr/>
            <p:nvPr/>
          </p:nvGrpSpPr>
          <p:grpSpPr>
            <a:xfrm>
              <a:off x="5106347" y="3885020"/>
              <a:ext cx="686092" cy="605378"/>
              <a:chOff x="3108960" y="4389120"/>
              <a:chExt cx="822960" cy="726144"/>
            </a:xfrm>
          </p:grpSpPr>
          <p:sp>
            <p:nvSpPr>
              <p:cNvPr id="77" name="Hexagon 76">
                <a:extLst>
                  <a:ext uri="{FF2B5EF4-FFF2-40B4-BE49-F238E27FC236}">
                    <a16:creationId xmlns:a16="http://schemas.microsoft.com/office/drawing/2014/main" id="{83E1D337-F9F4-45BD-BCA4-99DCF36C0244}"/>
                  </a:ext>
                </a:extLst>
              </p:cNvPr>
              <p:cNvSpPr>
                <a:spLocks noChangeAspect="1"/>
              </p:cNvSpPr>
              <p:nvPr/>
            </p:nvSpPr>
            <p:spPr>
              <a:xfrm>
                <a:off x="3108960" y="4389120"/>
                <a:ext cx="822960" cy="726143"/>
              </a:xfrm>
              <a:prstGeom prst="hexagon">
                <a:avLst/>
              </a:prstGeom>
              <a:solidFill>
                <a:schemeClr val="tx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8" name="Freeform: Shape 77">
                <a:extLst>
                  <a:ext uri="{FF2B5EF4-FFF2-40B4-BE49-F238E27FC236}">
                    <a16:creationId xmlns:a16="http://schemas.microsoft.com/office/drawing/2014/main" id="{11433F7D-F87B-421E-ACC6-F48E6AA180B9}"/>
                  </a:ext>
                </a:extLst>
              </p:cNvPr>
              <p:cNvSpPr>
                <a:spLocks noChangeAspect="1"/>
              </p:cNvSpPr>
              <p:nvPr/>
            </p:nvSpPr>
            <p:spPr>
              <a:xfrm>
                <a:off x="3108960" y="4389120"/>
                <a:ext cx="822960" cy="726144"/>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chemeClr val="bg1"/>
              </a:solidFill>
              <a:ln>
                <a:noFill/>
              </a:ln>
              <a:effectLst>
                <a:outerShdw blurRad="76200" dist="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82" name="Freeform 22">
              <a:extLst>
                <a:ext uri="{FF2B5EF4-FFF2-40B4-BE49-F238E27FC236}">
                  <a16:creationId xmlns:a16="http://schemas.microsoft.com/office/drawing/2014/main" id="{42A09E90-B23B-44DE-AD71-C3FA7B23B15A}"/>
                </a:ext>
              </a:extLst>
            </p:cNvPr>
            <p:cNvSpPr>
              <a:spLocks noChangeArrowheads="1"/>
            </p:cNvSpPr>
            <p:nvPr/>
          </p:nvSpPr>
          <p:spPr bwMode="auto">
            <a:xfrm>
              <a:off x="5305378" y="4076865"/>
              <a:ext cx="288030" cy="221685"/>
            </a:xfrm>
            <a:custGeom>
              <a:avLst/>
              <a:gdLst>
                <a:gd name="T0" fmla="*/ 766 w 786"/>
                <a:gd name="T1" fmla="*/ 469 h 606"/>
                <a:gd name="T2" fmla="*/ 389 w 786"/>
                <a:gd name="T3" fmla="*/ 321 h 606"/>
                <a:gd name="T4" fmla="*/ 12 w 786"/>
                <a:gd name="T5" fmla="*/ 469 h 606"/>
                <a:gd name="T6" fmla="*/ 0 w 786"/>
                <a:gd name="T7" fmla="*/ 494 h 606"/>
                <a:gd name="T8" fmla="*/ 12 w 786"/>
                <a:gd name="T9" fmla="*/ 519 h 606"/>
                <a:gd name="T10" fmla="*/ 92 w 786"/>
                <a:gd name="T11" fmla="*/ 599 h 606"/>
                <a:gd name="T12" fmla="*/ 117 w 786"/>
                <a:gd name="T13" fmla="*/ 605 h 606"/>
                <a:gd name="T14" fmla="*/ 136 w 786"/>
                <a:gd name="T15" fmla="*/ 599 h 606"/>
                <a:gd name="T16" fmla="*/ 228 w 786"/>
                <a:gd name="T17" fmla="*/ 537 h 606"/>
                <a:gd name="T18" fmla="*/ 247 w 786"/>
                <a:gd name="T19" fmla="*/ 507 h 606"/>
                <a:gd name="T20" fmla="*/ 247 w 786"/>
                <a:gd name="T21" fmla="*/ 408 h 606"/>
                <a:gd name="T22" fmla="*/ 395 w 786"/>
                <a:gd name="T23" fmla="*/ 383 h 606"/>
                <a:gd name="T24" fmla="*/ 543 w 786"/>
                <a:gd name="T25" fmla="*/ 408 h 606"/>
                <a:gd name="T26" fmla="*/ 543 w 786"/>
                <a:gd name="T27" fmla="*/ 507 h 606"/>
                <a:gd name="T28" fmla="*/ 562 w 786"/>
                <a:gd name="T29" fmla="*/ 537 h 606"/>
                <a:gd name="T30" fmla="*/ 649 w 786"/>
                <a:gd name="T31" fmla="*/ 599 h 606"/>
                <a:gd name="T32" fmla="*/ 673 w 786"/>
                <a:gd name="T33" fmla="*/ 605 h 606"/>
                <a:gd name="T34" fmla="*/ 692 w 786"/>
                <a:gd name="T35" fmla="*/ 599 h 606"/>
                <a:gd name="T36" fmla="*/ 772 w 786"/>
                <a:gd name="T37" fmla="*/ 519 h 606"/>
                <a:gd name="T38" fmla="*/ 785 w 786"/>
                <a:gd name="T39" fmla="*/ 494 h 606"/>
                <a:gd name="T40" fmla="*/ 766 w 786"/>
                <a:gd name="T41" fmla="*/ 469 h 606"/>
                <a:gd name="T42" fmla="*/ 686 w 786"/>
                <a:gd name="T43" fmla="*/ 136 h 606"/>
                <a:gd name="T44" fmla="*/ 642 w 786"/>
                <a:gd name="T45" fmla="*/ 92 h 606"/>
                <a:gd name="T46" fmla="*/ 525 w 786"/>
                <a:gd name="T47" fmla="*/ 204 h 606"/>
                <a:gd name="T48" fmla="*/ 574 w 786"/>
                <a:gd name="T49" fmla="*/ 253 h 606"/>
                <a:gd name="T50" fmla="*/ 686 w 786"/>
                <a:gd name="T51" fmla="*/ 136 h 606"/>
                <a:gd name="T52" fmla="*/ 420 w 786"/>
                <a:gd name="T53" fmla="*/ 0 h 606"/>
                <a:gd name="T54" fmla="*/ 358 w 786"/>
                <a:gd name="T55" fmla="*/ 0 h 606"/>
                <a:gd name="T56" fmla="*/ 358 w 786"/>
                <a:gd name="T57" fmla="*/ 160 h 606"/>
                <a:gd name="T58" fmla="*/ 420 w 786"/>
                <a:gd name="T59" fmla="*/ 160 h 606"/>
                <a:gd name="T60" fmla="*/ 420 w 786"/>
                <a:gd name="T61" fmla="*/ 0 h 606"/>
                <a:gd name="T62" fmla="*/ 210 w 786"/>
                <a:gd name="T63" fmla="*/ 247 h 606"/>
                <a:gd name="T64" fmla="*/ 253 w 786"/>
                <a:gd name="T65" fmla="*/ 204 h 606"/>
                <a:gd name="T66" fmla="*/ 142 w 786"/>
                <a:gd name="T67" fmla="*/ 86 h 606"/>
                <a:gd name="T68" fmla="*/ 92 w 786"/>
                <a:gd name="T69" fmla="*/ 136 h 606"/>
                <a:gd name="T70" fmla="*/ 210 w 786"/>
                <a:gd name="T71" fmla="*/ 247 h 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86" h="606">
                  <a:moveTo>
                    <a:pt x="766" y="469"/>
                  </a:moveTo>
                  <a:cubicBezTo>
                    <a:pt x="673" y="377"/>
                    <a:pt x="534" y="321"/>
                    <a:pt x="389" y="321"/>
                  </a:cubicBezTo>
                  <a:cubicBezTo>
                    <a:pt x="244" y="321"/>
                    <a:pt x="111" y="377"/>
                    <a:pt x="12" y="469"/>
                  </a:cubicBezTo>
                  <a:cubicBezTo>
                    <a:pt x="6" y="476"/>
                    <a:pt x="0" y="482"/>
                    <a:pt x="0" y="494"/>
                  </a:cubicBezTo>
                  <a:cubicBezTo>
                    <a:pt x="0" y="507"/>
                    <a:pt x="6" y="513"/>
                    <a:pt x="12" y="519"/>
                  </a:cubicBezTo>
                  <a:lnTo>
                    <a:pt x="92" y="599"/>
                  </a:lnTo>
                  <a:cubicBezTo>
                    <a:pt x="98" y="605"/>
                    <a:pt x="108" y="605"/>
                    <a:pt x="117" y="605"/>
                  </a:cubicBezTo>
                  <a:cubicBezTo>
                    <a:pt x="126" y="605"/>
                    <a:pt x="129" y="605"/>
                    <a:pt x="136" y="599"/>
                  </a:cubicBezTo>
                  <a:cubicBezTo>
                    <a:pt x="166" y="575"/>
                    <a:pt x="191" y="550"/>
                    <a:pt x="228" y="537"/>
                  </a:cubicBezTo>
                  <a:cubicBezTo>
                    <a:pt x="234" y="531"/>
                    <a:pt x="247" y="519"/>
                    <a:pt x="247" y="507"/>
                  </a:cubicBezTo>
                  <a:lnTo>
                    <a:pt x="247" y="408"/>
                  </a:lnTo>
                  <a:cubicBezTo>
                    <a:pt x="290" y="389"/>
                    <a:pt x="340" y="383"/>
                    <a:pt x="395" y="383"/>
                  </a:cubicBezTo>
                  <a:cubicBezTo>
                    <a:pt x="445" y="383"/>
                    <a:pt x="494" y="395"/>
                    <a:pt x="543" y="408"/>
                  </a:cubicBezTo>
                  <a:lnTo>
                    <a:pt x="543" y="507"/>
                  </a:lnTo>
                  <a:cubicBezTo>
                    <a:pt x="543" y="519"/>
                    <a:pt x="550" y="531"/>
                    <a:pt x="562" y="537"/>
                  </a:cubicBezTo>
                  <a:cubicBezTo>
                    <a:pt x="593" y="550"/>
                    <a:pt x="624" y="575"/>
                    <a:pt x="649" y="599"/>
                  </a:cubicBezTo>
                  <a:cubicBezTo>
                    <a:pt x="655" y="605"/>
                    <a:pt x="664" y="605"/>
                    <a:pt x="673" y="605"/>
                  </a:cubicBezTo>
                  <a:cubicBezTo>
                    <a:pt x="683" y="605"/>
                    <a:pt x="686" y="605"/>
                    <a:pt x="692" y="599"/>
                  </a:cubicBezTo>
                  <a:lnTo>
                    <a:pt x="772" y="519"/>
                  </a:lnTo>
                  <a:cubicBezTo>
                    <a:pt x="785" y="513"/>
                    <a:pt x="785" y="507"/>
                    <a:pt x="785" y="494"/>
                  </a:cubicBezTo>
                  <a:cubicBezTo>
                    <a:pt x="778" y="482"/>
                    <a:pt x="772" y="476"/>
                    <a:pt x="766" y="469"/>
                  </a:cubicBezTo>
                  <a:close/>
                  <a:moveTo>
                    <a:pt x="686" y="136"/>
                  </a:moveTo>
                  <a:lnTo>
                    <a:pt x="642" y="92"/>
                  </a:lnTo>
                  <a:lnTo>
                    <a:pt x="525" y="204"/>
                  </a:lnTo>
                  <a:lnTo>
                    <a:pt x="574" y="253"/>
                  </a:lnTo>
                  <a:cubicBezTo>
                    <a:pt x="574" y="247"/>
                    <a:pt x="679" y="136"/>
                    <a:pt x="686" y="136"/>
                  </a:cubicBezTo>
                  <a:close/>
                  <a:moveTo>
                    <a:pt x="420" y="0"/>
                  </a:moveTo>
                  <a:lnTo>
                    <a:pt x="358" y="0"/>
                  </a:lnTo>
                  <a:lnTo>
                    <a:pt x="358" y="160"/>
                  </a:lnTo>
                  <a:lnTo>
                    <a:pt x="420" y="160"/>
                  </a:lnTo>
                  <a:lnTo>
                    <a:pt x="420" y="0"/>
                  </a:lnTo>
                  <a:close/>
                  <a:moveTo>
                    <a:pt x="210" y="247"/>
                  </a:moveTo>
                  <a:lnTo>
                    <a:pt x="253" y="204"/>
                  </a:lnTo>
                  <a:lnTo>
                    <a:pt x="142" y="86"/>
                  </a:lnTo>
                  <a:lnTo>
                    <a:pt x="92" y="136"/>
                  </a:lnTo>
                  <a:cubicBezTo>
                    <a:pt x="98" y="136"/>
                    <a:pt x="210" y="247"/>
                    <a:pt x="210" y="247"/>
                  </a:cubicBezTo>
                  <a:close/>
                </a:path>
              </a:pathLst>
            </a:custGeom>
            <a:solidFill>
              <a:srgbClr val="FFFFFF"/>
            </a:solidFill>
            <a:ln>
              <a:noFill/>
            </a:ln>
            <a:effectLst/>
          </p:spPr>
          <p:txBody>
            <a:bodyPr wrap="none" anchor="ctr"/>
            <a:lstStyle/>
            <a:p>
              <a:endParaRPr lang="en-US"/>
            </a:p>
          </p:txBody>
        </p:sp>
      </p:grpSp>
      <p:grpSp>
        <p:nvGrpSpPr>
          <p:cNvPr id="169" name="Group 168">
            <a:extLst>
              <a:ext uri="{FF2B5EF4-FFF2-40B4-BE49-F238E27FC236}">
                <a16:creationId xmlns:a16="http://schemas.microsoft.com/office/drawing/2014/main" id="{835A1CFF-9C2D-405D-A950-D7EBF3FA8CB1}"/>
              </a:ext>
            </a:extLst>
          </p:cNvPr>
          <p:cNvGrpSpPr/>
          <p:nvPr/>
        </p:nvGrpSpPr>
        <p:grpSpPr>
          <a:xfrm>
            <a:off x="5118901" y="5480812"/>
            <a:ext cx="686092" cy="605378"/>
            <a:chOff x="5118901" y="5480812"/>
            <a:chExt cx="686092" cy="605378"/>
          </a:xfrm>
        </p:grpSpPr>
        <p:grpSp>
          <p:nvGrpSpPr>
            <p:cNvPr id="79" name="Group 78">
              <a:extLst>
                <a:ext uri="{FF2B5EF4-FFF2-40B4-BE49-F238E27FC236}">
                  <a16:creationId xmlns:a16="http://schemas.microsoft.com/office/drawing/2014/main" id="{9AFA60DF-BC09-4D09-AF0E-0CF38C344203}"/>
                </a:ext>
              </a:extLst>
            </p:cNvPr>
            <p:cNvGrpSpPr/>
            <p:nvPr/>
          </p:nvGrpSpPr>
          <p:grpSpPr>
            <a:xfrm>
              <a:off x="5118901" y="5480812"/>
              <a:ext cx="686092" cy="605378"/>
              <a:chOff x="5120640" y="4389120"/>
              <a:chExt cx="822960" cy="726144"/>
            </a:xfrm>
          </p:grpSpPr>
          <p:sp>
            <p:nvSpPr>
              <p:cNvPr id="80" name="Hexagon 79">
                <a:extLst>
                  <a:ext uri="{FF2B5EF4-FFF2-40B4-BE49-F238E27FC236}">
                    <a16:creationId xmlns:a16="http://schemas.microsoft.com/office/drawing/2014/main" id="{230CEAA2-BFD5-4E82-B724-F40E8F9D8EA9}"/>
                  </a:ext>
                </a:extLst>
              </p:cNvPr>
              <p:cNvSpPr>
                <a:spLocks noChangeAspect="1"/>
              </p:cNvSpPr>
              <p:nvPr/>
            </p:nvSpPr>
            <p:spPr>
              <a:xfrm>
                <a:off x="5120640" y="4389120"/>
                <a:ext cx="822960" cy="726143"/>
              </a:xfrm>
              <a:prstGeom prst="hexagon">
                <a:avLst/>
              </a:prstGeom>
              <a:solidFill>
                <a:schemeClr val="tx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1" name="Freeform: Shape 80">
                <a:extLst>
                  <a:ext uri="{FF2B5EF4-FFF2-40B4-BE49-F238E27FC236}">
                    <a16:creationId xmlns:a16="http://schemas.microsoft.com/office/drawing/2014/main" id="{663A9B26-5D7B-4008-80A2-7841E653CA04}"/>
                  </a:ext>
                </a:extLst>
              </p:cNvPr>
              <p:cNvSpPr>
                <a:spLocks noChangeAspect="1"/>
              </p:cNvSpPr>
              <p:nvPr/>
            </p:nvSpPr>
            <p:spPr>
              <a:xfrm>
                <a:off x="5120640" y="4389120"/>
                <a:ext cx="822960" cy="726144"/>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chemeClr val="bg1"/>
              </a:solidFill>
              <a:ln>
                <a:noFill/>
              </a:ln>
              <a:effectLst>
                <a:outerShdw blurRad="76200" dist="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83" name="Freeform 13">
              <a:extLst>
                <a:ext uri="{FF2B5EF4-FFF2-40B4-BE49-F238E27FC236}">
                  <a16:creationId xmlns:a16="http://schemas.microsoft.com/office/drawing/2014/main" id="{8A0CC3B8-5803-47C4-9C5F-393930DC8F64}"/>
                </a:ext>
              </a:extLst>
            </p:cNvPr>
            <p:cNvSpPr>
              <a:spLocks noChangeArrowheads="1"/>
            </p:cNvSpPr>
            <p:nvPr/>
          </p:nvSpPr>
          <p:spPr bwMode="auto">
            <a:xfrm>
              <a:off x="5340318" y="5711463"/>
              <a:ext cx="243259" cy="244924"/>
            </a:xfrm>
            <a:custGeom>
              <a:avLst/>
              <a:gdLst>
                <a:gd name="T0" fmla="*/ 612 w 644"/>
                <a:gd name="T1" fmla="*/ 130 h 650"/>
                <a:gd name="T2" fmla="*/ 550 w 644"/>
                <a:gd name="T3" fmla="*/ 130 h 650"/>
                <a:gd name="T4" fmla="*/ 550 w 644"/>
                <a:gd name="T5" fmla="*/ 420 h 650"/>
                <a:gd name="T6" fmla="*/ 129 w 644"/>
                <a:gd name="T7" fmla="*/ 420 h 650"/>
                <a:gd name="T8" fmla="*/ 129 w 644"/>
                <a:gd name="T9" fmla="*/ 488 h 650"/>
                <a:gd name="T10" fmla="*/ 160 w 644"/>
                <a:gd name="T11" fmla="*/ 519 h 650"/>
                <a:gd name="T12" fmla="*/ 519 w 644"/>
                <a:gd name="T13" fmla="*/ 519 h 650"/>
                <a:gd name="T14" fmla="*/ 643 w 644"/>
                <a:gd name="T15" fmla="*/ 649 h 650"/>
                <a:gd name="T16" fmla="*/ 643 w 644"/>
                <a:gd name="T17" fmla="*/ 161 h 650"/>
                <a:gd name="T18" fmla="*/ 612 w 644"/>
                <a:gd name="T19" fmla="*/ 130 h 650"/>
                <a:gd name="T20" fmla="*/ 482 w 644"/>
                <a:gd name="T21" fmla="*/ 321 h 650"/>
                <a:gd name="T22" fmla="*/ 482 w 644"/>
                <a:gd name="T23" fmla="*/ 31 h 650"/>
                <a:gd name="T24" fmla="*/ 451 w 644"/>
                <a:gd name="T25" fmla="*/ 0 h 650"/>
                <a:gd name="T26" fmla="*/ 31 w 644"/>
                <a:gd name="T27" fmla="*/ 0 h 650"/>
                <a:gd name="T28" fmla="*/ 0 w 644"/>
                <a:gd name="T29" fmla="*/ 31 h 650"/>
                <a:gd name="T30" fmla="*/ 0 w 644"/>
                <a:gd name="T31" fmla="*/ 488 h 650"/>
                <a:gd name="T32" fmla="*/ 129 w 644"/>
                <a:gd name="T33" fmla="*/ 359 h 650"/>
                <a:gd name="T34" fmla="*/ 451 w 644"/>
                <a:gd name="T35" fmla="*/ 359 h 650"/>
                <a:gd name="T36" fmla="*/ 482 w 644"/>
                <a:gd name="T37" fmla="*/ 321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44" h="650">
                  <a:moveTo>
                    <a:pt x="612" y="130"/>
                  </a:moveTo>
                  <a:lnTo>
                    <a:pt x="550" y="130"/>
                  </a:lnTo>
                  <a:lnTo>
                    <a:pt x="550" y="420"/>
                  </a:lnTo>
                  <a:lnTo>
                    <a:pt x="129" y="420"/>
                  </a:lnTo>
                  <a:lnTo>
                    <a:pt x="129" y="488"/>
                  </a:lnTo>
                  <a:cubicBezTo>
                    <a:pt x="129" y="507"/>
                    <a:pt x="142" y="519"/>
                    <a:pt x="160" y="519"/>
                  </a:cubicBezTo>
                  <a:lnTo>
                    <a:pt x="519" y="519"/>
                  </a:lnTo>
                  <a:lnTo>
                    <a:pt x="643" y="649"/>
                  </a:lnTo>
                  <a:lnTo>
                    <a:pt x="643" y="161"/>
                  </a:lnTo>
                  <a:cubicBezTo>
                    <a:pt x="643" y="142"/>
                    <a:pt x="630" y="130"/>
                    <a:pt x="612" y="130"/>
                  </a:cubicBezTo>
                  <a:close/>
                  <a:moveTo>
                    <a:pt x="482" y="321"/>
                  </a:moveTo>
                  <a:lnTo>
                    <a:pt x="482" y="31"/>
                  </a:lnTo>
                  <a:cubicBezTo>
                    <a:pt x="482" y="12"/>
                    <a:pt x="469" y="0"/>
                    <a:pt x="451" y="0"/>
                  </a:cubicBezTo>
                  <a:lnTo>
                    <a:pt x="31" y="0"/>
                  </a:lnTo>
                  <a:cubicBezTo>
                    <a:pt x="12" y="0"/>
                    <a:pt x="0" y="12"/>
                    <a:pt x="0" y="31"/>
                  </a:cubicBezTo>
                  <a:lnTo>
                    <a:pt x="0" y="488"/>
                  </a:lnTo>
                  <a:lnTo>
                    <a:pt x="129" y="359"/>
                  </a:lnTo>
                  <a:lnTo>
                    <a:pt x="451" y="359"/>
                  </a:lnTo>
                  <a:cubicBezTo>
                    <a:pt x="469" y="359"/>
                    <a:pt x="482" y="346"/>
                    <a:pt x="482" y="321"/>
                  </a:cubicBezTo>
                  <a:close/>
                </a:path>
              </a:pathLst>
            </a:custGeom>
            <a:solidFill>
              <a:srgbClr val="FFFFFF"/>
            </a:solidFill>
            <a:ln>
              <a:noFill/>
            </a:ln>
            <a:effectLst/>
          </p:spPr>
          <p:txBody>
            <a:bodyPr wrap="none" anchor="ctr"/>
            <a:lstStyle/>
            <a:p>
              <a:endParaRPr lang="en-US"/>
            </a:p>
          </p:txBody>
        </p:sp>
      </p:grpSp>
      <p:grpSp>
        <p:nvGrpSpPr>
          <p:cNvPr id="96" name="Group 95">
            <a:extLst>
              <a:ext uri="{FF2B5EF4-FFF2-40B4-BE49-F238E27FC236}">
                <a16:creationId xmlns:a16="http://schemas.microsoft.com/office/drawing/2014/main" id="{927689B5-70B8-434B-AFB0-034C75F1BD01}"/>
              </a:ext>
            </a:extLst>
          </p:cNvPr>
          <p:cNvGrpSpPr/>
          <p:nvPr/>
        </p:nvGrpSpPr>
        <p:grpSpPr>
          <a:xfrm>
            <a:off x="609600" y="1858304"/>
            <a:ext cx="1585615" cy="1524649"/>
            <a:chOff x="1754150" y="1188720"/>
            <a:chExt cx="1901927" cy="1828800"/>
          </a:xfrm>
        </p:grpSpPr>
        <p:sp>
          <p:nvSpPr>
            <p:cNvPr id="31" name="Freeform: Shape 30">
              <a:extLst>
                <a:ext uri="{FF2B5EF4-FFF2-40B4-BE49-F238E27FC236}">
                  <a16:creationId xmlns:a16="http://schemas.microsoft.com/office/drawing/2014/main" id="{139658AE-81DC-47A5-B4C6-CF0E4142531A}"/>
                </a:ext>
              </a:extLst>
            </p:cNvPr>
            <p:cNvSpPr/>
            <p:nvPr/>
          </p:nvSpPr>
          <p:spPr>
            <a:xfrm>
              <a:off x="1754150" y="1299272"/>
              <a:ext cx="1803736" cy="1608890"/>
            </a:xfrm>
            <a:custGeom>
              <a:avLst/>
              <a:gdLst>
                <a:gd name="connsiteX0" fmla="*/ 0 w 3024163"/>
                <a:gd name="connsiteY0" fmla="*/ 0 h 2337706"/>
                <a:gd name="connsiteX1" fmla="*/ 3024163 w 3024163"/>
                <a:gd name="connsiteY1" fmla="*/ 0 h 2337706"/>
                <a:gd name="connsiteX2" fmla="*/ 2378699 w 3024163"/>
                <a:gd name="connsiteY2" fmla="*/ 2337706 h 2337706"/>
                <a:gd name="connsiteX3" fmla="*/ 0 w 3024163"/>
                <a:gd name="connsiteY3" fmla="*/ 2337706 h 2337706"/>
              </a:gdLst>
              <a:ahLst/>
              <a:cxnLst>
                <a:cxn ang="0">
                  <a:pos x="connsiteX0" y="connsiteY0"/>
                </a:cxn>
                <a:cxn ang="0">
                  <a:pos x="connsiteX1" y="connsiteY1"/>
                </a:cxn>
                <a:cxn ang="0">
                  <a:pos x="connsiteX2" y="connsiteY2"/>
                </a:cxn>
                <a:cxn ang="0">
                  <a:pos x="connsiteX3" y="connsiteY3"/>
                </a:cxn>
              </a:cxnLst>
              <a:rect l="l" t="t" r="r" b="b"/>
              <a:pathLst>
                <a:path w="3024163" h="2337706">
                  <a:moveTo>
                    <a:pt x="0" y="0"/>
                  </a:moveTo>
                  <a:lnTo>
                    <a:pt x="3024163" y="0"/>
                  </a:lnTo>
                  <a:lnTo>
                    <a:pt x="2378699" y="2337706"/>
                  </a:lnTo>
                  <a:lnTo>
                    <a:pt x="0" y="2337706"/>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3" name="Group 92">
              <a:extLst>
                <a:ext uri="{FF2B5EF4-FFF2-40B4-BE49-F238E27FC236}">
                  <a16:creationId xmlns:a16="http://schemas.microsoft.com/office/drawing/2014/main" id="{1D402487-DE1F-4100-9874-180B75FF5083}"/>
                </a:ext>
              </a:extLst>
            </p:cNvPr>
            <p:cNvGrpSpPr/>
            <p:nvPr/>
          </p:nvGrpSpPr>
          <p:grpSpPr>
            <a:xfrm>
              <a:off x="3123123" y="1188720"/>
              <a:ext cx="532954" cy="1828800"/>
              <a:chOff x="3123123" y="1188720"/>
              <a:chExt cx="532954" cy="1828800"/>
            </a:xfrm>
          </p:grpSpPr>
          <p:sp>
            <p:nvSpPr>
              <p:cNvPr id="53" name="Freeform: Shape 52">
                <a:extLst>
                  <a:ext uri="{FF2B5EF4-FFF2-40B4-BE49-F238E27FC236}">
                    <a16:creationId xmlns:a16="http://schemas.microsoft.com/office/drawing/2014/main" id="{321F2B3A-93DF-420C-A091-4340494121D0}"/>
                  </a:ext>
                </a:extLst>
              </p:cNvPr>
              <p:cNvSpPr/>
              <p:nvPr/>
            </p:nvSpPr>
            <p:spPr>
              <a:xfrm rot="926121">
                <a:off x="3123123" y="1188720"/>
                <a:ext cx="532954" cy="1828800"/>
              </a:xfrm>
              <a:custGeom>
                <a:avLst/>
                <a:gdLst>
                  <a:gd name="connsiteX0" fmla="*/ 893557 w 893557"/>
                  <a:gd name="connsiteY0" fmla="*/ 0 h 3066184"/>
                  <a:gd name="connsiteX1" fmla="*/ 893557 w 893557"/>
                  <a:gd name="connsiteY1" fmla="*/ 2566 h 3066184"/>
                  <a:gd name="connsiteX2" fmla="*/ 387610 w 893557"/>
                  <a:gd name="connsiteY2" fmla="*/ 142263 h 3066184"/>
                  <a:gd name="connsiteX3" fmla="*/ 387610 w 893557"/>
                  <a:gd name="connsiteY3" fmla="*/ 2959161 h 3066184"/>
                  <a:gd name="connsiteX4" fmla="*/ 0 w 893557"/>
                  <a:gd name="connsiteY4" fmla="*/ 3066184 h 3066184"/>
                  <a:gd name="connsiteX5" fmla="*/ 0 w 893557"/>
                  <a:gd name="connsiteY5" fmla="*/ 246720 h 3066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3557" h="3066184">
                    <a:moveTo>
                      <a:pt x="893557" y="0"/>
                    </a:moveTo>
                    <a:lnTo>
                      <a:pt x="893557" y="2566"/>
                    </a:lnTo>
                    <a:lnTo>
                      <a:pt x="387610" y="142263"/>
                    </a:lnTo>
                    <a:lnTo>
                      <a:pt x="387610" y="2959161"/>
                    </a:lnTo>
                    <a:lnTo>
                      <a:pt x="0" y="3066184"/>
                    </a:lnTo>
                    <a:lnTo>
                      <a:pt x="0" y="246720"/>
                    </a:lnTo>
                    <a:close/>
                  </a:path>
                </a:pathLst>
              </a:custGeom>
              <a:solidFill>
                <a:schemeClr val="bg1"/>
              </a:solidFill>
              <a:ln>
                <a:noFill/>
              </a:ln>
              <a:effectLst>
                <a:outerShdw blurRad="25400" dist="254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 name="Freeform: Shape 53">
                <a:extLst>
                  <a:ext uri="{FF2B5EF4-FFF2-40B4-BE49-F238E27FC236}">
                    <a16:creationId xmlns:a16="http://schemas.microsoft.com/office/drawing/2014/main" id="{37495628-9D3F-438E-8554-61776E1491F1}"/>
                  </a:ext>
                </a:extLst>
              </p:cNvPr>
              <p:cNvSpPr/>
              <p:nvPr/>
            </p:nvSpPr>
            <p:spPr>
              <a:xfrm rot="926121">
                <a:off x="3351302" y="1221082"/>
                <a:ext cx="298546" cy="1764077"/>
              </a:xfrm>
              <a:custGeom>
                <a:avLst/>
                <a:gdLst>
                  <a:gd name="connsiteX0" fmla="*/ 500545 w 500545"/>
                  <a:gd name="connsiteY0" fmla="*/ 0 h 2957669"/>
                  <a:gd name="connsiteX1" fmla="*/ 500545 w 500545"/>
                  <a:gd name="connsiteY1" fmla="*/ 2819464 h 2957669"/>
                  <a:gd name="connsiteX2" fmla="*/ 1 w 500545"/>
                  <a:gd name="connsiteY2" fmla="*/ 2957669 h 2957669"/>
                  <a:gd name="connsiteX3" fmla="*/ 0 w 500545"/>
                  <a:gd name="connsiteY3" fmla="*/ 138205 h 2957669"/>
                </a:gdLst>
                <a:ahLst/>
                <a:cxnLst>
                  <a:cxn ang="0">
                    <a:pos x="connsiteX0" y="connsiteY0"/>
                  </a:cxn>
                  <a:cxn ang="0">
                    <a:pos x="connsiteX1" y="connsiteY1"/>
                  </a:cxn>
                  <a:cxn ang="0">
                    <a:pos x="connsiteX2" y="connsiteY2"/>
                  </a:cxn>
                  <a:cxn ang="0">
                    <a:pos x="connsiteX3" y="connsiteY3"/>
                  </a:cxn>
                </a:cxnLst>
                <a:rect l="l" t="t" r="r" b="b"/>
                <a:pathLst>
                  <a:path w="500545" h="2957669">
                    <a:moveTo>
                      <a:pt x="500545" y="0"/>
                    </a:moveTo>
                    <a:lnTo>
                      <a:pt x="500545" y="2819464"/>
                    </a:lnTo>
                    <a:lnTo>
                      <a:pt x="1" y="2957669"/>
                    </a:lnTo>
                    <a:lnTo>
                      <a:pt x="0" y="138205"/>
                    </a:lnTo>
                    <a:close/>
                  </a:path>
                </a:pathLst>
              </a:custGeom>
              <a:solidFill>
                <a:schemeClr val="bg1"/>
              </a:solidFill>
              <a:ln>
                <a:noFill/>
              </a:ln>
              <a:effectLst>
                <a:outerShdw blurRad="50800" dist="508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84" name="Text Box 10">
              <a:extLst>
                <a:ext uri="{FF2B5EF4-FFF2-40B4-BE49-F238E27FC236}">
                  <a16:creationId xmlns:a16="http://schemas.microsoft.com/office/drawing/2014/main" id="{6B0399F8-08C1-4558-8E9B-54A32EA6802B}"/>
                </a:ext>
              </a:extLst>
            </p:cNvPr>
            <p:cNvSpPr txBox="1">
              <a:spLocks noChangeArrowheads="1"/>
            </p:cNvSpPr>
            <p:nvPr/>
          </p:nvSpPr>
          <p:spPr bwMode="auto">
            <a:xfrm>
              <a:off x="1876531" y="1371600"/>
              <a:ext cx="685800" cy="922936"/>
            </a:xfrm>
            <a:prstGeom prst="rect">
              <a:avLst/>
            </a:prstGeom>
            <a:noFill/>
            <a:ln w="9525">
              <a:noFill/>
              <a:miter lim="800000"/>
              <a:headEnd/>
              <a:tailEnd/>
            </a:ln>
          </p:spPr>
          <p:txBody>
            <a:bodyPr wrap="square" lIns="60960" tIns="30480" rIns="60960" bIns="30480">
              <a:spAutoFit/>
            </a:bodyPr>
            <a:lstStyle/>
            <a:p>
              <a:pPr algn="ctr"/>
              <a:r>
                <a:rPr lang="en-US" sz="3600" dirty="0">
                  <a:solidFill>
                    <a:srgbClr val="454545"/>
                  </a:solidFill>
                  <a:latin typeface="Bernard MT Condensed" panose="02050806060905020404" pitchFamily="18" charset="0"/>
                </a:rPr>
                <a:t>01</a:t>
              </a:r>
            </a:p>
            <a:p>
              <a:pPr algn="ctr"/>
              <a:r>
                <a:rPr lang="en-US" sz="1000" b="1" dirty="0">
                  <a:solidFill>
                    <a:srgbClr val="454545"/>
                  </a:solidFill>
                </a:rPr>
                <a:t>OPTION</a:t>
              </a:r>
            </a:p>
          </p:txBody>
        </p:sp>
      </p:grpSp>
      <p:grpSp>
        <p:nvGrpSpPr>
          <p:cNvPr id="97" name="Group 96">
            <a:extLst>
              <a:ext uri="{FF2B5EF4-FFF2-40B4-BE49-F238E27FC236}">
                <a16:creationId xmlns:a16="http://schemas.microsoft.com/office/drawing/2014/main" id="{038B9D16-4618-4E70-AF46-4AA87EFE297E}"/>
              </a:ext>
            </a:extLst>
          </p:cNvPr>
          <p:cNvGrpSpPr/>
          <p:nvPr/>
        </p:nvGrpSpPr>
        <p:grpSpPr>
          <a:xfrm>
            <a:off x="616027" y="3428258"/>
            <a:ext cx="1585615" cy="1524649"/>
            <a:chOff x="4344950" y="3017520"/>
            <a:chExt cx="1901927" cy="1828800"/>
          </a:xfrm>
        </p:grpSpPr>
        <p:sp>
          <p:nvSpPr>
            <p:cNvPr id="59" name="Freeform: Shape 58">
              <a:extLst>
                <a:ext uri="{FF2B5EF4-FFF2-40B4-BE49-F238E27FC236}">
                  <a16:creationId xmlns:a16="http://schemas.microsoft.com/office/drawing/2014/main" id="{C90F12C8-E350-4BF8-98C8-4BF8B734A64B}"/>
                </a:ext>
              </a:extLst>
            </p:cNvPr>
            <p:cNvSpPr/>
            <p:nvPr/>
          </p:nvSpPr>
          <p:spPr>
            <a:xfrm>
              <a:off x="4344950" y="3128072"/>
              <a:ext cx="1803736" cy="1608890"/>
            </a:xfrm>
            <a:custGeom>
              <a:avLst/>
              <a:gdLst>
                <a:gd name="connsiteX0" fmla="*/ 0 w 3024163"/>
                <a:gd name="connsiteY0" fmla="*/ 0 h 2337706"/>
                <a:gd name="connsiteX1" fmla="*/ 3024163 w 3024163"/>
                <a:gd name="connsiteY1" fmla="*/ 0 h 2337706"/>
                <a:gd name="connsiteX2" fmla="*/ 2378699 w 3024163"/>
                <a:gd name="connsiteY2" fmla="*/ 2337706 h 2337706"/>
                <a:gd name="connsiteX3" fmla="*/ 0 w 3024163"/>
                <a:gd name="connsiteY3" fmla="*/ 2337706 h 2337706"/>
              </a:gdLst>
              <a:ahLst/>
              <a:cxnLst>
                <a:cxn ang="0">
                  <a:pos x="connsiteX0" y="connsiteY0"/>
                </a:cxn>
                <a:cxn ang="0">
                  <a:pos x="connsiteX1" y="connsiteY1"/>
                </a:cxn>
                <a:cxn ang="0">
                  <a:pos x="connsiteX2" y="connsiteY2"/>
                </a:cxn>
                <a:cxn ang="0">
                  <a:pos x="connsiteX3" y="connsiteY3"/>
                </a:cxn>
              </a:cxnLst>
              <a:rect l="l" t="t" r="r" b="b"/>
              <a:pathLst>
                <a:path w="3024163" h="2337706">
                  <a:moveTo>
                    <a:pt x="0" y="0"/>
                  </a:moveTo>
                  <a:lnTo>
                    <a:pt x="3024163" y="0"/>
                  </a:lnTo>
                  <a:lnTo>
                    <a:pt x="2378699" y="2337706"/>
                  </a:lnTo>
                  <a:lnTo>
                    <a:pt x="0" y="2337706"/>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4" name="Group 93">
              <a:extLst>
                <a:ext uri="{FF2B5EF4-FFF2-40B4-BE49-F238E27FC236}">
                  <a16:creationId xmlns:a16="http://schemas.microsoft.com/office/drawing/2014/main" id="{05D02775-7073-4CA9-A871-1C68D23935BF}"/>
                </a:ext>
              </a:extLst>
            </p:cNvPr>
            <p:cNvGrpSpPr/>
            <p:nvPr/>
          </p:nvGrpSpPr>
          <p:grpSpPr>
            <a:xfrm>
              <a:off x="5713923" y="3017520"/>
              <a:ext cx="532954" cy="1828800"/>
              <a:chOff x="5713923" y="3017520"/>
              <a:chExt cx="532954" cy="1828800"/>
            </a:xfrm>
          </p:grpSpPr>
          <p:sp>
            <p:nvSpPr>
              <p:cNvPr id="62" name="Freeform: Shape 61">
                <a:extLst>
                  <a:ext uri="{FF2B5EF4-FFF2-40B4-BE49-F238E27FC236}">
                    <a16:creationId xmlns:a16="http://schemas.microsoft.com/office/drawing/2014/main" id="{B4C58E3B-441D-47DC-9675-76281BEB2354}"/>
                  </a:ext>
                </a:extLst>
              </p:cNvPr>
              <p:cNvSpPr/>
              <p:nvPr/>
            </p:nvSpPr>
            <p:spPr>
              <a:xfrm rot="926121">
                <a:off x="5713923" y="3017520"/>
                <a:ext cx="532954" cy="1828800"/>
              </a:xfrm>
              <a:custGeom>
                <a:avLst/>
                <a:gdLst>
                  <a:gd name="connsiteX0" fmla="*/ 893557 w 893557"/>
                  <a:gd name="connsiteY0" fmla="*/ 0 h 3066184"/>
                  <a:gd name="connsiteX1" fmla="*/ 893557 w 893557"/>
                  <a:gd name="connsiteY1" fmla="*/ 2566 h 3066184"/>
                  <a:gd name="connsiteX2" fmla="*/ 387610 w 893557"/>
                  <a:gd name="connsiteY2" fmla="*/ 142263 h 3066184"/>
                  <a:gd name="connsiteX3" fmla="*/ 387610 w 893557"/>
                  <a:gd name="connsiteY3" fmla="*/ 2959161 h 3066184"/>
                  <a:gd name="connsiteX4" fmla="*/ 0 w 893557"/>
                  <a:gd name="connsiteY4" fmla="*/ 3066184 h 3066184"/>
                  <a:gd name="connsiteX5" fmla="*/ 0 w 893557"/>
                  <a:gd name="connsiteY5" fmla="*/ 246720 h 3066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3557" h="3066184">
                    <a:moveTo>
                      <a:pt x="893557" y="0"/>
                    </a:moveTo>
                    <a:lnTo>
                      <a:pt x="893557" y="2566"/>
                    </a:lnTo>
                    <a:lnTo>
                      <a:pt x="387610" y="142263"/>
                    </a:lnTo>
                    <a:lnTo>
                      <a:pt x="387610" y="2959161"/>
                    </a:lnTo>
                    <a:lnTo>
                      <a:pt x="0" y="3066184"/>
                    </a:lnTo>
                    <a:lnTo>
                      <a:pt x="0" y="246720"/>
                    </a:lnTo>
                    <a:close/>
                  </a:path>
                </a:pathLst>
              </a:custGeom>
              <a:solidFill>
                <a:schemeClr val="bg1"/>
              </a:solidFill>
              <a:ln>
                <a:noFill/>
              </a:ln>
              <a:effectLst>
                <a:outerShdw blurRad="25400" dist="254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Freeform: Shape 62">
                <a:extLst>
                  <a:ext uri="{FF2B5EF4-FFF2-40B4-BE49-F238E27FC236}">
                    <a16:creationId xmlns:a16="http://schemas.microsoft.com/office/drawing/2014/main" id="{290B6622-E662-4145-ACEF-5A62349501B8}"/>
                  </a:ext>
                </a:extLst>
              </p:cNvPr>
              <p:cNvSpPr/>
              <p:nvPr/>
            </p:nvSpPr>
            <p:spPr>
              <a:xfrm rot="926121">
                <a:off x="5939054" y="3049882"/>
                <a:ext cx="298546" cy="1764077"/>
              </a:xfrm>
              <a:custGeom>
                <a:avLst/>
                <a:gdLst>
                  <a:gd name="connsiteX0" fmla="*/ 500545 w 500545"/>
                  <a:gd name="connsiteY0" fmla="*/ 0 h 2957669"/>
                  <a:gd name="connsiteX1" fmla="*/ 500545 w 500545"/>
                  <a:gd name="connsiteY1" fmla="*/ 2819464 h 2957669"/>
                  <a:gd name="connsiteX2" fmla="*/ 1 w 500545"/>
                  <a:gd name="connsiteY2" fmla="*/ 2957669 h 2957669"/>
                  <a:gd name="connsiteX3" fmla="*/ 0 w 500545"/>
                  <a:gd name="connsiteY3" fmla="*/ 138205 h 2957669"/>
                </a:gdLst>
                <a:ahLst/>
                <a:cxnLst>
                  <a:cxn ang="0">
                    <a:pos x="connsiteX0" y="connsiteY0"/>
                  </a:cxn>
                  <a:cxn ang="0">
                    <a:pos x="connsiteX1" y="connsiteY1"/>
                  </a:cxn>
                  <a:cxn ang="0">
                    <a:pos x="connsiteX2" y="connsiteY2"/>
                  </a:cxn>
                  <a:cxn ang="0">
                    <a:pos x="connsiteX3" y="connsiteY3"/>
                  </a:cxn>
                </a:cxnLst>
                <a:rect l="l" t="t" r="r" b="b"/>
                <a:pathLst>
                  <a:path w="500545" h="2957669">
                    <a:moveTo>
                      <a:pt x="500545" y="0"/>
                    </a:moveTo>
                    <a:lnTo>
                      <a:pt x="500545" y="2819464"/>
                    </a:lnTo>
                    <a:lnTo>
                      <a:pt x="1" y="2957669"/>
                    </a:lnTo>
                    <a:lnTo>
                      <a:pt x="0" y="138205"/>
                    </a:lnTo>
                    <a:close/>
                  </a:path>
                </a:pathLst>
              </a:custGeom>
              <a:solidFill>
                <a:schemeClr val="bg1"/>
              </a:solidFill>
              <a:ln>
                <a:noFill/>
              </a:ln>
              <a:effectLst>
                <a:outerShdw blurRad="50800" dist="508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86" name="Text Box 10">
              <a:extLst>
                <a:ext uri="{FF2B5EF4-FFF2-40B4-BE49-F238E27FC236}">
                  <a16:creationId xmlns:a16="http://schemas.microsoft.com/office/drawing/2014/main" id="{BB636372-83B7-464C-8E7D-B6A3B2B44258}"/>
                </a:ext>
              </a:extLst>
            </p:cNvPr>
            <p:cNvSpPr txBox="1">
              <a:spLocks noChangeArrowheads="1"/>
            </p:cNvSpPr>
            <p:nvPr/>
          </p:nvSpPr>
          <p:spPr bwMode="auto">
            <a:xfrm>
              <a:off x="4453560" y="3200400"/>
              <a:ext cx="685800" cy="922936"/>
            </a:xfrm>
            <a:prstGeom prst="rect">
              <a:avLst/>
            </a:prstGeom>
            <a:noFill/>
            <a:ln w="9525">
              <a:noFill/>
              <a:miter lim="800000"/>
              <a:headEnd/>
              <a:tailEnd/>
            </a:ln>
          </p:spPr>
          <p:txBody>
            <a:bodyPr wrap="square" lIns="60960" tIns="30480" rIns="60960" bIns="30480">
              <a:spAutoFit/>
            </a:bodyPr>
            <a:lstStyle/>
            <a:p>
              <a:pPr algn="ctr"/>
              <a:r>
                <a:rPr lang="en-US" sz="3600" dirty="0">
                  <a:solidFill>
                    <a:srgbClr val="454545"/>
                  </a:solidFill>
                  <a:latin typeface="Bernard MT Condensed" panose="02050806060905020404" pitchFamily="18" charset="0"/>
                </a:rPr>
                <a:t>02</a:t>
              </a:r>
            </a:p>
            <a:p>
              <a:pPr algn="ctr"/>
              <a:r>
                <a:rPr lang="en-US" sz="1000" b="1" dirty="0">
                  <a:solidFill>
                    <a:srgbClr val="454545"/>
                  </a:solidFill>
                </a:rPr>
                <a:t>OPTION</a:t>
              </a:r>
            </a:p>
          </p:txBody>
        </p:sp>
      </p:grpSp>
      <p:grpSp>
        <p:nvGrpSpPr>
          <p:cNvPr id="98" name="Group 97">
            <a:extLst>
              <a:ext uri="{FF2B5EF4-FFF2-40B4-BE49-F238E27FC236}">
                <a16:creationId xmlns:a16="http://schemas.microsoft.com/office/drawing/2014/main" id="{BDB6A661-1FE1-427E-A166-AC245E07EE21}"/>
              </a:ext>
            </a:extLst>
          </p:cNvPr>
          <p:cNvGrpSpPr/>
          <p:nvPr/>
        </p:nvGrpSpPr>
        <p:grpSpPr>
          <a:xfrm>
            <a:off x="609600" y="5028551"/>
            <a:ext cx="1585615" cy="1524649"/>
            <a:chOff x="1754150" y="4843985"/>
            <a:chExt cx="1901927" cy="1828800"/>
          </a:xfrm>
        </p:grpSpPr>
        <p:sp>
          <p:nvSpPr>
            <p:cNvPr id="67" name="Freeform: Shape 66">
              <a:extLst>
                <a:ext uri="{FF2B5EF4-FFF2-40B4-BE49-F238E27FC236}">
                  <a16:creationId xmlns:a16="http://schemas.microsoft.com/office/drawing/2014/main" id="{43327598-B351-4468-9796-567A1A04CD8A}"/>
                </a:ext>
              </a:extLst>
            </p:cNvPr>
            <p:cNvSpPr/>
            <p:nvPr/>
          </p:nvSpPr>
          <p:spPr>
            <a:xfrm>
              <a:off x="1754150" y="4954537"/>
              <a:ext cx="1803736" cy="1608890"/>
            </a:xfrm>
            <a:custGeom>
              <a:avLst/>
              <a:gdLst>
                <a:gd name="connsiteX0" fmla="*/ 0 w 3024163"/>
                <a:gd name="connsiteY0" fmla="*/ 0 h 2337706"/>
                <a:gd name="connsiteX1" fmla="*/ 3024163 w 3024163"/>
                <a:gd name="connsiteY1" fmla="*/ 0 h 2337706"/>
                <a:gd name="connsiteX2" fmla="*/ 2378699 w 3024163"/>
                <a:gd name="connsiteY2" fmla="*/ 2337706 h 2337706"/>
                <a:gd name="connsiteX3" fmla="*/ 0 w 3024163"/>
                <a:gd name="connsiteY3" fmla="*/ 2337706 h 2337706"/>
              </a:gdLst>
              <a:ahLst/>
              <a:cxnLst>
                <a:cxn ang="0">
                  <a:pos x="connsiteX0" y="connsiteY0"/>
                </a:cxn>
                <a:cxn ang="0">
                  <a:pos x="connsiteX1" y="connsiteY1"/>
                </a:cxn>
                <a:cxn ang="0">
                  <a:pos x="connsiteX2" y="connsiteY2"/>
                </a:cxn>
                <a:cxn ang="0">
                  <a:pos x="connsiteX3" y="connsiteY3"/>
                </a:cxn>
              </a:cxnLst>
              <a:rect l="l" t="t" r="r" b="b"/>
              <a:pathLst>
                <a:path w="3024163" h="2337706">
                  <a:moveTo>
                    <a:pt x="0" y="0"/>
                  </a:moveTo>
                  <a:lnTo>
                    <a:pt x="3024163" y="0"/>
                  </a:lnTo>
                  <a:lnTo>
                    <a:pt x="2378699" y="2337706"/>
                  </a:lnTo>
                  <a:lnTo>
                    <a:pt x="0" y="2337706"/>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5" name="Group 94">
              <a:extLst>
                <a:ext uri="{FF2B5EF4-FFF2-40B4-BE49-F238E27FC236}">
                  <a16:creationId xmlns:a16="http://schemas.microsoft.com/office/drawing/2014/main" id="{DA08BFFB-29E7-44AC-B1DC-7AA2E828E754}"/>
                </a:ext>
              </a:extLst>
            </p:cNvPr>
            <p:cNvGrpSpPr/>
            <p:nvPr/>
          </p:nvGrpSpPr>
          <p:grpSpPr>
            <a:xfrm>
              <a:off x="3123123" y="4843985"/>
              <a:ext cx="532954" cy="1828800"/>
              <a:chOff x="3123123" y="4843985"/>
              <a:chExt cx="532954" cy="1828800"/>
            </a:xfrm>
          </p:grpSpPr>
          <p:sp>
            <p:nvSpPr>
              <p:cNvPr id="70" name="Freeform: Shape 69">
                <a:extLst>
                  <a:ext uri="{FF2B5EF4-FFF2-40B4-BE49-F238E27FC236}">
                    <a16:creationId xmlns:a16="http://schemas.microsoft.com/office/drawing/2014/main" id="{4211553D-AF86-4083-92AD-F57A9D3CD5EA}"/>
                  </a:ext>
                </a:extLst>
              </p:cNvPr>
              <p:cNvSpPr/>
              <p:nvPr/>
            </p:nvSpPr>
            <p:spPr>
              <a:xfrm rot="926121">
                <a:off x="3123123" y="4843985"/>
                <a:ext cx="532954" cy="1828800"/>
              </a:xfrm>
              <a:custGeom>
                <a:avLst/>
                <a:gdLst>
                  <a:gd name="connsiteX0" fmla="*/ 893557 w 893557"/>
                  <a:gd name="connsiteY0" fmla="*/ 0 h 3066184"/>
                  <a:gd name="connsiteX1" fmla="*/ 893557 w 893557"/>
                  <a:gd name="connsiteY1" fmla="*/ 2566 h 3066184"/>
                  <a:gd name="connsiteX2" fmla="*/ 387610 w 893557"/>
                  <a:gd name="connsiteY2" fmla="*/ 142263 h 3066184"/>
                  <a:gd name="connsiteX3" fmla="*/ 387610 w 893557"/>
                  <a:gd name="connsiteY3" fmla="*/ 2959161 h 3066184"/>
                  <a:gd name="connsiteX4" fmla="*/ 0 w 893557"/>
                  <a:gd name="connsiteY4" fmla="*/ 3066184 h 3066184"/>
                  <a:gd name="connsiteX5" fmla="*/ 0 w 893557"/>
                  <a:gd name="connsiteY5" fmla="*/ 246720 h 3066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3557" h="3066184">
                    <a:moveTo>
                      <a:pt x="893557" y="0"/>
                    </a:moveTo>
                    <a:lnTo>
                      <a:pt x="893557" y="2566"/>
                    </a:lnTo>
                    <a:lnTo>
                      <a:pt x="387610" y="142263"/>
                    </a:lnTo>
                    <a:lnTo>
                      <a:pt x="387610" y="2959161"/>
                    </a:lnTo>
                    <a:lnTo>
                      <a:pt x="0" y="3066184"/>
                    </a:lnTo>
                    <a:lnTo>
                      <a:pt x="0" y="246720"/>
                    </a:lnTo>
                    <a:close/>
                  </a:path>
                </a:pathLst>
              </a:custGeom>
              <a:solidFill>
                <a:schemeClr val="bg1"/>
              </a:solidFill>
              <a:ln>
                <a:noFill/>
              </a:ln>
              <a:effectLst>
                <a:outerShdw blurRad="25400" dist="254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Freeform: Shape 70">
                <a:extLst>
                  <a:ext uri="{FF2B5EF4-FFF2-40B4-BE49-F238E27FC236}">
                    <a16:creationId xmlns:a16="http://schemas.microsoft.com/office/drawing/2014/main" id="{CA3EE385-436A-49D4-8463-F8B0D05D81E4}"/>
                  </a:ext>
                </a:extLst>
              </p:cNvPr>
              <p:cNvSpPr/>
              <p:nvPr/>
            </p:nvSpPr>
            <p:spPr>
              <a:xfrm rot="926121">
                <a:off x="3351302" y="4876347"/>
                <a:ext cx="298546" cy="1764077"/>
              </a:xfrm>
              <a:custGeom>
                <a:avLst/>
                <a:gdLst>
                  <a:gd name="connsiteX0" fmla="*/ 500545 w 500545"/>
                  <a:gd name="connsiteY0" fmla="*/ 0 h 2957669"/>
                  <a:gd name="connsiteX1" fmla="*/ 500545 w 500545"/>
                  <a:gd name="connsiteY1" fmla="*/ 2819464 h 2957669"/>
                  <a:gd name="connsiteX2" fmla="*/ 1 w 500545"/>
                  <a:gd name="connsiteY2" fmla="*/ 2957669 h 2957669"/>
                  <a:gd name="connsiteX3" fmla="*/ 0 w 500545"/>
                  <a:gd name="connsiteY3" fmla="*/ 138205 h 2957669"/>
                </a:gdLst>
                <a:ahLst/>
                <a:cxnLst>
                  <a:cxn ang="0">
                    <a:pos x="connsiteX0" y="connsiteY0"/>
                  </a:cxn>
                  <a:cxn ang="0">
                    <a:pos x="connsiteX1" y="connsiteY1"/>
                  </a:cxn>
                  <a:cxn ang="0">
                    <a:pos x="connsiteX2" y="connsiteY2"/>
                  </a:cxn>
                  <a:cxn ang="0">
                    <a:pos x="connsiteX3" y="connsiteY3"/>
                  </a:cxn>
                </a:cxnLst>
                <a:rect l="l" t="t" r="r" b="b"/>
                <a:pathLst>
                  <a:path w="500545" h="2957669">
                    <a:moveTo>
                      <a:pt x="500545" y="0"/>
                    </a:moveTo>
                    <a:lnTo>
                      <a:pt x="500545" y="2819464"/>
                    </a:lnTo>
                    <a:lnTo>
                      <a:pt x="1" y="2957669"/>
                    </a:lnTo>
                    <a:lnTo>
                      <a:pt x="0" y="138205"/>
                    </a:lnTo>
                    <a:close/>
                  </a:path>
                </a:pathLst>
              </a:custGeom>
              <a:solidFill>
                <a:schemeClr val="bg1"/>
              </a:solidFill>
              <a:ln>
                <a:noFill/>
              </a:ln>
              <a:effectLst>
                <a:outerShdw blurRad="50800" dist="508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88" name="Text Box 10">
              <a:extLst>
                <a:ext uri="{FF2B5EF4-FFF2-40B4-BE49-F238E27FC236}">
                  <a16:creationId xmlns:a16="http://schemas.microsoft.com/office/drawing/2014/main" id="{7E49C7F7-19D5-42BA-8237-3173265CD2BB}"/>
                </a:ext>
              </a:extLst>
            </p:cNvPr>
            <p:cNvSpPr txBox="1">
              <a:spLocks noChangeArrowheads="1"/>
            </p:cNvSpPr>
            <p:nvPr/>
          </p:nvSpPr>
          <p:spPr bwMode="auto">
            <a:xfrm>
              <a:off x="1862760" y="5029201"/>
              <a:ext cx="685800" cy="922936"/>
            </a:xfrm>
            <a:prstGeom prst="rect">
              <a:avLst/>
            </a:prstGeom>
            <a:noFill/>
            <a:ln w="9525">
              <a:noFill/>
              <a:miter lim="800000"/>
              <a:headEnd/>
              <a:tailEnd/>
            </a:ln>
          </p:spPr>
          <p:txBody>
            <a:bodyPr wrap="square" lIns="60960" tIns="30480" rIns="60960" bIns="30480">
              <a:spAutoFit/>
            </a:bodyPr>
            <a:lstStyle/>
            <a:p>
              <a:pPr algn="ctr"/>
              <a:r>
                <a:rPr lang="en-US" sz="3600" dirty="0">
                  <a:solidFill>
                    <a:srgbClr val="454545"/>
                  </a:solidFill>
                  <a:latin typeface="Bernard MT Condensed" panose="02050806060905020404" pitchFamily="18" charset="0"/>
                </a:rPr>
                <a:t>03</a:t>
              </a:r>
            </a:p>
            <a:p>
              <a:pPr algn="ctr"/>
              <a:r>
                <a:rPr lang="en-US" sz="1000" b="1" dirty="0">
                  <a:solidFill>
                    <a:srgbClr val="454545"/>
                  </a:solidFill>
                </a:rPr>
                <a:t>OPTION</a:t>
              </a:r>
            </a:p>
          </p:txBody>
        </p:sp>
      </p:grpSp>
      <p:grpSp>
        <p:nvGrpSpPr>
          <p:cNvPr id="146" name="Group 145">
            <a:extLst>
              <a:ext uri="{FF2B5EF4-FFF2-40B4-BE49-F238E27FC236}">
                <a16:creationId xmlns:a16="http://schemas.microsoft.com/office/drawing/2014/main" id="{1B33B9A6-2853-4FF2-9F9E-C770600767B0}"/>
              </a:ext>
            </a:extLst>
          </p:cNvPr>
          <p:cNvGrpSpPr/>
          <p:nvPr/>
        </p:nvGrpSpPr>
        <p:grpSpPr>
          <a:xfrm>
            <a:off x="6385835" y="1843527"/>
            <a:ext cx="1585615" cy="1524649"/>
            <a:chOff x="1754150" y="1188720"/>
            <a:chExt cx="1901927" cy="1828800"/>
          </a:xfrm>
        </p:grpSpPr>
        <p:sp>
          <p:nvSpPr>
            <p:cNvPr id="147" name="Freeform: Shape 146">
              <a:extLst>
                <a:ext uri="{FF2B5EF4-FFF2-40B4-BE49-F238E27FC236}">
                  <a16:creationId xmlns:a16="http://schemas.microsoft.com/office/drawing/2014/main" id="{867467DD-2515-424B-9D43-FA2757895625}"/>
                </a:ext>
              </a:extLst>
            </p:cNvPr>
            <p:cNvSpPr/>
            <p:nvPr/>
          </p:nvSpPr>
          <p:spPr>
            <a:xfrm>
              <a:off x="1754150" y="1299272"/>
              <a:ext cx="1803736" cy="1608890"/>
            </a:xfrm>
            <a:custGeom>
              <a:avLst/>
              <a:gdLst>
                <a:gd name="connsiteX0" fmla="*/ 0 w 3024163"/>
                <a:gd name="connsiteY0" fmla="*/ 0 h 2337706"/>
                <a:gd name="connsiteX1" fmla="*/ 3024163 w 3024163"/>
                <a:gd name="connsiteY1" fmla="*/ 0 h 2337706"/>
                <a:gd name="connsiteX2" fmla="*/ 2378699 w 3024163"/>
                <a:gd name="connsiteY2" fmla="*/ 2337706 h 2337706"/>
                <a:gd name="connsiteX3" fmla="*/ 0 w 3024163"/>
                <a:gd name="connsiteY3" fmla="*/ 2337706 h 2337706"/>
              </a:gdLst>
              <a:ahLst/>
              <a:cxnLst>
                <a:cxn ang="0">
                  <a:pos x="connsiteX0" y="connsiteY0"/>
                </a:cxn>
                <a:cxn ang="0">
                  <a:pos x="connsiteX1" y="connsiteY1"/>
                </a:cxn>
                <a:cxn ang="0">
                  <a:pos x="connsiteX2" y="connsiteY2"/>
                </a:cxn>
                <a:cxn ang="0">
                  <a:pos x="connsiteX3" y="connsiteY3"/>
                </a:cxn>
              </a:cxnLst>
              <a:rect l="l" t="t" r="r" b="b"/>
              <a:pathLst>
                <a:path w="3024163" h="2337706">
                  <a:moveTo>
                    <a:pt x="0" y="0"/>
                  </a:moveTo>
                  <a:lnTo>
                    <a:pt x="3024163" y="0"/>
                  </a:lnTo>
                  <a:lnTo>
                    <a:pt x="2378699" y="2337706"/>
                  </a:lnTo>
                  <a:lnTo>
                    <a:pt x="0" y="2337706"/>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48" name="Group 147">
              <a:extLst>
                <a:ext uri="{FF2B5EF4-FFF2-40B4-BE49-F238E27FC236}">
                  <a16:creationId xmlns:a16="http://schemas.microsoft.com/office/drawing/2014/main" id="{398F5291-C521-4013-B4AB-990620980DA6}"/>
                </a:ext>
              </a:extLst>
            </p:cNvPr>
            <p:cNvGrpSpPr/>
            <p:nvPr/>
          </p:nvGrpSpPr>
          <p:grpSpPr>
            <a:xfrm>
              <a:off x="3123123" y="1188720"/>
              <a:ext cx="532954" cy="1828800"/>
              <a:chOff x="3123123" y="1188720"/>
              <a:chExt cx="532954" cy="1828800"/>
            </a:xfrm>
          </p:grpSpPr>
          <p:sp>
            <p:nvSpPr>
              <p:cNvPr id="150" name="Freeform: Shape 149">
                <a:extLst>
                  <a:ext uri="{FF2B5EF4-FFF2-40B4-BE49-F238E27FC236}">
                    <a16:creationId xmlns:a16="http://schemas.microsoft.com/office/drawing/2014/main" id="{B9366861-5FE0-4B6C-A2DB-272B348C74A1}"/>
                  </a:ext>
                </a:extLst>
              </p:cNvPr>
              <p:cNvSpPr/>
              <p:nvPr/>
            </p:nvSpPr>
            <p:spPr>
              <a:xfrm rot="926121">
                <a:off x="3123123" y="1188720"/>
                <a:ext cx="532954" cy="1828800"/>
              </a:xfrm>
              <a:custGeom>
                <a:avLst/>
                <a:gdLst>
                  <a:gd name="connsiteX0" fmla="*/ 893557 w 893557"/>
                  <a:gd name="connsiteY0" fmla="*/ 0 h 3066184"/>
                  <a:gd name="connsiteX1" fmla="*/ 893557 w 893557"/>
                  <a:gd name="connsiteY1" fmla="*/ 2566 h 3066184"/>
                  <a:gd name="connsiteX2" fmla="*/ 387610 w 893557"/>
                  <a:gd name="connsiteY2" fmla="*/ 142263 h 3066184"/>
                  <a:gd name="connsiteX3" fmla="*/ 387610 w 893557"/>
                  <a:gd name="connsiteY3" fmla="*/ 2959161 h 3066184"/>
                  <a:gd name="connsiteX4" fmla="*/ 0 w 893557"/>
                  <a:gd name="connsiteY4" fmla="*/ 3066184 h 3066184"/>
                  <a:gd name="connsiteX5" fmla="*/ 0 w 893557"/>
                  <a:gd name="connsiteY5" fmla="*/ 246720 h 3066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3557" h="3066184">
                    <a:moveTo>
                      <a:pt x="893557" y="0"/>
                    </a:moveTo>
                    <a:lnTo>
                      <a:pt x="893557" y="2566"/>
                    </a:lnTo>
                    <a:lnTo>
                      <a:pt x="387610" y="142263"/>
                    </a:lnTo>
                    <a:lnTo>
                      <a:pt x="387610" y="2959161"/>
                    </a:lnTo>
                    <a:lnTo>
                      <a:pt x="0" y="3066184"/>
                    </a:lnTo>
                    <a:lnTo>
                      <a:pt x="0" y="246720"/>
                    </a:lnTo>
                    <a:close/>
                  </a:path>
                </a:pathLst>
              </a:custGeom>
              <a:solidFill>
                <a:schemeClr val="bg1"/>
              </a:solidFill>
              <a:ln>
                <a:noFill/>
              </a:ln>
              <a:effectLst>
                <a:outerShdw blurRad="25400" dist="254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1" name="Freeform: Shape 150">
                <a:extLst>
                  <a:ext uri="{FF2B5EF4-FFF2-40B4-BE49-F238E27FC236}">
                    <a16:creationId xmlns:a16="http://schemas.microsoft.com/office/drawing/2014/main" id="{86340BD3-0037-4EB3-9272-9EA6738D5957}"/>
                  </a:ext>
                </a:extLst>
              </p:cNvPr>
              <p:cNvSpPr/>
              <p:nvPr/>
            </p:nvSpPr>
            <p:spPr>
              <a:xfrm rot="926121">
                <a:off x="3351302" y="1221082"/>
                <a:ext cx="298546" cy="1764077"/>
              </a:xfrm>
              <a:custGeom>
                <a:avLst/>
                <a:gdLst>
                  <a:gd name="connsiteX0" fmla="*/ 500545 w 500545"/>
                  <a:gd name="connsiteY0" fmla="*/ 0 h 2957669"/>
                  <a:gd name="connsiteX1" fmla="*/ 500545 w 500545"/>
                  <a:gd name="connsiteY1" fmla="*/ 2819464 h 2957669"/>
                  <a:gd name="connsiteX2" fmla="*/ 1 w 500545"/>
                  <a:gd name="connsiteY2" fmla="*/ 2957669 h 2957669"/>
                  <a:gd name="connsiteX3" fmla="*/ 0 w 500545"/>
                  <a:gd name="connsiteY3" fmla="*/ 138205 h 2957669"/>
                </a:gdLst>
                <a:ahLst/>
                <a:cxnLst>
                  <a:cxn ang="0">
                    <a:pos x="connsiteX0" y="connsiteY0"/>
                  </a:cxn>
                  <a:cxn ang="0">
                    <a:pos x="connsiteX1" y="connsiteY1"/>
                  </a:cxn>
                  <a:cxn ang="0">
                    <a:pos x="connsiteX2" y="connsiteY2"/>
                  </a:cxn>
                  <a:cxn ang="0">
                    <a:pos x="connsiteX3" y="connsiteY3"/>
                  </a:cxn>
                </a:cxnLst>
                <a:rect l="l" t="t" r="r" b="b"/>
                <a:pathLst>
                  <a:path w="500545" h="2957669">
                    <a:moveTo>
                      <a:pt x="500545" y="0"/>
                    </a:moveTo>
                    <a:lnTo>
                      <a:pt x="500545" y="2819464"/>
                    </a:lnTo>
                    <a:lnTo>
                      <a:pt x="1" y="2957669"/>
                    </a:lnTo>
                    <a:lnTo>
                      <a:pt x="0" y="138205"/>
                    </a:lnTo>
                    <a:close/>
                  </a:path>
                </a:pathLst>
              </a:custGeom>
              <a:solidFill>
                <a:schemeClr val="bg1"/>
              </a:solidFill>
              <a:ln>
                <a:noFill/>
              </a:ln>
              <a:effectLst>
                <a:outerShdw blurRad="50800" dist="508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49" name="Text Box 10">
              <a:extLst>
                <a:ext uri="{FF2B5EF4-FFF2-40B4-BE49-F238E27FC236}">
                  <a16:creationId xmlns:a16="http://schemas.microsoft.com/office/drawing/2014/main" id="{82E657D0-49A7-41B0-A6DC-7CC319F69C25}"/>
                </a:ext>
              </a:extLst>
            </p:cNvPr>
            <p:cNvSpPr txBox="1">
              <a:spLocks noChangeArrowheads="1"/>
            </p:cNvSpPr>
            <p:nvPr/>
          </p:nvSpPr>
          <p:spPr bwMode="auto">
            <a:xfrm>
              <a:off x="1876531" y="1371600"/>
              <a:ext cx="685800" cy="922936"/>
            </a:xfrm>
            <a:prstGeom prst="rect">
              <a:avLst/>
            </a:prstGeom>
            <a:noFill/>
            <a:ln w="9525">
              <a:noFill/>
              <a:miter lim="800000"/>
              <a:headEnd/>
              <a:tailEnd/>
            </a:ln>
          </p:spPr>
          <p:txBody>
            <a:bodyPr wrap="square" lIns="60960" tIns="30480" rIns="60960" bIns="30480">
              <a:spAutoFit/>
            </a:bodyPr>
            <a:lstStyle/>
            <a:p>
              <a:pPr algn="ctr"/>
              <a:r>
                <a:rPr lang="en-US" sz="3600" dirty="0">
                  <a:solidFill>
                    <a:srgbClr val="454545"/>
                  </a:solidFill>
                  <a:latin typeface="Bernard MT Condensed" panose="02050806060905020404" pitchFamily="18" charset="0"/>
                </a:rPr>
                <a:t>04</a:t>
              </a:r>
            </a:p>
            <a:p>
              <a:pPr algn="ctr"/>
              <a:r>
                <a:rPr lang="en-US" sz="1000" b="1" dirty="0">
                  <a:solidFill>
                    <a:srgbClr val="454545"/>
                  </a:solidFill>
                </a:rPr>
                <a:t>OPTION</a:t>
              </a:r>
            </a:p>
          </p:txBody>
        </p:sp>
      </p:grpSp>
      <p:grpSp>
        <p:nvGrpSpPr>
          <p:cNvPr id="152" name="Group 151">
            <a:extLst>
              <a:ext uri="{FF2B5EF4-FFF2-40B4-BE49-F238E27FC236}">
                <a16:creationId xmlns:a16="http://schemas.microsoft.com/office/drawing/2014/main" id="{697A62BF-43CD-4A42-A2FE-E70551551F59}"/>
              </a:ext>
            </a:extLst>
          </p:cNvPr>
          <p:cNvGrpSpPr/>
          <p:nvPr/>
        </p:nvGrpSpPr>
        <p:grpSpPr>
          <a:xfrm>
            <a:off x="6392262" y="3413481"/>
            <a:ext cx="1585615" cy="1524649"/>
            <a:chOff x="4344950" y="3017520"/>
            <a:chExt cx="1901927" cy="1828800"/>
          </a:xfrm>
        </p:grpSpPr>
        <p:sp>
          <p:nvSpPr>
            <p:cNvPr id="153" name="Freeform: Shape 152">
              <a:extLst>
                <a:ext uri="{FF2B5EF4-FFF2-40B4-BE49-F238E27FC236}">
                  <a16:creationId xmlns:a16="http://schemas.microsoft.com/office/drawing/2014/main" id="{4844A2DA-F14A-49BE-9C64-F1C54A1337E6}"/>
                </a:ext>
              </a:extLst>
            </p:cNvPr>
            <p:cNvSpPr/>
            <p:nvPr/>
          </p:nvSpPr>
          <p:spPr>
            <a:xfrm>
              <a:off x="4344950" y="3128072"/>
              <a:ext cx="1803736" cy="1608890"/>
            </a:xfrm>
            <a:custGeom>
              <a:avLst/>
              <a:gdLst>
                <a:gd name="connsiteX0" fmla="*/ 0 w 3024163"/>
                <a:gd name="connsiteY0" fmla="*/ 0 h 2337706"/>
                <a:gd name="connsiteX1" fmla="*/ 3024163 w 3024163"/>
                <a:gd name="connsiteY1" fmla="*/ 0 h 2337706"/>
                <a:gd name="connsiteX2" fmla="*/ 2378699 w 3024163"/>
                <a:gd name="connsiteY2" fmla="*/ 2337706 h 2337706"/>
                <a:gd name="connsiteX3" fmla="*/ 0 w 3024163"/>
                <a:gd name="connsiteY3" fmla="*/ 2337706 h 2337706"/>
              </a:gdLst>
              <a:ahLst/>
              <a:cxnLst>
                <a:cxn ang="0">
                  <a:pos x="connsiteX0" y="connsiteY0"/>
                </a:cxn>
                <a:cxn ang="0">
                  <a:pos x="connsiteX1" y="connsiteY1"/>
                </a:cxn>
                <a:cxn ang="0">
                  <a:pos x="connsiteX2" y="connsiteY2"/>
                </a:cxn>
                <a:cxn ang="0">
                  <a:pos x="connsiteX3" y="connsiteY3"/>
                </a:cxn>
              </a:cxnLst>
              <a:rect l="l" t="t" r="r" b="b"/>
              <a:pathLst>
                <a:path w="3024163" h="2337706">
                  <a:moveTo>
                    <a:pt x="0" y="0"/>
                  </a:moveTo>
                  <a:lnTo>
                    <a:pt x="3024163" y="0"/>
                  </a:lnTo>
                  <a:lnTo>
                    <a:pt x="2378699" y="2337706"/>
                  </a:lnTo>
                  <a:lnTo>
                    <a:pt x="0" y="2337706"/>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54" name="Group 153">
              <a:extLst>
                <a:ext uri="{FF2B5EF4-FFF2-40B4-BE49-F238E27FC236}">
                  <a16:creationId xmlns:a16="http://schemas.microsoft.com/office/drawing/2014/main" id="{5904467D-6D0D-4A92-A10F-EFF4B48BDDDE}"/>
                </a:ext>
              </a:extLst>
            </p:cNvPr>
            <p:cNvGrpSpPr/>
            <p:nvPr/>
          </p:nvGrpSpPr>
          <p:grpSpPr>
            <a:xfrm>
              <a:off x="5713923" y="3017520"/>
              <a:ext cx="532954" cy="1828800"/>
              <a:chOff x="5713923" y="3017520"/>
              <a:chExt cx="532954" cy="1828800"/>
            </a:xfrm>
          </p:grpSpPr>
          <p:sp>
            <p:nvSpPr>
              <p:cNvPr id="156" name="Freeform: Shape 155">
                <a:extLst>
                  <a:ext uri="{FF2B5EF4-FFF2-40B4-BE49-F238E27FC236}">
                    <a16:creationId xmlns:a16="http://schemas.microsoft.com/office/drawing/2014/main" id="{66A252CB-444C-4EA6-9B1E-E0516650508A}"/>
                  </a:ext>
                </a:extLst>
              </p:cNvPr>
              <p:cNvSpPr/>
              <p:nvPr/>
            </p:nvSpPr>
            <p:spPr>
              <a:xfrm rot="926121">
                <a:off x="5713923" y="3017520"/>
                <a:ext cx="532954" cy="1828800"/>
              </a:xfrm>
              <a:custGeom>
                <a:avLst/>
                <a:gdLst>
                  <a:gd name="connsiteX0" fmla="*/ 893557 w 893557"/>
                  <a:gd name="connsiteY0" fmla="*/ 0 h 3066184"/>
                  <a:gd name="connsiteX1" fmla="*/ 893557 w 893557"/>
                  <a:gd name="connsiteY1" fmla="*/ 2566 h 3066184"/>
                  <a:gd name="connsiteX2" fmla="*/ 387610 w 893557"/>
                  <a:gd name="connsiteY2" fmla="*/ 142263 h 3066184"/>
                  <a:gd name="connsiteX3" fmla="*/ 387610 w 893557"/>
                  <a:gd name="connsiteY3" fmla="*/ 2959161 h 3066184"/>
                  <a:gd name="connsiteX4" fmla="*/ 0 w 893557"/>
                  <a:gd name="connsiteY4" fmla="*/ 3066184 h 3066184"/>
                  <a:gd name="connsiteX5" fmla="*/ 0 w 893557"/>
                  <a:gd name="connsiteY5" fmla="*/ 246720 h 3066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3557" h="3066184">
                    <a:moveTo>
                      <a:pt x="893557" y="0"/>
                    </a:moveTo>
                    <a:lnTo>
                      <a:pt x="893557" y="2566"/>
                    </a:lnTo>
                    <a:lnTo>
                      <a:pt x="387610" y="142263"/>
                    </a:lnTo>
                    <a:lnTo>
                      <a:pt x="387610" y="2959161"/>
                    </a:lnTo>
                    <a:lnTo>
                      <a:pt x="0" y="3066184"/>
                    </a:lnTo>
                    <a:lnTo>
                      <a:pt x="0" y="246720"/>
                    </a:lnTo>
                    <a:close/>
                  </a:path>
                </a:pathLst>
              </a:custGeom>
              <a:solidFill>
                <a:schemeClr val="bg1"/>
              </a:solidFill>
              <a:ln>
                <a:noFill/>
              </a:ln>
              <a:effectLst>
                <a:outerShdw blurRad="25400" dist="254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7" name="Freeform: Shape 156">
                <a:extLst>
                  <a:ext uri="{FF2B5EF4-FFF2-40B4-BE49-F238E27FC236}">
                    <a16:creationId xmlns:a16="http://schemas.microsoft.com/office/drawing/2014/main" id="{09B5BE33-77AB-4F56-AFB8-26260560F1EF}"/>
                  </a:ext>
                </a:extLst>
              </p:cNvPr>
              <p:cNvSpPr/>
              <p:nvPr/>
            </p:nvSpPr>
            <p:spPr>
              <a:xfrm rot="926121">
                <a:off x="5939054" y="3049882"/>
                <a:ext cx="298546" cy="1764077"/>
              </a:xfrm>
              <a:custGeom>
                <a:avLst/>
                <a:gdLst>
                  <a:gd name="connsiteX0" fmla="*/ 500545 w 500545"/>
                  <a:gd name="connsiteY0" fmla="*/ 0 h 2957669"/>
                  <a:gd name="connsiteX1" fmla="*/ 500545 w 500545"/>
                  <a:gd name="connsiteY1" fmla="*/ 2819464 h 2957669"/>
                  <a:gd name="connsiteX2" fmla="*/ 1 w 500545"/>
                  <a:gd name="connsiteY2" fmla="*/ 2957669 h 2957669"/>
                  <a:gd name="connsiteX3" fmla="*/ 0 w 500545"/>
                  <a:gd name="connsiteY3" fmla="*/ 138205 h 2957669"/>
                </a:gdLst>
                <a:ahLst/>
                <a:cxnLst>
                  <a:cxn ang="0">
                    <a:pos x="connsiteX0" y="connsiteY0"/>
                  </a:cxn>
                  <a:cxn ang="0">
                    <a:pos x="connsiteX1" y="connsiteY1"/>
                  </a:cxn>
                  <a:cxn ang="0">
                    <a:pos x="connsiteX2" y="connsiteY2"/>
                  </a:cxn>
                  <a:cxn ang="0">
                    <a:pos x="connsiteX3" y="connsiteY3"/>
                  </a:cxn>
                </a:cxnLst>
                <a:rect l="l" t="t" r="r" b="b"/>
                <a:pathLst>
                  <a:path w="500545" h="2957669">
                    <a:moveTo>
                      <a:pt x="500545" y="0"/>
                    </a:moveTo>
                    <a:lnTo>
                      <a:pt x="500545" y="2819464"/>
                    </a:lnTo>
                    <a:lnTo>
                      <a:pt x="1" y="2957669"/>
                    </a:lnTo>
                    <a:lnTo>
                      <a:pt x="0" y="138205"/>
                    </a:lnTo>
                    <a:close/>
                  </a:path>
                </a:pathLst>
              </a:custGeom>
              <a:solidFill>
                <a:schemeClr val="bg1"/>
              </a:solidFill>
              <a:ln>
                <a:noFill/>
              </a:ln>
              <a:effectLst>
                <a:outerShdw blurRad="50800" dist="508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55" name="Text Box 10">
              <a:extLst>
                <a:ext uri="{FF2B5EF4-FFF2-40B4-BE49-F238E27FC236}">
                  <a16:creationId xmlns:a16="http://schemas.microsoft.com/office/drawing/2014/main" id="{D6E05994-1489-4F06-A8DE-C255E7602648}"/>
                </a:ext>
              </a:extLst>
            </p:cNvPr>
            <p:cNvSpPr txBox="1">
              <a:spLocks noChangeArrowheads="1"/>
            </p:cNvSpPr>
            <p:nvPr/>
          </p:nvSpPr>
          <p:spPr bwMode="auto">
            <a:xfrm>
              <a:off x="4453560" y="3200400"/>
              <a:ext cx="685800" cy="922936"/>
            </a:xfrm>
            <a:prstGeom prst="rect">
              <a:avLst/>
            </a:prstGeom>
            <a:noFill/>
            <a:ln w="9525">
              <a:noFill/>
              <a:miter lim="800000"/>
              <a:headEnd/>
              <a:tailEnd/>
            </a:ln>
          </p:spPr>
          <p:txBody>
            <a:bodyPr wrap="square" lIns="60960" tIns="30480" rIns="60960" bIns="30480">
              <a:spAutoFit/>
            </a:bodyPr>
            <a:lstStyle/>
            <a:p>
              <a:pPr algn="ctr"/>
              <a:r>
                <a:rPr lang="en-US" sz="3600" dirty="0">
                  <a:solidFill>
                    <a:srgbClr val="454545"/>
                  </a:solidFill>
                  <a:latin typeface="Bernard MT Condensed" panose="02050806060905020404" pitchFamily="18" charset="0"/>
                </a:rPr>
                <a:t>05</a:t>
              </a:r>
            </a:p>
            <a:p>
              <a:pPr algn="ctr"/>
              <a:r>
                <a:rPr lang="en-US" sz="1000" b="1" dirty="0">
                  <a:solidFill>
                    <a:srgbClr val="454545"/>
                  </a:solidFill>
                </a:rPr>
                <a:t>OPTION</a:t>
              </a:r>
            </a:p>
          </p:txBody>
        </p:sp>
      </p:grpSp>
      <p:grpSp>
        <p:nvGrpSpPr>
          <p:cNvPr id="158" name="Group 157">
            <a:extLst>
              <a:ext uri="{FF2B5EF4-FFF2-40B4-BE49-F238E27FC236}">
                <a16:creationId xmlns:a16="http://schemas.microsoft.com/office/drawing/2014/main" id="{E71D909D-AD25-4E3D-9BC5-FD4D4D888528}"/>
              </a:ext>
            </a:extLst>
          </p:cNvPr>
          <p:cNvGrpSpPr/>
          <p:nvPr/>
        </p:nvGrpSpPr>
        <p:grpSpPr>
          <a:xfrm>
            <a:off x="6385835" y="5013774"/>
            <a:ext cx="1585615" cy="1524649"/>
            <a:chOff x="1754150" y="4843985"/>
            <a:chExt cx="1901927" cy="1828800"/>
          </a:xfrm>
        </p:grpSpPr>
        <p:sp>
          <p:nvSpPr>
            <p:cNvPr id="159" name="Freeform: Shape 158">
              <a:extLst>
                <a:ext uri="{FF2B5EF4-FFF2-40B4-BE49-F238E27FC236}">
                  <a16:creationId xmlns:a16="http://schemas.microsoft.com/office/drawing/2014/main" id="{9CEB02B5-C6E1-4628-B5C0-554EFE732DD5}"/>
                </a:ext>
              </a:extLst>
            </p:cNvPr>
            <p:cNvSpPr/>
            <p:nvPr/>
          </p:nvSpPr>
          <p:spPr>
            <a:xfrm>
              <a:off x="1754150" y="4954537"/>
              <a:ext cx="1803736" cy="1608890"/>
            </a:xfrm>
            <a:custGeom>
              <a:avLst/>
              <a:gdLst>
                <a:gd name="connsiteX0" fmla="*/ 0 w 3024163"/>
                <a:gd name="connsiteY0" fmla="*/ 0 h 2337706"/>
                <a:gd name="connsiteX1" fmla="*/ 3024163 w 3024163"/>
                <a:gd name="connsiteY1" fmla="*/ 0 h 2337706"/>
                <a:gd name="connsiteX2" fmla="*/ 2378699 w 3024163"/>
                <a:gd name="connsiteY2" fmla="*/ 2337706 h 2337706"/>
                <a:gd name="connsiteX3" fmla="*/ 0 w 3024163"/>
                <a:gd name="connsiteY3" fmla="*/ 2337706 h 2337706"/>
              </a:gdLst>
              <a:ahLst/>
              <a:cxnLst>
                <a:cxn ang="0">
                  <a:pos x="connsiteX0" y="connsiteY0"/>
                </a:cxn>
                <a:cxn ang="0">
                  <a:pos x="connsiteX1" y="connsiteY1"/>
                </a:cxn>
                <a:cxn ang="0">
                  <a:pos x="connsiteX2" y="connsiteY2"/>
                </a:cxn>
                <a:cxn ang="0">
                  <a:pos x="connsiteX3" y="connsiteY3"/>
                </a:cxn>
              </a:cxnLst>
              <a:rect l="l" t="t" r="r" b="b"/>
              <a:pathLst>
                <a:path w="3024163" h="2337706">
                  <a:moveTo>
                    <a:pt x="0" y="0"/>
                  </a:moveTo>
                  <a:lnTo>
                    <a:pt x="3024163" y="0"/>
                  </a:lnTo>
                  <a:lnTo>
                    <a:pt x="2378699" y="2337706"/>
                  </a:lnTo>
                  <a:lnTo>
                    <a:pt x="0" y="2337706"/>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60" name="Group 159">
              <a:extLst>
                <a:ext uri="{FF2B5EF4-FFF2-40B4-BE49-F238E27FC236}">
                  <a16:creationId xmlns:a16="http://schemas.microsoft.com/office/drawing/2014/main" id="{FD2E624A-F525-4174-9571-9F43C85E8C86}"/>
                </a:ext>
              </a:extLst>
            </p:cNvPr>
            <p:cNvGrpSpPr/>
            <p:nvPr/>
          </p:nvGrpSpPr>
          <p:grpSpPr>
            <a:xfrm>
              <a:off x="3123123" y="4843985"/>
              <a:ext cx="532954" cy="1828800"/>
              <a:chOff x="3123123" y="4843985"/>
              <a:chExt cx="532954" cy="1828800"/>
            </a:xfrm>
          </p:grpSpPr>
          <p:sp>
            <p:nvSpPr>
              <p:cNvPr id="162" name="Freeform: Shape 161">
                <a:extLst>
                  <a:ext uri="{FF2B5EF4-FFF2-40B4-BE49-F238E27FC236}">
                    <a16:creationId xmlns:a16="http://schemas.microsoft.com/office/drawing/2014/main" id="{B3FC3C4E-76CC-419A-9ACF-EBF720052019}"/>
                  </a:ext>
                </a:extLst>
              </p:cNvPr>
              <p:cNvSpPr/>
              <p:nvPr/>
            </p:nvSpPr>
            <p:spPr>
              <a:xfrm rot="926121">
                <a:off x="3123123" y="4843985"/>
                <a:ext cx="532954" cy="1828800"/>
              </a:xfrm>
              <a:custGeom>
                <a:avLst/>
                <a:gdLst>
                  <a:gd name="connsiteX0" fmla="*/ 893557 w 893557"/>
                  <a:gd name="connsiteY0" fmla="*/ 0 h 3066184"/>
                  <a:gd name="connsiteX1" fmla="*/ 893557 w 893557"/>
                  <a:gd name="connsiteY1" fmla="*/ 2566 h 3066184"/>
                  <a:gd name="connsiteX2" fmla="*/ 387610 w 893557"/>
                  <a:gd name="connsiteY2" fmla="*/ 142263 h 3066184"/>
                  <a:gd name="connsiteX3" fmla="*/ 387610 w 893557"/>
                  <a:gd name="connsiteY3" fmla="*/ 2959161 h 3066184"/>
                  <a:gd name="connsiteX4" fmla="*/ 0 w 893557"/>
                  <a:gd name="connsiteY4" fmla="*/ 3066184 h 3066184"/>
                  <a:gd name="connsiteX5" fmla="*/ 0 w 893557"/>
                  <a:gd name="connsiteY5" fmla="*/ 246720 h 3066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3557" h="3066184">
                    <a:moveTo>
                      <a:pt x="893557" y="0"/>
                    </a:moveTo>
                    <a:lnTo>
                      <a:pt x="893557" y="2566"/>
                    </a:lnTo>
                    <a:lnTo>
                      <a:pt x="387610" y="142263"/>
                    </a:lnTo>
                    <a:lnTo>
                      <a:pt x="387610" y="2959161"/>
                    </a:lnTo>
                    <a:lnTo>
                      <a:pt x="0" y="3066184"/>
                    </a:lnTo>
                    <a:lnTo>
                      <a:pt x="0" y="246720"/>
                    </a:lnTo>
                    <a:close/>
                  </a:path>
                </a:pathLst>
              </a:custGeom>
              <a:solidFill>
                <a:schemeClr val="bg1"/>
              </a:solidFill>
              <a:ln>
                <a:noFill/>
              </a:ln>
              <a:effectLst>
                <a:outerShdw blurRad="25400" dist="254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3" name="Freeform: Shape 162">
                <a:extLst>
                  <a:ext uri="{FF2B5EF4-FFF2-40B4-BE49-F238E27FC236}">
                    <a16:creationId xmlns:a16="http://schemas.microsoft.com/office/drawing/2014/main" id="{2D6D49BD-256F-45D5-AEEA-6D8AFA3457D4}"/>
                  </a:ext>
                </a:extLst>
              </p:cNvPr>
              <p:cNvSpPr/>
              <p:nvPr/>
            </p:nvSpPr>
            <p:spPr>
              <a:xfrm rot="926121">
                <a:off x="3351302" y="4876347"/>
                <a:ext cx="298546" cy="1764077"/>
              </a:xfrm>
              <a:custGeom>
                <a:avLst/>
                <a:gdLst>
                  <a:gd name="connsiteX0" fmla="*/ 500545 w 500545"/>
                  <a:gd name="connsiteY0" fmla="*/ 0 h 2957669"/>
                  <a:gd name="connsiteX1" fmla="*/ 500545 w 500545"/>
                  <a:gd name="connsiteY1" fmla="*/ 2819464 h 2957669"/>
                  <a:gd name="connsiteX2" fmla="*/ 1 w 500545"/>
                  <a:gd name="connsiteY2" fmla="*/ 2957669 h 2957669"/>
                  <a:gd name="connsiteX3" fmla="*/ 0 w 500545"/>
                  <a:gd name="connsiteY3" fmla="*/ 138205 h 2957669"/>
                </a:gdLst>
                <a:ahLst/>
                <a:cxnLst>
                  <a:cxn ang="0">
                    <a:pos x="connsiteX0" y="connsiteY0"/>
                  </a:cxn>
                  <a:cxn ang="0">
                    <a:pos x="connsiteX1" y="connsiteY1"/>
                  </a:cxn>
                  <a:cxn ang="0">
                    <a:pos x="connsiteX2" y="connsiteY2"/>
                  </a:cxn>
                  <a:cxn ang="0">
                    <a:pos x="connsiteX3" y="connsiteY3"/>
                  </a:cxn>
                </a:cxnLst>
                <a:rect l="l" t="t" r="r" b="b"/>
                <a:pathLst>
                  <a:path w="500545" h="2957669">
                    <a:moveTo>
                      <a:pt x="500545" y="0"/>
                    </a:moveTo>
                    <a:lnTo>
                      <a:pt x="500545" y="2819464"/>
                    </a:lnTo>
                    <a:lnTo>
                      <a:pt x="1" y="2957669"/>
                    </a:lnTo>
                    <a:lnTo>
                      <a:pt x="0" y="138205"/>
                    </a:lnTo>
                    <a:close/>
                  </a:path>
                </a:pathLst>
              </a:custGeom>
              <a:solidFill>
                <a:schemeClr val="bg1"/>
              </a:solidFill>
              <a:ln>
                <a:noFill/>
              </a:ln>
              <a:effectLst>
                <a:outerShdw blurRad="50800" dist="508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61" name="Text Box 10">
              <a:extLst>
                <a:ext uri="{FF2B5EF4-FFF2-40B4-BE49-F238E27FC236}">
                  <a16:creationId xmlns:a16="http://schemas.microsoft.com/office/drawing/2014/main" id="{346592EB-5A7F-400F-A22F-437F529F75DE}"/>
                </a:ext>
              </a:extLst>
            </p:cNvPr>
            <p:cNvSpPr txBox="1">
              <a:spLocks noChangeArrowheads="1"/>
            </p:cNvSpPr>
            <p:nvPr/>
          </p:nvSpPr>
          <p:spPr bwMode="auto">
            <a:xfrm>
              <a:off x="1862760" y="5029201"/>
              <a:ext cx="685800" cy="922936"/>
            </a:xfrm>
            <a:prstGeom prst="rect">
              <a:avLst/>
            </a:prstGeom>
            <a:noFill/>
            <a:ln w="9525">
              <a:noFill/>
              <a:miter lim="800000"/>
              <a:headEnd/>
              <a:tailEnd/>
            </a:ln>
          </p:spPr>
          <p:txBody>
            <a:bodyPr wrap="square" lIns="60960" tIns="30480" rIns="60960" bIns="30480">
              <a:spAutoFit/>
            </a:bodyPr>
            <a:lstStyle/>
            <a:p>
              <a:pPr algn="ctr"/>
              <a:r>
                <a:rPr lang="en-US" sz="3600" dirty="0">
                  <a:solidFill>
                    <a:srgbClr val="454545"/>
                  </a:solidFill>
                  <a:latin typeface="Bernard MT Condensed" panose="02050806060905020404" pitchFamily="18" charset="0"/>
                </a:rPr>
                <a:t>06</a:t>
              </a:r>
            </a:p>
            <a:p>
              <a:pPr algn="ctr"/>
              <a:r>
                <a:rPr lang="en-US" sz="1000" b="1" dirty="0">
                  <a:solidFill>
                    <a:srgbClr val="454545"/>
                  </a:solidFill>
                </a:rPr>
                <a:t>OPTION</a:t>
              </a:r>
            </a:p>
          </p:txBody>
        </p:sp>
      </p:grpSp>
      <p:grpSp>
        <p:nvGrpSpPr>
          <p:cNvPr id="170" name="Group 169">
            <a:extLst>
              <a:ext uri="{FF2B5EF4-FFF2-40B4-BE49-F238E27FC236}">
                <a16:creationId xmlns:a16="http://schemas.microsoft.com/office/drawing/2014/main" id="{585D56A6-D04D-437B-80D0-F02E44D48C54}"/>
              </a:ext>
            </a:extLst>
          </p:cNvPr>
          <p:cNvGrpSpPr/>
          <p:nvPr/>
        </p:nvGrpSpPr>
        <p:grpSpPr>
          <a:xfrm>
            <a:off x="10895136" y="2276047"/>
            <a:ext cx="686092" cy="605378"/>
            <a:chOff x="10895136" y="2276047"/>
            <a:chExt cx="686092" cy="605378"/>
          </a:xfrm>
        </p:grpSpPr>
        <p:grpSp>
          <p:nvGrpSpPr>
            <p:cNvPr id="132" name="Group 131">
              <a:extLst>
                <a:ext uri="{FF2B5EF4-FFF2-40B4-BE49-F238E27FC236}">
                  <a16:creationId xmlns:a16="http://schemas.microsoft.com/office/drawing/2014/main" id="{A2F0BFA5-CD1F-438E-9751-3FFF5A03ED15}"/>
                </a:ext>
              </a:extLst>
            </p:cNvPr>
            <p:cNvGrpSpPr/>
            <p:nvPr/>
          </p:nvGrpSpPr>
          <p:grpSpPr>
            <a:xfrm>
              <a:off x="10895136" y="2276047"/>
              <a:ext cx="686092" cy="605378"/>
              <a:chOff x="1097280" y="4389119"/>
              <a:chExt cx="822960" cy="726145"/>
            </a:xfrm>
          </p:grpSpPr>
          <p:sp>
            <p:nvSpPr>
              <p:cNvPr id="134" name="Hexagon 133">
                <a:extLst>
                  <a:ext uri="{FF2B5EF4-FFF2-40B4-BE49-F238E27FC236}">
                    <a16:creationId xmlns:a16="http://schemas.microsoft.com/office/drawing/2014/main" id="{9D84460D-E523-4203-880D-20814DFD3EB0}"/>
                  </a:ext>
                </a:extLst>
              </p:cNvPr>
              <p:cNvSpPr>
                <a:spLocks noChangeAspect="1"/>
              </p:cNvSpPr>
              <p:nvPr/>
            </p:nvSpPr>
            <p:spPr>
              <a:xfrm>
                <a:off x="1097280" y="4389119"/>
                <a:ext cx="822960" cy="726143"/>
              </a:xfrm>
              <a:prstGeom prst="hexagon">
                <a:avLst/>
              </a:prstGeom>
              <a:solidFill>
                <a:schemeClr val="tx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5" name="Freeform: Shape 134">
                <a:extLst>
                  <a:ext uri="{FF2B5EF4-FFF2-40B4-BE49-F238E27FC236}">
                    <a16:creationId xmlns:a16="http://schemas.microsoft.com/office/drawing/2014/main" id="{705BD922-CAB9-468F-932D-59DCB275C84C}"/>
                  </a:ext>
                </a:extLst>
              </p:cNvPr>
              <p:cNvSpPr>
                <a:spLocks noChangeAspect="1"/>
              </p:cNvSpPr>
              <p:nvPr/>
            </p:nvSpPr>
            <p:spPr>
              <a:xfrm>
                <a:off x="1097280" y="4389120"/>
                <a:ext cx="822960" cy="726144"/>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chemeClr val="bg1"/>
              </a:solidFill>
              <a:ln>
                <a:noFill/>
              </a:ln>
              <a:effectLst>
                <a:outerShdw blurRad="76200" dist="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164" name="Freeform 11">
              <a:extLst>
                <a:ext uri="{FF2B5EF4-FFF2-40B4-BE49-F238E27FC236}">
                  <a16:creationId xmlns:a16="http://schemas.microsoft.com/office/drawing/2014/main" id="{0213ADF1-5D62-4BE1-A965-17D9F25D4609}"/>
                </a:ext>
              </a:extLst>
            </p:cNvPr>
            <p:cNvSpPr>
              <a:spLocks noChangeAspect="1" noChangeArrowheads="1"/>
            </p:cNvSpPr>
            <p:nvPr/>
          </p:nvSpPr>
          <p:spPr bwMode="auto">
            <a:xfrm>
              <a:off x="11136861" y="2469944"/>
              <a:ext cx="201054" cy="274320"/>
            </a:xfrm>
            <a:custGeom>
              <a:avLst/>
              <a:gdLst>
                <a:gd name="T0" fmla="*/ 259 w 520"/>
                <a:gd name="T1" fmla="*/ 581 h 712"/>
                <a:gd name="T2" fmla="*/ 198 w 520"/>
                <a:gd name="T3" fmla="*/ 649 h 712"/>
                <a:gd name="T4" fmla="*/ 259 w 520"/>
                <a:gd name="T5" fmla="*/ 711 h 712"/>
                <a:gd name="T6" fmla="*/ 321 w 520"/>
                <a:gd name="T7" fmla="*/ 649 h 712"/>
                <a:gd name="T8" fmla="*/ 259 w 520"/>
                <a:gd name="T9" fmla="*/ 581 h 712"/>
                <a:gd name="T10" fmla="*/ 68 w 520"/>
                <a:gd name="T11" fmla="*/ 0 h 712"/>
                <a:gd name="T12" fmla="*/ 0 w 520"/>
                <a:gd name="T13" fmla="*/ 68 h 712"/>
                <a:gd name="T14" fmla="*/ 68 w 520"/>
                <a:gd name="T15" fmla="*/ 130 h 712"/>
                <a:gd name="T16" fmla="*/ 130 w 520"/>
                <a:gd name="T17" fmla="*/ 68 h 712"/>
                <a:gd name="T18" fmla="*/ 68 w 520"/>
                <a:gd name="T19" fmla="*/ 0 h 712"/>
                <a:gd name="T20" fmla="*/ 68 w 520"/>
                <a:gd name="T21" fmla="*/ 198 h 712"/>
                <a:gd name="T22" fmla="*/ 0 w 520"/>
                <a:gd name="T23" fmla="*/ 260 h 712"/>
                <a:gd name="T24" fmla="*/ 68 w 520"/>
                <a:gd name="T25" fmla="*/ 321 h 712"/>
                <a:gd name="T26" fmla="*/ 130 w 520"/>
                <a:gd name="T27" fmla="*/ 260 h 712"/>
                <a:gd name="T28" fmla="*/ 68 w 520"/>
                <a:gd name="T29" fmla="*/ 198 h 712"/>
                <a:gd name="T30" fmla="*/ 68 w 520"/>
                <a:gd name="T31" fmla="*/ 389 h 712"/>
                <a:gd name="T32" fmla="*/ 0 w 520"/>
                <a:gd name="T33" fmla="*/ 451 h 712"/>
                <a:gd name="T34" fmla="*/ 68 w 520"/>
                <a:gd name="T35" fmla="*/ 519 h 712"/>
                <a:gd name="T36" fmla="*/ 130 w 520"/>
                <a:gd name="T37" fmla="*/ 451 h 712"/>
                <a:gd name="T38" fmla="*/ 68 w 520"/>
                <a:gd name="T39" fmla="*/ 389 h 712"/>
                <a:gd name="T40" fmla="*/ 451 w 520"/>
                <a:gd name="T41" fmla="*/ 130 h 712"/>
                <a:gd name="T42" fmla="*/ 519 w 520"/>
                <a:gd name="T43" fmla="*/ 68 h 712"/>
                <a:gd name="T44" fmla="*/ 451 w 520"/>
                <a:gd name="T45" fmla="*/ 0 h 712"/>
                <a:gd name="T46" fmla="*/ 389 w 520"/>
                <a:gd name="T47" fmla="*/ 68 h 712"/>
                <a:gd name="T48" fmla="*/ 451 w 520"/>
                <a:gd name="T49" fmla="*/ 130 h 712"/>
                <a:gd name="T50" fmla="*/ 259 w 520"/>
                <a:gd name="T51" fmla="*/ 389 h 712"/>
                <a:gd name="T52" fmla="*/ 198 w 520"/>
                <a:gd name="T53" fmla="*/ 451 h 712"/>
                <a:gd name="T54" fmla="*/ 259 w 520"/>
                <a:gd name="T55" fmla="*/ 519 h 712"/>
                <a:gd name="T56" fmla="*/ 321 w 520"/>
                <a:gd name="T57" fmla="*/ 451 h 712"/>
                <a:gd name="T58" fmla="*/ 259 w 520"/>
                <a:gd name="T59" fmla="*/ 389 h 712"/>
                <a:gd name="T60" fmla="*/ 451 w 520"/>
                <a:gd name="T61" fmla="*/ 389 h 712"/>
                <a:gd name="T62" fmla="*/ 389 w 520"/>
                <a:gd name="T63" fmla="*/ 451 h 712"/>
                <a:gd name="T64" fmla="*/ 451 w 520"/>
                <a:gd name="T65" fmla="*/ 519 h 712"/>
                <a:gd name="T66" fmla="*/ 519 w 520"/>
                <a:gd name="T67" fmla="*/ 451 h 712"/>
                <a:gd name="T68" fmla="*/ 451 w 520"/>
                <a:gd name="T69" fmla="*/ 389 h 712"/>
                <a:gd name="T70" fmla="*/ 451 w 520"/>
                <a:gd name="T71" fmla="*/ 198 h 712"/>
                <a:gd name="T72" fmla="*/ 389 w 520"/>
                <a:gd name="T73" fmla="*/ 260 h 712"/>
                <a:gd name="T74" fmla="*/ 451 w 520"/>
                <a:gd name="T75" fmla="*/ 321 h 712"/>
                <a:gd name="T76" fmla="*/ 519 w 520"/>
                <a:gd name="T77" fmla="*/ 260 h 712"/>
                <a:gd name="T78" fmla="*/ 451 w 520"/>
                <a:gd name="T79" fmla="*/ 198 h 712"/>
                <a:gd name="T80" fmla="*/ 259 w 520"/>
                <a:gd name="T81" fmla="*/ 198 h 712"/>
                <a:gd name="T82" fmla="*/ 198 w 520"/>
                <a:gd name="T83" fmla="*/ 260 h 712"/>
                <a:gd name="T84" fmla="*/ 259 w 520"/>
                <a:gd name="T85" fmla="*/ 321 h 712"/>
                <a:gd name="T86" fmla="*/ 321 w 520"/>
                <a:gd name="T87" fmla="*/ 260 h 712"/>
                <a:gd name="T88" fmla="*/ 259 w 520"/>
                <a:gd name="T89" fmla="*/ 198 h 712"/>
                <a:gd name="T90" fmla="*/ 259 w 520"/>
                <a:gd name="T91" fmla="*/ 0 h 712"/>
                <a:gd name="T92" fmla="*/ 198 w 520"/>
                <a:gd name="T93" fmla="*/ 68 h 712"/>
                <a:gd name="T94" fmla="*/ 259 w 520"/>
                <a:gd name="T95" fmla="*/ 130 h 712"/>
                <a:gd name="T96" fmla="*/ 321 w 520"/>
                <a:gd name="T97" fmla="*/ 68 h 712"/>
                <a:gd name="T98" fmla="*/ 259 w 520"/>
                <a:gd name="T99" fmla="*/ 0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20" h="712">
                  <a:moveTo>
                    <a:pt x="259" y="581"/>
                  </a:moveTo>
                  <a:cubicBezTo>
                    <a:pt x="222" y="581"/>
                    <a:pt x="198" y="612"/>
                    <a:pt x="198" y="649"/>
                  </a:cubicBezTo>
                  <a:cubicBezTo>
                    <a:pt x="198" y="686"/>
                    <a:pt x="222" y="711"/>
                    <a:pt x="259" y="711"/>
                  </a:cubicBezTo>
                  <a:cubicBezTo>
                    <a:pt x="297" y="711"/>
                    <a:pt x="321" y="686"/>
                    <a:pt x="321" y="649"/>
                  </a:cubicBezTo>
                  <a:cubicBezTo>
                    <a:pt x="321" y="612"/>
                    <a:pt x="297" y="581"/>
                    <a:pt x="259" y="581"/>
                  </a:cubicBezTo>
                  <a:close/>
                  <a:moveTo>
                    <a:pt x="68" y="0"/>
                  </a:moveTo>
                  <a:cubicBezTo>
                    <a:pt x="31" y="0"/>
                    <a:pt x="0" y="34"/>
                    <a:pt x="0" y="68"/>
                  </a:cubicBezTo>
                  <a:cubicBezTo>
                    <a:pt x="0" y="102"/>
                    <a:pt x="34" y="130"/>
                    <a:pt x="68" y="130"/>
                  </a:cubicBezTo>
                  <a:cubicBezTo>
                    <a:pt x="102" y="130"/>
                    <a:pt x="130" y="102"/>
                    <a:pt x="130" y="68"/>
                  </a:cubicBezTo>
                  <a:cubicBezTo>
                    <a:pt x="130" y="34"/>
                    <a:pt x="99" y="0"/>
                    <a:pt x="68" y="0"/>
                  </a:cubicBezTo>
                  <a:close/>
                  <a:moveTo>
                    <a:pt x="68" y="198"/>
                  </a:moveTo>
                  <a:cubicBezTo>
                    <a:pt x="31" y="198"/>
                    <a:pt x="0" y="223"/>
                    <a:pt x="0" y="260"/>
                  </a:cubicBezTo>
                  <a:cubicBezTo>
                    <a:pt x="0" y="297"/>
                    <a:pt x="34" y="321"/>
                    <a:pt x="68" y="321"/>
                  </a:cubicBezTo>
                  <a:cubicBezTo>
                    <a:pt x="102" y="321"/>
                    <a:pt x="130" y="297"/>
                    <a:pt x="130" y="260"/>
                  </a:cubicBezTo>
                  <a:cubicBezTo>
                    <a:pt x="130" y="223"/>
                    <a:pt x="99" y="198"/>
                    <a:pt x="68" y="198"/>
                  </a:cubicBezTo>
                  <a:close/>
                  <a:moveTo>
                    <a:pt x="68" y="389"/>
                  </a:moveTo>
                  <a:cubicBezTo>
                    <a:pt x="31" y="389"/>
                    <a:pt x="0" y="417"/>
                    <a:pt x="0" y="451"/>
                  </a:cubicBezTo>
                  <a:cubicBezTo>
                    <a:pt x="0" y="485"/>
                    <a:pt x="34" y="519"/>
                    <a:pt x="68" y="519"/>
                  </a:cubicBezTo>
                  <a:cubicBezTo>
                    <a:pt x="102" y="519"/>
                    <a:pt x="130" y="485"/>
                    <a:pt x="130" y="451"/>
                  </a:cubicBezTo>
                  <a:cubicBezTo>
                    <a:pt x="130" y="417"/>
                    <a:pt x="99" y="389"/>
                    <a:pt x="68" y="389"/>
                  </a:cubicBezTo>
                  <a:close/>
                  <a:moveTo>
                    <a:pt x="451" y="130"/>
                  </a:moveTo>
                  <a:cubicBezTo>
                    <a:pt x="488" y="130"/>
                    <a:pt x="519" y="102"/>
                    <a:pt x="519" y="68"/>
                  </a:cubicBezTo>
                  <a:cubicBezTo>
                    <a:pt x="519" y="34"/>
                    <a:pt x="485" y="0"/>
                    <a:pt x="451" y="0"/>
                  </a:cubicBezTo>
                  <a:cubicBezTo>
                    <a:pt x="417" y="0"/>
                    <a:pt x="389" y="34"/>
                    <a:pt x="389" y="68"/>
                  </a:cubicBezTo>
                  <a:cubicBezTo>
                    <a:pt x="389" y="102"/>
                    <a:pt x="420" y="130"/>
                    <a:pt x="451" y="130"/>
                  </a:cubicBezTo>
                  <a:close/>
                  <a:moveTo>
                    <a:pt x="259" y="389"/>
                  </a:moveTo>
                  <a:cubicBezTo>
                    <a:pt x="222" y="389"/>
                    <a:pt x="198" y="417"/>
                    <a:pt x="198" y="451"/>
                  </a:cubicBezTo>
                  <a:cubicBezTo>
                    <a:pt x="198" y="485"/>
                    <a:pt x="222" y="519"/>
                    <a:pt x="259" y="519"/>
                  </a:cubicBezTo>
                  <a:cubicBezTo>
                    <a:pt x="297" y="519"/>
                    <a:pt x="321" y="485"/>
                    <a:pt x="321" y="451"/>
                  </a:cubicBezTo>
                  <a:cubicBezTo>
                    <a:pt x="321" y="417"/>
                    <a:pt x="297" y="389"/>
                    <a:pt x="259" y="389"/>
                  </a:cubicBezTo>
                  <a:close/>
                  <a:moveTo>
                    <a:pt x="451" y="389"/>
                  </a:moveTo>
                  <a:cubicBezTo>
                    <a:pt x="420" y="389"/>
                    <a:pt x="389" y="417"/>
                    <a:pt x="389" y="451"/>
                  </a:cubicBezTo>
                  <a:cubicBezTo>
                    <a:pt x="389" y="485"/>
                    <a:pt x="417" y="519"/>
                    <a:pt x="451" y="519"/>
                  </a:cubicBezTo>
                  <a:cubicBezTo>
                    <a:pt x="485" y="519"/>
                    <a:pt x="519" y="485"/>
                    <a:pt x="519" y="451"/>
                  </a:cubicBezTo>
                  <a:cubicBezTo>
                    <a:pt x="519" y="417"/>
                    <a:pt x="488" y="389"/>
                    <a:pt x="451" y="389"/>
                  </a:cubicBezTo>
                  <a:close/>
                  <a:moveTo>
                    <a:pt x="451" y="198"/>
                  </a:moveTo>
                  <a:cubicBezTo>
                    <a:pt x="420" y="198"/>
                    <a:pt x="389" y="223"/>
                    <a:pt x="389" y="260"/>
                  </a:cubicBezTo>
                  <a:cubicBezTo>
                    <a:pt x="389" y="297"/>
                    <a:pt x="417" y="321"/>
                    <a:pt x="451" y="321"/>
                  </a:cubicBezTo>
                  <a:cubicBezTo>
                    <a:pt x="485" y="321"/>
                    <a:pt x="519" y="297"/>
                    <a:pt x="519" y="260"/>
                  </a:cubicBezTo>
                  <a:cubicBezTo>
                    <a:pt x="519" y="223"/>
                    <a:pt x="488" y="198"/>
                    <a:pt x="451" y="198"/>
                  </a:cubicBezTo>
                  <a:close/>
                  <a:moveTo>
                    <a:pt x="259" y="198"/>
                  </a:moveTo>
                  <a:cubicBezTo>
                    <a:pt x="222" y="198"/>
                    <a:pt x="198" y="223"/>
                    <a:pt x="198" y="260"/>
                  </a:cubicBezTo>
                  <a:cubicBezTo>
                    <a:pt x="198" y="297"/>
                    <a:pt x="222" y="321"/>
                    <a:pt x="259" y="321"/>
                  </a:cubicBezTo>
                  <a:cubicBezTo>
                    <a:pt x="297" y="321"/>
                    <a:pt x="321" y="297"/>
                    <a:pt x="321" y="260"/>
                  </a:cubicBezTo>
                  <a:cubicBezTo>
                    <a:pt x="321" y="223"/>
                    <a:pt x="297" y="198"/>
                    <a:pt x="259" y="198"/>
                  </a:cubicBezTo>
                  <a:close/>
                  <a:moveTo>
                    <a:pt x="259" y="0"/>
                  </a:moveTo>
                  <a:cubicBezTo>
                    <a:pt x="222" y="0"/>
                    <a:pt x="198" y="34"/>
                    <a:pt x="198" y="68"/>
                  </a:cubicBezTo>
                  <a:cubicBezTo>
                    <a:pt x="198" y="102"/>
                    <a:pt x="222" y="130"/>
                    <a:pt x="259" y="130"/>
                  </a:cubicBezTo>
                  <a:cubicBezTo>
                    <a:pt x="297" y="130"/>
                    <a:pt x="321" y="102"/>
                    <a:pt x="321" y="68"/>
                  </a:cubicBezTo>
                  <a:cubicBezTo>
                    <a:pt x="321" y="34"/>
                    <a:pt x="297" y="0"/>
                    <a:pt x="259" y="0"/>
                  </a:cubicBezTo>
                  <a:close/>
                </a:path>
              </a:pathLst>
            </a:custGeom>
            <a:solidFill>
              <a:srgbClr val="FFFFFF"/>
            </a:solidFill>
            <a:ln>
              <a:noFill/>
            </a:ln>
            <a:effectLst/>
          </p:spPr>
          <p:txBody>
            <a:bodyPr wrap="none" anchor="ctr"/>
            <a:lstStyle/>
            <a:p>
              <a:endParaRPr lang="en-US"/>
            </a:p>
          </p:txBody>
        </p:sp>
      </p:grpSp>
      <p:grpSp>
        <p:nvGrpSpPr>
          <p:cNvPr id="171" name="Group 170">
            <a:extLst>
              <a:ext uri="{FF2B5EF4-FFF2-40B4-BE49-F238E27FC236}">
                <a16:creationId xmlns:a16="http://schemas.microsoft.com/office/drawing/2014/main" id="{5B5B2276-380C-43AB-BD0F-F47FEA6719F2}"/>
              </a:ext>
            </a:extLst>
          </p:cNvPr>
          <p:cNvGrpSpPr/>
          <p:nvPr/>
        </p:nvGrpSpPr>
        <p:grpSpPr>
          <a:xfrm>
            <a:off x="10882582" y="3870243"/>
            <a:ext cx="686092" cy="605378"/>
            <a:chOff x="10882582" y="3870243"/>
            <a:chExt cx="686092" cy="605378"/>
          </a:xfrm>
        </p:grpSpPr>
        <p:grpSp>
          <p:nvGrpSpPr>
            <p:cNvPr id="137" name="Group 136">
              <a:extLst>
                <a:ext uri="{FF2B5EF4-FFF2-40B4-BE49-F238E27FC236}">
                  <a16:creationId xmlns:a16="http://schemas.microsoft.com/office/drawing/2014/main" id="{38CB5A75-2E3F-4902-806F-0E4AE8C62E6A}"/>
                </a:ext>
              </a:extLst>
            </p:cNvPr>
            <p:cNvGrpSpPr/>
            <p:nvPr/>
          </p:nvGrpSpPr>
          <p:grpSpPr>
            <a:xfrm>
              <a:off x="10882582" y="3870243"/>
              <a:ext cx="686092" cy="605378"/>
              <a:chOff x="3108960" y="4389120"/>
              <a:chExt cx="822960" cy="726144"/>
            </a:xfrm>
          </p:grpSpPr>
          <p:sp>
            <p:nvSpPr>
              <p:cNvPr id="139" name="Hexagon 138">
                <a:extLst>
                  <a:ext uri="{FF2B5EF4-FFF2-40B4-BE49-F238E27FC236}">
                    <a16:creationId xmlns:a16="http://schemas.microsoft.com/office/drawing/2014/main" id="{12137E57-3EB8-402F-A222-59986E13BB49}"/>
                  </a:ext>
                </a:extLst>
              </p:cNvPr>
              <p:cNvSpPr>
                <a:spLocks noChangeAspect="1"/>
              </p:cNvSpPr>
              <p:nvPr/>
            </p:nvSpPr>
            <p:spPr>
              <a:xfrm>
                <a:off x="3108960" y="4389120"/>
                <a:ext cx="822960" cy="726143"/>
              </a:xfrm>
              <a:prstGeom prst="hexagon">
                <a:avLst/>
              </a:prstGeom>
              <a:solidFill>
                <a:schemeClr val="tx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0" name="Freeform: Shape 139">
                <a:extLst>
                  <a:ext uri="{FF2B5EF4-FFF2-40B4-BE49-F238E27FC236}">
                    <a16:creationId xmlns:a16="http://schemas.microsoft.com/office/drawing/2014/main" id="{CD1063C2-F849-4DBB-99C7-91FF2462639E}"/>
                  </a:ext>
                </a:extLst>
              </p:cNvPr>
              <p:cNvSpPr>
                <a:spLocks noChangeAspect="1"/>
              </p:cNvSpPr>
              <p:nvPr/>
            </p:nvSpPr>
            <p:spPr>
              <a:xfrm>
                <a:off x="3108960" y="4389120"/>
                <a:ext cx="822960" cy="726144"/>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chemeClr val="bg1"/>
              </a:solidFill>
              <a:ln>
                <a:noFill/>
              </a:ln>
              <a:effectLst>
                <a:outerShdw blurRad="76200" dist="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165" name="Freeform 14">
              <a:extLst>
                <a:ext uri="{FF2B5EF4-FFF2-40B4-BE49-F238E27FC236}">
                  <a16:creationId xmlns:a16="http://schemas.microsoft.com/office/drawing/2014/main" id="{D6471EAB-9947-4EB2-91EE-82995C986A0A}"/>
                </a:ext>
              </a:extLst>
            </p:cNvPr>
            <p:cNvSpPr>
              <a:spLocks noChangeAspect="1" noChangeArrowheads="1"/>
            </p:cNvSpPr>
            <p:nvPr/>
          </p:nvSpPr>
          <p:spPr bwMode="auto">
            <a:xfrm>
              <a:off x="11081427" y="4076865"/>
              <a:ext cx="256032" cy="202404"/>
            </a:xfrm>
            <a:custGeom>
              <a:avLst/>
              <a:gdLst>
                <a:gd name="T0" fmla="*/ 582 w 651"/>
                <a:gd name="T1" fmla="*/ 0 h 514"/>
                <a:gd name="T2" fmla="*/ 62 w 651"/>
                <a:gd name="T3" fmla="*/ 0 h 514"/>
                <a:gd name="T4" fmla="*/ 0 w 651"/>
                <a:gd name="T5" fmla="*/ 62 h 514"/>
                <a:gd name="T6" fmla="*/ 0 w 651"/>
                <a:gd name="T7" fmla="*/ 451 h 514"/>
                <a:gd name="T8" fmla="*/ 62 w 651"/>
                <a:gd name="T9" fmla="*/ 513 h 514"/>
                <a:gd name="T10" fmla="*/ 582 w 651"/>
                <a:gd name="T11" fmla="*/ 513 h 514"/>
                <a:gd name="T12" fmla="*/ 650 w 651"/>
                <a:gd name="T13" fmla="*/ 451 h 514"/>
                <a:gd name="T14" fmla="*/ 650 w 651"/>
                <a:gd name="T15" fmla="*/ 62 h 514"/>
                <a:gd name="T16" fmla="*/ 582 w 651"/>
                <a:gd name="T17" fmla="*/ 0 h 514"/>
                <a:gd name="T18" fmla="*/ 582 w 651"/>
                <a:gd name="T19" fmla="*/ 451 h 514"/>
                <a:gd name="T20" fmla="*/ 520 w 651"/>
                <a:gd name="T21" fmla="*/ 451 h 514"/>
                <a:gd name="T22" fmla="*/ 520 w 651"/>
                <a:gd name="T23" fmla="*/ 167 h 514"/>
                <a:gd name="T24" fmla="*/ 322 w 651"/>
                <a:gd name="T25" fmla="*/ 291 h 514"/>
                <a:gd name="T26" fmla="*/ 130 w 651"/>
                <a:gd name="T27" fmla="*/ 167 h 514"/>
                <a:gd name="T28" fmla="*/ 130 w 651"/>
                <a:gd name="T29" fmla="*/ 451 h 514"/>
                <a:gd name="T30" fmla="*/ 62 w 651"/>
                <a:gd name="T31" fmla="*/ 451 h 514"/>
                <a:gd name="T32" fmla="*/ 62 w 651"/>
                <a:gd name="T33" fmla="*/ 62 h 514"/>
                <a:gd name="T34" fmla="*/ 106 w 651"/>
                <a:gd name="T35" fmla="*/ 62 h 514"/>
                <a:gd name="T36" fmla="*/ 322 w 651"/>
                <a:gd name="T37" fmla="*/ 198 h 514"/>
                <a:gd name="T38" fmla="*/ 544 w 651"/>
                <a:gd name="T39" fmla="*/ 62 h 514"/>
                <a:gd name="T40" fmla="*/ 582 w 651"/>
                <a:gd name="T41" fmla="*/ 62 h 514"/>
                <a:gd name="T42" fmla="*/ 582 w 651"/>
                <a:gd name="T43" fmla="*/ 451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51" h="514">
                  <a:moveTo>
                    <a:pt x="582" y="0"/>
                  </a:moveTo>
                  <a:lnTo>
                    <a:pt x="62" y="0"/>
                  </a:lnTo>
                  <a:cubicBezTo>
                    <a:pt x="31" y="0"/>
                    <a:pt x="0" y="25"/>
                    <a:pt x="0" y="62"/>
                  </a:cubicBezTo>
                  <a:lnTo>
                    <a:pt x="0" y="451"/>
                  </a:lnTo>
                  <a:cubicBezTo>
                    <a:pt x="0" y="488"/>
                    <a:pt x="31" y="513"/>
                    <a:pt x="62" y="513"/>
                  </a:cubicBezTo>
                  <a:lnTo>
                    <a:pt x="582" y="513"/>
                  </a:lnTo>
                  <a:cubicBezTo>
                    <a:pt x="619" y="513"/>
                    <a:pt x="650" y="488"/>
                    <a:pt x="650" y="451"/>
                  </a:cubicBezTo>
                  <a:lnTo>
                    <a:pt x="650" y="62"/>
                  </a:lnTo>
                  <a:cubicBezTo>
                    <a:pt x="650" y="25"/>
                    <a:pt x="619" y="0"/>
                    <a:pt x="582" y="0"/>
                  </a:cubicBezTo>
                  <a:close/>
                  <a:moveTo>
                    <a:pt x="582" y="451"/>
                  </a:moveTo>
                  <a:lnTo>
                    <a:pt x="520" y="451"/>
                  </a:lnTo>
                  <a:lnTo>
                    <a:pt x="520" y="167"/>
                  </a:lnTo>
                  <a:lnTo>
                    <a:pt x="322" y="291"/>
                  </a:lnTo>
                  <a:lnTo>
                    <a:pt x="130" y="167"/>
                  </a:lnTo>
                  <a:lnTo>
                    <a:pt x="130" y="451"/>
                  </a:lnTo>
                  <a:lnTo>
                    <a:pt x="62" y="451"/>
                  </a:lnTo>
                  <a:lnTo>
                    <a:pt x="62" y="62"/>
                  </a:lnTo>
                  <a:lnTo>
                    <a:pt x="106" y="62"/>
                  </a:lnTo>
                  <a:lnTo>
                    <a:pt x="322" y="198"/>
                  </a:lnTo>
                  <a:lnTo>
                    <a:pt x="544" y="62"/>
                  </a:lnTo>
                  <a:lnTo>
                    <a:pt x="582" y="62"/>
                  </a:lnTo>
                  <a:lnTo>
                    <a:pt x="582" y="451"/>
                  </a:lnTo>
                  <a:close/>
                </a:path>
              </a:pathLst>
            </a:custGeom>
            <a:solidFill>
              <a:srgbClr val="FFFFFF"/>
            </a:solidFill>
            <a:ln>
              <a:noFill/>
            </a:ln>
            <a:effectLst/>
          </p:spPr>
          <p:txBody>
            <a:bodyPr wrap="none" anchor="ctr"/>
            <a:lstStyle/>
            <a:p>
              <a:endParaRPr lang="en-US"/>
            </a:p>
          </p:txBody>
        </p:sp>
      </p:grpSp>
      <p:grpSp>
        <p:nvGrpSpPr>
          <p:cNvPr id="172" name="Group 171">
            <a:extLst>
              <a:ext uri="{FF2B5EF4-FFF2-40B4-BE49-F238E27FC236}">
                <a16:creationId xmlns:a16="http://schemas.microsoft.com/office/drawing/2014/main" id="{DF3007C1-E6DE-481C-97DC-0D2AE762AF3E}"/>
              </a:ext>
            </a:extLst>
          </p:cNvPr>
          <p:cNvGrpSpPr/>
          <p:nvPr/>
        </p:nvGrpSpPr>
        <p:grpSpPr>
          <a:xfrm>
            <a:off x="10895136" y="5466035"/>
            <a:ext cx="686092" cy="605378"/>
            <a:chOff x="10895136" y="5466035"/>
            <a:chExt cx="686092" cy="605378"/>
          </a:xfrm>
        </p:grpSpPr>
        <p:grpSp>
          <p:nvGrpSpPr>
            <p:cNvPr id="142" name="Group 141">
              <a:extLst>
                <a:ext uri="{FF2B5EF4-FFF2-40B4-BE49-F238E27FC236}">
                  <a16:creationId xmlns:a16="http://schemas.microsoft.com/office/drawing/2014/main" id="{276B1DD6-9326-4F54-8FC5-3AA06712BE00}"/>
                </a:ext>
              </a:extLst>
            </p:cNvPr>
            <p:cNvGrpSpPr/>
            <p:nvPr/>
          </p:nvGrpSpPr>
          <p:grpSpPr>
            <a:xfrm>
              <a:off x="10895136" y="5466035"/>
              <a:ext cx="686092" cy="605378"/>
              <a:chOff x="5120640" y="4389120"/>
              <a:chExt cx="822960" cy="726144"/>
            </a:xfrm>
          </p:grpSpPr>
          <p:sp>
            <p:nvSpPr>
              <p:cNvPr id="144" name="Hexagon 143">
                <a:extLst>
                  <a:ext uri="{FF2B5EF4-FFF2-40B4-BE49-F238E27FC236}">
                    <a16:creationId xmlns:a16="http://schemas.microsoft.com/office/drawing/2014/main" id="{1DEC6679-B1CD-435C-8B3B-22ED828BE306}"/>
                  </a:ext>
                </a:extLst>
              </p:cNvPr>
              <p:cNvSpPr>
                <a:spLocks noChangeAspect="1"/>
              </p:cNvSpPr>
              <p:nvPr/>
            </p:nvSpPr>
            <p:spPr>
              <a:xfrm>
                <a:off x="5120640" y="4389120"/>
                <a:ext cx="822960" cy="726143"/>
              </a:xfrm>
              <a:prstGeom prst="hexagon">
                <a:avLst/>
              </a:prstGeom>
              <a:solidFill>
                <a:schemeClr val="tx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5" name="Freeform: Shape 144">
                <a:extLst>
                  <a:ext uri="{FF2B5EF4-FFF2-40B4-BE49-F238E27FC236}">
                    <a16:creationId xmlns:a16="http://schemas.microsoft.com/office/drawing/2014/main" id="{0B320167-0D0C-42DF-8BDD-C051301FBB91}"/>
                  </a:ext>
                </a:extLst>
              </p:cNvPr>
              <p:cNvSpPr>
                <a:spLocks noChangeAspect="1"/>
              </p:cNvSpPr>
              <p:nvPr/>
            </p:nvSpPr>
            <p:spPr>
              <a:xfrm>
                <a:off x="5120640" y="4389120"/>
                <a:ext cx="822960" cy="726144"/>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chemeClr val="bg1"/>
              </a:solidFill>
              <a:ln>
                <a:noFill/>
              </a:ln>
              <a:effectLst>
                <a:outerShdw blurRad="76200" dist="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166" name="Freeform 19">
              <a:extLst>
                <a:ext uri="{FF2B5EF4-FFF2-40B4-BE49-F238E27FC236}">
                  <a16:creationId xmlns:a16="http://schemas.microsoft.com/office/drawing/2014/main" id="{DA57DBD6-889C-4DC7-9940-4B7CF76147A7}"/>
                </a:ext>
              </a:extLst>
            </p:cNvPr>
            <p:cNvSpPr>
              <a:spLocks noChangeAspect="1" noChangeArrowheads="1"/>
            </p:cNvSpPr>
            <p:nvPr/>
          </p:nvSpPr>
          <p:spPr bwMode="auto">
            <a:xfrm>
              <a:off x="11120616" y="5672028"/>
              <a:ext cx="219456" cy="256032"/>
            </a:xfrm>
            <a:custGeom>
              <a:avLst/>
              <a:gdLst>
                <a:gd name="T0" fmla="*/ 520 w 583"/>
                <a:gd name="T1" fmla="*/ 0 h 681"/>
                <a:gd name="T2" fmla="*/ 62 w 583"/>
                <a:gd name="T3" fmla="*/ 0 h 681"/>
                <a:gd name="T4" fmla="*/ 0 w 583"/>
                <a:gd name="T5" fmla="*/ 62 h 681"/>
                <a:gd name="T6" fmla="*/ 0 w 583"/>
                <a:gd name="T7" fmla="*/ 513 h 681"/>
                <a:gd name="T8" fmla="*/ 62 w 583"/>
                <a:gd name="T9" fmla="*/ 581 h 681"/>
                <a:gd name="T10" fmla="*/ 192 w 583"/>
                <a:gd name="T11" fmla="*/ 581 h 681"/>
                <a:gd name="T12" fmla="*/ 291 w 583"/>
                <a:gd name="T13" fmla="*/ 680 h 681"/>
                <a:gd name="T14" fmla="*/ 390 w 583"/>
                <a:gd name="T15" fmla="*/ 581 h 681"/>
                <a:gd name="T16" fmla="*/ 520 w 583"/>
                <a:gd name="T17" fmla="*/ 581 h 681"/>
                <a:gd name="T18" fmla="*/ 582 w 583"/>
                <a:gd name="T19" fmla="*/ 513 h 681"/>
                <a:gd name="T20" fmla="*/ 582 w 583"/>
                <a:gd name="T21" fmla="*/ 62 h 681"/>
                <a:gd name="T22" fmla="*/ 520 w 583"/>
                <a:gd name="T23" fmla="*/ 0 h 681"/>
                <a:gd name="T24" fmla="*/ 322 w 583"/>
                <a:gd name="T25" fmla="*/ 513 h 681"/>
                <a:gd name="T26" fmla="*/ 260 w 583"/>
                <a:gd name="T27" fmla="*/ 513 h 681"/>
                <a:gd name="T28" fmla="*/ 260 w 583"/>
                <a:gd name="T29" fmla="*/ 451 h 681"/>
                <a:gd name="T30" fmla="*/ 322 w 583"/>
                <a:gd name="T31" fmla="*/ 451 h 681"/>
                <a:gd name="T32" fmla="*/ 322 w 583"/>
                <a:gd name="T33" fmla="*/ 513 h 681"/>
                <a:gd name="T34" fmla="*/ 390 w 583"/>
                <a:gd name="T35" fmla="*/ 266 h 681"/>
                <a:gd name="T36" fmla="*/ 365 w 583"/>
                <a:gd name="T37" fmla="*/ 297 h 681"/>
                <a:gd name="T38" fmla="*/ 322 w 583"/>
                <a:gd name="T39" fmla="*/ 383 h 681"/>
                <a:gd name="T40" fmla="*/ 260 w 583"/>
                <a:gd name="T41" fmla="*/ 383 h 681"/>
                <a:gd name="T42" fmla="*/ 260 w 583"/>
                <a:gd name="T43" fmla="*/ 371 h 681"/>
                <a:gd name="T44" fmla="*/ 297 w 583"/>
                <a:gd name="T45" fmla="*/ 278 h 681"/>
                <a:gd name="T46" fmla="*/ 334 w 583"/>
                <a:gd name="T47" fmla="*/ 235 h 681"/>
                <a:gd name="T48" fmla="*/ 353 w 583"/>
                <a:gd name="T49" fmla="*/ 192 h 681"/>
                <a:gd name="T50" fmla="*/ 291 w 583"/>
                <a:gd name="T51" fmla="*/ 130 h 681"/>
                <a:gd name="T52" fmla="*/ 229 w 583"/>
                <a:gd name="T53" fmla="*/ 192 h 681"/>
                <a:gd name="T54" fmla="*/ 161 w 583"/>
                <a:gd name="T55" fmla="*/ 192 h 681"/>
                <a:gd name="T56" fmla="*/ 291 w 583"/>
                <a:gd name="T57" fmla="*/ 62 h 681"/>
                <a:gd name="T58" fmla="*/ 421 w 583"/>
                <a:gd name="T59" fmla="*/ 192 h 681"/>
                <a:gd name="T60" fmla="*/ 390 w 583"/>
                <a:gd name="T61" fmla="*/ 266 h 6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83" h="681">
                  <a:moveTo>
                    <a:pt x="520" y="0"/>
                  </a:moveTo>
                  <a:lnTo>
                    <a:pt x="62" y="0"/>
                  </a:lnTo>
                  <a:cubicBezTo>
                    <a:pt x="31" y="0"/>
                    <a:pt x="0" y="25"/>
                    <a:pt x="0" y="62"/>
                  </a:cubicBezTo>
                  <a:lnTo>
                    <a:pt x="0" y="513"/>
                  </a:lnTo>
                  <a:cubicBezTo>
                    <a:pt x="0" y="550"/>
                    <a:pt x="31" y="581"/>
                    <a:pt x="62" y="581"/>
                  </a:cubicBezTo>
                  <a:lnTo>
                    <a:pt x="192" y="581"/>
                  </a:lnTo>
                  <a:lnTo>
                    <a:pt x="291" y="680"/>
                  </a:lnTo>
                  <a:lnTo>
                    <a:pt x="390" y="581"/>
                  </a:lnTo>
                  <a:lnTo>
                    <a:pt x="520" y="581"/>
                  </a:lnTo>
                  <a:cubicBezTo>
                    <a:pt x="551" y="581"/>
                    <a:pt x="582" y="550"/>
                    <a:pt x="582" y="513"/>
                  </a:cubicBezTo>
                  <a:lnTo>
                    <a:pt x="582" y="62"/>
                  </a:lnTo>
                  <a:cubicBezTo>
                    <a:pt x="582" y="25"/>
                    <a:pt x="551" y="0"/>
                    <a:pt x="520" y="0"/>
                  </a:cubicBezTo>
                  <a:close/>
                  <a:moveTo>
                    <a:pt x="322" y="513"/>
                  </a:moveTo>
                  <a:lnTo>
                    <a:pt x="260" y="513"/>
                  </a:lnTo>
                  <a:lnTo>
                    <a:pt x="260" y="451"/>
                  </a:lnTo>
                  <a:lnTo>
                    <a:pt x="322" y="451"/>
                  </a:lnTo>
                  <a:lnTo>
                    <a:pt x="322" y="513"/>
                  </a:lnTo>
                  <a:close/>
                  <a:moveTo>
                    <a:pt x="390" y="266"/>
                  </a:moveTo>
                  <a:lnTo>
                    <a:pt x="365" y="297"/>
                  </a:lnTo>
                  <a:cubicBezTo>
                    <a:pt x="334" y="321"/>
                    <a:pt x="322" y="340"/>
                    <a:pt x="322" y="383"/>
                  </a:cubicBezTo>
                  <a:lnTo>
                    <a:pt x="260" y="383"/>
                  </a:lnTo>
                  <a:lnTo>
                    <a:pt x="260" y="371"/>
                  </a:lnTo>
                  <a:cubicBezTo>
                    <a:pt x="260" y="334"/>
                    <a:pt x="272" y="303"/>
                    <a:pt x="297" y="278"/>
                  </a:cubicBezTo>
                  <a:lnTo>
                    <a:pt x="334" y="235"/>
                  </a:lnTo>
                  <a:cubicBezTo>
                    <a:pt x="347" y="229"/>
                    <a:pt x="353" y="210"/>
                    <a:pt x="353" y="192"/>
                  </a:cubicBezTo>
                  <a:cubicBezTo>
                    <a:pt x="353" y="155"/>
                    <a:pt x="328" y="130"/>
                    <a:pt x="291" y="130"/>
                  </a:cubicBezTo>
                  <a:cubicBezTo>
                    <a:pt x="254" y="130"/>
                    <a:pt x="229" y="155"/>
                    <a:pt x="229" y="192"/>
                  </a:cubicBezTo>
                  <a:lnTo>
                    <a:pt x="161" y="192"/>
                  </a:lnTo>
                  <a:cubicBezTo>
                    <a:pt x="161" y="124"/>
                    <a:pt x="220" y="62"/>
                    <a:pt x="291" y="62"/>
                  </a:cubicBezTo>
                  <a:cubicBezTo>
                    <a:pt x="362" y="62"/>
                    <a:pt x="421" y="124"/>
                    <a:pt x="421" y="192"/>
                  </a:cubicBezTo>
                  <a:cubicBezTo>
                    <a:pt x="421" y="223"/>
                    <a:pt x="408" y="247"/>
                    <a:pt x="390" y="266"/>
                  </a:cubicBezTo>
                  <a:close/>
                </a:path>
              </a:pathLst>
            </a:custGeom>
            <a:solidFill>
              <a:srgbClr val="FFFFFF"/>
            </a:solidFill>
            <a:ln>
              <a:noFill/>
            </a:ln>
            <a:effectLst/>
          </p:spPr>
          <p:txBody>
            <a:bodyPr wrap="none" anchor="ctr"/>
            <a:lstStyle/>
            <a:p>
              <a:endParaRPr lang="en-US"/>
            </a:p>
          </p:txBody>
        </p:sp>
      </p:grpSp>
      <p:sp>
        <p:nvSpPr>
          <p:cNvPr id="173" name="TextBox 172">
            <a:extLst>
              <a:ext uri="{FF2B5EF4-FFF2-40B4-BE49-F238E27FC236}">
                <a16:creationId xmlns:a16="http://schemas.microsoft.com/office/drawing/2014/main" id="{2E42995E-F63E-4714-8883-1CCA75871425}"/>
              </a:ext>
            </a:extLst>
          </p:cNvPr>
          <p:cNvSpPr txBox="1"/>
          <p:nvPr/>
        </p:nvSpPr>
        <p:spPr>
          <a:xfrm>
            <a:off x="2995012" y="258364"/>
            <a:ext cx="6025078" cy="118872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35658509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73"/>
                                        </p:tgtEl>
                                        <p:attrNameLst>
                                          <p:attrName>style.visibility</p:attrName>
                                        </p:attrNameLst>
                                      </p:cBhvr>
                                      <p:to>
                                        <p:strVal val="visible"/>
                                      </p:to>
                                    </p:set>
                                    <p:animEffect transition="in" filter="wipe(left)">
                                      <p:cBhvr>
                                        <p:cTn id="7" dur="1000"/>
                                        <p:tgtEl>
                                          <p:spTgt spid="173"/>
                                        </p:tgtEl>
                                      </p:cBhvr>
                                    </p:animEffect>
                                  </p:childTnLst>
                                </p:cTn>
                              </p:par>
                            </p:childTnLst>
                          </p:cTn>
                        </p:par>
                        <p:par>
                          <p:cTn id="8" fill="hold">
                            <p:stCondLst>
                              <p:cond delay="1000"/>
                            </p:stCondLst>
                            <p:childTnLst>
                              <p:par>
                                <p:cTn id="9" presetID="2" presetClass="entr" presetSubtype="8" fill="hold" nodeType="afterEffect">
                                  <p:stCondLst>
                                    <p:cond delay="0"/>
                                  </p:stCondLst>
                                  <p:childTnLst>
                                    <p:set>
                                      <p:cBhvr>
                                        <p:cTn id="10" dur="1" fill="hold">
                                          <p:stCondLst>
                                            <p:cond delay="0"/>
                                          </p:stCondLst>
                                        </p:cTn>
                                        <p:tgtEl>
                                          <p:spTgt spid="96"/>
                                        </p:tgtEl>
                                        <p:attrNameLst>
                                          <p:attrName>style.visibility</p:attrName>
                                        </p:attrNameLst>
                                      </p:cBhvr>
                                      <p:to>
                                        <p:strVal val="visible"/>
                                      </p:to>
                                    </p:set>
                                    <p:anim calcmode="lin" valueType="num">
                                      <p:cBhvr additive="base">
                                        <p:cTn id="11" dur="1000" fill="hold"/>
                                        <p:tgtEl>
                                          <p:spTgt spid="96"/>
                                        </p:tgtEl>
                                        <p:attrNameLst>
                                          <p:attrName>ppt_x</p:attrName>
                                        </p:attrNameLst>
                                      </p:cBhvr>
                                      <p:tavLst>
                                        <p:tav tm="0">
                                          <p:val>
                                            <p:strVal val="0-#ppt_w/2"/>
                                          </p:val>
                                        </p:tav>
                                        <p:tav tm="100000">
                                          <p:val>
                                            <p:strVal val="#ppt_x"/>
                                          </p:val>
                                        </p:tav>
                                      </p:tavLst>
                                    </p:anim>
                                    <p:anim calcmode="lin" valueType="num">
                                      <p:cBhvr additive="base">
                                        <p:cTn id="12" dur="1000" fill="hold"/>
                                        <p:tgtEl>
                                          <p:spTgt spid="96"/>
                                        </p:tgtEl>
                                        <p:attrNameLst>
                                          <p:attrName>ppt_y</p:attrName>
                                        </p:attrNameLst>
                                      </p:cBhvr>
                                      <p:tavLst>
                                        <p:tav tm="0">
                                          <p:val>
                                            <p:strVal val="#ppt_y"/>
                                          </p:val>
                                        </p:tav>
                                        <p:tav tm="100000">
                                          <p:val>
                                            <p:strVal val="#ppt_y"/>
                                          </p:val>
                                        </p:tav>
                                      </p:tavLst>
                                    </p:anim>
                                  </p:childTnLst>
                                </p:cTn>
                              </p:par>
                              <p:par>
                                <p:cTn id="13" presetID="2" presetClass="entr" presetSubtype="8" fill="hold" nodeType="withEffect">
                                  <p:stCondLst>
                                    <p:cond delay="0"/>
                                  </p:stCondLst>
                                  <p:childTnLst>
                                    <p:set>
                                      <p:cBhvr>
                                        <p:cTn id="14" dur="1" fill="hold">
                                          <p:stCondLst>
                                            <p:cond delay="0"/>
                                          </p:stCondLst>
                                        </p:cTn>
                                        <p:tgtEl>
                                          <p:spTgt spid="99"/>
                                        </p:tgtEl>
                                        <p:attrNameLst>
                                          <p:attrName>style.visibility</p:attrName>
                                        </p:attrNameLst>
                                      </p:cBhvr>
                                      <p:to>
                                        <p:strVal val="visible"/>
                                      </p:to>
                                    </p:set>
                                    <p:anim calcmode="lin" valueType="num">
                                      <p:cBhvr additive="base">
                                        <p:cTn id="15" dur="1000" fill="hold"/>
                                        <p:tgtEl>
                                          <p:spTgt spid="99"/>
                                        </p:tgtEl>
                                        <p:attrNameLst>
                                          <p:attrName>ppt_x</p:attrName>
                                        </p:attrNameLst>
                                      </p:cBhvr>
                                      <p:tavLst>
                                        <p:tav tm="0">
                                          <p:val>
                                            <p:strVal val="0-#ppt_w/2"/>
                                          </p:val>
                                        </p:tav>
                                        <p:tav tm="100000">
                                          <p:val>
                                            <p:strVal val="#ppt_x"/>
                                          </p:val>
                                        </p:tav>
                                      </p:tavLst>
                                    </p:anim>
                                    <p:anim calcmode="lin" valueType="num">
                                      <p:cBhvr additive="base">
                                        <p:cTn id="16" dur="1000" fill="hold"/>
                                        <p:tgtEl>
                                          <p:spTgt spid="99"/>
                                        </p:tgtEl>
                                        <p:attrNameLst>
                                          <p:attrName>ppt_y</p:attrName>
                                        </p:attrNameLst>
                                      </p:cBhvr>
                                      <p:tavLst>
                                        <p:tav tm="0">
                                          <p:val>
                                            <p:strVal val="#ppt_y"/>
                                          </p:val>
                                        </p:tav>
                                        <p:tav tm="100000">
                                          <p:val>
                                            <p:strVal val="#ppt_y"/>
                                          </p:val>
                                        </p:tav>
                                      </p:tavLst>
                                    </p:anim>
                                  </p:childTnLst>
                                </p:cTn>
                              </p:par>
                            </p:childTnLst>
                          </p:cTn>
                        </p:par>
                        <p:par>
                          <p:cTn id="17" fill="hold">
                            <p:stCondLst>
                              <p:cond delay="2000"/>
                            </p:stCondLst>
                            <p:childTnLst>
                              <p:par>
                                <p:cTn id="18" presetID="22" presetClass="entr" presetSubtype="8" fill="hold" nodeType="afterEffect">
                                  <p:stCondLst>
                                    <p:cond delay="0"/>
                                  </p:stCondLst>
                                  <p:childTnLst>
                                    <p:set>
                                      <p:cBhvr>
                                        <p:cTn id="19" dur="1" fill="hold">
                                          <p:stCondLst>
                                            <p:cond delay="0"/>
                                          </p:stCondLst>
                                        </p:cTn>
                                        <p:tgtEl>
                                          <p:spTgt spid="102"/>
                                        </p:tgtEl>
                                        <p:attrNameLst>
                                          <p:attrName>style.visibility</p:attrName>
                                        </p:attrNameLst>
                                      </p:cBhvr>
                                      <p:to>
                                        <p:strVal val="visible"/>
                                      </p:to>
                                    </p:set>
                                    <p:animEffect transition="in" filter="wipe(left)">
                                      <p:cBhvr>
                                        <p:cTn id="20" dur="1000"/>
                                        <p:tgtEl>
                                          <p:spTgt spid="102"/>
                                        </p:tgtEl>
                                      </p:cBhvr>
                                    </p:animEffect>
                                  </p:childTnLst>
                                </p:cTn>
                              </p:par>
                            </p:childTnLst>
                          </p:cTn>
                        </p:par>
                        <p:par>
                          <p:cTn id="21" fill="hold">
                            <p:stCondLst>
                              <p:cond delay="3000"/>
                            </p:stCondLst>
                            <p:childTnLst>
                              <p:par>
                                <p:cTn id="22" presetID="53" presetClass="entr" presetSubtype="16" fill="hold" nodeType="afterEffect">
                                  <p:stCondLst>
                                    <p:cond delay="0"/>
                                  </p:stCondLst>
                                  <p:childTnLst>
                                    <p:set>
                                      <p:cBhvr>
                                        <p:cTn id="23" dur="1" fill="hold">
                                          <p:stCondLst>
                                            <p:cond delay="0"/>
                                          </p:stCondLst>
                                        </p:cTn>
                                        <p:tgtEl>
                                          <p:spTgt spid="167"/>
                                        </p:tgtEl>
                                        <p:attrNameLst>
                                          <p:attrName>style.visibility</p:attrName>
                                        </p:attrNameLst>
                                      </p:cBhvr>
                                      <p:to>
                                        <p:strVal val="visible"/>
                                      </p:to>
                                    </p:set>
                                    <p:anim calcmode="lin" valueType="num">
                                      <p:cBhvr>
                                        <p:cTn id="24" dur="500" fill="hold"/>
                                        <p:tgtEl>
                                          <p:spTgt spid="167"/>
                                        </p:tgtEl>
                                        <p:attrNameLst>
                                          <p:attrName>ppt_w</p:attrName>
                                        </p:attrNameLst>
                                      </p:cBhvr>
                                      <p:tavLst>
                                        <p:tav tm="0">
                                          <p:val>
                                            <p:fltVal val="0"/>
                                          </p:val>
                                        </p:tav>
                                        <p:tav tm="100000">
                                          <p:val>
                                            <p:strVal val="#ppt_w"/>
                                          </p:val>
                                        </p:tav>
                                      </p:tavLst>
                                    </p:anim>
                                    <p:anim calcmode="lin" valueType="num">
                                      <p:cBhvr>
                                        <p:cTn id="25" dur="500" fill="hold"/>
                                        <p:tgtEl>
                                          <p:spTgt spid="167"/>
                                        </p:tgtEl>
                                        <p:attrNameLst>
                                          <p:attrName>ppt_h</p:attrName>
                                        </p:attrNameLst>
                                      </p:cBhvr>
                                      <p:tavLst>
                                        <p:tav tm="0">
                                          <p:val>
                                            <p:fltVal val="0"/>
                                          </p:val>
                                        </p:tav>
                                        <p:tav tm="100000">
                                          <p:val>
                                            <p:strVal val="#ppt_h"/>
                                          </p:val>
                                        </p:tav>
                                      </p:tavLst>
                                    </p:anim>
                                    <p:animEffect transition="in" filter="fade">
                                      <p:cBhvr>
                                        <p:cTn id="26" dur="500"/>
                                        <p:tgtEl>
                                          <p:spTgt spid="167"/>
                                        </p:tgtEl>
                                      </p:cBhvr>
                                    </p:animEffect>
                                  </p:childTnLst>
                                </p:cTn>
                              </p:par>
                            </p:childTnLst>
                          </p:cTn>
                        </p:par>
                        <p:par>
                          <p:cTn id="27" fill="hold">
                            <p:stCondLst>
                              <p:cond delay="3500"/>
                            </p:stCondLst>
                            <p:childTnLst>
                              <p:par>
                                <p:cTn id="28" presetID="2" presetClass="entr" presetSubtype="8" fill="hold" nodeType="afterEffect">
                                  <p:stCondLst>
                                    <p:cond delay="0"/>
                                  </p:stCondLst>
                                  <p:childTnLst>
                                    <p:set>
                                      <p:cBhvr>
                                        <p:cTn id="29" dur="1" fill="hold">
                                          <p:stCondLst>
                                            <p:cond delay="0"/>
                                          </p:stCondLst>
                                        </p:cTn>
                                        <p:tgtEl>
                                          <p:spTgt spid="97"/>
                                        </p:tgtEl>
                                        <p:attrNameLst>
                                          <p:attrName>style.visibility</p:attrName>
                                        </p:attrNameLst>
                                      </p:cBhvr>
                                      <p:to>
                                        <p:strVal val="visible"/>
                                      </p:to>
                                    </p:set>
                                    <p:anim calcmode="lin" valueType="num">
                                      <p:cBhvr additive="base">
                                        <p:cTn id="30" dur="1000" fill="hold"/>
                                        <p:tgtEl>
                                          <p:spTgt spid="97"/>
                                        </p:tgtEl>
                                        <p:attrNameLst>
                                          <p:attrName>ppt_x</p:attrName>
                                        </p:attrNameLst>
                                      </p:cBhvr>
                                      <p:tavLst>
                                        <p:tav tm="0">
                                          <p:val>
                                            <p:strVal val="0-#ppt_w/2"/>
                                          </p:val>
                                        </p:tav>
                                        <p:tav tm="100000">
                                          <p:val>
                                            <p:strVal val="#ppt_x"/>
                                          </p:val>
                                        </p:tav>
                                      </p:tavLst>
                                    </p:anim>
                                    <p:anim calcmode="lin" valueType="num">
                                      <p:cBhvr additive="base">
                                        <p:cTn id="31" dur="1000" fill="hold"/>
                                        <p:tgtEl>
                                          <p:spTgt spid="97"/>
                                        </p:tgtEl>
                                        <p:attrNameLst>
                                          <p:attrName>ppt_y</p:attrName>
                                        </p:attrNameLst>
                                      </p:cBhvr>
                                      <p:tavLst>
                                        <p:tav tm="0">
                                          <p:val>
                                            <p:strVal val="#ppt_y"/>
                                          </p:val>
                                        </p:tav>
                                        <p:tav tm="100000">
                                          <p:val>
                                            <p:strVal val="#ppt_y"/>
                                          </p:val>
                                        </p:tav>
                                      </p:tavLst>
                                    </p:anim>
                                  </p:childTnLst>
                                </p:cTn>
                              </p:par>
                              <p:par>
                                <p:cTn id="32" presetID="2" presetClass="entr" presetSubtype="8" fill="hold" nodeType="withEffect">
                                  <p:stCondLst>
                                    <p:cond delay="0"/>
                                  </p:stCondLst>
                                  <p:childTnLst>
                                    <p:set>
                                      <p:cBhvr>
                                        <p:cTn id="33" dur="1" fill="hold">
                                          <p:stCondLst>
                                            <p:cond delay="0"/>
                                          </p:stCondLst>
                                        </p:cTn>
                                        <p:tgtEl>
                                          <p:spTgt spid="100"/>
                                        </p:tgtEl>
                                        <p:attrNameLst>
                                          <p:attrName>style.visibility</p:attrName>
                                        </p:attrNameLst>
                                      </p:cBhvr>
                                      <p:to>
                                        <p:strVal val="visible"/>
                                      </p:to>
                                    </p:set>
                                    <p:anim calcmode="lin" valueType="num">
                                      <p:cBhvr additive="base">
                                        <p:cTn id="34" dur="1000" fill="hold"/>
                                        <p:tgtEl>
                                          <p:spTgt spid="100"/>
                                        </p:tgtEl>
                                        <p:attrNameLst>
                                          <p:attrName>ppt_x</p:attrName>
                                        </p:attrNameLst>
                                      </p:cBhvr>
                                      <p:tavLst>
                                        <p:tav tm="0">
                                          <p:val>
                                            <p:strVal val="0-#ppt_w/2"/>
                                          </p:val>
                                        </p:tav>
                                        <p:tav tm="100000">
                                          <p:val>
                                            <p:strVal val="#ppt_x"/>
                                          </p:val>
                                        </p:tav>
                                      </p:tavLst>
                                    </p:anim>
                                    <p:anim calcmode="lin" valueType="num">
                                      <p:cBhvr additive="base">
                                        <p:cTn id="35" dur="1000" fill="hold"/>
                                        <p:tgtEl>
                                          <p:spTgt spid="100"/>
                                        </p:tgtEl>
                                        <p:attrNameLst>
                                          <p:attrName>ppt_y</p:attrName>
                                        </p:attrNameLst>
                                      </p:cBhvr>
                                      <p:tavLst>
                                        <p:tav tm="0">
                                          <p:val>
                                            <p:strVal val="#ppt_y"/>
                                          </p:val>
                                        </p:tav>
                                        <p:tav tm="100000">
                                          <p:val>
                                            <p:strVal val="#ppt_y"/>
                                          </p:val>
                                        </p:tav>
                                      </p:tavLst>
                                    </p:anim>
                                  </p:childTnLst>
                                </p:cTn>
                              </p:par>
                            </p:childTnLst>
                          </p:cTn>
                        </p:par>
                        <p:par>
                          <p:cTn id="36" fill="hold">
                            <p:stCondLst>
                              <p:cond delay="4500"/>
                            </p:stCondLst>
                            <p:childTnLst>
                              <p:par>
                                <p:cTn id="37" presetID="22" presetClass="entr" presetSubtype="8" fill="hold" nodeType="afterEffect">
                                  <p:stCondLst>
                                    <p:cond delay="0"/>
                                  </p:stCondLst>
                                  <p:childTnLst>
                                    <p:set>
                                      <p:cBhvr>
                                        <p:cTn id="38" dur="1" fill="hold">
                                          <p:stCondLst>
                                            <p:cond delay="0"/>
                                          </p:stCondLst>
                                        </p:cTn>
                                        <p:tgtEl>
                                          <p:spTgt spid="103"/>
                                        </p:tgtEl>
                                        <p:attrNameLst>
                                          <p:attrName>style.visibility</p:attrName>
                                        </p:attrNameLst>
                                      </p:cBhvr>
                                      <p:to>
                                        <p:strVal val="visible"/>
                                      </p:to>
                                    </p:set>
                                    <p:animEffect transition="in" filter="wipe(left)">
                                      <p:cBhvr>
                                        <p:cTn id="39" dur="1000"/>
                                        <p:tgtEl>
                                          <p:spTgt spid="103"/>
                                        </p:tgtEl>
                                      </p:cBhvr>
                                    </p:animEffect>
                                  </p:childTnLst>
                                </p:cTn>
                              </p:par>
                            </p:childTnLst>
                          </p:cTn>
                        </p:par>
                        <p:par>
                          <p:cTn id="40" fill="hold">
                            <p:stCondLst>
                              <p:cond delay="5500"/>
                            </p:stCondLst>
                            <p:childTnLst>
                              <p:par>
                                <p:cTn id="41" presetID="53" presetClass="entr" presetSubtype="16" fill="hold" nodeType="afterEffect">
                                  <p:stCondLst>
                                    <p:cond delay="0"/>
                                  </p:stCondLst>
                                  <p:childTnLst>
                                    <p:set>
                                      <p:cBhvr>
                                        <p:cTn id="42" dur="1" fill="hold">
                                          <p:stCondLst>
                                            <p:cond delay="0"/>
                                          </p:stCondLst>
                                        </p:cTn>
                                        <p:tgtEl>
                                          <p:spTgt spid="168"/>
                                        </p:tgtEl>
                                        <p:attrNameLst>
                                          <p:attrName>style.visibility</p:attrName>
                                        </p:attrNameLst>
                                      </p:cBhvr>
                                      <p:to>
                                        <p:strVal val="visible"/>
                                      </p:to>
                                    </p:set>
                                    <p:anim calcmode="lin" valueType="num">
                                      <p:cBhvr>
                                        <p:cTn id="43" dur="500" fill="hold"/>
                                        <p:tgtEl>
                                          <p:spTgt spid="168"/>
                                        </p:tgtEl>
                                        <p:attrNameLst>
                                          <p:attrName>ppt_w</p:attrName>
                                        </p:attrNameLst>
                                      </p:cBhvr>
                                      <p:tavLst>
                                        <p:tav tm="0">
                                          <p:val>
                                            <p:fltVal val="0"/>
                                          </p:val>
                                        </p:tav>
                                        <p:tav tm="100000">
                                          <p:val>
                                            <p:strVal val="#ppt_w"/>
                                          </p:val>
                                        </p:tav>
                                      </p:tavLst>
                                    </p:anim>
                                    <p:anim calcmode="lin" valueType="num">
                                      <p:cBhvr>
                                        <p:cTn id="44" dur="500" fill="hold"/>
                                        <p:tgtEl>
                                          <p:spTgt spid="168"/>
                                        </p:tgtEl>
                                        <p:attrNameLst>
                                          <p:attrName>ppt_h</p:attrName>
                                        </p:attrNameLst>
                                      </p:cBhvr>
                                      <p:tavLst>
                                        <p:tav tm="0">
                                          <p:val>
                                            <p:fltVal val="0"/>
                                          </p:val>
                                        </p:tav>
                                        <p:tav tm="100000">
                                          <p:val>
                                            <p:strVal val="#ppt_h"/>
                                          </p:val>
                                        </p:tav>
                                      </p:tavLst>
                                    </p:anim>
                                    <p:animEffect transition="in" filter="fade">
                                      <p:cBhvr>
                                        <p:cTn id="45" dur="500"/>
                                        <p:tgtEl>
                                          <p:spTgt spid="168"/>
                                        </p:tgtEl>
                                      </p:cBhvr>
                                    </p:animEffect>
                                  </p:childTnLst>
                                </p:cTn>
                              </p:par>
                            </p:childTnLst>
                          </p:cTn>
                        </p:par>
                        <p:par>
                          <p:cTn id="46" fill="hold">
                            <p:stCondLst>
                              <p:cond delay="6000"/>
                            </p:stCondLst>
                            <p:childTnLst>
                              <p:par>
                                <p:cTn id="47" presetID="2" presetClass="entr" presetSubtype="8" fill="hold" nodeType="afterEffect">
                                  <p:stCondLst>
                                    <p:cond delay="0"/>
                                  </p:stCondLst>
                                  <p:childTnLst>
                                    <p:set>
                                      <p:cBhvr>
                                        <p:cTn id="48" dur="1" fill="hold">
                                          <p:stCondLst>
                                            <p:cond delay="0"/>
                                          </p:stCondLst>
                                        </p:cTn>
                                        <p:tgtEl>
                                          <p:spTgt spid="98"/>
                                        </p:tgtEl>
                                        <p:attrNameLst>
                                          <p:attrName>style.visibility</p:attrName>
                                        </p:attrNameLst>
                                      </p:cBhvr>
                                      <p:to>
                                        <p:strVal val="visible"/>
                                      </p:to>
                                    </p:set>
                                    <p:anim calcmode="lin" valueType="num">
                                      <p:cBhvr additive="base">
                                        <p:cTn id="49" dur="1000" fill="hold"/>
                                        <p:tgtEl>
                                          <p:spTgt spid="98"/>
                                        </p:tgtEl>
                                        <p:attrNameLst>
                                          <p:attrName>ppt_x</p:attrName>
                                        </p:attrNameLst>
                                      </p:cBhvr>
                                      <p:tavLst>
                                        <p:tav tm="0">
                                          <p:val>
                                            <p:strVal val="0-#ppt_w/2"/>
                                          </p:val>
                                        </p:tav>
                                        <p:tav tm="100000">
                                          <p:val>
                                            <p:strVal val="#ppt_x"/>
                                          </p:val>
                                        </p:tav>
                                      </p:tavLst>
                                    </p:anim>
                                    <p:anim calcmode="lin" valueType="num">
                                      <p:cBhvr additive="base">
                                        <p:cTn id="50" dur="1000" fill="hold"/>
                                        <p:tgtEl>
                                          <p:spTgt spid="98"/>
                                        </p:tgtEl>
                                        <p:attrNameLst>
                                          <p:attrName>ppt_y</p:attrName>
                                        </p:attrNameLst>
                                      </p:cBhvr>
                                      <p:tavLst>
                                        <p:tav tm="0">
                                          <p:val>
                                            <p:strVal val="#ppt_y"/>
                                          </p:val>
                                        </p:tav>
                                        <p:tav tm="100000">
                                          <p:val>
                                            <p:strVal val="#ppt_y"/>
                                          </p:val>
                                        </p:tav>
                                      </p:tavLst>
                                    </p:anim>
                                  </p:childTnLst>
                                </p:cTn>
                              </p:par>
                              <p:par>
                                <p:cTn id="51" presetID="2" presetClass="entr" presetSubtype="8" fill="hold" nodeType="withEffect">
                                  <p:stCondLst>
                                    <p:cond delay="0"/>
                                  </p:stCondLst>
                                  <p:childTnLst>
                                    <p:set>
                                      <p:cBhvr>
                                        <p:cTn id="52" dur="1" fill="hold">
                                          <p:stCondLst>
                                            <p:cond delay="0"/>
                                          </p:stCondLst>
                                        </p:cTn>
                                        <p:tgtEl>
                                          <p:spTgt spid="101"/>
                                        </p:tgtEl>
                                        <p:attrNameLst>
                                          <p:attrName>style.visibility</p:attrName>
                                        </p:attrNameLst>
                                      </p:cBhvr>
                                      <p:to>
                                        <p:strVal val="visible"/>
                                      </p:to>
                                    </p:set>
                                    <p:anim calcmode="lin" valueType="num">
                                      <p:cBhvr additive="base">
                                        <p:cTn id="53" dur="1000" fill="hold"/>
                                        <p:tgtEl>
                                          <p:spTgt spid="101"/>
                                        </p:tgtEl>
                                        <p:attrNameLst>
                                          <p:attrName>ppt_x</p:attrName>
                                        </p:attrNameLst>
                                      </p:cBhvr>
                                      <p:tavLst>
                                        <p:tav tm="0">
                                          <p:val>
                                            <p:strVal val="0-#ppt_w/2"/>
                                          </p:val>
                                        </p:tav>
                                        <p:tav tm="100000">
                                          <p:val>
                                            <p:strVal val="#ppt_x"/>
                                          </p:val>
                                        </p:tav>
                                      </p:tavLst>
                                    </p:anim>
                                    <p:anim calcmode="lin" valueType="num">
                                      <p:cBhvr additive="base">
                                        <p:cTn id="54" dur="1000" fill="hold"/>
                                        <p:tgtEl>
                                          <p:spTgt spid="101"/>
                                        </p:tgtEl>
                                        <p:attrNameLst>
                                          <p:attrName>ppt_y</p:attrName>
                                        </p:attrNameLst>
                                      </p:cBhvr>
                                      <p:tavLst>
                                        <p:tav tm="0">
                                          <p:val>
                                            <p:strVal val="#ppt_y"/>
                                          </p:val>
                                        </p:tav>
                                        <p:tav tm="100000">
                                          <p:val>
                                            <p:strVal val="#ppt_y"/>
                                          </p:val>
                                        </p:tav>
                                      </p:tavLst>
                                    </p:anim>
                                  </p:childTnLst>
                                </p:cTn>
                              </p:par>
                            </p:childTnLst>
                          </p:cTn>
                        </p:par>
                        <p:par>
                          <p:cTn id="55" fill="hold">
                            <p:stCondLst>
                              <p:cond delay="7000"/>
                            </p:stCondLst>
                            <p:childTnLst>
                              <p:par>
                                <p:cTn id="56" presetID="22" presetClass="entr" presetSubtype="8" fill="hold" nodeType="afterEffect">
                                  <p:stCondLst>
                                    <p:cond delay="0"/>
                                  </p:stCondLst>
                                  <p:childTnLst>
                                    <p:set>
                                      <p:cBhvr>
                                        <p:cTn id="57" dur="1" fill="hold">
                                          <p:stCondLst>
                                            <p:cond delay="0"/>
                                          </p:stCondLst>
                                        </p:cTn>
                                        <p:tgtEl>
                                          <p:spTgt spid="104"/>
                                        </p:tgtEl>
                                        <p:attrNameLst>
                                          <p:attrName>style.visibility</p:attrName>
                                        </p:attrNameLst>
                                      </p:cBhvr>
                                      <p:to>
                                        <p:strVal val="visible"/>
                                      </p:to>
                                    </p:set>
                                    <p:animEffect transition="in" filter="wipe(left)">
                                      <p:cBhvr>
                                        <p:cTn id="58" dur="1000"/>
                                        <p:tgtEl>
                                          <p:spTgt spid="104"/>
                                        </p:tgtEl>
                                      </p:cBhvr>
                                    </p:animEffect>
                                  </p:childTnLst>
                                </p:cTn>
                              </p:par>
                            </p:childTnLst>
                          </p:cTn>
                        </p:par>
                        <p:par>
                          <p:cTn id="59" fill="hold">
                            <p:stCondLst>
                              <p:cond delay="8000"/>
                            </p:stCondLst>
                            <p:childTnLst>
                              <p:par>
                                <p:cTn id="60" presetID="53" presetClass="entr" presetSubtype="16" fill="hold" nodeType="afterEffect">
                                  <p:stCondLst>
                                    <p:cond delay="0"/>
                                  </p:stCondLst>
                                  <p:childTnLst>
                                    <p:set>
                                      <p:cBhvr>
                                        <p:cTn id="61" dur="1" fill="hold">
                                          <p:stCondLst>
                                            <p:cond delay="0"/>
                                          </p:stCondLst>
                                        </p:cTn>
                                        <p:tgtEl>
                                          <p:spTgt spid="169"/>
                                        </p:tgtEl>
                                        <p:attrNameLst>
                                          <p:attrName>style.visibility</p:attrName>
                                        </p:attrNameLst>
                                      </p:cBhvr>
                                      <p:to>
                                        <p:strVal val="visible"/>
                                      </p:to>
                                    </p:set>
                                    <p:anim calcmode="lin" valueType="num">
                                      <p:cBhvr>
                                        <p:cTn id="62" dur="500" fill="hold"/>
                                        <p:tgtEl>
                                          <p:spTgt spid="169"/>
                                        </p:tgtEl>
                                        <p:attrNameLst>
                                          <p:attrName>ppt_w</p:attrName>
                                        </p:attrNameLst>
                                      </p:cBhvr>
                                      <p:tavLst>
                                        <p:tav tm="0">
                                          <p:val>
                                            <p:fltVal val="0"/>
                                          </p:val>
                                        </p:tav>
                                        <p:tav tm="100000">
                                          <p:val>
                                            <p:strVal val="#ppt_w"/>
                                          </p:val>
                                        </p:tav>
                                      </p:tavLst>
                                    </p:anim>
                                    <p:anim calcmode="lin" valueType="num">
                                      <p:cBhvr>
                                        <p:cTn id="63" dur="500" fill="hold"/>
                                        <p:tgtEl>
                                          <p:spTgt spid="169"/>
                                        </p:tgtEl>
                                        <p:attrNameLst>
                                          <p:attrName>ppt_h</p:attrName>
                                        </p:attrNameLst>
                                      </p:cBhvr>
                                      <p:tavLst>
                                        <p:tav tm="0">
                                          <p:val>
                                            <p:fltVal val="0"/>
                                          </p:val>
                                        </p:tav>
                                        <p:tav tm="100000">
                                          <p:val>
                                            <p:strVal val="#ppt_h"/>
                                          </p:val>
                                        </p:tav>
                                      </p:tavLst>
                                    </p:anim>
                                    <p:animEffect transition="in" filter="fade">
                                      <p:cBhvr>
                                        <p:cTn id="64" dur="500"/>
                                        <p:tgtEl>
                                          <p:spTgt spid="169"/>
                                        </p:tgtEl>
                                      </p:cBhvr>
                                    </p:animEffect>
                                  </p:childTnLst>
                                </p:cTn>
                              </p:par>
                            </p:childTnLst>
                          </p:cTn>
                        </p:par>
                        <p:par>
                          <p:cTn id="65" fill="hold">
                            <p:stCondLst>
                              <p:cond delay="8500"/>
                            </p:stCondLst>
                            <p:childTnLst>
                              <p:par>
                                <p:cTn id="66" presetID="2" presetClass="entr" presetSubtype="4" fill="hold" nodeType="afterEffect">
                                  <p:stCondLst>
                                    <p:cond delay="0"/>
                                  </p:stCondLst>
                                  <p:childTnLst>
                                    <p:set>
                                      <p:cBhvr>
                                        <p:cTn id="67" dur="1" fill="hold">
                                          <p:stCondLst>
                                            <p:cond delay="0"/>
                                          </p:stCondLst>
                                        </p:cTn>
                                        <p:tgtEl>
                                          <p:spTgt spid="146"/>
                                        </p:tgtEl>
                                        <p:attrNameLst>
                                          <p:attrName>style.visibility</p:attrName>
                                        </p:attrNameLst>
                                      </p:cBhvr>
                                      <p:to>
                                        <p:strVal val="visible"/>
                                      </p:to>
                                    </p:set>
                                    <p:anim calcmode="lin" valueType="num">
                                      <p:cBhvr additive="base">
                                        <p:cTn id="68" dur="1000" fill="hold"/>
                                        <p:tgtEl>
                                          <p:spTgt spid="146"/>
                                        </p:tgtEl>
                                        <p:attrNameLst>
                                          <p:attrName>ppt_x</p:attrName>
                                        </p:attrNameLst>
                                      </p:cBhvr>
                                      <p:tavLst>
                                        <p:tav tm="0">
                                          <p:val>
                                            <p:strVal val="#ppt_x"/>
                                          </p:val>
                                        </p:tav>
                                        <p:tav tm="100000">
                                          <p:val>
                                            <p:strVal val="#ppt_x"/>
                                          </p:val>
                                        </p:tav>
                                      </p:tavLst>
                                    </p:anim>
                                    <p:anim calcmode="lin" valueType="num">
                                      <p:cBhvr additive="base">
                                        <p:cTn id="69" dur="1000" fill="hold"/>
                                        <p:tgtEl>
                                          <p:spTgt spid="146"/>
                                        </p:tgtEl>
                                        <p:attrNameLst>
                                          <p:attrName>ppt_y</p:attrName>
                                        </p:attrNameLst>
                                      </p:cBhvr>
                                      <p:tavLst>
                                        <p:tav tm="0">
                                          <p:val>
                                            <p:strVal val="1+#ppt_h/2"/>
                                          </p:val>
                                        </p:tav>
                                        <p:tav tm="100000">
                                          <p:val>
                                            <p:strVal val="#ppt_y"/>
                                          </p:val>
                                        </p:tav>
                                      </p:tavLst>
                                    </p:anim>
                                  </p:childTnLst>
                                </p:cTn>
                              </p:par>
                              <p:par>
                                <p:cTn id="70" presetID="2" presetClass="entr" presetSubtype="4" fill="hold" nodeType="withEffect">
                                  <p:stCondLst>
                                    <p:cond delay="0"/>
                                  </p:stCondLst>
                                  <p:childTnLst>
                                    <p:set>
                                      <p:cBhvr>
                                        <p:cTn id="71" dur="1" fill="hold">
                                          <p:stCondLst>
                                            <p:cond delay="0"/>
                                          </p:stCondLst>
                                        </p:cTn>
                                        <p:tgtEl>
                                          <p:spTgt spid="124"/>
                                        </p:tgtEl>
                                        <p:attrNameLst>
                                          <p:attrName>style.visibility</p:attrName>
                                        </p:attrNameLst>
                                      </p:cBhvr>
                                      <p:to>
                                        <p:strVal val="visible"/>
                                      </p:to>
                                    </p:set>
                                    <p:anim calcmode="lin" valueType="num">
                                      <p:cBhvr additive="base">
                                        <p:cTn id="72" dur="1000" fill="hold"/>
                                        <p:tgtEl>
                                          <p:spTgt spid="124"/>
                                        </p:tgtEl>
                                        <p:attrNameLst>
                                          <p:attrName>ppt_x</p:attrName>
                                        </p:attrNameLst>
                                      </p:cBhvr>
                                      <p:tavLst>
                                        <p:tav tm="0">
                                          <p:val>
                                            <p:strVal val="#ppt_x"/>
                                          </p:val>
                                        </p:tav>
                                        <p:tav tm="100000">
                                          <p:val>
                                            <p:strVal val="#ppt_x"/>
                                          </p:val>
                                        </p:tav>
                                      </p:tavLst>
                                    </p:anim>
                                    <p:anim calcmode="lin" valueType="num">
                                      <p:cBhvr additive="base">
                                        <p:cTn id="73" dur="1000" fill="hold"/>
                                        <p:tgtEl>
                                          <p:spTgt spid="124"/>
                                        </p:tgtEl>
                                        <p:attrNameLst>
                                          <p:attrName>ppt_y</p:attrName>
                                        </p:attrNameLst>
                                      </p:cBhvr>
                                      <p:tavLst>
                                        <p:tav tm="0">
                                          <p:val>
                                            <p:strVal val="1+#ppt_h/2"/>
                                          </p:val>
                                        </p:tav>
                                        <p:tav tm="100000">
                                          <p:val>
                                            <p:strVal val="#ppt_y"/>
                                          </p:val>
                                        </p:tav>
                                      </p:tavLst>
                                    </p:anim>
                                  </p:childTnLst>
                                </p:cTn>
                              </p:par>
                            </p:childTnLst>
                          </p:cTn>
                        </p:par>
                        <p:par>
                          <p:cTn id="74" fill="hold">
                            <p:stCondLst>
                              <p:cond delay="9500"/>
                            </p:stCondLst>
                            <p:childTnLst>
                              <p:par>
                                <p:cTn id="75" presetID="22" presetClass="entr" presetSubtype="8" fill="hold" nodeType="afterEffect">
                                  <p:stCondLst>
                                    <p:cond delay="0"/>
                                  </p:stCondLst>
                                  <p:childTnLst>
                                    <p:set>
                                      <p:cBhvr>
                                        <p:cTn id="76" dur="1" fill="hold">
                                          <p:stCondLst>
                                            <p:cond delay="0"/>
                                          </p:stCondLst>
                                        </p:cTn>
                                        <p:tgtEl>
                                          <p:spTgt spid="128"/>
                                        </p:tgtEl>
                                        <p:attrNameLst>
                                          <p:attrName>style.visibility</p:attrName>
                                        </p:attrNameLst>
                                      </p:cBhvr>
                                      <p:to>
                                        <p:strVal val="visible"/>
                                      </p:to>
                                    </p:set>
                                    <p:animEffect transition="in" filter="wipe(left)">
                                      <p:cBhvr>
                                        <p:cTn id="77" dur="1000"/>
                                        <p:tgtEl>
                                          <p:spTgt spid="128"/>
                                        </p:tgtEl>
                                      </p:cBhvr>
                                    </p:animEffect>
                                  </p:childTnLst>
                                </p:cTn>
                              </p:par>
                            </p:childTnLst>
                          </p:cTn>
                        </p:par>
                        <p:par>
                          <p:cTn id="78" fill="hold">
                            <p:stCondLst>
                              <p:cond delay="10500"/>
                            </p:stCondLst>
                            <p:childTnLst>
                              <p:par>
                                <p:cTn id="79" presetID="53" presetClass="entr" presetSubtype="16" fill="hold" nodeType="afterEffect">
                                  <p:stCondLst>
                                    <p:cond delay="0"/>
                                  </p:stCondLst>
                                  <p:childTnLst>
                                    <p:set>
                                      <p:cBhvr>
                                        <p:cTn id="80" dur="1" fill="hold">
                                          <p:stCondLst>
                                            <p:cond delay="0"/>
                                          </p:stCondLst>
                                        </p:cTn>
                                        <p:tgtEl>
                                          <p:spTgt spid="170"/>
                                        </p:tgtEl>
                                        <p:attrNameLst>
                                          <p:attrName>style.visibility</p:attrName>
                                        </p:attrNameLst>
                                      </p:cBhvr>
                                      <p:to>
                                        <p:strVal val="visible"/>
                                      </p:to>
                                    </p:set>
                                    <p:anim calcmode="lin" valueType="num">
                                      <p:cBhvr>
                                        <p:cTn id="81" dur="500" fill="hold"/>
                                        <p:tgtEl>
                                          <p:spTgt spid="170"/>
                                        </p:tgtEl>
                                        <p:attrNameLst>
                                          <p:attrName>ppt_w</p:attrName>
                                        </p:attrNameLst>
                                      </p:cBhvr>
                                      <p:tavLst>
                                        <p:tav tm="0">
                                          <p:val>
                                            <p:fltVal val="0"/>
                                          </p:val>
                                        </p:tav>
                                        <p:tav tm="100000">
                                          <p:val>
                                            <p:strVal val="#ppt_w"/>
                                          </p:val>
                                        </p:tav>
                                      </p:tavLst>
                                    </p:anim>
                                    <p:anim calcmode="lin" valueType="num">
                                      <p:cBhvr>
                                        <p:cTn id="82" dur="500" fill="hold"/>
                                        <p:tgtEl>
                                          <p:spTgt spid="170"/>
                                        </p:tgtEl>
                                        <p:attrNameLst>
                                          <p:attrName>ppt_h</p:attrName>
                                        </p:attrNameLst>
                                      </p:cBhvr>
                                      <p:tavLst>
                                        <p:tav tm="0">
                                          <p:val>
                                            <p:fltVal val="0"/>
                                          </p:val>
                                        </p:tav>
                                        <p:tav tm="100000">
                                          <p:val>
                                            <p:strVal val="#ppt_h"/>
                                          </p:val>
                                        </p:tav>
                                      </p:tavLst>
                                    </p:anim>
                                    <p:animEffect transition="in" filter="fade">
                                      <p:cBhvr>
                                        <p:cTn id="83" dur="500"/>
                                        <p:tgtEl>
                                          <p:spTgt spid="170"/>
                                        </p:tgtEl>
                                      </p:cBhvr>
                                    </p:animEffect>
                                  </p:childTnLst>
                                </p:cTn>
                              </p:par>
                            </p:childTnLst>
                          </p:cTn>
                        </p:par>
                        <p:par>
                          <p:cTn id="84" fill="hold">
                            <p:stCondLst>
                              <p:cond delay="11000"/>
                            </p:stCondLst>
                            <p:childTnLst>
                              <p:par>
                                <p:cTn id="85" presetID="2" presetClass="entr" presetSubtype="4" fill="hold" nodeType="afterEffect">
                                  <p:stCondLst>
                                    <p:cond delay="0"/>
                                  </p:stCondLst>
                                  <p:childTnLst>
                                    <p:set>
                                      <p:cBhvr>
                                        <p:cTn id="86" dur="1" fill="hold">
                                          <p:stCondLst>
                                            <p:cond delay="0"/>
                                          </p:stCondLst>
                                        </p:cTn>
                                        <p:tgtEl>
                                          <p:spTgt spid="152"/>
                                        </p:tgtEl>
                                        <p:attrNameLst>
                                          <p:attrName>style.visibility</p:attrName>
                                        </p:attrNameLst>
                                      </p:cBhvr>
                                      <p:to>
                                        <p:strVal val="visible"/>
                                      </p:to>
                                    </p:set>
                                    <p:anim calcmode="lin" valueType="num">
                                      <p:cBhvr additive="base">
                                        <p:cTn id="87" dur="1000" fill="hold"/>
                                        <p:tgtEl>
                                          <p:spTgt spid="152"/>
                                        </p:tgtEl>
                                        <p:attrNameLst>
                                          <p:attrName>ppt_x</p:attrName>
                                        </p:attrNameLst>
                                      </p:cBhvr>
                                      <p:tavLst>
                                        <p:tav tm="0">
                                          <p:val>
                                            <p:strVal val="#ppt_x"/>
                                          </p:val>
                                        </p:tav>
                                        <p:tav tm="100000">
                                          <p:val>
                                            <p:strVal val="#ppt_x"/>
                                          </p:val>
                                        </p:tav>
                                      </p:tavLst>
                                    </p:anim>
                                    <p:anim calcmode="lin" valueType="num">
                                      <p:cBhvr additive="base">
                                        <p:cTn id="88" dur="1000" fill="hold"/>
                                        <p:tgtEl>
                                          <p:spTgt spid="152"/>
                                        </p:tgtEl>
                                        <p:attrNameLst>
                                          <p:attrName>ppt_y</p:attrName>
                                        </p:attrNameLst>
                                      </p:cBhvr>
                                      <p:tavLst>
                                        <p:tav tm="0">
                                          <p:val>
                                            <p:strVal val="1+#ppt_h/2"/>
                                          </p:val>
                                        </p:tav>
                                        <p:tav tm="100000">
                                          <p:val>
                                            <p:strVal val="#ppt_y"/>
                                          </p:val>
                                        </p:tav>
                                      </p:tavLst>
                                    </p:anim>
                                  </p:childTnLst>
                                </p:cTn>
                              </p:par>
                              <p:par>
                                <p:cTn id="89" presetID="2" presetClass="entr" presetSubtype="4" fill="hold" nodeType="withEffect">
                                  <p:stCondLst>
                                    <p:cond delay="0"/>
                                  </p:stCondLst>
                                  <p:childTnLst>
                                    <p:set>
                                      <p:cBhvr>
                                        <p:cTn id="90" dur="1" fill="hold">
                                          <p:stCondLst>
                                            <p:cond delay="0"/>
                                          </p:stCondLst>
                                        </p:cTn>
                                        <p:tgtEl>
                                          <p:spTgt spid="117"/>
                                        </p:tgtEl>
                                        <p:attrNameLst>
                                          <p:attrName>style.visibility</p:attrName>
                                        </p:attrNameLst>
                                      </p:cBhvr>
                                      <p:to>
                                        <p:strVal val="visible"/>
                                      </p:to>
                                    </p:set>
                                    <p:anim calcmode="lin" valueType="num">
                                      <p:cBhvr additive="base">
                                        <p:cTn id="91" dur="1000" fill="hold"/>
                                        <p:tgtEl>
                                          <p:spTgt spid="117"/>
                                        </p:tgtEl>
                                        <p:attrNameLst>
                                          <p:attrName>ppt_x</p:attrName>
                                        </p:attrNameLst>
                                      </p:cBhvr>
                                      <p:tavLst>
                                        <p:tav tm="0">
                                          <p:val>
                                            <p:strVal val="#ppt_x"/>
                                          </p:val>
                                        </p:tav>
                                        <p:tav tm="100000">
                                          <p:val>
                                            <p:strVal val="#ppt_x"/>
                                          </p:val>
                                        </p:tav>
                                      </p:tavLst>
                                    </p:anim>
                                    <p:anim calcmode="lin" valueType="num">
                                      <p:cBhvr additive="base">
                                        <p:cTn id="92" dur="1000" fill="hold"/>
                                        <p:tgtEl>
                                          <p:spTgt spid="117"/>
                                        </p:tgtEl>
                                        <p:attrNameLst>
                                          <p:attrName>ppt_y</p:attrName>
                                        </p:attrNameLst>
                                      </p:cBhvr>
                                      <p:tavLst>
                                        <p:tav tm="0">
                                          <p:val>
                                            <p:strVal val="1+#ppt_h/2"/>
                                          </p:val>
                                        </p:tav>
                                        <p:tav tm="100000">
                                          <p:val>
                                            <p:strVal val="#ppt_y"/>
                                          </p:val>
                                        </p:tav>
                                      </p:tavLst>
                                    </p:anim>
                                  </p:childTnLst>
                                </p:cTn>
                              </p:par>
                            </p:childTnLst>
                          </p:cTn>
                        </p:par>
                        <p:par>
                          <p:cTn id="93" fill="hold">
                            <p:stCondLst>
                              <p:cond delay="12000"/>
                            </p:stCondLst>
                            <p:childTnLst>
                              <p:par>
                                <p:cTn id="94" presetID="22" presetClass="entr" presetSubtype="8" fill="hold" nodeType="afterEffect">
                                  <p:stCondLst>
                                    <p:cond delay="0"/>
                                  </p:stCondLst>
                                  <p:childTnLst>
                                    <p:set>
                                      <p:cBhvr>
                                        <p:cTn id="95" dur="1" fill="hold">
                                          <p:stCondLst>
                                            <p:cond delay="0"/>
                                          </p:stCondLst>
                                        </p:cTn>
                                        <p:tgtEl>
                                          <p:spTgt spid="121"/>
                                        </p:tgtEl>
                                        <p:attrNameLst>
                                          <p:attrName>style.visibility</p:attrName>
                                        </p:attrNameLst>
                                      </p:cBhvr>
                                      <p:to>
                                        <p:strVal val="visible"/>
                                      </p:to>
                                    </p:set>
                                    <p:animEffect transition="in" filter="wipe(left)">
                                      <p:cBhvr>
                                        <p:cTn id="96" dur="1000"/>
                                        <p:tgtEl>
                                          <p:spTgt spid="121"/>
                                        </p:tgtEl>
                                      </p:cBhvr>
                                    </p:animEffect>
                                  </p:childTnLst>
                                </p:cTn>
                              </p:par>
                            </p:childTnLst>
                          </p:cTn>
                        </p:par>
                        <p:par>
                          <p:cTn id="97" fill="hold">
                            <p:stCondLst>
                              <p:cond delay="13000"/>
                            </p:stCondLst>
                            <p:childTnLst>
                              <p:par>
                                <p:cTn id="98" presetID="53" presetClass="entr" presetSubtype="16" fill="hold" nodeType="afterEffect">
                                  <p:stCondLst>
                                    <p:cond delay="0"/>
                                  </p:stCondLst>
                                  <p:childTnLst>
                                    <p:set>
                                      <p:cBhvr>
                                        <p:cTn id="99" dur="1" fill="hold">
                                          <p:stCondLst>
                                            <p:cond delay="0"/>
                                          </p:stCondLst>
                                        </p:cTn>
                                        <p:tgtEl>
                                          <p:spTgt spid="171"/>
                                        </p:tgtEl>
                                        <p:attrNameLst>
                                          <p:attrName>style.visibility</p:attrName>
                                        </p:attrNameLst>
                                      </p:cBhvr>
                                      <p:to>
                                        <p:strVal val="visible"/>
                                      </p:to>
                                    </p:set>
                                    <p:anim calcmode="lin" valueType="num">
                                      <p:cBhvr>
                                        <p:cTn id="100" dur="500" fill="hold"/>
                                        <p:tgtEl>
                                          <p:spTgt spid="171"/>
                                        </p:tgtEl>
                                        <p:attrNameLst>
                                          <p:attrName>ppt_w</p:attrName>
                                        </p:attrNameLst>
                                      </p:cBhvr>
                                      <p:tavLst>
                                        <p:tav tm="0">
                                          <p:val>
                                            <p:fltVal val="0"/>
                                          </p:val>
                                        </p:tav>
                                        <p:tav tm="100000">
                                          <p:val>
                                            <p:strVal val="#ppt_w"/>
                                          </p:val>
                                        </p:tav>
                                      </p:tavLst>
                                    </p:anim>
                                    <p:anim calcmode="lin" valueType="num">
                                      <p:cBhvr>
                                        <p:cTn id="101" dur="500" fill="hold"/>
                                        <p:tgtEl>
                                          <p:spTgt spid="171"/>
                                        </p:tgtEl>
                                        <p:attrNameLst>
                                          <p:attrName>ppt_h</p:attrName>
                                        </p:attrNameLst>
                                      </p:cBhvr>
                                      <p:tavLst>
                                        <p:tav tm="0">
                                          <p:val>
                                            <p:fltVal val="0"/>
                                          </p:val>
                                        </p:tav>
                                        <p:tav tm="100000">
                                          <p:val>
                                            <p:strVal val="#ppt_h"/>
                                          </p:val>
                                        </p:tav>
                                      </p:tavLst>
                                    </p:anim>
                                    <p:animEffect transition="in" filter="fade">
                                      <p:cBhvr>
                                        <p:cTn id="102" dur="500"/>
                                        <p:tgtEl>
                                          <p:spTgt spid="171"/>
                                        </p:tgtEl>
                                      </p:cBhvr>
                                    </p:animEffect>
                                  </p:childTnLst>
                                </p:cTn>
                              </p:par>
                            </p:childTnLst>
                          </p:cTn>
                        </p:par>
                        <p:par>
                          <p:cTn id="103" fill="hold">
                            <p:stCondLst>
                              <p:cond delay="13500"/>
                            </p:stCondLst>
                            <p:childTnLst>
                              <p:par>
                                <p:cTn id="104" presetID="2" presetClass="entr" presetSubtype="4" fill="hold" nodeType="afterEffect">
                                  <p:stCondLst>
                                    <p:cond delay="0"/>
                                  </p:stCondLst>
                                  <p:childTnLst>
                                    <p:set>
                                      <p:cBhvr>
                                        <p:cTn id="105" dur="1" fill="hold">
                                          <p:stCondLst>
                                            <p:cond delay="0"/>
                                          </p:stCondLst>
                                        </p:cTn>
                                        <p:tgtEl>
                                          <p:spTgt spid="158"/>
                                        </p:tgtEl>
                                        <p:attrNameLst>
                                          <p:attrName>style.visibility</p:attrName>
                                        </p:attrNameLst>
                                      </p:cBhvr>
                                      <p:to>
                                        <p:strVal val="visible"/>
                                      </p:to>
                                    </p:set>
                                    <p:anim calcmode="lin" valueType="num">
                                      <p:cBhvr additive="base">
                                        <p:cTn id="106" dur="1000" fill="hold"/>
                                        <p:tgtEl>
                                          <p:spTgt spid="158"/>
                                        </p:tgtEl>
                                        <p:attrNameLst>
                                          <p:attrName>ppt_x</p:attrName>
                                        </p:attrNameLst>
                                      </p:cBhvr>
                                      <p:tavLst>
                                        <p:tav tm="0">
                                          <p:val>
                                            <p:strVal val="#ppt_x"/>
                                          </p:val>
                                        </p:tav>
                                        <p:tav tm="100000">
                                          <p:val>
                                            <p:strVal val="#ppt_x"/>
                                          </p:val>
                                        </p:tav>
                                      </p:tavLst>
                                    </p:anim>
                                    <p:anim calcmode="lin" valueType="num">
                                      <p:cBhvr additive="base">
                                        <p:cTn id="107" dur="1000" fill="hold"/>
                                        <p:tgtEl>
                                          <p:spTgt spid="158"/>
                                        </p:tgtEl>
                                        <p:attrNameLst>
                                          <p:attrName>ppt_y</p:attrName>
                                        </p:attrNameLst>
                                      </p:cBhvr>
                                      <p:tavLst>
                                        <p:tav tm="0">
                                          <p:val>
                                            <p:strVal val="1+#ppt_h/2"/>
                                          </p:val>
                                        </p:tav>
                                        <p:tav tm="100000">
                                          <p:val>
                                            <p:strVal val="#ppt_y"/>
                                          </p:val>
                                        </p:tav>
                                      </p:tavLst>
                                    </p:anim>
                                  </p:childTnLst>
                                </p:cTn>
                              </p:par>
                              <p:par>
                                <p:cTn id="108" presetID="2" presetClass="entr" presetSubtype="4" fill="hold" nodeType="withEffect">
                                  <p:stCondLst>
                                    <p:cond delay="0"/>
                                  </p:stCondLst>
                                  <p:childTnLst>
                                    <p:set>
                                      <p:cBhvr>
                                        <p:cTn id="109" dur="1" fill="hold">
                                          <p:stCondLst>
                                            <p:cond delay="0"/>
                                          </p:stCondLst>
                                        </p:cTn>
                                        <p:tgtEl>
                                          <p:spTgt spid="113"/>
                                        </p:tgtEl>
                                        <p:attrNameLst>
                                          <p:attrName>style.visibility</p:attrName>
                                        </p:attrNameLst>
                                      </p:cBhvr>
                                      <p:to>
                                        <p:strVal val="visible"/>
                                      </p:to>
                                    </p:set>
                                    <p:anim calcmode="lin" valueType="num">
                                      <p:cBhvr additive="base">
                                        <p:cTn id="110" dur="1000" fill="hold"/>
                                        <p:tgtEl>
                                          <p:spTgt spid="113"/>
                                        </p:tgtEl>
                                        <p:attrNameLst>
                                          <p:attrName>ppt_x</p:attrName>
                                        </p:attrNameLst>
                                      </p:cBhvr>
                                      <p:tavLst>
                                        <p:tav tm="0">
                                          <p:val>
                                            <p:strVal val="#ppt_x"/>
                                          </p:val>
                                        </p:tav>
                                        <p:tav tm="100000">
                                          <p:val>
                                            <p:strVal val="#ppt_x"/>
                                          </p:val>
                                        </p:tav>
                                      </p:tavLst>
                                    </p:anim>
                                    <p:anim calcmode="lin" valueType="num">
                                      <p:cBhvr additive="base">
                                        <p:cTn id="111" dur="1000" fill="hold"/>
                                        <p:tgtEl>
                                          <p:spTgt spid="113"/>
                                        </p:tgtEl>
                                        <p:attrNameLst>
                                          <p:attrName>ppt_y</p:attrName>
                                        </p:attrNameLst>
                                      </p:cBhvr>
                                      <p:tavLst>
                                        <p:tav tm="0">
                                          <p:val>
                                            <p:strVal val="1+#ppt_h/2"/>
                                          </p:val>
                                        </p:tav>
                                        <p:tav tm="100000">
                                          <p:val>
                                            <p:strVal val="#ppt_y"/>
                                          </p:val>
                                        </p:tav>
                                      </p:tavLst>
                                    </p:anim>
                                  </p:childTnLst>
                                </p:cTn>
                              </p:par>
                            </p:childTnLst>
                          </p:cTn>
                        </p:par>
                        <p:par>
                          <p:cTn id="112" fill="hold">
                            <p:stCondLst>
                              <p:cond delay="14500"/>
                            </p:stCondLst>
                            <p:childTnLst>
                              <p:par>
                                <p:cTn id="113" presetID="22" presetClass="entr" presetSubtype="8" fill="hold" nodeType="afterEffect">
                                  <p:stCondLst>
                                    <p:cond delay="0"/>
                                  </p:stCondLst>
                                  <p:childTnLst>
                                    <p:set>
                                      <p:cBhvr>
                                        <p:cTn id="114" dur="1" fill="hold">
                                          <p:stCondLst>
                                            <p:cond delay="0"/>
                                          </p:stCondLst>
                                        </p:cTn>
                                        <p:tgtEl>
                                          <p:spTgt spid="110"/>
                                        </p:tgtEl>
                                        <p:attrNameLst>
                                          <p:attrName>style.visibility</p:attrName>
                                        </p:attrNameLst>
                                      </p:cBhvr>
                                      <p:to>
                                        <p:strVal val="visible"/>
                                      </p:to>
                                    </p:set>
                                    <p:animEffect transition="in" filter="wipe(left)">
                                      <p:cBhvr>
                                        <p:cTn id="115" dur="1000"/>
                                        <p:tgtEl>
                                          <p:spTgt spid="110"/>
                                        </p:tgtEl>
                                      </p:cBhvr>
                                    </p:animEffect>
                                  </p:childTnLst>
                                </p:cTn>
                              </p:par>
                            </p:childTnLst>
                          </p:cTn>
                        </p:par>
                        <p:par>
                          <p:cTn id="116" fill="hold">
                            <p:stCondLst>
                              <p:cond delay="15500"/>
                            </p:stCondLst>
                            <p:childTnLst>
                              <p:par>
                                <p:cTn id="117" presetID="53" presetClass="entr" presetSubtype="16" fill="hold" nodeType="afterEffect">
                                  <p:stCondLst>
                                    <p:cond delay="0"/>
                                  </p:stCondLst>
                                  <p:childTnLst>
                                    <p:set>
                                      <p:cBhvr>
                                        <p:cTn id="118" dur="1" fill="hold">
                                          <p:stCondLst>
                                            <p:cond delay="0"/>
                                          </p:stCondLst>
                                        </p:cTn>
                                        <p:tgtEl>
                                          <p:spTgt spid="172"/>
                                        </p:tgtEl>
                                        <p:attrNameLst>
                                          <p:attrName>style.visibility</p:attrName>
                                        </p:attrNameLst>
                                      </p:cBhvr>
                                      <p:to>
                                        <p:strVal val="visible"/>
                                      </p:to>
                                    </p:set>
                                    <p:anim calcmode="lin" valueType="num">
                                      <p:cBhvr>
                                        <p:cTn id="119" dur="500" fill="hold"/>
                                        <p:tgtEl>
                                          <p:spTgt spid="172"/>
                                        </p:tgtEl>
                                        <p:attrNameLst>
                                          <p:attrName>ppt_w</p:attrName>
                                        </p:attrNameLst>
                                      </p:cBhvr>
                                      <p:tavLst>
                                        <p:tav tm="0">
                                          <p:val>
                                            <p:fltVal val="0"/>
                                          </p:val>
                                        </p:tav>
                                        <p:tav tm="100000">
                                          <p:val>
                                            <p:strVal val="#ppt_w"/>
                                          </p:val>
                                        </p:tav>
                                      </p:tavLst>
                                    </p:anim>
                                    <p:anim calcmode="lin" valueType="num">
                                      <p:cBhvr>
                                        <p:cTn id="120" dur="500" fill="hold"/>
                                        <p:tgtEl>
                                          <p:spTgt spid="172"/>
                                        </p:tgtEl>
                                        <p:attrNameLst>
                                          <p:attrName>ppt_h</p:attrName>
                                        </p:attrNameLst>
                                      </p:cBhvr>
                                      <p:tavLst>
                                        <p:tav tm="0">
                                          <p:val>
                                            <p:fltVal val="0"/>
                                          </p:val>
                                        </p:tav>
                                        <p:tav tm="100000">
                                          <p:val>
                                            <p:strVal val="#ppt_h"/>
                                          </p:val>
                                        </p:tav>
                                      </p:tavLst>
                                    </p:anim>
                                    <p:animEffect transition="in" filter="fade">
                                      <p:cBhvr>
                                        <p:cTn id="121" dur="500"/>
                                        <p:tgtEl>
                                          <p:spTgt spid="17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3" grpId="0"/>
    </p:bldLst>
  </p:timing>
</p:sld>
</file>

<file path=ppt/slides/slide7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23" name="Freeform 22"/>
          <p:cNvSpPr/>
          <p:nvPr/>
        </p:nvSpPr>
        <p:spPr>
          <a:xfrm rot="5400000" flipH="1" flipV="1">
            <a:off x="6383949" y="1025140"/>
            <a:ext cx="6858000" cy="4807720"/>
          </a:xfrm>
          <a:custGeom>
            <a:avLst/>
            <a:gdLst>
              <a:gd name="connsiteX0" fmla="*/ 0 w 10000"/>
              <a:gd name="connsiteY0" fmla="*/ 2000 h 10000"/>
              <a:gd name="connsiteX1" fmla="*/ 10000 w 10000"/>
              <a:gd name="connsiteY1" fmla="*/ 0 h 10000"/>
              <a:gd name="connsiteX2" fmla="*/ 10000 w 10000"/>
              <a:gd name="connsiteY2" fmla="*/ 10000 h 10000"/>
              <a:gd name="connsiteX3" fmla="*/ 0 w 10000"/>
              <a:gd name="connsiteY3" fmla="*/ 10000 h 10000"/>
              <a:gd name="connsiteX4" fmla="*/ 0 w 10000"/>
              <a:gd name="connsiteY4" fmla="*/ 2000 h 10000"/>
              <a:gd name="connsiteX0" fmla="*/ 0 w 10000"/>
              <a:gd name="connsiteY0" fmla="*/ 4510 h 10000"/>
              <a:gd name="connsiteX1" fmla="*/ 10000 w 10000"/>
              <a:gd name="connsiteY1" fmla="*/ 0 h 10000"/>
              <a:gd name="connsiteX2" fmla="*/ 10000 w 10000"/>
              <a:gd name="connsiteY2" fmla="*/ 10000 h 10000"/>
              <a:gd name="connsiteX3" fmla="*/ 0 w 10000"/>
              <a:gd name="connsiteY3" fmla="*/ 10000 h 10000"/>
              <a:gd name="connsiteX4" fmla="*/ 0 w 10000"/>
              <a:gd name="connsiteY4" fmla="*/ 451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4510"/>
                </a:moveTo>
                <a:lnTo>
                  <a:pt x="10000" y="0"/>
                </a:lnTo>
                <a:lnTo>
                  <a:pt x="10000" y="10000"/>
                </a:lnTo>
                <a:lnTo>
                  <a:pt x="0" y="10000"/>
                </a:lnTo>
                <a:lnTo>
                  <a:pt x="0" y="4510"/>
                </a:lnTo>
                <a:close/>
              </a:path>
            </a:pathLst>
          </a:custGeom>
          <a:blipFill dpi="0" rotWithShape="0">
            <a:blip r:embed="rId3"/>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92" name="TextBox 91">
            <a:extLst>
              <a:ext uri="{FF2B5EF4-FFF2-40B4-BE49-F238E27FC236}">
                <a16:creationId xmlns:a16="http://schemas.microsoft.com/office/drawing/2014/main" id="{7CF24F37-2DA4-4827-B4E1-4ED6B8EB0316}"/>
              </a:ext>
            </a:extLst>
          </p:cNvPr>
          <p:cNvSpPr txBox="1"/>
          <p:nvPr/>
        </p:nvSpPr>
        <p:spPr>
          <a:xfrm>
            <a:off x="387496" y="305067"/>
            <a:ext cx="5708504"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cxnSp>
        <p:nvCxnSpPr>
          <p:cNvPr id="58" name="Straight Connector 57">
            <a:extLst>
              <a:ext uri="{FF2B5EF4-FFF2-40B4-BE49-F238E27FC236}">
                <a16:creationId xmlns:a16="http://schemas.microsoft.com/office/drawing/2014/main" id="{279D4F4E-CD5B-447B-BC02-271F04C73110}"/>
              </a:ext>
            </a:extLst>
          </p:cNvPr>
          <p:cNvCxnSpPr>
            <a:cxnSpLocks/>
          </p:cNvCxnSpPr>
          <p:nvPr/>
        </p:nvCxnSpPr>
        <p:spPr>
          <a:xfrm>
            <a:off x="914400" y="2352758"/>
            <a:ext cx="6102738" cy="425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59" name="TextBox 58">
            <a:extLst>
              <a:ext uri="{FF2B5EF4-FFF2-40B4-BE49-F238E27FC236}">
                <a16:creationId xmlns:a16="http://schemas.microsoft.com/office/drawing/2014/main" id="{11AF8566-B716-4191-9C55-6974F92C86CF}"/>
              </a:ext>
            </a:extLst>
          </p:cNvPr>
          <p:cNvSpPr txBox="1"/>
          <p:nvPr/>
        </p:nvSpPr>
        <p:spPr>
          <a:xfrm>
            <a:off x="329184" y="2191516"/>
            <a:ext cx="640080" cy="298497"/>
          </a:xfrm>
          <a:prstGeom prst="rect">
            <a:avLst/>
          </a:prstGeom>
          <a:noFill/>
        </p:spPr>
        <p:txBody>
          <a:bodyPr wrap="square" rtlCol="0">
            <a:spAutoFit/>
          </a:bodyPr>
          <a:lstStyle/>
          <a:p>
            <a:pPr algn="r"/>
            <a:r>
              <a:rPr lang="en-US" sz="1600" dirty="0">
                <a:solidFill>
                  <a:schemeClr val="bg1"/>
                </a:solidFill>
                <a:latin typeface="Bernard MT Condensed" panose="02050806060905020404" pitchFamily="18" charset="0"/>
              </a:rPr>
              <a:t>50k</a:t>
            </a:r>
          </a:p>
        </p:txBody>
      </p:sp>
      <p:cxnSp>
        <p:nvCxnSpPr>
          <p:cNvPr id="61" name="Straight Connector 60">
            <a:extLst>
              <a:ext uri="{FF2B5EF4-FFF2-40B4-BE49-F238E27FC236}">
                <a16:creationId xmlns:a16="http://schemas.microsoft.com/office/drawing/2014/main" id="{25647608-8570-4C48-B57E-03A6C6E85B37}"/>
              </a:ext>
            </a:extLst>
          </p:cNvPr>
          <p:cNvCxnSpPr>
            <a:cxnSpLocks/>
          </p:cNvCxnSpPr>
          <p:nvPr/>
        </p:nvCxnSpPr>
        <p:spPr>
          <a:xfrm>
            <a:off x="914400" y="2997726"/>
            <a:ext cx="6102738" cy="425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62" name="TextBox 61">
            <a:extLst>
              <a:ext uri="{FF2B5EF4-FFF2-40B4-BE49-F238E27FC236}">
                <a16:creationId xmlns:a16="http://schemas.microsoft.com/office/drawing/2014/main" id="{9E5135E7-89AD-4C03-95BB-ACD01B5800AE}"/>
              </a:ext>
            </a:extLst>
          </p:cNvPr>
          <p:cNvSpPr txBox="1"/>
          <p:nvPr/>
        </p:nvSpPr>
        <p:spPr>
          <a:xfrm>
            <a:off x="329184" y="2836484"/>
            <a:ext cx="640080" cy="298497"/>
          </a:xfrm>
          <a:prstGeom prst="rect">
            <a:avLst/>
          </a:prstGeom>
          <a:noFill/>
        </p:spPr>
        <p:txBody>
          <a:bodyPr wrap="square" rtlCol="0">
            <a:spAutoFit/>
          </a:bodyPr>
          <a:lstStyle/>
          <a:p>
            <a:pPr algn="r"/>
            <a:r>
              <a:rPr lang="en-US" sz="1600" dirty="0">
                <a:solidFill>
                  <a:schemeClr val="bg1"/>
                </a:solidFill>
                <a:latin typeface="Bernard MT Condensed" panose="02050806060905020404" pitchFamily="18" charset="0"/>
              </a:rPr>
              <a:t>40k</a:t>
            </a:r>
          </a:p>
        </p:txBody>
      </p:sp>
      <p:cxnSp>
        <p:nvCxnSpPr>
          <p:cNvPr id="64" name="Straight Connector 63">
            <a:extLst>
              <a:ext uri="{FF2B5EF4-FFF2-40B4-BE49-F238E27FC236}">
                <a16:creationId xmlns:a16="http://schemas.microsoft.com/office/drawing/2014/main" id="{ABFCF2EE-48F3-4491-A880-F3FE2765F319}"/>
              </a:ext>
            </a:extLst>
          </p:cNvPr>
          <p:cNvCxnSpPr>
            <a:cxnSpLocks/>
          </p:cNvCxnSpPr>
          <p:nvPr/>
        </p:nvCxnSpPr>
        <p:spPr>
          <a:xfrm>
            <a:off x="914400" y="3642693"/>
            <a:ext cx="6129040" cy="425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65" name="TextBox 64">
            <a:extLst>
              <a:ext uri="{FF2B5EF4-FFF2-40B4-BE49-F238E27FC236}">
                <a16:creationId xmlns:a16="http://schemas.microsoft.com/office/drawing/2014/main" id="{4D6AB94B-E22A-4DC7-BF05-2579F93CB418}"/>
              </a:ext>
            </a:extLst>
          </p:cNvPr>
          <p:cNvSpPr txBox="1"/>
          <p:nvPr/>
        </p:nvSpPr>
        <p:spPr>
          <a:xfrm>
            <a:off x="329184" y="3481451"/>
            <a:ext cx="640080" cy="298497"/>
          </a:xfrm>
          <a:prstGeom prst="rect">
            <a:avLst/>
          </a:prstGeom>
          <a:noFill/>
        </p:spPr>
        <p:txBody>
          <a:bodyPr wrap="square" rtlCol="0">
            <a:spAutoFit/>
          </a:bodyPr>
          <a:lstStyle/>
          <a:p>
            <a:pPr algn="r"/>
            <a:r>
              <a:rPr lang="en-US" sz="1600" dirty="0">
                <a:solidFill>
                  <a:schemeClr val="bg1"/>
                </a:solidFill>
                <a:latin typeface="Bernard MT Condensed" panose="02050806060905020404" pitchFamily="18" charset="0"/>
              </a:rPr>
              <a:t>30k</a:t>
            </a:r>
          </a:p>
        </p:txBody>
      </p:sp>
      <p:cxnSp>
        <p:nvCxnSpPr>
          <p:cNvPr id="67" name="Straight Connector 66">
            <a:extLst>
              <a:ext uri="{FF2B5EF4-FFF2-40B4-BE49-F238E27FC236}">
                <a16:creationId xmlns:a16="http://schemas.microsoft.com/office/drawing/2014/main" id="{C5465A0D-9A40-4A2C-AE01-4860B5B7316A}"/>
              </a:ext>
            </a:extLst>
          </p:cNvPr>
          <p:cNvCxnSpPr>
            <a:cxnSpLocks/>
          </p:cNvCxnSpPr>
          <p:nvPr/>
        </p:nvCxnSpPr>
        <p:spPr>
          <a:xfrm>
            <a:off x="914400" y="4287661"/>
            <a:ext cx="6119588" cy="4250"/>
          </a:xfrm>
          <a:prstGeom prst="line">
            <a:avLst/>
          </a:prstGeom>
          <a:solidFill>
            <a:schemeClr val="bg2">
              <a:lumMod val="50000"/>
            </a:schemeClr>
          </a:solidFill>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68" name="TextBox 67">
            <a:extLst>
              <a:ext uri="{FF2B5EF4-FFF2-40B4-BE49-F238E27FC236}">
                <a16:creationId xmlns:a16="http://schemas.microsoft.com/office/drawing/2014/main" id="{081FAC0A-7E4D-4E5F-AF2F-08A03BDABDD7}"/>
              </a:ext>
            </a:extLst>
          </p:cNvPr>
          <p:cNvSpPr txBox="1"/>
          <p:nvPr/>
        </p:nvSpPr>
        <p:spPr>
          <a:xfrm>
            <a:off x="329184" y="4126419"/>
            <a:ext cx="640080" cy="298497"/>
          </a:xfrm>
          <a:prstGeom prst="rect">
            <a:avLst/>
          </a:prstGeom>
          <a:noFill/>
        </p:spPr>
        <p:txBody>
          <a:bodyPr wrap="square" rtlCol="0">
            <a:spAutoFit/>
          </a:bodyPr>
          <a:lstStyle/>
          <a:p>
            <a:pPr algn="r"/>
            <a:r>
              <a:rPr lang="en-US" sz="1600" dirty="0">
                <a:solidFill>
                  <a:schemeClr val="bg1"/>
                </a:solidFill>
                <a:latin typeface="Bernard MT Condensed" panose="02050806060905020404" pitchFamily="18" charset="0"/>
              </a:rPr>
              <a:t>20k</a:t>
            </a:r>
          </a:p>
        </p:txBody>
      </p:sp>
      <p:cxnSp>
        <p:nvCxnSpPr>
          <p:cNvPr id="70" name="Straight Connector 69">
            <a:extLst>
              <a:ext uri="{FF2B5EF4-FFF2-40B4-BE49-F238E27FC236}">
                <a16:creationId xmlns:a16="http://schemas.microsoft.com/office/drawing/2014/main" id="{EB1A88AB-3B94-41BC-A2F1-2997376E2C2B}"/>
              </a:ext>
            </a:extLst>
          </p:cNvPr>
          <p:cNvCxnSpPr>
            <a:cxnSpLocks/>
          </p:cNvCxnSpPr>
          <p:nvPr/>
        </p:nvCxnSpPr>
        <p:spPr>
          <a:xfrm>
            <a:off x="914400" y="4932629"/>
            <a:ext cx="6156516" cy="425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71" name="TextBox 70">
            <a:extLst>
              <a:ext uri="{FF2B5EF4-FFF2-40B4-BE49-F238E27FC236}">
                <a16:creationId xmlns:a16="http://schemas.microsoft.com/office/drawing/2014/main" id="{FDF75D71-BE0A-4D3E-A675-899EF4E38882}"/>
              </a:ext>
            </a:extLst>
          </p:cNvPr>
          <p:cNvSpPr txBox="1"/>
          <p:nvPr/>
        </p:nvSpPr>
        <p:spPr>
          <a:xfrm>
            <a:off x="329184" y="4771387"/>
            <a:ext cx="640080" cy="298497"/>
          </a:xfrm>
          <a:prstGeom prst="rect">
            <a:avLst/>
          </a:prstGeom>
          <a:noFill/>
        </p:spPr>
        <p:txBody>
          <a:bodyPr wrap="square" rtlCol="0">
            <a:spAutoFit/>
          </a:bodyPr>
          <a:lstStyle/>
          <a:p>
            <a:pPr algn="r"/>
            <a:r>
              <a:rPr lang="en-US" sz="1600" dirty="0">
                <a:solidFill>
                  <a:schemeClr val="bg1"/>
                </a:solidFill>
                <a:latin typeface="Bernard MT Condensed" panose="02050806060905020404" pitchFamily="18" charset="0"/>
              </a:rPr>
              <a:t>10k</a:t>
            </a:r>
          </a:p>
        </p:txBody>
      </p:sp>
      <p:sp>
        <p:nvSpPr>
          <p:cNvPr id="109" name="Freeform: Shape 108">
            <a:extLst>
              <a:ext uri="{FF2B5EF4-FFF2-40B4-BE49-F238E27FC236}">
                <a16:creationId xmlns:a16="http://schemas.microsoft.com/office/drawing/2014/main" id="{FE7D27EF-CA1F-45E0-9014-3247474B650E}"/>
              </a:ext>
            </a:extLst>
          </p:cNvPr>
          <p:cNvSpPr/>
          <p:nvPr/>
        </p:nvSpPr>
        <p:spPr>
          <a:xfrm>
            <a:off x="1473972" y="2780890"/>
            <a:ext cx="320040" cy="2431190"/>
          </a:xfrm>
          <a:custGeom>
            <a:avLst/>
            <a:gdLst>
              <a:gd name="connsiteX0" fmla="*/ 0 w 320040"/>
              <a:gd name="connsiteY0" fmla="*/ 0 h 2431190"/>
              <a:gd name="connsiteX1" fmla="*/ 320040 w 320040"/>
              <a:gd name="connsiteY1" fmla="*/ 0 h 2431190"/>
              <a:gd name="connsiteX2" fmla="*/ 320040 w 320040"/>
              <a:gd name="connsiteY2" fmla="*/ 2431190 h 2431190"/>
              <a:gd name="connsiteX3" fmla="*/ 0 w 320040"/>
              <a:gd name="connsiteY3" fmla="*/ 2431190 h 2431190"/>
            </a:gdLst>
            <a:ahLst/>
            <a:cxnLst>
              <a:cxn ang="0">
                <a:pos x="connsiteX0" y="connsiteY0"/>
              </a:cxn>
              <a:cxn ang="0">
                <a:pos x="connsiteX1" y="connsiteY1"/>
              </a:cxn>
              <a:cxn ang="0">
                <a:pos x="connsiteX2" y="connsiteY2"/>
              </a:cxn>
              <a:cxn ang="0">
                <a:pos x="connsiteX3" y="connsiteY3"/>
              </a:cxn>
            </a:cxnLst>
            <a:rect l="l" t="t" r="r" b="b"/>
            <a:pathLst>
              <a:path w="320040" h="2431190">
                <a:moveTo>
                  <a:pt x="0" y="0"/>
                </a:moveTo>
                <a:lnTo>
                  <a:pt x="320040" y="0"/>
                </a:lnTo>
                <a:lnTo>
                  <a:pt x="320040" y="2431190"/>
                </a:lnTo>
                <a:lnTo>
                  <a:pt x="0" y="2431190"/>
                </a:lnTo>
                <a:close/>
              </a:path>
            </a:pathLst>
          </a:custGeom>
          <a:solidFill>
            <a:srgbClr val="EF3425"/>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80" name="TextBox 79">
            <a:extLst>
              <a:ext uri="{FF2B5EF4-FFF2-40B4-BE49-F238E27FC236}">
                <a16:creationId xmlns:a16="http://schemas.microsoft.com/office/drawing/2014/main" id="{45097A59-1989-4563-A4DB-4BF5D6EE0C48}"/>
              </a:ext>
            </a:extLst>
          </p:cNvPr>
          <p:cNvSpPr txBox="1"/>
          <p:nvPr/>
        </p:nvSpPr>
        <p:spPr>
          <a:xfrm>
            <a:off x="1463040" y="5333109"/>
            <a:ext cx="793096" cy="217089"/>
          </a:xfrm>
          <a:prstGeom prst="rect">
            <a:avLst/>
          </a:prstGeom>
          <a:noFill/>
        </p:spPr>
        <p:txBody>
          <a:bodyPr wrap="square" lIns="0" tIns="0" rIns="0" bIns="0" rtlCol="0" anchor="t">
            <a:spAutoFit/>
          </a:bodyPr>
          <a:lstStyle/>
          <a:p>
            <a:pPr algn="ctr"/>
            <a:r>
              <a:rPr lang="en-US" sz="1600" dirty="0">
                <a:solidFill>
                  <a:schemeClr val="bg1"/>
                </a:solidFill>
                <a:latin typeface="Bernard MT Condensed" panose="02050806060905020404" pitchFamily="18" charset="0"/>
              </a:rPr>
              <a:t>Lorem 01</a:t>
            </a:r>
          </a:p>
        </p:txBody>
      </p:sp>
      <p:sp>
        <p:nvSpPr>
          <p:cNvPr id="115" name="Freeform: Shape 114">
            <a:extLst>
              <a:ext uri="{FF2B5EF4-FFF2-40B4-BE49-F238E27FC236}">
                <a16:creationId xmlns:a16="http://schemas.microsoft.com/office/drawing/2014/main" id="{49AA62C0-14B6-42BD-964E-74DADAA2A673}"/>
              </a:ext>
            </a:extLst>
          </p:cNvPr>
          <p:cNvSpPr/>
          <p:nvPr/>
        </p:nvSpPr>
        <p:spPr>
          <a:xfrm>
            <a:off x="2969592" y="3085995"/>
            <a:ext cx="320040" cy="2126085"/>
          </a:xfrm>
          <a:custGeom>
            <a:avLst/>
            <a:gdLst>
              <a:gd name="connsiteX0" fmla="*/ 0 w 320040"/>
              <a:gd name="connsiteY0" fmla="*/ 0 h 2126085"/>
              <a:gd name="connsiteX1" fmla="*/ 320040 w 320040"/>
              <a:gd name="connsiteY1" fmla="*/ 0 h 2126085"/>
              <a:gd name="connsiteX2" fmla="*/ 320040 w 320040"/>
              <a:gd name="connsiteY2" fmla="*/ 2126085 h 2126085"/>
              <a:gd name="connsiteX3" fmla="*/ 0 w 320040"/>
              <a:gd name="connsiteY3" fmla="*/ 2126085 h 2126085"/>
            </a:gdLst>
            <a:ahLst/>
            <a:cxnLst>
              <a:cxn ang="0">
                <a:pos x="connsiteX0" y="connsiteY0"/>
              </a:cxn>
              <a:cxn ang="0">
                <a:pos x="connsiteX1" y="connsiteY1"/>
              </a:cxn>
              <a:cxn ang="0">
                <a:pos x="connsiteX2" y="connsiteY2"/>
              </a:cxn>
              <a:cxn ang="0">
                <a:pos x="connsiteX3" y="connsiteY3"/>
              </a:cxn>
            </a:cxnLst>
            <a:rect l="l" t="t" r="r" b="b"/>
            <a:pathLst>
              <a:path w="320040" h="2126085">
                <a:moveTo>
                  <a:pt x="0" y="0"/>
                </a:moveTo>
                <a:lnTo>
                  <a:pt x="320040" y="0"/>
                </a:lnTo>
                <a:lnTo>
                  <a:pt x="320040" y="2126085"/>
                </a:lnTo>
                <a:lnTo>
                  <a:pt x="0" y="2126085"/>
                </a:lnTo>
                <a:close/>
              </a:path>
            </a:pathLst>
          </a:custGeom>
          <a:solidFill>
            <a:srgbClr val="EF3425"/>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93" name="TextBox 92">
            <a:extLst>
              <a:ext uri="{FF2B5EF4-FFF2-40B4-BE49-F238E27FC236}">
                <a16:creationId xmlns:a16="http://schemas.microsoft.com/office/drawing/2014/main" id="{2058C6F1-D097-49FB-9D72-2226EDB75FA6}"/>
              </a:ext>
            </a:extLst>
          </p:cNvPr>
          <p:cNvSpPr txBox="1"/>
          <p:nvPr/>
        </p:nvSpPr>
        <p:spPr>
          <a:xfrm>
            <a:off x="2926080" y="5333108"/>
            <a:ext cx="793096" cy="217089"/>
          </a:xfrm>
          <a:prstGeom prst="rect">
            <a:avLst/>
          </a:prstGeom>
          <a:noFill/>
        </p:spPr>
        <p:txBody>
          <a:bodyPr wrap="square" lIns="0" tIns="0" rIns="0" bIns="0" rtlCol="0" anchor="t">
            <a:spAutoFit/>
          </a:bodyPr>
          <a:lstStyle/>
          <a:p>
            <a:pPr algn="ctr"/>
            <a:r>
              <a:rPr lang="en-US" sz="1600" dirty="0">
                <a:solidFill>
                  <a:schemeClr val="bg1"/>
                </a:solidFill>
                <a:latin typeface="Bernard MT Condensed" panose="02050806060905020404" pitchFamily="18" charset="0"/>
              </a:rPr>
              <a:t>Lorem 02</a:t>
            </a:r>
          </a:p>
        </p:txBody>
      </p:sp>
      <p:sp>
        <p:nvSpPr>
          <p:cNvPr id="121" name="Freeform: Shape 120">
            <a:extLst>
              <a:ext uri="{FF2B5EF4-FFF2-40B4-BE49-F238E27FC236}">
                <a16:creationId xmlns:a16="http://schemas.microsoft.com/office/drawing/2014/main" id="{B6D20F33-DE30-4B69-9D96-9E571BFE3B49}"/>
              </a:ext>
            </a:extLst>
          </p:cNvPr>
          <p:cNvSpPr/>
          <p:nvPr/>
        </p:nvSpPr>
        <p:spPr>
          <a:xfrm>
            <a:off x="4480559" y="3708514"/>
            <a:ext cx="320040" cy="1503566"/>
          </a:xfrm>
          <a:custGeom>
            <a:avLst/>
            <a:gdLst>
              <a:gd name="connsiteX0" fmla="*/ 0 w 320040"/>
              <a:gd name="connsiteY0" fmla="*/ 0 h 1503566"/>
              <a:gd name="connsiteX1" fmla="*/ 320040 w 320040"/>
              <a:gd name="connsiteY1" fmla="*/ 0 h 1503566"/>
              <a:gd name="connsiteX2" fmla="*/ 320040 w 320040"/>
              <a:gd name="connsiteY2" fmla="*/ 1503566 h 1503566"/>
              <a:gd name="connsiteX3" fmla="*/ 0 w 320040"/>
              <a:gd name="connsiteY3" fmla="*/ 1503566 h 1503566"/>
            </a:gdLst>
            <a:ahLst/>
            <a:cxnLst>
              <a:cxn ang="0">
                <a:pos x="connsiteX0" y="connsiteY0"/>
              </a:cxn>
              <a:cxn ang="0">
                <a:pos x="connsiteX1" y="connsiteY1"/>
              </a:cxn>
              <a:cxn ang="0">
                <a:pos x="connsiteX2" y="connsiteY2"/>
              </a:cxn>
              <a:cxn ang="0">
                <a:pos x="connsiteX3" y="connsiteY3"/>
              </a:cxn>
            </a:cxnLst>
            <a:rect l="l" t="t" r="r" b="b"/>
            <a:pathLst>
              <a:path w="320040" h="1503566">
                <a:moveTo>
                  <a:pt x="0" y="0"/>
                </a:moveTo>
                <a:lnTo>
                  <a:pt x="320040" y="0"/>
                </a:lnTo>
                <a:lnTo>
                  <a:pt x="320040" y="1503566"/>
                </a:lnTo>
                <a:lnTo>
                  <a:pt x="0" y="1503566"/>
                </a:lnTo>
                <a:close/>
              </a:path>
            </a:pathLst>
          </a:custGeom>
          <a:solidFill>
            <a:srgbClr val="EF3425"/>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94" name="TextBox 93">
            <a:extLst>
              <a:ext uri="{FF2B5EF4-FFF2-40B4-BE49-F238E27FC236}">
                <a16:creationId xmlns:a16="http://schemas.microsoft.com/office/drawing/2014/main" id="{8EAE4DA4-54F3-4473-8BA7-F656DD40279D}"/>
              </a:ext>
            </a:extLst>
          </p:cNvPr>
          <p:cNvSpPr txBox="1"/>
          <p:nvPr/>
        </p:nvSpPr>
        <p:spPr>
          <a:xfrm>
            <a:off x="4480560" y="5335025"/>
            <a:ext cx="793096" cy="217089"/>
          </a:xfrm>
          <a:prstGeom prst="rect">
            <a:avLst/>
          </a:prstGeom>
          <a:noFill/>
        </p:spPr>
        <p:txBody>
          <a:bodyPr wrap="square" lIns="0" tIns="0" rIns="0" bIns="0" rtlCol="0" anchor="t">
            <a:spAutoFit/>
          </a:bodyPr>
          <a:lstStyle/>
          <a:p>
            <a:pPr algn="ctr"/>
            <a:r>
              <a:rPr lang="en-US" sz="1600" dirty="0">
                <a:solidFill>
                  <a:schemeClr val="bg1"/>
                </a:solidFill>
                <a:latin typeface="Bernard MT Condensed" panose="02050806060905020404" pitchFamily="18" charset="0"/>
              </a:rPr>
              <a:t>Lorem 03</a:t>
            </a:r>
          </a:p>
        </p:txBody>
      </p:sp>
      <p:sp>
        <p:nvSpPr>
          <p:cNvPr id="127" name="Freeform: Shape 126">
            <a:extLst>
              <a:ext uri="{FF2B5EF4-FFF2-40B4-BE49-F238E27FC236}">
                <a16:creationId xmlns:a16="http://schemas.microsoft.com/office/drawing/2014/main" id="{C0B8487D-7775-4E38-89B8-688755311BC7}"/>
              </a:ext>
            </a:extLst>
          </p:cNvPr>
          <p:cNvSpPr/>
          <p:nvPr/>
        </p:nvSpPr>
        <p:spPr>
          <a:xfrm>
            <a:off x="5943599" y="3088826"/>
            <a:ext cx="320040" cy="2123254"/>
          </a:xfrm>
          <a:custGeom>
            <a:avLst/>
            <a:gdLst>
              <a:gd name="connsiteX0" fmla="*/ 0 w 320040"/>
              <a:gd name="connsiteY0" fmla="*/ 0 h 2123254"/>
              <a:gd name="connsiteX1" fmla="*/ 320040 w 320040"/>
              <a:gd name="connsiteY1" fmla="*/ 0 h 2123254"/>
              <a:gd name="connsiteX2" fmla="*/ 320040 w 320040"/>
              <a:gd name="connsiteY2" fmla="*/ 2123254 h 2123254"/>
              <a:gd name="connsiteX3" fmla="*/ 0 w 320040"/>
              <a:gd name="connsiteY3" fmla="*/ 2123254 h 2123254"/>
            </a:gdLst>
            <a:ahLst/>
            <a:cxnLst>
              <a:cxn ang="0">
                <a:pos x="connsiteX0" y="connsiteY0"/>
              </a:cxn>
              <a:cxn ang="0">
                <a:pos x="connsiteX1" y="connsiteY1"/>
              </a:cxn>
              <a:cxn ang="0">
                <a:pos x="connsiteX2" y="connsiteY2"/>
              </a:cxn>
              <a:cxn ang="0">
                <a:pos x="connsiteX3" y="connsiteY3"/>
              </a:cxn>
            </a:cxnLst>
            <a:rect l="l" t="t" r="r" b="b"/>
            <a:pathLst>
              <a:path w="320040" h="2123254">
                <a:moveTo>
                  <a:pt x="0" y="0"/>
                </a:moveTo>
                <a:lnTo>
                  <a:pt x="320040" y="0"/>
                </a:lnTo>
                <a:lnTo>
                  <a:pt x="320040" y="2123254"/>
                </a:lnTo>
                <a:lnTo>
                  <a:pt x="0" y="2123254"/>
                </a:lnTo>
                <a:close/>
              </a:path>
            </a:pathLst>
          </a:custGeom>
          <a:solidFill>
            <a:srgbClr val="EF3425"/>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95" name="TextBox 94">
            <a:extLst>
              <a:ext uri="{FF2B5EF4-FFF2-40B4-BE49-F238E27FC236}">
                <a16:creationId xmlns:a16="http://schemas.microsoft.com/office/drawing/2014/main" id="{73CDB01F-3AE3-4CB8-8F5E-CB3456A78AF4}"/>
              </a:ext>
            </a:extLst>
          </p:cNvPr>
          <p:cNvSpPr txBox="1"/>
          <p:nvPr/>
        </p:nvSpPr>
        <p:spPr>
          <a:xfrm>
            <a:off x="5943600" y="5333108"/>
            <a:ext cx="793096" cy="217089"/>
          </a:xfrm>
          <a:prstGeom prst="rect">
            <a:avLst/>
          </a:prstGeom>
          <a:noFill/>
        </p:spPr>
        <p:txBody>
          <a:bodyPr wrap="square" lIns="0" tIns="0" rIns="0" bIns="0" rtlCol="0" anchor="t">
            <a:spAutoFit/>
          </a:bodyPr>
          <a:lstStyle/>
          <a:p>
            <a:pPr algn="ctr"/>
            <a:r>
              <a:rPr lang="en-US" sz="1600" dirty="0">
                <a:solidFill>
                  <a:schemeClr val="bg1"/>
                </a:solidFill>
                <a:latin typeface="Bernard MT Condensed" panose="02050806060905020404" pitchFamily="18" charset="0"/>
              </a:rPr>
              <a:t>Lorem 04</a:t>
            </a:r>
          </a:p>
        </p:txBody>
      </p:sp>
      <p:sp>
        <p:nvSpPr>
          <p:cNvPr id="111" name="Freeform: Shape 110">
            <a:extLst>
              <a:ext uri="{FF2B5EF4-FFF2-40B4-BE49-F238E27FC236}">
                <a16:creationId xmlns:a16="http://schemas.microsoft.com/office/drawing/2014/main" id="{C712AF69-BB9D-4730-94A3-BB6D7B87C194}"/>
              </a:ext>
            </a:extLst>
          </p:cNvPr>
          <p:cNvSpPr/>
          <p:nvPr/>
        </p:nvSpPr>
        <p:spPr>
          <a:xfrm>
            <a:off x="1745244" y="3084049"/>
            <a:ext cx="320040" cy="2128031"/>
          </a:xfrm>
          <a:custGeom>
            <a:avLst/>
            <a:gdLst>
              <a:gd name="connsiteX0" fmla="*/ 0 w 320040"/>
              <a:gd name="connsiteY0" fmla="*/ 0 h 2128031"/>
              <a:gd name="connsiteX1" fmla="*/ 320040 w 320040"/>
              <a:gd name="connsiteY1" fmla="*/ 0 h 2128031"/>
              <a:gd name="connsiteX2" fmla="*/ 320040 w 320040"/>
              <a:gd name="connsiteY2" fmla="*/ 2128031 h 2128031"/>
              <a:gd name="connsiteX3" fmla="*/ 0 w 320040"/>
              <a:gd name="connsiteY3" fmla="*/ 2128031 h 2128031"/>
            </a:gdLst>
            <a:ahLst/>
            <a:cxnLst>
              <a:cxn ang="0">
                <a:pos x="connsiteX0" y="connsiteY0"/>
              </a:cxn>
              <a:cxn ang="0">
                <a:pos x="connsiteX1" y="connsiteY1"/>
              </a:cxn>
              <a:cxn ang="0">
                <a:pos x="connsiteX2" y="connsiteY2"/>
              </a:cxn>
              <a:cxn ang="0">
                <a:pos x="connsiteX3" y="connsiteY3"/>
              </a:cxn>
            </a:cxnLst>
            <a:rect l="l" t="t" r="r" b="b"/>
            <a:pathLst>
              <a:path w="320040" h="2128031">
                <a:moveTo>
                  <a:pt x="0" y="0"/>
                </a:moveTo>
                <a:lnTo>
                  <a:pt x="320040" y="0"/>
                </a:lnTo>
                <a:lnTo>
                  <a:pt x="320040" y="2128031"/>
                </a:lnTo>
                <a:lnTo>
                  <a:pt x="0" y="2128031"/>
                </a:lnTo>
                <a:close/>
              </a:path>
            </a:pathLst>
          </a:custGeom>
          <a:solidFill>
            <a:srgbClr val="44546B"/>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117" name="Freeform: Shape 116">
            <a:extLst>
              <a:ext uri="{FF2B5EF4-FFF2-40B4-BE49-F238E27FC236}">
                <a16:creationId xmlns:a16="http://schemas.microsoft.com/office/drawing/2014/main" id="{4B31F5FF-26D8-4767-B6DF-A8D82FD6E027}"/>
              </a:ext>
            </a:extLst>
          </p:cNvPr>
          <p:cNvSpPr/>
          <p:nvPr/>
        </p:nvSpPr>
        <p:spPr>
          <a:xfrm>
            <a:off x="3240048" y="3708514"/>
            <a:ext cx="320040" cy="1503566"/>
          </a:xfrm>
          <a:custGeom>
            <a:avLst/>
            <a:gdLst>
              <a:gd name="connsiteX0" fmla="*/ 0 w 320040"/>
              <a:gd name="connsiteY0" fmla="*/ 0 h 1503566"/>
              <a:gd name="connsiteX1" fmla="*/ 320040 w 320040"/>
              <a:gd name="connsiteY1" fmla="*/ 0 h 1503566"/>
              <a:gd name="connsiteX2" fmla="*/ 320040 w 320040"/>
              <a:gd name="connsiteY2" fmla="*/ 1503566 h 1503566"/>
              <a:gd name="connsiteX3" fmla="*/ 0 w 320040"/>
              <a:gd name="connsiteY3" fmla="*/ 1503566 h 1503566"/>
            </a:gdLst>
            <a:ahLst/>
            <a:cxnLst>
              <a:cxn ang="0">
                <a:pos x="connsiteX0" y="connsiteY0"/>
              </a:cxn>
              <a:cxn ang="0">
                <a:pos x="connsiteX1" y="connsiteY1"/>
              </a:cxn>
              <a:cxn ang="0">
                <a:pos x="connsiteX2" y="connsiteY2"/>
              </a:cxn>
              <a:cxn ang="0">
                <a:pos x="connsiteX3" y="connsiteY3"/>
              </a:cxn>
            </a:cxnLst>
            <a:rect l="l" t="t" r="r" b="b"/>
            <a:pathLst>
              <a:path w="320040" h="1503566">
                <a:moveTo>
                  <a:pt x="0" y="0"/>
                </a:moveTo>
                <a:lnTo>
                  <a:pt x="320040" y="0"/>
                </a:lnTo>
                <a:lnTo>
                  <a:pt x="320040" y="1503566"/>
                </a:lnTo>
                <a:lnTo>
                  <a:pt x="0" y="1503566"/>
                </a:lnTo>
                <a:close/>
              </a:path>
            </a:pathLst>
          </a:custGeom>
          <a:solidFill>
            <a:srgbClr val="44546B"/>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123" name="Freeform: Shape 122">
            <a:extLst>
              <a:ext uri="{FF2B5EF4-FFF2-40B4-BE49-F238E27FC236}">
                <a16:creationId xmlns:a16="http://schemas.microsoft.com/office/drawing/2014/main" id="{873CEB0A-4E83-4225-BF8D-FD362F5205FD}"/>
              </a:ext>
            </a:extLst>
          </p:cNvPr>
          <p:cNvSpPr/>
          <p:nvPr/>
        </p:nvSpPr>
        <p:spPr>
          <a:xfrm>
            <a:off x="4752413" y="2472244"/>
            <a:ext cx="320040" cy="2739836"/>
          </a:xfrm>
          <a:custGeom>
            <a:avLst/>
            <a:gdLst>
              <a:gd name="connsiteX0" fmla="*/ 0 w 320040"/>
              <a:gd name="connsiteY0" fmla="*/ 0 h 2739836"/>
              <a:gd name="connsiteX1" fmla="*/ 320040 w 320040"/>
              <a:gd name="connsiteY1" fmla="*/ 0 h 2739836"/>
              <a:gd name="connsiteX2" fmla="*/ 320040 w 320040"/>
              <a:gd name="connsiteY2" fmla="*/ 2739836 h 2739836"/>
              <a:gd name="connsiteX3" fmla="*/ 0 w 320040"/>
              <a:gd name="connsiteY3" fmla="*/ 2739836 h 2739836"/>
            </a:gdLst>
            <a:ahLst/>
            <a:cxnLst>
              <a:cxn ang="0">
                <a:pos x="connsiteX0" y="connsiteY0"/>
              </a:cxn>
              <a:cxn ang="0">
                <a:pos x="connsiteX1" y="connsiteY1"/>
              </a:cxn>
              <a:cxn ang="0">
                <a:pos x="connsiteX2" y="connsiteY2"/>
              </a:cxn>
              <a:cxn ang="0">
                <a:pos x="connsiteX3" y="connsiteY3"/>
              </a:cxn>
            </a:cxnLst>
            <a:rect l="l" t="t" r="r" b="b"/>
            <a:pathLst>
              <a:path w="320040" h="2739836">
                <a:moveTo>
                  <a:pt x="0" y="0"/>
                </a:moveTo>
                <a:lnTo>
                  <a:pt x="320040" y="0"/>
                </a:lnTo>
                <a:lnTo>
                  <a:pt x="320040" y="2739836"/>
                </a:lnTo>
                <a:lnTo>
                  <a:pt x="0" y="2739836"/>
                </a:lnTo>
                <a:close/>
              </a:path>
            </a:pathLst>
          </a:custGeom>
          <a:solidFill>
            <a:srgbClr val="44546B"/>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129" name="Freeform: Shape 128">
            <a:extLst>
              <a:ext uri="{FF2B5EF4-FFF2-40B4-BE49-F238E27FC236}">
                <a16:creationId xmlns:a16="http://schemas.microsoft.com/office/drawing/2014/main" id="{71FBA714-3511-46A7-8510-0625D91D5FB0}"/>
              </a:ext>
            </a:extLst>
          </p:cNvPr>
          <p:cNvSpPr/>
          <p:nvPr/>
        </p:nvSpPr>
        <p:spPr>
          <a:xfrm>
            <a:off x="6213811" y="2168834"/>
            <a:ext cx="320040" cy="3043246"/>
          </a:xfrm>
          <a:custGeom>
            <a:avLst/>
            <a:gdLst>
              <a:gd name="connsiteX0" fmla="*/ 0 w 320040"/>
              <a:gd name="connsiteY0" fmla="*/ 0 h 3043246"/>
              <a:gd name="connsiteX1" fmla="*/ 320040 w 320040"/>
              <a:gd name="connsiteY1" fmla="*/ 0 h 3043246"/>
              <a:gd name="connsiteX2" fmla="*/ 320040 w 320040"/>
              <a:gd name="connsiteY2" fmla="*/ 3043246 h 3043246"/>
              <a:gd name="connsiteX3" fmla="*/ 0 w 320040"/>
              <a:gd name="connsiteY3" fmla="*/ 3043246 h 3043246"/>
            </a:gdLst>
            <a:ahLst/>
            <a:cxnLst>
              <a:cxn ang="0">
                <a:pos x="connsiteX0" y="connsiteY0"/>
              </a:cxn>
              <a:cxn ang="0">
                <a:pos x="connsiteX1" y="connsiteY1"/>
              </a:cxn>
              <a:cxn ang="0">
                <a:pos x="connsiteX2" y="connsiteY2"/>
              </a:cxn>
              <a:cxn ang="0">
                <a:pos x="connsiteX3" y="connsiteY3"/>
              </a:cxn>
            </a:cxnLst>
            <a:rect l="l" t="t" r="r" b="b"/>
            <a:pathLst>
              <a:path w="320040" h="3043246">
                <a:moveTo>
                  <a:pt x="0" y="0"/>
                </a:moveTo>
                <a:lnTo>
                  <a:pt x="320040" y="0"/>
                </a:lnTo>
                <a:lnTo>
                  <a:pt x="320040" y="3043246"/>
                </a:lnTo>
                <a:lnTo>
                  <a:pt x="0" y="3043246"/>
                </a:lnTo>
                <a:close/>
              </a:path>
            </a:pathLst>
          </a:custGeom>
          <a:solidFill>
            <a:srgbClr val="44546B"/>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113" name="Freeform: Shape 112">
            <a:extLst>
              <a:ext uri="{FF2B5EF4-FFF2-40B4-BE49-F238E27FC236}">
                <a16:creationId xmlns:a16="http://schemas.microsoft.com/office/drawing/2014/main" id="{D0D629DE-A1FD-42ED-BDBA-E674BEE7024F}"/>
              </a:ext>
            </a:extLst>
          </p:cNvPr>
          <p:cNvSpPr/>
          <p:nvPr/>
        </p:nvSpPr>
        <p:spPr>
          <a:xfrm>
            <a:off x="2019564" y="3545708"/>
            <a:ext cx="320040" cy="1666372"/>
          </a:xfrm>
          <a:custGeom>
            <a:avLst/>
            <a:gdLst>
              <a:gd name="connsiteX0" fmla="*/ 0 w 320040"/>
              <a:gd name="connsiteY0" fmla="*/ 0 h 1666372"/>
              <a:gd name="connsiteX1" fmla="*/ 320040 w 320040"/>
              <a:gd name="connsiteY1" fmla="*/ 0 h 1666372"/>
              <a:gd name="connsiteX2" fmla="*/ 320040 w 320040"/>
              <a:gd name="connsiteY2" fmla="*/ 1666372 h 1666372"/>
              <a:gd name="connsiteX3" fmla="*/ 0 w 320040"/>
              <a:gd name="connsiteY3" fmla="*/ 1666372 h 1666372"/>
            </a:gdLst>
            <a:ahLst/>
            <a:cxnLst>
              <a:cxn ang="0">
                <a:pos x="connsiteX0" y="connsiteY0"/>
              </a:cxn>
              <a:cxn ang="0">
                <a:pos x="connsiteX1" y="connsiteY1"/>
              </a:cxn>
              <a:cxn ang="0">
                <a:pos x="connsiteX2" y="connsiteY2"/>
              </a:cxn>
              <a:cxn ang="0">
                <a:pos x="connsiteX3" y="connsiteY3"/>
              </a:cxn>
            </a:cxnLst>
            <a:rect l="l" t="t" r="r" b="b"/>
            <a:pathLst>
              <a:path w="320040" h="1666372">
                <a:moveTo>
                  <a:pt x="0" y="0"/>
                </a:moveTo>
                <a:lnTo>
                  <a:pt x="320040" y="0"/>
                </a:lnTo>
                <a:lnTo>
                  <a:pt x="320040" y="1666372"/>
                </a:lnTo>
                <a:lnTo>
                  <a:pt x="0" y="1666372"/>
                </a:lnTo>
                <a:close/>
              </a:path>
            </a:pathLst>
          </a:custGeom>
          <a:solidFill>
            <a:srgbClr val="5C7089"/>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latin typeface="Bernard MT Condensed" panose="02050806060905020404" pitchFamily="18" charset="0"/>
            </a:endParaRPr>
          </a:p>
        </p:txBody>
      </p:sp>
      <p:sp>
        <p:nvSpPr>
          <p:cNvPr id="119" name="Freeform: Shape 118">
            <a:extLst>
              <a:ext uri="{FF2B5EF4-FFF2-40B4-BE49-F238E27FC236}">
                <a16:creationId xmlns:a16="http://schemas.microsoft.com/office/drawing/2014/main" id="{37398399-7FB8-4EA7-A537-389A34D8CB4D}"/>
              </a:ext>
            </a:extLst>
          </p:cNvPr>
          <p:cNvSpPr/>
          <p:nvPr/>
        </p:nvSpPr>
        <p:spPr>
          <a:xfrm>
            <a:off x="3514368" y="3558006"/>
            <a:ext cx="320040" cy="1654074"/>
          </a:xfrm>
          <a:custGeom>
            <a:avLst/>
            <a:gdLst>
              <a:gd name="connsiteX0" fmla="*/ 0 w 320040"/>
              <a:gd name="connsiteY0" fmla="*/ 0 h 1654074"/>
              <a:gd name="connsiteX1" fmla="*/ 320040 w 320040"/>
              <a:gd name="connsiteY1" fmla="*/ 0 h 1654074"/>
              <a:gd name="connsiteX2" fmla="*/ 320040 w 320040"/>
              <a:gd name="connsiteY2" fmla="*/ 1654074 h 1654074"/>
              <a:gd name="connsiteX3" fmla="*/ 0 w 320040"/>
              <a:gd name="connsiteY3" fmla="*/ 1654074 h 1654074"/>
            </a:gdLst>
            <a:ahLst/>
            <a:cxnLst>
              <a:cxn ang="0">
                <a:pos x="connsiteX0" y="connsiteY0"/>
              </a:cxn>
              <a:cxn ang="0">
                <a:pos x="connsiteX1" y="connsiteY1"/>
              </a:cxn>
              <a:cxn ang="0">
                <a:pos x="connsiteX2" y="connsiteY2"/>
              </a:cxn>
              <a:cxn ang="0">
                <a:pos x="connsiteX3" y="connsiteY3"/>
              </a:cxn>
            </a:cxnLst>
            <a:rect l="l" t="t" r="r" b="b"/>
            <a:pathLst>
              <a:path w="320040" h="1654074">
                <a:moveTo>
                  <a:pt x="0" y="0"/>
                </a:moveTo>
                <a:lnTo>
                  <a:pt x="320040" y="0"/>
                </a:lnTo>
                <a:lnTo>
                  <a:pt x="320040" y="1654074"/>
                </a:lnTo>
                <a:lnTo>
                  <a:pt x="0" y="1654074"/>
                </a:lnTo>
                <a:close/>
              </a:path>
            </a:pathLst>
          </a:custGeom>
          <a:solidFill>
            <a:srgbClr val="5C7089"/>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125" name="Freeform: Shape 124">
            <a:extLst>
              <a:ext uri="{FF2B5EF4-FFF2-40B4-BE49-F238E27FC236}">
                <a16:creationId xmlns:a16="http://schemas.microsoft.com/office/drawing/2014/main" id="{D1019D31-C93F-4325-8A9F-9F77EFE3CF19}"/>
              </a:ext>
            </a:extLst>
          </p:cNvPr>
          <p:cNvSpPr/>
          <p:nvPr/>
        </p:nvSpPr>
        <p:spPr>
          <a:xfrm>
            <a:off x="5026733" y="3558006"/>
            <a:ext cx="320040" cy="1654074"/>
          </a:xfrm>
          <a:custGeom>
            <a:avLst/>
            <a:gdLst>
              <a:gd name="connsiteX0" fmla="*/ 0 w 320040"/>
              <a:gd name="connsiteY0" fmla="*/ 0 h 1654074"/>
              <a:gd name="connsiteX1" fmla="*/ 320040 w 320040"/>
              <a:gd name="connsiteY1" fmla="*/ 0 h 1654074"/>
              <a:gd name="connsiteX2" fmla="*/ 320040 w 320040"/>
              <a:gd name="connsiteY2" fmla="*/ 1654074 h 1654074"/>
              <a:gd name="connsiteX3" fmla="*/ 0 w 320040"/>
              <a:gd name="connsiteY3" fmla="*/ 1654074 h 1654074"/>
            </a:gdLst>
            <a:ahLst/>
            <a:cxnLst>
              <a:cxn ang="0">
                <a:pos x="connsiteX0" y="connsiteY0"/>
              </a:cxn>
              <a:cxn ang="0">
                <a:pos x="connsiteX1" y="connsiteY1"/>
              </a:cxn>
              <a:cxn ang="0">
                <a:pos x="connsiteX2" y="connsiteY2"/>
              </a:cxn>
              <a:cxn ang="0">
                <a:pos x="connsiteX3" y="connsiteY3"/>
              </a:cxn>
            </a:cxnLst>
            <a:rect l="l" t="t" r="r" b="b"/>
            <a:pathLst>
              <a:path w="320040" h="1654074">
                <a:moveTo>
                  <a:pt x="0" y="0"/>
                </a:moveTo>
                <a:lnTo>
                  <a:pt x="320040" y="0"/>
                </a:lnTo>
                <a:lnTo>
                  <a:pt x="320040" y="1654074"/>
                </a:lnTo>
                <a:lnTo>
                  <a:pt x="0" y="1654074"/>
                </a:lnTo>
                <a:close/>
              </a:path>
            </a:pathLst>
          </a:custGeom>
          <a:solidFill>
            <a:srgbClr val="5C7089"/>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latin typeface="Bernard MT Condensed" panose="02050806060905020404" pitchFamily="18" charset="0"/>
            </a:endParaRPr>
          </a:p>
        </p:txBody>
      </p:sp>
      <p:sp>
        <p:nvSpPr>
          <p:cNvPr id="131" name="Freeform: Shape 130">
            <a:extLst>
              <a:ext uri="{FF2B5EF4-FFF2-40B4-BE49-F238E27FC236}">
                <a16:creationId xmlns:a16="http://schemas.microsoft.com/office/drawing/2014/main" id="{45118C73-36C5-48AF-B24D-0BEFAF5B137E}"/>
              </a:ext>
            </a:extLst>
          </p:cNvPr>
          <p:cNvSpPr/>
          <p:nvPr/>
        </p:nvSpPr>
        <p:spPr>
          <a:xfrm>
            <a:off x="6488131" y="2823047"/>
            <a:ext cx="320040" cy="2389033"/>
          </a:xfrm>
          <a:custGeom>
            <a:avLst/>
            <a:gdLst>
              <a:gd name="connsiteX0" fmla="*/ 0 w 320040"/>
              <a:gd name="connsiteY0" fmla="*/ 0 h 2389033"/>
              <a:gd name="connsiteX1" fmla="*/ 320040 w 320040"/>
              <a:gd name="connsiteY1" fmla="*/ 0 h 2389033"/>
              <a:gd name="connsiteX2" fmla="*/ 320040 w 320040"/>
              <a:gd name="connsiteY2" fmla="*/ 2389033 h 2389033"/>
              <a:gd name="connsiteX3" fmla="*/ 0 w 320040"/>
              <a:gd name="connsiteY3" fmla="*/ 2389033 h 2389033"/>
            </a:gdLst>
            <a:ahLst/>
            <a:cxnLst>
              <a:cxn ang="0">
                <a:pos x="connsiteX0" y="connsiteY0"/>
              </a:cxn>
              <a:cxn ang="0">
                <a:pos x="connsiteX1" y="connsiteY1"/>
              </a:cxn>
              <a:cxn ang="0">
                <a:pos x="connsiteX2" y="connsiteY2"/>
              </a:cxn>
              <a:cxn ang="0">
                <a:pos x="connsiteX3" y="connsiteY3"/>
              </a:cxn>
            </a:cxnLst>
            <a:rect l="l" t="t" r="r" b="b"/>
            <a:pathLst>
              <a:path w="320040" h="2389033">
                <a:moveTo>
                  <a:pt x="0" y="0"/>
                </a:moveTo>
                <a:lnTo>
                  <a:pt x="320040" y="0"/>
                </a:lnTo>
                <a:lnTo>
                  <a:pt x="320040" y="2389033"/>
                </a:lnTo>
                <a:lnTo>
                  <a:pt x="0" y="2389033"/>
                </a:lnTo>
                <a:close/>
              </a:path>
            </a:pathLst>
          </a:custGeom>
          <a:solidFill>
            <a:srgbClr val="5C7089"/>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latin typeface="Bernard MT Condensed" panose="02050806060905020404" pitchFamily="18" charset="0"/>
            </a:endParaRPr>
          </a:p>
        </p:txBody>
      </p:sp>
      <p:sp>
        <p:nvSpPr>
          <p:cNvPr id="97" name="TextBox 96">
            <a:extLst>
              <a:ext uri="{FF2B5EF4-FFF2-40B4-BE49-F238E27FC236}">
                <a16:creationId xmlns:a16="http://schemas.microsoft.com/office/drawing/2014/main" id="{D328EE9A-76FB-4FA7-8407-7DC74EEC7374}"/>
              </a:ext>
            </a:extLst>
          </p:cNvPr>
          <p:cNvSpPr txBox="1"/>
          <p:nvPr/>
        </p:nvSpPr>
        <p:spPr>
          <a:xfrm>
            <a:off x="1568742" y="5946426"/>
            <a:ext cx="1863849" cy="548640"/>
          </a:xfrm>
          <a:prstGeom prst="rect">
            <a:avLst/>
          </a:prstGeom>
          <a:noFill/>
        </p:spPr>
        <p:txBody>
          <a:bodyPr wrap="square" lIns="0" tIns="0" rIns="0" bIns="0" rtlCol="0" anchor="t">
            <a:spAutoFit/>
          </a:bodyPr>
          <a:lstStyle/>
          <a:p>
            <a:r>
              <a:rPr lang="en-US" sz="1200" dirty="0">
                <a:solidFill>
                  <a:schemeClr val="bg1"/>
                </a:solidFill>
                <a:latin typeface="Candara" panose="020E0502030303020204" pitchFamily="34" charset="0"/>
              </a:rPr>
              <a:t>Lorem ipsum dolor sit amet, consectetur adipiscing elit, sed do eiusmod.</a:t>
            </a:r>
          </a:p>
          <a:p>
            <a:pPr algn="ctr"/>
            <a:endParaRPr lang="en-US" sz="1333" b="1" dirty="0">
              <a:solidFill>
                <a:schemeClr val="bg1">
                  <a:lumMod val="95000"/>
                </a:schemeClr>
              </a:solidFill>
              <a:latin typeface="Candara" panose="020E0502030303020204" pitchFamily="34" charset="0"/>
            </a:endParaRPr>
          </a:p>
        </p:txBody>
      </p:sp>
      <p:sp>
        <p:nvSpPr>
          <p:cNvPr id="98" name="Rectangle 97">
            <a:extLst>
              <a:ext uri="{FF2B5EF4-FFF2-40B4-BE49-F238E27FC236}">
                <a16:creationId xmlns:a16="http://schemas.microsoft.com/office/drawing/2014/main" id="{9F15D673-9325-429B-928A-088CD8C51097}"/>
              </a:ext>
            </a:extLst>
          </p:cNvPr>
          <p:cNvSpPr>
            <a:spLocks noChangeAspect="1"/>
          </p:cNvSpPr>
          <p:nvPr/>
        </p:nvSpPr>
        <p:spPr>
          <a:xfrm>
            <a:off x="1219564" y="5984241"/>
            <a:ext cx="243476" cy="236507"/>
          </a:xfrm>
          <a:prstGeom prst="rect">
            <a:avLst/>
          </a:prstGeom>
          <a:solidFill>
            <a:srgbClr val="EF3425"/>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05" name="TextBox 104">
            <a:extLst>
              <a:ext uri="{FF2B5EF4-FFF2-40B4-BE49-F238E27FC236}">
                <a16:creationId xmlns:a16="http://schemas.microsoft.com/office/drawing/2014/main" id="{BF74BF31-3E18-45D6-BDF7-EB5112257D44}"/>
              </a:ext>
            </a:extLst>
          </p:cNvPr>
          <p:cNvSpPr txBox="1"/>
          <p:nvPr/>
        </p:nvSpPr>
        <p:spPr>
          <a:xfrm>
            <a:off x="4094808" y="5946428"/>
            <a:ext cx="1863849" cy="548640"/>
          </a:xfrm>
          <a:prstGeom prst="rect">
            <a:avLst/>
          </a:prstGeom>
          <a:noFill/>
        </p:spPr>
        <p:txBody>
          <a:bodyPr wrap="square" lIns="0" tIns="0" rIns="0" bIns="0" rtlCol="0" anchor="t">
            <a:spAutoFit/>
          </a:bodyPr>
          <a:lstStyle/>
          <a:p>
            <a:r>
              <a:rPr lang="en-US" sz="1200" dirty="0">
                <a:solidFill>
                  <a:schemeClr val="bg1"/>
                </a:solidFill>
                <a:latin typeface="Candara" panose="020E0502030303020204" pitchFamily="34" charset="0"/>
              </a:rPr>
              <a:t>Lorem ipsum dolor sit amet, consectetur adipiscing elit, sed do eiusmod.</a:t>
            </a:r>
          </a:p>
          <a:p>
            <a:pPr algn="ctr"/>
            <a:endParaRPr lang="en-US" sz="1333" b="1" dirty="0">
              <a:solidFill>
                <a:schemeClr val="bg1">
                  <a:lumMod val="95000"/>
                </a:schemeClr>
              </a:solidFill>
              <a:latin typeface="Candara" panose="020E0502030303020204" pitchFamily="34" charset="0"/>
            </a:endParaRPr>
          </a:p>
        </p:txBody>
      </p:sp>
      <p:sp>
        <p:nvSpPr>
          <p:cNvPr id="106" name="Rectangle 105">
            <a:extLst>
              <a:ext uri="{FF2B5EF4-FFF2-40B4-BE49-F238E27FC236}">
                <a16:creationId xmlns:a16="http://schemas.microsoft.com/office/drawing/2014/main" id="{35F31C08-86AB-45F6-B94E-017C0E98AEB9}"/>
              </a:ext>
            </a:extLst>
          </p:cNvPr>
          <p:cNvSpPr>
            <a:spLocks noChangeAspect="1"/>
          </p:cNvSpPr>
          <p:nvPr/>
        </p:nvSpPr>
        <p:spPr>
          <a:xfrm>
            <a:off x="3745630" y="5984243"/>
            <a:ext cx="243476" cy="236507"/>
          </a:xfrm>
          <a:prstGeom prst="rect">
            <a:avLst/>
          </a:prstGeom>
          <a:solidFill>
            <a:srgbClr val="44546B"/>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07" name="TextBox 106">
            <a:extLst>
              <a:ext uri="{FF2B5EF4-FFF2-40B4-BE49-F238E27FC236}">
                <a16:creationId xmlns:a16="http://schemas.microsoft.com/office/drawing/2014/main" id="{2A7A5630-94DC-46D9-B1D9-9B0EBF1B4C8F}"/>
              </a:ext>
            </a:extLst>
          </p:cNvPr>
          <p:cNvSpPr txBox="1"/>
          <p:nvPr/>
        </p:nvSpPr>
        <p:spPr>
          <a:xfrm>
            <a:off x="6564968" y="5946428"/>
            <a:ext cx="1863849" cy="548640"/>
          </a:xfrm>
          <a:prstGeom prst="rect">
            <a:avLst/>
          </a:prstGeom>
          <a:noFill/>
        </p:spPr>
        <p:txBody>
          <a:bodyPr wrap="square" lIns="0" tIns="0" rIns="0" bIns="0" rtlCol="0" anchor="t">
            <a:spAutoFit/>
          </a:bodyPr>
          <a:lstStyle/>
          <a:p>
            <a:r>
              <a:rPr lang="en-US" sz="1200" dirty="0">
                <a:solidFill>
                  <a:schemeClr val="bg1"/>
                </a:solidFill>
                <a:latin typeface="Candara" panose="020E0502030303020204" pitchFamily="34" charset="0"/>
              </a:rPr>
              <a:t>Lorem ipsum dolor sit amet, consectetur adipiscing elit, sed do eiusmod.</a:t>
            </a:r>
          </a:p>
          <a:p>
            <a:pPr algn="ctr"/>
            <a:endParaRPr lang="en-US" sz="1333" b="1" dirty="0">
              <a:solidFill>
                <a:schemeClr val="bg1">
                  <a:lumMod val="95000"/>
                </a:schemeClr>
              </a:solidFill>
              <a:latin typeface="Candara" panose="020E0502030303020204" pitchFamily="34" charset="0"/>
            </a:endParaRPr>
          </a:p>
        </p:txBody>
      </p:sp>
      <p:sp>
        <p:nvSpPr>
          <p:cNvPr id="108" name="Rectangle 107">
            <a:extLst>
              <a:ext uri="{FF2B5EF4-FFF2-40B4-BE49-F238E27FC236}">
                <a16:creationId xmlns:a16="http://schemas.microsoft.com/office/drawing/2014/main" id="{14A79BDF-8603-4DD3-BA84-10D3DE888FBD}"/>
              </a:ext>
            </a:extLst>
          </p:cNvPr>
          <p:cNvSpPr>
            <a:spLocks noChangeAspect="1"/>
          </p:cNvSpPr>
          <p:nvPr/>
        </p:nvSpPr>
        <p:spPr>
          <a:xfrm>
            <a:off x="6215790" y="5984243"/>
            <a:ext cx="243476" cy="236507"/>
          </a:xfrm>
          <a:prstGeom prst="rect">
            <a:avLst/>
          </a:prstGeom>
          <a:solidFill>
            <a:srgbClr val="5C7089"/>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Tree>
    <p:extLst>
      <p:ext uri="{BB962C8B-B14F-4D97-AF65-F5344CB8AC3E}">
        <p14:creationId xmlns:p14="http://schemas.microsoft.com/office/powerpoint/2010/main" val="309675172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2"/>
                                        </p:tgtEl>
                                        <p:attrNameLst>
                                          <p:attrName>style.visibility</p:attrName>
                                        </p:attrNameLst>
                                      </p:cBhvr>
                                      <p:to>
                                        <p:strVal val="visible"/>
                                      </p:to>
                                    </p:set>
                                    <p:animEffect transition="in" filter="wipe(left)">
                                      <p:cBhvr>
                                        <p:cTn id="7" dur="1000"/>
                                        <p:tgtEl>
                                          <p:spTgt spid="92"/>
                                        </p:tgtEl>
                                      </p:cBhvr>
                                    </p:animEffect>
                                  </p:childTnLst>
                                </p:cTn>
                              </p:par>
                            </p:childTnLst>
                          </p:cTn>
                        </p:par>
                        <p:par>
                          <p:cTn id="8" fill="hold">
                            <p:stCondLst>
                              <p:cond delay="1000"/>
                            </p:stCondLst>
                            <p:childTnLst>
                              <p:par>
                                <p:cTn id="9" presetID="22" presetClass="entr" presetSubtype="2" fill="hold" grpId="0" nodeType="afterEffect">
                                  <p:stCondLst>
                                    <p:cond delay="0"/>
                                  </p:stCondLst>
                                  <p:childTnLst>
                                    <p:set>
                                      <p:cBhvr>
                                        <p:cTn id="10" dur="1" fill="hold">
                                          <p:stCondLst>
                                            <p:cond delay="0"/>
                                          </p:stCondLst>
                                        </p:cTn>
                                        <p:tgtEl>
                                          <p:spTgt spid="23"/>
                                        </p:tgtEl>
                                        <p:attrNameLst>
                                          <p:attrName>style.visibility</p:attrName>
                                        </p:attrNameLst>
                                      </p:cBhvr>
                                      <p:to>
                                        <p:strVal val="visible"/>
                                      </p:to>
                                    </p:set>
                                    <p:animEffect transition="in" filter="wipe(right)">
                                      <p:cBhvr>
                                        <p:cTn id="11" dur="750"/>
                                        <p:tgtEl>
                                          <p:spTgt spid="23"/>
                                        </p:tgtEl>
                                      </p:cBhvr>
                                    </p:animEffect>
                                  </p:childTnLst>
                                </p:cTn>
                              </p:par>
                            </p:childTnLst>
                          </p:cTn>
                        </p:par>
                        <p:par>
                          <p:cTn id="12" fill="hold">
                            <p:stCondLst>
                              <p:cond delay="1750"/>
                            </p:stCondLst>
                            <p:childTnLst>
                              <p:par>
                                <p:cTn id="13" presetID="2" presetClass="entr" presetSubtype="4" fill="hold" nodeType="afterEffect">
                                  <p:stCondLst>
                                    <p:cond delay="0"/>
                                  </p:stCondLst>
                                  <p:childTnLst>
                                    <p:set>
                                      <p:cBhvr>
                                        <p:cTn id="14" dur="1" fill="hold">
                                          <p:stCondLst>
                                            <p:cond delay="0"/>
                                          </p:stCondLst>
                                        </p:cTn>
                                        <p:tgtEl>
                                          <p:spTgt spid="58"/>
                                        </p:tgtEl>
                                        <p:attrNameLst>
                                          <p:attrName>style.visibility</p:attrName>
                                        </p:attrNameLst>
                                      </p:cBhvr>
                                      <p:to>
                                        <p:strVal val="visible"/>
                                      </p:to>
                                    </p:set>
                                    <p:anim calcmode="lin" valueType="num">
                                      <p:cBhvr additive="base">
                                        <p:cTn id="15" dur="750" fill="hold"/>
                                        <p:tgtEl>
                                          <p:spTgt spid="58"/>
                                        </p:tgtEl>
                                        <p:attrNameLst>
                                          <p:attrName>ppt_x</p:attrName>
                                        </p:attrNameLst>
                                      </p:cBhvr>
                                      <p:tavLst>
                                        <p:tav tm="0">
                                          <p:val>
                                            <p:strVal val="#ppt_x"/>
                                          </p:val>
                                        </p:tav>
                                        <p:tav tm="100000">
                                          <p:val>
                                            <p:strVal val="#ppt_x"/>
                                          </p:val>
                                        </p:tav>
                                      </p:tavLst>
                                    </p:anim>
                                    <p:anim calcmode="lin" valueType="num">
                                      <p:cBhvr additive="base">
                                        <p:cTn id="16" dur="750" fill="hold"/>
                                        <p:tgtEl>
                                          <p:spTgt spid="58"/>
                                        </p:tgtEl>
                                        <p:attrNameLst>
                                          <p:attrName>ppt_y</p:attrName>
                                        </p:attrNameLst>
                                      </p:cBhvr>
                                      <p:tavLst>
                                        <p:tav tm="0">
                                          <p:val>
                                            <p:strVal val="1+#ppt_h/2"/>
                                          </p:val>
                                        </p:tav>
                                        <p:tav tm="100000">
                                          <p:val>
                                            <p:strVal val="#ppt_y"/>
                                          </p:val>
                                        </p:tav>
                                      </p:tavLst>
                                    </p:anim>
                                  </p:childTnLst>
                                </p:cTn>
                              </p:par>
                              <p:par>
                                <p:cTn id="17" presetID="2" presetClass="entr" presetSubtype="4" fill="hold" nodeType="withEffect">
                                  <p:stCondLst>
                                    <p:cond delay="0"/>
                                  </p:stCondLst>
                                  <p:childTnLst>
                                    <p:set>
                                      <p:cBhvr>
                                        <p:cTn id="18" dur="1" fill="hold">
                                          <p:stCondLst>
                                            <p:cond delay="0"/>
                                          </p:stCondLst>
                                        </p:cTn>
                                        <p:tgtEl>
                                          <p:spTgt spid="61"/>
                                        </p:tgtEl>
                                        <p:attrNameLst>
                                          <p:attrName>style.visibility</p:attrName>
                                        </p:attrNameLst>
                                      </p:cBhvr>
                                      <p:to>
                                        <p:strVal val="visible"/>
                                      </p:to>
                                    </p:set>
                                    <p:anim calcmode="lin" valueType="num">
                                      <p:cBhvr additive="base">
                                        <p:cTn id="19" dur="750" fill="hold"/>
                                        <p:tgtEl>
                                          <p:spTgt spid="61"/>
                                        </p:tgtEl>
                                        <p:attrNameLst>
                                          <p:attrName>ppt_x</p:attrName>
                                        </p:attrNameLst>
                                      </p:cBhvr>
                                      <p:tavLst>
                                        <p:tav tm="0">
                                          <p:val>
                                            <p:strVal val="#ppt_x"/>
                                          </p:val>
                                        </p:tav>
                                        <p:tav tm="100000">
                                          <p:val>
                                            <p:strVal val="#ppt_x"/>
                                          </p:val>
                                        </p:tav>
                                      </p:tavLst>
                                    </p:anim>
                                    <p:anim calcmode="lin" valueType="num">
                                      <p:cBhvr additive="base">
                                        <p:cTn id="20" dur="750" fill="hold"/>
                                        <p:tgtEl>
                                          <p:spTgt spid="61"/>
                                        </p:tgtEl>
                                        <p:attrNameLst>
                                          <p:attrName>ppt_y</p:attrName>
                                        </p:attrNameLst>
                                      </p:cBhvr>
                                      <p:tavLst>
                                        <p:tav tm="0">
                                          <p:val>
                                            <p:strVal val="1+#ppt_h/2"/>
                                          </p:val>
                                        </p:tav>
                                        <p:tav tm="100000">
                                          <p:val>
                                            <p:strVal val="#ppt_y"/>
                                          </p:val>
                                        </p:tav>
                                      </p:tavLst>
                                    </p:anim>
                                  </p:childTnLst>
                                </p:cTn>
                              </p:par>
                              <p:par>
                                <p:cTn id="21" presetID="2" presetClass="entr" presetSubtype="4" fill="hold" nodeType="withEffect">
                                  <p:stCondLst>
                                    <p:cond delay="0"/>
                                  </p:stCondLst>
                                  <p:childTnLst>
                                    <p:set>
                                      <p:cBhvr>
                                        <p:cTn id="22" dur="1" fill="hold">
                                          <p:stCondLst>
                                            <p:cond delay="0"/>
                                          </p:stCondLst>
                                        </p:cTn>
                                        <p:tgtEl>
                                          <p:spTgt spid="64"/>
                                        </p:tgtEl>
                                        <p:attrNameLst>
                                          <p:attrName>style.visibility</p:attrName>
                                        </p:attrNameLst>
                                      </p:cBhvr>
                                      <p:to>
                                        <p:strVal val="visible"/>
                                      </p:to>
                                    </p:set>
                                    <p:anim calcmode="lin" valueType="num">
                                      <p:cBhvr additive="base">
                                        <p:cTn id="23" dur="750" fill="hold"/>
                                        <p:tgtEl>
                                          <p:spTgt spid="64"/>
                                        </p:tgtEl>
                                        <p:attrNameLst>
                                          <p:attrName>ppt_x</p:attrName>
                                        </p:attrNameLst>
                                      </p:cBhvr>
                                      <p:tavLst>
                                        <p:tav tm="0">
                                          <p:val>
                                            <p:strVal val="#ppt_x"/>
                                          </p:val>
                                        </p:tav>
                                        <p:tav tm="100000">
                                          <p:val>
                                            <p:strVal val="#ppt_x"/>
                                          </p:val>
                                        </p:tav>
                                      </p:tavLst>
                                    </p:anim>
                                    <p:anim calcmode="lin" valueType="num">
                                      <p:cBhvr additive="base">
                                        <p:cTn id="24" dur="750" fill="hold"/>
                                        <p:tgtEl>
                                          <p:spTgt spid="64"/>
                                        </p:tgtEl>
                                        <p:attrNameLst>
                                          <p:attrName>ppt_y</p:attrName>
                                        </p:attrNameLst>
                                      </p:cBhvr>
                                      <p:tavLst>
                                        <p:tav tm="0">
                                          <p:val>
                                            <p:strVal val="1+#ppt_h/2"/>
                                          </p:val>
                                        </p:tav>
                                        <p:tav tm="100000">
                                          <p:val>
                                            <p:strVal val="#ppt_y"/>
                                          </p:val>
                                        </p:tav>
                                      </p:tavLst>
                                    </p:anim>
                                  </p:childTnLst>
                                </p:cTn>
                              </p:par>
                              <p:par>
                                <p:cTn id="25" presetID="2" presetClass="entr" presetSubtype="4" fill="hold" nodeType="withEffect">
                                  <p:stCondLst>
                                    <p:cond delay="0"/>
                                  </p:stCondLst>
                                  <p:childTnLst>
                                    <p:set>
                                      <p:cBhvr>
                                        <p:cTn id="26" dur="1" fill="hold">
                                          <p:stCondLst>
                                            <p:cond delay="0"/>
                                          </p:stCondLst>
                                        </p:cTn>
                                        <p:tgtEl>
                                          <p:spTgt spid="67"/>
                                        </p:tgtEl>
                                        <p:attrNameLst>
                                          <p:attrName>style.visibility</p:attrName>
                                        </p:attrNameLst>
                                      </p:cBhvr>
                                      <p:to>
                                        <p:strVal val="visible"/>
                                      </p:to>
                                    </p:set>
                                    <p:anim calcmode="lin" valueType="num">
                                      <p:cBhvr additive="base">
                                        <p:cTn id="27" dur="750" fill="hold"/>
                                        <p:tgtEl>
                                          <p:spTgt spid="67"/>
                                        </p:tgtEl>
                                        <p:attrNameLst>
                                          <p:attrName>ppt_x</p:attrName>
                                        </p:attrNameLst>
                                      </p:cBhvr>
                                      <p:tavLst>
                                        <p:tav tm="0">
                                          <p:val>
                                            <p:strVal val="#ppt_x"/>
                                          </p:val>
                                        </p:tav>
                                        <p:tav tm="100000">
                                          <p:val>
                                            <p:strVal val="#ppt_x"/>
                                          </p:val>
                                        </p:tav>
                                      </p:tavLst>
                                    </p:anim>
                                    <p:anim calcmode="lin" valueType="num">
                                      <p:cBhvr additive="base">
                                        <p:cTn id="28" dur="750" fill="hold"/>
                                        <p:tgtEl>
                                          <p:spTgt spid="67"/>
                                        </p:tgtEl>
                                        <p:attrNameLst>
                                          <p:attrName>ppt_y</p:attrName>
                                        </p:attrNameLst>
                                      </p:cBhvr>
                                      <p:tavLst>
                                        <p:tav tm="0">
                                          <p:val>
                                            <p:strVal val="1+#ppt_h/2"/>
                                          </p:val>
                                        </p:tav>
                                        <p:tav tm="100000">
                                          <p:val>
                                            <p:strVal val="#ppt_y"/>
                                          </p:val>
                                        </p:tav>
                                      </p:tavLst>
                                    </p:anim>
                                  </p:childTnLst>
                                </p:cTn>
                              </p:par>
                              <p:par>
                                <p:cTn id="29" presetID="2" presetClass="entr" presetSubtype="4" fill="hold" nodeType="withEffect">
                                  <p:stCondLst>
                                    <p:cond delay="0"/>
                                  </p:stCondLst>
                                  <p:childTnLst>
                                    <p:set>
                                      <p:cBhvr>
                                        <p:cTn id="30" dur="1" fill="hold">
                                          <p:stCondLst>
                                            <p:cond delay="0"/>
                                          </p:stCondLst>
                                        </p:cTn>
                                        <p:tgtEl>
                                          <p:spTgt spid="70"/>
                                        </p:tgtEl>
                                        <p:attrNameLst>
                                          <p:attrName>style.visibility</p:attrName>
                                        </p:attrNameLst>
                                      </p:cBhvr>
                                      <p:to>
                                        <p:strVal val="visible"/>
                                      </p:to>
                                    </p:set>
                                    <p:anim calcmode="lin" valueType="num">
                                      <p:cBhvr additive="base">
                                        <p:cTn id="31" dur="750" fill="hold"/>
                                        <p:tgtEl>
                                          <p:spTgt spid="70"/>
                                        </p:tgtEl>
                                        <p:attrNameLst>
                                          <p:attrName>ppt_x</p:attrName>
                                        </p:attrNameLst>
                                      </p:cBhvr>
                                      <p:tavLst>
                                        <p:tav tm="0">
                                          <p:val>
                                            <p:strVal val="#ppt_x"/>
                                          </p:val>
                                        </p:tav>
                                        <p:tav tm="100000">
                                          <p:val>
                                            <p:strVal val="#ppt_x"/>
                                          </p:val>
                                        </p:tav>
                                      </p:tavLst>
                                    </p:anim>
                                    <p:anim calcmode="lin" valueType="num">
                                      <p:cBhvr additive="base">
                                        <p:cTn id="32" dur="750" fill="hold"/>
                                        <p:tgtEl>
                                          <p:spTgt spid="70"/>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71"/>
                                        </p:tgtEl>
                                        <p:attrNameLst>
                                          <p:attrName>style.visibility</p:attrName>
                                        </p:attrNameLst>
                                      </p:cBhvr>
                                      <p:to>
                                        <p:strVal val="visible"/>
                                      </p:to>
                                    </p:set>
                                    <p:anim calcmode="lin" valueType="num">
                                      <p:cBhvr additive="base">
                                        <p:cTn id="35" dur="750" fill="hold"/>
                                        <p:tgtEl>
                                          <p:spTgt spid="71"/>
                                        </p:tgtEl>
                                        <p:attrNameLst>
                                          <p:attrName>ppt_x</p:attrName>
                                        </p:attrNameLst>
                                      </p:cBhvr>
                                      <p:tavLst>
                                        <p:tav tm="0">
                                          <p:val>
                                            <p:strVal val="#ppt_x"/>
                                          </p:val>
                                        </p:tav>
                                        <p:tav tm="100000">
                                          <p:val>
                                            <p:strVal val="#ppt_x"/>
                                          </p:val>
                                        </p:tav>
                                      </p:tavLst>
                                    </p:anim>
                                    <p:anim calcmode="lin" valueType="num">
                                      <p:cBhvr additive="base">
                                        <p:cTn id="36" dur="750" fill="hold"/>
                                        <p:tgtEl>
                                          <p:spTgt spid="71"/>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68"/>
                                        </p:tgtEl>
                                        <p:attrNameLst>
                                          <p:attrName>style.visibility</p:attrName>
                                        </p:attrNameLst>
                                      </p:cBhvr>
                                      <p:to>
                                        <p:strVal val="visible"/>
                                      </p:to>
                                    </p:set>
                                    <p:anim calcmode="lin" valueType="num">
                                      <p:cBhvr additive="base">
                                        <p:cTn id="39" dur="750" fill="hold"/>
                                        <p:tgtEl>
                                          <p:spTgt spid="68"/>
                                        </p:tgtEl>
                                        <p:attrNameLst>
                                          <p:attrName>ppt_x</p:attrName>
                                        </p:attrNameLst>
                                      </p:cBhvr>
                                      <p:tavLst>
                                        <p:tav tm="0">
                                          <p:val>
                                            <p:strVal val="#ppt_x"/>
                                          </p:val>
                                        </p:tav>
                                        <p:tav tm="100000">
                                          <p:val>
                                            <p:strVal val="#ppt_x"/>
                                          </p:val>
                                        </p:tav>
                                      </p:tavLst>
                                    </p:anim>
                                    <p:anim calcmode="lin" valueType="num">
                                      <p:cBhvr additive="base">
                                        <p:cTn id="40" dur="750" fill="hold"/>
                                        <p:tgtEl>
                                          <p:spTgt spid="68"/>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65"/>
                                        </p:tgtEl>
                                        <p:attrNameLst>
                                          <p:attrName>style.visibility</p:attrName>
                                        </p:attrNameLst>
                                      </p:cBhvr>
                                      <p:to>
                                        <p:strVal val="visible"/>
                                      </p:to>
                                    </p:set>
                                    <p:anim calcmode="lin" valueType="num">
                                      <p:cBhvr additive="base">
                                        <p:cTn id="43" dur="750" fill="hold"/>
                                        <p:tgtEl>
                                          <p:spTgt spid="65"/>
                                        </p:tgtEl>
                                        <p:attrNameLst>
                                          <p:attrName>ppt_x</p:attrName>
                                        </p:attrNameLst>
                                      </p:cBhvr>
                                      <p:tavLst>
                                        <p:tav tm="0">
                                          <p:val>
                                            <p:strVal val="#ppt_x"/>
                                          </p:val>
                                        </p:tav>
                                        <p:tav tm="100000">
                                          <p:val>
                                            <p:strVal val="#ppt_x"/>
                                          </p:val>
                                        </p:tav>
                                      </p:tavLst>
                                    </p:anim>
                                    <p:anim calcmode="lin" valueType="num">
                                      <p:cBhvr additive="base">
                                        <p:cTn id="44" dur="750" fill="hold"/>
                                        <p:tgtEl>
                                          <p:spTgt spid="65"/>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62"/>
                                        </p:tgtEl>
                                        <p:attrNameLst>
                                          <p:attrName>style.visibility</p:attrName>
                                        </p:attrNameLst>
                                      </p:cBhvr>
                                      <p:to>
                                        <p:strVal val="visible"/>
                                      </p:to>
                                    </p:set>
                                    <p:anim calcmode="lin" valueType="num">
                                      <p:cBhvr additive="base">
                                        <p:cTn id="47" dur="750" fill="hold"/>
                                        <p:tgtEl>
                                          <p:spTgt spid="62"/>
                                        </p:tgtEl>
                                        <p:attrNameLst>
                                          <p:attrName>ppt_x</p:attrName>
                                        </p:attrNameLst>
                                      </p:cBhvr>
                                      <p:tavLst>
                                        <p:tav tm="0">
                                          <p:val>
                                            <p:strVal val="#ppt_x"/>
                                          </p:val>
                                        </p:tav>
                                        <p:tav tm="100000">
                                          <p:val>
                                            <p:strVal val="#ppt_x"/>
                                          </p:val>
                                        </p:tav>
                                      </p:tavLst>
                                    </p:anim>
                                    <p:anim calcmode="lin" valueType="num">
                                      <p:cBhvr additive="base">
                                        <p:cTn id="48" dur="750" fill="hold"/>
                                        <p:tgtEl>
                                          <p:spTgt spid="62"/>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59"/>
                                        </p:tgtEl>
                                        <p:attrNameLst>
                                          <p:attrName>style.visibility</p:attrName>
                                        </p:attrNameLst>
                                      </p:cBhvr>
                                      <p:to>
                                        <p:strVal val="visible"/>
                                      </p:to>
                                    </p:set>
                                    <p:anim calcmode="lin" valueType="num">
                                      <p:cBhvr additive="base">
                                        <p:cTn id="51" dur="750" fill="hold"/>
                                        <p:tgtEl>
                                          <p:spTgt spid="59"/>
                                        </p:tgtEl>
                                        <p:attrNameLst>
                                          <p:attrName>ppt_x</p:attrName>
                                        </p:attrNameLst>
                                      </p:cBhvr>
                                      <p:tavLst>
                                        <p:tav tm="0">
                                          <p:val>
                                            <p:strVal val="#ppt_x"/>
                                          </p:val>
                                        </p:tav>
                                        <p:tav tm="100000">
                                          <p:val>
                                            <p:strVal val="#ppt_x"/>
                                          </p:val>
                                        </p:tav>
                                      </p:tavLst>
                                    </p:anim>
                                    <p:anim calcmode="lin" valueType="num">
                                      <p:cBhvr additive="base">
                                        <p:cTn id="52" dur="750" fill="hold"/>
                                        <p:tgtEl>
                                          <p:spTgt spid="59"/>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80"/>
                                        </p:tgtEl>
                                        <p:attrNameLst>
                                          <p:attrName>style.visibility</p:attrName>
                                        </p:attrNameLst>
                                      </p:cBhvr>
                                      <p:to>
                                        <p:strVal val="visible"/>
                                      </p:to>
                                    </p:set>
                                    <p:anim calcmode="lin" valueType="num">
                                      <p:cBhvr additive="base">
                                        <p:cTn id="55" dur="750" fill="hold"/>
                                        <p:tgtEl>
                                          <p:spTgt spid="80"/>
                                        </p:tgtEl>
                                        <p:attrNameLst>
                                          <p:attrName>ppt_x</p:attrName>
                                        </p:attrNameLst>
                                      </p:cBhvr>
                                      <p:tavLst>
                                        <p:tav tm="0">
                                          <p:val>
                                            <p:strVal val="#ppt_x"/>
                                          </p:val>
                                        </p:tav>
                                        <p:tav tm="100000">
                                          <p:val>
                                            <p:strVal val="#ppt_x"/>
                                          </p:val>
                                        </p:tav>
                                      </p:tavLst>
                                    </p:anim>
                                    <p:anim calcmode="lin" valueType="num">
                                      <p:cBhvr additive="base">
                                        <p:cTn id="56" dur="750" fill="hold"/>
                                        <p:tgtEl>
                                          <p:spTgt spid="80"/>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93"/>
                                        </p:tgtEl>
                                        <p:attrNameLst>
                                          <p:attrName>style.visibility</p:attrName>
                                        </p:attrNameLst>
                                      </p:cBhvr>
                                      <p:to>
                                        <p:strVal val="visible"/>
                                      </p:to>
                                    </p:set>
                                    <p:anim calcmode="lin" valueType="num">
                                      <p:cBhvr additive="base">
                                        <p:cTn id="59" dur="750" fill="hold"/>
                                        <p:tgtEl>
                                          <p:spTgt spid="93"/>
                                        </p:tgtEl>
                                        <p:attrNameLst>
                                          <p:attrName>ppt_x</p:attrName>
                                        </p:attrNameLst>
                                      </p:cBhvr>
                                      <p:tavLst>
                                        <p:tav tm="0">
                                          <p:val>
                                            <p:strVal val="#ppt_x"/>
                                          </p:val>
                                        </p:tav>
                                        <p:tav tm="100000">
                                          <p:val>
                                            <p:strVal val="#ppt_x"/>
                                          </p:val>
                                        </p:tav>
                                      </p:tavLst>
                                    </p:anim>
                                    <p:anim calcmode="lin" valueType="num">
                                      <p:cBhvr additive="base">
                                        <p:cTn id="60" dur="750" fill="hold"/>
                                        <p:tgtEl>
                                          <p:spTgt spid="93"/>
                                        </p:tgtEl>
                                        <p:attrNameLst>
                                          <p:attrName>ppt_y</p:attrName>
                                        </p:attrNameLst>
                                      </p:cBhvr>
                                      <p:tavLst>
                                        <p:tav tm="0">
                                          <p:val>
                                            <p:strVal val="1+#ppt_h/2"/>
                                          </p:val>
                                        </p:tav>
                                        <p:tav tm="100000">
                                          <p:val>
                                            <p:strVal val="#ppt_y"/>
                                          </p:val>
                                        </p:tav>
                                      </p:tavLst>
                                    </p:anim>
                                  </p:childTnLst>
                                </p:cTn>
                              </p:par>
                              <p:par>
                                <p:cTn id="61" presetID="2" presetClass="entr" presetSubtype="4" fill="hold" grpId="0" nodeType="withEffect">
                                  <p:stCondLst>
                                    <p:cond delay="0"/>
                                  </p:stCondLst>
                                  <p:childTnLst>
                                    <p:set>
                                      <p:cBhvr>
                                        <p:cTn id="62" dur="1" fill="hold">
                                          <p:stCondLst>
                                            <p:cond delay="0"/>
                                          </p:stCondLst>
                                        </p:cTn>
                                        <p:tgtEl>
                                          <p:spTgt spid="94"/>
                                        </p:tgtEl>
                                        <p:attrNameLst>
                                          <p:attrName>style.visibility</p:attrName>
                                        </p:attrNameLst>
                                      </p:cBhvr>
                                      <p:to>
                                        <p:strVal val="visible"/>
                                      </p:to>
                                    </p:set>
                                    <p:anim calcmode="lin" valueType="num">
                                      <p:cBhvr additive="base">
                                        <p:cTn id="63" dur="750" fill="hold"/>
                                        <p:tgtEl>
                                          <p:spTgt spid="94"/>
                                        </p:tgtEl>
                                        <p:attrNameLst>
                                          <p:attrName>ppt_x</p:attrName>
                                        </p:attrNameLst>
                                      </p:cBhvr>
                                      <p:tavLst>
                                        <p:tav tm="0">
                                          <p:val>
                                            <p:strVal val="#ppt_x"/>
                                          </p:val>
                                        </p:tav>
                                        <p:tav tm="100000">
                                          <p:val>
                                            <p:strVal val="#ppt_x"/>
                                          </p:val>
                                        </p:tav>
                                      </p:tavLst>
                                    </p:anim>
                                    <p:anim calcmode="lin" valueType="num">
                                      <p:cBhvr additive="base">
                                        <p:cTn id="64" dur="750" fill="hold"/>
                                        <p:tgtEl>
                                          <p:spTgt spid="94"/>
                                        </p:tgtEl>
                                        <p:attrNameLst>
                                          <p:attrName>ppt_y</p:attrName>
                                        </p:attrNameLst>
                                      </p:cBhvr>
                                      <p:tavLst>
                                        <p:tav tm="0">
                                          <p:val>
                                            <p:strVal val="1+#ppt_h/2"/>
                                          </p:val>
                                        </p:tav>
                                        <p:tav tm="100000">
                                          <p:val>
                                            <p:strVal val="#ppt_y"/>
                                          </p:val>
                                        </p:tav>
                                      </p:tavLst>
                                    </p:anim>
                                  </p:childTnLst>
                                </p:cTn>
                              </p:par>
                              <p:par>
                                <p:cTn id="65" presetID="2" presetClass="entr" presetSubtype="4" fill="hold" grpId="0" nodeType="withEffect">
                                  <p:stCondLst>
                                    <p:cond delay="0"/>
                                  </p:stCondLst>
                                  <p:childTnLst>
                                    <p:set>
                                      <p:cBhvr>
                                        <p:cTn id="66" dur="1" fill="hold">
                                          <p:stCondLst>
                                            <p:cond delay="0"/>
                                          </p:stCondLst>
                                        </p:cTn>
                                        <p:tgtEl>
                                          <p:spTgt spid="95"/>
                                        </p:tgtEl>
                                        <p:attrNameLst>
                                          <p:attrName>style.visibility</p:attrName>
                                        </p:attrNameLst>
                                      </p:cBhvr>
                                      <p:to>
                                        <p:strVal val="visible"/>
                                      </p:to>
                                    </p:set>
                                    <p:anim calcmode="lin" valueType="num">
                                      <p:cBhvr additive="base">
                                        <p:cTn id="67" dur="750" fill="hold"/>
                                        <p:tgtEl>
                                          <p:spTgt spid="95"/>
                                        </p:tgtEl>
                                        <p:attrNameLst>
                                          <p:attrName>ppt_x</p:attrName>
                                        </p:attrNameLst>
                                      </p:cBhvr>
                                      <p:tavLst>
                                        <p:tav tm="0">
                                          <p:val>
                                            <p:strVal val="#ppt_x"/>
                                          </p:val>
                                        </p:tav>
                                        <p:tav tm="100000">
                                          <p:val>
                                            <p:strVal val="#ppt_x"/>
                                          </p:val>
                                        </p:tav>
                                      </p:tavLst>
                                    </p:anim>
                                    <p:anim calcmode="lin" valueType="num">
                                      <p:cBhvr additive="base">
                                        <p:cTn id="68" dur="750" fill="hold"/>
                                        <p:tgtEl>
                                          <p:spTgt spid="95"/>
                                        </p:tgtEl>
                                        <p:attrNameLst>
                                          <p:attrName>ppt_y</p:attrName>
                                        </p:attrNameLst>
                                      </p:cBhvr>
                                      <p:tavLst>
                                        <p:tav tm="0">
                                          <p:val>
                                            <p:strVal val="1+#ppt_h/2"/>
                                          </p:val>
                                        </p:tav>
                                        <p:tav tm="100000">
                                          <p:val>
                                            <p:strVal val="#ppt_y"/>
                                          </p:val>
                                        </p:tav>
                                      </p:tavLst>
                                    </p:anim>
                                  </p:childTnLst>
                                </p:cTn>
                              </p:par>
                            </p:childTnLst>
                          </p:cTn>
                        </p:par>
                        <p:par>
                          <p:cTn id="69" fill="hold">
                            <p:stCondLst>
                              <p:cond delay="2500"/>
                            </p:stCondLst>
                            <p:childTnLst>
                              <p:par>
                                <p:cTn id="70" presetID="42" presetClass="entr" presetSubtype="0" fill="hold" grpId="0" nodeType="afterEffect">
                                  <p:stCondLst>
                                    <p:cond delay="0"/>
                                  </p:stCondLst>
                                  <p:childTnLst>
                                    <p:set>
                                      <p:cBhvr>
                                        <p:cTn id="71" dur="1" fill="hold">
                                          <p:stCondLst>
                                            <p:cond delay="0"/>
                                          </p:stCondLst>
                                        </p:cTn>
                                        <p:tgtEl>
                                          <p:spTgt spid="98"/>
                                        </p:tgtEl>
                                        <p:attrNameLst>
                                          <p:attrName>style.visibility</p:attrName>
                                        </p:attrNameLst>
                                      </p:cBhvr>
                                      <p:to>
                                        <p:strVal val="visible"/>
                                      </p:to>
                                    </p:set>
                                    <p:animEffect transition="in" filter="fade">
                                      <p:cBhvr>
                                        <p:cTn id="72" dur="1000"/>
                                        <p:tgtEl>
                                          <p:spTgt spid="98"/>
                                        </p:tgtEl>
                                      </p:cBhvr>
                                    </p:animEffect>
                                    <p:anim calcmode="lin" valueType="num">
                                      <p:cBhvr>
                                        <p:cTn id="73" dur="1000" fill="hold"/>
                                        <p:tgtEl>
                                          <p:spTgt spid="98"/>
                                        </p:tgtEl>
                                        <p:attrNameLst>
                                          <p:attrName>ppt_x</p:attrName>
                                        </p:attrNameLst>
                                      </p:cBhvr>
                                      <p:tavLst>
                                        <p:tav tm="0">
                                          <p:val>
                                            <p:strVal val="#ppt_x"/>
                                          </p:val>
                                        </p:tav>
                                        <p:tav tm="100000">
                                          <p:val>
                                            <p:strVal val="#ppt_x"/>
                                          </p:val>
                                        </p:tav>
                                      </p:tavLst>
                                    </p:anim>
                                    <p:anim calcmode="lin" valueType="num">
                                      <p:cBhvr>
                                        <p:cTn id="74" dur="1000" fill="hold"/>
                                        <p:tgtEl>
                                          <p:spTgt spid="98"/>
                                        </p:tgtEl>
                                        <p:attrNameLst>
                                          <p:attrName>ppt_y</p:attrName>
                                        </p:attrNameLst>
                                      </p:cBhvr>
                                      <p:tavLst>
                                        <p:tav tm="0">
                                          <p:val>
                                            <p:strVal val="#ppt_y+.1"/>
                                          </p:val>
                                        </p:tav>
                                        <p:tav tm="100000">
                                          <p:val>
                                            <p:strVal val="#ppt_y"/>
                                          </p:val>
                                        </p:tav>
                                      </p:tavLst>
                                    </p:anim>
                                  </p:childTnLst>
                                </p:cTn>
                              </p:par>
                              <p:par>
                                <p:cTn id="75" presetID="22" presetClass="entr" presetSubtype="8" fill="hold" grpId="0" nodeType="withEffect">
                                  <p:stCondLst>
                                    <p:cond delay="0"/>
                                  </p:stCondLst>
                                  <p:childTnLst>
                                    <p:set>
                                      <p:cBhvr>
                                        <p:cTn id="76" dur="1" fill="hold">
                                          <p:stCondLst>
                                            <p:cond delay="0"/>
                                          </p:stCondLst>
                                        </p:cTn>
                                        <p:tgtEl>
                                          <p:spTgt spid="97"/>
                                        </p:tgtEl>
                                        <p:attrNameLst>
                                          <p:attrName>style.visibility</p:attrName>
                                        </p:attrNameLst>
                                      </p:cBhvr>
                                      <p:to>
                                        <p:strVal val="visible"/>
                                      </p:to>
                                    </p:set>
                                    <p:animEffect transition="in" filter="wipe(left)">
                                      <p:cBhvr>
                                        <p:cTn id="77" dur="1000"/>
                                        <p:tgtEl>
                                          <p:spTgt spid="97"/>
                                        </p:tgtEl>
                                      </p:cBhvr>
                                    </p:animEffect>
                                  </p:childTnLst>
                                </p:cTn>
                              </p:par>
                            </p:childTnLst>
                          </p:cTn>
                        </p:par>
                        <p:par>
                          <p:cTn id="78" fill="hold">
                            <p:stCondLst>
                              <p:cond delay="3500"/>
                            </p:stCondLst>
                            <p:childTnLst>
                              <p:par>
                                <p:cTn id="79" presetID="22" presetClass="entr" presetSubtype="4" fill="hold" grpId="0" nodeType="afterEffect">
                                  <p:stCondLst>
                                    <p:cond delay="0"/>
                                  </p:stCondLst>
                                  <p:childTnLst>
                                    <p:set>
                                      <p:cBhvr>
                                        <p:cTn id="80" dur="1" fill="hold">
                                          <p:stCondLst>
                                            <p:cond delay="0"/>
                                          </p:stCondLst>
                                        </p:cTn>
                                        <p:tgtEl>
                                          <p:spTgt spid="109"/>
                                        </p:tgtEl>
                                        <p:attrNameLst>
                                          <p:attrName>style.visibility</p:attrName>
                                        </p:attrNameLst>
                                      </p:cBhvr>
                                      <p:to>
                                        <p:strVal val="visible"/>
                                      </p:to>
                                    </p:set>
                                    <p:animEffect transition="in" filter="wipe(down)">
                                      <p:cBhvr>
                                        <p:cTn id="81" dur="500"/>
                                        <p:tgtEl>
                                          <p:spTgt spid="109"/>
                                        </p:tgtEl>
                                      </p:cBhvr>
                                    </p:animEffect>
                                  </p:childTnLst>
                                </p:cTn>
                              </p:par>
                            </p:childTnLst>
                          </p:cTn>
                        </p:par>
                        <p:par>
                          <p:cTn id="82" fill="hold">
                            <p:stCondLst>
                              <p:cond delay="4000"/>
                            </p:stCondLst>
                            <p:childTnLst>
                              <p:par>
                                <p:cTn id="83" presetID="22" presetClass="entr" presetSubtype="4" fill="hold" grpId="0" nodeType="afterEffect">
                                  <p:stCondLst>
                                    <p:cond delay="0"/>
                                  </p:stCondLst>
                                  <p:childTnLst>
                                    <p:set>
                                      <p:cBhvr>
                                        <p:cTn id="84" dur="1" fill="hold">
                                          <p:stCondLst>
                                            <p:cond delay="0"/>
                                          </p:stCondLst>
                                        </p:cTn>
                                        <p:tgtEl>
                                          <p:spTgt spid="115"/>
                                        </p:tgtEl>
                                        <p:attrNameLst>
                                          <p:attrName>style.visibility</p:attrName>
                                        </p:attrNameLst>
                                      </p:cBhvr>
                                      <p:to>
                                        <p:strVal val="visible"/>
                                      </p:to>
                                    </p:set>
                                    <p:animEffect transition="in" filter="wipe(down)">
                                      <p:cBhvr>
                                        <p:cTn id="85" dur="500"/>
                                        <p:tgtEl>
                                          <p:spTgt spid="115"/>
                                        </p:tgtEl>
                                      </p:cBhvr>
                                    </p:animEffect>
                                  </p:childTnLst>
                                </p:cTn>
                              </p:par>
                            </p:childTnLst>
                          </p:cTn>
                        </p:par>
                        <p:par>
                          <p:cTn id="86" fill="hold">
                            <p:stCondLst>
                              <p:cond delay="4500"/>
                            </p:stCondLst>
                            <p:childTnLst>
                              <p:par>
                                <p:cTn id="87" presetID="22" presetClass="entr" presetSubtype="4" fill="hold" grpId="0" nodeType="afterEffect">
                                  <p:stCondLst>
                                    <p:cond delay="0"/>
                                  </p:stCondLst>
                                  <p:childTnLst>
                                    <p:set>
                                      <p:cBhvr>
                                        <p:cTn id="88" dur="1" fill="hold">
                                          <p:stCondLst>
                                            <p:cond delay="0"/>
                                          </p:stCondLst>
                                        </p:cTn>
                                        <p:tgtEl>
                                          <p:spTgt spid="121"/>
                                        </p:tgtEl>
                                        <p:attrNameLst>
                                          <p:attrName>style.visibility</p:attrName>
                                        </p:attrNameLst>
                                      </p:cBhvr>
                                      <p:to>
                                        <p:strVal val="visible"/>
                                      </p:to>
                                    </p:set>
                                    <p:animEffect transition="in" filter="wipe(down)">
                                      <p:cBhvr>
                                        <p:cTn id="89" dur="500"/>
                                        <p:tgtEl>
                                          <p:spTgt spid="121"/>
                                        </p:tgtEl>
                                      </p:cBhvr>
                                    </p:animEffect>
                                  </p:childTnLst>
                                </p:cTn>
                              </p:par>
                            </p:childTnLst>
                          </p:cTn>
                        </p:par>
                        <p:par>
                          <p:cTn id="90" fill="hold">
                            <p:stCondLst>
                              <p:cond delay="5000"/>
                            </p:stCondLst>
                            <p:childTnLst>
                              <p:par>
                                <p:cTn id="91" presetID="22" presetClass="entr" presetSubtype="4" fill="hold" grpId="0" nodeType="afterEffect">
                                  <p:stCondLst>
                                    <p:cond delay="0"/>
                                  </p:stCondLst>
                                  <p:childTnLst>
                                    <p:set>
                                      <p:cBhvr>
                                        <p:cTn id="92" dur="1" fill="hold">
                                          <p:stCondLst>
                                            <p:cond delay="0"/>
                                          </p:stCondLst>
                                        </p:cTn>
                                        <p:tgtEl>
                                          <p:spTgt spid="127"/>
                                        </p:tgtEl>
                                        <p:attrNameLst>
                                          <p:attrName>style.visibility</p:attrName>
                                        </p:attrNameLst>
                                      </p:cBhvr>
                                      <p:to>
                                        <p:strVal val="visible"/>
                                      </p:to>
                                    </p:set>
                                    <p:animEffect transition="in" filter="wipe(down)">
                                      <p:cBhvr>
                                        <p:cTn id="93" dur="500"/>
                                        <p:tgtEl>
                                          <p:spTgt spid="127"/>
                                        </p:tgtEl>
                                      </p:cBhvr>
                                    </p:animEffect>
                                  </p:childTnLst>
                                </p:cTn>
                              </p:par>
                            </p:childTnLst>
                          </p:cTn>
                        </p:par>
                        <p:par>
                          <p:cTn id="94" fill="hold">
                            <p:stCondLst>
                              <p:cond delay="5500"/>
                            </p:stCondLst>
                            <p:childTnLst>
                              <p:par>
                                <p:cTn id="95" presetID="42" presetClass="entr" presetSubtype="0" fill="hold" grpId="0" nodeType="afterEffect">
                                  <p:stCondLst>
                                    <p:cond delay="0"/>
                                  </p:stCondLst>
                                  <p:childTnLst>
                                    <p:set>
                                      <p:cBhvr>
                                        <p:cTn id="96" dur="1" fill="hold">
                                          <p:stCondLst>
                                            <p:cond delay="0"/>
                                          </p:stCondLst>
                                        </p:cTn>
                                        <p:tgtEl>
                                          <p:spTgt spid="106"/>
                                        </p:tgtEl>
                                        <p:attrNameLst>
                                          <p:attrName>style.visibility</p:attrName>
                                        </p:attrNameLst>
                                      </p:cBhvr>
                                      <p:to>
                                        <p:strVal val="visible"/>
                                      </p:to>
                                    </p:set>
                                    <p:animEffect transition="in" filter="fade">
                                      <p:cBhvr>
                                        <p:cTn id="97" dur="1000"/>
                                        <p:tgtEl>
                                          <p:spTgt spid="106"/>
                                        </p:tgtEl>
                                      </p:cBhvr>
                                    </p:animEffect>
                                    <p:anim calcmode="lin" valueType="num">
                                      <p:cBhvr>
                                        <p:cTn id="98" dur="1000" fill="hold"/>
                                        <p:tgtEl>
                                          <p:spTgt spid="106"/>
                                        </p:tgtEl>
                                        <p:attrNameLst>
                                          <p:attrName>ppt_x</p:attrName>
                                        </p:attrNameLst>
                                      </p:cBhvr>
                                      <p:tavLst>
                                        <p:tav tm="0">
                                          <p:val>
                                            <p:strVal val="#ppt_x"/>
                                          </p:val>
                                        </p:tav>
                                        <p:tav tm="100000">
                                          <p:val>
                                            <p:strVal val="#ppt_x"/>
                                          </p:val>
                                        </p:tav>
                                      </p:tavLst>
                                    </p:anim>
                                    <p:anim calcmode="lin" valueType="num">
                                      <p:cBhvr>
                                        <p:cTn id="99" dur="1000" fill="hold"/>
                                        <p:tgtEl>
                                          <p:spTgt spid="106"/>
                                        </p:tgtEl>
                                        <p:attrNameLst>
                                          <p:attrName>ppt_y</p:attrName>
                                        </p:attrNameLst>
                                      </p:cBhvr>
                                      <p:tavLst>
                                        <p:tav tm="0">
                                          <p:val>
                                            <p:strVal val="#ppt_y+.1"/>
                                          </p:val>
                                        </p:tav>
                                        <p:tav tm="100000">
                                          <p:val>
                                            <p:strVal val="#ppt_y"/>
                                          </p:val>
                                        </p:tav>
                                      </p:tavLst>
                                    </p:anim>
                                  </p:childTnLst>
                                </p:cTn>
                              </p:par>
                              <p:par>
                                <p:cTn id="100" presetID="22" presetClass="entr" presetSubtype="8" fill="hold" grpId="0" nodeType="withEffect">
                                  <p:stCondLst>
                                    <p:cond delay="0"/>
                                  </p:stCondLst>
                                  <p:childTnLst>
                                    <p:set>
                                      <p:cBhvr>
                                        <p:cTn id="101" dur="1" fill="hold">
                                          <p:stCondLst>
                                            <p:cond delay="0"/>
                                          </p:stCondLst>
                                        </p:cTn>
                                        <p:tgtEl>
                                          <p:spTgt spid="105"/>
                                        </p:tgtEl>
                                        <p:attrNameLst>
                                          <p:attrName>style.visibility</p:attrName>
                                        </p:attrNameLst>
                                      </p:cBhvr>
                                      <p:to>
                                        <p:strVal val="visible"/>
                                      </p:to>
                                    </p:set>
                                    <p:animEffect transition="in" filter="wipe(left)">
                                      <p:cBhvr>
                                        <p:cTn id="102" dur="1000"/>
                                        <p:tgtEl>
                                          <p:spTgt spid="105"/>
                                        </p:tgtEl>
                                      </p:cBhvr>
                                    </p:animEffect>
                                  </p:childTnLst>
                                </p:cTn>
                              </p:par>
                            </p:childTnLst>
                          </p:cTn>
                        </p:par>
                        <p:par>
                          <p:cTn id="103" fill="hold">
                            <p:stCondLst>
                              <p:cond delay="6500"/>
                            </p:stCondLst>
                            <p:childTnLst>
                              <p:par>
                                <p:cTn id="104" presetID="22" presetClass="entr" presetSubtype="4" fill="hold" grpId="0" nodeType="afterEffect">
                                  <p:stCondLst>
                                    <p:cond delay="0"/>
                                  </p:stCondLst>
                                  <p:childTnLst>
                                    <p:set>
                                      <p:cBhvr>
                                        <p:cTn id="105" dur="1" fill="hold">
                                          <p:stCondLst>
                                            <p:cond delay="0"/>
                                          </p:stCondLst>
                                        </p:cTn>
                                        <p:tgtEl>
                                          <p:spTgt spid="111"/>
                                        </p:tgtEl>
                                        <p:attrNameLst>
                                          <p:attrName>style.visibility</p:attrName>
                                        </p:attrNameLst>
                                      </p:cBhvr>
                                      <p:to>
                                        <p:strVal val="visible"/>
                                      </p:to>
                                    </p:set>
                                    <p:animEffect transition="in" filter="wipe(down)">
                                      <p:cBhvr>
                                        <p:cTn id="106" dur="500"/>
                                        <p:tgtEl>
                                          <p:spTgt spid="111"/>
                                        </p:tgtEl>
                                      </p:cBhvr>
                                    </p:animEffect>
                                  </p:childTnLst>
                                </p:cTn>
                              </p:par>
                            </p:childTnLst>
                          </p:cTn>
                        </p:par>
                        <p:par>
                          <p:cTn id="107" fill="hold">
                            <p:stCondLst>
                              <p:cond delay="7000"/>
                            </p:stCondLst>
                            <p:childTnLst>
                              <p:par>
                                <p:cTn id="108" presetID="22" presetClass="entr" presetSubtype="4" fill="hold" grpId="0" nodeType="afterEffect">
                                  <p:stCondLst>
                                    <p:cond delay="0"/>
                                  </p:stCondLst>
                                  <p:childTnLst>
                                    <p:set>
                                      <p:cBhvr>
                                        <p:cTn id="109" dur="1" fill="hold">
                                          <p:stCondLst>
                                            <p:cond delay="0"/>
                                          </p:stCondLst>
                                        </p:cTn>
                                        <p:tgtEl>
                                          <p:spTgt spid="117"/>
                                        </p:tgtEl>
                                        <p:attrNameLst>
                                          <p:attrName>style.visibility</p:attrName>
                                        </p:attrNameLst>
                                      </p:cBhvr>
                                      <p:to>
                                        <p:strVal val="visible"/>
                                      </p:to>
                                    </p:set>
                                    <p:animEffect transition="in" filter="wipe(down)">
                                      <p:cBhvr>
                                        <p:cTn id="110" dur="500"/>
                                        <p:tgtEl>
                                          <p:spTgt spid="117"/>
                                        </p:tgtEl>
                                      </p:cBhvr>
                                    </p:animEffect>
                                  </p:childTnLst>
                                </p:cTn>
                              </p:par>
                            </p:childTnLst>
                          </p:cTn>
                        </p:par>
                        <p:par>
                          <p:cTn id="111" fill="hold">
                            <p:stCondLst>
                              <p:cond delay="7500"/>
                            </p:stCondLst>
                            <p:childTnLst>
                              <p:par>
                                <p:cTn id="112" presetID="22" presetClass="entr" presetSubtype="4" fill="hold" grpId="0" nodeType="afterEffect">
                                  <p:stCondLst>
                                    <p:cond delay="0"/>
                                  </p:stCondLst>
                                  <p:childTnLst>
                                    <p:set>
                                      <p:cBhvr>
                                        <p:cTn id="113" dur="1" fill="hold">
                                          <p:stCondLst>
                                            <p:cond delay="0"/>
                                          </p:stCondLst>
                                        </p:cTn>
                                        <p:tgtEl>
                                          <p:spTgt spid="123"/>
                                        </p:tgtEl>
                                        <p:attrNameLst>
                                          <p:attrName>style.visibility</p:attrName>
                                        </p:attrNameLst>
                                      </p:cBhvr>
                                      <p:to>
                                        <p:strVal val="visible"/>
                                      </p:to>
                                    </p:set>
                                    <p:animEffect transition="in" filter="wipe(down)">
                                      <p:cBhvr>
                                        <p:cTn id="114" dur="500"/>
                                        <p:tgtEl>
                                          <p:spTgt spid="123"/>
                                        </p:tgtEl>
                                      </p:cBhvr>
                                    </p:animEffect>
                                  </p:childTnLst>
                                </p:cTn>
                              </p:par>
                            </p:childTnLst>
                          </p:cTn>
                        </p:par>
                        <p:par>
                          <p:cTn id="115" fill="hold">
                            <p:stCondLst>
                              <p:cond delay="8000"/>
                            </p:stCondLst>
                            <p:childTnLst>
                              <p:par>
                                <p:cTn id="116" presetID="22" presetClass="entr" presetSubtype="4" fill="hold" grpId="0" nodeType="afterEffect">
                                  <p:stCondLst>
                                    <p:cond delay="0"/>
                                  </p:stCondLst>
                                  <p:childTnLst>
                                    <p:set>
                                      <p:cBhvr>
                                        <p:cTn id="117" dur="1" fill="hold">
                                          <p:stCondLst>
                                            <p:cond delay="0"/>
                                          </p:stCondLst>
                                        </p:cTn>
                                        <p:tgtEl>
                                          <p:spTgt spid="129"/>
                                        </p:tgtEl>
                                        <p:attrNameLst>
                                          <p:attrName>style.visibility</p:attrName>
                                        </p:attrNameLst>
                                      </p:cBhvr>
                                      <p:to>
                                        <p:strVal val="visible"/>
                                      </p:to>
                                    </p:set>
                                    <p:animEffect transition="in" filter="wipe(down)">
                                      <p:cBhvr>
                                        <p:cTn id="118" dur="500"/>
                                        <p:tgtEl>
                                          <p:spTgt spid="129"/>
                                        </p:tgtEl>
                                      </p:cBhvr>
                                    </p:animEffect>
                                  </p:childTnLst>
                                </p:cTn>
                              </p:par>
                            </p:childTnLst>
                          </p:cTn>
                        </p:par>
                        <p:par>
                          <p:cTn id="119" fill="hold">
                            <p:stCondLst>
                              <p:cond delay="8500"/>
                            </p:stCondLst>
                            <p:childTnLst>
                              <p:par>
                                <p:cTn id="120" presetID="42" presetClass="entr" presetSubtype="0" fill="hold" grpId="0" nodeType="afterEffect">
                                  <p:stCondLst>
                                    <p:cond delay="0"/>
                                  </p:stCondLst>
                                  <p:childTnLst>
                                    <p:set>
                                      <p:cBhvr>
                                        <p:cTn id="121" dur="1" fill="hold">
                                          <p:stCondLst>
                                            <p:cond delay="0"/>
                                          </p:stCondLst>
                                        </p:cTn>
                                        <p:tgtEl>
                                          <p:spTgt spid="108"/>
                                        </p:tgtEl>
                                        <p:attrNameLst>
                                          <p:attrName>style.visibility</p:attrName>
                                        </p:attrNameLst>
                                      </p:cBhvr>
                                      <p:to>
                                        <p:strVal val="visible"/>
                                      </p:to>
                                    </p:set>
                                    <p:animEffect transition="in" filter="fade">
                                      <p:cBhvr>
                                        <p:cTn id="122" dur="1000"/>
                                        <p:tgtEl>
                                          <p:spTgt spid="108"/>
                                        </p:tgtEl>
                                      </p:cBhvr>
                                    </p:animEffect>
                                    <p:anim calcmode="lin" valueType="num">
                                      <p:cBhvr>
                                        <p:cTn id="123" dur="1000" fill="hold"/>
                                        <p:tgtEl>
                                          <p:spTgt spid="108"/>
                                        </p:tgtEl>
                                        <p:attrNameLst>
                                          <p:attrName>ppt_x</p:attrName>
                                        </p:attrNameLst>
                                      </p:cBhvr>
                                      <p:tavLst>
                                        <p:tav tm="0">
                                          <p:val>
                                            <p:strVal val="#ppt_x"/>
                                          </p:val>
                                        </p:tav>
                                        <p:tav tm="100000">
                                          <p:val>
                                            <p:strVal val="#ppt_x"/>
                                          </p:val>
                                        </p:tav>
                                      </p:tavLst>
                                    </p:anim>
                                    <p:anim calcmode="lin" valueType="num">
                                      <p:cBhvr>
                                        <p:cTn id="124" dur="1000" fill="hold"/>
                                        <p:tgtEl>
                                          <p:spTgt spid="108"/>
                                        </p:tgtEl>
                                        <p:attrNameLst>
                                          <p:attrName>ppt_y</p:attrName>
                                        </p:attrNameLst>
                                      </p:cBhvr>
                                      <p:tavLst>
                                        <p:tav tm="0">
                                          <p:val>
                                            <p:strVal val="#ppt_y+.1"/>
                                          </p:val>
                                        </p:tav>
                                        <p:tav tm="100000">
                                          <p:val>
                                            <p:strVal val="#ppt_y"/>
                                          </p:val>
                                        </p:tav>
                                      </p:tavLst>
                                    </p:anim>
                                  </p:childTnLst>
                                </p:cTn>
                              </p:par>
                              <p:par>
                                <p:cTn id="125" presetID="22" presetClass="entr" presetSubtype="8" fill="hold" grpId="0" nodeType="withEffect">
                                  <p:stCondLst>
                                    <p:cond delay="0"/>
                                  </p:stCondLst>
                                  <p:childTnLst>
                                    <p:set>
                                      <p:cBhvr>
                                        <p:cTn id="126" dur="1" fill="hold">
                                          <p:stCondLst>
                                            <p:cond delay="0"/>
                                          </p:stCondLst>
                                        </p:cTn>
                                        <p:tgtEl>
                                          <p:spTgt spid="107"/>
                                        </p:tgtEl>
                                        <p:attrNameLst>
                                          <p:attrName>style.visibility</p:attrName>
                                        </p:attrNameLst>
                                      </p:cBhvr>
                                      <p:to>
                                        <p:strVal val="visible"/>
                                      </p:to>
                                    </p:set>
                                    <p:animEffect transition="in" filter="wipe(left)">
                                      <p:cBhvr>
                                        <p:cTn id="127" dur="1000"/>
                                        <p:tgtEl>
                                          <p:spTgt spid="107"/>
                                        </p:tgtEl>
                                      </p:cBhvr>
                                    </p:animEffect>
                                  </p:childTnLst>
                                </p:cTn>
                              </p:par>
                            </p:childTnLst>
                          </p:cTn>
                        </p:par>
                        <p:par>
                          <p:cTn id="128" fill="hold">
                            <p:stCondLst>
                              <p:cond delay="9500"/>
                            </p:stCondLst>
                            <p:childTnLst>
                              <p:par>
                                <p:cTn id="129" presetID="22" presetClass="entr" presetSubtype="4" fill="hold" grpId="0" nodeType="afterEffect">
                                  <p:stCondLst>
                                    <p:cond delay="0"/>
                                  </p:stCondLst>
                                  <p:childTnLst>
                                    <p:set>
                                      <p:cBhvr>
                                        <p:cTn id="130" dur="1" fill="hold">
                                          <p:stCondLst>
                                            <p:cond delay="0"/>
                                          </p:stCondLst>
                                        </p:cTn>
                                        <p:tgtEl>
                                          <p:spTgt spid="113"/>
                                        </p:tgtEl>
                                        <p:attrNameLst>
                                          <p:attrName>style.visibility</p:attrName>
                                        </p:attrNameLst>
                                      </p:cBhvr>
                                      <p:to>
                                        <p:strVal val="visible"/>
                                      </p:to>
                                    </p:set>
                                    <p:animEffect transition="in" filter="wipe(down)">
                                      <p:cBhvr>
                                        <p:cTn id="131" dur="500"/>
                                        <p:tgtEl>
                                          <p:spTgt spid="113"/>
                                        </p:tgtEl>
                                      </p:cBhvr>
                                    </p:animEffect>
                                  </p:childTnLst>
                                </p:cTn>
                              </p:par>
                            </p:childTnLst>
                          </p:cTn>
                        </p:par>
                        <p:par>
                          <p:cTn id="132" fill="hold">
                            <p:stCondLst>
                              <p:cond delay="10000"/>
                            </p:stCondLst>
                            <p:childTnLst>
                              <p:par>
                                <p:cTn id="133" presetID="22" presetClass="entr" presetSubtype="4" fill="hold" grpId="0" nodeType="afterEffect">
                                  <p:stCondLst>
                                    <p:cond delay="0"/>
                                  </p:stCondLst>
                                  <p:childTnLst>
                                    <p:set>
                                      <p:cBhvr>
                                        <p:cTn id="134" dur="1" fill="hold">
                                          <p:stCondLst>
                                            <p:cond delay="0"/>
                                          </p:stCondLst>
                                        </p:cTn>
                                        <p:tgtEl>
                                          <p:spTgt spid="119"/>
                                        </p:tgtEl>
                                        <p:attrNameLst>
                                          <p:attrName>style.visibility</p:attrName>
                                        </p:attrNameLst>
                                      </p:cBhvr>
                                      <p:to>
                                        <p:strVal val="visible"/>
                                      </p:to>
                                    </p:set>
                                    <p:animEffect transition="in" filter="wipe(down)">
                                      <p:cBhvr>
                                        <p:cTn id="135" dur="500"/>
                                        <p:tgtEl>
                                          <p:spTgt spid="119"/>
                                        </p:tgtEl>
                                      </p:cBhvr>
                                    </p:animEffect>
                                  </p:childTnLst>
                                </p:cTn>
                              </p:par>
                            </p:childTnLst>
                          </p:cTn>
                        </p:par>
                        <p:par>
                          <p:cTn id="136" fill="hold">
                            <p:stCondLst>
                              <p:cond delay="10500"/>
                            </p:stCondLst>
                            <p:childTnLst>
                              <p:par>
                                <p:cTn id="137" presetID="22" presetClass="entr" presetSubtype="4" fill="hold" grpId="0" nodeType="afterEffect">
                                  <p:stCondLst>
                                    <p:cond delay="0"/>
                                  </p:stCondLst>
                                  <p:childTnLst>
                                    <p:set>
                                      <p:cBhvr>
                                        <p:cTn id="138" dur="1" fill="hold">
                                          <p:stCondLst>
                                            <p:cond delay="0"/>
                                          </p:stCondLst>
                                        </p:cTn>
                                        <p:tgtEl>
                                          <p:spTgt spid="125"/>
                                        </p:tgtEl>
                                        <p:attrNameLst>
                                          <p:attrName>style.visibility</p:attrName>
                                        </p:attrNameLst>
                                      </p:cBhvr>
                                      <p:to>
                                        <p:strVal val="visible"/>
                                      </p:to>
                                    </p:set>
                                    <p:animEffect transition="in" filter="wipe(down)">
                                      <p:cBhvr>
                                        <p:cTn id="139" dur="500"/>
                                        <p:tgtEl>
                                          <p:spTgt spid="125"/>
                                        </p:tgtEl>
                                      </p:cBhvr>
                                    </p:animEffect>
                                  </p:childTnLst>
                                </p:cTn>
                              </p:par>
                            </p:childTnLst>
                          </p:cTn>
                        </p:par>
                        <p:par>
                          <p:cTn id="140" fill="hold">
                            <p:stCondLst>
                              <p:cond delay="11000"/>
                            </p:stCondLst>
                            <p:childTnLst>
                              <p:par>
                                <p:cTn id="141" presetID="22" presetClass="entr" presetSubtype="4" fill="hold" grpId="0" nodeType="afterEffect">
                                  <p:stCondLst>
                                    <p:cond delay="0"/>
                                  </p:stCondLst>
                                  <p:childTnLst>
                                    <p:set>
                                      <p:cBhvr>
                                        <p:cTn id="142" dur="1" fill="hold">
                                          <p:stCondLst>
                                            <p:cond delay="0"/>
                                          </p:stCondLst>
                                        </p:cTn>
                                        <p:tgtEl>
                                          <p:spTgt spid="131"/>
                                        </p:tgtEl>
                                        <p:attrNameLst>
                                          <p:attrName>style.visibility</p:attrName>
                                        </p:attrNameLst>
                                      </p:cBhvr>
                                      <p:to>
                                        <p:strVal val="visible"/>
                                      </p:to>
                                    </p:set>
                                    <p:animEffect transition="in" filter="wipe(down)">
                                      <p:cBhvr>
                                        <p:cTn id="143" dur="500"/>
                                        <p:tgtEl>
                                          <p:spTgt spid="1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animBg="1"/>
      <p:bldP spid="92" grpId="0"/>
      <p:bldP spid="59" grpId="0"/>
      <p:bldP spid="62" grpId="0"/>
      <p:bldP spid="65" grpId="0"/>
      <p:bldP spid="68" grpId="0"/>
      <p:bldP spid="71" grpId="0"/>
      <p:bldP spid="109" grpId="0" animBg="1"/>
      <p:bldP spid="80" grpId="0"/>
      <p:bldP spid="115" grpId="0" animBg="1"/>
      <p:bldP spid="93" grpId="0"/>
      <p:bldP spid="121" grpId="0" animBg="1"/>
      <p:bldP spid="94" grpId="0"/>
      <p:bldP spid="127" grpId="0" animBg="1"/>
      <p:bldP spid="95" grpId="0"/>
      <p:bldP spid="111" grpId="0" animBg="1"/>
      <p:bldP spid="117" grpId="0" animBg="1"/>
      <p:bldP spid="123" grpId="0" animBg="1"/>
      <p:bldP spid="129" grpId="0" animBg="1"/>
      <p:bldP spid="113" grpId="0" animBg="1"/>
      <p:bldP spid="119" grpId="0" animBg="1"/>
      <p:bldP spid="125" grpId="0" animBg="1"/>
      <p:bldP spid="131" grpId="0" animBg="1"/>
      <p:bldP spid="97" grpId="0"/>
      <p:bldP spid="98" grpId="0" animBg="1"/>
      <p:bldP spid="105" grpId="0"/>
      <p:bldP spid="106" grpId="0" animBg="1"/>
      <p:bldP spid="107" grpId="0"/>
      <p:bldP spid="108" grpId="0" animBg="1"/>
    </p:bldLst>
  </p:timing>
</p:sld>
</file>

<file path=ppt/slides/slide7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17" name="Freeform: Shape 16">
            <a:extLst>
              <a:ext uri="{FF2B5EF4-FFF2-40B4-BE49-F238E27FC236}">
                <a16:creationId xmlns:a16="http://schemas.microsoft.com/office/drawing/2014/main" id="{E735747A-272D-412A-965B-AE1EF5356FC8}"/>
              </a:ext>
            </a:extLst>
          </p:cNvPr>
          <p:cNvSpPr/>
          <p:nvPr/>
        </p:nvSpPr>
        <p:spPr>
          <a:xfrm>
            <a:off x="-1" y="5278242"/>
            <a:ext cx="12184224" cy="1576562"/>
          </a:xfrm>
          <a:custGeom>
            <a:avLst/>
            <a:gdLst>
              <a:gd name="connsiteX0" fmla="*/ 1110913 w 12184224"/>
              <a:gd name="connsiteY0" fmla="*/ 409 h 1425295"/>
              <a:gd name="connsiteX1" fmla="*/ 1260391 w 12184224"/>
              <a:gd name="connsiteY1" fmla="*/ 260923 h 1425295"/>
              <a:gd name="connsiteX2" fmla="*/ 1269368 w 12184224"/>
              <a:gd name="connsiteY2" fmla="*/ 272891 h 1425295"/>
              <a:gd name="connsiteX3" fmla="*/ 1425713 w 12184224"/>
              <a:gd name="connsiteY3" fmla="*/ 409 h 1425295"/>
              <a:gd name="connsiteX4" fmla="*/ 99067 w 12184224"/>
              <a:gd name="connsiteY4" fmla="*/ 0 h 1425295"/>
              <a:gd name="connsiteX5" fmla="*/ 2752360 w 12184224"/>
              <a:gd name="connsiteY5" fmla="*/ 0 h 1425295"/>
              <a:gd name="connsiteX6" fmla="*/ 2752360 w 12184224"/>
              <a:gd name="connsiteY6" fmla="*/ 409 h 1425295"/>
              <a:gd name="connsiteX7" fmla="*/ 12184224 w 12184224"/>
              <a:gd name="connsiteY7" fmla="*/ 409 h 1425295"/>
              <a:gd name="connsiteX8" fmla="*/ 12184224 w 12184224"/>
              <a:gd name="connsiteY8" fmla="*/ 1425295 h 1425295"/>
              <a:gd name="connsiteX9" fmla="*/ 0 w 12184224"/>
              <a:gd name="connsiteY9" fmla="*/ 1425295 h 1425295"/>
              <a:gd name="connsiteX10" fmla="*/ 0 w 12184224"/>
              <a:gd name="connsiteY10" fmla="*/ 409 h 1425295"/>
              <a:gd name="connsiteX11" fmla="*/ 99067 w 12184224"/>
              <a:gd name="connsiteY11" fmla="*/ 409 h 1425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184224" h="1425295">
                <a:moveTo>
                  <a:pt x="1110913" y="409"/>
                </a:moveTo>
                <a:lnTo>
                  <a:pt x="1260391" y="260923"/>
                </a:lnTo>
                <a:lnTo>
                  <a:pt x="1269368" y="272891"/>
                </a:lnTo>
                <a:lnTo>
                  <a:pt x="1425713" y="409"/>
                </a:lnTo>
                <a:close/>
                <a:moveTo>
                  <a:pt x="99067" y="0"/>
                </a:moveTo>
                <a:lnTo>
                  <a:pt x="2752360" y="0"/>
                </a:lnTo>
                <a:lnTo>
                  <a:pt x="2752360" y="409"/>
                </a:lnTo>
                <a:lnTo>
                  <a:pt x="12184224" y="409"/>
                </a:lnTo>
                <a:lnTo>
                  <a:pt x="12184224" y="1425295"/>
                </a:lnTo>
                <a:lnTo>
                  <a:pt x="0" y="1425295"/>
                </a:lnTo>
                <a:lnTo>
                  <a:pt x="0" y="409"/>
                </a:lnTo>
                <a:lnTo>
                  <a:pt x="99067" y="409"/>
                </a:lnTo>
                <a:close/>
              </a:path>
            </a:pathLst>
          </a:custGeom>
          <a:solidFill>
            <a:schemeClr val="bg2">
              <a:lumMod val="10000"/>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Box 7">
            <a:extLst>
              <a:ext uri="{FF2B5EF4-FFF2-40B4-BE49-F238E27FC236}">
                <a16:creationId xmlns:a16="http://schemas.microsoft.com/office/drawing/2014/main" id="{C9C80D54-78BE-4451-8EA5-61C2EDE4F46E}"/>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pic>
        <p:nvPicPr>
          <p:cNvPr id="3" name="Picture 2">
            <a:extLst>
              <a:ext uri="{FF2B5EF4-FFF2-40B4-BE49-F238E27FC236}">
                <a16:creationId xmlns:a16="http://schemas.microsoft.com/office/drawing/2014/main" id="{3803EC93-E9A7-423A-A7A1-BCC2BDCFA850}"/>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5859491" y="914400"/>
            <a:ext cx="5943600" cy="3640248"/>
          </a:xfrm>
          <a:prstGeom prst="rect">
            <a:avLst/>
          </a:prstGeom>
          <a:effectLst>
            <a:outerShdw blurRad="50800" dist="38100" dir="2700000" algn="tl" rotWithShape="0">
              <a:prstClr val="black">
                <a:alpha val="40000"/>
              </a:prstClr>
            </a:outerShdw>
          </a:effectLst>
        </p:spPr>
      </p:pic>
      <p:sp>
        <p:nvSpPr>
          <p:cNvPr id="4" name="Rectangle 3">
            <a:extLst>
              <a:ext uri="{FF2B5EF4-FFF2-40B4-BE49-F238E27FC236}">
                <a16:creationId xmlns:a16="http://schemas.microsoft.com/office/drawing/2014/main" id="{91CC94B5-F706-4CB1-A597-5EA4213F2976}"/>
              </a:ext>
            </a:extLst>
          </p:cNvPr>
          <p:cNvSpPr/>
          <p:nvPr/>
        </p:nvSpPr>
        <p:spPr>
          <a:xfrm>
            <a:off x="6659590" y="1350896"/>
            <a:ext cx="4389409" cy="2755228"/>
          </a:xfrm>
          <a:prstGeom prst="rect">
            <a:avLst/>
          </a:pr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 name="TextBox 8">
            <a:extLst>
              <a:ext uri="{FF2B5EF4-FFF2-40B4-BE49-F238E27FC236}">
                <a16:creationId xmlns:a16="http://schemas.microsoft.com/office/drawing/2014/main" id="{C7545D64-21C1-4810-A93E-07F6919C55AE}"/>
              </a:ext>
            </a:extLst>
          </p:cNvPr>
          <p:cNvSpPr txBox="1"/>
          <p:nvPr/>
        </p:nvSpPr>
        <p:spPr>
          <a:xfrm>
            <a:off x="1389808" y="5412938"/>
            <a:ext cx="3045032" cy="1292662"/>
          </a:xfrm>
          <a:prstGeom prst="rect">
            <a:avLst/>
          </a:prstGeom>
          <a:noFill/>
        </p:spPr>
        <p:txBody>
          <a:bodyPr wrap="square" rtlCol="0">
            <a:spAutoFit/>
          </a:bodyPr>
          <a:lstStyle/>
          <a:p>
            <a:r>
              <a:rPr lang="en-US" sz="1500" b="1" dirty="0">
                <a:solidFill>
                  <a:srgbClr val="EF3425"/>
                </a:solidFill>
                <a:latin typeface="Calibri" panose="020F0502020204030204" pitchFamily="34" charset="0"/>
              </a:rPr>
              <a:t>LOREM IPSUM DOLOR</a:t>
            </a:r>
          </a:p>
          <a:p>
            <a:endParaRPr lang="en-US" sz="2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a:t>
            </a:r>
          </a:p>
          <a:p>
            <a:endParaRPr lang="en-US" sz="2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000" dirty="0">
                <a:solidFill>
                  <a:schemeClr val="bg1"/>
                </a:solidFill>
                <a:latin typeface="Candara" panose="020E0502030303020204" pitchFamily="34" charset="0"/>
              </a:rPr>
              <a:t>Lorem ipsum dolor sit amet, consectetur adipiscing elit, sed do eiusmod .</a:t>
            </a:r>
          </a:p>
        </p:txBody>
      </p:sp>
      <p:sp>
        <p:nvSpPr>
          <p:cNvPr id="10" name="TextBox 9">
            <a:extLst>
              <a:ext uri="{FF2B5EF4-FFF2-40B4-BE49-F238E27FC236}">
                <a16:creationId xmlns:a16="http://schemas.microsoft.com/office/drawing/2014/main" id="{AB49D3E0-39E6-43C7-AC4A-7951A7AF29F4}"/>
              </a:ext>
            </a:extLst>
          </p:cNvPr>
          <p:cNvSpPr txBox="1"/>
          <p:nvPr/>
        </p:nvSpPr>
        <p:spPr>
          <a:xfrm>
            <a:off x="5230288" y="5412938"/>
            <a:ext cx="3045032" cy="1292662"/>
          </a:xfrm>
          <a:prstGeom prst="rect">
            <a:avLst/>
          </a:prstGeom>
          <a:noFill/>
        </p:spPr>
        <p:txBody>
          <a:bodyPr wrap="square" rtlCol="0">
            <a:spAutoFit/>
          </a:bodyPr>
          <a:lstStyle/>
          <a:p>
            <a:r>
              <a:rPr lang="en-US" sz="1500" b="1" dirty="0">
                <a:solidFill>
                  <a:srgbClr val="2C3749"/>
                </a:solidFill>
                <a:latin typeface="Calibri" panose="020F0502020204030204" pitchFamily="34" charset="0"/>
              </a:rPr>
              <a:t>LOREM IPSUM DOLOR</a:t>
            </a:r>
          </a:p>
          <a:p>
            <a:endParaRPr lang="en-US" sz="2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a:t>
            </a:r>
          </a:p>
          <a:p>
            <a:endParaRPr lang="en-US" sz="2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000" dirty="0">
                <a:solidFill>
                  <a:schemeClr val="bg1"/>
                </a:solidFill>
                <a:latin typeface="Candara" panose="020E0502030303020204" pitchFamily="34" charset="0"/>
              </a:rPr>
              <a:t>Lorem ipsum dolor sit amet, consectetur adipiscing elit, sed do eiusmod .</a:t>
            </a:r>
          </a:p>
        </p:txBody>
      </p:sp>
      <p:sp>
        <p:nvSpPr>
          <p:cNvPr id="11" name="TextBox 10">
            <a:extLst>
              <a:ext uri="{FF2B5EF4-FFF2-40B4-BE49-F238E27FC236}">
                <a16:creationId xmlns:a16="http://schemas.microsoft.com/office/drawing/2014/main" id="{D3EF2F5E-0874-4038-8EB5-EBA6F4FFA574}"/>
              </a:ext>
            </a:extLst>
          </p:cNvPr>
          <p:cNvSpPr txBox="1"/>
          <p:nvPr/>
        </p:nvSpPr>
        <p:spPr>
          <a:xfrm>
            <a:off x="9070768" y="5412938"/>
            <a:ext cx="3045032" cy="1292662"/>
          </a:xfrm>
          <a:prstGeom prst="rect">
            <a:avLst/>
          </a:prstGeom>
          <a:noFill/>
        </p:spPr>
        <p:txBody>
          <a:bodyPr wrap="square" rtlCol="0">
            <a:spAutoFit/>
          </a:bodyPr>
          <a:lstStyle/>
          <a:p>
            <a:r>
              <a:rPr lang="en-US" sz="1500" b="1" dirty="0">
                <a:solidFill>
                  <a:srgbClr val="44546B"/>
                </a:solidFill>
                <a:latin typeface="Calibri" panose="020F0502020204030204" pitchFamily="34" charset="0"/>
              </a:rPr>
              <a:t>LOREM IPSUM DOLOR</a:t>
            </a:r>
          </a:p>
          <a:p>
            <a:endParaRPr lang="en-US" sz="2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a:t>
            </a:r>
          </a:p>
          <a:p>
            <a:endParaRPr lang="en-US" sz="2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000" dirty="0">
                <a:solidFill>
                  <a:schemeClr val="bg1"/>
                </a:solidFill>
                <a:latin typeface="Candara" panose="020E0502030303020204" pitchFamily="34" charset="0"/>
              </a:rPr>
              <a:t>Lorem ipsum dolor sit amet, consectetur adipiscing elit, sed do eiusmod .</a:t>
            </a:r>
          </a:p>
        </p:txBody>
      </p:sp>
      <p:sp>
        <p:nvSpPr>
          <p:cNvPr id="12" name="Freeform 517">
            <a:extLst>
              <a:ext uri="{FF2B5EF4-FFF2-40B4-BE49-F238E27FC236}">
                <a16:creationId xmlns:a16="http://schemas.microsoft.com/office/drawing/2014/main" id="{5171C79E-A382-4178-B8A5-5EC024B1F312}"/>
              </a:ext>
            </a:extLst>
          </p:cNvPr>
          <p:cNvSpPr>
            <a:spLocks noChangeAspect="1" noEditPoints="1"/>
          </p:cNvSpPr>
          <p:nvPr/>
        </p:nvSpPr>
        <p:spPr bwMode="auto">
          <a:xfrm>
            <a:off x="4590208" y="5944842"/>
            <a:ext cx="640080" cy="228854"/>
          </a:xfrm>
          <a:custGeom>
            <a:avLst/>
            <a:gdLst/>
            <a:ahLst/>
            <a:cxnLst>
              <a:cxn ang="0">
                <a:pos x="91" y="84"/>
              </a:cxn>
              <a:cxn ang="0">
                <a:pos x="35" y="47"/>
              </a:cxn>
              <a:cxn ang="0">
                <a:pos x="14" y="47"/>
              </a:cxn>
              <a:cxn ang="0">
                <a:pos x="30" y="31"/>
              </a:cxn>
              <a:cxn ang="0">
                <a:pos x="75" y="67"/>
              </a:cxn>
              <a:cxn ang="0">
                <a:pos x="52" y="67"/>
              </a:cxn>
              <a:cxn ang="0">
                <a:pos x="69" y="12"/>
              </a:cxn>
              <a:cxn ang="0">
                <a:pos x="244" y="0"/>
              </a:cxn>
              <a:cxn ang="0">
                <a:pos x="409" y="84"/>
              </a:cxn>
              <a:cxn ang="0">
                <a:pos x="133" y="53"/>
              </a:cxn>
              <a:cxn ang="0">
                <a:pos x="118" y="37"/>
              </a:cxn>
              <a:cxn ang="0">
                <a:pos x="139" y="37"/>
              </a:cxn>
              <a:cxn ang="0">
                <a:pos x="170" y="53"/>
              </a:cxn>
              <a:cxn ang="0">
                <a:pos x="154" y="37"/>
              </a:cxn>
              <a:cxn ang="0">
                <a:pos x="175" y="37"/>
              </a:cxn>
              <a:cxn ang="0">
                <a:pos x="206" y="53"/>
              </a:cxn>
              <a:cxn ang="0">
                <a:pos x="191" y="37"/>
              </a:cxn>
              <a:cxn ang="0">
                <a:pos x="212" y="37"/>
              </a:cxn>
              <a:cxn ang="0">
                <a:pos x="246" y="72"/>
              </a:cxn>
              <a:cxn ang="0">
                <a:pos x="229" y="17"/>
              </a:cxn>
              <a:cxn ang="0">
                <a:pos x="252" y="17"/>
              </a:cxn>
              <a:cxn ang="0">
                <a:pos x="276" y="21"/>
              </a:cxn>
              <a:cxn ang="0">
                <a:pos x="336" y="63"/>
              </a:cxn>
              <a:cxn ang="0">
                <a:pos x="410" y="138"/>
              </a:cxn>
              <a:cxn ang="0">
                <a:pos x="398" y="138"/>
              </a:cxn>
              <a:cxn ang="0">
                <a:pos x="375" y="146"/>
              </a:cxn>
              <a:cxn ang="0">
                <a:pos x="363" y="146"/>
              </a:cxn>
              <a:cxn ang="0">
                <a:pos x="339" y="138"/>
              </a:cxn>
              <a:cxn ang="0">
                <a:pos x="328" y="138"/>
              </a:cxn>
              <a:cxn ang="0">
                <a:pos x="305" y="146"/>
              </a:cxn>
              <a:cxn ang="0">
                <a:pos x="293" y="146"/>
              </a:cxn>
              <a:cxn ang="0">
                <a:pos x="269" y="138"/>
              </a:cxn>
              <a:cxn ang="0">
                <a:pos x="258" y="138"/>
              </a:cxn>
              <a:cxn ang="0">
                <a:pos x="234" y="146"/>
              </a:cxn>
              <a:cxn ang="0">
                <a:pos x="222" y="146"/>
              </a:cxn>
              <a:cxn ang="0">
                <a:pos x="199" y="138"/>
              </a:cxn>
              <a:cxn ang="0">
                <a:pos x="188" y="138"/>
              </a:cxn>
              <a:cxn ang="0">
                <a:pos x="164" y="146"/>
              </a:cxn>
              <a:cxn ang="0">
                <a:pos x="152" y="146"/>
              </a:cxn>
              <a:cxn ang="0">
                <a:pos x="129" y="138"/>
              </a:cxn>
              <a:cxn ang="0">
                <a:pos x="117" y="138"/>
              </a:cxn>
              <a:cxn ang="0">
                <a:pos x="94" y="146"/>
              </a:cxn>
              <a:cxn ang="0">
                <a:pos x="82" y="146"/>
              </a:cxn>
              <a:cxn ang="0">
                <a:pos x="59" y="138"/>
              </a:cxn>
              <a:cxn ang="0">
                <a:pos x="47" y="138"/>
              </a:cxn>
              <a:cxn ang="0">
                <a:pos x="24" y="146"/>
              </a:cxn>
              <a:cxn ang="0">
                <a:pos x="12" y="146"/>
              </a:cxn>
              <a:cxn ang="0">
                <a:pos x="0" y="138"/>
              </a:cxn>
              <a:cxn ang="0">
                <a:pos x="32" y="112"/>
              </a:cxn>
              <a:cxn ang="0">
                <a:pos x="32" y="112"/>
              </a:cxn>
              <a:cxn ang="0">
                <a:pos x="133" y="112"/>
              </a:cxn>
              <a:cxn ang="0">
                <a:pos x="282" y="125"/>
              </a:cxn>
              <a:cxn ang="0">
                <a:pos x="2" y="95"/>
              </a:cxn>
              <a:cxn ang="0">
                <a:pos x="73" y="116"/>
              </a:cxn>
              <a:cxn ang="0">
                <a:pos x="24" y="116"/>
              </a:cxn>
              <a:cxn ang="0">
                <a:pos x="105" y="95"/>
              </a:cxn>
              <a:cxn ang="0">
                <a:pos x="309" y="116"/>
              </a:cxn>
              <a:cxn ang="0">
                <a:pos x="260" y="116"/>
              </a:cxn>
              <a:cxn ang="0">
                <a:pos x="130" y="104"/>
              </a:cxn>
              <a:cxn ang="0">
                <a:pos x="105" y="95"/>
              </a:cxn>
            </a:cxnLst>
            <a:rect l="0" t="0" r="r" b="b"/>
            <a:pathLst>
              <a:path w="410" h="146">
                <a:moveTo>
                  <a:pt x="0" y="0"/>
                </a:moveTo>
                <a:cubicBezTo>
                  <a:pt x="0" y="84"/>
                  <a:pt x="0" y="84"/>
                  <a:pt x="0" y="84"/>
                </a:cubicBezTo>
                <a:cubicBezTo>
                  <a:pt x="91" y="84"/>
                  <a:pt x="91" y="84"/>
                  <a:pt x="91" y="84"/>
                </a:cubicBezTo>
                <a:cubicBezTo>
                  <a:pt x="91" y="0"/>
                  <a:pt x="91" y="0"/>
                  <a:pt x="91" y="0"/>
                </a:cubicBezTo>
                <a:lnTo>
                  <a:pt x="0" y="0"/>
                </a:lnTo>
                <a:close/>
                <a:moveTo>
                  <a:pt x="35" y="47"/>
                </a:moveTo>
                <a:cubicBezTo>
                  <a:pt x="35" y="50"/>
                  <a:pt x="33" y="53"/>
                  <a:pt x="30" y="53"/>
                </a:cubicBezTo>
                <a:cubicBezTo>
                  <a:pt x="20" y="53"/>
                  <a:pt x="20" y="53"/>
                  <a:pt x="20" y="53"/>
                </a:cubicBezTo>
                <a:cubicBezTo>
                  <a:pt x="17" y="53"/>
                  <a:pt x="14" y="50"/>
                  <a:pt x="14" y="47"/>
                </a:cubicBezTo>
                <a:cubicBezTo>
                  <a:pt x="14" y="37"/>
                  <a:pt x="14" y="37"/>
                  <a:pt x="14" y="37"/>
                </a:cubicBezTo>
                <a:cubicBezTo>
                  <a:pt x="14" y="34"/>
                  <a:pt x="17" y="31"/>
                  <a:pt x="20" y="31"/>
                </a:cubicBezTo>
                <a:cubicBezTo>
                  <a:pt x="30" y="31"/>
                  <a:pt x="30" y="31"/>
                  <a:pt x="30" y="31"/>
                </a:cubicBezTo>
                <a:cubicBezTo>
                  <a:pt x="33" y="31"/>
                  <a:pt x="35" y="34"/>
                  <a:pt x="35" y="37"/>
                </a:cubicBezTo>
                <a:lnTo>
                  <a:pt x="35" y="47"/>
                </a:lnTo>
                <a:close/>
                <a:moveTo>
                  <a:pt x="75" y="67"/>
                </a:moveTo>
                <a:cubicBezTo>
                  <a:pt x="75" y="70"/>
                  <a:pt x="72" y="72"/>
                  <a:pt x="69" y="72"/>
                </a:cubicBezTo>
                <a:cubicBezTo>
                  <a:pt x="58" y="72"/>
                  <a:pt x="58" y="72"/>
                  <a:pt x="58" y="72"/>
                </a:cubicBezTo>
                <a:cubicBezTo>
                  <a:pt x="54" y="72"/>
                  <a:pt x="52" y="70"/>
                  <a:pt x="52" y="67"/>
                </a:cubicBezTo>
                <a:cubicBezTo>
                  <a:pt x="52" y="17"/>
                  <a:pt x="52" y="17"/>
                  <a:pt x="52" y="17"/>
                </a:cubicBezTo>
                <a:cubicBezTo>
                  <a:pt x="52" y="14"/>
                  <a:pt x="54" y="12"/>
                  <a:pt x="58" y="12"/>
                </a:cubicBezTo>
                <a:cubicBezTo>
                  <a:pt x="69" y="12"/>
                  <a:pt x="69" y="12"/>
                  <a:pt x="69" y="12"/>
                </a:cubicBezTo>
                <a:cubicBezTo>
                  <a:pt x="72" y="12"/>
                  <a:pt x="75" y="14"/>
                  <a:pt x="75" y="17"/>
                </a:cubicBezTo>
                <a:lnTo>
                  <a:pt x="75" y="67"/>
                </a:lnTo>
                <a:close/>
                <a:moveTo>
                  <a:pt x="244" y="0"/>
                </a:moveTo>
                <a:cubicBezTo>
                  <a:pt x="155" y="0"/>
                  <a:pt x="113" y="0"/>
                  <a:pt x="103" y="0"/>
                </a:cubicBezTo>
                <a:cubicBezTo>
                  <a:pt x="103" y="84"/>
                  <a:pt x="103" y="84"/>
                  <a:pt x="103" y="84"/>
                </a:cubicBezTo>
                <a:cubicBezTo>
                  <a:pt x="409" y="84"/>
                  <a:pt x="409" y="84"/>
                  <a:pt x="409" y="84"/>
                </a:cubicBezTo>
                <a:cubicBezTo>
                  <a:pt x="406" y="61"/>
                  <a:pt x="336" y="0"/>
                  <a:pt x="244" y="0"/>
                </a:cubicBezTo>
                <a:close/>
                <a:moveTo>
                  <a:pt x="139" y="47"/>
                </a:moveTo>
                <a:cubicBezTo>
                  <a:pt x="139" y="50"/>
                  <a:pt x="136" y="53"/>
                  <a:pt x="133" y="53"/>
                </a:cubicBezTo>
                <a:cubicBezTo>
                  <a:pt x="123" y="53"/>
                  <a:pt x="123" y="53"/>
                  <a:pt x="123" y="53"/>
                </a:cubicBezTo>
                <a:cubicBezTo>
                  <a:pt x="120" y="53"/>
                  <a:pt x="118" y="50"/>
                  <a:pt x="118" y="47"/>
                </a:cubicBezTo>
                <a:cubicBezTo>
                  <a:pt x="118" y="37"/>
                  <a:pt x="118" y="37"/>
                  <a:pt x="118" y="37"/>
                </a:cubicBezTo>
                <a:cubicBezTo>
                  <a:pt x="118" y="34"/>
                  <a:pt x="120" y="31"/>
                  <a:pt x="123" y="31"/>
                </a:cubicBezTo>
                <a:cubicBezTo>
                  <a:pt x="133" y="31"/>
                  <a:pt x="133" y="31"/>
                  <a:pt x="133" y="31"/>
                </a:cubicBezTo>
                <a:cubicBezTo>
                  <a:pt x="136" y="31"/>
                  <a:pt x="139" y="34"/>
                  <a:pt x="139" y="37"/>
                </a:cubicBezTo>
                <a:lnTo>
                  <a:pt x="139" y="47"/>
                </a:lnTo>
                <a:close/>
                <a:moveTo>
                  <a:pt x="175" y="47"/>
                </a:moveTo>
                <a:cubicBezTo>
                  <a:pt x="175" y="50"/>
                  <a:pt x="173" y="53"/>
                  <a:pt x="170" y="53"/>
                </a:cubicBezTo>
                <a:cubicBezTo>
                  <a:pt x="160" y="53"/>
                  <a:pt x="160" y="53"/>
                  <a:pt x="160" y="53"/>
                </a:cubicBezTo>
                <a:cubicBezTo>
                  <a:pt x="157" y="53"/>
                  <a:pt x="154" y="50"/>
                  <a:pt x="154" y="47"/>
                </a:cubicBezTo>
                <a:cubicBezTo>
                  <a:pt x="154" y="37"/>
                  <a:pt x="154" y="37"/>
                  <a:pt x="154" y="37"/>
                </a:cubicBezTo>
                <a:cubicBezTo>
                  <a:pt x="154" y="34"/>
                  <a:pt x="157" y="31"/>
                  <a:pt x="160" y="31"/>
                </a:cubicBezTo>
                <a:cubicBezTo>
                  <a:pt x="170" y="31"/>
                  <a:pt x="170" y="31"/>
                  <a:pt x="170" y="31"/>
                </a:cubicBezTo>
                <a:cubicBezTo>
                  <a:pt x="173" y="31"/>
                  <a:pt x="175" y="34"/>
                  <a:pt x="175" y="37"/>
                </a:cubicBezTo>
                <a:lnTo>
                  <a:pt x="175" y="47"/>
                </a:lnTo>
                <a:close/>
                <a:moveTo>
                  <a:pt x="212" y="47"/>
                </a:moveTo>
                <a:cubicBezTo>
                  <a:pt x="212" y="50"/>
                  <a:pt x="210" y="53"/>
                  <a:pt x="206" y="53"/>
                </a:cubicBezTo>
                <a:cubicBezTo>
                  <a:pt x="197" y="53"/>
                  <a:pt x="197" y="53"/>
                  <a:pt x="197" y="53"/>
                </a:cubicBezTo>
                <a:cubicBezTo>
                  <a:pt x="194" y="53"/>
                  <a:pt x="191" y="50"/>
                  <a:pt x="191" y="47"/>
                </a:cubicBezTo>
                <a:cubicBezTo>
                  <a:pt x="191" y="37"/>
                  <a:pt x="191" y="37"/>
                  <a:pt x="191" y="37"/>
                </a:cubicBezTo>
                <a:cubicBezTo>
                  <a:pt x="191" y="34"/>
                  <a:pt x="194" y="31"/>
                  <a:pt x="197" y="31"/>
                </a:cubicBezTo>
                <a:cubicBezTo>
                  <a:pt x="206" y="31"/>
                  <a:pt x="206" y="31"/>
                  <a:pt x="206" y="31"/>
                </a:cubicBezTo>
                <a:cubicBezTo>
                  <a:pt x="210" y="31"/>
                  <a:pt x="212" y="34"/>
                  <a:pt x="212" y="37"/>
                </a:cubicBezTo>
                <a:lnTo>
                  <a:pt x="212" y="47"/>
                </a:lnTo>
                <a:close/>
                <a:moveTo>
                  <a:pt x="252" y="67"/>
                </a:moveTo>
                <a:cubicBezTo>
                  <a:pt x="252" y="70"/>
                  <a:pt x="249" y="72"/>
                  <a:pt x="246" y="72"/>
                </a:cubicBezTo>
                <a:cubicBezTo>
                  <a:pt x="235" y="72"/>
                  <a:pt x="235" y="72"/>
                  <a:pt x="235" y="72"/>
                </a:cubicBezTo>
                <a:cubicBezTo>
                  <a:pt x="231" y="72"/>
                  <a:pt x="229" y="70"/>
                  <a:pt x="229" y="67"/>
                </a:cubicBezTo>
                <a:cubicBezTo>
                  <a:pt x="229" y="17"/>
                  <a:pt x="229" y="17"/>
                  <a:pt x="229" y="17"/>
                </a:cubicBezTo>
                <a:cubicBezTo>
                  <a:pt x="229" y="14"/>
                  <a:pt x="231" y="12"/>
                  <a:pt x="235" y="12"/>
                </a:cubicBezTo>
                <a:cubicBezTo>
                  <a:pt x="246" y="12"/>
                  <a:pt x="246" y="12"/>
                  <a:pt x="246" y="12"/>
                </a:cubicBezTo>
                <a:cubicBezTo>
                  <a:pt x="249" y="12"/>
                  <a:pt x="252" y="14"/>
                  <a:pt x="252" y="17"/>
                </a:cubicBezTo>
                <a:lnTo>
                  <a:pt x="252" y="67"/>
                </a:lnTo>
                <a:close/>
                <a:moveTo>
                  <a:pt x="336" y="63"/>
                </a:moveTo>
                <a:cubicBezTo>
                  <a:pt x="300" y="63"/>
                  <a:pt x="276" y="53"/>
                  <a:pt x="276" y="21"/>
                </a:cubicBezTo>
                <a:cubicBezTo>
                  <a:pt x="276" y="19"/>
                  <a:pt x="276" y="16"/>
                  <a:pt x="276" y="13"/>
                </a:cubicBezTo>
                <a:cubicBezTo>
                  <a:pt x="325" y="21"/>
                  <a:pt x="363" y="45"/>
                  <a:pt x="383" y="64"/>
                </a:cubicBezTo>
                <a:lnTo>
                  <a:pt x="336" y="63"/>
                </a:lnTo>
                <a:close/>
                <a:moveTo>
                  <a:pt x="410" y="130"/>
                </a:moveTo>
                <a:cubicBezTo>
                  <a:pt x="410" y="138"/>
                  <a:pt x="410" y="138"/>
                  <a:pt x="410" y="138"/>
                </a:cubicBezTo>
                <a:cubicBezTo>
                  <a:pt x="410" y="138"/>
                  <a:pt x="410" y="138"/>
                  <a:pt x="410" y="138"/>
                </a:cubicBezTo>
                <a:cubicBezTo>
                  <a:pt x="410" y="146"/>
                  <a:pt x="410" y="146"/>
                  <a:pt x="410" y="146"/>
                </a:cubicBezTo>
                <a:cubicBezTo>
                  <a:pt x="398" y="146"/>
                  <a:pt x="398" y="146"/>
                  <a:pt x="398" y="146"/>
                </a:cubicBezTo>
                <a:cubicBezTo>
                  <a:pt x="398" y="138"/>
                  <a:pt x="398" y="138"/>
                  <a:pt x="398" y="138"/>
                </a:cubicBezTo>
                <a:cubicBezTo>
                  <a:pt x="386" y="138"/>
                  <a:pt x="386" y="138"/>
                  <a:pt x="386" y="138"/>
                </a:cubicBezTo>
                <a:cubicBezTo>
                  <a:pt x="386" y="146"/>
                  <a:pt x="386" y="146"/>
                  <a:pt x="386" y="146"/>
                </a:cubicBezTo>
                <a:cubicBezTo>
                  <a:pt x="375" y="146"/>
                  <a:pt x="375" y="146"/>
                  <a:pt x="375" y="146"/>
                </a:cubicBezTo>
                <a:cubicBezTo>
                  <a:pt x="375" y="138"/>
                  <a:pt x="375" y="138"/>
                  <a:pt x="375" y="138"/>
                </a:cubicBezTo>
                <a:cubicBezTo>
                  <a:pt x="363" y="138"/>
                  <a:pt x="363" y="138"/>
                  <a:pt x="363" y="138"/>
                </a:cubicBezTo>
                <a:cubicBezTo>
                  <a:pt x="363" y="146"/>
                  <a:pt x="363" y="146"/>
                  <a:pt x="363" y="146"/>
                </a:cubicBezTo>
                <a:cubicBezTo>
                  <a:pt x="351" y="146"/>
                  <a:pt x="351" y="146"/>
                  <a:pt x="351" y="146"/>
                </a:cubicBezTo>
                <a:cubicBezTo>
                  <a:pt x="351" y="138"/>
                  <a:pt x="351" y="138"/>
                  <a:pt x="351" y="138"/>
                </a:cubicBezTo>
                <a:cubicBezTo>
                  <a:pt x="339" y="138"/>
                  <a:pt x="339" y="138"/>
                  <a:pt x="339" y="138"/>
                </a:cubicBezTo>
                <a:cubicBezTo>
                  <a:pt x="339" y="146"/>
                  <a:pt x="339" y="146"/>
                  <a:pt x="339" y="146"/>
                </a:cubicBezTo>
                <a:cubicBezTo>
                  <a:pt x="328" y="146"/>
                  <a:pt x="328" y="146"/>
                  <a:pt x="328" y="146"/>
                </a:cubicBezTo>
                <a:cubicBezTo>
                  <a:pt x="328" y="138"/>
                  <a:pt x="328" y="138"/>
                  <a:pt x="328" y="138"/>
                </a:cubicBezTo>
                <a:cubicBezTo>
                  <a:pt x="316" y="138"/>
                  <a:pt x="316" y="138"/>
                  <a:pt x="316" y="138"/>
                </a:cubicBezTo>
                <a:cubicBezTo>
                  <a:pt x="316" y="146"/>
                  <a:pt x="316" y="146"/>
                  <a:pt x="316" y="146"/>
                </a:cubicBezTo>
                <a:cubicBezTo>
                  <a:pt x="305" y="146"/>
                  <a:pt x="305" y="146"/>
                  <a:pt x="305" y="146"/>
                </a:cubicBezTo>
                <a:cubicBezTo>
                  <a:pt x="305" y="138"/>
                  <a:pt x="305" y="138"/>
                  <a:pt x="305" y="138"/>
                </a:cubicBezTo>
                <a:cubicBezTo>
                  <a:pt x="293" y="138"/>
                  <a:pt x="293" y="138"/>
                  <a:pt x="293" y="138"/>
                </a:cubicBezTo>
                <a:cubicBezTo>
                  <a:pt x="293" y="146"/>
                  <a:pt x="293" y="146"/>
                  <a:pt x="293" y="146"/>
                </a:cubicBezTo>
                <a:cubicBezTo>
                  <a:pt x="281" y="146"/>
                  <a:pt x="281" y="146"/>
                  <a:pt x="281" y="146"/>
                </a:cubicBezTo>
                <a:cubicBezTo>
                  <a:pt x="281" y="138"/>
                  <a:pt x="281" y="138"/>
                  <a:pt x="281" y="138"/>
                </a:cubicBezTo>
                <a:cubicBezTo>
                  <a:pt x="269" y="138"/>
                  <a:pt x="269" y="138"/>
                  <a:pt x="269" y="138"/>
                </a:cubicBezTo>
                <a:cubicBezTo>
                  <a:pt x="269" y="146"/>
                  <a:pt x="269" y="146"/>
                  <a:pt x="269" y="146"/>
                </a:cubicBezTo>
                <a:cubicBezTo>
                  <a:pt x="258" y="146"/>
                  <a:pt x="258" y="146"/>
                  <a:pt x="258" y="146"/>
                </a:cubicBezTo>
                <a:cubicBezTo>
                  <a:pt x="258" y="138"/>
                  <a:pt x="258" y="138"/>
                  <a:pt x="258" y="138"/>
                </a:cubicBezTo>
                <a:cubicBezTo>
                  <a:pt x="246" y="138"/>
                  <a:pt x="246" y="138"/>
                  <a:pt x="246" y="138"/>
                </a:cubicBezTo>
                <a:cubicBezTo>
                  <a:pt x="246" y="146"/>
                  <a:pt x="246" y="146"/>
                  <a:pt x="246" y="146"/>
                </a:cubicBezTo>
                <a:cubicBezTo>
                  <a:pt x="234" y="146"/>
                  <a:pt x="234" y="146"/>
                  <a:pt x="234" y="146"/>
                </a:cubicBezTo>
                <a:cubicBezTo>
                  <a:pt x="234" y="138"/>
                  <a:pt x="234" y="138"/>
                  <a:pt x="234" y="138"/>
                </a:cubicBezTo>
                <a:cubicBezTo>
                  <a:pt x="222" y="138"/>
                  <a:pt x="222" y="138"/>
                  <a:pt x="222" y="138"/>
                </a:cubicBezTo>
                <a:cubicBezTo>
                  <a:pt x="222" y="146"/>
                  <a:pt x="222" y="146"/>
                  <a:pt x="222" y="146"/>
                </a:cubicBezTo>
                <a:cubicBezTo>
                  <a:pt x="211" y="146"/>
                  <a:pt x="211" y="146"/>
                  <a:pt x="211" y="146"/>
                </a:cubicBezTo>
                <a:cubicBezTo>
                  <a:pt x="211" y="138"/>
                  <a:pt x="211" y="138"/>
                  <a:pt x="211" y="138"/>
                </a:cubicBezTo>
                <a:cubicBezTo>
                  <a:pt x="199" y="138"/>
                  <a:pt x="199" y="138"/>
                  <a:pt x="199" y="138"/>
                </a:cubicBezTo>
                <a:cubicBezTo>
                  <a:pt x="199" y="146"/>
                  <a:pt x="199" y="146"/>
                  <a:pt x="199" y="146"/>
                </a:cubicBezTo>
                <a:cubicBezTo>
                  <a:pt x="188" y="146"/>
                  <a:pt x="188" y="146"/>
                  <a:pt x="188" y="146"/>
                </a:cubicBezTo>
                <a:cubicBezTo>
                  <a:pt x="188" y="138"/>
                  <a:pt x="188" y="138"/>
                  <a:pt x="188" y="138"/>
                </a:cubicBezTo>
                <a:cubicBezTo>
                  <a:pt x="176" y="138"/>
                  <a:pt x="176" y="138"/>
                  <a:pt x="176" y="138"/>
                </a:cubicBezTo>
                <a:cubicBezTo>
                  <a:pt x="176" y="146"/>
                  <a:pt x="176" y="146"/>
                  <a:pt x="176" y="146"/>
                </a:cubicBezTo>
                <a:cubicBezTo>
                  <a:pt x="164" y="146"/>
                  <a:pt x="164" y="146"/>
                  <a:pt x="164" y="146"/>
                </a:cubicBezTo>
                <a:cubicBezTo>
                  <a:pt x="164" y="138"/>
                  <a:pt x="164" y="138"/>
                  <a:pt x="164" y="138"/>
                </a:cubicBezTo>
                <a:cubicBezTo>
                  <a:pt x="152" y="138"/>
                  <a:pt x="152" y="138"/>
                  <a:pt x="152" y="138"/>
                </a:cubicBezTo>
                <a:cubicBezTo>
                  <a:pt x="152" y="146"/>
                  <a:pt x="152" y="146"/>
                  <a:pt x="152" y="146"/>
                </a:cubicBezTo>
                <a:cubicBezTo>
                  <a:pt x="141" y="146"/>
                  <a:pt x="141" y="146"/>
                  <a:pt x="141" y="146"/>
                </a:cubicBezTo>
                <a:cubicBezTo>
                  <a:pt x="141" y="138"/>
                  <a:pt x="141" y="138"/>
                  <a:pt x="141" y="138"/>
                </a:cubicBezTo>
                <a:cubicBezTo>
                  <a:pt x="129" y="138"/>
                  <a:pt x="129" y="138"/>
                  <a:pt x="129" y="138"/>
                </a:cubicBezTo>
                <a:cubicBezTo>
                  <a:pt x="129" y="146"/>
                  <a:pt x="129" y="146"/>
                  <a:pt x="129" y="146"/>
                </a:cubicBezTo>
                <a:cubicBezTo>
                  <a:pt x="117" y="146"/>
                  <a:pt x="117" y="146"/>
                  <a:pt x="117" y="146"/>
                </a:cubicBezTo>
                <a:cubicBezTo>
                  <a:pt x="117" y="138"/>
                  <a:pt x="117" y="138"/>
                  <a:pt x="117" y="138"/>
                </a:cubicBezTo>
                <a:cubicBezTo>
                  <a:pt x="105" y="138"/>
                  <a:pt x="105" y="138"/>
                  <a:pt x="105" y="138"/>
                </a:cubicBezTo>
                <a:cubicBezTo>
                  <a:pt x="105" y="146"/>
                  <a:pt x="105" y="146"/>
                  <a:pt x="105" y="146"/>
                </a:cubicBezTo>
                <a:cubicBezTo>
                  <a:pt x="94" y="146"/>
                  <a:pt x="94" y="146"/>
                  <a:pt x="94" y="146"/>
                </a:cubicBezTo>
                <a:cubicBezTo>
                  <a:pt x="94" y="138"/>
                  <a:pt x="94" y="138"/>
                  <a:pt x="94" y="138"/>
                </a:cubicBezTo>
                <a:cubicBezTo>
                  <a:pt x="82" y="138"/>
                  <a:pt x="82" y="138"/>
                  <a:pt x="82" y="138"/>
                </a:cubicBezTo>
                <a:cubicBezTo>
                  <a:pt x="82" y="146"/>
                  <a:pt x="82" y="146"/>
                  <a:pt x="82" y="146"/>
                </a:cubicBezTo>
                <a:cubicBezTo>
                  <a:pt x="71" y="146"/>
                  <a:pt x="71" y="146"/>
                  <a:pt x="71" y="146"/>
                </a:cubicBezTo>
                <a:cubicBezTo>
                  <a:pt x="71" y="138"/>
                  <a:pt x="71" y="138"/>
                  <a:pt x="71" y="138"/>
                </a:cubicBezTo>
                <a:cubicBezTo>
                  <a:pt x="59" y="138"/>
                  <a:pt x="59" y="138"/>
                  <a:pt x="59" y="138"/>
                </a:cubicBezTo>
                <a:cubicBezTo>
                  <a:pt x="59" y="146"/>
                  <a:pt x="59" y="146"/>
                  <a:pt x="59" y="146"/>
                </a:cubicBezTo>
                <a:cubicBezTo>
                  <a:pt x="47" y="146"/>
                  <a:pt x="47" y="146"/>
                  <a:pt x="47" y="146"/>
                </a:cubicBezTo>
                <a:cubicBezTo>
                  <a:pt x="47" y="138"/>
                  <a:pt x="47" y="138"/>
                  <a:pt x="47" y="138"/>
                </a:cubicBezTo>
                <a:cubicBezTo>
                  <a:pt x="35" y="138"/>
                  <a:pt x="35" y="138"/>
                  <a:pt x="35" y="138"/>
                </a:cubicBezTo>
                <a:cubicBezTo>
                  <a:pt x="35" y="146"/>
                  <a:pt x="35" y="146"/>
                  <a:pt x="35" y="146"/>
                </a:cubicBezTo>
                <a:cubicBezTo>
                  <a:pt x="24" y="146"/>
                  <a:pt x="24" y="146"/>
                  <a:pt x="24" y="146"/>
                </a:cubicBezTo>
                <a:cubicBezTo>
                  <a:pt x="24" y="138"/>
                  <a:pt x="24" y="138"/>
                  <a:pt x="24" y="138"/>
                </a:cubicBezTo>
                <a:cubicBezTo>
                  <a:pt x="12" y="138"/>
                  <a:pt x="12" y="138"/>
                  <a:pt x="12" y="138"/>
                </a:cubicBezTo>
                <a:cubicBezTo>
                  <a:pt x="12" y="146"/>
                  <a:pt x="12" y="146"/>
                  <a:pt x="12" y="146"/>
                </a:cubicBezTo>
                <a:cubicBezTo>
                  <a:pt x="0" y="146"/>
                  <a:pt x="0" y="146"/>
                  <a:pt x="0" y="146"/>
                </a:cubicBezTo>
                <a:cubicBezTo>
                  <a:pt x="0" y="138"/>
                  <a:pt x="0" y="138"/>
                  <a:pt x="0" y="138"/>
                </a:cubicBezTo>
                <a:cubicBezTo>
                  <a:pt x="0" y="138"/>
                  <a:pt x="0" y="138"/>
                  <a:pt x="0" y="138"/>
                </a:cubicBezTo>
                <a:cubicBezTo>
                  <a:pt x="0" y="130"/>
                  <a:pt x="0" y="130"/>
                  <a:pt x="0" y="130"/>
                </a:cubicBezTo>
                <a:lnTo>
                  <a:pt x="410" y="130"/>
                </a:lnTo>
                <a:close/>
                <a:moveTo>
                  <a:pt x="32" y="112"/>
                </a:moveTo>
                <a:cubicBezTo>
                  <a:pt x="33" y="119"/>
                  <a:pt x="39" y="125"/>
                  <a:pt x="46" y="125"/>
                </a:cubicBezTo>
                <a:cubicBezTo>
                  <a:pt x="54" y="125"/>
                  <a:pt x="60" y="119"/>
                  <a:pt x="60" y="112"/>
                </a:cubicBezTo>
                <a:lnTo>
                  <a:pt x="32" y="112"/>
                </a:lnTo>
                <a:close/>
                <a:moveTo>
                  <a:pt x="161" y="112"/>
                </a:moveTo>
                <a:cubicBezTo>
                  <a:pt x="160" y="119"/>
                  <a:pt x="154" y="125"/>
                  <a:pt x="147" y="125"/>
                </a:cubicBezTo>
                <a:cubicBezTo>
                  <a:pt x="140" y="125"/>
                  <a:pt x="134" y="119"/>
                  <a:pt x="133" y="112"/>
                </a:cubicBezTo>
                <a:lnTo>
                  <a:pt x="161" y="112"/>
                </a:lnTo>
                <a:close/>
                <a:moveTo>
                  <a:pt x="296" y="112"/>
                </a:moveTo>
                <a:cubicBezTo>
                  <a:pt x="296" y="119"/>
                  <a:pt x="290" y="125"/>
                  <a:pt x="282" y="125"/>
                </a:cubicBezTo>
                <a:cubicBezTo>
                  <a:pt x="275" y="125"/>
                  <a:pt x="269" y="119"/>
                  <a:pt x="268" y="112"/>
                </a:cubicBezTo>
                <a:lnTo>
                  <a:pt x="296" y="112"/>
                </a:lnTo>
                <a:close/>
                <a:moveTo>
                  <a:pt x="2" y="95"/>
                </a:moveTo>
                <a:cubicBezTo>
                  <a:pt x="93" y="95"/>
                  <a:pt x="93" y="95"/>
                  <a:pt x="93" y="95"/>
                </a:cubicBezTo>
                <a:cubicBezTo>
                  <a:pt x="93" y="116"/>
                  <a:pt x="93" y="116"/>
                  <a:pt x="93" y="116"/>
                </a:cubicBezTo>
                <a:cubicBezTo>
                  <a:pt x="73" y="116"/>
                  <a:pt x="73" y="116"/>
                  <a:pt x="73" y="116"/>
                </a:cubicBezTo>
                <a:cubicBezTo>
                  <a:pt x="67" y="104"/>
                  <a:pt x="67" y="104"/>
                  <a:pt x="67" y="104"/>
                </a:cubicBezTo>
                <a:cubicBezTo>
                  <a:pt x="29" y="104"/>
                  <a:pt x="29" y="104"/>
                  <a:pt x="29" y="104"/>
                </a:cubicBezTo>
                <a:cubicBezTo>
                  <a:pt x="24" y="116"/>
                  <a:pt x="24" y="116"/>
                  <a:pt x="24" y="116"/>
                </a:cubicBezTo>
                <a:cubicBezTo>
                  <a:pt x="2" y="116"/>
                  <a:pt x="2" y="116"/>
                  <a:pt x="2" y="116"/>
                </a:cubicBezTo>
                <a:lnTo>
                  <a:pt x="2" y="95"/>
                </a:lnTo>
                <a:close/>
                <a:moveTo>
                  <a:pt x="105" y="95"/>
                </a:moveTo>
                <a:cubicBezTo>
                  <a:pt x="407" y="95"/>
                  <a:pt x="407" y="95"/>
                  <a:pt x="407" y="95"/>
                </a:cubicBezTo>
                <a:cubicBezTo>
                  <a:pt x="390" y="116"/>
                  <a:pt x="323" y="116"/>
                  <a:pt x="323" y="116"/>
                </a:cubicBezTo>
                <a:cubicBezTo>
                  <a:pt x="309" y="116"/>
                  <a:pt x="309" y="116"/>
                  <a:pt x="309" y="116"/>
                </a:cubicBezTo>
                <a:cubicBezTo>
                  <a:pt x="303" y="104"/>
                  <a:pt x="303" y="104"/>
                  <a:pt x="303" y="104"/>
                </a:cubicBezTo>
                <a:cubicBezTo>
                  <a:pt x="265" y="104"/>
                  <a:pt x="265" y="104"/>
                  <a:pt x="265" y="104"/>
                </a:cubicBezTo>
                <a:cubicBezTo>
                  <a:pt x="260" y="116"/>
                  <a:pt x="260" y="116"/>
                  <a:pt x="260" y="116"/>
                </a:cubicBezTo>
                <a:cubicBezTo>
                  <a:pt x="174" y="116"/>
                  <a:pt x="174" y="116"/>
                  <a:pt x="174" y="116"/>
                </a:cubicBezTo>
                <a:cubicBezTo>
                  <a:pt x="169" y="104"/>
                  <a:pt x="169" y="104"/>
                  <a:pt x="169" y="104"/>
                </a:cubicBezTo>
                <a:cubicBezTo>
                  <a:pt x="130" y="104"/>
                  <a:pt x="130" y="104"/>
                  <a:pt x="130" y="104"/>
                </a:cubicBezTo>
                <a:cubicBezTo>
                  <a:pt x="125" y="116"/>
                  <a:pt x="125" y="116"/>
                  <a:pt x="125" y="116"/>
                </a:cubicBezTo>
                <a:cubicBezTo>
                  <a:pt x="105" y="116"/>
                  <a:pt x="105" y="116"/>
                  <a:pt x="105" y="116"/>
                </a:cubicBezTo>
                <a:lnTo>
                  <a:pt x="105" y="95"/>
                </a:lnTo>
                <a:close/>
              </a:path>
            </a:pathLst>
          </a:custGeom>
          <a:solidFill>
            <a:srgbClr val="2C3749"/>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3" name="Freeform 525">
            <a:extLst>
              <a:ext uri="{FF2B5EF4-FFF2-40B4-BE49-F238E27FC236}">
                <a16:creationId xmlns:a16="http://schemas.microsoft.com/office/drawing/2014/main" id="{5FE037AD-7A1C-4FDC-8190-8CB3B431232B}"/>
              </a:ext>
            </a:extLst>
          </p:cNvPr>
          <p:cNvSpPr>
            <a:spLocks noChangeAspect="1" noEditPoints="1"/>
          </p:cNvSpPr>
          <p:nvPr/>
        </p:nvSpPr>
        <p:spPr bwMode="auto">
          <a:xfrm>
            <a:off x="8430688" y="5876389"/>
            <a:ext cx="640080" cy="286514"/>
          </a:xfrm>
          <a:custGeom>
            <a:avLst/>
            <a:gdLst/>
            <a:ahLst/>
            <a:cxnLst>
              <a:cxn ang="0">
                <a:pos x="61" y="50"/>
              </a:cxn>
              <a:cxn ang="0">
                <a:pos x="419" y="130"/>
              </a:cxn>
              <a:cxn ang="0">
                <a:pos x="68" y="61"/>
              </a:cxn>
              <a:cxn ang="0">
                <a:pos x="344" y="67"/>
              </a:cxn>
              <a:cxn ang="0">
                <a:pos x="63" y="73"/>
              </a:cxn>
              <a:cxn ang="0">
                <a:pos x="58" y="84"/>
              </a:cxn>
              <a:cxn ang="0">
                <a:pos x="369" y="90"/>
              </a:cxn>
              <a:cxn ang="0">
                <a:pos x="52" y="96"/>
              </a:cxn>
              <a:cxn ang="0">
                <a:pos x="383" y="119"/>
              </a:cxn>
              <a:cxn ang="0">
                <a:pos x="47" y="107"/>
              </a:cxn>
              <a:cxn ang="0">
                <a:pos x="388" y="113"/>
              </a:cxn>
              <a:cxn ang="0">
                <a:pos x="331" y="38"/>
              </a:cxn>
              <a:cxn ang="0">
                <a:pos x="212" y="27"/>
              </a:cxn>
              <a:cxn ang="0">
                <a:pos x="331" y="38"/>
              </a:cxn>
              <a:cxn ang="0">
                <a:pos x="101" y="0"/>
              </a:cxn>
              <a:cxn ang="0">
                <a:pos x="132" y="38"/>
              </a:cxn>
              <a:cxn ang="0">
                <a:pos x="481" y="141"/>
              </a:cxn>
              <a:cxn ang="0">
                <a:pos x="404" y="214"/>
              </a:cxn>
              <a:cxn ang="0">
                <a:pos x="6" y="168"/>
              </a:cxn>
              <a:cxn ang="0">
                <a:pos x="481" y="141"/>
              </a:cxn>
              <a:cxn ang="0">
                <a:pos x="75" y="153"/>
              </a:cxn>
              <a:cxn ang="0">
                <a:pos x="104" y="168"/>
              </a:cxn>
              <a:cxn ang="0">
                <a:pos x="150" y="153"/>
              </a:cxn>
              <a:cxn ang="0">
                <a:pos x="116" y="168"/>
              </a:cxn>
              <a:cxn ang="0">
                <a:pos x="150" y="153"/>
              </a:cxn>
              <a:cxn ang="0">
                <a:pos x="163" y="153"/>
              </a:cxn>
              <a:cxn ang="0">
                <a:pos x="197" y="168"/>
              </a:cxn>
              <a:cxn ang="0">
                <a:pos x="244" y="153"/>
              </a:cxn>
              <a:cxn ang="0">
                <a:pos x="209" y="168"/>
              </a:cxn>
              <a:cxn ang="0">
                <a:pos x="244" y="153"/>
              </a:cxn>
              <a:cxn ang="0">
                <a:pos x="256" y="153"/>
              </a:cxn>
              <a:cxn ang="0">
                <a:pos x="291" y="168"/>
              </a:cxn>
              <a:cxn ang="0">
                <a:pos x="387" y="184"/>
              </a:cxn>
              <a:cxn ang="0">
                <a:pos x="375" y="196"/>
              </a:cxn>
            </a:cxnLst>
            <a:rect l="0" t="0" r="r" b="b"/>
            <a:pathLst>
              <a:path w="481" h="214">
                <a:moveTo>
                  <a:pt x="331" y="50"/>
                </a:moveTo>
                <a:cubicBezTo>
                  <a:pt x="275" y="50"/>
                  <a:pt x="61" y="50"/>
                  <a:pt x="61" y="50"/>
                </a:cubicBezTo>
                <a:cubicBezTo>
                  <a:pt x="25" y="130"/>
                  <a:pt x="25" y="130"/>
                  <a:pt x="25" y="130"/>
                </a:cubicBezTo>
                <a:cubicBezTo>
                  <a:pt x="25" y="130"/>
                  <a:pt x="346" y="130"/>
                  <a:pt x="419" y="130"/>
                </a:cubicBezTo>
                <a:cubicBezTo>
                  <a:pt x="375" y="76"/>
                  <a:pt x="360" y="50"/>
                  <a:pt x="331" y="50"/>
                </a:cubicBezTo>
                <a:close/>
                <a:moveTo>
                  <a:pt x="68" y="61"/>
                </a:moveTo>
                <a:cubicBezTo>
                  <a:pt x="338" y="61"/>
                  <a:pt x="338" y="61"/>
                  <a:pt x="338" y="61"/>
                </a:cubicBezTo>
                <a:cubicBezTo>
                  <a:pt x="341" y="61"/>
                  <a:pt x="344" y="64"/>
                  <a:pt x="344" y="67"/>
                </a:cubicBezTo>
                <a:cubicBezTo>
                  <a:pt x="344" y="70"/>
                  <a:pt x="341" y="73"/>
                  <a:pt x="338" y="73"/>
                </a:cubicBezTo>
                <a:cubicBezTo>
                  <a:pt x="63" y="73"/>
                  <a:pt x="63" y="73"/>
                  <a:pt x="63" y="73"/>
                </a:cubicBezTo>
                <a:lnTo>
                  <a:pt x="68" y="61"/>
                </a:lnTo>
                <a:close/>
                <a:moveTo>
                  <a:pt x="58" y="84"/>
                </a:moveTo>
                <a:cubicBezTo>
                  <a:pt x="363" y="84"/>
                  <a:pt x="363" y="84"/>
                  <a:pt x="363" y="84"/>
                </a:cubicBezTo>
                <a:cubicBezTo>
                  <a:pt x="366" y="84"/>
                  <a:pt x="369" y="87"/>
                  <a:pt x="369" y="90"/>
                </a:cubicBezTo>
                <a:cubicBezTo>
                  <a:pt x="369" y="93"/>
                  <a:pt x="366" y="96"/>
                  <a:pt x="363" y="96"/>
                </a:cubicBezTo>
                <a:cubicBezTo>
                  <a:pt x="52" y="96"/>
                  <a:pt x="52" y="96"/>
                  <a:pt x="52" y="96"/>
                </a:cubicBezTo>
                <a:lnTo>
                  <a:pt x="58" y="84"/>
                </a:lnTo>
                <a:close/>
                <a:moveTo>
                  <a:pt x="383" y="119"/>
                </a:moveTo>
                <a:cubicBezTo>
                  <a:pt x="42" y="119"/>
                  <a:pt x="42" y="119"/>
                  <a:pt x="42" y="119"/>
                </a:cubicBezTo>
                <a:cubicBezTo>
                  <a:pt x="47" y="107"/>
                  <a:pt x="47" y="107"/>
                  <a:pt x="47" y="107"/>
                </a:cubicBezTo>
                <a:cubicBezTo>
                  <a:pt x="383" y="107"/>
                  <a:pt x="383" y="107"/>
                  <a:pt x="383" y="107"/>
                </a:cubicBezTo>
                <a:cubicBezTo>
                  <a:pt x="386" y="107"/>
                  <a:pt x="388" y="110"/>
                  <a:pt x="388" y="113"/>
                </a:cubicBezTo>
                <a:cubicBezTo>
                  <a:pt x="388" y="116"/>
                  <a:pt x="386" y="119"/>
                  <a:pt x="383" y="119"/>
                </a:cubicBezTo>
                <a:close/>
                <a:moveTo>
                  <a:pt x="331" y="38"/>
                </a:moveTo>
                <a:cubicBezTo>
                  <a:pt x="207" y="38"/>
                  <a:pt x="207" y="38"/>
                  <a:pt x="207" y="38"/>
                </a:cubicBezTo>
                <a:cubicBezTo>
                  <a:pt x="212" y="27"/>
                  <a:pt x="212" y="27"/>
                  <a:pt x="212" y="27"/>
                </a:cubicBezTo>
                <a:cubicBezTo>
                  <a:pt x="309" y="27"/>
                  <a:pt x="309" y="27"/>
                  <a:pt x="309" y="27"/>
                </a:cubicBezTo>
                <a:cubicBezTo>
                  <a:pt x="321" y="27"/>
                  <a:pt x="322" y="29"/>
                  <a:pt x="331" y="38"/>
                </a:cubicBezTo>
                <a:close/>
                <a:moveTo>
                  <a:pt x="131" y="0"/>
                </a:moveTo>
                <a:cubicBezTo>
                  <a:pt x="101" y="0"/>
                  <a:pt x="101" y="0"/>
                  <a:pt x="101" y="0"/>
                </a:cubicBezTo>
                <a:cubicBezTo>
                  <a:pt x="84" y="38"/>
                  <a:pt x="84" y="38"/>
                  <a:pt x="84" y="38"/>
                </a:cubicBezTo>
                <a:cubicBezTo>
                  <a:pt x="132" y="38"/>
                  <a:pt x="132" y="38"/>
                  <a:pt x="132" y="38"/>
                </a:cubicBezTo>
                <a:lnTo>
                  <a:pt x="131" y="0"/>
                </a:lnTo>
                <a:close/>
                <a:moveTo>
                  <a:pt x="481" y="141"/>
                </a:moveTo>
                <a:cubicBezTo>
                  <a:pt x="481" y="147"/>
                  <a:pt x="481" y="147"/>
                  <a:pt x="481" y="147"/>
                </a:cubicBezTo>
                <a:cubicBezTo>
                  <a:pt x="428" y="182"/>
                  <a:pt x="404" y="195"/>
                  <a:pt x="404" y="214"/>
                </a:cubicBezTo>
                <a:cubicBezTo>
                  <a:pt x="382" y="214"/>
                  <a:pt x="71" y="214"/>
                  <a:pt x="42" y="214"/>
                </a:cubicBezTo>
                <a:cubicBezTo>
                  <a:pt x="0" y="214"/>
                  <a:pt x="6" y="194"/>
                  <a:pt x="6" y="168"/>
                </a:cubicBezTo>
                <a:cubicBezTo>
                  <a:pt x="19" y="141"/>
                  <a:pt x="19" y="141"/>
                  <a:pt x="19" y="141"/>
                </a:cubicBezTo>
                <a:lnTo>
                  <a:pt x="481" y="141"/>
                </a:lnTo>
                <a:close/>
                <a:moveTo>
                  <a:pt x="104" y="153"/>
                </a:moveTo>
                <a:cubicBezTo>
                  <a:pt x="75" y="153"/>
                  <a:pt x="75" y="153"/>
                  <a:pt x="75" y="153"/>
                </a:cubicBezTo>
                <a:cubicBezTo>
                  <a:pt x="68" y="168"/>
                  <a:pt x="68" y="168"/>
                  <a:pt x="68" y="168"/>
                </a:cubicBezTo>
                <a:cubicBezTo>
                  <a:pt x="104" y="168"/>
                  <a:pt x="104" y="168"/>
                  <a:pt x="104" y="168"/>
                </a:cubicBezTo>
                <a:lnTo>
                  <a:pt x="104" y="153"/>
                </a:lnTo>
                <a:close/>
                <a:moveTo>
                  <a:pt x="150" y="153"/>
                </a:moveTo>
                <a:cubicBezTo>
                  <a:pt x="116" y="153"/>
                  <a:pt x="116" y="153"/>
                  <a:pt x="116" y="153"/>
                </a:cubicBezTo>
                <a:cubicBezTo>
                  <a:pt x="116" y="168"/>
                  <a:pt x="116" y="168"/>
                  <a:pt x="116" y="168"/>
                </a:cubicBezTo>
                <a:cubicBezTo>
                  <a:pt x="150" y="168"/>
                  <a:pt x="150" y="168"/>
                  <a:pt x="150" y="168"/>
                </a:cubicBezTo>
                <a:lnTo>
                  <a:pt x="150" y="153"/>
                </a:lnTo>
                <a:close/>
                <a:moveTo>
                  <a:pt x="197" y="153"/>
                </a:moveTo>
                <a:cubicBezTo>
                  <a:pt x="163" y="153"/>
                  <a:pt x="163" y="153"/>
                  <a:pt x="163" y="153"/>
                </a:cubicBezTo>
                <a:cubicBezTo>
                  <a:pt x="163" y="168"/>
                  <a:pt x="163" y="168"/>
                  <a:pt x="163" y="168"/>
                </a:cubicBezTo>
                <a:cubicBezTo>
                  <a:pt x="197" y="168"/>
                  <a:pt x="197" y="168"/>
                  <a:pt x="197" y="168"/>
                </a:cubicBezTo>
                <a:lnTo>
                  <a:pt x="197" y="153"/>
                </a:lnTo>
                <a:close/>
                <a:moveTo>
                  <a:pt x="244" y="153"/>
                </a:moveTo>
                <a:cubicBezTo>
                  <a:pt x="209" y="153"/>
                  <a:pt x="209" y="153"/>
                  <a:pt x="209" y="153"/>
                </a:cubicBezTo>
                <a:cubicBezTo>
                  <a:pt x="209" y="168"/>
                  <a:pt x="209" y="168"/>
                  <a:pt x="209" y="168"/>
                </a:cubicBezTo>
                <a:cubicBezTo>
                  <a:pt x="244" y="168"/>
                  <a:pt x="244" y="168"/>
                  <a:pt x="244" y="168"/>
                </a:cubicBezTo>
                <a:lnTo>
                  <a:pt x="244" y="153"/>
                </a:lnTo>
                <a:close/>
                <a:moveTo>
                  <a:pt x="291" y="153"/>
                </a:moveTo>
                <a:cubicBezTo>
                  <a:pt x="256" y="153"/>
                  <a:pt x="256" y="153"/>
                  <a:pt x="256" y="153"/>
                </a:cubicBezTo>
                <a:cubicBezTo>
                  <a:pt x="256" y="168"/>
                  <a:pt x="256" y="168"/>
                  <a:pt x="256" y="168"/>
                </a:cubicBezTo>
                <a:cubicBezTo>
                  <a:pt x="291" y="168"/>
                  <a:pt x="291" y="168"/>
                  <a:pt x="291" y="168"/>
                </a:cubicBezTo>
                <a:lnTo>
                  <a:pt x="291" y="153"/>
                </a:lnTo>
                <a:close/>
                <a:moveTo>
                  <a:pt x="387" y="184"/>
                </a:moveTo>
                <a:cubicBezTo>
                  <a:pt x="364" y="184"/>
                  <a:pt x="364" y="184"/>
                  <a:pt x="364" y="184"/>
                </a:cubicBezTo>
                <a:cubicBezTo>
                  <a:pt x="364" y="191"/>
                  <a:pt x="369" y="196"/>
                  <a:pt x="375" y="196"/>
                </a:cubicBezTo>
                <a:cubicBezTo>
                  <a:pt x="382" y="196"/>
                  <a:pt x="387" y="191"/>
                  <a:pt x="387" y="184"/>
                </a:cubicBezTo>
                <a:close/>
              </a:path>
            </a:pathLst>
          </a:custGeom>
          <a:solidFill>
            <a:srgbClr val="44546B"/>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4" name="Freeform 543">
            <a:extLst>
              <a:ext uri="{FF2B5EF4-FFF2-40B4-BE49-F238E27FC236}">
                <a16:creationId xmlns:a16="http://schemas.microsoft.com/office/drawing/2014/main" id="{42CE90FE-F7CF-4665-AF0A-B43B67E6F862}"/>
              </a:ext>
            </a:extLst>
          </p:cNvPr>
          <p:cNvSpPr>
            <a:spLocks noChangeAspect="1" noEditPoints="1"/>
          </p:cNvSpPr>
          <p:nvPr/>
        </p:nvSpPr>
        <p:spPr bwMode="auto">
          <a:xfrm>
            <a:off x="749728" y="5876389"/>
            <a:ext cx="599546" cy="365760"/>
          </a:xfrm>
          <a:custGeom>
            <a:avLst/>
            <a:gdLst/>
            <a:ahLst/>
            <a:cxnLst>
              <a:cxn ang="0">
                <a:pos x="43" y="115"/>
              </a:cxn>
              <a:cxn ang="0">
                <a:pos x="14" y="128"/>
              </a:cxn>
              <a:cxn ang="0">
                <a:pos x="238" y="59"/>
              </a:cxn>
              <a:cxn ang="0">
                <a:pos x="242" y="47"/>
              </a:cxn>
              <a:cxn ang="0">
                <a:pos x="214" y="48"/>
              </a:cxn>
              <a:cxn ang="0">
                <a:pos x="238" y="59"/>
              </a:cxn>
              <a:cxn ang="0">
                <a:pos x="247" y="59"/>
              </a:cxn>
              <a:cxn ang="0">
                <a:pos x="250" y="53"/>
              </a:cxn>
              <a:cxn ang="0">
                <a:pos x="247" y="162"/>
              </a:cxn>
              <a:cxn ang="0">
                <a:pos x="255" y="162"/>
              </a:cxn>
              <a:cxn ang="0">
                <a:pos x="245" y="145"/>
              </a:cxn>
              <a:cxn ang="0">
                <a:pos x="242" y="144"/>
              </a:cxn>
              <a:cxn ang="0">
                <a:pos x="226" y="179"/>
              </a:cxn>
              <a:cxn ang="0">
                <a:pos x="245" y="179"/>
              </a:cxn>
              <a:cxn ang="0">
                <a:pos x="245" y="145"/>
              </a:cxn>
              <a:cxn ang="0">
                <a:pos x="137" y="1"/>
              </a:cxn>
              <a:cxn ang="0">
                <a:pos x="138" y="59"/>
              </a:cxn>
              <a:cxn ang="0">
                <a:pos x="363" y="107"/>
              </a:cxn>
              <a:cxn ang="0">
                <a:pos x="249" y="125"/>
              </a:cxn>
              <a:cxn ang="0">
                <a:pos x="75" y="221"/>
              </a:cxn>
              <a:cxn ang="0">
                <a:pos x="139" y="125"/>
              </a:cxn>
              <a:cxn ang="0">
                <a:pos x="19" y="93"/>
              </a:cxn>
              <a:cxn ang="0">
                <a:pos x="19" y="70"/>
              </a:cxn>
              <a:cxn ang="0">
                <a:pos x="21" y="5"/>
              </a:cxn>
              <a:cxn ang="0">
                <a:pos x="103" y="70"/>
              </a:cxn>
              <a:cxn ang="0">
                <a:pos x="317" y="76"/>
              </a:cxn>
              <a:cxn ang="0">
                <a:pos x="363" y="107"/>
              </a:cxn>
              <a:cxn ang="0">
                <a:pos x="139" y="87"/>
              </a:cxn>
              <a:cxn ang="0">
                <a:pos x="139" y="104"/>
              </a:cxn>
              <a:cxn ang="0">
                <a:pos x="176" y="96"/>
              </a:cxn>
              <a:cxn ang="0">
                <a:pos x="159" y="96"/>
              </a:cxn>
              <a:cxn ang="0">
                <a:pos x="176" y="96"/>
              </a:cxn>
              <a:cxn ang="0">
                <a:pos x="197" y="87"/>
              </a:cxn>
              <a:cxn ang="0">
                <a:pos x="197" y="104"/>
              </a:cxn>
              <a:cxn ang="0">
                <a:pos x="234" y="96"/>
              </a:cxn>
              <a:cxn ang="0">
                <a:pos x="217" y="96"/>
              </a:cxn>
              <a:cxn ang="0">
                <a:pos x="234" y="96"/>
              </a:cxn>
              <a:cxn ang="0">
                <a:pos x="255" y="87"/>
              </a:cxn>
              <a:cxn ang="0">
                <a:pos x="255" y="104"/>
              </a:cxn>
              <a:cxn ang="0">
                <a:pos x="341" y="97"/>
              </a:cxn>
              <a:cxn ang="0">
                <a:pos x="310" y="92"/>
              </a:cxn>
              <a:cxn ang="0">
                <a:pos x="341" y="97"/>
              </a:cxn>
            </a:cxnLst>
            <a:rect l="0" t="0" r="r" b="b"/>
            <a:pathLst>
              <a:path w="363" h="221">
                <a:moveTo>
                  <a:pt x="26" y="108"/>
                </a:moveTo>
                <a:cubicBezTo>
                  <a:pt x="43" y="115"/>
                  <a:pt x="43" y="115"/>
                  <a:pt x="43" y="115"/>
                </a:cubicBezTo>
                <a:cubicBezTo>
                  <a:pt x="27" y="128"/>
                  <a:pt x="27" y="128"/>
                  <a:pt x="27" y="128"/>
                </a:cubicBezTo>
                <a:cubicBezTo>
                  <a:pt x="14" y="128"/>
                  <a:pt x="14" y="128"/>
                  <a:pt x="14" y="128"/>
                </a:cubicBezTo>
                <a:lnTo>
                  <a:pt x="26" y="108"/>
                </a:lnTo>
                <a:close/>
                <a:moveTo>
                  <a:pt x="238" y="59"/>
                </a:moveTo>
                <a:cubicBezTo>
                  <a:pt x="239" y="54"/>
                  <a:pt x="241" y="50"/>
                  <a:pt x="244" y="48"/>
                </a:cubicBezTo>
                <a:cubicBezTo>
                  <a:pt x="243" y="48"/>
                  <a:pt x="243" y="47"/>
                  <a:pt x="242" y="47"/>
                </a:cubicBezTo>
                <a:cubicBezTo>
                  <a:pt x="238" y="47"/>
                  <a:pt x="230" y="47"/>
                  <a:pt x="224" y="47"/>
                </a:cubicBezTo>
                <a:cubicBezTo>
                  <a:pt x="221" y="47"/>
                  <a:pt x="217" y="48"/>
                  <a:pt x="214" y="48"/>
                </a:cubicBezTo>
                <a:cubicBezTo>
                  <a:pt x="227" y="59"/>
                  <a:pt x="227" y="59"/>
                  <a:pt x="227" y="59"/>
                </a:cubicBezTo>
                <a:lnTo>
                  <a:pt x="238" y="59"/>
                </a:lnTo>
                <a:close/>
                <a:moveTo>
                  <a:pt x="250" y="53"/>
                </a:moveTo>
                <a:cubicBezTo>
                  <a:pt x="249" y="53"/>
                  <a:pt x="247" y="55"/>
                  <a:pt x="247" y="59"/>
                </a:cubicBezTo>
                <a:cubicBezTo>
                  <a:pt x="253" y="59"/>
                  <a:pt x="253" y="59"/>
                  <a:pt x="253" y="59"/>
                </a:cubicBezTo>
                <a:cubicBezTo>
                  <a:pt x="252" y="55"/>
                  <a:pt x="250" y="53"/>
                  <a:pt x="250" y="53"/>
                </a:cubicBezTo>
                <a:close/>
                <a:moveTo>
                  <a:pt x="251" y="150"/>
                </a:moveTo>
                <a:cubicBezTo>
                  <a:pt x="250" y="150"/>
                  <a:pt x="247" y="154"/>
                  <a:pt x="247" y="162"/>
                </a:cubicBezTo>
                <a:cubicBezTo>
                  <a:pt x="247" y="169"/>
                  <a:pt x="250" y="173"/>
                  <a:pt x="251" y="173"/>
                </a:cubicBezTo>
                <a:cubicBezTo>
                  <a:pt x="252" y="173"/>
                  <a:pt x="255" y="169"/>
                  <a:pt x="255" y="162"/>
                </a:cubicBezTo>
                <a:cubicBezTo>
                  <a:pt x="255" y="154"/>
                  <a:pt x="252" y="150"/>
                  <a:pt x="251" y="150"/>
                </a:cubicBezTo>
                <a:close/>
                <a:moveTo>
                  <a:pt x="245" y="145"/>
                </a:moveTo>
                <a:cubicBezTo>
                  <a:pt x="245" y="145"/>
                  <a:pt x="244" y="144"/>
                  <a:pt x="243" y="144"/>
                </a:cubicBezTo>
                <a:cubicBezTo>
                  <a:pt x="243" y="144"/>
                  <a:pt x="242" y="144"/>
                  <a:pt x="242" y="144"/>
                </a:cubicBezTo>
                <a:cubicBezTo>
                  <a:pt x="200" y="171"/>
                  <a:pt x="200" y="171"/>
                  <a:pt x="200" y="171"/>
                </a:cubicBezTo>
                <a:cubicBezTo>
                  <a:pt x="205" y="176"/>
                  <a:pt x="214" y="179"/>
                  <a:pt x="226" y="179"/>
                </a:cubicBezTo>
                <a:cubicBezTo>
                  <a:pt x="231" y="179"/>
                  <a:pt x="239" y="179"/>
                  <a:pt x="243" y="179"/>
                </a:cubicBezTo>
                <a:cubicBezTo>
                  <a:pt x="244" y="179"/>
                  <a:pt x="245" y="179"/>
                  <a:pt x="245" y="179"/>
                </a:cubicBezTo>
                <a:cubicBezTo>
                  <a:pt x="241" y="176"/>
                  <a:pt x="239" y="169"/>
                  <a:pt x="239" y="162"/>
                </a:cubicBezTo>
                <a:cubicBezTo>
                  <a:pt x="239" y="154"/>
                  <a:pt x="241" y="148"/>
                  <a:pt x="245" y="145"/>
                </a:cubicBezTo>
                <a:close/>
                <a:moveTo>
                  <a:pt x="209" y="59"/>
                </a:moveTo>
                <a:cubicBezTo>
                  <a:pt x="137" y="1"/>
                  <a:pt x="137" y="1"/>
                  <a:pt x="137" y="1"/>
                </a:cubicBezTo>
                <a:cubicBezTo>
                  <a:pt x="110" y="0"/>
                  <a:pt x="110" y="0"/>
                  <a:pt x="110" y="0"/>
                </a:cubicBezTo>
                <a:cubicBezTo>
                  <a:pt x="110" y="0"/>
                  <a:pt x="133" y="48"/>
                  <a:pt x="138" y="59"/>
                </a:cubicBezTo>
                <a:lnTo>
                  <a:pt x="209" y="59"/>
                </a:lnTo>
                <a:close/>
                <a:moveTo>
                  <a:pt x="363" y="107"/>
                </a:moveTo>
                <a:cubicBezTo>
                  <a:pt x="362" y="119"/>
                  <a:pt x="332" y="125"/>
                  <a:pt x="317" y="125"/>
                </a:cubicBezTo>
                <a:cubicBezTo>
                  <a:pt x="249" y="125"/>
                  <a:pt x="249" y="125"/>
                  <a:pt x="249" y="125"/>
                </a:cubicBezTo>
                <a:cubicBezTo>
                  <a:pt x="102" y="221"/>
                  <a:pt x="102" y="221"/>
                  <a:pt x="102" y="221"/>
                </a:cubicBezTo>
                <a:cubicBezTo>
                  <a:pt x="75" y="221"/>
                  <a:pt x="75" y="221"/>
                  <a:pt x="75" y="221"/>
                </a:cubicBezTo>
                <a:cubicBezTo>
                  <a:pt x="75" y="221"/>
                  <a:pt x="114" y="172"/>
                  <a:pt x="121" y="162"/>
                </a:cubicBezTo>
                <a:cubicBezTo>
                  <a:pt x="128" y="153"/>
                  <a:pt x="139" y="141"/>
                  <a:pt x="139" y="125"/>
                </a:cubicBezTo>
                <a:cubicBezTo>
                  <a:pt x="126" y="125"/>
                  <a:pt x="126" y="125"/>
                  <a:pt x="126" y="125"/>
                </a:cubicBezTo>
                <a:cubicBezTo>
                  <a:pt x="92" y="125"/>
                  <a:pt x="46" y="104"/>
                  <a:pt x="19" y="93"/>
                </a:cubicBezTo>
                <a:cubicBezTo>
                  <a:pt x="3" y="87"/>
                  <a:pt x="5" y="70"/>
                  <a:pt x="19" y="70"/>
                </a:cubicBezTo>
                <a:cubicBezTo>
                  <a:pt x="19" y="70"/>
                  <a:pt x="19" y="70"/>
                  <a:pt x="19" y="70"/>
                </a:cubicBezTo>
                <a:cubicBezTo>
                  <a:pt x="0" y="5"/>
                  <a:pt x="0" y="5"/>
                  <a:pt x="0" y="5"/>
                </a:cubicBezTo>
                <a:cubicBezTo>
                  <a:pt x="21" y="5"/>
                  <a:pt x="21" y="5"/>
                  <a:pt x="21" y="5"/>
                </a:cubicBezTo>
                <a:cubicBezTo>
                  <a:pt x="21" y="5"/>
                  <a:pt x="46" y="37"/>
                  <a:pt x="55" y="48"/>
                </a:cubicBezTo>
                <a:cubicBezTo>
                  <a:pt x="67" y="62"/>
                  <a:pt x="81" y="69"/>
                  <a:pt x="103" y="70"/>
                </a:cubicBezTo>
                <a:cubicBezTo>
                  <a:pt x="281" y="70"/>
                  <a:pt x="281" y="70"/>
                  <a:pt x="281" y="70"/>
                </a:cubicBezTo>
                <a:cubicBezTo>
                  <a:pt x="293" y="70"/>
                  <a:pt x="306" y="72"/>
                  <a:pt x="317" y="76"/>
                </a:cubicBezTo>
                <a:cubicBezTo>
                  <a:pt x="337" y="83"/>
                  <a:pt x="351" y="92"/>
                  <a:pt x="359" y="99"/>
                </a:cubicBezTo>
                <a:cubicBezTo>
                  <a:pt x="362" y="103"/>
                  <a:pt x="363" y="105"/>
                  <a:pt x="363" y="107"/>
                </a:cubicBezTo>
                <a:close/>
                <a:moveTo>
                  <a:pt x="147" y="96"/>
                </a:moveTo>
                <a:cubicBezTo>
                  <a:pt x="147" y="91"/>
                  <a:pt x="143" y="87"/>
                  <a:pt x="139" y="87"/>
                </a:cubicBezTo>
                <a:cubicBezTo>
                  <a:pt x="134" y="87"/>
                  <a:pt x="130" y="91"/>
                  <a:pt x="130" y="96"/>
                </a:cubicBezTo>
                <a:cubicBezTo>
                  <a:pt x="130" y="101"/>
                  <a:pt x="134" y="104"/>
                  <a:pt x="139" y="104"/>
                </a:cubicBezTo>
                <a:cubicBezTo>
                  <a:pt x="143" y="104"/>
                  <a:pt x="147" y="101"/>
                  <a:pt x="147" y="96"/>
                </a:cubicBezTo>
                <a:close/>
                <a:moveTo>
                  <a:pt x="176" y="96"/>
                </a:moveTo>
                <a:cubicBezTo>
                  <a:pt x="176" y="91"/>
                  <a:pt x="172" y="87"/>
                  <a:pt x="168" y="87"/>
                </a:cubicBezTo>
                <a:cubicBezTo>
                  <a:pt x="163" y="87"/>
                  <a:pt x="159" y="91"/>
                  <a:pt x="159" y="96"/>
                </a:cubicBezTo>
                <a:cubicBezTo>
                  <a:pt x="159" y="101"/>
                  <a:pt x="163" y="104"/>
                  <a:pt x="168" y="104"/>
                </a:cubicBezTo>
                <a:cubicBezTo>
                  <a:pt x="172" y="104"/>
                  <a:pt x="176" y="101"/>
                  <a:pt x="176" y="96"/>
                </a:cubicBezTo>
                <a:close/>
                <a:moveTo>
                  <a:pt x="205" y="96"/>
                </a:moveTo>
                <a:cubicBezTo>
                  <a:pt x="205" y="91"/>
                  <a:pt x="201" y="87"/>
                  <a:pt x="197" y="87"/>
                </a:cubicBezTo>
                <a:cubicBezTo>
                  <a:pt x="192" y="87"/>
                  <a:pt x="188" y="91"/>
                  <a:pt x="188" y="96"/>
                </a:cubicBezTo>
                <a:cubicBezTo>
                  <a:pt x="188" y="101"/>
                  <a:pt x="192" y="104"/>
                  <a:pt x="197" y="104"/>
                </a:cubicBezTo>
                <a:cubicBezTo>
                  <a:pt x="201" y="104"/>
                  <a:pt x="205" y="101"/>
                  <a:pt x="205" y="96"/>
                </a:cubicBezTo>
                <a:close/>
                <a:moveTo>
                  <a:pt x="234" y="96"/>
                </a:moveTo>
                <a:cubicBezTo>
                  <a:pt x="234" y="91"/>
                  <a:pt x="230" y="87"/>
                  <a:pt x="226" y="87"/>
                </a:cubicBezTo>
                <a:cubicBezTo>
                  <a:pt x="221" y="87"/>
                  <a:pt x="217" y="91"/>
                  <a:pt x="217" y="96"/>
                </a:cubicBezTo>
                <a:cubicBezTo>
                  <a:pt x="217" y="101"/>
                  <a:pt x="221" y="104"/>
                  <a:pt x="226" y="104"/>
                </a:cubicBezTo>
                <a:cubicBezTo>
                  <a:pt x="230" y="104"/>
                  <a:pt x="234" y="101"/>
                  <a:pt x="234" y="96"/>
                </a:cubicBezTo>
                <a:close/>
                <a:moveTo>
                  <a:pt x="263" y="96"/>
                </a:moveTo>
                <a:cubicBezTo>
                  <a:pt x="263" y="91"/>
                  <a:pt x="259" y="87"/>
                  <a:pt x="255" y="87"/>
                </a:cubicBezTo>
                <a:cubicBezTo>
                  <a:pt x="250" y="87"/>
                  <a:pt x="246" y="91"/>
                  <a:pt x="246" y="96"/>
                </a:cubicBezTo>
                <a:cubicBezTo>
                  <a:pt x="246" y="101"/>
                  <a:pt x="250" y="104"/>
                  <a:pt x="255" y="104"/>
                </a:cubicBezTo>
                <a:cubicBezTo>
                  <a:pt x="259" y="104"/>
                  <a:pt x="263" y="101"/>
                  <a:pt x="263" y="96"/>
                </a:cubicBezTo>
                <a:close/>
                <a:moveTo>
                  <a:pt x="341" y="97"/>
                </a:moveTo>
                <a:cubicBezTo>
                  <a:pt x="337" y="94"/>
                  <a:pt x="332" y="92"/>
                  <a:pt x="326" y="89"/>
                </a:cubicBezTo>
                <a:cubicBezTo>
                  <a:pt x="322" y="91"/>
                  <a:pt x="317" y="92"/>
                  <a:pt x="310" y="92"/>
                </a:cubicBezTo>
                <a:cubicBezTo>
                  <a:pt x="301" y="92"/>
                  <a:pt x="300" y="105"/>
                  <a:pt x="311" y="105"/>
                </a:cubicBezTo>
                <a:cubicBezTo>
                  <a:pt x="323" y="105"/>
                  <a:pt x="336" y="101"/>
                  <a:pt x="341" y="97"/>
                </a:cubicBezTo>
                <a:close/>
              </a:path>
            </a:pathLst>
          </a:custGeom>
          <a:solidFill>
            <a:srgbClr val="EF3425"/>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5" name="TextBox 14">
            <a:extLst>
              <a:ext uri="{FF2B5EF4-FFF2-40B4-BE49-F238E27FC236}">
                <a16:creationId xmlns:a16="http://schemas.microsoft.com/office/drawing/2014/main" id="{1FF93695-57FD-4F75-826C-9E43677900B7}"/>
              </a:ext>
            </a:extLst>
          </p:cNvPr>
          <p:cNvSpPr txBox="1"/>
          <p:nvPr/>
        </p:nvSpPr>
        <p:spPr>
          <a:xfrm>
            <a:off x="348262" y="1828800"/>
            <a:ext cx="5965384" cy="2816156"/>
          </a:xfrm>
          <a:prstGeom prst="rect">
            <a:avLst/>
          </a:prstGeom>
          <a:noFill/>
        </p:spPr>
        <p:txBody>
          <a:bodyPr wrap="square" rtlCol="0">
            <a:spAutoFit/>
          </a:bodyPr>
          <a:lstStyle/>
          <a:p>
            <a:r>
              <a:rPr lang="en-US" sz="1600" b="1" dirty="0">
                <a:solidFill>
                  <a:schemeClr val="bg1"/>
                </a:solidFill>
                <a:latin typeface="Calibri" panose="020F0502020204030204" pitchFamily="34" charset="0"/>
              </a:rPr>
              <a:t>LOREM IPSUM DOLOR</a:t>
            </a:r>
          </a:p>
          <a:p>
            <a:endParaRPr lang="en-US" sz="10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 .</a:t>
            </a:r>
          </a:p>
          <a:p>
            <a:pPr marL="171450" indent="-171450">
              <a:buFont typeface="Wingdings" panose="05000000000000000000" pitchFamily="2" charset="2"/>
              <a:buChar char="ü"/>
            </a:pPr>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a:t>
            </a:r>
          </a:p>
          <a:p>
            <a:pPr marL="171450" indent="-171450">
              <a:buFont typeface="Wingdings" panose="05000000000000000000" pitchFamily="2" charset="2"/>
              <a:buChar char="ü"/>
            </a:pPr>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a:t>
            </a:r>
          </a:p>
        </p:txBody>
      </p:sp>
    </p:spTree>
    <p:extLst>
      <p:ext uri="{BB962C8B-B14F-4D97-AF65-F5344CB8AC3E}">
        <p14:creationId xmlns:p14="http://schemas.microsoft.com/office/powerpoint/2010/main" val="124670212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42" presetClass="entr" presetSubtype="0"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1000"/>
                                        <p:tgtEl>
                                          <p:spTgt spid="3"/>
                                        </p:tgtEl>
                                      </p:cBhvr>
                                    </p:animEffect>
                                    <p:anim calcmode="lin" valueType="num">
                                      <p:cBhvr>
                                        <p:cTn id="12" dur="1000" fill="hold"/>
                                        <p:tgtEl>
                                          <p:spTgt spid="3"/>
                                        </p:tgtEl>
                                        <p:attrNameLst>
                                          <p:attrName>ppt_x</p:attrName>
                                        </p:attrNameLst>
                                      </p:cBhvr>
                                      <p:tavLst>
                                        <p:tav tm="0">
                                          <p:val>
                                            <p:strVal val="#ppt_x"/>
                                          </p:val>
                                        </p:tav>
                                        <p:tav tm="100000">
                                          <p:val>
                                            <p:strVal val="#ppt_x"/>
                                          </p:val>
                                        </p:tav>
                                      </p:tavLst>
                                    </p:anim>
                                    <p:anim calcmode="lin" valueType="num">
                                      <p:cBhvr>
                                        <p:cTn id="13" dur="1000" fill="hold"/>
                                        <p:tgtEl>
                                          <p:spTgt spid="3"/>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9" presetClass="entr" presetSubtype="0" fill="hold" grpId="0" nodeType="afterEffect">
                                  <p:stCondLst>
                                    <p:cond delay="0"/>
                                  </p:stCondLst>
                                  <p:childTnLst>
                                    <p:set>
                                      <p:cBhvr>
                                        <p:cTn id="16" dur="1" fill="hold">
                                          <p:stCondLst>
                                            <p:cond delay="0"/>
                                          </p:stCondLst>
                                        </p:cTn>
                                        <p:tgtEl>
                                          <p:spTgt spid="4"/>
                                        </p:tgtEl>
                                        <p:attrNameLst>
                                          <p:attrName>style.visibility</p:attrName>
                                        </p:attrNameLst>
                                      </p:cBhvr>
                                      <p:to>
                                        <p:strVal val="visible"/>
                                      </p:to>
                                    </p:set>
                                    <p:animEffect transition="in" filter="dissolve">
                                      <p:cBhvr>
                                        <p:cTn id="17" dur="1000"/>
                                        <p:tgtEl>
                                          <p:spTgt spid="4"/>
                                        </p:tgtEl>
                                      </p:cBhvr>
                                    </p:animEffect>
                                  </p:childTnLst>
                                </p:cTn>
                              </p:par>
                            </p:childTnLst>
                          </p:cTn>
                        </p:par>
                        <p:par>
                          <p:cTn id="18" fill="hold">
                            <p:stCondLst>
                              <p:cond delay="2500"/>
                            </p:stCondLst>
                            <p:childTnLst>
                              <p:par>
                                <p:cTn id="19" presetID="42" presetClass="entr" presetSubtype="0" fill="hold" grpId="0" nodeType="afterEffect">
                                  <p:stCondLst>
                                    <p:cond delay="0"/>
                                  </p:stCondLst>
                                  <p:childTnLst>
                                    <p:set>
                                      <p:cBhvr>
                                        <p:cTn id="20" dur="1" fill="hold">
                                          <p:stCondLst>
                                            <p:cond delay="0"/>
                                          </p:stCondLst>
                                        </p:cTn>
                                        <p:tgtEl>
                                          <p:spTgt spid="15">
                                            <p:txEl>
                                              <p:pRg st="0" end="0"/>
                                            </p:txEl>
                                          </p:spTgt>
                                        </p:tgtEl>
                                        <p:attrNameLst>
                                          <p:attrName>style.visibility</p:attrName>
                                        </p:attrNameLst>
                                      </p:cBhvr>
                                      <p:to>
                                        <p:strVal val="visible"/>
                                      </p:to>
                                    </p:set>
                                    <p:animEffect transition="in" filter="fade">
                                      <p:cBhvr>
                                        <p:cTn id="21" dur="500"/>
                                        <p:tgtEl>
                                          <p:spTgt spid="15">
                                            <p:txEl>
                                              <p:pRg st="0" end="0"/>
                                            </p:txEl>
                                          </p:spTgt>
                                        </p:tgtEl>
                                      </p:cBhvr>
                                    </p:animEffect>
                                    <p:anim calcmode="lin" valueType="num">
                                      <p:cBhvr>
                                        <p:cTn id="22" dur="500" fill="hold"/>
                                        <p:tgtEl>
                                          <p:spTgt spid="15">
                                            <p:txEl>
                                              <p:pRg st="0" end="0"/>
                                            </p:txEl>
                                          </p:spTgt>
                                        </p:tgtEl>
                                        <p:attrNameLst>
                                          <p:attrName>ppt_x</p:attrName>
                                        </p:attrNameLst>
                                      </p:cBhvr>
                                      <p:tavLst>
                                        <p:tav tm="0">
                                          <p:val>
                                            <p:strVal val="#ppt_x"/>
                                          </p:val>
                                        </p:tav>
                                        <p:tav tm="100000">
                                          <p:val>
                                            <p:strVal val="#ppt_x"/>
                                          </p:val>
                                        </p:tav>
                                      </p:tavLst>
                                    </p:anim>
                                    <p:anim calcmode="lin" valueType="num">
                                      <p:cBhvr>
                                        <p:cTn id="23" dur="500" fill="hold"/>
                                        <p:tgtEl>
                                          <p:spTgt spid="15">
                                            <p:txEl>
                                              <p:pRg st="0" end="0"/>
                                            </p:txEl>
                                          </p:spTgt>
                                        </p:tgtEl>
                                        <p:attrNameLst>
                                          <p:attrName>ppt_y</p:attrName>
                                        </p:attrNameLst>
                                      </p:cBhvr>
                                      <p:tavLst>
                                        <p:tav tm="0">
                                          <p:val>
                                            <p:strVal val="#ppt_y+.1"/>
                                          </p:val>
                                        </p:tav>
                                        <p:tav tm="100000">
                                          <p:val>
                                            <p:strVal val="#ppt_y"/>
                                          </p:val>
                                        </p:tav>
                                      </p:tavLst>
                                    </p:anim>
                                  </p:childTnLst>
                                </p:cTn>
                              </p:par>
                            </p:childTnLst>
                          </p:cTn>
                        </p:par>
                        <p:par>
                          <p:cTn id="24" fill="hold">
                            <p:stCondLst>
                              <p:cond delay="3000"/>
                            </p:stCondLst>
                            <p:childTnLst>
                              <p:par>
                                <p:cTn id="25" presetID="42" presetClass="entr" presetSubtype="0" fill="hold" grpId="0" nodeType="afterEffect">
                                  <p:stCondLst>
                                    <p:cond delay="0"/>
                                  </p:stCondLst>
                                  <p:childTnLst>
                                    <p:set>
                                      <p:cBhvr>
                                        <p:cTn id="26" dur="1" fill="hold">
                                          <p:stCondLst>
                                            <p:cond delay="0"/>
                                          </p:stCondLst>
                                        </p:cTn>
                                        <p:tgtEl>
                                          <p:spTgt spid="15">
                                            <p:txEl>
                                              <p:pRg st="2" end="2"/>
                                            </p:txEl>
                                          </p:spTgt>
                                        </p:tgtEl>
                                        <p:attrNameLst>
                                          <p:attrName>style.visibility</p:attrName>
                                        </p:attrNameLst>
                                      </p:cBhvr>
                                      <p:to>
                                        <p:strVal val="visible"/>
                                      </p:to>
                                    </p:set>
                                    <p:animEffect transition="in" filter="fade">
                                      <p:cBhvr>
                                        <p:cTn id="27" dur="500"/>
                                        <p:tgtEl>
                                          <p:spTgt spid="15">
                                            <p:txEl>
                                              <p:pRg st="2" end="2"/>
                                            </p:txEl>
                                          </p:spTgt>
                                        </p:tgtEl>
                                      </p:cBhvr>
                                    </p:animEffect>
                                    <p:anim calcmode="lin" valueType="num">
                                      <p:cBhvr>
                                        <p:cTn id="28" dur="500" fill="hold"/>
                                        <p:tgtEl>
                                          <p:spTgt spid="15">
                                            <p:txEl>
                                              <p:pRg st="2" end="2"/>
                                            </p:txEl>
                                          </p:spTgt>
                                        </p:tgtEl>
                                        <p:attrNameLst>
                                          <p:attrName>ppt_x</p:attrName>
                                        </p:attrNameLst>
                                      </p:cBhvr>
                                      <p:tavLst>
                                        <p:tav tm="0">
                                          <p:val>
                                            <p:strVal val="#ppt_x"/>
                                          </p:val>
                                        </p:tav>
                                        <p:tav tm="100000">
                                          <p:val>
                                            <p:strVal val="#ppt_x"/>
                                          </p:val>
                                        </p:tav>
                                      </p:tavLst>
                                    </p:anim>
                                    <p:anim calcmode="lin" valueType="num">
                                      <p:cBhvr>
                                        <p:cTn id="29" dur="500" fill="hold"/>
                                        <p:tgtEl>
                                          <p:spTgt spid="15">
                                            <p:txEl>
                                              <p:pRg st="2" end="2"/>
                                            </p:txEl>
                                          </p:spTgt>
                                        </p:tgtEl>
                                        <p:attrNameLst>
                                          <p:attrName>ppt_y</p:attrName>
                                        </p:attrNameLst>
                                      </p:cBhvr>
                                      <p:tavLst>
                                        <p:tav tm="0">
                                          <p:val>
                                            <p:strVal val="#ppt_y+.1"/>
                                          </p:val>
                                        </p:tav>
                                        <p:tav tm="100000">
                                          <p:val>
                                            <p:strVal val="#ppt_y"/>
                                          </p:val>
                                        </p:tav>
                                      </p:tavLst>
                                    </p:anim>
                                  </p:childTnLst>
                                </p:cTn>
                              </p:par>
                            </p:childTnLst>
                          </p:cTn>
                        </p:par>
                        <p:par>
                          <p:cTn id="30" fill="hold">
                            <p:stCondLst>
                              <p:cond delay="3500"/>
                            </p:stCondLst>
                            <p:childTnLst>
                              <p:par>
                                <p:cTn id="31" presetID="42" presetClass="entr" presetSubtype="0" fill="hold" grpId="0" nodeType="afterEffect">
                                  <p:stCondLst>
                                    <p:cond delay="0"/>
                                  </p:stCondLst>
                                  <p:childTnLst>
                                    <p:set>
                                      <p:cBhvr>
                                        <p:cTn id="32" dur="1" fill="hold">
                                          <p:stCondLst>
                                            <p:cond delay="0"/>
                                          </p:stCondLst>
                                        </p:cTn>
                                        <p:tgtEl>
                                          <p:spTgt spid="15">
                                            <p:txEl>
                                              <p:pRg st="3" end="3"/>
                                            </p:txEl>
                                          </p:spTgt>
                                        </p:tgtEl>
                                        <p:attrNameLst>
                                          <p:attrName>style.visibility</p:attrName>
                                        </p:attrNameLst>
                                      </p:cBhvr>
                                      <p:to>
                                        <p:strVal val="visible"/>
                                      </p:to>
                                    </p:set>
                                    <p:animEffect transition="in" filter="fade">
                                      <p:cBhvr>
                                        <p:cTn id="33" dur="500"/>
                                        <p:tgtEl>
                                          <p:spTgt spid="15">
                                            <p:txEl>
                                              <p:pRg st="3" end="3"/>
                                            </p:txEl>
                                          </p:spTgt>
                                        </p:tgtEl>
                                      </p:cBhvr>
                                    </p:animEffect>
                                    <p:anim calcmode="lin" valueType="num">
                                      <p:cBhvr>
                                        <p:cTn id="34" dur="500" fill="hold"/>
                                        <p:tgtEl>
                                          <p:spTgt spid="15">
                                            <p:txEl>
                                              <p:pRg st="3" end="3"/>
                                            </p:txEl>
                                          </p:spTgt>
                                        </p:tgtEl>
                                        <p:attrNameLst>
                                          <p:attrName>ppt_x</p:attrName>
                                        </p:attrNameLst>
                                      </p:cBhvr>
                                      <p:tavLst>
                                        <p:tav tm="0">
                                          <p:val>
                                            <p:strVal val="#ppt_x"/>
                                          </p:val>
                                        </p:tav>
                                        <p:tav tm="100000">
                                          <p:val>
                                            <p:strVal val="#ppt_x"/>
                                          </p:val>
                                        </p:tav>
                                      </p:tavLst>
                                    </p:anim>
                                    <p:anim calcmode="lin" valueType="num">
                                      <p:cBhvr>
                                        <p:cTn id="35" dur="500" fill="hold"/>
                                        <p:tgtEl>
                                          <p:spTgt spid="15">
                                            <p:txEl>
                                              <p:pRg st="3" end="3"/>
                                            </p:txEl>
                                          </p:spTgt>
                                        </p:tgtEl>
                                        <p:attrNameLst>
                                          <p:attrName>ppt_y</p:attrName>
                                        </p:attrNameLst>
                                      </p:cBhvr>
                                      <p:tavLst>
                                        <p:tav tm="0">
                                          <p:val>
                                            <p:strVal val="#ppt_y+.1"/>
                                          </p:val>
                                        </p:tav>
                                        <p:tav tm="100000">
                                          <p:val>
                                            <p:strVal val="#ppt_y"/>
                                          </p:val>
                                        </p:tav>
                                      </p:tavLst>
                                    </p:anim>
                                  </p:childTnLst>
                                </p:cTn>
                              </p:par>
                            </p:childTnLst>
                          </p:cTn>
                        </p:par>
                        <p:par>
                          <p:cTn id="36" fill="hold">
                            <p:stCondLst>
                              <p:cond delay="4000"/>
                            </p:stCondLst>
                            <p:childTnLst>
                              <p:par>
                                <p:cTn id="37" presetID="42" presetClass="entr" presetSubtype="0" fill="hold" grpId="0" nodeType="afterEffect">
                                  <p:stCondLst>
                                    <p:cond delay="0"/>
                                  </p:stCondLst>
                                  <p:childTnLst>
                                    <p:set>
                                      <p:cBhvr>
                                        <p:cTn id="38" dur="1" fill="hold">
                                          <p:stCondLst>
                                            <p:cond delay="0"/>
                                          </p:stCondLst>
                                        </p:cTn>
                                        <p:tgtEl>
                                          <p:spTgt spid="15">
                                            <p:txEl>
                                              <p:pRg st="5" end="5"/>
                                            </p:txEl>
                                          </p:spTgt>
                                        </p:tgtEl>
                                        <p:attrNameLst>
                                          <p:attrName>style.visibility</p:attrName>
                                        </p:attrNameLst>
                                      </p:cBhvr>
                                      <p:to>
                                        <p:strVal val="visible"/>
                                      </p:to>
                                    </p:set>
                                    <p:animEffect transition="in" filter="fade">
                                      <p:cBhvr>
                                        <p:cTn id="39" dur="500"/>
                                        <p:tgtEl>
                                          <p:spTgt spid="15">
                                            <p:txEl>
                                              <p:pRg st="5" end="5"/>
                                            </p:txEl>
                                          </p:spTgt>
                                        </p:tgtEl>
                                      </p:cBhvr>
                                    </p:animEffect>
                                    <p:anim calcmode="lin" valueType="num">
                                      <p:cBhvr>
                                        <p:cTn id="40" dur="500" fill="hold"/>
                                        <p:tgtEl>
                                          <p:spTgt spid="15">
                                            <p:txEl>
                                              <p:pRg st="5" end="5"/>
                                            </p:txEl>
                                          </p:spTgt>
                                        </p:tgtEl>
                                        <p:attrNameLst>
                                          <p:attrName>ppt_x</p:attrName>
                                        </p:attrNameLst>
                                      </p:cBhvr>
                                      <p:tavLst>
                                        <p:tav tm="0">
                                          <p:val>
                                            <p:strVal val="#ppt_x"/>
                                          </p:val>
                                        </p:tav>
                                        <p:tav tm="100000">
                                          <p:val>
                                            <p:strVal val="#ppt_x"/>
                                          </p:val>
                                        </p:tav>
                                      </p:tavLst>
                                    </p:anim>
                                    <p:anim calcmode="lin" valueType="num">
                                      <p:cBhvr>
                                        <p:cTn id="41" dur="500" fill="hold"/>
                                        <p:tgtEl>
                                          <p:spTgt spid="15">
                                            <p:txEl>
                                              <p:pRg st="5" end="5"/>
                                            </p:txEl>
                                          </p:spTgt>
                                        </p:tgtEl>
                                        <p:attrNameLst>
                                          <p:attrName>ppt_y</p:attrName>
                                        </p:attrNameLst>
                                      </p:cBhvr>
                                      <p:tavLst>
                                        <p:tav tm="0">
                                          <p:val>
                                            <p:strVal val="#ppt_y+.1"/>
                                          </p:val>
                                        </p:tav>
                                        <p:tav tm="100000">
                                          <p:val>
                                            <p:strVal val="#ppt_y"/>
                                          </p:val>
                                        </p:tav>
                                      </p:tavLst>
                                    </p:anim>
                                  </p:childTnLst>
                                </p:cTn>
                              </p:par>
                            </p:childTnLst>
                          </p:cTn>
                        </p:par>
                        <p:par>
                          <p:cTn id="42" fill="hold">
                            <p:stCondLst>
                              <p:cond delay="4500"/>
                            </p:stCondLst>
                            <p:childTnLst>
                              <p:par>
                                <p:cTn id="43" presetID="42" presetClass="entr" presetSubtype="0" fill="hold" grpId="0" nodeType="afterEffect">
                                  <p:stCondLst>
                                    <p:cond delay="0"/>
                                  </p:stCondLst>
                                  <p:childTnLst>
                                    <p:set>
                                      <p:cBhvr>
                                        <p:cTn id="44" dur="1" fill="hold">
                                          <p:stCondLst>
                                            <p:cond delay="0"/>
                                          </p:stCondLst>
                                        </p:cTn>
                                        <p:tgtEl>
                                          <p:spTgt spid="15">
                                            <p:txEl>
                                              <p:pRg st="7" end="7"/>
                                            </p:txEl>
                                          </p:spTgt>
                                        </p:tgtEl>
                                        <p:attrNameLst>
                                          <p:attrName>style.visibility</p:attrName>
                                        </p:attrNameLst>
                                      </p:cBhvr>
                                      <p:to>
                                        <p:strVal val="visible"/>
                                      </p:to>
                                    </p:set>
                                    <p:animEffect transition="in" filter="fade">
                                      <p:cBhvr>
                                        <p:cTn id="45" dur="500"/>
                                        <p:tgtEl>
                                          <p:spTgt spid="15">
                                            <p:txEl>
                                              <p:pRg st="7" end="7"/>
                                            </p:txEl>
                                          </p:spTgt>
                                        </p:tgtEl>
                                      </p:cBhvr>
                                    </p:animEffect>
                                    <p:anim calcmode="lin" valueType="num">
                                      <p:cBhvr>
                                        <p:cTn id="46" dur="500" fill="hold"/>
                                        <p:tgtEl>
                                          <p:spTgt spid="15">
                                            <p:txEl>
                                              <p:pRg st="7" end="7"/>
                                            </p:txEl>
                                          </p:spTgt>
                                        </p:tgtEl>
                                        <p:attrNameLst>
                                          <p:attrName>ppt_x</p:attrName>
                                        </p:attrNameLst>
                                      </p:cBhvr>
                                      <p:tavLst>
                                        <p:tav tm="0">
                                          <p:val>
                                            <p:strVal val="#ppt_x"/>
                                          </p:val>
                                        </p:tav>
                                        <p:tav tm="100000">
                                          <p:val>
                                            <p:strVal val="#ppt_x"/>
                                          </p:val>
                                        </p:tav>
                                      </p:tavLst>
                                    </p:anim>
                                    <p:anim calcmode="lin" valueType="num">
                                      <p:cBhvr>
                                        <p:cTn id="47" dur="500" fill="hold"/>
                                        <p:tgtEl>
                                          <p:spTgt spid="15">
                                            <p:txEl>
                                              <p:pRg st="7" end="7"/>
                                            </p:txEl>
                                          </p:spTgt>
                                        </p:tgtEl>
                                        <p:attrNameLst>
                                          <p:attrName>ppt_y</p:attrName>
                                        </p:attrNameLst>
                                      </p:cBhvr>
                                      <p:tavLst>
                                        <p:tav tm="0">
                                          <p:val>
                                            <p:strVal val="#ppt_y+.1"/>
                                          </p:val>
                                        </p:tav>
                                        <p:tav tm="100000">
                                          <p:val>
                                            <p:strVal val="#ppt_y"/>
                                          </p:val>
                                        </p:tav>
                                      </p:tavLst>
                                    </p:anim>
                                  </p:childTnLst>
                                </p:cTn>
                              </p:par>
                            </p:childTnLst>
                          </p:cTn>
                        </p:par>
                        <p:par>
                          <p:cTn id="48" fill="hold">
                            <p:stCondLst>
                              <p:cond delay="5000"/>
                            </p:stCondLst>
                            <p:childTnLst>
                              <p:par>
                                <p:cTn id="49" presetID="42" presetClass="entr" presetSubtype="0" fill="hold" grpId="0" nodeType="afterEffect">
                                  <p:stCondLst>
                                    <p:cond delay="0"/>
                                  </p:stCondLst>
                                  <p:childTnLst>
                                    <p:set>
                                      <p:cBhvr>
                                        <p:cTn id="50" dur="1" fill="hold">
                                          <p:stCondLst>
                                            <p:cond delay="0"/>
                                          </p:stCondLst>
                                        </p:cTn>
                                        <p:tgtEl>
                                          <p:spTgt spid="15">
                                            <p:txEl>
                                              <p:pRg st="9" end="9"/>
                                            </p:txEl>
                                          </p:spTgt>
                                        </p:tgtEl>
                                        <p:attrNameLst>
                                          <p:attrName>style.visibility</p:attrName>
                                        </p:attrNameLst>
                                      </p:cBhvr>
                                      <p:to>
                                        <p:strVal val="visible"/>
                                      </p:to>
                                    </p:set>
                                    <p:animEffect transition="in" filter="fade">
                                      <p:cBhvr>
                                        <p:cTn id="51" dur="500"/>
                                        <p:tgtEl>
                                          <p:spTgt spid="15">
                                            <p:txEl>
                                              <p:pRg st="9" end="9"/>
                                            </p:txEl>
                                          </p:spTgt>
                                        </p:tgtEl>
                                      </p:cBhvr>
                                    </p:animEffect>
                                    <p:anim calcmode="lin" valueType="num">
                                      <p:cBhvr>
                                        <p:cTn id="52" dur="500" fill="hold"/>
                                        <p:tgtEl>
                                          <p:spTgt spid="15">
                                            <p:txEl>
                                              <p:pRg st="9" end="9"/>
                                            </p:txEl>
                                          </p:spTgt>
                                        </p:tgtEl>
                                        <p:attrNameLst>
                                          <p:attrName>ppt_x</p:attrName>
                                        </p:attrNameLst>
                                      </p:cBhvr>
                                      <p:tavLst>
                                        <p:tav tm="0">
                                          <p:val>
                                            <p:strVal val="#ppt_x"/>
                                          </p:val>
                                        </p:tav>
                                        <p:tav tm="100000">
                                          <p:val>
                                            <p:strVal val="#ppt_x"/>
                                          </p:val>
                                        </p:tav>
                                      </p:tavLst>
                                    </p:anim>
                                    <p:anim calcmode="lin" valueType="num">
                                      <p:cBhvr>
                                        <p:cTn id="53" dur="500" fill="hold"/>
                                        <p:tgtEl>
                                          <p:spTgt spid="15">
                                            <p:txEl>
                                              <p:pRg st="9" end="9"/>
                                            </p:txEl>
                                          </p:spTgt>
                                        </p:tgtEl>
                                        <p:attrNameLst>
                                          <p:attrName>ppt_y</p:attrName>
                                        </p:attrNameLst>
                                      </p:cBhvr>
                                      <p:tavLst>
                                        <p:tav tm="0">
                                          <p:val>
                                            <p:strVal val="#ppt_y+.1"/>
                                          </p:val>
                                        </p:tav>
                                        <p:tav tm="100000">
                                          <p:val>
                                            <p:strVal val="#ppt_y"/>
                                          </p:val>
                                        </p:tav>
                                      </p:tavLst>
                                    </p:anim>
                                  </p:childTnLst>
                                </p:cTn>
                              </p:par>
                            </p:childTnLst>
                          </p:cTn>
                        </p:par>
                        <p:par>
                          <p:cTn id="54" fill="hold">
                            <p:stCondLst>
                              <p:cond delay="5500"/>
                            </p:stCondLst>
                            <p:childTnLst>
                              <p:par>
                                <p:cTn id="55" presetID="22" presetClass="entr" presetSubtype="4" fill="hold" grpId="0" nodeType="afterEffect">
                                  <p:stCondLst>
                                    <p:cond delay="0"/>
                                  </p:stCondLst>
                                  <p:childTnLst>
                                    <p:set>
                                      <p:cBhvr>
                                        <p:cTn id="56" dur="1" fill="hold">
                                          <p:stCondLst>
                                            <p:cond delay="0"/>
                                          </p:stCondLst>
                                        </p:cTn>
                                        <p:tgtEl>
                                          <p:spTgt spid="17"/>
                                        </p:tgtEl>
                                        <p:attrNameLst>
                                          <p:attrName>style.visibility</p:attrName>
                                        </p:attrNameLst>
                                      </p:cBhvr>
                                      <p:to>
                                        <p:strVal val="visible"/>
                                      </p:to>
                                    </p:set>
                                    <p:animEffect transition="in" filter="wipe(down)">
                                      <p:cBhvr>
                                        <p:cTn id="57" dur="500"/>
                                        <p:tgtEl>
                                          <p:spTgt spid="17"/>
                                        </p:tgtEl>
                                      </p:cBhvr>
                                    </p:animEffect>
                                  </p:childTnLst>
                                </p:cTn>
                              </p:par>
                            </p:childTnLst>
                          </p:cTn>
                        </p:par>
                        <p:par>
                          <p:cTn id="58" fill="hold">
                            <p:stCondLst>
                              <p:cond delay="6000"/>
                            </p:stCondLst>
                            <p:childTnLst>
                              <p:par>
                                <p:cTn id="59" presetID="42" presetClass="entr" presetSubtype="0" fill="hold" grpId="0" nodeType="afterEffect">
                                  <p:stCondLst>
                                    <p:cond delay="0"/>
                                  </p:stCondLst>
                                  <p:childTnLst>
                                    <p:set>
                                      <p:cBhvr>
                                        <p:cTn id="60" dur="1" fill="hold">
                                          <p:stCondLst>
                                            <p:cond delay="0"/>
                                          </p:stCondLst>
                                        </p:cTn>
                                        <p:tgtEl>
                                          <p:spTgt spid="14"/>
                                        </p:tgtEl>
                                        <p:attrNameLst>
                                          <p:attrName>style.visibility</p:attrName>
                                        </p:attrNameLst>
                                      </p:cBhvr>
                                      <p:to>
                                        <p:strVal val="visible"/>
                                      </p:to>
                                    </p:set>
                                    <p:animEffect transition="in" filter="fade">
                                      <p:cBhvr>
                                        <p:cTn id="61" dur="1000"/>
                                        <p:tgtEl>
                                          <p:spTgt spid="14"/>
                                        </p:tgtEl>
                                      </p:cBhvr>
                                    </p:animEffect>
                                    <p:anim calcmode="lin" valueType="num">
                                      <p:cBhvr>
                                        <p:cTn id="62" dur="1000" fill="hold"/>
                                        <p:tgtEl>
                                          <p:spTgt spid="14"/>
                                        </p:tgtEl>
                                        <p:attrNameLst>
                                          <p:attrName>ppt_x</p:attrName>
                                        </p:attrNameLst>
                                      </p:cBhvr>
                                      <p:tavLst>
                                        <p:tav tm="0">
                                          <p:val>
                                            <p:strVal val="#ppt_x"/>
                                          </p:val>
                                        </p:tav>
                                        <p:tav tm="100000">
                                          <p:val>
                                            <p:strVal val="#ppt_x"/>
                                          </p:val>
                                        </p:tav>
                                      </p:tavLst>
                                    </p:anim>
                                    <p:anim calcmode="lin" valueType="num">
                                      <p:cBhvr>
                                        <p:cTn id="63" dur="1000" fill="hold"/>
                                        <p:tgtEl>
                                          <p:spTgt spid="14"/>
                                        </p:tgtEl>
                                        <p:attrNameLst>
                                          <p:attrName>ppt_y</p:attrName>
                                        </p:attrNameLst>
                                      </p:cBhvr>
                                      <p:tavLst>
                                        <p:tav tm="0">
                                          <p:val>
                                            <p:strVal val="#ppt_y+.1"/>
                                          </p:val>
                                        </p:tav>
                                        <p:tav tm="100000">
                                          <p:val>
                                            <p:strVal val="#ppt_y"/>
                                          </p:val>
                                        </p:tav>
                                      </p:tavLst>
                                    </p:anim>
                                  </p:childTnLst>
                                </p:cTn>
                              </p:par>
                            </p:childTnLst>
                          </p:cTn>
                        </p:par>
                        <p:par>
                          <p:cTn id="64" fill="hold">
                            <p:stCondLst>
                              <p:cond delay="7000"/>
                            </p:stCondLst>
                            <p:childTnLst>
                              <p:par>
                                <p:cTn id="65" presetID="22" presetClass="entr" presetSubtype="8" fill="hold" grpId="0" nodeType="afterEffect">
                                  <p:stCondLst>
                                    <p:cond delay="0"/>
                                  </p:stCondLst>
                                  <p:childTnLst>
                                    <p:set>
                                      <p:cBhvr>
                                        <p:cTn id="66" dur="1" fill="hold">
                                          <p:stCondLst>
                                            <p:cond delay="0"/>
                                          </p:stCondLst>
                                        </p:cTn>
                                        <p:tgtEl>
                                          <p:spTgt spid="9"/>
                                        </p:tgtEl>
                                        <p:attrNameLst>
                                          <p:attrName>style.visibility</p:attrName>
                                        </p:attrNameLst>
                                      </p:cBhvr>
                                      <p:to>
                                        <p:strVal val="visible"/>
                                      </p:to>
                                    </p:set>
                                    <p:animEffect transition="in" filter="wipe(left)">
                                      <p:cBhvr>
                                        <p:cTn id="67" dur="500"/>
                                        <p:tgtEl>
                                          <p:spTgt spid="9"/>
                                        </p:tgtEl>
                                      </p:cBhvr>
                                    </p:animEffect>
                                  </p:childTnLst>
                                </p:cTn>
                              </p:par>
                            </p:childTnLst>
                          </p:cTn>
                        </p:par>
                        <p:par>
                          <p:cTn id="68" fill="hold">
                            <p:stCondLst>
                              <p:cond delay="7500"/>
                            </p:stCondLst>
                            <p:childTnLst>
                              <p:par>
                                <p:cTn id="69" presetID="42" presetClass="entr" presetSubtype="0" fill="hold" grpId="0" nodeType="afterEffect">
                                  <p:stCondLst>
                                    <p:cond delay="0"/>
                                  </p:stCondLst>
                                  <p:childTnLst>
                                    <p:set>
                                      <p:cBhvr>
                                        <p:cTn id="70" dur="1" fill="hold">
                                          <p:stCondLst>
                                            <p:cond delay="0"/>
                                          </p:stCondLst>
                                        </p:cTn>
                                        <p:tgtEl>
                                          <p:spTgt spid="12"/>
                                        </p:tgtEl>
                                        <p:attrNameLst>
                                          <p:attrName>style.visibility</p:attrName>
                                        </p:attrNameLst>
                                      </p:cBhvr>
                                      <p:to>
                                        <p:strVal val="visible"/>
                                      </p:to>
                                    </p:set>
                                    <p:animEffect transition="in" filter="fade">
                                      <p:cBhvr>
                                        <p:cTn id="71" dur="1000"/>
                                        <p:tgtEl>
                                          <p:spTgt spid="12"/>
                                        </p:tgtEl>
                                      </p:cBhvr>
                                    </p:animEffect>
                                    <p:anim calcmode="lin" valueType="num">
                                      <p:cBhvr>
                                        <p:cTn id="72" dur="1000" fill="hold"/>
                                        <p:tgtEl>
                                          <p:spTgt spid="12"/>
                                        </p:tgtEl>
                                        <p:attrNameLst>
                                          <p:attrName>ppt_x</p:attrName>
                                        </p:attrNameLst>
                                      </p:cBhvr>
                                      <p:tavLst>
                                        <p:tav tm="0">
                                          <p:val>
                                            <p:strVal val="#ppt_x"/>
                                          </p:val>
                                        </p:tav>
                                        <p:tav tm="100000">
                                          <p:val>
                                            <p:strVal val="#ppt_x"/>
                                          </p:val>
                                        </p:tav>
                                      </p:tavLst>
                                    </p:anim>
                                    <p:anim calcmode="lin" valueType="num">
                                      <p:cBhvr>
                                        <p:cTn id="73" dur="1000" fill="hold"/>
                                        <p:tgtEl>
                                          <p:spTgt spid="12"/>
                                        </p:tgtEl>
                                        <p:attrNameLst>
                                          <p:attrName>ppt_y</p:attrName>
                                        </p:attrNameLst>
                                      </p:cBhvr>
                                      <p:tavLst>
                                        <p:tav tm="0">
                                          <p:val>
                                            <p:strVal val="#ppt_y+.1"/>
                                          </p:val>
                                        </p:tav>
                                        <p:tav tm="100000">
                                          <p:val>
                                            <p:strVal val="#ppt_y"/>
                                          </p:val>
                                        </p:tav>
                                      </p:tavLst>
                                    </p:anim>
                                  </p:childTnLst>
                                </p:cTn>
                              </p:par>
                            </p:childTnLst>
                          </p:cTn>
                        </p:par>
                        <p:par>
                          <p:cTn id="74" fill="hold">
                            <p:stCondLst>
                              <p:cond delay="8500"/>
                            </p:stCondLst>
                            <p:childTnLst>
                              <p:par>
                                <p:cTn id="75" presetID="22" presetClass="entr" presetSubtype="8" fill="hold" grpId="0" nodeType="afterEffect">
                                  <p:stCondLst>
                                    <p:cond delay="0"/>
                                  </p:stCondLst>
                                  <p:childTnLst>
                                    <p:set>
                                      <p:cBhvr>
                                        <p:cTn id="76" dur="1" fill="hold">
                                          <p:stCondLst>
                                            <p:cond delay="0"/>
                                          </p:stCondLst>
                                        </p:cTn>
                                        <p:tgtEl>
                                          <p:spTgt spid="10"/>
                                        </p:tgtEl>
                                        <p:attrNameLst>
                                          <p:attrName>style.visibility</p:attrName>
                                        </p:attrNameLst>
                                      </p:cBhvr>
                                      <p:to>
                                        <p:strVal val="visible"/>
                                      </p:to>
                                    </p:set>
                                    <p:animEffect transition="in" filter="wipe(left)">
                                      <p:cBhvr>
                                        <p:cTn id="77" dur="500"/>
                                        <p:tgtEl>
                                          <p:spTgt spid="10"/>
                                        </p:tgtEl>
                                      </p:cBhvr>
                                    </p:animEffect>
                                  </p:childTnLst>
                                </p:cTn>
                              </p:par>
                            </p:childTnLst>
                          </p:cTn>
                        </p:par>
                        <p:par>
                          <p:cTn id="78" fill="hold">
                            <p:stCondLst>
                              <p:cond delay="9000"/>
                            </p:stCondLst>
                            <p:childTnLst>
                              <p:par>
                                <p:cTn id="79" presetID="42" presetClass="entr" presetSubtype="0" fill="hold" grpId="0" nodeType="afterEffect">
                                  <p:stCondLst>
                                    <p:cond delay="0"/>
                                  </p:stCondLst>
                                  <p:childTnLst>
                                    <p:set>
                                      <p:cBhvr>
                                        <p:cTn id="80" dur="1" fill="hold">
                                          <p:stCondLst>
                                            <p:cond delay="0"/>
                                          </p:stCondLst>
                                        </p:cTn>
                                        <p:tgtEl>
                                          <p:spTgt spid="13"/>
                                        </p:tgtEl>
                                        <p:attrNameLst>
                                          <p:attrName>style.visibility</p:attrName>
                                        </p:attrNameLst>
                                      </p:cBhvr>
                                      <p:to>
                                        <p:strVal val="visible"/>
                                      </p:to>
                                    </p:set>
                                    <p:animEffect transition="in" filter="fade">
                                      <p:cBhvr>
                                        <p:cTn id="81" dur="1000"/>
                                        <p:tgtEl>
                                          <p:spTgt spid="13"/>
                                        </p:tgtEl>
                                      </p:cBhvr>
                                    </p:animEffect>
                                    <p:anim calcmode="lin" valueType="num">
                                      <p:cBhvr>
                                        <p:cTn id="82" dur="1000" fill="hold"/>
                                        <p:tgtEl>
                                          <p:spTgt spid="13"/>
                                        </p:tgtEl>
                                        <p:attrNameLst>
                                          <p:attrName>ppt_x</p:attrName>
                                        </p:attrNameLst>
                                      </p:cBhvr>
                                      <p:tavLst>
                                        <p:tav tm="0">
                                          <p:val>
                                            <p:strVal val="#ppt_x"/>
                                          </p:val>
                                        </p:tav>
                                        <p:tav tm="100000">
                                          <p:val>
                                            <p:strVal val="#ppt_x"/>
                                          </p:val>
                                        </p:tav>
                                      </p:tavLst>
                                    </p:anim>
                                    <p:anim calcmode="lin" valueType="num">
                                      <p:cBhvr>
                                        <p:cTn id="83" dur="1000" fill="hold"/>
                                        <p:tgtEl>
                                          <p:spTgt spid="13"/>
                                        </p:tgtEl>
                                        <p:attrNameLst>
                                          <p:attrName>ppt_y</p:attrName>
                                        </p:attrNameLst>
                                      </p:cBhvr>
                                      <p:tavLst>
                                        <p:tav tm="0">
                                          <p:val>
                                            <p:strVal val="#ppt_y+.1"/>
                                          </p:val>
                                        </p:tav>
                                        <p:tav tm="100000">
                                          <p:val>
                                            <p:strVal val="#ppt_y"/>
                                          </p:val>
                                        </p:tav>
                                      </p:tavLst>
                                    </p:anim>
                                  </p:childTnLst>
                                </p:cTn>
                              </p:par>
                            </p:childTnLst>
                          </p:cTn>
                        </p:par>
                        <p:par>
                          <p:cTn id="84" fill="hold">
                            <p:stCondLst>
                              <p:cond delay="10000"/>
                            </p:stCondLst>
                            <p:childTnLst>
                              <p:par>
                                <p:cTn id="85" presetID="22" presetClass="entr" presetSubtype="8" fill="hold" grpId="0" nodeType="afterEffect">
                                  <p:stCondLst>
                                    <p:cond delay="0"/>
                                  </p:stCondLst>
                                  <p:childTnLst>
                                    <p:set>
                                      <p:cBhvr>
                                        <p:cTn id="86" dur="1" fill="hold">
                                          <p:stCondLst>
                                            <p:cond delay="0"/>
                                          </p:stCondLst>
                                        </p:cTn>
                                        <p:tgtEl>
                                          <p:spTgt spid="11"/>
                                        </p:tgtEl>
                                        <p:attrNameLst>
                                          <p:attrName>style.visibility</p:attrName>
                                        </p:attrNameLst>
                                      </p:cBhvr>
                                      <p:to>
                                        <p:strVal val="visible"/>
                                      </p:to>
                                    </p:set>
                                    <p:animEffect transition="in" filter="wipe(left)">
                                      <p:cBhvr>
                                        <p:cTn id="87"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animBg="1"/>
      <p:bldP spid="8" grpId="0"/>
      <p:bldP spid="4" grpId="0" animBg="1"/>
      <p:bldP spid="9" grpId="0"/>
      <p:bldP spid="10" grpId="0"/>
      <p:bldP spid="11" grpId="0"/>
      <p:bldP spid="12" grpId="0" animBg="1"/>
      <p:bldP spid="13" grpId="0" animBg="1"/>
      <p:bldP spid="14" grpId="0" animBg="1"/>
      <p:bldP spid="15" grpId="0" build="p"/>
    </p:bldLst>
  </p:timing>
</p:sld>
</file>

<file path=ppt/slides/slide7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cxnSp>
        <p:nvCxnSpPr>
          <p:cNvPr id="3" name="Straight Connector 2"/>
          <p:cNvCxnSpPr/>
          <p:nvPr/>
        </p:nvCxnSpPr>
        <p:spPr>
          <a:xfrm>
            <a:off x="7659445" y="1753496"/>
            <a:ext cx="43030" cy="5104504"/>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1"/>
          <p:cNvCxnSpPr/>
          <p:nvPr/>
        </p:nvCxnSpPr>
        <p:spPr>
          <a:xfrm>
            <a:off x="3910405" y="1742725"/>
            <a:ext cx="3749040" cy="1"/>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8" name="Text Box 10"/>
          <p:cNvSpPr txBox="1">
            <a:spLocks noChangeArrowheads="1"/>
          </p:cNvSpPr>
          <p:nvPr/>
        </p:nvSpPr>
        <p:spPr bwMode="auto">
          <a:xfrm>
            <a:off x="8037689" y="2544272"/>
            <a:ext cx="3867265" cy="683264"/>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400" dirty="0">
                <a:solidFill>
                  <a:srgbClr val="EF3425"/>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9" name="Group 8"/>
          <p:cNvGrpSpPr/>
          <p:nvPr/>
        </p:nvGrpSpPr>
        <p:grpSpPr>
          <a:xfrm>
            <a:off x="7404912" y="2634583"/>
            <a:ext cx="548640" cy="548640"/>
            <a:chOff x="8093534" y="1164886"/>
            <a:chExt cx="548640" cy="548640"/>
          </a:xfrm>
        </p:grpSpPr>
        <p:sp>
          <p:nvSpPr>
            <p:cNvPr id="10" name="Oval 9"/>
            <p:cNvSpPr>
              <a:spLocks noChangeAspect="1"/>
            </p:cNvSpPr>
            <p:nvPr/>
          </p:nvSpPr>
          <p:spPr>
            <a:xfrm>
              <a:off x="8093534" y="1164886"/>
              <a:ext cx="548640" cy="548640"/>
            </a:xfrm>
            <a:prstGeom prst="ellipse">
              <a:avLst/>
            </a:prstGeom>
            <a:solidFill>
              <a:srgbClr val="EF3425"/>
            </a:solidFill>
            <a:ln w="63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1"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12" name="Text Box 10"/>
          <p:cNvSpPr txBox="1">
            <a:spLocks noChangeArrowheads="1"/>
          </p:cNvSpPr>
          <p:nvPr/>
        </p:nvSpPr>
        <p:spPr bwMode="auto">
          <a:xfrm>
            <a:off x="8037689" y="3334421"/>
            <a:ext cx="3867265" cy="683264"/>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400" dirty="0">
                <a:solidFill>
                  <a:srgbClr val="44546B"/>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13" name="Group 12"/>
          <p:cNvGrpSpPr/>
          <p:nvPr/>
        </p:nvGrpSpPr>
        <p:grpSpPr>
          <a:xfrm>
            <a:off x="7404912" y="3424732"/>
            <a:ext cx="548640" cy="548640"/>
            <a:chOff x="8093534" y="1164886"/>
            <a:chExt cx="548640" cy="548640"/>
          </a:xfrm>
        </p:grpSpPr>
        <p:sp>
          <p:nvSpPr>
            <p:cNvPr id="14" name="Oval 13"/>
            <p:cNvSpPr>
              <a:spLocks noChangeAspect="1"/>
            </p:cNvSpPr>
            <p:nvPr/>
          </p:nvSpPr>
          <p:spPr>
            <a:xfrm>
              <a:off x="8093534" y="1164886"/>
              <a:ext cx="548640" cy="548640"/>
            </a:xfrm>
            <a:prstGeom prst="ellipse">
              <a:avLst/>
            </a:prstGeom>
            <a:solidFill>
              <a:srgbClr val="44546B"/>
            </a:solidFill>
            <a:ln w="63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5"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16" name="Text Box 10"/>
          <p:cNvSpPr txBox="1">
            <a:spLocks noChangeArrowheads="1"/>
          </p:cNvSpPr>
          <p:nvPr/>
        </p:nvSpPr>
        <p:spPr bwMode="auto">
          <a:xfrm>
            <a:off x="8037689" y="4119941"/>
            <a:ext cx="3867265" cy="683264"/>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400" dirty="0">
                <a:solidFill>
                  <a:srgbClr val="5C7089"/>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17" name="Group 16"/>
          <p:cNvGrpSpPr/>
          <p:nvPr/>
        </p:nvGrpSpPr>
        <p:grpSpPr>
          <a:xfrm>
            <a:off x="7404912" y="4210252"/>
            <a:ext cx="548640" cy="548640"/>
            <a:chOff x="8093534" y="1164886"/>
            <a:chExt cx="548640" cy="548640"/>
          </a:xfrm>
        </p:grpSpPr>
        <p:sp>
          <p:nvSpPr>
            <p:cNvPr id="18" name="Oval 17"/>
            <p:cNvSpPr>
              <a:spLocks noChangeAspect="1"/>
            </p:cNvSpPr>
            <p:nvPr/>
          </p:nvSpPr>
          <p:spPr>
            <a:xfrm>
              <a:off x="8093534" y="1164886"/>
              <a:ext cx="548640" cy="548640"/>
            </a:xfrm>
            <a:prstGeom prst="ellipse">
              <a:avLst/>
            </a:prstGeom>
            <a:solidFill>
              <a:srgbClr val="5C7089"/>
            </a:solidFill>
            <a:ln w="63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9"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20" name="Text Box 10"/>
          <p:cNvSpPr txBox="1">
            <a:spLocks noChangeArrowheads="1"/>
          </p:cNvSpPr>
          <p:nvPr/>
        </p:nvSpPr>
        <p:spPr bwMode="auto">
          <a:xfrm>
            <a:off x="8037689" y="4910090"/>
            <a:ext cx="3867265" cy="683264"/>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400" dirty="0">
                <a:solidFill>
                  <a:srgbClr val="72869F"/>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21" name="Group 20"/>
          <p:cNvGrpSpPr/>
          <p:nvPr/>
        </p:nvGrpSpPr>
        <p:grpSpPr>
          <a:xfrm>
            <a:off x="7404912" y="5000401"/>
            <a:ext cx="548640" cy="548640"/>
            <a:chOff x="8093534" y="1164886"/>
            <a:chExt cx="548640" cy="548640"/>
          </a:xfrm>
        </p:grpSpPr>
        <p:sp>
          <p:nvSpPr>
            <p:cNvPr id="22" name="Oval 21"/>
            <p:cNvSpPr>
              <a:spLocks noChangeAspect="1"/>
            </p:cNvSpPr>
            <p:nvPr/>
          </p:nvSpPr>
          <p:spPr>
            <a:xfrm>
              <a:off x="8093534" y="1164886"/>
              <a:ext cx="548640" cy="548640"/>
            </a:xfrm>
            <a:prstGeom prst="ellipse">
              <a:avLst/>
            </a:prstGeom>
            <a:solidFill>
              <a:srgbClr val="72869F"/>
            </a:solidFill>
            <a:ln w="63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23"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24" name="Text Box 10"/>
          <p:cNvSpPr txBox="1">
            <a:spLocks noChangeArrowheads="1"/>
          </p:cNvSpPr>
          <p:nvPr/>
        </p:nvSpPr>
        <p:spPr bwMode="auto">
          <a:xfrm>
            <a:off x="8064389" y="5700239"/>
            <a:ext cx="3867265" cy="683264"/>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400" dirty="0">
                <a:solidFill>
                  <a:srgbClr val="8DA1BB"/>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25" name="Group 24"/>
          <p:cNvGrpSpPr/>
          <p:nvPr/>
        </p:nvGrpSpPr>
        <p:grpSpPr>
          <a:xfrm>
            <a:off x="7431612" y="5790550"/>
            <a:ext cx="548640" cy="548640"/>
            <a:chOff x="8093534" y="1164886"/>
            <a:chExt cx="548640" cy="548640"/>
          </a:xfrm>
        </p:grpSpPr>
        <p:sp>
          <p:nvSpPr>
            <p:cNvPr id="26" name="Oval 25"/>
            <p:cNvSpPr>
              <a:spLocks noChangeAspect="1"/>
            </p:cNvSpPr>
            <p:nvPr/>
          </p:nvSpPr>
          <p:spPr>
            <a:xfrm>
              <a:off x="8093534" y="1164886"/>
              <a:ext cx="548640" cy="548640"/>
            </a:xfrm>
            <a:prstGeom prst="ellipse">
              <a:avLst/>
            </a:prstGeom>
            <a:solidFill>
              <a:srgbClr val="8DA1BB"/>
            </a:solidFill>
            <a:ln w="63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27"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grpSp>
        <p:nvGrpSpPr>
          <p:cNvPr id="36" name="Group 35"/>
          <p:cNvGrpSpPr>
            <a:grpSpLocks noChangeAspect="1"/>
          </p:cNvGrpSpPr>
          <p:nvPr/>
        </p:nvGrpSpPr>
        <p:grpSpPr>
          <a:xfrm>
            <a:off x="1266990" y="1409769"/>
            <a:ext cx="464991" cy="640080"/>
            <a:chOff x="3291055" y="1604118"/>
            <a:chExt cx="552452" cy="760475"/>
          </a:xfrm>
          <a:solidFill>
            <a:schemeClr val="bg1"/>
          </a:solidFill>
        </p:grpSpPr>
        <p:sp>
          <p:nvSpPr>
            <p:cNvPr id="37" name="Freeform 5"/>
            <p:cNvSpPr>
              <a:spLocks noEditPoints="1"/>
            </p:cNvSpPr>
            <p:nvPr/>
          </p:nvSpPr>
          <p:spPr bwMode="auto">
            <a:xfrm>
              <a:off x="3291055" y="1604118"/>
              <a:ext cx="552452" cy="760475"/>
            </a:xfrm>
            <a:custGeom>
              <a:avLst/>
              <a:gdLst/>
              <a:ahLst/>
              <a:cxnLst>
                <a:cxn ang="0">
                  <a:pos x="55" y="19"/>
                </a:cxn>
                <a:cxn ang="0">
                  <a:pos x="55" y="17"/>
                </a:cxn>
                <a:cxn ang="0">
                  <a:pos x="51" y="13"/>
                </a:cxn>
                <a:cxn ang="0">
                  <a:pos x="43" y="13"/>
                </a:cxn>
                <a:cxn ang="0">
                  <a:pos x="44" y="9"/>
                </a:cxn>
                <a:cxn ang="0">
                  <a:pos x="36" y="0"/>
                </a:cxn>
                <a:cxn ang="0">
                  <a:pos x="27" y="9"/>
                </a:cxn>
                <a:cxn ang="0">
                  <a:pos x="28" y="13"/>
                </a:cxn>
                <a:cxn ang="0">
                  <a:pos x="22" y="13"/>
                </a:cxn>
                <a:cxn ang="0">
                  <a:pos x="17" y="17"/>
                </a:cxn>
                <a:cxn ang="0">
                  <a:pos x="17" y="19"/>
                </a:cxn>
                <a:cxn ang="0">
                  <a:pos x="7" y="19"/>
                </a:cxn>
                <a:cxn ang="0">
                  <a:pos x="0" y="26"/>
                </a:cxn>
                <a:cxn ang="0">
                  <a:pos x="0" y="95"/>
                </a:cxn>
                <a:cxn ang="0">
                  <a:pos x="7" y="102"/>
                </a:cxn>
                <a:cxn ang="0">
                  <a:pos x="66" y="102"/>
                </a:cxn>
                <a:cxn ang="0">
                  <a:pos x="73" y="95"/>
                </a:cxn>
                <a:cxn ang="0">
                  <a:pos x="73" y="26"/>
                </a:cxn>
                <a:cxn ang="0">
                  <a:pos x="66" y="19"/>
                </a:cxn>
                <a:cxn ang="0">
                  <a:pos x="55" y="19"/>
                </a:cxn>
                <a:cxn ang="0">
                  <a:pos x="31" y="9"/>
                </a:cxn>
                <a:cxn ang="0">
                  <a:pos x="36" y="3"/>
                </a:cxn>
                <a:cxn ang="0">
                  <a:pos x="41" y="9"/>
                </a:cxn>
                <a:cxn ang="0">
                  <a:pos x="39" y="13"/>
                </a:cxn>
                <a:cxn ang="0">
                  <a:pos x="32" y="13"/>
                </a:cxn>
                <a:cxn ang="0">
                  <a:pos x="31" y="9"/>
                </a:cxn>
                <a:cxn ang="0">
                  <a:pos x="66" y="91"/>
                </a:cxn>
                <a:cxn ang="0">
                  <a:pos x="61" y="95"/>
                </a:cxn>
                <a:cxn ang="0">
                  <a:pos x="11" y="95"/>
                </a:cxn>
                <a:cxn ang="0">
                  <a:pos x="7" y="91"/>
                </a:cxn>
                <a:cxn ang="0">
                  <a:pos x="7" y="31"/>
                </a:cxn>
                <a:cxn ang="0">
                  <a:pos x="11" y="26"/>
                </a:cxn>
                <a:cxn ang="0">
                  <a:pos x="17" y="26"/>
                </a:cxn>
                <a:cxn ang="0">
                  <a:pos x="21" y="30"/>
                </a:cxn>
                <a:cxn ang="0">
                  <a:pos x="52" y="30"/>
                </a:cxn>
                <a:cxn ang="0">
                  <a:pos x="55" y="26"/>
                </a:cxn>
                <a:cxn ang="0">
                  <a:pos x="61" y="26"/>
                </a:cxn>
                <a:cxn ang="0">
                  <a:pos x="66" y="31"/>
                </a:cxn>
                <a:cxn ang="0">
                  <a:pos x="66" y="91"/>
                </a:cxn>
                <a:cxn ang="0">
                  <a:pos x="66" y="91"/>
                </a:cxn>
                <a:cxn ang="0">
                  <a:pos x="66" y="91"/>
                </a:cxn>
              </a:cxnLst>
              <a:rect l="0" t="0" r="r" b="b"/>
              <a:pathLst>
                <a:path w="73" h="102">
                  <a:moveTo>
                    <a:pt x="55" y="19"/>
                  </a:moveTo>
                  <a:cubicBezTo>
                    <a:pt x="55" y="17"/>
                    <a:pt x="55" y="17"/>
                    <a:pt x="55" y="17"/>
                  </a:cubicBezTo>
                  <a:cubicBezTo>
                    <a:pt x="55" y="15"/>
                    <a:pt x="53" y="13"/>
                    <a:pt x="51" y="13"/>
                  </a:cubicBezTo>
                  <a:cubicBezTo>
                    <a:pt x="43" y="13"/>
                    <a:pt x="43" y="13"/>
                    <a:pt x="43" y="13"/>
                  </a:cubicBezTo>
                  <a:cubicBezTo>
                    <a:pt x="44" y="11"/>
                    <a:pt x="44" y="10"/>
                    <a:pt x="44" y="9"/>
                  </a:cubicBezTo>
                  <a:cubicBezTo>
                    <a:pt x="44" y="4"/>
                    <a:pt x="40" y="0"/>
                    <a:pt x="36" y="0"/>
                  </a:cubicBezTo>
                  <a:cubicBezTo>
                    <a:pt x="31" y="0"/>
                    <a:pt x="27" y="4"/>
                    <a:pt x="27" y="9"/>
                  </a:cubicBezTo>
                  <a:cubicBezTo>
                    <a:pt x="27" y="10"/>
                    <a:pt x="27" y="11"/>
                    <a:pt x="28" y="13"/>
                  </a:cubicBezTo>
                  <a:cubicBezTo>
                    <a:pt x="22" y="13"/>
                    <a:pt x="22" y="13"/>
                    <a:pt x="22" y="13"/>
                  </a:cubicBezTo>
                  <a:cubicBezTo>
                    <a:pt x="19" y="13"/>
                    <a:pt x="17" y="15"/>
                    <a:pt x="17" y="17"/>
                  </a:cubicBezTo>
                  <a:cubicBezTo>
                    <a:pt x="17" y="19"/>
                    <a:pt x="17" y="19"/>
                    <a:pt x="17" y="19"/>
                  </a:cubicBezTo>
                  <a:cubicBezTo>
                    <a:pt x="7" y="19"/>
                    <a:pt x="7" y="19"/>
                    <a:pt x="7" y="19"/>
                  </a:cubicBezTo>
                  <a:cubicBezTo>
                    <a:pt x="3" y="19"/>
                    <a:pt x="0" y="23"/>
                    <a:pt x="0" y="26"/>
                  </a:cubicBezTo>
                  <a:cubicBezTo>
                    <a:pt x="0" y="95"/>
                    <a:pt x="0" y="95"/>
                    <a:pt x="0" y="95"/>
                  </a:cubicBezTo>
                  <a:cubicBezTo>
                    <a:pt x="0" y="99"/>
                    <a:pt x="3" y="102"/>
                    <a:pt x="7" y="102"/>
                  </a:cubicBezTo>
                  <a:cubicBezTo>
                    <a:pt x="66" y="102"/>
                    <a:pt x="66" y="102"/>
                    <a:pt x="66" y="102"/>
                  </a:cubicBezTo>
                  <a:cubicBezTo>
                    <a:pt x="70" y="102"/>
                    <a:pt x="73" y="99"/>
                    <a:pt x="73" y="95"/>
                  </a:cubicBezTo>
                  <a:cubicBezTo>
                    <a:pt x="73" y="26"/>
                    <a:pt x="73" y="26"/>
                    <a:pt x="73" y="26"/>
                  </a:cubicBezTo>
                  <a:cubicBezTo>
                    <a:pt x="73" y="23"/>
                    <a:pt x="70" y="19"/>
                    <a:pt x="66" y="19"/>
                  </a:cubicBezTo>
                  <a:lnTo>
                    <a:pt x="55" y="19"/>
                  </a:lnTo>
                  <a:close/>
                  <a:moveTo>
                    <a:pt x="31" y="9"/>
                  </a:moveTo>
                  <a:cubicBezTo>
                    <a:pt x="31" y="6"/>
                    <a:pt x="33" y="3"/>
                    <a:pt x="36" y="3"/>
                  </a:cubicBezTo>
                  <a:cubicBezTo>
                    <a:pt x="38" y="3"/>
                    <a:pt x="41" y="6"/>
                    <a:pt x="41" y="9"/>
                  </a:cubicBezTo>
                  <a:cubicBezTo>
                    <a:pt x="41" y="10"/>
                    <a:pt x="40" y="12"/>
                    <a:pt x="39" y="13"/>
                  </a:cubicBezTo>
                  <a:cubicBezTo>
                    <a:pt x="32" y="13"/>
                    <a:pt x="32" y="13"/>
                    <a:pt x="32" y="13"/>
                  </a:cubicBezTo>
                  <a:cubicBezTo>
                    <a:pt x="31" y="12"/>
                    <a:pt x="31" y="10"/>
                    <a:pt x="31" y="9"/>
                  </a:cubicBezTo>
                  <a:close/>
                  <a:moveTo>
                    <a:pt x="66" y="91"/>
                  </a:moveTo>
                  <a:cubicBezTo>
                    <a:pt x="66" y="94"/>
                    <a:pt x="64" y="95"/>
                    <a:pt x="61" y="95"/>
                  </a:cubicBezTo>
                  <a:cubicBezTo>
                    <a:pt x="11" y="95"/>
                    <a:pt x="11" y="95"/>
                    <a:pt x="11" y="95"/>
                  </a:cubicBezTo>
                  <a:cubicBezTo>
                    <a:pt x="9" y="95"/>
                    <a:pt x="7" y="94"/>
                    <a:pt x="7" y="91"/>
                  </a:cubicBezTo>
                  <a:cubicBezTo>
                    <a:pt x="7" y="31"/>
                    <a:pt x="7" y="31"/>
                    <a:pt x="7" y="31"/>
                  </a:cubicBezTo>
                  <a:cubicBezTo>
                    <a:pt x="7" y="28"/>
                    <a:pt x="9" y="26"/>
                    <a:pt x="11" y="26"/>
                  </a:cubicBezTo>
                  <a:cubicBezTo>
                    <a:pt x="17" y="26"/>
                    <a:pt x="17" y="26"/>
                    <a:pt x="17" y="26"/>
                  </a:cubicBezTo>
                  <a:cubicBezTo>
                    <a:pt x="17" y="28"/>
                    <a:pt x="19" y="30"/>
                    <a:pt x="21" y="30"/>
                  </a:cubicBezTo>
                  <a:cubicBezTo>
                    <a:pt x="52" y="30"/>
                    <a:pt x="52" y="30"/>
                    <a:pt x="52" y="30"/>
                  </a:cubicBezTo>
                  <a:cubicBezTo>
                    <a:pt x="54" y="30"/>
                    <a:pt x="55" y="28"/>
                    <a:pt x="55" y="26"/>
                  </a:cubicBezTo>
                  <a:cubicBezTo>
                    <a:pt x="61" y="26"/>
                    <a:pt x="61" y="26"/>
                    <a:pt x="61" y="26"/>
                  </a:cubicBezTo>
                  <a:cubicBezTo>
                    <a:pt x="64" y="26"/>
                    <a:pt x="66" y="28"/>
                    <a:pt x="66" y="31"/>
                  </a:cubicBezTo>
                  <a:lnTo>
                    <a:pt x="66" y="91"/>
                  </a:lnTo>
                  <a:close/>
                  <a:moveTo>
                    <a:pt x="66" y="91"/>
                  </a:moveTo>
                  <a:cubicBezTo>
                    <a:pt x="66" y="91"/>
                    <a:pt x="66" y="91"/>
                    <a:pt x="66" y="91"/>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8" name="Freeform 6"/>
            <p:cNvSpPr>
              <a:spLocks noEditPoints="1"/>
            </p:cNvSpPr>
            <p:nvPr/>
          </p:nvSpPr>
          <p:spPr bwMode="auto">
            <a:xfrm>
              <a:off x="3396771" y="1872387"/>
              <a:ext cx="90939" cy="89802"/>
            </a:xfrm>
            <a:custGeom>
              <a:avLst/>
              <a:gdLst/>
              <a:ahLst/>
              <a:cxnLst>
                <a:cxn ang="0">
                  <a:pos x="12" y="6"/>
                </a:cxn>
                <a:cxn ang="0">
                  <a:pos x="6" y="12"/>
                </a:cxn>
                <a:cxn ang="0">
                  <a:pos x="0" y="6"/>
                </a:cxn>
                <a:cxn ang="0">
                  <a:pos x="6" y="0"/>
                </a:cxn>
                <a:cxn ang="0">
                  <a:pos x="12" y="6"/>
                </a:cxn>
                <a:cxn ang="0">
                  <a:pos x="12" y="6"/>
                </a:cxn>
                <a:cxn ang="0">
                  <a:pos x="12" y="6"/>
                </a:cxn>
              </a:cxnLst>
              <a:rect l="0" t="0" r="r" b="b"/>
              <a:pathLst>
                <a:path w="12" h="12">
                  <a:moveTo>
                    <a:pt x="12" y="6"/>
                  </a:moveTo>
                  <a:cubicBezTo>
                    <a:pt x="12" y="9"/>
                    <a:pt x="9" y="12"/>
                    <a:pt x="6" y="12"/>
                  </a:cubicBezTo>
                  <a:cubicBezTo>
                    <a:pt x="3" y="12"/>
                    <a:pt x="0" y="9"/>
                    <a:pt x="0" y="6"/>
                  </a:cubicBezTo>
                  <a:cubicBezTo>
                    <a:pt x="0" y="3"/>
                    <a:pt x="3" y="0"/>
                    <a:pt x="6" y="0"/>
                  </a:cubicBezTo>
                  <a:cubicBezTo>
                    <a:pt x="9" y="0"/>
                    <a:pt x="12" y="3"/>
                    <a:pt x="12" y="6"/>
                  </a:cubicBezTo>
                  <a:close/>
                  <a:moveTo>
                    <a:pt x="12" y="6"/>
                  </a:moveTo>
                  <a:cubicBezTo>
                    <a:pt x="12" y="6"/>
                    <a:pt x="12" y="6"/>
                    <a:pt x="12" y="6"/>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9" name="Freeform 7"/>
            <p:cNvSpPr>
              <a:spLocks noEditPoints="1"/>
            </p:cNvSpPr>
            <p:nvPr/>
          </p:nvSpPr>
          <p:spPr bwMode="auto">
            <a:xfrm>
              <a:off x="3518402" y="1895122"/>
              <a:ext cx="211432" cy="44333"/>
            </a:xfrm>
            <a:custGeom>
              <a:avLst/>
              <a:gdLst/>
              <a:ahLst/>
              <a:cxnLst>
                <a:cxn ang="0">
                  <a:pos x="24" y="0"/>
                </a:cxn>
                <a:cxn ang="0">
                  <a:pos x="4" y="0"/>
                </a:cxn>
                <a:cxn ang="0">
                  <a:pos x="0" y="3"/>
                </a:cxn>
                <a:cxn ang="0">
                  <a:pos x="4" y="6"/>
                </a:cxn>
                <a:cxn ang="0">
                  <a:pos x="24" y="6"/>
                </a:cxn>
                <a:cxn ang="0">
                  <a:pos x="28" y="3"/>
                </a:cxn>
                <a:cxn ang="0">
                  <a:pos x="24" y="0"/>
                </a:cxn>
                <a:cxn ang="0">
                  <a:pos x="24" y="0"/>
                </a:cxn>
                <a:cxn ang="0">
                  <a:pos x="24" y="0"/>
                </a:cxn>
              </a:cxnLst>
              <a:rect l="0" t="0" r="r" b="b"/>
              <a:pathLst>
                <a:path w="28" h="6">
                  <a:moveTo>
                    <a:pt x="24" y="0"/>
                  </a:moveTo>
                  <a:cubicBezTo>
                    <a:pt x="4" y="0"/>
                    <a:pt x="4" y="0"/>
                    <a:pt x="4" y="0"/>
                  </a:cubicBezTo>
                  <a:cubicBezTo>
                    <a:pt x="2" y="0"/>
                    <a:pt x="0" y="1"/>
                    <a:pt x="0" y="3"/>
                  </a:cubicBezTo>
                  <a:cubicBezTo>
                    <a:pt x="0" y="5"/>
                    <a:pt x="2" y="6"/>
                    <a:pt x="4" y="6"/>
                  </a:cubicBezTo>
                  <a:cubicBezTo>
                    <a:pt x="24" y="6"/>
                    <a:pt x="24" y="6"/>
                    <a:pt x="24" y="6"/>
                  </a:cubicBezTo>
                  <a:cubicBezTo>
                    <a:pt x="26" y="6"/>
                    <a:pt x="28" y="5"/>
                    <a:pt x="28" y="3"/>
                  </a:cubicBezTo>
                  <a:cubicBezTo>
                    <a:pt x="28" y="1"/>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0" name="Freeform 8"/>
            <p:cNvSpPr>
              <a:spLocks noEditPoints="1"/>
            </p:cNvSpPr>
            <p:nvPr/>
          </p:nvSpPr>
          <p:spPr bwMode="auto">
            <a:xfrm>
              <a:off x="3396771" y="1999701"/>
              <a:ext cx="90939" cy="89802"/>
            </a:xfrm>
            <a:custGeom>
              <a:avLst/>
              <a:gdLst/>
              <a:ahLst/>
              <a:cxnLst>
                <a:cxn ang="0">
                  <a:pos x="12" y="6"/>
                </a:cxn>
                <a:cxn ang="0">
                  <a:pos x="6" y="12"/>
                </a:cxn>
                <a:cxn ang="0">
                  <a:pos x="0" y="6"/>
                </a:cxn>
                <a:cxn ang="0">
                  <a:pos x="6" y="0"/>
                </a:cxn>
                <a:cxn ang="0">
                  <a:pos x="12" y="6"/>
                </a:cxn>
                <a:cxn ang="0">
                  <a:pos x="12" y="6"/>
                </a:cxn>
                <a:cxn ang="0">
                  <a:pos x="12" y="6"/>
                </a:cxn>
              </a:cxnLst>
              <a:rect l="0" t="0" r="r" b="b"/>
              <a:pathLst>
                <a:path w="12" h="12">
                  <a:moveTo>
                    <a:pt x="12" y="6"/>
                  </a:moveTo>
                  <a:cubicBezTo>
                    <a:pt x="12" y="10"/>
                    <a:pt x="9" y="12"/>
                    <a:pt x="6" y="12"/>
                  </a:cubicBezTo>
                  <a:cubicBezTo>
                    <a:pt x="3" y="12"/>
                    <a:pt x="0" y="10"/>
                    <a:pt x="0" y="6"/>
                  </a:cubicBezTo>
                  <a:cubicBezTo>
                    <a:pt x="0" y="3"/>
                    <a:pt x="3" y="0"/>
                    <a:pt x="6" y="0"/>
                  </a:cubicBezTo>
                  <a:cubicBezTo>
                    <a:pt x="9" y="0"/>
                    <a:pt x="12" y="3"/>
                    <a:pt x="12" y="6"/>
                  </a:cubicBezTo>
                  <a:close/>
                  <a:moveTo>
                    <a:pt x="12" y="6"/>
                  </a:moveTo>
                  <a:cubicBezTo>
                    <a:pt x="12" y="6"/>
                    <a:pt x="12" y="6"/>
                    <a:pt x="12" y="6"/>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1" name="Freeform 9"/>
            <p:cNvSpPr>
              <a:spLocks noEditPoints="1"/>
            </p:cNvSpPr>
            <p:nvPr/>
          </p:nvSpPr>
          <p:spPr bwMode="auto">
            <a:xfrm>
              <a:off x="3518402" y="2021299"/>
              <a:ext cx="211432" cy="52290"/>
            </a:xfrm>
            <a:custGeom>
              <a:avLst/>
              <a:gdLst/>
              <a:ahLst/>
              <a:cxnLst>
                <a:cxn ang="0">
                  <a:pos x="24" y="0"/>
                </a:cxn>
                <a:cxn ang="0">
                  <a:pos x="4" y="0"/>
                </a:cxn>
                <a:cxn ang="0">
                  <a:pos x="0" y="3"/>
                </a:cxn>
                <a:cxn ang="0">
                  <a:pos x="4" y="7"/>
                </a:cxn>
                <a:cxn ang="0">
                  <a:pos x="24" y="7"/>
                </a:cxn>
                <a:cxn ang="0">
                  <a:pos x="28" y="3"/>
                </a:cxn>
                <a:cxn ang="0">
                  <a:pos x="24" y="0"/>
                </a:cxn>
                <a:cxn ang="0">
                  <a:pos x="24" y="0"/>
                </a:cxn>
                <a:cxn ang="0">
                  <a:pos x="24" y="0"/>
                </a:cxn>
              </a:cxnLst>
              <a:rect l="0" t="0" r="r" b="b"/>
              <a:pathLst>
                <a:path w="28" h="7">
                  <a:moveTo>
                    <a:pt x="24" y="0"/>
                  </a:moveTo>
                  <a:cubicBezTo>
                    <a:pt x="4" y="0"/>
                    <a:pt x="4" y="0"/>
                    <a:pt x="4" y="0"/>
                  </a:cubicBezTo>
                  <a:cubicBezTo>
                    <a:pt x="2" y="0"/>
                    <a:pt x="0" y="1"/>
                    <a:pt x="0" y="3"/>
                  </a:cubicBezTo>
                  <a:cubicBezTo>
                    <a:pt x="0" y="5"/>
                    <a:pt x="2" y="7"/>
                    <a:pt x="4" y="7"/>
                  </a:cubicBezTo>
                  <a:cubicBezTo>
                    <a:pt x="24" y="7"/>
                    <a:pt x="24" y="7"/>
                    <a:pt x="24" y="7"/>
                  </a:cubicBezTo>
                  <a:cubicBezTo>
                    <a:pt x="26" y="7"/>
                    <a:pt x="28" y="5"/>
                    <a:pt x="28" y="3"/>
                  </a:cubicBezTo>
                  <a:cubicBezTo>
                    <a:pt x="28" y="1"/>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2" name="Freeform 10"/>
            <p:cNvSpPr>
              <a:spLocks noEditPoints="1"/>
            </p:cNvSpPr>
            <p:nvPr/>
          </p:nvSpPr>
          <p:spPr bwMode="auto">
            <a:xfrm>
              <a:off x="3396771" y="2133836"/>
              <a:ext cx="90939" cy="96622"/>
            </a:xfrm>
            <a:custGeom>
              <a:avLst/>
              <a:gdLst/>
              <a:ahLst/>
              <a:cxnLst>
                <a:cxn ang="0">
                  <a:pos x="12" y="7"/>
                </a:cxn>
                <a:cxn ang="0">
                  <a:pos x="6" y="13"/>
                </a:cxn>
                <a:cxn ang="0">
                  <a:pos x="0" y="7"/>
                </a:cxn>
                <a:cxn ang="0">
                  <a:pos x="6" y="0"/>
                </a:cxn>
                <a:cxn ang="0">
                  <a:pos x="12" y="7"/>
                </a:cxn>
                <a:cxn ang="0">
                  <a:pos x="12" y="7"/>
                </a:cxn>
                <a:cxn ang="0">
                  <a:pos x="12" y="7"/>
                </a:cxn>
              </a:cxnLst>
              <a:rect l="0" t="0" r="r" b="b"/>
              <a:pathLst>
                <a:path w="12" h="13">
                  <a:moveTo>
                    <a:pt x="12" y="7"/>
                  </a:moveTo>
                  <a:cubicBezTo>
                    <a:pt x="12" y="10"/>
                    <a:pt x="9" y="13"/>
                    <a:pt x="6" y="13"/>
                  </a:cubicBezTo>
                  <a:cubicBezTo>
                    <a:pt x="3" y="13"/>
                    <a:pt x="0" y="10"/>
                    <a:pt x="0" y="7"/>
                  </a:cubicBezTo>
                  <a:cubicBezTo>
                    <a:pt x="0" y="3"/>
                    <a:pt x="3" y="0"/>
                    <a:pt x="6" y="0"/>
                  </a:cubicBezTo>
                  <a:cubicBezTo>
                    <a:pt x="9" y="0"/>
                    <a:pt x="12" y="3"/>
                    <a:pt x="12" y="7"/>
                  </a:cubicBezTo>
                  <a:close/>
                  <a:moveTo>
                    <a:pt x="12" y="7"/>
                  </a:moveTo>
                  <a:cubicBezTo>
                    <a:pt x="12" y="7"/>
                    <a:pt x="12" y="7"/>
                    <a:pt x="12" y="7"/>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3" name="Freeform 11"/>
            <p:cNvSpPr>
              <a:spLocks noEditPoints="1"/>
            </p:cNvSpPr>
            <p:nvPr/>
          </p:nvSpPr>
          <p:spPr bwMode="auto">
            <a:xfrm>
              <a:off x="3518402" y="2156571"/>
              <a:ext cx="211432" cy="52290"/>
            </a:xfrm>
            <a:custGeom>
              <a:avLst/>
              <a:gdLst/>
              <a:ahLst/>
              <a:cxnLst>
                <a:cxn ang="0">
                  <a:pos x="24" y="0"/>
                </a:cxn>
                <a:cxn ang="0">
                  <a:pos x="4" y="0"/>
                </a:cxn>
                <a:cxn ang="0">
                  <a:pos x="0" y="4"/>
                </a:cxn>
                <a:cxn ang="0">
                  <a:pos x="4" y="7"/>
                </a:cxn>
                <a:cxn ang="0">
                  <a:pos x="24" y="7"/>
                </a:cxn>
                <a:cxn ang="0">
                  <a:pos x="28" y="4"/>
                </a:cxn>
                <a:cxn ang="0">
                  <a:pos x="24" y="0"/>
                </a:cxn>
                <a:cxn ang="0">
                  <a:pos x="24" y="0"/>
                </a:cxn>
                <a:cxn ang="0">
                  <a:pos x="24" y="0"/>
                </a:cxn>
              </a:cxnLst>
              <a:rect l="0" t="0" r="r" b="b"/>
              <a:pathLst>
                <a:path w="28" h="7">
                  <a:moveTo>
                    <a:pt x="24" y="0"/>
                  </a:moveTo>
                  <a:cubicBezTo>
                    <a:pt x="4" y="0"/>
                    <a:pt x="4" y="0"/>
                    <a:pt x="4" y="0"/>
                  </a:cubicBezTo>
                  <a:cubicBezTo>
                    <a:pt x="2" y="0"/>
                    <a:pt x="0" y="2"/>
                    <a:pt x="0" y="4"/>
                  </a:cubicBezTo>
                  <a:cubicBezTo>
                    <a:pt x="0" y="5"/>
                    <a:pt x="2" y="7"/>
                    <a:pt x="4" y="7"/>
                  </a:cubicBezTo>
                  <a:cubicBezTo>
                    <a:pt x="24" y="7"/>
                    <a:pt x="24" y="7"/>
                    <a:pt x="24" y="7"/>
                  </a:cubicBezTo>
                  <a:cubicBezTo>
                    <a:pt x="26" y="7"/>
                    <a:pt x="28" y="5"/>
                    <a:pt x="28" y="4"/>
                  </a:cubicBezTo>
                  <a:cubicBezTo>
                    <a:pt x="28" y="2"/>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grpSp>
      <p:sp>
        <p:nvSpPr>
          <p:cNvPr id="44" name="TextBox 43"/>
          <p:cNvSpPr txBox="1"/>
          <p:nvPr/>
        </p:nvSpPr>
        <p:spPr>
          <a:xfrm>
            <a:off x="1780862" y="1530071"/>
            <a:ext cx="2130014" cy="46166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LOREM IPSUM</a:t>
            </a:r>
          </a:p>
        </p:txBody>
      </p:sp>
      <p:sp>
        <p:nvSpPr>
          <p:cNvPr id="45" name="TextBox 44"/>
          <p:cNvSpPr txBox="1"/>
          <p:nvPr/>
        </p:nvSpPr>
        <p:spPr>
          <a:xfrm>
            <a:off x="1246359" y="2102873"/>
            <a:ext cx="5871507" cy="677108"/>
          </a:xfrm>
          <a:prstGeom prst="rect">
            <a:avLst/>
          </a:prstGeom>
          <a:noFill/>
        </p:spPr>
        <p:txBody>
          <a:bodyPr wrap="square" rtlCol="0">
            <a:spAutoFit/>
          </a:bodyPr>
          <a:lstStyle/>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a:t>
            </a:r>
            <a:r>
              <a:rPr lang="en-US" sz="1400" dirty="0">
                <a:solidFill>
                  <a:schemeClr val="bg1"/>
                </a:solidFill>
                <a:latin typeface="Candara" panose="020E0502030303020204" pitchFamily="34" charset="0"/>
              </a:rPr>
              <a:t>. </a:t>
            </a:r>
          </a:p>
        </p:txBody>
      </p:sp>
      <p:sp>
        <p:nvSpPr>
          <p:cNvPr id="46" name="Rectangle 45"/>
          <p:cNvSpPr/>
          <p:nvPr/>
        </p:nvSpPr>
        <p:spPr>
          <a:xfrm>
            <a:off x="1355970" y="3183223"/>
            <a:ext cx="5761896" cy="3155967"/>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Tree>
    <p:extLst>
      <p:ext uri="{BB962C8B-B14F-4D97-AF65-F5344CB8AC3E}">
        <p14:creationId xmlns:p14="http://schemas.microsoft.com/office/powerpoint/2010/main" val="392163769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36"/>
                                        </p:tgtEl>
                                        <p:attrNameLst>
                                          <p:attrName>style.visibility</p:attrName>
                                        </p:attrNameLst>
                                      </p:cBhvr>
                                      <p:to>
                                        <p:strVal val="visible"/>
                                      </p:to>
                                    </p:set>
                                    <p:anim calcmode="lin" valueType="num">
                                      <p:cBhvr>
                                        <p:cTn id="11" dur="500" fill="hold"/>
                                        <p:tgtEl>
                                          <p:spTgt spid="36"/>
                                        </p:tgtEl>
                                        <p:attrNameLst>
                                          <p:attrName>ppt_w</p:attrName>
                                        </p:attrNameLst>
                                      </p:cBhvr>
                                      <p:tavLst>
                                        <p:tav tm="0">
                                          <p:val>
                                            <p:fltVal val="0"/>
                                          </p:val>
                                        </p:tav>
                                        <p:tav tm="100000">
                                          <p:val>
                                            <p:strVal val="#ppt_w"/>
                                          </p:val>
                                        </p:tav>
                                      </p:tavLst>
                                    </p:anim>
                                    <p:anim calcmode="lin" valueType="num">
                                      <p:cBhvr>
                                        <p:cTn id="12" dur="500" fill="hold"/>
                                        <p:tgtEl>
                                          <p:spTgt spid="36"/>
                                        </p:tgtEl>
                                        <p:attrNameLst>
                                          <p:attrName>ppt_h</p:attrName>
                                        </p:attrNameLst>
                                      </p:cBhvr>
                                      <p:tavLst>
                                        <p:tav tm="0">
                                          <p:val>
                                            <p:fltVal val="0"/>
                                          </p:val>
                                        </p:tav>
                                        <p:tav tm="100000">
                                          <p:val>
                                            <p:strVal val="#ppt_h"/>
                                          </p:val>
                                        </p:tav>
                                      </p:tavLst>
                                    </p:anim>
                                    <p:animEffect transition="in" filter="fade">
                                      <p:cBhvr>
                                        <p:cTn id="13" dur="500"/>
                                        <p:tgtEl>
                                          <p:spTgt spid="36"/>
                                        </p:tgtEl>
                                      </p:cBhvr>
                                    </p:animEffect>
                                  </p:childTnLst>
                                </p:cTn>
                              </p:par>
                            </p:childTnLst>
                          </p:cTn>
                        </p:par>
                        <p:par>
                          <p:cTn id="14" fill="hold">
                            <p:stCondLst>
                              <p:cond delay="1000"/>
                            </p:stCondLst>
                            <p:childTnLst>
                              <p:par>
                                <p:cTn id="15" presetID="22" presetClass="entr" presetSubtype="8" fill="hold" grpId="0" nodeType="afterEffect">
                                  <p:stCondLst>
                                    <p:cond delay="0"/>
                                  </p:stCondLst>
                                  <p:childTnLst>
                                    <p:set>
                                      <p:cBhvr>
                                        <p:cTn id="16" dur="1" fill="hold">
                                          <p:stCondLst>
                                            <p:cond delay="0"/>
                                          </p:stCondLst>
                                        </p:cTn>
                                        <p:tgtEl>
                                          <p:spTgt spid="44"/>
                                        </p:tgtEl>
                                        <p:attrNameLst>
                                          <p:attrName>style.visibility</p:attrName>
                                        </p:attrNameLst>
                                      </p:cBhvr>
                                      <p:to>
                                        <p:strVal val="visible"/>
                                      </p:to>
                                    </p:set>
                                    <p:animEffect transition="in" filter="wipe(left)">
                                      <p:cBhvr>
                                        <p:cTn id="17" dur="500"/>
                                        <p:tgtEl>
                                          <p:spTgt spid="44"/>
                                        </p:tgtEl>
                                      </p:cBhvr>
                                    </p:animEffect>
                                  </p:childTnLst>
                                </p:cTn>
                              </p:par>
                            </p:childTnLst>
                          </p:cTn>
                        </p:par>
                        <p:par>
                          <p:cTn id="18" fill="hold">
                            <p:stCondLst>
                              <p:cond delay="1500"/>
                            </p:stCondLst>
                            <p:childTnLst>
                              <p:par>
                                <p:cTn id="19" presetID="22" presetClass="entr" presetSubtype="8" fill="hold" nodeType="afterEffect">
                                  <p:stCondLst>
                                    <p:cond delay="0"/>
                                  </p:stCondLst>
                                  <p:childTnLst>
                                    <p:set>
                                      <p:cBhvr>
                                        <p:cTn id="20" dur="1" fill="hold">
                                          <p:stCondLst>
                                            <p:cond delay="0"/>
                                          </p:stCondLst>
                                        </p:cTn>
                                        <p:tgtEl>
                                          <p:spTgt spid="32"/>
                                        </p:tgtEl>
                                        <p:attrNameLst>
                                          <p:attrName>style.visibility</p:attrName>
                                        </p:attrNameLst>
                                      </p:cBhvr>
                                      <p:to>
                                        <p:strVal val="visible"/>
                                      </p:to>
                                    </p:set>
                                    <p:animEffect transition="in" filter="wipe(left)">
                                      <p:cBhvr>
                                        <p:cTn id="21" dur="500"/>
                                        <p:tgtEl>
                                          <p:spTgt spid="32"/>
                                        </p:tgtEl>
                                      </p:cBhvr>
                                    </p:animEffect>
                                  </p:childTnLst>
                                </p:cTn>
                              </p:par>
                            </p:childTnLst>
                          </p:cTn>
                        </p:par>
                        <p:par>
                          <p:cTn id="22" fill="hold">
                            <p:stCondLst>
                              <p:cond delay="2000"/>
                            </p:stCondLst>
                            <p:childTnLst>
                              <p:par>
                                <p:cTn id="23" presetID="22" presetClass="entr" presetSubtype="1" fill="hold" nodeType="afterEffect">
                                  <p:stCondLst>
                                    <p:cond delay="0"/>
                                  </p:stCondLst>
                                  <p:childTnLst>
                                    <p:set>
                                      <p:cBhvr>
                                        <p:cTn id="24" dur="1" fill="hold">
                                          <p:stCondLst>
                                            <p:cond delay="0"/>
                                          </p:stCondLst>
                                        </p:cTn>
                                        <p:tgtEl>
                                          <p:spTgt spid="3"/>
                                        </p:tgtEl>
                                        <p:attrNameLst>
                                          <p:attrName>style.visibility</p:attrName>
                                        </p:attrNameLst>
                                      </p:cBhvr>
                                      <p:to>
                                        <p:strVal val="visible"/>
                                      </p:to>
                                    </p:set>
                                    <p:animEffect transition="in" filter="wipe(up)">
                                      <p:cBhvr>
                                        <p:cTn id="25" dur="500"/>
                                        <p:tgtEl>
                                          <p:spTgt spid="3"/>
                                        </p:tgtEl>
                                      </p:cBhvr>
                                    </p:animEffect>
                                  </p:childTnLst>
                                </p:cTn>
                              </p:par>
                            </p:childTnLst>
                          </p:cTn>
                        </p:par>
                        <p:par>
                          <p:cTn id="26" fill="hold">
                            <p:stCondLst>
                              <p:cond delay="2500"/>
                            </p:stCondLst>
                            <p:childTnLst>
                              <p:par>
                                <p:cTn id="27" presetID="22" presetClass="entr" presetSubtype="1" fill="hold" grpId="0" nodeType="afterEffect">
                                  <p:stCondLst>
                                    <p:cond delay="0"/>
                                  </p:stCondLst>
                                  <p:childTnLst>
                                    <p:set>
                                      <p:cBhvr>
                                        <p:cTn id="28" dur="1" fill="hold">
                                          <p:stCondLst>
                                            <p:cond delay="0"/>
                                          </p:stCondLst>
                                        </p:cTn>
                                        <p:tgtEl>
                                          <p:spTgt spid="45"/>
                                        </p:tgtEl>
                                        <p:attrNameLst>
                                          <p:attrName>style.visibility</p:attrName>
                                        </p:attrNameLst>
                                      </p:cBhvr>
                                      <p:to>
                                        <p:strVal val="visible"/>
                                      </p:to>
                                    </p:set>
                                    <p:animEffect transition="in" filter="wipe(up)">
                                      <p:cBhvr>
                                        <p:cTn id="29" dur="500"/>
                                        <p:tgtEl>
                                          <p:spTgt spid="45"/>
                                        </p:tgtEl>
                                      </p:cBhvr>
                                    </p:animEffect>
                                  </p:childTnLst>
                                </p:cTn>
                              </p:par>
                            </p:childTnLst>
                          </p:cTn>
                        </p:par>
                        <p:par>
                          <p:cTn id="30" fill="hold">
                            <p:stCondLst>
                              <p:cond delay="3000"/>
                            </p:stCondLst>
                            <p:childTnLst>
                              <p:par>
                                <p:cTn id="31" presetID="22" presetClass="entr" presetSubtype="1" fill="hold" grpId="0" nodeType="afterEffect">
                                  <p:stCondLst>
                                    <p:cond delay="0"/>
                                  </p:stCondLst>
                                  <p:childTnLst>
                                    <p:set>
                                      <p:cBhvr>
                                        <p:cTn id="32" dur="1" fill="hold">
                                          <p:stCondLst>
                                            <p:cond delay="0"/>
                                          </p:stCondLst>
                                        </p:cTn>
                                        <p:tgtEl>
                                          <p:spTgt spid="46"/>
                                        </p:tgtEl>
                                        <p:attrNameLst>
                                          <p:attrName>style.visibility</p:attrName>
                                        </p:attrNameLst>
                                      </p:cBhvr>
                                      <p:to>
                                        <p:strVal val="visible"/>
                                      </p:to>
                                    </p:set>
                                    <p:animEffect transition="in" filter="wipe(up)">
                                      <p:cBhvr>
                                        <p:cTn id="33" dur="500"/>
                                        <p:tgtEl>
                                          <p:spTgt spid="46"/>
                                        </p:tgtEl>
                                      </p:cBhvr>
                                    </p:animEffect>
                                  </p:childTnLst>
                                </p:cTn>
                              </p:par>
                            </p:childTnLst>
                          </p:cTn>
                        </p:par>
                        <p:par>
                          <p:cTn id="34" fill="hold">
                            <p:stCondLst>
                              <p:cond delay="3500"/>
                            </p:stCondLst>
                            <p:childTnLst>
                              <p:par>
                                <p:cTn id="35" presetID="2" presetClass="entr" presetSubtype="2" fill="hold" nodeType="afterEffect">
                                  <p:stCondLst>
                                    <p:cond delay="0"/>
                                  </p:stCondLst>
                                  <p:childTnLst>
                                    <p:set>
                                      <p:cBhvr>
                                        <p:cTn id="36" dur="1" fill="hold">
                                          <p:stCondLst>
                                            <p:cond delay="0"/>
                                          </p:stCondLst>
                                        </p:cTn>
                                        <p:tgtEl>
                                          <p:spTgt spid="9"/>
                                        </p:tgtEl>
                                        <p:attrNameLst>
                                          <p:attrName>style.visibility</p:attrName>
                                        </p:attrNameLst>
                                      </p:cBhvr>
                                      <p:to>
                                        <p:strVal val="visible"/>
                                      </p:to>
                                    </p:set>
                                    <p:anim calcmode="lin" valueType="num">
                                      <p:cBhvr additive="base">
                                        <p:cTn id="37" dur="500" fill="hold"/>
                                        <p:tgtEl>
                                          <p:spTgt spid="9"/>
                                        </p:tgtEl>
                                        <p:attrNameLst>
                                          <p:attrName>ppt_x</p:attrName>
                                        </p:attrNameLst>
                                      </p:cBhvr>
                                      <p:tavLst>
                                        <p:tav tm="0">
                                          <p:val>
                                            <p:strVal val="1+#ppt_w/2"/>
                                          </p:val>
                                        </p:tav>
                                        <p:tav tm="100000">
                                          <p:val>
                                            <p:strVal val="#ppt_x"/>
                                          </p:val>
                                        </p:tav>
                                      </p:tavLst>
                                    </p:anim>
                                    <p:anim calcmode="lin" valueType="num">
                                      <p:cBhvr additive="base">
                                        <p:cTn id="38" dur="500" fill="hold"/>
                                        <p:tgtEl>
                                          <p:spTgt spid="9"/>
                                        </p:tgtEl>
                                        <p:attrNameLst>
                                          <p:attrName>ppt_y</p:attrName>
                                        </p:attrNameLst>
                                      </p:cBhvr>
                                      <p:tavLst>
                                        <p:tav tm="0">
                                          <p:val>
                                            <p:strVal val="#ppt_y"/>
                                          </p:val>
                                        </p:tav>
                                        <p:tav tm="100000">
                                          <p:val>
                                            <p:strVal val="#ppt_y"/>
                                          </p:val>
                                        </p:tav>
                                      </p:tavLst>
                                    </p:anim>
                                  </p:childTnLst>
                                </p:cTn>
                              </p:par>
                            </p:childTnLst>
                          </p:cTn>
                        </p:par>
                        <p:par>
                          <p:cTn id="39" fill="hold">
                            <p:stCondLst>
                              <p:cond delay="4000"/>
                            </p:stCondLst>
                            <p:childTnLst>
                              <p:par>
                                <p:cTn id="40" presetID="2" presetClass="entr" presetSubtype="2" fill="hold" grpId="0" nodeType="afterEffect">
                                  <p:stCondLst>
                                    <p:cond delay="0"/>
                                  </p:stCondLst>
                                  <p:childTnLst>
                                    <p:set>
                                      <p:cBhvr>
                                        <p:cTn id="41" dur="1" fill="hold">
                                          <p:stCondLst>
                                            <p:cond delay="0"/>
                                          </p:stCondLst>
                                        </p:cTn>
                                        <p:tgtEl>
                                          <p:spTgt spid="8"/>
                                        </p:tgtEl>
                                        <p:attrNameLst>
                                          <p:attrName>style.visibility</p:attrName>
                                        </p:attrNameLst>
                                      </p:cBhvr>
                                      <p:to>
                                        <p:strVal val="visible"/>
                                      </p:to>
                                    </p:set>
                                    <p:anim calcmode="lin" valueType="num">
                                      <p:cBhvr additive="base">
                                        <p:cTn id="42" dur="500" fill="hold"/>
                                        <p:tgtEl>
                                          <p:spTgt spid="8"/>
                                        </p:tgtEl>
                                        <p:attrNameLst>
                                          <p:attrName>ppt_x</p:attrName>
                                        </p:attrNameLst>
                                      </p:cBhvr>
                                      <p:tavLst>
                                        <p:tav tm="0">
                                          <p:val>
                                            <p:strVal val="1+#ppt_w/2"/>
                                          </p:val>
                                        </p:tav>
                                        <p:tav tm="100000">
                                          <p:val>
                                            <p:strVal val="#ppt_x"/>
                                          </p:val>
                                        </p:tav>
                                      </p:tavLst>
                                    </p:anim>
                                    <p:anim calcmode="lin" valueType="num">
                                      <p:cBhvr additive="base">
                                        <p:cTn id="43" dur="500" fill="hold"/>
                                        <p:tgtEl>
                                          <p:spTgt spid="8"/>
                                        </p:tgtEl>
                                        <p:attrNameLst>
                                          <p:attrName>ppt_y</p:attrName>
                                        </p:attrNameLst>
                                      </p:cBhvr>
                                      <p:tavLst>
                                        <p:tav tm="0">
                                          <p:val>
                                            <p:strVal val="#ppt_y"/>
                                          </p:val>
                                        </p:tav>
                                        <p:tav tm="100000">
                                          <p:val>
                                            <p:strVal val="#ppt_y"/>
                                          </p:val>
                                        </p:tav>
                                      </p:tavLst>
                                    </p:anim>
                                  </p:childTnLst>
                                </p:cTn>
                              </p:par>
                            </p:childTnLst>
                          </p:cTn>
                        </p:par>
                        <p:par>
                          <p:cTn id="44" fill="hold">
                            <p:stCondLst>
                              <p:cond delay="4500"/>
                            </p:stCondLst>
                            <p:childTnLst>
                              <p:par>
                                <p:cTn id="45" presetID="2" presetClass="entr" presetSubtype="2" fill="hold" nodeType="afterEffect">
                                  <p:stCondLst>
                                    <p:cond delay="0"/>
                                  </p:stCondLst>
                                  <p:childTnLst>
                                    <p:set>
                                      <p:cBhvr>
                                        <p:cTn id="46" dur="1" fill="hold">
                                          <p:stCondLst>
                                            <p:cond delay="0"/>
                                          </p:stCondLst>
                                        </p:cTn>
                                        <p:tgtEl>
                                          <p:spTgt spid="13"/>
                                        </p:tgtEl>
                                        <p:attrNameLst>
                                          <p:attrName>style.visibility</p:attrName>
                                        </p:attrNameLst>
                                      </p:cBhvr>
                                      <p:to>
                                        <p:strVal val="visible"/>
                                      </p:to>
                                    </p:set>
                                    <p:anim calcmode="lin" valueType="num">
                                      <p:cBhvr additive="base">
                                        <p:cTn id="47" dur="500" fill="hold"/>
                                        <p:tgtEl>
                                          <p:spTgt spid="13"/>
                                        </p:tgtEl>
                                        <p:attrNameLst>
                                          <p:attrName>ppt_x</p:attrName>
                                        </p:attrNameLst>
                                      </p:cBhvr>
                                      <p:tavLst>
                                        <p:tav tm="0">
                                          <p:val>
                                            <p:strVal val="1+#ppt_w/2"/>
                                          </p:val>
                                        </p:tav>
                                        <p:tav tm="100000">
                                          <p:val>
                                            <p:strVal val="#ppt_x"/>
                                          </p:val>
                                        </p:tav>
                                      </p:tavLst>
                                    </p:anim>
                                    <p:anim calcmode="lin" valueType="num">
                                      <p:cBhvr additive="base">
                                        <p:cTn id="48" dur="500" fill="hold"/>
                                        <p:tgtEl>
                                          <p:spTgt spid="13"/>
                                        </p:tgtEl>
                                        <p:attrNameLst>
                                          <p:attrName>ppt_y</p:attrName>
                                        </p:attrNameLst>
                                      </p:cBhvr>
                                      <p:tavLst>
                                        <p:tav tm="0">
                                          <p:val>
                                            <p:strVal val="#ppt_y"/>
                                          </p:val>
                                        </p:tav>
                                        <p:tav tm="100000">
                                          <p:val>
                                            <p:strVal val="#ppt_y"/>
                                          </p:val>
                                        </p:tav>
                                      </p:tavLst>
                                    </p:anim>
                                  </p:childTnLst>
                                </p:cTn>
                              </p:par>
                            </p:childTnLst>
                          </p:cTn>
                        </p:par>
                        <p:par>
                          <p:cTn id="49" fill="hold">
                            <p:stCondLst>
                              <p:cond delay="5000"/>
                            </p:stCondLst>
                            <p:childTnLst>
                              <p:par>
                                <p:cTn id="50" presetID="2" presetClass="entr" presetSubtype="2" fill="hold" grpId="0" nodeType="afterEffect">
                                  <p:stCondLst>
                                    <p:cond delay="0"/>
                                  </p:stCondLst>
                                  <p:childTnLst>
                                    <p:set>
                                      <p:cBhvr>
                                        <p:cTn id="51" dur="1" fill="hold">
                                          <p:stCondLst>
                                            <p:cond delay="0"/>
                                          </p:stCondLst>
                                        </p:cTn>
                                        <p:tgtEl>
                                          <p:spTgt spid="12"/>
                                        </p:tgtEl>
                                        <p:attrNameLst>
                                          <p:attrName>style.visibility</p:attrName>
                                        </p:attrNameLst>
                                      </p:cBhvr>
                                      <p:to>
                                        <p:strVal val="visible"/>
                                      </p:to>
                                    </p:set>
                                    <p:anim calcmode="lin" valueType="num">
                                      <p:cBhvr additive="base">
                                        <p:cTn id="52" dur="500" fill="hold"/>
                                        <p:tgtEl>
                                          <p:spTgt spid="12"/>
                                        </p:tgtEl>
                                        <p:attrNameLst>
                                          <p:attrName>ppt_x</p:attrName>
                                        </p:attrNameLst>
                                      </p:cBhvr>
                                      <p:tavLst>
                                        <p:tav tm="0">
                                          <p:val>
                                            <p:strVal val="1+#ppt_w/2"/>
                                          </p:val>
                                        </p:tav>
                                        <p:tav tm="100000">
                                          <p:val>
                                            <p:strVal val="#ppt_x"/>
                                          </p:val>
                                        </p:tav>
                                      </p:tavLst>
                                    </p:anim>
                                    <p:anim calcmode="lin" valueType="num">
                                      <p:cBhvr additive="base">
                                        <p:cTn id="53" dur="500" fill="hold"/>
                                        <p:tgtEl>
                                          <p:spTgt spid="12"/>
                                        </p:tgtEl>
                                        <p:attrNameLst>
                                          <p:attrName>ppt_y</p:attrName>
                                        </p:attrNameLst>
                                      </p:cBhvr>
                                      <p:tavLst>
                                        <p:tav tm="0">
                                          <p:val>
                                            <p:strVal val="#ppt_y"/>
                                          </p:val>
                                        </p:tav>
                                        <p:tav tm="100000">
                                          <p:val>
                                            <p:strVal val="#ppt_y"/>
                                          </p:val>
                                        </p:tav>
                                      </p:tavLst>
                                    </p:anim>
                                  </p:childTnLst>
                                </p:cTn>
                              </p:par>
                            </p:childTnLst>
                          </p:cTn>
                        </p:par>
                        <p:par>
                          <p:cTn id="54" fill="hold">
                            <p:stCondLst>
                              <p:cond delay="5500"/>
                            </p:stCondLst>
                            <p:childTnLst>
                              <p:par>
                                <p:cTn id="55" presetID="2" presetClass="entr" presetSubtype="2" fill="hold" nodeType="afterEffect">
                                  <p:stCondLst>
                                    <p:cond delay="0"/>
                                  </p:stCondLst>
                                  <p:childTnLst>
                                    <p:set>
                                      <p:cBhvr>
                                        <p:cTn id="56" dur="1" fill="hold">
                                          <p:stCondLst>
                                            <p:cond delay="0"/>
                                          </p:stCondLst>
                                        </p:cTn>
                                        <p:tgtEl>
                                          <p:spTgt spid="17"/>
                                        </p:tgtEl>
                                        <p:attrNameLst>
                                          <p:attrName>style.visibility</p:attrName>
                                        </p:attrNameLst>
                                      </p:cBhvr>
                                      <p:to>
                                        <p:strVal val="visible"/>
                                      </p:to>
                                    </p:set>
                                    <p:anim calcmode="lin" valueType="num">
                                      <p:cBhvr additive="base">
                                        <p:cTn id="57" dur="500" fill="hold"/>
                                        <p:tgtEl>
                                          <p:spTgt spid="17"/>
                                        </p:tgtEl>
                                        <p:attrNameLst>
                                          <p:attrName>ppt_x</p:attrName>
                                        </p:attrNameLst>
                                      </p:cBhvr>
                                      <p:tavLst>
                                        <p:tav tm="0">
                                          <p:val>
                                            <p:strVal val="1+#ppt_w/2"/>
                                          </p:val>
                                        </p:tav>
                                        <p:tav tm="100000">
                                          <p:val>
                                            <p:strVal val="#ppt_x"/>
                                          </p:val>
                                        </p:tav>
                                      </p:tavLst>
                                    </p:anim>
                                    <p:anim calcmode="lin" valueType="num">
                                      <p:cBhvr additive="base">
                                        <p:cTn id="58" dur="500" fill="hold"/>
                                        <p:tgtEl>
                                          <p:spTgt spid="17"/>
                                        </p:tgtEl>
                                        <p:attrNameLst>
                                          <p:attrName>ppt_y</p:attrName>
                                        </p:attrNameLst>
                                      </p:cBhvr>
                                      <p:tavLst>
                                        <p:tav tm="0">
                                          <p:val>
                                            <p:strVal val="#ppt_y"/>
                                          </p:val>
                                        </p:tav>
                                        <p:tav tm="100000">
                                          <p:val>
                                            <p:strVal val="#ppt_y"/>
                                          </p:val>
                                        </p:tav>
                                      </p:tavLst>
                                    </p:anim>
                                  </p:childTnLst>
                                </p:cTn>
                              </p:par>
                            </p:childTnLst>
                          </p:cTn>
                        </p:par>
                        <p:par>
                          <p:cTn id="59" fill="hold">
                            <p:stCondLst>
                              <p:cond delay="6000"/>
                            </p:stCondLst>
                            <p:childTnLst>
                              <p:par>
                                <p:cTn id="60" presetID="2" presetClass="entr" presetSubtype="2" fill="hold" grpId="0" nodeType="afterEffect">
                                  <p:stCondLst>
                                    <p:cond delay="0"/>
                                  </p:stCondLst>
                                  <p:childTnLst>
                                    <p:set>
                                      <p:cBhvr>
                                        <p:cTn id="61" dur="1" fill="hold">
                                          <p:stCondLst>
                                            <p:cond delay="0"/>
                                          </p:stCondLst>
                                        </p:cTn>
                                        <p:tgtEl>
                                          <p:spTgt spid="16"/>
                                        </p:tgtEl>
                                        <p:attrNameLst>
                                          <p:attrName>style.visibility</p:attrName>
                                        </p:attrNameLst>
                                      </p:cBhvr>
                                      <p:to>
                                        <p:strVal val="visible"/>
                                      </p:to>
                                    </p:set>
                                    <p:anim calcmode="lin" valueType="num">
                                      <p:cBhvr additive="base">
                                        <p:cTn id="62" dur="500" fill="hold"/>
                                        <p:tgtEl>
                                          <p:spTgt spid="16"/>
                                        </p:tgtEl>
                                        <p:attrNameLst>
                                          <p:attrName>ppt_x</p:attrName>
                                        </p:attrNameLst>
                                      </p:cBhvr>
                                      <p:tavLst>
                                        <p:tav tm="0">
                                          <p:val>
                                            <p:strVal val="1+#ppt_w/2"/>
                                          </p:val>
                                        </p:tav>
                                        <p:tav tm="100000">
                                          <p:val>
                                            <p:strVal val="#ppt_x"/>
                                          </p:val>
                                        </p:tav>
                                      </p:tavLst>
                                    </p:anim>
                                    <p:anim calcmode="lin" valueType="num">
                                      <p:cBhvr additive="base">
                                        <p:cTn id="63" dur="500" fill="hold"/>
                                        <p:tgtEl>
                                          <p:spTgt spid="16"/>
                                        </p:tgtEl>
                                        <p:attrNameLst>
                                          <p:attrName>ppt_y</p:attrName>
                                        </p:attrNameLst>
                                      </p:cBhvr>
                                      <p:tavLst>
                                        <p:tav tm="0">
                                          <p:val>
                                            <p:strVal val="#ppt_y"/>
                                          </p:val>
                                        </p:tav>
                                        <p:tav tm="100000">
                                          <p:val>
                                            <p:strVal val="#ppt_y"/>
                                          </p:val>
                                        </p:tav>
                                      </p:tavLst>
                                    </p:anim>
                                  </p:childTnLst>
                                </p:cTn>
                              </p:par>
                            </p:childTnLst>
                          </p:cTn>
                        </p:par>
                        <p:par>
                          <p:cTn id="64" fill="hold">
                            <p:stCondLst>
                              <p:cond delay="6500"/>
                            </p:stCondLst>
                            <p:childTnLst>
                              <p:par>
                                <p:cTn id="65" presetID="2" presetClass="entr" presetSubtype="2" fill="hold" nodeType="afterEffect">
                                  <p:stCondLst>
                                    <p:cond delay="0"/>
                                  </p:stCondLst>
                                  <p:childTnLst>
                                    <p:set>
                                      <p:cBhvr>
                                        <p:cTn id="66" dur="1" fill="hold">
                                          <p:stCondLst>
                                            <p:cond delay="0"/>
                                          </p:stCondLst>
                                        </p:cTn>
                                        <p:tgtEl>
                                          <p:spTgt spid="21"/>
                                        </p:tgtEl>
                                        <p:attrNameLst>
                                          <p:attrName>style.visibility</p:attrName>
                                        </p:attrNameLst>
                                      </p:cBhvr>
                                      <p:to>
                                        <p:strVal val="visible"/>
                                      </p:to>
                                    </p:set>
                                    <p:anim calcmode="lin" valueType="num">
                                      <p:cBhvr additive="base">
                                        <p:cTn id="67" dur="500" fill="hold"/>
                                        <p:tgtEl>
                                          <p:spTgt spid="21"/>
                                        </p:tgtEl>
                                        <p:attrNameLst>
                                          <p:attrName>ppt_x</p:attrName>
                                        </p:attrNameLst>
                                      </p:cBhvr>
                                      <p:tavLst>
                                        <p:tav tm="0">
                                          <p:val>
                                            <p:strVal val="1+#ppt_w/2"/>
                                          </p:val>
                                        </p:tav>
                                        <p:tav tm="100000">
                                          <p:val>
                                            <p:strVal val="#ppt_x"/>
                                          </p:val>
                                        </p:tav>
                                      </p:tavLst>
                                    </p:anim>
                                    <p:anim calcmode="lin" valueType="num">
                                      <p:cBhvr additive="base">
                                        <p:cTn id="68" dur="500" fill="hold"/>
                                        <p:tgtEl>
                                          <p:spTgt spid="21"/>
                                        </p:tgtEl>
                                        <p:attrNameLst>
                                          <p:attrName>ppt_y</p:attrName>
                                        </p:attrNameLst>
                                      </p:cBhvr>
                                      <p:tavLst>
                                        <p:tav tm="0">
                                          <p:val>
                                            <p:strVal val="#ppt_y"/>
                                          </p:val>
                                        </p:tav>
                                        <p:tav tm="100000">
                                          <p:val>
                                            <p:strVal val="#ppt_y"/>
                                          </p:val>
                                        </p:tav>
                                      </p:tavLst>
                                    </p:anim>
                                  </p:childTnLst>
                                </p:cTn>
                              </p:par>
                            </p:childTnLst>
                          </p:cTn>
                        </p:par>
                        <p:par>
                          <p:cTn id="69" fill="hold">
                            <p:stCondLst>
                              <p:cond delay="7000"/>
                            </p:stCondLst>
                            <p:childTnLst>
                              <p:par>
                                <p:cTn id="70" presetID="2" presetClass="entr" presetSubtype="2" fill="hold" grpId="0" nodeType="afterEffect">
                                  <p:stCondLst>
                                    <p:cond delay="0"/>
                                  </p:stCondLst>
                                  <p:childTnLst>
                                    <p:set>
                                      <p:cBhvr>
                                        <p:cTn id="71" dur="1" fill="hold">
                                          <p:stCondLst>
                                            <p:cond delay="0"/>
                                          </p:stCondLst>
                                        </p:cTn>
                                        <p:tgtEl>
                                          <p:spTgt spid="20"/>
                                        </p:tgtEl>
                                        <p:attrNameLst>
                                          <p:attrName>style.visibility</p:attrName>
                                        </p:attrNameLst>
                                      </p:cBhvr>
                                      <p:to>
                                        <p:strVal val="visible"/>
                                      </p:to>
                                    </p:set>
                                    <p:anim calcmode="lin" valueType="num">
                                      <p:cBhvr additive="base">
                                        <p:cTn id="72" dur="500" fill="hold"/>
                                        <p:tgtEl>
                                          <p:spTgt spid="20"/>
                                        </p:tgtEl>
                                        <p:attrNameLst>
                                          <p:attrName>ppt_x</p:attrName>
                                        </p:attrNameLst>
                                      </p:cBhvr>
                                      <p:tavLst>
                                        <p:tav tm="0">
                                          <p:val>
                                            <p:strVal val="1+#ppt_w/2"/>
                                          </p:val>
                                        </p:tav>
                                        <p:tav tm="100000">
                                          <p:val>
                                            <p:strVal val="#ppt_x"/>
                                          </p:val>
                                        </p:tav>
                                      </p:tavLst>
                                    </p:anim>
                                    <p:anim calcmode="lin" valueType="num">
                                      <p:cBhvr additive="base">
                                        <p:cTn id="73" dur="500" fill="hold"/>
                                        <p:tgtEl>
                                          <p:spTgt spid="20"/>
                                        </p:tgtEl>
                                        <p:attrNameLst>
                                          <p:attrName>ppt_y</p:attrName>
                                        </p:attrNameLst>
                                      </p:cBhvr>
                                      <p:tavLst>
                                        <p:tav tm="0">
                                          <p:val>
                                            <p:strVal val="#ppt_y"/>
                                          </p:val>
                                        </p:tav>
                                        <p:tav tm="100000">
                                          <p:val>
                                            <p:strVal val="#ppt_y"/>
                                          </p:val>
                                        </p:tav>
                                      </p:tavLst>
                                    </p:anim>
                                  </p:childTnLst>
                                </p:cTn>
                              </p:par>
                            </p:childTnLst>
                          </p:cTn>
                        </p:par>
                        <p:par>
                          <p:cTn id="74" fill="hold">
                            <p:stCondLst>
                              <p:cond delay="7500"/>
                            </p:stCondLst>
                            <p:childTnLst>
                              <p:par>
                                <p:cTn id="75" presetID="2" presetClass="entr" presetSubtype="2" fill="hold" nodeType="afterEffect">
                                  <p:stCondLst>
                                    <p:cond delay="0"/>
                                  </p:stCondLst>
                                  <p:childTnLst>
                                    <p:set>
                                      <p:cBhvr>
                                        <p:cTn id="76" dur="1" fill="hold">
                                          <p:stCondLst>
                                            <p:cond delay="0"/>
                                          </p:stCondLst>
                                        </p:cTn>
                                        <p:tgtEl>
                                          <p:spTgt spid="25"/>
                                        </p:tgtEl>
                                        <p:attrNameLst>
                                          <p:attrName>style.visibility</p:attrName>
                                        </p:attrNameLst>
                                      </p:cBhvr>
                                      <p:to>
                                        <p:strVal val="visible"/>
                                      </p:to>
                                    </p:set>
                                    <p:anim calcmode="lin" valueType="num">
                                      <p:cBhvr additive="base">
                                        <p:cTn id="77" dur="500" fill="hold"/>
                                        <p:tgtEl>
                                          <p:spTgt spid="25"/>
                                        </p:tgtEl>
                                        <p:attrNameLst>
                                          <p:attrName>ppt_x</p:attrName>
                                        </p:attrNameLst>
                                      </p:cBhvr>
                                      <p:tavLst>
                                        <p:tav tm="0">
                                          <p:val>
                                            <p:strVal val="1+#ppt_w/2"/>
                                          </p:val>
                                        </p:tav>
                                        <p:tav tm="100000">
                                          <p:val>
                                            <p:strVal val="#ppt_x"/>
                                          </p:val>
                                        </p:tav>
                                      </p:tavLst>
                                    </p:anim>
                                    <p:anim calcmode="lin" valueType="num">
                                      <p:cBhvr additive="base">
                                        <p:cTn id="78" dur="500" fill="hold"/>
                                        <p:tgtEl>
                                          <p:spTgt spid="25"/>
                                        </p:tgtEl>
                                        <p:attrNameLst>
                                          <p:attrName>ppt_y</p:attrName>
                                        </p:attrNameLst>
                                      </p:cBhvr>
                                      <p:tavLst>
                                        <p:tav tm="0">
                                          <p:val>
                                            <p:strVal val="#ppt_y"/>
                                          </p:val>
                                        </p:tav>
                                        <p:tav tm="100000">
                                          <p:val>
                                            <p:strVal val="#ppt_y"/>
                                          </p:val>
                                        </p:tav>
                                      </p:tavLst>
                                    </p:anim>
                                  </p:childTnLst>
                                </p:cTn>
                              </p:par>
                            </p:childTnLst>
                          </p:cTn>
                        </p:par>
                        <p:par>
                          <p:cTn id="79" fill="hold">
                            <p:stCondLst>
                              <p:cond delay="8000"/>
                            </p:stCondLst>
                            <p:childTnLst>
                              <p:par>
                                <p:cTn id="80" presetID="2" presetClass="entr" presetSubtype="2" fill="hold" grpId="0" nodeType="afterEffect">
                                  <p:stCondLst>
                                    <p:cond delay="0"/>
                                  </p:stCondLst>
                                  <p:childTnLst>
                                    <p:set>
                                      <p:cBhvr>
                                        <p:cTn id="81" dur="1" fill="hold">
                                          <p:stCondLst>
                                            <p:cond delay="0"/>
                                          </p:stCondLst>
                                        </p:cTn>
                                        <p:tgtEl>
                                          <p:spTgt spid="24"/>
                                        </p:tgtEl>
                                        <p:attrNameLst>
                                          <p:attrName>style.visibility</p:attrName>
                                        </p:attrNameLst>
                                      </p:cBhvr>
                                      <p:to>
                                        <p:strVal val="visible"/>
                                      </p:to>
                                    </p:set>
                                    <p:anim calcmode="lin" valueType="num">
                                      <p:cBhvr additive="base">
                                        <p:cTn id="82" dur="500" fill="hold"/>
                                        <p:tgtEl>
                                          <p:spTgt spid="24"/>
                                        </p:tgtEl>
                                        <p:attrNameLst>
                                          <p:attrName>ppt_x</p:attrName>
                                        </p:attrNameLst>
                                      </p:cBhvr>
                                      <p:tavLst>
                                        <p:tav tm="0">
                                          <p:val>
                                            <p:strVal val="1+#ppt_w/2"/>
                                          </p:val>
                                        </p:tav>
                                        <p:tav tm="100000">
                                          <p:val>
                                            <p:strVal val="#ppt_x"/>
                                          </p:val>
                                        </p:tav>
                                      </p:tavLst>
                                    </p:anim>
                                    <p:anim calcmode="lin" valueType="num">
                                      <p:cBhvr additive="base">
                                        <p:cTn id="83" dur="500" fill="hold"/>
                                        <p:tgtEl>
                                          <p:spTgt spid="2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12" grpId="0"/>
      <p:bldP spid="16" grpId="0"/>
      <p:bldP spid="20" grpId="0"/>
      <p:bldP spid="24" grpId="0"/>
      <p:bldP spid="44" grpId="0"/>
      <p:bldP spid="45" grpId="0"/>
      <p:bldP spid="46" grpId="0" animBg="1"/>
    </p:bldLst>
  </p:timing>
</p:sld>
</file>

<file path=ppt/slides/slide7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10" name="Freeform: Shape 9">
            <a:extLst>
              <a:ext uri="{FF2B5EF4-FFF2-40B4-BE49-F238E27FC236}">
                <a16:creationId xmlns:a16="http://schemas.microsoft.com/office/drawing/2014/main" id="{C790EC20-A8D9-4BC9-91A7-CDEE8F0799FA}"/>
              </a:ext>
            </a:extLst>
          </p:cNvPr>
          <p:cNvSpPr/>
          <p:nvPr/>
        </p:nvSpPr>
        <p:spPr>
          <a:xfrm>
            <a:off x="7089258" y="1447800"/>
            <a:ext cx="4098851" cy="1936478"/>
          </a:xfrm>
          <a:custGeom>
            <a:avLst/>
            <a:gdLst>
              <a:gd name="connsiteX0" fmla="*/ 170749 w 2743200"/>
              <a:gd name="connsiteY0" fmla="*/ 0 h 2303788"/>
              <a:gd name="connsiteX1" fmla="*/ 2572451 w 2743200"/>
              <a:gd name="connsiteY1" fmla="*/ 0 h 2303788"/>
              <a:gd name="connsiteX2" fmla="*/ 2743200 w 2743200"/>
              <a:gd name="connsiteY2" fmla="*/ 170749 h 2303788"/>
              <a:gd name="connsiteX3" fmla="*/ 2743200 w 2743200"/>
              <a:gd name="connsiteY3" fmla="*/ 853727 h 2303788"/>
              <a:gd name="connsiteX4" fmla="*/ 2742636 w 2743200"/>
              <a:gd name="connsiteY4" fmla="*/ 856520 h 2303788"/>
              <a:gd name="connsiteX5" fmla="*/ 2743200 w 2743200"/>
              <a:gd name="connsiteY5" fmla="*/ 859313 h 2303788"/>
              <a:gd name="connsiteX6" fmla="*/ 2743200 w 2743200"/>
              <a:gd name="connsiteY6" fmla="*/ 1450061 h 2303788"/>
              <a:gd name="connsiteX7" fmla="*/ 2743200 w 2743200"/>
              <a:gd name="connsiteY7" fmla="*/ 1542291 h 2303788"/>
              <a:gd name="connsiteX8" fmla="*/ 2743200 w 2743200"/>
              <a:gd name="connsiteY8" fmla="*/ 2133039 h 2303788"/>
              <a:gd name="connsiteX9" fmla="*/ 2572451 w 2743200"/>
              <a:gd name="connsiteY9" fmla="*/ 2303788 h 2303788"/>
              <a:gd name="connsiteX10" fmla="*/ 170749 w 2743200"/>
              <a:gd name="connsiteY10" fmla="*/ 2303788 h 2303788"/>
              <a:gd name="connsiteX11" fmla="*/ 0 w 2743200"/>
              <a:gd name="connsiteY11" fmla="*/ 2133039 h 2303788"/>
              <a:gd name="connsiteX12" fmla="*/ 0 w 2743200"/>
              <a:gd name="connsiteY12" fmla="*/ 1542291 h 2303788"/>
              <a:gd name="connsiteX13" fmla="*/ 0 w 2743200"/>
              <a:gd name="connsiteY13" fmla="*/ 1450061 h 2303788"/>
              <a:gd name="connsiteX14" fmla="*/ 0 w 2743200"/>
              <a:gd name="connsiteY14" fmla="*/ 859313 h 2303788"/>
              <a:gd name="connsiteX15" fmla="*/ 564 w 2743200"/>
              <a:gd name="connsiteY15" fmla="*/ 856520 h 2303788"/>
              <a:gd name="connsiteX16" fmla="*/ 0 w 2743200"/>
              <a:gd name="connsiteY16" fmla="*/ 853727 h 2303788"/>
              <a:gd name="connsiteX17" fmla="*/ 0 w 2743200"/>
              <a:gd name="connsiteY17" fmla="*/ 170749 h 2303788"/>
              <a:gd name="connsiteX18" fmla="*/ 170749 w 2743200"/>
              <a:gd name="connsiteY18" fmla="*/ 0 h 2303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43200" h="2303788">
                <a:moveTo>
                  <a:pt x="170749" y="0"/>
                </a:moveTo>
                <a:lnTo>
                  <a:pt x="2572451" y="0"/>
                </a:lnTo>
                <a:cubicBezTo>
                  <a:pt x="2666753" y="0"/>
                  <a:pt x="2743200" y="76447"/>
                  <a:pt x="2743200" y="170749"/>
                </a:cubicBezTo>
                <a:lnTo>
                  <a:pt x="2743200" y="853727"/>
                </a:lnTo>
                <a:lnTo>
                  <a:pt x="2742636" y="856520"/>
                </a:lnTo>
                <a:lnTo>
                  <a:pt x="2743200" y="859313"/>
                </a:lnTo>
                <a:lnTo>
                  <a:pt x="2743200" y="1450061"/>
                </a:lnTo>
                <a:lnTo>
                  <a:pt x="2743200" y="1542291"/>
                </a:lnTo>
                <a:lnTo>
                  <a:pt x="2743200" y="2133039"/>
                </a:lnTo>
                <a:cubicBezTo>
                  <a:pt x="2743200" y="2227341"/>
                  <a:pt x="2666753" y="2303788"/>
                  <a:pt x="2572451" y="2303788"/>
                </a:cubicBezTo>
                <a:lnTo>
                  <a:pt x="170749" y="2303788"/>
                </a:lnTo>
                <a:cubicBezTo>
                  <a:pt x="76447" y="2303788"/>
                  <a:pt x="0" y="2227341"/>
                  <a:pt x="0" y="2133039"/>
                </a:cubicBezTo>
                <a:lnTo>
                  <a:pt x="0" y="1542291"/>
                </a:lnTo>
                <a:lnTo>
                  <a:pt x="0" y="1450061"/>
                </a:lnTo>
                <a:lnTo>
                  <a:pt x="0" y="859313"/>
                </a:lnTo>
                <a:lnTo>
                  <a:pt x="564" y="856520"/>
                </a:lnTo>
                <a:lnTo>
                  <a:pt x="0" y="853727"/>
                </a:lnTo>
                <a:lnTo>
                  <a:pt x="0" y="170749"/>
                </a:lnTo>
                <a:cubicBezTo>
                  <a:pt x="0" y="76447"/>
                  <a:pt x="76447" y="0"/>
                  <a:pt x="170749" y="0"/>
                </a:cubicBezTo>
                <a:close/>
              </a:path>
            </a:pathLst>
          </a:custGeom>
          <a:blipFill>
            <a:blip r:embed="rId3"/>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Freeform: Shape 24">
            <a:extLst>
              <a:ext uri="{FF2B5EF4-FFF2-40B4-BE49-F238E27FC236}">
                <a16:creationId xmlns:a16="http://schemas.microsoft.com/office/drawing/2014/main" id="{F373E3C1-AC9A-4E4D-9AA1-C2EBE00A9CA7}"/>
              </a:ext>
            </a:extLst>
          </p:cNvPr>
          <p:cNvSpPr>
            <a:spLocks noChangeAspect="1"/>
          </p:cNvSpPr>
          <p:nvPr/>
        </p:nvSpPr>
        <p:spPr>
          <a:xfrm>
            <a:off x="6999768" y="1176195"/>
            <a:ext cx="4277833" cy="2282621"/>
          </a:xfrm>
          <a:custGeom>
            <a:avLst/>
            <a:gdLst>
              <a:gd name="connsiteX0" fmla="*/ 3631169 w 4277833"/>
              <a:gd name="connsiteY0" fmla="*/ 589295 h 2282621"/>
              <a:gd name="connsiteX1" fmla="*/ 3631169 w 4277833"/>
              <a:gd name="connsiteY1" fmla="*/ 666155 h 2282621"/>
              <a:gd name="connsiteX2" fmla="*/ 3555015 w 4277833"/>
              <a:gd name="connsiteY2" fmla="*/ 666155 h 2282621"/>
              <a:gd name="connsiteX3" fmla="*/ 3555015 w 4277833"/>
              <a:gd name="connsiteY3" fmla="*/ 737844 h 2282621"/>
              <a:gd name="connsiteX4" fmla="*/ 3631169 w 4277833"/>
              <a:gd name="connsiteY4" fmla="*/ 737844 h 2282621"/>
              <a:gd name="connsiteX5" fmla="*/ 3631169 w 4277833"/>
              <a:gd name="connsiteY5" fmla="*/ 814703 h 2282621"/>
              <a:gd name="connsiteX6" fmla="*/ 3702859 w 4277833"/>
              <a:gd name="connsiteY6" fmla="*/ 814703 h 2282621"/>
              <a:gd name="connsiteX7" fmla="*/ 3702859 w 4277833"/>
              <a:gd name="connsiteY7" fmla="*/ 737844 h 2282621"/>
              <a:gd name="connsiteX8" fmla="*/ 3779012 w 4277833"/>
              <a:gd name="connsiteY8" fmla="*/ 737844 h 2282621"/>
              <a:gd name="connsiteX9" fmla="*/ 3779012 w 4277833"/>
              <a:gd name="connsiteY9" fmla="*/ 666155 h 2282621"/>
              <a:gd name="connsiteX10" fmla="*/ 3702859 w 4277833"/>
              <a:gd name="connsiteY10" fmla="*/ 666155 h 2282621"/>
              <a:gd name="connsiteX11" fmla="*/ 3702859 w 4277833"/>
              <a:gd name="connsiteY11" fmla="*/ 589295 h 2282621"/>
              <a:gd name="connsiteX12" fmla="*/ 521635 w 4277833"/>
              <a:gd name="connsiteY12" fmla="*/ 487678 h 2282621"/>
              <a:gd name="connsiteX13" fmla="*/ 378010 w 4277833"/>
              <a:gd name="connsiteY13" fmla="*/ 582879 h 2282621"/>
              <a:gd name="connsiteX14" fmla="*/ 376163 w 4277833"/>
              <a:gd name="connsiteY14" fmla="*/ 592023 h 2282621"/>
              <a:gd name="connsiteX15" fmla="*/ 375389 w 4277833"/>
              <a:gd name="connsiteY15" fmla="*/ 593171 h 2282621"/>
              <a:gd name="connsiteX16" fmla="*/ 361815 w 4277833"/>
              <a:gd name="connsiteY16" fmla="*/ 660403 h 2282621"/>
              <a:gd name="connsiteX17" fmla="*/ 361815 w 4277833"/>
              <a:gd name="connsiteY17" fmla="*/ 731519 h 2282621"/>
              <a:gd name="connsiteX18" fmla="*/ 331335 w 4277833"/>
              <a:gd name="connsiteY18" fmla="*/ 731519 h 2282621"/>
              <a:gd name="connsiteX19" fmla="*/ 301515 w 4277833"/>
              <a:gd name="connsiteY19" fmla="*/ 731519 h 2282621"/>
              <a:gd name="connsiteX20" fmla="*/ 274321 w 4277833"/>
              <a:gd name="connsiteY20" fmla="*/ 731519 h 2282621"/>
              <a:gd name="connsiteX21" fmla="*/ 209416 w 4277833"/>
              <a:gd name="connsiteY21" fmla="*/ 731519 h 2282621"/>
              <a:gd name="connsiteX22" fmla="*/ 178935 w 4277833"/>
              <a:gd name="connsiteY22" fmla="*/ 762000 h 2282621"/>
              <a:gd name="connsiteX23" fmla="*/ 178935 w 4277833"/>
              <a:gd name="connsiteY23" fmla="*/ 854095 h 2282621"/>
              <a:gd name="connsiteX24" fmla="*/ 178935 w 4277833"/>
              <a:gd name="connsiteY24" fmla="*/ 854099 h 2282621"/>
              <a:gd name="connsiteX25" fmla="*/ 178935 w 4277833"/>
              <a:gd name="connsiteY25" fmla="*/ 986178 h 2282621"/>
              <a:gd name="connsiteX26" fmla="*/ 178935 w 4277833"/>
              <a:gd name="connsiteY26" fmla="*/ 1584300 h 2282621"/>
              <a:gd name="connsiteX27" fmla="*/ 178935 w 4277833"/>
              <a:gd name="connsiteY27" fmla="*/ 1939899 h 2282621"/>
              <a:gd name="connsiteX28" fmla="*/ 178935 w 4277833"/>
              <a:gd name="connsiteY28" fmla="*/ 1939903 h 2282621"/>
              <a:gd name="connsiteX29" fmla="*/ 178935 w 4277833"/>
              <a:gd name="connsiteY29" fmla="*/ 2103119 h 2282621"/>
              <a:gd name="connsiteX30" fmla="*/ 209416 w 4277833"/>
              <a:gd name="connsiteY30" fmla="*/ 2133600 h 2282621"/>
              <a:gd name="connsiteX31" fmla="*/ 284481 w 4277833"/>
              <a:gd name="connsiteY31" fmla="*/ 2133600 h 2282621"/>
              <a:gd name="connsiteX32" fmla="*/ 331335 w 4277833"/>
              <a:gd name="connsiteY32" fmla="*/ 2133600 h 2282621"/>
              <a:gd name="connsiteX33" fmla="*/ 1229833 w 4277833"/>
              <a:gd name="connsiteY33" fmla="*/ 2133600 h 2282621"/>
              <a:gd name="connsiteX34" fmla="*/ 1306033 w 4277833"/>
              <a:gd name="connsiteY34" fmla="*/ 2133600 h 2282621"/>
              <a:gd name="connsiteX35" fmla="*/ 1850722 w 4277833"/>
              <a:gd name="connsiteY35" fmla="*/ 2133600 h 2282621"/>
              <a:gd name="connsiteX36" fmla="*/ 1941034 w 4277833"/>
              <a:gd name="connsiteY36" fmla="*/ 2133600 h 2282621"/>
              <a:gd name="connsiteX37" fmla="*/ 2485722 w 4277833"/>
              <a:gd name="connsiteY37" fmla="*/ 2133600 h 2282621"/>
              <a:gd name="connsiteX38" fmla="*/ 2576035 w 4277833"/>
              <a:gd name="connsiteY38" fmla="*/ 2133600 h 2282621"/>
              <a:gd name="connsiteX39" fmla="*/ 3881594 w 4277833"/>
              <a:gd name="connsiteY39" fmla="*/ 2133600 h 2282621"/>
              <a:gd name="connsiteX40" fmla="*/ 3932392 w 4277833"/>
              <a:gd name="connsiteY40" fmla="*/ 2133600 h 2282621"/>
              <a:gd name="connsiteX41" fmla="*/ 4003512 w 4277833"/>
              <a:gd name="connsiteY41" fmla="*/ 2133600 h 2282621"/>
              <a:gd name="connsiteX42" fmla="*/ 4033993 w 4277833"/>
              <a:gd name="connsiteY42" fmla="*/ 2103119 h 2282621"/>
              <a:gd name="connsiteX43" fmla="*/ 4033993 w 4277833"/>
              <a:gd name="connsiteY43" fmla="*/ 1964179 h 2282621"/>
              <a:gd name="connsiteX44" fmla="*/ 4033993 w 4277833"/>
              <a:gd name="connsiteY44" fmla="*/ 1920240 h 2282621"/>
              <a:gd name="connsiteX45" fmla="*/ 4033993 w 4277833"/>
              <a:gd name="connsiteY45" fmla="*/ 956353 h 2282621"/>
              <a:gd name="connsiteX46" fmla="*/ 4033993 w 4277833"/>
              <a:gd name="connsiteY46" fmla="*/ 931418 h 2282621"/>
              <a:gd name="connsiteX47" fmla="*/ 4033993 w 4277833"/>
              <a:gd name="connsiteY47" fmla="*/ 773475 h 2282621"/>
              <a:gd name="connsiteX48" fmla="*/ 4003512 w 4277833"/>
              <a:gd name="connsiteY48" fmla="*/ 742994 h 2282621"/>
              <a:gd name="connsiteX49" fmla="*/ 3881594 w 4277833"/>
              <a:gd name="connsiteY49" fmla="*/ 742994 h 2282621"/>
              <a:gd name="connsiteX50" fmla="*/ 3869171 w 4277833"/>
              <a:gd name="connsiteY50" fmla="*/ 748139 h 2282621"/>
              <a:gd name="connsiteX51" fmla="*/ 3868898 w 4277833"/>
              <a:gd name="connsiteY51" fmla="*/ 750854 h 2282621"/>
              <a:gd name="connsiteX52" fmla="*/ 3856963 w 4277833"/>
              <a:gd name="connsiteY52" fmla="*/ 789302 h 2282621"/>
              <a:gd name="connsiteX53" fmla="*/ 3851113 w 4277833"/>
              <a:gd name="connsiteY53" fmla="*/ 797978 h 2282621"/>
              <a:gd name="connsiteX54" fmla="*/ 3851113 w 4277833"/>
              <a:gd name="connsiteY54" fmla="*/ 808459 h 2282621"/>
              <a:gd name="connsiteX55" fmla="*/ 3850678 w 4277833"/>
              <a:gd name="connsiteY55" fmla="*/ 808223 h 2282621"/>
              <a:gd name="connsiteX56" fmla="*/ 3845326 w 4277833"/>
              <a:gd name="connsiteY56" fmla="*/ 806562 h 2282621"/>
              <a:gd name="connsiteX57" fmla="*/ 3813067 w 4277833"/>
              <a:gd name="connsiteY57" fmla="*/ 854407 h 2282621"/>
              <a:gd name="connsiteX58" fmla="*/ 3668233 w 4277833"/>
              <a:gd name="connsiteY58" fmla="*/ 914399 h 2282621"/>
              <a:gd name="connsiteX59" fmla="*/ 3463407 w 4277833"/>
              <a:gd name="connsiteY59" fmla="*/ 709574 h 2282621"/>
              <a:gd name="connsiteX60" fmla="*/ 3467569 w 4277833"/>
              <a:gd name="connsiteY60" fmla="*/ 668295 h 2282621"/>
              <a:gd name="connsiteX61" fmla="*/ 3469288 w 4277833"/>
              <a:gd name="connsiteY61" fmla="*/ 662755 h 2282621"/>
              <a:gd name="connsiteX62" fmla="*/ 3469288 w 4277833"/>
              <a:gd name="connsiteY62" fmla="*/ 643552 h 2282621"/>
              <a:gd name="connsiteX63" fmla="*/ 3313414 w 4277833"/>
              <a:gd name="connsiteY63" fmla="*/ 487678 h 2282621"/>
              <a:gd name="connsiteX64" fmla="*/ 2576035 w 4277833"/>
              <a:gd name="connsiteY64" fmla="*/ 487678 h 2282621"/>
              <a:gd name="connsiteX65" fmla="*/ 2485722 w 4277833"/>
              <a:gd name="connsiteY65" fmla="*/ 487678 h 2282621"/>
              <a:gd name="connsiteX66" fmla="*/ 1941034 w 4277833"/>
              <a:gd name="connsiteY66" fmla="*/ 487678 h 2282621"/>
              <a:gd name="connsiteX67" fmla="*/ 1850722 w 4277833"/>
              <a:gd name="connsiteY67" fmla="*/ 487678 h 2282621"/>
              <a:gd name="connsiteX68" fmla="*/ 1306033 w 4277833"/>
              <a:gd name="connsiteY68" fmla="*/ 487678 h 2282621"/>
              <a:gd name="connsiteX69" fmla="*/ 1229833 w 4277833"/>
              <a:gd name="connsiteY69" fmla="*/ 487678 h 2282621"/>
              <a:gd name="connsiteX70" fmla="*/ 223525 w 4277833"/>
              <a:gd name="connsiteY70" fmla="*/ 0 h 2282621"/>
              <a:gd name="connsiteX71" fmla="*/ 1229833 w 4277833"/>
              <a:gd name="connsiteY71" fmla="*/ 0 h 2282621"/>
              <a:gd name="connsiteX72" fmla="*/ 1306033 w 4277833"/>
              <a:gd name="connsiteY72" fmla="*/ 0 h 2282621"/>
              <a:gd name="connsiteX73" fmla="*/ 1850722 w 4277833"/>
              <a:gd name="connsiteY73" fmla="*/ 0 h 2282621"/>
              <a:gd name="connsiteX74" fmla="*/ 1941034 w 4277833"/>
              <a:gd name="connsiteY74" fmla="*/ 0 h 2282621"/>
              <a:gd name="connsiteX75" fmla="*/ 2485722 w 4277833"/>
              <a:gd name="connsiteY75" fmla="*/ 0 h 2282621"/>
              <a:gd name="connsiteX76" fmla="*/ 2576035 w 4277833"/>
              <a:gd name="connsiteY76" fmla="*/ 0 h 2282621"/>
              <a:gd name="connsiteX77" fmla="*/ 4054308 w 4277833"/>
              <a:gd name="connsiteY77" fmla="*/ 0 h 2282621"/>
              <a:gd name="connsiteX78" fmla="*/ 4277833 w 4277833"/>
              <a:gd name="connsiteY78" fmla="*/ 223525 h 2282621"/>
              <a:gd name="connsiteX79" fmla="*/ 4277833 w 4277833"/>
              <a:gd name="connsiteY79" fmla="*/ 1117595 h 2282621"/>
              <a:gd name="connsiteX80" fmla="*/ 4275443 w 4277833"/>
              <a:gd name="connsiteY80" fmla="*/ 1141311 h 2282621"/>
              <a:gd name="connsiteX81" fmla="*/ 4277833 w 4277833"/>
              <a:gd name="connsiteY81" fmla="*/ 1165026 h 2282621"/>
              <a:gd name="connsiteX82" fmla="*/ 4277833 w 4277833"/>
              <a:gd name="connsiteY82" fmla="*/ 2059096 h 2282621"/>
              <a:gd name="connsiteX83" fmla="*/ 4054308 w 4277833"/>
              <a:gd name="connsiteY83" fmla="*/ 2282621 h 2282621"/>
              <a:gd name="connsiteX84" fmla="*/ 2576035 w 4277833"/>
              <a:gd name="connsiteY84" fmla="*/ 2282621 h 2282621"/>
              <a:gd name="connsiteX85" fmla="*/ 2485722 w 4277833"/>
              <a:gd name="connsiteY85" fmla="*/ 2282621 h 2282621"/>
              <a:gd name="connsiteX86" fmla="*/ 1941034 w 4277833"/>
              <a:gd name="connsiteY86" fmla="*/ 2282621 h 2282621"/>
              <a:gd name="connsiteX87" fmla="*/ 1850722 w 4277833"/>
              <a:gd name="connsiteY87" fmla="*/ 2282621 h 2282621"/>
              <a:gd name="connsiteX88" fmla="*/ 1306033 w 4277833"/>
              <a:gd name="connsiteY88" fmla="*/ 2282621 h 2282621"/>
              <a:gd name="connsiteX89" fmla="*/ 1229833 w 4277833"/>
              <a:gd name="connsiteY89" fmla="*/ 2282621 h 2282621"/>
              <a:gd name="connsiteX90" fmla="*/ 223525 w 4277833"/>
              <a:gd name="connsiteY90" fmla="*/ 2282621 h 2282621"/>
              <a:gd name="connsiteX91" fmla="*/ 0 w 4277833"/>
              <a:gd name="connsiteY91" fmla="*/ 2059096 h 2282621"/>
              <a:gd name="connsiteX92" fmla="*/ 0 w 4277833"/>
              <a:gd name="connsiteY92" fmla="*/ 1165026 h 2282621"/>
              <a:gd name="connsiteX93" fmla="*/ 2391 w 4277833"/>
              <a:gd name="connsiteY93" fmla="*/ 1141311 h 2282621"/>
              <a:gd name="connsiteX94" fmla="*/ 0 w 4277833"/>
              <a:gd name="connsiteY94" fmla="*/ 1117595 h 2282621"/>
              <a:gd name="connsiteX95" fmla="*/ 0 w 4277833"/>
              <a:gd name="connsiteY95" fmla="*/ 223525 h 2282621"/>
              <a:gd name="connsiteX96" fmla="*/ 223525 w 4277833"/>
              <a:gd name="connsiteY96" fmla="*/ 0 h 2282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4277833" h="2282621">
                <a:moveTo>
                  <a:pt x="3631169" y="589295"/>
                </a:moveTo>
                <a:lnTo>
                  <a:pt x="3631169" y="666155"/>
                </a:lnTo>
                <a:lnTo>
                  <a:pt x="3555015" y="666155"/>
                </a:lnTo>
                <a:lnTo>
                  <a:pt x="3555015" y="737844"/>
                </a:lnTo>
                <a:lnTo>
                  <a:pt x="3631169" y="737844"/>
                </a:lnTo>
                <a:lnTo>
                  <a:pt x="3631169" y="814703"/>
                </a:lnTo>
                <a:lnTo>
                  <a:pt x="3702859" y="814703"/>
                </a:lnTo>
                <a:lnTo>
                  <a:pt x="3702859" y="737844"/>
                </a:lnTo>
                <a:lnTo>
                  <a:pt x="3779012" y="737844"/>
                </a:lnTo>
                <a:lnTo>
                  <a:pt x="3779012" y="666155"/>
                </a:lnTo>
                <a:lnTo>
                  <a:pt x="3702859" y="666155"/>
                </a:lnTo>
                <a:lnTo>
                  <a:pt x="3702859" y="589295"/>
                </a:lnTo>
                <a:close/>
                <a:moveTo>
                  <a:pt x="521635" y="487678"/>
                </a:moveTo>
                <a:cubicBezTo>
                  <a:pt x="457069" y="487678"/>
                  <a:pt x="401673" y="526933"/>
                  <a:pt x="378010" y="582879"/>
                </a:cubicBezTo>
                <a:lnTo>
                  <a:pt x="376163" y="592023"/>
                </a:lnTo>
                <a:lnTo>
                  <a:pt x="375389" y="593171"/>
                </a:lnTo>
                <a:cubicBezTo>
                  <a:pt x="366649" y="613835"/>
                  <a:pt x="361815" y="636555"/>
                  <a:pt x="361815" y="660403"/>
                </a:cubicBezTo>
                <a:lnTo>
                  <a:pt x="361815" y="731519"/>
                </a:lnTo>
                <a:lnTo>
                  <a:pt x="331335" y="731519"/>
                </a:lnTo>
                <a:lnTo>
                  <a:pt x="301515" y="731519"/>
                </a:lnTo>
                <a:lnTo>
                  <a:pt x="274321" y="731519"/>
                </a:lnTo>
                <a:lnTo>
                  <a:pt x="209416" y="731519"/>
                </a:lnTo>
                <a:cubicBezTo>
                  <a:pt x="192582" y="731519"/>
                  <a:pt x="178935" y="745166"/>
                  <a:pt x="178935" y="762000"/>
                </a:cubicBezTo>
                <a:lnTo>
                  <a:pt x="178935" y="854095"/>
                </a:lnTo>
                <a:lnTo>
                  <a:pt x="178935" y="854099"/>
                </a:lnTo>
                <a:lnTo>
                  <a:pt x="178935" y="986178"/>
                </a:lnTo>
                <a:lnTo>
                  <a:pt x="178935" y="1584300"/>
                </a:lnTo>
                <a:lnTo>
                  <a:pt x="178935" y="1939899"/>
                </a:lnTo>
                <a:lnTo>
                  <a:pt x="178935" y="1939903"/>
                </a:lnTo>
                <a:lnTo>
                  <a:pt x="178935" y="2103119"/>
                </a:lnTo>
                <a:cubicBezTo>
                  <a:pt x="178935" y="2119953"/>
                  <a:pt x="192582" y="2133600"/>
                  <a:pt x="209416" y="2133600"/>
                </a:cubicBezTo>
                <a:lnTo>
                  <a:pt x="284481" y="2133600"/>
                </a:lnTo>
                <a:lnTo>
                  <a:pt x="331335" y="2133600"/>
                </a:lnTo>
                <a:lnTo>
                  <a:pt x="1229833" y="2133600"/>
                </a:lnTo>
                <a:lnTo>
                  <a:pt x="1306033" y="2133600"/>
                </a:lnTo>
                <a:lnTo>
                  <a:pt x="1850722" y="2133600"/>
                </a:lnTo>
                <a:lnTo>
                  <a:pt x="1941034" y="2133600"/>
                </a:lnTo>
                <a:lnTo>
                  <a:pt x="2485722" y="2133600"/>
                </a:lnTo>
                <a:lnTo>
                  <a:pt x="2576035" y="2133600"/>
                </a:lnTo>
                <a:lnTo>
                  <a:pt x="3881594" y="2133600"/>
                </a:lnTo>
                <a:lnTo>
                  <a:pt x="3932392" y="2133600"/>
                </a:lnTo>
                <a:lnTo>
                  <a:pt x="4003512" y="2133600"/>
                </a:lnTo>
                <a:cubicBezTo>
                  <a:pt x="4020347" y="2133600"/>
                  <a:pt x="4033993" y="2119953"/>
                  <a:pt x="4033993" y="2103119"/>
                </a:cubicBezTo>
                <a:lnTo>
                  <a:pt x="4033993" y="1964179"/>
                </a:lnTo>
                <a:lnTo>
                  <a:pt x="4033993" y="1920240"/>
                </a:lnTo>
                <a:lnTo>
                  <a:pt x="4033993" y="956353"/>
                </a:lnTo>
                <a:lnTo>
                  <a:pt x="4033993" y="931418"/>
                </a:lnTo>
                <a:lnTo>
                  <a:pt x="4033993" y="773475"/>
                </a:lnTo>
                <a:cubicBezTo>
                  <a:pt x="4033993" y="756640"/>
                  <a:pt x="4020347" y="742994"/>
                  <a:pt x="4003512" y="742994"/>
                </a:cubicBezTo>
                <a:lnTo>
                  <a:pt x="3881594" y="742994"/>
                </a:lnTo>
                <a:lnTo>
                  <a:pt x="3869171" y="748139"/>
                </a:lnTo>
                <a:lnTo>
                  <a:pt x="3868898" y="750854"/>
                </a:lnTo>
                <a:cubicBezTo>
                  <a:pt x="3866169" y="764187"/>
                  <a:pt x="3862145" y="777049"/>
                  <a:pt x="3856963" y="789302"/>
                </a:cubicBezTo>
                <a:lnTo>
                  <a:pt x="3851113" y="797978"/>
                </a:lnTo>
                <a:lnTo>
                  <a:pt x="3851113" y="808459"/>
                </a:lnTo>
                <a:lnTo>
                  <a:pt x="3850678" y="808223"/>
                </a:lnTo>
                <a:lnTo>
                  <a:pt x="3845326" y="806562"/>
                </a:lnTo>
                <a:lnTo>
                  <a:pt x="3813067" y="854407"/>
                </a:lnTo>
                <a:cubicBezTo>
                  <a:pt x="3776001" y="891474"/>
                  <a:pt x="3724795" y="914399"/>
                  <a:pt x="3668233" y="914399"/>
                </a:cubicBezTo>
                <a:cubicBezTo>
                  <a:pt x="3555111" y="914399"/>
                  <a:pt x="3463407" y="822696"/>
                  <a:pt x="3463407" y="709574"/>
                </a:cubicBezTo>
                <a:cubicBezTo>
                  <a:pt x="3463407" y="695434"/>
                  <a:pt x="3464840" y="681628"/>
                  <a:pt x="3467569" y="668295"/>
                </a:cubicBezTo>
                <a:lnTo>
                  <a:pt x="3469288" y="662755"/>
                </a:lnTo>
                <a:lnTo>
                  <a:pt x="3469288" y="643552"/>
                </a:lnTo>
                <a:cubicBezTo>
                  <a:pt x="3469288" y="557465"/>
                  <a:pt x="3399501" y="487678"/>
                  <a:pt x="3313414" y="487678"/>
                </a:cubicBezTo>
                <a:lnTo>
                  <a:pt x="2576035" y="487678"/>
                </a:lnTo>
                <a:lnTo>
                  <a:pt x="2485722" y="487678"/>
                </a:lnTo>
                <a:lnTo>
                  <a:pt x="1941034" y="487678"/>
                </a:lnTo>
                <a:lnTo>
                  <a:pt x="1850722" y="487678"/>
                </a:lnTo>
                <a:lnTo>
                  <a:pt x="1306033" y="487678"/>
                </a:lnTo>
                <a:lnTo>
                  <a:pt x="1229833" y="487678"/>
                </a:lnTo>
                <a:close/>
                <a:moveTo>
                  <a:pt x="223525" y="0"/>
                </a:moveTo>
                <a:lnTo>
                  <a:pt x="1229833" y="0"/>
                </a:lnTo>
                <a:lnTo>
                  <a:pt x="1306033" y="0"/>
                </a:lnTo>
                <a:lnTo>
                  <a:pt x="1850722" y="0"/>
                </a:lnTo>
                <a:lnTo>
                  <a:pt x="1941034" y="0"/>
                </a:lnTo>
                <a:lnTo>
                  <a:pt x="2485722" y="0"/>
                </a:lnTo>
                <a:lnTo>
                  <a:pt x="2576035" y="0"/>
                </a:lnTo>
                <a:lnTo>
                  <a:pt x="4054308" y="0"/>
                </a:lnTo>
                <a:cubicBezTo>
                  <a:pt x="4177758" y="0"/>
                  <a:pt x="4277833" y="100075"/>
                  <a:pt x="4277833" y="223525"/>
                </a:cubicBezTo>
                <a:lnTo>
                  <a:pt x="4277833" y="1117595"/>
                </a:lnTo>
                <a:lnTo>
                  <a:pt x="4275443" y="1141311"/>
                </a:lnTo>
                <a:lnTo>
                  <a:pt x="4277833" y="1165026"/>
                </a:lnTo>
                <a:lnTo>
                  <a:pt x="4277833" y="2059096"/>
                </a:lnTo>
                <a:cubicBezTo>
                  <a:pt x="4277833" y="2182546"/>
                  <a:pt x="4177758" y="2282621"/>
                  <a:pt x="4054308" y="2282621"/>
                </a:cubicBezTo>
                <a:lnTo>
                  <a:pt x="2576035" y="2282621"/>
                </a:lnTo>
                <a:lnTo>
                  <a:pt x="2485722" y="2282621"/>
                </a:lnTo>
                <a:lnTo>
                  <a:pt x="1941034" y="2282621"/>
                </a:lnTo>
                <a:lnTo>
                  <a:pt x="1850722" y="2282621"/>
                </a:lnTo>
                <a:lnTo>
                  <a:pt x="1306033" y="2282621"/>
                </a:lnTo>
                <a:lnTo>
                  <a:pt x="1229833" y="2282621"/>
                </a:lnTo>
                <a:lnTo>
                  <a:pt x="223525" y="2282621"/>
                </a:lnTo>
                <a:cubicBezTo>
                  <a:pt x="100075" y="2282621"/>
                  <a:pt x="0" y="2182546"/>
                  <a:pt x="0" y="2059096"/>
                </a:cubicBezTo>
                <a:lnTo>
                  <a:pt x="0" y="1165026"/>
                </a:lnTo>
                <a:lnTo>
                  <a:pt x="2391" y="1141311"/>
                </a:lnTo>
                <a:lnTo>
                  <a:pt x="0" y="1117595"/>
                </a:lnTo>
                <a:lnTo>
                  <a:pt x="0" y="223525"/>
                </a:lnTo>
                <a:cubicBezTo>
                  <a:pt x="0" y="100075"/>
                  <a:pt x="100075" y="0"/>
                  <a:pt x="223525" y="0"/>
                </a:cubicBezTo>
                <a:close/>
              </a:path>
            </a:pathLst>
          </a:custGeom>
          <a:solidFill>
            <a:srgbClr val="EF3425"/>
          </a:solidFill>
          <a:ln w="6350">
            <a:solidFill>
              <a:schemeClr val="bg1">
                <a:alpha val="40000"/>
              </a:schemeClr>
            </a:solid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6" name="Freeform: Shape 25">
            <a:extLst>
              <a:ext uri="{FF2B5EF4-FFF2-40B4-BE49-F238E27FC236}">
                <a16:creationId xmlns:a16="http://schemas.microsoft.com/office/drawing/2014/main" id="{2CC80696-A34C-4AB2-BD8A-60311F63DE7E}"/>
              </a:ext>
            </a:extLst>
          </p:cNvPr>
          <p:cNvSpPr/>
          <p:nvPr/>
        </p:nvSpPr>
        <p:spPr>
          <a:xfrm>
            <a:off x="7089258" y="3873553"/>
            <a:ext cx="4098851" cy="1936478"/>
          </a:xfrm>
          <a:custGeom>
            <a:avLst/>
            <a:gdLst>
              <a:gd name="connsiteX0" fmla="*/ 170749 w 2743200"/>
              <a:gd name="connsiteY0" fmla="*/ 0 h 2303788"/>
              <a:gd name="connsiteX1" fmla="*/ 2572451 w 2743200"/>
              <a:gd name="connsiteY1" fmla="*/ 0 h 2303788"/>
              <a:gd name="connsiteX2" fmla="*/ 2743200 w 2743200"/>
              <a:gd name="connsiteY2" fmla="*/ 170749 h 2303788"/>
              <a:gd name="connsiteX3" fmla="*/ 2743200 w 2743200"/>
              <a:gd name="connsiteY3" fmla="*/ 853727 h 2303788"/>
              <a:gd name="connsiteX4" fmla="*/ 2742636 w 2743200"/>
              <a:gd name="connsiteY4" fmla="*/ 856520 h 2303788"/>
              <a:gd name="connsiteX5" fmla="*/ 2743200 w 2743200"/>
              <a:gd name="connsiteY5" fmla="*/ 859313 h 2303788"/>
              <a:gd name="connsiteX6" fmla="*/ 2743200 w 2743200"/>
              <a:gd name="connsiteY6" fmla="*/ 1450061 h 2303788"/>
              <a:gd name="connsiteX7" fmla="*/ 2743200 w 2743200"/>
              <a:gd name="connsiteY7" fmla="*/ 1542291 h 2303788"/>
              <a:gd name="connsiteX8" fmla="*/ 2743200 w 2743200"/>
              <a:gd name="connsiteY8" fmla="*/ 2133039 h 2303788"/>
              <a:gd name="connsiteX9" fmla="*/ 2572451 w 2743200"/>
              <a:gd name="connsiteY9" fmla="*/ 2303788 h 2303788"/>
              <a:gd name="connsiteX10" fmla="*/ 170749 w 2743200"/>
              <a:gd name="connsiteY10" fmla="*/ 2303788 h 2303788"/>
              <a:gd name="connsiteX11" fmla="*/ 0 w 2743200"/>
              <a:gd name="connsiteY11" fmla="*/ 2133039 h 2303788"/>
              <a:gd name="connsiteX12" fmla="*/ 0 w 2743200"/>
              <a:gd name="connsiteY12" fmla="*/ 1542291 h 2303788"/>
              <a:gd name="connsiteX13" fmla="*/ 0 w 2743200"/>
              <a:gd name="connsiteY13" fmla="*/ 1450061 h 2303788"/>
              <a:gd name="connsiteX14" fmla="*/ 0 w 2743200"/>
              <a:gd name="connsiteY14" fmla="*/ 859313 h 2303788"/>
              <a:gd name="connsiteX15" fmla="*/ 564 w 2743200"/>
              <a:gd name="connsiteY15" fmla="*/ 856520 h 2303788"/>
              <a:gd name="connsiteX16" fmla="*/ 0 w 2743200"/>
              <a:gd name="connsiteY16" fmla="*/ 853727 h 2303788"/>
              <a:gd name="connsiteX17" fmla="*/ 0 w 2743200"/>
              <a:gd name="connsiteY17" fmla="*/ 170749 h 2303788"/>
              <a:gd name="connsiteX18" fmla="*/ 170749 w 2743200"/>
              <a:gd name="connsiteY18" fmla="*/ 0 h 2303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43200" h="2303788">
                <a:moveTo>
                  <a:pt x="170749" y="0"/>
                </a:moveTo>
                <a:lnTo>
                  <a:pt x="2572451" y="0"/>
                </a:lnTo>
                <a:cubicBezTo>
                  <a:pt x="2666753" y="0"/>
                  <a:pt x="2743200" y="76447"/>
                  <a:pt x="2743200" y="170749"/>
                </a:cubicBezTo>
                <a:lnTo>
                  <a:pt x="2743200" y="853727"/>
                </a:lnTo>
                <a:lnTo>
                  <a:pt x="2742636" y="856520"/>
                </a:lnTo>
                <a:lnTo>
                  <a:pt x="2743200" y="859313"/>
                </a:lnTo>
                <a:lnTo>
                  <a:pt x="2743200" y="1450061"/>
                </a:lnTo>
                <a:lnTo>
                  <a:pt x="2743200" y="1542291"/>
                </a:lnTo>
                <a:lnTo>
                  <a:pt x="2743200" y="2133039"/>
                </a:lnTo>
                <a:cubicBezTo>
                  <a:pt x="2743200" y="2227341"/>
                  <a:pt x="2666753" y="2303788"/>
                  <a:pt x="2572451" y="2303788"/>
                </a:cubicBezTo>
                <a:lnTo>
                  <a:pt x="170749" y="2303788"/>
                </a:lnTo>
                <a:cubicBezTo>
                  <a:pt x="76447" y="2303788"/>
                  <a:pt x="0" y="2227341"/>
                  <a:pt x="0" y="2133039"/>
                </a:cubicBezTo>
                <a:lnTo>
                  <a:pt x="0" y="1542291"/>
                </a:lnTo>
                <a:lnTo>
                  <a:pt x="0" y="1450061"/>
                </a:lnTo>
                <a:lnTo>
                  <a:pt x="0" y="859313"/>
                </a:lnTo>
                <a:lnTo>
                  <a:pt x="564" y="856520"/>
                </a:lnTo>
                <a:lnTo>
                  <a:pt x="0" y="853727"/>
                </a:lnTo>
                <a:lnTo>
                  <a:pt x="0" y="170749"/>
                </a:lnTo>
                <a:cubicBezTo>
                  <a:pt x="0" y="76447"/>
                  <a:pt x="76447" y="0"/>
                  <a:pt x="170749" y="0"/>
                </a:cubicBezTo>
                <a:close/>
              </a:path>
            </a:pathLst>
          </a:custGeom>
          <a:blipFill>
            <a:blip r:embed="rId4"/>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 name="Freeform: Shape 57">
            <a:extLst>
              <a:ext uri="{FF2B5EF4-FFF2-40B4-BE49-F238E27FC236}">
                <a16:creationId xmlns:a16="http://schemas.microsoft.com/office/drawing/2014/main" id="{284ED7E2-25AA-4CB5-B159-29D8CA99E79C}"/>
              </a:ext>
            </a:extLst>
          </p:cNvPr>
          <p:cNvSpPr>
            <a:spLocks noChangeAspect="1"/>
          </p:cNvSpPr>
          <p:nvPr/>
        </p:nvSpPr>
        <p:spPr>
          <a:xfrm>
            <a:off x="6999768" y="3601948"/>
            <a:ext cx="4277833" cy="2282621"/>
          </a:xfrm>
          <a:custGeom>
            <a:avLst/>
            <a:gdLst>
              <a:gd name="connsiteX0" fmla="*/ 3561552 w 4277833"/>
              <a:gd name="connsiteY0" fmla="*/ 659156 h 2282621"/>
              <a:gd name="connsiteX1" fmla="*/ 3561552 w 4277833"/>
              <a:gd name="connsiteY1" fmla="*/ 741452 h 2282621"/>
              <a:gd name="connsiteX2" fmla="*/ 3781008 w 4277833"/>
              <a:gd name="connsiteY2" fmla="*/ 741452 h 2282621"/>
              <a:gd name="connsiteX3" fmla="*/ 3781008 w 4277833"/>
              <a:gd name="connsiteY3" fmla="*/ 659156 h 2282621"/>
              <a:gd name="connsiteX4" fmla="*/ 521635 w 4277833"/>
              <a:gd name="connsiteY4" fmla="*/ 487678 h 2282621"/>
              <a:gd name="connsiteX5" fmla="*/ 378010 w 4277833"/>
              <a:gd name="connsiteY5" fmla="*/ 582879 h 2282621"/>
              <a:gd name="connsiteX6" fmla="*/ 376163 w 4277833"/>
              <a:gd name="connsiteY6" fmla="*/ 592023 h 2282621"/>
              <a:gd name="connsiteX7" fmla="*/ 375389 w 4277833"/>
              <a:gd name="connsiteY7" fmla="*/ 593171 h 2282621"/>
              <a:gd name="connsiteX8" fmla="*/ 361815 w 4277833"/>
              <a:gd name="connsiteY8" fmla="*/ 660403 h 2282621"/>
              <a:gd name="connsiteX9" fmla="*/ 361815 w 4277833"/>
              <a:gd name="connsiteY9" fmla="*/ 731519 h 2282621"/>
              <a:gd name="connsiteX10" fmla="*/ 331335 w 4277833"/>
              <a:gd name="connsiteY10" fmla="*/ 731519 h 2282621"/>
              <a:gd name="connsiteX11" fmla="*/ 301515 w 4277833"/>
              <a:gd name="connsiteY11" fmla="*/ 731519 h 2282621"/>
              <a:gd name="connsiteX12" fmla="*/ 274321 w 4277833"/>
              <a:gd name="connsiteY12" fmla="*/ 731519 h 2282621"/>
              <a:gd name="connsiteX13" fmla="*/ 209416 w 4277833"/>
              <a:gd name="connsiteY13" fmla="*/ 731519 h 2282621"/>
              <a:gd name="connsiteX14" fmla="*/ 178935 w 4277833"/>
              <a:gd name="connsiteY14" fmla="*/ 762000 h 2282621"/>
              <a:gd name="connsiteX15" fmla="*/ 178935 w 4277833"/>
              <a:gd name="connsiteY15" fmla="*/ 854095 h 2282621"/>
              <a:gd name="connsiteX16" fmla="*/ 178935 w 4277833"/>
              <a:gd name="connsiteY16" fmla="*/ 854099 h 2282621"/>
              <a:gd name="connsiteX17" fmla="*/ 178935 w 4277833"/>
              <a:gd name="connsiteY17" fmla="*/ 986178 h 2282621"/>
              <a:gd name="connsiteX18" fmla="*/ 178935 w 4277833"/>
              <a:gd name="connsiteY18" fmla="*/ 1584300 h 2282621"/>
              <a:gd name="connsiteX19" fmla="*/ 178935 w 4277833"/>
              <a:gd name="connsiteY19" fmla="*/ 1939899 h 2282621"/>
              <a:gd name="connsiteX20" fmla="*/ 178935 w 4277833"/>
              <a:gd name="connsiteY20" fmla="*/ 1939903 h 2282621"/>
              <a:gd name="connsiteX21" fmla="*/ 178935 w 4277833"/>
              <a:gd name="connsiteY21" fmla="*/ 2103119 h 2282621"/>
              <a:gd name="connsiteX22" fmla="*/ 209416 w 4277833"/>
              <a:gd name="connsiteY22" fmla="*/ 2133600 h 2282621"/>
              <a:gd name="connsiteX23" fmla="*/ 284481 w 4277833"/>
              <a:gd name="connsiteY23" fmla="*/ 2133600 h 2282621"/>
              <a:gd name="connsiteX24" fmla="*/ 331335 w 4277833"/>
              <a:gd name="connsiteY24" fmla="*/ 2133600 h 2282621"/>
              <a:gd name="connsiteX25" fmla="*/ 1229833 w 4277833"/>
              <a:gd name="connsiteY25" fmla="*/ 2133600 h 2282621"/>
              <a:gd name="connsiteX26" fmla="*/ 1306033 w 4277833"/>
              <a:gd name="connsiteY26" fmla="*/ 2133600 h 2282621"/>
              <a:gd name="connsiteX27" fmla="*/ 1850722 w 4277833"/>
              <a:gd name="connsiteY27" fmla="*/ 2133600 h 2282621"/>
              <a:gd name="connsiteX28" fmla="*/ 1941034 w 4277833"/>
              <a:gd name="connsiteY28" fmla="*/ 2133600 h 2282621"/>
              <a:gd name="connsiteX29" fmla="*/ 2485722 w 4277833"/>
              <a:gd name="connsiteY29" fmla="*/ 2133600 h 2282621"/>
              <a:gd name="connsiteX30" fmla="*/ 2576035 w 4277833"/>
              <a:gd name="connsiteY30" fmla="*/ 2133600 h 2282621"/>
              <a:gd name="connsiteX31" fmla="*/ 3881594 w 4277833"/>
              <a:gd name="connsiteY31" fmla="*/ 2133600 h 2282621"/>
              <a:gd name="connsiteX32" fmla="*/ 3932392 w 4277833"/>
              <a:gd name="connsiteY32" fmla="*/ 2133600 h 2282621"/>
              <a:gd name="connsiteX33" fmla="*/ 4003512 w 4277833"/>
              <a:gd name="connsiteY33" fmla="*/ 2133600 h 2282621"/>
              <a:gd name="connsiteX34" fmla="*/ 4033993 w 4277833"/>
              <a:gd name="connsiteY34" fmla="*/ 2103119 h 2282621"/>
              <a:gd name="connsiteX35" fmla="*/ 4033993 w 4277833"/>
              <a:gd name="connsiteY35" fmla="*/ 1964179 h 2282621"/>
              <a:gd name="connsiteX36" fmla="*/ 4033993 w 4277833"/>
              <a:gd name="connsiteY36" fmla="*/ 1920240 h 2282621"/>
              <a:gd name="connsiteX37" fmla="*/ 4033993 w 4277833"/>
              <a:gd name="connsiteY37" fmla="*/ 956353 h 2282621"/>
              <a:gd name="connsiteX38" fmla="*/ 4033993 w 4277833"/>
              <a:gd name="connsiteY38" fmla="*/ 931418 h 2282621"/>
              <a:gd name="connsiteX39" fmla="*/ 4033993 w 4277833"/>
              <a:gd name="connsiteY39" fmla="*/ 773475 h 2282621"/>
              <a:gd name="connsiteX40" fmla="*/ 4003512 w 4277833"/>
              <a:gd name="connsiteY40" fmla="*/ 742994 h 2282621"/>
              <a:gd name="connsiteX41" fmla="*/ 3881594 w 4277833"/>
              <a:gd name="connsiteY41" fmla="*/ 742994 h 2282621"/>
              <a:gd name="connsiteX42" fmla="*/ 3869171 w 4277833"/>
              <a:gd name="connsiteY42" fmla="*/ 748139 h 2282621"/>
              <a:gd name="connsiteX43" fmla="*/ 3868898 w 4277833"/>
              <a:gd name="connsiteY43" fmla="*/ 750854 h 2282621"/>
              <a:gd name="connsiteX44" fmla="*/ 3856963 w 4277833"/>
              <a:gd name="connsiteY44" fmla="*/ 789302 h 2282621"/>
              <a:gd name="connsiteX45" fmla="*/ 3851113 w 4277833"/>
              <a:gd name="connsiteY45" fmla="*/ 797978 h 2282621"/>
              <a:gd name="connsiteX46" fmla="*/ 3851113 w 4277833"/>
              <a:gd name="connsiteY46" fmla="*/ 808459 h 2282621"/>
              <a:gd name="connsiteX47" fmla="*/ 3850678 w 4277833"/>
              <a:gd name="connsiteY47" fmla="*/ 808223 h 2282621"/>
              <a:gd name="connsiteX48" fmla="*/ 3845326 w 4277833"/>
              <a:gd name="connsiteY48" fmla="*/ 806562 h 2282621"/>
              <a:gd name="connsiteX49" fmla="*/ 3813067 w 4277833"/>
              <a:gd name="connsiteY49" fmla="*/ 854407 h 2282621"/>
              <a:gd name="connsiteX50" fmla="*/ 3668233 w 4277833"/>
              <a:gd name="connsiteY50" fmla="*/ 914399 h 2282621"/>
              <a:gd name="connsiteX51" fmla="*/ 3463407 w 4277833"/>
              <a:gd name="connsiteY51" fmla="*/ 709574 h 2282621"/>
              <a:gd name="connsiteX52" fmla="*/ 3467569 w 4277833"/>
              <a:gd name="connsiteY52" fmla="*/ 668295 h 2282621"/>
              <a:gd name="connsiteX53" fmla="*/ 3469288 w 4277833"/>
              <a:gd name="connsiteY53" fmla="*/ 662755 h 2282621"/>
              <a:gd name="connsiteX54" fmla="*/ 3469288 w 4277833"/>
              <a:gd name="connsiteY54" fmla="*/ 643552 h 2282621"/>
              <a:gd name="connsiteX55" fmla="*/ 3313414 w 4277833"/>
              <a:gd name="connsiteY55" fmla="*/ 487678 h 2282621"/>
              <a:gd name="connsiteX56" fmla="*/ 2576035 w 4277833"/>
              <a:gd name="connsiteY56" fmla="*/ 487678 h 2282621"/>
              <a:gd name="connsiteX57" fmla="*/ 2485722 w 4277833"/>
              <a:gd name="connsiteY57" fmla="*/ 487678 h 2282621"/>
              <a:gd name="connsiteX58" fmla="*/ 1941034 w 4277833"/>
              <a:gd name="connsiteY58" fmla="*/ 487678 h 2282621"/>
              <a:gd name="connsiteX59" fmla="*/ 1850722 w 4277833"/>
              <a:gd name="connsiteY59" fmla="*/ 487678 h 2282621"/>
              <a:gd name="connsiteX60" fmla="*/ 1306033 w 4277833"/>
              <a:gd name="connsiteY60" fmla="*/ 487678 h 2282621"/>
              <a:gd name="connsiteX61" fmla="*/ 1229833 w 4277833"/>
              <a:gd name="connsiteY61" fmla="*/ 487678 h 2282621"/>
              <a:gd name="connsiteX62" fmla="*/ 223525 w 4277833"/>
              <a:gd name="connsiteY62" fmla="*/ 0 h 2282621"/>
              <a:gd name="connsiteX63" fmla="*/ 1229833 w 4277833"/>
              <a:gd name="connsiteY63" fmla="*/ 0 h 2282621"/>
              <a:gd name="connsiteX64" fmla="*/ 1306033 w 4277833"/>
              <a:gd name="connsiteY64" fmla="*/ 0 h 2282621"/>
              <a:gd name="connsiteX65" fmla="*/ 1850722 w 4277833"/>
              <a:gd name="connsiteY65" fmla="*/ 0 h 2282621"/>
              <a:gd name="connsiteX66" fmla="*/ 1941034 w 4277833"/>
              <a:gd name="connsiteY66" fmla="*/ 0 h 2282621"/>
              <a:gd name="connsiteX67" fmla="*/ 2485722 w 4277833"/>
              <a:gd name="connsiteY67" fmla="*/ 0 h 2282621"/>
              <a:gd name="connsiteX68" fmla="*/ 2576035 w 4277833"/>
              <a:gd name="connsiteY68" fmla="*/ 0 h 2282621"/>
              <a:gd name="connsiteX69" fmla="*/ 4054308 w 4277833"/>
              <a:gd name="connsiteY69" fmla="*/ 0 h 2282621"/>
              <a:gd name="connsiteX70" fmla="*/ 4277833 w 4277833"/>
              <a:gd name="connsiteY70" fmla="*/ 223525 h 2282621"/>
              <a:gd name="connsiteX71" fmla="*/ 4277833 w 4277833"/>
              <a:gd name="connsiteY71" fmla="*/ 1117595 h 2282621"/>
              <a:gd name="connsiteX72" fmla="*/ 4275443 w 4277833"/>
              <a:gd name="connsiteY72" fmla="*/ 1141311 h 2282621"/>
              <a:gd name="connsiteX73" fmla="*/ 4277833 w 4277833"/>
              <a:gd name="connsiteY73" fmla="*/ 1165026 h 2282621"/>
              <a:gd name="connsiteX74" fmla="*/ 4277833 w 4277833"/>
              <a:gd name="connsiteY74" fmla="*/ 2059096 h 2282621"/>
              <a:gd name="connsiteX75" fmla="*/ 4054308 w 4277833"/>
              <a:gd name="connsiteY75" fmla="*/ 2282621 h 2282621"/>
              <a:gd name="connsiteX76" fmla="*/ 2576035 w 4277833"/>
              <a:gd name="connsiteY76" fmla="*/ 2282621 h 2282621"/>
              <a:gd name="connsiteX77" fmla="*/ 2485722 w 4277833"/>
              <a:gd name="connsiteY77" fmla="*/ 2282621 h 2282621"/>
              <a:gd name="connsiteX78" fmla="*/ 1941034 w 4277833"/>
              <a:gd name="connsiteY78" fmla="*/ 2282621 h 2282621"/>
              <a:gd name="connsiteX79" fmla="*/ 1850722 w 4277833"/>
              <a:gd name="connsiteY79" fmla="*/ 2282621 h 2282621"/>
              <a:gd name="connsiteX80" fmla="*/ 1306033 w 4277833"/>
              <a:gd name="connsiteY80" fmla="*/ 2282621 h 2282621"/>
              <a:gd name="connsiteX81" fmla="*/ 1229833 w 4277833"/>
              <a:gd name="connsiteY81" fmla="*/ 2282621 h 2282621"/>
              <a:gd name="connsiteX82" fmla="*/ 223525 w 4277833"/>
              <a:gd name="connsiteY82" fmla="*/ 2282621 h 2282621"/>
              <a:gd name="connsiteX83" fmla="*/ 0 w 4277833"/>
              <a:gd name="connsiteY83" fmla="*/ 2059096 h 2282621"/>
              <a:gd name="connsiteX84" fmla="*/ 0 w 4277833"/>
              <a:gd name="connsiteY84" fmla="*/ 1165026 h 2282621"/>
              <a:gd name="connsiteX85" fmla="*/ 2391 w 4277833"/>
              <a:gd name="connsiteY85" fmla="*/ 1141311 h 2282621"/>
              <a:gd name="connsiteX86" fmla="*/ 0 w 4277833"/>
              <a:gd name="connsiteY86" fmla="*/ 1117595 h 2282621"/>
              <a:gd name="connsiteX87" fmla="*/ 0 w 4277833"/>
              <a:gd name="connsiteY87" fmla="*/ 223525 h 2282621"/>
              <a:gd name="connsiteX88" fmla="*/ 223525 w 4277833"/>
              <a:gd name="connsiteY88" fmla="*/ 0 h 2282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Lst>
            <a:rect l="l" t="t" r="r" b="b"/>
            <a:pathLst>
              <a:path w="4277833" h="2282621">
                <a:moveTo>
                  <a:pt x="3561552" y="659156"/>
                </a:moveTo>
                <a:lnTo>
                  <a:pt x="3561552" y="741452"/>
                </a:lnTo>
                <a:lnTo>
                  <a:pt x="3781008" y="741452"/>
                </a:lnTo>
                <a:lnTo>
                  <a:pt x="3781008" y="659156"/>
                </a:lnTo>
                <a:close/>
                <a:moveTo>
                  <a:pt x="521635" y="487678"/>
                </a:moveTo>
                <a:cubicBezTo>
                  <a:pt x="457069" y="487678"/>
                  <a:pt x="401673" y="526933"/>
                  <a:pt x="378010" y="582879"/>
                </a:cubicBezTo>
                <a:lnTo>
                  <a:pt x="376163" y="592023"/>
                </a:lnTo>
                <a:lnTo>
                  <a:pt x="375389" y="593171"/>
                </a:lnTo>
                <a:cubicBezTo>
                  <a:pt x="366649" y="613835"/>
                  <a:pt x="361815" y="636555"/>
                  <a:pt x="361815" y="660403"/>
                </a:cubicBezTo>
                <a:lnTo>
                  <a:pt x="361815" y="731519"/>
                </a:lnTo>
                <a:lnTo>
                  <a:pt x="331335" y="731519"/>
                </a:lnTo>
                <a:lnTo>
                  <a:pt x="301515" y="731519"/>
                </a:lnTo>
                <a:lnTo>
                  <a:pt x="274321" y="731519"/>
                </a:lnTo>
                <a:lnTo>
                  <a:pt x="209416" y="731519"/>
                </a:lnTo>
                <a:cubicBezTo>
                  <a:pt x="192582" y="731519"/>
                  <a:pt x="178935" y="745166"/>
                  <a:pt x="178935" y="762000"/>
                </a:cubicBezTo>
                <a:lnTo>
                  <a:pt x="178935" y="854095"/>
                </a:lnTo>
                <a:lnTo>
                  <a:pt x="178935" y="854099"/>
                </a:lnTo>
                <a:lnTo>
                  <a:pt x="178935" y="986178"/>
                </a:lnTo>
                <a:lnTo>
                  <a:pt x="178935" y="1584300"/>
                </a:lnTo>
                <a:lnTo>
                  <a:pt x="178935" y="1939899"/>
                </a:lnTo>
                <a:lnTo>
                  <a:pt x="178935" y="1939903"/>
                </a:lnTo>
                <a:lnTo>
                  <a:pt x="178935" y="2103119"/>
                </a:lnTo>
                <a:cubicBezTo>
                  <a:pt x="178935" y="2119953"/>
                  <a:pt x="192582" y="2133600"/>
                  <a:pt x="209416" y="2133600"/>
                </a:cubicBezTo>
                <a:lnTo>
                  <a:pt x="284481" y="2133600"/>
                </a:lnTo>
                <a:lnTo>
                  <a:pt x="331335" y="2133600"/>
                </a:lnTo>
                <a:lnTo>
                  <a:pt x="1229833" y="2133600"/>
                </a:lnTo>
                <a:lnTo>
                  <a:pt x="1306033" y="2133600"/>
                </a:lnTo>
                <a:lnTo>
                  <a:pt x="1850722" y="2133600"/>
                </a:lnTo>
                <a:lnTo>
                  <a:pt x="1941034" y="2133600"/>
                </a:lnTo>
                <a:lnTo>
                  <a:pt x="2485722" y="2133600"/>
                </a:lnTo>
                <a:lnTo>
                  <a:pt x="2576035" y="2133600"/>
                </a:lnTo>
                <a:lnTo>
                  <a:pt x="3881594" y="2133600"/>
                </a:lnTo>
                <a:lnTo>
                  <a:pt x="3932392" y="2133600"/>
                </a:lnTo>
                <a:lnTo>
                  <a:pt x="4003512" y="2133600"/>
                </a:lnTo>
                <a:cubicBezTo>
                  <a:pt x="4020347" y="2133600"/>
                  <a:pt x="4033993" y="2119953"/>
                  <a:pt x="4033993" y="2103119"/>
                </a:cubicBezTo>
                <a:lnTo>
                  <a:pt x="4033993" y="1964179"/>
                </a:lnTo>
                <a:lnTo>
                  <a:pt x="4033993" y="1920240"/>
                </a:lnTo>
                <a:lnTo>
                  <a:pt x="4033993" y="956353"/>
                </a:lnTo>
                <a:lnTo>
                  <a:pt x="4033993" y="931418"/>
                </a:lnTo>
                <a:lnTo>
                  <a:pt x="4033993" y="773475"/>
                </a:lnTo>
                <a:cubicBezTo>
                  <a:pt x="4033993" y="756640"/>
                  <a:pt x="4020347" y="742994"/>
                  <a:pt x="4003512" y="742994"/>
                </a:cubicBezTo>
                <a:lnTo>
                  <a:pt x="3881594" y="742994"/>
                </a:lnTo>
                <a:lnTo>
                  <a:pt x="3869171" y="748139"/>
                </a:lnTo>
                <a:lnTo>
                  <a:pt x="3868898" y="750854"/>
                </a:lnTo>
                <a:cubicBezTo>
                  <a:pt x="3866169" y="764187"/>
                  <a:pt x="3862145" y="777049"/>
                  <a:pt x="3856963" y="789302"/>
                </a:cubicBezTo>
                <a:lnTo>
                  <a:pt x="3851113" y="797978"/>
                </a:lnTo>
                <a:lnTo>
                  <a:pt x="3851113" y="808459"/>
                </a:lnTo>
                <a:lnTo>
                  <a:pt x="3850678" y="808223"/>
                </a:lnTo>
                <a:lnTo>
                  <a:pt x="3845326" y="806562"/>
                </a:lnTo>
                <a:lnTo>
                  <a:pt x="3813067" y="854407"/>
                </a:lnTo>
                <a:cubicBezTo>
                  <a:pt x="3776001" y="891474"/>
                  <a:pt x="3724795" y="914399"/>
                  <a:pt x="3668233" y="914399"/>
                </a:cubicBezTo>
                <a:cubicBezTo>
                  <a:pt x="3555111" y="914399"/>
                  <a:pt x="3463407" y="822696"/>
                  <a:pt x="3463407" y="709574"/>
                </a:cubicBezTo>
                <a:cubicBezTo>
                  <a:pt x="3463407" y="695434"/>
                  <a:pt x="3464840" y="681628"/>
                  <a:pt x="3467569" y="668295"/>
                </a:cubicBezTo>
                <a:lnTo>
                  <a:pt x="3469288" y="662755"/>
                </a:lnTo>
                <a:lnTo>
                  <a:pt x="3469288" y="643552"/>
                </a:lnTo>
                <a:cubicBezTo>
                  <a:pt x="3469288" y="557465"/>
                  <a:pt x="3399501" y="487678"/>
                  <a:pt x="3313414" y="487678"/>
                </a:cubicBezTo>
                <a:lnTo>
                  <a:pt x="2576035" y="487678"/>
                </a:lnTo>
                <a:lnTo>
                  <a:pt x="2485722" y="487678"/>
                </a:lnTo>
                <a:lnTo>
                  <a:pt x="1941034" y="487678"/>
                </a:lnTo>
                <a:lnTo>
                  <a:pt x="1850722" y="487678"/>
                </a:lnTo>
                <a:lnTo>
                  <a:pt x="1306033" y="487678"/>
                </a:lnTo>
                <a:lnTo>
                  <a:pt x="1229833" y="487678"/>
                </a:lnTo>
                <a:close/>
                <a:moveTo>
                  <a:pt x="223525" y="0"/>
                </a:moveTo>
                <a:lnTo>
                  <a:pt x="1229833" y="0"/>
                </a:lnTo>
                <a:lnTo>
                  <a:pt x="1306033" y="0"/>
                </a:lnTo>
                <a:lnTo>
                  <a:pt x="1850722" y="0"/>
                </a:lnTo>
                <a:lnTo>
                  <a:pt x="1941034" y="0"/>
                </a:lnTo>
                <a:lnTo>
                  <a:pt x="2485722" y="0"/>
                </a:lnTo>
                <a:lnTo>
                  <a:pt x="2576035" y="0"/>
                </a:lnTo>
                <a:lnTo>
                  <a:pt x="4054308" y="0"/>
                </a:lnTo>
                <a:cubicBezTo>
                  <a:pt x="4177758" y="0"/>
                  <a:pt x="4277833" y="100075"/>
                  <a:pt x="4277833" y="223525"/>
                </a:cubicBezTo>
                <a:lnTo>
                  <a:pt x="4277833" y="1117595"/>
                </a:lnTo>
                <a:lnTo>
                  <a:pt x="4275443" y="1141311"/>
                </a:lnTo>
                <a:lnTo>
                  <a:pt x="4277833" y="1165026"/>
                </a:lnTo>
                <a:lnTo>
                  <a:pt x="4277833" y="2059096"/>
                </a:lnTo>
                <a:cubicBezTo>
                  <a:pt x="4277833" y="2182546"/>
                  <a:pt x="4177758" y="2282621"/>
                  <a:pt x="4054308" y="2282621"/>
                </a:cubicBezTo>
                <a:lnTo>
                  <a:pt x="2576035" y="2282621"/>
                </a:lnTo>
                <a:lnTo>
                  <a:pt x="2485722" y="2282621"/>
                </a:lnTo>
                <a:lnTo>
                  <a:pt x="1941034" y="2282621"/>
                </a:lnTo>
                <a:lnTo>
                  <a:pt x="1850722" y="2282621"/>
                </a:lnTo>
                <a:lnTo>
                  <a:pt x="1306033" y="2282621"/>
                </a:lnTo>
                <a:lnTo>
                  <a:pt x="1229833" y="2282621"/>
                </a:lnTo>
                <a:lnTo>
                  <a:pt x="223525" y="2282621"/>
                </a:lnTo>
                <a:cubicBezTo>
                  <a:pt x="100075" y="2282621"/>
                  <a:pt x="0" y="2182546"/>
                  <a:pt x="0" y="2059096"/>
                </a:cubicBezTo>
                <a:lnTo>
                  <a:pt x="0" y="1165026"/>
                </a:lnTo>
                <a:lnTo>
                  <a:pt x="2391" y="1141311"/>
                </a:lnTo>
                <a:lnTo>
                  <a:pt x="0" y="1117595"/>
                </a:lnTo>
                <a:lnTo>
                  <a:pt x="0" y="223525"/>
                </a:lnTo>
                <a:cubicBezTo>
                  <a:pt x="0" y="100075"/>
                  <a:pt x="100075" y="0"/>
                  <a:pt x="223525" y="0"/>
                </a:cubicBezTo>
                <a:close/>
              </a:path>
            </a:pathLst>
          </a:custGeom>
          <a:solidFill>
            <a:srgbClr val="44546B"/>
          </a:solidFill>
          <a:ln w="6350">
            <a:solidFill>
              <a:schemeClr val="bg1">
                <a:alpha val="40000"/>
              </a:schemeClr>
            </a:solid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8" name="TextBox 27">
            <a:extLst>
              <a:ext uri="{FF2B5EF4-FFF2-40B4-BE49-F238E27FC236}">
                <a16:creationId xmlns:a16="http://schemas.microsoft.com/office/drawing/2014/main" id="{9D233EAF-2DA1-4410-80CB-414A89B0B02D}"/>
              </a:ext>
            </a:extLst>
          </p:cNvPr>
          <p:cNvSpPr txBox="1"/>
          <p:nvPr/>
        </p:nvSpPr>
        <p:spPr>
          <a:xfrm>
            <a:off x="7404628" y="1278522"/>
            <a:ext cx="2272771" cy="353943"/>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 </a:t>
            </a:r>
            <a:r>
              <a:rPr lang="en-US" sz="1700" dirty="0">
                <a:solidFill>
                  <a:schemeClr val="bg1"/>
                </a:solidFill>
                <a:latin typeface="Bernard MT Condensed" panose="02050806060905020404" pitchFamily="18" charset="0"/>
              </a:rPr>
              <a:t>01</a:t>
            </a:r>
          </a:p>
        </p:txBody>
      </p:sp>
      <p:sp>
        <p:nvSpPr>
          <p:cNvPr id="29" name="TextBox 28">
            <a:extLst>
              <a:ext uri="{FF2B5EF4-FFF2-40B4-BE49-F238E27FC236}">
                <a16:creationId xmlns:a16="http://schemas.microsoft.com/office/drawing/2014/main" id="{D596E3EA-708D-45BF-9424-0A07966EF61E}"/>
              </a:ext>
            </a:extLst>
          </p:cNvPr>
          <p:cNvSpPr txBox="1"/>
          <p:nvPr/>
        </p:nvSpPr>
        <p:spPr>
          <a:xfrm>
            <a:off x="7404629" y="3682419"/>
            <a:ext cx="2080860" cy="353943"/>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 </a:t>
            </a:r>
            <a:r>
              <a:rPr lang="en-US" sz="1700" dirty="0">
                <a:solidFill>
                  <a:schemeClr val="bg1"/>
                </a:solidFill>
                <a:latin typeface="Bernard MT Condensed" panose="02050806060905020404" pitchFamily="18" charset="0"/>
              </a:rPr>
              <a:t>02</a:t>
            </a:r>
          </a:p>
        </p:txBody>
      </p:sp>
      <p:grpSp>
        <p:nvGrpSpPr>
          <p:cNvPr id="59" name="Group 58">
            <a:extLst>
              <a:ext uri="{FF2B5EF4-FFF2-40B4-BE49-F238E27FC236}">
                <a16:creationId xmlns:a16="http://schemas.microsoft.com/office/drawing/2014/main" id="{10C66A59-9CAC-466B-9122-6787B71158BF}"/>
              </a:ext>
            </a:extLst>
          </p:cNvPr>
          <p:cNvGrpSpPr/>
          <p:nvPr/>
        </p:nvGrpSpPr>
        <p:grpSpPr>
          <a:xfrm>
            <a:off x="1097280" y="4389119"/>
            <a:ext cx="822960" cy="726145"/>
            <a:chOff x="1097280" y="4389119"/>
            <a:chExt cx="822960" cy="726145"/>
          </a:xfrm>
        </p:grpSpPr>
        <p:sp>
          <p:nvSpPr>
            <p:cNvPr id="39" name="Hexagon 38">
              <a:extLst>
                <a:ext uri="{FF2B5EF4-FFF2-40B4-BE49-F238E27FC236}">
                  <a16:creationId xmlns:a16="http://schemas.microsoft.com/office/drawing/2014/main" id="{C40BBF45-7FE7-47E0-B674-3E85F757B0F4}"/>
                </a:ext>
              </a:extLst>
            </p:cNvPr>
            <p:cNvSpPr>
              <a:spLocks noChangeAspect="1"/>
            </p:cNvSpPr>
            <p:nvPr/>
          </p:nvSpPr>
          <p:spPr>
            <a:xfrm>
              <a:off x="1097280" y="4389119"/>
              <a:ext cx="822960" cy="726143"/>
            </a:xfrm>
            <a:prstGeom prst="hexagon">
              <a:avLst/>
            </a:prstGeom>
            <a:solidFill>
              <a:schemeClr val="tx1">
                <a:alpha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Freeform: Shape 33">
              <a:extLst>
                <a:ext uri="{FF2B5EF4-FFF2-40B4-BE49-F238E27FC236}">
                  <a16:creationId xmlns:a16="http://schemas.microsoft.com/office/drawing/2014/main" id="{77AB3711-0FD2-4DDA-971E-8F08FD2B239C}"/>
                </a:ext>
              </a:extLst>
            </p:cNvPr>
            <p:cNvSpPr>
              <a:spLocks noChangeAspect="1"/>
            </p:cNvSpPr>
            <p:nvPr/>
          </p:nvSpPr>
          <p:spPr>
            <a:xfrm>
              <a:off x="1097280" y="4389120"/>
              <a:ext cx="822960" cy="726144"/>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chemeClr val="bg1"/>
            </a:solidFill>
            <a:ln>
              <a:noFill/>
            </a:ln>
            <a:effectLst>
              <a:outerShdw blurRad="76200" dist="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60" name="Group 59">
            <a:extLst>
              <a:ext uri="{FF2B5EF4-FFF2-40B4-BE49-F238E27FC236}">
                <a16:creationId xmlns:a16="http://schemas.microsoft.com/office/drawing/2014/main" id="{F328321B-8932-4017-8286-02B8032D1CD3}"/>
              </a:ext>
            </a:extLst>
          </p:cNvPr>
          <p:cNvGrpSpPr/>
          <p:nvPr/>
        </p:nvGrpSpPr>
        <p:grpSpPr>
          <a:xfrm>
            <a:off x="3108960" y="4389120"/>
            <a:ext cx="822960" cy="726144"/>
            <a:chOff x="3108960" y="4389120"/>
            <a:chExt cx="822960" cy="726144"/>
          </a:xfrm>
        </p:grpSpPr>
        <p:sp>
          <p:nvSpPr>
            <p:cNvPr id="40" name="Hexagon 39">
              <a:extLst>
                <a:ext uri="{FF2B5EF4-FFF2-40B4-BE49-F238E27FC236}">
                  <a16:creationId xmlns:a16="http://schemas.microsoft.com/office/drawing/2014/main" id="{CEA68491-FB8E-4B46-B1A6-CDBCE073289C}"/>
                </a:ext>
              </a:extLst>
            </p:cNvPr>
            <p:cNvSpPr>
              <a:spLocks noChangeAspect="1"/>
            </p:cNvSpPr>
            <p:nvPr/>
          </p:nvSpPr>
          <p:spPr>
            <a:xfrm>
              <a:off x="3108960" y="4389120"/>
              <a:ext cx="822960" cy="726143"/>
            </a:xfrm>
            <a:prstGeom prst="hexagon">
              <a:avLst/>
            </a:prstGeom>
            <a:solidFill>
              <a:schemeClr val="tx1">
                <a:alpha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Freeform: Shape 36">
              <a:extLst>
                <a:ext uri="{FF2B5EF4-FFF2-40B4-BE49-F238E27FC236}">
                  <a16:creationId xmlns:a16="http://schemas.microsoft.com/office/drawing/2014/main" id="{1E12FE5C-8CF5-4402-B28A-94F6D0167D16}"/>
                </a:ext>
              </a:extLst>
            </p:cNvPr>
            <p:cNvSpPr>
              <a:spLocks noChangeAspect="1"/>
            </p:cNvSpPr>
            <p:nvPr/>
          </p:nvSpPr>
          <p:spPr>
            <a:xfrm>
              <a:off x="3108960" y="4389120"/>
              <a:ext cx="822960" cy="726144"/>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chemeClr val="bg1"/>
            </a:solidFill>
            <a:ln>
              <a:noFill/>
            </a:ln>
            <a:effectLst>
              <a:outerShdw blurRad="76200" dist="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61" name="Group 60">
            <a:extLst>
              <a:ext uri="{FF2B5EF4-FFF2-40B4-BE49-F238E27FC236}">
                <a16:creationId xmlns:a16="http://schemas.microsoft.com/office/drawing/2014/main" id="{659A84E6-C676-4F8E-9601-A3B514159BEB}"/>
              </a:ext>
            </a:extLst>
          </p:cNvPr>
          <p:cNvGrpSpPr/>
          <p:nvPr/>
        </p:nvGrpSpPr>
        <p:grpSpPr>
          <a:xfrm>
            <a:off x="5120640" y="4389120"/>
            <a:ext cx="822960" cy="726144"/>
            <a:chOff x="5120640" y="4389120"/>
            <a:chExt cx="822960" cy="726144"/>
          </a:xfrm>
        </p:grpSpPr>
        <p:sp>
          <p:nvSpPr>
            <p:cNvPr id="41" name="Hexagon 40">
              <a:extLst>
                <a:ext uri="{FF2B5EF4-FFF2-40B4-BE49-F238E27FC236}">
                  <a16:creationId xmlns:a16="http://schemas.microsoft.com/office/drawing/2014/main" id="{CB44FA01-1721-493C-9950-025EAA3B70B2}"/>
                </a:ext>
              </a:extLst>
            </p:cNvPr>
            <p:cNvSpPr>
              <a:spLocks noChangeAspect="1"/>
            </p:cNvSpPr>
            <p:nvPr/>
          </p:nvSpPr>
          <p:spPr>
            <a:xfrm>
              <a:off x="5120640" y="4389120"/>
              <a:ext cx="822960" cy="726143"/>
            </a:xfrm>
            <a:prstGeom prst="hexagon">
              <a:avLst/>
            </a:prstGeom>
            <a:solidFill>
              <a:schemeClr val="tx1">
                <a:alpha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Freeform: Shape 37">
              <a:extLst>
                <a:ext uri="{FF2B5EF4-FFF2-40B4-BE49-F238E27FC236}">
                  <a16:creationId xmlns:a16="http://schemas.microsoft.com/office/drawing/2014/main" id="{E352D38E-785E-4D0F-B935-0CAA18D5DC4D}"/>
                </a:ext>
              </a:extLst>
            </p:cNvPr>
            <p:cNvSpPr>
              <a:spLocks noChangeAspect="1"/>
            </p:cNvSpPr>
            <p:nvPr/>
          </p:nvSpPr>
          <p:spPr>
            <a:xfrm>
              <a:off x="5120640" y="4389120"/>
              <a:ext cx="822960" cy="726144"/>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chemeClr val="bg1"/>
            </a:solidFill>
            <a:ln>
              <a:noFill/>
            </a:ln>
            <a:effectLst>
              <a:outerShdw blurRad="76200" dist="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42" name="Freeform 12">
            <a:extLst>
              <a:ext uri="{FF2B5EF4-FFF2-40B4-BE49-F238E27FC236}">
                <a16:creationId xmlns:a16="http://schemas.microsoft.com/office/drawing/2014/main" id="{289715EC-7DBE-4E27-9BEC-D5894C1F700C}"/>
              </a:ext>
            </a:extLst>
          </p:cNvPr>
          <p:cNvSpPr>
            <a:spLocks noChangeArrowheads="1"/>
          </p:cNvSpPr>
          <p:nvPr/>
        </p:nvSpPr>
        <p:spPr bwMode="auto">
          <a:xfrm>
            <a:off x="1361868" y="4674588"/>
            <a:ext cx="293784" cy="233828"/>
          </a:xfrm>
          <a:custGeom>
            <a:avLst/>
            <a:gdLst>
              <a:gd name="T0" fmla="*/ 587 w 650"/>
              <a:gd name="T1" fmla="*/ 0 h 514"/>
              <a:gd name="T2" fmla="*/ 68 w 650"/>
              <a:gd name="T3" fmla="*/ 0 h 514"/>
              <a:gd name="T4" fmla="*/ 0 w 650"/>
              <a:gd name="T5" fmla="*/ 62 h 514"/>
              <a:gd name="T6" fmla="*/ 0 w 650"/>
              <a:gd name="T7" fmla="*/ 451 h 514"/>
              <a:gd name="T8" fmla="*/ 68 w 650"/>
              <a:gd name="T9" fmla="*/ 513 h 514"/>
              <a:gd name="T10" fmla="*/ 587 w 650"/>
              <a:gd name="T11" fmla="*/ 513 h 514"/>
              <a:gd name="T12" fmla="*/ 649 w 650"/>
              <a:gd name="T13" fmla="*/ 451 h 514"/>
              <a:gd name="T14" fmla="*/ 649 w 650"/>
              <a:gd name="T15" fmla="*/ 62 h 514"/>
              <a:gd name="T16" fmla="*/ 587 w 650"/>
              <a:gd name="T17" fmla="*/ 0 h 514"/>
              <a:gd name="T18" fmla="*/ 587 w 650"/>
              <a:gd name="T19" fmla="*/ 124 h 514"/>
              <a:gd name="T20" fmla="*/ 328 w 650"/>
              <a:gd name="T21" fmla="*/ 291 h 514"/>
              <a:gd name="T22" fmla="*/ 68 w 650"/>
              <a:gd name="T23" fmla="*/ 124 h 514"/>
              <a:gd name="T24" fmla="*/ 68 w 650"/>
              <a:gd name="T25" fmla="*/ 62 h 514"/>
              <a:gd name="T26" fmla="*/ 328 w 650"/>
              <a:gd name="T27" fmla="*/ 223 h 514"/>
              <a:gd name="T28" fmla="*/ 587 w 650"/>
              <a:gd name="T29" fmla="*/ 62 h 514"/>
              <a:gd name="T30" fmla="*/ 587 w 650"/>
              <a:gd name="T31" fmla="*/ 124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0" h="514">
                <a:moveTo>
                  <a:pt x="587" y="0"/>
                </a:moveTo>
                <a:lnTo>
                  <a:pt x="68" y="0"/>
                </a:lnTo>
                <a:cubicBezTo>
                  <a:pt x="31" y="0"/>
                  <a:pt x="0" y="25"/>
                  <a:pt x="0" y="62"/>
                </a:cubicBezTo>
                <a:lnTo>
                  <a:pt x="0" y="451"/>
                </a:lnTo>
                <a:cubicBezTo>
                  <a:pt x="0" y="488"/>
                  <a:pt x="31" y="513"/>
                  <a:pt x="68" y="513"/>
                </a:cubicBezTo>
                <a:lnTo>
                  <a:pt x="587" y="513"/>
                </a:lnTo>
                <a:cubicBezTo>
                  <a:pt x="618" y="513"/>
                  <a:pt x="649" y="488"/>
                  <a:pt x="649" y="451"/>
                </a:cubicBezTo>
                <a:lnTo>
                  <a:pt x="649" y="62"/>
                </a:lnTo>
                <a:cubicBezTo>
                  <a:pt x="649" y="25"/>
                  <a:pt x="618" y="0"/>
                  <a:pt x="587" y="0"/>
                </a:cubicBezTo>
                <a:close/>
                <a:moveTo>
                  <a:pt x="587" y="124"/>
                </a:moveTo>
                <a:lnTo>
                  <a:pt x="328" y="291"/>
                </a:lnTo>
                <a:lnTo>
                  <a:pt x="68" y="124"/>
                </a:lnTo>
                <a:lnTo>
                  <a:pt x="68" y="62"/>
                </a:lnTo>
                <a:lnTo>
                  <a:pt x="328" y="223"/>
                </a:lnTo>
                <a:lnTo>
                  <a:pt x="587" y="62"/>
                </a:lnTo>
                <a:lnTo>
                  <a:pt x="587" y="124"/>
                </a:lnTo>
                <a:close/>
              </a:path>
            </a:pathLst>
          </a:custGeom>
          <a:solidFill>
            <a:srgbClr val="FFFFFF"/>
          </a:solidFill>
          <a:ln>
            <a:noFill/>
          </a:ln>
          <a:effectLst/>
        </p:spPr>
        <p:txBody>
          <a:bodyPr wrap="none" anchor="ctr"/>
          <a:lstStyle/>
          <a:p>
            <a:endParaRPr lang="en-US"/>
          </a:p>
        </p:txBody>
      </p:sp>
      <p:sp>
        <p:nvSpPr>
          <p:cNvPr id="43" name="Freeform 22">
            <a:extLst>
              <a:ext uri="{FF2B5EF4-FFF2-40B4-BE49-F238E27FC236}">
                <a16:creationId xmlns:a16="http://schemas.microsoft.com/office/drawing/2014/main" id="{6D53D0B5-8780-4D6E-A7F4-714C1CDDF080}"/>
              </a:ext>
            </a:extLst>
          </p:cNvPr>
          <p:cNvSpPr>
            <a:spLocks noChangeArrowheads="1"/>
          </p:cNvSpPr>
          <p:nvPr/>
        </p:nvSpPr>
        <p:spPr bwMode="auto">
          <a:xfrm>
            <a:off x="3347695" y="4609735"/>
            <a:ext cx="345489" cy="265909"/>
          </a:xfrm>
          <a:custGeom>
            <a:avLst/>
            <a:gdLst>
              <a:gd name="T0" fmla="*/ 766 w 786"/>
              <a:gd name="T1" fmla="*/ 469 h 606"/>
              <a:gd name="T2" fmla="*/ 389 w 786"/>
              <a:gd name="T3" fmla="*/ 321 h 606"/>
              <a:gd name="T4" fmla="*/ 12 w 786"/>
              <a:gd name="T5" fmla="*/ 469 h 606"/>
              <a:gd name="T6" fmla="*/ 0 w 786"/>
              <a:gd name="T7" fmla="*/ 494 h 606"/>
              <a:gd name="T8" fmla="*/ 12 w 786"/>
              <a:gd name="T9" fmla="*/ 519 h 606"/>
              <a:gd name="T10" fmla="*/ 92 w 786"/>
              <a:gd name="T11" fmla="*/ 599 h 606"/>
              <a:gd name="T12" fmla="*/ 117 w 786"/>
              <a:gd name="T13" fmla="*/ 605 h 606"/>
              <a:gd name="T14" fmla="*/ 136 w 786"/>
              <a:gd name="T15" fmla="*/ 599 h 606"/>
              <a:gd name="T16" fmla="*/ 228 w 786"/>
              <a:gd name="T17" fmla="*/ 537 h 606"/>
              <a:gd name="T18" fmla="*/ 247 w 786"/>
              <a:gd name="T19" fmla="*/ 507 h 606"/>
              <a:gd name="T20" fmla="*/ 247 w 786"/>
              <a:gd name="T21" fmla="*/ 408 h 606"/>
              <a:gd name="T22" fmla="*/ 395 w 786"/>
              <a:gd name="T23" fmla="*/ 383 h 606"/>
              <a:gd name="T24" fmla="*/ 543 w 786"/>
              <a:gd name="T25" fmla="*/ 408 h 606"/>
              <a:gd name="T26" fmla="*/ 543 w 786"/>
              <a:gd name="T27" fmla="*/ 507 h 606"/>
              <a:gd name="T28" fmla="*/ 562 w 786"/>
              <a:gd name="T29" fmla="*/ 537 h 606"/>
              <a:gd name="T30" fmla="*/ 649 w 786"/>
              <a:gd name="T31" fmla="*/ 599 h 606"/>
              <a:gd name="T32" fmla="*/ 673 w 786"/>
              <a:gd name="T33" fmla="*/ 605 h 606"/>
              <a:gd name="T34" fmla="*/ 692 w 786"/>
              <a:gd name="T35" fmla="*/ 599 h 606"/>
              <a:gd name="T36" fmla="*/ 772 w 786"/>
              <a:gd name="T37" fmla="*/ 519 h 606"/>
              <a:gd name="T38" fmla="*/ 785 w 786"/>
              <a:gd name="T39" fmla="*/ 494 h 606"/>
              <a:gd name="T40" fmla="*/ 766 w 786"/>
              <a:gd name="T41" fmla="*/ 469 h 606"/>
              <a:gd name="T42" fmla="*/ 686 w 786"/>
              <a:gd name="T43" fmla="*/ 136 h 606"/>
              <a:gd name="T44" fmla="*/ 642 w 786"/>
              <a:gd name="T45" fmla="*/ 92 h 606"/>
              <a:gd name="T46" fmla="*/ 525 w 786"/>
              <a:gd name="T47" fmla="*/ 204 h 606"/>
              <a:gd name="T48" fmla="*/ 574 w 786"/>
              <a:gd name="T49" fmla="*/ 253 h 606"/>
              <a:gd name="T50" fmla="*/ 686 w 786"/>
              <a:gd name="T51" fmla="*/ 136 h 606"/>
              <a:gd name="T52" fmla="*/ 420 w 786"/>
              <a:gd name="T53" fmla="*/ 0 h 606"/>
              <a:gd name="T54" fmla="*/ 358 w 786"/>
              <a:gd name="T55" fmla="*/ 0 h 606"/>
              <a:gd name="T56" fmla="*/ 358 w 786"/>
              <a:gd name="T57" fmla="*/ 160 h 606"/>
              <a:gd name="T58" fmla="*/ 420 w 786"/>
              <a:gd name="T59" fmla="*/ 160 h 606"/>
              <a:gd name="T60" fmla="*/ 420 w 786"/>
              <a:gd name="T61" fmla="*/ 0 h 606"/>
              <a:gd name="T62" fmla="*/ 210 w 786"/>
              <a:gd name="T63" fmla="*/ 247 h 606"/>
              <a:gd name="T64" fmla="*/ 253 w 786"/>
              <a:gd name="T65" fmla="*/ 204 h 606"/>
              <a:gd name="T66" fmla="*/ 142 w 786"/>
              <a:gd name="T67" fmla="*/ 86 h 606"/>
              <a:gd name="T68" fmla="*/ 92 w 786"/>
              <a:gd name="T69" fmla="*/ 136 h 606"/>
              <a:gd name="T70" fmla="*/ 210 w 786"/>
              <a:gd name="T71" fmla="*/ 247 h 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86" h="606">
                <a:moveTo>
                  <a:pt x="766" y="469"/>
                </a:moveTo>
                <a:cubicBezTo>
                  <a:pt x="673" y="377"/>
                  <a:pt x="534" y="321"/>
                  <a:pt x="389" y="321"/>
                </a:cubicBezTo>
                <a:cubicBezTo>
                  <a:pt x="244" y="321"/>
                  <a:pt x="111" y="377"/>
                  <a:pt x="12" y="469"/>
                </a:cubicBezTo>
                <a:cubicBezTo>
                  <a:pt x="6" y="476"/>
                  <a:pt x="0" y="482"/>
                  <a:pt x="0" y="494"/>
                </a:cubicBezTo>
                <a:cubicBezTo>
                  <a:pt x="0" y="507"/>
                  <a:pt x="6" y="513"/>
                  <a:pt x="12" y="519"/>
                </a:cubicBezTo>
                <a:lnTo>
                  <a:pt x="92" y="599"/>
                </a:lnTo>
                <a:cubicBezTo>
                  <a:pt x="98" y="605"/>
                  <a:pt x="108" y="605"/>
                  <a:pt x="117" y="605"/>
                </a:cubicBezTo>
                <a:cubicBezTo>
                  <a:pt x="126" y="605"/>
                  <a:pt x="129" y="605"/>
                  <a:pt x="136" y="599"/>
                </a:cubicBezTo>
                <a:cubicBezTo>
                  <a:pt x="166" y="575"/>
                  <a:pt x="191" y="550"/>
                  <a:pt x="228" y="537"/>
                </a:cubicBezTo>
                <a:cubicBezTo>
                  <a:pt x="234" y="531"/>
                  <a:pt x="247" y="519"/>
                  <a:pt x="247" y="507"/>
                </a:cubicBezTo>
                <a:lnTo>
                  <a:pt x="247" y="408"/>
                </a:lnTo>
                <a:cubicBezTo>
                  <a:pt x="290" y="389"/>
                  <a:pt x="340" y="383"/>
                  <a:pt x="395" y="383"/>
                </a:cubicBezTo>
                <a:cubicBezTo>
                  <a:pt x="445" y="383"/>
                  <a:pt x="494" y="395"/>
                  <a:pt x="543" y="408"/>
                </a:cubicBezTo>
                <a:lnTo>
                  <a:pt x="543" y="507"/>
                </a:lnTo>
                <a:cubicBezTo>
                  <a:pt x="543" y="519"/>
                  <a:pt x="550" y="531"/>
                  <a:pt x="562" y="537"/>
                </a:cubicBezTo>
                <a:cubicBezTo>
                  <a:pt x="593" y="550"/>
                  <a:pt x="624" y="575"/>
                  <a:pt x="649" y="599"/>
                </a:cubicBezTo>
                <a:cubicBezTo>
                  <a:pt x="655" y="605"/>
                  <a:pt x="664" y="605"/>
                  <a:pt x="673" y="605"/>
                </a:cubicBezTo>
                <a:cubicBezTo>
                  <a:pt x="683" y="605"/>
                  <a:pt x="686" y="605"/>
                  <a:pt x="692" y="599"/>
                </a:cubicBezTo>
                <a:lnTo>
                  <a:pt x="772" y="519"/>
                </a:lnTo>
                <a:cubicBezTo>
                  <a:pt x="785" y="513"/>
                  <a:pt x="785" y="507"/>
                  <a:pt x="785" y="494"/>
                </a:cubicBezTo>
                <a:cubicBezTo>
                  <a:pt x="778" y="482"/>
                  <a:pt x="772" y="476"/>
                  <a:pt x="766" y="469"/>
                </a:cubicBezTo>
                <a:close/>
                <a:moveTo>
                  <a:pt x="686" y="136"/>
                </a:moveTo>
                <a:lnTo>
                  <a:pt x="642" y="92"/>
                </a:lnTo>
                <a:lnTo>
                  <a:pt x="525" y="204"/>
                </a:lnTo>
                <a:lnTo>
                  <a:pt x="574" y="253"/>
                </a:lnTo>
                <a:cubicBezTo>
                  <a:pt x="574" y="247"/>
                  <a:pt x="679" y="136"/>
                  <a:pt x="686" y="136"/>
                </a:cubicBezTo>
                <a:close/>
                <a:moveTo>
                  <a:pt x="420" y="0"/>
                </a:moveTo>
                <a:lnTo>
                  <a:pt x="358" y="0"/>
                </a:lnTo>
                <a:lnTo>
                  <a:pt x="358" y="160"/>
                </a:lnTo>
                <a:lnTo>
                  <a:pt x="420" y="160"/>
                </a:lnTo>
                <a:lnTo>
                  <a:pt x="420" y="0"/>
                </a:lnTo>
                <a:close/>
                <a:moveTo>
                  <a:pt x="210" y="247"/>
                </a:moveTo>
                <a:lnTo>
                  <a:pt x="253" y="204"/>
                </a:lnTo>
                <a:lnTo>
                  <a:pt x="142" y="86"/>
                </a:lnTo>
                <a:lnTo>
                  <a:pt x="92" y="136"/>
                </a:lnTo>
                <a:cubicBezTo>
                  <a:pt x="98" y="136"/>
                  <a:pt x="210" y="247"/>
                  <a:pt x="210" y="247"/>
                </a:cubicBezTo>
                <a:close/>
              </a:path>
            </a:pathLst>
          </a:custGeom>
          <a:solidFill>
            <a:srgbClr val="FFFFFF"/>
          </a:solidFill>
          <a:ln>
            <a:noFill/>
          </a:ln>
          <a:effectLst/>
        </p:spPr>
        <p:txBody>
          <a:bodyPr wrap="none" anchor="ctr"/>
          <a:lstStyle/>
          <a:p>
            <a:endParaRPr lang="en-US"/>
          </a:p>
        </p:txBody>
      </p:sp>
      <p:sp>
        <p:nvSpPr>
          <p:cNvPr id="44" name="Freeform 13">
            <a:extLst>
              <a:ext uri="{FF2B5EF4-FFF2-40B4-BE49-F238E27FC236}">
                <a16:creationId xmlns:a16="http://schemas.microsoft.com/office/drawing/2014/main" id="{67E34435-A929-463E-8C0A-A5ACAD0CF9CA}"/>
              </a:ext>
            </a:extLst>
          </p:cNvPr>
          <p:cNvSpPr>
            <a:spLocks noChangeArrowheads="1"/>
          </p:cNvSpPr>
          <p:nvPr/>
        </p:nvSpPr>
        <p:spPr bwMode="auto">
          <a:xfrm>
            <a:off x="5386227" y="4674588"/>
            <a:ext cx="291786" cy="293784"/>
          </a:xfrm>
          <a:custGeom>
            <a:avLst/>
            <a:gdLst>
              <a:gd name="T0" fmla="*/ 612 w 644"/>
              <a:gd name="T1" fmla="*/ 130 h 650"/>
              <a:gd name="T2" fmla="*/ 550 w 644"/>
              <a:gd name="T3" fmla="*/ 130 h 650"/>
              <a:gd name="T4" fmla="*/ 550 w 644"/>
              <a:gd name="T5" fmla="*/ 420 h 650"/>
              <a:gd name="T6" fmla="*/ 129 w 644"/>
              <a:gd name="T7" fmla="*/ 420 h 650"/>
              <a:gd name="T8" fmla="*/ 129 w 644"/>
              <a:gd name="T9" fmla="*/ 488 h 650"/>
              <a:gd name="T10" fmla="*/ 160 w 644"/>
              <a:gd name="T11" fmla="*/ 519 h 650"/>
              <a:gd name="T12" fmla="*/ 519 w 644"/>
              <a:gd name="T13" fmla="*/ 519 h 650"/>
              <a:gd name="T14" fmla="*/ 643 w 644"/>
              <a:gd name="T15" fmla="*/ 649 h 650"/>
              <a:gd name="T16" fmla="*/ 643 w 644"/>
              <a:gd name="T17" fmla="*/ 161 h 650"/>
              <a:gd name="T18" fmla="*/ 612 w 644"/>
              <a:gd name="T19" fmla="*/ 130 h 650"/>
              <a:gd name="T20" fmla="*/ 482 w 644"/>
              <a:gd name="T21" fmla="*/ 321 h 650"/>
              <a:gd name="T22" fmla="*/ 482 w 644"/>
              <a:gd name="T23" fmla="*/ 31 h 650"/>
              <a:gd name="T24" fmla="*/ 451 w 644"/>
              <a:gd name="T25" fmla="*/ 0 h 650"/>
              <a:gd name="T26" fmla="*/ 31 w 644"/>
              <a:gd name="T27" fmla="*/ 0 h 650"/>
              <a:gd name="T28" fmla="*/ 0 w 644"/>
              <a:gd name="T29" fmla="*/ 31 h 650"/>
              <a:gd name="T30" fmla="*/ 0 w 644"/>
              <a:gd name="T31" fmla="*/ 488 h 650"/>
              <a:gd name="T32" fmla="*/ 129 w 644"/>
              <a:gd name="T33" fmla="*/ 359 h 650"/>
              <a:gd name="T34" fmla="*/ 451 w 644"/>
              <a:gd name="T35" fmla="*/ 359 h 650"/>
              <a:gd name="T36" fmla="*/ 482 w 644"/>
              <a:gd name="T37" fmla="*/ 321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44" h="650">
                <a:moveTo>
                  <a:pt x="612" y="130"/>
                </a:moveTo>
                <a:lnTo>
                  <a:pt x="550" y="130"/>
                </a:lnTo>
                <a:lnTo>
                  <a:pt x="550" y="420"/>
                </a:lnTo>
                <a:lnTo>
                  <a:pt x="129" y="420"/>
                </a:lnTo>
                <a:lnTo>
                  <a:pt x="129" y="488"/>
                </a:lnTo>
                <a:cubicBezTo>
                  <a:pt x="129" y="507"/>
                  <a:pt x="142" y="519"/>
                  <a:pt x="160" y="519"/>
                </a:cubicBezTo>
                <a:lnTo>
                  <a:pt x="519" y="519"/>
                </a:lnTo>
                <a:lnTo>
                  <a:pt x="643" y="649"/>
                </a:lnTo>
                <a:lnTo>
                  <a:pt x="643" y="161"/>
                </a:lnTo>
                <a:cubicBezTo>
                  <a:pt x="643" y="142"/>
                  <a:pt x="630" y="130"/>
                  <a:pt x="612" y="130"/>
                </a:cubicBezTo>
                <a:close/>
                <a:moveTo>
                  <a:pt x="482" y="321"/>
                </a:moveTo>
                <a:lnTo>
                  <a:pt x="482" y="31"/>
                </a:lnTo>
                <a:cubicBezTo>
                  <a:pt x="482" y="12"/>
                  <a:pt x="469" y="0"/>
                  <a:pt x="451" y="0"/>
                </a:cubicBezTo>
                <a:lnTo>
                  <a:pt x="31" y="0"/>
                </a:lnTo>
                <a:cubicBezTo>
                  <a:pt x="12" y="0"/>
                  <a:pt x="0" y="12"/>
                  <a:pt x="0" y="31"/>
                </a:cubicBezTo>
                <a:lnTo>
                  <a:pt x="0" y="488"/>
                </a:lnTo>
                <a:lnTo>
                  <a:pt x="129" y="359"/>
                </a:lnTo>
                <a:lnTo>
                  <a:pt x="451" y="359"/>
                </a:lnTo>
                <a:cubicBezTo>
                  <a:pt x="469" y="359"/>
                  <a:pt x="482" y="346"/>
                  <a:pt x="482" y="321"/>
                </a:cubicBezTo>
                <a:close/>
              </a:path>
            </a:pathLst>
          </a:custGeom>
          <a:solidFill>
            <a:srgbClr val="FFFFFF"/>
          </a:solidFill>
          <a:ln>
            <a:noFill/>
          </a:ln>
          <a:effectLst/>
        </p:spPr>
        <p:txBody>
          <a:bodyPr wrap="none" anchor="ctr"/>
          <a:lstStyle/>
          <a:p>
            <a:endParaRPr lang="en-US"/>
          </a:p>
        </p:txBody>
      </p:sp>
      <p:sp>
        <p:nvSpPr>
          <p:cNvPr id="45" name="TextBox 44">
            <a:extLst>
              <a:ext uri="{FF2B5EF4-FFF2-40B4-BE49-F238E27FC236}">
                <a16:creationId xmlns:a16="http://schemas.microsoft.com/office/drawing/2014/main" id="{7824570F-A861-4542-BDB1-E94283F308F4}"/>
              </a:ext>
            </a:extLst>
          </p:cNvPr>
          <p:cNvSpPr txBox="1"/>
          <p:nvPr/>
        </p:nvSpPr>
        <p:spPr>
          <a:xfrm>
            <a:off x="844249" y="5199200"/>
            <a:ext cx="1329021" cy="492443"/>
          </a:xfrm>
          <a:prstGeom prst="rect">
            <a:avLst/>
          </a:prstGeom>
          <a:noFill/>
        </p:spPr>
        <p:txBody>
          <a:bodyPr wrap="square" rtlCol="0">
            <a:spAutoFit/>
          </a:bodyPr>
          <a:lstStyle/>
          <a:p>
            <a:pPr algn="ctr" defTabSz="1219170">
              <a:spcBef>
                <a:spcPct val="20000"/>
              </a:spcBef>
              <a:defRPr/>
            </a:pPr>
            <a:r>
              <a:rPr lang="en-US" sz="1300" b="1" dirty="0">
                <a:solidFill>
                  <a:schemeClr val="bg1"/>
                </a:solidFill>
              </a:rPr>
              <a:t>LOREM IPSUM DOLOR</a:t>
            </a:r>
          </a:p>
        </p:txBody>
      </p:sp>
      <p:sp>
        <p:nvSpPr>
          <p:cNvPr id="46" name="TextBox 45">
            <a:extLst>
              <a:ext uri="{FF2B5EF4-FFF2-40B4-BE49-F238E27FC236}">
                <a16:creationId xmlns:a16="http://schemas.microsoft.com/office/drawing/2014/main" id="{3F0BF990-B30D-4AD4-BF85-78CB5B327610}"/>
              </a:ext>
            </a:extLst>
          </p:cNvPr>
          <p:cNvSpPr txBox="1"/>
          <p:nvPr/>
        </p:nvSpPr>
        <p:spPr>
          <a:xfrm>
            <a:off x="2855928" y="5199199"/>
            <a:ext cx="1329021" cy="492443"/>
          </a:xfrm>
          <a:prstGeom prst="rect">
            <a:avLst/>
          </a:prstGeom>
          <a:noFill/>
        </p:spPr>
        <p:txBody>
          <a:bodyPr wrap="square" rtlCol="0">
            <a:spAutoFit/>
          </a:bodyPr>
          <a:lstStyle/>
          <a:p>
            <a:pPr algn="ctr" defTabSz="1219170">
              <a:spcBef>
                <a:spcPct val="20000"/>
              </a:spcBef>
              <a:defRPr/>
            </a:pPr>
            <a:r>
              <a:rPr lang="en-US" sz="1300" b="1" dirty="0">
                <a:solidFill>
                  <a:schemeClr val="bg1"/>
                </a:solidFill>
              </a:rPr>
              <a:t>LOREM IPSUM DOLOR</a:t>
            </a:r>
          </a:p>
        </p:txBody>
      </p:sp>
      <p:sp>
        <p:nvSpPr>
          <p:cNvPr id="47" name="TextBox 46">
            <a:extLst>
              <a:ext uri="{FF2B5EF4-FFF2-40B4-BE49-F238E27FC236}">
                <a16:creationId xmlns:a16="http://schemas.microsoft.com/office/drawing/2014/main" id="{8DC55F18-B5F5-4465-94CC-6FFFD93637B3}"/>
              </a:ext>
            </a:extLst>
          </p:cNvPr>
          <p:cNvSpPr txBox="1"/>
          <p:nvPr/>
        </p:nvSpPr>
        <p:spPr>
          <a:xfrm>
            <a:off x="4867607" y="5199198"/>
            <a:ext cx="1329021" cy="492443"/>
          </a:xfrm>
          <a:prstGeom prst="rect">
            <a:avLst/>
          </a:prstGeom>
          <a:noFill/>
        </p:spPr>
        <p:txBody>
          <a:bodyPr wrap="square" rtlCol="0">
            <a:spAutoFit/>
          </a:bodyPr>
          <a:lstStyle/>
          <a:p>
            <a:pPr algn="ctr" defTabSz="1219170">
              <a:spcBef>
                <a:spcPct val="20000"/>
              </a:spcBef>
              <a:defRPr/>
            </a:pPr>
            <a:r>
              <a:rPr lang="en-US" sz="1300" b="1" dirty="0">
                <a:solidFill>
                  <a:schemeClr val="bg1"/>
                </a:solidFill>
              </a:rPr>
              <a:t>LOREM IPSUM DOLOR</a:t>
            </a:r>
          </a:p>
        </p:txBody>
      </p:sp>
      <p:sp>
        <p:nvSpPr>
          <p:cNvPr id="48" name="TextBox 47">
            <a:extLst>
              <a:ext uri="{FF2B5EF4-FFF2-40B4-BE49-F238E27FC236}">
                <a16:creationId xmlns:a16="http://schemas.microsoft.com/office/drawing/2014/main" id="{57E1F5B0-72C4-47DE-A069-54B25414B8A8}"/>
              </a:ext>
            </a:extLst>
          </p:cNvPr>
          <p:cNvSpPr txBox="1"/>
          <p:nvPr/>
        </p:nvSpPr>
        <p:spPr>
          <a:xfrm>
            <a:off x="849000" y="2155057"/>
            <a:ext cx="6375114" cy="1815882"/>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a:p>
            <a:endParaRPr lang="en-US" sz="1400" dirty="0">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 .</a:t>
            </a:r>
          </a:p>
          <a:p>
            <a:pPr marL="171450" indent="-171450">
              <a:buFont typeface="Wingdings" panose="05000000000000000000" pitchFamily="2" charset="2"/>
              <a:buChar char="ü"/>
            </a:pPr>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a:t>
            </a:r>
          </a:p>
          <a:p>
            <a:pPr marL="171450" indent="-171450">
              <a:buFont typeface="Wingdings" panose="05000000000000000000" pitchFamily="2" charset="2"/>
              <a:buChar char="ü"/>
            </a:pPr>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a:t>
            </a:r>
          </a:p>
        </p:txBody>
      </p:sp>
      <p:cxnSp>
        <p:nvCxnSpPr>
          <p:cNvPr id="50" name="Straight Connector 49">
            <a:extLst>
              <a:ext uri="{FF2B5EF4-FFF2-40B4-BE49-F238E27FC236}">
                <a16:creationId xmlns:a16="http://schemas.microsoft.com/office/drawing/2014/main" id="{2F65B634-DE88-4A11-A602-308AC42E491F}"/>
              </a:ext>
            </a:extLst>
          </p:cNvPr>
          <p:cNvCxnSpPr>
            <a:cxnSpLocks/>
          </p:cNvCxnSpPr>
          <p:nvPr/>
        </p:nvCxnSpPr>
        <p:spPr>
          <a:xfrm>
            <a:off x="3916680" y="4752192"/>
            <a:ext cx="1188720" cy="0"/>
          </a:xfrm>
          <a:prstGeom prst="line">
            <a:avLst/>
          </a:prstGeom>
          <a:ln>
            <a:solidFill>
              <a:schemeClr val="bg1"/>
            </a:solidFill>
            <a:prstDash val="dashDot"/>
          </a:ln>
        </p:spPr>
        <p:style>
          <a:lnRef idx="1">
            <a:schemeClr val="accent1"/>
          </a:lnRef>
          <a:fillRef idx="0">
            <a:schemeClr val="accent1"/>
          </a:fillRef>
          <a:effectRef idx="0">
            <a:schemeClr val="accent1"/>
          </a:effectRef>
          <a:fontRef idx="minor">
            <a:schemeClr val="tx1"/>
          </a:fontRef>
        </p:style>
      </p:cxnSp>
      <p:cxnSp>
        <p:nvCxnSpPr>
          <p:cNvPr id="51" name="Straight Connector 50">
            <a:extLst>
              <a:ext uri="{FF2B5EF4-FFF2-40B4-BE49-F238E27FC236}">
                <a16:creationId xmlns:a16="http://schemas.microsoft.com/office/drawing/2014/main" id="{E20E7C45-2C33-4005-9E4B-9DDC7222BDF7}"/>
              </a:ext>
            </a:extLst>
          </p:cNvPr>
          <p:cNvCxnSpPr/>
          <p:nvPr/>
        </p:nvCxnSpPr>
        <p:spPr>
          <a:xfrm>
            <a:off x="1920240" y="4752192"/>
            <a:ext cx="1188720" cy="0"/>
          </a:xfrm>
          <a:prstGeom prst="line">
            <a:avLst/>
          </a:prstGeom>
          <a:ln>
            <a:solidFill>
              <a:schemeClr val="bg1"/>
            </a:solidFill>
            <a:prstDash val="dashDot"/>
          </a:ln>
        </p:spPr>
        <p:style>
          <a:lnRef idx="1">
            <a:schemeClr val="accent1"/>
          </a:lnRef>
          <a:fillRef idx="0">
            <a:schemeClr val="accent1"/>
          </a:fillRef>
          <a:effectRef idx="0">
            <a:schemeClr val="accent1"/>
          </a:effectRef>
          <a:fontRef idx="minor">
            <a:schemeClr val="tx1"/>
          </a:fontRef>
        </p:style>
      </p:cxnSp>
      <p:sp>
        <p:nvSpPr>
          <p:cNvPr id="52" name="TextBox 51">
            <a:extLst>
              <a:ext uri="{FF2B5EF4-FFF2-40B4-BE49-F238E27FC236}">
                <a16:creationId xmlns:a16="http://schemas.microsoft.com/office/drawing/2014/main" id="{20E902DE-21E5-4A58-9B08-3D9D9CA5C89F}"/>
              </a:ext>
            </a:extLst>
          </p:cNvPr>
          <p:cNvSpPr txBox="1"/>
          <p:nvPr/>
        </p:nvSpPr>
        <p:spPr>
          <a:xfrm>
            <a:off x="387496" y="305067"/>
            <a:ext cx="5708504"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Tree>
    <p:extLst>
      <p:ext uri="{BB962C8B-B14F-4D97-AF65-F5344CB8AC3E}">
        <p14:creationId xmlns:p14="http://schemas.microsoft.com/office/powerpoint/2010/main" val="285775520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52"/>
                                        </p:tgtEl>
                                        <p:attrNameLst>
                                          <p:attrName>style.visibility</p:attrName>
                                        </p:attrNameLst>
                                      </p:cBhvr>
                                      <p:to>
                                        <p:strVal val="visible"/>
                                      </p:to>
                                    </p:set>
                                    <p:animEffect transition="in" filter="wipe(left)">
                                      <p:cBhvr>
                                        <p:cTn id="7" dur="1000"/>
                                        <p:tgtEl>
                                          <p:spTgt spid="52"/>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25"/>
                                        </p:tgtEl>
                                        <p:attrNameLst>
                                          <p:attrName>style.visibility</p:attrName>
                                        </p:attrNameLst>
                                      </p:cBhvr>
                                      <p:to>
                                        <p:strVal val="visible"/>
                                      </p:to>
                                    </p:set>
                                    <p:animEffect transition="in" filter="fade">
                                      <p:cBhvr>
                                        <p:cTn id="11" dur="1000"/>
                                        <p:tgtEl>
                                          <p:spTgt spid="25"/>
                                        </p:tgtEl>
                                      </p:cBhvr>
                                    </p:animEffect>
                                    <p:anim calcmode="lin" valueType="num">
                                      <p:cBhvr>
                                        <p:cTn id="12" dur="1000" fill="hold"/>
                                        <p:tgtEl>
                                          <p:spTgt spid="25"/>
                                        </p:tgtEl>
                                        <p:attrNameLst>
                                          <p:attrName>ppt_x</p:attrName>
                                        </p:attrNameLst>
                                      </p:cBhvr>
                                      <p:tavLst>
                                        <p:tav tm="0">
                                          <p:val>
                                            <p:strVal val="#ppt_x"/>
                                          </p:val>
                                        </p:tav>
                                        <p:tav tm="100000">
                                          <p:val>
                                            <p:strVal val="#ppt_x"/>
                                          </p:val>
                                        </p:tav>
                                      </p:tavLst>
                                    </p:anim>
                                    <p:anim calcmode="lin" valueType="num">
                                      <p:cBhvr>
                                        <p:cTn id="13" dur="1000" fill="hold"/>
                                        <p:tgtEl>
                                          <p:spTgt spid="25"/>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28"/>
                                        </p:tgtEl>
                                        <p:attrNameLst>
                                          <p:attrName>style.visibility</p:attrName>
                                        </p:attrNameLst>
                                      </p:cBhvr>
                                      <p:to>
                                        <p:strVal val="visible"/>
                                      </p:to>
                                    </p:set>
                                    <p:animEffect transition="in" filter="fade">
                                      <p:cBhvr>
                                        <p:cTn id="16" dur="1000"/>
                                        <p:tgtEl>
                                          <p:spTgt spid="28"/>
                                        </p:tgtEl>
                                      </p:cBhvr>
                                    </p:animEffect>
                                    <p:anim calcmode="lin" valueType="num">
                                      <p:cBhvr>
                                        <p:cTn id="17" dur="1000" fill="hold"/>
                                        <p:tgtEl>
                                          <p:spTgt spid="28"/>
                                        </p:tgtEl>
                                        <p:attrNameLst>
                                          <p:attrName>ppt_x</p:attrName>
                                        </p:attrNameLst>
                                      </p:cBhvr>
                                      <p:tavLst>
                                        <p:tav tm="0">
                                          <p:val>
                                            <p:strVal val="#ppt_x"/>
                                          </p:val>
                                        </p:tav>
                                        <p:tav tm="100000">
                                          <p:val>
                                            <p:strVal val="#ppt_x"/>
                                          </p:val>
                                        </p:tav>
                                      </p:tavLst>
                                    </p:anim>
                                    <p:anim calcmode="lin" valueType="num">
                                      <p:cBhvr>
                                        <p:cTn id="18" dur="1000" fill="hold"/>
                                        <p:tgtEl>
                                          <p:spTgt spid="28"/>
                                        </p:tgtEl>
                                        <p:attrNameLst>
                                          <p:attrName>ppt_y</p:attrName>
                                        </p:attrNameLst>
                                      </p:cBhvr>
                                      <p:tavLst>
                                        <p:tav tm="0">
                                          <p:val>
                                            <p:strVal val="#ppt_y+.1"/>
                                          </p:val>
                                        </p:tav>
                                        <p:tav tm="100000">
                                          <p:val>
                                            <p:strVal val="#ppt_y"/>
                                          </p:val>
                                        </p:tav>
                                      </p:tavLst>
                                    </p:anim>
                                  </p:childTnLst>
                                </p:cTn>
                              </p:par>
                              <p:par>
                                <p:cTn id="19" presetID="42" presetClass="entr" presetSubtype="0" fill="hold" grpId="0" nodeType="withEffect">
                                  <p:stCondLst>
                                    <p:cond delay="0"/>
                                  </p:stCondLst>
                                  <p:childTnLst>
                                    <p:set>
                                      <p:cBhvr>
                                        <p:cTn id="20" dur="1" fill="hold">
                                          <p:stCondLst>
                                            <p:cond delay="0"/>
                                          </p:stCondLst>
                                        </p:cTn>
                                        <p:tgtEl>
                                          <p:spTgt spid="10"/>
                                        </p:tgtEl>
                                        <p:attrNameLst>
                                          <p:attrName>style.visibility</p:attrName>
                                        </p:attrNameLst>
                                      </p:cBhvr>
                                      <p:to>
                                        <p:strVal val="visible"/>
                                      </p:to>
                                    </p:set>
                                    <p:animEffect transition="in" filter="fade">
                                      <p:cBhvr>
                                        <p:cTn id="21" dur="1000"/>
                                        <p:tgtEl>
                                          <p:spTgt spid="10"/>
                                        </p:tgtEl>
                                      </p:cBhvr>
                                    </p:animEffect>
                                    <p:anim calcmode="lin" valueType="num">
                                      <p:cBhvr>
                                        <p:cTn id="22" dur="1000" fill="hold"/>
                                        <p:tgtEl>
                                          <p:spTgt spid="10"/>
                                        </p:tgtEl>
                                        <p:attrNameLst>
                                          <p:attrName>ppt_x</p:attrName>
                                        </p:attrNameLst>
                                      </p:cBhvr>
                                      <p:tavLst>
                                        <p:tav tm="0">
                                          <p:val>
                                            <p:strVal val="#ppt_x"/>
                                          </p:val>
                                        </p:tav>
                                        <p:tav tm="100000">
                                          <p:val>
                                            <p:strVal val="#ppt_x"/>
                                          </p:val>
                                        </p:tav>
                                      </p:tavLst>
                                    </p:anim>
                                    <p:anim calcmode="lin" valueType="num">
                                      <p:cBhvr>
                                        <p:cTn id="23" dur="1000" fill="hold"/>
                                        <p:tgtEl>
                                          <p:spTgt spid="10"/>
                                        </p:tgtEl>
                                        <p:attrNameLst>
                                          <p:attrName>ppt_y</p:attrName>
                                        </p:attrNameLst>
                                      </p:cBhvr>
                                      <p:tavLst>
                                        <p:tav tm="0">
                                          <p:val>
                                            <p:strVal val="#ppt_y+.1"/>
                                          </p:val>
                                        </p:tav>
                                        <p:tav tm="100000">
                                          <p:val>
                                            <p:strVal val="#ppt_y"/>
                                          </p:val>
                                        </p:tav>
                                      </p:tavLst>
                                    </p:anim>
                                  </p:childTnLst>
                                </p:cTn>
                              </p:par>
                            </p:childTnLst>
                          </p:cTn>
                        </p:par>
                        <p:par>
                          <p:cTn id="24" fill="hold">
                            <p:stCondLst>
                              <p:cond delay="2000"/>
                            </p:stCondLst>
                            <p:childTnLst>
                              <p:par>
                                <p:cTn id="25" presetID="42" presetClass="entr" presetSubtype="0" fill="hold" grpId="0" nodeType="afterEffect">
                                  <p:stCondLst>
                                    <p:cond delay="0"/>
                                  </p:stCondLst>
                                  <p:childTnLst>
                                    <p:set>
                                      <p:cBhvr>
                                        <p:cTn id="26" dur="1" fill="hold">
                                          <p:stCondLst>
                                            <p:cond delay="0"/>
                                          </p:stCondLst>
                                        </p:cTn>
                                        <p:tgtEl>
                                          <p:spTgt spid="58"/>
                                        </p:tgtEl>
                                        <p:attrNameLst>
                                          <p:attrName>style.visibility</p:attrName>
                                        </p:attrNameLst>
                                      </p:cBhvr>
                                      <p:to>
                                        <p:strVal val="visible"/>
                                      </p:to>
                                    </p:set>
                                    <p:animEffect transition="in" filter="fade">
                                      <p:cBhvr>
                                        <p:cTn id="27" dur="1000"/>
                                        <p:tgtEl>
                                          <p:spTgt spid="58"/>
                                        </p:tgtEl>
                                      </p:cBhvr>
                                    </p:animEffect>
                                    <p:anim calcmode="lin" valueType="num">
                                      <p:cBhvr>
                                        <p:cTn id="28" dur="1000" fill="hold"/>
                                        <p:tgtEl>
                                          <p:spTgt spid="58"/>
                                        </p:tgtEl>
                                        <p:attrNameLst>
                                          <p:attrName>ppt_x</p:attrName>
                                        </p:attrNameLst>
                                      </p:cBhvr>
                                      <p:tavLst>
                                        <p:tav tm="0">
                                          <p:val>
                                            <p:strVal val="#ppt_x"/>
                                          </p:val>
                                        </p:tav>
                                        <p:tav tm="100000">
                                          <p:val>
                                            <p:strVal val="#ppt_x"/>
                                          </p:val>
                                        </p:tav>
                                      </p:tavLst>
                                    </p:anim>
                                    <p:anim calcmode="lin" valueType="num">
                                      <p:cBhvr>
                                        <p:cTn id="29" dur="1000" fill="hold"/>
                                        <p:tgtEl>
                                          <p:spTgt spid="58"/>
                                        </p:tgtEl>
                                        <p:attrNameLst>
                                          <p:attrName>ppt_y</p:attrName>
                                        </p:attrNameLst>
                                      </p:cBhvr>
                                      <p:tavLst>
                                        <p:tav tm="0">
                                          <p:val>
                                            <p:strVal val="#ppt_y+.1"/>
                                          </p:val>
                                        </p:tav>
                                        <p:tav tm="100000">
                                          <p:val>
                                            <p:strVal val="#ppt_y"/>
                                          </p:val>
                                        </p:tav>
                                      </p:tavLst>
                                    </p:anim>
                                  </p:childTnLst>
                                </p:cTn>
                              </p:par>
                              <p:par>
                                <p:cTn id="30" presetID="42" presetClass="entr" presetSubtype="0" fill="hold" grpId="0" nodeType="withEffect">
                                  <p:stCondLst>
                                    <p:cond delay="0"/>
                                  </p:stCondLst>
                                  <p:childTnLst>
                                    <p:set>
                                      <p:cBhvr>
                                        <p:cTn id="31" dur="1" fill="hold">
                                          <p:stCondLst>
                                            <p:cond delay="0"/>
                                          </p:stCondLst>
                                        </p:cTn>
                                        <p:tgtEl>
                                          <p:spTgt spid="29"/>
                                        </p:tgtEl>
                                        <p:attrNameLst>
                                          <p:attrName>style.visibility</p:attrName>
                                        </p:attrNameLst>
                                      </p:cBhvr>
                                      <p:to>
                                        <p:strVal val="visible"/>
                                      </p:to>
                                    </p:set>
                                    <p:animEffect transition="in" filter="fade">
                                      <p:cBhvr>
                                        <p:cTn id="32" dur="1000"/>
                                        <p:tgtEl>
                                          <p:spTgt spid="29"/>
                                        </p:tgtEl>
                                      </p:cBhvr>
                                    </p:animEffect>
                                    <p:anim calcmode="lin" valueType="num">
                                      <p:cBhvr>
                                        <p:cTn id="33" dur="1000" fill="hold"/>
                                        <p:tgtEl>
                                          <p:spTgt spid="29"/>
                                        </p:tgtEl>
                                        <p:attrNameLst>
                                          <p:attrName>ppt_x</p:attrName>
                                        </p:attrNameLst>
                                      </p:cBhvr>
                                      <p:tavLst>
                                        <p:tav tm="0">
                                          <p:val>
                                            <p:strVal val="#ppt_x"/>
                                          </p:val>
                                        </p:tav>
                                        <p:tav tm="100000">
                                          <p:val>
                                            <p:strVal val="#ppt_x"/>
                                          </p:val>
                                        </p:tav>
                                      </p:tavLst>
                                    </p:anim>
                                    <p:anim calcmode="lin" valueType="num">
                                      <p:cBhvr>
                                        <p:cTn id="34" dur="1000" fill="hold"/>
                                        <p:tgtEl>
                                          <p:spTgt spid="29"/>
                                        </p:tgtEl>
                                        <p:attrNameLst>
                                          <p:attrName>ppt_y</p:attrName>
                                        </p:attrNameLst>
                                      </p:cBhvr>
                                      <p:tavLst>
                                        <p:tav tm="0">
                                          <p:val>
                                            <p:strVal val="#ppt_y+.1"/>
                                          </p:val>
                                        </p:tav>
                                        <p:tav tm="100000">
                                          <p:val>
                                            <p:strVal val="#ppt_y"/>
                                          </p:val>
                                        </p:tav>
                                      </p:tavLst>
                                    </p:anim>
                                  </p:childTnLst>
                                </p:cTn>
                              </p:par>
                              <p:par>
                                <p:cTn id="35" presetID="42" presetClass="entr" presetSubtype="0" fill="hold" grpId="0" nodeType="withEffect">
                                  <p:stCondLst>
                                    <p:cond delay="0"/>
                                  </p:stCondLst>
                                  <p:childTnLst>
                                    <p:set>
                                      <p:cBhvr>
                                        <p:cTn id="36" dur="1" fill="hold">
                                          <p:stCondLst>
                                            <p:cond delay="0"/>
                                          </p:stCondLst>
                                        </p:cTn>
                                        <p:tgtEl>
                                          <p:spTgt spid="26"/>
                                        </p:tgtEl>
                                        <p:attrNameLst>
                                          <p:attrName>style.visibility</p:attrName>
                                        </p:attrNameLst>
                                      </p:cBhvr>
                                      <p:to>
                                        <p:strVal val="visible"/>
                                      </p:to>
                                    </p:set>
                                    <p:animEffect transition="in" filter="fade">
                                      <p:cBhvr>
                                        <p:cTn id="37" dur="1000"/>
                                        <p:tgtEl>
                                          <p:spTgt spid="26"/>
                                        </p:tgtEl>
                                      </p:cBhvr>
                                    </p:animEffect>
                                    <p:anim calcmode="lin" valueType="num">
                                      <p:cBhvr>
                                        <p:cTn id="38" dur="1000" fill="hold"/>
                                        <p:tgtEl>
                                          <p:spTgt spid="26"/>
                                        </p:tgtEl>
                                        <p:attrNameLst>
                                          <p:attrName>ppt_x</p:attrName>
                                        </p:attrNameLst>
                                      </p:cBhvr>
                                      <p:tavLst>
                                        <p:tav tm="0">
                                          <p:val>
                                            <p:strVal val="#ppt_x"/>
                                          </p:val>
                                        </p:tav>
                                        <p:tav tm="100000">
                                          <p:val>
                                            <p:strVal val="#ppt_x"/>
                                          </p:val>
                                        </p:tav>
                                      </p:tavLst>
                                    </p:anim>
                                    <p:anim calcmode="lin" valueType="num">
                                      <p:cBhvr>
                                        <p:cTn id="39" dur="1000" fill="hold"/>
                                        <p:tgtEl>
                                          <p:spTgt spid="26"/>
                                        </p:tgtEl>
                                        <p:attrNameLst>
                                          <p:attrName>ppt_y</p:attrName>
                                        </p:attrNameLst>
                                      </p:cBhvr>
                                      <p:tavLst>
                                        <p:tav tm="0">
                                          <p:val>
                                            <p:strVal val="#ppt_y+.1"/>
                                          </p:val>
                                        </p:tav>
                                        <p:tav tm="100000">
                                          <p:val>
                                            <p:strVal val="#ppt_y"/>
                                          </p:val>
                                        </p:tav>
                                      </p:tavLst>
                                    </p:anim>
                                  </p:childTnLst>
                                </p:cTn>
                              </p:par>
                            </p:childTnLst>
                          </p:cTn>
                        </p:par>
                        <p:par>
                          <p:cTn id="40" fill="hold">
                            <p:stCondLst>
                              <p:cond delay="3000"/>
                            </p:stCondLst>
                            <p:childTnLst>
                              <p:par>
                                <p:cTn id="41" presetID="42" presetClass="entr" presetSubtype="0" fill="hold" grpId="0" nodeType="afterEffect">
                                  <p:stCondLst>
                                    <p:cond delay="0"/>
                                  </p:stCondLst>
                                  <p:childTnLst>
                                    <p:set>
                                      <p:cBhvr>
                                        <p:cTn id="42" dur="1" fill="hold">
                                          <p:stCondLst>
                                            <p:cond delay="0"/>
                                          </p:stCondLst>
                                        </p:cTn>
                                        <p:tgtEl>
                                          <p:spTgt spid="48">
                                            <p:txEl>
                                              <p:pRg st="0" end="0"/>
                                            </p:txEl>
                                          </p:spTgt>
                                        </p:tgtEl>
                                        <p:attrNameLst>
                                          <p:attrName>style.visibility</p:attrName>
                                        </p:attrNameLst>
                                      </p:cBhvr>
                                      <p:to>
                                        <p:strVal val="visible"/>
                                      </p:to>
                                    </p:set>
                                    <p:animEffect transition="in" filter="fade">
                                      <p:cBhvr>
                                        <p:cTn id="43" dur="1000"/>
                                        <p:tgtEl>
                                          <p:spTgt spid="48">
                                            <p:txEl>
                                              <p:pRg st="0" end="0"/>
                                            </p:txEl>
                                          </p:spTgt>
                                        </p:tgtEl>
                                      </p:cBhvr>
                                    </p:animEffect>
                                    <p:anim calcmode="lin" valueType="num">
                                      <p:cBhvr>
                                        <p:cTn id="44" dur="1000" fill="hold"/>
                                        <p:tgtEl>
                                          <p:spTgt spid="48">
                                            <p:txEl>
                                              <p:pRg st="0" end="0"/>
                                            </p:txEl>
                                          </p:spTgt>
                                        </p:tgtEl>
                                        <p:attrNameLst>
                                          <p:attrName>ppt_x</p:attrName>
                                        </p:attrNameLst>
                                      </p:cBhvr>
                                      <p:tavLst>
                                        <p:tav tm="0">
                                          <p:val>
                                            <p:strVal val="#ppt_x"/>
                                          </p:val>
                                        </p:tav>
                                        <p:tav tm="100000">
                                          <p:val>
                                            <p:strVal val="#ppt_x"/>
                                          </p:val>
                                        </p:tav>
                                      </p:tavLst>
                                    </p:anim>
                                    <p:anim calcmode="lin" valueType="num">
                                      <p:cBhvr>
                                        <p:cTn id="45" dur="1000" fill="hold"/>
                                        <p:tgtEl>
                                          <p:spTgt spid="48">
                                            <p:txEl>
                                              <p:pRg st="0" end="0"/>
                                            </p:txEl>
                                          </p:spTgt>
                                        </p:tgtEl>
                                        <p:attrNameLst>
                                          <p:attrName>ppt_y</p:attrName>
                                        </p:attrNameLst>
                                      </p:cBhvr>
                                      <p:tavLst>
                                        <p:tav tm="0">
                                          <p:val>
                                            <p:strVal val="#ppt_y+.1"/>
                                          </p:val>
                                        </p:tav>
                                        <p:tav tm="100000">
                                          <p:val>
                                            <p:strVal val="#ppt_y"/>
                                          </p:val>
                                        </p:tav>
                                      </p:tavLst>
                                    </p:anim>
                                  </p:childTnLst>
                                </p:cTn>
                              </p:par>
                            </p:childTnLst>
                          </p:cTn>
                        </p:par>
                        <p:par>
                          <p:cTn id="46" fill="hold">
                            <p:stCondLst>
                              <p:cond delay="4000"/>
                            </p:stCondLst>
                            <p:childTnLst>
                              <p:par>
                                <p:cTn id="47" presetID="42" presetClass="entr" presetSubtype="0" fill="hold" grpId="0" nodeType="afterEffect">
                                  <p:stCondLst>
                                    <p:cond delay="0"/>
                                  </p:stCondLst>
                                  <p:childTnLst>
                                    <p:set>
                                      <p:cBhvr>
                                        <p:cTn id="48" dur="1" fill="hold">
                                          <p:stCondLst>
                                            <p:cond delay="0"/>
                                          </p:stCondLst>
                                        </p:cTn>
                                        <p:tgtEl>
                                          <p:spTgt spid="48">
                                            <p:txEl>
                                              <p:pRg st="2" end="2"/>
                                            </p:txEl>
                                          </p:spTgt>
                                        </p:tgtEl>
                                        <p:attrNameLst>
                                          <p:attrName>style.visibility</p:attrName>
                                        </p:attrNameLst>
                                      </p:cBhvr>
                                      <p:to>
                                        <p:strVal val="visible"/>
                                      </p:to>
                                    </p:set>
                                    <p:animEffect transition="in" filter="fade">
                                      <p:cBhvr>
                                        <p:cTn id="49" dur="1000"/>
                                        <p:tgtEl>
                                          <p:spTgt spid="48">
                                            <p:txEl>
                                              <p:pRg st="2" end="2"/>
                                            </p:txEl>
                                          </p:spTgt>
                                        </p:tgtEl>
                                      </p:cBhvr>
                                    </p:animEffect>
                                    <p:anim calcmode="lin" valueType="num">
                                      <p:cBhvr>
                                        <p:cTn id="50" dur="1000" fill="hold"/>
                                        <p:tgtEl>
                                          <p:spTgt spid="48">
                                            <p:txEl>
                                              <p:pRg st="2" end="2"/>
                                            </p:txEl>
                                          </p:spTgt>
                                        </p:tgtEl>
                                        <p:attrNameLst>
                                          <p:attrName>ppt_x</p:attrName>
                                        </p:attrNameLst>
                                      </p:cBhvr>
                                      <p:tavLst>
                                        <p:tav tm="0">
                                          <p:val>
                                            <p:strVal val="#ppt_x"/>
                                          </p:val>
                                        </p:tav>
                                        <p:tav tm="100000">
                                          <p:val>
                                            <p:strVal val="#ppt_x"/>
                                          </p:val>
                                        </p:tav>
                                      </p:tavLst>
                                    </p:anim>
                                    <p:anim calcmode="lin" valueType="num">
                                      <p:cBhvr>
                                        <p:cTn id="51" dur="1000" fill="hold"/>
                                        <p:tgtEl>
                                          <p:spTgt spid="48">
                                            <p:txEl>
                                              <p:pRg st="2" end="2"/>
                                            </p:txEl>
                                          </p:spTgt>
                                        </p:tgtEl>
                                        <p:attrNameLst>
                                          <p:attrName>ppt_y</p:attrName>
                                        </p:attrNameLst>
                                      </p:cBhvr>
                                      <p:tavLst>
                                        <p:tav tm="0">
                                          <p:val>
                                            <p:strVal val="#ppt_y+.1"/>
                                          </p:val>
                                        </p:tav>
                                        <p:tav tm="100000">
                                          <p:val>
                                            <p:strVal val="#ppt_y"/>
                                          </p:val>
                                        </p:tav>
                                      </p:tavLst>
                                    </p:anim>
                                  </p:childTnLst>
                                </p:cTn>
                              </p:par>
                            </p:childTnLst>
                          </p:cTn>
                        </p:par>
                        <p:par>
                          <p:cTn id="52" fill="hold">
                            <p:stCondLst>
                              <p:cond delay="5000"/>
                            </p:stCondLst>
                            <p:childTnLst>
                              <p:par>
                                <p:cTn id="53" presetID="42" presetClass="entr" presetSubtype="0" fill="hold" grpId="0" nodeType="afterEffect">
                                  <p:stCondLst>
                                    <p:cond delay="0"/>
                                  </p:stCondLst>
                                  <p:childTnLst>
                                    <p:set>
                                      <p:cBhvr>
                                        <p:cTn id="54" dur="1" fill="hold">
                                          <p:stCondLst>
                                            <p:cond delay="0"/>
                                          </p:stCondLst>
                                        </p:cTn>
                                        <p:tgtEl>
                                          <p:spTgt spid="48">
                                            <p:txEl>
                                              <p:pRg st="4" end="4"/>
                                            </p:txEl>
                                          </p:spTgt>
                                        </p:tgtEl>
                                        <p:attrNameLst>
                                          <p:attrName>style.visibility</p:attrName>
                                        </p:attrNameLst>
                                      </p:cBhvr>
                                      <p:to>
                                        <p:strVal val="visible"/>
                                      </p:to>
                                    </p:set>
                                    <p:animEffect transition="in" filter="fade">
                                      <p:cBhvr>
                                        <p:cTn id="55" dur="1000"/>
                                        <p:tgtEl>
                                          <p:spTgt spid="48">
                                            <p:txEl>
                                              <p:pRg st="4" end="4"/>
                                            </p:txEl>
                                          </p:spTgt>
                                        </p:tgtEl>
                                      </p:cBhvr>
                                    </p:animEffect>
                                    <p:anim calcmode="lin" valueType="num">
                                      <p:cBhvr>
                                        <p:cTn id="56" dur="1000" fill="hold"/>
                                        <p:tgtEl>
                                          <p:spTgt spid="48">
                                            <p:txEl>
                                              <p:pRg st="4" end="4"/>
                                            </p:txEl>
                                          </p:spTgt>
                                        </p:tgtEl>
                                        <p:attrNameLst>
                                          <p:attrName>ppt_x</p:attrName>
                                        </p:attrNameLst>
                                      </p:cBhvr>
                                      <p:tavLst>
                                        <p:tav tm="0">
                                          <p:val>
                                            <p:strVal val="#ppt_x"/>
                                          </p:val>
                                        </p:tav>
                                        <p:tav tm="100000">
                                          <p:val>
                                            <p:strVal val="#ppt_x"/>
                                          </p:val>
                                        </p:tav>
                                      </p:tavLst>
                                    </p:anim>
                                    <p:anim calcmode="lin" valueType="num">
                                      <p:cBhvr>
                                        <p:cTn id="57" dur="1000" fill="hold"/>
                                        <p:tgtEl>
                                          <p:spTgt spid="48">
                                            <p:txEl>
                                              <p:pRg st="4" end="4"/>
                                            </p:txEl>
                                          </p:spTgt>
                                        </p:tgtEl>
                                        <p:attrNameLst>
                                          <p:attrName>ppt_y</p:attrName>
                                        </p:attrNameLst>
                                      </p:cBhvr>
                                      <p:tavLst>
                                        <p:tav tm="0">
                                          <p:val>
                                            <p:strVal val="#ppt_y+.1"/>
                                          </p:val>
                                        </p:tav>
                                        <p:tav tm="100000">
                                          <p:val>
                                            <p:strVal val="#ppt_y"/>
                                          </p:val>
                                        </p:tav>
                                      </p:tavLst>
                                    </p:anim>
                                  </p:childTnLst>
                                </p:cTn>
                              </p:par>
                            </p:childTnLst>
                          </p:cTn>
                        </p:par>
                        <p:par>
                          <p:cTn id="58" fill="hold">
                            <p:stCondLst>
                              <p:cond delay="6000"/>
                            </p:stCondLst>
                            <p:childTnLst>
                              <p:par>
                                <p:cTn id="59" presetID="42" presetClass="entr" presetSubtype="0" fill="hold" grpId="0" nodeType="afterEffect">
                                  <p:stCondLst>
                                    <p:cond delay="0"/>
                                  </p:stCondLst>
                                  <p:childTnLst>
                                    <p:set>
                                      <p:cBhvr>
                                        <p:cTn id="60" dur="1" fill="hold">
                                          <p:stCondLst>
                                            <p:cond delay="0"/>
                                          </p:stCondLst>
                                        </p:cTn>
                                        <p:tgtEl>
                                          <p:spTgt spid="48">
                                            <p:txEl>
                                              <p:pRg st="6" end="6"/>
                                            </p:txEl>
                                          </p:spTgt>
                                        </p:tgtEl>
                                        <p:attrNameLst>
                                          <p:attrName>style.visibility</p:attrName>
                                        </p:attrNameLst>
                                      </p:cBhvr>
                                      <p:to>
                                        <p:strVal val="visible"/>
                                      </p:to>
                                    </p:set>
                                    <p:animEffect transition="in" filter="fade">
                                      <p:cBhvr>
                                        <p:cTn id="61" dur="1000"/>
                                        <p:tgtEl>
                                          <p:spTgt spid="48">
                                            <p:txEl>
                                              <p:pRg st="6" end="6"/>
                                            </p:txEl>
                                          </p:spTgt>
                                        </p:tgtEl>
                                      </p:cBhvr>
                                    </p:animEffect>
                                    <p:anim calcmode="lin" valueType="num">
                                      <p:cBhvr>
                                        <p:cTn id="62" dur="1000" fill="hold"/>
                                        <p:tgtEl>
                                          <p:spTgt spid="48">
                                            <p:txEl>
                                              <p:pRg st="6" end="6"/>
                                            </p:txEl>
                                          </p:spTgt>
                                        </p:tgtEl>
                                        <p:attrNameLst>
                                          <p:attrName>ppt_x</p:attrName>
                                        </p:attrNameLst>
                                      </p:cBhvr>
                                      <p:tavLst>
                                        <p:tav tm="0">
                                          <p:val>
                                            <p:strVal val="#ppt_x"/>
                                          </p:val>
                                        </p:tav>
                                        <p:tav tm="100000">
                                          <p:val>
                                            <p:strVal val="#ppt_x"/>
                                          </p:val>
                                        </p:tav>
                                      </p:tavLst>
                                    </p:anim>
                                    <p:anim calcmode="lin" valueType="num">
                                      <p:cBhvr>
                                        <p:cTn id="63" dur="1000" fill="hold"/>
                                        <p:tgtEl>
                                          <p:spTgt spid="48">
                                            <p:txEl>
                                              <p:pRg st="6" end="6"/>
                                            </p:txEl>
                                          </p:spTgt>
                                        </p:tgtEl>
                                        <p:attrNameLst>
                                          <p:attrName>ppt_y</p:attrName>
                                        </p:attrNameLst>
                                      </p:cBhvr>
                                      <p:tavLst>
                                        <p:tav tm="0">
                                          <p:val>
                                            <p:strVal val="#ppt_y+.1"/>
                                          </p:val>
                                        </p:tav>
                                        <p:tav tm="100000">
                                          <p:val>
                                            <p:strVal val="#ppt_y"/>
                                          </p:val>
                                        </p:tav>
                                      </p:tavLst>
                                    </p:anim>
                                  </p:childTnLst>
                                </p:cTn>
                              </p:par>
                            </p:childTnLst>
                          </p:cTn>
                        </p:par>
                        <p:par>
                          <p:cTn id="64" fill="hold">
                            <p:stCondLst>
                              <p:cond delay="7000"/>
                            </p:stCondLst>
                            <p:childTnLst>
                              <p:par>
                                <p:cTn id="65" presetID="53" presetClass="entr" presetSubtype="16" fill="hold" nodeType="afterEffect">
                                  <p:stCondLst>
                                    <p:cond delay="0"/>
                                  </p:stCondLst>
                                  <p:childTnLst>
                                    <p:set>
                                      <p:cBhvr>
                                        <p:cTn id="66" dur="1" fill="hold">
                                          <p:stCondLst>
                                            <p:cond delay="0"/>
                                          </p:stCondLst>
                                        </p:cTn>
                                        <p:tgtEl>
                                          <p:spTgt spid="59"/>
                                        </p:tgtEl>
                                        <p:attrNameLst>
                                          <p:attrName>style.visibility</p:attrName>
                                        </p:attrNameLst>
                                      </p:cBhvr>
                                      <p:to>
                                        <p:strVal val="visible"/>
                                      </p:to>
                                    </p:set>
                                    <p:anim calcmode="lin" valueType="num">
                                      <p:cBhvr>
                                        <p:cTn id="67" dur="500" fill="hold"/>
                                        <p:tgtEl>
                                          <p:spTgt spid="59"/>
                                        </p:tgtEl>
                                        <p:attrNameLst>
                                          <p:attrName>ppt_w</p:attrName>
                                        </p:attrNameLst>
                                      </p:cBhvr>
                                      <p:tavLst>
                                        <p:tav tm="0">
                                          <p:val>
                                            <p:fltVal val="0"/>
                                          </p:val>
                                        </p:tav>
                                        <p:tav tm="100000">
                                          <p:val>
                                            <p:strVal val="#ppt_w"/>
                                          </p:val>
                                        </p:tav>
                                      </p:tavLst>
                                    </p:anim>
                                    <p:anim calcmode="lin" valueType="num">
                                      <p:cBhvr>
                                        <p:cTn id="68" dur="500" fill="hold"/>
                                        <p:tgtEl>
                                          <p:spTgt spid="59"/>
                                        </p:tgtEl>
                                        <p:attrNameLst>
                                          <p:attrName>ppt_h</p:attrName>
                                        </p:attrNameLst>
                                      </p:cBhvr>
                                      <p:tavLst>
                                        <p:tav tm="0">
                                          <p:val>
                                            <p:fltVal val="0"/>
                                          </p:val>
                                        </p:tav>
                                        <p:tav tm="100000">
                                          <p:val>
                                            <p:strVal val="#ppt_h"/>
                                          </p:val>
                                        </p:tav>
                                      </p:tavLst>
                                    </p:anim>
                                    <p:animEffect transition="in" filter="fade">
                                      <p:cBhvr>
                                        <p:cTn id="69" dur="500"/>
                                        <p:tgtEl>
                                          <p:spTgt spid="59"/>
                                        </p:tgtEl>
                                      </p:cBhvr>
                                    </p:animEffect>
                                  </p:childTnLst>
                                </p:cTn>
                              </p:par>
                              <p:par>
                                <p:cTn id="70" presetID="53" presetClass="entr" presetSubtype="16" fill="hold" grpId="0" nodeType="withEffect">
                                  <p:stCondLst>
                                    <p:cond delay="0"/>
                                  </p:stCondLst>
                                  <p:childTnLst>
                                    <p:set>
                                      <p:cBhvr>
                                        <p:cTn id="71" dur="1" fill="hold">
                                          <p:stCondLst>
                                            <p:cond delay="0"/>
                                          </p:stCondLst>
                                        </p:cTn>
                                        <p:tgtEl>
                                          <p:spTgt spid="42"/>
                                        </p:tgtEl>
                                        <p:attrNameLst>
                                          <p:attrName>style.visibility</p:attrName>
                                        </p:attrNameLst>
                                      </p:cBhvr>
                                      <p:to>
                                        <p:strVal val="visible"/>
                                      </p:to>
                                    </p:set>
                                    <p:anim calcmode="lin" valueType="num">
                                      <p:cBhvr>
                                        <p:cTn id="72" dur="500" fill="hold"/>
                                        <p:tgtEl>
                                          <p:spTgt spid="42"/>
                                        </p:tgtEl>
                                        <p:attrNameLst>
                                          <p:attrName>ppt_w</p:attrName>
                                        </p:attrNameLst>
                                      </p:cBhvr>
                                      <p:tavLst>
                                        <p:tav tm="0">
                                          <p:val>
                                            <p:fltVal val="0"/>
                                          </p:val>
                                        </p:tav>
                                        <p:tav tm="100000">
                                          <p:val>
                                            <p:strVal val="#ppt_w"/>
                                          </p:val>
                                        </p:tav>
                                      </p:tavLst>
                                    </p:anim>
                                    <p:anim calcmode="lin" valueType="num">
                                      <p:cBhvr>
                                        <p:cTn id="73" dur="500" fill="hold"/>
                                        <p:tgtEl>
                                          <p:spTgt spid="42"/>
                                        </p:tgtEl>
                                        <p:attrNameLst>
                                          <p:attrName>ppt_h</p:attrName>
                                        </p:attrNameLst>
                                      </p:cBhvr>
                                      <p:tavLst>
                                        <p:tav tm="0">
                                          <p:val>
                                            <p:fltVal val="0"/>
                                          </p:val>
                                        </p:tav>
                                        <p:tav tm="100000">
                                          <p:val>
                                            <p:strVal val="#ppt_h"/>
                                          </p:val>
                                        </p:tav>
                                      </p:tavLst>
                                    </p:anim>
                                    <p:animEffect transition="in" filter="fade">
                                      <p:cBhvr>
                                        <p:cTn id="74" dur="500"/>
                                        <p:tgtEl>
                                          <p:spTgt spid="42"/>
                                        </p:tgtEl>
                                      </p:cBhvr>
                                    </p:animEffect>
                                  </p:childTnLst>
                                </p:cTn>
                              </p:par>
                            </p:childTnLst>
                          </p:cTn>
                        </p:par>
                        <p:par>
                          <p:cTn id="75" fill="hold">
                            <p:stCondLst>
                              <p:cond delay="7500"/>
                            </p:stCondLst>
                            <p:childTnLst>
                              <p:par>
                                <p:cTn id="76" presetID="42" presetClass="entr" presetSubtype="0" fill="hold" grpId="0" nodeType="afterEffect">
                                  <p:stCondLst>
                                    <p:cond delay="0"/>
                                  </p:stCondLst>
                                  <p:childTnLst>
                                    <p:set>
                                      <p:cBhvr>
                                        <p:cTn id="77" dur="1" fill="hold">
                                          <p:stCondLst>
                                            <p:cond delay="0"/>
                                          </p:stCondLst>
                                        </p:cTn>
                                        <p:tgtEl>
                                          <p:spTgt spid="45"/>
                                        </p:tgtEl>
                                        <p:attrNameLst>
                                          <p:attrName>style.visibility</p:attrName>
                                        </p:attrNameLst>
                                      </p:cBhvr>
                                      <p:to>
                                        <p:strVal val="visible"/>
                                      </p:to>
                                    </p:set>
                                    <p:animEffect transition="in" filter="fade">
                                      <p:cBhvr>
                                        <p:cTn id="78" dur="1000"/>
                                        <p:tgtEl>
                                          <p:spTgt spid="45"/>
                                        </p:tgtEl>
                                      </p:cBhvr>
                                    </p:animEffect>
                                    <p:anim calcmode="lin" valueType="num">
                                      <p:cBhvr>
                                        <p:cTn id="79" dur="1000" fill="hold"/>
                                        <p:tgtEl>
                                          <p:spTgt spid="45"/>
                                        </p:tgtEl>
                                        <p:attrNameLst>
                                          <p:attrName>ppt_x</p:attrName>
                                        </p:attrNameLst>
                                      </p:cBhvr>
                                      <p:tavLst>
                                        <p:tav tm="0">
                                          <p:val>
                                            <p:strVal val="#ppt_x"/>
                                          </p:val>
                                        </p:tav>
                                        <p:tav tm="100000">
                                          <p:val>
                                            <p:strVal val="#ppt_x"/>
                                          </p:val>
                                        </p:tav>
                                      </p:tavLst>
                                    </p:anim>
                                    <p:anim calcmode="lin" valueType="num">
                                      <p:cBhvr>
                                        <p:cTn id="80" dur="1000" fill="hold"/>
                                        <p:tgtEl>
                                          <p:spTgt spid="45"/>
                                        </p:tgtEl>
                                        <p:attrNameLst>
                                          <p:attrName>ppt_y</p:attrName>
                                        </p:attrNameLst>
                                      </p:cBhvr>
                                      <p:tavLst>
                                        <p:tav tm="0">
                                          <p:val>
                                            <p:strVal val="#ppt_y+.1"/>
                                          </p:val>
                                        </p:tav>
                                        <p:tav tm="100000">
                                          <p:val>
                                            <p:strVal val="#ppt_y"/>
                                          </p:val>
                                        </p:tav>
                                      </p:tavLst>
                                    </p:anim>
                                  </p:childTnLst>
                                </p:cTn>
                              </p:par>
                            </p:childTnLst>
                          </p:cTn>
                        </p:par>
                        <p:par>
                          <p:cTn id="81" fill="hold">
                            <p:stCondLst>
                              <p:cond delay="8500"/>
                            </p:stCondLst>
                            <p:childTnLst>
                              <p:par>
                                <p:cTn id="82" presetID="22" presetClass="entr" presetSubtype="8" fill="hold" nodeType="afterEffect">
                                  <p:stCondLst>
                                    <p:cond delay="0"/>
                                  </p:stCondLst>
                                  <p:childTnLst>
                                    <p:set>
                                      <p:cBhvr>
                                        <p:cTn id="83" dur="1" fill="hold">
                                          <p:stCondLst>
                                            <p:cond delay="0"/>
                                          </p:stCondLst>
                                        </p:cTn>
                                        <p:tgtEl>
                                          <p:spTgt spid="51"/>
                                        </p:tgtEl>
                                        <p:attrNameLst>
                                          <p:attrName>style.visibility</p:attrName>
                                        </p:attrNameLst>
                                      </p:cBhvr>
                                      <p:to>
                                        <p:strVal val="visible"/>
                                      </p:to>
                                    </p:set>
                                    <p:animEffect transition="in" filter="wipe(left)">
                                      <p:cBhvr>
                                        <p:cTn id="84" dur="500"/>
                                        <p:tgtEl>
                                          <p:spTgt spid="51"/>
                                        </p:tgtEl>
                                      </p:cBhvr>
                                    </p:animEffect>
                                  </p:childTnLst>
                                </p:cTn>
                              </p:par>
                            </p:childTnLst>
                          </p:cTn>
                        </p:par>
                        <p:par>
                          <p:cTn id="85" fill="hold">
                            <p:stCondLst>
                              <p:cond delay="9000"/>
                            </p:stCondLst>
                            <p:childTnLst>
                              <p:par>
                                <p:cTn id="86" presetID="53" presetClass="entr" presetSubtype="16" fill="hold" nodeType="afterEffect">
                                  <p:stCondLst>
                                    <p:cond delay="0"/>
                                  </p:stCondLst>
                                  <p:childTnLst>
                                    <p:set>
                                      <p:cBhvr>
                                        <p:cTn id="87" dur="1" fill="hold">
                                          <p:stCondLst>
                                            <p:cond delay="0"/>
                                          </p:stCondLst>
                                        </p:cTn>
                                        <p:tgtEl>
                                          <p:spTgt spid="60"/>
                                        </p:tgtEl>
                                        <p:attrNameLst>
                                          <p:attrName>style.visibility</p:attrName>
                                        </p:attrNameLst>
                                      </p:cBhvr>
                                      <p:to>
                                        <p:strVal val="visible"/>
                                      </p:to>
                                    </p:set>
                                    <p:anim calcmode="lin" valueType="num">
                                      <p:cBhvr>
                                        <p:cTn id="88" dur="500" fill="hold"/>
                                        <p:tgtEl>
                                          <p:spTgt spid="60"/>
                                        </p:tgtEl>
                                        <p:attrNameLst>
                                          <p:attrName>ppt_w</p:attrName>
                                        </p:attrNameLst>
                                      </p:cBhvr>
                                      <p:tavLst>
                                        <p:tav tm="0">
                                          <p:val>
                                            <p:fltVal val="0"/>
                                          </p:val>
                                        </p:tav>
                                        <p:tav tm="100000">
                                          <p:val>
                                            <p:strVal val="#ppt_w"/>
                                          </p:val>
                                        </p:tav>
                                      </p:tavLst>
                                    </p:anim>
                                    <p:anim calcmode="lin" valueType="num">
                                      <p:cBhvr>
                                        <p:cTn id="89" dur="500" fill="hold"/>
                                        <p:tgtEl>
                                          <p:spTgt spid="60"/>
                                        </p:tgtEl>
                                        <p:attrNameLst>
                                          <p:attrName>ppt_h</p:attrName>
                                        </p:attrNameLst>
                                      </p:cBhvr>
                                      <p:tavLst>
                                        <p:tav tm="0">
                                          <p:val>
                                            <p:fltVal val="0"/>
                                          </p:val>
                                        </p:tav>
                                        <p:tav tm="100000">
                                          <p:val>
                                            <p:strVal val="#ppt_h"/>
                                          </p:val>
                                        </p:tav>
                                      </p:tavLst>
                                    </p:anim>
                                    <p:animEffect transition="in" filter="fade">
                                      <p:cBhvr>
                                        <p:cTn id="90" dur="500"/>
                                        <p:tgtEl>
                                          <p:spTgt spid="60"/>
                                        </p:tgtEl>
                                      </p:cBhvr>
                                    </p:animEffect>
                                  </p:childTnLst>
                                </p:cTn>
                              </p:par>
                              <p:par>
                                <p:cTn id="91" presetID="53" presetClass="entr" presetSubtype="16" fill="hold" grpId="0" nodeType="withEffect">
                                  <p:stCondLst>
                                    <p:cond delay="0"/>
                                  </p:stCondLst>
                                  <p:childTnLst>
                                    <p:set>
                                      <p:cBhvr>
                                        <p:cTn id="92" dur="1" fill="hold">
                                          <p:stCondLst>
                                            <p:cond delay="0"/>
                                          </p:stCondLst>
                                        </p:cTn>
                                        <p:tgtEl>
                                          <p:spTgt spid="43"/>
                                        </p:tgtEl>
                                        <p:attrNameLst>
                                          <p:attrName>style.visibility</p:attrName>
                                        </p:attrNameLst>
                                      </p:cBhvr>
                                      <p:to>
                                        <p:strVal val="visible"/>
                                      </p:to>
                                    </p:set>
                                    <p:anim calcmode="lin" valueType="num">
                                      <p:cBhvr>
                                        <p:cTn id="93" dur="500" fill="hold"/>
                                        <p:tgtEl>
                                          <p:spTgt spid="43"/>
                                        </p:tgtEl>
                                        <p:attrNameLst>
                                          <p:attrName>ppt_w</p:attrName>
                                        </p:attrNameLst>
                                      </p:cBhvr>
                                      <p:tavLst>
                                        <p:tav tm="0">
                                          <p:val>
                                            <p:fltVal val="0"/>
                                          </p:val>
                                        </p:tav>
                                        <p:tav tm="100000">
                                          <p:val>
                                            <p:strVal val="#ppt_w"/>
                                          </p:val>
                                        </p:tav>
                                      </p:tavLst>
                                    </p:anim>
                                    <p:anim calcmode="lin" valueType="num">
                                      <p:cBhvr>
                                        <p:cTn id="94" dur="500" fill="hold"/>
                                        <p:tgtEl>
                                          <p:spTgt spid="43"/>
                                        </p:tgtEl>
                                        <p:attrNameLst>
                                          <p:attrName>ppt_h</p:attrName>
                                        </p:attrNameLst>
                                      </p:cBhvr>
                                      <p:tavLst>
                                        <p:tav tm="0">
                                          <p:val>
                                            <p:fltVal val="0"/>
                                          </p:val>
                                        </p:tav>
                                        <p:tav tm="100000">
                                          <p:val>
                                            <p:strVal val="#ppt_h"/>
                                          </p:val>
                                        </p:tav>
                                      </p:tavLst>
                                    </p:anim>
                                    <p:animEffect transition="in" filter="fade">
                                      <p:cBhvr>
                                        <p:cTn id="95" dur="500"/>
                                        <p:tgtEl>
                                          <p:spTgt spid="43"/>
                                        </p:tgtEl>
                                      </p:cBhvr>
                                    </p:animEffect>
                                  </p:childTnLst>
                                </p:cTn>
                              </p:par>
                            </p:childTnLst>
                          </p:cTn>
                        </p:par>
                        <p:par>
                          <p:cTn id="96" fill="hold">
                            <p:stCondLst>
                              <p:cond delay="9500"/>
                            </p:stCondLst>
                            <p:childTnLst>
                              <p:par>
                                <p:cTn id="97" presetID="42" presetClass="entr" presetSubtype="0" fill="hold" grpId="0" nodeType="afterEffect">
                                  <p:stCondLst>
                                    <p:cond delay="0"/>
                                  </p:stCondLst>
                                  <p:childTnLst>
                                    <p:set>
                                      <p:cBhvr>
                                        <p:cTn id="98" dur="1" fill="hold">
                                          <p:stCondLst>
                                            <p:cond delay="0"/>
                                          </p:stCondLst>
                                        </p:cTn>
                                        <p:tgtEl>
                                          <p:spTgt spid="46"/>
                                        </p:tgtEl>
                                        <p:attrNameLst>
                                          <p:attrName>style.visibility</p:attrName>
                                        </p:attrNameLst>
                                      </p:cBhvr>
                                      <p:to>
                                        <p:strVal val="visible"/>
                                      </p:to>
                                    </p:set>
                                    <p:animEffect transition="in" filter="fade">
                                      <p:cBhvr>
                                        <p:cTn id="99" dur="1000"/>
                                        <p:tgtEl>
                                          <p:spTgt spid="46"/>
                                        </p:tgtEl>
                                      </p:cBhvr>
                                    </p:animEffect>
                                    <p:anim calcmode="lin" valueType="num">
                                      <p:cBhvr>
                                        <p:cTn id="100" dur="1000" fill="hold"/>
                                        <p:tgtEl>
                                          <p:spTgt spid="46"/>
                                        </p:tgtEl>
                                        <p:attrNameLst>
                                          <p:attrName>ppt_x</p:attrName>
                                        </p:attrNameLst>
                                      </p:cBhvr>
                                      <p:tavLst>
                                        <p:tav tm="0">
                                          <p:val>
                                            <p:strVal val="#ppt_x"/>
                                          </p:val>
                                        </p:tav>
                                        <p:tav tm="100000">
                                          <p:val>
                                            <p:strVal val="#ppt_x"/>
                                          </p:val>
                                        </p:tav>
                                      </p:tavLst>
                                    </p:anim>
                                    <p:anim calcmode="lin" valueType="num">
                                      <p:cBhvr>
                                        <p:cTn id="101" dur="1000" fill="hold"/>
                                        <p:tgtEl>
                                          <p:spTgt spid="46"/>
                                        </p:tgtEl>
                                        <p:attrNameLst>
                                          <p:attrName>ppt_y</p:attrName>
                                        </p:attrNameLst>
                                      </p:cBhvr>
                                      <p:tavLst>
                                        <p:tav tm="0">
                                          <p:val>
                                            <p:strVal val="#ppt_y+.1"/>
                                          </p:val>
                                        </p:tav>
                                        <p:tav tm="100000">
                                          <p:val>
                                            <p:strVal val="#ppt_y"/>
                                          </p:val>
                                        </p:tav>
                                      </p:tavLst>
                                    </p:anim>
                                  </p:childTnLst>
                                </p:cTn>
                              </p:par>
                            </p:childTnLst>
                          </p:cTn>
                        </p:par>
                        <p:par>
                          <p:cTn id="102" fill="hold">
                            <p:stCondLst>
                              <p:cond delay="10500"/>
                            </p:stCondLst>
                            <p:childTnLst>
                              <p:par>
                                <p:cTn id="103" presetID="22" presetClass="entr" presetSubtype="8" fill="hold" nodeType="afterEffect">
                                  <p:stCondLst>
                                    <p:cond delay="0"/>
                                  </p:stCondLst>
                                  <p:childTnLst>
                                    <p:set>
                                      <p:cBhvr>
                                        <p:cTn id="104" dur="1" fill="hold">
                                          <p:stCondLst>
                                            <p:cond delay="0"/>
                                          </p:stCondLst>
                                        </p:cTn>
                                        <p:tgtEl>
                                          <p:spTgt spid="50"/>
                                        </p:tgtEl>
                                        <p:attrNameLst>
                                          <p:attrName>style.visibility</p:attrName>
                                        </p:attrNameLst>
                                      </p:cBhvr>
                                      <p:to>
                                        <p:strVal val="visible"/>
                                      </p:to>
                                    </p:set>
                                    <p:animEffect transition="in" filter="wipe(left)">
                                      <p:cBhvr>
                                        <p:cTn id="105" dur="500"/>
                                        <p:tgtEl>
                                          <p:spTgt spid="50"/>
                                        </p:tgtEl>
                                      </p:cBhvr>
                                    </p:animEffect>
                                  </p:childTnLst>
                                </p:cTn>
                              </p:par>
                            </p:childTnLst>
                          </p:cTn>
                        </p:par>
                        <p:par>
                          <p:cTn id="106" fill="hold">
                            <p:stCondLst>
                              <p:cond delay="11000"/>
                            </p:stCondLst>
                            <p:childTnLst>
                              <p:par>
                                <p:cTn id="107" presetID="53" presetClass="entr" presetSubtype="16" fill="hold" nodeType="afterEffect">
                                  <p:stCondLst>
                                    <p:cond delay="0"/>
                                  </p:stCondLst>
                                  <p:childTnLst>
                                    <p:set>
                                      <p:cBhvr>
                                        <p:cTn id="108" dur="1" fill="hold">
                                          <p:stCondLst>
                                            <p:cond delay="0"/>
                                          </p:stCondLst>
                                        </p:cTn>
                                        <p:tgtEl>
                                          <p:spTgt spid="61"/>
                                        </p:tgtEl>
                                        <p:attrNameLst>
                                          <p:attrName>style.visibility</p:attrName>
                                        </p:attrNameLst>
                                      </p:cBhvr>
                                      <p:to>
                                        <p:strVal val="visible"/>
                                      </p:to>
                                    </p:set>
                                    <p:anim calcmode="lin" valueType="num">
                                      <p:cBhvr>
                                        <p:cTn id="109" dur="500" fill="hold"/>
                                        <p:tgtEl>
                                          <p:spTgt spid="61"/>
                                        </p:tgtEl>
                                        <p:attrNameLst>
                                          <p:attrName>ppt_w</p:attrName>
                                        </p:attrNameLst>
                                      </p:cBhvr>
                                      <p:tavLst>
                                        <p:tav tm="0">
                                          <p:val>
                                            <p:fltVal val="0"/>
                                          </p:val>
                                        </p:tav>
                                        <p:tav tm="100000">
                                          <p:val>
                                            <p:strVal val="#ppt_w"/>
                                          </p:val>
                                        </p:tav>
                                      </p:tavLst>
                                    </p:anim>
                                    <p:anim calcmode="lin" valueType="num">
                                      <p:cBhvr>
                                        <p:cTn id="110" dur="500" fill="hold"/>
                                        <p:tgtEl>
                                          <p:spTgt spid="61"/>
                                        </p:tgtEl>
                                        <p:attrNameLst>
                                          <p:attrName>ppt_h</p:attrName>
                                        </p:attrNameLst>
                                      </p:cBhvr>
                                      <p:tavLst>
                                        <p:tav tm="0">
                                          <p:val>
                                            <p:fltVal val="0"/>
                                          </p:val>
                                        </p:tav>
                                        <p:tav tm="100000">
                                          <p:val>
                                            <p:strVal val="#ppt_h"/>
                                          </p:val>
                                        </p:tav>
                                      </p:tavLst>
                                    </p:anim>
                                    <p:animEffect transition="in" filter="fade">
                                      <p:cBhvr>
                                        <p:cTn id="111" dur="500"/>
                                        <p:tgtEl>
                                          <p:spTgt spid="61"/>
                                        </p:tgtEl>
                                      </p:cBhvr>
                                    </p:animEffect>
                                  </p:childTnLst>
                                </p:cTn>
                              </p:par>
                              <p:par>
                                <p:cTn id="112" presetID="53" presetClass="entr" presetSubtype="16" fill="hold" grpId="0" nodeType="withEffect">
                                  <p:stCondLst>
                                    <p:cond delay="0"/>
                                  </p:stCondLst>
                                  <p:childTnLst>
                                    <p:set>
                                      <p:cBhvr>
                                        <p:cTn id="113" dur="1" fill="hold">
                                          <p:stCondLst>
                                            <p:cond delay="0"/>
                                          </p:stCondLst>
                                        </p:cTn>
                                        <p:tgtEl>
                                          <p:spTgt spid="44"/>
                                        </p:tgtEl>
                                        <p:attrNameLst>
                                          <p:attrName>style.visibility</p:attrName>
                                        </p:attrNameLst>
                                      </p:cBhvr>
                                      <p:to>
                                        <p:strVal val="visible"/>
                                      </p:to>
                                    </p:set>
                                    <p:anim calcmode="lin" valueType="num">
                                      <p:cBhvr>
                                        <p:cTn id="114" dur="500" fill="hold"/>
                                        <p:tgtEl>
                                          <p:spTgt spid="44"/>
                                        </p:tgtEl>
                                        <p:attrNameLst>
                                          <p:attrName>ppt_w</p:attrName>
                                        </p:attrNameLst>
                                      </p:cBhvr>
                                      <p:tavLst>
                                        <p:tav tm="0">
                                          <p:val>
                                            <p:fltVal val="0"/>
                                          </p:val>
                                        </p:tav>
                                        <p:tav tm="100000">
                                          <p:val>
                                            <p:strVal val="#ppt_w"/>
                                          </p:val>
                                        </p:tav>
                                      </p:tavLst>
                                    </p:anim>
                                    <p:anim calcmode="lin" valueType="num">
                                      <p:cBhvr>
                                        <p:cTn id="115" dur="500" fill="hold"/>
                                        <p:tgtEl>
                                          <p:spTgt spid="44"/>
                                        </p:tgtEl>
                                        <p:attrNameLst>
                                          <p:attrName>ppt_h</p:attrName>
                                        </p:attrNameLst>
                                      </p:cBhvr>
                                      <p:tavLst>
                                        <p:tav tm="0">
                                          <p:val>
                                            <p:fltVal val="0"/>
                                          </p:val>
                                        </p:tav>
                                        <p:tav tm="100000">
                                          <p:val>
                                            <p:strVal val="#ppt_h"/>
                                          </p:val>
                                        </p:tav>
                                      </p:tavLst>
                                    </p:anim>
                                    <p:animEffect transition="in" filter="fade">
                                      <p:cBhvr>
                                        <p:cTn id="116" dur="500"/>
                                        <p:tgtEl>
                                          <p:spTgt spid="44"/>
                                        </p:tgtEl>
                                      </p:cBhvr>
                                    </p:animEffect>
                                  </p:childTnLst>
                                </p:cTn>
                              </p:par>
                            </p:childTnLst>
                          </p:cTn>
                        </p:par>
                        <p:par>
                          <p:cTn id="117" fill="hold">
                            <p:stCondLst>
                              <p:cond delay="11500"/>
                            </p:stCondLst>
                            <p:childTnLst>
                              <p:par>
                                <p:cTn id="118" presetID="42" presetClass="entr" presetSubtype="0" fill="hold" grpId="0" nodeType="afterEffect">
                                  <p:stCondLst>
                                    <p:cond delay="0"/>
                                  </p:stCondLst>
                                  <p:childTnLst>
                                    <p:set>
                                      <p:cBhvr>
                                        <p:cTn id="119" dur="1" fill="hold">
                                          <p:stCondLst>
                                            <p:cond delay="0"/>
                                          </p:stCondLst>
                                        </p:cTn>
                                        <p:tgtEl>
                                          <p:spTgt spid="47"/>
                                        </p:tgtEl>
                                        <p:attrNameLst>
                                          <p:attrName>style.visibility</p:attrName>
                                        </p:attrNameLst>
                                      </p:cBhvr>
                                      <p:to>
                                        <p:strVal val="visible"/>
                                      </p:to>
                                    </p:set>
                                    <p:animEffect transition="in" filter="fade">
                                      <p:cBhvr>
                                        <p:cTn id="120" dur="1000"/>
                                        <p:tgtEl>
                                          <p:spTgt spid="47"/>
                                        </p:tgtEl>
                                      </p:cBhvr>
                                    </p:animEffect>
                                    <p:anim calcmode="lin" valueType="num">
                                      <p:cBhvr>
                                        <p:cTn id="121" dur="1000" fill="hold"/>
                                        <p:tgtEl>
                                          <p:spTgt spid="47"/>
                                        </p:tgtEl>
                                        <p:attrNameLst>
                                          <p:attrName>ppt_x</p:attrName>
                                        </p:attrNameLst>
                                      </p:cBhvr>
                                      <p:tavLst>
                                        <p:tav tm="0">
                                          <p:val>
                                            <p:strVal val="#ppt_x"/>
                                          </p:val>
                                        </p:tav>
                                        <p:tav tm="100000">
                                          <p:val>
                                            <p:strVal val="#ppt_x"/>
                                          </p:val>
                                        </p:tav>
                                      </p:tavLst>
                                    </p:anim>
                                    <p:anim calcmode="lin" valueType="num">
                                      <p:cBhvr>
                                        <p:cTn id="122" dur="1000" fill="hold"/>
                                        <p:tgtEl>
                                          <p:spTgt spid="4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25" grpId="0" animBg="1"/>
      <p:bldP spid="26" grpId="0" animBg="1"/>
      <p:bldP spid="58" grpId="0" animBg="1"/>
      <p:bldP spid="28" grpId="0"/>
      <p:bldP spid="29" grpId="0"/>
      <p:bldP spid="42" grpId="0" animBg="1"/>
      <p:bldP spid="43" grpId="0" animBg="1"/>
      <p:bldP spid="44" grpId="0" animBg="1"/>
      <p:bldP spid="45" grpId="0"/>
      <p:bldP spid="46" grpId="0"/>
      <p:bldP spid="47" grpId="0"/>
      <p:bldP spid="48" grpId="0" build="p"/>
      <p:bldP spid="52" grpId="0"/>
    </p:bldLst>
  </p:timing>
</p:sld>
</file>

<file path=ppt/slides/slide7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cxnSp>
        <p:nvCxnSpPr>
          <p:cNvPr id="3" name="Straight Connector 2"/>
          <p:cNvCxnSpPr/>
          <p:nvPr/>
        </p:nvCxnSpPr>
        <p:spPr>
          <a:xfrm>
            <a:off x="7659445" y="1753496"/>
            <a:ext cx="43030" cy="5104504"/>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1"/>
          <p:cNvCxnSpPr/>
          <p:nvPr/>
        </p:nvCxnSpPr>
        <p:spPr>
          <a:xfrm>
            <a:off x="3910405" y="1742725"/>
            <a:ext cx="3749040" cy="1"/>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8" name="Text Box 10"/>
          <p:cNvSpPr txBox="1">
            <a:spLocks noChangeArrowheads="1"/>
          </p:cNvSpPr>
          <p:nvPr/>
        </p:nvSpPr>
        <p:spPr bwMode="auto">
          <a:xfrm>
            <a:off x="8037689" y="2544272"/>
            <a:ext cx="3867265" cy="683264"/>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400" dirty="0">
                <a:solidFill>
                  <a:srgbClr val="EF3425"/>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9" name="Group 8"/>
          <p:cNvGrpSpPr/>
          <p:nvPr/>
        </p:nvGrpSpPr>
        <p:grpSpPr>
          <a:xfrm>
            <a:off x="7404912" y="2634583"/>
            <a:ext cx="548640" cy="548640"/>
            <a:chOff x="8093534" y="1164886"/>
            <a:chExt cx="548640" cy="548640"/>
          </a:xfrm>
        </p:grpSpPr>
        <p:sp>
          <p:nvSpPr>
            <p:cNvPr id="10" name="Oval 9"/>
            <p:cNvSpPr>
              <a:spLocks noChangeAspect="1"/>
            </p:cNvSpPr>
            <p:nvPr/>
          </p:nvSpPr>
          <p:spPr>
            <a:xfrm>
              <a:off x="8093534" y="1164886"/>
              <a:ext cx="548640" cy="548640"/>
            </a:xfrm>
            <a:prstGeom prst="ellipse">
              <a:avLst/>
            </a:prstGeom>
            <a:solidFill>
              <a:srgbClr val="EF3425"/>
            </a:solidFill>
            <a:ln w="63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p>
          </p:txBody>
        </p:sp>
        <p:sp>
          <p:nvSpPr>
            <p:cNvPr id="11"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p>
          </p:txBody>
        </p:sp>
      </p:grpSp>
      <p:sp>
        <p:nvSpPr>
          <p:cNvPr id="12" name="Text Box 10"/>
          <p:cNvSpPr txBox="1">
            <a:spLocks noChangeArrowheads="1"/>
          </p:cNvSpPr>
          <p:nvPr/>
        </p:nvSpPr>
        <p:spPr bwMode="auto">
          <a:xfrm>
            <a:off x="8037689" y="3334421"/>
            <a:ext cx="3867265" cy="683264"/>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400" dirty="0">
                <a:solidFill>
                  <a:srgbClr val="44546B"/>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13" name="Group 12"/>
          <p:cNvGrpSpPr/>
          <p:nvPr/>
        </p:nvGrpSpPr>
        <p:grpSpPr>
          <a:xfrm>
            <a:off x="7404912" y="3424732"/>
            <a:ext cx="548640" cy="548640"/>
            <a:chOff x="8093534" y="1164886"/>
            <a:chExt cx="548640" cy="548640"/>
          </a:xfrm>
        </p:grpSpPr>
        <p:sp>
          <p:nvSpPr>
            <p:cNvPr id="14" name="Oval 13"/>
            <p:cNvSpPr>
              <a:spLocks noChangeAspect="1"/>
            </p:cNvSpPr>
            <p:nvPr/>
          </p:nvSpPr>
          <p:spPr>
            <a:xfrm>
              <a:off x="8093534" y="1164886"/>
              <a:ext cx="548640" cy="548640"/>
            </a:xfrm>
            <a:prstGeom prst="ellipse">
              <a:avLst/>
            </a:prstGeom>
            <a:solidFill>
              <a:srgbClr val="44546B"/>
            </a:solidFill>
            <a:ln w="63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p>
          </p:txBody>
        </p:sp>
        <p:sp>
          <p:nvSpPr>
            <p:cNvPr id="15"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p>
          </p:txBody>
        </p:sp>
      </p:grpSp>
      <p:sp>
        <p:nvSpPr>
          <p:cNvPr id="16" name="Text Box 10"/>
          <p:cNvSpPr txBox="1">
            <a:spLocks noChangeArrowheads="1"/>
          </p:cNvSpPr>
          <p:nvPr/>
        </p:nvSpPr>
        <p:spPr bwMode="auto">
          <a:xfrm>
            <a:off x="8037689" y="4119941"/>
            <a:ext cx="3867265" cy="683264"/>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400" dirty="0">
                <a:solidFill>
                  <a:srgbClr val="5C7089"/>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17" name="Group 16"/>
          <p:cNvGrpSpPr/>
          <p:nvPr/>
        </p:nvGrpSpPr>
        <p:grpSpPr>
          <a:xfrm>
            <a:off x="7404912" y="4210252"/>
            <a:ext cx="548640" cy="548640"/>
            <a:chOff x="8093534" y="1164886"/>
            <a:chExt cx="548640" cy="548640"/>
          </a:xfrm>
        </p:grpSpPr>
        <p:sp>
          <p:nvSpPr>
            <p:cNvPr id="18" name="Oval 17"/>
            <p:cNvSpPr>
              <a:spLocks noChangeAspect="1"/>
            </p:cNvSpPr>
            <p:nvPr/>
          </p:nvSpPr>
          <p:spPr>
            <a:xfrm>
              <a:off x="8093534" y="1164886"/>
              <a:ext cx="548640" cy="548640"/>
            </a:xfrm>
            <a:prstGeom prst="ellipse">
              <a:avLst/>
            </a:prstGeom>
            <a:solidFill>
              <a:srgbClr val="5C7089"/>
            </a:solidFill>
            <a:ln w="63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p>
          </p:txBody>
        </p:sp>
        <p:sp>
          <p:nvSpPr>
            <p:cNvPr id="19"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p>
          </p:txBody>
        </p:sp>
      </p:grpSp>
      <p:sp>
        <p:nvSpPr>
          <p:cNvPr id="20" name="Text Box 10"/>
          <p:cNvSpPr txBox="1">
            <a:spLocks noChangeArrowheads="1"/>
          </p:cNvSpPr>
          <p:nvPr/>
        </p:nvSpPr>
        <p:spPr bwMode="auto">
          <a:xfrm>
            <a:off x="8037689" y="4910090"/>
            <a:ext cx="3867265" cy="683264"/>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400" dirty="0">
                <a:solidFill>
                  <a:srgbClr val="72869F"/>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21" name="Group 20"/>
          <p:cNvGrpSpPr/>
          <p:nvPr/>
        </p:nvGrpSpPr>
        <p:grpSpPr>
          <a:xfrm>
            <a:off x="7404912" y="5000401"/>
            <a:ext cx="548640" cy="548640"/>
            <a:chOff x="8093534" y="1164886"/>
            <a:chExt cx="548640" cy="548640"/>
          </a:xfrm>
        </p:grpSpPr>
        <p:sp>
          <p:nvSpPr>
            <p:cNvPr id="22" name="Oval 21"/>
            <p:cNvSpPr>
              <a:spLocks noChangeAspect="1"/>
            </p:cNvSpPr>
            <p:nvPr/>
          </p:nvSpPr>
          <p:spPr>
            <a:xfrm>
              <a:off x="8093534" y="1164886"/>
              <a:ext cx="548640" cy="548640"/>
            </a:xfrm>
            <a:prstGeom prst="ellipse">
              <a:avLst/>
            </a:prstGeom>
            <a:solidFill>
              <a:srgbClr val="72869F"/>
            </a:solidFill>
            <a:ln w="63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p>
          </p:txBody>
        </p:sp>
        <p:sp>
          <p:nvSpPr>
            <p:cNvPr id="23"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p>
          </p:txBody>
        </p:sp>
      </p:grpSp>
      <p:sp>
        <p:nvSpPr>
          <p:cNvPr id="24" name="Text Box 10"/>
          <p:cNvSpPr txBox="1">
            <a:spLocks noChangeArrowheads="1"/>
          </p:cNvSpPr>
          <p:nvPr/>
        </p:nvSpPr>
        <p:spPr bwMode="auto">
          <a:xfrm>
            <a:off x="8064389" y="5700239"/>
            <a:ext cx="3867265" cy="683264"/>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400" dirty="0">
                <a:solidFill>
                  <a:srgbClr val="8DA1BB"/>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25" name="Group 24"/>
          <p:cNvGrpSpPr/>
          <p:nvPr/>
        </p:nvGrpSpPr>
        <p:grpSpPr>
          <a:xfrm>
            <a:off x="7431612" y="5790550"/>
            <a:ext cx="548640" cy="548640"/>
            <a:chOff x="8093534" y="1164886"/>
            <a:chExt cx="548640" cy="548640"/>
          </a:xfrm>
        </p:grpSpPr>
        <p:sp>
          <p:nvSpPr>
            <p:cNvPr id="26" name="Oval 25"/>
            <p:cNvSpPr>
              <a:spLocks noChangeAspect="1"/>
            </p:cNvSpPr>
            <p:nvPr/>
          </p:nvSpPr>
          <p:spPr>
            <a:xfrm>
              <a:off x="8093534" y="1164886"/>
              <a:ext cx="548640" cy="548640"/>
            </a:xfrm>
            <a:prstGeom prst="ellipse">
              <a:avLst/>
            </a:prstGeom>
            <a:solidFill>
              <a:srgbClr val="8DA1BB"/>
            </a:solidFill>
            <a:ln w="63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p>
          </p:txBody>
        </p:sp>
        <p:sp>
          <p:nvSpPr>
            <p:cNvPr id="27"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p>
          </p:txBody>
        </p:sp>
      </p:grpSp>
      <p:grpSp>
        <p:nvGrpSpPr>
          <p:cNvPr id="36" name="Group 35"/>
          <p:cNvGrpSpPr>
            <a:grpSpLocks noChangeAspect="1"/>
          </p:cNvGrpSpPr>
          <p:nvPr/>
        </p:nvGrpSpPr>
        <p:grpSpPr>
          <a:xfrm>
            <a:off x="1266990" y="1409769"/>
            <a:ext cx="464991" cy="640080"/>
            <a:chOff x="3291055" y="1604118"/>
            <a:chExt cx="552452" cy="760475"/>
          </a:xfrm>
          <a:solidFill>
            <a:schemeClr val="bg1"/>
          </a:solidFill>
        </p:grpSpPr>
        <p:sp>
          <p:nvSpPr>
            <p:cNvPr id="37" name="Freeform 5"/>
            <p:cNvSpPr>
              <a:spLocks noEditPoints="1"/>
            </p:cNvSpPr>
            <p:nvPr/>
          </p:nvSpPr>
          <p:spPr bwMode="auto">
            <a:xfrm>
              <a:off x="3291055" y="1604118"/>
              <a:ext cx="552452" cy="760475"/>
            </a:xfrm>
            <a:custGeom>
              <a:avLst/>
              <a:gdLst/>
              <a:ahLst/>
              <a:cxnLst>
                <a:cxn ang="0">
                  <a:pos x="55" y="19"/>
                </a:cxn>
                <a:cxn ang="0">
                  <a:pos x="55" y="17"/>
                </a:cxn>
                <a:cxn ang="0">
                  <a:pos x="51" y="13"/>
                </a:cxn>
                <a:cxn ang="0">
                  <a:pos x="43" y="13"/>
                </a:cxn>
                <a:cxn ang="0">
                  <a:pos x="44" y="9"/>
                </a:cxn>
                <a:cxn ang="0">
                  <a:pos x="36" y="0"/>
                </a:cxn>
                <a:cxn ang="0">
                  <a:pos x="27" y="9"/>
                </a:cxn>
                <a:cxn ang="0">
                  <a:pos x="28" y="13"/>
                </a:cxn>
                <a:cxn ang="0">
                  <a:pos x="22" y="13"/>
                </a:cxn>
                <a:cxn ang="0">
                  <a:pos x="17" y="17"/>
                </a:cxn>
                <a:cxn ang="0">
                  <a:pos x="17" y="19"/>
                </a:cxn>
                <a:cxn ang="0">
                  <a:pos x="7" y="19"/>
                </a:cxn>
                <a:cxn ang="0">
                  <a:pos x="0" y="26"/>
                </a:cxn>
                <a:cxn ang="0">
                  <a:pos x="0" y="95"/>
                </a:cxn>
                <a:cxn ang="0">
                  <a:pos x="7" y="102"/>
                </a:cxn>
                <a:cxn ang="0">
                  <a:pos x="66" y="102"/>
                </a:cxn>
                <a:cxn ang="0">
                  <a:pos x="73" y="95"/>
                </a:cxn>
                <a:cxn ang="0">
                  <a:pos x="73" y="26"/>
                </a:cxn>
                <a:cxn ang="0">
                  <a:pos x="66" y="19"/>
                </a:cxn>
                <a:cxn ang="0">
                  <a:pos x="55" y="19"/>
                </a:cxn>
                <a:cxn ang="0">
                  <a:pos x="31" y="9"/>
                </a:cxn>
                <a:cxn ang="0">
                  <a:pos x="36" y="3"/>
                </a:cxn>
                <a:cxn ang="0">
                  <a:pos x="41" y="9"/>
                </a:cxn>
                <a:cxn ang="0">
                  <a:pos x="39" y="13"/>
                </a:cxn>
                <a:cxn ang="0">
                  <a:pos x="32" y="13"/>
                </a:cxn>
                <a:cxn ang="0">
                  <a:pos x="31" y="9"/>
                </a:cxn>
                <a:cxn ang="0">
                  <a:pos x="66" y="91"/>
                </a:cxn>
                <a:cxn ang="0">
                  <a:pos x="61" y="95"/>
                </a:cxn>
                <a:cxn ang="0">
                  <a:pos x="11" y="95"/>
                </a:cxn>
                <a:cxn ang="0">
                  <a:pos x="7" y="91"/>
                </a:cxn>
                <a:cxn ang="0">
                  <a:pos x="7" y="31"/>
                </a:cxn>
                <a:cxn ang="0">
                  <a:pos x="11" y="26"/>
                </a:cxn>
                <a:cxn ang="0">
                  <a:pos x="17" y="26"/>
                </a:cxn>
                <a:cxn ang="0">
                  <a:pos x="21" y="30"/>
                </a:cxn>
                <a:cxn ang="0">
                  <a:pos x="52" y="30"/>
                </a:cxn>
                <a:cxn ang="0">
                  <a:pos x="55" y="26"/>
                </a:cxn>
                <a:cxn ang="0">
                  <a:pos x="61" y="26"/>
                </a:cxn>
                <a:cxn ang="0">
                  <a:pos x="66" y="31"/>
                </a:cxn>
                <a:cxn ang="0">
                  <a:pos x="66" y="91"/>
                </a:cxn>
                <a:cxn ang="0">
                  <a:pos x="66" y="91"/>
                </a:cxn>
                <a:cxn ang="0">
                  <a:pos x="66" y="91"/>
                </a:cxn>
              </a:cxnLst>
              <a:rect l="0" t="0" r="r" b="b"/>
              <a:pathLst>
                <a:path w="73" h="102">
                  <a:moveTo>
                    <a:pt x="55" y="19"/>
                  </a:moveTo>
                  <a:cubicBezTo>
                    <a:pt x="55" y="17"/>
                    <a:pt x="55" y="17"/>
                    <a:pt x="55" y="17"/>
                  </a:cubicBezTo>
                  <a:cubicBezTo>
                    <a:pt x="55" y="15"/>
                    <a:pt x="53" y="13"/>
                    <a:pt x="51" y="13"/>
                  </a:cubicBezTo>
                  <a:cubicBezTo>
                    <a:pt x="43" y="13"/>
                    <a:pt x="43" y="13"/>
                    <a:pt x="43" y="13"/>
                  </a:cubicBezTo>
                  <a:cubicBezTo>
                    <a:pt x="44" y="11"/>
                    <a:pt x="44" y="10"/>
                    <a:pt x="44" y="9"/>
                  </a:cubicBezTo>
                  <a:cubicBezTo>
                    <a:pt x="44" y="4"/>
                    <a:pt x="40" y="0"/>
                    <a:pt x="36" y="0"/>
                  </a:cubicBezTo>
                  <a:cubicBezTo>
                    <a:pt x="31" y="0"/>
                    <a:pt x="27" y="4"/>
                    <a:pt x="27" y="9"/>
                  </a:cubicBezTo>
                  <a:cubicBezTo>
                    <a:pt x="27" y="10"/>
                    <a:pt x="27" y="11"/>
                    <a:pt x="28" y="13"/>
                  </a:cubicBezTo>
                  <a:cubicBezTo>
                    <a:pt x="22" y="13"/>
                    <a:pt x="22" y="13"/>
                    <a:pt x="22" y="13"/>
                  </a:cubicBezTo>
                  <a:cubicBezTo>
                    <a:pt x="19" y="13"/>
                    <a:pt x="17" y="15"/>
                    <a:pt x="17" y="17"/>
                  </a:cubicBezTo>
                  <a:cubicBezTo>
                    <a:pt x="17" y="19"/>
                    <a:pt x="17" y="19"/>
                    <a:pt x="17" y="19"/>
                  </a:cubicBezTo>
                  <a:cubicBezTo>
                    <a:pt x="7" y="19"/>
                    <a:pt x="7" y="19"/>
                    <a:pt x="7" y="19"/>
                  </a:cubicBezTo>
                  <a:cubicBezTo>
                    <a:pt x="3" y="19"/>
                    <a:pt x="0" y="23"/>
                    <a:pt x="0" y="26"/>
                  </a:cubicBezTo>
                  <a:cubicBezTo>
                    <a:pt x="0" y="95"/>
                    <a:pt x="0" y="95"/>
                    <a:pt x="0" y="95"/>
                  </a:cubicBezTo>
                  <a:cubicBezTo>
                    <a:pt x="0" y="99"/>
                    <a:pt x="3" y="102"/>
                    <a:pt x="7" y="102"/>
                  </a:cubicBezTo>
                  <a:cubicBezTo>
                    <a:pt x="66" y="102"/>
                    <a:pt x="66" y="102"/>
                    <a:pt x="66" y="102"/>
                  </a:cubicBezTo>
                  <a:cubicBezTo>
                    <a:pt x="70" y="102"/>
                    <a:pt x="73" y="99"/>
                    <a:pt x="73" y="95"/>
                  </a:cubicBezTo>
                  <a:cubicBezTo>
                    <a:pt x="73" y="26"/>
                    <a:pt x="73" y="26"/>
                    <a:pt x="73" y="26"/>
                  </a:cubicBezTo>
                  <a:cubicBezTo>
                    <a:pt x="73" y="23"/>
                    <a:pt x="70" y="19"/>
                    <a:pt x="66" y="19"/>
                  </a:cubicBezTo>
                  <a:lnTo>
                    <a:pt x="55" y="19"/>
                  </a:lnTo>
                  <a:close/>
                  <a:moveTo>
                    <a:pt x="31" y="9"/>
                  </a:moveTo>
                  <a:cubicBezTo>
                    <a:pt x="31" y="6"/>
                    <a:pt x="33" y="3"/>
                    <a:pt x="36" y="3"/>
                  </a:cubicBezTo>
                  <a:cubicBezTo>
                    <a:pt x="38" y="3"/>
                    <a:pt x="41" y="6"/>
                    <a:pt x="41" y="9"/>
                  </a:cubicBezTo>
                  <a:cubicBezTo>
                    <a:pt x="41" y="10"/>
                    <a:pt x="40" y="12"/>
                    <a:pt x="39" y="13"/>
                  </a:cubicBezTo>
                  <a:cubicBezTo>
                    <a:pt x="32" y="13"/>
                    <a:pt x="32" y="13"/>
                    <a:pt x="32" y="13"/>
                  </a:cubicBezTo>
                  <a:cubicBezTo>
                    <a:pt x="31" y="12"/>
                    <a:pt x="31" y="10"/>
                    <a:pt x="31" y="9"/>
                  </a:cubicBezTo>
                  <a:close/>
                  <a:moveTo>
                    <a:pt x="66" y="91"/>
                  </a:moveTo>
                  <a:cubicBezTo>
                    <a:pt x="66" y="94"/>
                    <a:pt x="64" y="95"/>
                    <a:pt x="61" y="95"/>
                  </a:cubicBezTo>
                  <a:cubicBezTo>
                    <a:pt x="11" y="95"/>
                    <a:pt x="11" y="95"/>
                    <a:pt x="11" y="95"/>
                  </a:cubicBezTo>
                  <a:cubicBezTo>
                    <a:pt x="9" y="95"/>
                    <a:pt x="7" y="94"/>
                    <a:pt x="7" y="91"/>
                  </a:cubicBezTo>
                  <a:cubicBezTo>
                    <a:pt x="7" y="31"/>
                    <a:pt x="7" y="31"/>
                    <a:pt x="7" y="31"/>
                  </a:cubicBezTo>
                  <a:cubicBezTo>
                    <a:pt x="7" y="28"/>
                    <a:pt x="9" y="26"/>
                    <a:pt x="11" y="26"/>
                  </a:cubicBezTo>
                  <a:cubicBezTo>
                    <a:pt x="17" y="26"/>
                    <a:pt x="17" y="26"/>
                    <a:pt x="17" y="26"/>
                  </a:cubicBezTo>
                  <a:cubicBezTo>
                    <a:pt x="17" y="28"/>
                    <a:pt x="19" y="30"/>
                    <a:pt x="21" y="30"/>
                  </a:cubicBezTo>
                  <a:cubicBezTo>
                    <a:pt x="52" y="30"/>
                    <a:pt x="52" y="30"/>
                    <a:pt x="52" y="30"/>
                  </a:cubicBezTo>
                  <a:cubicBezTo>
                    <a:pt x="54" y="30"/>
                    <a:pt x="55" y="28"/>
                    <a:pt x="55" y="26"/>
                  </a:cubicBezTo>
                  <a:cubicBezTo>
                    <a:pt x="61" y="26"/>
                    <a:pt x="61" y="26"/>
                    <a:pt x="61" y="26"/>
                  </a:cubicBezTo>
                  <a:cubicBezTo>
                    <a:pt x="64" y="26"/>
                    <a:pt x="66" y="28"/>
                    <a:pt x="66" y="31"/>
                  </a:cubicBezTo>
                  <a:lnTo>
                    <a:pt x="66" y="91"/>
                  </a:lnTo>
                  <a:close/>
                  <a:moveTo>
                    <a:pt x="66" y="91"/>
                  </a:moveTo>
                  <a:cubicBezTo>
                    <a:pt x="66" y="91"/>
                    <a:pt x="66" y="91"/>
                    <a:pt x="66" y="91"/>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8" name="Freeform 6"/>
            <p:cNvSpPr>
              <a:spLocks noEditPoints="1"/>
            </p:cNvSpPr>
            <p:nvPr/>
          </p:nvSpPr>
          <p:spPr bwMode="auto">
            <a:xfrm>
              <a:off x="3396771" y="1872387"/>
              <a:ext cx="90939" cy="89802"/>
            </a:xfrm>
            <a:custGeom>
              <a:avLst/>
              <a:gdLst/>
              <a:ahLst/>
              <a:cxnLst>
                <a:cxn ang="0">
                  <a:pos x="12" y="6"/>
                </a:cxn>
                <a:cxn ang="0">
                  <a:pos x="6" y="12"/>
                </a:cxn>
                <a:cxn ang="0">
                  <a:pos x="0" y="6"/>
                </a:cxn>
                <a:cxn ang="0">
                  <a:pos x="6" y="0"/>
                </a:cxn>
                <a:cxn ang="0">
                  <a:pos x="12" y="6"/>
                </a:cxn>
                <a:cxn ang="0">
                  <a:pos x="12" y="6"/>
                </a:cxn>
                <a:cxn ang="0">
                  <a:pos x="12" y="6"/>
                </a:cxn>
              </a:cxnLst>
              <a:rect l="0" t="0" r="r" b="b"/>
              <a:pathLst>
                <a:path w="12" h="12">
                  <a:moveTo>
                    <a:pt x="12" y="6"/>
                  </a:moveTo>
                  <a:cubicBezTo>
                    <a:pt x="12" y="9"/>
                    <a:pt x="9" y="12"/>
                    <a:pt x="6" y="12"/>
                  </a:cubicBezTo>
                  <a:cubicBezTo>
                    <a:pt x="3" y="12"/>
                    <a:pt x="0" y="9"/>
                    <a:pt x="0" y="6"/>
                  </a:cubicBezTo>
                  <a:cubicBezTo>
                    <a:pt x="0" y="3"/>
                    <a:pt x="3" y="0"/>
                    <a:pt x="6" y="0"/>
                  </a:cubicBezTo>
                  <a:cubicBezTo>
                    <a:pt x="9" y="0"/>
                    <a:pt x="12" y="3"/>
                    <a:pt x="12" y="6"/>
                  </a:cubicBezTo>
                  <a:close/>
                  <a:moveTo>
                    <a:pt x="12" y="6"/>
                  </a:moveTo>
                  <a:cubicBezTo>
                    <a:pt x="12" y="6"/>
                    <a:pt x="12" y="6"/>
                    <a:pt x="12" y="6"/>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9" name="Freeform 7"/>
            <p:cNvSpPr>
              <a:spLocks noEditPoints="1"/>
            </p:cNvSpPr>
            <p:nvPr/>
          </p:nvSpPr>
          <p:spPr bwMode="auto">
            <a:xfrm>
              <a:off x="3518402" y="1895122"/>
              <a:ext cx="211432" cy="44333"/>
            </a:xfrm>
            <a:custGeom>
              <a:avLst/>
              <a:gdLst/>
              <a:ahLst/>
              <a:cxnLst>
                <a:cxn ang="0">
                  <a:pos x="24" y="0"/>
                </a:cxn>
                <a:cxn ang="0">
                  <a:pos x="4" y="0"/>
                </a:cxn>
                <a:cxn ang="0">
                  <a:pos x="0" y="3"/>
                </a:cxn>
                <a:cxn ang="0">
                  <a:pos x="4" y="6"/>
                </a:cxn>
                <a:cxn ang="0">
                  <a:pos x="24" y="6"/>
                </a:cxn>
                <a:cxn ang="0">
                  <a:pos x="28" y="3"/>
                </a:cxn>
                <a:cxn ang="0">
                  <a:pos x="24" y="0"/>
                </a:cxn>
                <a:cxn ang="0">
                  <a:pos x="24" y="0"/>
                </a:cxn>
                <a:cxn ang="0">
                  <a:pos x="24" y="0"/>
                </a:cxn>
              </a:cxnLst>
              <a:rect l="0" t="0" r="r" b="b"/>
              <a:pathLst>
                <a:path w="28" h="6">
                  <a:moveTo>
                    <a:pt x="24" y="0"/>
                  </a:moveTo>
                  <a:cubicBezTo>
                    <a:pt x="4" y="0"/>
                    <a:pt x="4" y="0"/>
                    <a:pt x="4" y="0"/>
                  </a:cubicBezTo>
                  <a:cubicBezTo>
                    <a:pt x="2" y="0"/>
                    <a:pt x="0" y="1"/>
                    <a:pt x="0" y="3"/>
                  </a:cubicBezTo>
                  <a:cubicBezTo>
                    <a:pt x="0" y="5"/>
                    <a:pt x="2" y="6"/>
                    <a:pt x="4" y="6"/>
                  </a:cubicBezTo>
                  <a:cubicBezTo>
                    <a:pt x="24" y="6"/>
                    <a:pt x="24" y="6"/>
                    <a:pt x="24" y="6"/>
                  </a:cubicBezTo>
                  <a:cubicBezTo>
                    <a:pt x="26" y="6"/>
                    <a:pt x="28" y="5"/>
                    <a:pt x="28" y="3"/>
                  </a:cubicBezTo>
                  <a:cubicBezTo>
                    <a:pt x="28" y="1"/>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0" name="Freeform 8"/>
            <p:cNvSpPr>
              <a:spLocks noEditPoints="1"/>
            </p:cNvSpPr>
            <p:nvPr/>
          </p:nvSpPr>
          <p:spPr bwMode="auto">
            <a:xfrm>
              <a:off x="3396771" y="1999701"/>
              <a:ext cx="90939" cy="89802"/>
            </a:xfrm>
            <a:custGeom>
              <a:avLst/>
              <a:gdLst/>
              <a:ahLst/>
              <a:cxnLst>
                <a:cxn ang="0">
                  <a:pos x="12" y="6"/>
                </a:cxn>
                <a:cxn ang="0">
                  <a:pos x="6" y="12"/>
                </a:cxn>
                <a:cxn ang="0">
                  <a:pos x="0" y="6"/>
                </a:cxn>
                <a:cxn ang="0">
                  <a:pos x="6" y="0"/>
                </a:cxn>
                <a:cxn ang="0">
                  <a:pos x="12" y="6"/>
                </a:cxn>
                <a:cxn ang="0">
                  <a:pos x="12" y="6"/>
                </a:cxn>
                <a:cxn ang="0">
                  <a:pos x="12" y="6"/>
                </a:cxn>
              </a:cxnLst>
              <a:rect l="0" t="0" r="r" b="b"/>
              <a:pathLst>
                <a:path w="12" h="12">
                  <a:moveTo>
                    <a:pt x="12" y="6"/>
                  </a:moveTo>
                  <a:cubicBezTo>
                    <a:pt x="12" y="10"/>
                    <a:pt x="9" y="12"/>
                    <a:pt x="6" y="12"/>
                  </a:cubicBezTo>
                  <a:cubicBezTo>
                    <a:pt x="3" y="12"/>
                    <a:pt x="0" y="10"/>
                    <a:pt x="0" y="6"/>
                  </a:cubicBezTo>
                  <a:cubicBezTo>
                    <a:pt x="0" y="3"/>
                    <a:pt x="3" y="0"/>
                    <a:pt x="6" y="0"/>
                  </a:cubicBezTo>
                  <a:cubicBezTo>
                    <a:pt x="9" y="0"/>
                    <a:pt x="12" y="3"/>
                    <a:pt x="12" y="6"/>
                  </a:cubicBezTo>
                  <a:close/>
                  <a:moveTo>
                    <a:pt x="12" y="6"/>
                  </a:moveTo>
                  <a:cubicBezTo>
                    <a:pt x="12" y="6"/>
                    <a:pt x="12" y="6"/>
                    <a:pt x="12" y="6"/>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 name="Freeform 9"/>
            <p:cNvSpPr>
              <a:spLocks noEditPoints="1"/>
            </p:cNvSpPr>
            <p:nvPr/>
          </p:nvSpPr>
          <p:spPr bwMode="auto">
            <a:xfrm>
              <a:off x="3518402" y="2021299"/>
              <a:ext cx="211432" cy="52290"/>
            </a:xfrm>
            <a:custGeom>
              <a:avLst/>
              <a:gdLst/>
              <a:ahLst/>
              <a:cxnLst>
                <a:cxn ang="0">
                  <a:pos x="24" y="0"/>
                </a:cxn>
                <a:cxn ang="0">
                  <a:pos x="4" y="0"/>
                </a:cxn>
                <a:cxn ang="0">
                  <a:pos x="0" y="3"/>
                </a:cxn>
                <a:cxn ang="0">
                  <a:pos x="4" y="7"/>
                </a:cxn>
                <a:cxn ang="0">
                  <a:pos x="24" y="7"/>
                </a:cxn>
                <a:cxn ang="0">
                  <a:pos x="28" y="3"/>
                </a:cxn>
                <a:cxn ang="0">
                  <a:pos x="24" y="0"/>
                </a:cxn>
                <a:cxn ang="0">
                  <a:pos x="24" y="0"/>
                </a:cxn>
                <a:cxn ang="0">
                  <a:pos x="24" y="0"/>
                </a:cxn>
              </a:cxnLst>
              <a:rect l="0" t="0" r="r" b="b"/>
              <a:pathLst>
                <a:path w="28" h="7">
                  <a:moveTo>
                    <a:pt x="24" y="0"/>
                  </a:moveTo>
                  <a:cubicBezTo>
                    <a:pt x="4" y="0"/>
                    <a:pt x="4" y="0"/>
                    <a:pt x="4" y="0"/>
                  </a:cubicBezTo>
                  <a:cubicBezTo>
                    <a:pt x="2" y="0"/>
                    <a:pt x="0" y="1"/>
                    <a:pt x="0" y="3"/>
                  </a:cubicBezTo>
                  <a:cubicBezTo>
                    <a:pt x="0" y="5"/>
                    <a:pt x="2" y="7"/>
                    <a:pt x="4" y="7"/>
                  </a:cubicBezTo>
                  <a:cubicBezTo>
                    <a:pt x="24" y="7"/>
                    <a:pt x="24" y="7"/>
                    <a:pt x="24" y="7"/>
                  </a:cubicBezTo>
                  <a:cubicBezTo>
                    <a:pt x="26" y="7"/>
                    <a:pt x="28" y="5"/>
                    <a:pt x="28" y="3"/>
                  </a:cubicBezTo>
                  <a:cubicBezTo>
                    <a:pt x="28" y="1"/>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2" name="Freeform 10"/>
            <p:cNvSpPr>
              <a:spLocks noEditPoints="1"/>
            </p:cNvSpPr>
            <p:nvPr/>
          </p:nvSpPr>
          <p:spPr bwMode="auto">
            <a:xfrm>
              <a:off x="3396771" y="2133836"/>
              <a:ext cx="90939" cy="96622"/>
            </a:xfrm>
            <a:custGeom>
              <a:avLst/>
              <a:gdLst/>
              <a:ahLst/>
              <a:cxnLst>
                <a:cxn ang="0">
                  <a:pos x="12" y="7"/>
                </a:cxn>
                <a:cxn ang="0">
                  <a:pos x="6" y="13"/>
                </a:cxn>
                <a:cxn ang="0">
                  <a:pos x="0" y="7"/>
                </a:cxn>
                <a:cxn ang="0">
                  <a:pos x="6" y="0"/>
                </a:cxn>
                <a:cxn ang="0">
                  <a:pos x="12" y="7"/>
                </a:cxn>
                <a:cxn ang="0">
                  <a:pos x="12" y="7"/>
                </a:cxn>
                <a:cxn ang="0">
                  <a:pos x="12" y="7"/>
                </a:cxn>
              </a:cxnLst>
              <a:rect l="0" t="0" r="r" b="b"/>
              <a:pathLst>
                <a:path w="12" h="13">
                  <a:moveTo>
                    <a:pt x="12" y="7"/>
                  </a:moveTo>
                  <a:cubicBezTo>
                    <a:pt x="12" y="10"/>
                    <a:pt x="9" y="13"/>
                    <a:pt x="6" y="13"/>
                  </a:cubicBezTo>
                  <a:cubicBezTo>
                    <a:pt x="3" y="13"/>
                    <a:pt x="0" y="10"/>
                    <a:pt x="0" y="7"/>
                  </a:cubicBezTo>
                  <a:cubicBezTo>
                    <a:pt x="0" y="3"/>
                    <a:pt x="3" y="0"/>
                    <a:pt x="6" y="0"/>
                  </a:cubicBezTo>
                  <a:cubicBezTo>
                    <a:pt x="9" y="0"/>
                    <a:pt x="12" y="3"/>
                    <a:pt x="12" y="7"/>
                  </a:cubicBezTo>
                  <a:close/>
                  <a:moveTo>
                    <a:pt x="12" y="7"/>
                  </a:moveTo>
                  <a:cubicBezTo>
                    <a:pt x="12" y="7"/>
                    <a:pt x="12" y="7"/>
                    <a:pt x="12" y="7"/>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3" name="Freeform 11"/>
            <p:cNvSpPr>
              <a:spLocks noEditPoints="1"/>
            </p:cNvSpPr>
            <p:nvPr/>
          </p:nvSpPr>
          <p:spPr bwMode="auto">
            <a:xfrm>
              <a:off x="3518402" y="2156571"/>
              <a:ext cx="211432" cy="52290"/>
            </a:xfrm>
            <a:custGeom>
              <a:avLst/>
              <a:gdLst/>
              <a:ahLst/>
              <a:cxnLst>
                <a:cxn ang="0">
                  <a:pos x="24" y="0"/>
                </a:cxn>
                <a:cxn ang="0">
                  <a:pos x="4" y="0"/>
                </a:cxn>
                <a:cxn ang="0">
                  <a:pos x="0" y="4"/>
                </a:cxn>
                <a:cxn ang="0">
                  <a:pos x="4" y="7"/>
                </a:cxn>
                <a:cxn ang="0">
                  <a:pos x="24" y="7"/>
                </a:cxn>
                <a:cxn ang="0">
                  <a:pos x="28" y="4"/>
                </a:cxn>
                <a:cxn ang="0">
                  <a:pos x="24" y="0"/>
                </a:cxn>
                <a:cxn ang="0">
                  <a:pos x="24" y="0"/>
                </a:cxn>
                <a:cxn ang="0">
                  <a:pos x="24" y="0"/>
                </a:cxn>
              </a:cxnLst>
              <a:rect l="0" t="0" r="r" b="b"/>
              <a:pathLst>
                <a:path w="28" h="7">
                  <a:moveTo>
                    <a:pt x="24" y="0"/>
                  </a:moveTo>
                  <a:cubicBezTo>
                    <a:pt x="4" y="0"/>
                    <a:pt x="4" y="0"/>
                    <a:pt x="4" y="0"/>
                  </a:cubicBezTo>
                  <a:cubicBezTo>
                    <a:pt x="2" y="0"/>
                    <a:pt x="0" y="2"/>
                    <a:pt x="0" y="4"/>
                  </a:cubicBezTo>
                  <a:cubicBezTo>
                    <a:pt x="0" y="5"/>
                    <a:pt x="2" y="7"/>
                    <a:pt x="4" y="7"/>
                  </a:cubicBezTo>
                  <a:cubicBezTo>
                    <a:pt x="24" y="7"/>
                    <a:pt x="24" y="7"/>
                    <a:pt x="24" y="7"/>
                  </a:cubicBezTo>
                  <a:cubicBezTo>
                    <a:pt x="26" y="7"/>
                    <a:pt x="28" y="5"/>
                    <a:pt x="28" y="4"/>
                  </a:cubicBezTo>
                  <a:cubicBezTo>
                    <a:pt x="28" y="2"/>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44" name="TextBox 43"/>
          <p:cNvSpPr txBox="1"/>
          <p:nvPr/>
        </p:nvSpPr>
        <p:spPr>
          <a:xfrm>
            <a:off x="1780862" y="1530071"/>
            <a:ext cx="2130014" cy="46166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LOREM IPSUM</a:t>
            </a:r>
          </a:p>
        </p:txBody>
      </p:sp>
      <p:sp>
        <p:nvSpPr>
          <p:cNvPr id="45" name="TextBox 44"/>
          <p:cNvSpPr txBox="1"/>
          <p:nvPr/>
        </p:nvSpPr>
        <p:spPr>
          <a:xfrm>
            <a:off x="1246359" y="2102873"/>
            <a:ext cx="5871507" cy="677108"/>
          </a:xfrm>
          <a:prstGeom prst="rect">
            <a:avLst/>
          </a:prstGeom>
          <a:noFill/>
        </p:spPr>
        <p:txBody>
          <a:bodyPr wrap="square" rtlCol="0">
            <a:spAutoFit/>
          </a:bodyPr>
          <a:lstStyle/>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a:t>
            </a:r>
            <a:r>
              <a:rPr lang="en-US" sz="1400" dirty="0">
                <a:solidFill>
                  <a:schemeClr val="bg1"/>
                </a:solidFill>
                <a:latin typeface="Candara" panose="020E0502030303020204" pitchFamily="34" charset="0"/>
              </a:rPr>
              <a:t>. </a:t>
            </a:r>
          </a:p>
        </p:txBody>
      </p:sp>
      <p:sp>
        <p:nvSpPr>
          <p:cNvPr id="46" name="Rectangle 45"/>
          <p:cNvSpPr/>
          <p:nvPr/>
        </p:nvSpPr>
        <p:spPr>
          <a:xfrm>
            <a:off x="1355970" y="3183223"/>
            <a:ext cx="2743200" cy="3155967"/>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Rectangle 46"/>
          <p:cNvSpPr/>
          <p:nvPr/>
        </p:nvSpPr>
        <p:spPr>
          <a:xfrm>
            <a:off x="4331053" y="3174528"/>
            <a:ext cx="2743200" cy="3155967"/>
          </a:xfrm>
          <a:prstGeom prst="rect">
            <a:avLst/>
          </a:pr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424831575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36"/>
                                        </p:tgtEl>
                                        <p:attrNameLst>
                                          <p:attrName>style.visibility</p:attrName>
                                        </p:attrNameLst>
                                      </p:cBhvr>
                                      <p:to>
                                        <p:strVal val="visible"/>
                                      </p:to>
                                    </p:set>
                                    <p:anim calcmode="lin" valueType="num">
                                      <p:cBhvr>
                                        <p:cTn id="11" dur="500" fill="hold"/>
                                        <p:tgtEl>
                                          <p:spTgt spid="36"/>
                                        </p:tgtEl>
                                        <p:attrNameLst>
                                          <p:attrName>ppt_w</p:attrName>
                                        </p:attrNameLst>
                                      </p:cBhvr>
                                      <p:tavLst>
                                        <p:tav tm="0">
                                          <p:val>
                                            <p:fltVal val="0"/>
                                          </p:val>
                                        </p:tav>
                                        <p:tav tm="100000">
                                          <p:val>
                                            <p:strVal val="#ppt_w"/>
                                          </p:val>
                                        </p:tav>
                                      </p:tavLst>
                                    </p:anim>
                                    <p:anim calcmode="lin" valueType="num">
                                      <p:cBhvr>
                                        <p:cTn id="12" dur="500" fill="hold"/>
                                        <p:tgtEl>
                                          <p:spTgt spid="36"/>
                                        </p:tgtEl>
                                        <p:attrNameLst>
                                          <p:attrName>ppt_h</p:attrName>
                                        </p:attrNameLst>
                                      </p:cBhvr>
                                      <p:tavLst>
                                        <p:tav tm="0">
                                          <p:val>
                                            <p:fltVal val="0"/>
                                          </p:val>
                                        </p:tav>
                                        <p:tav tm="100000">
                                          <p:val>
                                            <p:strVal val="#ppt_h"/>
                                          </p:val>
                                        </p:tav>
                                      </p:tavLst>
                                    </p:anim>
                                    <p:animEffect transition="in" filter="fade">
                                      <p:cBhvr>
                                        <p:cTn id="13" dur="500"/>
                                        <p:tgtEl>
                                          <p:spTgt spid="36"/>
                                        </p:tgtEl>
                                      </p:cBhvr>
                                    </p:animEffect>
                                  </p:childTnLst>
                                </p:cTn>
                              </p:par>
                            </p:childTnLst>
                          </p:cTn>
                        </p:par>
                        <p:par>
                          <p:cTn id="14" fill="hold">
                            <p:stCondLst>
                              <p:cond delay="1000"/>
                            </p:stCondLst>
                            <p:childTnLst>
                              <p:par>
                                <p:cTn id="15" presetID="22" presetClass="entr" presetSubtype="8" fill="hold" grpId="0" nodeType="afterEffect">
                                  <p:stCondLst>
                                    <p:cond delay="0"/>
                                  </p:stCondLst>
                                  <p:childTnLst>
                                    <p:set>
                                      <p:cBhvr>
                                        <p:cTn id="16" dur="1" fill="hold">
                                          <p:stCondLst>
                                            <p:cond delay="0"/>
                                          </p:stCondLst>
                                        </p:cTn>
                                        <p:tgtEl>
                                          <p:spTgt spid="44"/>
                                        </p:tgtEl>
                                        <p:attrNameLst>
                                          <p:attrName>style.visibility</p:attrName>
                                        </p:attrNameLst>
                                      </p:cBhvr>
                                      <p:to>
                                        <p:strVal val="visible"/>
                                      </p:to>
                                    </p:set>
                                    <p:animEffect transition="in" filter="wipe(left)">
                                      <p:cBhvr>
                                        <p:cTn id="17" dur="500"/>
                                        <p:tgtEl>
                                          <p:spTgt spid="44"/>
                                        </p:tgtEl>
                                      </p:cBhvr>
                                    </p:animEffect>
                                  </p:childTnLst>
                                </p:cTn>
                              </p:par>
                            </p:childTnLst>
                          </p:cTn>
                        </p:par>
                        <p:par>
                          <p:cTn id="18" fill="hold">
                            <p:stCondLst>
                              <p:cond delay="1500"/>
                            </p:stCondLst>
                            <p:childTnLst>
                              <p:par>
                                <p:cTn id="19" presetID="22" presetClass="entr" presetSubtype="8" fill="hold" nodeType="afterEffect">
                                  <p:stCondLst>
                                    <p:cond delay="0"/>
                                  </p:stCondLst>
                                  <p:childTnLst>
                                    <p:set>
                                      <p:cBhvr>
                                        <p:cTn id="20" dur="1" fill="hold">
                                          <p:stCondLst>
                                            <p:cond delay="0"/>
                                          </p:stCondLst>
                                        </p:cTn>
                                        <p:tgtEl>
                                          <p:spTgt spid="32"/>
                                        </p:tgtEl>
                                        <p:attrNameLst>
                                          <p:attrName>style.visibility</p:attrName>
                                        </p:attrNameLst>
                                      </p:cBhvr>
                                      <p:to>
                                        <p:strVal val="visible"/>
                                      </p:to>
                                    </p:set>
                                    <p:animEffect transition="in" filter="wipe(left)">
                                      <p:cBhvr>
                                        <p:cTn id="21" dur="500"/>
                                        <p:tgtEl>
                                          <p:spTgt spid="32"/>
                                        </p:tgtEl>
                                      </p:cBhvr>
                                    </p:animEffect>
                                  </p:childTnLst>
                                </p:cTn>
                              </p:par>
                            </p:childTnLst>
                          </p:cTn>
                        </p:par>
                        <p:par>
                          <p:cTn id="22" fill="hold">
                            <p:stCondLst>
                              <p:cond delay="2000"/>
                            </p:stCondLst>
                            <p:childTnLst>
                              <p:par>
                                <p:cTn id="23" presetID="22" presetClass="entr" presetSubtype="1" fill="hold" nodeType="afterEffect">
                                  <p:stCondLst>
                                    <p:cond delay="0"/>
                                  </p:stCondLst>
                                  <p:childTnLst>
                                    <p:set>
                                      <p:cBhvr>
                                        <p:cTn id="24" dur="1" fill="hold">
                                          <p:stCondLst>
                                            <p:cond delay="0"/>
                                          </p:stCondLst>
                                        </p:cTn>
                                        <p:tgtEl>
                                          <p:spTgt spid="3"/>
                                        </p:tgtEl>
                                        <p:attrNameLst>
                                          <p:attrName>style.visibility</p:attrName>
                                        </p:attrNameLst>
                                      </p:cBhvr>
                                      <p:to>
                                        <p:strVal val="visible"/>
                                      </p:to>
                                    </p:set>
                                    <p:animEffect transition="in" filter="wipe(up)">
                                      <p:cBhvr>
                                        <p:cTn id="25" dur="500"/>
                                        <p:tgtEl>
                                          <p:spTgt spid="3"/>
                                        </p:tgtEl>
                                      </p:cBhvr>
                                    </p:animEffect>
                                  </p:childTnLst>
                                </p:cTn>
                              </p:par>
                            </p:childTnLst>
                          </p:cTn>
                        </p:par>
                        <p:par>
                          <p:cTn id="26" fill="hold">
                            <p:stCondLst>
                              <p:cond delay="2500"/>
                            </p:stCondLst>
                            <p:childTnLst>
                              <p:par>
                                <p:cTn id="27" presetID="22" presetClass="entr" presetSubtype="1" fill="hold" grpId="0" nodeType="afterEffect">
                                  <p:stCondLst>
                                    <p:cond delay="0"/>
                                  </p:stCondLst>
                                  <p:childTnLst>
                                    <p:set>
                                      <p:cBhvr>
                                        <p:cTn id="28" dur="1" fill="hold">
                                          <p:stCondLst>
                                            <p:cond delay="0"/>
                                          </p:stCondLst>
                                        </p:cTn>
                                        <p:tgtEl>
                                          <p:spTgt spid="45"/>
                                        </p:tgtEl>
                                        <p:attrNameLst>
                                          <p:attrName>style.visibility</p:attrName>
                                        </p:attrNameLst>
                                      </p:cBhvr>
                                      <p:to>
                                        <p:strVal val="visible"/>
                                      </p:to>
                                    </p:set>
                                    <p:animEffect transition="in" filter="wipe(up)">
                                      <p:cBhvr>
                                        <p:cTn id="29" dur="500"/>
                                        <p:tgtEl>
                                          <p:spTgt spid="45"/>
                                        </p:tgtEl>
                                      </p:cBhvr>
                                    </p:animEffect>
                                  </p:childTnLst>
                                </p:cTn>
                              </p:par>
                            </p:childTnLst>
                          </p:cTn>
                        </p:par>
                        <p:par>
                          <p:cTn id="30" fill="hold">
                            <p:stCondLst>
                              <p:cond delay="3000"/>
                            </p:stCondLst>
                            <p:childTnLst>
                              <p:par>
                                <p:cTn id="31" presetID="22" presetClass="entr" presetSubtype="1" fill="hold" grpId="0" nodeType="afterEffect">
                                  <p:stCondLst>
                                    <p:cond delay="0"/>
                                  </p:stCondLst>
                                  <p:childTnLst>
                                    <p:set>
                                      <p:cBhvr>
                                        <p:cTn id="32" dur="1" fill="hold">
                                          <p:stCondLst>
                                            <p:cond delay="0"/>
                                          </p:stCondLst>
                                        </p:cTn>
                                        <p:tgtEl>
                                          <p:spTgt spid="46"/>
                                        </p:tgtEl>
                                        <p:attrNameLst>
                                          <p:attrName>style.visibility</p:attrName>
                                        </p:attrNameLst>
                                      </p:cBhvr>
                                      <p:to>
                                        <p:strVal val="visible"/>
                                      </p:to>
                                    </p:set>
                                    <p:animEffect transition="in" filter="wipe(up)">
                                      <p:cBhvr>
                                        <p:cTn id="33" dur="500"/>
                                        <p:tgtEl>
                                          <p:spTgt spid="46"/>
                                        </p:tgtEl>
                                      </p:cBhvr>
                                    </p:animEffect>
                                  </p:childTnLst>
                                </p:cTn>
                              </p:par>
                            </p:childTnLst>
                          </p:cTn>
                        </p:par>
                        <p:par>
                          <p:cTn id="34" fill="hold">
                            <p:stCondLst>
                              <p:cond delay="3500"/>
                            </p:stCondLst>
                            <p:childTnLst>
                              <p:par>
                                <p:cTn id="35" presetID="22" presetClass="entr" presetSubtype="1" fill="hold" grpId="0" nodeType="afterEffect">
                                  <p:stCondLst>
                                    <p:cond delay="0"/>
                                  </p:stCondLst>
                                  <p:childTnLst>
                                    <p:set>
                                      <p:cBhvr>
                                        <p:cTn id="36" dur="1" fill="hold">
                                          <p:stCondLst>
                                            <p:cond delay="0"/>
                                          </p:stCondLst>
                                        </p:cTn>
                                        <p:tgtEl>
                                          <p:spTgt spid="47"/>
                                        </p:tgtEl>
                                        <p:attrNameLst>
                                          <p:attrName>style.visibility</p:attrName>
                                        </p:attrNameLst>
                                      </p:cBhvr>
                                      <p:to>
                                        <p:strVal val="visible"/>
                                      </p:to>
                                    </p:set>
                                    <p:animEffect transition="in" filter="wipe(up)">
                                      <p:cBhvr>
                                        <p:cTn id="37" dur="500"/>
                                        <p:tgtEl>
                                          <p:spTgt spid="47"/>
                                        </p:tgtEl>
                                      </p:cBhvr>
                                    </p:animEffect>
                                  </p:childTnLst>
                                </p:cTn>
                              </p:par>
                            </p:childTnLst>
                          </p:cTn>
                        </p:par>
                        <p:par>
                          <p:cTn id="38" fill="hold">
                            <p:stCondLst>
                              <p:cond delay="4000"/>
                            </p:stCondLst>
                            <p:childTnLst>
                              <p:par>
                                <p:cTn id="39" presetID="2" presetClass="entr" presetSubtype="2" fill="hold" nodeType="afterEffect">
                                  <p:stCondLst>
                                    <p:cond delay="0"/>
                                  </p:stCondLst>
                                  <p:childTnLst>
                                    <p:set>
                                      <p:cBhvr>
                                        <p:cTn id="40" dur="1" fill="hold">
                                          <p:stCondLst>
                                            <p:cond delay="0"/>
                                          </p:stCondLst>
                                        </p:cTn>
                                        <p:tgtEl>
                                          <p:spTgt spid="9"/>
                                        </p:tgtEl>
                                        <p:attrNameLst>
                                          <p:attrName>style.visibility</p:attrName>
                                        </p:attrNameLst>
                                      </p:cBhvr>
                                      <p:to>
                                        <p:strVal val="visible"/>
                                      </p:to>
                                    </p:set>
                                    <p:anim calcmode="lin" valueType="num">
                                      <p:cBhvr additive="base">
                                        <p:cTn id="41" dur="500" fill="hold"/>
                                        <p:tgtEl>
                                          <p:spTgt spid="9"/>
                                        </p:tgtEl>
                                        <p:attrNameLst>
                                          <p:attrName>ppt_x</p:attrName>
                                        </p:attrNameLst>
                                      </p:cBhvr>
                                      <p:tavLst>
                                        <p:tav tm="0">
                                          <p:val>
                                            <p:strVal val="1+#ppt_w/2"/>
                                          </p:val>
                                        </p:tav>
                                        <p:tav tm="100000">
                                          <p:val>
                                            <p:strVal val="#ppt_x"/>
                                          </p:val>
                                        </p:tav>
                                      </p:tavLst>
                                    </p:anim>
                                    <p:anim calcmode="lin" valueType="num">
                                      <p:cBhvr additive="base">
                                        <p:cTn id="42" dur="500" fill="hold"/>
                                        <p:tgtEl>
                                          <p:spTgt spid="9"/>
                                        </p:tgtEl>
                                        <p:attrNameLst>
                                          <p:attrName>ppt_y</p:attrName>
                                        </p:attrNameLst>
                                      </p:cBhvr>
                                      <p:tavLst>
                                        <p:tav tm="0">
                                          <p:val>
                                            <p:strVal val="#ppt_y"/>
                                          </p:val>
                                        </p:tav>
                                        <p:tav tm="100000">
                                          <p:val>
                                            <p:strVal val="#ppt_y"/>
                                          </p:val>
                                        </p:tav>
                                      </p:tavLst>
                                    </p:anim>
                                  </p:childTnLst>
                                </p:cTn>
                              </p:par>
                            </p:childTnLst>
                          </p:cTn>
                        </p:par>
                        <p:par>
                          <p:cTn id="43" fill="hold">
                            <p:stCondLst>
                              <p:cond delay="4500"/>
                            </p:stCondLst>
                            <p:childTnLst>
                              <p:par>
                                <p:cTn id="44" presetID="2" presetClass="entr" presetSubtype="2" fill="hold" grpId="0" nodeType="afterEffect">
                                  <p:stCondLst>
                                    <p:cond delay="0"/>
                                  </p:stCondLst>
                                  <p:childTnLst>
                                    <p:set>
                                      <p:cBhvr>
                                        <p:cTn id="45" dur="1" fill="hold">
                                          <p:stCondLst>
                                            <p:cond delay="0"/>
                                          </p:stCondLst>
                                        </p:cTn>
                                        <p:tgtEl>
                                          <p:spTgt spid="8"/>
                                        </p:tgtEl>
                                        <p:attrNameLst>
                                          <p:attrName>style.visibility</p:attrName>
                                        </p:attrNameLst>
                                      </p:cBhvr>
                                      <p:to>
                                        <p:strVal val="visible"/>
                                      </p:to>
                                    </p:set>
                                    <p:anim calcmode="lin" valueType="num">
                                      <p:cBhvr additive="base">
                                        <p:cTn id="46" dur="500" fill="hold"/>
                                        <p:tgtEl>
                                          <p:spTgt spid="8"/>
                                        </p:tgtEl>
                                        <p:attrNameLst>
                                          <p:attrName>ppt_x</p:attrName>
                                        </p:attrNameLst>
                                      </p:cBhvr>
                                      <p:tavLst>
                                        <p:tav tm="0">
                                          <p:val>
                                            <p:strVal val="1+#ppt_w/2"/>
                                          </p:val>
                                        </p:tav>
                                        <p:tav tm="100000">
                                          <p:val>
                                            <p:strVal val="#ppt_x"/>
                                          </p:val>
                                        </p:tav>
                                      </p:tavLst>
                                    </p:anim>
                                    <p:anim calcmode="lin" valueType="num">
                                      <p:cBhvr additive="base">
                                        <p:cTn id="47" dur="500" fill="hold"/>
                                        <p:tgtEl>
                                          <p:spTgt spid="8"/>
                                        </p:tgtEl>
                                        <p:attrNameLst>
                                          <p:attrName>ppt_y</p:attrName>
                                        </p:attrNameLst>
                                      </p:cBhvr>
                                      <p:tavLst>
                                        <p:tav tm="0">
                                          <p:val>
                                            <p:strVal val="#ppt_y"/>
                                          </p:val>
                                        </p:tav>
                                        <p:tav tm="100000">
                                          <p:val>
                                            <p:strVal val="#ppt_y"/>
                                          </p:val>
                                        </p:tav>
                                      </p:tavLst>
                                    </p:anim>
                                  </p:childTnLst>
                                </p:cTn>
                              </p:par>
                            </p:childTnLst>
                          </p:cTn>
                        </p:par>
                        <p:par>
                          <p:cTn id="48" fill="hold">
                            <p:stCondLst>
                              <p:cond delay="5000"/>
                            </p:stCondLst>
                            <p:childTnLst>
                              <p:par>
                                <p:cTn id="49" presetID="2" presetClass="entr" presetSubtype="2" fill="hold" nodeType="afterEffect">
                                  <p:stCondLst>
                                    <p:cond delay="0"/>
                                  </p:stCondLst>
                                  <p:childTnLst>
                                    <p:set>
                                      <p:cBhvr>
                                        <p:cTn id="50" dur="1" fill="hold">
                                          <p:stCondLst>
                                            <p:cond delay="0"/>
                                          </p:stCondLst>
                                        </p:cTn>
                                        <p:tgtEl>
                                          <p:spTgt spid="13"/>
                                        </p:tgtEl>
                                        <p:attrNameLst>
                                          <p:attrName>style.visibility</p:attrName>
                                        </p:attrNameLst>
                                      </p:cBhvr>
                                      <p:to>
                                        <p:strVal val="visible"/>
                                      </p:to>
                                    </p:set>
                                    <p:anim calcmode="lin" valueType="num">
                                      <p:cBhvr additive="base">
                                        <p:cTn id="51" dur="500" fill="hold"/>
                                        <p:tgtEl>
                                          <p:spTgt spid="13"/>
                                        </p:tgtEl>
                                        <p:attrNameLst>
                                          <p:attrName>ppt_x</p:attrName>
                                        </p:attrNameLst>
                                      </p:cBhvr>
                                      <p:tavLst>
                                        <p:tav tm="0">
                                          <p:val>
                                            <p:strVal val="1+#ppt_w/2"/>
                                          </p:val>
                                        </p:tav>
                                        <p:tav tm="100000">
                                          <p:val>
                                            <p:strVal val="#ppt_x"/>
                                          </p:val>
                                        </p:tav>
                                      </p:tavLst>
                                    </p:anim>
                                    <p:anim calcmode="lin" valueType="num">
                                      <p:cBhvr additive="base">
                                        <p:cTn id="52" dur="500" fill="hold"/>
                                        <p:tgtEl>
                                          <p:spTgt spid="13"/>
                                        </p:tgtEl>
                                        <p:attrNameLst>
                                          <p:attrName>ppt_y</p:attrName>
                                        </p:attrNameLst>
                                      </p:cBhvr>
                                      <p:tavLst>
                                        <p:tav tm="0">
                                          <p:val>
                                            <p:strVal val="#ppt_y"/>
                                          </p:val>
                                        </p:tav>
                                        <p:tav tm="100000">
                                          <p:val>
                                            <p:strVal val="#ppt_y"/>
                                          </p:val>
                                        </p:tav>
                                      </p:tavLst>
                                    </p:anim>
                                  </p:childTnLst>
                                </p:cTn>
                              </p:par>
                            </p:childTnLst>
                          </p:cTn>
                        </p:par>
                        <p:par>
                          <p:cTn id="53" fill="hold">
                            <p:stCondLst>
                              <p:cond delay="5500"/>
                            </p:stCondLst>
                            <p:childTnLst>
                              <p:par>
                                <p:cTn id="54" presetID="2" presetClass="entr" presetSubtype="2" fill="hold" grpId="0" nodeType="afterEffect">
                                  <p:stCondLst>
                                    <p:cond delay="0"/>
                                  </p:stCondLst>
                                  <p:childTnLst>
                                    <p:set>
                                      <p:cBhvr>
                                        <p:cTn id="55" dur="1" fill="hold">
                                          <p:stCondLst>
                                            <p:cond delay="0"/>
                                          </p:stCondLst>
                                        </p:cTn>
                                        <p:tgtEl>
                                          <p:spTgt spid="12"/>
                                        </p:tgtEl>
                                        <p:attrNameLst>
                                          <p:attrName>style.visibility</p:attrName>
                                        </p:attrNameLst>
                                      </p:cBhvr>
                                      <p:to>
                                        <p:strVal val="visible"/>
                                      </p:to>
                                    </p:set>
                                    <p:anim calcmode="lin" valueType="num">
                                      <p:cBhvr additive="base">
                                        <p:cTn id="56" dur="500" fill="hold"/>
                                        <p:tgtEl>
                                          <p:spTgt spid="12"/>
                                        </p:tgtEl>
                                        <p:attrNameLst>
                                          <p:attrName>ppt_x</p:attrName>
                                        </p:attrNameLst>
                                      </p:cBhvr>
                                      <p:tavLst>
                                        <p:tav tm="0">
                                          <p:val>
                                            <p:strVal val="1+#ppt_w/2"/>
                                          </p:val>
                                        </p:tav>
                                        <p:tav tm="100000">
                                          <p:val>
                                            <p:strVal val="#ppt_x"/>
                                          </p:val>
                                        </p:tav>
                                      </p:tavLst>
                                    </p:anim>
                                    <p:anim calcmode="lin" valueType="num">
                                      <p:cBhvr additive="base">
                                        <p:cTn id="57" dur="500" fill="hold"/>
                                        <p:tgtEl>
                                          <p:spTgt spid="12"/>
                                        </p:tgtEl>
                                        <p:attrNameLst>
                                          <p:attrName>ppt_y</p:attrName>
                                        </p:attrNameLst>
                                      </p:cBhvr>
                                      <p:tavLst>
                                        <p:tav tm="0">
                                          <p:val>
                                            <p:strVal val="#ppt_y"/>
                                          </p:val>
                                        </p:tav>
                                        <p:tav tm="100000">
                                          <p:val>
                                            <p:strVal val="#ppt_y"/>
                                          </p:val>
                                        </p:tav>
                                      </p:tavLst>
                                    </p:anim>
                                  </p:childTnLst>
                                </p:cTn>
                              </p:par>
                            </p:childTnLst>
                          </p:cTn>
                        </p:par>
                        <p:par>
                          <p:cTn id="58" fill="hold">
                            <p:stCondLst>
                              <p:cond delay="6000"/>
                            </p:stCondLst>
                            <p:childTnLst>
                              <p:par>
                                <p:cTn id="59" presetID="2" presetClass="entr" presetSubtype="2" fill="hold" nodeType="afterEffect">
                                  <p:stCondLst>
                                    <p:cond delay="0"/>
                                  </p:stCondLst>
                                  <p:childTnLst>
                                    <p:set>
                                      <p:cBhvr>
                                        <p:cTn id="60" dur="1" fill="hold">
                                          <p:stCondLst>
                                            <p:cond delay="0"/>
                                          </p:stCondLst>
                                        </p:cTn>
                                        <p:tgtEl>
                                          <p:spTgt spid="17"/>
                                        </p:tgtEl>
                                        <p:attrNameLst>
                                          <p:attrName>style.visibility</p:attrName>
                                        </p:attrNameLst>
                                      </p:cBhvr>
                                      <p:to>
                                        <p:strVal val="visible"/>
                                      </p:to>
                                    </p:set>
                                    <p:anim calcmode="lin" valueType="num">
                                      <p:cBhvr additive="base">
                                        <p:cTn id="61" dur="500" fill="hold"/>
                                        <p:tgtEl>
                                          <p:spTgt spid="17"/>
                                        </p:tgtEl>
                                        <p:attrNameLst>
                                          <p:attrName>ppt_x</p:attrName>
                                        </p:attrNameLst>
                                      </p:cBhvr>
                                      <p:tavLst>
                                        <p:tav tm="0">
                                          <p:val>
                                            <p:strVal val="1+#ppt_w/2"/>
                                          </p:val>
                                        </p:tav>
                                        <p:tav tm="100000">
                                          <p:val>
                                            <p:strVal val="#ppt_x"/>
                                          </p:val>
                                        </p:tav>
                                      </p:tavLst>
                                    </p:anim>
                                    <p:anim calcmode="lin" valueType="num">
                                      <p:cBhvr additive="base">
                                        <p:cTn id="62" dur="500" fill="hold"/>
                                        <p:tgtEl>
                                          <p:spTgt spid="17"/>
                                        </p:tgtEl>
                                        <p:attrNameLst>
                                          <p:attrName>ppt_y</p:attrName>
                                        </p:attrNameLst>
                                      </p:cBhvr>
                                      <p:tavLst>
                                        <p:tav tm="0">
                                          <p:val>
                                            <p:strVal val="#ppt_y"/>
                                          </p:val>
                                        </p:tav>
                                        <p:tav tm="100000">
                                          <p:val>
                                            <p:strVal val="#ppt_y"/>
                                          </p:val>
                                        </p:tav>
                                      </p:tavLst>
                                    </p:anim>
                                  </p:childTnLst>
                                </p:cTn>
                              </p:par>
                            </p:childTnLst>
                          </p:cTn>
                        </p:par>
                        <p:par>
                          <p:cTn id="63" fill="hold">
                            <p:stCondLst>
                              <p:cond delay="6500"/>
                            </p:stCondLst>
                            <p:childTnLst>
                              <p:par>
                                <p:cTn id="64" presetID="2" presetClass="entr" presetSubtype="2" fill="hold" grpId="0" nodeType="afterEffect">
                                  <p:stCondLst>
                                    <p:cond delay="0"/>
                                  </p:stCondLst>
                                  <p:childTnLst>
                                    <p:set>
                                      <p:cBhvr>
                                        <p:cTn id="65" dur="1" fill="hold">
                                          <p:stCondLst>
                                            <p:cond delay="0"/>
                                          </p:stCondLst>
                                        </p:cTn>
                                        <p:tgtEl>
                                          <p:spTgt spid="16"/>
                                        </p:tgtEl>
                                        <p:attrNameLst>
                                          <p:attrName>style.visibility</p:attrName>
                                        </p:attrNameLst>
                                      </p:cBhvr>
                                      <p:to>
                                        <p:strVal val="visible"/>
                                      </p:to>
                                    </p:set>
                                    <p:anim calcmode="lin" valueType="num">
                                      <p:cBhvr additive="base">
                                        <p:cTn id="66" dur="500" fill="hold"/>
                                        <p:tgtEl>
                                          <p:spTgt spid="16"/>
                                        </p:tgtEl>
                                        <p:attrNameLst>
                                          <p:attrName>ppt_x</p:attrName>
                                        </p:attrNameLst>
                                      </p:cBhvr>
                                      <p:tavLst>
                                        <p:tav tm="0">
                                          <p:val>
                                            <p:strVal val="1+#ppt_w/2"/>
                                          </p:val>
                                        </p:tav>
                                        <p:tav tm="100000">
                                          <p:val>
                                            <p:strVal val="#ppt_x"/>
                                          </p:val>
                                        </p:tav>
                                      </p:tavLst>
                                    </p:anim>
                                    <p:anim calcmode="lin" valueType="num">
                                      <p:cBhvr additive="base">
                                        <p:cTn id="67" dur="500" fill="hold"/>
                                        <p:tgtEl>
                                          <p:spTgt spid="16"/>
                                        </p:tgtEl>
                                        <p:attrNameLst>
                                          <p:attrName>ppt_y</p:attrName>
                                        </p:attrNameLst>
                                      </p:cBhvr>
                                      <p:tavLst>
                                        <p:tav tm="0">
                                          <p:val>
                                            <p:strVal val="#ppt_y"/>
                                          </p:val>
                                        </p:tav>
                                        <p:tav tm="100000">
                                          <p:val>
                                            <p:strVal val="#ppt_y"/>
                                          </p:val>
                                        </p:tav>
                                      </p:tavLst>
                                    </p:anim>
                                  </p:childTnLst>
                                </p:cTn>
                              </p:par>
                            </p:childTnLst>
                          </p:cTn>
                        </p:par>
                        <p:par>
                          <p:cTn id="68" fill="hold">
                            <p:stCondLst>
                              <p:cond delay="7000"/>
                            </p:stCondLst>
                            <p:childTnLst>
                              <p:par>
                                <p:cTn id="69" presetID="2" presetClass="entr" presetSubtype="2" fill="hold" nodeType="afterEffect">
                                  <p:stCondLst>
                                    <p:cond delay="0"/>
                                  </p:stCondLst>
                                  <p:childTnLst>
                                    <p:set>
                                      <p:cBhvr>
                                        <p:cTn id="70" dur="1" fill="hold">
                                          <p:stCondLst>
                                            <p:cond delay="0"/>
                                          </p:stCondLst>
                                        </p:cTn>
                                        <p:tgtEl>
                                          <p:spTgt spid="21"/>
                                        </p:tgtEl>
                                        <p:attrNameLst>
                                          <p:attrName>style.visibility</p:attrName>
                                        </p:attrNameLst>
                                      </p:cBhvr>
                                      <p:to>
                                        <p:strVal val="visible"/>
                                      </p:to>
                                    </p:set>
                                    <p:anim calcmode="lin" valueType="num">
                                      <p:cBhvr additive="base">
                                        <p:cTn id="71" dur="500" fill="hold"/>
                                        <p:tgtEl>
                                          <p:spTgt spid="21"/>
                                        </p:tgtEl>
                                        <p:attrNameLst>
                                          <p:attrName>ppt_x</p:attrName>
                                        </p:attrNameLst>
                                      </p:cBhvr>
                                      <p:tavLst>
                                        <p:tav tm="0">
                                          <p:val>
                                            <p:strVal val="1+#ppt_w/2"/>
                                          </p:val>
                                        </p:tav>
                                        <p:tav tm="100000">
                                          <p:val>
                                            <p:strVal val="#ppt_x"/>
                                          </p:val>
                                        </p:tav>
                                      </p:tavLst>
                                    </p:anim>
                                    <p:anim calcmode="lin" valueType="num">
                                      <p:cBhvr additive="base">
                                        <p:cTn id="72" dur="500" fill="hold"/>
                                        <p:tgtEl>
                                          <p:spTgt spid="21"/>
                                        </p:tgtEl>
                                        <p:attrNameLst>
                                          <p:attrName>ppt_y</p:attrName>
                                        </p:attrNameLst>
                                      </p:cBhvr>
                                      <p:tavLst>
                                        <p:tav tm="0">
                                          <p:val>
                                            <p:strVal val="#ppt_y"/>
                                          </p:val>
                                        </p:tav>
                                        <p:tav tm="100000">
                                          <p:val>
                                            <p:strVal val="#ppt_y"/>
                                          </p:val>
                                        </p:tav>
                                      </p:tavLst>
                                    </p:anim>
                                  </p:childTnLst>
                                </p:cTn>
                              </p:par>
                            </p:childTnLst>
                          </p:cTn>
                        </p:par>
                        <p:par>
                          <p:cTn id="73" fill="hold">
                            <p:stCondLst>
                              <p:cond delay="7500"/>
                            </p:stCondLst>
                            <p:childTnLst>
                              <p:par>
                                <p:cTn id="74" presetID="2" presetClass="entr" presetSubtype="2" fill="hold" grpId="0" nodeType="afterEffect">
                                  <p:stCondLst>
                                    <p:cond delay="0"/>
                                  </p:stCondLst>
                                  <p:childTnLst>
                                    <p:set>
                                      <p:cBhvr>
                                        <p:cTn id="75" dur="1" fill="hold">
                                          <p:stCondLst>
                                            <p:cond delay="0"/>
                                          </p:stCondLst>
                                        </p:cTn>
                                        <p:tgtEl>
                                          <p:spTgt spid="20"/>
                                        </p:tgtEl>
                                        <p:attrNameLst>
                                          <p:attrName>style.visibility</p:attrName>
                                        </p:attrNameLst>
                                      </p:cBhvr>
                                      <p:to>
                                        <p:strVal val="visible"/>
                                      </p:to>
                                    </p:set>
                                    <p:anim calcmode="lin" valueType="num">
                                      <p:cBhvr additive="base">
                                        <p:cTn id="76" dur="500" fill="hold"/>
                                        <p:tgtEl>
                                          <p:spTgt spid="20"/>
                                        </p:tgtEl>
                                        <p:attrNameLst>
                                          <p:attrName>ppt_x</p:attrName>
                                        </p:attrNameLst>
                                      </p:cBhvr>
                                      <p:tavLst>
                                        <p:tav tm="0">
                                          <p:val>
                                            <p:strVal val="1+#ppt_w/2"/>
                                          </p:val>
                                        </p:tav>
                                        <p:tav tm="100000">
                                          <p:val>
                                            <p:strVal val="#ppt_x"/>
                                          </p:val>
                                        </p:tav>
                                      </p:tavLst>
                                    </p:anim>
                                    <p:anim calcmode="lin" valueType="num">
                                      <p:cBhvr additive="base">
                                        <p:cTn id="77" dur="500" fill="hold"/>
                                        <p:tgtEl>
                                          <p:spTgt spid="20"/>
                                        </p:tgtEl>
                                        <p:attrNameLst>
                                          <p:attrName>ppt_y</p:attrName>
                                        </p:attrNameLst>
                                      </p:cBhvr>
                                      <p:tavLst>
                                        <p:tav tm="0">
                                          <p:val>
                                            <p:strVal val="#ppt_y"/>
                                          </p:val>
                                        </p:tav>
                                        <p:tav tm="100000">
                                          <p:val>
                                            <p:strVal val="#ppt_y"/>
                                          </p:val>
                                        </p:tav>
                                      </p:tavLst>
                                    </p:anim>
                                  </p:childTnLst>
                                </p:cTn>
                              </p:par>
                            </p:childTnLst>
                          </p:cTn>
                        </p:par>
                        <p:par>
                          <p:cTn id="78" fill="hold">
                            <p:stCondLst>
                              <p:cond delay="8000"/>
                            </p:stCondLst>
                            <p:childTnLst>
                              <p:par>
                                <p:cTn id="79" presetID="2" presetClass="entr" presetSubtype="2" fill="hold" nodeType="afterEffect">
                                  <p:stCondLst>
                                    <p:cond delay="0"/>
                                  </p:stCondLst>
                                  <p:childTnLst>
                                    <p:set>
                                      <p:cBhvr>
                                        <p:cTn id="80" dur="1" fill="hold">
                                          <p:stCondLst>
                                            <p:cond delay="0"/>
                                          </p:stCondLst>
                                        </p:cTn>
                                        <p:tgtEl>
                                          <p:spTgt spid="25"/>
                                        </p:tgtEl>
                                        <p:attrNameLst>
                                          <p:attrName>style.visibility</p:attrName>
                                        </p:attrNameLst>
                                      </p:cBhvr>
                                      <p:to>
                                        <p:strVal val="visible"/>
                                      </p:to>
                                    </p:set>
                                    <p:anim calcmode="lin" valueType="num">
                                      <p:cBhvr additive="base">
                                        <p:cTn id="81" dur="500" fill="hold"/>
                                        <p:tgtEl>
                                          <p:spTgt spid="25"/>
                                        </p:tgtEl>
                                        <p:attrNameLst>
                                          <p:attrName>ppt_x</p:attrName>
                                        </p:attrNameLst>
                                      </p:cBhvr>
                                      <p:tavLst>
                                        <p:tav tm="0">
                                          <p:val>
                                            <p:strVal val="1+#ppt_w/2"/>
                                          </p:val>
                                        </p:tav>
                                        <p:tav tm="100000">
                                          <p:val>
                                            <p:strVal val="#ppt_x"/>
                                          </p:val>
                                        </p:tav>
                                      </p:tavLst>
                                    </p:anim>
                                    <p:anim calcmode="lin" valueType="num">
                                      <p:cBhvr additive="base">
                                        <p:cTn id="82" dur="500" fill="hold"/>
                                        <p:tgtEl>
                                          <p:spTgt spid="25"/>
                                        </p:tgtEl>
                                        <p:attrNameLst>
                                          <p:attrName>ppt_y</p:attrName>
                                        </p:attrNameLst>
                                      </p:cBhvr>
                                      <p:tavLst>
                                        <p:tav tm="0">
                                          <p:val>
                                            <p:strVal val="#ppt_y"/>
                                          </p:val>
                                        </p:tav>
                                        <p:tav tm="100000">
                                          <p:val>
                                            <p:strVal val="#ppt_y"/>
                                          </p:val>
                                        </p:tav>
                                      </p:tavLst>
                                    </p:anim>
                                  </p:childTnLst>
                                </p:cTn>
                              </p:par>
                            </p:childTnLst>
                          </p:cTn>
                        </p:par>
                        <p:par>
                          <p:cTn id="83" fill="hold">
                            <p:stCondLst>
                              <p:cond delay="8500"/>
                            </p:stCondLst>
                            <p:childTnLst>
                              <p:par>
                                <p:cTn id="84" presetID="2" presetClass="entr" presetSubtype="2" fill="hold" grpId="0" nodeType="afterEffect">
                                  <p:stCondLst>
                                    <p:cond delay="0"/>
                                  </p:stCondLst>
                                  <p:childTnLst>
                                    <p:set>
                                      <p:cBhvr>
                                        <p:cTn id="85" dur="1" fill="hold">
                                          <p:stCondLst>
                                            <p:cond delay="0"/>
                                          </p:stCondLst>
                                        </p:cTn>
                                        <p:tgtEl>
                                          <p:spTgt spid="24"/>
                                        </p:tgtEl>
                                        <p:attrNameLst>
                                          <p:attrName>style.visibility</p:attrName>
                                        </p:attrNameLst>
                                      </p:cBhvr>
                                      <p:to>
                                        <p:strVal val="visible"/>
                                      </p:to>
                                    </p:set>
                                    <p:anim calcmode="lin" valueType="num">
                                      <p:cBhvr additive="base">
                                        <p:cTn id="86" dur="500" fill="hold"/>
                                        <p:tgtEl>
                                          <p:spTgt spid="24"/>
                                        </p:tgtEl>
                                        <p:attrNameLst>
                                          <p:attrName>ppt_x</p:attrName>
                                        </p:attrNameLst>
                                      </p:cBhvr>
                                      <p:tavLst>
                                        <p:tav tm="0">
                                          <p:val>
                                            <p:strVal val="1+#ppt_w/2"/>
                                          </p:val>
                                        </p:tav>
                                        <p:tav tm="100000">
                                          <p:val>
                                            <p:strVal val="#ppt_x"/>
                                          </p:val>
                                        </p:tav>
                                      </p:tavLst>
                                    </p:anim>
                                    <p:anim calcmode="lin" valueType="num">
                                      <p:cBhvr additive="base">
                                        <p:cTn id="87" dur="500" fill="hold"/>
                                        <p:tgtEl>
                                          <p:spTgt spid="2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12" grpId="0"/>
      <p:bldP spid="16" grpId="0"/>
      <p:bldP spid="20" grpId="0"/>
      <p:bldP spid="24" grpId="0"/>
      <p:bldP spid="44" grpId="0"/>
      <p:bldP spid="45" grpId="0"/>
      <p:bldP spid="46" grpId="0" animBg="1"/>
      <p:bldP spid="47" grpId="0" animBg="1"/>
    </p:bldLst>
  </p:timing>
</p:sld>
</file>

<file path=ppt/slides/slide7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094B5030-6A9D-4AEC-8114-DCBE6B0BFD39}"/>
              </a:ext>
            </a:extLst>
          </p:cNvPr>
          <p:cNvSpPr txBox="1"/>
          <p:nvPr/>
        </p:nvSpPr>
        <p:spPr>
          <a:xfrm>
            <a:off x="387495" y="305067"/>
            <a:ext cx="4032105" cy="1415772"/>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t>
            </a:r>
            <a:endParaRPr lang="en-US" dirty="0">
              <a:solidFill>
                <a:schemeClr val="bg1"/>
              </a:solidFill>
            </a:endParaRPr>
          </a:p>
        </p:txBody>
      </p:sp>
      <p:sp>
        <p:nvSpPr>
          <p:cNvPr id="2" name="Rectangle 1">
            <a:extLst>
              <a:ext uri="{FF2B5EF4-FFF2-40B4-BE49-F238E27FC236}">
                <a16:creationId xmlns:a16="http://schemas.microsoft.com/office/drawing/2014/main" id="{F3EEBDAD-D894-4203-A6A4-1AEE018210E5}"/>
              </a:ext>
            </a:extLst>
          </p:cNvPr>
          <p:cNvSpPr/>
          <p:nvPr/>
        </p:nvSpPr>
        <p:spPr>
          <a:xfrm>
            <a:off x="533400" y="2133600"/>
            <a:ext cx="5486400" cy="3962400"/>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a:extLst>
              <a:ext uri="{FF2B5EF4-FFF2-40B4-BE49-F238E27FC236}">
                <a16:creationId xmlns:a16="http://schemas.microsoft.com/office/drawing/2014/main" id="{BE4BE26F-0996-4EF4-870A-C0D383BFA15A}"/>
              </a:ext>
            </a:extLst>
          </p:cNvPr>
          <p:cNvSpPr/>
          <p:nvPr/>
        </p:nvSpPr>
        <p:spPr>
          <a:xfrm>
            <a:off x="6172200" y="849868"/>
            <a:ext cx="5486400" cy="5246132"/>
          </a:xfrm>
          <a:prstGeom prst="rect">
            <a:avLst/>
          </a:pr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Rectangle 2">
            <a:extLst>
              <a:ext uri="{FF2B5EF4-FFF2-40B4-BE49-F238E27FC236}">
                <a16:creationId xmlns:a16="http://schemas.microsoft.com/office/drawing/2014/main" id="{52194367-3F12-4E1C-AF13-E7EF16059B46}"/>
              </a:ext>
            </a:extLst>
          </p:cNvPr>
          <p:cNvSpPr/>
          <p:nvPr/>
        </p:nvSpPr>
        <p:spPr>
          <a:xfrm>
            <a:off x="533400" y="3581400"/>
            <a:ext cx="5486401" cy="914400"/>
          </a:xfrm>
          <a:prstGeom prst="rect">
            <a:avLst/>
          </a:prstGeom>
          <a:solidFill>
            <a:srgbClr val="EF3425">
              <a:alpha val="7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a:extLst>
              <a:ext uri="{FF2B5EF4-FFF2-40B4-BE49-F238E27FC236}">
                <a16:creationId xmlns:a16="http://schemas.microsoft.com/office/drawing/2014/main" id="{FFCCDF50-1AA3-4FC1-A12D-9FAD7DD93C1F}"/>
              </a:ext>
            </a:extLst>
          </p:cNvPr>
          <p:cNvSpPr/>
          <p:nvPr/>
        </p:nvSpPr>
        <p:spPr>
          <a:xfrm>
            <a:off x="6172199" y="3581400"/>
            <a:ext cx="5486401" cy="914400"/>
          </a:xfrm>
          <a:prstGeom prst="rect">
            <a:avLst/>
          </a:prstGeom>
          <a:solidFill>
            <a:srgbClr val="44546B">
              <a:alpha val="7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extBox 10">
            <a:extLst>
              <a:ext uri="{FF2B5EF4-FFF2-40B4-BE49-F238E27FC236}">
                <a16:creationId xmlns:a16="http://schemas.microsoft.com/office/drawing/2014/main" id="{2ADE3DF7-52CA-434C-B475-25D00EB02826}"/>
              </a:ext>
            </a:extLst>
          </p:cNvPr>
          <p:cNvSpPr txBox="1"/>
          <p:nvPr/>
        </p:nvSpPr>
        <p:spPr>
          <a:xfrm>
            <a:off x="838200" y="3669267"/>
            <a:ext cx="4289033" cy="73866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a:t>
            </a: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12" name="TextBox 11">
            <a:extLst>
              <a:ext uri="{FF2B5EF4-FFF2-40B4-BE49-F238E27FC236}">
                <a16:creationId xmlns:a16="http://schemas.microsoft.com/office/drawing/2014/main" id="{48392311-197C-4880-ABBF-080188E7951D}"/>
              </a:ext>
            </a:extLst>
          </p:cNvPr>
          <p:cNvSpPr txBox="1"/>
          <p:nvPr/>
        </p:nvSpPr>
        <p:spPr>
          <a:xfrm>
            <a:off x="6553200" y="3669268"/>
            <a:ext cx="4289033" cy="73866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a:t>
            </a: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spTree>
    <p:extLst>
      <p:ext uri="{BB962C8B-B14F-4D97-AF65-F5344CB8AC3E}">
        <p14:creationId xmlns:p14="http://schemas.microsoft.com/office/powerpoint/2010/main" val="282723768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1000"/>
                                        <p:tgtEl>
                                          <p:spTgt spid="8"/>
                                        </p:tgtEl>
                                      </p:cBhvr>
                                    </p:animEffect>
                                  </p:childTnLst>
                                </p:cTn>
                              </p:par>
                            </p:childTnLst>
                          </p:cTn>
                        </p:par>
                        <p:par>
                          <p:cTn id="8" fill="hold">
                            <p:stCondLst>
                              <p:cond delay="1000"/>
                            </p:stCondLst>
                            <p:childTnLst>
                              <p:par>
                                <p:cTn id="9" presetID="16" presetClass="entr" presetSubtype="21"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barn(inVertical)">
                                      <p:cBhvr>
                                        <p:cTn id="11" dur="500"/>
                                        <p:tgtEl>
                                          <p:spTgt spid="2"/>
                                        </p:tgtEl>
                                      </p:cBhvr>
                                    </p:animEffect>
                                  </p:childTnLst>
                                </p:cTn>
                              </p:par>
                            </p:childTnLst>
                          </p:cTn>
                        </p:par>
                        <p:par>
                          <p:cTn id="12" fill="hold">
                            <p:stCondLst>
                              <p:cond delay="1500"/>
                            </p:stCondLst>
                            <p:childTnLst>
                              <p:par>
                                <p:cTn id="13" presetID="42" presetClass="entr" presetSubtype="0" fill="hold" grpId="0" nodeType="after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fade">
                                      <p:cBhvr>
                                        <p:cTn id="15" dur="1000"/>
                                        <p:tgtEl>
                                          <p:spTgt spid="3"/>
                                        </p:tgtEl>
                                      </p:cBhvr>
                                    </p:animEffect>
                                    <p:anim calcmode="lin" valueType="num">
                                      <p:cBhvr>
                                        <p:cTn id="16" dur="1000" fill="hold"/>
                                        <p:tgtEl>
                                          <p:spTgt spid="3"/>
                                        </p:tgtEl>
                                        <p:attrNameLst>
                                          <p:attrName>ppt_x</p:attrName>
                                        </p:attrNameLst>
                                      </p:cBhvr>
                                      <p:tavLst>
                                        <p:tav tm="0">
                                          <p:val>
                                            <p:strVal val="#ppt_x"/>
                                          </p:val>
                                        </p:tav>
                                        <p:tav tm="100000">
                                          <p:val>
                                            <p:strVal val="#ppt_x"/>
                                          </p:val>
                                        </p:tav>
                                      </p:tavLst>
                                    </p:anim>
                                    <p:anim calcmode="lin" valueType="num">
                                      <p:cBhvr>
                                        <p:cTn id="17" dur="1000" fill="hold"/>
                                        <p:tgtEl>
                                          <p:spTgt spid="3"/>
                                        </p:tgtEl>
                                        <p:attrNameLst>
                                          <p:attrName>ppt_y</p:attrName>
                                        </p:attrNameLst>
                                      </p:cBhvr>
                                      <p:tavLst>
                                        <p:tav tm="0">
                                          <p:val>
                                            <p:strVal val="#ppt_y+.1"/>
                                          </p:val>
                                        </p:tav>
                                        <p:tav tm="100000">
                                          <p:val>
                                            <p:strVal val="#ppt_y"/>
                                          </p:val>
                                        </p:tav>
                                      </p:tavLst>
                                    </p:anim>
                                  </p:childTnLst>
                                </p:cTn>
                              </p:par>
                              <p:par>
                                <p:cTn id="18" presetID="42" presetClass="entr" presetSubtype="0" fill="hold" grpId="0" nodeType="withEffect">
                                  <p:stCondLst>
                                    <p:cond delay="0"/>
                                  </p:stCondLst>
                                  <p:childTnLst>
                                    <p:set>
                                      <p:cBhvr>
                                        <p:cTn id="19" dur="1" fill="hold">
                                          <p:stCondLst>
                                            <p:cond delay="0"/>
                                          </p:stCondLst>
                                        </p:cTn>
                                        <p:tgtEl>
                                          <p:spTgt spid="11"/>
                                        </p:tgtEl>
                                        <p:attrNameLst>
                                          <p:attrName>style.visibility</p:attrName>
                                        </p:attrNameLst>
                                      </p:cBhvr>
                                      <p:to>
                                        <p:strVal val="visible"/>
                                      </p:to>
                                    </p:set>
                                    <p:animEffect transition="in" filter="fade">
                                      <p:cBhvr>
                                        <p:cTn id="20" dur="1000"/>
                                        <p:tgtEl>
                                          <p:spTgt spid="11"/>
                                        </p:tgtEl>
                                      </p:cBhvr>
                                    </p:animEffect>
                                    <p:anim calcmode="lin" valueType="num">
                                      <p:cBhvr>
                                        <p:cTn id="21" dur="1000" fill="hold"/>
                                        <p:tgtEl>
                                          <p:spTgt spid="11"/>
                                        </p:tgtEl>
                                        <p:attrNameLst>
                                          <p:attrName>ppt_x</p:attrName>
                                        </p:attrNameLst>
                                      </p:cBhvr>
                                      <p:tavLst>
                                        <p:tav tm="0">
                                          <p:val>
                                            <p:strVal val="#ppt_x"/>
                                          </p:val>
                                        </p:tav>
                                        <p:tav tm="100000">
                                          <p:val>
                                            <p:strVal val="#ppt_x"/>
                                          </p:val>
                                        </p:tav>
                                      </p:tavLst>
                                    </p:anim>
                                    <p:anim calcmode="lin" valueType="num">
                                      <p:cBhvr>
                                        <p:cTn id="22" dur="1000" fill="hold"/>
                                        <p:tgtEl>
                                          <p:spTgt spid="11"/>
                                        </p:tgtEl>
                                        <p:attrNameLst>
                                          <p:attrName>ppt_y</p:attrName>
                                        </p:attrNameLst>
                                      </p:cBhvr>
                                      <p:tavLst>
                                        <p:tav tm="0">
                                          <p:val>
                                            <p:strVal val="#ppt_y+.1"/>
                                          </p:val>
                                        </p:tav>
                                        <p:tav tm="100000">
                                          <p:val>
                                            <p:strVal val="#ppt_y"/>
                                          </p:val>
                                        </p:tav>
                                      </p:tavLst>
                                    </p:anim>
                                  </p:childTnLst>
                                </p:cTn>
                              </p:par>
                            </p:childTnLst>
                          </p:cTn>
                        </p:par>
                        <p:par>
                          <p:cTn id="23" fill="hold">
                            <p:stCondLst>
                              <p:cond delay="2500"/>
                            </p:stCondLst>
                            <p:childTnLst>
                              <p:par>
                                <p:cTn id="24" presetID="16" presetClass="entr" presetSubtype="21" fill="hold" grpId="0" nodeType="afterEffect">
                                  <p:stCondLst>
                                    <p:cond delay="0"/>
                                  </p:stCondLst>
                                  <p:childTnLst>
                                    <p:set>
                                      <p:cBhvr>
                                        <p:cTn id="25" dur="1" fill="hold">
                                          <p:stCondLst>
                                            <p:cond delay="0"/>
                                          </p:stCondLst>
                                        </p:cTn>
                                        <p:tgtEl>
                                          <p:spTgt spid="9"/>
                                        </p:tgtEl>
                                        <p:attrNameLst>
                                          <p:attrName>style.visibility</p:attrName>
                                        </p:attrNameLst>
                                      </p:cBhvr>
                                      <p:to>
                                        <p:strVal val="visible"/>
                                      </p:to>
                                    </p:set>
                                    <p:animEffect transition="in" filter="barn(inVertical)">
                                      <p:cBhvr>
                                        <p:cTn id="26" dur="500"/>
                                        <p:tgtEl>
                                          <p:spTgt spid="9"/>
                                        </p:tgtEl>
                                      </p:cBhvr>
                                    </p:animEffect>
                                  </p:childTnLst>
                                </p:cTn>
                              </p:par>
                            </p:childTnLst>
                          </p:cTn>
                        </p:par>
                        <p:par>
                          <p:cTn id="27" fill="hold">
                            <p:stCondLst>
                              <p:cond delay="3000"/>
                            </p:stCondLst>
                            <p:childTnLst>
                              <p:par>
                                <p:cTn id="28" presetID="42" presetClass="entr" presetSubtype="0" fill="hold" grpId="0" nodeType="afterEffect">
                                  <p:stCondLst>
                                    <p:cond delay="0"/>
                                  </p:stCondLst>
                                  <p:childTnLst>
                                    <p:set>
                                      <p:cBhvr>
                                        <p:cTn id="29" dur="1" fill="hold">
                                          <p:stCondLst>
                                            <p:cond delay="0"/>
                                          </p:stCondLst>
                                        </p:cTn>
                                        <p:tgtEl>
                                          <p:spTgt spid="10"/>
                                        </p:tgtEl>
                                        <p:attrNameLst>
                                          <p:attrName>style.visibility</p:attrName>
                                        </p:attrNameLst>
                                      </p:cBhvr>
                                      <p:to>
                                        <p:strVal val="visible"/>
                                      </p:to>
                                    </p:set>
                                    <p:animEffect transition="in" filter="fade">
                                      <p:cBhvr>
                                        <p:cTn id="30" dur="1000"/>
                                        <p:tgtEl>
                                          <p:spTgt spid="10"/>
                                        </p:tgtEl>
                                      </p:cBhvr>
                                    </p:animEffect>
                                    <p:anim calcmode="lin" valueType="num">
                                      <p:cBhvr>
                                        <p:cTn id="31" dur="1000" fill="hold"/>
                                        <p:tgtEl>
                                          <p:spTgt spid="10"/>
                                        </p:tgtEl>
                                        <p:attrNameLst>
                                          <p:attrName>ppt_x</p:attrName>
                                        </p:attrNameLst>
                                      </p:cBhvr>
                                      <p:tavLst>
                                        <p:tav tm="0">
                                          <p:val>
                                            <p:strVal val="#ppt_x"/>
                                          </p:val>
                                        </p:tav>
                                        <p:tav tm="100000">
                                          <p:val>
                                            <p:strVal val="#ppt_x"/>
                                          </p:val>
                                        </p:tav>
                                      </p:tavLst>
                                    </p:anim>
                                    <p:anim calcmode="lin" valueType="num">
                                      <p:cBhvr>
                                        <p:cTn id="32" dur="1000" fill="hold"/>
                                        <p:tgtEl>
                                          <p:spTgt spid="10"/>
                                        </p:tgtEl>
                                        <p:attrNameLst>
                                          <p:attrName>ppt_y</p:attrName>
                                        </p:attrNameLst>
                                      </p:cBhvr>
                                      <p:tavLst>
                                        <p:tav tm="0">
                                          <p:val>
                                            <p:strVal val="#ppt_y+.1"/>
                                          </p:val>
                                        </p:tav>
                                        <p:tav tm="100000">
                                          <p:val>
                                            <p:strVal val="#ppt_y"/>
                                          </p:val>
                                        </p:tav>
                                      </p:tavLst>
                                    </p:anim>
                                  </p:childTnLst>
                                </p:cTn>
                              </p:par>
                              <p:par>
                                <p:cTn id="33" presetID="42" presetClass="entr" presetSubtype="0" fill="hold" grpId="0" nodeType="withEffect">
                                  <p:stCondLst>
                                    <p:cond delay="0"/>
                                  </p:stCondLst>
                                  <p:childTnLst>
                                    <p:set>
                                      <p:cBhvr>
                                        <p:cTn id="34" dur="1" fill="hold">
                                          <p:stCondLst>
                                            <p:cond delay="0"/>
                                          </p:stCondLst>
                                        </p:cTn>
                                        <p:tgtEl>
                                          <p:spTgt spid="12"/>
                                        </p:tgtEl>
                                        <p:attrNameLst>
                                          <p:attrName>style.visibility</p:attrName>
                                        </p:attrNameLst>
                                      </p:cBhvr>
                                      <p:to>
                                        <p:strVal val="visible"/>
                                      </p:to>
                                    </p:set>
                                    <p:animEffect transition="in" filter="fade">
                                      <p:cBhvr>
                                        <p:cTn id="35" dur="1000"/>
                                        <p:tgtEl>
                                          <p:spTgt spid="12"/>
                                        </p:tgtEl>
                                      </p:cBhvr>
                                    </p:animEffect>
                                    <p:anim calcmode="lin" valueType="num">
                                      <p:cBhvr>
                                        <p:cTn id="36" dur="1000" fill="hold"/>
                                        <p:tgtEl>
                                          <p:spTgt spid="12"/>
                                        </p:tgtEl>
                                        <p:attrNameLst>
                                          <p:attrName>ppt_x</p:attrName>
                                        </p:attrNameLst>
                                      </p:cBhvr>
                                      <p:tavLst>
                                        <p:tav tm="0">
                                          <p:val>
                                            <p:strVal val="#ppt_x"/>
                                          </p:val>
                                        </p:tav>
                                        <p:tav tm="100000">
                                          <p:val>
                                            <p:strVal val="#ppt_x"/>
                                          </p:val>
                                        </p:tav>
                                      </p:tavLst>
                                    </p:anim>
                                    <p:anim calcmode="lin" valueType="num">
                                      <p:cBhvr>
                                        <p:cTn id="37" dur="1000" fill="hold"/>
                                        <p:tgtEl>
                                          <p:spTgt spid="1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2" grpId="0" animBg="1"/>
      <p:bldP spid="9" grpId="0" animBg="1"/>
      <p:bldP spid="3" grpId="0" animBg="1"/>
      <p:bldP spid="10" grpId="0" animBg="1"/>
      <p:bldP spid="11" grpId="0"/>
      <p:bldP spid="12" grpId="0"/>
    </p:bldLst>
  </p:timing>
</p:sld>
</file>

<file path=ppt/slides/slide7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58" name="TextBox 57">
            <a:extLst>
              <a:ext uri="{FF2B5EF4-FFF2-40B4-BE49-F238E27FC236}">
                <a16:creationId xmlns:a16="http://schemas.microsoft.com/office/drawing/2014/main" id="{26516703-7D64-487D-A75D-0BFED986AC51}"/>
              </a:ext>
            </a:extLst>
          </p:cNvPr>
          <p:cNvSpPr txBox="1"/>
          <p:nvPr/>
        </p:nvSpPr>
        <p:spPr>
          <a:xfrm>
            <a:off x="381000" y="3899145"/>
            <a:ext cx="2684132" cy="2185214"/>
          </a:xfrm>
          <a:prstGeom prst="rect">
            <a:avLst/>
          </a:prstGeom>
          <a:noFill/>
        </p:spPr>
        <p:txBody>
          <a:bodyPr wrap="square" rtlCol="0">
            <a:spAutoFit/>
          </a:bodyPr>
          <a:lstStyle/>
          <a:p>
            <a:endParaRPr lang="en-US" sz="1000" b="1"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400" dirty="0">
                <a:solidFill>
                  <a:schemeClr val="bg1"/>
                </a:solidFill>
                <a:latin typeface="Candara" panose="020E0502030303020204" pitchFamily="34" charset="0"/>
              </a:rPr>
              <a:t>Lorem ipsum dolor sit amet, consectetur adipiscing elit, sed do eiusmod .</a:t>
            </a:r>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400" dirty="0">
                <a:solidFill>
                  <a:schemeClr val="bg1"/>
                </a:solidFill>
                <a:latin typeface="Candara" panose="020E0502030303020204" pitchFamily="34" charset="0"/>
              </a:rPr>
              <a:t>Lorem ipsum dolor sit amet, consectetur adipiscing elit, sed do eiusmod.</a:t>
            </a:r>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400" dirty="0">
                <a:solidFill>
                  <a:schemeClr val="bg1"/>
                </a:solidFill>
                <a:latin typeface="Candara" panose="020E0502030303020204" pitchFamily="34" charset="0"/>
              </a:rPr>
              <a:t>Lorem ipsum dolor sit amet, consectetur adipiscing elit, sed do eiusmod.</a:t>
            </a:r>
          </a:p>
        </p:txBody>
      </p:sp>
      <p:sp>
        <p:nvSpPr>
          <p:cNvPr id="59" name="TextBox 58">
            <a:extLst>
              <a:ext uri="{FF2B5EF4-FFF2-40B4-BE49-F238E27FC236}">
                <a16:creationId xmlns:a16="http://schemas.microsoft.com/office/drawing/2014/main" id="{6092B5BA-0682-407C-8082-D49453F59B30}"/>
              </a:ext>
            </a:extLst>
          </p:cNvPr>
          <p:cNvSpPr txBox="1"/>
          <p:nvPr/>
        </p:nvSpPr>
        <p:spPr>
          <a:xfrm>
            <a:off x="8991600" y="3899145"/>
            <a:ext cx="2684132" cy="2185214"/>
          </a:xfrm>
          <a:prstGeom prst="rect">
            <a:avLst/>
          </a:prstGeom>
          <a:noFill/>
        </p:spPr>
        <p:txBody>
          <a:bodyPr wrap="square" rtlCol="0">
            <a:spAutoFit/>
          </a:bodyPr>
          <a:lstStyle/>
          <a:p>
            <a:endParaRPr lang="en-US" sz="1000" b="1"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400" dirty="0">
                <a:solidFill>
                  <a:schemeClr val="bg1"/>
                </a:solidFill>
                <a:latin typeface="Candara" panose="020E0502030303020204" pitchFamily="34" charset="0"/>
              </a:rPr>
              <a:t>Lorem ipsum dolor sit amet, consectetur adipiscing elit, sed do eiusmod .</a:t>
            </a:r>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400" dirty="0">
                <a:solidFill>
                  <a:schemeClr val="bg1"/>
                </a:solidFill>
                <a:latin typeface="Candara" panose="020E0502030303020204" pitchFamily="34" charset="0"/>
              </a:rPr>
              <a:t>Lorem ipsum dolor sit amet, consectetur adipiscing elit, sed do eiusmod.</a:t>
            </a:r>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400" dirty="0">
                <a:solidFill>
                  <a:schemeClr val="bg1"/>
                </a:solidFill>
                <a:latin typeface="Candara" panose="020E0502030303020204" pitchFamily="34" charset="0"/>
              </a:rPr>
              <a:t>Lorem ipsum dolor sit amet, consectetur adipiscing elit, sed do eiusmod.</a:t>
            </a:r>
          </a:p>
        </p:txBody>
      </p:sp>
      <p:sp>
        <p:nvSpPr>
          <p:cNvPr id="60" name="TextBox 59">
            <a:extLst>
              <a:ext uri="{FF2B5EF4-FFF2-40B4-BE49-F238E27FC236}">
                <a16:creationId xmlns:a16="http://schemas.microsoft.com/office/drawing/2014/main" id="{DCB95D4F-E02A-4272-BEEF-E1044526254D}"/>
              </a:ext>
            </a:extLst>
          </p:cNvPr>
          <p:cNvSpPr txBox="1"/>
          <p:nvPr/>
        </p:nvSpPr>
        <p:spPr>
          <a:xfrm>
            <a:off x="448209" y="1558659"/>
            <a:ext cx="5114391" cy="2462213"/>
          </a:xfrm>
          <a:prstGeom prst="rect">
            <a:avLst/>
          </a:prstGeom>
          <a:noFill/>
        </p:spPr>
        <p:txBody>
          <a:bodyPr wrap="square" numCol="1" spcCol="914400" rtlCol="0">
            <a:spAutoFit/>
          </a:bodyPr>
          <a:lstStyle/>
          <a:p>
            <a:r>
              <a:rPr lang="en-US" sz="1600" dirty="0">
                <a:solidFill>
                  <a:srgbClr val="EF3425"/>
                </a:solidFill>
                <a:latin typeface="Bernard MT Condensed" panose="02050806060905020404" pitchFamily="18" charset="0"/>
              </a:rPr>
              <a:t>LOREM IPSUM DOLOR</a:t>
            </a:r>
          </a:p>
          <a:p>
            <a:endParaRPr lang="en-US" sz="800" dirty="0">
              <a:solidFill>
                <a:srgbClr val="00B0F0"/>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a:p>
            <a:endParaRPr lang="en-US" sz="1300" dirty="0">
              <a:solidFill>
                <a:schemeClr val="bg1"/>
              </a:solidFill>
              <a:latin typeface="Candara" panose="020E0502030303020204" pitchFamily="34" charset="0"/>
            </a:endParaRPr>
          </a:p>
        </p:txBody>
      </p:sp>
      <p:sp>
        <p:nvSpPr>
          <p:cNvPr id="2" name="Rectangle 1">
            <a:extLst>
              <a:ext uri="{FF2B5EF4-FFF2-40B4-BE49-F238E27FC236}">
                <a16:creationId xmlns:a16="http://schemas.microsoft.com/office/drawing/2014/main" id="{D6AFE832-016A-4503-B72C-DC5EBE8F9C1C}"/>
              </a:ext>
            </a:extLst>
          </p:cNvPr>
          <p:cNvSpPr/>
          <p:nvPr/>
        </p:nvSpPr>
        <p:spPr>
          <a:xfrm>
            <a:off x="3065132" y="4003941"/>
            <a:ext cx="2277859" cy="2590800"/>
          </a:xfrm>
          <a:prstGeom prst="rect">
            <a:avLst/>
          </a:prstGeom>
          <a:blipFill>
            <a:blip r:embed="rId3"/>
            <a:stretch>
              <a:fillRect/>
            </a:stretch>
          </a:blipFill>
          <a:ln>
            <a:solidFill>
              <a:schemeClr val="bg1"/>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Box 14">
            <a:extLst>
              <a:ext uri="{FF2B5EF4-FFF2-40B4-BE49-F238E27FC236}">
                <a16:creationId xmlns:a16="http://schemas.microsoft.com/office/drawing/2014/main" id="{21F2BF20-4C1D-40C8-B9B2-6F8DEA864689}"/>
              </a:ext>
            </a:extLst>
          </p:cNvPr>
          <p:cNvSpPr txBox="1"/>
          <p:nvPr/>
        </p:nvSpPr>
        <p:spPr>
          <a:xfrm>
            <a:off x="6293293" y="1558659"/>
            <a:ext cx="5114391" cy="2462213"/>
          </a:xfrm>
          <a:prstGeom prst="rect">
            <a:avLst/>
          </a:prstGeom>
          <a:noFill/>
        </p:spPr>
        <p:txBody>
          <a:bodyPr wrap="square" numCol="1" spcCol="914400" rtlCol="0">
            <a:spAutoFit/>
          </a:bodyPr>
          <a:lstStyle/>
          <a:p>
            <a:r>
              <a:rPr lang="en-US" sz="1600" dirty="0">
                <a:solidFill>
                  <a:srgbClr val="8397B1"/>
                </a:solidFill>
                <a:latin typeface="Bernard MT Condensed" panose="02050806060905020404" pitchFamily="18" charset="0"/>
              </a:rPr>
              <a:t>LOREM IPSUM DOLOR</a:t>
            </a:r>
          </a:p>
          <a:p>
            <a:endParaRPr lang="en-US" sz="800" dirty="0">
              <a:solidFill>
                <a:srgbClr val="00B0F0"/>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a:p>
            <a:endParaRPr lang="en-US" sz="1300" dirty="0">
              <a:solidFill>
                <a:schemeClr val="bg1"/>
              </a:solidFill>
              <a:latin typeface="Candara" panose="020E0502030303020204" pitchFamily="34" charset="0"/>
            </a:endParaRPr>
          </a:p>
        </p:txBody>
      </p:sp>
      <p:sp>
        <p:nvSpPr>
          <p:cNvPr id="16" name="Rectangle 15">
            <a:extLst>
              <a:ext uri="{FF2B5EF4-FFF2-40B4-BE49-F238E27FC236}">
                <a16:creationId xmlns:a16="http://schemas.microsoft.com/office/drawing/2014/main" id="{EBBFA279-46B0-49B8-86CD-3F290CD349A7}"/>
              </a:ext>
            </a:extLst>
          </p:cNvPr>
          <p:cNvSpPr/>
          <p:nvPr/>
        </p:nvSpPr>
        <p:spPr>
          <a:xfrm>
            <a:off x="6445693" y="4003941"/>
            <a:ext cx="2277859" cy="2590800"/>
          </a:xfrm>
          <a:prstGeom prst="rect">
            <a:avLst/>
          </a:prstGeom>
          <a:blipFill>
            <a:blip r:embed="rId4"/>
            <a:stretch>
              <a:fillRect/>
            </a:stretch>
          </a:blipFill>
          <a:ln>
            <a:solidFill>
              <a:schemeClr val="bg1"/>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75222106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22" presetClass="entr" presetSubtype="1" fill="hold" grpId="0" nodeType="afterEffect">
                                  <p:stCondLst>
                                    <p:cond delay="0"/>
                                  </p:stCondLst>
                                  <p:childTnLst>
                                    <p:set>
                                      <p:cBhvr>
                                        <p:cTn id="10" dur="1" fill="hold">
                                          <p:stCondLst>
                                            <p:cond delay="0"/>
                                          </p:stCondLst>
                                        </p:cTn>
                                        <p:tgtEl>
                                          <p:spTgt spid="60"/>
                                        </p:tgtEl>
                                        <p:attrNameLst>
                                          <p:attrName>style.visibility</p:attrName>
                                        </p:attrNameLst>
                                      </p:cBhvr>
                                      <p:to>
                                        <p:strVal val="visible"/>
                                      </p:to>
                                    </p:set>
                                    <p:animEffect transition="in" filter="wipe(up)">
                                      <p:cBhvr>
                                        <p:cTn id="11" dur="1000"/>
                                        <p:tgtEl>
                                          <p:spTgt spid="60"/>
                                        </p:tgtEl>
                                      </p:cBhvr>
                                    </p:animEffect>
                                  </p:childTnLst>
                                </p:cTn>
                              </p:par>
                            </p:childTnLst>
                          </p:cTn>
                        </p:par>
                        <p:par>
                          <p:cTn id="12" fill="hold">
                            <p:stCondLst>
                              <p:cond delay="1500"/>
                            </p:stCondLst>
                            <p:childTnLst>
                              <p:par>
                                <p:cTn id="13" presetID="42" presetClass="entr" presetSubtype="0" fill="hold" grpId="0" nodeType="afterEffect">
                                  <p:stCondLst>
                                    <p:cond delay="0"/>
                                  </p:stCondLst>
                                  <p:childTnLst>
                                    <p:set>
                                      <p:cBhvr>
                                        <p:cTn id="14" dur="1" fill="hold">
                                          <p:stCondLst>
                                            <p:cond delay="0"/>
                                          </p:stCondLst>
                                        </p:cTn>
                                        <p:tgtEl>
                                          <p:spTgt spid="2"/>
                                        </p:tgtEl>
                                        <p:attrNameLst>
                                          <p:attrName>style.visibility</p:attrName>
                                        </p:attrNameLst>
                                      </p:cBhvr>
                                      <p:to>
                                        <p:strVal val="visible"/>
                                      </p:to>
                                    </p:set>
                                    <p:animEffect transition="in" filter="fade">
                                      <p:cBhvr>
                                        <p:cTn id="15" dur="1000"/>
                                        <p:tgtEl>
                                          <p:spTgt spid="2"/>
                                        </p:tgtEl>
                                      </p:cBhvr>
                                    </p:animEffect>
                                    <p:anim calcmode="lin" valueType="num">
                                      <p:cBhvr>
                                        <p:cTn id="16" dur="1000" fill="hold"/>
                                        <p:tgtEl>
                                          <p:spTgt spid="2"/>
                                        </p:tgtEl>
                                        <p:attrNameLst>
                                          <p:attrName>ppt_x</p:attrName>
                                        </p:attrNameLst>
                                      </p:cBhvr>
                                      <p:tavLst>
                                        <p:tav tm="0">
                                          <p:val>
                                            <p:strVal val="#ppt_x"/>
                                          </p:val>
                                        </p:tav>
                                        <p:tav tm="100000">
                                          <p:val>
                                            <p:strVal val="#ppt_x"/>
                                          </p:val>
                                        </p:tav>
                                      </p:tavLst>
                                    </p:anim>
                                    <p:anim calcmode="lin" valueType="num">
                                      <p:cBhvr>
                                        <p:cTn id="17" dur="1000" fill="hold"/>
                                        <p:tgtEl>
                                          <p:spTgt spid="2"/>
                                        </p:tgtEl>
                                        <p:attrNameLst>
                                          <p:attrName>ppt_y</p:attrName>
                                        </p:attrNameLst>
                                      </p:cBhvr>
                                      <p:tavLst>
                                        <p:tav tm="0">
                                          <p:val>
                                            <p:strVal val="#ppt_y+.1"/>
                                          </p:val>
                                        </p:tav>
                                        <p:tav tm="100000">
                                          <p:val>
                                            <p:strVal val="#ppt_y"/>
                                          </p:val>
                                        </p:tav>
                                      </p:tavLst>
                                    </p:anim>
                                  </p:childTnLst>
                                </p:cTn>
                              </p:par>
                            </p:childTnLst>
                          </p:cTn>
                        </p:par>
                        <p:par>
                          <p:cTn id="18" fill="hold">
                            <p:stCondLst>
                              <p:cond delay="2500"/>
                            </p:stCondLst>
                            <p:childTnLst>
                              <p:par>
                                <p:cTn id="19" presetID="42" presetClass="entr" presetSubtype="0" fill="hold" grpId="0" nodeType="afterEffect">
                                  <p:stCondLst>
                                    <p:cond delay="0"/>
                                  </p:stCondLst>
                                  <p:childTnLst>
                                    <p:set>
                                      <p:cBhvr>
                                        <p:cTn id="20" dur="1" fill="hold">
                                          <p:stCondLst>
                                            <p:cond delay="0"/>
                                          </p:stCondLst>
                                        </p:cTn>
                                        <p:tgtEl>
                                          <p:spTgt spid="58">
                                            <p:txEl>
                                              <p:pRg st="1" end="1"/>
                                            </p:txEl>
                                          </p:spTgt>
                                        </p:tgtEl>
                                        <p:attrNameLst>
                                          <p:attrName>style.visibility</p:attrName>
                                        </p:attrNameLst>
                                      </p:cBhvr>
                                      <p:to>
                                        <p:strVal val="visible"/>
                                      </p:to>
                                    </p:set>
                                    <p:animEffect transition="in" filter="fade">
                                      <p:cBhvr>
                                        <p:cTn id="21" dur="1000"/>
                                        <p:tgtEl>
                                          <p:spTgt spid="58">
                                            <p:txEl>
                                              <p:pRg st="1" end="1"/>
                                            </p:txEl>
                                          </p:spTgt>
                                        </p:tgtEl>
                                      </p:cBhvr>
                                    </p:animEffect>
                                    <p:anim calcmode="lin" valueType="num">
                                      <p:cBhvr>
                                        <p:cTn id="22" dur="1000" fill="hold"/>
                                        <p:tgtEl>
                                          <p:spTgt spid="58">
                                            <p:txEl>
                                              <p:pRg st="1" end="1"/>
                                            </p:txEl>
                                          </p:spTgt>
                                        </p:tgtEl>
                                        <p:attrNameLst>
                                          <p:attrName>ppt_x</p:attrName>
                                        </p:attrNameLst>
                                      </p:cBhvr>
                                      <p:tavLst>
                                        <p:tav tm="0">
                                          <p:val>
                                            <p:strVal val="#ppt_x"/>
                                          </p:val>
                                        </p:tav>
                                        <p:tav tm="100000">
                                          <p:val>
                                            <p:strVal val="#ppt_x"/>
                                          </p:val>
                                        </p:tav>
                                      </p:tavLst>
                                    </p:anim>
                                    <p:anim calcmode="lin" valueType="num">
                                      <p:cBhvr>
                                        <p:cTn id="23" dur="1000" fill="hold"/>
                                        <p:tgtEl>
                                          <p:spTgt spid="58">
                                            <p:txEl>
                                              <p:pRg st="1" end="1"/>
                                            </p:txEl>
                                          </p:spTgt>
                                        </p:tgtEl>
                                        <p:attrNameLst>
                                          <p:attrName>ppt_y</p:attrName>
                                        </p:attrNameLst>
                                      </p:cBhvr>
                                      <p:tavLst>
                                        <p:tav tm="0">
                                          <p:val>
                                            <p:strVal val="#ppt_y+.1"/>
                                          </p:val>
                                        </p:tav>
                                        <p:tav tm="100000">
                                          <p:val>
                                            <p:strVal val="#ppt_y"/>
                                          </p:val>
                                        </p:tav>
                                      </p:tavLst>
                                    </p:anim>
                                  </p:childTnLst>
                                </p:cTn>
                              </p:par>
                            </p:childTnLst>
                          </p:cTn>
                        </p:par>
                        <p:par>
                          <p:cTn id="24" fill="hold">
                            <p:stCondLst>
                              <p:cond delay="3500"/>
                            </p:stCondLst>
                            <p:childTnLst>
                              <p:par>
                                <p:cTn id="25" presetID="42" presetClass="entr" presetSubtype="0" fill="hold" grpId="0" nodeType="afterEffect">
                                  <p:stCondLst>
                                    <p:cond delay="0"/>
                                  </p:stCondLst>
                                  <p:childTnLst>
                                    <p:set>
                                      <p:cBhvr>
                                        <p:cTn id="26" dur="1" fill="hold">
                                          <p:stCondLst>
                                            <p:cond delay="0"/>
                                          </p:stCondLst>
                                        </p:cTn>
                                        <p:tgtEl>
                                          <p:spTgt spid="58">
                                            <p:txEl>
                                              <p:pRg st="2" end="2"/>
                                            </p:txEl>
                                          </p:spTgt>
                                        </p:tgtEl>
                                        <p:attrNameLst>
                                          <p:attrName>style.visibility</p:attrName>
                                        </p:attrNameLst>
                                      </p:cBhvr>
                                      <p:to>
                                        <p:strVal val="visible"/>
                                      </p:to>
                                    </p:set>
                                    <p:animEffect transition="in" filter="fade">
                                      <p:cBhvr>
                                        <p:cTn id="27" dur="1000"/>
                                        <p:tgtEl>
                                          <p:spTgt spid="58">
                                            <p:txEl>
                                              <p:pRg st="2" end="2"/>
                                            </p:txEl>
                                          </p:spTgt>
                                        </p:tgtEl>
                                      </p:cBhvr>
                                    </p:animEffect>
                                    <p:anim calcmode="lin" valueType="num">
                                      <p:cBhvr>
                                        <p:cTn id="28" dur="1000" fill="hold"/>
                                        <p:tgtEl>
                                          <p:spTgt spid="58">
                                            <p:txEl>
                                              <p:pRg st="2" end="2"/>
                                            </p:txEl>
                                          </p:spTgt>
                                        </p:tgtEl>
                                        <p:attrNameLst>
                                          <p:attrName>ppt_x</p:attrName>
                                        </p:attrNameLst>
                                      </p:cBhvr>
                                      <p:tavLst>
                                        <p:tav tm="0">
                                          <p:val>
                                            <p:strVal val="#ppt_x"/>
                                          </p:val>
                                        </p:tav>
                                        <p:tav tm="100000">
                                          <p:val>
                                            <p:strVal val="#ppt_x"/>
                                          </p:val>
                                        </p:tav>
                                      </p:tavLst>
                                    </p:anim>
                                    <p:anim calcmode="lin" valueType="num">
                                      <p:cBhvr>
                                        <p:cTn id="29" dur="1000" fill="hold"/>
                                        <p:tgtEl>
                                          <p:spTgt spid="58">
                                            <p:txEl>
                                              <p:pRg st="2" end="2"/>
                                            </p:txEl>
                                          </p:spTgt>
                                        </p:tgtEl>
                                        <p:attrNameLst>
                                          <p:attrName>ppt_y</p:attrName>
                                        </p:attrNameLst>
                                      </p:cBhvr>
                                      <p:tavLst>
                                        <p:tav tm="0">
                                          <p:val>
                                            <p:strVal val="#ppt_y+.1"/>
                                          </p:val>
                                        </p:tav>
                                        <p:tav tm="100000">
                                          <p:val>
                                            <p:strVal val="#ppt_y"/>
                                          </p:val>
                                        </p:tav>
                                      </p:tavLst>
                                    </p:anim>
                                  </p:childTnLst>
                                </p:cTn>
                              </p:par>
                            </p:childTnLst>
                          </p:cTn>
                        </p:par>
                        <p:par>
                          <p:cTn id="30" fill="hold">
                            <p:stCondLst>
                              <p:cond delay="4500"/>
                            </p:stCondLst>
                            <p:childTnLst>
                              <p:par>
                                <p:cTn id="31" presetID="42" presetClass="entr" presetSubtype="0" fill="hold" grpId="0" nodeType="afterEffect">
                                  <p:stCondLst>
                                    <p:cond delay="0"/>
                                  </p:stCondLst>
                                  <p:childTnLst>
                                    <p:set>
                                      <p:cBhvr>
                                        <p:cTn id="32" dur="1" fill="hold">
                                          <p:stCondLst>
                                            <p:cond delay="0"/>
                                          </p:stCondLst>
                                        </p:cTn>
                                        <p:tgtEl>
                                          <p:spTgt spid="58">
                                            <p:txEl>
                                              <p:pRg st="3" end="3"/>
                                            </p:txEl>
                                          </p:spTgt>
                                        </p:tgtEl>
                                        <p:attrNameLst>
                                          <p:attrName>style.visibility</p:attrName>
                                        </p:attrNameLst>
                                      </p:cBhvr>
                                      <p:to>
                                        <p:strVal val="visible"/>
                                      </p:to>
                                    </p:set>
                                    <p:animEffect transition="in" filter="fade">
                                      <p:cBhvr>
                                        <p:cTn id="33" dur="1000"/>
                                        <p:tgtEl>
                                          <p:spTgt spid="58">
                                            <p:txEl>
                                              <p:pRg st="3" end="3"/>
                                            </p:txEl>
                                          </p:spTgt>
                                        </p:tgtEl>
                                      </p:cBhvr>
                                    </p:animEffect>
                                    <p:anim calcmode="lin" valueType="num">
                                      <p:cBhvr>
                                        <p:cTn id="34" dur="1000" fill="hold"/>
                                        <p:tgtEl>
                                          <p:spTgt spid="58">
                                            <p:txEl>
                                              <p:pRg st="3" end="3"/>
                                            </p:txEl>
                                          </p:spTgt>
                                        </p:tgtEl>
                                        <p:attrNameLst>
                                          <p:attrName>ppt_x</p:attrName>
                                        </p:attrNameLst>
                                      </p:cBhvr>
                                      <p:tavLst>
                                        <p:tav tm="0">
                                          <p:val>
                                            <p:strVal val="#ppt_x"/>
                                          </p:val>
                                        </p:tav>
                                        <p:tav tm="100000">
                                          <p:val>
                                            <p:strVal val="#ppt_x"/>
                                          </p:val>
                                        </p:tav>
                                      </p:tavLst>
                                    </p:anim>
                                    <p:anim calcmode="lin" valueType="num">
                                      <p:cBhvr>
                                        <p:cTn id="35" dur="1000" fill="hold"/>
                                        <p:tgtEl>
                                          <p:spTgt spid="58">
                                            <p:txEl>
                                              <p:pRg st="3" end="3"/>
                                            </p:txEl>
                                          </p:spTgt>
                                        </p:tgtEl>
                                        <p:attrNameLst>
                                          <p:attrName>ppt_y</p:attrName>
                                        </p:attrNameLst>
                                      </p:cBhvr>
                                      <p:tavLst>
                                        <p:tav tm="0">
                                          <p:val>
                                            <p:strVal val="#ppt_y+.1"/>
                                          </p:val>
                                        </p:tav>
                                        <p:tav tm="100000">
                                          <p:val>
                                            <p:strVal val="#ppt_y"/>
                                          </p:val>
                                        </p:tav>
                                      </p:tavLst>
                                    </p:anim>
                                  </p:childTnLst>
                                </p:cTn>
                              </p:par>
                            </p:childTnLst>
                          </p:cTn>
                        </p:par>
                        <p:par>
                          <p:cTn id="36" fill="hold">
                            <p:stCondLst>
                              <p:cond delay="5500"/>
                            </p:stCondLst>
                            <p:childTnLst>
                              <p:par>
                                <p:cTn id="37" presetID="22" presetClass="entr" presetSubtype="1" fill="hold" grpId="0" nodeType="afterEffect">
                                  <p:stCondLst>
                                    <p:cond delay="0"/>
                                  </p:stCondLst>
                                  <p:childTnLst>
                                    <p:set>
                                      <p:cBhvr>
                                        <p:cTn id="38" dur="1" fill="hold">
                                          <p:stCondLst>
                                            <p:cond delay="0"/>
                                          </p:stCondLst>
                                        </p:cTn>
                                        <p:tgtEl>
                                          <p:spTgt spid="15"/>
                                        </p:tgtEl>
                                        <p:attrNameLst>
                                          <p:attrName>style.visibility</p:attrName>
                                        </p:attrNameLst>
                                      </p:cBhvr>
                                      <p:to>
                                        <p:strVal val="visible"/>
                                      </p:to>
                                    </p:set>
                                    <p:animEffect transition="in" filter="wipe(up)">
                                      <p:cBhvr>
                                        <p:cTn id="39" dur="1000"/>
                                        <p:tgtEl>
                                          <p:spTgt spid="15"/>
                                        </p:tgtEl>
                                      </p:cBhvr>
                                    </p:animEffect>
                                  </p:childTnLst>
                                </p:cTn>
                              </p:par>
                            </p:childTnLst>
                          </p:cTn>
                        </p:par>
                        <p:par>
                          <p:cTn id="40" fill="hold">
                            <p:stCondLst>
                              <p:cond delay="6500"/>
                            </p:stCondLst>
                            <p:childTnLst>
                              <p:par>
                                <p:cTn id="41" presetID="42" presetClass="entr" presetSubtype="0" fill="hold" grpId="0" nodeType="afterEffect">
                                  <p:stCondLst>
                                    <p:cond delay="0"/>
                                  </p:stCondLst>
                                  <p:childTnLst>
                                    <p:set>
                                      <p:cBhvr>
                                        <p:cTn id="42" dur="1" fill="hold">
                                          <p:stCondLst>
                                            <p:cond delay="0"/>
                                          </p:stCondLst>
                                        </p:cTn>
                                        <p:tgtEl>
                                          <p:spTgt spid="16"/>
                                        </p:tgtEl>
                                        <p:attrNameLst>
                                          <p:attrName>style.visibility</p:attrName>
                                        </p:attrNameLst>
                                      </p:cBhvr>
                                      <p:to>
                                        <p:strVal val="visible"/>
                                      </p:to>
                                    </p:set>
                                    <p:animEffect transition="in" filter="fade">
                                      <p:cBhvr>
                                        <p:cTn id="43" dur="1000"/>
                                        <p:tgtEl>
                                          <p:spTgt spid="16"/>
                                        </p:tgtEl>
                                      </p:cBhvr>
                                    </p:animEffect>
                                    <p:anim calcmode="lin" valueType="num">
                                      <p:cBhvr>
                                        <p:cTn id="44" dur="1000" fill="hold"/>
                                        <p:tgtEl>
                                          <p:spTgt spid="16"/>
                                        </p:tgtEl>
                                        <p:attrNameLst>
                                          <p:attrName>ppt_x</p:attrName>
                                        </p:attrNameLst>
                                      </p:cBhvr>
                                      <p:tavLst>
                                        <p:tav tm="0">
                                          <p:val>
                                            <p:strVal val="#ppt_x"/>
                                          </p:val>
                                        </p:tav>
                                        <p:tav tm="100000">
                                          <p:val>
                                            <p:strVal val="#ppt_x"/>
                                          </p:val>
                                        </p:tav>
                                      </p:tavLst>
                                    </p:anim>
                                    <p:anim calcmode="lin" valueType="num">
                                      <p:cBhvr>
                                        <p:cTn id="45" dur="1000" fill="hold"/>
                                        <p:tgtEl>
                                          <p:spTgt spid="16"/>
                                        </p:tgtEl>
                                        <p:attrNameLst>
                                          <p:attrName>ppt_y</p:attrName>
                                        </p:attrNameLst>
                                      </p:cBhvr>
                                      <p:tavLst>
                                        <p:tav tm="0">
                                          <p:val>
                                            <p:strVal val="#ppt_y+.1"/>
                                          </p:val>
                                        </p:tav>
                                        <p:tav tm="100000">
                                          <p:val>
                                            <p:strVal val="#ppt_y"/>
                                          </p:val>
                                        </p:tav>
                                      </p:tavLst>
                                    </p:anim>
                                  </p:childTnLst>
                                </p:cTn>
                              </p:par>
                            </p:childTnLst>
                          </p:cTn>
                        </p:par>
                        <p:par>
                          <p:cTn id="46" fill="hold">
                            <p:stCondLst>
                              <p:cond delay="7500"/>
                            </p:stCondLst>
                            <p:childTnLst>
                              <p:par>
                                <p:cTn id="47" presetID="42" presetClass="entr" presetSubtype="0" fill="hold" grpId="0" nodeType="afterEffect">
                                  <p:stCondLst>
                                    <p:cond delay="0"/>
                                  </p:stCondLst>
                                  <p:childTnLst>
                                    <p:set>
                                      <p:cBhvr>
                                        <p:cTn id="48" dur="1" fill="hold">
                                          <p:stCondLst>
                                            <p:cond delay="0"/>
                                          </p:stCondLst>
                                        </p:cTn>
                                        <p:tgtEl>
                                          <p:spTgt spid="59">
                                            <p:txEl>
                                              <p:pRg st="1" end="1"/>
                                            </p:txEl>
                                          </p:spTgt>
                                        </p:tgtEl>
                                        <p:attrNameLst>
                                          <p:attrName>style.visibility</p:attrName>
                                        </p:attrNameLst>
                                      </p:cBhvr>
                                      <p:to>
                                        <p:strVal val="visible"/>
                                      </p:to>
                                    </p:set>
                                    <p:animEffect transition="in" filter="fade">
                                      <p:cBhvr>
                                        <p:cTn id="49" dur="1000"/>
                                        <p:tgtEl>
                                          <p:spTgt spid="59">
                                            <p:txEl>
                                              <p:pRg st="1" end="1"/>
                                            </p:txEl>
                                          </p:spTgt>
                                        </p:tgtEl>
                                      </p:cBhvr>
                                    </p:animEffect>
                                    <p:anim calcmode="lin" valueType="num">
                                      <p:cBhvr>
                                        <p:cTn id="50" dur="1000" fill="hold"/>
                                        <p:tgtEl>
                                          <p:spTgt spid="59">
                                            <p:txEl>
                                              <p:pRg st="1" end="1"/>
                                            </p:txEl>
                                          </p:spTgt>
                                        </p:tgtEl>
                                        <p:attrNameLst>
                                          <p:attrName>ppt_x</p:attrName>
                                        </p:attrNameLst>
                                      </p:cBhvr>
                                      <p:tavLst>
                                        <p:tav tm="0">
                                          <p:val>
                                            <p:strVal val="#ppt_x"/>
                                          </p:val>
                                        </p:tav>
                                        <p:tav tm="100000">
                                          <p:val>
                                            <p:strVal val="#ppt_x"/>
                                          </p:val>
                                        </p:tav>
                                      </p:tavLst>
                                    </p:anim>
                                    <p:anim calcmode="lin" valueType="num">
                                      <p:cBhvr>
                                        <p:cTn id="51" dur="1000" fill="hold"/>
                                        <p:tgtEl>
                                          <p:spTgt spid="59">
                                            <p:txEl>
                                              <p:pRg st="1" end="1"/>
                                            </p:txEl>
                                          </p:spTgt>
                                        </p:tgtEl>
                                        <p:attrNameLst>
                                          <p:attrName>ppt_y</p:attrName>
                                        </p:attrNameLst>
                                      </p:cBhvr>
                                      <p:tavLst>
                                        <p:tav tm="0">
                                          <p:val>
                                            <p:strVal val="#ppt_y+.1"/>
                                          </p:val>
                                        </p:tav>
                                        <p:tav tm="100000">
                                          <p:val>
                                            <p:strVal val="#ppt_y"/>
                                          </p:val>
                                        </p:tav>
                                      </p:tavLst>
                                    </p:anim>
                                  </p:childTnLst>
                                </p:cTn>
                              </p:par>
                            </p:childTnLst>
                          </p:cTn>
                        </p:par>
                        <p:par>
                          <p:cTn id="52" fill="hold">
                            <p:stCondLst>
                              <p:cond delay="8500"/>
                            </p:stCondLst>
                            <p:childTnLst>
                              <p:par>
                                <p:cTn id="53" presetID="42" presetClass="entr" presetSubtype="0" fill="hold" grpId="0" nodeType="afterEffect">
                                  <p:stCondLst>
                                    <p:cond delay="0"/>
                                  </p:stCondLst>
                                  <p:childTnLst>
                                    <p:set>
                                      <p:cBhvr>
                                        <p:cTn id="54" dur="1" fill="hold">
                                          <p:stCondLst>
                                            <p:cond delay="0"/>
                                          </p:stCondLst>
                                        </p:cTn>
                                        <p:tgtEl>
                                          <p:spTgt spid="59">
                                            <p:txEl>
                                              <p:pRg st="2" end="2"/>
                                            </p:txEl>
                                          </p:spTgt>
                                        </p:tgtEl>
                                        <p:attrNameLst>
                                          <p:attrName>style.visibility</p:attrName>
                                        </p:attrNameLst>
                                      </p:cBhvr>
                                      <p:to>
                                        <p:strVal val="visible"/>
                                      </p:to>
                                    </p:set>
                                    <p:animEffect transition="in" filter="fade">
                                      <p:cBhvr>
                                        <p:cTn id="55" dur="1000"/>
                                        <p:tgtEl>
                                          <p:spTgt spid="59">
                                            <p:txEl>
                                              <p:pRg st="2" end="2"/>
                                            </p:txEl>
                                          </p:spTgt>
                                        </p:tgtEl>
                                      </p:cBhvr>
                                    </p:animEffect>
                                    <p:anim calcmode="lin" valueType="num">
                                      <p:cBhvr>
                                        <p:cTn id="56" dur="1000" fill="hold"/>
                                        <p:tgtEl>
                                          <p:spTgt spid="59">
                                            <p:txEl>
                                              <p:pRg st="2" end="2"/>
                                            </p:txEl>
                                          </p:spTgt>
                                        </p:tgtEl>
                                        <p:attrNameLst>
                                          <p:attrName>ppt_x</p:attrName>
                                        </p:attrNameLst>
                                      </p:cBhvr>
                                      <p:tavLst>
                                        <p:tav tm="0">
                                          <p:val>
                                            <p:strVal val="#ppt_x"/>
                                          </p:val>
                                        </p:tav>
                                        <p:tav tm="100000">
                                          <p:val>
                                            <p:strVal val="#ppt_x"/>
                                          </p:val>
                                        </p:tav>
                                      </p:tavLst>
                                    </p:anim>
                                    <p:anim calcmode="lin" valueType="num">
                                      <p:cBhvr>
                                        <p:cTn id="57" dur="1000" fill="hold"/>
                                        <p:tgtEl>
                                          <p:spTgt spid="59">
                                            <p:txEl>
                                              <p:pRg st="2" end="2"/>
                                            </p:txEl>
                                          </p:spTgt>
                                        </p:tgtEl>
                                        <p:attrNameLst>
                                          <p:attrName>ppt_y</p:attrName>
                                        </p:attrNameLst>
                                      </p:cBhvr>
                                      <p:tavLst>
                                        <p:tav tm="0">
                                          <p:val>
                                            <p:strVal val="#ppt_y+.1"/>
                                          </p:val>
                                        </p:tav>
                                        <p:tav tm="100000">
                                          <p:val>
                                            <p:strVal val="#ppt_y"/>
                                          </p:val>
                                        </p:tav>
                                      </p:tavLst>
                                    </p:anim>
                                  </p:childTnLst>
                                </p:cTn>
                              </p:par>
                            </p:childTnLst>
                          </p:cTn>
                        </p:par>
                        <p:par>
                          <p:cTn id="58" fill="hold">
                            <p:stCondLst>
                              <p:cond delay="9500"/>
                            </p:stCondLst>
                            <p:childTnLst>
                              <p:par>
                                <p:cTn id="59" presetID="42" presetClass="entr" presetSubtype="0" fill="hold" grpId="0" nodeType="afterEffect">
                                  <p:stCondLst>
                                    <p:cond delay="0"/>
                                  </p:stCondLst>
                                  <p:childTnLst>
                                    <p:set>
                                      <p:cBhvr>
                                        <p:cTn id="60" dur="1" fill="hold">
                                          <p:stCondLst>
                                            <p:cond delay="0"/>
                                          </p:stCondLst>
                                        </p:cTn>
                                        <p:tgtEl>
                                          <p:spTgt spid="59">
                                            <p:txEl>
                                              <p:pRg st="3" end="3"/>
                                            </p:txEl>
                                          </p:spTgt>
                                        </p:tgtEl>
                                        <p:attrNameLst>
                                          <p:attrName>style.visibility</p:attrName>
                                        </p:attrNameLst>
                                      </p:cBhvr>
                                      <p:to>
                                        <p:strVal val="visible"/>
                                      </p:to>
                                    </p:set>
                                    <p:animEffect transition="in" filter="fade">
                                      <p:cBhvr>
                                        <p:cTn id="61" dur="1000"/>
                                        <p:tgtEl>
                                          <p:spTgt spid="59">
                                            <p:txEl>
                                              <p:pRg st="3" end="3"/>
                                            </p:txEl>
                                          </p:spTgt>
                                        </p:tgtEl>
                                      </p:cBhvr>
                                    </p:animEffect>
                                    <p:anim calcmode="lin" valueType="num">
                                      <p:cBhvr>
                                        <p:cTn id="62" dur="1000" fill="hold"/>
                                        <p:tgtEl>
                                          <p:spTgt spid="59">
                                            <p:txEl>
                                              <p:pRg st="3" end="3"/>
                                            </p:txEl>
                                          </p:spTgt>
                                        </p:tgtEl>
                                        <p:attrNameLst>
                                          <p:attrName>ppt_x</p:attrName>
                                        </p:attrNameLst>
                                      </p:cBhvr>
                                      <p:tavLst>
                                        <p:tav tm="0">
                                          <p:val>
                                            <p:strVal val="#ppt_x"/>
                                          </p:val>
                                        </p:tav>
                                        <p:tav tm="100000">
                                          <p:val>
                                            <p:strVal val="#ppt_x"/>
                                          </p:val>
                                        </p:tav>
                                      </p:tavLst>
                                    </p:anim>
                                    <p:anim calcmode="lin" valueType="num">
                                      <p:cBhvr>
                                        <p:cTn id="63" dur="1000" fill="hold"/>
                                        <p:tgtEl>
                                          <p:spTgt spid="59">
                                            <p:txEl>
                                              <p:pRg st="3" end="3"/>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58" grpId="0" build="p"/>
      <p:bldP spid="59" grpId="0" build="p"/>
      <p:bldP spid="60" grpId="0"/>
      <p:bldP spid="2" grpId="0" animBg="1"/>
      <p:bldP spid="15" grpId="0"/>
      <p:bldP spid="16" grpId="0" animBg="1"/>
    </p:bldLst>
  </p:timing>
</p:sld>
</file>

<file path=ppt/slides/slide7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23" name="Freeform: Shape 22">
            <a:extLst>
              <a:ext uri="{FF2B5EF4-FFF2-40B4-BE49-F238E27FC236}">
                <a16:creationId xmlns:a16="http://schemas.microsoft.com/office/drawing/2014/main" id="{4D337300-DE95-4F1D-85F2-1CF4C4F56E0E}"/>
              </a:ext>
            </a:extLst>
          </p:cNvPr>
          <p:cNvSpPr>
            <a:spLocks noChangeAspect="1"/>
          </p:cNvSpPr>
          <p:nvPr/>
        </p:nvSpPr>
        <p:spPr>
          <a:xfrm rot="18892188">
            <a:off x="6515743" y="1110558"/>
            <a:ext cx="3772329" cy="274320"/>
          </a:xfrm>
          <a:custGeom>
            <a:avLst/>
            <a:gdLst>
              <a:gd name="connsiteX0" fmla="*/ 6149588 w 6821670"/>
              <a:gd name="connsiteY0" fmla="*/ 0 h 496065"/>
              <a:gd name="connsiteX1" fmla="*/ 5651263 w 6821670"/>
              <a:gd name="connsiteY1" fmla="*/ 496065 h 496065"/>
              <a:gd name="connsiteX2" fmla="*/ 0 w 6821670"/>
              <a:gd name="connsiteY2" fmla="*/ 496065 h 496065"/>
              <a:gd name="connsiteX3" fmla="*/ 498325 w 6821670"/>
              <a:gd name="connsiteY3" fmla="*/ 0 h 496065"/>
              <a:gd name="connsiteX4" fmla="*/ 6821670 w 6821670"/>
              <a:gd name="connsiteY4" fmla="*/ 0 h 496065"/>
              <a:gd name="connsiteX5" fmla="*/ 6821670 w 6821670"/>
              <a:gd name="connsiteY5" fmla="*/ 24394 h 496065"/>
              <a:gd name="connsiteX6" fmla="*/ 6797388 w 6821670"/>
              <a:gd name="connsiteY6" fmla="*/ 1 h 496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821670" h="496065">
                <a:moveTo>
                  <a:pt x="6149588" y="0"/>
                </a:moveTo>
                <a:lnTo>
                  <a:pt x="5651263" y="496065"/>
                </a:lnTo>
                <a:lnTo>
                  <a:pt x="0" y="496065"/>
                </a:lnTo>
                <a:lnTo>
                  <a:pt x="498325" y="0"/>
                </a:lnTo>
                <a:close/>
                <a:moveTo>
                  <a:pt x="6821670" y="0"/>
                </a:moveTo>
                <a:lnTo>
                  <a:pt x="6821670" y="24394"/>
                </a:lnTo>
                <a:lnTo>
                  <a:pt x="6797388" y="1"/>
                </a:ln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Rectangle 1">
            <a:extLst>
              <a:ext uri="{FF2B5EF4-FFF2-40B4-BE49-F238E27FC236}">
                <a16:creationId xmlns:a16="http://schemas.microsoft.com/office/drawing/2014/main" id="{E771BC35-A7BC-44D2-BFA2-1A6BAF66CE35}"/>
              </a:ext>
            </a:extLst>
          </p:cNvPr>
          <p:cNvSpPr/>
          <p:nvPr/>
        </p:nvSpPr>
        <p:spPr>
          <a:xfrm>
            <a:off x="1447800" y="609600"/>
            <a:ext cx="5029200" cy="2362200"/>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019C8743-585B-4381-B4D7-8D11F859F06F}"/>
              </a:ext>
            </a:extLst>
          </p:cNvPr>
          <p:cNvSpPr/>
          <p:nvPr/>
        </p:nvSpPr>
        <p:spPr>
          <a:xfrm>
            <a:off x="1447800" y="3096658"/>
            <a:ext cx="2667000" cy="3380342"/>
          </a:xfrm>
          <a:prstGeom prst="rect">
            <a:avLst/>
          </a:pr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a:extLst>
              <a:ext uri="{FF2B5EF4-FFF2-40B4-BE49-F238E27FC236}">
                <a16:creationId xmlns:a16="http://schemas.microsoft.com/office/drawing/2014/main" id="{25D7D824-65A6-4888-A2DE-E36D763A3E97}"/>
              </a:ext>
            </a:extLst>
          </p:cNvPr>
          <p:cNvSpPr>
            <a:spLocks noChangeAspect="1"/>
          </p:cNvSpPr>
          <p:nvPr/>
        </p:nvSpPr>
        <p:spPr>
          <a:xfrm>
            <a:off x="4282439" y="3109392"/>
            <a:ext cx="2194560" cy="2190757"/>
          </a:xfrm>
          <a:prstGeom prst="rect">
            <a:avLst/>
          </a:prstGeom>
          <a:blipFill>
            <a:blip r:embed="rId5"/>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Freeform: Shape 17">
            <a:extLst>
              <a:ext uri="{FF2B5EF4-FFF2-40B4-BE49-F238E27FC236}">
                <a16:creationId xmlns:a16="http://schemas.microsoft.com/office/drawing/2014/main" id="{29AA147C-2935-4A5F-BDE7-4C2E59DE84EE}"/>
              </a:ext>
            </a:extLst>
          </p:cNvPr>
          <p:cNvSpPr>
            <a:spLocks noChangeAspect="1"/>
          </p:cNvSpPr>
          <p:nvPr/>
        </p:nvSpPr>
        <p:spPr>
          <a:xfrm rot="18892188">
            <a:off x="8129503" y="1911779"/>
            <a:ext cx="5029772" cy="365760"/>
          </a:xfrm>
          <a:custGeom>
            <a:avLst/>
            <a:gdLst>
              <a:gd name="connsiteX0" fmla="*/ 6149588 w 6821670"/>
              <a:gd name="connsiteY0" fmla="*/ 0 h 496065"/>
              <a:gd name="connsiteX1" fmla="*/ 5651263 w 6821670"/>
              <a:gd name="connsiteY1" fmla="*/ 496065 h 496065"/>
              <a:gd name="connsiteX2" fmla="*/ 0 w 6821670"/>
              <a:gd name="connsiteY2" fmla="*/ 496065 h 496065"/>
              <a:gd name="connsiteX3" fmla="*/ 498325 w 6821670"/>
              <a:gd name="connsiteY3" fmla="*/ 0 h 496065"/>
              <a:gd name="connsiteX4" fmla="*/ 6821670 w 6821670"/>
              <a:gd name="connsiteY4" fmla="*/ 0 h 496065"/>
              <a:gd name="connsiteX5" fmla="*/ 6821670 w 6821670"/>
              <a:gd name="connsiteY5" fmla="*/ 24394 h 496065"/>
              <a:gd name="connsiteX6" fmla="*/ 6797388 w 6821670"/>
              <a:gd name="connsiteY6" fmla="*/ 1 h 496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821670" h="496065">
                <a:moveTo>
                  <a:pt x="6149588" y="0"/>
                </a:moveTo>
                <a:lnTo>
                  <a:pt x="5651263" y="496065"/>
                </a:lnTo>
                <a:lnTo>
                  <a:pt x="0" y="496065"/>
                </a:lnTo>
                <a:lnTo>
                  <a:pt x="498325" y="0"/>
                </a:lnTo>
                <a:close/>
                <a:moveTo>
                  <a:pt x="6821670" y="0"/>
                </a:moveTo>
                <a:lnTo>
                  <a:pt x="6821670" y="24394"/>
                </a:lnTo>
                <a:lnTo>
                  <a:pt x="6797388" y="1"/>
                </a:lnTo>
                <a:close/>
              </a:path>
            </a:pathLst>
          </a:cu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Freeform: Shape 15">
            <a:extLst>
              <a:ext uri="{FF2B5EF4-FFF2-40B4-BE49-F238E27FC236}">
                <a16:creationId xmlns:a16="http://schemas.microsoft.com/office/drawing/2014/main" id="{1C404ED1-E5EC-4C9C-AA93-63D1F098D170}"/>
              </a:ext>
            </a:extLst>
          </p:cNvPr>
          <p:cNvSpPr/>
          <p:nvPr/>
        </p:nvSpPr>
        <p:spPr>
          <a:xfrm rot="18892188">
            <a:off x="5472217" y="1299814"/>
            <a:ext cx="7211399" cy="1497757"/>
          </a:xfrm>
          <a:custGeom>
            <a:avLst/>
            <a:gdLst>
              <a:gd name="connsiteX0" fmla="*/ 5751328 w 7211399"/>
              <a:gd name="connsiteY0" fmla="*/ 0 h 1497757"/>
              <a:gd name="connsiteX1" fmla="*/ 7211398 w 7211399"/>
              <a:gd name="connsiteY1" fmla="*/ 1466721 h 1497757"/>
              <a:gd name="connsiteX2" fmla="*/ 7211399 w 7211399"/>
              <a:gd name="connsiteY2" fmla="*/ 1497757 h 1497757"/>
              <a:gd name="connsiteX3" fmla="*/ 0 w 7211399"/>
              <a:gd name="connsiteY3" fmla="*/ 1497757 h 1497757"/>
              <a:gd name="connsiteX4" fmla="*/ 1504580 w 7211399"/>
              <a:gd name="connsiteY4" fmla="*/ 0 h 14977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11399" h="1497757">
                <a:moveTo>
                  <a:pt x="5751328" y="0"/>
                </a:moveTo>
                <a:lnTo>
                  <a:pt x="7211398" y="1466721"/>
                </a:lnTo>
                <a:lnTo>
                  <a:pt x="7211399" y="1497757"/>
                </a:lnTo>
                <a:lnTo>
                  <a:pt x="0" y="1497757"/>
                </a:lnTo>
                <a:lnTo>
                  <a:pt x="1504580" y="0"/>
                </a:lnTo>
                <a:close/>
              </a:path>
            </a:pathLst>
          </a:cu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TextBox 12">
            <a:extLst>
              <a:ext uri="{FF2B5EF4-FFF2-40B4-BE49-F238E27FC236}">
                <a16:creationId xmlns:a16="http://schemas.microsoft.com/office/drawing/2014/main" id="{BB61C0B0-B2D9-4E39-9F1D-F8D98700EAEA}"/>
              </a:ext>
            </a:extLst>
          </p:cNvPr>
          <p:cNvSpPr txBox="1"/>
          <p:nvPr/>
        </p:nvSpPr>
        <p:spPr>
          <a:xfrm>
            <a:off x="7772400" y="1324451"/>
            <a:ext cx="3138311" cy="172354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14" name="TextBox 13">
            <a:extLst>
              <a:ext uri="{FF2B5EF4-FFF2-40B4-BE49-F238E27FC236}">
                <a16:creationId xmlns:a16="http://schemas.microsoft.com/office/drawing/2014/main" id="{79E17A21-D9CF-47BD-B089-A266FECDFE4C}"/>
              </a:ext>
            </a:extLst>
          </p:cNvPr>
          <p:cNvSpPr txBox="1"/>
          <p:nvPr/>
        </p:nvSpPr>
        <p:spPr>
          <a:xfrm>
            <a:off x="7772400" y="3428524"/>
            <a:ext cx="3749040" cy="3200876"/>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p:txBody>
      </p:sp>
    </p:spTree>
    <p:extLst>
      <p:ext uri="{BB962C8B-B14F-4D97-AF65-F5344CB8AC3E}">
        <p14:creationId xmlns:p14="http://schemas.microsoft.com/office/powerpoint/2010/main" val="141711246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grpId="0" nodeType="after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fade">
                                      <p:cBhvr>
                                        <p:cTn id="7" dur="1000"/>
                                        <p:tgtEl>
                                          <p:spTgt spid="13"/>
                                        </p:tgtEl>
                                      </p:cBhvr>
                                    </p:animEffect>
                                    <p:anim calcmode="lin" valueType="num">
                                      <p:cBhvr>
                                        <p:cTn id="8" dur="1000" fill="hold"/>
                                        <p:tgtEl>
                                          <p:spTgt spid="13"/>
                                        </p:tgtEl>
                                        <p:attrNameLst>
                                          <p:attrName>ppt_x</p:attrName>
                                        </p:attrNameLst>
                                      </p:cBhvr>
                                      <p:tavLst>
                                        <p:tav tm="0">
                                          <p:val>
                                            <p:strVal val="#ppt_x"/>
                                          </p:val>
                                        </p:tav>
                                        <p:tav tm="100000">
                                          <p:val>
                                            <p:strVal val="#ppt_x"/>
                                          </p:val>
                                        </p:tav>
                                      </p:tavLst>
                                    </p:anim>
                                    <p:anim calcmode="lin" valueType="num">
                                      <p:cBhvr>
                                        <p:cTn id="9" dur="1000" fill="hold"/>
                                        <p:tgtEl>
                                          <p:spTgt spid="13"/>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53" presetClass="entr" presetSubtype="16" fill="hold" grpId="0" nodeType="afterEffect">
                                  <p:stCondLst>
                                    <p:cond delay="0"/>
                                  </p:stCondLst>
                                  <p:childTnLst>
                                    <p:set>
                                      <p:cBhvr>
                                        <p:cTn id="12" dur="1" fill="hold">
                                          <p:stCondLst>
                                            <p:cond delay="0"/>
                                          </p:stCondLst>
                                        </p:cTn>
                                        <p:tgtEl>
                                          <p:spTgt spid="2"/>
                                        </p:tgtEl>
                                        <p:attrNameLst>
                                          <p:attrName>style.visibility</p:attrName>
                                        </p:attrNameLst>
                                      </p:cBhvr>
                                      <p:to>
                                        <p:strVal val="visible"/>
                                      </p:to>
                                    </p:set>
                                    <p:anim calcmode="lin" valueType="num">
                                      <p:cBhvr>
                                        <p:cTn id="13" dur="500" fill="hold"/>
                                        <p:tgtEl>
                                          <p:spTgt spid="2"/>
                                        </p:tgtEl>
                                        <p:attrNameLst>
                                          <p:attrName>ppt_w</p:attrName>
                                        </p:attrNameLst>
                                      </p:cBhvr>
                                      <p:tavLst>
                                        <p:tav tm="0">
                                          <p:val>
                                            <p:fltVal val="0"/>
                                          </p:val>
                                        </p:tav>
                                        <p:tav tm="100000">
                                          <p:val>
                                            <p:strVal val="#ppt_w"/>
                                          </p:val>
                                        </p:tav>
                                      </p:tavLst>
                                    </p:anim>
                                    <p:anim calcmode="lin" valueType="num">
                                      <p:cBhvr>
                                        <p:cTn id="14" dur="500" fill="hold"/>
                                        <p:tgtEl>
                                          <p:spTgt spid="2"/>
                                        </p:tgtEl>
                                        <p:attrNameLst>
                                          <p:attrName>ppt_h</p:attrName>
                                        </p:attrNameLst>
                                      </p:cBhvr>
                                      <p:tavLst>
                                        <p:tav tm="0">
                                          <p:val>
                                            <p:fltVal val="0"/>
                                          </p:val>
                                        </p:tav>
                                        <p:tav tm="100000">
                                          <p:val>
                                            <p:strVal val="#ppt_h"/>
                                          </p:val>
                                        </p:tav>
                                      </p:tavLst>
                                    </p:anim>
                                    <p:animEffect transition="in" filter="fade">
                                      <p:cBhvr>
                                        <p:cTn id="15" dur="500"/>
                                        <p:tgtEl>
                                          <p:spTgt spid="2"/>
                                        </p:tgtEl>
                                      </p:cBhvr>
                                    </p:animEffect>
                                  </p:childTnLst>
                                </p:cTn>
                              </p:par>
                            </p:childTnLst>
                          </p:cTn>
                        </p:par>
                        <p:par>
                          <p:cTn id="16" fill="hold">
                            <p:stCondLst>
                              <p:cond delay="1500"/>
                            </p:stCondLst>
                            <p:childTnLst>
                              <p:par>
                                <p:cTn id="17" presetID="53" presetClass="entr" presetSubtype="16" fill="hold" grpId="0" nodeType="afterEffect">
                                  <p:stCondLst>
                                    <p:cond delay="0"/>
                                  </p:stCondLst>
                                  <p:childTnLst>
                                    <p:set>
                                      <p:cBhvr>
                                        <p:cTn id="18" dur="1" fill="hold">
                                          <p:stCondLst>
                                            <p:cond delay="0"/>
                                          </p:stCondLst>
                                        </p:cTn>
                                        <p:tgtEl>
                                          <p:spTgt spid="8"/>
                                        </p:tgtEl>
                                        <p:attrNameLst>
                                          <p:attrName>style.visibility</p:attrName>
                                        </p:attrNameLst>
                                      </p:cBhvr>
                                      <p:to>
                                        <p:strVal val="visible"/>
                                      </p:to>
                                    </p:set>
                                    <p:anim calcmode="lin" valueType="num">
                                      <p:cBhvr>
                                        <p:cTn id="19" dur="500" fill="hold"/>
                                        <p:tgtEl>
                                          <p:spTgt spid="8"/>
                                        </p:tgtEl>
                                        <p:attrNameLst>
                                          <p:attrName>ppt_w</p:attrName>
                                        </p:attrNameLst>
                                      </p:cBhvr>
                                      <p:tavLst>
                                        <p:tav tm="0">
                                          <p:val>
                                            <p:fltVal val="0"/>
                                          </p:val>
                                        </p:tav>
                                        <p:tav tm="100000">
                                          <p:val>
                                            <p:strVal val="#ppt_w"/>
                                          </p:val>
                                        </p:tav>
                                      </p:tavLst>
                                    </p:anim>
                                    <p:anim calcmode="lin" valueType="num">
                                      <p:cBhvr>
                                        <p:cTn id="20" dur="500" fill="hold"/>
                                        <p:tgtEl>
                                          <p:spTgt spid="8"/>
                                        </p:tgtEl>
                                        <p:attrNameLst>
                                          <p:attrName>ppt_h</p:attrName>
                                        </p:attrNameLst>
                                      </p:cBhvr>
                                      <p:tavLst>
                                        <p:tav tm="0">
                                          <p:val>
                                            <p:fltVal val="0"/>
                                          </p:val>
                                        </p:tav>
                                        <p:tav tm="100000">
                                          <p:val>
                                            <p:strVal val="#ppt_h"/>
                                          </p:val>
                                        </p:tav>
                                      </p:tavLst>
                                    </p:anim>
                                    <p:animEffect transition="in" filter="fade">
                                      <p:cBhvr>
                                        <p:cTn id="21" dur="500"/>
                                        <p:tgtEl>
                                          <p:spTgt spid="8"/>
                                        </p:tgtEl>
                                      </p:cBhvr>
                                    </p:animEffect>
                                  </p:childTnLst>
                                </p:cTn>
                              </p:par>
                            </p:childTnLst>
                          </p:cTn>
                        </p:par>
                        <p:par>
                          <p:cTn id="22" fill="hold">
                            <p:stCondLst>
                              <p:cond delay="2000"/>
                            </p:stCondLst>
                            <p:childTnLst>
                              <p:par>
                                <p:cTn id="23" presetID="53" presetClass="entr" presetSubtype="16" fill="hold" grpId="0" nodeType="afterEffect">
                                  <p:stCondLst>
                                    <p:cond delay="0"/>
                                  </p:stCondLst>
                                  <p:childTnLst>
                                    <p:set>
                                      <p:cBhvr>
                                        <p:cTn id="24" dur="1" fill="hold">
                                          <p:stCondLst>
                                            <p:cond delay="0"/>
                                          </p:stCondLst>
                                        </p:cTn>
                                        <p:tgtEl>
                                          <p:spTgt spid="9"/>
                                        </p:tgtEl>
                                        <p:attrNameLst>
                                          <p:attrName>style.visibility</p:attrName>
                                        </p:attrNameLst>
                                      </p:cBhvr>
                                      <p:to>
                                        <p:strVal val="visible"/>
                                      </p:to>
                                    </p:set>
                                    <p:anim calcmode="lin" valueType="num">
                                      <p:cBhvr>
                                        <p:cTn id="25" dur="500" fill="hold"/>
                                        <p:tgtEl>
                                          <p:spTgt spid="9"/>
                                        </p:tgtEl>
                                        <p:attrNameLst>
                                          <p:attrName>ppt_w</p:attrName>
                                        </p:attrNameLst>
                                      </p:cBhvr>
                                      <p:tavLst>
                                        <p:tav tm="0">
                                          <p:val>
                                            <p:fltVal val="0"/>
                                          </p:val>
                                        </p:tav>
                                        <p:tav tm="100000">
                                          <p:val>
                                            <p:strVal val="#ppt_w"/>
                                          </p:val>
                                        </p:tav>
                                      </p:tavLst>
                                    </p:anim>
                                    <p:anim calcmode="lin" valueType="num">
                                      <p:cBhvr>
                                        <p:cTn id="26" dur="500" fill="hold"/>
                                        <p:tgtEl>
                                          <p:spTgt spid="9"/>
                                        </p:tgtEl>
                                        <p:attrNameLst>
                                          <p:attrName>ppt_h</p:attrName>
                                        </p:attrNameLst>
                                      </p:cBhvr>
                                      <p:tavLst>
                                        <p:tav tm="0">
                                          <p:val>
                                            <p:fltVal val="0"/>
                                          </p:val>
                                        </p:tav>
                                        <p:tav tm="100000">
                                          <p:val>
                                            <p:strVal val="#ppt_h"/>
                                          </p:val>
                                        </p:tav>
                                      </p:tavLst>
                                    </p:anim>
                                    <p:animEffect transition="in" filter="fade">
                                      <p:cBhvr>
                                        <p:cTn id="27" dur="500"/>
                                        <p:tgtEl>
                                          <p:spTgt spid="9"/>
                                        </p:tgtEl>
                                      </p:cBhvr>
                                    </p:animEffect>
                                  </p:childTnLst>
                                </p:cTn>
                              </p:par>
                            </p:childTnLst>
                          </p:cTn>
                        </p:par>
                        <p:par>
                          <p:cTn id="28" fill="hold">
                            <p:stCondLst>
                              <p:cond delay="2500"/>
                            </p:stCondLst>
                            <p:childTnLst>
                              <p:par>
                                <p:cTn id="29" presetID="18" presetClass="entr" presetSubtype="12" fill="hold" grpId="0" nodeType="afterEffect">
                                  <p:stCondLst>
                                    <p:cond delay="0"/>
                                  </p:stCondLst>
                                  <p:childTnLst>
                                    <p:set>
                                      <p:cBhvr>
                                        <p:cTn id="30" dur="1" fill="hold">
                                          <p:stCondLst>
                                            <p:cond delay="0"/>
                                          </p:stCondLst>
                                        </p:cTn>
                                        <p:tgtEl>
                                          <p:spTgt spid="23"/>
                                        </p:tgtEl>
                                        <p:attrNameLst>
                                          <p:attrName>style.visibility</p:attrName>
                                        </p:attrNameLst>
                                      </p:cBhvr>
                                      <p:to>
                                        <p:strVal val="visible"/>
                                      </p:to>
                                    </p:set>
                                    <p:animEffect transition="in" filter="strips(downLeft)">
                                      <p:cBhvr>
                                        <p:cTn id="31" dur="500"/>
                                        <p:tgtEl>
                                          <p:spTgt spid="23"/>
                                        </p:tgtEl>
                                      </p:cBhvr>
                                    </p:animEffect>
                                  </p:childTnLst>
                                </p:cTn>
                              </p:par>
                              <p:par>
                                <p:cTn id="32" presetID="18" presetClass="entr" presetSubtype="12" fill="hold" grpId="0" nodeType="withEffect">
                                  <p:stCondLst>
                                    <p:cond delay="0"/>
                                  </p:stCondLst>
                                  <p:childTnLst>
                                    <p:set>
                                      <p:cBhvr>
                                        <p:cTn id="33" dur="1" fill="hold">
                                          <p:stCondLst>
                                            <p:cond delay="0"/>
                                          </p:stCondLst>
                                        </p:cTn>
                                        <p:tgtEl>
                                          <p:spTgt spid="16"/>
                                        </p:tgtEl>
                                        <p:attrNameLst>
                                          <p:attrName>style.visibility</p:attrName>
                                        </p:attrNameLst>
                                      </p:cBhvr>
                                      <p:to>
                                        <p:strVal val="visible"/>
                                      </p:to>
                                    </p:set>
                                    <p:animEffect transition="in" filter="strips(downLeft)">
                                      <p:cBhvr>
                                        <p:cTn id="34" dur="500"/>
                                        <p:tgtEl>
                                          <p:spTgt spid="16"/>
                                        </p:tgtEl>
                                      </p:cBhvr>
                                    </p:animEffect>
                                  </p:childTnLst>
                                </p:cTn>
                              </p:par>
                              <p:par>
                                <p:cTn id="35" presetID="18" presetClass="entr" presetSubtype="12" fill="hold" grpId="0" nodeType="withEffect">
                                  <p:stCondLst>
                                    <p:cond delay="0"/>
                                  </p:stCondLst>
                                  <p:childTnLst>
                                    <p:set>
                                      <p:cBhvr>
                                        <p:cTn id="36" dur="1" fill="hold">
                                          <p:stCondLst>
                                            <p:cond delay="0"/>
                                          </p:stCondLst>
                                        </p:cTn>
                                        <p:tgtEl>
                                          <p:spTgt spid="18"/>
                                        </p:tgtEl>
                                        <p:attrNameLst>
                                          <p:attrName>style.visibility</p:attrName>
                                        </p:attrNameLst>
                                      </p:cBhvr>
                                      <p:to>
                                        <p:strVal val="visible"/>
                                      </p:to>
                                    </p:set>
                                    <p:animEffect transition="in" filter="strips(downLeft)">
                                      <p:cBhvr>
                                        <p:cTn id="37" dur="500"/>
                                        <p:tgtEl>
                                          <p:spTgt spid="18"/>
                                        </p:tgtEl>
                                      </p:cBhvr>
                                    </p:animEffect>
                                  </p:childTnLst>
                                </p:cTn>
                              </p:par>
                            </p:childTnLst>
                          </p:cTn>
                        </p:par>
                        <p:par>
                          <p:cTn id="38" fill="hold">
                            <p:stCondLst>
                              <p:cond delay="3000"/>
                            </p:stCondLst>
                            <p:childTnLst>
                              <p:par>
                                <p:cTn id="39" presetID="42" presetClass="entr" presetSubtype="0" fill="hold" grpId="0" nodeType="afterEffect">
                                  <p:stCondLst>
                                    <p:cond delay="0"/>
                                  </p:stCondLst>
                                  <p:childTnLst>
                                    <p:set>
                                      <p:cBhvr>
                                        <p:cTn id="40" dur="1" fill="hold">
                                          <p:stCondLst>
                                            <p:cond delay="0"/>
                                          </p:stCondLst>
                                        </p:cTn>
                                        <p:tgtEl>
                                          <p:spTgt spid="14">
                                            <p:txEl>
                                              <p:pRg st="0" end="0"/>
                                            </p:txEl>
                                          </p:spTgt>
                                        </p:tgtEl>
                                        <p:attrNameLst>
                                          <p:attrName>style.visibility</p:attrName>
                                        </p:attrNameLst>
                                      </p:cBhvr>
                                      <p:to>
                                        <p:strVal val="visible"/>
                                      </p:to>
                                    </p:set>
                                    <p:animEffect transition="in" filter="fade">
                                      <p:cBhvr>
                                        <p:cTn id="41" dur="1000"/>
                                        <p:tgtEl>
                                          <p:spTgt spid="14">
                                            <p:txEl>
                                              <p:pRg st="0" end="0"/>
                                            </p:txEl>
                                          </p:spTgt>
                                        </p:tgtEl>
                                      </p:cBhvr>
                                    </p:animEffect>
                                    <p:anim calcmode="lin" valueType="num">
                                      <p:cBhvr>
                                        <p:cTn id="42" dur="1000" fill="hold"/>
                                        <p:tgtEl>
                                          <p:spTgt spid="14">
                                            <p:txEl>
                                              <p:pRg st="0" end="0"/>
                                            </p:txEl>
                                          </p:spTgt>
                                        </p:tgtEl>
                                        <p:attrNameLst>
                                          <p:attrName>ppt_x</p:attrName>
                                        </p:attrNameLst>
                                      </p:cBhvr>
                                      <p:tavLst>
                                        <p:tav tm="0">
                                          <p:val>
                                            <p:strVal val="#ppt_x"/>
                                          </p:val>
                                        </p:tav>
                                        <p:tav tm="100000">
                                          <p:val>
                                            <p:strVal val="#ppt_x"/>
                                          </p:val>
                                        </p:tav>
                                      </p:tavLst>
                                    </p:anim>
                                    <p:anim calcmode="lin" valueType="num">
                                      <p:cBhvr>
                                        <p:cTn id="43" dur="1000" fill="hold"/>
                                        <p:tgtEl>
                                          <p:spTgt spid="14">
                                            <p:txEl>
                                              <p:pRg st="0" end="0"/>
                                            </p:txEl>
                                          </p:spTgt>
                                        </p:tgtEl>
                                        <p:attrNameLst>
                                          <p:attrName>ppt_y</p:attrName>
                                        </p:attrNameLst>
                                      </p:cBhvr>
                                      <p:tavLst>
                                        <p:tav tm="0">
                                          <p:val>
                                            <p:strVal val="#ppt_y+.1"/>
                                          </p:val>
                                        </p:tav>
                                        <p:tav tm="100000">
                                          <p:val>
                                            <p:strVal val="#ppt_y"/>
                                          </p:val>
                                        </p:tav>
                                      </p:tavLst>
                                    </p:anim>
                                  </p:childTnLst>
                                </p:cTn>
                              </p:par>
                            </p:childTnLst>
                          </p:cTn>
                        </p:par>
                        <p:par>
                          <p:cTn id="44" fill="hold">
                            <p:stCondLst>
                              <p:cond delay="4000"/>
                            </p:stCondLst>
                            <p:childTnLst>
                              <p:par>
                                <p:cTn id="45" presetID="42" presetClass="entr" presetSubtype="0" fill="hold" grpId="0" nodeType="afterEffect">
                                  <p:stCondLst>
                                    <p:cond delay="0"/>
                                  </p:stCondLst>
                                  <p:childTnLst>
                                    <p:set>
                                      <p:cBhvr>
                                        <p:cTn id="46" dur="1" fill="hold">
                                          <p:stCondLst>
                                            <p:cond delay="0"/>
                                          </p:stCondLst>
                                        </p:cTn>
                                        <p:tgtEl>
                                          <p:spTgt spid="14">
                                            <p:txEl>
                                              <p:pRg st="2" end="2"/>
                                            </p:txEl>
                                          </p:spTgt>
                                        </p:tgtEl>
                                        <p:attrNameLst>
                                          <p:attrName>style.visibility</p:attrName>
                                        </p:attrNameLst>
                                      </p:cBhvr>
                                      <p:to>
                                        <p:strVal val="visible"/>
                                      </p:to>
                                    </p:set>
                                    <p:animEffect transition="in" filter="fade">
                                      <p:cBhvr>
                                        <p:cTn id="47" dur="1000"/>
                                        <p:tgtEl>
                                          <p:spTgt spid="14">
                                            <p:txEl>
                                              <p:pRg st="2" end="2"/>
                                            </p:txEl>
                                          </p:spTgt>
                                        </p:tgtEl>
                                      </p:cBhvr>
                                    </p:animEffect>
                                    <p:anim calcmode="lin" valueType="num">
                                      <p:cBhvr>
                                        <p:cTn id="48" dur="1000" fill="hold"/>
                                        <p:tgtEl>
                                          <p:spTgt spid="14">
                                            <p:txEl>
                                              <p:pRg st="2" end="2"/>
                                            </p:txEl>
                                          </p:spTgt>
                                        </p:tgtEl>
                                        <p:attrNameLst>
                                          <p:attrName>ppt_x</p:attrName>
                                        </p:attrNameLst>
                                      </p:cBhvr>
                                      <p:tavLst>
                                        <p:tav tm="0">
                                          <p:val>
                                            <p:strVal val="#ppt_x"/>
                                          </p:val>
                                        </p:tav>
                                        <p:tav tm="100000">
                                          <p:val>
                                            <p:strVal val="#ppt_x"/>
                                          </p:val>
                                        </p:tav>
                                      </p:tavLst>
                                    </p:anim>
                                    <p:anim calcmode="lin" valueType="num">
                                      <p:cBhvr>
                                        <p:cTn id="49" dur="1000" fill="hold"/>
                                        <p:tgtEl>
                                          <p:spTgt spid="14">
                                            <p:txEl>
                                              <p:pRg st="2" end="2"/>
                                            </p:txEl>
                                          </p:spTgt>
                                        </p:tgtEl>
                                        <p:attrNameLst>
                                          <p:attrName>ppt_y</p:attrName>
                                        </p:attrNameLst>
                                      </p:cBhvr>
                                      <p:tavLst>
                                        <p:tav tm="0">
                                          <p:val>
                                            <p:strVal val="#ppt_y+.1"/>
                                          </p:val>
                                        </p:tav>
                                        <p:tav tm="100000">
                                          <p:val>
                                            <p:strVal val="#ppt_y"/>
                                          </p:val>
                                        </p:tav>
                                      </p:tavLst>
                                    </p:anim>
                                  </p:childTnLst>
                                </p:cTn>
                              </p:par>
                            </p:childTnLst>
                          </p:cTn>
                        </p:par>
                        <p:par>
                          <p:cTn id="50" fill="hold">
                            <p:stCondLst>
                              <p:cond delay="5000"/>
                            </p:stCondLst>
                            <p:childTnLst>
                              <p:par>
                                <p:cTn id="51" presetID="42" presetClass="entr" presetSubtype="0" fill="hold" grpId="0" nodeType="afterEffect">
                                  <p:stCondLst>
                                    <p:cond delay="0"/>
                                  </p:stCondLst>
                                  <p:childTnLst>
                                    <p:set>
                                      <p:cBhvr>
                                        <p:cTn id="52" dur="1" fill="hold">
                                          <p:stCondLst>
                                            <p:cond delay="0"/>
                                          </p:stCondLst>
                                        </p:cTn>
                                        <p:tgtEl>
                                          <p:spTgt spid="14">
                                            <p:txEl>
                                              <p:pRg st="4" end="4"/>
                                            </p:txEl>
                                          </p:spTgt>
                                        </p:tgtEl>
                                        <p:attrNameLst>
                                          <p:attrName>style.visibility</p:attrName>
                                        </p:attrNameLst>
                                      </p:cBhvr>
                                      <p:to>
                                        <p:strVal val="visible"/>
                                      </p:to>
                                    </p:set>
                                    <p:animEffect transition="in" filter="fade">
                                      <p:cBhvr>
                                        <p:cTn id="53" dur="1000"/>
                                        <p:tgtEl>
                                          <p:spTgt spid="14">
                                            <p:txEl>
                                              <p:pRg st="4" end="4"/>
                                            </p:txEl>
                                          </p:spTgt>
                                        </p:tgtEl>
                                      </p:cBhvr>
                                    </p:animEffect>
                                    <p:anim calcmode="lin" valueType="num">
                                      <p:cBhvr>
                                        <p:cTn id="54" dur="1000" fill="hold"/>
                                        <p:tgtEl>
                                          <p:spTgt spid="14">
                                            <p:txEl>
                                              <p:pRg st="4" end="4"/>
                                            </p:txEl>
                                          </p:spTgt>
                                        </p:tgtEl>
                                        <p:attrNameLst>
                                          <p:attrName>ppt_x</p:attrName>
                                        </p:attrNameLst>
                                      </p:cBhvr>
                                      <p:tavLst>
                                        <p:tav tm="0">
                                          <p:val>
                                            <p:strVal val="#ppt_x"/>
                                          </p:val>
                                        </p:tav>
                                        <p:tav tm="100000">
                                          <p:val>
                                            <p:strVal val="#ppt_x"/>
                                          </p:val>
                                        </p:tav>
                                      </p:tavLst>
                                    </p:anim>
                                    <p:anim calcmode="lin" valueType="num">
                                      <p:cBhvr>
                                        <p:cTn id="55" dur="1000" fill="hold"/>
                                        <p:tgtEl>
                                          <p:spTgt spid="14">
                                            <p:txEl>
                                              <p:pRg st="4" end="4"/>
                                            </p:txEl>
                                          </p:spTgt>
                                        </p:tgtEl>
                                        <p:attrNameLst>
                                          <p:attrName>ppt_y</p:attrName>
                                        </p:attrNameLst>
                                      </p:cBhvr>
                                      <p:tavLst>
                                        <p:tav tm="0">
                                          <p:val>
                                            <p:strVal val="#ppt_y+.1"/>
                                          </p:val>
                                        </p:tav>
                                        <p:tav tm="100000">
                                          <p:val>
                                            <p:strVal val="#ppt_y"/>
                                          </p:val>
                                        </p:tav>
                                      </p:tavLst>
                                    </p:anim>
                                  </p:childTnLst>
                                </p:cTn>
                              </p:par>
                            </p:childTnLst>
                          </p:cTn>
                        </p:par>
                        <p:par>
                          <p:cTn id="56" fill="hold">
                            <p:stCondLst>
                              <p:cond delay="6000"/>
                            </p:stCondLst>
                            <p:childTnLst>
                              <p:par>
                                <p:cTn id="57" presetID="42" presetClass="entr" presetSubtype="0" fill="hold" grpId="0" nodeType="afterEffect">
                                  <p:stCondLst>
                                    <p:cond delay="0"/>
                                  </p:stCondLst>
                                  <p:childTnLst>
                                    <p:set>
                                      <p:cBhvr>
                                        <p:cTn id="58" dur="1" fill="hold">
                                          <p:stCondLst>
                                            <p:cond delay="0"/>
                                          </p:stCondLst>
                                        </p:cTn>
                                        <p:tgtEl>
                                          <p:spTgt spid="14">
                                            <p:txEl>
                                              <p:pRg st="5" end="5"/>
                                            </p:txEl>
                                          </p:spTgt>
                                        </p:tgtEl>
                                        <p:attrNameLst>
                                          <p:attrName>style.visibility</p:attrName>
                                        </p:attrNameLst>
                                      </p:cBhvr>
                                      <p:to>
                                        <p:strVal val="visible"/>
                                      </p:to>
                                    </p:set>
                                    <p:animEffect transition="in" filter="fade">
                                      <p:cBhvr>
                                        <p:cTn id="59" dur="1000"/>
                                        <p:tgtEl>
                                          <p:spTgt spid="14">
                                            <p:txEl>
                                              <p:pRg st="5" end="5"/>
                                            </p:txEl>
                                          </p:spTgt>
                                        </p:tgtEl>
                                      </p:cBhvr>
                                    </p:animEffect>
                                    <p:anim calcmode="lin" valueType="num">
                                      <p:cBhvr>
                                        <p:cTn id="60" dur="1000" fill="hold"/>
                                        <p:tgtEl>
                                          <p:spTgt spid="14">
                                            <p:txEl>
                                              <p:pRg st="5" end="5"/>
                                            </p:txEl>
                                          </p:spTgt>
                                        </p:tgtEl>
                                        <p:attrNameLst>
                                          <p:attrName>ppt_x</p:attrName>
                                        </p:attrNameLst>
                                      </p:cBhvr>
                                      <p:tavLst>
                                        <p:tav tm="0">
                                          <p:val>
                                            <p:strVal val="#ppt_x"/>
                                          </p:val>
                                        </p:tav>
                                        <p:tav tm="100000">
                                          <p:val>
                                            <p:strVal val="#ppt_x"/>
                                          </p:val>
                                        </p:tav>
                                      </p:tavLst>
                                    </p:anim>
                                    <p:anim calcmode="lin" valueType="num">
                                      <p:cBhvr>
                                        <p:cTn id="61" dur="1000" fill="hold"/>
                                        <p:tgtEl>
                                          <p:spTgt spid="14">
                                            <p:txEl>
                                              <p:pRg st="5" end="5"/>
                                            </p:txEl>
                                          </p:spTgt>
                                        </p:tgtEl>
                                        <p:attrNameLst>
                                          <p:attrName>ppt_y</p:attrName>
                                        </p:attrNameLst>
                                      </p:cBhvr>
                                      <p:tavLst>
                                        <p:tav tm="0">
                                          <p:val>
                                            <p:strVal val="#ppt_y+.1"/>
                                          </p:val>
                                        </p:tav>
                                        <p:tav tm="100000">
                                          <p:val>
                                            <p:strVal val="#ppt_y"/>
                                          </p:val>
                                        </p:tav>
                                      </p:tavLst>
                                    </p:anim>
                                  </p:childTnLst>
                                </p:cTn>
                              </p:par>
                            </p:childTnLst>
                          </p:cTn>
                        </p:par>
                        <p:par>
                          <p:cTn id="62" fill="hold">
                            <p:stCondLst>
                              <p:cond delay="7000"/>
                            </p:stCondLst>
                            <p:childTnLst>
                              <p:par>
                                <p:cTn id="63" presetID="42" presetClass="entr" presetSubtype="0" fill="hold" grpId="0" nodeType="afterEffect">
                                  <p:stCondLst>
                                    <p:cond delay="0"/>
                                  </p:stCondLst>
                                  <p:childTnLst>
                                    <p:set>
                                      <p:cBhvr>
                                        <p:cTn id="64" dur="1" fill="hold">
                                          <p:stCondLst>
                                            <p:cond delay="0"/>
                                          </p:stCondLst>
                                        </p:cTn>
                                        <p:tgtEl>
                                          <p:spTgt spid="14">
                                            <p:txEl>
                                              <p:pRg st="6" end="6"/>
                                            </p:txEl>
                                          </p:spTgt>
                                        </p:tgtEl>
                                        <p:attrNameLst>
                                          <p:attrName>style.visibility</p:attrName>
                                        </p:attrNameLst>
                                      </p:cBhvr>
                                      <p:to>
                                        <p:strVal val="visible"/>
                                      </p:to>
                                    </p:set>
                                    <p:animEffect transition="in" filter="fade">
                                      <p:cBhvr>
                                        <p:cTn id="65" dur="1000"/>
                                        <p:tgtEl>
                                          <p:spTgt spid="14">
                                            <p:txEl>
                                              <p:pRg st="6" end="6"/>
                                            </p:txEl>
                                          </p:spTgt>
                                        </p:tgtEl>
                                      </p:cBhvr>
                                    </p:animEffect>
                                    <p:anim calcmode="lin" valueType="num">
                                      <p:cBhvr>
                                        <p:cTn id="66" dur="1000" fill="hold"/>
                                        <p:tgtEl>
                                          <p:spTgt spid="14">
                                            <p:txEl>
                                              <p:pRg st="6" end="6"/>
                                            </p:txEl>
                                          </p:spTgt>
                                        </p:tgtEl>
                                        <p:attrNameLst>
                                          <p:attrName>ppt_x</p:attrName>
                                        </p:attrNameLst>
                                      </p:cBhvr>
                                      <p:tavLst>
                                        <p:tav tm="0">
                                          <p:val>
                                            <p:strVal val="#ppt_x"/>
                                          </p:val>
                                        </p:tav>
                                        <p:tav tm="100000">
                                          <p:val>
                                            <p:strVal val="#ppt_x"/>
                                          </p:val>
                                        </p:tav>
                                      </p:tavLst>
                                    </p:anim>
                                    <p:anim calcmode="lin" valueType="num">
                                      <p:cBhvr>
                                        <p:cTn id="67" dur="1000" fill="hold"/>
                                        <p:tgtEl>
                                          <p:spTgt spid="14">
                                            <p:txEl>
                                              <p:pRg st="6" end="6"/>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animBg="1"/>
      <p:bldP spid="2" grpId="0" animBg="1"/>
      <p:bldP spid="8" grpId="0" animBg="1"/>
      <p:bldP spid="9" grpId="0" animBg="1"/>
      <p:bldP spid="18" grpId="0" animBg="1"/>
      <p:bldP spid="16" grpId="0" animBg="1"/>
      <p:bldP spid="13" grpId="0"/>
      <p:bldP spid="14" grpId="0" build="p"/>
    </p:bldLst>
  </p:timing>
</p:sld>
</file>

<file path=ppt/slides/slide7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1EAE650D-65B4-4F06-8E8F-A5FFC6A6289F}"/>
              </a:ext>
            </a:extLst>
          </p:cNvPr>
          <p:cNvSpPr/>
          <p:nvPr/>
        </p:nvSpPr>
        <p:spPr>
          <a:xfrm>
            <a:off x="0" y="838200"/>
            <a:ext cx="2286000" cy="5638800"/>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Rectangle 2">
            <a:extLst>
              <a:ext uri="{FF2B5EF4-FFF2-40B4-BE49-F238E27FC236}">
                <a16:creationId xmlns:a16="http://schemas.microsoft.com/office/drawing/2014/main" id="{94DAE677-4CA6-44D5-9027-C93875E485F8}"/>
              </a:ext>
            </a:extLst>
          </p:cNvPr>
          <p:cNvSpPr/>
          <p:nvPr/>
        </p:nvSpPr>
        <p:spPr>
          <a:xfrm flipH="1">
            <a:off x="3767328" y="3337560"/>
            <a:ext cx="3657600" cy="3017520"/>
          </a:xfrm>
          <a:prstGeom prst="rect">
            <a:avLst/>
          </a:pr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5589043E-8204-48DC-B70F-ABE7A992805C}"/>
              </a:ext>
            </a:extLst>
          </p:cNvPr>
          <p:cNvSpPr/>
          <p:nvPr/>
        </p:nvSpPr>
        <p:spPr>
          <a:xfrm>
            <a:off x="7805928" y="3337560"/>
            <a:ext cx="4206240" cy="3017520"/>
          </a:xfrm>
          <a:prstGeom prst="rect">
            <a:avLst/>
          </a:pr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792CB961-5C94-4164-9C30-00A20586EF35}"/>
              </a:ext>
            </a:extLst>
          </p:cNvPr>
          <p:cNvSpPr/>
          <p:nvPr/>
        </p:nvSpPr>
        <p:spPr>
          <a:xfrm>
            <a:off x="7924800" y="3429000"/>
            <a:ext cx="4206240" cy="3017520"/>
          </a:xfrm>
          <a:prstGeom prst="rect">
            <a:avLst/>
          </a:prstGeom>
          <a:blipFill>
            <a:blip r:embed="rId4"/>
            <a:stretch>
              <a:fillRect/>
            </a:stretch>
          </a:blip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a:extLst>
              <a:ext uri="{FF2B5EF4-FFF2-40B4-BE49-F238E27FC236}">
                <a16:creationId xmlns:a16="http://schemas.microsoft.com/office/drawing/2014/main" id="{A5B517E2-B490-4290-845F-75E0B7C04214}"/>
              </a:ext>
            </a:extLst>
          </p:cNvPr>
          <p:cNvSpPr/>
          <p:nvPr/>
        </p:nvSpPr>
        <p:spPr>
          <a:xfrm>
            <a:off x="3886200" y="3429000"/>
            <a:ext cx="3657600" cy="3017520"/>
          </a:xfrm>
          <a:prstGeom prst="rect">
            <a:avLst/>
          </a:prstGeom>
          <a:blipFill>
            <a:blip r:embed="rId5"/>
            <a:stretch>
              <a:fillRect/>
            </a:stretch>
          </a:blip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Oval 9">
            <a:extLst>
              <a:ext uri="{FF2B5EF4-FFF2-40B4-BE49-F238E27FC236}">
                <a16:creationId xmlns:a16="http://schemas.microsoft.com/office/drawing/2014/main" id="{FDA6970B-E148-48B2-84FE-41213820E1AE}"/>
              </a:ext>
            </a:extLst>
          </p:cNvPr>
          <p:cNvSpPr>
            <a:spLocks noChangeAspect="1"/>
          </p:cNvSpPr>
          <p:nvPr/>
        </p:nvSpPr>
        <p:spPr>
          <a:xfrm>
            <a:off x="1127760" y="3657600"/>
            <a:ext cx="2377440" cy="2377440"/>
          </a:xfrm>
          <a:prstGeom prst="ellipse">
            <a:avLst/>
          </a:prstGeom>
          <a:solidFill>
            <a:srgbClr val="EF3425"/>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extBox 10">
            <a:extLst>
              <a:ext uri="{FF2B5EF4-FFF2-40B4-BE49-F238E27FC236}">
                <a16:creationId xmlns:a16="http://schemas.microsoft.com/office/drawing/2014/main" id="{27750B53-FCCF-4961-B439-3D79AA54FD12}"/>
              </a:ext>
            </a:extLst>
          </p:cNvPr>
          <p:cNvSpPr txBox="1"/>
          <p:nvPr/>
        </p:nvSpPr>
        <p:spPr>
          <a:xfrm>
            <a:off x="2895600" y="724892"/>
            <a:ext cx="9116568" cy="2813078"/>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pPr defTabSz="1219170">
              <a:spcBef>
                <a:spcPct val="20000"/>
              </a:spcBef>
              <a:defRPr/>
            </a:pPr>
            <a:r>
              <a:rPr lang="en-US" sz="14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 incididunt ut labore et dolore magna aliqua. </a:t>
            </a:r>
            <a:r>
              <a:rPr lang="en-US" sz="1400" dirty="0">
                <a:solidFill>
                  <a:schemeClr val="bg1">
                    <a:lumMod val="95000"/>
                  </a:schemeClr>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a:t>
            </a:r>
          </a:p>
          <a:p>
            <a:r>
              <a:rPr lang="en-US" sz="1400" dirty="0">
                <a:solidFill>
                  <a:schemeClr val="bg1">
                    <a:lumMod val="95000"/>
                  </a:schemeClr>
                </a:solidFill>
                <a:latin typeface="Candara" panose="020E0502030303020204" pitchFamily="34" charset="0"/>
              </a:rPr>
              <a:t> </a:t>
            </a:r>
            <a:br>
              <a:rPr lang="en-US" sz="1400" dirty="0">
                <a:solidFill>
                  <a:schemeClr val="bg1">
                    <a:lumMod val="95000"/>
                  </a:schemeClr>
                </a:solidFill>
                <a:latin typeface="Candara" panose="020E0502030303020204" pitchFamily="34" charset="0"/>
              </a:rPr>
            </a:br>
            <a:r>
              <a:rPr lang="en-US" sz="1400" dirty="0">
                <a:solidFill>
                  <a:schemeClr val="bg1">
                    <a:lumMod val="95000"/>
                  </a:schemeClr>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a:t>
            </a:r>
          </a:p>
          <a:p>
            <a:endParaRPr lang="en-US" sz="1400" dirty="0">
              <a:solidFill>
                <a:schemeClr val="bg1"/>
              </a:solidFill>
              <a:latin typeface="Candara" panose="020E0502030303020204" pitchFamily="34" charset="0"/>
            </a:endParaRPr>
          </a:p>
          <a:p>
            <a:endParaRPr lang="en-US" dirty="0">
              <a:solidFill>
                <a:schemeClr val="bg1"/>
              </a:solidFill>
            </a:endParaRPr>
          </a:p>
        </p:txBody>
      </p:sp>
      <p:sp>
        <p:nvSpPr>
          <p:cNvPr id="12" name="TextBox 11">
            <a:extLst>
              <a:ext uri="{FF2B5EF4-FFF2-40B4-BE49-F238E27FC236}">
                <a16:creationId xmlns:a16="http://schemas.microsoft.com/office/drawing/2014/main" id="{7F588BEF-0F67-4300-85DD-8CB2E3BE8098}"/>
              </a:ext>
            </a:extLst>
          </p:cNvPr>
          <p:cNvSpPr txBox="1"/>
          <p:nvPr/>
        </p:nvSpPr>
        <p:spPr>
          <a:xfrm>
            <a:off x="1485803" y="4646699"/>
            <a:ext cx="1673655" cy="1021818"/>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a:t>
            </a: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100" dirty="0">
                <a:solidFill>
                  <a:schemeClr val="bg1"/>
                </a:solidFill>
                <a:latin typeface="Candara" panose="020E0502030303020204" pitchFamily="34" charset="0"/>
              </a:rPr>
              <a:t>Lorem ipsum dolor sit amet, consectetur adipiscing elit, sed do eiusmod.</a:t>
            </a:r>
          </a:p>
        </p:txBody>
      </p:sp>
      <p:sp>
        <p:nvSpPr>
          <p:cNvPr id="13" name="Freeform 101">
            <a:extLst>
              <a:ext uri="{FF2B5EF4-FFF2-40B4-BE49-F238E27FC236}">
                <a16:creationId xmlns:a16="http://schemas.microsoft.com/office/drawing/2014/main" id="{5F61AFE6-6E2D-4746-AAFC-BC2A67BE888E}"/>
              </a:ext>
            </a:extLst>
          </p:cNvPr>
          <p:cNvSpPr>
            <a:spLocks noChangeAspect="1" noEditPoints="1"/>
          </p:cNvSpPr>
          <p:nvPr/>
        </p:nvSpPr>
        <p:spPr bwMode="auto">
          <a:xfrm>
            <a:off x="1999488" y="3991114"/>
            <a:ext cx="548640" cy="507585"/>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Tree>
    <p:extLst>
      <p:ext uri="{BB962C8B-B14F-4D97-AF65-F5344CB8AC3E}">
        <p14:creationId xmlns:p14="http://schemas.microsoft.com/office/powerpoint/2010/main" val="332723465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wipe(left)">
                                      <p:cBhvr>
                                        <p:cTn id="7" dur="1000"/>
                                        <p:tgtEl>
                                          <p:spTgt spid="11"/>
                                        </p:tgtEl>
                                      </p:cBhvr>
                                    </p:animEffect>
                                  </p:childTnLst>
                                </p:cTn>
                              </p:par>
                            </p:childTnLst>
                          </p:cTn>
                        </p:par>
                        <p:par>
                          <p:cTn id="8" fill="hold">
                            <p:stCondLst>
                              <p:cond delay="1000"/>
                            </p:stCondLst>
                            <p:childTnLst>
                              <p:par>
                                <p:cTn id="9" presetID="22" presetClass="entr" presetSubtype="8"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wipe(left)">
                                      <p:cBhvr>
                                        <p:cTn id="11" dur="1000"/>
                                        <p:tgtEl>
                                          <p:spTgt spid="2"/>
                                        </p:tgtEl>
                                      </p:cBhvr>
                                    </p:animEffect>
                                  </p:childTnLst>
                                </p:cTn>
                              </p:par>
                            </p:childTnLst>
                          </p:cTn>
                        </p:par>
                        <p:par>
                          <p:cTn id="12" fill="hold">
                            <p:stCondLst>
                              <p:cond delay="2000"/>
                            </p:stCondLst>
                            <p:childTnLst>
                              <p:par>
                                <p:cTn id="13" presetID="53" presetClass="entr" presetSubtype="16" fill="hold" grpId="0" nodeType="afterEffect">
                                  <p:stCondLst>
                                    <p:cond delay="0"/>
                                  </p:stCondLst>
                                  <p:childTnLst>
                                    <p:set>
                                      <p:cBhvr>
                                        <p:cTn id="14" dur="1" fill="hold">
                                          <p:stCondLst>
                                            <p:cond delay="0"/>
                                          </p:stCondLst>
                                        </p:cTn>
                                        <p:tgtEl>
                                          <p:spTgt spid="10"/>
                                        </p:tgtEl>
                                        <p:attrNameLst>
                                          <p:attrName>style.visibility</p:attrName>
                                        </p:attrNameLst>
                                      </p:cBhvr>
                                      <p:to>
                                        <p:strVal val="visible"/>
                                      </p:to>
                                    </p:set>
                                    <p:anim calcmode="lin" valueType="num">
                                      <p:cBhvr>
                                        <p:cTn id="15" dur="1000" fill="hold"/>
                                        <p:tgtEl>
                                          <p:spTgt spid="10"/>
                                        </p:tgtEl>
                                        <p:attrNameLst>
                                          <p:attrName>ppt_w</p:attrName>
                                        </p:attrNameLst>
                                      </p:cBhvr>
                                      <p:tavLst>
                                        <p:tav tm="0">
                                          <p:val>
                                            <p:fltVal val="0"/>
                                          </p:val>
                                        </p:tav>
                                        <p:tav tm="100000">
                                          <p:val>
                                            <p:strVal val="#ppt_w"/>
                                          </p:val>
                                        </p:tav>
                                      </p:tavLst>
                                    </p:anim>
                                    <p:anim calcmode="lin" valueType="num">
                                      <p:cBhvr>
                                        <p:cTn id="16" dur="1000" fill="hold"/>
                                        <p:tgtEl>
                                          <p:spTgt spid="10"/>
                                        </p:tgtEl>
                                        <p:attrNameLst>
                                          <p:attrName>ppt_h</p:attrName>
                                        </p:attrNameLst>
                                      </p:cBhvr>
                                      <p:tavLst>
                                        <p:tav tm="0">
                                          <p:val>
                                            <p:fltVal val="0"/>
                                          </p:val>
                                        </p:tav>
                                        <p:tav tm="100000">
                                          <p:val>
                                            <p:strVal val="#ppt_h"/>
                                          </p:val>
                                        </p:tav>
                                      </p:tavLst>
                                    </p:anim>
                                    <p:animEffect transition="in" filter="fade">
                                      <p:cBhvr>
                                        <p:cTn id="17" dur="1000"/>
                                        <p:tgtEl>
                                          <p:spTgt spid="10"/>
                                        </p:tgtEl>
                                      </p:cBhvr>
                                    </p:animEffect>
                                  </p:childTnLst>
                                </p:cTn>
                              </p:par>
                              <p:par>
                                <p:cTn id="18" presetID="53" presetClass="entr" presetSubtype="16" fill="hold" grpId="0" nodeType="withEffect">
                                  <p:stCondLst>
                                    <p:cond delay="0"/>
                                  </p:stCondLst>
                                  <p:childTnLst>
                                    <p:set>
                                      <p:cBhvr>
                                        <p:cTn id="19" dur="1" fill="hold">
                                          <p:stCondLst>
                                            <p:cond delay="0"/>
                                          </p:stCondLst>
                                        </p:cTn>
                                        <p:tgtEl>
                                          <p:spTgt spid="13"/>
                                        </p:tgtEl>
                                        <p:attrNameLst>
                                          <p:attrName>style.visibility</p:attrName>
                                        </p:attrNameLst>
                                      </p:cBhvr>
                                      <p:to>
                                        <p:strVal val="visible"/>
                                      </p:to>
                                    </p:set>
                                    <p:anim calcmode="lin" valueType="num">
                                      <p:cBhvr>
                                        <p:cTn id="20" dur="1000" fill="hold"/>
                                        <p:tgtEl>
                                          <p:spTgt spid="13"/>
                                        </p:tgtEl>
                                        <p:attrNameLst>
                                          <p:attrName>ppt_w</p:attrName>
                                        </p:attrNameLst>
                                      </p:cBhvr>
                                      <p:tavLst>
                                        <p:tav tm="0">
                                          <p:val>
                                            <p:fltVal val="0"/>
                                          </p:val>
                                        </p:tav>
                                        <p:tav tm="100000">
                                          <p:val>
                                            <p:strVal val="#ppt_w"/>
                                          </p:val>
                                        </p:tav>
                                      </p:tavLst>
                                    </p:anim>
                                    <p:anim calcmode="lin" valueType="num">
                                      <p:cBhvr>
                                        <p:cTn id="21" dur="1000" fill="hold"/>
                                        <p:tgtEl>
                                          <p:spTgt spid="13"/>
                                        </p:tgtEl>
                                        <p:attrNameLst>
                                          <p:attrName>ppt_h</p:attrName>
                                        </p:attrNameLst>
                                      </p:cBhvr>
                                      <p:tavLst>
                                        <p:tav tm="0">
                                          <p:val>
                                            <p:fltVal val="0"/>
                                          </p:val>
                                        </p:tav>
                                        <p:tav tm="100000">
                                          <p:val>
                                            <p:strVal val="#ppt_h"/>
                                          </p:val>
                                        </p:tav>
                                      </p:tavLst>
                                    </p:anim>
                                    <p:animEffect transition="in" filter="fade">
                                      <p:cBhvr>
                                        <p:cTn id="22" dur="1000"/>
                                        <p:tgtEl>
                                          <p:spTgt spid="13"/>
                                        </p:tgtEl>
                                      </p:cBhvr>
                                    </p:animEffect>
                                  </p:childTnLst>
                                </p:cTn>
                              </p:par>
                              <p:par>
                                <p:cTn id="23" presetID="53" presetClass="entr" presetSubtype="16" fill="hold" grpId="0" nodeType="withEffect">
                                  <p:stCondLst>
                                    <p:cond delay="0"/>
                                  </p:stCondLst>
                                  <p:childTnLst>
                                    <p:set>
                                      <p:cBhvr>
                                        <p:cTn id="24" dur="1" fill="hold">
                                          <p:stCondLst>
                                            <p:cond delay="0"/>
                                          </p:stCondLst>
                                        </p:cTn>
                                        <p:tgtEl>
                                          <p:spTgt spid="12"/>
                                        </p:tgtEl>
                                        <p:attrNameLst>
                                          <p:attrName>style.visibility</p:attrName>
                                        </p:attrNameLst>
                                      </p:cBhvr>
                                      <p:to>
                                        <p:strVal val="visible"/>
                                      </p:to>
                                    </p:set>
                                    <p:anim calcmode="lin" valueType="num">
                                      <p:cBhvr>
                                        <p:cTn id="25" dur="1000" fill="hold"/>
                                        <p:tgtEl>
                                          <p:spTgt spid="12"/>
                                        </p:tgtEl>
                                        <p:attrNameLst>
                                          <p:attrName>ppt_w</p:attrName>
                                        </p:attrNameLst>
                                      </p:cBhvr>
                                      <p:tavLst>
                                        <p:tav tm="0">
                                          <p:val>
                                            <p:fltVal val="0"/>
                                          </p:val>
                                        </p:tav>
                                        <p:tav tm="100000">
                                          <p:val>
                                            <p:strVal val="#ppt_w"/>
                                          </p:val>
                                        </p:tav>
                                      </p:tavLst>
                                    </p:anim>
                                    <p:anim calcmode="lin" valueType="num">
                                      <p:cBhvr>
                                        <p:cTn id="26" dur="1000" fill="hold"/>
                                        <p:tgtEl>
                                          <p:spTgt spid="12"/>
                                        </p:tgtEl>
                                        <p:attrNameLst>
                                          <p:attrName>ppt_h</p:attrName>
                                        </p:attrNameLst>
                                      </p:cBhvr>
                                      <p:tavLst>
                                        <p:tav tm="0">
                                          <p:val>
                                            <p:fltVal val="0"/>
                                          </p:val>
                                        </p:tav>
                                        <p:tav tm="100000">
                                          <p:val>
                                            <p:strVal val="#ppt_h"/>
                                          </p:val>
                                        </p:tav>
                                      </p:tavLst>
                                    </p:anim>
                                    <p:animEffect transition="in" filter="fade">
                                      <p:cBhvr>
                                        <p:cTn id="27" dur="1000"/>
                                        <p:tgtEl>
                                          <p:spTgt spid="12"/>
                                        </p:tgtEl>
                                      </p:cBhvr>
                                    </p:animEffect>
                                  </p:childTnLst>
                                </p:cTn>
                              </p:par>
                            </p:childTnLst>
                          </p:cTn>
                        </p:par>
                        <p:par>
                          <p:cTn id="28" fill="hold">
                            <p:stCondLst>
                              <p:cond delay="3000"/>
                            </p:stCondLst>
                            <p:childTnLst>
                              <p:par>
                                <p:cTn id="29" presetID="47" presetClass="entr" presetSubtype="0" fill="hold" grpId="0" nodeType="afterEffect">
                                  <p:stCondLst>
                                    <p:cond delay="0"/>
                                  </p:stCondLst>
                                  <p:childTnLst>
                                    <p:set>
                                      <p:cBhvr>
                                        <p:cTn id="30" dur="1" fill="hold">
                                          <p:stCondLst>
                                            <p:cond delay="0"/>
                                          </p:stCondLst>
                                        </p:cTn>
                                        <p:tgtEl>
                                          <p:spTgt spid="3"/>
                                        </p:tgtEl>
                                        <p:attrNameLst>
                                          <p:attrName>style.visibility</p:attrName>
                                        </p:attrNameLst>
                                      </p:cBhvr>
                                      <p:to>
                                        <p:strVal val="visible"/>
                                      </p:to>
                                    </p:set>
                                    <p:animEffect transition="in" filter="fade">
                                      <p:cBhvr>
                                        <p:cTn id="31" dur="1000"/>
                                        <p:tgtEl>
                                          <p:spTgt spid="3"/>
                                        </p:tgtEl>
                                      </p:cBhvr>
                                    </p:animEffect>
                                    <p:anim calcmode="lin" valueType="num">
                                      <p:cBhvr>
                                        <p:cTn id="32" dur="1000" fill="hold"/>
                                        <p:tgtEl>
                                          <p:spTgt spid="3"/>
                                        </p:tgtEl>
                                        <p:attrNameLst>
                                          <p:attrName>ppt_x</p:attrName>
                                        </p:attrNameLst>
                                      </p:cBhvr>
                                      <p:tavLst>
                                        <p:tav tm="0">
                                          <p:val>
                                            <p:strVal val="#ppt_x"/>
                                          </p:val>
                                        </p:tav>
                                        <p:tav tm="100000">
                                          <p:val>
                                            <p:strVal val="#ppt_x"/>
                                          </p:val>
                                        </p:tav>
                                      </p:tavLst>
                                    </p:anim>
                                    <p:anim calcmode="lin" valueType="num">
                                      <p:cBhvr>
                                        <p:cTn id="33" dur="1000" fill="hold"/>
                                        <p:tgtEl>
                                          <p:spTgt spid="3"/>
                                        </p:tgtEl>
                                        <p:attrNameLst>
                                          <p:attrName>ppt_y</p:attrName>
                                        </p:attrNameLst>
                                      </p:cBhvr>
                                      <p:tavLst>
                                        <p:tav tm="0">
                                          <p:val>
                                            <p:strVal val="#ppt_y-.1"/>
                                          </p:val>
                                        </p:tav>
                                        <p:tav tm="100000">
                                          <p:val>
                                            <p:strVal val="#ppt_y"/>
                                          </p:val>
                                        </p:tav>
                                      </p:tavLst>
                                    </p:anim>
                                  </p:childTnLst>
                                </p:cTn>
                              </p:par>
                              <p:par>
                                <p:cTn id="34" presetID="42" presetClass="entr" presetSubtype="0" fill="hold" grpId="0" nodeType="withEffect">
                                  <p:stCondLst>
                                    <p:cond delay="0"/>
                                  </p:stCondLst>
                                  <p:childTnLst>
                                    <p:set>
                                      <p:cBhvr>
                                        <p:cTn id="35" dur="1" fill="hold">
                                          <p:stCondLst>
                                            <p:cond delay="0"/>
                                          </p:stCondLst>
                                        </p:cTn>
                                        <p:tgtEl>
                                          <p:spTgt spid="9"/>
                                        </p:tgtEl>
                                        <p:attrNameLst>
                                          <p:attrName>style.visibility</p:attrName>
                                        </p:attrNameLst>
                                      </p:cBhvr>
                                      <p:to>
                                        <p:strVal val="visible"/>
                                      </p:to>
                                    </p:set>
                                    <p:animEffect transition="in" filter="fade">
                                      <p:cBhvr>
                                        <p:cTn id="36" dur="1000"/>
                                        <p:tgtEl>
                                          <p:spTgt spid="9"/>
                                        </p:tgtEl>
                                      </p:cBhvr>
                                    </p:animEffect>
                                    <p:anim calcmode="lin" valueType="num">
                                      <p:cBhvr>
                                        <p:cTn id="37" dur="1000" fill="hold"/>
                                        <p:tgtEl>
                                          <p:spTgt spid="9"/>
                                        </p:tgtEl>
                                        <p:attrNameLst>
                                          <p:attrName>ppt_x</p:attrName>
                                        </p:attrNameLst>
                                      </p:cBhvr>
                                      <p:tavLst>
                                        <p:tav tm="0">
                                          <p:val>
                                            <p:strVal val="#ppt_x"/>
                                          </p:val>
                                        </p:tav>
                                        <p:tav tm="100000">
                                          <p:val>
                                            <p:strVal val="#ppt_x"/>
                                          </p:val>
                                        </p:tav>
                                      </p:tavLst>
                                    </p:anim>
                                    <p:anim calcmode="lin" valueType="num">
                                      <p:cBhvr>
                                        <p:cTn id="38" dur="1000" fill="hold"/>
                                        <p:tgtEl>
                                          <p:spTgt spid="9"/>
                                        </p:tgtEl>
                                        <p:attrNameLst>
                                          <p:attrName>ppt_y</p:attrName>
                                        </p:attrNameLst>
                                      </p:cBhvr>
                                      <p:tavLst>
                                        <p:tav tm="0">
                                          <p:val>
                                            <p:strVal val="#ppt_y+.1"/>
                                          </p:val>
                                        </p:tav>
                                        <p:tav tm="100000">
                                          <p:val>
                                            <p:strVal val="#ppt_y"/>
                                          </p:val>
                                        </p:tav>
                                      </p:tavLst>
                                    </p:anim>
                                  </p:childTnLst>
                                </p:cTn>
                              </p:par>
                            </p:childTnLst>
                          </p:cTn>
                        </p:par>
                        <p:par>
                          <p:cTn id="39" fill="hold">
                            <p:stCondLst>
                              <p:cond delay="4000"/>
                            </p:stCondLst>
                            <p:childTnLst>
                              <p:par>
                                <p:cTn id="40" presetID="47" presetClass="entr" presetSubtype="0" fill="hold" grpId="0" nodeType="afterEffect">
                                  <p:stCondLst>
                                    <p:cond delay="0"/>
                                  </p:stCondLst>
                                  <p:childTnLst>
                                    <p:set>
                                      <p:cBhvr>
                                        <p:cTn id="41" dur="1" fill="hold">
                                          <p:stCondLst>
                                            <p:cond delay="0"/>
                                          </p:stCondLst>
                                        </p:cTn>
                                        <p:tgtEl>
                                          <p:spTgt spid="4"/>
                                        </p:tgtEl>
                                        <p:attrNameLst>
                                          <p:attrName>style.visibility</p:attrName>
                                        </p:attrNameLst>
                                      </p:cBhvr>
                                      <p:to>
                                        <p:strVal val="visible"/>
                                      </p:to>
                                    </p:set>
                                    <p:animEffect transition="in" filter="fade">
                                      <p:cBhvr>
                                        <p:cTn id="42" dur="1000"/>
                                        <p:tgtEl>
                                          <p:spTgt spid="4"/>
                                        </p:tgtEl>
                                      </p:cBhvr>
                                    </p:animEffect>
                                    <p:anim calcmode="lin" valueType="num">
                                      <p:cBhvr>
                                        <p:cTn id="43" dur="1000" fill="hold"/>
                                        <p:tgtEl>
                                          <p:spTgt spid="4"/>
                                        </p:tgtEl>
                                        <p:attrNameLst>
                                          <p:attrName>ppt_x</p:attrName>
                                        </p:attrNameLst>
                                      </p:cBhvr>
                                      <p:tavLst>
                                        <p:tav tm="0">
                                          <p:val>
                                            <p:strVal val="#ppt_x"/>
                                          </p:val>
                                        </p:tav>
                                        <p:tav tm="100000">
                                          <p:val>
                                            <p:strVal val="#ppt_x"/>
                                          </p:val>
                                        </p:tav>
                                      </p:tavLst>
                                    </p:anim>
                                    <p:anim calcmode="lin" valueType="num">
                                      <p:cBhvr>
                                        <p:cTn id="44" dur="1000" fill="hold"/>
                                        <p:tgtEl>
                                          <p:spTgt spid="4"/>
                                        </p:tgtEl>
                                        <p:attrNameLst>
                                          <p:attrName>ppt_y</p:attrName>
                                        </p:attrNameLst>
                                      </p:cBhvr>
                                      <p:tavLst>
                                        <p:tav tm="0">
                                          <p:val>
                                            <p:strVal val="#ppt_y-.1"/>
                                          </p:val>
                                        </p:tav>
                                        <p:tav tm="100000">
                                          <p:val>
                                            <p:strVal val="#ppt_y"/>
                                          </p:val>
                                        </p:tav>
                                      </p:tavLst>
                                    </p:anim>
                                  </p:childTnLst>
                                </p:cTn>
                              </p:par>
                              <p:par>
                                <p:cTn id="45" presetID="42" presetClass="entr" presetSubtype="0" fill="hold" grpId="0" nodeType="withEffect">
                                  <p:stCondLst>
                                    <p:cond delay="0"/>
                                  </p:stCondLst>
                                  <p:childTnLst>
                                    <p:set>
                                      <p:cBhvr>
                                        <p:cTn id="46" dur="1" fill="hold">
                                          <p:stCondLst>
                                            <p:cond delay="0"/>
                                          </p:stCondLst>
                                        </p:cTn>
                                        <p:tgtEl>
                                          <p:spTgt spid="8"/>
                                        </p:tgtEl>
                                        <p:attrNameLst>
                                          <p:attrName>style.visibility</p:attrName>
                                        </p:attrNameLst>
                                      </p:cBhvr>
                                      <p:to>
                                        <p:strVal val="visible"/>
                                      </p:to>
                                    </p:set>
                                    <p:animEffect transition="in" filter="fade">
                                      <p:cBhvr>
                                        <p:cTn id="47" dur="1000"/>
                                        <p:tgtEl>
                                          <p:spTgt spid="8"/>
                                        </p:tgtEl>
                                      </p:cBhvr>
                                    </p:animEffect>
                                    <p:anim calcmode="lin" valueType="num">
                                      <p:cBhvr>
                                        <p:cTn id="48" dur="1000" fill="hold"/>
                                        <p:tgtEl>
                                          <p:spTgt spid="8"/>
                                        </p:tgtEl>
                                        <p:attrNameLst>
                                          <p:attrName>ppt_x</p:attrName>
                                        </p:attrNameLst>
                                      </p:cBhvr>
                                      <p:tavLst>
                                        <p:tav tm="0">
                                          <p:val>
                                            <p:strVal val="#ppt_x"/>
                                          </p:val>
                                        </p:tav>
                                        <p:tav tm="100000">
                                          <p:val>
                                            <p:strVal val="#ppt_x"/>
                                          </p:val>
                                        </p:tav>
                                      </p:tavLst>
                                    </p:anim>
                                    <p:anim calcmode="lin" valueType="num">
                                      <p:cBhvr>
                                        <p:cTn id="49" dur="1000" fill="hold"/>
                                        <p:tgtEl>
                                          <p:spTgt spid="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4" grpId="0" animBg="1"/>
      <p:bldP spid="8" grpId="0" animBg="1"/>
      <p:bldP spid="9" grpId="0" animBg="1"/>
      <p:bldP spid="10" grpId="0" animBg="1"/>
      <p:bldP spid="11" grpId="0"/>
      <p:bldP spid="12" grpId="0"/>
      <p:bldP spid="13" grpId="0" animBg="1"/>
    </p:bldLst>
  </p:timing>
</p:sld>
</file>

<file path=ppt/slides/slide7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grpSp>
        <p:nvGrpSpPr>
          <p:cNvPr id="4" name="Group 3"/>
          <p:cNvGrpSpPr/>
          <p:nvPr/>
        </p:nvGrpSpPr>
        <p:grpSpPr>
          <a:xfrm>
            <a:off x="6310489" y="258228"/>
            <a:ext cx="5508978" cy="954108"/>
            <a:chOff x="3341511" y="258228"/>
            <a:chExt cx="5508978" cy="954108"/>
          </a:xfrm>
        </p:grpSpPr>
        <p:sp>
          <p:nvSpPr>
            <p:cNvPr id="7" name="TextBox 6"/>
            <p:cNvSpPr txBox="1"/>
            <p:nvPr/>
          </p:nvSpPr>
          <p:spPr>
            <a:xfrm>
              <a:off x="3341511" y="258228"/>
              <a:ext cx="5508978" cy="769441"/>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p:txBody>
        </p:sp>
        <p:sp>
          <p:nvSpPr>
            <p:cNvPr id="8" name="TextBox 7"/>
            <p:cNvSpPr txBox="1"/>
            <p:nvPr/>
          </p:nvSpPr>
          <p:spPr>
            <a:xfrm>
              <a:off x="4684889" y="843004"/>
              <a:ext cx="4143023" cy="369332"/>
            </a:xfrm>
            <a:prstGeom prst="rect">
              <a:avLst/>
            </a:prstGeom>
            <a:noFill/>
          </p:spPr>
          <p:txBody>
            <a:bodyPr wrap="square" rtlCol="0">
              <a:spAutoFit/>
            </a:bodyPr>
            <a:lstStyle/>
            <a:p>
              <a:pPr algn="r"/>
              <a:r>
                <a:rPr lang="en-US" dirty="0">
                  <a:solidFill>
                    <a:schemeClr val="bg1">
                      <a:lumMod val="85000"/>
                    </a:schemeClr>
                  </a:solidFill>
                  <a:latin typeface="Candara" panose="020E0502030303020204" pitchFamily="34" charset="0"/>
                </a:rPr>
                <a:t>Your Subtitle</a:t>
              </a:r>
            </a:p>
          </p:txBody>
        </p:sp>
      </p:grpSp>
      <p:pic>
        <p:nvPicPr>
          <p:cNvPr id="41" name="Picture 40"/>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10963" y="1256082"/>
            <a:ext cx="2695140" cy="3483373"/>
          </a:xfrm>
          <a:prstGeom prst="rect">
            <a:avLst/>
          </a:prstGeom>
          <a:effectLst>
            <a:outerShdw blurRad="50800" dist="38100" dir="18900000" algn="bl" rotWithShape="0">
              <a:prstClr val="black">
                <a:alpha val="40000"/>
              </a:prstClr>
            </a:outerShdw>
          </a:effectLst>
        </p:spPr>
      </p:pic>
      <p:sp>
        <p:nvSpPr>
          <p:cNvPr id="3" name="Rectangle 2"/>
          <p:cNvSpPr/>
          <p:nvPr/>
        </p:nvSpPr>
        <p:spPr>
          <a:xfrm>
            <a:off x="356386" y="1666364"/>
            <a:ext cx="1956643" cy="2632914"/>
          </a:xfrm>
          <a:prstGeom prst="rect">
            <a:avLst/>
          </a:prstGeom>
          <a:blipFill>
            <a:blip r:embed="rId4"/>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39" name="Picture 38"/>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2547759" y="1459911"/>
            <a:ext cx="1985702" cy="2850491"/>
          </a:xfrm>
          <a:prstGeom prst="rect">
            <a:avLst/>
          </a:prstGeom>
          <a:effectLst>
            <a:outerShdw blurRad="50800" dist="38100" dir="18900000" algn="bl" rotWithShape="0">
              <a:prstClr val="black">
                <a:alpha val="40000"/>
              </a:prstClr>
            </a:outerShdw>
          </a:effectLst>
        </p:spPr>
      </p:pic>
      <p:sp>
        <p:nvSpPr>
          <p:cNvPr id="43" name="Rectangle 42"/>
          <p:cNvSpPr/>
          <p:nvPr/>
        </p:nvSpPr>
        <p:spPr>
          <a:xfrm>
            <a:off x="2964538" y="1774565"/>
            <a:ext cx="1152144" cy="2075688"/>
          </a:xfrm>
          <a:prstGeom prst="rect">
            <a:avLst/>
          </a:prstGeom>
          <a:blipFill>
            <a:blip r:embed="rId6"/>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Text Box 10"/>
          <p:cNvSpPr txBox="1">
            <a:spLocks noChangeArrowheads="1"/>
          </p:cNvSpPr>
          <p:nvPr/>
        </p:nvSpPr>
        <p:spPr bwMode="auto">
          <a:xfrm>
            <a:off x="5786685" y="2325328"/>
            <a:ext cx="2359788" cy="1181862"/>
          </a:xfrm>
          <a:prstGeom prst="rect">
            <a:avLst/>
          </a:prstGeom>
          <a:noFill/>
          <a:ln w="9525">
            <a:noFill/>
            <a:miter lim="800000"/>
            <a:headEnd/>
            <a:tailEnd/>
          </a:ln>
          <a:effectLst/>
        </p:spPr>
        <p:txBody>
          <a:bodyPr wrap="square" lIns="60960" tIns="30480" rIns="60960" bIns="30480">
            <a:spAutoFit/>
          </a:bodyPr>
          <a:lstStyle/>
          <a:p>
            <a:pPr defTabSz="1219170">
              <a:spcBef>
                <a:spcPct val="20000"/>
              </a:spcBef>
              <a:defRPr/>
            </a:pPr>
            <a:r>
              <a:rPr lang="en-US" sz="1400" dirty="0">
                <a:solidFill>
                  <a:schemeClr val="bg1"/>
                </a:solidFill>
                <a:latin typeface="Bernard MT Condensed" panose="02050806060905020404" pitchFamily="18" charset="0"/>
              </a:rPr>
              <a:t>LOREM IPSUM</a:t>
            </a:r>
          </a:p>
          <a:p>
            <a:pPr defTabSz="1219170">
              <a:spcBef>
                <a:spcPct val="20000"/>
              </a:spcBef>
              <a:defRPr/>
            </a:pPr>
            <a:r>
              <a:rPr lang="en-US" sz="1400" dirty="0">
                <a:solidFill>
                  <a:schemeClr val="bg1"/>
                </a:solidFill>
                <a:latin typeface="Candara" panose="020E0502030303020204" pitchFamily="34" charset="0"/>
              </a:rPr>
              <a:t>Lorem ipsum dolor sit amet, consectetur adipiscing elit, sed do eiusmod tempor incididunt ut labore et dolore</a:t>
            </a:r>
          </a:p>
        </p:txBody>
      </p:sp>
      <p:sp>
        <p:nvSpPr>
          <p:cNvPr id="46" name="Oval 45"/>
          <p:cNvSpPr>
            <a:spLocks noChangeAspect="1"/>
          </p:cNvSpPr>
          <p:nvPr/>
        </p:nvSpPr>
        <p:spPr>
          <a:xfrm>
            <a:off x="5063595" y="2370483"/>
            <a:ext cx="640080" cy="640080"/>
          </a:xfrm>
          <a:prstGeom prst="ellipse">
            <a:avLst/>
          </a:prstGeom>
          <a:solidFill>
            <a:srgbClr val="EF3425"/>
          </a:solidFill>
          <a:ln w="63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p>
        </p:txBody>
      </p:sp>
      <p:sp>
        <p:nvSpPr>
          <p:cNvPr id="49" name="Text Box 10"/>
          <p:cNvSpPr txBox="1">
            <a:spLocks noChangeArrowheads="1"/>
          </p:cNvSpPr>
          <p:nvPr/>
        </p:nvSpPr>
        <p:spPr bwMode="auto">
          <a:xfrm>
            <a:off x="7284720" y="4597924"/>
            <a:ext cx="2359250" cy="1181862"/>
          </a:xfrm>
          <a:prstGeom prst="rect">
            <a:avLst/>
          </a:prstGeom>
          <a:noFill/>
          <a:ln w="9525">
            <a:noFill/>
            <a:miter lim="800000"/>
            <a:headEnd/>
            <a:tailEnd/>
          </a:ln>
          <a:effectLst/>
        </p:spPr>
        <p:txBody>
          <a:bodyPr wrap="square" lIns="60960" tIns="30480" rIns="60960" bIns="30480">
            <a:spAutoFit/>
          </a:bodyPr>
          <a:lstStyle/>
          <a:p>
            <a:pPr defTabSz="1219170">
              <a:spcBef>
                <a:spcPct val="20000"/>
              </a:spcBef>
              <a:defRPr/>
            </a:pPr>
            <a:r>
              <a:rPr lang="en-US" sz="1400" dirty="0">
                <a:solidFill>
                  <a:schemeClr val="bg1"/>
                </a:solidFill>
                <a:latin typeface="Bernard MT Condensed" panose="02050806060905020404" pitchFamily="18" charset="0"/>
              </a:rPr>
              <a:t>LOREM IPSUM</a:t>
            </a:r>
          </a:p>
          <a:p>
            <a:pPr defTabSz="1219170">
              <a:spcBef>
                <a:spcPct val="20000"/>
              </a:spcBef>
              <a:defRPr/>
            </a:pPr>
            <a:r>
              <a:rPr lang="en-US" sz="1400" dirty="0">
                <a:solidFill>
                  <a:schemeClr val="bg1"/>
                </a:solidFill>
                <a:latin typeface="Candara" panose="020E0502030303020204" pitchFamily="34" charset="0"/>
              </a:rPr>
              <a:t>Lorem ipsum dolor sit amet, consectetur adipiscing elit, sed do eiusmod tempor incididunt ut labore et dolore</a:t>
            </a:r>
          </a:p>
        </p:txBody>
      </p:sp>
      <p:sp>
        <p:nvSpPr>
          <p:cNvPr id="51" name="Oval 50"/>
          <p:cNvSpPr>
            <a:spLocks noChangeAspect="1"/>
          </p:cNvSpPr>
          <p:nvPr/>
        </p:nvSpPr>
        <p:spPr>
          <a:xfrm>
            <a:off x="8730954" y="2370483"/>
            <a:ext cx="640080" cy="640080"/>
          </a:xfrm>
          <a:prstGeom prst="ellipse">
            <a:avLst/>
          </a:prstGeom>
          <a:solidFill>
            <a:srgbClr val="44546B"/>
          </a:solidFill>
          <a:ln w="63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p>
        </p:txBody>
      </p:sp>
      <p:sp>
        <p:nvSpPr>
          <p:cNvPr id="54" name="Oval 53"/>
          <p:cNvSpPr>
            <a:spLocks noChangeAspect="1"/>
          </p:cNvSpPr>
          <p:nvPr/>
        </p:nvSpPr>
        <p:spPr>
          <a:xfrm>
            <a:off x="6550756" y="4625837"/>
            <a:ext cx="640080" cy="640080"/>
          </a:xfrm>
          <a:prstGeom prst="ellipse">
            <a:avLst/>
          </a:prstGeom>
          <a:solidFill>
            <a:srgbClr val="5C7089"/>
          </a:solidFill>
          <a:ln w="63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p>
        </p:txBody>
      </p:sp>
      <p:sp>
        <p:nvSpPr>
          <p:cNvPr id="56" name="Text Box 10"/>
          <p:cNvSpPr txBox="1">
            <a:spLocks noChangeArrowheads="1"/>
          </p:cNvSpPr>
          <p:nvPr/>
        </p:nvSpPr>
        <p:spPr bwMode="auto">
          <a:xfrm>
            <a:off x="9437640" y="2325328"/>
            <a:ext cx="2359250" cy="1181862"/>
          </a:xfrm>
          <a:prstGeom prst="rect">
            <a:avLst/>
          </a:prstGeom>
          <a:noFill/>
          <a:ln w="9525">
            <a:noFill/>
            <a:miter lim="800000"/>
            <a:headEnd/>
            <a:tailEnd/>
          </a:ln>
          <a:effectLst/>
        </p:spPr>
        <p:txBody>
          <a:bodyPr wrap="square" lIns="60960" tIns="30480" rIns="60960" bIns="30480">
            <a:spAutoFit/>
          </a:bodyPr>
          <a:lstStyle/>
          <a:p>
            <a:pPr defTabSz="1219170">
              <a:spcBef>
                <a:spcPct val="20000"/>
              </a:spcBef>
              <a:defRPr/>
            </a:pPr>
            <a:r>
              <a:rPr lang="en-US" sz="1400" dirty="0">
                <a:solidFill>
                  <a:schemeClr val="bg1"/>
                </a:solidFill>
                <a:latin typeface="Bernard MT Condensed" panose="02050806060905020404" pitchFamily="18" charset="0"/>
              </a:rPr>
              <a:t>LOREM IPSUM</a:t>
            </a:r>
          </a:p>
          <a:p>
            <a:pPr defTabSz="1219170">
              <a:spcBef>
                <a:spcPct val="20000"/>
              </a:spcBef>
              <a:defRPr/>
            </a:pPr>
            <a:r>
              <a:rPr lang="en-US" sz="1400" dirty="0">
                <a:solidFill>
                  <a:schemeClr val="bg1"/>
                </a:solidFill>
                <a:latin typeface="Candara" panose="020E0502030303020204" pitchFamily="34" charset="0"/>
              </a:rPr>
              <a:t>Lorem ipsum dolor sit amet, consectetur adipiscing elit, sed do eiusmod tempor incididunt ut labore et dolore</a:t>
            </a:r>
          </a:p>
        </p:txBody>
      </p:sp>
      <p:grpSp>
        <p:nvGrpSpPr>
          <p:cNvPr id="58" name="Group 57"/>
          <p:cNvGrpSpPr>
            <a:grpSpLocks noChangeAspect="1"/>
          </p:cNvGrpSpPr>
          <p:nvPr/>
        </p:nvGrpSpPr>
        <p:grpSpPr>
          <a:xfrm>
            <a:off x="8930473" y="2507079"/>
            <a:ext cx="217335" cy="365760"/>
            <a:chOff x="533399" y="2800350"/>
            <a:chExt cx="325437" cy="547687"/>
          </a:xfrm>
          <a:solidFill>
            <a:schemeClr val="bg1"/>
          </a:solidFill>
          <a:effectLst/>
        </p:grpSpPr>
        <p:sp>
          <p:nvSpPr>
            <p:cNvPr id="59" name="Freeform 30"/>
            <p:cNvSpPr>
              <a:spLocks noEditPoints="1"/>
            </p:cNvSpPr>
            <p:nvPr/>
          </p:nvSpPr>
          <p:spPr bwMode="auto">
            <a:xfrm>
              <a:off x="533399" y="2800350"/>
              <a:ext cx="325437" cy="547687"/>
            </a:xfrm>
            <a:custGeom>
              <a:avLst/>
              <a:gdLst/>
              <a:ahLst/>
              <a:cxnLst>
                <a:cxn ang="0">
                  <a:pos x="104" y="0"/>
                </a:cxn>
                <a:cxn ang="0">
                  <a:pos x="18" y="0"/>
                </a:cxn>
                <a:cxn ang="0">
                  <a:pos x="0" y="17"/>
                </a:cxn>
                <a:cxn ang="0">
                  <a:pos x="0" y="189"/>
                </a:cxn>
                <a:cxn ang="0">
                  <a:pos x="18" y="206"/>
                </a:cxn>
                <a:cxn ang="0">
                  <a:pos x="104" y="206"/>
                </a:cxn>
                <a:cxn ang="0">
                  <a:pos x="122" y="189"/>
                </a:cxn>
                <a:cxn ang="0">
                  <a:pos x="122" y="17"/>
                </a:cxn>
                <a:cxn ang="0">
                  <a:pos x="104" y="0"/>
                </a:cxn>
                <a:cxn ang="0">
                  <a:pos x="47" y="12"/>
                </a:cxn>
                <a:cxn ang="0">
                  <a:pos x="75" y="12"/>
                </a:cxn>
                <a:cxn ang="0">
                  <a:pos x="77" y="15"/>
                </a:cxn>
                <a:cxn ang="0">
                  <a:pos x="75" y="18"/>
                </a:cxn>
                <a:cxn ang="0">
                  <a:pos x="47" y="18"/>
                </a:cxn>
                <a:cxn ang="0">
                  <a:pos x="45" y="15"/>
                </a:cxn>
                <a:cxn ang="0">
                  <a:pos x="47" y="12"/>
                </a:cxn>
                <a:cxn ang="0">
                  <a:pos x="61" y="203"/>
                </a:cxn>
                <a:cxn ang="0">
                  <a:pos x="53" y="196"/>
                </a:cxn>
                <a:cxn ang="0">
                  <a:pos x="61" y="188"/>
                </a:cxn>
                <a:cxn ang="0">
                  <a:pos x="69" y="196"/>
                </a:cxn>
                <a:cxn ang="0">
                  <a:pos x="61" y="203"/>
                </a:cxn>
                <a:cxn ang="0">
                  <a:pos x="109" y="181"/>
                </a:cxn>
                <a:cxn ang="0">
                  <a:pos x="13" y="181"/>
                </a:cxn>
                <a:cxn ang="0">
                  <a:pos x="13" y="25"/>
                </a:cxn>
                <a:cxn ang="0">
                  <a:pos x="109" y="25"/>
                </a:cxn>
                <a:cxn ang="0">
                  <a:pos x="109" y="181"/>
                </a:cxn>
              </a:cxnLst>
              <a:rect l="0" t="0" r="r" b="b"/>
              <a:pathLst>
                <a:path w="122" h="206">
                  <a:moveTo>
                    <a:pt x="104" y="0"/>
                  </a:moveTo>
                  <a:cubicBezTo>
                    <a:pt x="18" y="0"/>
                    <a:pt x="18" y="0"/>
                    <a:pt x="18" y="0"/>
                  </a:cubicBezTo>
                  <a:cubicBezTo>
                    <a:pt x="8" y="0"/>
                    <a:pt x="0" y="8"/>
                    <a:pt x="0" y="17"/>
                  </a:cubicBezTo>
                  <a:cubicBezTo>
                    <a:pt x="0" y="189"/>
                    <a:pt x="0" y="189"/>
                    <a:pt x="0" y="189"/>
                  </a:cubicBezTo>
                  <a:cubicBezTo>
                    <a:pt x="0" y="199"/>
                    <a:pt x="8" y="206"/>
                    <a:pt x="18" y="206"/>
                  </a:cubicBezTo>
                  <a:cubicBezTo>
                    <a:pt x="104" y="206"/>
                    <a:pt x="104" y="206"/>
                    <a:pt x="104" y="206"/>
                  </a:cubicBezTo>
                  <a:cubicBezTo>
                    <a:pt x="114" y="206"/>
                    <a:pt x="122" y="199"/>
                    <a:pt x="122" y="189"/>
                  </a:cubicBezTo>
                  <a:cubicBezTo>
                    <a:pt x="122" y="17"/>
                    <a:pt x="122" y="17"/>
                    <a:pt x="122" y="17"/>
                  </a:cubicBezTo>
                  <a:cubicBezTo>
                    <a:pt x="122" y="8"/>
                    <a:pt x="114" y="0"/>
                    <a:pt x="104" y="0"/>
                  </a:cubicBezTo>
                  <a:close/>
                  <a:moveTo>
                    <a:pt x="47" y="12"/>
                  </a:moveTo>
                  <a:cubicBezTo>
                    <a:pt x="75" y="12"/>
                    <a:pt x="75" y="12"/>
                    <a:pt x="75" y="12"/>
                  </a:cubicBezTo>
                  <a:cubicBezTo>
                    <a:pt x="76" y="12"/>
                    <a:pt x="77" y="14"/>
                    <a:pt x="77" y="15"/>
                  </a:cubicBezTo>
                  <a:cubicBezTo>
                    <a:pt x="77" y="17"/>
                    <a:pt x="76" y="18"/>
                    <a:pt x="75" y="18"/>
                  </a:cubicBezTo>
                  <a:cubicBezTo>
                    <a:pt x="47" y="18"/>
                    <a:pt x="47" y="18"/>
                    <a:pt x="47" y="18"/>
                  </a:cubicBezTo>
                  <a:cubicBezTo>
                    <a:pt x="46" y="18"/>
                    <a:pt x="45" y="17"/>
                    <a:pt x="45" y="15"/>
                  </a:cubicBezTo>
                  <a:cubicBezTo>
                    <a:pt x="45" y="14"/>
                    <a:pt x="46" y="12"/>
                    <a:pt x="47" y="12"/>
                  </a:cubicBezTo>
                  <a:close/>
                  <a:moveTo>
                    <a:pt x="61" y="203"/>
                  </a:moveTo>
                  <a:cubicBezTo>
                    <a:pt x="57" y="203"/>
                    <a:pt x="53" y="200"/>
                    <a:pt x="53" y="196"/>
                  </a:cubicBezTo>
                  <a:cubicBezTo>
                    <a:pt x="53" y="191"/>
                    <a:pt x="57" y="188"/>
                    <a:pt x="61" y="188"/>
                  </a:cubicBezTo>
                  <a:cubicBezTo>
                    <a:pt x="65" y="188"/>
                    <a:pt x="69" y="191"/>
                    <a:pt x="69" y="196"/>
                  </a:cubicBezTo>
                  <a:cubicBezTo>
                    <a:pt x="69" y="200"/>
                    <a:pt x="65" y="203"/>
                    <a:pt x="61" y="203"/>
                  </a:cubicBezTo>
                  <a:close/>
                  <a:moveTo>
                    <a:pt x="109" y="181"/>
                  </a:moveTo>
                  <a:cubicBezTo>
                    <a:pt x="13" y="181"/>
                    <a:pt x="13" y="181"/>
                    <a:pt x="13" y="181"/>
                  </a:cubicBezTo>
                  <a:cubicBezTo>
                    <a:pt x="13" y="25"/>
                    <a:pt x="13" y="25"/>
                    <a:pt x="13" y="25"/>
                  </a:cubicBezTo>
                  <a:cubicBezTo>
                    <a:pt x="109" y="25"/>
                    <a:pt x="109" y="25"/>
                    <a:pt x="109" y="25"/>
                  </a:cubicBezTo>
                  <a:lnTo>
                    <a:pt x="109" y="18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0" name="Rectangle 31"/>
            <p:cNvSpPr>
              <a:spLocks noChangeArrowheads="1"/>
            </p:cNvSpPr>
            <p:nvPr/>
          </p:nvSpPr>
          <p:spPr bwMode="auto">
            <a:xfrm>
              <a:off x="600075" y="3140075"/>
              <a:ext cx="42862" cy="117475"/>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1" name="Rectangle 32"/>
            <p:cNvSpPr>
              <a:spLocks noChangeArrowheads="1"/>
            </p:cNvSpPr>
            <p:nvPr/>
          </p:nvSpPr>
          <p:spPr bwMode="auto">
            <a:xfrm>
              <a:off x="674687" y="3095625"/>
              <a:ext cx="42862" cy="161925"/>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2" name="Rectangle 33"/>
            <p:cNvSpPr>
              <a:spLocks noChangeArrowheads="1"/>
            </p:cNvSpPr>
            <p:nvPr/>
          </p:nvSpPr>
          <p:spPr bwMode="auto">
            <a:xfrm>
              <a:off x="749300" y="3049587"/>
              <a:ext cx="42862" cy="207962"/>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63" name="Freeform 6"/>
          <p:cNvSpPr>
            <a:spLocks noChangeAspect="1" noEditPoints="1"/>
          </p:cNvSpPr>
          <p:nvPr/>
        </p:nvSpPr>
        <p:spPr bwMode="auto">
          <a:xfrm>
            <a:off x="6732508" y="4805618"/>
            <a:ext cx="289048" cy="274320"/>
          </a:xfrm>
          <a:custGeom>
            <a:avLst/>
            <a:gdLst>
              <a:gd name="T0" fmla="*/ 116 w 123"/>
              <a:gd name="T1" fmla="*/ 0 h 117"/>
              <a:gd name="T2" fmla="*/ 7 w 123"/>
              <a:gd name="T3" fmla="*/ 0 h 117"/>
              <a:gd name="T4" fmla="*/ 0 w 123"/>
              <a:gd name="T5" fmla="*/ 7 h 117"/>
              <a:gd name="T6" fmla="*/ 0 w 123"/>
              <a:gd name="T7" fmla="*/ 81 h 117"/>
              <a:gd name="T8" fmla="*/ 7 w 123"/>
              <a:gd name="T9" fmla="*/ 88 h 117"/>
              <a:gd name="T10" fmla="*/ 116 w 123"/>
              <a:gd name="T11" fmla="*/ 88 h 117"/>
              <a:gd name="T12" fmla="*/ 123 w 123"/>
              <a:gd name="T13" fmla="*/ 81 h 117"/>
              <a:gd name="T14" fmla="*/ 123 w 123"/>
              <a:gd name="T15" fmla="*/ 7 h 117"/>
              <a:gd name="T16" fmla="*/ 116 w 123"/>
              <a:gd name="T17" fmla="*/ 0 h 117"/>
              <a:gd name="T18" fmla="*/ 88 w 123"/>
              <a:gd name="T19" fmla="*/ 110 h 117"/>
              <a:gd name="T20" fmla="*/ 81 w 123"/>
              <a:gd name="T21" fmla="*/ 110 h 117"/>
              <a:gd name="T22" fmla="*/ 73 w 123"/>
              <a:gd name="T23" fmla="*/ 102 h 117"/>
              <a:gd name="T24" fmla="*/ 73 w 123"/>
              <a:gd name="T25" fmla="*/ 91 h 117"/>
              <a:gd name="T26" fmla="*/ 50 w 123"/>
              <a:gd name="T27" fmla="*/ 91 h 117"/>
              <a:gd name="T28" fmla="*/ 50 w 123"/>
              <a:gd name="T29" fmla="*/ 102 h 117"/>
              <a:gd name="T30" fmla="*/ 42 w 123"/>
              <a:gd name="T31" fmla="*/ 110 h 117"/>
              <a:gd name="T32" fmla="*/ 35 w 123"/>
              <a:gd name="T33" fmla="*/ 110 h 117"/>
              <a:gd name="T34" fmla="*/ 31 w 123"/>
              <a:gd name="T35" fmla="*/ 114 h 117"/>
              <a:gd name="T36" fmla="*/ 35 w 123"/>
              <a:gd name="T37" fmla="*/ 117 h 117"/>
              <a:gd name="T38" fmla="*/ 88 w 123"/>
              <a:gd name="T39" fmla="*/ 117 h 117"/>
              <a:gd name="T40" fmla="*/ 92 w 123"/>
              <a:gd name="T41" fmla="*/ 114 h 117"/>
              <a:gd name="T42" fmla="*/ 88 w 123"/>
              <a:gd name="T43" fmla="*/ 110 h 117"/>
              <a:gd name="T44" fmla="*/ 115 w 123"/>
              <a:gd name="T45" fmla="*/ 80 h 117"/>
              <a:gd name="T46" fmla="*/ 8 w 123"/>
              <a:gd name="T47" fmla="*/ 80 h 117"/>
              <a:gd name="T48" fmla="*/ 8 w 123"/>
              <a:gd name="T49" fmla="*/ 8 h 117"/>
              <a:gd name="T50" fmla="*/ 115 w 123"/>
              <a:gd name="T51" fmla="*/ 8 h 117"/>
              <a:gd name="T52" fmla="*/ 115 w 123"/>
              <a:gd name="T53" fmla="*/ 8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23" h="117">
                <a:moveTo>
                  <a:pt x="116" y="0"/>
                </a:moveTo>
                <a:cubicBezTo>
                  <a:pt x="7" y="0"/>
                  <a:pt x="7" y="0"/>
                  <a:pt x="7" y="0"/>
                </a:cubicBezTo>
                <a:cubicBezTo>
                  <a:pt x="3" y="0"/>
                  <a:pt x="0" y="3"/>
                  <a:pt x="0" y="7"/>
                </a:cubicBezTo>
                <a:cubicBezTo>
                  <a:pt x="0" y="81"/>
                  <a:pt x="0" y="81"/>
                  <a:pt x="0" y="81"/>
                </a:cubicBezTo>
                <a:cubicBezTo>
                  <a:pt x="0" y="85"/>
                  <a:pt x="3" y="88"/>
                  <a:pt x="7" y="88"/>
                </a:cubicBezTo>
                <a:cubicBezTo>
                  <a:pt x="116" y="88"/>
                  <a:pt x="116" y="88"/>
                  <a:pt x="116" y="88"/>
                </a:cubicBezTo>
                <a:cubicBezTo>
                  <a:pt x="120" y="88"/>
                  <a:pt x="123" y="85"/>
                  <a:pt x="123" y="81"/>
                </a:cubicBezTo>
                <a:cubicBezTo>
                  <a:pt x="123" y="7"/>
                  <a:pt x="123" y="7"/>
                  <a:pt x="123" y="7"/>
                </a:cubicBezTo>
                <a:cubicBezTo>
                  <a:pt x="123" y="3"/>
                  <a:pt x="120" y="0"/>
                  <a:pt x="116" y="0"/>
                </a:cubicBezTo>
                <a:close/>
                <a:moveTo>
                  <a:pt x="88" y="110"/>
                </a:moveTo>
                <a:cubicBezTo>
                  <a:pt x="81" y="110"/>
                  <a:pt x="81" y="110"/>
                  <a:pt x="81" y="110"/>
                </a:cubicBezTo>
                <a:cubicBezTo>
                  <a:pt x="76" y="110"/>
                  <a:pt x="73" y="106"/>
                  <a:pt x="73" y="102"/>
                </a:cubicBezTo>
                <a:cubicBezTo>
                  <a:pt x="73" y="91"/>
                  <a:pt x="73" y="91"/>
                  <a:pt x="73" y="91"/>
                </a:cubicBezTo>
                <a:cubicBezTo>
                  <a:pt x="50" y="91"/>
                  <a:pt x="50" y="91"/>
                  <a:pt x="50" y="91"/>
                </a:cubicBezTo>
                <a:cubicBezTo>
                  <a:pt x="50" y="102"/>
                  <a:pt x="50" y="102"/>
                  <a:pt x="50" y="102"/>
                </a:cubicBezTo>
                <a:cubicBezTo>
                  <a:pt x="50" y="106"/>
                  <a:pt x="47" y="110"/>
                  <a:pt x="42" y="110"/>
                </a:cubicBezTo>
                <a:cubicBezTo>
                  <a:pt x="35" y="110"/>
                  <a:pt x="35" y="110"/>
                  <a:pt x="35" y="110"/>
                </a:cubicBezTo>
                <a:cubicBezTo>
                  <a:pt x="33" y="110"/>
                  <a:pt x="31" y="111"/>
                  <a:pt x="31" y="114"/>
                </a:cubicBezTo>
                <a:cubicBezTo>
                  <a:pt x="31" y="116"/>
                  <a:pt x="33" y="117"/>
                  <a:pt x="35" y="117"/>
                </a:cubicBezTo>
                <a:cubicBezTo>
                  <a:pt x="88" y="117"/>
                  <a:pt x="88" y="117"/>
                  <a:pt x="88" y="117"/>
                </a:cubicBezTo>
                <a:cubicBezTo>
                  <a:pt x="90" y="117"/>
                  <a:pt x="92" y="116"/>
                  <a:pt x="92" y="114"/>
                </a:cubicBezTo>
                <a:cubicBezTo>
                  <a:pt x="92" y="111"/>
                  <a:pt x="90" y="110"/>
                  <a:pt x="88" y="110"/>
                </a:cubicBezTo>
                <a:close/>
                <a:moveTo>
                  <a:pt x="115" y="80"/>
                </a:moveTo>
                <a:cubicBezTo>
                  <a:pt x="8" y="80"/>
                  <a:pt x="8" y="80"/>
                  <a:pt x="8" y="80"/>
                </a:cubicBezTo>
                <a:cubicBezTo>
                  <a:pt x="8" y="8"/>
                  <a:pt x="8" y="8"/>
                  <a:pt x="8" y="8"/>
                </a:cubicBezTo>
                <a:cubicBezTo>
                  <a:pt x="115" y="8"/>
                  <a:pt x="115" y="8"/>
                  <a:pt x="115" y="8"/>
                </a:cubicBezTo>
                <a:cubicBezTo>
                  <a:pt x="115" y="80"/>
                  <a:pt x="115" y="80"/>
                  <a:pt x="115" y="80"/>
                </a:cubicBezTo>
                <a:close/>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4" name="Freeform 25"/>
          <p:cNvSpPr>
            <a:spLocks noChangeAspect="1" noEditPoints="1"/>
          </p:cNvSpPr>
          <p:nvPr/>
        </p:nvSpPr>
        <p:spPr bwMode="auto">
          <a:xfrm>
            <a:off x="5254544" y="2482504"/>
            <a:ext cx="274320" cy="366491"/>
          </a:xfrm>
          <a:custGeom>
            <a:avLst/>
            <a:gdLst/>
            <a:ahLst/>
            <a:cxnLst>
              <a:cxn ang="0">
                <a:pos x="59" y="84"/>
              </a:cxn>
              <a:cxn ang="0">
                <a:pos x="59" y="80"/>
              </a:cxn>
              <a:cxn ang="0">
                <a:pos x="54" y="80"/>
              </a:cxn>
              <a:cxn ang="0">
                <a:pos x="54" y="76"/>
              </a:cxn>
              <a:cxn ang="0">
                <a:pos x="50" y="77"/>
              </a:cxn>
              <a:cxn ang="0">
                <a:pos x="47" y="88"/>
              </a:cxn>
              <a:cxn ang="0">
                <a:pos x="50" y="90"/>
              </a:cxn>
              <a:cxn ang="0">
                <a:pos x="59" y="84"/>
              </a:cxn>
              <a:cxn ang="0">
                <a:pos x="47" y="88"/>
              </a:cxn>
              <a:cxn ang="0">
                <a:pos x="45" y="93"/>
              </a:cxn>
              <a:cxn ang="0">
                <a:pos x="49" y="90"/>
              </a:cxn>
              <a:cxn ang="0">
                <a:pos x="47" y="88"/>
              </a:cxn>
              <a:cxn ang="0">
                <a:pos x="84" y="137"/>
              </a:cxn>
              <a:cxn ang="0">
                <a:pos x="14" y="137"/>
              </a:cxn>
              <a:cxn ang="0">
                <a:pos x="14" y="41"/>
              </a:cxn>
              <a:cxn ang="0">
                <a:pos x="68" y="41"/>
              </a:cxn>
              <a:cxn ang="0">
                <a:pos x="80" y="24"/>
              </a:cxn>
              <a:cxn ang="0">
                <a:pos x="15" y="24"/>
              </a:cxn>
              <a:cxn ang="0">
                <a:pos x="0" y="38"/>
              </a:cxn>
              <a:cxn ang="0">
                <a:pos x="0" y="140"/>
              </a:cxn>
              <a:cxn ang="0">
                <a:pos x="15" y="154"/>
              </a:cxn>
              <a:cxn ang="0">
                <a:pos x="83" y="154"/>
              </a:cxn>
              <a:cxn ang="0">
                <a:pos x="98" y="140"/>
              </a:cxn>
              <a:cxn ang="0">
                <a:pos x="98" y="41"/>
              </a:cxn>
              <a:cxn ang="0">
                <a:pos x="84" y="61"/>
              </a:cxn>
              <a:cxn ang="0">
                <a:pos x="84" y="137"/>
              </a:cxn>
              <a:cxn ang="0">
                <a:pos x="96" y="14"/>
              </a:cxn>
              <a:cxn ang="0">
                <a:pos x="105" y="20"/>
              </a:cxn>
              <a:cxn ang="0">
                <a:pos x="107" y="18"/>
              </a:cxn>
              <a:cxn ang="0">
                <a:pos x="97" y="11"/>
              </a:cxn>
              <a:cxn ang="0">
                <a:pos x="96" y="14"/>
              </a:cxn>
              <a:cxn ang="0">
                <a:pos x="106" y="0"/>
              </a:cxn>
              <a:cxn ang="0">
                <a:pos x="102" y="5"/>
              </a:cxn>
              <a:cxn ang="0">
                <a:pos x="111" y="12"/>
              </a:cxn>
              <a:cxn ang="0">
                <a:pos x="115" y="7"/>
              </a:cxn>
              <a:cxn ang="0">
                <a:pos x="106" y="0"/>
              </a:cxn>
              <a:cxn ang="0">
                <a:pos x="50" y="76"/>
              </a:cxn>
              <a:cxn ang="0">
                <a:pos x="55" y="76"/>
              </a:cxn>
              <a:cxn ang="0">
                <a:pos x="55" y="80"/>
              </a:cxn>
              <a:cxn ang="0">
                <a:pos x="59" y="79"/>
              </a:cxn>
              <a:cxn ang="0">
                <a:pos x="60" y="83"/>
              </a:cxn>
              <a:cxn ang="0">
                <a:pos x="104" y="22"/>
              </a:cxn>
              <a:cxn ang="0">
                <a:pos x="95" y="15"/>
              </a:cxn>
              <a:cxn ang="0">
                <a:pos x="50" y="76"/>
              </a:cxn>
              <a:cxn ang="0">
                <a:pos x="98" y="10"/>
              </a:cxn>
              <a:cxn ang="0">
                <a:pos x="107" y="17"/>
              </a:cxn>
              <a:cxn ang="0">
                <a:pos x="111" y="13"/>
              </a:cxn>
              <a:cxn ang="0">
                <a:pos x="101" y="6"/>
              </a:cxn>
              <a:cxn ang="0">
                <a:pos x="98" y="10"/>
              </a:cxn>
            </a:cxnLst>
            <a:rect l="0" t="0" r="r" b="b"/>
            <a:pathLst>
              <a:path w="115" h="154">
                <a:moveTo>
                  <a:pt x="59" y="84"/>
                </a:moveTo>
                <a:cubicBezTo>
                  <a:pt x="59" y="80"/>
                  <a:pt x="59" y="80"/>
                  <a:pt x="59" y="80"/>
                </a:cubicBezTo>
                <a:cubicBezTo>
                  <a:pt x="54" y="80"/>
                  <a:pt x="54" y="80"/>
                  <a:pt x="54" y="80"/>
                </a:cubicBezTo>
                <a:cubicBezTo>
                  <a:pt x="54" y="76"/>
                  <a:pt x="54" y="76"/>
                  <a:pt x="54" y="76"/>
                </a:cubicBezTo>
                <a:cubicBezTo>
                  <a:pt x="50" y="77"/>
                  <a:pt x="50" y="77"/>
                  <a:pt x="50" y="77"/>
                </a:cubicBezTo>
                <a:cubicBezTo>
                  <a:pt x="47" y="88"/>
                  <a:pt x="47" y="88"/>
                  <a:pt x="47" y="88"/>
                </a:cubicBezTo>
                <a:cubicBezTo>
                  <a:pt x="48" y="88"/>
                  <a:pt x="49" y="89"/>
                  <a:pt x="50" y="90"/>
                </a:cubicBezTo>
                <a:lnTo>
                  <a:pt x="59" y="84"/>
                </a:lnTo>
                <a:close/>
                <a:moveTo>
                  <a:pt x="47" y="88"/>
                </a:moveTo>
                <a:cubicBezTo>
                  <a:pt x="45" y="93"/>
                  <a:pt x="45" y="93"/>
                  <a:pt x="45" y="93"/>
                </a:cubicBezTo>
                <a:cubicBezTo>
                  <a:pt x="49" y="90"/>
                  <a:pt x="49" y="90"/>
                  <a:pt x="49" y="90"/>
                </a:cubicBezTo>
                <a:cubicBezTo>
                  <a:pt x="49" y="89"/>
                  <a:pt x="48" y="89"/>
                  <a:pt x="47" y="88"/>
                </a:cubicBezTo>
                <a:close/>
                <a:moveTo>
                  <a:pt x="84" y="137"/>
                </a:moveTo>
                <a:cubicBezTo>
                  <a:pt x="14" y="137"/>
                  <a:pt x="14" y="137"/>
                  <a:pt x="14" y="137"/>
                </a:cubicBezTo>
                <a:cubicBezTo>
                  <a:pt x="14" y="41"/>
                  <a:pt x="14" y="41"/>
                  <a:pt x="14" y="41"/>
                </a:cubicBezTo>
                <a:cubicBezTo>
                  <a:pt x="68" y="41"/>
                  <a:pt x="68" y="41"/>
                  <a:pt x="68" y="41"/>
                </a:cubicBezTo>
                <a:cubicBezTo>
                  <a:pt x="80" y="24"/>
                  <a:pt x="80" y="24"/>
                  <a:pt x="80" y="24"/>
                </a:cubicBezTo>
                <a:cubicBezTo>
                  <a:pt x="15" y="24"/>
                  <a:pt x="15" y="24"/>
                  <a:pt x="15" y="24"/>
                </a:cubicBezTo>
                <a:cubicBezTo>
                  <a:pt x="7" y="24"/>
                  <a:pt x="0" y="30"/>
                  <a:pt x="0" y="38"/>
                </a:cubicBezTo>
                <a:cubicBezTo>
                  <a:pt x="0" y="140"/>
                  <a:pt x="0" y="140"/>
                  <a:pt x="0" y="140"/>
                </a:cubicBezTo>
                <a:cubicBezTo>
                  <a:pt x="0" y="148"/>
                  <a:pt x="7" y="154"/>
                  <a:pt x="15" y="154"/>
                </a:cubicBezTo>
                <a:cubicBezTo>
                  <a:pt x="83" y="154"/>
                  <a:pt x="83" y="154"/>
                  <a:pt x="83" y="154"/>
                </a:cubicBezTo>
                <a:cubicBezTo>
                  <a:pt x="91" y="154"/>
                  <a:pt x="98" y="148"/>
                  <a:pt x="98" y="140"/>
                </a:cubicBezTo>
                <a:cubicBezTo>
                  <a:pt x="98" y="41"/>
                  <a:pt x="98" y="41"/>
                  <a:pt x="98" y="41"/>
                </a:cubicBezTo>
                <a:cubicBezTo>
                  <a:pt x="84" y="61"/>
                  <a:pt x="84" y="61"/>
                  <a:pt x="84" y="61"/>
                </a:cubicBezTo>
                <a:lnTo>
                  <a:pt x="84" y="137"/>
                </a:lnTo>
                <a:close/>
                <a:moveTo>
                  <a:pt x="96" y="14"/>
                </a:moveTo>
                <a:cubicBezTo>
                  <a:pt x="105" y="20"/>
                  <a:pt x="105" y="20"/>
                  <a:pt x="105" y="20"/>
                </a:cubicBezTo>
                <a:cubicBezTo>
                  <a:pt x="107" y="18"/>
                  <a:pt x="107" y="18"/>
                  <a:pt x="107" y="18"/>
                </a:cubicBezTo>
                <a:cubicBezTo>
                  <a:pt x="97" y="11"/>
                  <a:pt x="97" y="11"/>
                  <a:pt x="97" y="11"/>
                </a:cubicBezTo>
                <a:lnTo>
                  <a:pt x="96" y="14"/>
                </a:lnTo>
                <a:close/>
                <a:moveTo>
                  <a:pt x="106" y="0"/>
                </a:moveTo>
                <a:cubicBezTo>
                  <a:pt x="102" y="5"/>
                  <a:pt x="102" y="5"/>
                  <a:pt x="102" y="5"/>
                </a:cubicBezTo>
                <a:cubicBezTo>
                  <a:pt x="111" y="12"/>
                  <a:pt x="111" y="12"/>
                  <a:pt x="111" y="12"/>
                </a:cubicBezTo>
                <a:cubicBezTo>
                  <a:pt x="115" y="7"/>
                  <a:pt x="115" y="7"/>
                  <a:pt x="115" y="7"/>
                </a:cubicBezTo>
                <a:lnTo>
                  <a:pt x="106" y="0"/>
                </a:lnTo>
                <a:close/>
                <a:moveTo>
                  <a:pt x="50" y="76"/>
                </a:moveTo>
                <a:cubicBezTo>
                  <a:pt x="55" y="76"/>
                  <a:pt x="55" y="76"/>
                  <a:pt x="55" y="76"/>
                </a:cubicBezTo>
                <a:cubicBezTo>
                  <a:pt x="55" y="80"/>
                  <a:pt x="55" y="80"/>
                  <a:pt x="55" y="80"/>
                </a:cubicBezTo>
                <a:cubicBezTo>
                  <a:pt x="59" y="79"/>
                  <a:pt x="59" y="79"/>
                  <a:pt x="59" y="79"/>
                </a:cubicBezTo>
                <a:cubicBezTo>
                  <a:pt x="60" y="83"/>
                  <a:pt x="60" y="83"/>
                  <a:pt x="60" y="83"/>
                </a:cubicBezTo>
                <a:cubicBezTo>
                  <a:pt x="104" y="22"/>
                  <a:pt x="104" y="22"/>
                  <a:pt x="104" y="22"/>
                </a:cubicBezTo>
                <a:cubicBezTo>
                  <a:pt x="95" y="15"/>
                  <a:pt x="95" y="15"/>
                  <a:pt x="95" y="15"/>
                </a:cubicBezTo>
                <a:lnTo>
                  <a:pt x="50" y="76"/>
                </a:lnTo>
                <a:close/>
                <a:moveTo>
                  <a:pt x="98" y="10"/>
                </a:moveTo>
                <a:cubicBezTo>
                  <a:pt x="107" y="17"/>
                  <a:pt x="107" y="17"/>
                  <a:pt x="107" y="17"/>
                </a:cubicBezTo>
                <a:cubicBezTo>
                  <a:pt x="111" y="13"/>
                  <a:pt x="111" y="13"/>
                  <a:pt x="111" y="13"/>
                </a:cubicBezTo>
                <a:cubicBezTo>
                  <a:pt x="101" y="6"/>
                  <a:pt x="101" y="6"/>
                  <a:pt x="101" y="6"/>
                </a:cubicBezTo>
                <a:lnTo>
                  <a:pt x="98" y="10"/>
                </a:lnTo>
                <a:close/>
              </a:path>
            </a:pathLst>
          </a:custGeom>
          <a:solidFill>
            <a:srgbClr val="FFFFFF"/>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pic>
        <p:nvPicPr>
          <p:cNvPr id="40" name="Picture 39"/>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1080100" y="3591586"/>
            <a:ext cx="3884255" cy="3256095"/>
          </a:xfrm>
          <a:prstGeom prst="rect">
            <a:avLst/>
          </a:prstGeom>
          <a:effectLst>
            <a:outerShdw blurRad="50800" dist="38100" dir="2700000" algn="tl" rotWithShape="0">
              <a:prstClr val="black">
                <a:alpha val="40000"/>
              </a:prstClr>
            </a:outerShdw>
          </a:effectLst>
        </p:spPr>
      </p:pic>
      <p:sp>
        <p:nvSpPr>
          <p:cNvPr id="42" name="Rectangle 41"/>
          <p:cNvSpPr/>
          <p:nvPr/>
        </p:nvSpPr>
        <p:spPr>
          <a:xfrm>
            <a:off x="1334577" y="3801086"/>
            <a:ext cx="3371856" cy="1925809"/>
          </a:xfrm>
          <a:prstGeom prst="rect">
            <a:avLst/>
          </a:prstGeom>
          <a:blipFill>
            <a:blip r:embed="rId8"/>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78579632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left)">
                                      <p:cBhvr>
                                        <p:cTn id="7" dur="750"/>
                                        <p:tgtEl>
                                          <p:spTgt spid="4"/>
                                        </p:tgtEl>
                                      </p:cBhvr>
                                    </p:animEffect>
                                  </p:childTnLst>
                                </p:cTn>
                              </p:par>
                            </p:childTnLst>
                          </p:cTn>
                        </p:par>
                        <p:par>
                          <p:cTn id="8" fill="hold">
                            <p:stCondLst>
                              <p:cond delay="750"/>
                            </p:stCondLst>
                            <p:childTnLst>
                              <p:par>
                                <p:cTn id="9" presetID="53" presetClass="entr" presetSubtype="528" fill="hold" nodeType="afterEffect">
                                  <p:stCondLst>
                                    <p:cond delay="0"/>
                                  </p:stCondLst>
                                  <p:childTnLst>
                                    <p:set>
                                      <p:cBhvr>
                                        <p:cTn id="10" dur="1" fill="hold">
                                          <p:stCondLst>
                                            <p:cond delay="0"/>
                                          </p:stCondLst>
                                        </p:cTn>
                                        <p:tgtEl>
                                          <p:spTgt spid="41"/>
                                        </p:tgtEl>
                                        <p:attrNameLst>
                                          <p:attrName>style.visibility</p:attrName>
                                        </p:attrNameLst>
                                      </p:cBhvr>
                                      <p:to>
                                        <p:strVal val="visible"/>
                                      </p:to>
                                    </p:set>
                                    <p:anim calcmode="lin" valueType="num">
                                      <p:cBhvr>
                                        <p:cTn id="11" dur="500" fill="hold"/>
                                        <p:tgtEl>
                                          <p:spTgt spid="41"/>
                                        </p:tgtEl>
                                        <p:attrNameLst>
                                          <p:attrName>ppt_w</p:attrName>
                                        </p:attrNameLst>
                                      </p:cBhvr>
                                      <p:tavLst>
                                        <p:tav tm="0">
                                          <p:val>
                                            <p:fltVal val="0"/>
                                          </p:val>
                                        </p:tav>
                                        <p:tav tm="100000">
                                          <p:val>
                                            <p:strVal val="#ppt_w"/>
                                          </p:val>
                                        </p:tav>
                                      </p:tavLst>
                                    </p:anim>
                                    <p:anim calcmode="lin" valueType="num">
                                      <p:cBhvr>
                                        <p:cTn id="12" dur="500" fill="hold"/>
                                        <p:tgtEl>
                                          <p:spTgt spid="41"/>
                                        </p:tgtEl>
                                        <p:attrNameLst>
                                          <p:attrName>ppt_h</p:attrName>
                                        </p:attrNameLst>
                                      </p:cBhvr>
                                      <p:tavLst>
                                        <p:tav tm="0">
                                          <p:val>
                                            <p:fltVal val="0"/>
                                          </p:val>
                                        </p:tav>
                                        <p:tav tm="100000">
                                          <p:val>
                                            <p:strVal val="#ppt_h"/>
                                          </p:val>
                                        </p:tav>
                                      </p:tavLst>
                                    </p:anim>
                                    <p:animEffect transition="in" filter="fade">
                                      <p:cBhvr>
                                        <p:cTn id="13" dur="500"/>
                                        <p:tgtEl>
                                          <p:spTgt spid="41"/>
                                        </p:tgtEl>
                                      </p:cBhvr>
                                    </p:animEffect>
                                    <p:anim calcmode="lin" valueType="num">
                                      <p:cBhvr>
                                        <p:cTn id="14" dur="500" fill="hold"/>
                                        <p:tgtEl>
                                          <p:spTgt spid="41"/>
                                        </p:tgtEl>
                                        <p:attrNameLst>
                                          <p:attrName>ppt_x</p:attrName>
                                        </p:attrNameLst>
                                      </p:cBhvr>
                                      <p:tavLst>
                                        <p:tav tm="0">
                                          <p:val>
                                            <p:fltVal val="0.5"/>
                                          </p:val>
                                        </p:tav>
                                        <p:tav tm="100000">
                                          <p:val>
                                            <p:strVal val="#ppt_x"/>
                                          </p:val>
                                        </p:tav>
                                      </p:tavLst>
                                    </p:anim>
                                    <p:anim calcmode="lin" valueType="num">
                                      <p:cBhvr>
                                        <p:cTn id="15" dur="500" fill="hold"/>
                                        <p:tgtEl>
                                          <p:spTgt spid="41"/>
                                        </p:tgtEl>
                                        <p:attrNameLst>
                                          <p:attrName>ppt_y</p:attrName>
                                        </p:attrNameLst>
                                      </p:cBhvr>
                                      <p:tavLst>
                                        <p:tav tm="0">
                                          <p:val>
                                            <p:fltVal val="0.5"/>
                                          </p:val>
                                        </p:tav>
                                        <p:tav tm="100000">
                                          <p:val>
                                            <p:strVal val="#ppt_y"/>
                                          </p:val>
                                        </p:tav>
                                      </p:tavLst>
                                    </p:anim>
                                  </p:childTnLst>
                                </p:cTn>
                              </p:par>
                            </p:childTnLst>
                          </p:cTn>
                        </p:par>
                        <p:par>
                          <p:cTn id="16" fill="hold">
                            <p:stCondLst>
                              <p:cond delay="1250"/>
                            </p:stCondLst>
                            <p:childTnLst>
                              <p:par>
                                <p:cTn id="17" presetID="53" presetClass="entr" presetSubtype="528" fill="hold" grpId="0" nodeType="afterEffect">
                                  <p:stCondLst>
                                    <p:cond delay="0"/>
                                  </p:stCondLst>
                                  <p:childTnLst>
                                    <p:set>
                                      <p:cBhvr>
                                        <p:cTn id="18" dur="1" fill="hold">
                                          <p:stCondLst>
                                            <p:cond delay="0"/>
                                          </p:stCondLst>
                                        </p:cTn>
                                        <p:tgtEl>
                                          <p:spTgt spid="3"/>
                                        </p:tgtEl>
                                        <p:attrNameLst>
                                          <p:attrName>style.visibility</p:attrName>
                                        </p:attrNameLst>
                                      </p:cBhvr>
                                      <p:to>
                                        <p:strVal val="visible"/>
                                      </p:to>
                                    </p:set>
                                    <p:anim calcmode="lin" valueType="num">
                                      <p:cBhvr>
                                        <p:cTn id="19" dur="500" fill="hold"/>
                                        <p:tgtEl>
                                          <p:spTgt spid="3"/>
                                        </p:tgtEl>
                                        <p:attrNameLst>
                                          <p:attrName>ppt_w</p:attrName>
                                        </p:attrNameLst>
                                      </p:cBhvr>
                                      <p:tavLst>
                                        <p:tav tm="0">
                                          <p:val>
                                            <p:fltVal val="0"/>
                                          </p:val>
                                        </p:tav>
                                        <p:tav tm="100000">
                                          <p:val>
                                            <p:strVal val="#ppt_w"/>
                                          </p:val>
                                        </p:tav>
                                      </p:tavLst>
                                    </p:anim>
                                    <p:anim calcmode="lin" valueType="num">
                                      <p:cBhvr>
                                        <p:cTn id="20" dur="500" fill="hold"/>
                                        <p:tgtEl>
                                          <p:spTgt spid="3"/>
                                        </p:tgtEl>
                                        <p:attrNameLst>
                                          <p:attrName>ppt_h</p:attrName>
                                        </p:attrNameLst>
                                      </p:cBhvr>
                                      <p:tavLst>
                                        <p:tav tm="0">
                                          <p:val>
                                            <p:fltVal val="0"/>
                                          </p:val>
                                        </p:tav>
                                        <p:tav tm="100000">
                                          <p:val>
                                            <p:strVal val="#ppt_h"/>
                                          </p:val>
                                        </p:tav>
                                      </p:tavLst>
                                    </p:anim>
                                    <p:animEffect transition="in" filter="fade">
                                      <p:cBhvr>
                                        <p:cTn id="21" dur="500"/>
                                        <p:tgtEl>
                                          <p:spTgt spid="3"/>
                                        </p:tgtEl>
                                      </p:cBhvr>
                                    </p:animEffect>
                                    <p:anim calcmode="lin" valueType="num">
                                      <p:cBhvr>
                                        <p:cTn id="22" dur="500" fill="hold"/>
                                        <p:tgtEl>
                                          <p:spTgt spid="3"/>
                                        </p:tgtEl>
                                        <p:attrNameLst>
                                          <p:attrName>ppt_x</p:attrName>
                                        </p:attrNameLst>
                                      </p:cBhvr>
                                      <p:tavLst>
                                        <p:tav tm="0">
                                          <p:val>
                                            <p:fltVal val="0.5"/>
                                          </p:val>
                                        </p:tav>
                                        <p:tav tm="100000">
                                          <p:val>
                                            <p:strVal val="#ppt_x"/>
                                          </p:val>
                                        </p:tav>
                                      </p:tavLst>
                                    </p:anim>
                                    <p:anim calcmode="lin" valueType="num">
                                      <p:cBhvr>
                                        <p:cTn id="23" dur="500" fill="hold"/>
                                        <p:tgtEl>
                                          <p:spTgt spid="3"/>
                                        </p:tgtEl>
                                        <p:attrNameLst>
                                          <p:attrName>ppt_y</p:attrName>
                                        </p:attrNameLst>
                                      </p:cBhvr>
                                      <p:tavLst>
                                        <p:tav tm="0">
                                          <p:val>
                                            <p:fltVal val="0.5"/>
                                          </p:val>
                                        </p:tav>
                                        <p:tav tm="100000">
                                          <p:val>
                                            <p:strVal val="#ppt_y"/>
                                          </p:val>
                                        </p:tav>
                                      </p:tavLst>
                                    </p:anim>
                                  </p:childTnLst>
                                </p:cTn>
                              </p:par>
                            </p:childTnLst>
                          </p:cTn>
                        </p:par>
                        <p:par>
                          <p:cTn id="24" fill="hold">
                            <p:stCondLst>
                              <p:cond delay="1750"/>
                            </p:stCondLst>
                            <p:childTnLst>
                              <p:par>
                                <p:cTn id="25" presetID="53" presetClass="entr" presetSubtype="528" fill="hold" nodeType="afterEffect">
                                  <p:stCondLst>
                                    <p:cond delay="0"/>
                                  </p:stCondLst>
                                  <p:childTnLst>
                                    <p:set>
                                      <p:cBhvr>
                                        <p:cTn id="26" dur="1" fill="hold">
                                          <p:stCondLst>
                                            <p:cond delay="0"/>
                                          </p:stCondLst>
                                        </p:cTn>
                                        <p:tgtEl>
                                          <p:spTgt spid="40"/>
                                        </p:tgtEl>
                                        <p:attrNameLst>
                                          <p:attrName>style.visibility</p:attrName>
                                        </p:attrNameLst>
                                      </p:cBhvr>
                                      <p:to>
                                        <p:strVal val="visible"/>
                                      </p:to>
                                    </p:set>
                                    <p:anim calcmode="lin" valueType="num">
                                      <p:cBhvr>
                                        <p:cTn id="27" dur="500" fill="hold"/>
                                        <p:tgtEl>
                                          <p:spTgt spid="40"/>
                                        </p:tgtEl>
                                        <p:attrNameLst>
                                          <p:attrName>ppt_w</p:attrName>
                                        </p:attrNameLst>
                                      </p:cBhvr>
                                      <p:tavLst>
                                        <p:tav tm="0">
                                          <p:val>
                                            <p:fltVal val="0"/>
                                          </p:val>
                                        </p:tav>
                                        <p:tav tm="100000">
                                          <p:val>
                                            <p:strVal val="#ppt_w"/>
                                          </p:val>
                                        </p:tav>
                                      </p:tavLst>
                                    </p:anim>
                                    <p:anim calcmode="lin" valueType="num">
                                      <p:cBhvr>
                                        <p:cTn id="28" dur="500" fill="hold"/>
                                        <p:tgtEl>
                                          <p:spTgt spid="40"/>
                                        </p:tgtEl>
                                        <p:attrNameLst>
                                          <p:attrName>ppt_h</p:attrName>
                                        </p:attrNameLst>
                                      </p:cBhvr>
                                      <p:tavLst>
                                        <p:tav tm="0">
                                          <p:val>
                                            <p:fltVal val="0"/>
                                          </p:val>
                                        </p:tav>
                                        <p:tav tm="100000">
                                          <p:val>
                                            <p:strVal val="#ppt_h"/>
                                          </p:val>
                                        </p:tav>
                                      </p:tavLst>
                                    </p:anim>
                                    <p:animEffect transition="in" filter="fade">
                                      <p:cBhvr>
                                        <p:cTn id="29" dur="500"/>
                                        <p:tgtEl>
                                          <p:spTgt spid="40"/>
                                        </p:tgtEl>
                                      </p:cBhvr>
                                    </p:animEffect>
                                    <p:anim calcmode="lin" valueType="num">
                                      <p:cBhvr>
                                        <p:cTn id="30" dur="500" fill="hold"/>
                                        <p:tgtEl>
                                          <p:spTgt spid="40"/>
                                        </p:tgtEl>
                                        <p:attrNameLst>
                                          <p:attrName>ppt_x</p:attrName>
                                        </p:attrNameLst>
                                      </p:cBhvr>
                                      <p:tavLst>
                                        <p:tav tm="0">
                                          <p:val>
                                            <p:fltVal val="0.5"/>
                                          </p:val>
                                        </p:tav>
                                        <p:tav tm="100000">
                                          <p:val>
                                            <p:strVal val="#ppt_x"/>
                                          </p:val>
                                        </p:tav>
                                      </p:tavLst>
                                    </p:anim>
                                    <p:anim calcmode="lin" valueType="num">
                                      <p:cBhvr>
                                        <p:cTn id="31" dur="500" fill="hold"/>
                                        <p:tgtEl>
                                          <p:spTgt spid="40"/>
                                        </p:tgtEl>
                                        <p:attrNameLst>
                                          <p:attrName>ppt_y</p:attrName>
                                        </p:attrNameLst>
                                      </p:cBhvr>
                                      <p:tavLst>
                                        <p:tav tm="0">
                                          <p:val>
                                            <p:fltVal val="0.5"/>
                                          </p:val>
                                        </p:tav>
                                        <p:tav tm="100000">
                                          <p:val>
                                            <p:strVal val="#ppt_y"/>
                                          </p:val>
                                        </p:tav>
                                      </p:tavLst>
                                    </p:anim>
                                  </p:childTnLst>
                                </p:cTn>
                              </p:par>
                            </p:childTnLst>
                          </p:cTn>
                        </p:par>
                        <p:par>
                          <p:cTn id="32" fill="hold">
                            <p:stCondLst>
                              <p:cond delay="2250"/>
                            </p:stCondLst>
                            <p:childTnLst>
                              <p:par>
                                <p:cTn id="33" presetID="53" presetClass="entr" presetSubtype="528" fill="hold" grpId="0" nodeType="afterEffect">
                                  <p:stCondLst>
                                    <p:cond delay="0"/>
                                  </p:stCondLst>
                                  <p:childTnLst>
                                    <p:set>
                                      <p:cBhvr>
                                        <p:cTn id="34" dur="1" fill="hold">
                                          <p:stCondLst>
                                            <p:cond delay="0"/>
                                          </p:stCondLst>
                                        </p:cTn>
                                        <p:tgtEl>
                                          <p:spTgt spid="42"/>
                                        </p:tgtEl>
                                        <p:attrNameLst>
                                          <p:attrName>style.visibility</p:attrName>
                                        </p:attrNameLst>
                                      </p:cBhvr>
                                      <p:to>
                                        <p:strVal val="visible"/>
                                      </p:to>
                                    </p:set>
                                    <p:anim calcmode="lin" valueType="num">
                                      <p:cBhvr>
                                        <p:cTn id="35" dur="500" fill="hold"/>
                                        <p:tgtEl>
                                          <p:spTgt spid="42"/>
                                        </p:tgtEl>
                                        <p:attrNameLst>
                                          <p:attrName>ppt_w</p:attrName>
                                        </p:attrNameLst>
                                      </p:cBhvr>
                                      <p:tavLst>
                                        <p:tav tm="0">
                                          <p:val>
                                            <p:fltVal val="0"/>
                                          </p:val>
                                        </p:tav>
                                        <p:tav tm="100000">
                                          <p:val>
                                            <p:strVal val="#ppt_w"/>
                                          </p:val>
                                        </p:tav>
                                      </p:tavLst>
                                    </p:anim>
                                    <p:anim calcmode="lin" valueType="num">
                                      <p:cBhvr>
                                        <p:cTn id="36" dur="500" fill="hold"/>
                                        <p:tgtEl>
                                          <p:spTgt spid="42"/>
                                        </p:tgtEl>
                                        <p:attrNameLst>
                                          <p:attrName>ppt_h</p:attrName>
                                        </p:attrNameLst>
                                      </p:cBhvr>
                                      <p:tavLst>
                                        <p:tav tm="0">
                                          <p:val>
                                            <p:fltVal val="0"/>
                                          </p:val>
                                        </p:tav>
                                        <p:tav tm="100000">
                                          <p:val>
                                            <p:strVal val="#ppt_h"/>
                                          </p:val>
                                        </p:tav>
                                      </p:tavLst>
                                    </p:anim>
                                    <p:animEffect transition="in" filter="fade">
                                      <p:cBhvr>
                                        <p:cTn id="37" dur="500"/>
                                        <p:tgtEl>
                                          <p:spTgt spid="42"/>
                                        </p:tgtEl>
                                      </p:cBhvr>
                                    </p:animEffect>
                                    <p:anim calcmode="lin" valueType="num">
                                      <p:cBhvr>
                                        <p:cTn id="38" dur="500" fill="hold"/>
                                        <p:tgtEl>
                                          <p:spTgt spid="42"/>
                                        </p:tgtEl>
                                        <p:attrNameLst>
                                          <p:attrName>ppt_x</p:attrName>
                                        </p:attrNameLst>
                                      </p:cBhvr>
                                      <p:tavLst>
                                        <p:tav tm="0">
                                          <p:val>
                                            <p:fltVal val="0.5"/>
                                          </p:val>
                                        </p:tav>
                                        <p:tav tm="100000">
                                          <p:val>
                                            <p:strVal val="#ppt_x"/>
                                          </p:val>
                                        </p:tav>
                                      </p:tavLst>
                                    </p:anim>
                                    <p:anim calcmode="lin" valueType="num">
                                      <p:cBhvr>
                                        <p:cTn id="39" dur="500" fill="hold"/>
                                        <p:tgtEl>
                                          <p:spTgt spid="42"/>
                                        </p:tgtEl>
                                        <p:attrNameLst>
                                          <p:attrName>ppt_y</p:attrName>
                                        </p:attrNameLst>
                                      </p:cBhvr>
                                      <p:tavLst>
                                        <p:tav tm="0">
                                          <p:val>
                                            <p:fltVal val="0.5"/>
                                          </p:val>
                                        </p:tav>
                                        <p:tav tm="100000">
                                          <p:val>
                                            <p:strVal val="#ppt_y"/>
                                          </p:val>
                                        </p:tav>
                                      </p:tavLst>
                                    </p:anim>
                                  </p:childTnLst>
                                </p:cTn>
                              </p:par>
                            </p:childTnLst>
                          </p:cTn>
                        </p:par>
                        <p:par>
                          <p:cTn id="40" fill="hold">
                            <p:stCondLst>
                              <p:cond delay="2750"/>
                            </p:stCondLst>
                            <p:childTnLst>
                              <p:par>
                                <p:cTn id="41" presetID="53" presetClass="entr" presetSubtype="528" fill="hold" nodeType="afterEffect">
                                  <p:stCondLst>
                                    <p:cond delay="0"/>
                                  </p:stCondLst>
                                  <p:childTnLst>
                                    <p:set>
                                      <p:cBhvr>
                                        <p:cTn id="42" dur="1" fill="hold">
                                          <p:stCondLst>
                                            <p:cond delay="0"/>
                                          </p:stCondLst>
                                        </p:cTn>
                                        <p:tgtEl>
                                          <p:spTgt spid="39"/>
                                        </p:tgtEl>
                                        <p:attrNameLst>
                                          <p:attrName>style.visibility</p:attrName>
                                        </p:attrNameLst>
                                      </p:cBhvr>
                                      <p:to>
                                        <p:strVal val="visible"/>
                                      </p:to>
                                    </p:set>
                                    <p:anim calcmode="lin" valueType="num">
                                      <p:cBhvr>
                                        <p:cTn id="43" dur="500" fill="hold"/>
                                        <p:tgtEl>
                                          <p:spTgt spid="39"/>
                                        </p:tgtEl>
                                        <p:attrNameLst>
                                          <p:attrName>ppt_w</p:attrName>
                                        </p:attrNameLst>
                                      </p:cBhvr>
                                      <p:tavLst>
                                        <p:tav tm="0">
                                          <p:val>
                                            <p:fltVal val="0"/>
                                          </p:val>
                                        </p:tav>
                                        <p:tav tm="100000">
                                          <p:val>
                                            <p:strVal val="#ppt_w"/>
                                          </p:val>
                                        </p:tav>
                                      </p:tavLst>
                                    </p:anim>
                                    <p:anim calcmode="lin" valueType="num">
                                      <p:cBhvr>
                                        <p:cTn id="44" dur="500" fill="hold"/>
                                        <p:tgtEl>
                                          <p:spTgt spid="39"/>
                                        </p:tgtEl>
                                        <p:attrNameLst>
                                          <p:attrName>ppt_h</p:attrName>
                                        </p:attrNameLst>
                                      </p:cBhvr>
                                      <p:tavLst>
                                        <p:tav tm="0">
                                          <p:val>
                                            <p:fltVal val="0"/>
                                          </p:val>
                                        </p:tav>
                                        <p:tav tm="100000">
                                          <p:val>
                                            <p:strVal val="#ppt_h"/>
                                          </p:val>
                                        </p:tav>
                                      </p:tavLst>
                                    </p:anim>
                                    <p:animEffect transition="in" filter="fade">
                                      <p:cBhvr>
                                        <p:cTn id="45" dur="500"/>
                                        <p:tgtEl>
                                          <p:spTgt spid="39"/>
                                        </p:tgtEl>
                                      </p:cBhvr>
                                    </p:animEffect>
                                    <p:anim calcmode="lin" valueType="num">
                                      <p:cBhvr>
                                        <p:cTn id="46" dur="500" fill="hold"/>
                                        <p:tgtEl>
                                          <p:spTgt spid="39"/>
                                        </p:tgtEl>
                                        <p:attrNameLst>
                                          <p:attrName>ppt_x</p:attrName>
                                        </p:attrNameLst>
                                      </p:cBhvr>
                                      <p:tavLst>
                                        <p:tav tm="0">
                                          <p:val>
                                            <p:fltVal val="0.5"/>
                                          </p:val>
                                        </p:tav>
                                        <p:tav tm="100000">
                                          <p:val>
                                            <p:strVal val="#ppt_x"/>
                                          </p:val>
                                        </p:tav>
                                      </p:tavLst>
                                    </p:anim>
                                    <p:anim calcmode="lin" valueType="num">
                                      <p:cBhvr>
                                        <p:cTn id="47" dur="500" fill="hold"/>
                                        <p:tgtEl>
                                          <p:spTgt spid="39"/>
                                        </p:tgtEl>
                                        <p:attrNameLst>
                                          <p:attrName>ppt_y</p:attrName>
                                        </p:attrNameLst>
                                      </p:cBhvr>
                                      <p:tavLst>
                                        <p:tav tm="0">
                                          <p:val>
                                            <p:fltVal val="0.5"/>
                                          </p:val>
                                        </p:tav>
                                        <p:tav tm="100000">
                                          <p:val>
                                            <p:strVal val="#ppt_y"/>
                                          </p:val>
                                        </p:tav>
                                      </p:tavLst>
                                    </p:anim>
                                  </p:childTnLst>
                                </p:cTn>
                              </p:par>
                            </p:childTnLst>
                          </p:cTn>
                        </p:par>
                        <p:par>
                          <p:cTn id="48" fill="hold">
                            <p:stCondLst>
                              <p:cond delay="3250"/>
                            </p:stCondLst>
                            <p:childTnLst>
                              <p:par>
                                <p:cTn id="49" presetID="53" presetClass="entr" presetSubtype="528" fill="hold" grpId="0" nodeType="afterEffect">
                                  <p:stCondLst>
                                    <p:cond delay="0"/>
                                  </p:stCondLst>
                                  <p:childTnLst>
                                    <p:set>
                                      <p:cBhvr>
                                        <p:cTn id="50" dur="1" fill="hold">
                                          <p:stCondLst>
                                            <p:cond delay="0"/>
                                          </p:stCondLst>
                                        </p:cTn>
                                        <p:tgtEl>
                                          <p:spTgt spid="43"/>
                                        </p:tgtEl>
                                        <p:attrNameLst>
                                          <p:attrName>style.visibility</p:attrName>
                                        </p:attrNameLst>
                                      </p:cBhvr>
                                      <p:to>
                                        <p:strVal val="visible"/>
                                      </p:to>
                                    </p:set>
                                    <p:anim calcmode="lin" valueType="num">
                                      <p:cBhvr>
                                        <p:cTn id="51" dur="500" fill="hold"/>
                                        <p:tgtEl>
                                          <p:spTgt spid="43"/>
                                        </p:tgtEl>
                                        <p:attrNameLst>
                                          <p:attrName>ppt_w</p:attrName>
                                        </p:attrNameLst>
                                      </p:cBhvr>
                                      <p:tavLst>
                                        <p:tav tm="0">
                                          <p:val>
                                            <p:fltVal val="0"/>
                                          </p:val>
                                        </p:tav>
                                        <p:tav tm="100000">
                                          <p:val>
                                            <p:strVal val="#ppt_w"/>
                                          </p:val>
                                        </p:tav>
                                      </p:tavLst>
                                    </p:anim>
                                    <p:anim calcmode="lin" valueType="num">
                                      <p:cBhvr>
                                        <p:cTn id="52" dur="500" fill="hold"/>
                                        <p:tgtEl>
                                          <p:spTgt spid="43"/>
                                        </p:tgtEl>
                                        <p:attrNameLst>
                                          <p:attrName>ppt_h</p:attrName>
                                        </p:attrNameLst>
                                      </p:cBhvr>
                                      <p:tavLst>
                                        <p:tav tm="0">
                                          <p:val>
                                            <p:fltVal val="0"/>
                                          </p:val>
                                        </p:tav>
                                        <p:tav tm="100000">
                                          <p:val>
                                            <p:strVal val="#ppt_h"/>
                                          </p:val>
                                        </p:tav>
                                      </p:tavLst>
                                    </p:anim>
                                    <p:animEffect transition="in" filter="fade">
                                      <p:cBhvr>
                                        <p:cTn id="53" dur="500"/>
                                        <p:tgtEl>
                                          <p:spTgt spid="43"/>
                                        </p:tgtEl>
                                      </p:cBhvr>
                                    </p:animEffect>
                                    <p:anim calcmode="lin" valueType="num">
                                      <p:cBhvr>
                                        <p:cTn id="54" dur="500" fill="hold"/>
                                        <p:tgtEl>
                                          <p:spTgt spid="43"/>
                                        </p:tgtEl>
                                        <p:attrNameLst>
                                          <p:attrName>ppt_x</p:attrName>
                                        </p:attrNameLst>
                                      </p:cBhvr>
                                      <p:tavLst>
                                        <p:tav tm="0">
                                          <p:val>
                                            <p:fltVal val="0.5"/>
                                          </p:val>
                                        </p:tav>
                                        <p:tav tm="100000">
                                          <p:val>
                                            <p:strVal val="#ppt_x"/>
                                          </p:val>
                                        </p:tav>
                                      </p:tavLst>
                                    </p:anim>
                                    <p:anim calcmode="lin" valueType="num">
                                      <p:cBhvr>
                                        <p:cTn id="55" dur="500" fill="hold"/>
                                        <p:tgtEl>
                                          <p:spTgt spid="43"/>
                                        </p:tgtEl>
                                        <p:attrNameLst>
                                          <p:attrName>ppt_y</p:attrName>
                                        </p:attrNameLst>
                                      </p:cBhvr>
                                      <p:tavLst>
                                        <p:tav tm="0">
                                          <p:val>
                                            <p:fltVal val="0.5"/>
                                          </p:val>
                                        </p:tav>
                                        <p:tav tm="100000">
                                          <p:val>
                                            <p:strVal val="#ppt_y"/>
                                          </p:val>
                                        </p:tav>
                                      </p:tavLst>
                                    </p:anim>
                                  </p:childTnLst>
                                </p:cTn>
                              </p:par>
                            </p:childTnLst>
                          </p:cTn>
                        </p:par>
                        <p:par>
                          <p:cTn id="56" fill="hold">
                            <p:stCondLst>
                              <p:cond delay="3750"/>
                            </p:stCondLst>
                            <p:childTnLst>
                              <p:par>
                                <p:cTn id="57" presetID="53" presetClass="entr" presetSubtype="528" fill="hold" grpId="0" nodeType="afterEffect">
                                  <p:stCondLst>
                                    <p:cond delay="0"/>
                                  </p:stCondLst>
                                  <p:childTnLst>
                                    <p:set>
                                      <p:cBhvr>
                                        <p:cTn id="58" dur="1" fill="hold">
                                          <p:stCondLst>
                                            <p:cond delay="0"/>
                                          </p:stCondLst>
                                        </p:cTn>
                                        <p:tgtEl>
                                          <p:spTgt spid="64"/>
                                        </p:tgtEl>
                                        <p:attrNameLst>
                                          <p:attrName>style.visibility</p:attrName>
                                        </p:attrNameLst>
                                      </p:cBhvr>
                                      <p:to>
                                        <p:strVal val="visible"/>
                                      </p:to>
                                    </p:set>
                                    <p:anim calcmode="lin" valueType="num">
                                      <p:cBhvr>
                                        <p:cTn id="59" dur="500" fill="hold"/>
                                        <p:tgtEl>
                                          <p:spTgt spid="64"/>
                                        </p:tgtEl>
                                        <p:attrNameLst>
                                          <p:attrName>ppt_w</p:attrName>
                                        </p:attrNameLst>
                                      </p:cBhvr>
                                      <p:tavLst>
                                        <p:tav tm="0">
                                          <p:val>
                                            <p:fltVal val="0"/>
                                          </p:val>
                                        </p:tav>
                                        <p:tav tm="100000">
                                          <p:val>
                                            <p:strVal val="#ppt_w"/>
                                          </p:val>
                                        </p:tav>
                                      </p:tavLst>
                                    </p:anim>
                                    <p:anim calcmode="lin" valueType="num">
                                      <p:cBhvr>
                                        <p:cTn id="60" dur="500" fill="hold"/>
                                        <p:tgtEl>
                                          <p:spTgt spid="64"/>
                                        </p:tgtEl>
                                        <p:attrNameLst>
                                          <p:attrName>ppt_h</p:attrName>
                                        </p:attrNameLst>
                                      </p:cBhvr>
                                      <p:tavLst>
                                        <p:tav tm="0">
                                          <p:val>
                                            <p:fltVal val="0"/>
                                          </p:val>
                                        </p:tav>
                                        <p:tav tm="100000">
                                          <p:val>
                                            <p:strVal val="#ppt_h"/>
                                          </p:val>
                                        </p:tav>
                                      </p:tavLst>
                                    </p:anim>
                                    <p:animEffect transition="in" filter="fade">
                                      <p:cBhvr>
                                        <p:cTn id="61" dur="500"/>
                                        <p:tgtEl>
                                          <p:spTgt spid="64"/>
                                        </p:tgtEl>
                                      </p:cBhvr>
                                    </p:animEffect>
                                    <p:anim calcmode="lin" valueType="num">
                                      <p:cBhvr>
                                        <p:cTn id="62" dur="500" fill="hold"/>
                                        <p:tgtEl>
                                          <p:spTgt spid="64"/>
                                        </p:tgtEl>
                                        <p:attrNameLst>
                                          <p:attrName>ppt_x</p:attrName>
                                        </p:attrNameLst>
                                      </p:cBhvr>
                                      <p:tavLst>
                                        <p:tav tm="0">
                                          <p:val>
                                            <p:fltVal val="0.5"/>
                                          </p:val>
                                        </p:tav>
                                        <p:tav tm="100000">
                                          <p:val>
                                            <p:strVal val="#ppt_x"/>
                                          </p:val>
                                        </p:tav>
                                      </p:tavLst>
                                    </p:anim>
                                    <p:anim calcmode="lin" valueType="num">
                                      <p:cBhvr>
                                        <p:cTn id="63" dur="500" fill="hold"/>
                                        <p:tgtEl>
                                          <p:spTgt spid="64"/>
                                        </p:tgtEl>
                                        <p:attrNameLst>
                                          <p:attrName>ppt_y</p:attrName>
                                        </p:attrNameLst>
                                      </p:cBhvr>
                                      <p:tavLst>
                                        <p:tav tm="0">
                                          <p:val>
                                            <p:fltVal val="0.5"/>
                                          </p:val>
                                        </p:tav>
                                        <p:tav tm="100000">
                                          <p:val>
                                            <p:strVal val="#ppt_y"/>
                                          </p:val>
                                        </p:tav>
                                      </p:tavLst>
                                    </p:anim>
                                  </p:childTnLst>
                                </p:cTn>
                              </p:par>
                              <p:par>
                                <p:cTn id="64" presetID="53" presetClass="entr" presetSubtype="528" fill="hold" grpId="0" nodeType="withEffect">
                                  <p:stCondLst>
                                    <p:cond delay="0"/>
                                  </p:stCondLst>
                                  <p:childTnLst>
                                    <p:set>
                                      <p:cBhvr>
                                        <p:cTn id="65" dur="1" fill="hold">
                                          <p:stCondLst>
                                            <p:cond delay="0"/>
                                          </p:stCondLst>
                                        </p:cTn>
                                        <p:tgtEl>
                                          <p:spTgt spid="46"/>
                                        </p:tgtEl>
                                        <p:attrNameLst>
                                          <p:attrName>style.visibility</p:attrName>
                                        </p:attrNameLst>
                                      </p:cBhvr>
                                      <p:to>
                                        <p:strVal val="visible"/>
                                      </p:to>
                                    </p:set>
                                    <p:anim calcmode="lin" valueType="num">
                                      <p:cBhvr>
                                        <p:cTn id="66" dur="500" fill="hold"/>
                                        <p:tgtEl>
                                          <p:spTgt spid="46"/>
                                        </p:tgtEl>
                                        <p:attrNameLst>
                                          <p:attrName>ppt_w</p:attrName>
                                        </p:attrNameLst>
                                      </p:cBhvr>
                                      <p:tavLst>
                                        <p:tav tm="0">
                                          <p:val>
                                            <p:fltVal val="0"/>
                                          </p:val>
                                        </p:tav>
                                        <p:tav tm="100000">
                                          <p:val>
                                            <p:strVal val="#ppt_w"/>
                                          </p:val>
                                        </p:tav>
                                      </p:tavLst>
                                    </p:anim>
                                    <p:anim calcmode="lin" valueType="num">
                                      <p:cBhvr>
                                        <p:cTn id="67" dur="500" fill="hold"/>
                                        <p:tgtEl>
                                          <p:spTgt spid="46"/>
                                        </p:tgtEl>
                                        <p:attrNameLst>
                                          <p:attrName>ppt_h</p:attrName>
                                        </p:attrNameLst>
                                      </p:cBhvr>
                                      <p:tavLst>
                                        <p:tav tm="0">
                                          <p:val>
                                            <p:fltVal val="0"/>
                                          </p:val>
                                        </p:tav>
                                        <p:tav tm="100000">
                                          <p:val>
                                            <p:strVal val="#ppt_h"/>
                                          </p:val>
                                        </p:tav>
                                      </p:tavLst>
                                    </p:anim>
                                    <p:animEffect transition="in" filter="fade">
                                      <p:cBhvr>
                                        <p:cTn id="68" dur="500"/>
                                        <p:tgtEl>
                                          <p:spTgt spid="46"/>
                                        </p:tgtEl>
                                      </p:cBhvr>
                                    </p:animEffect>
                                    <p:anim calcmode="lin" valueType="num">
                                      <p:cBhvr>
                                        <p:cTn id="69" dur="500" fill="hold"/>
                                        <p:tgtEl>
                                          <p:spTgt spid="46"/>
                                        </p:tgtEl>
                                        <p:attrNameLst>
                                          <p:attrName>ppt_x</p:attrName>
                                        </p:attrNameLst>
                                      </p:cBhvr>
                                      <p:tavLst>
                                        <p:tav tm="0">
                                          <p:val>
                                            <p:fltVal val="0.5"/>
                                          </p:val>
                                        </p:tav>
                                        <p:tav tm="100000">
                                          <p:val>
                                            <p:strVal val="#ppt_x"/>
                                          </p:val>
                                        </p:tav>
                                      </p:tavLst>
                                    </p:anim>
                                    <p:anim calcmode="lin" valueType="num">
                                      <p:cBhvr>
                                        <p:cTn id="70" dur="500" fill="hold"/>
                                        <p:tgtEl>
                                          <p:spTgt spid="46"/>
                                        </p:tgtEl>
                                        <p:attrNameLst>
                                          <p:attrName>ppt_y</p:attrName>
                                        </p:attrNameLst>
                                      </p:cBhvr>
                                      <p:tavLst>
                                        <p:tav tm="0">
                                          <p:val>
                                            <p:fltVal val="0.5"/>
                                          </p:val>
                                        </p:tav>
                                        <p:tav tm="100000">
                                          <p:val>
                                            <p:strVal val="#ppt_y"/>
                                          </p:val>
                                        </p:tav>
                                      </p:tavLst>
                                    </p:anim>
                                  </p:childTnLst>
                                </p:cTn>
                              </p:par>
                            </p:childTnLst>
                          </p:cTn>
                        </p:par>
                        <p:par>
                          <p:cTn id="71" fill="hold">
                            <p:stCondLst>
                              <p:cond delay="4250"/>
                            </p:stCondLst>
                            <p:childTnLst>
                              <p:par>
                                <p:cTn id="72" presetID="42" presetClass="entr" presetSubtype="0" fill="hold" grpId="0" nodeType="afterEffect">
                                  <p:stCondLst>
                                    <p:cond delay="0"/>
                                  </p:stCondLst>
                                  <p:childTnLst>
                                    <p:set>
                                      <p:cBhvr>
                                        <p:cTn id="73" dur="1" fill="hold">
                                          <p:stCondLst>
                                            <p:cond delay="0"/>
                                          </p:stCondLst>
                                        </p:cTn>
                                        <p:tgtEl>
                                          <p:spTgt spid="44"/>
                                        </p:tgtEl>
                                        <p:attrNameLst>
                                          <p:attrName>style.visibility</p:attrName>
                                        </p:attrNameLst>
                                      </p:cBhvr>
                                      <p:to>
                                        <p:strVal val="visible"/>
                                      </p:to>
                                    </p:set>
                                    <p:animEffect transition="in" filter="fade">
                                      <p:cBhvr>
                                        <p:cTn id="74" dur="1000"/>
                                        <p:tgtEl>
                                          <p:spTgt spid="44"/>
                                        </p:tgtEl>
                                      </p:cBhvr>
                                    </p:animEffect>
                                    <p:anim calcmode="lin" valueType="num">
                                      <p:cBhvr>
                                        <p:cTn id="75" dur="1000" fill="hold"/>
                                        <p:tgtEl>
                                          <p:spTgt spid="44"/>
                                        </p:tgtEl>
                                        <p:attrNameLst>
                                          <p:attrName>ppt_x</p:attrName>
                                        </p:attrNameLst>
                                      </p:cBhvr>
                                      <p:tavLst>
                                        <p:tav tm="0">
                                          <p:val>
                                            <p:strVal val="#ppt_x"/>
                                          </p:val>
                                        </p:tav>
                                        <p:tav tm="100000">
                                          <p:val>
                                            <p:strVal val="#ppt_x"/>
                                          </p:val>
                                        </p:tav>
                                      </p:tavLst>
                                    </p:anim>
                                    <p:anim calcmode="lin" valueType="num">
                                      <p:cBhvr>
                                        <p:cTn id="76" dur="1000" fill="hold"/>
                                        <p:tgtEl>
                                          <p:spTgt spid="44"/>
                                        </p:tgtEl>
                                        <p:attrNameLst>
                                          <p:attrName>ppt_y</p:attrName>
                                        </p:attrNameLst>
                                      </p:cBhvr>
                                      <p:tavLst>
                                        <p:tav tm="0">
                                          <p:val>
                                            <p:strVal val="#ppt_y+.1"/>
                                          </p:val>
                                        </p:tav>
                                        <p:tav tm="100000">
                                          <p:val>
                                            <p:strVal val="#ppt_y"/>
                                          </p:val>
                                        </p:tav>
                                      </p:tavLst>
                                    </p:anim>
                                  </p:childTnLst>
                                </p:cTn>
                              </p:par>
                            </p:childTnLst>
                          </p:cTn>
                        </p:par>
                        <p:par>
                          <p:cTn id="77" fill="hold">
                            <p:stCondLst>
                              <p:cond delay="5250"/>
                            </p:stCondLst>
                            <p:childTnLst>
                              <p:par>
                                <p:cTn id="78" presetID="53" presetClass="entr" presetSubtype="528" fill="hold" grpId="0" nodeType="afterEffect">
                                  <p:stCondLst>
                                    <p:cond delay="0"/>
                                  </p:stCondLst>
                                  <p:childTnLst>
                                    <p:set>
                                      <p:cBhvr>
                                        <p:cTn id="79" dur="1" fill="hold">
                                          <p:stCondLst>
                                            <p:cond delay="0"/>
                                          </p:stCondLst>
                                        </p:cTn>
                                        <p:tgtEl>
                                          <p:spTgt spid="54"/>
                                        </p:tgtEl>
                                        <p:attrNameLst>
                                          <p:attrName>style.visibility</p:attrName>
                                        </p:attrNameLst>
                                      </p:cBhvr>
                                      <p:to>
                                        <p:strVal val="visible"/>
                                      </p:to>
                                    </p:set>
                                    <p:anim calcmode="lin" valueType="num">
                                      <p:cBhvr>
                                        <p:cTn id="80" dur="500" fill="hold"/>
                                        <p:tgtEl>
                                          <p:spTgt spid="54"/>
                                        </p:tgtEl>
                                        <p:attrNameLst>
                                          <p:attrName>ppt_w</p:attrName>
                                        </p:attrNameLst>
                                      </p:cBhvr>
                                      <p:tavLst>
                                        <p:tav tm="0">
                                          <p:val>
                                            <p:fltVal val="0"/>
                                          </p:val>
                                        </p:tav>
                                        <p:tav tm="100000">
                                          <p:val>
                                            <p:strVal val="#ppt_w"/>
                                          </p:val>
                                        </p:tav>
                                      </p:tavLst>
                                    </p:anim>
                                    <p:anim calcmode="lin" valueType="num">
                                      <p:cBhvr>
                                        <p:cTn id="81" dur="500" fill="hold"/>
                                        <p:tgtEl>
                                          <p:spTgt spid="54"/>
                                        </p:tgtEl>
                                        <p:attrNameLst>
                                          <p:attrName>ppt_h</p:attrName>
                                        </p:attrNameLst>
                                      </p:cBhvr>
                                      <p:tavLst>
                                        <p:tav tm="0">
                                          <p:val>
                                            <p:fltVal val="0"/>
                                          </p:val>
                                        </p:tav>
                                        <p:tav tm="100000">
                                          <p:val>
                                            <p:strVal val="#ppt_h"/>
                                          </p:val>
                                        </p:tav>
                                      </p:tavLst>
                                    </p:anim>
                                    <p:animEffect transition="in" filter="fade">
                                      <p:cBhvr>
                                        <p:cTn id="82" dur="500"/>
                                        <p:tgtEl>
                                          <p:spTgt spid="54"/>
                                        </p:tgtEl>
                                      </p:cBhvr>
                                    </p:animEffect>
                                    <p:anim calcmode="lin" valueType="num">
                                      <p:cBhvr>
                                        <p:cTn id="83" dur="500" fill="hold"/>
                                        <p:tgtEl>
                                          <p:spTgt spid="54"/>
                                        </p:tgtEl>
                                        <p:attrNameLst>
                                          <p:attrName>ppt_x</p:attrName>
                                        </p:attrNameLst>
                                      </p:cBhvr>
                                      <p:tavLst>
                                        <p:tav tm="0">
                                          <p:val>
                                            <p:fltVal val="0.5"/>
                                          </p:val>
                                        </p:tav>
                                        <p:tav tm="100000">
                                          <p:val>
                                            <p:strVal val="#ppt_x"/>
                                          </p:val>
                                        </p:tav>
                                      </p:tavLst>
                                    </p:anim>
                                    <p:anim calcmode="lin" valueType="num">
                                      <p:cBhvr>
                                        <p:cTn id="84" dur="500" fill="hold"/>
                                        <p:tgtEl>
                                          <p:spTgt spid="54"/>
                                        </p:tgtEl>
                                        <p:attrNameLst>
                                          <p:attrName>ppt_y</p:attrName>
                                        </p:attrNameLst>
                                      </p:cBhvr>
                                      <p:tavLst>
                                        <p:tav tm="0">
                                          <p:val>
                                            <p:fltVal val="0.5"/>
                                          </p:val>
                                        </p:tav>
                                        <p:tav tm="100000">
                                          <p:val>
                                            <p:strVal val="#ppt_y"/>
                                          </p:val>
                                        </p:tav>
                                      </p:tavLst>
                                    </p:anim>
                                  </p:childTnLst>
                                </p:cTn>
                              </p:par>
                              <p:par>
                                <p:cTn id="85" presetID="53" presetClass="entr" presetSubtype="528" fill="hold" grpId="0" nodeType="withEffect">
                                  <p:stCondLst>
                                    <p:cond delay="0"/>
                                  </p:stCondLst>
                                  <p:childTnLst>
                                    <p:set>
                                      <p:cBhvr>
                                        <p:cTn id="86" dur="1" fill="hold">
                                          <p:stCondLst>
                                            <p:cond delay="0"/>
                                          </p:stCondLst>
                                        </p:cTn>
                                        <p:tgtEl>
                                          <p:spTgt spid="63"/>
                                        </p:tgtEl>
                                        <p:attrNameLst>
                                          <p:attrName>style.visibility</p:attrName>
                                        </p:attrNameLst>
                                      </p:cBhvr>
                                      <p:to>
                                        <p:strVal val="visible"/>
                                      </p:to>
                                    </p:set>
                                    <p:anim calcmode="lin" valueType="num">
                                      <p:cBhvr>
                                        <p:cTn id="87" dur="500" fill="hold"/>
                                        <p:tgtEl>
                                          <p:spTgt spid="63"/>
                                        </p:tgtEl>
                                        <p:attrNameLst>
                                          <p:attrName>ppt_w</p:attrName>
                                        </p:attrNameLst>
                                      </p:cBhvr>
                                      <p:tavLst>
                                        <p:tav tm="0">
                                          <p:val>
                                            <p:fltVal val="0"/>
                                          </p:val>
                                        </p:tav>
                                        <p:tav tm="100000">
                                          <p:val>
                                            <p:strVal val="#ppt_w"/>
                                          </p:val>
                                        </p:tav>
                                      </p:tavLst>
                                    </p:anim>
                                    <p:anim calcmode="lin" valueType="num">
                                      <p:cBhvr>
                                        <p:cTn id="88" dur="500" fill="hold"/>
                                        <p:tgtEl>
                                          <p:spTgt spid="63"/>
                                        </p:tgtEl>
                                        <p:attrNameLst>
                                          <p:attrName>ppt_h</p:attrName>
                                        </p:attrNameLst>
                                      </p:cBhvr>
                                      <p:tavLst>
                                        <p:tav tm="0">
                                          <p:val>
                                            <p:fltVal val="0"/>
                                          </p:val>
                                        </p:tav>
                                        <p:tav tm="100000">
                                          <p:val>
                                            <p:strVal val="#ppt_h"/>
                                          </p:val>
                                        </p:tav>
                                      </p:tavLst>
                                    </p:anim>
                                    <p:animEffect transition="in" filter="fade">
                                      <p:cBhvr>
                                        <p:cTn id="89" dur="500"/>
                                        <p:tgtEl>
                                          <p:spTgt spid="63"/>
                                        </p:tgtEl>
                                      </p:cBhvr>
                                    </p:animEffect>
                                    <p:anim calcmode="lin" valueType="num">
                                      <p:cBhvr>
                                        <p:cTn id="90" dur="500" fill="hold"/>
                                        <p:tgtEl>
                                          <p:spTgt spid="63"/>
                                        </p:tgtEl>
                                        <p:attrNameLst>
                                          <p:attrName>ppt_x</p:attrName>
                                        </p:attrNameLst>
                                      </p:cBhvr>
                                      <p:tavLst>
                                        <p:tav tm="0">
                                          <p:val>
                                            <p:fltVal val="0.5"/>
                                          </p:val>
                                        </p:tav>
                                        <p:tav tm="100000">
                                          <p:val>
                                            <p:strVal val="#ppt_x"/>
                                          </p:val>
                                        </p:tav>
                                      </p:tavLst>
                                    </p:anim>
                                    <p:anim calcmode="lin" valueType="num">
                                      <p:cBhvr>
                                        <p:cTn id="91" dur="500" fill="hold"/>
                                        <p:tgtEl>
                                          <p:spTgt spid="63"/>
                                        </p:tgtEl>
                                        <p:attrNameLst>
                                          <p:attrName>ppt_y</p:attrName>
                                        </p:attrNameLst>
                                      </p:cBhvr>
                                      <p:tavLst>
                                        <p:tav tm="0">
                                          <p:val>
                                            <p:fltVal val="0.5"/>
                                          </p:val>
                                        </p:tav>
                                        <p:tav tm="100000">
                                          <p:val>
                                            <p:strVal val="#ppt_y"/>
                                          </p:val>
                                        </p:tav>
                                      </p:tavLst>
                                    </p:anim>
                                  </p:childTnLst>
                                </p:cTn>
                              </p:par>
                            </p:childTnLst>
                          </p:cTn>
                        </p:par>
                        <p:par>
                          <p:cTn id="92" fill="hold">
                            <p:stCondLst>
                              <p:cond delay="5750"/>
                            </p:stCondLst>
                            <p:childTnLst>
                              <p:par>
                                <p:cTn id="93" presetID="42" presetClass="entr" presetSubtype="0" fill="hold" grpId="0" nodeType="afterEffect">
                                  <p:stCondLst>
                                    <p:cond delay="0"/>
                                  </p:stCondLst>
                                  <p:childTnLst>
                                    <p:set>
                                      <p:cBhvr>
                                        <p:cTn id="94" dur="1" fill="hold">
                                          <p:stCondLst>
                                            <p:cond delay="0"/>
                                          </p:stCondLst>
                                        </p:cTn>
                                        <p:tgtEl>
                                          <p:spTgt spid="49"/>
                                        </p:tgtEl>
                                        <p:attrNameLst>
                                          <p:attrName>style.visibility</p:attrName>
                                        </p:attrNameLst>
                                      </p:cBhvr>
                                      <p:to>
                                        <p:strVal val="visible"/>
                                      </p:to>
                                    </p:set>
                                    <p:animEffect transition="in" filter="fade">
                                      <p:cBhvr>
                                        <p:cTn id="95" dur="1000"/>
                                        <p:tgtEl>
                                          <p:spTgt spid="49"/>
                                        </p:tgtEl>
                                      </p:cBhvr>
                                    </p:animEffect>
                                    <p:anim calcmode="lin" valueType="num">
                                      <p:cBhvr>
                                        <p:cTn id="96" dur="1000" fill="hold"/>
                                        <p:tgtEl>
                                          <p:spTgt spid="49"/>
                                        </p:tgtEl>
                                        <p:attrNameLst>
                                          <p:attrName>ppt_x</p:attrName>
                                        </p:attrNameLst>
                                      </p:cBhvr>
                                      <p:tavLst>
                                        <p:tav tm="0">
                                          <p:val>
                                            <p:strVal val="#ppt_x"/>
                                          </p:val>
                                        </p:tav>
                                        <p:tav tm="100000">
                                          <p:val>
                                            <p:strVal val="#ppt_x"/>
                                          </p:val>
                                        </p:tav>
                                      </p:tavLst>
                                    </p:anim>
                                    <p:anim calcmode="lin" valueType="num">
                                      <p:cBhvr>
                                        <p:cTn id="97" dur="1000" fill="hold"/>
                                        <p:tgtEl>
                                          <p:spTgt spid="49"/>
                                        </p:tgtEl>
                                        <p:attrNameLst>
                                          <p:attrName>ppt_y</p:attrName>
                                        </p:attrNameLst>
                                      </p:cBhvr>
                                      <p:tavLst>
                                        <p:tav tm="0">
                                          <p:val>
                                            <p:strVal val="#ppt_y+.1"/>
                                          </p:val>
                                        </p:tav>
                                        <p:tav tm="100000">
                                          <p:val>
                                            <p:strVal val="#ppt_y"/>
                                          </p:val>
                                        </p:tav>
                                      </p:tavLst>
                                    </p:anim>
                                  </p:childTnLst>
                                </p:cTn>
                              </p:par>
                            </p:childTnLst>
                          </p:cTn>
                        </p:par>
                        <p:par>
                          <p:cTn id="98" fill="hold">
                            <p:stCondLst>
                              <p:cond delay="6750"/>
                            </p:stCondLst>
                            <p:childTnLst>
                              <p:par>
                                <p:cTn id="99" presetID="53" presetClass="entr" presetSubtype="528" fill="hold" grpId="0" nodeType="afterEffect">
                                  <p:stCondLst>
                                    <p:cond delay="0"/>
                                  </p:stCondLst>
                                  <p:childTnLst>
                                    <p:set>
                                      <p:cBhvr>
                                        <p:cTn id="100" dur="1" fill="hold">
                                          <p:stCondLst>
                                            <p:cond delay="0"/>
                                          </p:stCondLst>
                                        </p:cTn>
                                        <p:tgtEl>
                                          <p:spTgt spid="51"/>
                                        </p:tgtEl>
                                        <p:attrNameLst>
                                          <p:attrName>style.visibility</p:attrName>
                                        </p:attrNameLst>
                                      </p:cBhvr>
                                      <p:to>
                                        <p:strVal val="visible"/>
                                      </p:to>
                                    </p:set>
                                    <p:anim calcmode="lin" valueType="num">
                                      <p:cBhvr>
                                        <p:cTn id="101" dur="500" fill="hold"/>
                                        <p:tgtEl>
                                          <p:spTgt spid="51"/>
                                        </p:tgtEl>
                                        <p:attrNameLst>
                                          <p:attrName>ppt_w</p:attrName>
                                        </p:attrNameLst>
                                      </p:cBhvr>
                                      <p:tavLst>
                                        <p:tav tm="0">
                                          <p:val>
                                            <p:fltVal val="0"/>
                                          </p:val>
                                        </p:tav>
                                        <p:tav tm="100000">
                                          <p:val>
                                            <p:strVal val="#ppt_w"/>
                                          </p:val>
                                        </p:tav>
                                      </p:tavLst>
                                    </p:anim>
                                    <p:anim calcmode="lin" valueType="num">
                                      <p:cBhvr>
                                        <p:cTn id="102" dur="500" fill="hold"/>
                                        <p:tgtEl>
                                          <p:spTgt spid="51"/>
                                        </p:tgtEl>
                                        <p:attrNameLst>
                                          <p:attrName>ppt_h</p:attrName>
                                        </p:attrNameLst>
                                      </p:cBhvr>
                                      <p:tavLst>
                                        <p:tav tm="0">
                                          <p:val>
                                            <p:fltVal val="0"/>
                                          </p:val>
                                        </p:tav>
                                        <p:tav tm="100000">
                                          <p:val>
                                            <p:strVal val="#ppt_h"/>
                                          </p:val>
                                        </p:tav>
                                      </p:tavLst>
                                    </p:anim>
                                    <p:animEffect transition="in" filter="fade">
                                      <p:cBhvr>
                                        <p:cTn id="103" dur="500"/>
                                        <p:tgtEl>
                                          <p:spTgt spid="51"/>
                                        </p:tgtEl>
                                      </p:cBhvr>
                                    </p:animEffect>
                                    <p:anim calcmode="lin" valueType="num">
                                      <p:cBhvr>
                                        <p:cTn id="104" dur="500" fill="hold"/>
                                        <p:tgtEl>
                                          <p:spTgt spid="51"/>
                                        </p:tgtEl>
                                        <p:attrNameLst>
                                          <p:attrName>ppt_x</p:attrName>
                                        </p:attrNameLst>
                                      </p:cBhvr>
                                      <p:tavLst>
                                        <p:tav tm="0">
                                          <p:val>
                                            <p:fltVal val="0.5"/>
                                          </p:val>
                                        </p:tav>
                                        <p:tav tm="100000">
                                          <p:val>
                                            <p:strVal val="#ppt_x"/>
                                          </p:val>
                                        </p:tav>
                                      </p:tavLst>
                                    </p:anim>
                                    <p:anim calcmode="lin" valueType="num">
                                      <p:cBhvr>
                                        <p:cTn id="105" dur="500" fill="hold"/>
                                        <p:tgtEl>
                                          <p:spTgt spid="51"/>
                                        </p:tgtEl>
                                        <p:attrNameLst>
                                          <p:attrName>ppt_y</p:attrName>
                                        </p:attrNameLst>
                                      </p:cBhvr>
                                      <p:tavLst>
                                        <p:tav tm="0">
                                          <p:val>
                                            <p:fltVal val="0.5"/>
                                          </p:val>
                                        </p:tav>
                                        <p:tav tm="100000">
                                          <p:val>
                                            <p:strVal val="#ppt_y"/>
                                          </p:val>
                                        </p:tav>
                                      </p:tavLst>
                                    </p:anim>
                                  </p:childTnLst>
                                </p:cTn>
                              </p:par>
                              <p:par>
                                <p:cTn id="106" presetID="53" presetClass="entr" presetSubtype="528" fill="hold" nodeType="withEffect">
                                  <p:stCondLst>
                                    <p:cond delay="0"/>
                                  </p:stCondLst>
                                  <p:childTnLst>
                                    <p:set>
                                      <p:cBhvr>
                                        <p:cTn id="107" dur="1" fill="hold">
                                          <p:stCondLst>
                                            <p:cond delay="0"/>
                                          </p:stCondLst>
                                        </p:cTn>
                                        <p:tgtEl>
                                          <p:spTgt spid="58"/>
                                        </p:tgtEl>
                                        <p:attrNameLst>
                                          <p:attrName>style.visibility</p:attrName>
                                        </p:attrNameLst>
                                      </p:cBhvr>
                                      <p:to>
                                        <p:strVal val="visible"/>
                                      </p:to>
                                    </p:set>
                                    <p:anim calcmode="lin" valueType="num">
                                      <p:cBhvr>
                                        <p:cTn id="108" dur="500" fill="hold"/>
                                        <p:tgtEl>
                                          <p:spTgt spid="58"/>
                                        </p:tgtEl>
                                        <p:attrNameLst>
                                          <p:attrName>ppt_w</p:attrName>
                                        </p:attrNameLst>
                                      </p:cBhvr>
                                      <p:tavLst>
                                        <p:tav tm="0">
                                          <p:val>
                                            <p:fltVal val="0"/>
                                          </p:val>
                                        </p:tav>
                                        <p:tav tm="100000">
                                          <p:val>
                                            <p:strVal val="#ppt_w"/>
                                          </p:val>
                                        </p:tav>
                                      </p:tavLst>
                                    </p:anim>
                                    <p:anim calcmode="lin" valueType="num">
                                      <p:cBhvr>
                                        <p:cTn id="109" dur="500" fill="hold"/>
                                        <p:tgtEl>
                                          <p:spTgt spid="58"/>
                                        </p:tgtEl>
                                        <p:attrNameLst>
                                          <p:attrName>ppt_h</p:attrName>
                                        </p:attrNameLst>
                                      </p:cBhvr>
                                      <p:tavLst>
                                        <p:tav tm="0">
                                          <p:val>
                                            <p:fltVal val="0"/>
                                          </p:val>
                                        </p:tav>
                                        <p:tav tm="100000">
                                          <p:val>
                                            <p:strVal val="#ppt_h"/>
                                          </p:val>
                                        </p:tav>
                                      </p:tavLst>
                                    </p:anim>
                                    <p:animEffect transition="in" filter="fade">
                                      <p:cBhvr>
                                        <p:cTn id="110" dur="500"/>
                                        <p:tgtEl>
                                          <p:spTgt spid="58"/>
                                        </p:tgtEl>
                                      </p:cBhvr>
                                    </p:animEffect>
                                    <p:anim calcmode="lin" valueType="num">
                                      <p:cBhvr>
                                        <p:cTn id="111" dur="500" fill="hold"/>
                                        <p:tgtEl>
                                          <p:spTgt spid="58"/>
                                        </p:tgtEl>
                                        <p:attrNameLst>
                                          <p:attrName>ppt_x</p:attrName>
                                        </p:attrNameLst>
                                      </p:cBhvr>
                                      <p:tavLst>
                                        <p:tav tm="0">
                                          <p:val>
                                            <p:fltVal val="0.5"/>
                                          </p:val>
                                        </p:tav>
                                        <p:tav tm="100000">
                                          <p:val>
                                            <p:strVal val="#ppt_x"/>
                                          </p:val>
                                        </p:tav>
                                      </p:tavLst>
                                    </p:anim>
                                    <p:anim calcmode="lin" valueType="num">
                                      <p:cBhvr>
                                        <p:cTn id="112" dur="500" fill="hold"/>
                                        <p:tgtEl>
                                          <p:spTgt spid="58"/>
                                        </p:tgtEl>
                                        <p:attrNameLst>
                                          <p:attrName>ppt_y</p:attrName>
                                        </p:attrNameLst>
                                      </p:cBhvr>
                                      <p:tavLst>
                                        <p:tav tm="0">
                                          <p:val>
                                            <p:fltVal val="0.5"/>
                                          </p:val>
                                        </p:tav>
                                        <p:tav tm="100000">
                                          <p:val>
                                            <p:strVal val="#ppt_y"/>
                                          </p:val>
                                        </p:tav>
                                      </p:tavLst>
                                    </p:anim>
                                  </p:childTnLst>
                                </p:cTn>
                              </p:par>
                            </p:childTnLst>
                          </p:cTn>
                        </p:par>
                        <p:par>
                          <p:cTn id="113" fill="hold">
                            <p:stCondLst>
                              <p:cond delay="7250"/>
                            </p:stCondLst>
                            <p:childTnLst>
                              <p:par>
                                <p:cTn id="114" presetID="42" presetClass="entr" presetSubtype="0" fill="hold" grpId="0" nodeType="afterEffect">
                                  <p:stCondLst>
                                    <p:cond delay="0"/>
                                  </p:stCondLst>
                                  <p:childTnLst>
                                    <p:set>
                                      <p:cBhvr>
                                        <p:cTn id="115" dur="1" fill="hold">
                                          <p:stCondLst>
                                            <p:cond delay="0"/>
                                          </p:stCondLst>
                                        </p:cTn>
                                        <p:tgtEl>
                                          <p:spTgt spid="56"/>
                                        </p:tgtEl>
                                        <p:attrNameLst>
                                          <p:attrName>style.visibility</p:attrName>
                                        </p:attrNameLst>
                                      </p:cBhvr>
                                      <p:to>
                                        <p:strVal val="visible"/>
                                      </p:to>
                                    </p:set>
                                    <p:animEffect transition="in" filter="fade">
                                      <p:cBhvr>
                                        <p:cTn id="116" dur="1000"/>
                                        <p:tgtEl>
                                          <p:spTgt spid="56"/>
                                        </p:tgtEl>
                                      </p:cBhvr>
                                    </p:animEffect>
                                    <p:anim calcmode="lin" valueType="num">
                                      <p:cBhvr>
                                        <p:cTn id="117" dur="1000" fill="hold"/>
                                        <p:tgtEl>
                                          <p:spTgt spid="56"/>
                                        </p:tgtEl>
                                        <p:attrNameLst>
                                          <p:attrName>ppt_x</p:attrName>
                                        </p:attrNameLst>
                                      </p:cBhvr>
                                      <p:tavLst>
                                        <p:tav tm="0">
                                          <p:val>
                                            <p:strVal val="#ppt_x"/>
                                          </p:val>
                                        </p:tav>
                                        <p:tav tm="100000">
                                          <p:val>
                                            <p:strVal val="#ppt_x"/>
                                          </p:val>
                                        </p:tav>
                                      </p:tavLst>
                                    </p:anim>
                                    <p:anim calcmode="lin" valueType="num">
                                      <p:cBhvr>
                                        <p:cTn id="118" dur="1000" fill="hold"/>
                                        <p:tgtEl>
                                          <p:spTgt spid="5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43" grpId="0" animBg="1"/>
      <p:bldP spid="44" grpId="0"/>
      <p:bldP spid="46" grpId="0" animBg="1"/>
      <p:bldP spid="49" grpId="0"/>
      <p:bldP spid="51" grpId="0" animBg="1"/>
      <p:bldP spid="54" grpId="0" animBg="1"/>
      <p:bldP spid="56" grpId="0"/>
      <p:bldP spid="63" grpId="0" animBg="1"/>
      <p:bldP spid="64" grpId="0" animBg="1"/>
      <p:bldP spid="42" grpId="0" animBg="1"/>
    </p:bldLst>
  </p:timing>
</p:sld>
</file>

<file path=ppt/slides/slide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56" name="TextBox 55">
            <a:extLst>
              <a:ext uri="{FF2B5EF4-FFF2-40B4-BE49-F238E27FC236}">
                <a16:creationId xmlns:a16="http://schemas.microsoft.com/office/drawing/2014/main" id="{45E8D2D0-EB8C-4B87-9D09-CF3650BF7D5B}"/>
              </a:ext>
            </a:extLst>
          </p:cNvPr>
          <p:cNvSpPr txBox="1"/>
          <p:nvPr/>
        </p:nvSpPr>
        <p:spPr>
          <a:xfrm>
            <a:off x="2995012" y="258364"/>
            <a:ext cx="6025078" cy="118872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
        <p:nvSpPr>
          <p:cNvPr id="15" name="Freeform: Shape 14"/>
          <p:cNvSpPr/>
          <p:nvPr/>
        </p:nvSpPr>
        <p:spPr>
          <a:xfrm>
            <a:off x="1388695" y="1828800"/>
            <a:ext cx="2255926" cy="1091461"/>
          </a:xfrm>
          <a:custGeom>
            <a:avLst/>
            <a:gdLst>
              <a:gd name="connsiteX0" fmla="*/ 48492 w 2434040"/>
              <a:gd name="connsiteY0" fmla="*/ 0 h 1177636"/>
              <a:gd name="connsiteX1" fmla="*/ 196277 w 2434040"/>
              <a:gd name="connsiteY1" fmla="*/ 0 h 1177636"/>
              <a:gd name="connsiteX2" fmla="*/ 242454 w 2434040"/>
              <a:gd name="connsiteY2" fmla="*/ 0 h 1177636"/>
              <a:gd name="connsiteX3" fmla="*/ 2191586 w 2434040"/>
              <a:gd name="connsiteY3" fmla="*/ 0 h 1177636"/>
              <a:gd name="connsiteX4" fmla="*/ 2237762 w 2434040"/>
              <a:gd name="connsiteY4" fmla="*/ 0 h 1177636"/>
              <a:gd name="connsiteX5" fmla="*/ 2385548 w 2434040"/>
              <a:gd name="connsiteY5" fmla="*/ 0 h 1177636"/>
              <a:gd name="connsiteX6" fmla="*/ 2434040 w 2434040"/>
              <a:gd name="connsiteY6" fmla="*/ 48492 h 1177636"/>
              <a:gd name="connsiteX7" fmla="*/ 2434040 w 2434040"/>
              <a:gd name="connsiteY7" fmla="*/ 1129144 h 1177636"/>
              <a:gd name="connsiteX8" fmla="*/ 2385548 w 2434040"/>
              <a:gd name="connsiteY8" fmla="*/ 1177636 h 1177636"/>
              <a:gd name="connsiteX9" fmla="*/ 2237762 w 2434040"/>
              <a:gd name="connsiteY9" fmla="*/ 1177636 h 1177636"/>
              <a:gd name="connsiteX10" fmla="*/ 2191586 w 2434040"/>
              <a:gd name="connsiteY10" fmla="*/ 1177636 h 1177636"/>
              <a:gd name="connsiteX11" fmla="*/ 242454 w 2434040"/>
              <a:gd name="connsiteY11" fmla="*/ 1177636 h 1177636"/>
              <a:gd name="connsiteX12" fmla="*/ 196277 w 2434040"/>
              <a:gd name="connsiteY12" fmla="*/ 1177636 h 1177636"/>
              <a:gd name="connsiteX13" fmla="*/ 48492 w 2434040"/>
              <a:gd name="connsiteY13" fmla="*/ 1177636 h 1177636"/>
              <a:gd name="connsiteX14" fmla="*/ 0 w 2434040"/>
              <a:gd name="connsiteY14" fmla="*/ 1129144 h 1177636"/>
              <a:gd name="connsiteX15" fmla="*/ 0 w 2434040"/>
              <a:gd name="connsiteY15" fmla="*/ 981359 h 1177636"/>
              <a:gd name="connsiteX16" fmla="*/ 0 w 2434040"/>
              <a:gd name="connsiteY16" fmla="*/ 196277 h 1177636"/>
              <a:gd name="connsiteX17" fmla="*/ 0 w 2434040"/>
              <a:gd name="connsiteY17" fmla="*/ 48492 h 1177636"/>
              <a:gd name="connsiteX18" fmla="*/ 48492 w 2434040"/>
              <a:gd name="connsiteY18" fmla="*/ 0 h 1177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34040" h="1177636">
                <a:moveTo>
                  <a:pt x="48492" y="0"/>
                </a:moveTo>
                <a:lnTo>
                  <a:pt x="196277" y="0"/>
                </a:lnTo>
                <a:lnTo>
                  <a:pt x="242454" y="0"/>
                </a:lnTo>
                <a:lnTo>
                  <a:pt x="2191586" y="0"/>
                </a:lnTo>
                <a:lnTo>
                  <a:pt x="2237762" y="0"/>
                </a:lnTo>
                <a:lnTo>
                  <a:pt x="2385548" y="0"/>
                </a:lnTo>
                <a:cubicBezTo>
                  <a:pt x="2412329" y="0"/>
                  <a:pt x="2434040" y="21711"/>
                  <a:pt x="2434040" y="48492"/>
                </a:cubicBezTo>
                <a:lnTo>
                  <a:pt x="2434040" y="1129144"/>
                </a:lnTo>
                <a:cubicBezTo>
                  <a:pt x="2434040" y="1155925"/>
                  <a:pt x="2412329" y="1177636"/>
                  <a:pt x="2385548" y="1177636"/>
                </a:cubicBezTo>
                <a:lnTo>
                  <a:pt x="2237762" y="1177636"/>
                </a:lnTo>
                <a:lnTo>
                  <a:pt x="2191586" y="1177636"/>
                </a:lnTo>
                <a:lnTo>
                  <a:pt x="242454" y="1177636"/>
                </a:lnTo>
                <a:lnTo>
                  <a:pt x="196277" y="1177636"/>
                </a:lnTo>
                <a:lnTo>
                  <a:pt x="48492" y="1177636"/>
                </a:lnTo>
                <a:cubicBezTo>
                  <a:pt x="21711" y="1177636"/>
                  <a:pt x="0" y="1155925"/>
                  <a:pt x="0" y="1129144"/>
                </a:cubicBezTo>
                <a:lnTo>
                  <a:pt x="0" y="981359"/>
                </a:lnTo>
                <a:lnTo>
                  <a:pt x="0" y="196277"/>
                </a:lnTo>
                <a:lnTo>
                  <a:pt x="0" y="48492"/>
                </a:lnTo>
                <a:cubicBezTo>
                  <a:pt x="0" y="21711"/>
                  <a:pt x="21711" y="0"/>
                  <a:pt x="48492" y="0"/>
                </a:cubicBezTo>
                <a:close/>
              </a:path>
            </a:pathLst>
          </a:cu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Freeform: Shape 16"/>
          <p:cNvSpPr/>
          <p:nvPr/>
        </p:nvSpPr>
        <p:spPr>
          <a:xfrm>
            <a:off x="1388695" y="3048667"/>
            <a:ext cx="2255926" cy="3306487"/>
          </a:xfrm>
          <a:custGeom>
            <a:avLst/>
            <a:gdLst>
              <a:gd name="connsiteX0" fmla="*/ 48492 w 2434040"/>
              <a:gd name="connsiteY0" fmla="*/ 0 h 3138056"/>
              <a:gd name="connsiteX1" fmla="*/ 116612 w 2434040"/>
              <a:gd name="connsiteY1" fmla="*/ 0 h 3138056"/>
              <a:gd name="connsiteX2" fmla="*/ 242454 w 2434040"/>
              <a:gd name="connsiteY2" fmla="*/ 0 h 3138056"/>
              <a:gd name="connsiteX3" fmla="*/ 2191586 w 2434040"/>
              <a:gd name="connsiteY3" fmla="*/ 0 h 3138056"/>
              <a:gd name="connsiteX4" fmla="*/ 2317427 w 2434040"/>
              <a:gd name="connsiteY4" fmla="*/ 0 h 3138056"/>
              <a:gd name="connsiteX5" fmla="*/ 2385548 w 2434040"/>
              <a:gd name="connsiteY5" fmla="*/ 0 h 3138056"/>
              <a:gd name="connsiteX6" fmla="*/ 2434040 w 2434040"/>
              <a:gd name="connsiteY6" fmla="*/ 48492 h 3138056"/>
              <a:gd name="connsiteX7" fmla="*/ 2434040 w 2434040"/>
              <a:gd name="connsiteY7" fmla="*/ 3089564 h 3138056"/>
              <a:gd name="connsiteX8" fmla="*/ 2385548 w 2434040"/>
              <a:gd name="connsiteY8" fmla="*/ 3138056 h 3138056"/>
              <a:gd name="connsiteX9" fmla="*/ 2191586 w 2434040"/>
              <a:gd name="connsiteY9" fmla="*/ 3138056 h 3138056"/>
              <a:gd name="connsiteX10" fmla="*/ 2191584 w 2434040"/>
              <a:gd name="connsiteY10" fmla="*/ 3138055 h 3138056"/>
              <a:gd name="connsiteX11" fmla="*/ 242456 w 2434040"/>
              <a:gd name="connsiteY11" fmla="*/ 3138055 h 3138056"/>
              <a:gd name="connsiteX12" fmla="*/ 242454 w 2434040"/>
              <a:gd name="connsiteY12" fmla="*/ 3138056 h 3138056"/>
              <a:gd name="connsiteX13" fmla="*/ 48492 w 2434040"/>
              <a:gd name="connsiteY13" fmla="*/ 3138056 h 3138056"/>
              <a:gd name="connsiteX14" fmla="*/ 0 w 2434040"/>
              <a:gd name="connsiteY14" fmla="*/ 3089564 h 3138056"/>
              <a:gd name="connsiteX15" fmla="*/ 0 w 2434040"/>
              <a:gd name="connsiteY15" fmla="*/ 3021443 h 3138056"/>
              <a:gd name="connsiteX16" fmla="*/ 0 w 2434040"/>
              <a:gd name="connsiteY16" fmla="*/ 2555011 h 3138056"/>
              <a:gd name="connsiteX17" fmla="*/ 0 w 2434040"/>
              <a:gd name="connsiteY17" fmla="*/ 583044 h 3138056"/>
              <a:gd name="connsiteX18" fmla="*/ 0 w 2434040"/>
              <a:gd name="connsiteY18" fmla="*/ 116612 h 3138056"/>
              <a:gd name="connsiteX19" fmla="*/ 0 w 2434040"/>
              <a:gd name="connsiteY19" fmla="*/ 48492 h 3138056"/>
              <a:gd name="connsiteX20" fmla="*/ 48492 w 2434040"/>
              <a:gd name="connsiteY20" fmla="*/ 0 h 3138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434040" h="3138056">
                <a:moveTo>
                  <a:pt x="48492" y="0"/>
                </a:moveTo>
                <a:lnTo>
                  <a:pt x="116612" y="0"/>
                </a:lnTo>
                <a:lnTo>
                  <a:pt x="242454" y="0"/>
                </a:lnTo>
                <a:lnTo>
                  <a:pt x="2191586" y="0"/>
                </a:lnTo>
                <a:lnTo>
                  <a:pt x="2317427" y="0"/>
                </a:lnTo>
                <a:lnTo>
                  <a:pt x="2385548" y="0"/>
                </a:lnTo>
                <a:cubicBezTo>
                  <a:pt x="2412329" y="0"/>
                  <a:pt x="2434040" y="21711"/>
                  <a:pt x="2434040" y="48492"/>
                </a:cubicBezTo>
                <a:lnTo>
                  <a:pt x="2434040" y="3089564"/>
                </a:lnTo>
                <a:cubicBezTo>
                  <a:pt x="2434040" y="3116345"/>
                  <a:pt x="2412329" y="3138056"/>
                  <a:pt x="2385548" y="3138056"/>
                </a:cubicBezTo>
                <a:lnTo>
                  <a:pt x="2191586" y="3138056"/>
                </a:lnTo>
                <a:lnTo>
                  <a:pt x="2191584" y="3138055"/>
                </a:lnTo>
                <a:lnTo>
                  <a:pt x="242456" y="3138055"/>
                </a:lnTo>
                <a:lnTo>
                  <a:pt x="242454" y="3138056"/>
                </a:lnTo>
                <a:lnTo>
                  <a:pt x="48492" y="3138056"/>
                </a:lnTo>
                <a:cubicBezTo>
                  <a:pt x="21711" y="3138056"/>
                  <a:pt x="0" y="3116345"/>
                  <a:pt x="0" y="3089564"/>
                </a:cubicBezTo>
                <a:lnTo>
                  <a:pt x="0" y="3021443"/>
                </a:lnTo>
                <a:lnTo>
                  <a:pt x="0" y="2555011"/>
                </a:lnTo>
                <a:lnTo>
                  <a:pt x="0" y="583044"/>
                </a:lnTo>
                <a:lnTo>
                  <a:pt x="0" y="116612"/>
                </a:lnTo>
                <a:lnTo>
                  <a:pt x="0" y="48492"/>
                </a:lnTo>
                <a:cubicBezTo>
                  <a:pt x="0" y="21711"/>
                  <a:pt x="21711" y="0"/>
                  <a:pt x="48492" y="0"/>
                </a:cubicBezTo>
                <a:close/>
              </a:path>
            </a:pathLst>
          </a:cu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Freeform: Shape 17"/>
          <p:cNvSpPr/>
          <p:nvPr/>
        </p:nvSpPr>
        <p:spPr>
          <a:xfrm>
            <a:off x="1388695" y="5957093"/>
            <a:ext cx="2255926" cy="423745"/>
          </a:xfrm>
          <a:custGeom>
            <a:avLst/>
            <a:gdLst>
              <a:gd name="connsiteX0" fmla="*/ 0 w 2434040"/>
              <a:gd name="connsiteY0" fmla="*/ 0 h 457201"/>
              <a:gd name="connsiteX1" fmla="*/ 2434040 w 2434040"/>
              <a:gd name="connsiteY1" fmla="*/ 0 h 457201"/>
              <a:gd name="connsiteX2" fmla="*/ 2434040 w 2434040"/>
              <a:gd name="connsiteY2" fmla="*/ 307110 h 457201"/>
              <a:gd name="connsiteX3" fmla="*/ 2434040 w 2434040"/>
              <a:gd name="connsiteY3" fmla="*/ 356758 h 457201"/>
              <a:gd name="connsiteX4" fmla="*/ 2434040 w 2434040"/>
              <a:gd name="connsiteY4" fmla="*/ 427182 h 457201"/>
              <a:gd name="connsiteX5" fmla="*/ 2404021 w 2434040"/>
              <a:gd name="connsiteY5" fmla="*/ 457201 h 457201"/>
              <a:gd name="connsiteX6" fmla="*/ 30019 w 2434040"/>
              <a:gd name="connsiteY6" fmla="*/ 457201 h 457201"/>
              <a:gd name="connsiteX7" fmla="*/ 0 w 2434040"/>
              <a:gd name="connsiteY7" fmla="*/ 427182 h 457201"/>
              <a:gd name="connsiteX8" fmla="*/ 0 w 2434040"/>
              <a:gd name="connsiteY8" fmla="*/ 356758 h 457201"/>
              <a:gd name="connsiteX9" fmla="*/ 0 w 2434040"/>
              <a:gd name="connsiteY9" fmla="*/ 307110 h 4572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34040" h="457201">
                <a:moveTo>
                  <a:pt x="0" y="0"/>
                </a:moveTo>
                <a:lnTo>
                  <a:pt x="2434040" y="0"/>
                </a:lnTo>
                <a:lnTo>
                  <a:pt x="2434040" y="307110"/>
                </a:lnTo>
                <a:lnTo>
                  <a:pt x="2434040" y="356758"/>
                </a:lnTo>
                <a:lnTo>
                  <a:pt x="2434040" y="427182"/>
                </a:lnTo>
                <a:cubicBezTo>
                  <a:pt x="2434040" y="443761"/>
                  <a:pt x="2420600" y="457201"/>
                  <a:pt x="2404021" y="457201"/>
                </a:cubicBezTo>
                <a:lnTo>
                  <a:pt x="30019" y="457201"/>
                </a:lnTo>
                <a:cubicBezTo>
                  <a:pt x="13440" y="457201"/>
                  <a:pt x="0" y="443761"/>
                  <a:pt x="0" y="427182"/>
                </a:cubicBezTo>
                <a:lnTo>
                  <a:pt x="0" y="356758"/>
                </a:lnTo>
                <a:lnTo>
                  <a:pt x="0" y="307110"/>
                </a:lnTo>
                <a:close/>
              </a:path>
            </a:pathLst>
          </a:custGeom>
          <a:solidFill>
            <a:schemeClr val="tx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TextBox 32"/>
          <p:cNvSpPr txBox="1"/>
          <p:nvPr/>
        </p:nvSpPr>
        <p:spPr>
          <a:xfrm>
            <a:off x="1388695" y="3291839"/>
            <a:ext cx="2238148" cy="2651760"/>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DOLOR 01</a:t>
            </a:r>
          </a:p>
          <a:p>
            <a:pPr algn="ctr"/>
            <a:endParaRPr lang="en-US" sz="8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marL="171450" indent="-1714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a:t>
            </a:r>
          </a:p>
        </p:txBody>
      </p:sp>
      <p:sp>
        <p:nvSpPr>
          <p:cNvPr id="34" name="TextBox 33"/>
          <p:cNvSpPr txBox="1"/>
          <p:nvPr/>
        </p:nvSpPr>
        <p:spPr>
          <a:xfrm>
            <a:off x="1520846" y="6035040"/>
            <a:ext cx="1937582" cy="285255"/>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Dolor</a:t>
            </a:r>
          </a:p>
        </p:txBody>
      </p:sp>
      <p:sp>
        <p:nvSpPr>
          <p:cNvPr id="35" name="Freeform: Shape 34"/>
          <p:cNvSpPr/>
          <p:nvPr/>
        </p:nvSpPr>
        <p:spPr>
          <a:xfrm>
            <a:off x="3712567" y="1840477"/>
            <a:ext cx="2255926" cy="1091461"/>
          </a:xfrm>
          <a:custGeom>
            <a:avLst/>
            <a:gdLst>
              <a:gd name="connsiteX0" fmla="*/ 48492 w 2434040"/>
              <a:gd name="connsiteY0" fmla="*/ 0 h 1177636"/>
              <a:gd name="connsiteX1" fmla="*/ 196277 w 2434040"/>
              <a:gd name="connsiteY1" fmla="*/ 0 h 1177636"/>
              <a:gd name="connsiteX2" fmla="*/ 242454 w 2434040"/>
              <a:gd name="connsiteY2" fmla="*/ 0 h 1177636"/>
              <a:gd name="connsiteX3" fmla="*/ 2191586 w 2434040"/>
              <a:gd name="connsiteY3" fmla="*/ 0 h 1177636"/>
              <a:gd name="connsiteX4" fmla="*/ 2237762 w 2434040"/>
              <a:gd name="connsiteY4" fmla="*/ 0 h 1177636"/>
              <a:gd name="connsiteX5" fmla="*/ 2385548 w 2434040"/>
              <a:gd name="connsiteY5" fmla="*/ 0 h 1177636"/>
              <a:gd name="connsiteX6" fmla="*/ 2434040 w 2434040"/>
              <a:gd name="connsiteY6" fmla="*/ 48492 h 1177636"/>
              <a:gd name="connsiteX7" fmla="*/ 2434040 w 2434040"/>
              <a:gd name="connsiteY7" fmla="*/ 1129144 h 1177636"/>
              <a:gd name="connsiteX8" fmla="*/ 2385548 w 2434040"/>
              <a:gd name="connsiteY8" fmla="*/ 1177636 h 1177636"/>
              <a:gd name="connsiteX9" fmla="*/ 2237762 w 2434040"/>
              <a:gd name="connsiteY9" fmla="*/ 1177636 h 1177636"/>
              <a:gd name="connsiteX10" fmla="*/ 2191586 w 2434040"/>
              <a:gd name="connsiteY10" fmla="*/ 1177636 h 1177636"/>
              <a:gd name="connsiteX11" fmla="*/ 242454 w 2434040"/>
              <a:gd name="connsiteY11" fmla="*/ 1177636 h 1177636"/>
              <a:gd name="connsiteX12" fmla="*/ 196277 w 2434040"/>
              <a:gd name="connsiteY12" fmla="*/ 1177636 h 1177636"/>
              <a:gd name="connsiteX13" fmla="*/ 48492 w 2434040"/>
              <a:gd name="connsiteY13" fmla="*/ 1177636 h 1177636"/>
              <a:gd name="connsiteX14" fmla="*/ 0 w 2434040"/>
              <a:gd name="connsiteY14" fmla="*/ 1129144 h 1177636"/>
              <a:gd name="connsiteX15" fmla="*/ 0 w 2434040"/>
              <a:gd name="connsiteY15" fmla="*/ 981359 h 1177636"/>
              <a:gd name="connsiteX16" fmla="*/ 0 w 2434040"/>
              <a:gd name="connsiteY16" fmla="*/ 196277 h 1177636"/>
              <a:gd name="connsiteX17" fmla="*/ 0 w 2434040"/>
              <a:gd name="connsiteY17" fmla="*/ 48492 h 1177636"/>
              <a:gd name="connsiteX18" fmla="*/ 48492 w 2434040"/>
              <a:gd name="connsiteY18" fmla="*/ 0 h 1177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34040" h="1177636">
                <a:moveTo>
                  <a:pt x="48492" y="0"/>
                </a:moveTo>
                <a:lnTo>
                  <a:pt x="196277" y="0"/>
                </a:lnTo>
                <a:lnTo>
                  <a:pt x="242454" y="0"/>
                </a:lnTo>
                <a:lnTo>
                  <a:pt x="2191586" y="0"/>
                </a:lnTo>
                <a:lnTo>
                  <a:pt x="2237762" y="0"/>
                </a:lnTo>
                <a:lnTo>
                  <a:pt x="2385548" y="0"/>
                </a:lnTo>
                <a:cubicBezTo>
                  <a:pt x="2412329" y="0"/>
                  <a:pt x="2434040" y="21711"/>
                  <a:pt x="2434040" y="48492"/>
                </a:cubicBezTo>
                <a:lnTo>
                  <a:pt x="2434040" y="1129144"/>
                </a:lnTo>
                <a:cubicBezTo>
                  <a:pt x="2434040" y="1155925"/>
                  <a:pt x="2412329" y="1177636"/>
                  <a:pt x="2385548" y="1177636"/>
                </a:cubicBezTo>
                <a:lnTo>
                  <a:pt x="2237762" y="1177636"/>
                </a:lnTo>
                <a:lnTo>
                  <a:pt x="2191586" y="1177636"/>
                </a:lnTo>
                <a:lnTo>
                  <a:pt x="242454" y="1177636"/>
                </a:lnTo>
                <a:lnTo>
                  <a:pt x="196277" y="1177636"/>
                </a:lnTo>
                <a:lnTo>
                  <a:pt x="48492" y="1177636"/>
                </a:lnTo>
                <a:cubicBezTo>
                  <a:pt x="21711" y="1177636"/>
                  <a:pt x="0" y="1155925"/>
                  <a:pt x="0" y="1129144"/>
                </a:cubicBezTo>
                <a:lnTo>
                  <a:pt x="0" y="981359"/>
                </a:lnTo>
                <a:lnTo>
                  <a:pt x="0" y="196277"/>
                </a:lnTo>
                <a:lnTo>
                  <a:pt x="0" y="48492"/>
                </a:lnTo>
                <a:cubicBezTo>
                  <a:pt x="0" y="21711"/>
                  <a:pt x="21711" y="0"/>
                  <a:pt x="48492" y="0"/>
                </a:cubicBez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Freeform: Shape 35"/>
          <p:cNvSpPr/>
          <p:nvPr/>
        </p:nvSpPr>
        <p:spPr>
          <a:xfrm>
            <a:off x="3712567" y="3048667"/>
            <a:ext cx="2255926" cy="3306487"/>
          </a:xfrm>
          <a:custGeom>
            <a:avLst/>
            <a:gdLst>
              <a:gd name="connsiteX0" fmla="*/ 48492 w 2434040"/>
              <a:gd name="connsiteY0" fmla="*/ 0 h 3138056"/>
              <a:gd name="connsiteX1" fmla="*/ 116612 w 2434040"/>
              <a:gd name="connsiteY1" fmla="*/ 0 h 3138056"/>
              <a:gd name="connsiteX2" fmla="*/ 242454 w 2434040"/>
              <a:gd name="connsiteY2" fmla="*/ 0 h 3138056"/>
              <a:gd name="connsiteX3" fmla="*/ 2191586 w 2434040"/>
              <a:gd name="connsiteY3" fmla="*/ 0 h 3138056"/>
              <a:gd name="connsiteX4" fmla="*/ 2317427 w 2434040"/>
              <a:gd name="connsiteY4" fmla="*/ 0 h 3138056"/>
              <a:gd name="connsiteX5" fmla="*/ 2385548 w 2434040"/>
              <a:gd name="connsiteY5" fmla="*/ 0 h 3138056"/>
              <a:gd name="connsiteX6" fmla="*/ 2434040 w 2434040"/>
              <a:gd name="connsiteY6" fmla="*/ 48492 h 3138056"/>
              <a:gd name="connsiteX7" fmla="*/ 2434040 w 2434040"/>
              <a:gd name="connsiteY7" fmla="*/ 3089564 h 3138056"/>
              <a:gd name="connsiteX8" fmla="*/ 2385548 w 2434040"/>
              <a:gd name="connsiteY8" fmla="*/ 3138056 h 3138056"/>
              <a:gd name="connsiteX9" fmla="*/ 2191586 w 2434040"/>
              <a:gd name="connsiteY9" fmla="*/ 3138056 h 3138056"/>
              <a:gd name="connsiteX10" fmla="*/ 2191584 w 2434040"/>
              <a:gd name="connsiteY10" fmla="*/ 3138055 h 3138056"/>
              <a:gd name="connsiteX11" fmla="*/ 242456 w 2434040"/>
              <a:gd name="connsiteY11" fmla="*/ 3138055 h 3138056"/>
              <a:gd name="connsiteX12" fmla="*/ 242454 w 2434040"/>
              <a:gd name="connsiteY12" fmla="*/ 3138056 h 3138056"/>
              <a:gd name="connsiteX13" fmla="*/ 48492 w 2434040"/>
              <a:gd name="connsiteY13" fmla="*/ 3138056 h 3138056"/>
              <a:gd name="connsiteX14" fmla="*/ 0 w 2434040"/>
              <a:gd name="connsiteY14" fmla="*/ 3089564 h 3138056"/>
              <a:gd name="connsiteX15" fmla="*/ 0 w 2434040"/>
              <a:gd name="connsiteY15" fmla="*/ 3021443 h 3138056"/>
              <a:gd name="connsiteX16" fmla="*/ 0 w 2434040"/>
              <a:gd name="connsiteY16" fmla="*/ 2555011 h 3138056"/>
              <a:gd name="connsiteX17" fmla="*/ 0 w 2434040"/>
              <a:gd name="connsiteY17" fmla="*/ 583044 h 3138056"/>
              <a:gd name="connsiteX18" fmla="*/ 0 w 2434040"/>
              <a:gd name="connsiteY18" fmla="*/ 116612 h 3138056"/>
              <a:gd name="connsiteX19" fmla="*/ 0 w 2434040"/>
              <a:gd name="connsiteY19" fmla="*/ 48492 h 3138056"/>
              <a:gd name="connsiteX20" fmla="*/ 48492 w 2434040"/>
              <a:gd name="connsiteY20" fmla="*/ 0 h 3138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434040" h="3138056">
                <a:moveTo>
                  <a:pt x="48492" y="0"/>
                </a:moveTo>
                <a:lnTo>
                  <a:pt x="116612" y="0"/>
                </a:lnTo>
                <a:lnTo>
                  <a:pt x="242454" y="0"/>
                </a:lnTo>
                <a:lnTo>
                  <a:pt x="2191586" y="0"/>
                </a:lnTo>
                <a:lnTo>
                  <a:pt x="2317427" y="0"/>
                </a:lnTo>
                <a:lnTo>
                  <a:pt x="2385548" y="0"/>
                </a:lnTo>
                <a:cubicBezTo>
                  <a:pt x="2412329" y="0"/>
                  <a:pt x="2434040" y="21711"/>
                  <a:pt x="2434040" y="48492"/>
                </a:cubicBezTo>
                <a:lnTo>
                  <a:pt x="2434040" y="3089564"/>
                </a:lnTo>
                <a:cubicBezTo>
                  <a:pt x="2434040" y="3116345"/>
                  <a:pt x="2412329" y="3138056"/>
                  <a:pt x="2385548" y="3138056"/>
                </a:cubicBezTo>
                <a:lnTo>
                  <a:pt x="2191586" y="3138056"/>
                </a:lnTo>
                <a:lnTo>
                  <a:pt x="2191584" y="3138055"/>
                </a:lnTo>
                <a:lnTo>
                  <a:pt x="242456" y="3138055"/>
                </a:lnTo>
                <a:lnTo>
                  <a:pt x="242454" y="3138056"/>
                </a:lnTo>
                <a:lnTo>
                  <a:pt x="48492" y="3138056"/>
                </a:lnTo>
                <a:cubicBezTo>
                  <a:pt x="21711" y="3138056"/>
                  <a:pt x="0" y="3116345"/>
                  <a:pt x="0" y="3089564"/>
                </a:cubicBezTo>
                <a:lnTo>
                  <a:pt x="0" y="3021443"/>
                </a:lnTo>
                <a:lnTo>
                  <a:pt x="0" y="2555011"/>
                </a:lnTo>
                <a:lnTo>
                  <a:pt x="0" y="583044"/>
                </a:lnTo>
                <a:lnTo>
                  <a:pt x="0" y="116612"/>
                </a:lnTo>
                <a:lnTo>
                  <a:pt x="0" y="48492"/>
                </a:lnTo>
                <a:cubicBezTo>
                  <a:pt x="0" y="21711"/>
                  <a:pt x="21711" y="0"/>
                  <a:pt x="48492" y="0"/>
                </a:cubicBez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Freeform: Shape 36"/>
          <p:cNvSpPr/>
          <p:nvPr/>
        </p:nvSpPr>
        <p:spPr>
          <a:xfrm>
            <a:off x="3712567" y="5968770"/>
            <a:ext cx="2255926" cy="423745"/>
          </a:xfrm>
          <a:custGeom>
            <a:avLst/>
            <a:gdLst>
              <a:gd name="connsiteX0" fmla="*/ 0 w 2434040"/>
              <a:gd name="connsiteY0" fmla="*/ 0 h 457201"/>
              <a:gd name="connsiteX1" fmla="*/ 2434040 w 2434040"/>
              <a:gd name="connsiteY1" fmla="*/ 0 h 457201"/>
              <a:gd name="connsiteX2" fmla="*/ 2434040 w 2434040"/>
              <a:gd name="connsiteY2" fmla="*/ 307110 h 457201"/>
              <a:gd name="connsiteX3" fmla="*/ 2434040 w 2434040"/>
              <a:gd name="connsiteY3" fmla="*/ 356758 h 457201"/>
              <a:gd name="connsiteX4" fmla="*/ 2434040 w 2434040"/>
              <a:gd name="connsiteY4" fmla="*/ 427182 h 457201"/>
              <a:gd name="connsiteX5" fmla="*/ 2404021 w 2434040"/>
              <a:gd name="connsiteY5" fmla="*/ 457201 h 457201"/>
              <a:gd name="connsiteX6" fmla="*/ 30019 w 2434040"/>
              <a:gd name="connsiteY6" fmla="*/ 457201 h 457201"/>
              <a:gd name="connsiteX7" fmla="*/ 0 w 2434040"/>
              <a:gd name="connsiteY7" fmla="*/ 427182 h 457201"/>
              <a:gd name="connsiteX8" fmla="*/ 0 w 2434040"/>
              <a:gd name="connsiteY8" fmla="*/ 356758 h 457201"/>
              <a:gd name="connsiteX9" fmla="*/ 0 w 2434040"/>
              <a:gd name="connsiteY9" fmla="*/ 307110 h 4572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34040" h="457201">
                <a:moveTo>
                  <a:pt x="0" y="0"/>
                </a:moveTo>
                <a:lnTo>
                  <a:pt x="2434040" y="0"/>
                </a:lnTo>
                <a:lnTo>
                  <a:pt x="2434040" y="307110"/>
                </a:lnTo>
                <a:lnTo>
                  <a:pt x="2434040" y="356758"/>
                </a:lnTo>
                <a:lnTo>
                  <a:pt x="2434040" y="427182"/>
                </a:lnTo>
                <a:cubicBezTo>
                  <a:pt x="2434040" y="443761"/>
                  <a:pt x="2420600" y="457201"/>
                  <a:pt x="2404021" y="457201"/>
                </a:cubicBezTo>
                <a:lnTo>
                  <a:pt x="30019" y="457201"/>
                </a:lnTo>
                <a:cubicBezTo>
                  <a:pt x="13440" y="457201"/>
                  <a:pt x="0" y="443761"/>
                  <a:pt x="0" y="427182"/>
                </a:cubicBezTo>
                <a:lnTo>
                  <a:pt x="0" y="356758"/>
                </a:lnTo>
                <a:lnTo>
                  <a:pt x="0" y="307110"/>
                </a:lnTo>
                <a:close/>
              </a:path>
            </a:pathLst>
          </a:custGeom>
          <a:solidFill>
            <a:schemeClr val="tx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TextBox 40"/>
          <p:cNvSpPr txBox="1"/>
          <p:nvPr/>
        </p:nvSpPr>
        <p:spPr>
          <a:xfrm>
            <a:off x="3844718" y="6035040"/>
            <a:ext cx="1937582" cy="285255"/>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Dolor</a:t>
            </a:r>
          </a:p>
        </p:txBody>
      </p:sp>
      <p:sp>
        <p:nvSpPr>
          <p:cNvPr id="42" name="Freeform: Shape 41"/>
          <p:cNvSpPr/>
          <p:nvPr/>
        </p:nvSpPr>
        <p:spPr>
          <a:xfrm>
            <a:off x="6036438" y="1844771"/>
            <a:ext cx="2255926" cy="1091461"/>
          </a:xfrm>
          <a:custGeom>
            <a:avLst/>
            <a:gdLst>
              <a:gd name="connsiteX0" fmla="*/ 48492 w 2434040"/>
              <a:gd name="connsiteY0" fmla="*/ 0 h 1177636"/>
              <a:gd name="connsiteX1" fmla="*/ 196277 w 2434040"/>
              <a:gd name="connsiteY1" fmla="*/ 0 h 1177636"/>
              <a:gd name="connsiteX2" fmla="*/ 242454 w 2434040"/>
              <a:gd name="connsiteY2" fmla="*/ 0 h 1177636"/>
              <a:gd name="connsiteX3" fmla="*/ 2191586 w 2434040"/>
              <a:gd name="connsiteY3" fmla="*/ 0 h 1177636"/>
              <a:gd name="connsiteX4" fmla="*/ 2237762 w 2434040"/>
              <a:gd name="connsiteY4" fmla="*/ 0 h 1177636"/>
              <a:gd name="connsiteX5" fmla="*/ 2385548 w 2434040"/>
              <a:gd name="connsiteY5" fmla="*/ 0 h 1177636"/>
              <a:gd name="connsiteX6" fmla="*/ 2434040 w 2434040"/>
              <a:gd name="connsiteY6" fmla="*/ 48492 h 1177636"/>
              <a:gd name="connsiteX7" fmla="*/ 2434040 w 2434040"/>
              <a:gd name="connsiteY7" fmla="*/ 1129144 h 1177636"/>
              <a:gd name="connsiteX8" fmla="*/ 2385548 w 2434040"/>
              <a:gd name="connsiteY8" fmla="*/ 1177636 h 1177636"/>
              <a:gd name="connsiteX9" fmla="*/ 2237762 w 2434040"/>
              <a:gd name="connsiteY9" fmla="*/ 1177636 h 1177636"/>
              <a:gd name="connsiteX10" fmla="*/ 2191586 w 2434040"/>
              <a:gd name="connsiteY10" fmla="*/ 1177636 h 1177636"/>
              <a:gd name="connsiteX11" fmla="*/ 242454 w 2434040"/>
              <a:gd name="connsiteY11" fmla="*/ 1177636 h 1177636"/>
              <a:gd name="connsiteX12" fmla="*/ 196277 w 2434040"/>
              <a:gd name="connsiteY12" fmla="*/ 1177636 h 1177636"/>
              <a:gd name="connsiteX13" fmla="*/ 48492 w 2434040"/>
              <a:gd name="connsiteY13" fmla="*/ 1177636 h 1177636"/>
              <a:gd name="connsiteX14" fmla="*/ 0 w 2434040"/>
              <a:gd name="connsiteY14" fmla="*/ 1129144 h 1177636"/>
              <a:gd name="connsiteX15" fmla="*/ 0 w 2434040"/>
              <a:gd name="connsiteY15" fmla="*/ 981359 h 1177636"/>
              <a:gd name="connsiteX16" fmla="*/ 0 w 2434040"/>
              <a:gd name="connsiteY16" fmla="*/ 196277 h 1177636"/>
              <a:gd name="connsiteX17" fmla="*/ 0 w 2434040"/>
              <a:gd name="connsiteY17" fmla="*/ 48492 h 1177636"/>
              <a:gd name="connsiteX18" fmla="*/ 48492 w 2434040"/>
              <a:gd name="connsiteY18" fmla="*/ 0 h 1177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34040" h="1177636">
                <a:moveTo>
                  <a:pt x="48492" y="0"/>
                </a:moveTo>
                <a:lnTo>
                  <a:pt x="196277" y="0"/>
                </a:lnTo>
                <a:lnTo>
                  <a:pt x="242454" y="0"/>
                </a:lnTo>
                <a:lnTo>
                  <a:pt x="2191586" y="0"/>
                </a:lnTo>
                <a:lnTo>
                  <a:pt x="2237762" y="0"/>
                </a:lnTo>
                <a:lnTo>
                  <a:pt x="2385548" y="0"/>
                </a:lnTo>
                <a:cubicBezTo>
                  <a:pt x="2412329" y="0"/>
                  <a:pt x="2434040" y="21711"/>
                  <a:pt x="2434040" y="48492"/>
                </a:cubicBezTo>
                <a:lnTo>
                  <a:pt x="2434040" y="1129144"/>
                </a:lnTo>
                <a:cubicBezTo>
                  <a:pt x="2434040" y="1155925"/>
                  <a:pt x="2412329" y="1177636"/>
                  <a:pt x="2385548" y="1177636"/>
                </a:cubicBezTo>
                <a:lnTo>
                  <a:pt x="2237762" y="1177636"/>
                </a:lnTo>
                <a:lnTo>
                  <a:pt x="2191586" y="1177636"/>
                </a:lnTo>
                <a:lnTo>
                  <a:pt x="242454" y="1177636"/>
                </a:lnTo>
                <a:lnTo>
                  <a:pt x="196277" y="1177636"/>
                </a:lnTo>
                <a:lnTo>
                  <a:pt x="48492" y="1177636"/>
                </a:lnTo>
                <a:cubicBezTo>
                  <a:pt x="21711" y="1177636"/>
                  <a:pt x="0" y="1155925"/>
                  <a:pt x="0" y="1129144"/>
                </a:cubicBezTo>
                <a:lnTo>
                  <a:pt x="0" y="981359"/>
                </a:lnTo>
                <a:lnTo>
                  <a:pt x="0" y="196277"/>
                </a:lnTo>
                <a:lnTo>
                  <a:pt x="0" y="48492"/>
                </a:lnTo>
                <a:cubicBezTo>
                  <a:pt x="0" y="21711"/>
                  <a:pt x="21711" y="0"/>
                  <a:pt x="48492" y="0"/>
                </a:cubicBezTo>
                <a:close/>
              </a:path>
            </a:pathLst>
          </a:cu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Freeform: Shape 42"/>
          <p:cNvSpPr/>
          <p:nvPr/>
        </p:nvSpPr>
        <p:spPr>
          <a:xfrm>
            <a:off x="6036438" y="3048667"/>
            <a:ext cx="2255926" cy="3306487"/>
          </a:xfrm>
          <a:custGeom>
            <a:avLst/>
            <a:gdLst>
              <a:gd name="connsiteX0" fmla="*/ 48492 w 2434040"/>
              <a:gd name="connsiteY0" fmla="*/ 0 h 3138056"/>
              <a:gd name="connsiteX1" fmla="*/ 116612 w 2434040"/>
              <a:gd name="connsiteY1" fmla="*/ 0 h 3138056"/>
              <a:gd name="connsiteX2" fmla="*/ 242454 w 2434040"/>
              <a:gd name="connsiteY2" fmla="*/ 0 h 3138056"/>
              <a:gd name="connsiteX3" fmla="*/ 2191586 w 2434040"/>
              <a:gd name="connsiteY3" fmla="*/ 0 h 3138056"/>
              <a:gd name="connsiteX4" fmla="*/ 2317427 w 2434040"/>
              <a:gd name="connsiteY4" fmla="*/ 0 h 3138056"/>
              <a:gd name="connsiteX5" fmla="*/ 2385548 w 2434040"/>
              <a:gd name="connsiteY5" fmla="*/ 0 h 3138056"/>
              <a:gd name="connsiteX6" fmla="*/ 2434040 w 2434040"/>
              <a:gd name="connsiteY6" fmla="*/ 48492 h 3138056"/>
              <a:gd name="connsiteX7" fmla="*/ 2434040 w 2434040"/>
              <a:gd name="connsiteY7" fmla="*/ 3089564 h 3138056"/>
              <a:gd name="connsiteX8" fmla="*/ 2385548 w 2434040"/>
              <a:gd name="connsiteY8" fmla="*/ 3138056 h 3138056"/>
              <a:gd name="connsiteX9" fmla="*/ 2191586 w 2434040"/>
              <a:gd name="connsiteY9" fmla="*/ 3138056 h 3138056"/>
              <a:gd name="connsiteX10" fmla="*/ 2191584 w 2434040"/>
              <a:gd name="connsiteY10" fmla="*/ 3138055 h 3138056"/>
              <a:gd name="connsiteX11" fmla="*/ 242456 w 2434040"/>
              <a:gd name="connsiteY11" fmla="*/ 3138055 h 3138056"/>
              <a:gd name="connsiteX12" fmla="*/ 242454 w 2434040"/>
              <a:gd name="connsiteY12" fmla="*/ 3138056 h 3138056"/>
              <a:gd name="connsiteX13" fmla="*/ 48492 w 2434040"/>
              <a:gd name="connsiteY13" fmla="*/ 3138056 h 3138056"/>
              <a:gd name="connsiteX14" fmla="*/ 0 w 2434040"/>
              <a:gd name="connsiteY14" fmla="*/ 3089564 h 3138056"/>
              <a:gd name="connsiteX15" fmla="*/ 0 w 2434040"/>
              <a:gd name="connsiteY15" fmla="*/ 3021443 h 3138056"/>
              <a:gd name="connsiteX16" fmla="*/ 0 w 2434040"/>
              <a:gd name="connsiteY16" fmla="*/ 2555011 h 3138056"/>
              <a:gd name="connsiteX17" fmla="*/ 0 w 2434040"/>
              <a:gd name="connsiteY17" fmla="*/ 583044 h 3138056"/>
              <a:gd name="connsiteX18" fmla="*/ 0 w 2434040"/>
              <a:gd name="connsiteY18" fmla="*/ 116612 h 3138056"/>
              <a:gd name="connsiteX19" fmla="*/ 0 w 2434040"/>
              <a:gd name="connsiteY19" fmla="*/ 48492 h 3138056"/>
              <a:gd name="connsiteX20" fmla="*/ 48492 w 2434040"/>
              <a:gd name="connsiteY20" fmla="*/ 0 h 3138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434040" h="3138056">
                <a:moveTo>
                  <a:pt x="48492" y="0"/>
                </a:moveTo>
                <a:lnTo>
                  <a:pt x="116612" y="0"/>
                </a:lnTo>
                <a:lnTo>
                  <a:pt x="242454" y="0"/>
                </a:lnTo>
                <a:lnTo>
                  <a:pt x="2191586" y="0"/>
                </a:lnTo>
                <a:lnTo>
                  <a:pt x="2317427" y="0"/>
                </a:lnTo>
                <a:lnTo>
                  <a:pt x="2385548" y="0"/>
                </a:lnTo>
                <a:cubicBezTo>
                  <a:pt x="2412329" y="0"/>
                  <a:pt x="2434040" y="21711"/>
                  <a:pt x="2434040" y="48492"/>
                </a:cubicBezTo>
                <a:lnTo>
                  <a:pt x="2434040" y="3089564"/>
                </a:lnTo>
                <a:cubicBezTo>
                  <a:pt x="2434040" y="3116345"/>
                  <a:pt x="2412329" y="3138056"/>
                  <a:pt x="2385548" y="3138056"/>
                </a:cubicBezTo>
                <a:lnTo>
                  <a:pt x="2191586" y="3138056"/>
                </a:lnTo>
                <a:lnTo>
                  <a:pt x="2191584" y="3138055"/>
                </a:lnTo>
                <a:lnTo>
                  <a:pt x="242456" y="3138055"/>
                </a:lnTo>
                <a:lnTo>
                  <a:pt x="242454" y="3138056"/>
                </a:lnTo>
                <a:lnTo>
                  <a:pt x="48492" y="3138056"/>
                </a:lnTo>
                <a:cubicBezTo>
                  <a:pt x="21711" y="3138056"/>
                  <a:pt x="0" y="3116345"/>
                  <a:pt x="0" y="3089564"/>
                </a:cubicBezTo>
                <a:lnTo>
                  <a:pt x="0" y="3021443"/>
                </a:lnTo>
                <a:lnTo>
                  <a:pt x="0" y="2555011"/>
                </a:lnTo>
                <a:lnTo>
                  <a:pt x="0" y="583044"/>
                </a:lnTo>
                <a:lnTo>
                  <a:pt x="0" y="116612"/>
                </a:lnTo>
                <a:lnTo>
                  <a:pt x="0" y="48492"/>
                </a:lnTo>
                <a:cubicBezTo>
                  <a:pt x="0" y="21711"/>
                  <a:pt x="21711" y="0"/>
                  <a:pt x="48492" y="0"/>
                </a:cubicBezTo>
                <a:close/>
              </a:path>
            </a:pathLst>
          </a:cu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Freeform: Shape 43"/>
          <p:cNvSpPr/>
          <p:nvPr/>
        </p:nvSpPr>
        <p:spPr>
          <a:xfrm>
            <a:off x="6036438" y="5973064"/>
            <a:ext cx="2255926" cy="423745"/>
          </a:xfrm>
          <a:custGeom>
            <a:avLst/>
            <a:gdLst>
              <a:gd name="connsiteX0" fmla="*/ 0 w 2434040"/>
              <a:gd name="connsiteY0" fmla="*/ 0 h 457201"/>
              <a:gd name="connsiteX1" fmla="*/ 2434040 w 2434040"/>
              <a:gd name="connsiteY1" fmla="*/ 0 h 457201"/>
              <a:gd name="connsiteX2" fmla="*/ 2434040 w 2434040"/>
              <a:gd name="connsiteY2" fmla="*/ 307110 h 457201"/>
              <a:gd name="connsiteX3" fmla="*/ 2434040 w 2434040"/>
              <a:gd name="connsiteY3" fmla="*/ 356758 h 457201"/>
              <a:gd name="connsiteX4" fmla="*/ 2434040 w 2434040"/>
              <a:gd name="connsiteY4" fmla="*/ 427182 h 457201"/>
              <a:gd name="connsiteX5" fmla="*/ 2404021 w 2434040"/>
              <a:gd name="connsiteY5" fmla="*/ 457201 h 457201"/>
              <a:gd name="connsiteX6" fmla="*/ 30019 w 2434040"/>
              <a:gd name="connsiteY6" fmla="*/ 457201 h 457201"/>
              <a:gd name="connsiteX7" fmla="*/ 0 w 2434040"/>
              <a:gd name="connsiteY7" fmla="*/ 427182 h 457201"/>
              <a:gd name="connsiteX8" fmla="*/ 0 w 2434040"/>
              <a:gd name="connsiteY8" fmla="*/ 356758 h 457201"/>
              <a:gd name="connsiteX9" fmla="*/ 0 w 2434040"/>
              <a:gd name="connsiteY9" fmla="*/ 307110 h 4572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34040" h="457201">
                <a:moveTo>
                  <a:pt x="0" y="0"/>
                </a:moveTo>
                <a:lnTo>
                  <a:pt x="2434040" y="0"/>
                </a:lnTo>
                <a:lnTo>
                  <a:pt x="2434040" y="307110"/>
                </a:lnTo>
                <a:lnTo>
                  <a:pt x="2434040" y="356758"/>
                </a:lnTo>
                <a:lnTo>
                  <a:pt x="2434040" y="427182"/>
                </a:lnTo>
                <a:cubicBezTo>
                  <a:pt x="2434040" y="443761"/>
                  <a:pt x="2420600" y="457201"/>
                  <a:pt x="2404021" y="457201"/>
                </a:cubicBezTo>
                <a:lnTo>
                  <a:pt x="30019" y="457201"/>
                </a:lnTo>
                <a:cubicBezTo>
                  <a:pt x="13440" y="457201"/>
                  <a:pt x="0" y="443761"/>
                  <a:pt x="0" y="427182"/>
                </a:cubicBezTo>
                <a:lnTo>
                  <a:pt x="0" y="356758"/>
                </a:lnTo>
                <a:lnTo>
                  <a:pt x="0" y="307110"/>
                </a:lnTo>
                <a:close/>
              </a:path>
            </a:pathLst>
          </a:custGeom>
          <a:solidFill>
            <a:schemeClr val="tx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TextBox 47"/>
          <p:cNvSpPr txBox="1"/>
          <p:nvPr/>
        </p:nvSpPr>
        <p:spPr>
          <a:xfrm>
            <a:off x="6168589" y="6035040"/>
            <a:ext cx="1937582" cy="285255"/>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Dolor</a:t>
            </a:r>
          </a:p>
        </p:txBody>
      </p:sp>
      <p:sp>
        <p:nvSpPr>
          <p:cNvPr id="49" name="Freeform: Shape 48"/>
          <p:cNvSpPr/>
          <p:nvPr/>
        </p:nvSpPr>
        <p:spPr>
          <a:xfrm>
            <a:off x="8370480" y="1848762"/>
            <a:ext cx="2255926" cy="1091461"/>
          </a:xfrm>
          <a:custGeom>
            <a:avLst/>
            <a:gdLst>
              <a:gd name="connsiteX0" fmla="*/ 48492 w 2434040"/>
              <a:gd name="connsiteY0" fmla="*/ 0 h 1177636"/>
              <a:gd name="connsiteX1" fmla="*/ 196277 w 2434040"/>
              <a:gd name="connsiteY1" fmla="*/ 0 h 1177636"/>
              <a:gd name="connsiteX2" fmla="*/ 242454 w 2434040"/>
              <a:gd name="connsiteY2" fmla="*/ 0 h 1177636"/>
              <a:gd name="connsiteX3" fmla="*/ 2191586 w 2434040"/>
              <a:gd name="connsiteY3" fmla="*/ 0 h 1177636"/>
              <a:gd name="connsiteX4" fmla="*/ 2237762 w 2434040"/>
              <a:gd name="connsiteY4" fmla="*/ 0 h 1177636"/>
              <a:gd name="connsiteX5" fmla="*/ 2385548 w 2434040"/>
              <a:gd name="connsiteY5" fmla="*/ 0 h 1177636"/>
              <a:gd name="connsiteX6" fmla="*/ 2434040 w 2434040"/>
              <a:gd name="connsiteY6" fmla="*/ 48492 h 1177636"/>
              <a:gd name="connsiteX7" fmla="*/ 2434040 w 2434040"/>
              <a:gd name="connsiteY7" fmla="*/ 1129144 h 1177636"/>
              <a:gd name="connsiteX8" fmla="*/ 2385548 w 2434040"/>
              <a:gd name="connsiteY8" fmla="*/ 1177636 h 1177636"/>
              <a:gd name="connsiteX9" fmla="*/ 2237762 w 2434040"/>
              <a:gd name="connsiteY9" fmla="*/ 1177636 h 1177636"/>
              <a:gd name="connsiteX10" fmla="*/ 2191586 w 2434040"/>
              <a:gd name="connsiteY10" fmla="*/ 1177636 h 1177636"/>
              <a:gd name="connsiteX11" fmla="*/ 242454 w 2434040"/>
              <a:gd name="connsiteY11" fmla="*/ 1177636 h 1177636"/>
              <a:gd name="connsiteX12" fmla="*/ 196277 w 2434040"/>
              <a:gd name="connsiteY12" fmla="*/ 1177636 h 1177636"/>
              <a:gd name="connsiteX13" fmla="*/ 48492 w 2434040"/>
              <a:gd name="connsiteY13" fmla="*/ 1177636 h 1177636"/>
              <a:gd name="connsiteX14" fmla="*/ 0 w 2434040"/>
              <a:gd name="connsiteY14" fmla="*/ 1129144 h 1177636"/>
              <a:gd name="connsiteX15" fmla="*/ 0 w 2434040"/>
              <a:gd name="connsiteY15" fmla="*/ 981359 h 1177636"/>
              <a:gd name="connsiteX16" fmla="*/ 0 w 2434040"/>
              <a:gd name="connsiteY16" fmla="*/ 196277 h 1177636"/>
              <a:gd name="connsiteX17" fmla="*/ 0 w 2434040"/>
              <a:gd name="connsiteY17" fmla="*/ 48492 h 1177636"/>
              <a:gd name="connsiteX18" fmla="*/ 48492 w 2434040"/>
              <a:gd name="connsiteY18" fmla="*/ 0 h 1177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34040" h="1177636">
                <a:moveTo>
                  <a:pt x="48492" y="0"/>
                </a:moveTo>
                <a:lnTo>
                  <a:pt x="196277" y="0"/>
                </a:lnTo>
                <a:lnTo>
                  <a:pt x="242454" y="0"/>
                </a:lnTo>
                <a:lnTo>
                  <a:pt x="2191586" y="0"/>
                </a:lnTo>
                <a:lnTo>
                  <a:pt x="2237762" y="0"/>
                </a:lnTo>
                <a:lnTo>
                  <a:pt x="2385548" y="0"/>
                </a:lnTo>
                <a:cubicBezTo>
                  <a:pt x="2412329" y="0"/>
                  <a:pt x="2434040" y="21711"/>
                  <a:pt x="2434040" y="48492"/>
                </a:cubicBezTo>
                <a:lnTo>
                  <a:pt x="2434040" y="1129144"/>
                </a:lnTo>
                <a:cubicBezTo>
                  <a:pt x="2434040" y="1155925"/>
                  <a:pt x="2412329" y="1177636"/>
                  <a:pt x="2385548" y="1177636"/>
                </a:cubicBezTo>
                <a:lnTo>
                  <a:pt x="2237762" y="1177636"/>
                </a:lnTo>
                <a:lnTo>
                  <a:pt x="2191586" y="1177636"/>
                </a:lnTo>
                <a:lnTo>
                  <a:pt x="242454" y="1177636"/>
                </a:lnTo>
                <a:lnTo>
                  <a:pt x="196277" y="1177636"/>
                </a:lnTo>
                <a:lnTo>
                  <a:pt x="48492" y="1177636"/>
                </a:lnTo>
                <a:cubicBezTo>
                  <a:pt x="21711" y="1177636"/>
                  <a:pt x="0" y="1155925"/>
                  <a:pt x="0" y="1129144"/>
                </a:cubicBezTo>
                <a:lnTo>
                  <a:pt x="0" y="981359"/>
                </a:lnTo>
                <a:lnTo>
                  <a:pt x="0" y="196277"/>
                </a:lnTo>
                <a:lnTo>
                  <a:pt x="0" y="48492"/>
                </a:lnTo>
                <a:cubicBezTo>
                  <a:pt x="0" y="21711"/>
                  <a:pt x="21711" y="0"/>
                  <a:pt x="48492" y="0"/>
                </a:cubicBezTo>
                <a:close/>
              </a:path>
            </a:pathLst>
          </a:custGeom>
          <a:solidFill>
            <a:srgbClr val="72869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Freeform: Shape 49"/>
          <p:cNvSpPr/>
          <p:nvPr/>
        </p:nvSpPr>
        <p:spPr>
          <a:xfrm>
            <a:off x="8370480" y="3048667"/>
            <a:ext cx="2255926" cy="3306487"/>
          </a:xfrm>
          <a:custGeom>
            <a:avLst/>
            <a:gdLst>
              <a:gd name="connsiteX0" fmla="*/ 48492 w 2434040"/>
              <a:gd name="connsiteY0" fmla="*/ 0 h 3138056"/>
              <a:gd name="connsiteX1" fmla="*/ 116612 w 2434040"/>
              <a:gd name="connsiteY1" fmla="*/ 0 h 3138056"/>
              <a:gd name="connsiteX2" fmla="*/ 242454 w 2434040"/>
              <a:gd name="connsiteY2" fmla="*/ 0 h 3138056"/>
              <a:gd name="connsiteX3" fmla="*/ 2191586 w 2434040"/>
              <a:gd name="connsiteY3" fmla="*/ 0 h 3138056"/>
              <a:gd name="connsiteX4" fmla="*/ 2317427 w 2434040"/>
              <a:gd name="connsiteY4" fmla="*/ 0 h 3138056"/>
              <a:gd name="connsiteX5" fmla="*/ 2385548 w 2434040"/>
              <a:gd name="connsiteY5" fmla="*/ 0 h 3138056"/>
              <a:gd name="connsiteX6" fmla="*/ 2434040 w 2434040"/>
              <a:gd name="connsiteY6" fmla="*/ 48492 h 3138056"/>
              <a:gd name="connsiteX7" fmla="*/ 2434040 w 2434040"/>
              <a:gd name="connsiteY7" fmla="*/ 3089564 h 3138056"/>
              <a:gd name="connsiteX8" fmla="*/ 2385548 w 2434040"/>
              <a:gd name="connsiteY8" fmla="*/ 3138056 h 3138056"/>
              <a:gd name="connsiteX9" fmla="*/ 2191586 w 2434040"/>
              <a:gd name="connsiteY9" fmla="*/ 3138056 h 3138056"/>
              <a:gd name="connsiteX10" fmla="*/ 2191584 w 2434040"/>
              <a:gd name="connsiteY10" fmla="*/ 3138055 h 3138056"/>
              <a:gd name="connsiteX11" fmla="*/ 242456 w 2434040"/>
              <a:gd name="connsiteY11" fmla="*/ 3138055 h 3138056"/>
              <a:gd name="connsiteX12" fmla="*/ 242454 w 2434040"/>
              <a:gd name="connsiteY12" fmla="*/ 3138056 h 3138056"/>
              <a:gd name="connsiteX13" fmla="*/ 48492 w 2434040"/>
              <a:gd name="connsiteY13" fmla="*/ 3138056 h 3138056"/>
              <a:gd name="connsiteX14" fmla="*/ 0 w 2434040"/>
              <a:gd name="connsiteY14" fmla="*/ 3089564 h 3138056"/>
              <a:gd name="connsiteX15" fmla="*/ 0 w 2434040"/>
              <a:gd name="connsiteY15" fmla="*/ 3021443 h 3138056"/>
              <a:gd name="connsiteX16" fmla="*/ 0 w 2434040"/>
              <a:gd name="connsiteY16" fmla="*/ 2555011 h 3138056"/>
              <a:gd name="connsiteX17" fmla="*/ 0 w 2434040"/>
              <a:gd name="connsiteY17" fmla="*/ 583044 h 3138056"/>
              <a:gd name="connsiteX18" fmla="*/ 0 w 2434040"/>
              <a:gd name="connsiteY18" fmla="*/ 116612 h 3138056"/>
              <a:gd name="connsiteX19" fmla="*/ 0 w 2434040"/>
              <a:gd name="connsiteY19" fmla="*/ 48492 h 3138056"/>
              <a:gd name="connsiteX20" fmla="*/ 48492 w 2434040"/>
              <a:gd name="connsiteY20" fmla="*/ 0 h 3138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434040" h="3138056">
                <a:moveTo>
                  <a:pt x="48492" y="0"/>
                </a:moveTo>
                <a:lnTo>
                  <a:pt x="116612" y="0"/>
                </a:lnTo>
                <a:lnTo>
                  <a:pt x="242454" y="0"/>
                </a:lnTo>
                <a:lnTo>
                  <a:pt x="2191586" y="0"/>
                </a:lnTo>
                <a:lnTo>
                  <a:pt x="2317427" y="0"/>
                </a:lnTo>
                <a:lnTo>
                  <a:pt x="2385548" y="0"/>
                </a:lnTo>
                <a:cubicBezTo>
                  <a:pt x="2412329" y="0"/>
                  <a:pt x="2434040" y="21711"/>
                  <a:pt x="2434040" y="48492"/>
                </a:cubicBezTo>
                <a:lnTo>
                  <a:pt x="2434040" y="3089564"/>
                </a:lnTo>
                <a:cubicBezTo>
                  <a:pt x="2434040" y="3116345"/>
                  <a:pt x="2412329" y="3138056"/>
                  <a:pt x="2385548" y="3138056"/>
                </a:cubicBezTo>
                <a:lnTo>
                  <a:pt x="2191586" y="3138056"/>
                </a:lnTo>
                <a:lnTo>
                  <a:pt x="2191584" y="3138055"/>
                </a:lnTo>
                <a:lnTo>
                  <a:pt x="242456" y="3138055"/>
                </a:lnTo>
                <a:lnTo>
                  <a:pt x="242454" y="3138056"/>
                </a:lnTo>
                <a:lnTo>
                  <a:pt x="48492" y="3138056"/>
                </a:lnTo>
                <a:cubicBezTo>
                  <a:pt x="21711" y="3138056"/>
                  <a:pt x="0" y="3116345"/>
                  <a:pt x="0" y="3089564"/>
                </a:cubicBezTo>
                <a:lnTo>
                  <a:pt x="0" y="3021443"/>
                </a:lnTo>
                <a:lnTo>
                  <a:pt x="0" y="2555011"/>
                </a:lnTo>
                <a:lnTo>
                  <a:pt x="0" y="583044"/>
                </a:lnTo>
                <a:lnTo>
                  <a:pt x="0" y="116612"/>
                </a:lnTo>
                <a:lnTo>
                  <a:pt x="0" y="48492"/>
                </a:lnTo>
                <a:cubicBezTo>
                  <a:pt x="0" y="21711"/>
                  <a:pt x="21711" y="0"/>
                  <a:pt x="48492" y="0"/>
                </a:cubicBezTo>
                <a:close/>
              </a:path>
            </a:pathLst>
          </a:custGeom>
          <a:solidFill>
            <a:srgbClr val="72869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Freeform: Shape 50"/>
          <p:cNvSpPr/>
          <p:nvPr/>
        </p:nvSpPr>
        <p:spPr>
          <a:xfrm>
            <a:off x="8370480" y="5977055"/>
            <a:ext cx="2255926" cy="423745"/>
          </a:xfrm>
          <a:custGeom>
            <a:avLst/>
            <a:gdLst>
              <a:gd name="connsiteX0" fmla="*/ 0 w 2434040"/>
              <a:gd name="connsiteY0" fmla="*/ 0 h 457201"/>
              <a:gd name="connsiteX1" fmla="*/ 2434040 w 2434040"/>
              <a:gd name="connsiteY1" fmla="*/ 0 h 457201"/>
              <a:gd name="connsiteX2" fmla="*/ 2434040 w 2434040"/>
              <a:gd name="connsiteY2" fmla="*/ 307110 h 457201"/>
              <a:gd name="connsiteX3" fmla="*/ 2434040 w 2434040"/>
              <a:gd name="connsiteY3" fmla="*/ 356758 h 457201"/>
              <a:gd name="connsiteX4" fmla="*/ 2434040 w 2434040"/>
              <a:gd name="connsiteY4" fmla="*/ 427182 h 457201"/>
              <a:gd name="connsiteX5" fmla="*/ 2404021 w 2434040"/>
              <a:gd name="connsiteY5" fmla="*/ 457201 h 457201"/>
              <a:gd name="connsiteX6" fmla="*/ 30019 w 2434040"/>
              <a:gd name="connsiteY6" fmla="*/ 457201 h 457201"/>
              <a:gd name="connsiteX7" fmla="*/ 0 w 2434040"/>
              <a:gd name="connsiteY7" fmla="*/ 427182 h 457201"/>
              <a:gd name="connsiteX8" fmla="*/ 0 w 2434040"/>
              <a:gd name="connsiteY8" fmla="*/ 356758 h 457201"/>
              <a:gd name="connsiteX9" fmla="*/ 0 w 2434040"/>
              <a:gd name="connsiteY9" fmla="*/ 307110 h 4572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34040" h="457201">
                <a:moveTo>
                  <a:pt x="0" y="0"/>
                </a:moveTo>
                <a:lnTo>
                  <a:pt x="2434040" y="0"/>
                </a:lnTo>
                <a:lnTo>
                  <a:pt x="2434040" y="307110"/>
                </a:lnTo>
                <a:lnTo>
                  <a:pt x="2434040" y="356758"/>
                </a:lnTo>
                <a:lnTo>
                  <a:pt x="2434040" y="427182"/>
                </a:lnTo>
                <a:cubicBezTo>
                  <a:pt x="2434040" y="443761"/>
                  <a:pt x="2420600" y="457201"/>
                  <a:pt x="2404021" y="457201"/>
                </a:cubicBezTo>
                <a:lnTo>
                  <a:pt x="30019" y="457201"/>
                </a:lnTo>
                <a:cubicBezTo>
                  <a:pt x="13440" y="457201"/>
                  <a:pt x="0" y="443761"/>
                  <a:pt x="0" y="427182"/>
                </a:cubicBezTo>
                <a:lnTo>
                  <a:pt x="0" y="356758"/>
                </a:lnTo>
                <a:lnTo>
                  <a:pt x="0" y="307110"/>
                </a:lnTo>
                <a:close/>
              </a:path>
            </a:pathLst>
          </a:custGeom>
          <a:solidFill>
            <a:schemeClr val="tx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 name="TextBox 54"/>
          <p:cNvSpPr txBox="1"/>
          <p:nvPr/>
        </p:nvSpPr>
        <p:spPr>
          <a:xfrm>
            <a:off x="8502631" y="6035040"/>
            <a:ext cx="1937582" cy="285255"/>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Dolor</a:t>
            </a:r>
          </a:p>
        </p:txBody>
      </p:sp>
      <p:grpSp>
        <p:nvGrpSpPr>
          <p:cNvPr id="73" name="Group 72">
            <a:extLst>
              <a:ext uri="{FF2B5EF4-FFF2-40B4-BE49-F238E27FC236}">
                <a16:creationId xmlns:a16="http://schemas.microsoft.com/office/drawing/2014/main" id="{60EC5BFC-D36B-401F-886F-6505A79C960C}"/>
              </a:ext>
            </a:extLst>
          </p:cNvPr>
          <p:cNvGrpSpPr/>
          <p:nvPr/>
        </p:nvGrpSpPr>
        <p:grpSpPr>
          <a:xfrm>
            <a:off x="4071372" y="2759851"/>
            <a:ext cx="1548486" cy="462012"/>
            <a:chOff x="2596134" y="4587088"/>
            <a:chExt cx="1280160" cy="498490"/>
          </a:xfrm>
        </p:grpSpPr>
        <p:grpSp>
          <p:nvGrpSpPr>
            <p:cNvPr id="74" name="Group 73">
              <a:extLst>
                <a:ext uri="{FF2B5EF4-FFF2-40B4-BE49-F238E27FC236}">
                  <a16:creationId xmlns:a16="http://schemas.microsoft.com/office/drawing/2014/main" id="{0BDD4E61-8242-4EF4-AAF7-16777E1D54C6}"/>
                </a:ext>
              </a:extLst>
            </p:cNvPr>
            <p:cNvGrpSpPr>
              <a:grpSpLocks noChangeAspect="1"/>
            </p:cNvGrpSpPr>
            <p:nvPr/>
          </p:nvGrpSpPr>
          <p:grpSpPr>
            <a:xfrm>
              <a:off x="2596134" y="4983480"/>
              <a:ext cx="1280160" cy="102098"/>
              <a:chOff x="914400" y="1066800"/>
              <a:chExt cx="1490472" cy="118872"/>
            </a:xfrm>
          </p:grpSpPr>
          <p:sp>
            <p:nvSpPr>
              <p:cNvPr id="85" name="Oval 84">
                <a:extLst>
                  <a:ext uri="{FF2B5EF4-FFF2-40B4-BE49-F238E27FC236}">
                    <a16:creationId xmlns:a16="http://schemas.microsoft.com/office/drawing/2014/main" id="{7FA9123B-AA40-400D-A506-745BC9371037}"/>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6" name="Oval 85">
                <a:extLst>
                  <a:ext uri="{FF2B5EF4-FFF2-40B4-BE49-F238E27FC236}">
                    <a16:creationId xmlns:a16="http://schemas.microsoft.com/office/drawing/2014/main" id="{84262ACD-0108-4B5A-9189-482F362CF259}"/>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7" name="Oval 86">
                <a:extLst>
                  <a:ext uri="{FF2B5EF4-FFF2-40B4-BE49-F238E27FC236}">
                    <a16:creationId xmlns:a16="http://schemas.microsoft.com/office/drawing/2014/main" id="{67FBEA61-0C4D-4B75-92C1-DC0E66FF16DC}"/>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8" name="Oval 87">
                <a:extLst>
                  <a:ext uri="{FF2B5EF4-FFF2-40B4-BE49-F238E27FC236}">
                    <a16:creationId xmlns:a16="http://schemas.microsoft.com/office/drawing/2014/main" id="{BC64CA5D-96EE-42B0-852F-A092D1331600}"/>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5" name="Group 74">
              <a:extLst>
                <a:ext uri="{FF2B5EF4-FFF2-40B4-BE49-F238E27FC236}">
                  <a16:creationId xmlns:a16="http://schemas.microsoft.com/office/drawing/2014/main" id="{14FF29FC-950C-49E2-9F08-32D8DA191F92}"/>
                </a:ext>
              </a:extLst>
            </p:cNvPr>
            <p:cNvGrpSpPr>
              <a:grpSpLocks noChangeAspect="1"/>
            </p:cNvGrpSpPr>
            <p:nvPr/>
          </p:nvGrpSpPr>
          <p:grpSpPr>
            <a:xfrm>
              <a:off x="2596134" y="4587088"/>
              <a:ext cx="1280160" cy="102098"/>
              <a:chOff x="914400" y="1066800"/>
              <a:chExt cx="1490472" cy="118872"/>
            </a:xfrm>
          </p:grpSpPr>
          <p:sp>
            <p:nvSpPr>
              <p:cNvPr id="81" name="Oval 80">
                <a:extLst>
                  <a:ext uri="{FF2B5EF4-FFF2-40B4-BE49-F238E27FC236}">
                    <a16:creationId xmlns:a16="http://schemas.microsoft.com/office/drawing/2014/main" id="{4CF6DF55-F867-4502-9048-12DF1AE49BB2}"/>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2" name="Oval 81">
                <a:extLst>
                  <a:ext uri="{FF2B5EF4-FFF2-40B4-BE49-F238E27FC236}">
                    <a16:creationId xmlns:a16="http://schemas.microsoft.com/office/drawing/2014/main" id="{51343DA6-7293-4AE0-B615-519278FC801F}"/>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3" name="Oval 82">
                <a:extLst>
                  <a:ext uri="{FF2B5EF4-FFF2-40B4-BE49-F238E27FC236}">
                    <a16:creationId xmlns:a16="http://schemas.microsoft.com/office/drawing/2014/main" id="{6C9051DE-E258-4695-8735-A6CC2C420032}"/>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4" name="Oval 83">
                <a:extLst>
                  <a:ext uri="{FF2B5EF4-FFF2-40B4-BE49-F238E27FC236}">
                    <a16:creationId xmlns:a16="http://schemas.microsoft.com/office/drawing/2014/main" id="{FCFFD542-E1B5-4802-AE61-F9130BB70210}"/>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6" name="Group 75">
              <a:extLst>
                <a:ext uri="{FF2B5EF4-FFF2-40B4-BE49-F238E27FC236}">
                  <a16:creationId xmlns:a16="http://schemas.microsoft.com/office/drawing/2014/main" id="{19CD078A-8678-40D1-A91E-19BA8E309128}"/>
                </a:ext>
              </a:extLst>
            </p:cNvPr>
            <p:cNvGrpSpPr/>
            <p:nvPr/>
          </p:nvGrpSpPr>
          <p:grpSpPr>
            <a:xfrm>
              <a:off x="2624328" y="4617720"/>
              <a:ext cx="1225296" cy="441364"/>
              <a:chOff x="2624328" y="4617720"/>
              <a:chExt cx="1225296" cy="441364"/>
            </a:xfrm>
          </p:grpSpPr>
          <p:sp>
            <p:nvSpPr>
              <p:cNvPr id="77" name="Freeform: Shape 76">
                <a:extLst>
                  <a:ext uri="{FF2B5EF4-FFF2-40B4-BE49-F238E27FC236}">
                    <a16:creationId xmlns:a16="http://schemas.microsoft.com/office/drawing/2014/main" id="{BFD3945B-8781-48BE-8797-170CB050A05D}"/>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 name="Freeform: Shape 77">
                <a:extLst>
                  <a:ext uri="{FF2B5EF4-FFF2-40B4-BE49-F238E27FC236}">
                    <a16:creationId xmlns:a16="http://schemas.microsoft.com/office/drawing/2014/main" id="{5A4E7306-BF21-470F-A6EA-733C65ED831D}"/>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 name="Freeform: Shape 78">
                <a:extLst>
                  <a:ext uri="{FF2B5EF4-FFF2-40B4-BE49-F238E27FC236}">
                    <a16:creationId xmlns:a16="http://schemas.microsoft.com/office/drawing/2014/main" id="{DD69F043-5082-43FF-907E-3F8742D8A4E6}"/>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0" name="Freeform: Shape 79">
                <a:extLst>
                  <a:ext uri="{FF2B5EF4-FFF2-40B4-BE49-F238E27FC236}">
                    <a16:creationId xmlns:a16="http://schemas.microsoft.com/office/drawing/2014/main" id="{250D7C17-FB9E-4F5C-83C9-06C1BD4A1A38}"/>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89" name="Group 88">
            <a:extLst>
              <a:ext uri="{FF2B5EF4-FFF2-40B4-BE49-F238E27FC236}">
                <a16:creationId xmlns:a16="http://schemas.microsoft.com/office/drawing/2014/main" id="{B6B56E37-D99E-4803-9047-57991E757EBD}"/>
              </a:ext>
            </a:extLst>
          </p:cNvPr>
          <p:cNvGrpSpPr/>
          <p:nvPr/>
        </p:nvGrpSpPr>
        <p:grpSpPr>
          <a:xfrm>
            <a:off x="1731454" y="2768136"/>
            <a:ext cx="1548486" cy="462012"/>
            <a:chOff x="2596134" y="4587088"/>
            <a:chExt cx="1280160" cy="498490"/>
          </a:xfrm>
        </p:grpSpPr>
        <p:grpSp>
          <p:nvGrpSpPr>
            <p:cNvPr id="90" name="Group 89">
              <a:extLst>
                <a:ext uri="{FF2B5EF4-FFF2-40B4-BE49-F238E27FC236}">
                  <a16:creationId xmlns:a16="http://schemas.microsoft.com/office/drawing/2014/main" id="{72C0C072-149E-4115-A327-929C9A6CFCBD}"/>
                </a:ext>
              </a:extLst>
            </p:cNvPr>
            <p:cNvGrpSpPr>
              <a:grpSpLocks noChangeAspect="1"/>
            </p:cNvGrpSpPr>
            <p:nvPr/>
          </p:nvGrpSpPr>
          <p:grpSpPr>
            <a:xfrm>
              <a:off x="2596134" y="4983480"/>
              <a:ext cx="1280160" cy="102098"/>
              <a:chOff x="914400" y="1066800"/>
              <a:chExt cx="1490472" cy="118872"/>
            </a:xfrm>
          </p:grpSpPr>
          <p:sp>
            <p:nvSpPr>
              <p:cNvPr id="101" name="Oval 100">
                <a:extLst>
                  <a:ext uri="{FF2B5EF4-FFF2-40B4-BE49-F238E27FC236}">
                    <a16:creationId xmlns:a16="http://schemas.microsoft.com/office/drawing/2014/main" id="{0B5476D5-F3B0-4876-BD00-F7ACB2423AD3}"/>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2" name="Oval 101">
                <a:extLst>
                  <a:ext uri="{FF2B5EF4-FFF2-40B4-BE49-F238E27FC236}">
                    <a16:creationId xmlns:a16="http://schemas.microsoft.com/office/drawing/2014/main" id="{5BC66159-C212-4B7E-B4A8-5C699491460C}"/>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 name="Oval 102">
                <a:extLst>
                  <a:ext uri="{FF2B5EF4-FFF2-40B4-BE49-F238E27FC236}">
                    <a16:creationId xmlns:a16="http://schemas.microsoft.com/office/drawing/2014/main" id="{4130576A-EAE3-485D-AFAA-D84286B6A288}"/>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4" name="Oval 103">
                <a:extLst>
                  <a:ext uri="{FF2B5EF4-FFF2-40B4-BE49-F238E27FC236}">
                    <a16:creationId xmlns:a16="http://schemas.microsoft.com/office/drawing/2014/main" id="{60764A4C-0F38-4198-BC43-1A6A2644382C}"/>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1" name="Group 90">
              <a:extLst>
                <a:ext uri="{FF2B5EF4-FFF2-40B4-BE49-F238E27FC236}">
                  <a16:creationId xmlns:a16="http://schemas.microsoft.com/office/drawing/2014/main" id="{E755B35C-66B8-4B75-A81F-36AC3B258BA4}"/>
                </a:ext>
              </a:extLst>
            </p:cNvPr>
            <p:cNvGrpSpPr>
              <a:grpSpLocks noChangeAspect="1"/>
            </p:cNvGrpSpPr>
            <p:nvPr/>
          </p:nvGrpSpPr>
          <p:grpSpPr>
            <a:xfrm>
              <a:off x="2596134" y="4587088"/>
              <a:ext cx="1280160" cy="102098"/>
              <a:chOff x="914400" y="1066800"/>
              <a:chExt cx="1490472" cy="118872"/>
            </a:xfrm>
          </p:grpSpPr>
          <p:sp>
            <p:nvSpPr>
              <p:cNvPr id="97" name="Oval 96">
                <a:extLst>
                  <a:ext uri="{FF2B5EF4-FFF2-40B4-BE49-F238E27FC236}">
                    <a16:creationId xmlns:a16="http://schemas.microsoft.com/office/drawing/2014/main" id="{515EB485-0BA8-4629-A9F2-292AB866F1C3}"/>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8" name="Oval 97">
                <a:extLst>
                  <a:ext uri="{FF2B5EF4-FFF2-40B4-BE49-F238E27FC236}">
                    <a16:creationId xmlns:a16="http://schemas.microsoft.com/office/drawing/2014/main" id="{2FBDD7B0-6A02-41DE-9E40-301984CCDB88}"/>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9" name="Oval 98">
                <a:extLst>
                  <a:ext uri="{FF2B5EF4-FFF2-40B4-BE49-F238E27FC236}">
                    <a16:creationId xmlns:a16="http://schemas.microsoft.com/office/drawing/2014/main" id="{6BFD4544-2BBA-4917-8638-C6B8CEBB6B5B}"/>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0" name="Oval 99">
                <a:extLst>
                  <a:ext uri="{FF2B5EF4-FFF2-40B4-BE49-F238E27FC236}">
                    <a16:creationId xmlns:a16="http://schemas.microsoft.com/office/drawing/2014/main" id="{373F276E-68B0-47C8-A5EF-D0086EA021B3}"/>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2" name="Group 91">
              <a:extLst>
                <a:ext uri="{FF2B5EF4-FFF2-40B4-BE49-F238E27FC236}">
                  <a16:creationId xmlns:a16="http://schemas.microsoft.com/office/drawing/2014/main" id="{65E8E184-D945-4ED6-862E-B6B8ECD5A226}"/>
                </a:ext>
              </a:extLst>
            </p:cNvPr>
            <p:cNvGrpSpPr/>
            <p:nvPr/>
          </p:nvGrpSpPr>
          <p:grpSpPr>
            <a:xfrm>
              <a:off x="2624328" y="4617720"/>
              <a:ext cx="1225296" cy="441364"/>
              <a:chOff x="2624328" y="4617720"/>
              <a:chExt cx="1225296" cy="441364"/>
            </a:xfrm>
          </p:grpSpPr>
          <p:sp>
            <p:nvSpPr>
              <p:cNvPr id="93" name="Freeform: Shape 92">
                <a:extLst>
                  <a:ext uri="{FF2B5EF4-FFF2-40B4-BE49-F238E27FC236}">
                    <a16:creationId xmlns:a16="http://schemas.microsoft.com/office/drawing/2014/main" id="{822728CD-A0BB-4779-BAFE-E1B79B7287F7}"/>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 name="Freeform: Shape 93">
                <a:extLst>
                  <a:ext uri="{FF2B5EF4-FFF2-40B4-BE49-F238E27FC236}">
                    <a16:creationId xmlns:a16="http://schemas.microsoft.com/office/drawing/2014/main" id="{8F39A574-7E6A-4982-9718-7E9B3A2CA873}"/>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 name="Freeform: Shape 94">
                <a:extLst>
                  <a:ext uri="{FF2B5EF4-FFF2-40B4-BE49-F238E27FC236}">
                    <a16:creationId xmlns:a16="http://schemas.microsoft.com/office/drawing/2014/main" id="{2C475417-657B-4832-B41D-EA25372FFD1F}"/>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6" name="Freeform: Shape 95">
                <a:extLst>
                  <a:ext uri="{FF2B5EF4-FFF2-40B4-BE49-F238E27FC236}">
                    <a16:creationId xmlns:a16="http://schemas.microsoft.com/office/drawing/2014/main" id="{4673BCA1-0C7A-4C95-81A2-35541B180F0C}"/>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05" name="Group 104">
            <a:extLst>
              <a:ext uri="{FF2B5EF4-FFF2-40B4-BE49-F238E27FC236}">
                <a16:creationId xmlns:a16="http://schemas.microsoft.com/office/drawing/2014/main" id="{0CC61F96-ECB1-4FC6-812B-0047FF0285AB}"/>
              </a:ext>
            </a:extLst>
          </p:cNvPr>
          <p:cNvGrpSpPr/>
          <p:nvPr/>
        </p:nvGrpSpPr>
        <p:grpSpPr>
          <a:xfrm>
            <a:off x="6366222" y="2759851"/>
            <a:ext cx="1548486" cy="462012"/>
            <a:chOff x="2596134" y="4587088"/>
            <a:chExt cx="1280160" cy="498490"/>
          </a:xfrm>
        </p:grpSpPr>
        <p:grpSp>
          <p:nvGrpSpPr>
            <p:cNvPr id="106" name="Group 105">
              <a:extLst>
                <a:ext uri="{FF2B5EF4-FFF2-40B4-BE49-F238E27FC236}">
                  <a16:creationId xmlns:a16="http://schemas.microsoft.com/office/drawing/2014/main" id="{E5F9444B-D479-446F-A077-603CBF3D6054}"/>
                </a:ext>
              </a:extLst>
            </p:cNvPr>
            <p:cNvGrpSpPr>
              <a:grpSpLocks noChangeAspect="1"/>
            </p:cNvGrpSpPr>
            <p:nvPr/>
          </p:nvGrpSpPr>
          <p:grpSpPr>
            <a:xfrm>
              <a:off x="2596134" y="4983480"/>
              <a:ext cx="1280160" cy="102098"/>
              <a:chOff x="914400" y="1066800"/>
              <a:chExt cx="1490472" cy="118872"/>
            </a:xfrm>
          </p:grpSpPr>
          <p:sp>
            <p:nvSpPr>
              <p:cNvPr id="117" name="Oval 116">
                <a:extLst>
                  <a:ext uri="{FF2B5EF4-FFF2-40B4-BE49-F238E27FC236}">
                    <a16:creationId xmlns:a16="http://schemas.microsoft.com/office/drawing/2014/main" id="{47BF6EAC-0ADC-4FF0-BC1C-B5B4A841D7F9}"/>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8" name="Oval 117">
                <a:extLst>
                  <a:ext uri="{FF2B5EF4-FFF2-40B4-BE49-F238E27FC236}">
                    <a16:creationId xmlns:a16="http://schemas.microsoft.com/office/drawing/2014/main" id="{62AE9648-7655-451E-BA66-ED23A12DFEF1}"/>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9" name="Oval 118">
                <a:extLst>
                  <a:ext uri="{FF2B5EF4-FFF2-40B4-BE49-F238E27FC236}">
                    <a16:creationId xmlns:a16="http://schemas.microsoft.com/office/drawing/2014/main" id="{CE45DA94-01ED-457D-8F6E-26A2B19024A9}"/>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0" name="Oval 119">
                <a:extLst>
                  <a:ext uri="{FF2B5EF4-FFF2-40B4-BE49-F238E27FC236}">
                    <a16:creationId xmlns:a16="http://schemas.microsoft.com/office/drawing/2014/main" id="{1C15E37A-FF55-4935-A610-F79D06B36CD6}"/>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7" name="Group 106">
              <a:extLst>
                <a:ext uri="{FF2B5EF4-FFF2-40B4-BE49-F238E27FC236}">
                  <a16:creationId xmlns:a16="http://schemas.microsoft.com/office/drawing/2014/main" id="{AEE2EBB1-7D19-4D9B-B6F5-490D41184FA6}"/>
                </a:ext>
              </a:extLst>
            </p:cNvPr>
            <p:cNvGrpSpPr>
              <a:grpSpLocks noChangeAspect="1"/>
            </p:cNvGrpSpPr>
            <p:nvPr/>
          </p:nvGrpSpPr>
          <p:grpSpPr>
            <a:xfrm>
              <a:off x="2596134" y="4587088"/>
              <a:ext cx="1280160" cy="102098"/>
              <a:chOff x="914400" y="1066800"/>
              <a:chExt cx="1490472" cy="118872"/>
            </a:xfrm>
          </p:grpSpPr>
          <p:sp>
            <p:nvSpPr>
              <p:cNvPr id="113" name="Oval 112">
                <a:extLst>
                  <a:ext uri="{FF2B5EF4-FFF2-40B4-BE49-F238E27FC236}">
                    <a16:creationId xmlns:a16="http://schemas.microsoft.com/office/drawing/2014/main" id="{43718343-1972-46F1-8872-F44A7D1CE1E5}"/>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4" name="Oval 113">
                <a:extLst>
                  <a:ext uri="{FF2B5EF4-FFF2-40B4-BE49-F238E27FC236}">
                    <a16:creationId xmlns:a16="http://schemas.microsoft.com/office/drawing/2014/main" id="{A570EF57-E37D-4C07-956A-73C7CF975FB7}"/>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5" name="Oval 114">
                <a:extLst>
                  <a:ext uri="{FF2B5EF4-FFF2-40B4-BE49-F238E27FC236}">
                    <a16:creationId xmlns:a16="http://schemas.microsoft.com/office/drawing/2014/main" id="{92F22C63-198A-4A1D-B3F4-AAF46542EE42}"/>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6" name="Oval 115">
                <a:extLst>
                  <a:ext uri="{FF2B5EF4-FFF2-40B4-BE49-F238E27FC236}">
                    <a16:creationId xmlns:a16="http://schemas.microsoft.com/office/drawing/2014/main" id="{C389237A-BDBA-462A-BA01-DFD26892B304}"/>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8" name="Group 107">
              <a:extLst>
                <a:ext uri="{FF2B5EF4-FFF2-40B4-BE49-F238E27FC236}">
                  <a16:creationId xmlns:a16="http://schemas.microsoft.com/office/drawing/2014/main" id="{7DF7564E-A09A-4988-85C4-4AD2DB63A5CF}"/>
                </a:ext>
              </a:extLst>
            </p:cNvPr>
            <p:cNvGrpSpPr/>
            <p:nvPr/>
          </p:nvGrpSpPr>
          <p:grpSpPr>
            <a:xfrm>
              <a:off x="2624328" y="4617720"/>
              <a:ext cx="1225296" cy="441364"/>
              <a:chOff x="2624328" y="4617720"/>
              <a:chExt cx="1225296" cy="441364"/>
            </a:xfrm>
          </p:grpSpPr>
          <p:sp>
            <p:nvSpPr>
              <p:cNvPr id="109" name="Freeform: Shape 108">
                <a:extLst>
                  <a:ext uri="{FF2B5EF4-FFF2-40B4-BE49-F238E27FC236}">
                    <a16:creationId xmlns:a16="http://schemas.microsoft.com/office/drawing/2014/main" id="{2A6775B2-5823-4F8D-809C-1354FAAA00E5}"/>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0" name="Freeform: Shape 109">
                <a:extLst>
                  <a:ext uri="{FF2B5EF4-FFF2-40B4-BE49-F238E27FC236}">
                    <a16:creationId xmlns:a16="http://schemas.microsoft.com/office/drawing/2014/main" id="{D4876652-DD21-437A-A5EC-831C7DB1DABC}"/>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1" name="Freeform: Shape 110">
                <a:extLst>
                  <a:ext uri="{FF2B5EF4-FFF2-40B4-BE49-F238E27FC236}">
                    <a16:creationId xmlns:a16="http://schemas.microsoft.com/office/drawing/2014/main" id="{757DF37E-E398-43E9-B0B7-18D5A15F931E}"/>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2" name="Freeform: Shape 111">
                <a:extLst>
                  <a:ext uri="{FF2B5EF4-FFF2-40B4-BE49-F238E27FC236}">
                    <a16:creationId xmlns:a16="http://schemas.microsoft.com/office/drawing/2014/main" id="{A71EE1EF-A60F-4270-970B-00B2D76124E6}"/>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21" name="Group 120">
            <a:extLst>
              <a:ext uri="{FF2B5EF4-FFF2-40B4-BE49-F238E27FC236}">
                <a16:creationId xmlns:a16="http://schemas.microsoft.com/office/drawing/2014/main" id="{6BDB46C2-FB5F-4535-B469-F5F69947D100}"/>
              </a:ext>
            </a:extLst>
          </p:cNvPr>
          <p:cNvGrpSpPr/>
          <p:nvPr/>
        </p:nvGrpSpPr>
        <p:grpSpPr>
          <a:xfrm>
            <a:off x="8738747" y="2758799"/>
            <a:ext cx="1548486" cy="462012"/>
            <a:chOff x="2596134" y="4587088"/>
            <a:chExt cx="1280160" cy="498490"/>
          </a:xfrm>
        </p:grpSpPr>
        <p:grpSp>
          <p:nvGrpSpPr>
            <p:cNvPr id="122" name="Group 121">
              <a:extLst>
                <a:ext uri="{FF2B5EF4-FFF2-40B4-BE49-F238E27FC236}">
                  <a16:creationId xmlns:a16="http://schemas.microsoft.com/office/drawing/2014/main" id="{FDBDF7DA-C723-4247-9D3E-58C9C7B29613}"/>
                </a:ext>
              </a:extLst>
            </p:cNvPr>
            <p:cNvGrpSpPr>
              <a:grpSpLocks noChangeAspect="1"/>
            </p:cNvGrpSpPr>
            <p:nvPr/>
          </p:nvGrpSpPr>
          <p:grpSpPr>
            <a:xfrm>
              <a:off x="2596134" y="4983480"/>
              <a:ext cx="1280160" cy="102098"/>
              <a:chOff x="914400" y="1066800"/>
              <a:chExt cx="1490472" cy="118872"/>
            </a:xfrm>
          </p:grpSpPr>
          <p:sp>
            <p:nvSpPr>
              <p:cNvPr id="133" name="Oval 132">
                <a:extLst>
                  <a:ext uri="{FF2B5EF4-FFF2-40B4-BE49-F238E27FC236}">
                    <a16:creationId xmlns:a16="http://schemas.microsoft.com/office/drawing/2014/main" id="{44C54EC9-9B4B-47E8-A598-FBB648928FA4}"/>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4" name="Oval 133">
                <a:extLst>
                  <a:ext uri="{FF2B5EF4-FFF2-40B4-BE49-F238E27FC236}">
                    <a16:creationId xmlns:a16="http://schemas.microsoft.com/office/drawing/2014/main" id="{33259FD6-007A-4CCB-9951-34DACAA31FF3}"/>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5" name="Oval 134">
                <a:extLst>
                  <a:ext uri="{FF2B5EF4-FFF2-40B4-BE49-F238E27FC236}">
                    <a16:creationId xmlns:a16="http://schemas.microsoft.com/office/drawing/2014/main" id="{6D2B7847-25E1-475F-B4A6-4FA732BD68EF}"/>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6" name="Oval 135">
                <a:extLst>
                  <a:ext uri="{FF2B5EF4-FFF2-40B4-BE49-F238E27FC236}">
                    <a16:creationId xmlns:a16="http://schemas.microsoft.com/office/drawing/2014/main" id="{5C81CAD7-16B3-4384-A02B-072EC9726497}"/>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3" name="Group 122">
              <a:extLst>
                <a:ext uri="{FF2B5EF4-FFF2-40B4-BE49-F238E27FC236}">
                  <a16:creationId xmlns:a16="http://schemas.microsoft.com/office/drawing/2014/main" id="{0383080E-103D-4B51-B4FC-BCCB92C35CFE}"/>
                </a:ext>
              </a:extLst>
            </p:cNvPr>
            <p:cNvGrpSpPr>
              <a:grpSpLocks noChangeAspect="1"/>
            </p:cNvGrpSpPr>
            <p:nvPr/>
          </p:nvGrpSpPr>
          <p:grpSpPr>
            <a:xfrm>
              <a:off x="2596134" y="4587088"/>
              <a:ext cx="1280160" cy="102098"/>
              <a:chOff x="914400" y="1066800"/>
              <a:chExt cx="1490472" cy="118872"/>
            </a:xfrm>
          </p:grpSpPr>
          <p:sp>
            <p:nvSpPr>
              <p:cNvPr id="129" name="Oval 128">
                <a:extLst>
                  <a:ext uri="{FF2B5EF4-FFF2-40B4-BE49-F238E27FC236}">
                    <a16:creationId xmlns:a16="http://schemas.microsoft.com/office/drawing/2014/main" id="{9ECE7C2C-0FBF-4734-A4FC-E21DE76F6FEF}"/>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0" name="Oval 129">
                <a:extLst>
                  <a:ext uri="{FF2B5EF4-FFF2-40B4-BE49-F238E27FC236}">
                    <a16:creationId xmlns:a16="http://schemas.microsoft.com/office/drawing/2014/main" id="{A3771339-8248-48B5-B847-AAE2F014665C}"/>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1" name="Oval 130">
                <a:extLst>
                  <a:ext uri="{FF2B5EF4-FFF2-40B4-BE49-F238E27FC236}">
                    <a16:creationId xmlns:a16="http://schemas.microsoft.com/office/drawing/2014/main" id="{762D1AD7-8683-4DA9-98D8-6BF64F0C0421}"/>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2" name="Oval 131">
                <a:extLst>
                  <a:ext uri="{FF2B5EF4-FFF2-40B4-BE49-F238E27FC236}">
                    <a16:creationId xmlns:a16="http://schemas.microsoft.com/office/drawing/2014/main" id="{344593BB-EDD3-479B-A2AC-DF84B85D3155}"/>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4" name="Group 123">
              <a:extLst>
                <a:ext uri="{FF2B5EF4-FFF2-40B4-BE49-F238E27FC236}">
                  <a16:creationId xmlns:a16="http://schemas.microsoft.com/office/drawing/2014/main" id="{BC2D73DF-D399-4FC8-B094-5BD78004F3E2}"/>
                </a:ext>
              </a:extLst>
            </p:cNvPr>
            <p:cNvGrpSpPr/>
            <p:nvPr/>
          </p:nvGrpSpPr>
          <p:grpSpPr>
            <a:xfrm>
              <a:off x="2624328" y="4617720"/>
              <a:ext cx="1225296" cy="441364"/>
              <a:chOff x="2624328" y="4617720"/>
              <a:chExt cx="1225296" cy="441364"/>
            </a:xfrm>
          </p:grpSpPr>
          <p:sp>
            <p:nvSpPr>
              <p:cNvPr id="125" name="Freeform: Shape 124">
                <a:extLst>
                  <a:ext uri="{FF2B5EF4-FFF2-40B4-BE49-F238E27FC236}">
                    <a16:creationId xmlns:a16="http://schemas.microsoft.com/office/drawing/2014/main" id="{DC0C97F4-198E-4953-9D5D-FD70561ABE16}"/>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6" name="Freeform: Shape 125">
                <a:extLst>
                  <a:ext uri="{FF2B5EF4-FFF2-40B4-BE49-F238E27FC236}">
                    <a16:creationId xmlns:a16="http://schemas.microsoft.com/office/drawing/2014/main" id="{E855D719-FA9F-4514-B4AC-C9086944BB64}"/>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7" name="Freeform: Shape 126">
                <a:extLst>
                  <a:ext uri="{FF2B5EF4-FFF2-40B4-BE49-F238E27FC236}">
                    <a16:creationId xmlns:a16="http://schemas.microsoft.com/office/drawing/2014/main" id="{BB4453AE-3120-4D26-AE8E-F94C5A6A5145}"/>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8" name="Freeform: Shape 127">
                <a:extLst>
                  <a:ext uri="{FF2B5EF4-FFF2-40B4-BE49-F238E27FC236}">
                    <a16:creationId xmlns:a16="http://schemas.microsoft.com/office/drawing/2014/main" id="{D0EA6516-5FF9-4D63-842E-87FB1B412830}"/>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139" name="TextBox 138">
            <a:extLst>
              <a:ext uri="{FF2B5EF4-FFF2-40B4-BE49-F238E27FC236}">
                <a16:creationId xmlns:a16="http://schemas.microsoft.com/office/drawing/2014/main" id="{16B52031-E543-43CC-8DCE-DAEC71CFC097}"/>
              </a:ext>
            </a:extLst>
          </p:cNvPr>
          <p:cNvSpPr txBox="1"/>
          <p:nvPr/>
        </p:nvSpPr>
        <p:spPr>
          <a:xfrm>
            <a:off x="3722737" y="3291839"/>
            <a:ext cx="2238148" cy="2651760"/>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DOLOR 02</a:t>
            </a:r>
          </a:p>
          <a:p>
            <a:pPr algn="ctr"/>
            <a:endParaRPr lang="en-US" sz="8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marL="171450" indent="-1714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a:t>
            </a:r>
          </a:p>
        </p:txBody>
      </p:sp>
      <p:sp>
        <p:nvSpPr>
          <p:cNvPr id="140" name="TextBox 139">
            <a:extLst>
              <a:ext uri="{FF2B5EF4-FFF2-40B4-BE49-F238E27FC236}">
                <a16:creationId xmlns:a16="http://schemas.microsoft.com/office/drawing/2014/main" id="{53B8A45E-8D4B-44CA-9FDA-46CC55782D45}"/>
              </a:ext>
            </a:extLst>
          </p:cNvPr>
          <p:cNvSpPr txBox="1"/>
          <p:nvPr/>
        </p:nvSpPr>
        <p:spPr>
          <a:xfrm>
            <a:off x="6054217" y="3291839"/>
            <a:ext cx="2238148" cy="2651760"/>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DOLOR 03</a:t>
            </a:r>
          </a:p>
          <a:p>
            <a:pPr algn="ctr"/>
            <a:endParaRPr lang="en-US" sz="8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marL="171450" indent="-1714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a:t>
            </a:r>
          </a:p>
        </p:txBody>
      </p:sp>
      <p:sp>
        <p:nvSpPr>
          <p:cNvPr id="141" name="TextBox 140">
            <a:extLst>
              <a:ext uri="{FF2B5EF4-FFF2-40B4-BE49-F238E27FC236}">
                <a16:creationId xmlns:a16="http://schemas.microsoft.com/office/drawing/2014/main" id="{36FA4429-C67E-4422-BC5B-03C40EA585FF}"/>
              </a:ext>
            </a:extLst>
          </p:cNvPr>
          <p:cNvSpPr txBox="1"/>
          <p:nvPr/>
        </p:nvSpPr>
        <p:spPr>
          <a:xfrm>
            <a:off x="8388258" y="3291839"/>
            <a:ext cx="2238148" cy="2651760"/>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DOLOR 04</a:t>
            </a:r>
          </a:p>
          <a:p>
            <a:pPr algn="ctr"/>
            <a:endParaRPr lang="en-US" sz="8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marL="171450" indent="-1714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a:t>
            </a:r>
          </a:p>
        </p:txBody>
      </p:sp>
      <p:grpSp>
        <p:nvGrpSpPr>
          <p:cNvPr id="5" name="Group 4">
            <a:extLst>
              <a:ext uri="{FF2B5EF4-FFF2-40B4-BE49-F238E27FC236}">
                <a16:creationId xmlns:a16="http://schemas.microsoft.com/office/drawing/2014/main" id="{E33758FA-AFC0-4362-9F7F-766025A1A9F6}"/>
              </a:ext>
            </a:extLst>
          </p:cNvPr>
          <p:cNvGrpSpPr/>
          <p:nvPr/>
        </p:nvGrpSpPr>
        <p:grpSpPr>
          <a:xfrm>
            <a:off x="1607907" y="1988787"/>
            <a:ext cx="593241" cy="593241"/>
            <a:chOff x="1344884" y="1772819"/>
            <a:chExt cx="640080" cy="640080"/>
          </a:xfrm>
        </p:grpSpPr>
        <p:sp>
          <p:nvSpPr>
            <p:cNvPr id="20" name="Oval 19"/>
            <p:cNvSpPr>
              <a:spLocks noChangeAspect="1"/>
            </p:cNvSpPr>
            <p:nvPr/>
          </p:nvSpPr>
          <p:spPr>
            <a:xfrm>
              <a:off x="1344884" y="1772819"/>
              <a:ext cx="640080" cy="640080"/>
            </a:xfrm>
            <a:prstGeom prst="ellipse">
              <a:avLst/>
            </a:prstGeom>
            <a:solidFill>
              <a:schemeClr val="tx1">
                <a:alpha val="40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9" name="TextBox 18"/>
            <p:cNvSpPr txBox="1"/>
            <p:nvPr/>
          </p:nvSpPr>
          <p:spPr>
            <a:xfrm>
              <a:off x="1367743" y="1854349"/>
              <a:ext cx="594360" cy="498115"/>
            </a:xfrm>
            <a:prstGeom prst="rect">
              <a:avLst/>
            </a:prstGeom>
            <a:noFill/>
          </p:spPr>
          <p:txBody>
            <a:bodyPr wrap="square" rtlCol="0">
              <a:spAutoFit/>
            </a:bodyPr>
            <a:lstStyle/>
            <a:p>
              <a:pPr algn="ctr"/>
              <a:r>
                <a:rPr lang="en-US" sz="2400" dirty="0">
                  <a:solidFill>
                    <a:schemeClr val="bg1">
                      <a:lumMod val="95000"/>
                    </a:schemeClr>
                  </a:solidFill>
                  <a:latin typeface="Bernard MT Condensed" panose="02050806060905020404" pitchFamily="18" charset="0"/>
                  <a:ea typeface="Arimo" panose="020B0604020202020204" pitchFamily="34" charset="0"/>
                  <a:cs typeface="Arimo" panose="020B0604020202020204" pitchFamily="34" charset="0"/>
                </a:rPr>
                <a:t>01</a:t>
              </a:r>
            </a:p>
          </p:txBody>
        </p:sp>
      </p:grpSp>
      <p:grpSp>
        <p:nvGrpSpPr>
          <p:cNvPr id="4" name="Group 3">
            <a:extLst>
              <a:ext uri="{FF2B5EF4-FFF2-40B4-BE49-F238E27FC236}">
                <a16:creationId xmlns:a16="http://schemas.microsoft.com/office/drawing/2014/main" id="{8E097C84-F240-44FA-8005-7D2FB68E2F74}"/>
              </a:ext>
            </a:extLst>
          </p:cNvPr>
          <p:cNvGrpSpPr/>
          <p:nvPr/>
        </p:nvGrpSpPr>
        <p:grpSpPr>
          <a:xfrm>
            <a:off x="3931779" y="2000464"/>
            <a:ext cx="593241" cy="593241"/>
            <a:chOff x="3852234" y="1785418"/>
            <a:chExt cx="640080" cy="640080"/>
          </a:xfrm>
        </p:grpSpPr>
        <p:sp>
          <p:nvSpPr>
            <p:cNvPr id="39" name="Oval 38"/>
            <p:cNvSpPr>
              <a:spLocks noChangeAspect="1"/>
            </p:cNvSpPr>
            <p:nvPr/>
          </p:nvSpPr>
          <p:spPr>
            <a:xfrm>
              <a:off x="3852234" y="1785418"/>
              <a:ext cx="640080" cy="640080"/>
            </a:xfrm>
            <a:prstGeom prst="ellipse">
              <a:avLst/>
            </a:prstGeom>
            <a:solidFill>
              <a:schemeClr val="tx1">
                <a:alpha val="40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TextBox 37"/>
            <p:cNvSpPr txBox="1"/>
            <p:nvPr/>
          </p:nvSpPr>
          <p:spPr>
            <a:xfrm>
              <a:off x="3875093" y="1843800"/>
              <a:ext cx="594360" cy="498115"/>
            </a:xfrm>
            <a:prstGeom prst="rect">
              <a:avLst/>
            </a:prstGeom>
            <a:noFill/>
          </p:spPr>
          <p:txBody>
            <a:bodyPr wrap="square" rtlCol="0">
              <a:spAutoFit/>
            </a:bodyPr>
            <a:lstStyle/>
            <a:p>
              <a:pPr algn="ctr"/>
              <a:r>
                <a:rPr lang="en-US" sz="2400" dirty="0">
                  <a:solidFill>
                    <a:schemeClr val="bg1">
                      <a:lumMod val="95000"/>
                    </a:schemeClr>
                  </a:solidFill>
                  <a:latin typeface="Bernard MT Condensed" panose="02050806060905020404" pitchFamily="18" charset="0"/>
                  <a:ea typeface="Arimo" panose="020B0604020202020204" pitchFamily="34" charset="0"/>
                  <a:cs typeface="Arimo" panose="020B0604020202020204" pitchFamily="34" charset="0"/>
                </a:rPr>
                <a:t>02</a:t>
              </a:r>
            </a:p>
          </p:txBody>
        </p:sp>
      </p:grpSp>
      <p:grpSp>
        <p:nvGrpSpPr>
          <p:cNvPr id="3" name="Group 2">
            <a:extLst>
              <a:ext uri="{FF2B5EF4-FFF2-40B4-BE49-F238E27FC236}">
                <a16:creationId xmlns:a16="http://schemas.microsoft.com/office/drawing/2014/main" id="{35359DEC-7651-4498-BAC3-C3EE61459B62}"/>
              </a:ext>
            </a:extLst>
          </p:cNvPr>
          <p:cNvGrpSpPr/>
          <p:nvPr/>
        </p:nvGrpSpPr>
        <p:grpSpPr>
          <a:xfrm>
            <a:off x="6255651" y="2004758"/>
            <a:ext cx="593241" cy="593241"/>
            <a:chOff x="6359584" y="1790051"/>
            <a:chExt cx="640080" cy="640080"/>
          </a:xfrm>
        </p:grpSpPr>
        <p:sp>
          <p:nvSpPr>
            <p:cNvPr id="46" name="Oval 45"/>
            <p:cNvSpPr>
              <a:spLocks noChangeAspect="1"/>
            </p:cNvSpPr>
            <p:nvPr/>
          </p:nvSpPr>
          <p:spPr>
            <a:xfrm>
              <a:off x="6359584" y="1790051"/>
              <a:ext cx="640080" cy="640080"/>
            </a:xfrm>
            <a:prstGeom prst="ellipse">
              <a:avLst/>
            </a:prstGeom>
            <a:solidFill>
              <a:schemeClr val="tx1">
                <a:alpha val="40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TextBox 44"/>
            <p:cNvSpPr txBox="1"/>
            <p:nvPr/>
          </p:nvSpPr>
          <p:spPr>
            <a:xfrm>
              <a:off x="6397024" y="1873877"/>
              <a:ext cx="594360" cy="498115"/>
            </a:xfrm>
            <a:prstGeom prst="rect">
              <a:avLst/>
            </a:prstGeom>
            <a:noFill/>
          </p:spPr>
          <p:txBody>
            <a:bodyPr wrap="square" rtlCol="0">
              <a:spAutoFit/>
            </a:bodyPr>
            <a:lstStyle/>
            <a:p>
              <a:pPr algn="ctr"/>
              <a:r>
                <a:rPr lang="en-US" sz="2400" dirty="0">
                  <a:solidFill>
                    <a:schemeClr val="bg1">
                      <a:lumMod val="95000"/>
                    </a:schemeClr>
                  </a:solidFill>
                  <a:latin typeface="Bernard MT Condensed" panose="02050806060905020404" pitchFamily="18" charset="0"/>
                  <a:ea typeface="Arimo" panose="020B0604020202020204" pitchFamily="34" charset="0"/>
                  <a:cs typeface="Arimo" panose="020B0604020202020204" pitchFamily="34" charset="0"/>
                </a:rPr>
                <a:t>03</a:t>
              </a:r>
            </a:p>
          </p:txBody>
        </p:sp>
      </p:grpSp>
      <p:grpSp>
        <p:nvGrpSpPr>
          <p:cNvPr id="2" name="Group 1">
            <a:extLst>
              <a:ext uri="{FF2B5EF4-FFF2-40B4-BE49-F238E27FC236}">
                <a16:creationId xmlns:a16="http://schemas.microsoft.com/office/drawing/2014/main" id="{0E137D05-5DF8-4609-AD23-3F27A714D530}"/>
              </a:ext>
            </a:extLst>
          </p:cNvPr>
          <p:cNvGrpSpPr/>
          <p:nvPr/>
        </p:nvGrpSpPr>
        <p:grpSpPr>
          <a:xfrm>
            <a:off x="8589691" y="2008749"/>
            <a:ext cx="593241" cy="593241"/>
            <a:chOff x="8877907" y="1794357"/>
            <a:chExt cx="640080" cy="640080"/>
          </a:xfrm>
        </p:grpSpPr>
        <p:sp>
          <p:nvSpPr>
            <p:cNvPr id="53" name="Oval 52"/>
            <p:cNvSpPr>
              <a:spLocks noChangeAspect="1"/>
            </p:cNvSpPr>
            <p:nvPr/>
          </p:nvSpPr>
          <p:spPr>
            <a:xfrm>
              <a:off x="8877907" y="1794357"/>
              <a:ext cx="640080" cy="640080"/>
            </a:xfrm>
            <a:prstGeom prst="ellipse">
              <a:avLst/>
            </a:prstGeom>
            <a:solidFill>
              <a:schemeClr val="tx1">
                <a:alpha val="40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 name="TextBox 51"/>
            <p:cNvSpPr txBox="1"/>
            <p:nvPr/>
          </p:nvSpPr>
          <p:spPr>
            <a:xfrm>
              <a:off x="8908321" y="1866736"/>
              <a:ext cx="594360" cy="498115"/>
            </a:xfrm>
            <a:prstGeom prst="rect">
              <a:avLst/>
            </a:prstGeom>
            <a:noFill/>
          </p:spPr>
          <p:txBody>
            <a:bodyPr wrap="square" rtlCol="0">
              <a:spAutoFit/>
            </a:bodyPr>
            <a:lstStyle/>
            <a:p>
              <a:pPr algn="ctr"/>
              <a:r>
                <a:rPr lang="en-US" sz="2400" dirty="0">
                  <a:solidFill>
                    <a:schemeClr val="bg1">
                      <a:lumMod val="95000"/>
                    </a:schemeClr>
                  </a:solidFill>
                  <a:latin typeface="Bernard MT Condensed" panose="02050806060905020404" pitchFamily="18" charset="0"/>
                  <a:ea typeface="Arimo" panose="020B0604020202020204" pitchFamily="34" charset="0"/>
                  <a:cs typeface="Arimo" panose="020B0604020202020204" pitchFamily="34" charset="0"/>
                </a:rPr>
                <a:t>04</a:t>
              </a:r>
            </a:p>
          </p:txBody>
        </p:sp>
      </p:grpSp>
      <p:pic>
        <p:nvPicPr>
          <p:cNvPr id="142" name="Graphic 141" descr="Beaker">
            <a:extLst>
              <a:ext uri="{FF2B5EF4-FFF2-40B4-BE49-F238E27FC236}">
                <a16:creationId xmlns:a16="http://schemas.microsoft.com/office/drawing/2014/main" id="{D76180FF-63B2-48B4-A6EC-42EB54D8B497}"/>
              </a:ext>
            </a:extLst>
          </p:cNvPr>
          <p:cNvPicPr>
            <a:picLocks noChangeAspect="1"/>
          </p:cNvPicPr>
          <p:nvPr/>
        </p:nvPicPr>
        <p:blipFill>
          <a:blip r:embed="rId3" cstate="print">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5097216" y="2065192"/>
            <a:ext cx="457200" cy="457200"/>
          </a:xfrm>
          <a:prstGeom prst="rect">
            <a:avLst/>
          </a:prstGeom>
        </p:spPr>
      </p:pic>
      <p:grpSp>
        <p:nvGrpSpPr>
          <p:cNvPr id="143" name="Group 142">
            <a:extLst>
              <a:ext uri="{FF2B5EF4-FFF2-40B4-BE49-F238E27FC236}">
                <a16:creationId xmlns:a16="http://schemas.microsoft.com/office/drawing/2014/main" id="{67745819-629D-44FA-B280-99A69DBFC153}"/>
              </a:ext>
            </a:extLst>
          </p:cNvPr>
          <p:cNvGrpSpPr>
            <a:grpSpLocks noChangeAspect="1"/>
          </p:cNvGrpSpPr>
          <p:nvPr/>
        </p:nvGrpSpPr>
        <p:grpSpPr>
          <a:xfrm>
            <a:off x="7371388" y="2106829"/>
            <a:ext cx="411480" cy="397870"/>
            <a:chOff x="5659438" y="2249488"/>
            <a:chExt cx="623887" cy="603250"/>
          </a:xfrm>
          <a:solidFill>
            <a:schemeClr val="bg1"/>
          </a:solidFill>
        </p:grpSpPr>
        <p:sp>
          <p:nvSpPr>
            <p:cNvPr id="144" name="Freeform 67">
              <a:extLst>
                <a:ext uri="{FF2B5EF4-FFF2-40B4-BE49-F238E27FC236}">
                  <a16:creationId xmlns:a16="http://schemas.microsoft.com/office/drawing/2014/main" id="{0AC04729-3AF6-4F48-A963-001CCC96DDFA}"/>
                </a:ext>
              </a:extLst>
            </p:cNvPr>
            <p:cNvSpPr>
              <a:spLocks noEditPoints="1"/>
            </p:cNvSpPr>
            <p:nvPr/>
          </p:nvSpPr>
          <p:spPr bwMode="auto">
            <a:xfrm>
              <a:off x="5988050" y="2249488"/>
              <a:ext cx="295275" cy="585788"/>
            </a:xfrm>
            <a:custGeom>
              <a:avLst/>
              <a:gdLst/>
              <a:ahLst/>
              <a:cxnLst>
                <a:cxn ang="0">
                  <a:pos x="0" y="148"/>
                </a:cxn>
                <a:cxn ang="0">
                  <a:pos x="0" y="50"/>
                </a:cxn>
                <a:cxn ang="0">
                  <a:pos x="51" y="0"/>
                </a:cxn>
                <a:cxn ang="0">
                  <a:pos x="101" y="50"/>
                </a:cxn>
                <a:cxn ang="0">
                  <a:pos x="101" y="148"/>
                </a:cxn>
                <a:cxn ang="0">
                  <a:pos x="51" y="199"/>
                </a:cxn>
                <a:cxn ang="0">
                  <a:pos x="0" y="148"/>
                </a:cxn>
                <a:cxn ang="0">
                  <a:pos x="9" y="50"/>
                </a:cxn>
                <a:cxn ang="0">
                  <a:pos x="9" y="148"/>
                </a:cxn>
                <a:cxn ang="0">
                  <a:pos x="51" y="190"/>
                </a:cxn>
                <a:cxn ang="0">
                  <a:pos x="92" y="148"/>
                </a:cxn>
                <a:cxn ang="0">
                  <a:pos x="92" y="50"/>
                </a:cxn>
                <a:cxn ang="0">
                  <a:pos x="51" y="9"/>
                </a:cxn>
                <a:cxn ang="0">
                  <a:pos x="9" y="50"/>
                </a:cxn>
              </a:cxnLst>
              <a:rect l="0" t="0" r="r" b="b"/>
              <a:pathLst>
                <a:path w="101" h="199">
                  <a:moveTo>
                    <a:pt x="0" y="148"/>
                  </a:moveTo>
                  <a:cubicBezTo>
                    <a:pt x="0" y="50"/>
                    <a:pt x="0" y="50"/>
                    <a:pt x="0" y="50"/>
                  </a:cubicBezTo>
                  <a:cubicBezTo>
                    <a:pt x="0" y="23"/>
                    <a:pt x="23" y="0"/>
                    <a:pt x="51" y="0"/>
                  </a:cubicBezTo>
                  <a:cubicBezTo>
                    <a:pt x="78" y="0"/>
                    <a:pt x="101" y="23"/>
                    <a:pt x="101" y="50"/>
                  </a:cubicBezTo>
                  <a:cubicBezTo>
                    <a:pt x="101" y="148"/>
                    <a:pt x="101" y="148"/>
                    <a:pt x="101" y="148"/>
                  </a:cubicBezTo>
                  <a:cubicBezTo>
                    <a:pt x="101" y="176"/>
                    <a:pt x="78" y="199"/>
                    <a:pt x="51" y="199"/>
                  </a:cubicBezTo>
                  <a:cubicBezTo>
                    <a:pt x="23" y="199"/>
                    <a:pt x="0" y="176"/>
                    <a:pt x="0" y="148"/>
                  </a:cubicBezTo>
                  <a:moveTo>
                    <a:pt x="9" y="50"/>
                  </a:moveTo>
                  <a:cubicBezTo>
                    <a:pt x="9" y="148"/>
                    <a:pt x="9" y="148"/>
                    <a:pt x="9" y="148"/>
                  </a:cubicBezTo>
                  <a:cubicBezTo>
                    <a:pt x="9" y="171"/>
                    <a:pt x="28" y="190"/>
                    <a:pt x="51" y="190"/>
                  </a:cubicBezTo>
                  <a:cubicBezTo>
                    <a:pt x="74" y="190"/>
                    <a:pt x="92" y="171"/>
                    <a:pt x="92" y="148"/>
                  </a:cubicBezTo>
                  <a:cubicBezTo>
                    <a:pt x="92" y="50"/>
                    <a:pt x="92" y="50"/>
                    <a:pt x="92" y="50"/>
                  </a:cubicBezTo>
                  <a:cubicBezTo>
                    <a:pt x="92" y="27"/>
                    <a:pt x="74" y="9"/>
                    <a:pt x="51" y="9"/>
                  </a:cubicBezTo>
                  <a:cubicBezTo>
                    <a:pt x="28" y="9"/>
                    <a:pt x="9" y="27"/>
                    <a:pt x="9" y="5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45" name="Freeform 68">
              <a:extLst>
                <a:ext uri="{FF2B5EF4-FFF2-40B4-BE49-F238E27FC236}">
                  <a16:creationId xmlns:a16="http://schemas.microsoft.com/office/drawing/2014/main" id="{C5DC9BE0-EDF6-4A40-8143-152D73E20F5E}"/>
                </a:ext>
              </a:extLst>
            </p:cNvPr>
            <p:cNvSpPr>
              <a:spLocks/>
            </p:cNvSpPr>
            <p:nvPr/>
          </p:nvSpPr>
          <p:spPr bwMode="auto">
            <a:xfrm>
              <a:off x="6027738" y="2559050"/>
              <a:ext cx="214313" cy="222250"/>
            </a:xfrm>
            <a:custGeom>
              <a:avLst/>
              <a:gdLst/>
              <a:ahLst/>
              <a:cxnLst>
                <a:cxn ang="0">
                  <a:pos x="73" y="0"/>
                </a:cxn>
                <a:cxn ang="0">
                  <a:pos x="73" y="39"/>
                </a:cxn>
                <a:cxn ang="0">
                  <a:pos x="37" y="76"/>
                </a:cxn>
                <a:cxn ang="0">
                  <a:pos x="0" y="39"/>
                </a:cxn>
                <a:cxn ang="0">
                  <a:pos x="0" y="0"/>
                </a:cxn>
                <a:cxn ang="0">
                  <a:pos x="73" y="0"/>
                </a:cxn>
              </a:cxnLst>
              <a:rect l="0" t="0" r="r" b="b"/>
              <a:pathLst>
                <a:path w="73" h="76">
                  <a:moveTo>
                    <a:pt x="73" y="0"/>
                  </a:moveTo>
                  <a:cubicBezTo>
                    <a:pt x="73" y="39"/>
                    <a:pt x="73" y="39"/>
                    <a:pt x="73" y="39"/>
                  </a:cubicBezTo>
                  <a:cubicBezTo>
                    <a:pt x="73" y="59"/>
                    <a:pt x="57" y="76"/>
                    <a:pt x="37" y="76"/>
                  </a:cubicBezTo>
                  <a:cubicBezTo>
                    <a:pt x="16" y="76"/>
                    <a:pt x="0" y="59"/>
                    <a:pt x="0" y="39"/>
                  </a:cubicBezTo>
                  <a:cubicBezTo>
                    <a:pt x="0" y="0"/>
                    <a:pt x="0" y="0"/>
                    <a:pt x="0" y="0"/>
                  </a:cubicBezTo>
                  <a:lnTo>
                    <a:pt x="73"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46" name="Freeform 69">
              <a:extLst>
                <a:ext uri="{FF2B5EF4-FFF2-40B4-BE49-F238E27FC236}">
                  <a16:creationId xmlns:a16="http://schemas.microsoft.com/office/drawing/2014/main" id="{B649FF08-0EEE-4138-A9AF-BDEB022164D5}"/>
                </a:ext>
              </a:extLst>
            </p:cNvPr>
            <p:cNvSpPr>
              <a:spLocks/>
            </p:cNvSpPr>
            <p:nvPr/>
          </p:nvSpPr>
          <p:spPr bwMode="auto">
            <a:xfrm>
              <a:off x="5708650" y="2543175"/>
              <a:ext cx="252413" cy="258763"/>
            </a:xfrm>
            <a:custGeom>
              <a:avLst/>
              <a:gdLst/>
              <a:ahLst/>
              <a:cxnLst>
                <a:cxn ang="0">
                  <a:pos x="86" y="34"/>
                </a:cxn>
                <a:cxn ang="0">
                  <a:pos x="68" y="66"/>
                </a:cxn>
                <a:cxn ang="0">
                  <a:pos x="22" y="78"/>
                </a:cxn>
                <a:cxn ang="0">
                  <a:pos x="9" y="32"/>
                </a:cxn>
                <a:cxn ang="0">
                  <a:pos x="27" y="0"/>
                </a:cxn>
                <a:cxn ang="0">
                  <a:pos x="86" y="34"/>
                </a:cxn>
              </a:cxnLst>
              <a:rect l="0" t="0" r="r" b="b"/>
              <a:pathLst>
                <a:path w="86" h="88">
                  <a:moveTo>
                    <a:pt x="86" y="34"/>
                  </a:moveTo>
                  <a:cubicBezTo>
                    <a:pt x="68" y="66"/>
                    <a:pt x="68" y="66"/>
                    <a:pt x="68" y="66"/>
                  </a:cubicBezTo>
                  <a:cubicBezTo>
                    <a:pt x="59" y="82"/>
                    <a:pt x="38" y="88"/>
                    <a:pt x="22" y="78"/>
                  </a:cubicBezTo>
                  <a:cubicBezTo>
                    <a:pt x="5" y="69"/>
                    <a:pt x="0" y="48"/>
                    <a:pt x="9" y="32"/>
                  </a:cubicBezTo>
                  <a:cubicBezTo>
                    <a:pt x="27" y="0"/>
                    <a:pt x="27" y="0"/>
                    <a:pt x="27" y="0"/>
                  </a:cubicBezTo>
                  <a:lnTo>
                    <a:pt x="86" y="3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47" name="Freeform 70">
              <a:extLst>
                <a:ext uri="{FF2B5EF4-FFF2-40B4-BE49-F238E27FC236}">
                  <a16:creationId xmlns:a16="http://schemas.microsoft.com/office/drawing/2014/main" id="{DC60A542-70A6-443F-94FB-93005D4FFE14}"/>
                </a:ext>
              </a:extLst>
            </p:cNvPr>
            <p:cNvSpPr>
              <a:spLocks/>
            </p:cNvSpPr>
            <p:nvPr/>
          </p:nvSpPr>
          <p:spPr bwMode="auto">
            <a:xfrm>
              <a:off x="5659438" y="2320925"/>
              <a:ext cx="312738" cy="531813"/>
            </a:xfrm>
            <a:custGeom>
              <a:avLst/>
              <a:gdLst/>
              <a:ahLst/>
              <a:cxnLst>
                <a:cxn ang="0">
                  <a:pos x="13" y="104"/>
                </a:cxn>
                <a:cxn ang="0">
                  <a:pos x="59" y="26"/>
                </a:cxn>
                <a:cxn ang="0">
                  <a:pos x="107" y="3"/>
                </a:cxn>
                <a:cxn ang="0">
                  <a:pos x="107" y="12"/>
                </a:cxn>
                <a:cxn ang="0">
                  <a:pos x="66" y="30"/>
                </a:cxn>
                <a:cxn ang="0">
                  <a:pos x="20" y="109"/>
                </a:cxn>
                <a:cxn ang="0">
                  <a:pos x="35" y="161"/>
                </a:cxn>
                <a:cxn ang="0">
                  <a:pos x="87" y="147"/>
                </a:cxn>
                <a:cxn ang="0">
                  <a:pos x="107" y="114"/>
                </a:cxn>
                <a:cxn ang="0">
                  <a:pos x="107" y="130"/>
                </a:cxn>
                <a:cxn ang="0">
                  <a:pos x="95" y="151"/>
                </a:cxn>
                <a:cxn ang="0">
                  <a:pos x="30" y="169"/>
                </a:cxn>
                <a:cxn ang="0">
                  <a:pos x="13" y="104"/>
                </a:cxn>
              </a:cxnLst>
              <a:rect l="0" t="0" r="r" b="b"/>
              <a:pathLst>
                <a:path w="107" h="181">
                  <a:moveTo>
                    <a:pt x="13" y="104"/>
                  </a:moveTo>
                  <a:cubicBezTo>
                    <a:pt x="59" y="26"/>
                    <a:pt x="59" y="26"/>
                    <a:pt x="59" y="26"/>
                  </a:cubicBezTo>
                  <a:cubicBezTo>
                    <a:pt x="69" y="9"/>
                    <a:pt x="88" y="0"/>
                    <a:pt x="107" y="3"/>
                  </a:cubicBezTo>
                  <a:cubicBezTo>
                    <a:pt x="107" y="12"/>
                    <a:pt x="107" y="12"/>
                    <a:pt x="107" y="12"/>
                  </a:cubicBezTo>
                  <a:cubicBezTo>
                    <a:pt x="91" y="8"/>
                    <a:pt x="74" y="15"/>
                    <a:pt x="66" y="30"/>
                  </a:cubicBezTo>
                  <a:cubicBezTo>
                    <a:pt x="20" y="109"/>
                    <a:pt x="20" y="109"/>
                    <a:pt x="20" y="109"/>
                  </a:cubicBezTo>
                  <a:cubicBezTo>
                    <a:pt x="10" y="127"/>
                    <a:pt x="16" y="151"/>
                    <a:pt x="35" y="161"/>
                  </a:cubicBezTo>
                  <a:cubicBezTo>
                    <a:pt x="53" y="172"/>
                    <a:pt x="77" y="166"/>
                    <a:pt x="87" y="147"/>
                  </a:cubicBezTo>
                  <a:cubicBezTo>
                    <a:pt x="107" y="114"/>
                    <a:pt x="107" y="114"/>
                    <a:pt x="107" y="114"/>
                  </a:cubicBezTo>
                  <a:cubicBezTo>
                    <a:pt x="107" y="130"/>
                    <a:pt x="107" y="130"/>
                    <a:pt x="107" y="130"/>
                  </a:cubicBezTo>
                  <a:cubicBezTo>
                    <a:pt x="95" y="151"/>
                    <a:pt x="95" y="151"/>
                    <a:pt x="95" y="151"/>
                  </a:cubicBezTo>
                  <a:cubicBezTo>
                    <a:pt x="82" y="174"/>
                    <a:pt x="53" y="181"/>
                    <a:pt x="30" y="169"/>
                  </a:cubicBezTo>
                  <a:cubicBezTo>
                    <a:pt x="8" y="156"/>
                    <a:pt x="0" y="127"/>
                    <a:pt x="13" y="104"/>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pic>
        <p:nvPicPr>
          <p:cNvPr id="148" name="Graphic 147" descr="Microscope">
            <a:extLst>
              <a:ext uri="{FF2B5EF4-FFF2-40B4-BE49-F238E27FC236}">
                <a16:creationId xmlns:a16="http://schemas.microsoft.com/office/drawing/2014/main" id="{B8123B7E-4AF7-4F68-BDD2-C42B186FA13B}"/>
              </a:ext>
            </a:extLst>
          </p:cNvPr>
          <p:cNvPicPr>
            <a:picLocks noChangeAspect="1"/>
          </p:cNvPicPr>
          <p:nvPr/>
        </p:nvPicPr>
        <p:blipFill>
          <a:blip r:embed="rId5" cstate="print">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2726241" y="2067299"/>
            <a:ext cx="457200" cy="457200"/>
          </a:xfrm>
          <a:prstGeom prst="rect">
            <a:avLst/>
          </a:prstGeom>
        </p:spPr>
      </p:pic>
      <p:pic>
        <p:nvPicPr>
          <p:cNvPr id="149" name="Graphic 148" descr="Medicine">
            <a:extLst>
              <a:ext uri="{FF2B5EF4-FFF2-40B4-BE49-F238E27FC236}">
                <a16:creationId xmlns:a16="http://schemas.microsoft.com/office/drawing/2014/main" id="{9D14808E-3FB5-4B14-8BB5-D0DE911BFEB1}"/>
              </a:ext>
            </a:extLst>
          </p:cNvPr>
          <p:cNvPicPr>
            <a:picLocks noChangeAspect="1"/>
          </p:cNvPicPr>
          <p:nvPr/>
        </p:nvPicPr>
        <p:blipFill>
          <a:blip r:embed="rId7" cstate="print">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9744261" y="2086033"/>
            <a:ext cx="457200" cy="457200"/>
          </a:xfrm>
          <a:prstGeom prst="rect">
            <a:avLst/>
          </a:prstGeom>
        </p:spPr>
      </p:pic>
    </p:spTree>
    <p:extLst>
      <p:ext uri="{BB962C8B-B14F-4D97-AF65-F5344CB8AC3E}">
        <p14:creationId xmlns:p14="http://schemas.microsoft.com/office/powerpoint/2010/main" val="39637635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56"/>
                                        </p:tgtEl>
                                        <p:attrNameLst>
                                          <p:attrName>style.visibility</p:attrName>
                                        </p:attrNameLst>
                                      </p:cBhvr>
                                      <p:to>
                                        <p:strVal val="visible"/>
                                      </p:to>
                                    </p:set>
                                    <p:animEffect transition="in" filter="wipe(left)">
                                      <p:cBhvr>
                                        <p:cTn id="7" dur="1000"/>
                                        <p:tgtEl>
                                          <p:spTgt spid="56"/>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15"/>
                                        </p:tgtEl>
                                        <p:attrNameLst>
                                          <p:attrName>style.visibility</p:attrName>
                                        </p:attrNameLst>
                                      </p:cBhvr>
                                      <p:to>
                                        <p:strVal val="visible"/>
                                      </p:to>
                                    </p:set>
                                    <p:animEffect transition="in" filter="fade">
                                      <p:cBhvr>
                                        <p:cTn id="11" dur="1000"/>
                                        <p:tgtEl>
                                          <p:spTgt spid="15"/>
                                        </p:tgtEl>
                                      </p:cBhvr>
                                    </p:animEffect>
                                    <p:anim calcmode="lin" valueType="num">
                                      <p:cBhvr>
                                        <p:cTn id="12" dur="1000" fill="hold"/>
                                        <p:tgtEl>
                                          <p:spTgt spid="15"/>
                                        </p:tgtEl>
                                        <p:attrNameLst>
                                          <p:attrName>ppt_x</p:attrName>
                                        </p:attrNameLst>
                                      </p:cBhvr>
                                      <p:tavLst>
                                        <p:tav tm="0">
                                          <p:val>
                                            <p:strVal val="#ppt_x"/>
                                          </p:val>
                                        </p:tav>
                                        <p:tav tm="100000">
                                          <p:val>
                                            <p:strVal val="#ppt_x"/>
                                          </p:val>
                                        </p:tav>
                                      </p:tavLst>
                                    </p:anim>
                                    <p:anim calcmode="lin" valueType="num">
                                      <p:cBhvr>
                                        <p:cTn id="13" dur="1000" fill="hold"/>
                                        <p:tgtEl>
                                          <p:spTgt spid="15"/>
                                        </p:tgtEl>
                                        <p:attrNameLst>
                                          <p:attrName>ppt_y</p:attrName>
                                        </p:attrNameLst>
                                      </p:cBhvr>
                                      <p:tavLst>
                                        <p:tav tm="0">
                                          <p:val>
                                            <p:strVal val="#ppt_y+.1"/>
                                          </p:val>
                                        </p:tav>
                                        <p:tav tm="100000">
                                          <p:val>
                                            <p:strVal val="#ppt_y"/>
                                          </p:val>
                                        </p:tav>
                                      </p:tavLst>
                                    </p:anim>
                                  </p:childTnLst>
                                </p:cTn>
                              </p:par>
                              <p:par>
                                <p:cTn id="14" presetID="42" presetClass="entr" presetSubtype="0" fill="hold" nodeType="withEffect">
                                  <p:stCondLst>
                                    <p:cond delay="0"/>
                                  </p:stCondLst>
                                  <p:childTnLst>
                                    <p:set>
                                      <p:cBhvr>
                                        <p:cTn id="15" dur="1" fill="hold">
                                          <p:stCondLst>
                                            <p:cond delay="0"/>
                                          </p:stCondLst>
                                        </p:cTn>
                                        <p:tgtEl>
                                          <p:spTgt spid="5"/>
                                        </p:tgtEl>
                                        <p:attrNameLst>
                                          <p:attrName>style.visibility</p:attrName>
                                        </p:attrNameLst>
                                      </p:cBhvr>
                                      <p:to>
                                        <p:strVal val="visible"/>
                                      </p:to>
                                    </p:set>
                                    <p:animEffect transition="in" filter="fade">
                                      <p:cBhvr>
                                        <p:cTn id="16" dur="1000"/>
                                        <p:tgtEl>
                                          <p:spTgt spid="5"/>
                                        </p:tgtEl>
                                      </p:cBhvr>
                                    </p:animEffect>
                                    <p:anim calcmode="lin" valueType="num">
                                      <p:cBhvr>
                                        <p:cTn id="17" dur="1000" fill="hold"/>
                                        <p:tgtEl>
                                          <p:spTgt spid="5"/>
                                        </p:tgtEl>
                                        <p:attrNameLst>
                                          <p:attrName>ppt_x</p:attrName>
                                        </p:attrNameLst>
                                      </p:cBhvr>
                                      <p:tavLst>
                                        <p:tav tm="0">
                                          <p:val>
                                            <p:strVal val="#ppt_x"/>
                                          </p:val>
                                        </p:tav>
                                        <p:tav tm="100000">
                                          <p:val>
                                            <p:strVal val="#ppt_x"/>
                                          </p:val>
                                        </p:tav>
                                      </p:tavLst>
                                    </p:anim>
                                    <p:anim calcmode="lin" valueType="num">
                                      <p:cBhvr>
                                        <p:cTn id="18" dur="1000" fill="hold"/>
                                        <p:tgtEl>
                                          <p:spTgt spid="5"/>
                                        </p:tgtEl>
                                        <p:attrNameLst>
                                          <p:attrName>ppt_y</p:attrName>
                                        </p:attrNameLst>
                                      </p:cBhvr>
                                      <p:tavLst>
                                        <p:tav tm="0">
                                          <p:val>
                                            <p:strVal val="#ppt_y+.1"/>
                                          </p:val>
                                        </p:tav>
                                        <p:tav tm="100000">
                                          <p:val>
                                            <p:strVal val="#ppt_y"/>
                                          </p:val>
                                        </p:tav>
                                      </p:tavLst>
                                    </p:anim>
                                  </p:childTnLst>
                                </p:cTn>
                              </p:par>
                              <p:par>
                                <p:cTn id="19" presetID="42" presetClass="entr" presetSubtype="0" fill="hold" nodeType="withEffect">
                                  <p:stCondLst>
                                    <p:cond delay="0"/>
                                  </p:stCondLst>
                                  <p:childTnLst>
                                    <p:set>
                                      <p:cBhvr>
                                        <p:cTn id="20" dur="1" fill="hold">
                                          <p:stCondLst>
                                            <p:cond delay="0"/>
                                          </p:stCondLst>
                                        </p:cTn>
                                        <p:tgtEl>
                                          <p:spTgt spid="148"/>
                                        </p:tgtEl>
                                        <p:attrNameLst>
                                          <p:attrName>style.visibility</p:attrName>
                                        </p:attrNameLst>
                                      </p:cBhvr>
                                      <p:to>
                                        <p:strVal val="visible"/>
                                      </p:to>
                                    </p:set>
                                    <p:animEffect transition="in" filter="fade">
                                      <p:cBhvr>
                                        <p:cTn id="21" dur="1000"/>
                                        <p:tgtEl>
                                          <p:spTgt spid="148"/>
                                        </p:tgtEl>
                                      </p:cBhvr>
                                    </p:animEffect>
                                    <p:anim calcmode="lin" valueType="num">
                                      <p:cBhvr>
                                        <p:cTn id="22" dur="1000" fill="hold"/>
                                        <p:tgtEl>
                                          <p:spTgt spid="148"/>
                                        </p:tgtEl>
                                        <p:attrNameLst>
                                          <p:attrName>ppt_x</p:attrName>
                                        </p:attrNameLst>
                                      </p:cBhvr>
                                      <p:tavLst>
                                        <p:tav tm="0">
                                          <p:val>
                                            <p:strVal val="#ppt_x"/>
                                          </p:val>
                                        </p:tav>
                                        <p:tav tm="100000">
                                          <p:val>
                                            <p:strVal val="#ppt_x"/>
                                          </p:val>
                                        </p:tav>
                                      </p:tavLst>
                                    </p:anim>
                                    <p:anim calcmode="lin" valueType="num">
                                      <p:cBhvr>
                                        <p:cTn id="23" dur="1000" fill="hold"/>
                                        <p:tgtEl>
                                          <p:spTgt spid="148"/>
                                        </p:tgtEl>
                                        <p:attrNameLst>
                                          <p:attrName>ppt_y</p:attrName>
                                        </p:attrNameLst>
                                      </p:cBhvr>
                                      <p:tavLst>
                                        <p:tav tm="0">
                                          <p:val>
                                            <p:strVal val="#ppt_y+.1"/>
                                          </p:val>
                                        </p:tav>
                                        <p:tav tm="100000">
                                          <p:val>
                                            <p:strVal val="#ppt_y"/>
                                          </p:val>
                                        </p:tav>
                                      </p:tavLst>
                                    </p:anim>
                                  </p:childTnLst>
                                </p:cTn>
                              </p:par>
                            </p:childTnLst>
                          </p:cTn>
                        </p:par>
                        <p:par>
                          <p:cTn id="24" fill="hold">
                            <p:stCondLst>
                              <p:cond delay="2000"/>
                            </p:stCondLst>
                            <p:childTnLst>
                              <p:par>
                                <p:cTn id="25" presetID="22" presetClass="entr" presetSubtype="1" fill="hold" nodeType="afterEffect">
                                  <p:stCondLst>
                                    <p:cond delay="0"/>
                                  </p:stCondLst>
                                  <p:childTnLst>
                                    <p:set>
                                      <p:cBhvr>
                                        <p:cTn id="26" dur="1" fill="hold">
                                          <p:stCondLst>
                                            <p:cond delay="0"/>
                                          </p:stCondLst>
                                        </p:cTn>
                                        <p:tgtEl>
                                          <p:spTgt spid="89"/>
                                        </p:tgtEl>
                                        <p:attrNameLst>
                                          <p:attrName>style.visibility</p:attrName>
                                        </p:attrNameLst>
                                      </p:cBhvr>
                                      <p:to>
                                        <p:strVal val="visible"/>
                                      </p:to>
                                    </p:set>
                                    <p:animEffect transition="in" filter="wipe(up)">
                                      <p:cBhvr>
                                        <p:cTn id="27" dur="1000"/>
                                        <p:tgtEl>
                                          <p:spTgt spid="89"/>
                                        </p:tgtEl>
                                      </p:cBhvr>
                                    </p:animEffect>
                                  </p:childTnLst>
                                </p:cTn>
                              </p:par>
                              <p:par>
                                <p:cTn id="28" presetID="42" presetClass="entr" presetSubtype="0" fill="hold" grpId="0" nodeType="withEffect">
                                  <p:stCondLst>
                                    <p:cond delay="0"/>
                                  </p:stCondLst>
                                  <p:childTnLst>
                                    <p:set>
                                      <p:cBhvr>
                                        <p:cTn id="29" dur="1" fill="hold">
                                          <p:stCondLst>
                                            <p:cond delay="0"/>
                                          </p:stCondLst>
                                        </p:cTn>
                                        <p:tgtEl>
                                          <p:spTgt spid="17"/>
                                        </p:tgtEl>
                                        <p:attrNameLst>
                                          <p:attrName>style.visibility</p:attrName>
                                        </p:attrNameLst>
                                      </p:cBhvr>
                                      <p:to>
                                        <p:strVal val="visible"/>
                                      </p:to>
                                    </p:set>
                                    <p:animEffect transition="in" filter="fade">
                                      <p:cBhvr>
                                        <p:cTn id="30" dur="1000"/>
                                        <p:tgtEl>
                                          <p:spTgt spid="17"/>
                                        </p:tgtEl>
                                      </p:cBhvr>
                                    </p:animEffect>
                                    <p:anim calcmode="lin" valueType="num">
                                      <p:cBhvr>
                                        <p:cTn id="31" dur="1000" fill="hold"/>
                                        <p:tgtEl>
                                          <p:spTgt spid="17"/>
                                        </p:tgtEl>
                                        <p:attrNameLst>
                                          <p:attrName>ppt_x</p:attrName>
                                        </p:attrNameLst>
                                      </p:cBhvr>
                                      <p:tavLst>
                                        <p:tav tm="0">
                                          <p:val>
                                            <p:strVal val="#ppt_x"/>
                                          </p:val>
                                        </p:tav>
                                        <p:tav tm="100000">
                                          <p:val>
                                            <p:strVal val="#ppt_x"/>
                                          </p:val>
                                        </p:tav>
                                      </p:tavLst>
                                    </p:anim>
                                    <p:anim calcmode="lin" valueType="num">
                                      <p:cBhvr>
                                        <p:cTn id="32" dur="1000" fill="hold"/>
                                        <p:tgtEl>
                                          <p:spTgt spid="17"/>
                                        </p:tgtEl>
                                        <p:attrNameLst>
                                          <p:attrName>ppt_y</p:attrName>
                                        </p:attrNameLst>
                                      </p:cBhvr>
                                      <p:tavLst>
                                        <p:tav tm="0">
                                          <p:val>
                                            <p:strVal val="#ppt_y+.1"/>
                                          </p:val>
                                        </p:tav>
                                        <p:tav tm="100000">
                                          <p:val>
                                            <p:strVal val="#ppt_y"/>
                                          </p:val>
                                        </p:tav>
                                      </p:tavLst>
                                    </p:anim>
                                  </p:childTnLst>
                                </p:cTn>
                              </p:par>
                              <p:par>
                                <p:cTn id="33" presetID="42" presetClass="entr" presetSubtype="0" fill="hold" grpId="0" nodeType="withEffect">
                                  <p:stCondLst>
                                    <p:cond delay="0"/>
                                  </p:stCondLst>
                                  <p:childTnLst>
                                    <p:set>
                                      <p:cBhvr>
                                        <p:cTn id="34" dur="1" fill="hold">
                                          <p:stCondLst>
                                            <p:cond delay="0"/>
                                          </p:stCondLst>
                                        </p:cTn>
                                        <p:tgtEl>
                                          <p:spTgt spid="18"/>
                                        </p:tgtEl>
                                        <p:attrNameLst>
                                          <p:attrName>style.visibility</p:attrName>
                                        </p:attrNameLst>
                                      </p:cBhvr>
                                      <p:to>
                                        <p:strVal val="visible"/>
                                      </p:to>
                                    </p:set>
                                    <p:animEffect transition="in" filter="fade">
                                      <p:cBhvr>
                                        <p:cTn id="35" dur="1000"/>
                                        <p:tgtEl>
                                          <p:spTgt spid="18"/>
                                        </p:tgtEl>
                                      </p:cBhvr>
                                    </p:animEffect>
                                    <p:anim calcmode="lin" valueType="num">
                                      <p:cBhvr>
                                        <p:cTn id="36" dur="1000" fill="hold"/>
                                        <p:tgtEl>
                                          <p:spTgt spid="18"/>
                                        </p:tgtEl>
                                        <p:attrNameLst>
                                          <p:attrName>ppt_x</p:attrName>
                                        </p:attrNameLst>
                                      </p:cBhvr>
                                      <p:tavLst>
                                        <p:tav tm="0">
                                          <p:val>
                                            <p:strVal val="#ppt_x"/>
                                          </p:val>
                                        </p:tav>
                                        <p:tav tm="100000">
                                          <p:val>
                                            <p:strVal val="#ppt_x"/>
                                          </p:val>
                                        </p:tav>
                                      </p:tavLst>
                                    </p:anim>
                                    <p:anim calcmode="lin" valueType="num">
                                      <p:cBhvr>
                                        <p:cTn id="37" dur="1000" fill="hold"/>
                                        <p:tgtEl>
                                          <p:spTgt spid="18"/>
                                        </p:tgtEl>
                                        <p:attrNameLst>
                                          <p:attrName>ppt_y</p:attrName>
                                        </p:attrNameLst>
                                      </p:cBhvr>
                                      <p:tavLst>
                                        <p:tav tm="0">
                                          <p:val>
                                            <p:strVal val="#ppt_y+.1"/>
                                          </p:val>
                                        </p:tav>
                                        <p:tav tm="100000">
                                          <p:val>
                                            <p:strVal val="#ppt_y"/>
                                          </p:val>
                                        </p:tav>
                                      </p:tavLst>
                                    </p:anim>
                                  </p:childTnLst>
                                </p:cTn>
                              </p:par>
                              <p:par>
                                <p:cTn id="38" presetID="42" presetClass="entr" presetSubtype="0" fill="hold" grpId="0" nodeType="withEffect">
                                  <p:stCondLst>
                                    <p:cond delay="0"/>
                                  </p:stCondLst>
                                  <p:childTnLst>
                                    <p:set>
                                      <p:cBhvr>
                                        <p:cTn id="39" dur="1" fill="hold">
                                          <p:stCondLst>
                                            <p:cond delay="0"/>
                                          </p:stCondLst>
                                        </p:cTn>
                                        <p:tgtEl>
                                          <p:spTgt spid="34"/>
                                        </p:tgtEl>
                                        <p:attrNameLst>
                                          <p:attrName>style.visibility</p:attrName>
                                        </p:attrNameLst>
                                      </p:cBhvr>
                                      <p:to>
                                        <p:strVal val="visible"/>
                                      </p:to>
                                    </p:set>
                                    <p:animEffect transition="in" filter="fade">
                                      <p:cBhvr>
                                        <p:cTn id="40" dur="1000"/>
                                        <p:tgtEl>
                                          <p:spTgt spid="34"/>
                                        </p:tgtEl>
                                      </p:cBhvr>
                                    </p:animEffect>
                                    <p:anim calcmode="lin" valueType="num">
                                      <p:cBhvr>
                                        <p:cTn id="41" dur="1000" fill="hold"/>
                                        <p:tgtEl>
                                          <p:spTgt spid="34"/>
                                        </p:tgtEl>
                                        <p:attrNameLst>
                                          <p:attrName>ppt_x</p:attrName>
                                        </p:attrNameLst>
                                      </p:cBhvr>
                                      <p:tavLst>
                                        <p:tav tm="0">
                                          <p:val>
                                            <p:strVal val="#ppt_x"/>
                                          </p:val>
                                        </p:tav>
                                        <p:tav tm="100000">
                                          <p:val>
                                            <p:strVal val="#ppt_x"/>
                                          </p:val>
                                        </p:tav>
                                      </p:tavLst>
                                    </p:anim>
                                    <p:anim calcmode="lin" valueType="num">
                                      <p:cBhvr>
                                        <p:cTn id="42" dur="1000" fill="hold"/>
                                        <p:tgtEl>
                                          <p:spTgt spid="34"/>
                                        </p:tgtEl>
                                        <p:attrNameLst>
                                          <p:attrName>ppt_y</p:attrName>
                                        </p:attrNameLst>
                                      </p:cBhvr>
                                      <p:tavLst>
                                        <p:tav tm="0">
                                          <p:val>
                                            <p:strVal val="#ppt_y+.1"/>
                                          </p:val>
                                        </p:tav>
                                        <p:tav tm="100000">
                                          <p:val>
                                            <p:strVal val="#ppt_y"/>
                                          </p:val>
                                        </p:tav>
                                      </p:tavLst>
                                    </p:anim>
                                  </p:childTnLst>
                                </p:cTn>
                              </p:par>
                            </p:childTnLst>
                          </p:cTn>
                        </p:par>
                        <p:par>
                          <p:cTn id="43" fill="hold">
                            <p:stCondLst>
                              <p:cond delay="3000"/>
                            </p:stCondLst>
                            <p:childTnLst>
                              <p:par>
                                <p:cTn id="44" presetID="22" presetClass="entr" presetSubtype="1" fill="hold" grpId="0" nodeType="afterEffect">
                                  <p:stCondLst>
                                    <p:cond delay="0"/>
                                  </p:stCondLst>
                                  <p:childTnLst>
                                    <p:set>
                                      <p:cBhvr>
                                        <p:cTn id="45" dur="1" fill="hold">
                                          <p:stCondLst>
                                            <p:cond delay="0"/>
                                          </p:stCondLst>
                                        </p:cTn>
                                        <p:tgtEl>
                                          <p:spTgt spid="33"/>
                                        </p:tgtEl>
                                        <p:attrNameLst>
                                          <p:attrName>style.visibility</p:attrName>
                                        </p:attrNameLst>
                                      </p:cBhvr>
                                      <p:to>
                                        <p:strVal val="visible"/>
                                      </p:to>
                                    </p:set>
                                    <p:animEffect transition="in" filter="wipe(up)">
                                      <p:cBhvr>
                                        <p:cTn id="46" dur="1000"/>
                                        <p:tgtEl>
                                          <p:spTgt spid="33"/>
                                        </p:tgtEl>
                                      </p:cBhvr>
                                    </p:animEffect>
                                  </p:childTnLst>
                                </p:cTn>
                              </p:par>
                            </p:childTnLst>
                          </p:cTn>
                        </p:par>
                        <p:par>
                          <p:cTn id="47" fill="hold">
                            <p:stCondLst>
                              <p:cond delay="4000"/>
                            </p:stCondLst>
                            <p:childTnLst>
                              <p:par>
                                <p:cTn id="48" presetID="42" presetClass="entr" presetSubtype="0" fill="hold" grpId="0" nodeType="afterEffect">
                                  <p:stCondLst>
                                    <p:cond delay="0"/>
                                  </p:stCondLst>
                                  <p:childTnLst>
                                    <p:set>
                                      <p:cBhvr>
                                        <p:cTn id="49" dur="1" fill="hold">
                                          <p:stCondLst>
                                            <p:cond delay="0"/>
                                          </p:stCondLst>
                                        </p:cTn>
                                        <p:tgtEl>
                                          <p:spTgt spid="35"/>
                                        </p:tgtEl>
                                        <p:attrNameLst>
                                          <p:attrName>style.visibility</p:attrName>
                                        </p:attrNameLst>
                                      </p:cBhvr>
                                      <p:to>
                                        <p:strVal val="visible"/>
                                      </p:to>
                                    </p:set>
                                    <p:animEffect transition="in" filter="fade">
                                      <p:cBhvr>
                                        <p:cTn id="50" dur="1000"/>
                                        <p:tgtEl>
                                          <p:spTgt spid="35"/>
                                        </p:tgtEl>
                                      </p:cBhvr>
                                    </p:animEffect>
                                    <p:anim calcmode="lin" valueType="num">
                                      <p:cBhvr>
                                        <p:cTn id="51" dur="1000" fill="hold"/>
                                        <p:tgtEl>
                                          <p:spTgt spid="35"/>
                                        </p:tgtEl>
                                        <p:attrNameLst>
                                          <p:attrName>ppt_x</p:attrName>
                                        </p:attrNameLst>
                                      </p:cBhvr>
                                      <p:tavLst>
                                        <p:tav tm="0">
                                          <p:val>
                                            <p:strVal val="#ppt_x"/>
                                          </p:val>
                                        </p:tav>
                                        <p:tav tm="100000">
                                          <p:val>
                                            <p:strVal val="#ppt_x"/>
                                          </p:val>
                                        </p:tav>
                                      </p:tavLst>
                                    </p:anim>
                                    <p:anim calcmode="lin" valueType="num">
                                      <p:cBhvr>
                                        <p:cTn id="52" dur="1000" fill="hold"/>
                                        <p:tgtEl>
                                          <p:spTgt spid="35"/>
                                        </p:tgtEl>
                                        <p:attrNameLst>
                                          <p:attrName>ppt_y</p:attrName>
                                        </p:attrNameLst>
                                      </p:cBhvr>
                                      <p:tavLst>
                                        <p:tav tm="0">
                                          <p:val>
                                            <p:strVal val="#ppt_y+.1"/>
                                          </p:val>
                                        </p:tav>
                                        <p:tav tm="100000">
                                          <p:val>
                                            <p:strVal val="#ppt_y"/>
                                          </p:val>
                                        </p:tav>
                                      </p:tavLst>
                                    </p:anim>
                                  </p:childTnLst>
                                </p:cTn>
                              </p:par>
                              <p:par>
                                <p:cTn id="53" presetID="42" presetClass="entr" presetSubtype="0" fill="hold" nodeType="withEffect">
                                  <p:stCondLst>
                                    <p:cond delay="0"/>
                                  </p:stCondLst>
                                  <p:childTnLst>
                                    <p:set>
                                      <p:cBhvr>
                                        <p:cTn id="54" dur="1" fill="hold">
                                          <p:stCondLst>
                                            <p:cond delay="0"/>
                                          </p:stCondLst>
                                        </p:cTn>
                                        <p:tgtEl>
                                          <p:spTgt spid="4"/>
                                        </p:tgtEl>
                                        <p:attrNameLst>
                                          <p:attrName>style.visibility</p:attrName>
                                        </p:attrNameLst>
                                      </p:cBhvr>
                                      <p:to>
                                        <p:strVal val="visible"/>
                                      </p:to>
                                    </p:set>
                                    <p:animEffect transition="in" filter="fade">
                                      <p:cBhvr>
                                        <p:cTn id="55" dur="1000"/>
                                        <p:tgtEl>
                                          <p:spTgt spid="4"/>
                                        </p:tgtEl>
                                      </p:cBhvr>
                                    </p:animEffect>
                                    <p:anim calcmode="lin" valueType="num">
                                      <p:cBhvr>
                                        <p:cTn id="56" dur="1000" fill="hold"/>
                                        <p:tgtEl>
                                          <p:spTgt spid="4"/>
                                        </p:tgtEl>
                                        <p:attrNameLst>
                                          <p:attrName>ppt_x</p:attrName>
                                        </p:attrNameLst>
                                      </p:cBhvr>
                                      <p:tavLst>
                                        <p:tav tm="0">
                                          <p:val>
                                            <p:strVal val="#ppt_x"/>
                                          </p:val>
                                        </p:tav>
                                        <p:tav tm="100000">
                                          <p:val>
                                            <p:strVal val="#ppt_x"/>
                                          </p:val>
                                        </p:tav>
                                      </p:tavLst>
                                    </p:anim>
                                    <p:anim calcmode="lin" valueType="num">
                                      <p:cBhvr>
                                        <p:cTn id="57" dur="1000" fill="hold"/>
                                        <p:tgtEl>
                                          <p:spTgt spid="4"/>
                                        </p:tgtEl>
                                        <p:attrNameLst>
                                          <p:attrName>ppt_y</p:attrName>
                                        </p:attrNameLst>
                                      </p:cBhvr>
                                      <p:tavLst>
                                        <p:tav tm="0">
                                          <p:val>
                                            <p:strVal val="#ppt_y+.1"/>
                                          </p:val>
                                        </p:tav>
                                        <p:tav tm="100000">
                                          <p:val>
                                            <p:strVal val="#ppt_y"/>
                                          </p:val>
                                        </p:tav>
                                      </p:tavLst>
                                    </p:anim>
                                  </p:childTnLst>
                                </p:cTn>
                              </p:par>
                              <p:par>
                                <p:cTn id="58" presetID="42" presetClass="entr" presetSubtype="0" fill="hold" nodeType="withEffect">
                                  <p:stCondLst>
                                    <p:cond delay="0"/>
                                  </p:stCondLst>
                                  <p:childTnLst>
                                    <p:set>
                                      <p:cBhvr>
                                        <p:cTn id="59" dur="1" fill="hold">
                                          <p:stCondLst>
                                            <p:cond delay="0"/>
                                          </p:stCondLst>
                                        </p:cTn>
                                        <p:tgtEl>
                                          <p:spTgt spid="142"/>
                                        </p:tgtEl>
                                        <p:attrNameLst>
                                          <p:attrName>style.visibility</p:attrName>
                                        </p:attrNameLst>
                                      </p:cBhvr>
                                      <p:to>
                                        <p:strVal val="visible"/>
                                      </p:to>
                                    </p:set>
                                    <p:animEffect transition="in" filter="fade">
                                      <p:cBhvr>
                                        <p:cTn id="60" dur="1000"/>
                                        <p:tgtEl>
                                          <p:spTgt spid="142"/>
                                        </p:tgtEl>
                                      </p:cBhvr>
                                    </p:animEffect>
                                    <p:anim calcmode="lin" valueType="num">
                                      <p:cBhvr>
                                        <p:cTn id="61" dur="1000" fill="hold"/>
                                        <p:tgtEl>
                                          <p:spTgt spid="142"/>
                                        </p:tgtEl>
                                        <p:attrNameLst>
                                          <p:attrName>ppt_x</p:attrName>
                                        </p:attrNameLst>
                                      </p:cBhvr>
                                      <p:tavLst>
                                        <p:tav tm="0">
                                          <p:val>
                                            <p:strVal val="#ppt_x"/>
                                          </p:val>
                                        </p:tav>
                                        <p:tav tm="100000">
                                          <p:val>
                                            <p:strVal val="#ppt_x"/>
                                          </p:val>
                                        </p:tav>
                                      </p:tavLst>
                                    </p:anim>
                                    <p:anim calcmode="lin" valueType="num">
                                      <p:cBhvr>
                                        <p:cTn id="62" dur="1000" fill="hold"/>
                                        <p:tgtEl>
                                          <p:spTgt spid="142"/>
                                        </p:tgtEl>
                                        <p:attrNameLst>
                                          <p:attrName>ppt_y</p:attrName>
                                        </p:attrNameLst>
                                      </p:cBhvr>
                                      <p:tavLst>
                                        <p:tav tm="0">
                                          <p:val>
                                            <p:strVal val="#ppt_y+.1"/>
                                          </p:val>
                                        </p:tav>
                                        <p:tav tm="100000">
                                          <p:val>
                                            <p:strVal val="#ppt_y"/>
                                          </p:val>
                                        </p:tav>
                                      </p:tavLst>
                                    </p:anim>
                                  </p:childTnLst>
                                </p:cTn>
                              </p:par>
                            </p:childTnLst>
                          </p:cTn>
                        </p:par>
                        <p:par>
                          <p:cTn id="63" fill="hold">
                            <p:stCondLst>
                              <p:cond delay="5000"/>
                            </p:stCondLst>
                            <p:childTnLst>
                              <p:par>
                                <p:cTn id="64" presetID="22" presetClass="entr" presetSubtype="1" fill="hold" nodeType="afterEffect">
                                  <p:stCondLst>
                                    <p:cond delay="0"/>
                                  </p:stCondLst>
                                  <p:childTnLst>
                                    <p:set>
                                      <p:cBhvr>
                                        <p:cTn id="65" dur="1" fill="hold">
                                          <p:stCondLst>
                                            <p:cond delay="0"/>
                                          </p:stCondLst>
                                        </p:cTn>
                                        <p:tgtEl>
                                          <p:spTgt spid="73"/>
                                        </p:tgtEl>
                                        <p:attrNameLst>
                                          <p:attrName>style.visibility</p:attrName>
                                        </p:attrNameLst>
                                      </p:cBhvr>
                                      <p:to>
                                        <p:strVal val="visible"/>
                                      </p:to>
                                    </p:set>
                                    <p:animEffect transition="in" filter="wipe(up)">
                                      <p:cBhvr>
                                        <p:cTn id="66" dur="1000"/>
                                        <p:tgtEl>
                                          <p:spTgt spid="73"/>
                                        </p:tgtEl>
                                      </p:cBhvr>
                                    </p:animEffect>
                                  </p:childTnLst>
                                </p:cTn>
                              </p:par>
                              <p:par>
                                <p:cTn id="67" presetID="42" presetClass="entr" presetSubtype="0" fill="hold" grpId="0" nodeType="withEffect">
                                  <p:stCondLst>
                                    <p:cond delay="0"/>
                                  </p:stCondLst>
                                  <p:childTnLst>
                                    <p:set>
                                      <p:cBhvr>
                                        <p:cTn id="68" dur="1" fill="hold">
                                          <p:stCondLst>
                                            <p:cond delay="0"/>
                                          </p:stCondLst>
                                        </p:cTn>
                                        <p:tgtEl>
                                          <p:spTgt spid="36"/>
                                        </p:tgtEl>
                                        <p:attrNameLst>
                                          <p:attrName>style.visibility</p:attrName>
                                        </p:attrNameLst>
                                      </p:cBhvr>
                                      <p:to>
                                        <p:strVal val="visible"/>
                                      </p:to>
                                    </p:set>
                                    <p:animEffect transition="in" filter="fade">
                                      <p:cBhvr>
                                        <p:cTn id="69" dur="1000"/>
                                        <p:tgtEl>
                                          <p:spTgt spid="36"/>
                                        </p:tgtEl>
                                      </p:cBhvr>
                                    </p:animEffect>
                                    <p:anim calcmode="lin" valueType="num">
                                      <p:cBhvr>
                                        <p:cTn id="70" dur="1000" fill="hold"/>
                                        <p:tgtEl>
                                          <p:spTgt spid="36"/>
                                        </p:tgtEl>
                                        <p:attrNameLst>
                                          <p:attrName>ppt_x</p:attrName>
                                        </p:attrNameLst>
                                      </p:cBhvr>
                                      <p:tavLst>
                                        <p:tav tm="0">
                                          <p:val>
                                            <p:strVal val="#ppt_x"/>
                                          </p:val>
                                        </p:tav>
                                        <p:tav tm="100000">
                                          <p:val>
                                            <p:strVal val="#ppt_x"/>
                                          </p:val>
                                        </p:tav>
                                      </p:tavLst>
                                    </p:anim>
                                    <p:anim calcmode="lin" valueType="num">
                                      <p:cBhvr>
                                        <p:cTn id="71" dur="1000" fill="hold"/>
                                        <p:tgtEl>
                                          <p:spTgt spid="36"/>
                                        </p:tgtEl>
                                        <p:attrNameLst>
                                          <p:attrName>ppt_y</p:attrName>
                                        </p:attrNameLst>
                                      </p:cBhvr>
                                      <p:tavLst>
                                        <p:tav tm="0">
                                          <p:val>
                                            <p:strVal val="#ppt_y+.1"/>
                                          </p:val>
                                        </p:tav>
                                        <p:tav tm="100000">
                                          <p:val>
                                            <p:strVal val="#ppt_y"/>
                                          </p:val>
                                        </p:tav>
                                      </p:tavLst>
                                    </p:anim>
                                  </p:childTnLst>
                                </p:cTn>
                              </p:par>
                              <p:par>
                                <p:cTn id="72" presetID="42" presetClass="entr" presetSubtype="0" fill="hold" grpId="0" nodeType="withEffect">
                                  <p:stCondLst>
                                    <p:cond delay="0"/>
                                  </p:stCondLst>
                                  <p:childTnLst>
                                    <p:set>
                                      <p:cBhvr>
                                        <p:cTn id="73" dur="1" fill="hold">
                                          <p:stCondLst>
                                            <p:cond delay="0"/>
                                          </p:stCondLst>
                                        </p:cTn>
                                        <p:tgtEl>
                                          <p:spTgt spid="37"/>
                                        </p:tgtEl>
                                        <p:attrNameLst>
                                          <p:attrName>style.visibility</p:attrName>
                                        </p:attrNameLst>
                                      </p:cBhvr>
                                      <p:to>
                                        <p:strVal val="visible"/>
                                      </p:to>
                                    </p:set>
                                    <p:animEffect transition="in" filter="fade">
                                      <p:cBhvr>
                                        <p:cTn id="74" dur="1000"/>
                                        <p:tgtEl>
                                          <p:spTgt spid="37"/>
                                        </p:tgtEl>
                                      </p:cBhvr>
                                    </p:animEffect>
                                    <p:anim calcmode="lin" valueType="num">
                                      <p:cBhvr>
                                        <p:cTn id="75" dur="1000" fill="hold"/>
                                        <p:tgtEl>
                                          <p:spTgt spid="37"/>
                                        </p:tgtEl>
                                        <p:attrNameLst>
                                          <p:attrName>ppt_x</p:attrName>
                                        </p:attrNameLst>
                                      </p:cBhvr>
                                      <p:tavLst>
                                        <p:tav tm="0">
                                          <p:val>
                                            <p:strVal val="#ppt_x"/>
                                          </p:val>
                                        </p:tav>
                                        <p:tav tm="100000">
                                          <p:val>
                                            <p:strVal val="#ppt_x"/>
                                          </p:val>
                                        </p:tav>
                                      </p:tavLst>
                                    </p:anim>
                                    <p:anim calcmode="lin" valueType="num">
                                      <p:cBhvr>
                                        <p:cTn id="76" dur="1000" fill="hold"/>
                                        <p:tgtEl>
                                          <p:spTgt spid="37"/>
                                        </p:tgtEl>
                                        <p:attrNameLst>
                                          <p:attrName>ppt_y</p:attrName>
                                        </p:attrNameLst>
                                      </p:cBhvr>
                                      <p:tavLst>
                                        <p:tav tm="0">
                                          <p:val>
                                            <p:strVal val="#ppt_y+.1"/>
                                          </p:val>
                                        </p:tav>
                                        <p:tav tm="100000">
                                          <p:val>
                                            <p:strVal val="#ppt_y"/>
                                          </p:val>
                                        </p:tav>
                                      </p:tavLst>
                                    </p:anim>
                                  </p:childTnLst>
                                </p:cTn>
                              </p:par>
                              <p:par>
                                <p:cTn id="77" presetID="42" presetClass="entr" presetSubtype="0" fill="hold" grpId="0" nodeType="withEffect">
                                  <p:stCondLst>
                                    <p:cond delay="0"/>
                                  </p:stCondLst>
                                  <p:childTnLst>
                                    <p:set>
                                      <p:cBhvr>
                                        <p:cTn id="78" dur="1" fill="hold">
                                          <p:stCondLst>
                                            <p:cond delay="0"/>
                                          </p:stCondLst>
                                        </p:cTn>
                                        <p:tgtEl>
                                          <p:spTgt spid="41"/>
                                        </p:tgtEl>
                                        <p:attrNameLst>
                                          <p:attrName>style.visibility</p:attrName>
                                        </p:attrNameLst>
                                      </p:cBhvr>
                                      <p:to>
                                        <p:strVal val="visible"/>
                                      </p:to>
                                    </p:set>
                                    <p:animEffect transition="in" filter="fade">
                                      <p:cBhvr>
                                        <p:cTn id="79" dur="1000"/>
                                        <p:tgtEl>
                                          <p:spTgt spid="41"/>
                                        </p:tgtEl>
                                      </p:cBhvr>
                                    </p:animEffect>
                                    <p:anim calcmode="lin" valueType="num">
                                      <p:cBhvr>
                                        <p:cTn id="80" dur="1000" fill="hold"/>
                                        <p:tgtEl>
                                          <p:spTgt spid="41"/>
                                        </p:tgtEl>
                                        <p:attrNameLst>
                                          <p:attrName>ppt_x</p:attrName>
                                        </p:attrNameLst>
                                      </p:cBhvr>
                                      <p:tavLst>
                                        <p:tav tm="0">
                                          <p:val>
                                            <p:strVal val="#ppt_x"/>
                                          </p:val>
                                        </p:tav>
                                        <p:tav tm="100000">
                                          <p:val>
                                            <p:strVal val="#ppt_x"/>
                                          </p:val>
                                        </p:tav>
                                      </p:tavLst>
                                    </p:anim>
                                    <p:anim calcmode="lin" valueType="num">
                                      <p:cBhvr>
                                        <p:cTn id="81" dur="1000" fill="hold"/>
                                        <p:tgtEl>
                                          <p:spTgt spid="41"/>
                                        </p:tgtEl>
                                        <p:attrNameLst>
                                          <p:attrName>ppt_y</p:attrName>
                                        </p:attrNameLst>
                                      </p:cBhvr>
                                      <p:tavLst>
                                        <p:tav tm="0">
                                          <p:val>
                                            <p:strVal val="#ppt_y+.1"/>
                                          </p:val>
                                        </p:tav>
                                        <p:tav tm="100000">
                                          <p:val>
                                            <p:strVal val="#ppt_y"/>
                                          </p:val>
                                        </p:tav>
                                      </p:tavLst>
                                    </p:anim>
                                  </p:childTnLst>
                                </p:cTn>
                              </p:par>
                            </p:childTnLst>
                          </p:cTn>
                        </p:par>
                        <p:par>
                          <p:cTn id="82" fill="hold">
                            <p:stCondLst>
                              <p:cond delay="6000"/>
                            </p:stCondLst>
                            <p:childTnLst>
                              <p:par>
                                <p:cTn id="83" presetID="22" presetClass="entr" presetSubtype="1" fill="hold" grpId="0" nodeType="afterEffect">
                                  <p:stCondLst>
                                    <p:cond delay="0"/>
                                  </p:stCondLst>
                                  <p:childTnLst>
                                    <p:set>
                                      <p:cBhvr>
                                        <p:cTn id="84" dur="1" fill="hold">
                                          <p:stCondLst>
                                            <p:cond delay="0"/>
                                          </p:stCondLst>
                                        </p:cTn>
                                        <p:tgtEl>
                                          <p:spTgt spid="139"/>
                                        </p:tgtEl>
                                        <p:attrNameLst>
                                          <p:attrName>style.visibility</p:attrName>
                                        </p:attrNameLst>
                                      </p:cBhvr>
                                      <p:to>
                                        <p:strVal val="visible"/>
                                      </p:to>
                                    </p:set>
                                    <p:animEffect transition="in" filter="wipe(up)">
                                      <p:cBhvr>
                                        <p:cTn id="85" dur="1000"/>
                                        <p:tgtEl>
                                          <p:spTgt spid="139"/>
                                        </p:tgtEl>
                                      </p:cBhvr>
                                    </p:animEffect>
                                  </p:childTnLst>
                                </p:cTn>
                              </p:par>
                            </p:childTnLst>
                          </p:cTn>
                        </p:par>
                        <p:par>
                          <p:cTn id="86" fill="hold">
                            <p:stCondLst>
                              <p:cond delay="7000"/>
                            </p:stCondLst>
                            <p:childTnLst>
                              <p:par>
                                <p:cTn id="87" presetID="47" presetClass="entr" presetSubtype="0" fill="hold" grpId="0" nodeType="afterEffect">
                                  <p:stCondLst>
                                    <p:cond delay="0"/>
                                  </p:stCondLst>
                                  <p:childTnLst>
                                    <p:set>
                                      <p:cBhvr>
                                        <p:cTn id="88" dur="1" fill="hold">
                                          <p:stCondLst>
                                            <p:cond delay="0"/>
                                          </p:stCondLst>
                                        </p:cTn>
                                        <p:tgtEl>
                                          <p:spTgt spid="42"/>
                                        </p:tgtEl>
                                        <p:attrNameLst>
                                          <p:attrName>style.visibility</p:attrName>
                                        </p:attrNameLst>
                                      </p:cBhvr>
                                      <p:to>
                                        <p:strVal val="visible"/>
                                      </p:to>
                                    </p:set>
                                    <p:animEffect transition="in" filter="fade">
                                      <p:cBhvr>
                                        <p:cTn id="89" dur="1000"/>
                                        <p:tgtEl>
                                          <p:spTgt spid="42"/>
                                        </p:tgtEl>
                                      </p:cBhvr>
                                    </p:animEffect>
                                    <p:anim calcmode="lin" valueType="num">
                                      <p:cBhvr>
                                        <p:cTn id="90" dur="1000" fill="hold"/>
                                        <p:tgtEl>
                                          <p:spTgt spid="42"/>
                                        </p:tgtEl>
                                        <p:attrNameLst>
                                          <p:attrName>ppt_x</p:attrName>
                                        </p:attrNameLst>
                                      </p:cBhvr>
                                      <p:tavLst>
                                        <p:tav tm="0">
                                          <p:val>
                                            <p:strVal val="#ppt_x"/>
                                          </p:val>
                                        </p:tav>
                                        <p:tav tm="100000">
                                          <p:val>
                                            <p:strVal val="#ppt_x"/>
                                          </p:val>
                                        </p:tav>
                                      </p:tavLst>
                                    </p:anim>
                                    <p:anim calcmode="lin" valueType="num">
                                      <p:cBhvr>
                                        <p:cTn id="91" dur="1000" fill="hold"/>
                                        <p:tgtEl>
                                          <p:spTgt spid="42"/>
                                        </p:tgtEl>
                                        <p:attrNameLst>
                                          <p:attrName>ppt_y</p:attrName>
                                        </p:attrNameLst>
                                      </p:cBhvr>
                                      <p:tavLst>
                                        <p:tav tm="0">
                                          <p:val>
                                            <p:strVal val="#ppt_y-.1"/>
                                          </p:val>
                                        </p:tav>
                                        <p:tav tm="100000">
                                          <p:val>
                                            <p:strVal val="#ppt_y"/>
                                          </p:val>
                                        </p:tav>
                                      </p:tavLst>
                                    </p:anim>
                                  </p:childTnLst>
                                </p:cTn>
                              </p:par>
                              <p:par>
                                <p:cTn id="92" presetID="47" presetClass="entr" presetSubtype="0" fill="hold" nodeType="withEffect">
                                  <p:stCondLst>
                                    <p:cond delay="0"/>
                                  </p:stCondLst>
                                  <p:childTnLst>
                                    <p:set>
                                      <p:cBhvr>
                                        <p:cTn id="93" dur="1" fill="hold">
                                          <p:stCondLst>
                                            <p:cond delay="0"/>
                                          </p:stCondLst>
                                        </p:cTn>
                                        <p:tgtEl>
                                          <p:spTgt spid="3"/>
                                        </p:tgtEl>
                                        <p:attrNameLst>
                                          <p:attrName>style.visibility</p:attrName>
                                        </p:attrNameLst>
                                      </p:cBhvr>
                                      <p:to>
                                        <p:strVal val="visible"/>
                                      </p:to>
                                    </p:set>
                                    <p:animEffect transition="in" filter="fade">
                                      <p:cBhvr>
                                        <p:cTn id="94" dur="1000"/>
                                        <p:tgtEl>
                                          <p:spTgt spid="3"/>
                                        </p:tgtEl>
                                      </p:cBhvr>
                                    </p:animEffect>
                                    <p:anim calcmode="lin" valueType="num">
                                      <p:cBhvr>
                                        <p:cTn id="95" dur="1000" fill="hold"/>
                                        <p:tgtEl>
                                          <p:spTgt spid="3"/>
                                        </p:tgtEl>
                                        <p:attrNameLst>
                                          <p:attrName>ppt_x</p:attrName>
                                        </p:attrNameLst>
                                      </p:cBhvr>
                                      <p:tavLst>
                                        <p:tav tm="0">
                                          <p:val>
                                            <p:strVal val="#ppt_x"/>
                                          </p:val>
                                        </p:tav>
                                        <p:tav tm="100000">
                                          <p:val>
                                            <p:strVal val="#ppt_x"/>
                                          </p:val>
                                        </p:tav>
                                      </p:tavLst>
                                    </p:anim>
                                    <p:anim calcmode="lin" valueType="num">
                                      <p:cBhvr>
                                        <p:cTn id="96" dur="1000" fill="hold"/>
                                        <p:tgtEl>
                                          <p:spTgt spid="3"/>
                                        </p:tgtEl>
                                        <p:attrNameLst>
                                          <p:attrName>ppt_y</p:attrName>
                                        </p:attrNameLst>
                                      </p:cBhvr>
                                      <p:tavLst>
                                        <p:tav tm="0">
                                          <p:val>
                                            <p:strVal val="#ppt_y-.1"/>
                                          </p:val>
                                        </p:tav>
                                        <p:tav tm="100000">
                                          <p:val>
                                            <p:strVal val="#ppt_y"/>
                                          </p:val>
                                        </p:tav>
                                      </p:tavLst>
                                    </p:anim>
                                  </p:childTnLst>
                                </p:cTn>
                              </p:par>
                              <p:par>
                                <p:cTn id="97" presetID="47" presetClass="entr" presetSubtype="0" fill="hold" nodeType="withEffect">
                                  <p:stCondLst>
                                    <p:cond delay="0"/>
                                  </p:stCondLst>
                                  <p:childTnLst>
                                    <p:set>
                                      <p:cBhvr>
                                        <p:cTn id="98" dur="1" fill="hold">
                                          <p:stCondLst>
                                            <p:cond delay="0"/>
                                          </p:stCondLst>
                                        </p:cTn>
                                        <p:tgtEl>
                                          <p:spTgt spid="143"/>
                                        </p:tgtEl>
                                        <p:attrNameLst>
                                          <p:attrName>style.visibility</p:attrName>
                                        </p:attrNameLst>
                                      </p:cBhvr>
                                      <p:to>
                                        <p:strVal val="visible"/>
                                      </p:to>
                                    </p:set>
                                    <p:animEffect transition="in" filter="fade">
                                      <p:cBhvr>
                                        <p:cTn id="99" dur="1000"/>
                                        <p:tgtEl>
                                          <p:spTgt spid="143"/>
                                        </p:tgtEl>
                                      </p:cBhvr>
                                    </p:animEffect>
                                    <p:anim calcmode="lin" valueType="num">
                                      <p:cBhvr>
                                        <p:cTn id="100" dur="1000" fill="hold"/>
                                        <p:tgtEl>
                                          <p:spTgt spid="143"/>
                                        </p:tgtEl>
                                        <p:attrNameLst>
                                          <p:attrName>ppt_x</p:attrName>
                                        </p:attrNameLst>
                                      </p:cBhvr>
                                      <p:tavLst>
                                        <p:tav tm="0">
                                          <p:val>
                                            <p:strVal val="#ppt_x"/>
                                          </p:val>
                                        </p:tav>
                                        <p:tav tm="100000">
                                          <p:val>
                                            <p:strVal val="#ppt_x"/>
                                          </p:val>
                                        </p:tav>
                                      </p:tavLst>
                                    </p:anim>
                                    <p:anim calcmode="lin" valueType="num">
                                      <p:cBhvr>
                                        <p:cTn id="101" dur="1000" fill="hold"/>
                                        <p:tgtEl>
                                          <p:spTgt spid="143"/>
                                        </p:tgtEl>
                                        <p:attrNameLst>
                                          <p:attrName>ppt_y</p:attrName>
                                        </p:attrNameLst>
                                      </p:cBhvr>
                                      <p:tavLst>
                                        <p:tav tm="0">
                                          <p:val>
                                            <p:strVal val="#ppt_y-.1"/>
                                          </p:val>
                                        </p:tav>
                                        <p:tav tm="100000">
                                          <p:val>
                                            <p:strVal val="#ppt_y"/>
                                          </p:val>
                                        </p:tav>
                                      </p:tavLst>
                                    </p:anim>
                                  </p:childTnLst>
                                </p:cTn>
                              </p:par>
                            </p:childTnLst>
                          </p:cTn>
                        </p:par>
                        <p:par>
                          <p:cTn id="102" fill="hold">
                            <p:stCondLst>
                              <p:cond delay="8000"/>
                            </p:stCondLst>
                            <p:childTnLst>
                              <p:par>
                                <p:cTn id="103" presetID="22" presetClass="entr" presetSubtype="1" fill="hold" nodeType="afterEffect">
                                  <p:stCondLst>
                                    <p:cond delay="0"/>
                                  </p:stCondLst>
                                  <p:childTnLst>
                                    <p:set>
                                      <p:cBhvr>
                                        <p:cTn id="104" dur="1" fill="hold">
                                          <p:stCondLst>
                                            <p:cond delay="0"/>
                                          </p:stCondLst>
                                        </p:cTn>
                                        <p:tgtEl>
                                          <p:spTgt spid="105"/>
                                        </p:tgtEl>
                                        <p:attrNameLst>
                                          <p:attrName>style.visibility</p:attrName>
                                        </p:attrNameLst>
                                      </p:cBhvr>
                                      <p:to>
                                        <p:strVal val="visible"/>
                                      </p:to>
                                    </p:set>
                                    <p:animEffect transition="in" filter="wipe(up)">
                                      <p:cBhvr>
                                        <p:cTn id="105" dur="1000"/>
                                        <p:tgtEl>
                                          <p:spTgt spid="105"/>
                                        </p:tgtEl>
                                      </p:cBhvr>
                                    </p:animEffect>
                                  </p:childTnLst>
                                </p:cTn>
                              </p:par>
                              <p:par>
                                <p:cTn id="106" presetID="42" presetClass="entr" presetSubtype="0" fill="hold" grpId="0" nodeType="withEffect">
                                  <p:stCondLst>
                                    <p:cond delay="0"/>
                                  </p:stCondLst>
                                  <p:childTnLst>
                                    <p:set>
                                      <p:cBhvr>
                                        <p:cTn id="107" dur="1" fill="hold">
                                          <p:stCondLst>
                                            <p:cond delay="0"/>
                                          </p:stCondLst>
                                        </p:cTn>
                                        <p:tgtEl>
                                          <p:spTgt spid="43"/>
                                        </p:tgtEl>
                                        <p:attrNameLst>
                                          <p:attrName>style.visibility</p:attrName>
                                        </p:attrNameLst>
                                      </p:cBhvr>
                                      <p:to>
                                        <p:strVal val="visible"/>
                                      </p:to>
                                    </p:set>
                                    <p:animEffect transition="in" filter="fade">
                                      <p:cBhvr>
                                        <p:cTn id="108" dur="1000"/>
                                        <p:tgtEl>
                                          <p:spTgt spid="43"/>
                                        </p:tgtEl>
                                      </p:cBhvr>
                                    </p:animEffect>
                                    <p:anim calcmode="lin" valueType="num">
                                      <p:cBhvr>
                                        <p:cTn id="109" dur="1000" fill="hold"/>
                                        <p:tgtEl>
                                          <p:spTgt spid="43"/>
                                        </p:tgtEl>
                                        <p:attrNameLst>
                                          <p:attrName>ppt_x</p:attrName>
                                        </p:attrNameLst>
                                      </p:cBhvr>
                                      <p:tavLst>
                                        <p:tav tm="0">
                                          <p:val>
                                            <p:strVal val="#ppt_x"/>
                                          </p:val>
                                        </p:tav>
                                        <p:tav tm="100000">
                                          <p:val>
                                            <p:strVal val="#ppt_x"/>
                                          </p:val>
                                        </p:tav>
                                      </p:tavLst>
                                    </p:anim>
                                    <p:anim calcmode="lin" valueType="num">
                                      <p:cBhvr>
                                        <p:cTn id="110" dur="1000" fill="hold"/>
                                        <p:tgtEl>
                                          <p:spTgt spid="43"/>
                                        </p:tgtEl>
                                        <p:attrNameLst>
                                          <p:attrName>ppt_y</p:attrName>
                                        </p:attrNameLst>
                                      </p:cBhvr>
                                      <p:tavLst>
                                        <p:tav tm="0">
                                          <p:val>
                                            <p:strVal val="#ppt_y+.1"/>
                                          </p:val>
                                        </p:tav>
                                        <p:tav tm="100000">
                                          <p:val>
                                            <p:strVal val="#ppt_y"/>
                                          </p:val>
                                        </p:tav>
                                      </p:tavLst>
                                    </p:anim>
                                  </p:childTnLst>
                                </p:cTn>
                              </p:par>
                              <p:par>
                                <p:cTn id="111" presetID="42" presetClass="entr" presetSubtype="0" fill="hold" grpId="0" nodeType="withEffect">
                                  <p:stCondLst>
                                    <p:cond delay="0"/>
                                  </p:stCondLst>
                                  <p:childTnLst>
                                    <p:set>
                                      <p:cBhvr>
                                        <p:cTn id="112" dur="1" fill="hold">
                                          <p:stCondLst>
                                            <p:cond delay="0"/>
                                          </p:stCondLst>
                                        </p:cTn>
                                        <p:tgtEl>
                                          <p:spTgt spid="44"/>
                                        </p:tgtEl>
                                        <p:attrNameLst>
                                          <p:attrName>style.visibility</p:attrName>
                                        </p:attrNameLst>
                                      </p:cBhvr>
                                      <p:to>
                                        <p:strVal val="visible"/>
                                      </p:to>
                                    </p:set>
                                    <p:animEffect transition="in" filter="fade">
                                      <p:cBhvr>
                                        <p:cTn id="113" dur="1000"/>
                                        <p:tgtEl>
                                          <p:spTgt spid="44"/>
                                        </p:tgtEl>
                                      </p:cBhvr>
                                    </p:animEffect>
                                    <p:anim calcmode="lin" valueType="num">
                                      <p:cBhvr>
                                        <p:cTn id="114" dur="1000" fill="hold"/>
                                        <p:tgtEl>
                                          <p:spTgt spid="44"/>
                                        </p:tgtEl>
                                        <p:attrNameLst>
                                          <p:attrName>ppt_x</p:attrName>
                                        </p:attrNameLst>
                                      </p:cBhvr>
                                      <p:tavLst>
                                        <p:tav tm="0">
                                          <p:val>
                                            <p:strVal val="#ppt_x"/>
                                          </p:val>
                                        </p:tav>
                                        <p:tav tm="100000">
                                          <p:val>
                                            <p:strVal val="#ppt_x"/>
                                          </p:val>
                                        </p:tav>
                                      </p:tavLst>
                                    </p:anim>
                                    <p:anim calcmode="lin" valueType="num">
                                      <p:cBhvr>
                                        <p:cTn id="115" dur="1000" fill="hold"/>
                                        <p:tgtEl>
                                          <p:spTgt spid="44"/>
                                        </p:tgtEl>
                                        <p:attrNameLst>
                                          <p:attrName>ppt_y</p:attrName>
                                        </p:attrNameLst>
                                      </p:cBhvr>
                                      <p:tavLst>
                                        <p:tav tm="0">
                                          <p:val>
                                            <p:strVal val="#ppt_y+.1"/>
                                          </p:val>
                                        </p:tav>
                                        <p:tav tm="100000">
                                          <p:val>
                                            <p:strVal val="#ppt_y"/>
                                          </p:val>
                                        </p:tav>
                                      </p:tavLst>
                                    </p:anim>
                                  </p:childTnLst>
                                </p:cTn>
                              </p:par>
                              <p:par>
                                <p:cTn id="116" presetID="42" presetClass="entr" presetSubtype="0" fill="hold" grpId="0" nodeType="withEffect">
                                  <p:stCondLst>
                                    <p:cond delay="0"/>
                                  </p:stCondLst>
                                  <p:childTnLst>
                                    <p:set>
                                      <p:cBhvr>
                                        <p:cTn id="117" dur="1" fill="hold">
                                          <p:stCondLst>
                                            <p:cond delay="0"/>
                                          </p:stCondLst>
                                        </p:cTn>
                                        <p:tgtEl>
                                          <p:spTgt spid="48"/>
                                        </p:tgtEl>
                                        <p:attrNameLst>
                                          <p:attrName>style.visibility</p:attrName>
                                        </p:attrNameLst>
                                      </p:cBhvr>
                                      <p:to>
                                        <p:strVal val="visible"/>
                                      </p:to>
                                    </p:set>
                                    <p:animEffect transition="in" filter="fade">
                                      <p:cBhvr>
                                        <p:cTn id="118" dur="1000"/>
                                        <p:tgtEl>
                                          <p:spTgt spid="48"/>
                                        </p:tgtEl>
                                      </p:cBhvr>
                                    </p:animEffect>
                                    <p:anim calcmode="lin" valueType="num">
                                      <p:cBhvr>
                                        <p:cTn id="119" dur="1000" fill="hold"/>
                                        <p:tgtEl>
                                          <p:spTgt spid="48"/>
                                        </p:tgtEl>
                                        <p:attrNameLst>
                                          <p:attrName>ppt_x</p:attrName>
                                        </p:attrNameLst>
                                      </p:cBhvr>
                                      <p:tavLst>
                                        <p:tav tm="0">
                                          <p:val>
                                            <p:strVal val="#ppt_x"/>
                                          </p:val>
                                        </p:tav>
                                        <p:tav tm="100000">
                                          <p:val>
                                            <p:strVal val="#ppt_x"/>
                                          </p:val>
                                        </p:tav>
                                      </p:tavLst>
                                    </p:anim>
                                    <p:anim calcmode="lin" valueType="num">
                                      <p:cBhvr>
                                        <p:cTn id="120" dur="1000" fill="hold"/>
                                        <p:tgtEl>
                                          <p:spTgt spid="48"/>
                                        </p:tgtEl>
                                        <p:attrNameLst>
                                          <p:attrName>ppt_y</p:attrName>
                                        </p:attrNameLst>
                                      </p:cBhvr>
                                      <p:tavLst>
                                        <p:tav tm="0">
                                          <p:val>
                                            <p:strVal val="#ppt_y+.1"/>
                                          </p:val>
                                        </p:tav>
                                        <p:tav tm="100000">
                                          <p:val>
                                            <p:strVal val="#ppt_y"/>
                                          </p:val>
                                        </p:tav>
                                      </p:tavLst>
                                    </p:anim>
                                  </p:childTnLst>
                                </p:cTn>
                              </p:par>
                            </p:childTnLst>
                          </p:cTn>
                        </p:par>
                        <p:par>
                          <p:cTn id="121" fill="hold">
                            <p:stCondLst>
                              <p:cond delay="9000"/>
                            </p:stCondLst>
                            <p:childTnLst>
                              <p:par>
                                <p:cTn id="122" presetID="22" presetClass="entr" presetSubtype="1" fill="hold" grpId="0" nodeType="afterEffect">
                                  <p:stCondLst>
                                    <p:cond delay="0"/>
                                  </p:stCondLst>
                                  <p:childTnLst>
                                    <p:set>
                                      <p:cBhvr>
                                        <p:cTn id="123" dur="1" fill="hold">
                                          <p:stCondLst>
                                            <p:cond delay="0"/>
                                          </p:stCondLst>
                                        </p:cTn>
                                        <p:tgtEl>
                                          <p:spTgt spid="140"/>
                                        </p:tgtEl>
                                        <p:attrNameLst>
                                          <p:attrName>style.visibility</p:attrName>
                                        </p:attrNameLst>
                                      </p:cBhvr>
                                      <p:to>
                                        <p:strVal val="visible"/>
                                      </p:to>
                                    </p:set>
                                    <p:animEffect transition="in" filter="wipe(up)">
                                      <p:cBhvr>
                                        <p:cTn id="124" dur="1000"/>
                                        <p:tgtEl>
                                          <p:spTgt spid="140"/>
                                        </p:tgtEl>
                                      </p:cBhvr>
                                    </p:animEffect>
                                  </p:childTnLst>
                                </p:cTn>
                              </p:par>
                            </p:childTnLst>
                          </p:cTn>
                        </p:par>
                        <p:par>
                          <p:cTn id="125" fill="hold">
                            <p:stCondLst>
                              <p:cond delay="10000"/>
                            </p:stCondLst>
                            <p:childTnLst>
                              <p:par>
                                <p:cTn id="126" presetID="47" presetClass="entr" presetSubtype="0" fill="hold" grpId="0" nodeType="afterEffect">
                                  <p:stCondLst>
                                    <p:cond delay="0"/>
                                  </p:stCondLst>
                                  <p:childTnLst>
                                    <p:set>
                                      <p:cBhvr>
                                        <p:cTn id="127" dur="1" fill="hold">
                                          <p:stCondLst>
                                            <p:cond delay="0"/>
                                          </p:stCondLst>
                                        </p:cTn>
                                        <p:tgtEl>
                                          <p:spTgt spid="49"/>
                                        </p:tgtEl>
                                        <p:attrNameLst>
                                          <p:attrName>style.visibility</p:attrName>
                                        </p:attrNameLst>
                                      </p:cBhvr>
                                      <p:to>
                                        <p:strVal val="visible"/>
                                      </p:to>
                                    </p:set>
                                    <p:animEffect transition="in" filter="fade">
                                      <p:cBhvr>
                                        <p:cTn id="128" dur="1000"/>
                                        <p:tgtEl>
                                          <p:spTgt spid="49"/>
                                        </p:tgtEl>
                                      </p:cBhvr>
                                    </p:animEffect>
                                    <p:anim calcmode="lin" valueType="num">
                                      <p:cBhvr>
                                        <p:cTn id="129" dur="1000" fill="hold"/>
                                        <p:tgtEl>
                                          <p:spTgt spid="49"/>
                                        </p:tgtEl>
                                        <p:attrNameLst>
                                          <p:attrName>ppt_x</p:attrName>
                                        </p:attrNameLst>
                                      </p:cBhvr>
                                      <p:tavLst>
                                        <p:tav tm="0">
                                          <p:val>
                                            <p:strVal val="#ppt_x"/>
                                          </p:val>
                                        </p:tav>
                                        <p:tav tm="100000">
                                          <p:val>
                                            <p:strVal val="#ppt_x"/>
                                          </p:val>
                                        </p:tav>
                                      </p:tavLst>
                                    </p:anim>
                                    <p:anim calcmode="lin" valueType="num">
                                      <p:cBhvr>
                                        <p:cTn id="130" dur="1000" fill="hold"/>
                                        <p:tgtEl>
                                          <p:spTgt spid="49"/>
                                        </p:tgtEl>
                                        <p:attrNameLst>
                                          <p:attrName>ppt_y</p:attrName>
                                        </p:attrNameLst>
                                      </p:cBhvr>
                                      <p:tavLst>
                                        <p:tav tm="0">
                                          <p:val>
                                            <p:strVal val="#ppt_y-.1"/>
                                          </p:val>
                                        </p:tav>
                                        <p:tav tm="100000">
                                          <p:val>
                                            <p:strVal val="#ppt_y"/>
                                          </p:val>
                                        </p:tav>
                                      </p:tavLst>
                                    </p:anim>
                                  </p:childTnLst>
                                </p:cTn>
                              </p:par>
                              <p:par>
                                <p:cTn id="131" presetID="47" presetClass="entr" presetSubtype="0" fill="hold" nodeType="withEffect">
                                  <p:stCondLst>
                                    <p:cond delay="0"/>
                                  </p:stCondLst>
                                  <p:childTnLst>
                                    <p:set>
                                      <p:cBhvr>
                                        <p:cTn id="132" dur="1" fill="hold">
                                          <p:stCondLst>
                                            <p:cond delay="0"/>
                                          </p:stCondLst>
                                        </p:cTn>
                                        <p:tgtEl>
                                          <p:spTgt spid="2"/>
                                        </p:tgtEl>
                                        <p:attrNameLst>
                                          <p:attrName>style.visibility</p:attrName>
                                        </p:attrNameLst>
                                      </p:cBhvr>
                                      <p:to>
                                        <p:strVal val="visible"/>
                                      </p:to>
                                    </p:set>
                                    <p:animEffect transition="in" filter="fade">
                                      <p:cBhvr>
                                        <p:cTn id="133" dur="1000"/>
                                        <p:tgtEl>
                                          <p:spTgt spid="2"/>
                                        </p:tgtEl>
                                      </p:cBhvr>
                                    </p:animEffect>
                                    <p:anim calcmode="lin" valueType="num">
                                      <p:cBhvr>
                                        <p:cTn id="134" dur="1000" fill="hold"/>
                                        <p:tgtEl>
                                          <p:spTgt spid="2"/>
                                        </p:tgtEl>
                                        <p:attrNameLst>
                                          <p:attrName>ppt_x</p:attrName>
                                        </p:attrNameLst>
                                      </p:cBhvr>
                                      <p:tavLst>
                                        <p:tav tm="0">
                                          <p:val>
                                            <p:strVal val="#ppt_x"/>
                                          </p:val>
                                        </p:tav>
                                        <p:tav tm="100000">
                                          <p:val>
                                            <p:strVal val="#ppt_x"/>
                                          </p:val>
                                        </p:tav>
                                      </p:tavLst>
                                    </p:anim>
                                    <p:anim calcmode="lin" valueType="num">
                                      <p:cBhvr>
                                        <p:cTn id="135" dur="1000" fill="hold"/>
                                        <p:tgtEl>
                                          <p:spTgt spid="2"/>
                                        </p:tgtEl>
                                        <p:attrNameLst>
                                          <p:attrName>ppt_y</p:attrName>
                                        </p:attrNameLst>
                                      </p:cBhvr>
                                      <p:tavLst>
                                        <p:tav tm="0">
                                          <p:val>
                                            <p:strVal val="#ppt_y-.1"/>
                                          </p:val>
                                        </p:tav>
                                        <p:tav tm="100000">
                                          <p:val>
                                            <p:strVal val="#ppt_y"/>
                                          </p:val>
                                        </p:tav>
                                      </p:tavLst>
                                    </p:anim>
                                  </p:childTnLst>
                                </p:cTn>
                              </p:par>
                              <p:par>
                                <p:cTn id="136" presetID="47" presetClass="entr" presetSubtype="0" fill="hold" nodeType="withEffect">
                                  <p:stCondLst>
                                    <p:cond delay="0"/>
                                  </p:stCondLst>
                                  <p:childTnLst>
                                    <p:set>
                                      <p:cBhvr>
                                        <p:cTn id="137" dur="1" fill="hold">
                                          <p:stCondLst>
                                            <p:cond delay="0"/>
                                          </p:stCondLst>
                                        </p:cTn>
                                        <p:tgtEl>
                                          <p:spTgt spid="149"/>
                                        </p:tgtEl>
                                        <p:attrNameLst>
                                          <p:attrName>style.visibility</p:attrName>
                                        </p:attrNameLst>
                                      </p:cBhvr>
                                      <p:to>
                                        <p:strVal val="visible"/>
                                      </p:to>
                                    </p:set>
                                    <p:animEffect transition="in" filter="fade">
                                      <p:cBhvr>
                                        <p:cTn id="138" dur="1000"/>
                                        <p:tgtEl>
                                          <p:spTgt spid="149"/>
                                        </p:tgtEl>
                                      </p:cBhvr>
                                    </p:animEffect>
                                    <p:anim calcmode="lin" valueType="num">
                                      <p:cBhvr>
                                        <p:cTn id="139" dur="1000" fill="hold"/>
                                        <p:tgtEl>
                                          <p:spTgt spid="149"/>
                                        </p:tgtEl>
                                        <p:attrNameLst>
                                          <p:attrName>ppt_x</p:attrName>
                                        </p:attrNameLst>
                                      </p:cBhvr>
                                      <p:tavLst>
                                        <p:tav tm="0">
                                          <p:val>
                                            <p:strVal val="#ppt_x"/>
                                          </p:val>
                                        </p:tav>
                                        <p:tav tm="100000">
                                          <p:val>
                                            <p:strVal val="#ppt_x"/>
                                          </p:val>
                                        </p:tav>
                                      </p:tavLst>
                                    </p:anim>
                                    <p:anim calcmode="lin" valueType="num">
                                      <p:cBhvr>
                                        <p:cTn id="140" dur="1000" fill="hold"/>
                                        <p:tgtEl>
                                          <p:spTgt spid="149"/>
                                        </p:tgtEl>
                                        <p:attrNameLst>
                                          <p:attrName>ppt_y</p:attrName>
                                        </p:attrNameLst>
                                      </p:cBhvr>
                                      <p:tavLst>
                                        <p:tav tm="0">
                                          <p:val>
                                            <p:strVal val="#ppt_y-.1"/>
                                          </p:val>
                                        </p:tav>
                                        <p:tav tm="100000">
                                          <p:val>
                                            <p:strVal val="#ppt_y"/>
                                          </p:val>
                                        </p:tav>
                                      </p:tavLst>
                                    </p:anim>
                                  </p:childTnLst>
                                </p:cTn>
                              </p:par>
                            </p:childTnLst>
                          </p:cTn>
                        </p:par>
                        <p:par>
                          <p:cTn id="141" fill="hold">
                            <p:stCondLst>
                              <p:cond delay="11000"/>
                            </p:stCondLst>
                            <p:childTnLst>
                              <p:par>
                                <p:cTn id="142" presetID="22" presetClass="entr" presetSubtype="1" fill="hold" nodeType="afterEffect">
                                  <p:stCondLst>
                                    <p:cond delay="0"/>
                                  </p:stCondLst>
                                  <p:childTnLst>
                                    <p:set>
                                      <p:cBhvr>
                                        <p:cTn id="143" dur="1" fill="hold">
                                          <p:stCondLst>
                                            <p:cond delay="0"/>
                                          </p:stCondLst>
                                        </p:cTn>
                                        <p:tgtEl>
                                          <p:spTgt spid="121"/>
                                        </p:tgtEl>
                                        <p:attrNameLst>
                                          <p:attrName>style.visibility</p:attrName>
                                        </p:attrNameLst>
                                      </p:cBhvr>
                                      <p:to>
                                        <p:strVal val="visible"/>
                                      </p:to>
                                    </p:set>
                                    <p:animEffect transition="in" filter="wipe(up)">
                                      <p:cBhvr>
                                        <p:cTn id="144" dur="1000"/>
                                        <p:tgtEl>
                                          <p:spTgt spid="121"/>
                                        </p:tgtEl>
                                      </p:cBhvr>
                                    </p:animEffect>
                                  </p:childTnLst>
                                </p:cTn>
                              </p:par>
                              <p:par>
                                <p:cTn id="145" presetID="42" presetClass="entr" presetSubtype="0" fill="hold" grpId="0" nodeType="withEffect">
                                  <p:stCondLst>
                                    <p:cond delay="0"/>
                                  </p:stCondLst>
                                  <p:childTnLst>
                                    <p:set>
                                      <p:cBhvr>
                                        <p:cTn id="146" dur="1" fill="hold">
                                          <p:stCondLst>
                                            <p:cond delay="0"/>
                                          </p:stCondLst>
                                        </p:cTn>
                                        <p:tgtEl>
                                          <p:spTgt spid="50"/>
                                        </p:tgtEl>
                                        <p:attrNameLst>
                                          <p:attrName>style.visibility</p:attrName>
                                        </p:attrNameLst>
                                      </p:cBhvr>
                                      <p:to>
                                        <p:strVal val="visible"/>
                                      </p:to>
                                    </p:set>
                                    <p:animEffect transition="in" filter="fade">
                                      <p:cBhvr>
                                        <p:cTn id="147" dur="1000"/>
                                        <p:tgtEl>
                                          <p:spTgt spid="50"/>
                                        </p:tgtEl>
                                      </p:cBhvr>
                                    </p:animEffect>
                                    <p:anim calcmode="lin" valueType="num">
                                      <p:cBhvr>
                                        <p:cTn id="148" dur="1000" fill="hold"/>
                                        <p:tgtEl>
                                          <p:spTgt spid="50"/>
                                        </p:tgtEl>
                                        <p:attrNameLst>
                                          <p:attrName>ppt_x</p:attrName>
                                        </p:attrNameLst>
                                      </p:cBhvr>
                                      <p:tavLst>
                                        <p:tav tm="0">
                                          <p:val>
                                            <p:strVal val="#ppt_x"/>
                                          </p:val>
                                        </p:tav>
                                        <p:tav tm="100000">
                                          <p:val>
                                            <p:strVal val="#ppt_x"/>
                                          </p:val>
                                        </p:tav>
                                      </p:tavLst>
                                    </p:anim>
                                    <p:anim calcmode="lin" valueType="num">
                                      <p:cBhvr>
                                        <p:cTn id="149" dur="1000" fill="hold"/>
                                        <p:tgtEl>
                                          <p:spTgt spid="50"/>
                                        </p:tgtEl>
                                        <p:attrNameLst>
                                          <p:attrName>ppt_y</p:attrName>
                                        </p:attrNameLst>
                                      </p:cBhvr>
                                      <p:tavLst>
                                        <p:tav tm="0">
                                          <p:val>
                                            <p:strVal val="#ppt_y+.1"/>
                                          </p:val>
                                        </p:tav>
                                        <p:tav tm="100000">
                                          <p:val>
                                            <p:strVal val="#ppt_y"/>
                                          </p:val>
                                        </p:tav>
                                      </p:tavLst>
                                    </p:anim>
                                  </p:childTnLst>
                                </p:cTn>
                              </p:par>
                              <p:par>
                                <p:cTn id="150" presetID="42" presetClass="entr" presetSubtype="0" fill="hold" grpId="0" nodeType="withEffect">
                                  <p:stCondLst>
                                    <p:cond delay="0"/>
                                  </p:stCondLst>
                                  <p:childTnLst>
                                    <p:set>
                                      <p:cBhvr>
                                        <p:cTn id="151" dur="1" fill="hold">
                                          <p:stCondLst>
                                            <p:cond delay="0"/>
                                          </p:stCondLst>
                                        </p:cTn>
                                        <p:tgtEl>
                                          <p:spTgt spid="51"/>
                                        </p:tgtEl>
                                        <p:attrNameLst>
                                          <p:attrName>style.visibility</p:attrName>
                                        </p:attrNameLst>
                                      </p:cBhvr>
                                      <p:to>
                                        <p:strVal val="visible"/>
                                      </p:to>
                                    </p:set>
                                    <p:animEffect transition="in" filter="fade">
                                      <p:cBhvr>
                                        <p:cTn id="152" dur="1000"/>
                                        <p:tgtEl>
                                          <p:spTgt spid="51"/>
                                        </p:tgtEl>
                                      </p:cBhvr>
                                    </p:animEffect>
                                    <p:anim calcmode="lin" valueType="num">
                                      <p:cBhvr>
                                        <p:cTn id="153" dur="1000" fill="hold"/>
                                        <p:tgtEl>
                                          <p:spTgt spid="51"/>
                                        </p:tgtEl>
                                        <p:attrNameLst>
                                          <p:attrName>ppt_x</p:attrName>
                                        </p:attrNameLst>
                                      </p:cBhvr>
                                      <p:tavLst>
                                        <p:tav tm="0">
                                          <p:val>
                                            <p:strVal val="#ppt_x"/>
                                          </p:val>
                                        </p:tav>
                                        <p:tav tm="100000">
                                          <p:val>
                                            <p:strVal val="#ppt_x"/>
                                          </p:val>
                                        </p:tav>
                                      </p:tavLst>
                                    </p:anim>
                                    <p:anim calcmode="lin" valueType="num">
                                      <p:cBhvr>
                                        <p:cTn id="154" dur="1000" fill="hold"/>
                                        <p:tgtEl>
                                          <p:spTgt spid="51"/>
                                        </p:tgtEl>
                                        <p:attrNameLst>
                                          <p:attrName>ppt_y</p:attrName>
                                        </p:attrNameLst>
                                      </p:cBhvr>
                                      <p:tavLst>
                                        <p:tav tm="0">
                                          <p:val>
                                            <p:strVal val="#ppt_y+.1"/>
                                          </p:val>
                                        </p:tav>
                                        <p:tav tm="100000">
                                          <p:val>
                                            <p:strVal val="#ppt_y"/>
                                          </p:val>
                                        </p:tav>
                                      </p:tavLst>
                                    </p:anim>
                                  </p:childTnLst>
                                </p:cTn>
                              </p:par>
                              <p:par>
                                <p:cTn id="155" presetID="42" presetClass="entr" presetSubtype="0" fill="hold" grpId="0" nodeType="withEffect">
                                  <p:stCondLst>
                                    <p:cond delay="0"/>
                                  </p:stCondLst>
                                  <p:childTnLst>
                                    <p:set>
                                      <p:cBhvr>
                                        <p:cTn id="156" dur="1" fill="hold">
                                          <p:stCondLst>
                                            <p:cond delay="0"/>
                                          </p:stCondLst>
                                        </p:cTn>
                                        <p:tgtEl>
                                          <p:spTgt spid="55"/>
                                        </p:tgtEl>
                                        <p:attrNameLst>
                                          <p:attrName>style.visibility</p:attrName>
                                        </p:attrNameLst>
                                      </p:cBhvr>
                                      <p:to>
                                        <p:strVal val="visible"/>
                                      </p:to>
                                    </p:set>
                                    <p:animEffect transition="in" filter="fade">
                                      <p:cBhvr>
                                        <p:cTn id="157" dur="1000"/>
                                        <p:tgtEl>
                                          <p:spTgt spid="55"/>
                                        </p:tgtEl>
                                      </p:cBhvr>
                                    </p:animEffect>
                                    <p:anim calcmode="lin" valueType="num">
                                      <p:cBhvr>
                                        <p:cTn id="158" dur="1000" fill="hold"/>
                                        <p:tgtEl>
                                          <p:spTgt spid="55"/>
                                        </p:tgtEl>
                                        <p:attrNameLst>
                                          <p:attrName>ppt_x</p:attrName>
                                        </p:attrNameLst>
                                      </p:cBhvr>
                                      <p:tavLst>
                                        <p:tav tm="0">
                                          <p:val>
                                            <p:strVal val="#ppt_x"/>
                                          </p:val>
                                        </p:tav>
                                        <p:tav tm="100000">
                                          <p:val>
                                            <p:strVal val="#ppt_x"/>
                                          </p:val>
                                        </p:tav>
                                      </p:tavLst>
                                    </p:anim>
                                    <p:anim calcmode="lin" valueType="num">
                                      <p:cBhvr>
                                        <p:cTn id="159" dur="1000" fill="hold"/>
                                        <p:tgtEl>
                                          <p:spTgt spid="55"/>
                                        </p:tgtEl>
                                        <p:attrNameLst>
                                          <p:attrName>ppt_y</p:attrName>
                                        </p:attrNameLst>
                                      </p:cBhvr>
                                      <p:tavLst>
                                        <p:tav tm="0">
                                          <p:val>
                                            <p:strVal val="#ppt_y+.1"/>
                                          </p:val>
                                        </p:tav>
                                        <p:tav tm="100000">
                                          <p:val>
                                            <p:strVal val="#ppt_y"/>
                                          </p:val>
                                        </p:tav>
                                      </p:tavLst>
                                    </p:anim>
                                  </p:childTnLst>
                                </p:cTn>
                              </p:par>
                            </p:childTnLst>
                          </p:cTn>
                        </p:par>
                        <p:par>
                          <p:cTn id="160" fill="hold">
                            <p:stCondLst>
                              <p:cond delay="12000"/>
                            </p:stCondLst>
                            <p:childTnLst>
                              <p:par>
                                <p:cTn id="161" presetID="22" presetClass="entr" presetSubtype="1" fill="hold" grpId="0" nodeType="afterEffect">
                                  <p:stCondLst>
                                    <p:cond delay="0"/>
                                  </p:stCondLst>
                                  <p:childTnLst>
                                    <p:set>
                                      <p:cBhvr>
                                        <p:cTn id="162" dur="1" fill="hold">
                                          <p:stCondLst>
                                            <p:cond delay="0"/>
                                          </p:stCondLst>
                                        </p:cTn>
                                        <p:tgtEl>
                                          <p:spTgt spid="141"/>
                                        </p:tgtEl>
                                        <p:attrNameLst>
                                          <p:attrName>style.visibility</p:attrName>
                                        </p:attrNameLst>
                                      </p:cBhvr>
                                      <p:to>
                                        <p:strVal val="visible"/>
                                      </p:to>
                                    </p:set>
                                    <p:animEffect transition="in" filter="wipe(up)">
                                      <p:cBhvr>
                                        <p:cTn id="163" dur="1000"/>
                                        <p:tgtEl>
                                          <p:spTgt spid="14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6" grpId="0"/>
      <p:bldP spid="15" grpId="0" animBg="1"/>
      <p:bldP spid="17" grpId="0" animBg="1"/>
      <p:bldP spid="18" grpId="0" animBg="1"/>
      <p:bldP spid="33" grpId="0"/>
      <p:bldP spid="34" grpId="0"/>
      <p:bldP spid="35" grpId="0" animBg="1"/>
      <p:bldP spid="36" grpId="0" animBg="1"/>
      <p:bldP spid="37" grpId="0" animBg="1"/>
      <p:bldP spid="41" grpId="0"/>
      <p:bldP spid="42" grpId="0" animBg="1"/>
      <p:bldP spid="43" grpId="0" animBg="1"/>
      <p:bldP spid="44" grpId="0" animBg="1"/>
      <p:bldP spid="48" grpId="0"/>
      <p:bldP spid="49" grpId="0" animBg="1"/>
      <p:bldP spid="50" grpId="0" animBg="1"/>
      <p:bldP spid="51" grpId="0" animBg="1"/>
      <p:bldP spid="55" grpId="0"/>
      <p:bldP spid="139" grpId="0"/>
      <p:bldP spid="140" grpId="0"/>
      <p:bldP spid="141" grpId="0"/>
    </p:bldLst>
  </p:timing>
</p:sld>
</file>

<file path=ppt/slides/slide8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10" name="TextBox 9">
            <a:extLst>
              <a:ext uri="{FF2B5EF4-FFF2-40B4-BE49-F238E27FC236}">
                <a16:creationId xmlns:a16="http://schemas.microsoft.com/office/drawing/2014/main" id="{A140120A-76F5-4300-828E-4F25B60A90E3}"/>
              </a:ext>
            </a:extLst>
          </p:cNvPr>
          <p:cNvSpPr txBox="1"/>
          <p:nvPr/>
        </p:nvSpPr>
        <p:spPr>
          <a:xfrm>
            <a:off x="370046" y="304456"/>
            <a:ext cx="450168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9" name="Rectangle 8">
            <a:extLst>
              <a:ext uri="{FF2B5EF4-FFF2-40B4-BE49-F238E27FC236}">
                <a16:creationId xmlns:a16="http://schemas.microsoft.com/office/drawing/2014/main" id="{34A0EFF1-6551-4501-8D61-19D1A5DA7858}"/>
              </a:ext>
            </a:extLst>
          </p:cNvPr>
          <p:cNvSpPr/>
          <p:nvPr/>
        </p:nvSpPr>
        <p:spPr>
          <a:xfrm rot="394123">
            <a:off x="9091316" y="2915960"/>
            <a:ext cx="2514600" cy="25146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6" name="Group 15">
            <a:extLst>
              <a:ext uri="{FF2B5EF4-FFF2-40B4-BE49-F238E27FC236}">
                <a16:creationId xmlns:a16="http://schemas.microsoft.com/office/drawing/2014/main" id="{43D7B3B3-2E21-4749-8705-D21041E357E0}"/>
              </a:ext>
            </a:extLst>
          </p:cNvPr>
          <p:cNvGrpSpPr/>
          <p:nvPr/>
        </p:nvGrpSpPr>
        <p:grpSpPr>
          <a:xfrm>
            <a:off x="9022736" y="2611160"/>
            <a:ext cx="2514600" cy="2514600"/>
            <a:chOff x="685800" y="1981200"/>
            <a:chExt cx="2514600" cy="2514600"/>
          </a:xfrm>
          <a:effectLst>
            <a:outerShdw blurRad="50800" dist="38100" dir="2700000" algn="tl" rotWithShape="0">
              <a:prstClr val="black">
                <a:alpha val="40000"/>
              </a:prstClr>
            </a:outerShdw>
          </a:effectLst>
        </p:grpSpPr>
        <p:sp>
          <p:nvSpPr>
            <p:cNvPr id="2" name="Rectangle 1">
              <a:extLst>
                <a:ext uri="{FF2B5EF4-FFF2-40B4-BE49-F238E27FC236}">
                  <a16:creationId xmlns:a16="http://schemas.microsoft.com/office/drawing/2014/main" id="{DA07AC9E-E9A1-4B7B-A1A7-70110BA96276}"/>
                </a:ext>
              </a:extLst>
            </p:cNvPr>
            <p:cNvSpPr/>
            <p:nvPr/>
          </p:nvSpPr>
          <p:spPr>
            <a:xfrm>
              <a:off x="685800" y="1981200"/>
              <a:ext cx="2514600" cy="2514600"/>
            </a:xfrm>
            <a:prstGeom prst="rect">
              <a:avLst/>
            </a:prstGeom>
            <a:solidFill>
              <a:srgbClr val="72869F"/>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 name="Rectangle 7">
              <a:extLst>
                <a:ext uri="{FF2B5EF4-FFF2-40B4-BE49-F238E27FC236}">
                  <a16:creationId xmlns:a16="http://schemas.microsoft.com/office/drawing/2014/main" id="{D6D84A46-6B09-4A41-B315-B9246E1C8387}"/>
                </a:ext>
              </a:extLst>
            </p:cNvPr>
            <p:cNvSpPr>
              <a:spLocks noChangeAspect="1"/>
            </p:cNvSpPr>
            <p:nvPr/>
          </p:nvSpPr>
          <p:spPr>
            <a:xfrm>
              <a:off x="781812" y="2078315"/>
              <a:ext cx="2322576" cy="2322576"/>
            </a:xfrm>
            <a:prstGeom prst="rect">
              <a:avLst/>
            </a:prstGeom>
            <a:blipFill>
              <a:blip r:embed="rId3"/>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1" name="TextBox 10">
            <a:extLst>
              <a:ext uri="{FF2B5EF4-FFF2-40B4-BE49-F238E27FC236}">
                <a16:creationId xmlns:a16="http://schemas.microsoft.com/office/drawing/2014/main" id="{75BBB543-BED0-46EA-89AF-7F64EE94EDE8}"/>
              </a:ext>
            </a:extLst>
          </p:cNvPr>
          <p:cNvSpPr txBox="1"/>
          <p:nvPr/>
        </p:nvSpPr>
        <p:spPr>
          <a:xfrm>
            <a:off x="8961120" y="5735360"/>
            <a:ext cx="2514600" cy="1148007"/>
          </a:xfrm>
          <a:prstGeom prst="rect">
            <a:avLst/>
          </a:prstGeom>
          <a:noFill/>
        </p:spPr>
        <p:txBody>
          <a:bodyPr wrap="square" rtlCol="0">
            <a:spAutoFit/>
          </a:bodyPr>
          <a:lstStyle/>
          <a:p>
            <a:pPr defTabSz="1219170">
              <a:spcBef>
                <a:spcPct val="20000"/>
              </a:spcBef>
              <a:defRPr/>
            </a:pPr>
            <a:r>
              <a:rPr lang="en-US" sz="1400" dirty="0">
                <a:solidFill>
                  <a:srgbClr val="72869F"/>
                </a:solidFill>
                <a:latin typeface="Bernard MT Condensed" panose="02050806060905020404" pitchFamily="18" charset="0"/>
              </a:rPr>
              <a:t>LOREM IPSUM DOLOR </a:t>
            </a:r>
          </a:p>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t>
            </a:r>
          </a:p>
        </p:txBody>
      </p:sp>
      <p:grpSp>
        <p:nvGrpSpPr>
          <p:cNvPr id="15" name="Group 14">
            <a:extLst>
              <a:ext uri="{FF2B5EF4-FFF2-40B4-BE49-F238E27FC236}">
                <a16:creationId xmlns:a16="http://schemas.microsoft.com/office/drawing/2014/main" id="{1473CBD7-7558-42E9-A9E2-2F330ADEE1CC}"/>
              </a:ext>
            </a:extLst>
          </p:cNvPr>
          <p:cNvGrpSpPr/>
          <p:nvPr/>
        </p:nvGrpSpPr>
        <p:grpSpPr>
          <a:xfrm>
            <a:off x="11064137" y="2085575"/>
            <a:ext cx="1123180" cy="712720"/>
            <a:chOff x="2542040" y="1643098"/>
            <a:chExt cx="1123180" cy="712720"/>
          </a:xfrm>
        </p:grpSpPr>
        <p:sp>
          <p:nvSpPr>
            <p:cNvPr id="13" name="Freeform: Shape 12">
              <a:extLst>
                <a:ext uri="{FF2B5EF4-FFF2-40B4-BE49-F238E27FC236}">
                  <a16:creationId xmlns:a16="http://schemas.microsoft.com/office/drawing/2014/main" id="{ED762C5F-8DA4-4FB8-A605-C3856DCC8F4C}"/>
                </a:ext>
              </a:extLst>
            </p:cNvPr>
            <p:cNvSpPr/>
            <p:nvPr/>
          </p:nvSpPr>
          <p:spPr>
            <a:xfrm>
              <a:off x="2542040" y="1643098"/>
              <a:ext cx="1066800" cy="712720"/>
            </a:xfrm>
            <a:custGeom>
              <a:avLst/>
              <a:gdLst>
                <a:gd name="connsiteX0" fmla="*/ 77472 w 1066800"/>
                <a:gd name="connsiteY0" fmla="*/ 0 h 712720"/>
                <a:gd name="connsiteX1" fmla="*/ 989328 w 1066800"/>
                <a:gd name="connsiteY1" fmla="*/ 0 h 712720"/>
                <a:gd name="connsiteX2" fmla="*/ 1066800 w 1066800"/>
                <a:gd name="connsiteY2" fmla="*/ 77472 h 712720"/>
                <a:gd name="connsiteX3" fmla="*/ 1066800 w 1066800"/>
                <a:gd name="connsiteY3" fmla="*/ 387348 h 712720"/>
                <a:gd name="connsiteX4" fmla="*/ 989328 w 1066800"/>
                <a:gd name="connsiteY4" fmla="*/ 464820 h 712720"/>
                <a:gd name="connsiteX5" fmla="*/ 330136 w 1066800"/>
                <a:gd name="connsiteY5" fmla="*/ 464820 h 712720"/>
                <a:gd name="connsiteX6" fmla="*/ 2030 w 1066800"/>
                <a:gd name="connsiteY6" fmla="*/ 712720 h 712720"/>
                <a:gd name="connsiteX7" fmla="*/ 2030 w 1066800"/>
                <a:gd name="connsiteY7" fmla="*/ 397401 h 712720"/>
                <a:gd name="connsiteX8" fmla="*/ 0 w 1066800"/>
                <a:gd name="connsiteY8" fmla="*/ 387348 h 712720"/>
                <a:gd name="connsiteX9" fmla="*/ 0 w 1066800"/>
                <a:gd name="connsiteY9" fmla="*/ 77472 h 712720"/>
                <a:gd name="connsiteX10" fmla="*/ 77472 w 1066800"/>
                <a:gd name="connsiteY10" fmla="*/ 0 h 712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6800" h="712720">
                  <a:moveTo>
                    <a:pt x="77472" y="0"/>
                  </a:moveTo>
                  <a:lnTo>
                    <a:pt x="989328" y="0"/>
                  </a:lnTo>
                  <a:cubicBezTo>
                    <a:pt x="1032115" y="0"/>
                    <a:pt x="1066800" y="34685"/>
                    <a:pt x="1066800" y="77472"/>
                  </a:cubicBezTo>
                  <a:lnTo>
                    <a:pt x="1066800" y="387348"/>
                  </a:lnTo>
                  <a:cubicBezTo>
                    <a:pt x="1066800" y="430135"/>
                    <a:pt x="1032115" y="464820"/>
                    <a:pt x="989328" y="464820"/>
                  </a:cubicBezTo>
                  <a:lnTo>
                    <a:pt x="330136" y="464820"/>
                  </a:lnTo>
                  <a:lnTo>
                    <a:pt x="2030" y="712720"/>
                  </a:lnTo>
                  <a:lnTo>
                    <a:pt x="2030" y="397401"/>
                  </a:lnTo>
                  <a:lnTo>
                    <a:pt x="0" y="387348"/>
                  </a:lnTo>
                  <a:lnTo>
                    <a:pt x="0" y="77472"/>
                  </a:lnTo>
                  <a:cubicBezTo>
                    <a:pt x="0" y="34685"/>
                    <a:pt x="34685" y="0"/>
                    <a:pt x="77472" y="0"/>
                  </a:cubicBezTo>
                  <a:close/>
                </a:path>
              </a:pathLst>
            </a:cu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TextBox 13">
              <a:extLst>
                <a:ext uri="{FF2B5EF4-FFF2-40B4-BE49-F238E27FC236}">
                  <a16:creationId xmlns:a16="http://schemas.microsoft.com/office/drawing/2014/main" id="{B897F64F-A502-4DEB-A21A-C81D4FD1CC8C}"/>
                </a:ext>
              </a:extLst>
            </p:cNvPr>
            <p:cNvSpPr txBox="1"/>
            <p:nvPr/>
          </p:nvSpPr>
          <p:spPr>
            <a:xfrm>
              <a:off x="2598420" y="1704334"/>
              <a:ext cx="1066800" cy="307777"/>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04</a:t>
              </a:r>
            </a:p>
          </p:txBody>
        </p:sp>
      </p:grpSp>
      <p:sp>
        <p:nvSpPr>
          <p:cNvPr id="19" name="Rectangle 18">
            <a:extLst>
              <a:ext uri="{FF2B5EF4-FFF2-40B4-BE49-F238E27FC236}">
                <a16:creationId xmlns:a16="http://schemas.microsoft.com/office/drawing/2014/main" id="{7BAF3FB0-18B7-4FC4-90EB-DFB5DBAFAB60}"/>
              </a:ext>
            </a:extLst>
          </p:cNvPr>
          <p:cNvSpPr/>
          <p:nvPr/>
        </p:nvSpPr>
        <p:spPr>
          <a:xfrm rot="394123">
            <a:off x="6258496" y="1744785"/>
            <a:ext cx="2514600" cy="25146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0" name="Group 19">
            <a:extLst>
              <a:ext uri="{FF2B5EF4-FFF2-40B4-BE49-F238E27FC236}">
                <a16:creationId xmlns:a16="http://schemas.microsoft.com/office/drawing/2014/main" id="{D12EA556-D587-4B39-8E45-F1CA092580E7}"/>
              </a:ext>
            </a:extLst>
          </p:cNvPr>
          <p:cNvGrpSpPr/>
          <p:nvPr/>
        </p:nvGrpSpPr>
        <p:grpSpPr>
          <a:xfrm>
            <a:off x="6189916" y="1439985"/>
            <a:ext cx="2514600" cy="2514600"/>
            <a:chOff x="685800" y="1981200"/>
            <a:chExt cx="2514600" cy="2514600"/>
          </a:xfrm>
          <a:effectLst>
            <a:outerShdw blurRad="50800" dist="38100" dir="2700000" algn="tl" rotWithShape="0">
              <a:prstClr val="black">
                <a:alpha val="40000"/>
              </a:prstClr>
            </a:outerShdw>
          </a:effectLst>
        </p:grpSpPr>
        <p:sp>
          <p:nvSpPr>
            <p:cNvPr id="25" name="Rectangle 24">
              <a:extLst>
                <a:ext uri="{FF2B5EF4-FFF2-40B4-BE49-F238E27FC236}">
                  <a16:creationId xmlns:a16="http://schemas.microsoft.com/office/drawing/2014/main" id="{52D0BFA6-884C-4CA1-94AC-DFFEBDC874ED}"/>
                </a:ext>
              </a:extLst>
            </p:cNvPr>
            <p:cNvSpPr/>
            <p:nvPr/>
          </p:nvSpPr>
          <p:spPr>
            <a:xfrm>
              <a:off x="685800" y="1981200"/>
              <a:ext cx="2514600" cy="2514600"/>
            </a:xfrm>
            <a:prstGeom prst="rect">
              <a:avLst/>
            </a:prstGeom>
            <a:solidFill>
              <a:srgbClr val="5C7089"/>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 name="Rectangle 25">
              <a:extLst>
                <a:ext uri="{FF2B5EF4-FFF2-40B4-BE49-F238E27FC236}">
                  <a16:creationId xmlns:a16="http://schemas.microsoft.com/office/drawing/2014/main" id="{96E112CB-CC02-4294-8D0A-2F9CD56585BC}"/>
                </a:ext>
              </a:extLst>
            </p:cNvPr>
            <p:cNvSpPr>
              <a:spLocks noChangeAspect="1"/>
            </p:cNvSpPr>
            <p:nvPr/>
          </p:nvSpPr>
          <p:spPr>
            <a:xfrm>
              <a:off x="781812" y="2078315"/>
              <a:ext cx="2322576" cy="2322576"/>
            </a:xfrm>
            <a:prstGeom prst="rect">
              <a:avLst/>
            </a:prstGeom>
            <a:blipFill>
              <a:blip r:embed="rId4"/>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1" name="TextBox 20">
            <a:extLst>
              <a:ext uri="{FF2B5EF4-FFF2-40B4-BE49-F238E27FC236}">
                <a16:creationId xmlns:a16="http://schemas.microsoft.com/office/drawing/2014/main" id="{8D0CC534-F789-4384-8843-5F6BF1840CCA}"/>
              </a:ext>
            </a:extLst>
          </p:cNvPr>
          <p:cNvSpPr txBox="1"/>
          <p:nvPr/>
        </p:nvSpPr>
        <p:spPr>
          <a:xfrm>
            <a:off x="6128300" y="4564185"/>
            <a:ext cx="2514600" cy="1148007"/>
          </a:xfrm>
          <a:prstGeom prst="rect">
            <a:avLst/>
          </a:prstGeom>
          <a:noFill/>
        </p:spPr>
        <p:txBody>
          <a:bodyPr wrap="square" rtlCol="0">
            <a:spAutoFit/>
          </a:bodyPr>
          <a:lstStyle/>
          <a:p>
            <a:pPr defTabSz="1219170">
              <a:spcBef>
                <a:spcPct val="20000"/>
              </a:spcBef>
              <a:defRPr/>
            </a:pPr>
            <a:r>
              <a:rPr lang="en-US" sz="1400" dirty="0">
                <a:solidFill>
                  <a:srgbClr val="5C7089"/>
                </a:solidFill>
                <a:latin typeface="Bernard MT Condensed" panose="02050806060905020404" pitchFamily="18" charset="0"/>
              </a:rPr>
              <a:t>LOREM IPSUM DOLOR </a:t>
            </a:r>
          </a:p>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t>
            </a:r>
          </a:p>
        </p:txBody>
      </p:sp>
      <p:grpSp>
        <p:nvGrpSpPr>
          <p:cNvPr id="22" name="Group 21">
            <a:extLst>
              <a:ext uri="{FF2B5EF4-FFF2-40B4-BE49-F238E27FC236}">
                <a16:creationId xmlns:a16="http://schemas.microsoft.com/office/drawing/2014/main" id="{16CF4995-DAEE-4DA6-93C0-F66AAF018F55}"/>
              </a:ext>
            </a:extLst>
          </p:cNvPr>
          <p:cNvGrpSpPr/>
          <p:nvPr/>
        </p:nvGrpSpPr>
        <p:grpSpPr>
          <a:xfrm>
            <a:off x="8231317" y="914400"/>
            <a:ext cx="1123180" cy="712720"/>
            <a:chOff x="2542040" y="1643098"/>
            <a:chExt cx="1123180" cy="712720"/>
          </a:xfrm>
        </p:grpSpPr>
        <p:sp>
          <p:nvSpPr>
            <p:cNvPr id="23" name="Freeform: Shape 22">
              <a:extLst>
                <a:ext uri="{FF2B5EF4-FFF2-40B4-BE49-F238E27FC236}">
                  <a16:creationId xmlns:a16="http://schemas.microsoft.com/office/drawing/2014/main" id="{F2604CD2-2F0A-42CA-A667-85EA6B84F132}"/>
                </a:ext>
              </a:extLst>
            </p:cNvPr>
            <p:cNvSpPr/>
            <p:nvPr/>
          </p:nvSpPr>
          <p:spPr>
            <a:xfrm>
              <a:off x="2542040" y="1643098"/>
              <a:ext cx="1066800" cy="712720"/>
            </a:xfrm>
            <a:custGeom>
              <a:avLst/>
              <a:gdLst>
                <a:gd name="connsiteX0" fmla="*/ 77472 w 1066800"/>
                <a:gd name="connsiteY0" fmla="*/ 0 h 712720"/>
                <a:gd name="connsiteX1" fmla="*/ 989328 w 1066800"/>
                <a:gd name="connsiteY1" fmla="*/ 0 h 712720"/>
                <a:gd name="connsiteX2" fmla="*/ 1066800 w 1066800"/>
                <a:gd name="connsiteY2" fmla="*/ 77472 h 712720"/>
                <a:gd name="connsiteX3" fmla="*/ 1066800 w 1066800"/>
                <a:gd name="connsiteY3" fmla="*/ 387348 h 712720"/>
                <a:gd name="connsiteX4" fmla="*/ 989328 w 1066800"/>
                <a:gd name="connsiteY4" fmla="*/ 464820 h 712720"/>
                <a:gd name="connsiteX5" fmla="*/ 330136 w 1066800"/>
                <a:gd name="connsiteY5" fmla="*/ 464820 h 712720"/>
                <a:gd name="connsiteX6" fmla="*/ 2030 w 1066800"/>
                <a:gd name="connsiteY6" fmla="*/ 712720 h 712720"/>
                <a:gd name="connsiteX7" fmla="*/ 2030 w 1066800"/>
                <a:gd name="connsiteY7" fmla="*/ 397401 h 712720"/>
                <a:gd name="connsiteX8" fmla="*/ 0 w 1066800"/>
                <a:gd name="connsiteY8" fmla="*/ 387348 h 712720"/>
                <a:gd name="connsiteX9" fmla="*/ 0 w 1066800"/>
                <a:gd name="connsiteY9" fmla="*/ 77472 h 712720"/>
                <a:gd name="connsiteX10" fmla="*/ 77472 w 1066800"/>
                <a:gd name="connsiteY10" fmla="*/ 0 h 712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6800" h="712720">
                  <a:moveTo>
                    <a:pt x="77472" y="0"/>
                  </a:moveTo>
                  <a:lnTo>
                    <a:pt x="989328" y="0"/>
                  </a:lnTo>
                  <a:cubicBezTo>
                    <a:pt x="1032115" y="0"/>
                    <a:pt x="1066800" y="34685"/>
                    <a:pt x="1066800" y="77472"/>
                  </a:cubicBezTo>
                  <a:lnTo>
                    <a:pt x="1066800" y="387348"/>
                  </a:lnTo>
                  <a:cubicBezTo>
                    <a:pt x="1066800" y="430135"/>
                    <a:pt x="1032115" y="464820"/>
                    <a:pt x="989328" y="464820"/>
                  </a:cubicBezTo>
                  <a:lnTo>
                    <a:pt x="330136" y="464820"/>
                  </a:lnTo>
                  <a:lnTo>
                    <a:pt x="2030" y="712720"/>
                  </a:lnTo>
                  <a:lnTo>
                    <a:pt x="2030" y="397401"/>
                  </a:lnTo>
                  <a:lnTo>
                    <a:pt x="0" y="387348"/>
                  </a:lnTo>
                  <a:lnTo>
                    <a:pt x="0" y="77472"/>
                  </a:lnTo>
                  <a:cubicBezTo>
                    <a:pt x="0" y="34685"/>
                    <a:pt x="34685" y="0"/>
                    <a:pt x="77472" y="0"/>
                  </a:cubicBezTo>
                  <a:close/>
                </a:path>
              </a:pathLst>
            </a:cu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TextBox 23">
              <a:extLst>
                <a:ext uri="{FF2B5EF4-FFF2-40B4-BE49-F238E27FC236}">
                  <a16:creationId xmlns:a16="http://schemas.microsoft.com/office/drawing/2014/main" id="{65E4EC9F-9EC1-400A-A8E8-F9078153BDB5}"/>
                </a:ext>
              </a:extLst>
            </p:cNvPr>
            <p:cNvSpPr txBox="1"/>
            <p:nvPr/>
          </p:nvSpPr>
          <p:spPr>
            <a:xfrm>
              <a:off x="2598420" y="1704334"/>
              <a:ext cx="1066800" cy="307777"/>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03</a:t>
              </a:r>
            </a:p>
          </p:txBody>
        </p:sp>
      </p:grpSp>
      <p:sp>
        <p:nvSpPr>
          <p:cNvPr id="28" name="Rectangle 27">
            <a:extLst>
              <a:ext uri="{FF2B5EF4-FFF2-40B4-BE49-F238E27FC236}">
                <a16:creationId xmlns:a16="http://schemas.microsoft.com/office/drawing/2014/main" id="{01E1F16A-7D04-4180-BE54-0ED5F2103A85}"/>
              </a:ext>
            </a:extLst>
          </p:cNvPr>
          <p:cNvSpPr/>
          <p:nvPr/>
        </p:nvSpPr>
        <p:spPr>
          <a:xfrm rot="394123">
            <a:off x="3413527" y="2686429"/>
            <a:ext cx="2514600" cy="25146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9" name="Group 28">
            <a:extLst>
              <a:ext uri="{FF2B5EF4-FFF2-40B4-BE49-F238E27FC236}">
                <a16:creationId xmlns:a16="http://schemas.microsoft.com/office/drawing/2014/main" id="{841397D1-982F-4692-8BA9-309F7A72A671}"/>
              </a:ext>
            </a:extLst>
          </p:cNvPr>
          <p:cNvGrpSpPr/>
          <p:nvPr/>
        </p:nvGrpSpPr>
        <p:grpSpPr>
          <a:xfrm>
            <a:off x="3344947" y="2381629"/>
            <a:ext cx="2514600" cy="2514600"/>
            <a:chOff x="685800" y="1981200"/>
            <a:chExt cx="2514600" cy="2514600"/>
          </a:xfrm>
          <a:effectLst>
            <a:outerShdw blurRad="50800" dist="38100" dir="2700000" algn="tl" rotWithShape="0">
              <a:prstClr val="black">
                <a:alpha val="40000"/>
              </a:prstClr>
            </a:outerShdw>
          </a:effectLst>
        </p:grpSpPr>
        <p:sp>
          <p:nvSpPr>
            <p:cNvPr id="34" name="Rectangle 33">
              <a:extLst>
                <a:ext uri="{FF2B5EF4-FFF2-40B4-BE49-F238E27FC236}">
                  <a16:creationId xmlns:a16="http://schemas.microsoft.com/office/drawing/2014/main" id="{A3DE58BB-84AA-4CD2-ABFE-AC4EB3CE15EA}"/>
                </a:ext>
              </a:extLst>
            </p:cNvPr>
            <p:cNvSpPr/>
            <p:nvPr/>
          </p:nvSpPr>
          <p:spPr>
            <a:xfrm>
              <a:off x="685800" y="1981200"/>
              <a:ext cx="2514600" cy="2514600"/>
            </a:xfrm>
            <a:prstGeom prst="rect">
              <a:avLst/>
            </a:prstGeom>
            <a:solidFill>
              <a:srgbClr val="44546B"/>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5" name="Rectangle 34">
              <a:extLst>
                <a:ext uri="{FF2B5EF4-FFF2-40B4-BE49-F238E27FC236}">
                  <a16:creationId xmlns:a16="http://schemas.microsoft.com/office/drawing/2014/main" id="{BDD703C8-3051-47DE-846B-8B1CFE7A51BB}"/>
                </a:ext>
              </a:extLst>
            </p:cNvPr>
            <p:cNvSpPr>
              <a:spLocks noChangeAspect="1"/>
            </p:cNvSpPr>
            <p:nvPr/>
          </p:nvSpPr>
          <p:spPr>
            <a:xfrm>
              <a:off x="781812" y="2078315"/>
              <a:ext cx="2322576" cy="2322576"/>
            </a:xfrm>
            <a:prstGeom prst="rect">
              <a:avLst/>
            </a:prstGeom>
            <a:blipFill>
              <a:blip r:embed="rId5"/>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30" name="TextBox 29">
            <a:extLst>
              <a:ext uri="{FF2B5EF4-FFF2-40B4-BE49-F238E27FC236}">
                <a16:creationId xmlns:a16="http://schemas.microsoft.com/office/drawing/2014/main" id="{0E94D05B-523F-4E3D-A590-D8F6B7062506}"/>
              </a:ext>
            </a:extLst>
          </p:cNvPr>
          <p:cNvSpPr txBox="1"/>
          <p:nvPr/>
        </p:nvSpPr>
        <p:spPr>
          <a:xfrm>
            <a:off x="3283331" y="5505829"/>
            <a:ext cx="2514600" cy="1148007"/>
          </a:xfrm>
          <a:prstGeom prst="rect">
            <a:avLst/>
          </a:prstGeom>
          <a:noFill/>
        </p:spPr>
        <p:txBody>
          <a:bodyPr wrap="square" rtlCol="0">
            <a:spAutoFit/>
          </a:bodyPr>
          <a:lstStyle/>
          <a:p>
            <a:pPr defTabSz="1219170">
              <a:spcBef>
                <a:spcPct val="20000"/>
              </a:spcBef>
              <a:defRPr/>
            </a:pPr>
            <a:r>
              <a:rPr lang="en-US" sz="1400" dirty="0">
                <a:solidFill>
                  <a:srgbClr val="44546B"/>
                </a:solidFill>
                <a:latin typeface="Bernard MT Condensed" panose="02050806060905020404" pitchFamily="18" charset="0"/>
              </a:rPr>
              <a:t>LOREM IPSUM DOLOR </a:t>
            </a:r>
          </a:p>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t>
            </a:r>
          </a:p>
        </p:txBody>
      </p:sp>
      <p:grpSp>
        <p:nvGrpSpPr>
          <p:cNvPr id="31" name="Group 30">
            <a:extLst>
              <a:ext uri="{FF2B5EF4-FFF2-40B4-BE49-F238E27FC236}">
                <a16:creationId xmlns:a16="http://schemas.microsoft.com/office/drawing/2014/main" id="{8BBAC326-9074-4B1A-A7B1-3D5E61DFAB00}"/>
              </a:ext>
            </a:extLst>
          </p:cNvPr>
          <p:cNvGrpSpPr/>
          <p:nvPr/>
        </p:nvGrpSpPr>
        <p:grpSpPr>
          <a:xfrm>
            <a:off x="5386348" y="1856044"/>
            <a:ext cx="1123180" cy="712720"/>
            <a:chOff x="2542040" y="1643098"/>
            <a:chExt cx="1123180" cy="712720"/>
          </a:xfrm>
        </p:grpSpPr>
        <p:sp>
          <p:nvSpPr>
            <p:cNvPr id="32" name="Freeform: Shape 31">
              <a:extLst>
                <a:ext uri="{FF2B5EF4-FFF2-40B4-BE49-F238E27FC236}">
                  <a16:creationId xmlns:a16="http://schemas.microsoft.com/office/drawing/2014/main" id="{507AE4D6-C807-4FAD-B2C6-445F3B1DE101}"/>
                </a:ext>
              </a:extLst>
            </p:cNvPr>
            <p:cNvSpPr/>
            <p:nvPr/>
          </p:nvSpPr>
          <p:spPr>
            <a:xfrm>
              <a:off x="2542040" y="1643098"/>
              <a:ext cx="1066800" cy="712720"/>
            </a:xfrm>
            <a:custGeom>
              <a:avLst/>
              <a:gdLst>
                <a:gd name="connsiteX0" fmla="*/ 77472 w 1066800"/>
                <a:gd name="connsiteY0" fmla="*/ 0 h 712720"/>
                <a:gd name="connsiteX1" fmla="*/ 989328 w 1066800"/>
                <a:gd name="connsiteY1" fmla="*/ 0 h 712720"/>
                <a:gd name="connsiteX2" fmla="*/ 1066800 w 1066800"/>
                <a:gd name="connsiteY2" fmla="*/ 77472 h 712720"/>
                <a:gd name="connsiteX3" fmla="*/ 1066800 w 1066800"/>
                <a:gd name="connsiteY3" fmla="*/ 387348 h 712720"/>
                <a:gd name="connsiteX4" fmla="*/ 989328 w 1066800"/>
                <a:gd name="connsiteY4" fmla="*/ 464820 h 712720"/>
                <a:gd name="connsiteX5" fmla="*/ 330136 w 1066800"/>
                <a:gd name="connsiteY5" fmla="*/ 464820 h 712720"/>
                <a:gd name="connsiteX6" fmla="*/ 2030 w 1066800"/>
                <a:gd name="connsiteY6" fmla="*/ 712720 h 712720"/>
                <a:gd name="connsiteX7" fmla="*/ 2030 w 1066800"/>
                <a:gd name="connsiteY7" fmla="*/ 397401 h 712720"/>
                <a:gd name="connsiteX8" fmla="*/ 0 w 1066800"/>
                <a:gd name="connsiteY8" fmla="*/ 387348 h 712720"/>
                <a:gd name="connsiteX9" fmla="*/ 0 w 1066800"/>
                <a:gd name="connsiteY9" fmla="*/ 77472 h 712720"/>
                <a:gd name="connsiteX10" fmla="*/ 77472 w 1066800"/>
                <a:gd name="connsiteY10" fmla="*/ 0 h 712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6800" h="712720">
                  <a:moveTo>
                    <a:pt x="77472" y="0"/>
                  </a:moveTo>
                  <a:lnTo>
                    <a:pt x="989328" y="0"/>
                  </a:lnTo>
                  <a:cubicBezTo>
                    <a:pt x="1032115" y="0"/>
                    <a:pt x="1066800" y="34685"/>
                    <a:pt x="1066800" y="77472"/>
                  </a:cubicBezTo>
                  <a:lnTo>
                    <a:pt x="1066800" y="387348"/>
                  </a:lnTo>
                  <a:cubicBezTo>
                    <a:pt x="1066800" y="430135"/>
                    <a:pt x="1032115" y="464820"/>
                    <a:pt x="989328" y="464820"/>
                  </a:cubicBezTo>
                  <a:lnTo>
                    <a:pt x="330136" y="464820"/>
                  </a:lnTo>
                  <a:lnTo>
                    <a:pt x="2030" y="712720"/>
                  </a:lnTo>
                  <a:lnTo>
                    <a:pt x="2030" y="397401"/>
                  </a:lnTo>
                  <a:lnTo>
                    <a:pt x="0" y="387348"/>
                  </a:lnTo>
                  <a:lnTo>
                    <a:pt x="0" y="77472"/>
                  </a:lnTo>
                  <a:cubicBezTo>
                    <a:pt x="0" y="34685"/>
                    <a:pt x="34685" y="0"/>
                    <a:pt x="77472" y="0"/>
                  </a:cubicBezTo>
                  <a:close/>
                </a:path>
              </a:pathLst>
            </a:cu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TextBox 32">
              <a:extLst>
                <a:ext uri="{FF2B5EF4-FFF2-40B4-BE49-F238E27FC236}">
                  <a16:creationId xmlns:a16="http://schemas.microsoft.com/office/drawing/2014/main" id="{921A3696-13AB-4822-8289-87C4268D3600}"/>
                </a:ext>
              </a:extLst>
            </p:cNvPr>
            <p:cNvSpPr txBox="1"/>
            <p:nvPr/>
          </p:nvSpPr>
          <p:spPr>
            <a:xfrm>
              <a:off x="2598420" y="1704334"/>
              <a:ext cx="1066800" cy="307777"/>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02</a:t>
              </a:r>
            </a:p>
          </p:txBody>
        </p:sp>
      </p:grpSp>
      <p:sp>
        <p:nvSpPr>
          <p:cNvPr id="37" name="Rectangle 36">
            <a:extLst>
              <a:ext uri="{FF2B5EF4-FFF2-40B4-BE49-F238E27FC236}">
                <a16:creationId xmlns:a16="http://schemas.microsoft.com/office/drawing/2014/main" id="{4C3D6137-9D7C-493B-9F7C-22BA7AA85B42}"/>
              </a:ext>
            </a:extLst>
          </p:cNvPr>
          <p:cNvSpPr/>
          <p:nvPr/>
        </p:nvSpPr>
        <p:spPr>
          <a:xfrm rot="394123">
            <a:off x="587396" y="2278185"/>
            <a:ext cx="2514600" cy="25146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8" name="Group 37">
            <a:extLst>
              <a:ext uri="{FF2B5EF4-FFF2-40B4-BE49-F238E27FC236}">
                <a16:creationId xmlns:a16="http://schemas.microsoft.com/office/drawing/2014/main" id="{820E6959-CCA5-4F71-8625-2831A75DC9E3}"/>
              </a:ext>
            </a:extLst>
          </p:cNvPr>
          <p:cNvGrpSpPr/>
          <p:nvPr/>
        </p:nvGrpSpPr>
        <p:grpSpPr>
          <a:xfrm>
            <a:off x="518816" y="1973385"/>
            <a:ext cx="2514600" cy="2514600"/>
            <a:chOff x="685800" y="1981200"/>
            <a:chExt cx="2514600" cy="2514600"/>
          </a:xfrm>
          <a:effectLst>
            <a:outerShdw blurRad="50800" dist="38100" dir="2700000" algn="tl" rotWithShape="0">
              <a:prstClr val="black">
                <a:alpha val="40000"/>
              </a:prstClr>
            </a:outerShdw>
          </a:effectLst>
        </p:grpSpPr>
        <p:sp>
          <p:nvSpPr>
            <p:cNvPr id="43" name="Rectangle 42">
              <a:extLst>
                <a:ext uri="{FF2B5EF4-FFF2-40B4-BE49-F238E27FC236}">
                  <a16:creationId xmlns:a16="http://schemas.microsoft.com/office/drawing/2014/main" id="{85CD1D5B-66D4-4E1E-A6E7-BBE797F4B6A2}"/>
                </a:ext>
              </a:extLst>
            </p:cNvPr>
            <p:cNvSpPr/>
            <p:nvPr/>
          </p:nvSpPr>
          <p:spPr>
            <a:xfrm>
              <a:off x="685800" y="1981200"/>
              <a:ext cx="2514600" cy="2514600"/>
            </a:xfrm>
            <a:prstGeom prst="rect">
              <a:avLst/>
            </a:prstGeom>
            <a:solidFill>
              <a:srgbClr val="EF3425"/>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Rectangle 43">
              <a:extLst>
                <a:ext uri="{FF2B5EF4-FFF2-40B4-BE49-F238E27FC236}">
                  <a16:creationId xmlns:a16="http://schemas.microsoft.com/office/drawing/2014/main" id="{78686120-E214-4C6F-8965-B4943490486A}"/>
                </a:ext>
              </a:extLst>
            </p:cNvPr>
            <p:cNvSpPr>
              <a:spLocks noChangeAspect="1"/>
            </p:cNvSpPr>
            <p:nvPr/>
          </p:nvSpPr>
          <p:spPr>
            <a:xfrm>
              <a:off x="781812" y="2078315"/>
              <a:ext cx="2322576" cy="2322576"/>
            </a:xfrm>
            <a:prstGeom prst="rect">
              <a:avLst/>
            </a:prstGeom>
            <a:blipFill>
              <a:blip r:embed="rId6"/>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9" name="TextBox 38">
            <a:extLst>
              <a:ext uri="{FF2B5EF4-FFF2-40B4-BE49-F238E27FC236}">
                <a16:creationId xmlns:a16="http://schemas.microsoft.com/office/drawing/2014/main" id="{535F0697-9FDE-4B57-9991-DC28BA2F976D}"/>
              </a:ext>
            </a:extLst>
          </p:cNvPr>
          <p:cNvSpPr txBox="1"/>
          <p:nvPr/>
        </p:nvSpPr>
        <p:spPr>
          <a:xfrm>
            <a:off x="457200" y="5097585"/>
            <a:ext cx="2514600" cy="1148007"/>
          </a:xfrm>
          <a:prstGeom prst="rect">
            <a:avLst/>
          </a:prstGeom>
          <a:noFill/>
        </p:spPr>
        <p:txBody>
          <a:bodyPr wrap="square" rtlCol="0">
            <a:spAutoFit/>
          </a:bodyPr>
          <a:lstStyle/>
          <a:p>
            <a:pPr defTabSz="1219170">
              <a:spcBef>
                <a:spcPct val="20000"/>
              </a:spcBef>
              <a:defRPr/>
            </a:pPr>
            <a:r>
              <a:rPr lang="en-US" sz="1400" dirty="0">
                <a:solidFill>
                  <a:srgbClr val="EF3425"/>
                </a:solidFill>
                <a:latin typeface="Bernard MT Condensed" panose="02050806060905020404" pitchFamily="18" charset="0"/>
              </a:rPr>
              <a:t>LOREM IPSUM DOLOR </a:t>
            </a:r>
          </a:p>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t>
            </a:r>
          </a:p>
        </p:txBody>
      </p:sp>
      <p:grpSp>
        <p:nvGrpSpPr>
          <p:cNvPr id="40" name="Group 39">
            <a:extLst>
              <a:ext uri="{FF2B5EF4-FFF2-40B4-BE49-F238E27FC236}">
                <a16:creationId xmlns:a16="http://schemas.microsoft.com/office/drawing/2014/main" id="{0B81B516-1179-4453-BE7F-AF3D30C5A48B}"/>
              </a:ext>
            </a:extLst>
          </p:cNvPr>
          <p:cNvGrpSpPr/>
          <p:nvPr/>
        </p:nvGrpSpPr>
        <p:grpSpPr>
          <a:xfrm>
            <a:off x="2560217" y="1447800"/>
            <a:ext cx="1123180" cy="712720"/>
            <a:chOff x="2542040" y="1643098"/>
            <a:chExt cx="1123180" cy="712720"/>
          </a:xfrm>
        </p:grpSpPr>
        <p:sp>
          <p:nvSpPr>
            <p:cNvPr id="41" name="Freeform: Shape 40">
              <a:extLst>
                <a:ext uri="{FF2B5EF4-FFF2-40B4-BE49-F238E27FC236}">
                  <a16:creationId xmlns:a16="http://schemas.microsoft.com/office/drawing/2014/main" id="{5287B63C-1A9E-47B4-811E-7B0565FF80F3}"/>
                </a:ext>
              </a:extLst>
            </p:cNvPr>
            <p:cNvSpPr/>
            <p:nvPr/>
          </p:nvSpPr>
          <p:spPr>
            <a:xfrm>
              <a:off x="2542040" y="1643098"/>
              <a:ext cx="1066800" cy="712720"/>
            </a:xfrm>
            <a:custGeom>
              <a:avLst/>
              <a:gdLst>
                <a:gd name="connsiteX0" fmla="*/ 77472 w 1066800"/>
                <a:gd name="connsiteY0" fmla="*/ 0 h 712720"/>
                <a:gd name="connsiteX1" fmla="*/ 989328 w 1066800"/>
                <a:gd name="connsiteY1" fmla="*/ 0 h 712720"/>
                <a:gd name="connsiteX2" fmla="*/ 1066800 w 1066800"/>
                <a:gd name="connsiteY2" fmla="*/ 77472 h 712720"/>
                <a:gd name="connsiteX3" fmla="*/ 1066800 w 1066800"/>
                <a:gd name="connsiteY3" fmla="*/ 387348 h 712720"/>
                <a:gd name="connsiteX4" fmla="*/ 989328 w 1066800"/>
                <a:gd name="connsiteY4" fmla="*/ 464820 h 712720"/>
                <a:gd name="connsiteX5" fmla="*/ 330136 w 1066800"/>
                <a:gd name="connsiteY5" fmla="*/ 464820 h 712720"/>
                <a:gd name="connsiteX6" fmla="*/ 2030 w 1066800"/>
                <a:gd name="connsiteY6" fmla="*/ 712720 h 712720"/>
                <a:gd name="connsiteX7" fmla="*/ 2030 w 1066800"/>
                <a:gd name="connsiteY7" fmla="*/ 397401 h 712720"/>
                <a:gd name="connsiteX8" fmla="*/ 0 w 1066800"/>
                <a:gd name="connsiteY8" fmla="*/ 387348 h 712720"/>
                <a:gd name="connsiteX9" fmla="*/ 0 w 1066800"/>
                <a:gd name="connsiteY9" fmla="*/ 77472 h 712720"/>
                <a:gd name="connsiteX10" fmla="*/ 77472 w 1066800"/>
                <a:gd name="connsiteY10" fmla="*/ 0 h 712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6800" h="712720">
                  <a:moveTo>
                    <a:pt x="77472" y="0"/>
                  </a:moveTo>
                  <a:lnTo>
                    <a:pt x="989328" y="0"/>
                  </a:lnTo>
                  <a:cubicBezTo>
                    <a:pt x="1032115" y="0"/>
                    <a:pt x="1066800" y="34685"/>
                    <a:pt x="1066800" y="77472"/>
                  </a:cubicBezTo>
                  <a:lnTo>
                    <a:pt x="1066800" y="387348"/>
                  </a:lnTo>
                  <a:cubicBezTo>
                    <a:pt x="1066800" y="430135"/>
                    <a:pt x="1032115" y="464820"/>
                    <a:pt x="989328" y="464820"/>
                  </a:cubicBezTo>
                  <a:lnTo>
                    <a:pt x="330136" y="464820"/>
                  </a:lnTo>
                  <a:lnTo>
                    <a:pt x="2030" y="712720"/>
                  </a:lnTo>
                  <a:lnTo>
                    <a:pt x="2030" y="397401"/>
                  </a:lnTo>
                  <a:lnTo>
                    <a:pt x="0" y="387348"/>
                  </a:lnTo>
                  <a:lnTo>
                    <a:pt x="0" y="77472"/>
                  </a:lnTo>
                  <a:cubicBezTo>
                    <a:pt x="0" y="34685"/>
                    <a:pt x="34685" y="0"/>
                    <a:pt x="77472" y="0"/>
                  </a:cubicBezTo>
                  <a:close/>
                </a:path>
              </a:pathLst>
            </a:cu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TextBox 41">
              <a:extLst>
                <a:ext uri="{FF2B5EF4-FFF2-40B4-BE49-F238E27FC236}">
                  <a16:creationId xmlns:a16="http://schemas.microsoft.com/office/drawing/2014/main" id="{95F4B1DF-1E8C-490C-8C22-53C829CE81DA}"/>
                </a:ext>
              </a:extLst>
            </p:cNvPr>
            <p:cNvSpPr txBox="1"/>
            <p:nvPr/>
          </p:nvSpPr>
          <p:spPr>
            <a:xfrm>
              <a:off x="2598420" y="1704334"/>
              <a:ext cx="1066800" cy="307777"/>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01</a:t>
              </a:r>
            </a:p>
          </p:txBody>
        </p:sp>
      </p:grpSp>
    </p:spTree>
    <p:extLst>
      <p:ext uri="{BB962C8B-B14F-4D97-AF65-F5344CB8AC3E}">
        <p14:creationId xmlns:p14="http://schemas.microsoft.com/office/powerpoint/2010/main" val="19492217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1000"/>
                                        <p:tgtEl>
                                          <p:spTgt spid="10"/>
                                        </p:tgtEl>
                                      </p:cBhvr>
                                    </p:animEffect>
                                  </p:childTnLst>
                                </p:cTn>
                              </p:par>
                            </p:childTnLst>
                          </p:cTn>
                        </p:par>
                        <p:par>
                          <p:cTn id="8" fill="hold">
                            <p:stCondLst>
                              <p:cond delay="1000"/>
                            </p:stCondLst>
                            <p:childTnLst>
                              <p:par>
                                <p:cTn id="9" presetID="31" presetClass="entr" presetSubtype="0" fill="hold" nodeType="afterEffect">
                                  <p:stCondLst>
                                    <p:cond delay="0"/>
                                  </p:stCondLst>
                                  <p:childTnLst>
                                    <p:set>
                                      <p:cBhvr>
                                        <p:cTn id="10" dur="1" fill="hold">
                                          <p:stCondLst>
                                            <p:cond delay="0"/>
                                          </p:stCondLst>
                                        </p:cTn>
                                        <p:tgtEl>
                                          <p:spTgt spid="38"/>
                                        </p:tgtEl>
                                        <p:attrNameLst>
                                          <p:attrName>style.visibility</p:attrName>
                                        </p:attrNameLst>
                                      </p:cBhvr>
                                      <p:to>
                                        <p:strVal val="visible"/>
                                      </p:to>
                                    </p:set>
                                    <p:anim calcmode="lin" valueType="num">
                                      <p:cBhvr>
                                        <p:cTn id="11" dur="1000" fill="hold"/>
                                        <p:tgtEl>
                                          <p:spTgt spid="38"/>
                                        </p:tgtEl>
                                        <p:attrNameLst>
                                          <p:attrName>ppt_w</p:attrName>
                                        </p:attrNameLst>
                                      </p:cBhvr>
                                      <p:tavLst>
                                        <p:tav tm="0">
                                          <p:val>
                                            <p:fltVal val="0"/>
                                          </p:val>
                                        </p:tav>
                                        <p:tav tm="100000">
                                          <p:val>
                                            <p:strVal val="#ppt_w"/>
                                          </p:val>
                                        </p:tav>
                                      </p:tavLst>
                                    </p:anim>
                                    <p:anim calcmode="lin" valueType="num">
                                      <p:cBhvr>
                                        <p:cTn id="12" dur="1000" fill="hold"/>
                                        <p:tgtEl>
                                          <p:spTgt spid="38"/>
                                        </p:tgtEl>
                                        <p:attrNameLst>
                                          <p:attrName>ppt_h</p:attrName>
                                        </p:attrNameLst>
                                      </p:cBhvr>
                                      <p:tavLst>
                                        <p:tav tm="0">
                                          <p:val>
                                            <p:fltVal val="0"/>
                                          </p:val>
                                        </p:tav>
                                        <p:tav tm="100000">
                                          <p:val>
                                            <p:strVal val="#ppt_h"/>
                                          </p:val>
                                        </p:tav>
                                      </p:tavLst>
                                    </p:anim>
                                    <p:anim calcmode="lin" valueType="num">
                                      <p:cBhvr>
                                        <p:cTn id="13" dur="1000" fill="hold"/>
                                        <p:tgtEl>
                                          <p:spTgt spid="38"/>
                                        </p:tgtEl>
                                        <p:attrNameLst>
                                          <p:attrName>style.rotation</p:attrName>
                                        </p:attrNameLst>
                                      </p:cBhvr>
                                      <p:tavLst>
                                        <p:tav tm="0">
                                          <p:val>
                                            <p:fltVal val="90"/>
                                          </p:val>
                                        </p:tav>
                                        <p:tav tm="100000">
                                          <p:val>
                                            <p:fltVal val="0"/>
                                          </p:val>
                                        </p:tav>
                                      </p:tavLst>
                                    </p:anim>
                                    <p:animEffect transition="in" filter="fade">
                                      <p:cBhvr>
                                        <p:cTn id="14" dur="1000"/>
                                        <p:tgtEl>
                                          <p:spTgt spid="38"/>
                                        </p:tgtEl>
                                      </p:cBhvr>
                                    </p:animEffect>
                                  </p:childTnLst>
                                </p:cTn>
                              </p:par>
                              <p:par>
                                <p:cTn id="15" presetID="31" presetClass="entr" presetSubtype="0" fill="hold" grpId="0" nodeType="withEffect">
                                  <p:stCondLst>
                                    <p:cond delay="0"/>
                                  </p:stCondLst>
                                  <p:childTnLst>
                                    <p:set>
                                      <p:cBhvr>
                                        <p:cTn id="16" dur="1" fill="hold">
                                          <p:stCondLst>
                                            <p:cond delay="0"/>
                                          </p:stCondLst>
                                        </p:cTn>
                                        <p:tgtEl>
                                          <p:spTgt spid="37"/>
                                        </p:tgtEl>
                                        <p:attrNameLst>
                                          <p:attrName>style.visibility</p:attrName>
                                        </p:attrNameLst>
                                      </p:cBhvr>
                                      <p:to>
                                        <p:strVal val="visible"/>
                                      </p:to>
                                    </p:set>
                                    <p:anim calcmode="lin" valueType="num">
                                      <p:cBhvr>
                                        <p:cTn id="17" dur="1000" fill="hold"/>
                                        <p:tgtEl>
                                          <p:spTgt spid="37"/>
                                        </p:tgtEl>
                                        <p:attrNameLst>
                                          <p:attrName>ppt_w</p:attrName>
                                        </p:attrNameLst>
                                      </p:cBhvr>
                                      <p:tavLst>
                                        <p:tav tm="0">
                                          <p:val>
                                            <p:fltVal val="0"/>
                                          </p:val>
                                        </p:tav>
                                        <p:tav tm="100000">
                                          <p:val>
                                            <p:strVal val="#ppt_w"/>
                                          </p:val>
                                        </p:tav>
                                      </p:tavLst>
                                    </p:anim>
                                    <p:anim calcmode="lin" valueType="num">
                                      <p:cBhvr>
                                        <p:cTn id="18" dur="1000" fill="hold"/>
                                        <p:tgtEl>
                                          <p:spTgt spid="37"/>
                                        </p:tgtEl>
                                        <p:attrNameLst>
                                          <p:attrName>ppt_h</p:attrName>
                                        </p:attrNameLst>
                                      </p:cBhvr>
                                      <p:tavLst>
                                        <p:tav tm="0">
                                          <p:val>
                                            <p:fltVal val="0"/>
                                          </p:val>
                                        </p:tav>
                                        <p:tav tm="100000">
                                          <p:val>
                                            <p:strVal val="#ppt_h"/>
                                          </p:val>
                                        </p:tav>
                                      </p:tavLst>
                                    </p:anim>
                                    <p:anim calcmode="lin" valueType="num">
                                      <p:cBhvr>
                                        <p:cTn id="19" dur="1000" fill="hold"/>
                                        <p:tgtEl>
                                          <p:spTgt spid="37"/>
                                        </p:tgtEl>
                                        <p:attrNameLst>
                                          <p:attrName>style.rotation</p:attrName>
                                        </p:attrNameLst>
                                      </p:cBhvr>
                                      <p:tavLst>
                                        <p:tav tm="0">
                                          <p:val>
                                            <p:fltVal val="90"/>
                                          </p:val>
                                        </p:tav>
                                        <p:tav tm="100000">
                                          <p:val>
                                            <p:fltVal val="0"/>
                                          </p:val>
                                        </p:tav>
                                      </p:tavLst>
                                    </p:anim>
                                    <p:animEffect transition="in" filter="fade">
                                      <p:cBhvr>
                                        <p:cTn id="20" dur="1000"/>
                                        <p:tgtEl>
                                          <p:spTgt spid="37"/>
                                        </p:tgtEl>
                                      </p:cBhvr>
                                    </p:animEffect>
                                  </p:childTnLst>
                                </p:cTn>
                              </p:par>
                            </p:childTnLst>
                          </p:cTn>
                        </p:par>
                        <p:par>
                          <p:cTn id="21" fill="hold">
                            <p:stCondLst>
                              <p:cond delay="2000"/>
                            </p:stCondLst>
                            <p:childTnLst>
                              <p:par>
                                <p:cTn id="22" presetID="47" presetClass="entr" presetSubtype="0" fill="hold" nodeType="afterEffect">
                                  <p:stCondLst>
                                    <p:cond delay="0"/>
                                  </p:stCondLst>
                                  <p:childTnLst>
                                    <p:set>
                                      <p:cBhvr>
                                        <p:cTn id="23" dur="1" fill="hold">
                                          <p:stCondLst>
                                            <p:cond delay="0"/>
                                          </p:stCondLst>
                                        </p:cTn>
                                        <p:tgtEl>
                                          <p:spTgt spid="40"/>
                                        </p:tgtEl>
                                        <p:attrNameLst>
                                          <p:attrName>style.visibility</p:attrName>
                                        </p:attrNameLst>
                                      </p:cBhvr>
                                      <p:to>
                                        <p:strVal val="visible"/>
                                      </p:to>
                                    </p:set>
                                    <p:animEffect transition="in" filter="fade">
                                      <p:cBhvr>
                                        <p:cTn id="24" dur="1000"/>
                                        <p:tgtEl>
                                          <p:spTgt spid="40"/>
                                        </p:tgtEl>
                                      </p:cBhvr>
                                    </p:animEffect>
                                    <p:anim calcmode="lin" valueType="num">
                                      <p:cBhvr>
                                        <p:cTn id="25" dur="1000" fill="hold"/>
                                        <p:tgtEl>
                                          <p:spTgt spid="40"/>
                                        </p:tgtEl>
                                        <p:attrNameLst>
                                          <p:attrName>ppt_x</p:attrName>
                                        </p:attrNameLst>
                                      </p:cBhvr>
                                      <p:tavLst>
                                        <p:tav tm="0">
                                          <p:val>
                                            <p:strVal val="#ppt_x"/>
                                          </p:val>
                                        </p:tav>
                                        <p:tav tm="100000">
                                          <p:val>
                                            <p:strVal val="#ppt_x"/>
                                          </p:val>
                                        </p:tav>
                                      </p:tavLst>
                                    </p:anim>
                                    <p:anim calcmode="lin" valueType="num">
                                      <p:cBhvr>
                                        <p:cTn id="26" dur="1000" fill="hold"/>
                                        <p:tgtEl>
                                          <p:spTgt spid="40"/>
                                        </p:tgtEl>
                                        <p:attrNameLst>
                                          <p:attrName>ppt_y</p:attrName>
                                        </p:attrNameLst>
                                      </p:cBhvr>
                                      <p:tavLst>
                                        <p:tav tm="0">
                                          <p:val>
                                            <p:strVal val="#ppt_y-.1"/>
                                          </p:val>
                                        </p:tav>
                                        <p:tav tm="100000">
                                          <p:val>
                                            <p:strVal val="#ppt_y"/>
                                          </p:val>
                                        </p:tav>
                                      </p:tavLst>
                                    </p:anim>
                                  </p:childTnLst>
                                </p:cTn>
                              </p:par>
                              <p:par>
                                <p:cTn id="27" presetID="42" presetClass="entr" presetSubtype="0" fill="hold" grpId="0" nodeType="withEffect">
                                  <p:stCondLst>
                                    <p:cond delay="0"/>
                                  </p:stCondLst>
                                  <p:childTnLst>
                                    <p:set>
                                      <p:cBhvr>
                                        <p:cTn id="28" dur="1" fill="hold">
                                          <p:stCondLst>
                                            <p:cond delay="0"/>
                                          </p:stCondLst>
                                        </p:cTn>
                                        <p:tgtEl>
                                          <p:spTgt spid="39"/>
                                        </p:tgtEl>
                                        <p:attrNameLst>
                                          <p:attrName>style.visibility</p:attrName>
                                        </p:attrNameLst>
                                      </p:cBhvr>
                                      <p:to>
                                        <p:strVal val="visible"/>
                                      </p:to>
                                    </p:set>
                                    <p:animEffect transition="in" filter="fade">
                                      <p:cBhvr>
                                        <p:cTn id="29" dur="1000"/>
                                        <p:tgtEl>
                                          <p:spTgt spid="39"/>
                                        </p:tgtEl>
                                      </p:cBhvr>
                                    </p:animEffect>
                                    <p:anim calcmode="lin" valueType="num">
                                      <p:cBhvr>
                                        <p:cTn id="30" dur="1000" fill="hold"/>
                                        <p:tgtEl>
                                          <p:spTgt spid="39"/>
                                        </p:tgtEl>
                                        <p:attrNameLst>
                                          <p:attrName>ppt_x</p:attrName>
                                        </p:attrNameLst>
                                      </p:cBhvr>
                                      <p:tavLst>
                                        <p:tav tm="0">
                                          <p:val>
                                            <p:strVal val="#ppt_x"/>
                                          </p:val>
                                        </p:tav>
                                        <p:tav tm="100000">
                                          <p:val>
                                            <p:strVal val="#ppt_x"/>
                                          </p:val>
                                        </p:tav>
                                      </p:tavLst>
                                    </p:anim>
                                    <p:anim calcmode="lin" valueType="num">
                                      <p:cBhvr>
                                        <p:cTn id="31" dur="1000" fill="hold"/>
                                        <p:tgtEl>
                                          <p:spTgt spid="39"/>
                                        </p:tgtEl>
                                        <p:attrNameLst>
                                          <p:attrName>ppt_y</p:attrName>
                                        </p:attrNameLst>
                                      </p:cBhvr>
                                      <p:tavLst>
                                        <p:tav tm="0">
                                          <p:val>
                                            <p:strVal val="#ppt_y+.1"/>
                                          </p:val>
                                        </p:tav>
                                        <p:tav tm="100000">
                                          <p:val>
                                            <p:strVal val="#ppt_y"/>
                                          </p:val>
                                        </p:tav>
                                      </p:tavLst>
                                    </p:anim>
                                  </p:childTnLst>
                                </p:cTn>
                              </p:par>
                            </p:childTnLst>
                          </p:cTn>
                        </p:par>
                        <p:par>
                          <p:cTn id="32" fill="hold">
                            <p:stCondLst>
                              <p:cond delay="3000"/>
                            </p:stCondLst>
                            <p:childTnLst>
                              <p:par>
                                <p:cTn id="33" presetID="31" presetClass="entr" presetSubtype="0" fill="hold" nodeType="afterEffect">
                                  <p:stCondLst>
                                    <p:cond delay="0"/>
                                  </p:stCondLst>
                                  <p:childTnLst>
                                    <p:set>
                                      <p:cBhvr>
                                        <p:cTn id="34" dur="1" fill="hold">
                                          <p:stCondLst>
                                            <p:cond delay="0"/>
                                          </p:stCondLst>
                                        </p:cTn>
                                        <p:tgtEl>
                                          <p:spTgt spid="29"/>
                                        </p:tgtEl>
                                        <p:attrNameLst>
                                          <p:attrName>style.visibility</p:attrName>
                                        </p:attrNameLst>
                                      </p:cBhvr>
                                      <p:to>
                                        <p:strVal val="visible"/>
                                      </p:to>
                                    </p:set>
                                    <p:anim calcmode="lin" valueType="num">
                                      <p:cBhvr>
                                        <p:cTn id="35" dur="1000" fill="hold"/>
                                        <p:tgtEl>
                                          <p:spTgt spid="29"/>
                                        </p:tgtEl>
                                        <p:attrNameLst>
                                          <p:attrName>ppt_w</p:attrName>
                                        </p:attrNameLst>
                                      </p:cBhvr>
                                      <p:tavLst>
                                        <p:tav tm="0">
                                          <p:val>
                                            <p:fltVal val="0"/>
                                          </p:val>
                                        </p:tav>
                                        <p:tav tm="100000">
                                          <p:val>
                                            <p:strVal val="#ppt_w"/>
                                          </p:val>
                                        </p:tav>
                                      </p:tavLst>
                                    </p:anim>
                                    <p:anim calcmode="lin" valueType="num">
                                      <p:cBhvr>
                                        <p:cTn id="36" dur="1000" fill="hold"/>
                                        <p:tgtEl>
                                          <p:spTgt spid="29"/>
                                        </p:tgtEl>
                                        <p:attrNameLst>
                                          <p:attrName>ppt_h</p:attrName>
                                        </p:attrNameLst>
                                      </p:cBhvr>
                                      <p:tavLst>
                                        <p:tav tm="0">
                                          <p:val>
                                            <p:fltVal val="0"/>
                                          </p:val>
                                        </p:tav>
                                        <p:tav tm="100000">
                                          <p:val>
                                            <p:strVal val="#ppt_h"/>
                                          </p:val>
                                        </p:tav>
                                      </p:tavLst>
                                    </p:anim>
                                    <p:anim calcmode="lin" valueType="num">
                                      <p:cBhvr>
                                        <p:cTn id="37" dur="1000" fill="hold"/>
                                        <p:tgtEl>
                                          <p:spTgt spid="29"/>
                                        </p:tgtEl>
                                        <p:attrNameLst>
                                          <p:attrName>style.rotation</p:attrName>
                                        </p:attrNameLst>
                                      </p:cBhvr>
                                      <p:tavLst>
                                        <p:tav tm="0">
                                          <p:val>
                                            <p:fltVal val="90"/>
                                          </p:val>
                                        </p:tav>
                                        <p:tav tm="100000">
                                          <p:val>
                                            <p:fltVal val="0"/>
                                          </p:val>
                                        </p:tav>
                                      </p:tavLst>
                                    </p:anim>
                                    <p:animEffect transition="in" filter="fade">
                                      <p:cBhvr>
                                        <p:cTn id="38" dur="1000"/>
                                        <p:tgtEl>
                                          <p:spTgt spid="29"/>
                                        </p:tgtEl>
                                      </p:cBhvr>
                                    </p:animEffect>
                                  </p:childTnLst>
                                </p:cTn>
                              </p:par>
                              <p:par>
                                <p:cTn id="39" presetID="31" presetClass="entr" presetSubtype="0" fill="hold" grpId="0" nodeType="withEffect">
                                  <p:stCondLst>
                                    <p:cond delay="0"/>
                                  </p:stCondLst>
                                  <p:childTnLst>
                                    <p:set>
                                      <p:cBhvr>
                                        <p:cTn id="40" dur="1" fill="hold">
                                          <p:stCondLst>
                                            <p:cond delay="0"/>
                                          </p:stCondLst>
                                        </p:cTn>
                                        <p:tgtEl>
                                          <p:spTgt spid="28"/>
                                        </p:tgtEl>
                                        <p:attrNameLst>
                                          <p:attrName>style.visibility</p:attrName>
                                        </p:attrNameLst>
                                      </p:cBhvr>
                                      <p:to>
                                        <p:strVal val="visible"/>
                                      </p:to>
                                    </p:set>
                                    <p:anim calcmode="lin" valueType="num">
                                      <p:cBhvr>
                                        <p:cTn id="41" dur="1000" fill="hold"/>
                                        <p:tgtEl>
                                          <p:spTgt spid="28"/>
                                        </p:tgtEl>
                                        <p:attrNameLst>
                                          <p:attrName>ppt_w</p:attrName>
                                        </p:attrNameLst>
                                      </p:cBhvr>
                                      <p:tavLst>
                                        <p:tav tm="0">
                                          <p:val>
                                            <p:fltVal val="0"/>
                                          </p:val>
                                        </p:tav>
                                        <p:tav tm="100000">
                                          <p:val>
                                            <p:strVal val="#ppt_w"/>
                                          </p:val>
                                        </p:tav>
                                      </p:tavLst>
                                    </p:anim>
                                    <p:anim calcmode="lin" valueType="num">
                                      <p:cBhvr>
                                        <p:cTn id="42" dur="1000" fill="hold"/>
                                        <p:tgtEl>
                                          <p:spTgt spid="28"/>
                                        </p:tgtEl>
                                        <p:attrNameLst>
                                          <p:attrName>ppt_h</p:attrName>
                                        </p:attrNameLst>
                                      </p:cBhvr>
                                      <p:tavLst>
                                        <p:tav tm="0">
                                          <p:val>
                                            <p:fltVal val="0"/>
                                          </p:val>
                                        </p:tav>
                                        <p:tav tm="100000">
                                          <p:val>
                                            <p:strVal val="#ppt_h"/>
                                          </p:val>
                                        </p:tav>
                                      </p:tavLst>
                                    </p:anim>
                                    <p:anim calcmode="lin" valueType="num">
                                      <p:cBhvr>
                                        <p:cTn id="43" dur="1000" fill="hold"/>
                                        <p:tgtEl>
                                          <p:spTgt spid="28"/>
                                        </p:tgtEl>
                                        <p:attrNameLst>
                                          <p:attrName>style.rotation</p:attrName>
                                        </p:attrNameLst>
                                      </p:cBhvr>
                                      <p:tavLst>
                                        <p:tav tm="0">
                                          <p:val>
                                            <p:fltVal val="90"/>
                                          </p:val>
                                        </p:tav>
                                        <p:tav tm="100000">
                                          <p:val>
                                            <p:fltVal val="0"/>
                                          </p:val>
                                        </p:tav>
                                      </p:tavLst>
                                    </p:anim>
                                    <p:animEffect transition="in" filter="fade">
                                      <p:cBhvr>
                                        <p:cTn id="44" dur="1000"/>
                                        <p:tgtEl>
                                          <p:spTgt spid="28"/>
                                        </p:tgtEl>
                                      </p:cBhvr>
                                    </p:animEffect>
                                  </p:childTnLst>
                                </p:cTn>
                              </p:par>
                            </p:childTnLst>
                          </p:cTn>
                        </p:par>
                        <p:par>
                          <p:cTn id="45" fill="hold">
                            <p:stCondLst>
                              <p:cond delay="4000"/>
                            </p:stCondLst>
                            <p:childTnLst>
                              <p:par>
                                <p:cTn id="46" presetID="47" presetClass="entr" presetSubtype="0" fill="hold" nodeType="afterEffect">
                                  <p:stCondLst>
                                    <p:cond delay="0"/>
                                  </p:stCondLst>
                                  <p:childTnLst>
                                    <p:set>
                                      <p:cBhvr>
                                        <p:cTn id="47" dur="1" fill="hold">
                                          <p:stCondLst>
                                            <p:cond delay="0"/>
                                          </p:stCondLst>
                                        </p:cTn>
                                        <p:tgtEl>
                                          <p:spTgt spid="31"/>
                                        </p:tgtEl>
                                        <p:attrNameLst>
                                          <p:attrName>style.visibility</p:attrName>
                                        </p:attrNameLst>
                                      </p:cBhvr>
                                      <p:to>
                                        <p:strVal val="visible"/>
                                      </p:to>
                                    </p:set>
                                    <p:animEffect transition="in" filter="fade">
                                      <p:cBhvr>
                                        <p:cTn id="48" dur="1000"/>
                                        <p:tgtEl>
                                          <p:spTgt spid="31"/>
                                        </p:tgtEl>
                                      </p:cBhvr>
                                    </p:animEffect>
                                    <p:anim calcmode="lin" valueType="num">
                                      <p:cBhvr>
                                        <p:cTn id="49" dur="1000" fill="hold"/>
                                        <p:tgtEl>
                                          <p:spTgt spid="31"/>
                                        </p:tgtEl>
                                        <p:attrNameLst>
                                          <p:attrName>ppt_x</p:attrName>
                                        </p:attrNameLst>
                                      </p:cBhvr>
                                      <p:tavLst>
                                        <p:tav tm="0">
                                          <p:val>
                                            <p:strVal val="#ppt_x"/>
                                          </p:val>
                                        </p:tav>
                                        <p:tav tm="100000">
                                          <p:val>
                                            <p:strVal val="#ppt_x"/>
                                          </p:val>
                                        </p:tav>
                                      </p:tavLst>
                                    </p:anim>
                                    <p:anim calcmode="lin" valueType="num">
                                      <p:cBhvr>
                                        <p:cTn id="50" dur="1000" fill="hold"/>
                                        <p:tgtEl>
                                          <p:spTgt spid="31"/>
                                        </p:tgtEl>
                                        <p:attrNameLst>
                                          <p:attrName>ppt_y</p:attrName>
                                        </p:attrNameLst>
                                      </p:cBhvr>
                                      <p:tavLst>
                                        <p:tav tm="0">
                                          <p:val>
                                            <p:strVal val="#ppt_y-.1"/>
                                          </p:val>
                                        </p:tav>
                                        <p:tav tm="100000">
                                          <p:val>
                                            <p:strVal val="#ppt_y"/>
                                          </p:val>
                                        </p:tav>
                                      </p:tavLst>
                                    </p:anim>
                                  </p:childTnLst>
                                </p:cTn>
                              </p:par>
                              <p:par>
                                <p:cTn id="51" presetID="42" presetClass="entr" presetSubtype="0" fill="hold" grpId="0" nodeType="withEffect">
                                  <p:stCondLst>
                                    <p:cond delay="0"/>
                                  </p:stCondLst>
                                  <p:childTnLst>
                                    <p:set>
                                      <p:cBhvr>
                                        <p:cTn id="52" dur="1" fill="hold">
                                          <p:stCondLst>
                                            <p:cond delay="0"/>
                                          </p:stCondLst>
                                        </p:cTn>
                                        <p:tgtEl>
                                          <p:spTgt spid="30"/>
                                        </p:tgtEl>
                                        <p:attrNameLst>
                                          <p:attrName>style.visibility</p:attrName>
                                        </p:attrNameLst>
                                      </p:cBhvr>
                                      <p:to>
                                        <p:strVal val="visible"/>
                                      </p:to>
                                    </p:set>
                                    <p:animEffect transition="in" filter="fade">
                                      <p:cBhvr>
                                        <p:cTn id="53" dur="1000"/>
                                        <p:tgtEl>
                                          <p:spTgt spid="30"/>
                                        </p:tgtEl>
                                      </p:cBhvr>
                                    </p:animEffect>
                                    <p:anim calcmode="lin" valueType="num">
                                      <p:cBhvr>
                                        <p:cTn id="54" dur="1000" fill="hold"/>
                                        <p:tgtEl>
                                          <p:spTgt spid="30"/>
                                        </p:tgtEl>
                                        <p:attrNameLst>
                                          <p:attrName>ppt_x</p:attrName>
                                        </p:attrNameLst>
                                      </p:cBhvr>
                                      <p:tavLst>
                                        <p:tav tm="0">
                                          <p:val>
                                            <p:strVal val="#ppt_x"/>
                                          </p:val>
                                        </p:tav>
                                        <p:tav tm="100000">
                                          <p:val>
                                            <p:strVal val="#ppt_x"/>
                                          </p:val>
                                        </p:tav>
                                      </p:tavLst>
                                    </p:anim>
                                    <p:anim calcmode="lin" valueType="num">
                                      <p:cBhvr>
                                        <p:cTn id="55" dur="1000" fill="hold"/>
                                        <p:tgtEl>
                                          <p:spTgt spid="30"/>
                                        </p:tgtEl>
                                        <p:attrNameLst>
                                          <p:attrName>ppt_y</p:attrName>
                                        </p:attrNameLst>
                                      </p:cBhvr>
                                      <p:tavLst>
                                        <p:tav tm="0">
                                          <p:val>
                                            <p:strVal val="#ppt_y+.1"/>
                                          </p:val>
                                        </p:tav>
                                        <p:tav tm="100000">
                                          <p:val>
                                            <p:strVal val="#ppt_y"/>
                                          </p:val>
                                        </p:tav>
                                      </p:tavLst>
                                    </p:anim>
                                  </p:childTnLst>
                                </p:cTn>
                              </p:par>
                            </p:childTnLst>
                          </p:cTn>
                        </p:par>
                        <p:par>
                          <p:cTn id="56" fill="hold">
                            <p:stCondLst>
                              <p:cond delay="5000"/>
                            </p:stCondLst>
                            <p:childTnLst>
                              <p:par>
                                <p:cTn id="57" presetID="31" presetClass="entr" presetSubtype="0" fill="hold" nodeType="afterEffect">
                                  <p:stCondLst>
                                    <p:cond delay="0"/>
                                  </p:stCondLst>
                                  <p:childTnLst>
                                    <p:set>
                                      <p:cBhvr>
                                        <p:cTn id="58" dur="1" fill="hold">
                                          <p:stCondLst>
                                            <p:cond delay="0"/>
                                          </p:stCondLst>
                                        </p:cTn>
                                        <p:tgtEl>
                                          <p:spTgt spid="20"/>
                                        </p:tgtEl>
                                        <p:attrNameLst>
                                          <p:attrName>style.visibility</p:attrName>
                                        </p:attrNameLst>
                                      </p:cBhvr>
                                      <p:to>
                                        <p:strVal val="visible"/>
                                      </p:to>
                                    </p:set>
                                    <p:anim calcmode="lin" valueType="num">
                                      <p:cBhvr>
                                        <p:cTn id="59" dur="1000" fill="hold"/>
                                        <p:tgtEl>
                                          <p:spTgt spid="20"/>
                                        </p:tgtEl>
                                        <p:attrNameLst>
                                          <p:attrName>ppt_w</p:attrName>
                                        </p:attrNameLst>
                                      </p:cBhvr>
                                      <p:tavLst>
                                        <p:tav tm="0">
                                          <p:val>
                                            <p:fltVal val="0"/>
                                          </p:val>
                                        </p:tav>
                                        <p:tav tm="100000">
                                          <p:val>
                                            <p:strVal val="#ppt_w"/>
                                          </p:val>
                                        </p:tav>
                                      </p:tavLst>
                                    </p:anim>
                                    <p:anim calcmode="lin" valueType="num">
                                      <p:cBhvr>
                                        <p:cTn id="60" dur="1000" fill="hold"/>
                                        <p:tgtEl>
                                          <p:spTgt spid="20"/>
                                        </p:tgtEl>
                                        <p:attrNameLst>
                                          <p:attrName>ppt_h</p:attrName>
                                        </p:attrNameLst>
                                      </p:cBhvr>
                                      <p:tavLst>
                                        <p:tav tm="0">
                                          <p:val>
                                            <p:fltVal val="0"/>
                                          </p:val>
                                        </p:tav>
                                        <p:tav tm="100000">
                                          <p:val>
                                            <p:strVal val="#ppt_h"/>
                                          </p:val>
                                        </p:tav>
                                      </p:tavLst>
                                    </p:anim>
                                    <p:anim calcmode="lin" valueType="num">
                                      <p:cBhvr>
                                        <p:cTn id="61" dur="1000" fill="hold"/>
                                        <p:tgtEl>
                                          <p:spTgt spid="20"/>
                                        </p:tgtEl>
                                        <p:attrNameLst>
                                          <p:attrName>style.rotation</p:attrName>
                                        </p:attrNameLst>
                                      </p:cBhvr>
                                      <p:tavLst>
                                        <p:tav tm="0">
                                          <p:val>
                                            <p:fltVal val="90"/>
                                          </p:val>
                                        </p:tav>
                                        <p:tav tm="100000">
                                          <p:val>
                                            <p:fltVal val="0"/>
                                          </p:val>
                                        </p:tav>
                                      </p:tavLst>
                                    </p:anim>
                                    <p:animEffect transition="in" filter="fade">
                                      <p:cBhvr>
                                        <p:cTn id="62" dur="1000"/>
                                        <p:tgtEl>
                                          <p:spTgt spid="20"/>
                                        </p:tgtEl>
                                      </p:cBhvr>
                                    </p:animEffect>
                                  </p:childTnLst>
                                </p:cTn>
                              </p:par>
                              <p:par>
                                <p:cTn id="63" presetID="31" presetClass="entr" presetSubtype="0" fill="hold" grpId="0" nodeType="withEffect">
                                  <p:stCondLst>
                                    <p:cond delay="0"/>
                                  </p:stCondLst>
                                  <p:childTnLst>
                                    <p:set>
                                      <p:cBhvr>
                                        <p:cTn id="64" dur="1" fill="hold">
                                          <p:stCondLst>
                                            <p:cond delay="0"/>
                                          </p:stCondLst>
                                        </p:cTn>
                                        <p:tgtEl>
                                          <p:spTgt spid="19"/>
                                        </p:tgtEl>
                                        <p:attrNameLst>
                                          <p:attrName>style.visibility</p:attrName>
                                        </p:attrNameLst>
                                      </p:cBhvr>
                                      <p:to>
                                        <p:strVal val="visible"/>
                                      </p:to>
                                    </p:set>
                                    <p:anim calcmode="lin" valueType="num">
                                      <p:cBhvr>
                                        <p:cTn id="65" dur="1000" fill="hold"/>
                                        <p:tgtEl>
                                          <p:spTgt spid="19"/>
                                        </p:tgtEl>
                                        <p:attrNameLst>
                                          <p:attrName>ppt_w</p:attrName>
                                        </p:attrNameLst>
                                      </p:cBhvr>
                                      <p:tavLst>
                                        <p:tav tm="0">
                                          <p:val>
                                            <p:fltVal val="0"/>
                                          </p:val>
                                        </p:tav>
                                        <p:tav tm="100000">
                                          <p:val>
                                            <p:strVal val="#ppt_w"/>
                                          </p:val>
                                        </p:tav>
                                      </p:tavLst>
                                    </p:anim>
                                    <p:anim calcmode="lin" valueType="num">
                                      <p:cBhvr>
                                        <p:cTn id="66" dur="1000" fill="hold"/>
                                        <p:tgtEl>
                                          <p:spTgt spid="19"/>
                                        </p:tgtEl>
                                        <p:attrNameLst>
                                          <p:attrName>ppt_h</p:attrName>
                                        </p:attrNameLst>
                                      </p:cBhvr>
                                      <p:tavLst>
                                        <p:tav tm="0">
                                          <p:val>
                                            <p:fltVal val="0"/>
                                          </p:val>
                                        </p:tav>
                                        <p:tav tm="100000">
                                          <p:val>
                                            <p:strVal val="#ppt_h"/>
                                          </p:val>
                                        </p:tav>
                                      </p:tavLst>
                                    </p:anim>
                                    <p:anim calcmode="lin" valueType="num">
                                      <p:cBhvr>
                                        <p:cTn id="67" dur="1000" fill="hold"/>
                                        <p:tgtEl>
                                          <p:spTgt spid="19"/>
                                        </p:tgtEl>
                                        <p:attrNameLst>
                                          <p:attrName>style.rotation</p:attrName>
                                        </p:attrNameLst>
                                      </p:cBhvr>
                                      <p:tavLst>
                                        <p:tav tm="0">
                                          <p:val>
                                            <p:fltVal val="90"/>
                                          </p:val>
                                        </p:tav>
                                        <p:tav tm="100000">
                                          <p:val>
                                            <p:fltVal val="0"/>
                                          </p:val>
                                        </p:tav>
                                      </p:tavLst>
                                    </p:anim>
                                    <p:animEffect transition="in" filter="fade">
                                      <p:cBhvr>
                                        <p:cTn id="68" dur="1000"/>
                                        <p:tgtEl>
                                          <p:spTgt spid="19"/>
                                        </p:tgtEl>
                                      </p:cBhvr>
                                    </p:animEffect>
                                  </p:childTnLst>
                                </p:cTn>
                              </p:par>
                            </p:childTnLst>
                          </p:cTn>
                        </p:par>
                        <p:par>
                          <p:cTn id="69" fill="hold">
                            <p:stCondLst>
                              <p:cond delay="6000"/>
                            </p:stCondLst>
                            <p:childTnLst>
                              <p:par>
                                <p:cTn id="70" presetID="47" presetClass="entr" presetSubtype="0" fill="hold" nodeType="afterEffect">
                                  <p:stCondLst>
                                    <p:cond delay="0"/>
                                  </p:stCondLst>
                                  <p:childTnLst>
                                    <p:set>
                                      <p:cBhvr>
                                        <p:cTn id="71" dur="1" fill="hold">
                                          <p:stCondLst>
                                            <p:cond delay="0"/>
                                          </p:stCondLst>
                                        </p:cTn>
                                        <p:tgtEl>
                                          <p:spTgt spid="22"/>
                                        </p:tgtEl>
                                        <p:attrNameLst>
                                          <p:attrName>style.visibility</p:attrName>
                                        </p:attrNameLst>
                                      </p:cBhvr>
                                      <p:to>
                                        <p:strVal val="visible"/>
                                      </p:to>
                                    </p:set>
                                    <p:animEffect transition="in" filter="fade">
                                      <p:cBhvr>
                                        <p:cTn id="72" dur="1000"/>
                                        <p:tgtEl>
                                          <p:spTgt spid="22"/>
                                        </p:tgtEl>
                                      </p:cBhvr>
                                    </p:animEffect>
                                    <p:anim calcmode="lin" valueType="num">
                                      <p:cBhvr>
                                        <p:cTn id="73" dur="1000" fill="hold"/>
                                        <p:tgtEl>
                                          <p:spTgt spid="22"/>
                                        </p:tgtEl>
                                        <p:attrNameLst>
                                          <p:attrName>ppt_x</p:attrName>
                                        </p:attrNameLst>
                                      </p:cBhvr>
                                      <p:tavLst>
                                        <p:tav tm="0">
                                          <p:val>
                                            <p:strVal val="#ppt_x"/>
                                          </p:val>
                                        </p:tav>
                                        <p:tav tm="100000">
                                          <p:val>
                                            <p:strVal val="#ppt_x"/>
                                          </p:val>
                                        </p:tav>
                                      </p:tavLst>
                                    </p:anim>
                                    <p:anim calcmode="lin" valueType="num">
                                      <p:cBhvr>
                                        <p:cTn id="74" dur="1000" fill="hold"/>
                                        <p:tgtEl>
                                          <p:spTgt spid="22"/>
                                        </p:tgtEl>
                                        <p:attrNameLst>
                                          <p:attrName>ppt_y</p:attrName>
                                        </p:attrNameLst>
                                      </p:cBhvr>
                                      <p:tavLst>
                                        <p:tav tm="0">
                                          <p:val>
                                            <p:strVal val="#ppt_y-.1"/>
                                          </p:val>
                                        </p:tav>
                                        <p:tav tm="100000">
                                          <p:val>
                                            <p:strVal val="#ppt_y"/>
                                          </p:val>
                                        </p:tav>
                                      </p:tavLst>
                                    </p:anim>
                                  </p:childTnLst>
                                </p:cTn>
                              </p:par>
                              <p:par>
                                <p:cTn id="75" presetID="42" presetClass="entr" presetSubtype="0" fill="hold" grpId="0" nodeType="withEffect">
                                  <p:stCondLst>
                                    <p:cond delay="0"/>
                                  </p:stCondLst>
                                  <p:childTnLst>
                                    <p:set>
                                      <p:cBhvr>
                                        <p:cTn id="76" dur="1" fill="hold">
                                          <p:stCondLst>
                                            <p:cond delay="0"/>
                                          </p:stCondLst>
                                        </p:cTn>
                                        <p:tgtEl>
                                          <p:spTgt spid="21"/>
                                        </p:tgtEl>
                                        <p:attrNameLst>
                                          <p:attrName>style.visibility</p:attrName>
                                        </p:attrNameLst>
                                      </p:cBhvr>
                                      <p:to>
                                        <p:strVal val="visible"/>
                                      </p:to>
                                    </p:set>
                                    <p:animEffect transition="in" filter="fade">
                                      <p:cBhvr>
                                        <p:cTn id="77" dur="1000"/>
                                        <p:tgtEl>
                                          <p:spTgt spid="21"/>
                                        </p:tgtEl>
                                      </p:cBhvr>
                                    </p:animEffect>
                                    <p:anim calcmode="lin" valueType="num">
                                      <p:cBhvr>
                                        <p:cTn id="78" dur="1000" fill="hold"/>
                                        <p:tgtEl>
                                          <p:spTgt spid="21"/>
                                        </p:tgtEl>
                                        <p:attrNameLst>
                                          <p:attrName>ppt_x</p:attrName>
                                        </p:attrNameLst>
                                      </p:cBhvr>
                                      <p:tavLst>
                                        <p:tav tm="0">
                                          <p:val>
                                            <p:strVal val="#ppt_x"/>
                                          </p:val>
                                        </p:tav>
                                        <p:tav tm="100000">
                                          <p:val>
                                            <p:strVal val="#ppt_x"/>
                                          </p:val>
                                        </p:tav>
                                      </p:tavLst>
                                    </p:anim>
                                    <p:anim calcmode="lin" valueType="num">
                                      <p:cBhvr>
                                        <p:cTn id="79" dur="1000" fill="hold"/>
                                        <p:tgtEl>
                                          <p:spTgt spid="21"/>
                                        </p:tgtEl>
                                        <p:attrNameLst>
                                          <p:attrName>ppt_y</p:attrName>
                                        </p:attrNameLst>
                                      </p:cBhvr>
                                      <p:tavLst>
                                        <p:tav tm="0">
                                          <p:val>
                                            <p:strVal val="#ppt_y+.1"/>
                                          </p:val>
                                        </p:tav>
                                        <p:tav tm="100000">
                                          <p:val>
                                            <p:strVal val="#ppt_y"/>
                                          </p:val>
                                        </p:tav>
                                      </p:tavLst>
                                    </p:anim>
                                  </p:childTnLst>
                                </p:cTn>
                              </p:par>
                            </p:childTnLst>
                          </p:cTn>
                        </p:par>
                        <p:par>
                          <p:cTn id="80" fill="hold">
                            <p:stCondLst>
                              <p:cond delay="7000"/>
                            </p:stCondLst>
                            <p:childTnLst>
                              <p:par>
                                <p:cTn id="81" presetID="31" presetClass="entr" presetSubtype="0" fill="hold" nodeType="afterEffect">
                                  <p:stCondLst>
                                    <p:cond delay="0"/>
                                  </p:stCondLst>
                                  <p:childTnLst>
                                    <p:set>
                                      <p:cBhvr>
                                        <p:cTn id="82" dur="1" fill="hold">
                                          <p:stCondLst>
                                            <p:cond delay="0"/>
                                          </p:stCondLst>
                                        </p:cTn>
                                        <p:tgtEl>
                                          <p:spTgt spid="16"/>
                                        </p:tgtEl>
                                        <p:attrNameLst>
                                          <p:attrName>style.visibility</p:attrName>
                                        </p:attrNameLst>
                                      </p:cBhvr>
                                      <p:to>
                                        <p:strVal val="visible"/>
                                      </p:to>
                                    </p:set>
                                    <p:anim calcmode="lin" valueType="num">
                                      <p:cBhvr>
                                        <p:cTn id="83" dur="1000" fill="hold"/>
                                        <p:tgtEl>
                                          <p:spTgt spid="16"/>
                                        </p:tgtEl>
                                        <p:attrNameLst>
                                          <p:attrName>ppt_w</p:attrName>
                                        </p:attrNameLst>
                                      </p:cBhvr>
                                      <p:tavLst>
                                        <p:tav tm="0">
                                          <p:val>
                                            <p:fltVal val="0"/>
                                          </p:val>
                                        </p:tav>
                                        <p:tav tm="100000">
                                          <p:val>
                                            <p:strVal val="#ppt_w"/>
                                          </p:val>
                                        </p:tav>
                                      </p:tavLst>
                                    </p:anim>
                                    <p:anim calcmode="lin" valueType="num">
                                      <p:cBhvr>
                                        <p:cTn id="84" dur="1000" fill="hold"/>
                                        <p:tgtEl>
                                          <p:spTgt spid="16"/>
                                        </p:tgtEl>
                                        <p:attrNameLst>
                                          <p:attrName>ppt_h</p:attrName>
                                        </p:attrNameLst>
                                      </p:cBhvr>
                                      <p:tavLst>
                                        <p:tav tm="0">
                                          <p:val>
                                            <p:fltVal val="0"/>
                                          </p:val>
                                        </p:tav>
                                        <p:tav tm="100000">
                                          <p:val>
                                            <p:strVal val="#ppt_h"/>
                                          </p:val>
                                        </p:tav>
                                      </p:tavLst>
                                    </p:anim>
                                    <p:anim calcmode="lin" valueType="num">
                                      <p:cBhvr>
                                        <p:cTn id="85" dur="1000" fill="hold"/>
                                        <p:tgtEl>
                                          <p:spTgt spid="16"/>
                                        </p:tgtEl>
                                        <p:attrNameLst>
                                          <p:attrName>style.rotation</p:attrName>
                                        </p:attrNameLst>
                                      </p:cBhvr>
                                      <p:tavLst>
                                        <p:tav tm="0">
                                          <p:val>
                                            <p:fltVal val="90"/>
                                          </p:val>
                                        </p:tav>
                                        <p:tav tm="100000">
                                          <p:val>
                                            <p:fltVal val="0"/>
                                          </p:val>
                                        </p:tav>
                                      </p:tavLst>
                                    </p:anim>
                                    <p:animEffect transition="in" filter="fade">
                                      <p:cBhvr>
                                        <p:cTn id="86" dur="1000"/>
                                        <p:tgtEl>
                                          <p:spTgt spid="16"/>
                                        </p:tgtEl>
                                      </p:cBhvr>
                                    </p:animEffect>
                                  </p:childTnLst>
                                </p:cTn>
                              </p:par>
                              <p:par>
                                <p:cTn id="87" presetID="31" presetClass="entr" presetSubtype="0" fill="hold" grpId="0" nodeType="withEffect">
                                  <p:stCondLst>
                                    <p:cond delay="0"/>
                                  </p:stCondLst>
                                  <p:childTnLst>
                                    <p:set>
                                      <p:cBhvr>
                                        <p:cTn id="88" dur="1" fill="hold">
                                          <p:stCondLst>
                                            <p:cond delay="0"/>
                                          </p:stCondLst>
                                        </p:cTn>
                                        <p:tgtEl>
                                          <p:spTgt spid="9"/>
                                        </p:tgtEl>
                                        <p:attrNameLst>
                                          <p:attrName>style.visibility</p:attrName>
                                        </p:attrNameLst>
                                      </p:cBhvr>
                                      <p:to>
                                        <p:strVal val="visible"/>
                                      </p:to>
                                    </p:set>
                                    <p:anim calcmode="lin" valueType="num">
                                      <p:cBhvr>
                                        <p:cTn id="89" dur="1000" fill="hold"/>
                                        <p:tgtEl>
                                          <p:spTgt spid="9"/>
                                        </p:tgtEl>
                                        <p:attrNameLst>
                                          <p:attrName>ppt_w</p:attrName>
                                        </p:attrNameLst>
                                      </p:cBhvr>
                                      <p:tavLst>
                                        <p:tav tm="0">
                                          <p:val>
                                            <p:fltVal val="0"/>
                                          </p:val>
                                        </p:tav>
                                        <p:tav tm="100000">
                                          <p:val>
                                            <p:strVal val="#ppt_w"/>
                                          </p:val>
                                        </p:tav>
                                      </p:tavLst>
                                    </p:anim>
                                    <p:anim calcmode="lin" valueType="num">
                                      <p:cBhvr>
                                        <p:cTn id="90" dur="1000" fill="hold"/>
                                        <p:tgtEl>
                                          <p:spTgt spid="9"/>
                                        </p:tgtEl>
                                        <p:attrNameLst>
                                          <p:attrName>ppt_h</p:attrName>
                                        </p:attrNameLst>
                                      </p:cBhvr>
                                      <p:tavLst>
                                        <p:tav tm="0">
                                          <p:val>
                                            <p:fltVal val="0"/>
                                          </p:val>
                                        </p:tav>
                                        <p:tav tm="100000">
                                          <p:val>
                                            <p:strVal val="#ppt_h"/>
                                          </p:val>
                                        </p:tav>
                                      </p:tavLst>
                                    </p:anim>
                                    <p:anim calcmode="lin" valueType="num">
                                      <p:cBhvr>
                                        <p:cTn id="91" dur="1000" fill="hold"/>
                                        <p:tgtEl>
                                          <p:spTgt spid="9"/>
                                        </p:tgtEl>
                                        <p:attrNameLst>
                                          <p:attrName>style.rotation</p:attrName>
                                        </p:attrNameLst>
                                      </p:cBhvr>
                                      <p:tavLst>
                                        <p:tav tm="0">
                                          <p:val>
                                            <p:fltVal val="90"/>
                                          </p:val>
                                        </p:tav>
                                        <p:tav tm="100000">
                                          <p:val>
                                            <p:fltVal val="0"/>
                                          </p:val>
                                        </p:tav>
                                      </p:tavLst>
                                    </p:anim>
                                    <p:animEffect transition="in" filter="fade">
                                      <p:cBhvr>
                                        <p:cTn id="92" dur="1000"/>
                                        <p:tgtEl>
                                          <p:spTgt spid="9"/>
                                        </p:tgtEl>
                                      </p:cBhvr>
                                    </p:animEffect>
                                  </p:childTnLst>
                                </p:cTn>
                              </p:par>
                            </p:childTnLst>
                          </p:cTn>
                        </p:par>
                        <p:par>
                          <p:cTn id="93" fill="hold">
                            <p:stCondLst>
                              <p:cond delay="8000"/>
                            </p:stCondLst>
                            <p:childTnLst>
                              <p:par>
                                <p:cTn id="94" presetID="47" presetClass="entr" presetSubtype="0" fill="hold" nodeType="afterEffect">
                                  <p:stCondLst>
                                    <p:cond delay="0"/>
                                  </p:stCondLst>
                                  <p:childTnLst>
                                    <p:set>
                                      <p:cBhvr>
                                        <p:cTn id="95" dur="1" fill="hold">
                                          <p:stCondLst>
                                            <p:cond delay="0"/>
                                          </p:stCondLst>
                                        </p:cTn>
                                        <p:tgtEl>
                                          <p:spTgt spid="15"/>
                                        </p:tgtEl>
                                        <p:attrNameLst>
                                          <p:attrName>style.visibility</p:attrName>
                                        </p:attrNameLst>
                                      </p:cBhvr>
                                      <p:to>
                                        <p:strVal val="visible"/>
                                      </p:to>
                                    </p:set>
                                    <p:animEffect transition="in" filter="fade">
                                      <p:cBhvr>
                                        <p:cTn id="96" dur="1000"/>
                                        <p:tgtEl>
                                          <p:spTgt spid="15"/>
                                        </p:tgtEl>
                                      </p:cBhvr>
                                    </p:animEffect>
                                    <p:anim calcmode="lin" valueType="num">
                                      <p:cBhvr>
                                        <p:cTn id="97" dur="1000" fill="hold"/>
                                        <p:tgtEl>
                                          <p:spTgt spid="15"/>
                                        </p:tgtEl>
                                        <p:attrNameLst>
                                          <p:attrName>ppt_x</p:attrName>
                                        </p:attrNameLst>
                                      </p:cBhvr>
                                      <p:tavLst>
                                        <p:tav tm="0">
                                          <p:val>
                                            <p:strVal val="#ppt_x"/>
                                          </p:val>
                                        </p:tav>
                                        <p:tav tm="100000">
                                          <p:val>
                                            <p:strVal val="#ppt_x"/>
                                          </p:val>
                                        </p:tav>
                                      </p:tavLst>
                                    </p:anim>
                                    <p:anim calcmode="lin" valueType="num">
                                      <p:cBhvr>
                                        <p:cTn id="98" dur="1000" fill="hold"/>
                                        <p:tgtEl>
                                          <p:spTgt spid="15"/>
                                        </p:tgtEl>
                                        <p:attrNameLst>
                                          <p:attrName>ppt_y</p:attrName>
                                        </p:attrNameLst>
                                      </p:cBhvr>
                                      <p:tavLst>
                                        <p:tav tm="0">
                                          <p:val>
                                            <p:strVal val="#ppt_y-.1"/>
                                          </p:val>
                                        </p:tav>
                                        <p:tav tm="100000">
                                          <p:val>
                                            <p:strVal val="#ppt_y"/>
                                          </p:val>
                                        </p:tav>
                                      </p:tavLst>
                                    </p:anim>
                                  </p:childTnLst>
                                </p:cTn>
                              </p:par>
                              <p:par>
                                <p:cTn id="99" presetID="42" presetClass="entr" presetSubtype="0" fill="hold" grpId="0" nodeType="withEffect">
                                  <p:stCondLst>
                                    <p:cond delay="0"/>
                                  </p:stCondLst>
                                  <p:childTnLst>
                                    <p:set>
                                      <p:cBhvr>
                                        <p:cTn id="100" dur="1" fill="hold">
                                          <p:stCondLst>
                                            <p:cond delay="0"/>
                                          </p:stCondLst>
                                        </p:cTn>
                                        <p:tgtEl>
                                          <p:spTgt spid="11"/>
                                        </p:tgtEl>
                                        <p:attrNameLst>
                                          <p:attrName>style.visibility</p:attrName>
                                        </p:attrNameLst>
                                      </p:cBhvr>
                                      <p:to>
                                        <p:strVal val="visible"/>
                                      </p:to>
                                    </p:set>
                                    <p:animEffect transition="in" filter="fade">
                                      <p:cBhvr>
                                        <p:cTn id="101" dur="1000"/>
                                        <p:tgtEl>
                                          <p:spTgt spid="11"/>
                                        </p:tgtEl>
                                      </p:cBhvr>
                                    </p:animEffect>
                                    <p:anim calcmode="lin" valueType="num">
                                      <p:cBhvr>
                                        <p:cTn id="102" dur="1000" fill="hold"/>
                                        <p:tgtEl>
                                          <p:spTgt spid="11"/>
                                        </p:tgtEl>
                                        <p:attrNameLst>
                                          <p:attrName>ppt_x</p:attrName>
                                        </p:attrNameLst>
                                      </p:cBhvr>
                                      <p:tavLst>
                                        <p:tav tm="0">
                                          <p:val>
                                            <p:strVal val="#ppt_x"/>
                                          </p:val>
                                        </p:tav>
                                        <p:tav tm="100000">
                                          <p:val>
                                            <p:strVal val="#ppt_x"/>
                                          </p:val>
                                        </p:tav>
                                      </p:tavLst>
                                    </p:anim>
                                    <p:anim calcmode="lin" valueType="num">
                                      <p:cBhvr>
                                        <p:cTn id="103" dur="1000" fill="hold"/>
                                        <p:tgtEl>
                                          <p:spTgt spid="1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9" grpId="0" animBg="1"/>
      <p:bldP spid="11" grpId="0"/>
      <p:bldP spid="19" grpId="0" animBg="1"/>
      <p:bldP spid="21" grpId="0"/>
      <p:bldP spid="28" grpId="0" animBg="1"/>
      <p:bldP spid="30" grpId="0"/>
      <p:bldP spid="37" grpId="0" animBg="1"/>
      <p:bldP spid="39" grpId="0"/>
    </p:bldLst>
  </p:timing>
</p:sld>
</file>

<file path=ppt/slides/slide8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2" name="Hexagon 1">
            <a:extLst>
              <a:ext uri="{FF2B5EF4-FFF2-40B4-BE49-F238E27FC236}">
                <a16:creationId xmlns:a16="http://schemas.microsoft.com/office/drawing/2014/main" id="{F033E33D-368B-49EA-819D-09A7E266D330}"/>
              </a:ext>
            </a:extLst>
          </p:cNvPr>
          <p:cNvSpPr/>
          <p:nvPr/>
        </p:nvSpPr>
        <p:spPr>
          <a:xfrm rot="16200000">
            <a:off x="3959900" y="1219200"/>
            <a:ext cx="2362200" cy="2209801"/>
          </a:xfrm>
          <a:prstGeom prst="hexagon">
            <a:avLst>
              <a:gd name="adj" fmla="val 26994"/>
              <a:gd name="vf" fmla="val 115470"/>
            </a:avLst>
          </a:prstGeom>
          <a:blipFill dpi="0" rotWithShape="0">
            <a:blip r:embed="rId3"/>
            <a:srcRect/>
            <a:stretch>
              <a:fillRect/>
            </a:stretch>
          </a:blipFill>
          <a:ln w="25400">
            <a:solidFill>
              <a:srgbClr val="EF342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Freeform: Shape 19">
            <a:extLst>
              <a:ext uri="{FF2B5EF4-FFF2-40B4-BE49-F238E27FC236}">
                <a16:creationId xmlns:a16="http://schemas.microsoft.com/office/drawing/2014/main" id="{B7D33677-B3CC-40B5-9852-9D56E554BB51}"/>
              </a:ext>
            </a:extLst>
          </p:cNvPr>
          <p:cNvSpPr>
            <a:spLocks noChangeAspect="1"/>
          </p:cNvSpPr>
          <p:nvPr/>
        </p:nvSpPr>
        <p:spPr>
          <a:xfrm rot="16200000">
            <a:off x="2026126" y="2441448"/>
            <a:ext cx="3819143" cy="5046909"/>
          </a:xfrm>
          <a:custGeom>
            <a:avLst/>
            <a:gdLst>
              <a:gd name="connsiteX0" fmla="*/ 3819143 w 3819143"/>
              <a:gd name="connsiteY0" fmla="*/ 2523455 h 5046909"/>
              <a:gd name="connsiteX1" fmla="*/ 2456780 w 3819143"/>
              <a:gd name="connsiteY1" fmla="*/ 5046909 h 5046909"/>
              <a:gd name="connsiteX2" fmla="*/ 0 w 3819143"/>
              <a:gd name="connsiteY2" fmla="*/ 5046909 h 5046909"/>
              <a:gd name="connsiteX3" fmla="*/ 1 w 3819143"/>
              <a:gd name="connsiteY3" fmla="*/ 0 h 5046909"/>
              <a:gd name="connsiteX4" fmla="*/ 2456780 w 3819143"/>
              <a:gd name="connsiteY4" fmla="*/ 0 h 50469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19143" h="5046909">
                <a:moveTo>
                  <a:pt x="3819143" y="2523455"/>
                </a:moveTo>
                <a:lnTo>
                  <a:pt x="2456780" y="5046909"/>
                </a:lnTo>
                <a:lnTo>
                  <a:pt x="0" y="5046909"/>
                </a:lnTo>
                <a:lnTo>
                  <a:pt x="1" y="0"/>
                </a:lnTo>
                <a:lnTo>
                  <a:pt x="2456780" y="0"/>
                </a:lnTo>
                <a:close/>
              </a:path>
            </a:pathLst>
          </a:custGeom>
          <a:blipFill dpi="0" rotWithShape="0">
            <a:blip r:embed="rId4"/>
            <a:srcRect/>
            <a:stretch>
              <a:fillRect/>
            </a:stretch>
          </a:blipFill>
          <a:ln w="25400">
            <a:solidFill>
              <a:srgbClr val="44546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Freeform: Shape 13">
            <a:extLst>
              <a:ext uri="{FF2B5EF4-FFF2-40B4-BE49-F238E27FC236}">
                <a16:creationId xmlns:a16="http://schemas.microsoft.com/office/drawing/2014/main" id="{6487E389-D839-4DA9-BD71-8F9B0041E9B0}"/>
              </a:ext>
            </a:extLst>
          </p:cNvPr>
          <p:cNvSpPr>
            <a:spLocks noChangeAspect="1"/>
          </p:cNvSpPr>
          <p:nvPr/>
        </p:nvSpPr>
        <p:spPr>
          <a:xfrm rot="16200000">
            <a:off x="-210312" y="173736"/>
            <a:ext cx="4220665" cy="3835294"/>
          </a:xfrm>
          <a:custGeom>
            <a:avLst/>
            <a:gdLst>
              <a:gd name="connsiteX0" fmla="*/ 4220665 w 4220665"/>
              <a:gd name="connsiteY0" fmla="*/ 0 h 3835294"/>
              <a:gd name="connsiteX1" fmla="*/ 4220665 w 4220665"/>
              <a:gd name="connsiteY1" fmla="*/ 3486942 h 3835294"/>
              <a:gd name="connsiteX2" fmla="*/ 4032597 w 4220665"/>
              <a:gd name="connsiteY2" fmla="*/ 3835294 h 3835294"/>
              <a:gd name="connsiteX3" fmla="*/ 1362363 w 4220665"/>
              <a:gd name="connsiteY3" fmla="*/ 3835294 h 3835294"/>
              <a:gd name="connsiteX4" fmla="*/ 0 w 4220665"/>
              <a:gd name="connsiteY4" fmla="*/ 1311840 h 3835294"/>
              <a:gd name="connsiteX5" fmla="*/ 708236 w 4220665"/>
              <a:gd name="connsiteY5" fmla="*/ 0 h 38352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20665" h="3835294">
                <a:moveTo>
                  <a:pt x="4220665" y="0"/>
                </a:moveTo>
                <a:lnTo>
                  <a:pt x="4220665" y="3486942"/>
                </a:lnTo>
                <a:lnTo>
                  <a:pt x="4032597" y="3835294"/>
                </a:lnTo>
                <a:lnTo>
                  <a:pt x="1362363" y="3835294"/>
                </a:lnTo>
                <a:lnTo>
                  <a:pt x="0" y="1311840"/>
                </a:lnTo>
                <a:lnTo>
                  <a:pt x="708236" y="0"/>
                </a:lnTo>
                <a:close/>
              </a:path>
            </a:pathLst>
          </a:custGeom>
          <a:blipFill dpi="0" rotWithShape="0">
            <a:blip r:embed="rId5"/>
            <a:srcRect/>
            <a:stretch>
              <a:fillRect/>
            </a:stretch>
          </a:blipFill>
          <a:ln w="25400">
            <a:solidFill>
              <a:srgbClr val="5C708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Freeform: Shape 17">
            <a:extLst>
              <a:ext uri="{FF2B5EF4-FFF2-40B4-BE49-F238E27FC236}">
                <a16:creationId xmlns:a16="http://schemas.microsoft.com/office/drawing/2014/main" id="{111E2C04-FB5C-42D4-9D4F-E519624E9867}"/>
              </a:ext>
            </a:extLst>
          </p:cNvPr>
          <p:cNvSpPr>
            <a:spLocks noChangeAspect="1"/>
          </p:cNvSpPr>
          <p:nvPr/>
        </p:nvSpPr>
        <p:spPr>
          <a:xfrm rot="16200000">
            <a:off x="-941832" y="4709160"/>
            <a:ext cx="3096485" cy="1235711"/>
          </a:xfrm>
          <a:custGeom>
            <a:avLst/>
            <a:gdLst>
              <a:gd name="connsiteX0" fmla="*/ 3096485 w 3096485"/>
              <a:gd name="connsiteY0" fmla="*/ 1 h 1235711"/>
              <a:gd name="connsiteX1" fmla="*/ 2429349 w 3096485"/>
              <a:gd name="connsiteY1" fmla="*/ 1235711 h 1235711"/>
              <a:gd name="connsiteX2" fmla="*/ 392729 w 3096485"/>
              <a:gd name="connsiteY2" fmla="*/ 1235711 h 1235711"/>
              <a:gd name="connsiteX3" fmla="*/ 0 w 3096485"/>
              <a:gd name="connsiteY3" fmla="*/ 508273 h 1235711"/>
              <a:gd name="connsiteX4" fmla="*/ 0 w 3096485"/>
              <a:gd name="connsiteY4" fmla="*/ 0 h 12357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96485" h="1235711">
                <a:moveTo>
                  <a:pt x="3096485" y="1"/>
                </a:moveTo>
                <a:lnTo>
                  <a:pt x="2429349" y="1235711"/>
                </a:lnTo>
                <a:lnTo>
                  <a:pt x="392729" y="1235711"/>
                </a:lnTo>
                <a:lnTo>
                  <a:pt x="0" y="508273"/>
                </a:lnTo>
                <a:lnTo>
                  <a:pt x="0" y="0"/>
                </a:lnTo>
                <a:close/>
              </a:path>
            </a:pathLst>
          </a:custGeom>
          <a:blipFill dpi="0" rotWithShape="0">
            <a:blip r:embed="rId6"/>
            <a:srcRect/>
            <a:stretch>
              <a:fillRect/>
            </a:stretch>
          </a:blipFill>
          <a:ln w="25400">
            <a:solidFill>
              <a:srgbClr val="72869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TextBox 20">
            <a:extLst>
              <a:ext uri="{FF2B5EF4-FFF2-40B4-BE49-F238E27FC236}">
                <a16:creationId xmlns:a16="http://schemas.microsoft.com/office/drawing/2014/main" id="{C97CCEFF-5BEF-4588-822B-BC9217AAB30B}"/>
              </a:ext>
            </a:extLst>
          </p:cNvPr>
          <p:cNvSpPr txBox="1"/>
          <p:nvPr/>
        </p:nvSpPr>
        <p:spPr>
          <a:xfrm>
            <a:off x="7985760" y="609600"/>
            <a:ext cx="3138311" cy="172354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22" name="TextBox 21">
            <a:extLst>
              <a:ext uri="{FF2B5EF4-FFF2-40B4-BE49-F238E27FC236}">
                <a16:creationId xmlns:a16="http://schemas.microsoft.com/office/drawing/2014/main" id="{7C79F5BB-A9C4-4F8C-830E-72AEB65A8940}"/>
              </a:ext>
            </a:extLst>
          </p:cNvPr>
          <p:cNvSpPr txBox="1"/>
          <p:nvPr/>
        </p:nvSpPr>
        <p:spPr>
          <a:xfrm>
            <a:off x="7985760" y="2971800"/>
            <a:ext cx="3749040" cy="3600986"/>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p:txBody>
      </p:sp>
    </p:spTree>
    <p:extLst>
      <p:ext uri="{BB962C8B-B14F-4D97-AF65-F5344CB8AC3E}">
        <p14:creationId xmlns:p14="http://schemas.microsoft.com/office/powerpoint/2010/main" val="315845789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1"/>
                                        </p:tgtEl>
                                        <p:attrNameLst>
                                          <p:attrName>style.visibility</p:attrName>
                                        </p:attrNameLst>
                                      </p:cBhvr>
                                      <p:to>
                                        <p:strVal val="visible"/>
                                      </p:to>
                                    </p:set>
                                    <p:animEffect transition="in" filter="wipe(left)">
                                      <p:cBhvr>
                                        <p:cTn id="7" dur="500"/>
                                        <p:tgtEl>
                                          <p:spTgt spid="21"/>
                                        </p:tgtEl>
                                      </p:cBhvr>
                                    </p:animEffect>
                                  </p:childTnLst>
                                </p:cTn>
                              </p:par>
                            </p:childTnLst>
                          </p:cTn>
                        </p:par>
                        <p:par>
                          <p:cTn id="8" fill="hold">
                            <p:stCondLst>
                              <p:cond delay="500"/>
                            </p:stCondLst>
                            <p:childTnLst>
                              <p:par>
                                <p:cTn id="9" presetID="2" presetClass="entr" presetSubtype="3"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additive="base">
                                        <p:cTn id="11" dur="1000" fill="hold"/>
                                        <p:tgtEl>
                                          <p:spTgt spid="2"/>
                                        </p:tgtEl>
                                        <p:attrNameLst>
                                          <p:attrName>ppt_x</p:attrName>
                                        </p:attrNameLst>
                                      </p:cBhvr>
                                      <p:tavLst>
                                        <p:tav tm="0">
                                          <p:val>
                                            <p:strVal val="1+#ppt_w/2"/>
                                          </p:val>
                                        </p:tav>
                                        <p:tav tm="100000">
                                          <p:val>
                                            <p:strVal val="#ppt_x"/>
                                          </p:val>
                                        </p:tav>
                                      </p:tavLst>
                                    </p:anim>
                                    <p:anim calcmode="lin" valueType="num">
                                      <p:cBhvr additive="base">
                                        <p:cTn id="12" dur="1000" fill="hold"/>
                                        <p:tgtEl>
                                          <p:spTgt spid="2"/>
                                        </p:tgtEl>
                                        <p:attrNameLst>
                                          <p:attrName>ppt_y</p:attrName>
                                        </p:attrNameLst>
                                      </p:cBhvr>
                                      <p:tavLst>
                                        <p:tav tm="0">
                                          <p:val>
                                            <p:strVal val="0-#ppt_h/2"/>
                                          </p:val>
                                        </p:tav>
                                        <p:tav tm="100000">
                                          <p:val>
                                            <p:strVal val="#ppt_y"/>
                                          </p:val>
                                        </p:tav>
                                      </p:tavLst>
                                    </p:anim>
                                  </p:childTnLst>
                                </p:cTn>
                              </p:par>
                              <p:par>
                                <p:cTn id="13" presetID="2" presetClass="entr" presetSubtype="9" fill="hold" grpId="0" nodeType="withEffect">
                                  <p:stCondLst>
                                    <p:cond delay="250"/>
                                  </p:stCondLst>
                                  <p:childTnLst>
                                    <p:set>
                                      <p:cBhvr>
                                        <p:cTn id="14" dur="1" fill="hold">
                                          <p:stCondLst>
                                            <p:cond delay="0"/>
                                          </p:stCondLst>
                                        </p:cTn>
                                        <p:tgtEl>
                                          <p:spTgt spid="14"/>
                                        </p:tgtEl>
                                        <p:attrNameLst>
                                          <p:attrName>style.visibility</p:attrName>
                                        </p:attrNameLst>
                                      </p:cBhvr>
                                      <p:to>
                                        <p:strVal val="visible"/>
                                      </p:to>
                                    </p:set>
                                    <p:anim calcmode="lin" valueType="num">
                                      <p:cBhvr additive="base">
                                        <p:cTn id="15" dur="1000" fill="hold"/>
                                        <p:tgtEl>
                                          <p:spTgt spid="14"/>
                                        </p:tgtEl>
                                        <p:attrNameLst>
                                          <p:attrName>ppt_x</p:attrName>
                                        </p:attrNameLst>
                                      </p:cBhvr>
                                      <p:tavLst>
                                        <p:tav tm="0">
                                          <p:val>
                                            <p:strVal val="0-#ppt_w/2"/>
                                          </p:val>
                                        </p:tav>
                                        <p:tav tm="100000">
                                          <p:val>
                                            <p:strVal val="#ppt_x"/>
                                          </p:val>
                                        </p:tav>
                                      </p:tavLst>
                                    </p:anim>
                                    <p:anim calcmode="lin" valueType="num">
                                      <p:cBhvr additive="base">
                                        <p:cTn id="16" dur="1000" fill="hold"/>
                                        <p:tgtEl>
                                          <p:spTgt spid="14"/>
                                        </p:tgtEl>
                                        <p:attrNameLst>
                                          <p:attrName>ppt_y</p:attrName>
                                        </p:attrNameLst>
                                      </p:cBhvr>
                                      <p:tavLst>
                                        <p:tav tm="0">
                                          <p:val>
                                            <p:strVal val="0-#ppt_h/2"/>
                                          </p:val>
                                        </p:tav>
                                        <p:tav tm="100000">
                                          <p:val>
                                            <p:strVal val="#ppt_y"/>
                                          </p:val>
                                        </p:tav>
                                      </p:tavLst>
                                    </p:anim>
                                  </p:childTnLst>
                                </p:cTn>
                              </p:par>
                              <p:par>
                                <p:cTn id="17" presetID="2" presetClass="entr" presetSubtype="12" fill="hold" grpId="0" nodeType="withEffect">
                                  <p:stCondLst>
                                    <p:cond delay="500"/>
                                  </p:stCondLst>
                                  <p:childTnLst>
                                    <p:set>
                                      <p:cBhvr>
                                        <p:cTn id="18" dur="1" fill="hold">
                                          <p:stCondLst>
                                            <p:cond delay="0"/>
                                          </p:stCondLst>
                                        </p:cTn>
                                        <p:tgtEl>
                                          <p:spTgt spid="18"/>
                                        </p:tgtEl>
                                        <p:attrNameLst>
                                          <p:attrName>style.visibility</p:attrName>
                                        </p:attrNameLst>
                                      </p:cBhvr>
                                      <p:to>
                                        <p:strVal val="visible"/>
                                      </p:to>
                                    </p:set>
                                    <p:anim calcmode="lin" valueType="num">
                                      <p:cBhvr additive="base">
                                        <p:cTn id="19" dur="1000" fill="hold"/>
                                        <p:tgtEl>
                                          <p:spTgt spid="18"/>
                                        </p:tgtEl>
                                        <p:attrNameLst>
                                          <p:attrName>ppt_x</p:attrName>
                                        </p:attrNameLst>
                                      </p:cBhvr>
                                      <p:tavLst>
                                        <p:tav tm="0">
                                          <p:val>
                                            <p:strVal val="0-#ppt_w/2"/>
                                          </p:val>
                                        </p:tav>
                                        <p:tav tm="100000">
                                          <p:val>
                                            <p:strVal val="#ppt_x"/>
                                          </p:val>
                                        </p:tav>
                                      </p:tavLst>
                                    </p:anim>
                                    <p:anim calcmode="lin" valueType="num">
                                      <p:cBhvr additive="base">
                                        <p:cTn id="20" dur="1000" fill="hold"/>
                                        <p:tgtEl>
                                          <p:spTgt spid="18"/>
                                        </p:tgtEl>
                                        <p:attrNameLst>
                                          <p:attrName>ppt_y</p:attrName>
                                        </p:attrNameLst>
                                      </p:cBhvr>
                                      <p:tavLst>
                                        <p:tav tm="0">
                                          <p:val>
                                            <p:strVal val="1+#ppt_h/2"/>
                                          </p:val>
                                        </p:tav>
                                        <p:tav tm="100000">
                                          <p:val>
                                            <p:strVal val="#ppt_y"/>
                                          </p:val>
                                        </p:tav>
                                      </p:tavLst>
                                    </p:anim>
                                  </p:childTnLst>
                                </p:cTn>
                              </p:par>
                              <p:par>
                                <p:cTn id="21" presetID="2" presetClass="entr" presetSubtype="6" fill="hold" grpId="0" nodeType="withEffect">
                                  <p:stCondLst>
                                    <p:cond delay="750"/>
                                  </p:stCondLst>
                                  <p:childTnLst>
                                    <p:set>
                                      <p:cBhvr>
                                        <p:cTn id="22" dur="1" fill="hold">
                                          <p:stCondLst>
                                            <p:cond delay="0"/>
                                          </p:stCondLst>
                                        </p:cTn>
                                        <p:tgtEl>
                                          <p:spTgt spid="20"/>
                                        </p:tgtEl>
                                        <p:attrNameLst>
                                          <p:attrName>style.visibility</p:attrName>
                                        </p:attrNameLst>
                                      </p:cBhvr>
                                      <p:to>
                                        <p:strVal val="visible"/>
                                      </p:to>
                                    </p:set>
                                    <p:anim calcmode="lin" valueType="num">
                                      <p:cBhvr additive="base">
                                        <p:cTn id="23" dur="1000" fill="hold"/>
                                        <p:tgtEl>
                                          <p:spTgt spid="20"/>
                                        </p:tgtEl>
                                        <p:attrNameLst>
                                          <p:attrName>ppt_x</p:attrName>
                                        </p:attrNameLst>
                                      </p:cBhvr>
                                      <p:tavLst>
                                        <p:tav tm="0">
                                          <p:val>
                                            <p:strVal val="1+#ppt_w/2"/>
                                          </p:val>
                                        </p:tav>
                                        <p:tav tm="100000">
                                          <p:val>
                                            <p:strVal val="#ppt_x"/>
                                          </p:val>
                                        </p:tav>
                                      </p:tavLst>
                                    </p:anim>
                                    <p:anim calcmode="lin" valueType="num">
                                      <p:cBhvr additive="base">
                                        <p:cTn id="24" dur="1000" fill="hold"/>
                                        <p:tgtEl>
                                          <p:spTgt spid="20"/>
                                        </p:tgtEl>
                                        <p:attrNameLst>
                                          <p:attrName>ppt_y</p:attrName>
                                        </p:attrNameLst>
                                      </p:cBhvr>
                                      <p:tavLst>
                                        <p:tav tm="0">
                                          <p:val>
                                            <p:strVal val="1+#ppt_h/2"/>
                                          </p:val>
                                        </p:tav>
                                        <p:tav tm="100000">
                                          <p:val>
                                            <p:strVal val="#ppt_y"/>
                                          </p:val>
                                        </p:tav>
                                      </p:tavLst>
                                    </p:anim>
                                  </p:childTnLst>
                                </p:cTn>
                              </p:par>
                            </p:childTnLst>
                          </p:cTn>
                        </p:par>
                        <p:par>
                          <p:cTn id="25" fill="hold">
                            <p:stCondLst>
                              <p:cond delay="2250"/>
                            </p:stCondLst>
                            <p:childTnLst>
                              <p:par>
                                <p:cTn id="26" presetID="42" presetClass="entr" presetSubtype="0" fill="hold" grpId="0" nodeType="afterEffect">
                                  <p:stCondLst>
                                    <p:cond delay="0"/>
                                  </p:stCondLst>
                                  <p:childTnLst>
                                    <p:set>
                                      <p:cBhvr>
                                        <p:cTn id="27" dur="1" fill="hold">
                                          <p:stCondLst>
                                            <p:cond delay="0"/>
                                          </p:stCondLst>
                                        </p:cTn>
                                        <p:tgtEl>
                                          <p:spTgt spid="22">
                                            <p:txEl>
                                              <p:pRg st="0" end="0"/>
                                            </p:txEl>
                                          </p:spTgt>
                                        </p:tgtEl>
                                        <p:attrNameLst>
                                          <p:attrName>style.visibility</p:attrName>
                                        </p:attrNameLst>
                                      </p:cBhvr>
                                      <p:to>
                                        <p:strVal val="visible"/>
                                      </p:to>
                                    </p:set>
                                    <p:animEffect transition="in" filter="fade">
                                      <p:cBhvr>
                                        <p:cTn id="28" dur="1000"/>
                                        <p:tgtEl>
                                          <p:spTgt spid="22">
                                            <p:txEl>
                                              <p:pRg st="0" end="0"/>
                                            </p:txEl>
                                          </p:spTgt>
                                        </p:tgtEl>
                                      </p:cBhvr>
                                    </p:animEffect>
                                    <p:anim calcmode="lin" valueType="num">
                                      <p:cBhvr>
                                        <p:cTn id="29" dur="1000" fill="hold"/>
                                        <p:tgtEl>
                                          <p:spTgt spid="22">
                                            <p:txEl>
                                              <p:pRg st="0" end="0"/>
                                            </p:txEl>
                                          </p:spTgt>
                                        </p:tgtEl>
                                        <p:attrNameLst>
                                          <p:attrName>ppt_x</p:attrName>
                                        </p:attrNameLst>
                                      </p:cBhvr>
                                      <p:tavLst>
                                        <p:tav tm="0">
                                          <p:val>
                                            <p:strVal val="#ppt_x"/>
                                          </p:val>
                                        </p:tav>
                                        <p:tav tm="100000">
                                          <p:val>
                                            <p:strVal val="#ppt_x"/>
                                          </p:val>
                                        </p:tav>
                                      </p:tavLst>
                                    </p:anim>
                                    <p:anim calcmode="lin" valueType="num">
                                      <p:cBhvr>
                                        <p:cTn id="30" dur="1000" fill="hold"/>
                                        <p:tgtEl>
                                          <p:spTgt spid="22">
                                            <p:txEl>
                                              <p:pRg st="0" end="0"/>
                                            </p:txEl>
                                          </p:spTgt>
                                        </p:tgtEl>
                                        <p:attrNameLst>
                                          <p:attrName>ppt_y</p:attrName>
                                        </p:attrNameLst>
                                      </p:cBhvr>
                                      <p:tavLst>
                                        <p:tav tm="0">
                                          <p:val>
                                            <p:strVal val="#ppt_y+.1"/>
                                          </p:val>
                                        </p:tav>
                                        <p:tav tm="100000">
                                          <p:val>
                                            <p:strVal val="#ppt_y"/>
                                          </p:val>
                                        </p:tav>
                                      </p:tavLst>
                                    </p:anim>
                                  </p:childTnLst>
                                </p:cTn>
                              </p:par>
                            </p:childTnLst>
                          </p:cTn>
                        </p:par>
                        <p:par>
                          <p:cTn id="31" fill="hold">
                            <p:stCondLst>
                              <p:cond delay="3250"/>
                            </p:stCondLst>
                            <p:childTnLst>
                              <p:par>
                                <p:cTn id="32" presetID="42" presetClass="entr" presetSubtype="0" fill="hold" grpId="0" nodeType="afterEffect">
                                  <p:stCondLst>
                                    <p:cond delay="0"/>
                                  </p:stCondLst>
                                  <p:childTnLst>
                                    <p:set>
                                      <p:cBhvr>
                                        <p:cTn id="33" dur="1" fill="hold">
                                          <p:stCondLst>
                                            <p:cond delay="0"/>
                                          </p:stCondLst>
                                        </p:cTn>
                                        <p:tgtEl>
                                          <p:spTgt spid="22">
                                            <p:txEl>
                                              <p:pRg st="2" end="2"/>
                                            </p:txEl>
                                          </p:spTgt>
                                        </p:tgtEl>
                                        <p:attrNameLst>
                                          <p:attrName>style.visibility</p:attrName>
                                        </p:attrNameLst>
                                      </p:cBhvr>
                                      <p:to>
                                        <p:strVal val="visible"/>
                                      </p:to>
                                    </p:set>
                                    <p:animEffect transition="in" filter="fade">
                                      <p:cBhvr>
                                        <p:cTn id="34" dur="1000"/>
                                        <p:tgtEl>
                                          <p:spTgt spid="22">
                                            <p:txEl>
                                              <p:pRg st="2" end="2"/>
                                            </p:txEl>
                                          </p:spTgt>
                                        </p:tgtEl>
                                      </p:cBhvr>
                                    </p:animEffect>
                                    <p:anim calcmode="lin" valueType="num">
                                      <p:cBhvr>
                                        <p:cTn id="35" dur="1000" fill="hold"/>
                                        <p:tgtEl>
                                          <p:spTgt spid="22">
                                            <p:txEl>
                                              <p:pRg st="2" end="2"/>
                                            </p:txEl>
                                          </p:spTgt>
                                        </p:tgtEl>
                                        <p:attrNameLst>
                                          <p:attrName>ppt_x</p:attrName>
                                        </p:attrNameLst>
                                      </p:cBhvr>
                                      <p:tavLst>
                                        <p:tav tm="0">
                                          <p:val>
                                            <p:strVal val="#ppt_x"/>
                                          </p:val>
                                        </p:tav>
                                        <p:tav tm="100000">
                                          <p:val>
                                            <p:strVal val="#ppt_x"/>
                                          </p:val>
                                        </p:tav>
                                      </p:tavLst>
                                    </p:anim>
                                    <p:anim calcmode="lin" valueType="num">
                                      <p:cBhvr>
                                        <p:cTn id="36" dur="1000" fill="hold"/>
                                        <p:tgtEl>
                                          <p:spTgt spid="22">
                                            <p:txEl>
                                              <p:pRg st="2" end="2"/>
                                            </p:txEl>
                                          </p:spTgt>
                                        </p:tgtEl>
                                        <p:attrNameLst>
                                          <p:attrName>ppt_y</p:attrName>
                                        </p:attrNameLst>
                                      </p:cBhvr>
                                      <p:tavLst>
                                        <p:tav tm="0">
                                          <p:val>
                                            <p:strVal val="#ppt_y+.1"/>
                                          </p:val>
                                        </p:tav>
                                        <p:tav tm="100000">
                                          <p:val>
                                            <p:strVal val="#ppt_y"/>
                                          </p:val>
                                        </p:tav>
                                      </p:tavLst>
                                    </p:anim>
                                  </p:childTnLst>
                                </p:cTn>
                              </p:par>
                            </p:childTnLst>
                          </p:cTn>
                        </p:par>
                        <p:par>
                          <p:cTn id="37" fill="hold">
                            <p:stCondLst>
                              <p:cond delay="4250"/>
                            </p:stCondLst>
                            <p:childTnLst>
                              <p:par>
                                <p:cTn id="38" presetID="42" presetClass="entr" presetSubtype="0" fill="hold" grpId="0" nodeType="afterEffect">
                                  <p:stCondLst>
                                    <p:cond delay="0"/>
                                  </p:stCondLst>
                                  <p:childTnLst>
                                    <p:set>
                                      <p:cBhvr>
                                        <p:cTn id="39" dur="1" fill="hold">
                                          <p:stCondLst>
                                            <p:cond delay="0"/>
                                          </p:stCondLst>
                                        </p:cTn>
                                        <p:tgtEl>
                                          <p:spTgt spid="22">
                                            <p:txEl>
                                              <p:pRg st="4" end="4"/>
                                            </p:txEl>
                                          </p:spTgt>
                                        </p:tgtEl>
                                        <p:attrNameLst>
                                          <p:attrName>style.visibility</p:attrName>
                                        </p:attrNameLst>
                                      </p:cBhvr>
                                      <p:to>
                                        <p:strVal val="visible"/>
                                      </p:to>
                                    </p:set>
                                    <p:animEffect transition="in" filter="fade">
                                      <p:cBhvr>
                                        <p:cTn id="40" dur="1000"/>
                                        <p:tgtEl>
                                          <p:spTgt spid="22">
                                            <p:txEl>
                                              <p:pRg st="4" end="4"/>
                                            </p:txEl>
                                          </p:spTgt>
                                        </p:tgtEl>
                                      </p:cBhvr>
                                    </p:animEffect>
                                    <p:anim calcmode="lin" valueType="num">
                                      <p:cBhvr>
                                        <p:cTn id="41" dur="1000" fill="hold"/>
                                        <p:tgtEl>
                                          <p:spTgt spid="22">
                                            <p:txEl>
                                              <p:pRg st="4" end="4"/>
                                            </p:txEl>
                                          </p:spTgt>
                                        </p:tgtEl>
                                        <p:attrNameLst>
                                          <p:attrName>ppt_x</p:attrName>
                                        </p:attrNameLst>
                                      </p:cBhvr>
                                      <p:tavLst>
                                        <p:tav tm="0">
                                          <p:val>
                                            <p:strVal val="#ppt_x"/>
                                          </p:val>
                                        </p:tav>
                                        <p:tav tm="100000">
                                          <p:val>
                                            <p:strVal val="#ppt_x"/>
                                          </p:val>
                                        </p:tav>
                                      </p:tavLst>
                                    </p:anim>
                                    <p:anim calcmode="lin" valueType="num">
                                      <p:cBhvr>
                                        <p:cTn id="42" dur="1000" fill="hold"/>
                                        <p:tgtEl>
                                          <p:spTgt spid="22">
                                            <p:txEl>
                                              <p:pRg st="4" end="4"/>
                                            </p:txEl>
                                          </p:spTgt>
                                        </p:tgtEl>
                                        <p:attrNameLst>
                                          <p:attrName>ppt_y</p:attrName>
                                        </p:attrNameLst>
                                      </p:cBhvr>
                                      <p:tavLst>
                                        <p:tav tm="0">
                                          <p:val>
                                            <p:strVal val="#ppt_y+.1"/>
                                          </p:val>
                                        </p:tav>
                                        <p:tav tm="100000">
                                          <p:val>
                                            <p:strVal val="#ppt_y"/>
                                          </p:val>
                                        </p:tav>
                                      </p:tavLst>
                                    </p:anim>
                                  </p:childTnLst>
                                </p:cTn>
                              </p:par>
                            </p:childTnLst>
                          </p:cTn>
                        </p:par>
                        <p:par>
                          <p:cTn id="43" fill="hold">
                            <p:stCondLst>
                              <p:cond delay="5250"/>
                            </p:stCondLst>
                            <p:childTnLst>
                              <p:par>
                                <p:cTn id="44" presetID="42" presetClass="entr" presetSubtype="0" fill="hold" grpId="0" nodeType="afterEffect">
                                  <p:stCondLst>
                                    <p:cond delay="0"/>
                                  </p:stCondLst>
                                  <p:childTnLst>
                                    <p:set>
                                      <p:cBhvr>
                                        <p:cTn id="45" dur="1" fill="hold">
                                          <p:stCondLst>
                                            <p:cond delay="0"/>
                                          </p:stCondLst>
                                        </p:cTn>
                                        <p:tgtEl>
                                          <p:spTgt spid="22">
                                            <p:txEl>
                                              <p:pRg st="5" end="5"/>
                                            </p:txEl>
                                          </p:spTgt>
                                        </p:tgtEl>
                                        <p:attrNameLst>
                                          <p:attrName>style.visibility</p:attrName>
                                        </p:attrNameLst>
                                      </p:cBhvr>
                                      <p:to>
                                        <p:strVal val="visible"/>
                                      </p:to>
                                    </p:set>
                                    <p:animEffect transition="in" filter="fade">
                                      <p:cBhvr>
                                        <p:cTn id="46" dur="1000"/>
                                        <p:tgtEl>
                                          <p:spTgt spid="22">
                                            <p:txEl>
                                              <p:pRg st="5" end="5"/>
                                            </p:txEl>
                                          </p:spTgt>
                                        </p:tgtEl>
                                      </p:cBhvr>
                                    </p:animEffect>
                                    <p:anim calcmode="lin" valueType="num">
                                      <p:cBhvr>
                                        <p:cTn id="47" dur="1000" fill="hold"/>
                                        <p:tgtEl>
                                          <p:spTgt spid="22">
                                            <p:txEl>
                                              <p:pRg st="5" end="5"/>
                                            </p:txEl>
                                          </p:spTgt>
                                        </p:tgtEl>
                                        <p:attrNameLst>
                                          <p:attrName>ppt_x</p:attrName>
                                        </p:attrNameLst>
                                      </p:cBhvr>
                                      <p:tavLst>
                                        <p:tav tm="0">
                                          <p:val>
                                            <p:strVal val="#ppt_x"/>
                                          </p:val>
                                        </p:tav>
                                        <p:tav tm="100000">
                                          <p:val>
                                            <p:strVal val="#ppt_x"/>
                                          </p:val>
                                        </p:tav>
                                      </p:tavLst>
                                    </p:anim>
                                    <p:anim calcmode="lin" valueType="num">
                                      <p:cBhvr>
                                        <p:cTn id="48" dur="1000" fill="hold"/>
                                        <p:tgtEl>
                                          <p:spTgt spid="22">
                                            <p:txEl>
                                              <p:pRg st="5" end="5"/>
                                            </p:txEl>
                                          </p:spTgt>
                                        </p:tgtEl>
                                        <p:attrNameLst>
                                          <p:attrName>ppt_y</p:attrName>
                                        </p:attrNameLst>
                                      </p:cBhvr>
                                      <p:tavLst>
                                        <p:tav tm="0">
                                          <p:val>
                                            <p:strVal val="#ppt_y+.1"/>
                                          </p:val>
                                        </p:tav>
                                        <p:tav tm="100000">
                                          <p:val>
                                            <p:strVal val="#ppt_y"/>
                                          </p:val>
                                        </p:tav>
                                      </p:tavLst>
                                    </p:anim>
                                  </p:childTnLst>
                                </p:cTn>
                              </p:par>
                            </p:childTnLst>
                          </p:cTn>
                        </p:par>
                        <p:par>
                          <p:cTn id="49" fill="hold">
                            <p:stCondLst>
                              <p:cond delay="6250"/>
                            </p:stCondLst>
                            <p:childTnLst>
                              <p:par>
                                <p:cTn id="50" presetID="42" presetClass="entr" presetSubtype="0" fill="hold" grpId="0" nodeType="afterEffect">
                                  <p:stCondLst>
                                    <p:cond delay="0"/>
                                  </p:stCondLst>
                                  <p:childTnLst>
                                    <p:set>
                                      <p:cBhvr>
                                        <p:cTn id="51" dur="1" fill="hold">
                                          <p:stCondLst>
                                            <p:cond delay="0"/>
                                          </p:stCondLst>
                                        </p:cTn>
                                        <p:tgtEl>
                                          <p:spTgt spid="22">
                                            <p:txEl>
                                              <p:pRg st="6" end="6"/>
                                            </p:txEl>
                                          </p:spTgt>
                                        </p:tgtEl>
                                        <p:attrNameLst>
                                          <p:attrName>style.visibility</p:attrName>
                                        </p:attrNameLst>
                                      </p:cBhvr>
                                      <p:to>
                                        <p:strVal val="visible"/>
                                      </p:to>
                                    </p:set>
                                    <p:animEffect transition="in" filter="fade">
                                      <p:cBhvr>
                                        <p:cTn id="52" dur="1000"/>
                                        <p:tgtEl>
                                          <p:spTgt spid="22">
                                            <p:txEl>
                                              <p:pRg st="6" end="6"/>
                                            </p:txEl>
                                          </p:spTgt>
                                        </p:tgtEl>
                                      </p:cBhvr>
                                    </p:animEffect>
                                    <p:anim calcmode="lin" valueType="num">
                                      <p:cBhvr>
                                        <p:cTn id="53" dur="1000" fill="hold"/>
                                        <p:tgtEl>
                                          <p:spTgt spid="22">
                                            <p:txEl>
                                              <p:pRg st="6" end="6"/>
                                            </p:txEl>
                                          </p:spTgt>
                                        </p:tgtEl>
                                        <p:attrNameLst>
                                          <p:attrName>ppt_x</p:attrName>
                                        </p:attrNameLst>
                                      </p:cBhvr>
                                      <p:tavLst>
                                        <p:tav tm="0">
                                          <p:val>
                                            <p:strVal val="#ppt_x"/>
                                          </p:val>
                                        </p:tav>
                                        <p:tav tm="100000">
                                          <p:val>
                                            <p:strVal val="#ppt_x"/>
                                          </p:val>
                                        </p:tav>
                                      </p:tavLst>
                                    </p:anim>
                                    <p:anim calcmode="lin" valueType="num">
                                      <p:cBhvr>
                                        <p:cTn id="54" dur="1000" fill="hold"/>
                                        <p:tgtEl>
                                          <p:spTgt spid="22">
                                            <p:txEl>
                                              <p:pRg st="6" end="6"/>
                                            </p:txEl>
                                          </p:spTgt>
                                        </p:tgtEl>
                                        <p:attrNameLst>
                                          <p:attrName>ppt_y</p:attrName>
                                        </p:attrNameLst>
                                      </p:cBhvr>
                                      <p:tavLst>
                                        <p:tav tm="0">
                                          <p:val>
                                            <p:strVal val="#ppt_y+.1"/>
                                          </p:val>
                                        </p:tav>
                                        <p:tav tm="100000">
                                          <p:val>
                                            <p:strVal val="#ppt_y"/>
                                          </p:val>
                                        </p:tav>
                                      </p:tavLst>
                                    </p:anim>
                                  </p:childTnLst>
                                </p:cTn>
                              </p:par>
                            </p:childTnLst>
                          </p:cTn>
                        </p:par>
                        <p:par>
                          <p:cTn id="55" fill="hold">
                            <p:stCondLst>
                              <p:cond delay="7250"/>
                            </p:stCondLst>
                            <p:childTnLst>
                              <p:par>
                                <p:cTn id="56" presetID="42" presetClass="entr" presetSubtype="0" fill="hold" grpId="0" nodeType="afterEffect">
                                  <p:stCondLst>
                                    <p:cond delay="0"/>
                                  </p:stCondLst>
                                  <p:childTnLst>
                                    <p:set>
                                      <p:cBhvr>
                                        <p:cTn id="57" dur="1" fill="hold">
                                          <p:stCondLst>
                                            <p:cond delay="0"/>
                                          </p:stCondLst>
                                        </p:cTn>
                                        <p:tgtEl>
                                          <p:spTgt spid="22">
                                            <p:txEl>
                                              <p:pRg st="7" end="7"/>
                                            </p:txEl>
                                          </p:spTgt>
                                        </p:tgtEl>
                                        <p:attrNameLst>
                                          <p:attrName>style.visibility</p:attrName>
                                        </p:attrNameLst>
                                      </p:cBhvr>
                                      <p:to>
                                        <p:strVal val="visible"/>
                                      </p:to>
                                    </p:set>
                                    <p:animEffect transition="in" filter="fade">
                                      <p:cBhvr>
                                        <p:cTn id="58" dur="1000"/>
                                        <p:tgtEl>
                                          <p:spTgt spid="22">
                                            <p:txEl>
                                              <p:pRg st="7" end="7"/>
                                            </p:txEl>
                                          </p:spTgt>
                                        </p:tgtEl>
                                      </p:cBhvr>
                                    </p:animEffect>
                                    <p:anim calcmode="lin" valueType="num">
                                      <p:cBhvr>
                                        <p:cTn id="59" dur="1000" fill="hold"/>
                                        <p:tgtEl>
                                          <p:spTgt spid="22">
                                            <p:txEl>
                                              <p:pRg st="7" end="7"/>
                                            </p:txEl>
                                          </p:spTgt>
                                        </p:tgtEl>
                                        <p:attrNameLst>
                                          <p:attrName>ppt_x</p:attrName>
                                        </p:attrNameLst>
                                      </p:cBhvr>
                                      <p:tavLst>
                                        <p:tav tm="0">
                                          <p:val>
                                            <p:strVal val="#ppt_x"/>
                                          </p:val>
                                        </p:tav>
                                        <p:tav tm="100000">
                                          <p:val>
                                            <p:strVal val="#ppt_x"/>
                                          </p:val>
                                        </p:tav>
                                      </p:tavLst>
                                    </p:anim>
                                    <p:anim calcmode="lin" valueType="num">
                                      <p:cBhvr>
                                        <p:cTn id="60" dur="1000" fill="hold"/>
                                        <p:tgtEl>
                                          <p:spTgt spid="22">
                                            <p:txEl>
                                              <p:pRg st="7" end="7"/>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20" grpId="0" animBg="1"/>
      <p:bldP spid="14" grpId="0" animBg="1"/>
      <p:bldP spid="18" grpId="0" animBg="1"/>
      <p:bldP spid="21" grpId="0"/>
      <p:bldP spid="22" grpId="0" build="p"/>
    </p:bldLst>
  </p:timing>
</p:sld>
</file>

<file path=ppt/slides/slide8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cxnSp>
        <p:nvCxnSpPr>
          <p:cNvPr id="3" name="Straight Connector 2"/>
          <p:cNvCxnSpPr/>
          <p:nvPr/>
        </p:nvCxnSpPr>
        <p:spPr>
          <a:xfrm>
            <a:off x="7659445" y="1753496"/>
            <a:ext cx="43030" cy="5104504"/>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1"/>
          <p:cNvCxnSpPr/>
          <p:nvPr/>
        </p:nvCxnSpPr>
        <p:spPr>
          <a:xfrm>
            <a:off x="3910405" y="1742725"/>
            <a:ext cx="3749040" cy="1"/>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8" name="Text Box 10"/>
          <p:cNvSpPr txBox="1">
            <a:spLocks noChangeArrowheads="1"/>
          </p:cNvSpPr>
          <p:nvPr/>
        </p:nvSpPr>
        <p:spPr bwMode="auto">
          <a:xfrm>
            <a:off x="8037689" y="2544272"/>
            <a:ext cx="3867265" cy="683264"/>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400" dirty="0">
                <a:solidFill>
                  <a:srgbClr val="EF3425"/>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9" name="Group 8"/>
          <p:cNvGrpSpPr/>
          <p:nvPr/>
        </p:nvGrpSpPr>
        <p:grpSpPr>
          <a:xfrm>
            <a:off x="7404912" y="2634583"/>
            <a:ext cx="548640" cy="548640"/>
            <a:chOff x="8093534" y="1164886"/>
            <a:chExt cx="548640" cy="548640"/>
          </a:xfrm>
        </p:grpSpPr>
        <p:sp>
          <p:nvSpPr>
            <p:cNvPr id="10" name="Oval 9"/>
            <p:cNvSpPr>
              <a:spLocks noChangeAspect="1"/>
            </p:cNvSpPr>
            <p:nvPr/>
          </p:nvSpPr>
          <p:spPr>
            <a:xfrm>
              <a:off x="8093534" y="1164886"/>
              <a:ext cx="548640" cy="548640"/>
            </a:xfrm>
            <a:prstGeom prst="ellipse">
              <a:avLst/>
            </a:prstGeom>
            <a:solidFill>
              <a:srgbClr val="EF3425"/>
            </a:solidFill>
            <a:ln w="63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1"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12" name="Text Box 10"/>
          <p:cNvSpPr txBox="1">
            <a:spLocks noChangeArrowheads="1"/>
          </p:cNvSpPr>
          <p:nvPr/>
        </p:nvSpPr>
        <p:spPr bwMode="auto">
          <a:xfrm>
            <a:off x="8037689" y="3334421"/>
            <a:ext cx="3867265" cy="683264"/>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400" dirty="0">
                <a:solidFill>
                  <a:srgbClr val="44546B"/>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13" name="Group 12"/>
          <p:cNvGrpSpPr/>
          <p:nvPr/>
        </p:nvGrpSpPr>
        <p:grpSpPr>
          <a:xfrm>
            <a:off x="7404912" y="3424732"/>
            <a:ext cx="548640" cy="548640"/>
            <a:chOff x="8093534" y="1164886"/>
            <a:chExt cx="548640" cy="548640"/>
          </a:xfrm>
        </p:grpSpPr>
        <p:sp>
          <p:nvSpPr>
            <p:cNvPr id="14" name="Oval 13"/>
            <p:cNvSpPr>
              <a:spLocks noChangeAspect="1"/>
            </p:cNvSpPr>
            <p:nvPr/>
          </p:nvSpPr>
          <p:spPr>
            <a:xfrm>
              <a:off x="8093534" y="1164886"/>
              <a:ext cx="548640" cy="548640"/>
            </a:xfrm>
            <a:prstGeom prst="ellipse">
              <a:avLst/>
            </a:prstGeom>
            <a:solidFill>
              <a:srgbClr val="44546B"/>
            </a:solidFill>
            <a:ln w="63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5"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16" name="Text Box 10"/>
          <p:cNvSpPr txBox="1">
            <a:spLocks noChangeArrowheads="1"/>
          </p:cNvSpPr>
          <p:nvPr/>
        </p:nvSpPr>
        <p:spPr bwMode="auto">
          <a:xfrm>
            <a:off x="8037689" y="4119941"/>
            <a:ext cx="3867265" cy="683264"/>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400" dirty="0">
                <a:solidFill>
                  <a:srgbClr val="5C7089"/>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17" name="Group 16"/>
          <p:cNvGrpSpPr/>
          <p:nvPr/>
        </p:nvGrpSpPr>
        <p:grpSpPr>
          <a:xfrm>
            <a:off x="7404912" y="4210252"/>
            <a:ext cx="548640" cy="548640"/>
            <a:chOff x="8093534" y="1164886"/>
            <a:chExt cx="548640" cy="548640"/>
          </a:xfrm>
        </p:grpSpPr>
        <p:sp>
          <p:nvSpPr>
            <p:cNvPr id="18" name="Oval 17"/>
            <p:cNvSpPr>
              <a:spLocks noChangeAspect="1"/>
            </p:cNvSpPr>
            <p:nvPr/>
          </p:nvSpPr>
          <p:spPr>
            <a:xfrm>
              <a:off x="8093534" y="1164886"/>
              <a:ext cx="548640" cy="548640"/>
            </a:xfrm>
            <a:prstGeom prst="ellipse">
              <a:avLst/>
            </a:prstGeom>
            <a:solidFill>
              <a:srgbClr val="5C7089"/>
            </a:solidFill>
            <a:ln w="63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9"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20" name="Text Box 10"/>
          <p:cNvSpPr txBox="1">
            <a:spLocks noChangeArrowheads="1"/>
          </p:cNvSpPr>
          <p:nvPr/>
        </p:nvSpPr>
        <p:spPr bwMode="auto">
          <a:xfrm>
            <a:off x="8037689" y="4910090"/>
            <a:ext cx="3867265" cy="683264"/>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400" dirty="0">
                <a:solidFill>
                  <a:srgbClr val="72869F"/>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21" name="Group 20"/>
          <p:cNvGrpSpPr/>
          <p:nvPr/>
        </p:nvGrpSpPr>
        <p:grpSpPr>
          <a:xfrm>
            <a:off x="7404912" y="5000401"/>
            <a:ext cx="548640" cy="548640"/>
            <a:chOff x="8093534" y="1164886"/>
            <a:chExt cx="548640" cy="548640"/>
          </a:xfrm>
        </p:grpSpPr>
        <p:sp>
          <p:nvSpPr>
            <p:cNvPr id="22" name="Oval 21"/>
            <p:cNvSpPr>
              <a:spLocks noChangeAspect="1"/>
            </p:cNvSpPr>
            <p:nvPr/>
          </p:nvSpPr>
          <p:spPr>
            <a:xfrm>
              <a:off x="8093534" y="1164886"/>
              <a:ext cx="548640" cy="548640"/>
            </a:xfrm>
            <a:prstGeom prst="ellipse">
              <a:avLst/>
            </a:prstGeom>
            <a:solidFill>
              <a:srgbClr val="72869F"/>
            </a:solidFill>
            <a:ln w="63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23"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24" name="Text Box 10"/>
          <p:cNvSpPr txBox="1">
            <a:spLocks noChangeArrowheads="1"/>
          </p:cNvSpPr>
          <p:nvPr/>
        </p:nvSpPr>
        <p:spPr bwMode="auto">
          <a:xfrm>
            <a:off x="8064389" y="5700239"/>
            <a:ext cx="3867265" cy="683264"/>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400" dirty="0">
                <a:solidFill>
                  <a:srgbClr val="8DA1BB"/>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25" name="Group 24"/>
          <p:cNvGrpSpPr/>
          <p:nvPr/>
        </p:nvGrpSpPr>
        <p:grpSpPr>
          <a:xfrm>
            <a:off x="7431612" y="5790550"/>
            <a:ext cx="548640" cy="548640"/>
            <a:chOff x="8093534" y="1164886"/>
            <a:chExt cx="548640" cy="548640"/>
          </a:xfrm>
        </p:grpSpPr>
        <p:sp>
          <p:nvSpPr>
            <p:cNvPr id="26" name="Oval 25"/>
            <p:cNvSpPr>
              <a:spLocks noChangeAspect="1"/>
            </p:cNvSpPr>
            <p:nvPr/>
          </p:nvSpPr>
          <p:spPr>
            <a:xfrm>
              <a:off x="8093534" y="1164886"/>
              <a:ext cx="548640" cy="548640"/>
            </a:xfrm>
            <a:prstGeom prst="ellipse">
              <a:avLst/>
            </a:prstGeom>
            <a:solidFill>
              <a:srgbClr val="8DA1BB"/>
            </a:solidFill>
            <a:ln w="63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27"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grpSp>
        <p:nvGrpSpPr>
          <p:cNvPr id="36" name="Group 35"/>
          <p:cNvGrpSpPr>
            <a:grpSpLocks noChangeAspect="1"/>
          </p:cNvGrpSpPr>
          <p:nvPr/>
        </p:nvGrpSpPr>
        <p:grpSpPr>
          <a:xfrm>
            <a:off x="1266990" y="1409769"/>
            <a:ext cx="464991" cy="640080"/>
            <a:chOff x="3291055" y="1604118"/>
            <a:chExt cx="552452" cy="760475"/>
          </a:xfrm>
          <a:solidFill>
            <a:schemeClr val="bg1"/>
          </a:solidFill>
        </p:grpSpPr>
        <p:sp>
          <p:nvSpPr>
            <p:cNvPr id="37" name="Freeform 5"/>
            <p:cNvSpPr>
              <a:spLocks noEditPoints="1"/>
            </p:cNvSpPr>
            <p:nvPr/>
          </p:nvSpPr>
          <p:spPr bwMode="auto">
            <a:xfrm>
              <a:off x="3291055" y="1604118"/>
              <a:ext cx="552452" cy="760475"/>
            </a:xfrm>
            <a:custGeom>
              <a:avLst/>
              <a:gdLst/>
              <a:ahLst/>
              <a:cxnLst>
                <a:cxn ang="0">
                  <a:pos x="55" y="19"/>
                </a:cxn>
                <a:cxn ang="0">
                  <a:pos x="55" y="17"/>
                </a:cxn>
                <a:cxn ang="0">
                  <a:pos x="51" y="13"/>
                </a:cxn>
                <a:cxn ang="0">
                  <a:pos x="43" y="13"/>
                </a:cxn>
                <a:cxn ang="0">
                  <a:pos x="44" y="9"/>
                </a:cxn>
                <a:cxn ang="0">
                  <a:pos x="36" y="0"/>
                </a:cxn>
                <a:cxn ang="0">
                  <a:pos x="27" y="9"/>
                </a:cxn>
                <a:cxn ang="0">
                  <a:pos x="28" y="13"/>
                </a:cxn>
                <a:cxn ang="0">
                  <a:pos x="22" y="13"/>
                </a:cxn>
                <a:cxn ang="0">
                  <a:pos x="17" y="17"/>
                </a:cxn>
                <a:cxn ang="0">
                  <a:pos x="17" y="19"/>
                </a:cxn>
                <a:cxn ang="0">
                  <a:pos x="7" y="19"/>
                </a:cxn>
                <a:cxn ang="0">
                  <a:pos x="0" y="26"/>
                </a:cxn>
                <a:cxn ang="0">
                  <a:pos x="0" y="95"/>
                </a:cxn>
                <a:cxn ang="0">
                  <a:pos x="7" y="102"/>
                </a:cxn>
                <a:cxn ang="0">
                  <a:pos x="66" y="102"/>
                </a:cxn>
                <a:cxn ang="0">
                  <a:pos x="73" y="95"/>
                </a:cxn>
                <a:cxn ang="0">
                  <a:pos x="73" y="26"/>
                </a:cxn>
                <a:cxn ang="0">
                  <a:pos x="66" y="19"/>
                </a:cxn>
                <a:cxn ang="0">
                  <a:pos x="55" y="19"/>
                </a:cxn>
                <a:cxn ang="0">
                  <a:pos x="31" y="9"/>
                </a:cxn>
                <a:cxn ang="0">
                  <a:pos x="36" y="3"/>
                </a:cxn>
                <a:cxn ang="0">
                  <a:pos x="41" y="9"/>
                </a:cxn>
                <a:cxn ang="0">
                  <a:pos x="39" y="13"/>
                </a:cxn>
                <a:cxn ang="0">
                  <a:pos x="32" y="13"/>
                </a:cxn>
                <a:cxn ang="0">
                  <a:pos x="31" y="9"/>
                </a:cxn>
                <a:cxn ang="0">
                  <a:pos x="66" y="91"/>
                </a:cxn>
                <a:cxn ang="0">
                  <a:pos x="61" y="95"/>
                </a:cxn>
                <a:cxn ang="0">
                  <a:pos x="11" y="95"/>
                </a:cxn>
                <a:cxn ang="0">
                  <a:pos x="7" y="91"/>
                </a:cxn>
                <a:cxn ang="0">
                  <a:pos x="7" y="31"/>
                </a:cxn>
                <a:cxn ang="0">
                  <a:pos x="11" y="26"/>
                </a:cxn>
                <a:cxn ang="0">
                  <a:pos x="17" y="26"/>
                </a:cxn>
                <a:cxn ang="0">
                  <a:pos x="21" y="30"/>
                </a:cxn>
                <a:cxn ang="0">
                  <a:pos x="52" y="30"/>
                </a:cxn>
                <a:cxn ang="0">
                  <a:pos x="55" y="26"/>
                </a:cxn>
                <a:cxn ang="0">
                  <a:pos x="61" y="26"/>
                </a:cxn>
                <a:cxn ang="0">
                  <a:pos x="66" y="31"/>
                </a:cxn>
                <a:cxn ang="0">
                  <a:pos x="66" y="91"/>
                </a:cxn>
                <a:cxn ang="0">
                  <a:pos x="66" y="91"/>
                </a:cxn>
                <a:cxn ang="0">
                  <a:pos x="66" y="91"/>
                </a:cxn>
              </a:cxnLst>
              <a:rect l="0" t="0" r="r" b="b"/>
              <a:pathLst>
                <a:path w="73" h="102">
                  <a:moveTo>
                    <a:pt x="55" y="19"/>
                  </a:moveTo>
                  <a:cubicBezTo>
                    <a:pt x="55" y="17"/>
                    <a:pt x="55" y="17"/>
                    <a:pt x="55" y="17"/>
                  </a:cubicBezTo>
                  <a:cubicBezTo>
                    <a:pt x="55" y="15"/>
                    <a:pt x="53" y="13"/>
                    <a:pt x="51" y="13"/>
                  </a:cubicBezTo>
                  <a:cubicBezTo>
                    <a:pt x="43" y="13"/>
                    <a:pt x="43" y="13"/>
                    <a:pt x="43" y="13"/>
                  </a:cubicBezTo>
                  <a:cubicBezTo>
                    <a:pt x="44" y="11"/>
                    <a:pt x="44" y="10"/>
                    <a:pt x="44" y="9"/>
                  </a:cubicBezTo>
                  <a:cubicBezTo>
                    <a:pt x="44" y="4"/>
                    <a:pt x="40" y="0"/>
                    <a:pt x="36" y="0"/>
                  </a:cubicBezTo>
                  <a:cubicBezTo>
                    <a:pt x="31" y="0"/>
                    <a:pt x="27" y="4"/>
                    <a:pt x="27" y="9"/>
                  </a:cubicBezTo>
                  <a:cubicBezTo>
                    <a:pt x="27" y="10"/>
                    <a:pt x="27" y="11"/>
                    <a:pt x="28" y="13"/>
                  </a:cubicBezTo>
                  <a:cubicBezTo>
                    <a:pt x="22" y="13"/>
                    <a:pt x="22" y="13"/>
                    <a:pt x="22" y="13"/>
                  </a:cubicBezTo>
                  <a:cubicBezTo>
                    <a:pt x="19" y="13"/>
                    <a:pt x="17" y="15"/>
                    <a:pt x="17" y="17"/>
                  </a:cubicBezTo>
                  <a:cubicBezTo>
                    <a:pt x="17" y="19"/>
                    <a:pt x="17" y="19"/>
                    <a:pt x="17" y="19"/>
                  </a:cubicBezTo>
                  <a:cubicBezTo>
                    <a:pt x="7" y="19"/>
                    <a:pt x="7" y="19"/>
                    <a:pt x="7" y="19"/>
                  </a:cubicBezTo>
                  <a:cubicBezTo>
                    <a:pt x="3" y="19"/>
                    <a:pt x="0" y="23"/>
                    <a:pt x="0" y="26"/>
                  </a:cubicBezTo>
                  <a:cubicBezTo>
                    <a:pt x="0" y="95"/>
                    <a:pt x="0" y="95"/>
                    <a:pt x="0" y="95"/>
                  </a:cubicBezTo>
                  <a:cubicBezTo>
                    <a:pt x="0" y="99"/>
                    <a:pt x="3" y="102"/>
                    <a:pt x="7" y="102"/>
                  </a:cubicBezTo>
                  <a:cubicBezTo>
                    <a:pt x="66" y="102"/>
                    <a:pt x="66" y="102"/>
                    <a:pt x="66" y="102"/>
                  </a:cubicBezTo>
                  <a:cubicBezTo>
                    <a:pt x="70" y="102"/>
                    <a:pt x="73" y="99"/>
                    <a:pt x="73" y="95"/>
                  </a:cubicBezTo>
                  <a:cubicBezTo>
                    <a:pt x="73" y="26"/>
                    <a:pt x="73" y="26"/>
                    <a:pt x="73" y="26"/>
                  </a:cubicBezTo>
                  <a:cubicBezTo>
                    <a:pt x="73" y="23"/>
                    <a:pt x="70" y="19"/>
                    <a:pt x="66" y="19"/>
                  </a:cubicBezTo>
                  <a:lnTo>
                    <a:pt x="55" y="19"/>
                  </a:lnTo>
                  <a:close/>
                  <a:moveTo>
                    <a:pt x="31" y="9"/>
                  </a:moveTo>
                  <a:cubicBezTo>
                    <a:pt x="31" y="6"/>
                    <a:pt x="33" y="3"/>
                    <a:pt x="36" y="3"/>
                  </a:cubicBezTo>
                  <a:cubicBezTo>
                    <a:pt x="38" y="3"/>
                    <a:pt x="41" y="6"/>
                    <a:pt x="41" y="9"/>
                  </a:cubicBezTo>
                  <a:cubicBezTo>
                    <a:pt x="41" y="10"/>
                    <a:pt x="40" y="12"/>
                    <a:pt x="39" y="13"/>
                  </a:cubicBezTo>
                  <a:cubicBezTo>
                    <a:pt x="32" y="13"/>
                    <a:pt x="32" y="13"/>
                    <a:pt x="32" y="13"/>
                  </a:cubicBezTo>
                  <a:cubicBezTo>
                    <a:pt x="31" y="12"/>
                    <a:pt x="31" y="10"/>
                    <a:pt x="31" y="9"/>
                  </a:cubicBezTo>
                  <a:close/>
                  <a:moveTo>
                    <a:pt x="66" y="91"/>
                  </a:moveTo>
                  <a:cubicBezTo>
                    <a:pt x="66" y="94"/>
                    <a:pt x="64" y="95"/>
                    <a:pt x="61" y="95"/>
                  </a:cubicBezTo>
                  <a:cubicBezTo>
                    <a:pt x="11" y="95"/>
                    <a:pt x="11" y="95"/>
                    <a:pt x="11" y="95"/>
                  </a:cubicBezTo>
                  <a:cubicBezTo>
                    <a:pt x="9" y="95"/>
                    <a:pt x="7" y="94"/>
                    <a:pt x="7" y="91"/>
                  </a:cubicBezTo>
                  <a:cubicBezTo>
                    <a:pt x="7" y="31"/>
                    <a:pt x="7" y="31"/>
                    <a:pt x="7" y="31"/>
                  </a:cubicBezTo>
                  <a:cubicBezTo>
                    <a:pt x="7" y="28"/>
                    <a:pt x="9" y="26"/>
                    <a:pt x="11" y="26"/>
                  </a:cubicBezTo>
                  <a:cubicBezTo>
                    <a:pt x="17" y="26"/>
                    <a:pt x="17" y="26"/>
                    <a:pt x="17" y="26"/>
                  </a:cubicBezTo>
                  <a:cubicBezTo>
                    <a:pt x="17" y="28"/>
                    <a:pt x="19" y="30"/>
                    <a:pt x="21" y="30"/>
                  </a:cubicBezTo>
                  <a:cubicBezTo>
                    <a:pt x="52" y="30"/>
                    <a:pt x="52" y="30"/>
                    <a:pt x="52" y="30"/>
                  </a:cubicBezTo>
                  <a:cubicBezTo>
                    <a:pt x="54" y="30"/>
                    <a:pt x="55" y="28"/>
                    <a:pt x="55" y="26"/>
                  </a:cubicBezTo>
                  <a:cubicBezTo>
                    <a:pt x="61" y="26"/>
                    <a:pt x="61" y="26"/>
                    <a:pt x="61" y="26"/>
                  </a:cubicBezTo>
                  <a:cubicBezTo>
                    <a:pt x="64" y="26"/>
                    <a:pt x="66" y="28"/>
                    <a:pt x="66" y="31"/>
                  </a:cubicBezTo>
                  <a:lnTo>
                    <a:pt x="66" y="91"/>
                  </a:lnTo>
                  <a:close/>
                  <a:moveTo>
                    <a:pt x="66" y="91"/>
                  </a:moveTo>
                  <a:cubicBezTo>
                    <a:pt x="66" y="91"/>
                    <a:pt x="66" y="91"/>
                    <a:pt x="66" y="91"/>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8" name="Freeform 6"/>
            <p:cNvSpPr>
              <a:spLocks noEditPoints="1"/>
            </p:cNvSpPr>
            <p:nvPr/>
          </p:nvSpPr>
          <p:spPr bwMode="auto">
            <a:xfrm>
              <a:off x="3396771" y="1872387"/>
              <a:ext cx="90939" cy="89802"/>
            </a:xfrm>
            <a:custGeom>
              <a:avLst/>
              <a:gdLst/>
              <a:ahLst/>
              <a:cxnLst>
                <a:cxn ang="0">
                  <a:pos x="12" y="6"/>
                </a:cxn>
                <a:cxn ang="0">
                  <a:pos x="6" y="12"/>
                </a:cxn>
                <a:cxn ang="0">
                  <a:pos x="0" y="6"/>
                </a:cxn>
                <a:cxn ang="0">
                  <a:pos x="6" y="0"/>
                </a:cxn>
                <a:cxn ang="0">
                  <a:pos x="12" y="6"/>
                </a:cxn>
                <a:cxn ang="0">
                  <a:pos x="12" y="6"/>
                </a:cxn>
                <a:cxn ang="0">
                  <a:pos x="12" y="6"/>
                </a:cxn>
              </a:cxnLst>
              <a:rect l="0" t="0" r="r" b="b"/>
              <a:pathLst>
                <a:path w="12" h="12">
                  <a:moveTo>
                    <a:pt x="12" y="6"/>
                  </a:moveTo>
                  <a:cubicBezTo>
                    <a:pt x="12" y="9"/>
                    <a:pt x="9" y="12"/>
                    <a:pt x="6" y="12"/>
                  </a:cubicBezTo>
                  <a:cubicBezTo>
                    <a:pt x="3" y="12"/>
                    <a:pt x="0" y="9"/>
                    <a:pt x="0" y="6"/>
                  </a:cubicBezTo>
                  <a:cubicBezTo>
                    <a:pt x="0" y="3"/>
                    <a:pt x="3" y="0"/>
                    <a:pt x="6" y="0"/>
                  </a:cubicBezTo>
                  <a:cubicBezTo>
                    <a:pt x="9" y="0"/>
                    <a:pt x="12" y="3"/>
                    <a:pt x="12" y="6"/>
                  </a:cubicBezTo>
                  <a:close/>
                  <a:moveTo>
                    <a:pt x="12" y="6"/>
                  </a:moveTo>
                  <a:cubicBezTo>
                    <a:pt x="12" y="6"/>
                    <a:pt x="12" y="6"/>
                    <a:pt x="12" y="6"/>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9" name="Freeform 7"/>
            <p:cNvSpPr>
              <a:spLocks noEditPoints="1"/>
            </p:cNvSpPr>
            <p:nvPr/>
          </p:nvSpPr>
          <p:spPr bwMode="auto">
            <a:xfrm>
              <a:off x="3518402" y="1895122"/>
              <a:ext cx="211432" cy="44333"/>
            </a:xfrm>
            <a:custGeom>
              <a:avLst/>
              <a:gdLst/>
              <a:ahLst/>
              <a:cxnLst>
                <a:cxn ang="0">
                  <a:pos x="24" y="0"/>
                </a:cxn>
                <a:cxn ang="0">
                  <a:pos x="4" y="0"/>
                </a:cxn>
                <a:cxn ang="0">
                  <a:pos x="0" y="3"/>
                </a:cxn>
                <a:cxn ang="0">
                  <a:pos x="4" y="6"/>
                </a:cxn>
                <a:cxn ang="0">
                  <a:pos x="24" y="6"/>
                </a:cxn>
                <a:cxn ang="0">
                  <a:pos x="28" y="3"/>
                </a:cxn>
                <a:cxn ang="0">
                  <a:pos x="24" y="0"/>
                </a:cxn>
                <a:cxn ang="0">
                  <a:pos x="24" y="0"/>
                </a:cxn>
                <a:cxn ang="0">
                  <a:pos x="24" y="0"/>
                </a:cxn>
              </a:cxnLst>
              <a:rect l="0" t="0" r="r" b="b"/>
              <a:pathLst>
                <a:path w="28" h="6">
                  <a:moveTo>
                    <a:pt x="24" y="0"/>
                  </a:moveTo>
                  <a:cubicBezTo>
                    <a:pt x="4" y="0"/>
                    <a:pt x="4" y="0"/>
                    <a:pt x="4" y="0"/>
                  </a:cubicBezTo>
                  <a:cubicBezTo>
                    <a:pt x="2" y="0"/>
                    <a:pt x="0" y="1"/>
                    <a:pt x="0" y="3"/>
                  </a:cubicBezTo>
                  <a:cubicBezTo>
                    <a:pt x="0" y="5"/>
                    <a:pt x="2" y="6"/>
                    <a:pt x="4" y="6"/>
                  </a:cubicBezTo>
                  <a:cubicBezTo>
                    <a:pt x="24" y="6"/>
                    <a:pt x="24" y="6"/>
                    <a:pt x="24" y="6"/>
                  </a:cubicBezTo>
                  <a:cubicBezTo>
                    <a:pt x="26" y="6"/>
                    <a:pt x="28" y="5"/>
                    <a:pt x="28" y="3"/>
                  </a:cubicBezTo>
                  <a:cubicBezTo>
                    <a:pt x="28" y="1"/>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0" name="Freeform 8"/>
            <p:cNvSpPr>
              <a:spLocks noEditPoints="1"/>
            </p:cNvSpPr>
            <p:nvPr/>
          </p:nvSpPr>
          <p:spPr bwMode="auto">
            <a:xfrm>
              <a:off x="3396771" y="1999701"/>
              <a:ext cx="90939" cy="89802"/>
            </a:xfrm>
            <a:custGeom>
              <a:avLst/>
              <a:gdLst/>
              <a:ahLst/>
              <a:cxnLst>
                <a:cxn ang="0">
                  <a:pos x="12" y="6"/>
                </a:cxn>
                <a:cxn ang="0">
                  <a:pos x="6" y="12"/>
                </a:cxn>
                <a:cxn ang="0">
                  <a:pos x="0" y="6"/>
                </a:cxn>
                <a:cxn ang="0">
                  <a:pos x="6" y="0"/>
                </a:cxn>
                <a:cxn ang="0">
                  <a:pos x="12" y="6"/>
                </a:cxn>
                <a:cxn ang="0">
                  <a:pos x="12" y="6"/>
                </a:cxn>
                <a:cxn ang="0">
                  <a:pos x="12" y="6"/>
                </a:cxn>
              </a:cxnLst>
              <a:rect l="0" t="0" r="r" b="b"/>
              <a:pathLst>
                <a:path w="12" h="12">
                  <a:moveTo>
                    <a:pt x="12" y="6"/>
                  </a:moveTo>
                  <a:cubicBezTo>
                    <a:pt x="12" y="10"/>
                    <a:pt x="9" y="12"/>
                    <a:pt x="6" y="12"/>
                  </a:cubicBezTo>
                  <a:cubicBezTo>
                    <a:pt x="3" y="12"/>
                    <a:pt x="0" y="10"/>
                    <a:pt x="0" y="6"/>
                  </a:cubicBezTo>
                  <a:cubicBezTo>
                    <a:pt x="0" y="3"/>
                    <a:pt x="3" y="0"/>
                    <a:pt x="6" y="0"/>
                  </a:cubicBezTo>
                  <a:cubicBezTo>
                    <a:pt x="9" y="0"/>
                    <a:pt x="12" y="3"/>
                    <a:pt x="12" y="6"/>
                  </a:cubicBezTo>
                  <a:close/>
                  <a:moveTo>
                    <a:pt x="12" y="6"/>
                  </a:moveTo>
                  <a:cubicBezTo>
                    <a:pt x="12" y="6"/>
                    <a:pt x="12" y="6"/>
                    <a:pt x="12" y="6"/>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1" name="Freeform 9"/>
            <p:cNvSpPr>
              <a:spLocks noEditPoints="1"/>
            </p:cNvSpPr>
            <p:nvPr/>
          </p:nvSpPr>
          <p:spPr bwMode="auto">
            <a:xfrm>
              <a:off x="3518402" y="2021299"/>
              <a:ext cx="211432" cy="52290"/>
            </a:xfrm>
            <a:custGeom>
              <a:avLst/>
              <a:gdLst/>
              <a:ahLst/>
              <a:cxnLst>
                <a:cxn ang="0">
                  <a:pos x="24" y="0"/>
                </a:cxn>
                <a:cxn ang="0">
                  <a:pos x="4" y="0"/>
                </a:cxn>
                <a:cxn ang="0">
                  <a:pos x="0" y="3"/>
                </a:cxn>
                <a:cxn ang="0">
                  <a:pos x="4" y="7"/>
                </a:cxn>
                <a:cxn ang="0">
                  <a:pos x="24" y="7"/>
                </a:cxn>
                <a:cxn ang="0">
                  <a:pos x="28" y="3"/>
                </a:cxn>
                <a:cxn ang="0">
                  <a:pos x="24" y="0"/>
                </a:cxn>
                <a:cxn ang="0">
                  <a:pos x="24" y="0"/>
                </a:cxn>
                <a:cxn ang="0">
                  <a:pos x="24" y="0"/>
                </a:cxn>
              </a:cxnLst>
              <a:rect l="0" t="0" r="r" b="b"/>
              <a:pathLst>
                <a:path w="28" h="7">
                  <a:moveTo>
                    <a:pt x="24" y="0"/>
                  </a:moveTo>
                  <a:cubicBezTo>
                    <a:pt x="4" y="0"/>
                    <a:pt x="4" y="0"/>
                    <a:pt x="4" y="0"/>
                  </a:cubicBezTo>
                  <a:cubicBezTo>
                    <a:pt x="2" y="0"/>
                    <a:pt x="0" y="1"/>
                    <a:pt x="0" y="3"/>
                  </a:cubicBezTo>
                  <a:cubicBezTo>
                    <a:pt x="0" y="5"/>
                    <a:pt x="2" y="7"/>
                    <a:pt x="4" y="7"/>
                  </a:cubicBezTo>
                  <a:cubicBezTo>
                    <a:pt x="24" y="7"/>
                    <a:pt x="24" y="7"/>
                    <a:pt x="24" y="7"/>
                  </a:cubicBezTo>
                  <a:cubicBezTo>
                    <a:pt x="26" y="7"/>
                    <a:pt x="28" y="5"/>
                    <a:pt x="28" y="3"/>
                  </a:cubicBezTo>
                  <a:cubicBezTo>
                    <a:pt x="28" y="1"/>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2" name="Freeform 10"/>
            <p:cNvSpPr>
              <a:spLocks noEditPoints="1"/>
            </p:cNvSpPr>
            <p:nvPr/>
          </p:nvSpPr>
          <p:spPr bwMode="auto">
            <a:xfrm>
              <a:off x="3396771" y="2133836"/>
              <a:ext cx="90939" cy="96622"/>
            </a:xfrm>
            <a:custGeom>
              <a:avLst/>
              <a:gdLst/>
              <a:ahLst/>
              <a:cxnLst>
                <a:cxn ang="0">
                  <a:pos x="12" y="7"/>
                </a:cxn>
                <a:cxn ang="0">
                  <a:pos x="6" y="13"/>
                </a:cxn>
                <a:cxn ang="0">
                  <a:pos x="0" y="7"/>
                </a:cxn>
                <a:cxn ang="0">
                  <a:pos x="6" y="0"/>
                </a:cxn>
                <a:cxn ang="0">
                  <a:pos x="12" y="7"/>
                </a:cxn>
                <a:cxn ang="0">
                  <a:pos x="12" y="7"/>
                </a:cxn>
                <a:cxn ang="0">
                  <a:pos x="12" y="7"/>
                </a:cxn>
              </a:cxnLst>
              <a:rect l="0" t="0" r="r" b="b"/>
              <a:pathLst>
                <a:path w="12" h="13">
                  <a:moveTo>
                    <a:pt x="12" y="7"/>
                  </a:moveTo>
                  <a:cubicBezTo>
                    <a:pt x="12" y="10"/>
                    <a:pt x="9" y="13"/>
                    <a:pt x="6" y="13"/>
                  </a:cubicBezTo>
                  <a:cubicBezTo>
                    <a:pt x="3" y="13"/>
                    <a:pt x="0" y="10"/>
                    <a:pt x="0" y="7"/>
                  </a:cubicBezTo>
                  <a:cubicBezTo>
                    <a:pt x="0" y="3"/>
                    <a:pt x="3" y="0"/>
                    <a:pt x="6" y="0"/>
                  </a:cubicBezTo>
                  <a:cubicBezTo>
                    <a:pt x="9" y="0"/>
                    <a:pt x="12" y="3"/>
                    <a:pt x="12" y="7"/>
                  </a:cubicBezTo>
                  <a:close/>
                  <a:moveTo>
                    <a:pt x="12" y="7"/>
                  </a:moveTo>
                  <a:cubicBezTo>
                    <a:pt x="12" y="7"/>
                    <a:pt x="12" y="7"/>
                    <a:pt x="12" y="7"/>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3" name="Freeform 11"/>
            <p:cNvSpPr>
              <a:spLocks noEditPoints="1"/>
            </p:cNvSpPr>
            <p:nvPr/>
          </p:nvSpPr>
          <p:spPr bwMode="auto">
            <a:xfrm>
              <a:off x="3518402" y="2156571"/>
              <a:ext cx="211432" cy="52290"/>
            </a:xfrm>
            <a:custGeom>
              <a:avLst/>
              <a:gdLst/>
              <a:ahLst/>
              <a:cxnLst>
                <a:cxn ang="0">
                  <a:pos x="24" y="0"/>
                </a:cxn>
                <a:cxn ang="0">
                  <a:pos x="4" y="0"/>
                </a:cxn>
                <a:cxn ang="0">
                  <a:pos x="0" y="4"/>
                </a:cxn>
                <a:cxn ang="0">
                  <a:pos x="4" y="7"/>
                </a:cxn>
                <a:cxn ang="0">
                  <a:pos x="24" y="7"/>
                </a:cxn>
                <a:cxn ang="0">
                  <a:pos x="28" y="4"/>
                </a:cxn>
                <a:cxn ang="0">
                  <a:pos x="24" y="0"/>
                </a:cxn>
                <a:cxn ang="0">
                  <a:pos x="24" y="0"/>
                </a:cxn>
                <a:cxn ang="0">
                  <a:pos x="24" y="0"/>
                </a:cxn>
              </a:cxnLst>
              <a:rect l="0" t="0" r="r" b="b"/>
              <a:pathLst>
                <a:path w="28" h="7">
                  <a:moveTo>
                    <a:pt x="24" y="0"/>
                  </a:moveTo>
                  <a:cubicBezTo>
                    <a:pt x="4" y="0"/>
                    <a:pt x="4" y="0"/>
                    <a:pt x="4" y="0"/>
                  </a:cubicBezTo>
                  <a:cubicBezTo>
                    <a:pt x="2" y="0"/>
                    <a:pt x="0" y="2"/>
                    <a:pt x="0" y="4"/>
                  </a:cubicBezTo>
                  <a:cubicBezTo>
                    <a:pt x="0" y="5"/>
                    <a:pt x="2" y="7"/>
                    <a:pt x="4" y="7"/>
                  </a:cubicBezTo>
                  <a:cubicBezTo>
                    <a:pt x="24" y="7"/>
                    <a:pt x="24" y="7"/>
                    <a:pt x="24" y="7"/>
                  </a:cubicBezTo>
                  <a:cubicBezTo>
                    <a:pt x="26" y="7"/>
                    <a:pt x="28" y="5"/>
                    <a:pt x="28" y="4"/>
                  </a:cubicBezTo>
                  <a:cubicBezTo>
                    <a:pt x="28" y="2"/>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grpSp>
      <p:sp>
        <p:nvSpPr>
          <p:cNvPr id="44" name="TextBox 43"/>
          <p:cNvSpPr txBox="1"/>
          <p:nvPr/>
        </p:nvSpPr>
        <p:spPr>
          <a:xfrm>
            <a:off x="1780862" y="1530071"/>
            <a:ext cx="2130014" cy="46166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LOREM IPSUM</a:t>
            </a:r>
          </a:p>
        </p:txBody>
      </p:sp>
      <p:sp>
        <p:nvSpPr>
          <p:cNvPr id="45" name="TextBox 44"/>
          <p:cNvSpPr txBox="1"/>
          <p:nvPr/>
        </p:nvSpPr>
        <p:spPr>
          <a:xfrm>
            <a:off x="1246359" y="2102873"/>
            <a:ext cx="5871507" cy="646331"/>
          </a:xfrm>
          <a:prstGeom prst="rect">
            <a:avLst/>
          </a:prstGeom>
          <a:noFill/>
        </p:spPr>
        <p:txBody>
          <a:bodyPr wrap="square" rtlCol="0">
            <a:spAutoFit/>
          </a:bodyPr>
          <a:lstStyle/>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a:t>
            </a:r>
          </a:p>
        </p:txBody>
      </p:sp>
      <p:sp>
        <p:nvSpPr>
          <p:cNvPr id="2" name="Rectangle 1"/>
          <p:cNvSpPr/>
          <p:nvPr/>
        </p:nvSpPr>
        <p:spPr>
          <a:xfrm>
            <a:off x="1355970" y="3183223"/>
            <a:ext cx="1828800" cy="1575669"/>
          </a:xfrm>
          <a:prstGeom prst="rect">
            <a:avLst/>
          </a:prstGeom>
          <a:blipFill>
            <a:blip r:embed="rId3"/>
            <a:stretch>
              <a:fillRect/>
            </a:stretch>
          </a:bli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7" name="Rectangle 46"/>
          <p:cNvSpPr/>
          <p:nvPr/>
        </p:nvSpPr>
        <p:spPr>
          <a:xfrm>
            <a:off x="5305323" y="3183222"/>
            <a:ext cx="1828800" cy="1575669"/>
          </a:xfrm>
          <a:prstGeom prst="rect">
            <a:avLst/>
          </a:prstGeom>
          <a:blipFill>
            <a:blip r:embed="rId4"/>
            <a:stretch>
              <a:fillRect/>
            </a:stretch>
          </a:bli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8" name="Rectangle 47"/>
          <p:cNvSpPr/>
          <p:nvPr/>
        </p:nvSpPr>
        <p:spPr>
          <a:xfrm>
            <a:off x="3328474" y="3183221"/>
            <a:ext cx="1828800" cy="1575669"/>
          </a:xfrm>
          <a:prstGeom prst="rect">
            <a:avLst/>
          </a:prstGeom>
          <a:blipFill>
            <a:blip r:embed="rId5"/>
            <a:stretch>
              <a:fillRect/>
            </a:stretch>
          </a:bli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9" name="Rectangle 48"/>
          <p:cNvSpPr/>
          <p:nvPr/>
        </p:nvSpPr>
        <p:spPr>
          <a:xfrm>
            <a:off x="1355970" y="4867951"/>
            <a:ext cx="2743200" cy="1575669"/>
          </a:xfrm>
          <a:prstGeom prst="rect">
            <a:avLst/>
          </a:prstGeom>
          <a:blipFill>
            <a:blip r:embed="rId6"/>
            <a:stretch>
              <a:fillRect/>
            </a:stretch>
          </a:bli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50" name="Rectangle 49"/>
          <p:cNvSpPr/>
          <p:nvPr/>
        </p:nvSpPr>
        <p:spPr>
          <a:xfrm>
            <a:off x="4390923" y="4877395"/>
            <a:ext cx="2743200" cy="1575669"/>
          </a:xfrm>
          <a:prstGeom prst="rect">
            <a:avLst/>
          </a:prstGeom>
          <a:blipFill>
            <a:blip r:embed="rId7"/>
            <a:stretch>
              <a:fillRect/>
            </a:stretch>
          </a:bli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 name="Right Triangle 3"/>
          <p:cNvSpPr/>
          <p:nvPr/>
        </p:nvSpPr>
        <p:spPr>
          <a:xfrm rot="5400000">
            <a:off x="1353686" y="3183221"/>
            <a:ext cx="365760" cy="365760"/>
          </a:xfrm>
          <a:prstGeom prst="rtTriangle">
            <a:avLst/>
          </a:prstGeom>
          <a:solidFill>
            <a:srgbClr val="EF34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51" name="Right Triangle 50"/>
          <p:cNvSpPr/>
          <p:nvPr/>
        </p:nvSpPr>
        <p:spPr>
          <a:xfrm rot="5400000">
            <a:off x="3323958" y="3183221"/>
            <a:ext cx="365760" cy="365760"/>
          </a:xfrm>
          <a:prstGeom prst="rtTriangle">
            <a:avLst/>
          </a:prstGeom>
          <a:solidFill>
            <a:srgbClr val="44546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52" name="Right Triangle 51"/>
          <p:cNvSpPr/>
          <p:nvPr/>
        </p:nvSpPr>
        <p:spPr>
          <a:xfrm rot="5400000">
            <a:off x="5300978" y="3183221"/>
            <a:ext cx="365760" cy="365760"/>
          </a:xfrm>
          <a:prstGeom prst="rtTriangle">
            <a:avLst/>
          </a:prstGeom>
          <a:solidFill>
            <a:srgbClr val="5C708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53" name="Right Triangle 52"/>
          <p:cNvSpPr/>
          <p:nvPr/>
        </p:nvSpPr>
        <p:spPr>
          <a:xfrm rot="5400000">
            <a:off x="1355970" y="4865628"/>
            <a:ext cx="365760" cy="365760"/>
          </a:xfrm>
          <a:prstGeom prst="rtTriangle">
            <a:avLst/>
          </a:prstGeom>
          <a:solidFill>
            <a:srgbClr val="72869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54" name="Right Triangle 53"/>
          <p:cNvSpPr/>
          <p:nvPr/>
        </p:nvSpPr>
        <p:spPr>
          <a:xfrm rot="5400000">
            <a:off x="4391246" y="4876386"/>
            <a:ext cx="365760" cy="365760"/>
          </a:xfrm>
          <a:prstGeom prst="rtTriangle">
            <a:avLst/>
          </a:prstGeom>
          <a:solidFill>
            <a:srgbClr val="8DA1B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Tree>
    <p:extLst>
      <p:ext uri="{BB962C8B-B14F-4D97-AF65-F5344CB8AC3E}">
        <p14:creationId xmlns:p14="http://schemas.microsoft.com/office/powerpoint/2010/main" val="11842125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36"/>
                                        </p:tgtEl>
                                        <p:attrNameLst>
                                          <p:attrName>style.visibility</p:attrName>
                                        </p:attrNameLst>
                                      </p:cBhvr>
                                      <p:to>
                                        <p:strVal val="visible"/>
                                      </p:to>
                                    </p:set>
                                    <p:anim calcmode="lin" valueType="num">
                                      <p:cBhvr>
                                        <p:cTn id="11" dur="500" fill="hold"/>
                                        <p:tgtEl>
                                          <p:spTgt spid="36"/>
                                        </p:tgtEl>
                                        <p:attrNameLst>
                                          <p:attrName>ppt_w</p:attrName>
                                        </p:attrNameLst>
                                      </p:cBhvr>
                                      <p:tavLst>
                                        <p:tav tm="0">
                                          <p:val>
                                            <p:fltVal val="0"/>
                                          </p:val>
                                        </p:tav>
                                        <p:tav tm="100000">
                                          <p:val>
                                            <p:strVal val="#ppt_w"/>
                                          </p:val>
                                        </p:tav>
                                      </p:tavLst>
                                    </p:anim>
                                    <p:anim calcmode="lin" valueType="num">
                                      <p:cBhvr>
                                        <p:cTn id="12" dur="500" fill="hold"/>
                                        <p:tgtEl>
                                          <p:spTgt spid="36"/>
                                        </p:tgtEl>
                                        <p:attrNameLst>
                                          <p:attrName>ppt_h</p:attrName>
                                        </p:attrNameLst>
                                      </p:cBhvr>
                                      <p:tavLst>
                                        <p:tav tm="0">
                                          <p:val>
                                            <p:fltVal val="0"/>
                                          </p:val>
                                        </p:tav>
                                        <p:tav tm="100000">
                                          <p:val>
                                            <p:strVal val="#ppt_h"/>
                                          </p:val>
                                        </p:tav>
                                      </p:tavLst>
                                    </p:anim>
                                    <p:animEffect transition="in" filter="fade">
                                      <p:cBhvr>
                                        <p:cTn id="13" dur="500"/>
                                        <p:tgtEl>
                                          <p:spTgt spid="36"/>
                                        </p:tgtEl>
                                      </p:cBhvr>
                                    </p:animEffect>
                                  </p:childTnLst>
                                </p:cTn>
                              </p:par>
                            </p:childTnLst>
                          </p:cTn>
                        </p:par>
                        <p:par>
                          <p:cTn id="14" fill="hold">
                            <p:stCondLst>
                              <p:cond delay="1000"/>
                            </p:stCondLst>
                            <p:childTnLst>
                              <p:par>
                                <p:cTn id="15" presetID="22" presetClass="entr" presetSubtype="8" fill="hold" grpId="0" nodeType="afterEffect">
                                  <p:stCondLst>
                                    <p:cond delay="0"/>
                                  </p:stCondLst>
                                  <p:childTnLst>
                                    <p:set>
                                      <p:cBhvr>
                                        <p:cTn id="16" dur="1" fill="hold">
                                          <p:stCondLst>
                                            <p:cond delay="0"/>
                                          </p:stCondLst>
                                        </p:cTn>
                                        <p:tgtEl>
                                          <p:spTgt spid="44"/>
                                        </p:tgtEl>
                                        <p:attrNameLst>
                                          <p:attrName>style.visibility</p:attrName>
                                        </p:attrNameLst>
                                      </p:cBhvr>
                                      <p:to>
                                        <p:strVal val="visible"/>
                                      </p:to>
                                    </p:set>
                                    <p:animEffect transition="in" filter="wipe(left)">
                                      <p:cBhvr>
                                        <p:cTn id="17" dur="500"/>
                                        <p:tgtEl>
                                          <p:spTgt spid="44"/>
                                        </p:tgtEl>
                                      </p:cBhvr>
                                    </p:animEffect>
                                  </p:childTnLst>
                                </p:cTn>
                              </p:par>
                            </p:childTnLst>
                          </p:cTn>
                        </p:par>
                        <p:par>
                          <p:cTn id="18" fill="hold">
                            <p:stCondLst>
                              <p:cond delay="1500"/>
                            </p:stCondLst>
                            <p:childTnLst>
                              <p:par>
                                <p:cTn id="19" presetID="22" presetClass="entr" presetSubtype="8" fill="hold" nodeType="afterEffect">
                                  <p:stCondLst>
                                    <p:cond delay="0"/>
                                  </p:stCondLst>
                                  <p:childTnLst>
                                    <p:set>
                                      <p:cBhvr>
                                        <p:cTn id="20" dur="1" fill="hold">
                                          <p:stCondLst>
                                            <p:cond delay="0"/>
                                          </p:stCondLst>
                                        </p:cTn>
                                        <p:tgtEl>
                                          <p:spTgt spid="32"/>
                                        </p:tgtEl>
                                        <p:attrNameLst>
                                          <p:attrName>style.visibility</p:attrName>
                                        </p:attrNameLst>
                                      </p:cBhvr>
                                      <p:to>
                                        <p:strVal val="visible"/>
                                      </p:to>
                                    </p:set>
                                    <p:animEffect transition="in" filter="wipe(left)">
                                      <p:cBhvr>
                                        <p:cTn id="21" dur="500"/>
                                        <p:tgtEl>
                                          <p:spTgt spid="32"/>
                                        </p:tgtEl>
                                      </p:cBhvr>
                                    </p:animEffect>
                                  </p:childTnLst>
                                </p:cTn>
                              </p:par>
                            </p:childTnLst>
                          </p:cTn>
                        </p:par>
                        <p:par>
                          <p:cTn id="22" fill="hold">
                            <p:stCondLst>
                              <p:cond delay="2000"/>
                            </p:stCondLst>
                            <p:childTnLst>
                              <p:par>
                                <p:cTn id="23" presetID="22" presetClass="entr" presetSubtype="1" fill="hold" nodeType="afterEffect">
                                  <p:stCondLst>
                                    <p:cond delay="0"/>
                                  </p:stCondLst>
                                  <p:childTnLst>
                                    <p:set>
                                      <p:cBhvr>
                                        <p:cTn id="24" dur="1" fill="hold">
                                          <p:stCondLst>
                                            <p:cond delay="0"/>
                                          </p:stCondLst>
                                        </p:cTn>
                                        <p:tgtEl>
                                          <p:spTgt spid="3"/>
                                        </p:tgtEl>
                                        <p:attrNameLst>
                                          <p:attrName>style.visibility</p:attrName>
                                        </p:attrNameLst>
                                      </p:cBhvr>
                                      <p:to>
                                        <p:strVal val="visible"/>
                                      </p:to>
                                    </p:set>
                                    <p:animEffect transition="in" filter="wipe(up)">
                                      <p:cBhvr>
                                        <p:cTn id="25" dur="500"/>
                                        <p:tgtEl>
                                          <p:spTgt spid="3"/>
                                        </p:tgtEl>
                                      </p:cBhvr>
                                    </p:animEffect>
                                  </p:childTnLst>
                                </p:cTn>
                              </p:par>
                            </p:childTnLst>
                          </p:cTn>
                        </p:par>
                        <p:par>
                          <p:cTn id="26" fill="hold">
                            <p:stCondLst>
                              <p:cond delay="2500"/>
                            </p:stCondLst>
                            <p:childTnLst>
                              <p:par>
                                <p:cTn id="27" presetID="22" presetClass="entr" presetSubtype="1" fill="hold" grpId="0" nodeType="afterEffect">
                                  <p:stCondLst>
                                    <p:cond delay="0"/>
                                  </p:stCondLst>
                                  <p:childTnLst>
                                    <p:set>
                                      <p:cBhvr>
                                        <p:cTn id="28" dur="1" fill="hold">
                                          <p:stCondLst>
                                            <p:cond delay="0"/>
                                          </p:stCondLst>
                                        </p:cTn>
                                        <p:tgtEl>
                                          <p:spTgt spid="45"/>
                                        </p:tgtEl>
                                        <p:attrNameLst>
                                          <p:attrName>style.visibility</p:attrName>
                                        </p:attrNameLst>
                                      </p:cBhvr>
                                      <p:to>
                                        <p:strVal val="visible"/>
                                      </p:to>
                                    </p:set>
                                    <p:animEffect transition="in" filter="wipe(up)">
                                      <p:cBhvr>
                                        <p:cTn id="29" dur="500"/>
                                        <p:tgtEl>
                                          <p:spTgt spid="45"/>
                                        </p:tgtEl>
                                      </p:cBhvr>
                                    </p:animEffect>
                                  </p:childTnLst>
                                </p:cTn>
                              </p:par>
                            </p:childTnLst>
                          </p:cTn>
                        </p:par>
                        <p:par>
                          <p:cTn id="30" fill="hold">
                            <p:stCondLst>
                              <p:cond delay="3000"/>
                            </p:stCondLst>
                            <p:childTnLst>
                              <p:par>
                                <p:cTn id="31" presetID="53" presetClass="entr" presetSubtype="16" fill="hold" grpId="0" nodeType="afterEffect">
                                  <p:stCondLst>
                                    <p:cond delay="0"/>
                                  </p:stCondLst>
                                  <p:childTnLst>
                                    <p:set>
                                      <p:cBhvr>
                                        <p:cTn id="32" dur="1" fill="hold">
                                          <p:stCondLst>
                                            <p:cond delay="0"/>
                                          </p:stCondLst>
                                        </p:cTn>
                                        <p:tgtEl>
                                          <p:spTgt spid="2"/>
                                        </p:tgtEl>
                                        <p:attrNameLst>
                                          <p:attrName>style.visibility</p:attrName>
                                        </p:attrNameLst>
                                      </p:cBhvr>
                                      <p:to>
                                        <p:strVal val="visible"/>
                                      </p:to>
                                    </p:set>
                                    <p:anim calcmode="lin" valueType="num">
                                      <p:cBhvr>
                                        <p:cTn id="33" dur="500" fill="hold"/>
                                        <p:tgtEl>
                                          <p:spTgt spid="2"/>
                                        </p:tgtEl>
                                        <p:attrNameLst>
                                          <p:attrName>ppt_w</p:attrName>
                                        </p:attrNameLst>
                                      </p:cBhvr>
                                      <p:tavLst>
                                        <p:tav tm="0">
                                          <p:val>
                                            <p:fltVal val="0"/>
                                          </p:val>
                                        </p:tav>
                                        <p:tav tm="100000">
                                          <p:val>
                                            <p:strVal val="#ppt_w"/>
                                          </p:val>
                                        </p:tav>
                                      </p:tavLst>
                                    </p:anim>
                                    <p:anim calcmode="lin" valueType="num">
                                      <p:cBhvr>
                                        <p:cTn id="34" dur="500" fill="hold"/>
                                        <p:tgtEl>
                                          <p:spTgt spid="2"/>
                                        </p:tgtEl>
                                        <p:attrNameLst>
                                          <p:attrName>ppt_h</p:attrName>
                                        </p:attrNameLst>
                                      </p:cBhvr>
                                      <p:tavLst>
                                        <p:tav tm="0">
                                          <p:val>
                                            <p:fltVal val="0"/>
                                          </p:val>
                                        </p:tav>
                                        <p:tav tm="100000">
                                          <p:val>
                                            <p:strVal val="#ppt_h"/>
                                          </p:val>
                                        </p:tav>
                                      </p:tavLst>
                                    </p:anim>
                                    <p:animEffect transition="in" filter="fade">
                                      <p:cBhvr>
                                        <p:cTn id="35" dur="500"/>
                                        <p:tgtEl>
                                          <p:spTgt spid="2"/>
                                        </p:tgtEl>
                                      </p:cBhvr>
                                    </p:animEffect>
                                  </p:childTnLst>
                                </p:cTn>
                              </p:par>
                              <p:par>
                                <p:cTn id="36" presetID="53" presetClass="entr" presetSubtype="16" fill="hold" grpId="0" nodeType="withEffect">
                                  <p:stCondLst>
                                    <p:cond delay="0"/>
                                  </p:stCondLst>
                                  <p:childTnLst>
                                    <p:set>
                                      <p:cBhvr>
                                        <p:cTn id="37" dur="1" fill="hold">
                                          <p:stCondLst>
                                            <p:cond delay="0"/>
                                          </p:stCondLst>
                                        </p:cTn>
                                        <p:tgtEl>
                                          <p:spTgt spid="4"/>
                                        </p:tgtEl>
                                        <p:attrNameLst>
                                          <p:attrName>style.visibility</p:attrName>
                                        </p:attrNameLst>
                                      </p:cBhvr>
                                      <p:to>
                                        <p:strVal val="visible"/>
                                      </p:to>
                                    </p:set>
                                    <p:anim calcmode="lin" valueType="num">
                                      <p:cBhvr>
                                        <p:cTn id="38" dur="500" fill="hold"/>
                                        <p:tgtEl>
                                          <p:spTgt spid="4"/>
                                        </p:tgtEl>
                                        <p:attrNameLst>
                                          <p:attrName>ppt_w</p:attrName>
                                        </p:attrNameLst>
                                      </p:cBhvr>
                                      <p:tavLst>
                                        <p:tav tm="0">
                                          <p:val>
                                            <p:fltVal val="0"/>
                                          </p:val>
                                        </p:tav>
                                        <p:tav tm="100000">
                                          <p:val>
                                            <p:strVal val="#ppt_w"/>
                                          </p:val>
                                        </p:tav>
                                      </p:tavLst>
                                    </p:anim>
                                    <p:anim calcmode="lin" valueType="num">
                                      <p:cBhvr>
                                        <p:cTn id="39" dur="500" fill="hold"/>
                                        <p:tgtEl>
                                          <p:spTgt spid="4"/>
                                        </p:tgtEl>
                                        <p:attrNameLst>
                                          <p:attrName>ppt_h</p:attrName>
                                        </p:attrNameLst>
                                      </p:cBhvr>
                                      <p:tavLst>
                                        <p:tav tm="0">
                                          <p:val>
                                            <p:fltVal val="0"/>
                                          </p:val>
                                        </p:tav>
                                        <p:tav tm="100000">
                                          <p:val>
                                            <p:strVal val="#ppt_h"/>
                                          </p:val>
                                        </p:tav>
                                      </p:tavLst>
                                    </p:anim>
                                    <p:animEffect transition="in" filter="fade">
                                      <p:cBhvr>
                                        <p:cTn id="40" dur="500"/>
                                        <p:tgtEl>
                                          <p:spTgt spid="4"/>
                                        </p:tgtEl>
                                      </p:cBhvr>
                                    </p:animEffect>
                                  </p:childTnLst>
                                </p:cTn>
                              </p:par>
                            </p:childTnLst>
                          </p:cTn>
                        </p:par>
                        <p:par>
                          <p:cTn id="41" fill="hold">
                            <p:stCondLst>
                              <p:cond delay="3500"/>
                            </p:stCondLst>
                            <p:childTnLst>
                              <p:par>
                                <p:cTn id="42" presetID="2" presetClass="entr" presetSubtype="2" fill="hold" nodeType="afterEffect">
                                  <p:stCondLst>
                                    <p:cond delay="0"/>
                                  </p:stCondLst>
                                  <p:childTnLst>
                                    <p:set>
                                      <p:cBhvr>
                                        <p:cTn id="43" dur="1" fill="hold">
                                          <p:stCondLst>
                                            <p:cond delay="0"/>
                                          </p:stCondLst>
                                        </p:cTn>
                                        <p:tgtEl>
                                          <p:spTgt spid="9"/>
                                        </p:tgtEl>
                                        <p:attrNameLst>
                                          <p:attrName>style.visibility</p:attrName>
                                        </p:attrNameLst>
                                      </p:cBhvr>
                                      <p:to>
                                        <p:strVal val="visible"/>
                                      </p:to>
                                    </p:set>
                                    <p:anim calcmode="lin" valueType="num">
                                      <p:cBhvr additive="base">
                                        <p:cTn id="44" dur="500" fill="hold"/>
                                        <p:tgtEl>
                                          <p:spTgt spid="9"/>
                                        </p:tgtEl>
                                        <p:attrNameLst>
                                          <p:attrName>ppt_x</p:attrName>
                                        </p:attrNameLst>
                                      </p:cBhvr>
                                      <p:tavLst>
                                        <p:tav tm="0">
                                          <p:val>
                                            <p:strVal val="1+#ppt_w/2"/>
                                          </p:val>
                                        </p:tav>
                                        <p:tav tm="100000">
                                          <p:val>
                                            <p:strVal val="#ppt_x"/>
                                          </p:val>
                                        </p:tav>
                                      </p:tavLst>
                                    </p:anim>
                                    <p:anim calcmode="lin" valueType="num">
                                      <p:cBhvr additive="base">
                                        <p:cTn id="45" dur="500" fill="hold"/>
                                        <p:tgtEl>
                                          <p:spTgt spid="9"/>
                                        </p:tgtEl>
                                        <p:attrNameLst>
                                          <p:attrName>ppt_y</p:attrName>
                                        </p:attrNameLst>
                                      </p:cBhvr>
                                      <p:tavLst>
                                        <p:tav tm="0">
                                          <p:val>
                                            <p:strVal val="#ppt_y"/>
                                          </p:val>
                                        </p:tav>
                                        <p:tav tm="100000">
                                          <p:val>
                                            <p:strVal val="#ppt_y"/>
                                          </p:val>
                                        </p:tav>
                                      </p:tavLst>
                                    </p:anim>
                                  </p:childTnLst>
                                </p:cTn>
                              </p:par>
                            </p:childTnLst>
                          </p:cTn>
                        </p:par>
                        <p:par>
                          <p:cTn id="46" fill="hold">
                            <p:stCondLst>
                              <p:cond delay="4000"/>
                            </p:stCondLst>
                            <p:childTnLst>
                              <p:par>
                                <p:cTn id="47" presetID="2" presetClass="entr" presetSubtype="2" fill="hold" grpId="0" nodeType="afterEffect">
                                  <p:stCondLst>
                                    <p:cond delay="0"/>
                                  </p:stCondLst>
                                  <p:childTnLst>
                                    <p:set>
                                      <p:cBhvr>
                                        <p:cTn id="48" dur="1" fill="hold">
                                          <p:stCondLst>
                                            <p:cond delay="0"/>
                                          </p:stCondLst>
                                        </p:cTn>
                                        <p:tgtEl>
                                          <p:spTgt spid="8"/>
                                        </p:tgtEl>
                                        <p:attrNameLst>
                                          <p:attrName>style.visibility</p:attrName>
                                        </p:attrNameLst>
                                      </p:cBhvr>
                                      <p:to>
                                        <p:strVal val="visible"/>
                                      </p:to>
                                    </p:set>
                                    <p:anim calcmode="lin" valueType="num">
                                      <p:cBhvr additive="base">
                                        <p:cTn id="49" dur="500" fill="hold"/>
                                        <p:tgtEl>
                                          <p:spTgt spid="8"/>
                                        </p:tgtEl>
                                        <p:attrNameLst>
                                          <p:attrName>ppt_x</p:attrName>
                                        </p:attrNameLst>
                                      </p:cBhvr>
                                      <p:tavLst>
                                        <p:tav tm="0">
                                          <p:val>
                                            <p:strVal val="1+#ppt_w/2"/>
                                          </p:val>
                                        </p:tav>
                                        <p:tav tm="100000">
                                          <p:val>
                                            <p:strVal val="#ppt_x"/>
                                          </p:val>
                                        </p:tav>
                                      </p:tavLst>
                                    </p:anim>
                                    <p:anim calcmode="lin" valueType="num">
                                      <p:cBhvr additive="base">
                                        <p:cTn id="50" dur="500" fill="hold"/>
                                        <p:tgtEl>
                                          <p:spTgt spid="8"/>
                                        </p:tgtEl>
                                        <p:attrNameLst>
                                          <p:attrName>ppt_y</p:attrName>
                                        </p:attrNameLst>
                                      </p:cBhvr>
                                      <p:tavLst>
                                        <p:tav tm="0">
                                          <p:val>
                                            <p:strVal val="#ppt_y"/>
                                          </p:val>
                                        </p:tav>
                                        <p:tav tm="100000">
                                          <p:val>
                                            <p:strVal val="#ppt_y"/>
                                          </p:val>
                                        </p:tav>
                                      </p:tavLst>
                                    </p:anim>
                                  </p:childTnLst>
                                </p:cTn>
                              </p:par>
                            </p:childTnLst>
                          </p:cTn>
                        </p:par>
                        <p:par>
                          <p:cTn id="51" fill="hold">
                            <p:stCondLst>
                              <p:cond delay="4500"/>
                            </p:stCondLst>
                            <p:childTnLst>
                              <p:par>
                                <p:cTn id="52" presetID="53" presetClass="entr" presetSubtype="16" fill="hold" grpId="0" nodeType="afterEffect">
                                  <p:stCondLst>
                                    <p:cond delay="0"/>
                                  </p:stCondLst>
                                  <p:childTnLst>
                                    <p:set>
                                      <p:cBhvr>
                                        <p:cTn id="53" dur="1" fill="hold">
                                          <p:stCondLst>
                                            <p:cond delay="0"/>
                                          </p:stCondLst>
                                        </p:cTn>
                                        <p:tgtEl>
                                          <p:spTgt spid="48"/>
                                        </p:tgtEl>
                                        <p:attrNameLst>
                                          <p:attrName>style.visibility</p:attrName>
                                        </p:attrNameLst>
                                      </p:cBhvr>
                                      <p:to>
                                        <p:strVal val="visible"/>
                                      </p:to>
                                    </p:set>
                                    <p:anim calcmode="lin" valueType="num">
                                      <p:cBhvr>
                                        <p:cTn id="54" dur="500" fill="hold"/>
                                        <p:tgtEl>
                                          <p:spTgt spid="48"/>
                                        </p:tgtEl>
                                        <p:attrNameLst>
                                          <p:attrName>ppt_w</p:attrName>
                                        </p:attrNameLst>
                                      </p:cBhvr>
                                      <p:tavLst>
                                        <p:tav tm="0">
                                          <p:val>
                                            <p:fltVal val="0"/>
                                          </p:val>
                                        </p:tav>
                                        <p:tav tm="100000">
                                          <p:val>
                                            <p:strVal val="#ppt_w"/>
                                          </p:val>
                                        </p:tav>
                                      </p:tavLst>
                                    </p:anim>
                                    <p:anim calcmode="lin" valueType="num">
                                      <p:cBhvr>
                                        <p:cTn id="55" dur="500" fill="hold"/>
                                        <p:tgtEl>
                                          <p:spTgt spid="48"/>
                                        </p:tgtEl>
                                        <p:attrNameLst>
                                          <p:attrName>ppt_h</p:attrName>
                                        </p:attrNameLst>
                                      </p:cBhvr>
                                      <p:tavLst>
                                        <p:tav tm="0">
                                          <p:val>
                                            <p:fltVal val="0"/>
                                          </p:val>
                                        </p:tav>
                                        <p:tav tm="100000">
                                          <p:val>
                                            <p:strVal val="#ppt_h"/>
                                          </p:val>
                                        </p:tav>
                                      </p:tavLst>
                                    </p:anim>
                                    <p:animEffect transition="in" filter="fade">
                                      <p:cBhvr>
                                        <p:cTn id="56" dur="500"/>
                                        <p:tgtEl>
                                          <p:spTgt spid="48"/>
                                        </p:tgtEl>
                                      </p:cBhvr>
                                    </p:animEffect>
                                  </p:childTnLst>
                                </p:cTn>
                              </p:par>
                              <p:par>
                                <p:cTn id="57" presetID="53" presetClass="entr" presetSubtype="16" fill="hold" grpId="0" nodeType="withEffect">
                                  <p:stCondLst>
                                    <p:cond delay="0"/>
                                  </p:stCondLst>
                                  <p:childTnLst>
                                    <p:set>
                                      <p:cBhvr>
                                        <p:cTn id="58" dur="1" fill="hold">
                                          <p:stCondLst>
                                            <p:cond delay="0"/>
                                          </p:stCondLst>
                                        </p:cTn>
                                        <p:tgtEl>
                                          <p:spTgt spid="51"/>
                                        </p:tgtEl>
                                        <p:attrNameLst>
                                          <p:attrName>style.visibility</p:attrName>
                                        </p:attrNameLst>
                                      </p:cBhvr>
                                      <p:to>
                                        <p:strVal val="visible"/>
                                      </p:to>
                                    </p:set>
                                    <p:anim calcmode="lin" valueType="num">
                                      <p:cBhvr>
                                        <p:cTn id="59" dur="500" fill="hold"/>
                                        <p:tgtEl>
                                          <p:spTgt spid="51"/>
                                        </p:tgtEl>
                                        <p:attrNameLst>
                                          <p:attrName>ppt_w</p:attrName>
                                        </p:attrNameLst>
                                      </p:cBhvr>
                                      <p:tavLst>
                                        <p:tav tm="0">
                                          <p:val>
                                            <p:fltVal val="0"/>
                                          </p:val>
                                        </p:tav>
                                        <p:tav tm="100000">
                                          <p:val>
                                            <p:strVal val="#ppt_w"/>
                                          </p:val>
                                        </p:tav>
                                      </p:tavLst>
                                    </p:anim>
                                    <p:anim calcmode="lin" valueType="num">
                                      <p:cBhvr>
                                        <p:cTn id="60" dur="500" fill="hold"/>
                                        <p:tgtEl>
                                          <p:spTgt spid="51"/>
                                        </p:tgtEl>
                                        <p:attrNameLst>
                                          <p:attrName>ppt_h</p:attrName>
                                        </p:attrNameLst>
                                      </p:cBhvr>
                                      <p:tavLst>
                                        <p:tav tm="0">
                                          <p:val>
                                            <p:fltVal val="0"/>
                                          </p:val>
                                        </p:tav>
                                        <p:tav tm="100000">
                                          <p:val>
                                            <p:strVal val="#ppt_h"/>
                                          </p:val>
                                        </p:tav>
                                      </p:tavLst>
                                    </p:anim>
                                    <p:animEffect transition="in" filter="fade">
                                      <p:cBhvr>
                                        <p:cTn id="61" dur="500"/>
                                        <p:tgtEl>
                                          <p:spTgt spid="51"/>
                                        </p:tgtEl>
                                      </p:cBhvr>
                                    </p:animEffect>
                                  </p:childTnLst>
                                </p:cTn>
                              </p:par>
                            </p:childTnLst>
                          </p:cTn>
                        </p:par>
                        <p:par>
                          <p:cTn id="62" fill="hold">
                            <p:stCondLst>
                              <p:cond delay="5000"/>
                            </p:stCondLst>
                            <p:childTnLst>
                              <p:par>
                                <p:cTn id="63" presetID="2" presetClass="entr" presetSubtype="2" fill="hold" nodeType="afterEffect">
                                  <p:stCondLst>
                                    <p:cond delay="0"/>
                                  </p:stCondLst>
                                  <p:childTnLst>
                                    <p:set>
                                      <p:cBhvr>
                                        <p:cTn id="64" dur="1" fill="hold">
                                          <p:stCondLst>
                                            <p:cond delay="0"/>
                                          </p:stCondLst>
                                        </p:cTn>
                                        <p:tgtEl>
                                          <p:spTgt spid="13"/>
                                        </p:tgtEl>
                                        <p:attrNameLst>
                                          <p:attrName>style.visibility</p:attrName>
                                        </p:attrNameLst>
                                      </p:cBhvr>
                                      <p:to>
                                        <p:strVal val="visible"/>
                                      </p:to>
                                    </p:set>
                                    <p:anim calcmode="lin" valueType="num">
                                      <p:cBhvr additive="base">
                                        <p:cTn id="65" dur="500" fill="hold"/>
                                        <p:tgtEl>
                                          <p:spTgt spid="13"/>
                                        </p:tgtEl>
                                        <p:attrNameLst>
                                          <p:attrName>ppt_x</p:attrName>
                                        </p:attrNameLst>
                                      </p:cBhvr>
                                      <p:tavLst>
                                        <p:tav tm="0">
                                          <p:val>
                                            <p:strVal val="1+#ppt_w/2"/>
                                          </p:val>
                                        </p:tav>
                                        <p:tav tm="100000">
                                          <p:val>
                                            <p:strVal val="#ppt_x"/>
                                          </p:val>
                                        </p:tav>
                                      </p:tavLst>
                                    </p:anim>
                                    <p:anim calcmode="lin" valueType="num">
                                      <p:cBhvr additive="base">
                                        <p:cTn id="66" dur="500" fill="hold"/>
                                        <p:tgtEl>
                                          <p:spTgt spid="13"/>
                                        </p:tgtEl>
                                        <p:attrNameLst>
                                          <p:attrName>ppt_y</p:attrName>
                                        </p:attrNameLst>
                                      </p:cBhvr>
                                      <p:tavLst>
                                        <p:tav tm="0">
                                          <p:val>
                                            <p:strVal val="#ppt_y"/>
                                          </p:val>
                                        </p:tav>
                                        <p:tav tm="100000">
                                          <p:val>
                                            <p:strVal val="#ppt_y"/>
                                          </p:val>
                                        </p:tav>
                                      </p:tavLst>
                                    </p:anim>
                                  </p:childTnLst>
                                </p:cTn>
                              </p:par>
                            </p:childTnLst>
                          </p:cTn>
                        </p:par>
                        <p:par>
                          <p:cTn id="67" fill="hold">
                            <p:stCondLst>
                              <p:cond delay="5500"/>
                            </p:stCondLst>
                            <p:childTnLst>
                              <p:par>
                                <p:cTn id="68" presetID="2" presetClass="entr" presetSubtype="2" fill="hold" grpId="0" nodeType="afterEffect">
                                  <p:stCondLst>
                                    <p:cond delay="0"/>
                                  </p:stCondLst>
                                  <p:childTnLst>
                                    <p:set>
                                      <p:cBhvr>
                                        <p:cTn id="69" dur="1" fill="hold">
                                          <p:stCondLst>
                                            <p:cond delay="0"/>
                                          </p:stCondLst>
                                        </p:cTn>
                                        <p:tgtEl>
                                          <p:spTgt spid="12"/>
                                        </p:tgtEl>
                                        <p:attrNameLst>
                                          <p:attrName>style.visibility</p:attrName>
                                        </p:attrNameLst>
                                      </p:cBhvr>
                                      <p:to>
                                        <p:strVal val="visible"/>
                                      </p:to>
                                    </p:set>
                                    <p:anim calcmode="lin" valueType="num">
                                      <p:cBhvr additive="base">
                                        <p:cTn id="70" dur="500" fill="hold"/>
                                        <p:tgtEl>
                                          <p:spTgt spid="12"/>
                                        </p:tgtEl>
                                        <p:attrNameLst>
                                          <p:attrName>ppt_x</p:attrName>
                                        </p:attrNameLst>
                                      </p:cBhvr>
                                      <p:tavLst>
                                        <p:tav tm="0">
                                          <p:val>
                                            <p:strVal val="1+#ppt_w/2"/>
                                          </p:val>
                                        </p:tav>
                                        <p:tav tm="100000">
                                          <p:val>
                                            <p:strVal val="#ppt_x"/>
                                          </p:val>
                                        </p:tav>
                                      </p:tavLst>
                                    </p:anim>
                                    <p:anim calcmode="lin" valueType="num">
                                      <p:cBhvr additive="base">
                                        <p:cTn id="71" dur="500" fill="hold"/>
                                        <p:tgtEl>
                                          <p:spTgt spid="12"/>
                                        </p:tgtEl>
                                        <p:attrNameLst>
                                          <p:attrName>ppt_y</p:attrName>
                                        </p:attrNameLst>
                                      </p:cBhvr>
                                      <p:tavLst>
                                        <p:tav tm="0">
                                          <p:val>
                                            <p:strVal val="#ppt_y"/>
                                          </p:val>
                                        </p:tav>
                                        <p:tav tm="100000">
                                          <p:val>
                                            <p:strVal val="#ppt_y"/>
                                          </p:val>
                                        </p:tav>
                                      </p:tavLst>
                                    </p:anim>
                                  </p:childTnLst>
                                </p:cTn>
                              </p:par>
                            </p:childTnLst>
                          </p:cTn>
                        </p:par>
                        <p:par>
                          <p:cTn id="72" fill="hold">
                            <p:stCondLst>
                              <p:cond delay="6000"/>
                            </p:stCondLst>
                            <p:childTnLst>
                              <p:par>
                                <p:cTn id="73" presetID="53" presetClass="entr" presetSubtype="16" fill="hold" grpId="0" nodeType="afterEffect">
                                  <p:stCondLst>
                                    <p:cond delay="0"/>
                                  </p:stCondLst>
                                  <p:childTnLst>
                                    <p:set>
                                      <p:cBhvr>
                                        <p:cTn id="74" dur="1" fill="hold">
                                          <p:stCondLst>
                                            <p:cond delay="0"/>
                                          </p:stCondLst>
                                        </p:cTn>
                                        <p:tgtEl>
                                          <p:spTgt spid="47"/>
                                        </p:tgtEl>
                                        <p:attrNameLst>
                                          <p:attrName>style.visibility</p:attrName>
                                        </p:attrNameLst>
                                      </p:cBhvr>
                                      <p:to>
                                        <p:strVal val="visible"/>
                                      </p:to>
                                    </p:set>
                                    <p:anim calcmode="lin" valueType="num">
                                      <p:cBhvr>
                                        <p:cTn id="75" dur="500" fill="hold"/>
                                        <p:tgtEl>
                                          <p:spTgt spid="47"/>
                                        </p:tgtEl>
                                        <p:attrNameLst>
                                          <p:attrName>ppt_w</p:attrName>
                                        </p:attrNameLst>
                                      </p:cBhvr>
                                      <p:tavLst>
                                        <p:tav tm="0">
                                          <p:val>
                                            <p:fltVal val="0"/>
                                          </p:val>
                                        </p:tav>
                                        <p:tav tm="100000">
                                          <p:val>
                                            <p:strVal val="#ppt_w"/>
                                          </p:val>
                                        </p:tav>
                                      </p:tavLst>
                                    </p:anim>
                                    <p:anim calcmode="lin" valueType="num">
                                      <p:cBhvr>
                                        <p:cTn id="76" dur="500" fill="hold"/>
                                        <p:tgtEl>
                                          <p:spTgt spid="47"/>
                                        </p:tgtEl>
                                        <p:attrNameLst>
                                          <p:attrName>ppt_h</p:attrName>
                                        </p:attrNameLst>
                                      </p:cBhvr>
                                      <p:tavLst>
                                        <p:tav tm="0">
                                          <p:val>
                                            <p:fltVal val="0"/>
                                          </p:val>
                                        </p:tav>
                                        <p:tav tm="100000">
                                          <p:val>
                                            <p:strVal val="#ppt_h"/>
                                          </p:val>
                                        </p:tav>
                                      </p:tavLst>
                                    </p:anim>
                                    <p:animEffect transition="in" filter="fade">
                                      <p:cBhvr>
                                        <p:cTn id="77" dur="500"/>
                                        <p:tgtEl>
                                          <p:spTgt spid="47"/>
                                        </p:tgtEl>
                                      </p:cBhvr>
                                    </p:animEffect>
                                  </p:childTnLst>
                                </p:cTn>
                              </p:par>
                              <p:par>
                                <p:cTn id="78" presetID="53" presetClass="entr" presetSubtype="16" fill="hold" grpId="0" nodeType="withEffect">
                                  <p:stCondLst>
                                    <p:cond delay="0"/>
                                  </p:stCondLst>
                                  <p:childTnLst>
                                    <p:set>
                                      <p:cBhvr>
                                        <p:cTn id="79" dur="1" fill="hold">
                                          <p:stCondLst>
                                            <p:cond delay="0"/>
                                          </p:stCondLst>
                                        </p:cTn>
                                        <p:tgtEl>
                                          <p:spTgt spid="52"/>
                                        </p:tgtEl>
                                        <p:attrNameLst>
                                          <p:attrName>style.visibility</p:attrName>
                                        </p:attrNameLst>
                                      </p:cBhvr>
                                      <p:to>
                                        <p:strVal val="visible"/>
                                      </p:to>
                                    </p:set>
                                    <p:anim calcmode="lin" valueType="num">
                                      <p:cBhvr>
                                        <p:cTn id="80" dur="500" fill="hold"/>
                                        <p:tgtEl>
                                          <p:spTgt spid="52"/>
                                        </p:tgtEl>
                                        <p:attrNameLst>
                                          <p:attrName>ppt_w</p:attrName>
                                        </p:attrNameLst>
                                      </p:cBhvr>
                                      <p:tavLst>
                                        <p:tav tm="0">
                                          <p:val>
                                            <p:fltVal val="0"/>
                                          </p:val>
                                        </p:tav>
                                        <p:tav tm="100000">
                                          <p:val>
                                            <p:strVal val="#ppt_w"/>
                                          </p:val>
                                        </p:tav>
                                      </p:tavLst>
                                    </p:anim>
                                    <p:anim calcmode="lin" valueType="num">
                                      <p:cBhvr>
                                        <p:cTn id="81" dur="500" fill="hold"/>
                                        <p:tgtEl>
                                          <p:spTgt spid="52"/>
                                        </p:tgtEl>
                                        <p:attrNameLst>
                                          <p:attrName>ppt_h</p:attrName>
                                        </p:attrNameLst>
                                      </p:cBhvr>
                                      <p:tavLst>
                                        <p:tav tm="0">
                                          <p:val>
                                            <p:fltVal val="0"/>
                                          </p:val>
                                        </p:tav>
                                        <p:tav tm="100000">
                                          <p:val>
                                            <p:strVal val="#ppt_h"/>
                                          </p:val>
                                        </p:tav>
                                      </p:tavLst>
                                    </p:anim>
                                    <p:animEffect transition="in" filter="fade">
                                      <p:cBhvr>
                                        <p:cTn id="82" dur="500"/>
                                        <p:tgtEl>
                                          <p:spTgt spid="52"/>
                                        </p:tgtEl>
                                      </p:cBhvr>
                                    </p:animEffect>
                                  </p:childTnLst>
                                </p:cTn>
                              </p:par>
                            </p:childTnLst>
                          </p:cTn>
                        </p:par>
                        <p:par>
                          <p:cTn id="83" fill="hold">
                            <p:stCondLst>
                              <p:cond delay="6500"/>
                            </p:stCondLst>
                            <p:childTnLst>
                              <p:par>
                                <p:cTn id="84" presetID="2" presetClass="entr" presetSubtype="2" fill="hold" nodeType="afterEffect">
                                  <p:stCondLst>
                                    <p:cond delay="0"/>
                                  </p:stCondLst>
                                  <p:childTnLst>
                                    <p:set>
                                      <p:cBhvr>
                                        <p:cTn id="85" dur="1" fill="hold">
                                          <p:stCondLst>
                                            <p:cond delay="0"/>
                                          </p:stCondLst>
                                        </p:cTn>
                                        <p:tgtEl>
                                          <p:spTgt spid="17"/>
                                        </p:tgtEl>
                                        <p:attrNameLst>
                                          <p:attrName>style.visibility</p:attrName>
                                        </p:attrNameLst>
                                      </p:cBhvr>
                                      <p:to>
                                        <p:strVal val="visible"/>
                                      </p:to>
                                    </p:set>
                                    <p:anim calcmode="lin" valueType="num">
                                      <p:cBhvr additive="base">
                                        <p:cTn id="86" dur="500" fill="hold"/>
                                        <p:tgtEl>
                                          <p:spTgt spid="17"/>
                                        </p:tgtEl>
                                        <p:attrNameLst>
                                          <p:attrName>ppt_x</p:attrName>
                                        </p:attrNameLst>
                                      </p:cBhvr>
                                      <p:tavLst>
                                        <p:tav tm="0">
                                          <p:val>
                                            <p:strVal val="1+#ppt_w/2"/>
                                          </p:val>
                                        </p:tav>
                                        <p:tav tm="100000">
                                          <p:val>
                                            <p:strVal val="#ppt_x"/>
                                          </p:val>
                                        </p:tav>
                                      </p:tavLst>
                                    </p:anim>
                                    <p:anim calcmode="lin" valueType="num">
                                      <p:cBhvr additive="base">
                                        <p:cTn id="87" dur="500" fill="hold"/>
                                        <p:tgtEl>
                                          <p:spTgt spid="17"/>
                                        </p:tgtEl>
                                        <p:attrNameLst>
                                          <p:attrName>ppt_y</p:attrName>
                                        </p:attrNameLst>
                                      </p:cBhvr>
                                      <p:tavLst>
                                        <p:tav tm="0">
                                          <p:val>
                                            <p:strVal val="#ppt_y"/>
                                          </p:val>
                                        </p:tav>
                                        <p:tav tm="100000">
                                          <p:val>
                                            <p:strVal val="#ppt_y"/>
                                          </p:val>
                                        </p:tav>
                                      </p:tavLst>
                                    </p:anim>
                                  </p:childTnLst>
                                </p:cTn>
                              </p:par>
                            </p:childTnLst>
                          </p:cTn>
                        </p:par>
                        <p:par>
                          <p:cTn id="88" fill="hold">
                            <p:stCondLst>
                              <p:cond delay="7000"/>
                            </p:stCondLst>
                            <p:childTnLst>
                              <p:par>
                                <p:cTn id="89" presetID="2" presetClass="entr" presetSubtype="2" fill="hold" grpId="0" nodeType="afterEffect">
                                  <p:stCondLst>
                                    <p:cond delay="0"/>
                                  </p:stCondLst>
                                  <p:childTnLst>
                                    <p:set>
                                      <p:cBhvr>
                                        <p:cTn id="90" dur="1" fill="hold">
                                          <p:stCondLst>
                                            <p:cond delay="0"/>
                                          </p:stCondLst>
                                        </p:cTn>
                                        <p:tgtEl>
                                          <p:spTgt spid="16"/>
                                        </p:tgtEl>
                                        <p:attrNameLst>
                                          <p:attrName>style.visibility</p:attrName>
                                        </p:attrNameLst>
                                      </p:cBhvr>
                                      <p:to>
                                        <p:strVal val="visible"/>
                                      </p:to>
                                    </p:set>
                                    <p:anim calcmode="lin" valueType="num">
                                      <p:cBhvr additive="base">
                                        <p:cTn id="91" dur="500" fill="hold"/>
                                        <p:tgtEl>
                                          <p:spTgt spid="16"/>
                                        </p:tgtEl>
                                        <p:attrNameLst>
                                          <p:attrName>ppt_x</p:attrName>
                                        </p:attrNameLst>
                                      </p:cBhvr>
                                      <p:tavLst>
                                        <p:tav tm="0">
                                          <p:val>
                                            <p:strVal val="1+#ppt_w/2"/>
                                          </p:val>
                                        </p:tav>
                                        <p:tav tm="100000">
                                          <p:val>
                                            <p:strVal val="#ppt_x"/>
                                          </p:val>
                                        </p:tav>
                                      </p:tavLst>
                                    </p:anim>
                                    <p:anim calcmode="lin" valueType="num">
                                      <p:cBhvr additive="base">
                                        <p:cTn id="92" dur="500" fill="hold"/>
                                        <p:tgtEl>
                                          <p:spTgt spid="16"/>
                                        </p:tgtEl>
                                        <p:attrNameLst>
                                          <p:attrName>ppt_y</p:attrName>
                                        </p:attrNameLst>
                                      </p:cBhvr>
                                      <p:tavLst>
                                        <p:tav tm="0">
                                          <p:val>
                                            <p:strVal val="#ppt_y"/>
                                          </p:val>
                                        </p:tav>
                                        <p:tav tm="100000">
                                          <p:val>
                                            <p:strVal val="#ppt_y"/>
                                          </p:val>
                                        </p:tav>
                                      </p:tavLst>
                                    </p:anim>
                                  </p:childTnLst>
                                </p:cTn>
                              </p:par>
                            </p:childTnLst>
                          </p:cTn>
                        </p:par>
                        <p:par>
                          <p:cTn id="93" fill="hold">
                            <p:stCondLst>
                              <p:cond delay="7500"/>
                            </p:stCondLst>
                            <p:childTnLst>
                              <p:par>
                                <p:cTn id="94" presetID="53" presetClass="entr" presetSubtype="16" fill="hold" grpId="0" nodeType="afterEffect">
                                  <p:stCondLst>
                                    <p:cond delay="0"/>
                                  </p:stCondLst>
                                  <p:childTnLst>
                                    <p:set>
                                      <p:cBhvr>
                                        <p:cTn id="95" dur="1" fill="hold">
                                          <p:stCondLst>
                                            <p:cond delay="0"/>
                                          </p:stCondLst>
                                        </p:cTn>
                                        <p:tgtEl>
                                          <p:spTgt spid="49"/>
                                        </p:tgtEl>
                                        <p:attrNameLst>
                                          <p:attrName>style.visibility</p:attrName>
                                        </p:attrNameLst>
                                      </p:cBhvr>
                                      <p:to>
                                        <p:strVal val="visible"/>
                                      </p:to>
                                    </p:set>
                                    <p:anim calcmode="lin" valueType="num">
                                      <p:cBhvr>
                                        <p:cTn id="96" dur="500" fill="hold"/>
                                        <p:tgtEl>
                                          <p:spTgt spid="49"/>
                                        </p:tgtEl>
                                        <p:attrNameLst>
                                          <p:attrName>ppt_w</p:attrName>
                                        </p:attrNameLst>
                                      </p:cBhvr>
                                      <p:tavLst>
                                        <p:tav tm="0">
                                          <p:val>
                                            <p:fltVal val="0"/>
                                          </p:val>
                                        </p:tav>
                                        <p:tav tm="100000">
                                          <p:val>
                                            <p:strVal val="#ppt_w"/>
                                          </p:val>
                                        </p:tav>
                                      </p:tavLst>
                                    </p:anim>
                                    <p:anim calcmode="lin" valueType="num">
                                      <p:cBhvr>
                                        <p:cTn id="97" dur="500" fill="hold"/>
                                        <p:tgtEl>
                                          <p:spTgt spid="49"/>
                                        </p:tgtEl>
                                        <p:attrNameLst>
                                          <p:attrName>ppt_h</p:attrName>
                                        </p:attrNameLst>
                                      </p:cBhvr>
                                      <p:tavLst>
                                        <p:tav tm="0">
                                          <p:val>
                                            <p:fltVal val="0"/>
                                          </p:val>
                                        </p:tav>
                                        <p:tav tm="100000">
                                          <p:val>
                                            <p:strVal val="#ppt_h"/>
                                          </p:val>
                                        </p:tav>
                                      </p:tavLst>
                                    </p:anim>
                                    <p:animEffect transition="in" filter="fade">
                                      <p:cBhvr>
                                        <p:cTn id="98" dur="500"/>
                                        <p:tgtEl>
                                          <p:spTgt spid="49"/>
                                        </p:tgtEl>
                                      </p:cBhvr>
                                    </p:animEffect>
                                  </p:childTnLst>
                                </p:cTn>
                              </p:par>
                              <p:par>
                                <p:cTn id="99" presetID="53" presetClass="entr" presetSubtype="16" fill="hold" grpId="0" nodeType="withEffect">
                                  <p:stCondLst>
                                    <p:cond delay="0"/>
                                  </p:stCondLst>
                                  <p:childTnLst>
                                    <p:set>
                                      <p:cBhvr>
                                        <p:cTn id="100" dur="1" fill="hold">
                                          <p:stCondLst>
                                            <p:cond delay="0"/>
                                          </p:stCondLst>
                                        </p:cTn>
                                        <p:tgtEl>
                                          <p:spTgt spid="53"/>
                                        </p:tgtEl>
                                        <p:attrNameLst>
                                          <p:attrName>style.visibility</p:attrName>
                                        </p:attrNameLst>
                                      </p:cBhvr>
                                      <p:to>
                                        <p:strVal val="visible"/>
                                      </p:to>
                                    </p:set>
                                    <p:anim calcmode="lin" valueType="num">
                                      <p:cBhvr>
                                        <p:cTn id="101" dur="500" fill="hold"/>
                                        <p:tgtEl>
                                          <p:spTgt spid="53"/>
                                        </p:tgtEl>
                                        <p:attrNameLst>
                                          <p:attrName>ppt_w</p:attrName>
                                        </p:attrNameLst>
                                      </p:cBhvr>
                                      <p:tavLst>
                                        <p:tav tm="0">
                                          <p:val>
                                            <p:fltVal val="0"/>
                                          </p:val>
                                        </p:tav>
                                        <p:tav tm="100000">
                                          <p:val>
                                            <p:strVal val="#ppt_w"/>
                                          </p:val>
                                        </p:tav>
                                      </p:tavLst>
                                    </p:anim>
                                    <p:anim calcmode="lin" valueType="num">
                                      <p:cBhvr>
                                        <p:cTn id="102" dur="500" fill="hold"/>
                                        <p:tgtEl>
                                          <p:spTgt spid="53"/>
                                        </p:tgtEl>
                                        <p:attrNameLst>
                                          <p:attrName>ppt_h</p:attrName>
                                        </p:attrNameLst>
                                      </p:cBhvr>
                                      <p:tavLst>
                                        <p:tav tm="0">
                                          <p:val>
                                            <p:fltVal val="0"/>
                                          </p:val>
                                        </p:tav>
                                        <p:tav tm="100000">
                                          <p:val>
                                            <p:strVal val="#ppt_h"/>
                                          </p:val>
                                        </p:tav>
                                      </p:tavLst>
                                    </p:anim>
                                    <p:animEffect transition="in" filter="fade">
                                      <p:cBhvr>
                                        <p:cTn id="103" dur="500"/>
                                        <p:tgtEl>
                                          <p:spTgt spid="53"/>
                                        </p:tgtEl>
                                      </p:cBhvr>
                                    </p:animEffect>
                                  </p:childTnLst>
                                </p:cTn>
                              </p:par>
                            </p:childTnLst>
                          </p:cTn>
                        </p:par>
                        <p:par>
                          <p:cTn id="104" fill="hold">
                            <p:stCondLst>
                              <p:cond delay="8000"/>
                            </p:stCondLst>
                            <p:childTnLst>
                              <p:par>
                                <p:cTn id="105" presetID="2" presetClass="entr" presetSubtype="2" fill="hold" nodeType="afterEffect">
                                  <p:stCondLst>
                                    <p:cond delay="0"/>
                                  </p:stCondLst>
                                  <p:childTnLst>
                                    <p:set>
                                      <p:cBhvr>
                                        <p:cTn id="106" dur="1" fill="hold">
                                          <p:stCondLst>
                                            <p:cond delay="0"/>
                                          </p:stCondLst>
                                        </p:cTn>
                                        <p:tgtEl>
                                          <p:spTgt spid="21"/>
                                        </p:tgtEl>
                                        <p:attrNameLst>
                                          <p:attrName>style.visibility</p:attrName>
                                        </p:attrNameLst>
                                      </p:cBhvr>
                                      <p:to>
                                        <p:strVal val="visible"/>
                                      </p:to>
                                    </p:set>
                                    <p:anim calcmode="lin" valueType="num">
                                      <p:cBhvr additive="base">
                                        <p:cTn id="107" dur="500" fill="hold"/>
                                        <p:tgtEl>
                                          <p:spTgt spid="21"/>
                                        </p:tgtEl>
                                        <p:attrNameLst>
                                          <p:attrName>ppt_x</p:attrName>
                                        </p:attrNameLst>
                                      </p:cBhvr>
                                      <p:tavLst>
                                        <p:tav tm="0">
                                          <p:val>
                                            <p:strVal val="1+#ppt_w/2"/>
                                          </p:val>
                                        </p:tav>
                                        <p:tav tm="100000">
                                          <p:val>
                                            <p:strVal val="#ppt_x"/>
                                          </p:val>
                                        </p:tav>
                                      </p:tavLst>
                                    </p:anim>
                                    <p:anim calcmode="lin" valueType="num">
                                      <p:cBhvr additive="base">
                                        <p:cTn id="108" dur="500" fill="hold"/>
                                        <p:tgtEl>
                                          <p:spTgt spid="21"/>
                                        </p:tgtEl>
                                        <p:attrNameLst>
                                          <p:attrName>ppt_y</p:attrName>
                                        </p:attrNameLst>
                                      </p:cBhvr>
                                      <p:tavLst>
                                        <p:tav tm="0">
                                          <p:val>
                                            <p:strVal val="#ppt_y"/>
                                          </p:val>
                                        </p:tav>
                                        <p:tav tm="100000">
                                          <p:val>
                                            <p:strVal val="#ppt_y"/>
                                          </p:val>
                                        </p:tav>
                                      </p:tavLst>
                                    </p:anim>
                                  </p:childTnLst>
                                </p:cTn>
                              </p:par>
                            </p:childTnLst>
                          </p:cTn>
                        </p:par>
                        <p:par>
                          <p:cTn id="109" fill="hold">
                            <p:stCondLst>
                              <p:cond delay="8500"/>
                            </p:stCondLst>
                            <p:childTnLst>
                              <p:par>
                                <p:cTn id="110" presetID="2" presetClass="entr" presetSubtype="2" fill="hold" grpId="0" nodeType="afterEffect">
                                  <p:stCondLst>
                                    <p:cond delay="0"/>
                                  </p:stCondLst>
                                  <p:childTnLst>
                                    <p:set>
                                      <p:cBhvr>
                                        <p:cTn id="111" dur="1" fill="hold">
                                          <p:stCondLst>
                                            <p:cond delay="0"/>
                                          </p:stCondLst>
                                        </p:cTn>
                                        <p:tgtEl>
                                          <p:spTgt spid="20"/>
                                        </p:tgtEl>
                                        <p:attrNameLst>
                                          <p:attrName>style.visibility</p:attrName>
                                        </p:attrNameLst>
                                      </p:cBhvr>
                                      <p:to>
                                        <p:strVal val="visible"/>
                                      </p:to>
                                    </p:set>
                                    <p:anim calcmode="lin" valueType="num">
                                      <p:cBhvr additive="base">
                                        <p:cTn id="112" dur="500" fill="hold"/>
                                        <p:tgtEl>
                                          <p:spTgt spid="20"/>
                                        </p:tgtEl>
                                        <p:attrNameLst>
                                          <p:attrName>ppt_x</p:attrName>
                                        </p:attrNameLst>
                                      </p:cBhvr>
                                      <p:tavLst>
                                        <p:tav tm="0">
                                          <p:val>
                                            <p:strVal val="1+#ppt_w/2"/>
                                          </p:val>
                                        </p:tav>
                                        <p:tav tm="100000">
                                          <p:val>
                                            <p:strVal val="#ppt_x"/>
                                          </p:val>
                                        </p:tav>
                                      </p:tavLst>
                                    </p:anim>
                                    <p:anim calcmode="lin" valueType="num">
                                      <p:cBhvr additive="base">
                                        <p:cTn id="113" dur="500" fill="hold"/>
                                        <p:tgtEl>
                                          <p:spTgt spid="20"/>
                                        </p:tgtEl>
                                        <p:attrNameLst>
                                          <p:attrName>ppt_y</p:attrName>
                                        </p:attrNameLst>
                                      </p:cBhvr>
                                      <p:tavLst>
                                        <p:tav tm="0">
                                          <p:val>
                                            <p:strVal val="#ppt_y"/>
                                          </p:val>
                                        </p:tav>
                                        <p:tav tm="100000">
                                          <p:val>
                                            <p:strVal val="#ppt_y"/>
                                          </p:val>
                                        </p:tav>
                                      </p:tavLst>
                                    </p:anim>
                                  </p:childTnLst>
                                </p:cTn>
                              </p:par>
                            </p:childTnLst>
                          </p:cTn>
                        </p:par>
                        <p:par>
                          <p:cTn id="114" fill="hold">
                            <p:stCondLst>
                              <p:cond delay="9000"/>
                            </p:stCondLst>
                            <p:childTnLst>
                              <p:par>
                                <p:cTn id="115" presetID="53" presetClass="entr" presetSubtype="16" fill="hold" grpId="0" nodeType="afterEffect">
                                  <p:stCondLst>
                                    <p:cond delay="0"/>
                                  </p:stCondLst>
                                  <p:childTnLst>
                                    <p:set>
                                      <p:cBhvr>
                                        <p:cTn id="116" dur="1" fill="hold">
                                          <p:stCondLst>
                                            <p:cond delay="0"/>
                                          </p:stCondLst>
                                        </p:cTn>
                                        <p:tgtEl>
                                          <p:spTgt spid="50"/>
                                        </p:tgtEl>
                                        <p:attrNameLst>
                                          <p:attrName>style.visibility</p:attrName>
                                        </p:attrNameLst>
                                      </p:cBhvr>
                                      <p:to>
                                        <p:strVal val="visible"/>
                                      </p:to>
                                    </p:set>
                                    <p:anim calcmode="lin" valueType="num">
                                      <p:cBhvr>
                                        <p:cTn id="117" dur="500" fill="hold"/>
                                        <p:tgtEl>
                                          <p:spTgt spid="50"/>
                                        </p:tgtEl>
                                        <p:attrNameLst>
                                          <p:attrName>ppt_w</p:attrName>
                                        </p:attrNameLst>
                                      </p:cBhvr>
                                      <p:tavLst>
                                        <p:tav tm="0">
                                          <p:val>
                                            <p:fltVal val="0"/>
                                          </p:val>
                                        </p:tav>
                                        <p:tav tm="100000">
                                          <p:val>
                                            <p:strVal val="#ppt_w"/>
                                          </p:val>
                                        </p:tav>
                                      </p:tavLst>
                                    </p:anim>
                                    <p:anim calcmode="lin" valueType="num">
                                      <p:cBhvr>
                                        <p:cTn id="118" dur="500" fill="hold"/>
                                        <p:tgtEl>
                                          <p:spTgt spid="50"/>
                                        </p:tgtEl>
                                        <p:attrNameLst>
                                          <p:attrName>ppt_h</p:attrName>
                                        </p:attrNameLst>
                                      </p:cBhvr>
                                      <p:tavLst>
                                        <p:tav tm="0">
                                          <p:val>
                                            <p:fltVal val="0"/>
                                          </p:val>
                                        </p:tav>
                                        <p:tav tm="100000">
                                          <p:val>
                                            <p:strVal val="#ppt_h"/>
                                          </p:val>
                                        </p:tav>
                                      </p:tavLst>
                                    </p:anim>
                                    <p:animEffect transition="in" filter="fade">
                                      <p:cBhvr>
                                        <p:cTn id="119" dur="500"/>
                                        <p:tgtEl>
                                          <p:spTgt spid="50"/>
                                        </p:tgtEl>
                                      </p:cBhvr>
                                    </p:animEffect>
                                  </p:childTnLst>
                                </p:cTn>
                              </p:par>
                              <p:par>
                                <p:cTn id="120" presetID="53" presetClass="entr" presetSubtype="16" fill="hold" grpId="0" nodeType="withEffect">
                                  <p:stCondLst>
                                    <p:cond delay="0"/>
                                  </p:stCondLst>
                                  <p:childTnLst>
                                    <p:set>
                                      <p:cBhvr>
                                        <p:cTn id="121" dur="1" fill="hold">
                                          <p:stCondLst>
                                            <p:cond delay="0"/>
                                          </p:stCondLst>
                                        </p:cTn>
                                        <p:tgtEl>
                                          <p:spTgt spid="54"/>
                                        </p:tgtEl>
                                        <p:attrNameLst>
                                          <p:attrName>style.visibility</p:attrName>
                                        </p:attrNameLst>
                                      </p:cBhvr>
                                      <p:to>
                                        <p:strVal val="visible"/>
                                      </p:to>
                                    </p:set>
                                    <p:anim calcmode="lin" valueType="num">
                                      <p:cBhvr>
                                        <p:cTn id="122" dur="500" fill="hold"/>
                                        <p:tgtEl>
                                          <p:spTgt spid="54"/>
                                        </p:tgtEl>
                                        <p:attrNameLst>
                                          <p:attrName>ppt_w</p:attrName>
                                        </p:attrNameLst>
                                      </p:cBhvr>
                                      <p:tavLst>
                                        <p:tav tm="0">
                                          <p:val>
                                            <p:fltVal val="0"/>
                                          </p:val>
                                        </p:tav>
                                        <p:tav tm="100000">
                                          <p:val>
                                            <p:strVal val="#ppt_w"/>
                                          </p:val>
                                        </p:tav>
                                      </p:tavLst>
                                    </p:anim>
                                    <p:anim calcmode="lin" valueType="num">
                                      <p:cBhvr>
                                        <p:cTn id="123" dur="500" fill="hold"/>
                                        <p:tgtEl>
                                          <p:spTgt spid="54"/>
                                        </p:tgtEl>
                                        <p:attrNameLst>
                                          <p:attrName>ppt_h</p:attrName>
                                        </p:attrNameLst>
                                      </p:cBhvr>
                                      <p:tavLst>
                                        <p:tav tm="0">
                                          <p:val>
                                            <p:fltVal val="0"/>
                                          </p:val>
                                        </p:tav>
                                        <p:tav tm="100000">
                                          <p:val>
                                            <p:strVal val="#ppt_h"/>
                                          </p:val>
                                        </p:tav>
                                      </p:tavLst>
                                    </p:anim>
                                    <p:animEffect transition="in" filter="fade">
                                      <p:cBhvr>
                                        <p:cTn id="124" dur="500"/>
                                        <p:tgtEl>
                                          <p:spTgt spid="54"/>
                                        </p:tgtEl>
                                      </p:cBhvr>
                                    </p:animEffect>
                                  </p:childTnLst>
                                </p:cTn>
                              </p:par>
                            </p:childTnLst>
                          </p:cTn>
                        </p:par>
                        <p:par>
                          <p:cTn id="125" fill="hold">
                            <p:stCondLst>
                              <p:cond delay="9500"/>
                            </p:stCondLst>
                            <p:childTnLst>
                              <p:par>
                                <p:cTn id="126" presetID="2" presetClass="entr" presetSubtype="2" fill="hold" nodeType="afterEffect">
                                  <p:stCondLst>
                                    <p:cond delay="0"/>
                                  </p:stCondLst>
                                  <p:childTnLst>
                                    <p:set>
                                      <p:cBhvr>
                                        <p:cTn id="127" dur="1" fill="hold">
                                          <p:stCondLst>
                                            <p:cond delay="0"/>
                                          </p:stCondLst>
                                        </p:cTn>
                                        <p:tgtEl>
                                          <p:spTgt spid="25"/>
                                        </p:tgtEl>
                                        <p:attrNameLst>
                                          <p:attrName>style.visibility</p:attrName>
                                        </p:attrNameLst>
                                      </p:cBhvr>
                                      <p:to>
                                        <p:strVal val="visible"/>
                                      </p:to>
                                    </p:set>
                                    <p:anim calcmode="lin" valueType="num">
                                      <p:cBhvr additive="base">
                                        <p:cTn id="128" dur="500" fill="hold"/>
                                        <p:tgtEl>
                                          <p:spTgt spid="25"/>
                                        </p:tgtEl>
                                        <p:attrNameLst>
                                          <p:attrName>ppt_x</p:attrName>
                                        </p:attrNameLst>
                                      </p:cBhvr>
                                      <p:tavLst>
                                        <p:tav tm="0">
                                          <p:val>
                                            <p:strVal val="1+#ppt_w/2"/>
                                          </p:val>
                                        </p:tav>
                                        <p:tav tm="100000">
                                          <p:val>
                                            <p:strVal val="#ppt_x"/>
                                          </p:val>
                                        </p:tav>
                                      </p:tavLst>
                                    </p:anim>
                                    <p:anim calcmode="lin" valueType="num">
                                      <p:cBhvr additive="base">
                                        <p:cTn id="129" dur="500" fill="hold"/>
                                        <p:tgtEl>
                                          <p:spTgt spid="25"/>
                                        </p:tgtEl>
                                        <p:attrNameLst>
                                          <p:attrName>ppt_y</p:attrName>
                                        </p:attrNameLst>
                                      </p:cBhvr>
                                      <p:tavLst>
                                        <p:tav tm="0">
                                          <p:val>
                                            <p:strVal val="#ppt_y"/>
                                          </p:val>
                                        </p:tav>
                                        <p:tav tm="100000">
                                          <p:val>
                                            <p:strVal val="#ppt_y"/>
                                          </p:val>
                                        </p:tav>
                                      </p:tavLst>
                                    </p:anim>
                                  </p:childTnLst>
                                </p:cTn>
                              </p:par>
                            </p:childTnLst>
                          </p:cTn>
                        </p:par>
                        <p:par>
                          <p:cTn id="130" fill="hold">
                            <p:stCondLst>
                              <p:cond delay="10000"/>
                            </p:stCondLst>
                            <p:childTnLst>
                              <p:par>
                                <p:cTn id="131" presetID="2" presetClass="entr" presetSubtype="2" fill="hold" grpId="0" nodeType="afterEffect">
                                  <p:stCondLst>
                                    <p:cond delay="0"/>
                                  </p:stCondLst>
                                  <p:childTnLst>
                                    <p:set>
                                      <p:cBhvr>
                                        <p:cTn id="132" dur="1" fill="hold">
                                          <p:stCondLst>
                                            <p:cond delay="0"/>
                                          </p:stCondLst>
                                        </p:cTn>
                                        <p:tgtEl>
                                          <p:spTgt spid="24"/>
                                        </p:tgtEl>
                                        <p:attrNameLst>
                                          <p:attrName>style.visibility</p:attrName>
                                        </p:attrNameLst>
                                      </p:cBhvr>
                                      <p:to>
                                        <p:strVal val="visible"/>
                                      </p:to>
                                    </p:set>
                                    <p:anim calcmode="lin" valueType="num">
                                      <p:cBhvr additive="base">
                                        <p:cTn id="133" dur="500" fill="hold"/>
                                        <p:tgtEl>
                                          <p:spTgt spid="24"/>
                                        </p:tgtEl>
                                        <p:attrNameLst>
                                          <p:attrName>ppt_x</p:attrName>
                                        </p:attrNameLst>
                                      </p:cBhvr>
                                      <p:tavLst>
                                        <p:tav tm="0">
                                          <p:val>
                                            <p:strVal val="1+#ppt_w/2"/>
                                          </p:val>
                                        </p:tav>
                                        <p:tav tm="100000">
                                          <p:val>
                                            <p:strVal val="#ppt_x"/>
                                          </p:val>
                                        </p:tav>
                                      </p:tavLst>
                                    </p:anim>
                                    <p:anim calcmode="lin" valueType="num">
                                      <p:cBhvr additive="base">
                                        <p:cTn id="134" dur="500" fill="hold"/>
                                        <p:tgtEl>
                                          <p:spTgt spid="2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12" grpId="0"/>
      <p:bldP spid="16" grpId="0"/>
      <p:bldP spid="20" grpId="0"/>
      <p:bldP spid="24" grpId="0"/>
      <p:bldP spid="44" grpId="0"/>
      <p:bldP spid="45" grpId="0"/>
      <p:bldP spid="2" grpId="0" animBg="1"/>
      <p:bldP spid="47" grpId="0" animBg="1"/>
      <p:bldP spid="48" grpId="0" animBg="1"/>
      <p:bldP spid="49" grpId="0" animBg="1"/>
      <p:bldP spid="50" grpId="0" animBg="1"/>
      <p:bldP spid="4" grpId="0" animBg="1"/>
      <p:bldP spid="51" grpId="0" animBg="1"/>
      <p:bldP spid="52" grpId="0" animBg="1"/>
      <p:bldP spid="53" grpId="0" animBg="1"/>
      <p:bldP spid="54" grpId="0" animBg="1"/>
    </p:bldLst>
  </p:timing>
</p:sld>
</file>

<file path=ppt/slides/slide8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cxnSp>
        <p:nvCxnSpPr>
          <p:cNvPr id="198" name="Straight Connector 197">
            <a:extLst>
              <a:ext uri="{FF2B5EF4-FFF2-40B4-BE49-F238E27FC236}">
                <a16:creationId xmlns:a16="http://schemas.microsoft.com/office/drawing/2014/main" id="{99012FD4-C7C1-4AB2-903F-EFF37B5E95F0}"/>
              </a:ext>
            </a:extLst>
          </p:cNvPr>
          <p:cNvCxnSpPr/>
          <p:nvPr/>
        </p:nvCxnSpPr>
        <p:spPr>
          <a:xfrm flipV="1">
            <a:off x="1228527" y="4243460"/>
            <a:ext cx="9677400" cy="11957"/>
          </a:xfrm>
          <a:prstGeom prst="line">
            <a:avLst/>
          </a:prstGeom>
          <a:ln w="12700">
            <a:solidFill>
              <a:schemeClr val="bg1"/>
            </a:solidFill>
            <a:headEnd type="oval"/>
            <a:tailEnd type="oval"/>
          </a:ln>
        </p:spPr>
        <p:style>
          <a:lnRef idx="1">
            <a:schemeClr val="accent1"/>
          </a:lnRef>
          <a:fillRef idx="0">
            <a:schemeClr val="accent1"/>
          </a:fillRef>
          <a:effectRef idx="0">
            <a:schemeClr val="accent1"/>
          </a:effectRef>
          <a:fontRef idx="minor">
            <a:schemeClr val="tx1"/>
          </a:fontRef>
        </p:style>
      </p:cxnSp>
      <p:sp>
        <p:nvSpPr>
          <p:cNvPr id="2" name="Rectangle 1">
            <a:extLst>
              <a:ext uri="{FF2B5EF4-FFF2-40B4-BE49-F238E27FC236}">
                <a16:creationId xmlns:a16="http://schemas.microsoft.com/office/drawing/2014/main" id="{B4CB6909-1DD8-4B1E-87D7-357F05C65C02}"/>
              </a:ext>
            </a:extLst>
          </p:cNvPr>
          <p:cNvSpPr/>
          <p:nvPr/>
        </p:nvSpPr>
        <p:spPr>
          <a:xfrm>
            <a:off x="1645920" y="1554480"/>
            <a:ext cx="1676400" cy="2667000"/>
          </a:xfrm>
          <a:prstGeom prst="rect">
            <a:avLst/>
          </a:pr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A53116EB-F171-4C4F-9B86-A0A0CA1BF6EC}"/>
              </a:ext>
            </a:extLst>
          </p:cNvPr>
          <p:cNvSpPr/>
          <p:nvPr/>
        </p:nvSpPr>
        <p:spPr>
          <a:xfrm>
            <a:off x="1645920" y="4297680"/>
            <a:ext cx="1676400" cy="2251444"/>
          </a:xfrm>
          <a:prstGeom prst="rect">
            <a:avLst/>
          </a:pr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 name="Group 3">
            <a:extLst>
              <a:ext uri="{FF2B5EF4-FFF2-40B4-BE49-F238E27FC236}">
                <a16:creationId xmlns:a16="http://schemas.microsoft.com/office/drawing/2014/main" id="{E04887AD-BD3C-4E51-98FC-4E503A0B1556}"/>
              </a:ext>
            </a:extLst>
          </p:cNvPr>
          <p:cNvGrpSpPr>
            <a:grpSpLocks noChangeAspect="1"/>
          </p:cNvGrpSpPr>
          <p:nvPr/>
        </p:nvGrpSpPr>
        <p:grpSpPr>
          <a:xfrm>
            <a:off x="2346960" y="4122420"/>
            <a:ext cx="274320" cy="274320"/>
            <a:chOff x="4202865" y="4023360"/>
            <a:chExt cx="274320" cy="274320"/>
          </a:xfrm>
          <a:effectLst>
            <a:outerShdw blurRad="63500" sx="102000" sy="102000" algn="ctr" rotWithShape="0">
              <a:prstClr val="black">
                <a:alpha val="40000"/>
              </a:prstClr>
            </a:outerShdw>
          </a:effectLst>
        </p:grpSpPr>
        <p:sp>
          <p:nvSpPr>
            <p:cNvPr id="3" name="Oval 2">
              <a:extLst>
                <a:ext uri="{FF2B5EF4-FFF2-40B4-BE49-F238E27FC236}">
                  <a16:creationId xmlns:a16="http://schemas.microsoft.com/office/drawing/2014/main" id="{432CDE9B-5977-4D28-93CB-FE83B2AB770F}"/>
                </a:ext>
              </a:extLst>
            </p:cNvPr>
            <p:cNvSpPr>
              <a:spLocks noChangeAspect="1"/>
            </p:cNvSpPr>
            <p:nvPr/>
          </p:nvSpPr>
          <p:spPr>
            <a:xfrm>
              <a:off x="4202865" y="4023360"/>
              <a:ext cx="274320" cy="274320"/>
            </a:xfrm>
            <a:prstGeom prst="ellipse">
              <a:avLst/>
            </a:prstGeom>
            <a:solidFill>
              <a:srgbClr val="EF3425"/>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Oval 8">
              <a:extLst>
                <a:ext uri="{FF2B5EF4-FFF2-40B4-BE49-F238E27FC236}">
                  <a16:creationId xmlns:a16="http://schemas.microsoft.com/office/drawing/2014/main" id="{5DE59E82-86B8-4039-94E9-B5AA297566A5}"/>
                </a:ext>
              </a:extLst>
            </p:cNvPr>
            <p:cNvSpPr>
              <a:spLocks noChangeAspect="1"/>
            </p:cNvSpPr>
            <p:nvPr/>
          </p:nvSpPr>
          <p:spPr>
            <a:xfrm>
              <a:off x="4288590" y="4109085"/>
              <a:ext cx="102870" cy="1028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0" name="TextBox 9">
            <a:extLst>
              <a:ext uri="{FF2B5EF4-FFF2-40B4-BE49-F238E27FC236}">
                <a16:creationId xmlns:a16="http://schemas.microsoft.com/office/drawing/2014/main" id="{7DE53100-7210-4E84-B982-AA16E436D438}"/>
              </a:ext>
            </a:extLst>
          </p:cNvPr>
          <p:cNvSpPr txBox="1"/>
          <p:nvPr/>
        </p:nvSpPr>
        <p:spPr>
          <a:xfrm>
            <a:off x="1665110" y="4680272"/>
            <a:ext cx="1676401" cy="1246495"/>
          </a:xfrm>
          <a:prstGeom prst="rect">
            <a:avLst/>
          </a:prstGeom>
          <a:noFill/>
        </p:spPr>
        <p:txBody>
          <a:bodyPr wrap="square" rtlCol="0">
            <a:spAutoFit/>
          </a:bodyPr>
          <a:lstStyle/>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1" name="TextBox 10">
            <a:extLst>
              <a:ext uri="{FF2B5EF4-FFF2-40B4-BE49-F238E27FC236}">
                <a16:creationId xmlns:a16="http://schemas.microsoft.com/office/drawing/2014/main" id="{50CD00C6-D639-4846-BD66-54538DF94C13}"/>
              </a:ext>
            </a:extLst>
          </p:cNvPr>
          <p:cNvSpPr txBox="1"/>
          <p:nvPr/>
        </p:nvSpPr>
        <p:spPr>
          <a:xfrm>
            <a:off x="2098328" y="3737052"/>
            <a:ext cx="809963" cy="369332"/>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1999</a:t>
            </a:r>
          </a:p>
        </p:txBody>
      </p:sp>
      <p:sp>
        <p:nvSpPr>
          <p:cNvPr id="12" name="TextBox 11">
            <a:extLst>
              <a:ext uri="{FF2B5EF4-FFF2-40B4-BE49-F238E27FC236}">
                <a16:creationId xmlns:a16="http://schemas.microsoft.com/office/drawing/2014/main" id="{6DD2598D-7AB9-4822-98BC-6094C3F35353}"/>
              </a:ext>
            </a:extLst>
          </p:cNvPr>
          <p:cNvSpPr txBox="1"/>
          <p:nvPr/>
        </p:nvSpPr>
        <p:spPr>
          <a:xfrm>
            <a:off x="1656250" y="1741473"/>
            <a:ext cx="167640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a:t>
            </a:r>
          </a:p>
        </p:txBody>
      </p:sp>
      <p:sp>
        <p:nvSpPr>
          <p:cNvPr id="108" name="Rectangle 107">
            <a:extLst>
              <a:ext uri="{FF2B5EF4-FFF2-40B4-BE49-F238E27FC236}">
                <a16:creationId xmlns:a16="http://schemas.microsoft.com/office/drawing/2014/main" id="{2C36D728-54BF-4F0E-9231-DAE0A5AB3249}"/>
              </a:ext>
            </a:extLst>
          </p:cNvPr>
          <p:cNvSpPr/>
          <p:nvPr/>
        </p:nvSpPr>
        <p:spPr>
          <a:xfrm>
            <a:off x="3434975" y="1554480"/>
            <a:ext cx="1676400" cy="2667000"/>
          </a:xfrm>
          <a:prstGeom prst="rect">
            <a:avLst/>
          </a:pr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9" name="Rectangle 108">
            <a:extLst>
              <a:ext uri="{FF2B5EF4-FFF2-40B4-BE49-F238E27FC236}">
                <a16:creationId xmlns:a16="http://schemas.microsoft.com/office/drawing/2014/main" id="{2198075E-6A03-4CA4-97D3-C3F1B31F7C2C}"/>
              </a:ext>
            </a:extLst>
          </p:cNvPr>
          <p:cNvSpPr/>
          <p:nvPr/>
        </p:nvSpPr>
        <p:spPr>
          <a:xfrm>
            <a:off x="3434975" y="4297680"/>
            <a:ext cx="1676400" cy="2251444"/>
          </a:xfrm>
          <a:prstGeom prst="rect">
            <a:avLst/>
          </a:pr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0" name="Group 109">
            <a:extLst>
              <a:ext uri="{FF2B5EF4-FFF2-40B4-BE49-F238E27FC236}">
                <a16:creationId xmlns:a16="http://schemas.microsoft.com/office/drawing/2014/main" id="{DCB2842C-C393-4869-A79D-AE16FF50E29F}"/>
              </a:ext>
            </a:extLst>
          </p:cNvPr>
          <p:cNvGrpSpPr>
            <a:grpSpLocks noChangeAspect="1"/>
          </p:cNvGrpSpPr>
          <p:nvPr/>
        </p:nvGrpSpPr>
        <p:grpSpPr>
          <a:xfrm>
            <a:off x="4136015" y="4122420"/>
            <a:ext cx="274320" cy="274320"/>
            <a:chOff x="4202865" y="4023360"/>
            <a:chExt cx="274320" cy="274320"/>
          </a:xfrm>
          <a:effectLst>
            <a:outerShdw blurRad="63500" sx="102000" sy="102000" algn="ctr" rotWithShape="0">
              <a:prstClr val="black">
                <a:alpha val="40000"/>
              </a:prstClr>
            </a:outerShdw>
          </a:effectLst>
        </p:grpSpPr>
        <p:sp>
          <p:nvSpPr>
            <p:cNvPr id="111" name="Oval 110">
              <a:extLst>
                <a:ext uri="{FF2B5EF4-FFF2-40B4-BE49-F238E27FC236}">
                  <a16:creationId xmlns:a16="http://schemas.microsoft.com/office/drawing/2014/main" id="{CB3DF403-4987-4571-B5E1-0B48827AC642}"/>
                </a:ext>
              </a:extLst>
            </p:cNvPr>
            <p:cNvSpPr>
              <a:spLocks noChangeAspect="1"/>
            </p:cNvSpPr>
            <p:nvPr/>
          </p:nvSpPr>
          <p:spPr>
            <a:xfrm>
              <a:off x="4202865" y="4023360"/>
              <a:ext cx="274320" cy="274320"/>
            </a:xfrm>
            <a:prstGeom prst="ellipse">
              <a:avLst/>
            </a:prstGeom>
            <a:solidFill>
              <a:srgbClr val="44546B"/>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2" name="Oval 111">
              <a:extLst>
                <a:ext uri="{FF2B5EF4-FFF2-40B4-BE49-F238E27FC236}">
                  <a16:creationId xmlns:a16="http://schemas.microsoft.com/office/drawing/2014/main" id="{36915F0F-F9A0-4C75-B53A-8001E0667FED}"/>
                </a:ext>
              </a:extLst>
            </p:cNvPr>
            <p:cNvSpPr>
              <a:spLocks noChangeAspect="1"/>
            </p:cNvSpPr>
            <p:nvPr/>
          </p:nvSpPr>
          <p:spPr>
            <a:xfrm>
              <a:off x="4288590" y="4109085"/>
              <a:ext cx="102870" cy="1028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13" name="TextBox 112">
            <a:extLst>
              <a:ext uri="{FF2B5EF4-FFF2-40B4-BE49-F238E27FC236}">
                <a16:creationId xmlns:a16="http://schemas.microsoft.com/office/drawing/2014/main" id="{516AAE35-E9FC-47B2-AE74-29DB6E707018}"/>
              </a:ext>
            </a:extLst>
          </p:cNvPr>
          <p:cNvSpPr txBox="1"/>
          <p:nvPr/>
        </p:nvSpPr>
        <p:spPr>
          <a:xfrm>
            <a:off x="3454165" y="4680272"/>
            <a:ext cx="1676401" cy="1246495"/>
          </a:xfrm>
          <a:prstGeom prst="rect">
            <a:avLst/>
          </a:prstGeom>
          <a:noFill/>
        </p:spPr>
        <p:txBody>
          <a:bodyPr wrap="square" rtlCol="0">
            <a:spAutoFit/>
          </a:bodyPr>
          <a:lstStyle/>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14" name="TextBox 113">
            <a:extLst>
              <a:ext uri="{FF2B5EF4-FFF2-40B4-BE49-F238E27FC236}">
                <a16:creationId xmlns:a16="http://schemas.microsoft.com/office/drawing/2014/main" id="{29454A28-F8FF-42D1-A0A1-8911829CFACC}"/>
              </a:ext>
            </a:extLst>
          </p:cNvPr>
          <p:cNvSpPr txBox="1"/>
          <p:nvPr/>
        </p:nvSpPr>
        <p:spPr>
          <a:xfrm>
            <a:off x="3887383" y="3737052"/>
            <a:ext cx="809963" cy="369332"/>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2002</a:t>
            </a:r>
          </a:p>
        </p:txBody>
      </p:sp>
      <p:sp>
        <p:nvSpPr>
          <p:cNvPr id="115" name="TextBox 114">
            <a:extLst>
              <a:ext uri="{FF2B5EF4-FFF2-40B4-BE49-F238E27FC236}">
                <a16:creationId xmlns:a16="http://schemas.microsoft.com/office/drawing/2014/main" id="{EE5E7AD7-A23E-47D6-A2F7-16AC5EE88E73}"/>
              </a:ext>
            </a:extLst>
          </p:cNvPr>
          <p:cNvSpPr txBox="1"/>
          <p:nvPr/>
        </p:nvSpPr>
        <p:spPr>
          <a:xfrm>
            <a:off x="3445305" y="1741473"/>
            <a:ext cx="167640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a:t>
            </a:r>
          </a:p>
        </p:txBody>
      </p:sp>
      <p:sp>
        <p:nvSpPr>
          <p:cNvPr id="116" name="Rectangle 115">
            <a:extLst>
              <a:ext uri="{FF2B5EF4-FFF2-40B4-BE49-F238E27FC236}">
                <a16:creationId xmlns:a16="http://schemas.microsoft.com/office/drawing/2014/main" id="{DAD9DA15-6CCF-4B3E-ADE9-C31DB9A2BDFA}"/>
              </a:ext>
            </a:extLst>
          </p:cNvPr>
          <p:cNvSpPr/>
          <p:nvPr/>
        </p:nvSpPr>
        <p:spPr>
          <a:xfrm>
            <a:off x="5229027" y="1550141"/>
            <a:ext cx="1676400" cy="2667000"/>
          </a:xfrm>
          <a:prstGeom prst="rect">
            <a:avLst/>
          </a:pr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7" name="Rectangle 116">
            <a:extLst>
              <a:ext uri="{FF2B5EF4-FFF2-40B4-BE49-F238E27FC236}">
                <a16:creationId xmlns:a16="http://schemas.microsoft.com/office/drawing/2014/main" id="{6D234EF8-406C-445A-B523-9F753419B830}"/>
              </a:ext>
            </a:extLst>
          </p:cNvPr>
          <p:cNvSpPr/>
          <p:nvPr/>
        </p:nvSpPr>
        <p:spPr>
          <a:xfrm>
            <a:off x="5229027" y="4293341"/>
            <a:ext cx="1676400" cy="2251444"/>
          </a:xfrm>
          <a:prstGeom prst="rect">
            <a:avLst/>
          </a:pr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8" name="Group 117">
            <a:extLst>
              <a:ext uri="{FF2B5EF4-FFF2-40B4-BE49-F238E27FC236}">
                <a16:creationId xmlns:a16="http://schemas.microsoft.com/office/drawing/2014/main" id="{465A88CE-FB7C-4665-971B-826FC660FE4E}"/>
              </a:ext>
            </a:extLst>
          </p:cNvPr>
          <p:cNvGrpSpPr>
            <a:grpSpLocks noChangeAspect="1"/>
          </p:cNvGrpSpPr>
          <p:nvPr/>
        </p:nvGrpSpPr>
        <p:grpSpPr>
          <a:xfrm>
            <a:off x="5930067" y="4118081"/>
            <a:ext cx="274320" cy="274320"/>
            <a:chOff x="4202865" y="4023360"/>
            <a:chExt cx="274320" cy="274320"/>
          </a:xfrm>
          <a:effectLst>
            <a:outerShdw blurRad="63500" sx="102000" sy="102000" algn="ctr" rotWithShape="0">
              <a:prstClr val="black">
                <a:alpha val="40000"/>
              </a:prstClr>
            </a:outerShdw>
          </a:effectLst>
        </p:grpSpPr>
        <p:sp>
          <p:nvSpPr>
            <p:cNvPr id="119" name="Oval 118">
              <a:extLst>
                <a:ext uri="{FF2B5EF4-FFF2-40B4-BE49-F238E27FC236}">
                  <a16:creationId xmlns:a16="http://schemas.microsoft.com/office/drawing/2014/main" id="{41CB4C5C-82A8-4C08-B5A1-9EC9EB10625B}"/>
                </a:ext>
              </a:extLst>
            </p:cNvPr>
            <p:cNvSpPr>
              <a:spLocks noChangeAspect="1"/>
            </p:cNvSpPr>
            <p:nvPr/>
          </p:nvSpPr>
          <p:spPr>
            <a:xfrm>
              <a:off x="4202865" y="4023360"/>
              <a:ext cx="274320" cy="274320"/>
            </a:xfrm>
            <a:prstGeom prst="ellipse">
              <a:avLst/>
            </a:prstGeom>
            <a:solidFill>
              <a:srgbClr val="5C7089"/>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0" name="Oval 119">
              <a:extLst>
                <a:ext uri="{FF2B5EF4-FFF2-40B4-BE49-F238E27FC236}">
                  <a16:creationId xmlns:a16="http://schemas.microsoft.com/office/drawing/2014/main" id="{1742C173-A872-4D3B-B6DC-BB278FDC45C9}"/>
                </a:ext>
              </a:extLst>
            </p:cNvPr>
            <p:cNvSpPr>
              <a:spLocks noChangeAspect="1"/>
            </p:cNvSpPr>
            <p:nvPr/>
          </p:nvSpPr>
          <p:spPr>
            <a:xfrm>
              <a:off x="4288590" y="4109085"/>
              <a:ext cx="102870" cy="1028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1" name="TextBox 120">
            <a:extLst>
              <a:ext uri="{FF2B5EF4-FFF2-40B4-BE49-F238E27FC236}">
                <a16:creationId xmlns:a16="http://schemas.microsoft.com/office/drawing/2014/main" id="{3EF87027-0CDB-444A-991B-40319743F29F}"/>
              </a:ext>
            </a:extLst>
          </p:cNvPr>
          <p:cNvSpPr txBox="1"/>
          <p:nvPr/>
        </p:nvSpPr>
        <p:spPr>
          <a:xfrm>
            <a:off x="5248217" y="4675933"/>
            <a:ext cx="1676401" cy="1246495"/>
          </a:xfrm>
          <a:prstGeom prst="rect">
            <a:avLst/>
          </a:prstGeom>
          <a:noFill/>
        </p:spPr>
        <p:txBody>
          <a:bodyPr wrap="square" rtlCol="0">
            <a:spAutoFit/>
          </a:bodyPr>
          <a:lstStyle/>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22" name="TextBox 121">
            <a:extLst>
              <a:ext uri="{FF2B5EF4-FFF2-40B4-BE49-F238E27FC236}">
                <a16:creationId xmlns:a16="http://schemas.microsoft.com/office/drawing/2014/main" id="{7A0EE941-6712-4E7F-978E-43E9C6834AE6}"/>
              </a:ext>
            </a:extLst>
          </p:cNvPr>
          <p:cNvSpPr txBox="1"/>
          <p:nvPr/>
        </p:nvSpPr>
        <p:spPr>
          <a:xfrm>
            <a:off x="5681435" y="3732713"/>
            <a:ext cx="809963" cy="369332"/>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2007</a:t>
            </a:r>
          </a:p>
        </p:txBody>
      </p:sp>
      <p:sp>
        <p:nvSpPr>
          <p:cNvPr id="123" name="TextBox 122">
            <a:extLst>
              <a:ext uri="{FF2B5EF4-FFF2-40B4-BE49-F238E27FC236}">
                <a16:creationId xmlns:a16="http://schemas.microsoft.com/office/drawing/2014/main" id="{EF3CED2C-3B87-4C0E-BD71-0BFC455D77BE}"/>
              </a:ext>
            </a:extLst>
          </p:cNvPr>
          <p:cNvSpPr txBox="1"/>
          <p:nvPr/>
        </p:nvSpPr>
        <p:spPr>
          <a:xfrm>
            <a:off x="5239357" y="1737134"/>
            <a:ext cx="167640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a:t>
            </a:r>
          </a:p>
        </p:txBody>
      </p:sp>
      <p:sp>
        <p:nvSpPr>
          <p:cNvPr id="124" name="Rectangle 123">
            <a:extLst>
              <a:ext uri="{FF2B5EF4-FFF2-40B4-BE49-F238E27FC236}">
                <a16:creationId xmlns:a16="http://schemas.microsoft.com/office/drawing/2014/main" id="{8DAED89A-7784-46E0-A240-FAA6BA2472F1}"/>
              </a:ext>
            </a:extLst>
          </p:cNvPr>
          <p:cNvSpPr/>
          <p:nvPr/>
        </p:nvSpPr>
        <p:spPr>
          <a:xfrm>
            <a:off x="7010343" y="1536806"/>
            <a:ext cx="1676400" cy="2667000"/>
          </a:xfrm>
          <a:prstGeom prst="rect">
            <a:avLst/>
          </a:prstGeom>
          <a:solidFill>
            <a:srgbClr val="72869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5" name="Rectangle 124">
            <a:extLst>
              <a:ext uri="{FF2B5EF4-FFF2-40B4-BE49-F238E27FC236}">
                <a16:creationId xmlns:a16="http://schemas.microsoft.com/office/drawing/2014/main" id="{F9AC94BA-D108-452A-91F2-4F330B7D6519}"/>
              </a:ext>
            </a:extLst>
          </p:cNvPr>
          <p:cNvSpPr/>
          <p:nvPr/>
        </p:nvSpPr>
        <p:spPr>
          <a:xfrm>
            <a:off x="7010343" y="4280006"/>
            <a:ext cx="1676400" cy="2251444"/>
          </a:xfrm>
          <a:prstGeom prst="rect">
            <a:avLst/>
          </a:prstGeom>
          <a:solidFill>
            <a:srgbClr val="72869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26" name="Group 125">
            <a:extLst>
              <a:ext uri="{FF2B5EF4-FFF2-40B4-BE49-F238E27FC236}">
                <a16:creationId xmlns:a16="http://schemas.microsoft.com/office/drawing/2014/main" id="{1B40852B-CAD9-4339-9675-CB3BB0ABF15E}"/>
              </a:ext>
            </a:extLst>
          </p:cNvPr>
          <p:cNvGrpSpPr>
            <a:grpSpLocks noChangeAspect="1"/>
          </p:cNvGrpSpPr>
          <p:nvPr/>
        </p:nvGrpSpPr>
        <p:grpSpPr>
          <a:xfrm>
            <a:off x="7711383" y="4104746"/>
            <a:ext cx="274320" cy="274320"/>
            <a:chOff x="4202865" y="4023360"/>
            <a:chExt cx="274320" cy="274320"/>
          </a:xfrm>
          <a:effectLst>
            <a:outerShdw blurRad="63500" sx="102000" sy="102000" algn="ctr" rotWithShape="0">
              <a:prstClr val="black">
                <a:alpha val="40000"/>
              </a:prstClr>
            </a:outerShdw>
          </a:effectLst>
        </p:grpSpPr>
        <p:sp>
          <p:nvSpPr>
            <p:cNvPr id="127" name="Oval 126">
              <a:extLst>
                <a:ext uri="{FF2B5EF4-FFF2-40B4-BE49-F238E27FC236}">
                  <a16:creationId xmlns:a16="http://schemas.microsoft.com/office/drawing/2014/main" id="{E9257887-ABDD-467A-A6CA-047091E00E58}"/>
                </a:ext>
              </a:extLst>
            </p:cNvPr>
            <p:cNvSpPr>
              <a:spLocks noChangeAspect="1"/>
            </p:cNvSpPr>
            <p:nvPr/>
          </p:nvSpPr>
          <p:spPr>
            <a:xfrm>
              <a:off x="4202865" y="4023360"/>
              <a:ext cx="274320" cy="274320"/>
            </a:xfrm>
            <a:prstGeom prst="ellipse">
              <a:avLst/>
            </a:prstGeom>
            <a:solidFill>
              <a:srgbClr val="72869F"/>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8" name="Oval 127">
              <a:extLst>
                <a:ext uri="{FF2B5EF4-FFF2-40B4-BE49-F238E27FC236}">
                  <a16:creationId xmlns:a16="http://schemas.microsoft.com/office/drawing/2014/main" id="{B8E752F7-D027-41BD-9E17-E722DF39788D}"/>
                </a:ext>
              </a:extLst>
            </p:cNvPr>
            <p:cNvSpPr>
              <a:spLocks noChangeAspect="1"/>
            </p:cNvSpPr>
            <p:nvPr/>
          </p:nvSpPr>
          <p:spPr>
            <a:xfrm>
              <a:off x="4288590" y="4109085"/>
              <a:ext cx="102870" cy="1028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9" name="TextBox 128">
            <a:extLst>
              <a:ext uri="{FF2B5EF4-FFF2-40B4-BE49-F238E27FC236}">
                <a16:creationId xmlns:a16="http://schemas.microsoft.com/office/drawing/2014/main" id="{1E20741B-3523-4A3D-A6E2-C3A7E26EF696}"/>
              </a:ext>
            </a:extLst>
          </p:cNvPr>
          <p:cNvSpPr txBox="1"/>
          <p:nvPr/>
        </p:nvSpPr>
        <p:spPr>
          <a:xfrm>
            <a:off x="7029533" y="4662598"/>
            <a:ext cx="1676401" cy="1246495"/>
          </a:xfrm>
          <a:prstGeom prst="rect">
            <a:avLst/>
          </a:prstGeom>
          <a:noFill/>
        </p:spPr>
        <p:txBody>
          <a:bodyPr wrap="square" rtlCol="0">
            <a:spAutoFit/>
          </a:bodyPr>
          <a:lstStyle/>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30" name="TextBox 129">
            <a:extLst>
              <a:ext uri="{FF2B5EF4-FFF2-40B4-BE49-F238E27FC236}">
                <a16:creationId xmlns:a16="http://schemas.microsoft.com/office/drawing/2014/main" id="{9DE3B628-278B-4A00-8F8D-FFD685A6AE19}"/>
              </a:ext>
            </a:extLst>
          </p:cNvPr>
          <p:cNvSpPr txBox="1"/>
          <p:nvPr/>
        </p:nvSpPr>
        <p:spPr>
          <a:xfrm>
            <a:off x="7462751" y="3719378"/>
            <a:ext cx="809963" cy="369332"/>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2014</a:t>
            </a:r>
          </a:p>
        </p:txBody>
      </p:sp>
      <p:sp>
        <p:nvSpPr>
          <p:cNvPr id="131" name="TextBox 130">
            <a:extLst>
              <a:ext uri="{FF2B5EF4-FFF2-40B4-BE49-F238E27FC236}">
                <a16:creationId xmlns:a16="http://schemas.microsoft.com/office/drawing/2014/main" id="{F3125B94-4289-44F7-91C5-7C0C9E8162F7}"/>
              </a:ext>
            </a:extLst>
          </p:cNvPr>
          <p:cNvSpPr txBox="1"/>
          <p:nvPr/>
        </p:nvSpPr>
        <p:spPr>
          <a:xfrm>
            <a:off x="7020673" y="1723799"/>
            <a:ext cx="167640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a:t>
            </a:r>
          </a:p>
        </p:txBody>
      </p:sp>
      <p:sp>
        <p:nvSpPr>
          <p:cNvPr id="132" name="Rectangle 131">
            <a:extLst>
              <a:ext uri="{FF2B5EF4-FFF2-40B4-BE49-F238E27FC236}">
                <a16:creationId xmlns:a16="http://schemas.microsoft.com/office/drawing/2014/main" id="{57D90C91-6273-4AE3-9F24-F7B0826AF290}"/>
              </a:ext>
            </a:extLst>
          </p:cNvPr>
          <p:cNvSpPr/>
          <p:nvPr/>
        </p:nvSpPr>
        <p:spPr>
          <a:xfrm>
            <a:off x="8796563" y="1548763"/>
            <a:ext cx="1676400" cy="2667000"/>
          </a:xfrm>
          <a:prstGeom prst="rect">
            <a:avLst/>
          </a:prstGeom>
          <a:solidFill>
            <a:srgbClr val="8DA1B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3" name="Rectangle 132">
            <a:extLst>
              <a:ext uri="{FF2B5EF4-FFF2-40B4-BE49-F238E27FC236}">
                <a16:creationId xmlns:a16="http://schemas.microsoft.com/office/drawing/2014/main" id="{94512145-F7A1-4C60-89CA-2DA32F0A1779}"/>
              </a:ext>
            </a:extLst>
          </p:cNvPr>
          <p:cNvSpPr/>
          <p:nvPr/>
        </p:nvSpPr>
        <p:spPr>
          <a:xfrm>
            <a:off x="8796563" y="4291963"/>
            <a:ext cx="1676400" cy="2251444"/>
          </a:xfrm>
          <a:prstGeom prst="rect">
            <a:avLst/>
          </a:prstGeom>
          <a:solidFill>
            <a:srgbClr val="8DA1B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34" name="Group 133">
            <a:extLst>
              <a:ext uri="{FF2B5EF4-FFF2-40B4-BE49-F238E27FC236}">
                <a16:creationId xmlns:a16="http://schemas.microsoft.com/office/drawing/2014/main" id="{8C51543E-DB37-454B-A4A4-943EE2C5DC2B}"/>
              </a:ext>
            </a:extLst>
          </p:cNvPr>
          <p:cNvGrpSpPr>
            <a:grpSpLocks noChangeAspect="1"/>
          </p:cNvGrpSpPr>
          <p:nvPr/>
        </p:nvGrpSpPr>
        <p:grpSpPr>
          <a:xfrm>
            <a:off x="9497603" y="4116703"/>
            <a:ext cx="274320" cy="274320"/>
            <a:chOff x="4202865" y="4023360"/>
            <a:chExt cx="274320" cy="274320"/>
          </a:xfrm>
          <a:effectLst>
            <a:outerShdw blurRad="63500" sx="102000" sy="102000" algn="ctr" rotWithShape="0">
              <a:prstClr val="black">
                <a:alpha val="40000"/>
              </a:prstClr>
            </a:outerShdw>
          </a:effectLst>
        </p:grpSpPr>
        <p:sp>
          <p:nvSpPr>
            <p:cNvPr id="135" name="Oval 134">
              <a:extLst>
                <a:ext uri="{FF2B5EF4-FFF2-40B4-BE49-F238E27FC236}">
                  <a16:creationId xmlns:a16="http://schemas.microsoft.com/office/drawing/2014/main" id="{3B9AF6BA-9428-498A-8346-EB46FE4C3D2B}"/>
                </a:ext>
              </a:extLst>
            </p:cNvPr>
            <p:cNvSpPr>
              <a:spLocks noChangeAspect="1"/>
            </p:cNvSpPr>
            <p:nvPr/>
          </p:nvSpPr>
          <p:spPr>
            <a:xfrm>
              <a:off x="4202865" y="4023360"/>
              <a:ext cx="274320" cy="274320"/>
            </a:xfrm>
            <a:prstGeom prst="ellipse">
              <a:avLst/>
            </a:prstGeom>
            <a:solidFill>
              <a:srgbClr val="8DA1BB"/>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6" name="Oval 135">
              <a:extLst>
                <a:ext uri="{FF2B5EF4-FFF2-40B4-BE49-F238E27FC236}">
                  <a16:creationId xmlns:a16="http://schemas.microsoft.com/office/drawing/2014/main" id="{444F7B51-0496-4387-B9F6-30D7C7E55144}"/>
                </a:ext>
              </a:extLst>
            </p:cNvPr>
            <p:cNvSpPr>
              <a:spLocks noChangeAspect="1"/>
            </p:cNvSpPr>
            <p:nvPr/>
          </p:nvSpPr>
          <p:spPr>
            <a:xfrm>
              <a:off x="4288590" y="4109085"/>
              <a:ext cx="102870" cy="1028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37" name="TextBox 136">
            <a:extLst>
              <a:ext uri="{FF2B5EF4-FFF2-40B4-BE49-F238E27FC236}">
                <a16:creationId xmlns:a16="http://schemas.microsoft.com/office/drawing/2014/main" id="{3A1E3E11-4D73-48E1-AC91-F8BF45F74F65}"/>
              </a:ext>
            </a:extLst>
          </p:cNvPr>
          <p:cNvSpPr txBox="1"/>
          <p:nvPr/>
        </p:nvSpPr>
        <p:spPr>
          <a:xfrm>
            <a:off x="8815753" y="4674555"/>
            <a:ext cx="1676401" cy="1246495"/>
          </a:xfrm>
          <a:prstGeom prst="rect">
            <a:avLst/>
          </a:prstGeom>
          <a:noFill/>
        </p:spPr>
        <p:txBody>
          <a:bodyPr wrap="square" rtlCol="0">
            <a:spAutoFit/>
          </a:bodyPr>
          <a:lstStyle/>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38" name="TextBox 137">
            <a:extLst>
              <a:ext uri="{FF2B5EF4-FFF2-40B4-BE49-F238E27FC236}">
                <a16:creationId xmlns:a16="http://schemas.microsoft.com/office/drawing/2014/main" id="{2BF891FE-0D55-4061-A578-D3BAB4DA562B}"/>
              </a:ext>
            </a:extLst>
          </p:cNvPr>
          <p:cNvSpPr txBox="1"/>
          <p:nvPr/>
        </p:nvSpPr>
        <p:spPr>
          <a:xfrm>
            <a:off x="9248971" y="3731335"/>
            <a:ext cx="809963" cy="369332"/>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2020</a:t>
            </a:r>
          </a:p>
        </p:txBody>
      </p:sp>
      <p:sp>
        <p:nvSpPr>
          <p:cNvPr id="139" name="TextBox 138">
            <a:extLst>
              <a:ext uri="{FF2B5EF4-FFF2-40B4-BE49-F238E27FC236}">
                <a16:creationId xmlns:a16="http://schemas.microsoft.com/office/drawing/2014/main" id="{4E0BEB6F-F750-472D-825F-50BE8681F82C}"/>
              </a:ext>
            </a:extLst>
          </p:cNvPr>
          <p:cNvSpPr txBox="1"/>
          <p:nvPr/>
        </p:nvSpPr>
        <p:spPr>
          <a:xfrm>
            <a:off x="8806893" y="1735756"/>
            <a:ext cx="167640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a:t>
            </a:r>
          </a:p>
        </p:txBody>
      </p:sp>
      <p:grpSp>
        <p:nvGrpSpPr>
          <p:cNvPr id="155" name="Group 154">
            <a:extLst>
              <a:ext uri="{FF2B5EF4-FFF2-40B4-BE49-F238E27FC236}">
                <a16:creationId xmlns:a16="http://schemas.microsoft.com/office/drawing/2014/main" id="{9063BB14-BF0C-4EF5-A3D5-2FDFA8F2B830}"/>
              </a:ext>
            </a:extLst>
          </p:cNvPr>
          <p:cNvGrpSpPr>
            <a:grpSpLocks noChangeAspect="1"/>
          </p:cNvGrpSpPr>
          <p:nvPr/>
        </p:nvGrpSpPr>
        <p:grpSpPr>
          <a:xfrm rot="2700000">
            <a:off x="1978701" y="2334189"/>
            <a:ext cx="1005840" cy="1005840"/>
            <a:chOff x="3383280" y="274320"/>
            <a:chExt cx="5669280" cy="5669280"/>
          </a:xfrm>
          <a:blipFill dpi="0" rotWithShape="0">
            <a:blip r:embed="rId3"/>
            <a:srcRect/>
            <a:stretch>
              <a:fillRect/>
            </a:stretch>
          </a:blipFill>
        </p:grpSpPr>
        <p:sp>
          <p:nvSpPr>
            <p:cNvPr id="141" name="Rectangle 140">
              <a:extLst>
                <a:ext uri="{FF2B5EF4-FFF2-40B4-BE49-F238E27FC236}">
                  <a16:creationId xmlns:a16="http://schemas.microsoft.com/office/drawing/2014/main" id="{643B3F23-2695-434A-A726-3CAF9E12501A}"/>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2" name="Rectangle 141">
              <a:extLst>
                <a:ext uri="{FF2B5EF4-FFF2-40B4-BE49-F238E27FC236}">
                  <a16:creationId xmlns:a16="http://schemas.microsoft.com/office/drawing/2014/main" id="{6AB8A0C0-35CD-4BE9-A68A-73B5AE456FFD}"/>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3" name="Freeform: Shape 142">
              <a:extLst>
                <a:ext uri="{FF2B5EF4-FFF2-40B4-BE49-F238E27FC236}">
                  <a16:creationId xmlns:a16="http://schemas.microsoft.com/office/drawing/2014/main" id="{AA965279-76DE-4948-A944-D19E9FE9C09C}"/>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4" name="Rectangle 143">
              <a:extLst>
                <a:ext uri="{FF2B5EF4-FFF2-40B4-BE49-F238E27FC236}">
                  <a16:creationId xmlns:a16="http://schemas.microsoft.com/office/drawing/2014/main" id="{7AABBFCA-0354-4192-AF3E-7BC64C56FD8D}"/>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5" name="Rectangle 144">
              <a:extLst>
                <a:ext uri="{FF2B5EF4-FFF2-40B4-BE49-F238E27FC236}">
                  <a16:creationId xmlns:a16="http://schemas.microsoft.com/office/drawing/2014/main" id="{82CB0446-2723-4BB2-968B-1BC2E4952572}"/>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0" name="Rectangle 149">
              <a:extLst>
                <a:ext uri="{FF2B5EF4-FFF2-40B4-BE49-F238E27FC236}">
                  <a16:creationId xmlns:a16="http://schemas.microsoft.com/office/drawing/2014/main" id="{9F6AA67C-C9C6-48DA-AEBD-E1DF9D887A2C}"/>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1" name="Rectangle 150">
              <a:extLst>
                <a:ext uri="{FF2B5EF4-FFF2-40B4-BE49-F238E27FC236}">
                  <a16:creationId xmlns:a16="http://schemas.microsoft.com/office/drawing/2014/main" id="{300806F1-25F4-423A-9ECA-72C7D26D1837}"/>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2" name="Rectangle 151">
              <a:extLst>
                <a:ext uri="{FF2B5EF4-FFF2-40B4-BE49-F238E27FC236}">
                  <a16:creationId xmlns:a16="http://schemas.microsoft.com/office/drawing/2014/main" id="{784B4320-0409-4A11-8C07-A886320CF25A}"/>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3" name="Rectangle 152">
              <a:extLst>
                <a:ext uri="{FF2B5EF4-FFF2-40B4-BE49-F238E27FC236}">
                  <a16:creationId xmlns:a16="http://schemas.microsoft.com/office/drawing/2014/main" id="{E13FC8E1-693F-478C-8B3E-305BEAE2D3F1}"/>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56" name="Group 155">
            <a:extLst>
              <a:ext uri="{FF2B5EF4-FFF2-40B4-BE49-F238E27FC236}">
                <a16:creationId xmlns:a16="http://schemas.microsoft.com/office/drawing/2014/main" id="{B8D6A811-94B5-4749-A90C-EFD550206297}"/>
              </a:ext>
            </a:extLst>
          </p:cNvPr>
          <p:cNvGrpSpPr>
            <a:grpSpLocks noChangeAspect="1"/>
          </p:cNvGrpSpPr>
          <p:nvPr/>
        </p:nvGrpSpPr>
        <p:grpSpPr>
          <a:xfrm rot="2700000">
            <a:off x="3770256" y="2353635"/>
            <a:ext cx="1005840" cy="1005840"/>
            <a:chOff x="3383280" y="274320"/>
            <a:chExt cx="5669280" cy="5669280"/>
          </a:xfrm>
          <a:blipFill dpi="0" rotWithShape="0">
            <a:blip r:embed="rId4"/>
            <a:srcRect/>
            <a:stretch>
              <a:fillRect/>
            </a:stretch>
          </a:blipFill>
        </p:grpSpPr>
        <p:sp>
          <p:nvSpPr>
            <p:cNvPr id="157" name="Rectangle 156">
              <a:extLst>
                <a:ext uri="{FF2B5EF4-FFF2-40B4-BE49-F238E27FC236}">
                  <a16:creationId xmlns:a16="http://schemas.microsoft.com/office/drawing/2014/main" id="{E87E5AF8-1015-46B5-82A5-0EA583CAA153}"/>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8" name="Rectangle 157">
              <a:extLst>
                <a:ext uri="{FF2B5EF4-FFF2-40B4-BE49-F238E27FC236}">
                  <a16:creationId xmlns:a16="http://schemas.microsoft.com/office/drawing/2014/main" id="{4CB15DA7-76C3-4587-9A44-33F815724B15}"/>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9" name="Freeform: Shape 158">
              <a:extLst>
                <a:ext uri="{FF2B5EF4-FFF2-40B4-BE49-F238E27FC236}">
                  <a16:creationId xmlns:a16="http://schemas.microsoft.com/office/drawing/2014/main" id="{8103F9B0-0A73-45D8-8B80-BAD5CE415D56}"/>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0" name="Rectangle 159">
              <a:extLst>
                <a:ext uri="{FF2B5EF4-FFF2-40B4-BE49-F238E27FC236}">
                  <a16:creationId xmlns:a16="http://schemas.microsoft.com/office/drawing/2014/main" id="{E61A46B4-7B63-474A-BA2D-835DFEF7345A}"/>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1" name="Rectangle 160">
              <a:extLst>
                <a:ext uri="{FF2B5EF4-FFF2-40B4-BE49-F238E27FC236}">
                  <a16:creationId xmlns:a16="http://schemas.microsoft.com/office/drawing/2014/main" id="{F45A30F2-174E-4BD0-AD85-B69B510F7DB5}"/>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2" name="Rectangle 161">
              <a:extLst>
                <a:ext uri="{FF2B5EF4-FFF2-40B4-BE49-F238E27FC236}">
                  <a16:creationId xmlns:a16="http://schemas.microsoft.com/office/drawing/2014/main" id="{2D8C389D-9345-4A08-8AD5-0020AC7B0E18}"/>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3" name="Rectangle 162">
              <a:extLst>
                <a:ext uri="{FF2B5EF4-FFF2-40B4-BE49-F238E27FC236}">
                  <a16:creationId xmlns:a16="http://schemas.microsoft.com/office/drawing/2014/main" id="{1E3A982E-2235-4219-9C09-2129DCAC4D60}"/>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4" name="Rectangle 163">
              <a:extLst>
                <a:ext uri="{FF2B5EF4-FFF2-40B4-BE49-F238E27FC236}">
                  <a16:creationId xmlns:a16="http://schemas.microsoft.com/office/drawing/2014/main" id="{2519720E-0BCC-4CFD-B86E-80D062B625E3}"/>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5" name="Rectangle 164">
              <a:extLst>
                <a:ext uri="{FF2B5EF4-FFF2-40B4-BE49-F238E27FC236}">
                  <a16:creationId xmlns:a16="http://schemas.microsoft.com/office/drawing/2014/main" id="{4C2EF97D-65F3-4B24-97B9-735F7325121C}"/>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66" name="Group 165">
            <a:extLst>
              <a:ext uri="{FF2B5EF4-FFF2-40B4-BE49-F238E27FC236}">
                <a16:creationId xmlns:a16="http://schemas.microsoft.com/office/drawing/2014/main" id="{9022C3BF-55A3-4DE5-AB7A-A1832A655CFC}"/>
              </a:ext>
            </a:extLst>
          </p:cNvPr>
          <p:cNvGrpSpPr>
            <a:grpSpLocks noChangeAspect="1"/>
          </p:cNvGrpSpPr>
          <p:nvPr/>
        </p:nvGrpSpPr>
        <p:grpSpPr>
          <a:xfrm rot="2700000">
            <a:off x="5564307" y="2347808"/>
            <a:ext cx="1005840" cy="1005840"/>
            <a:chOff x="3383280" y="274320"/>
            <a:chExt cx="5669280" cy="5669280"/>
          </a:xfrm>
          <a:blipFill dpi="0" rotWithShape="0">
            <a:blip r:embed="rId5"/>
            <a:srcRect/>
            <a:stretch>
              <a:fillRect/>
            </a:stretch>
          </a:blipFill>
        </p:grpSpPr>
        <p:sp>
          <p:nvSpPr>
            <p:cNvPr id="167" name="Rectangle 166">
              <a:extLst>
                <a:ext uri="{FF2B5EF4-FFF2-40B4-BE49-F238E27FC236}">
                  <a16:creationId xmlns:a16="http://schemas.microsoft.com/office/drawing/2014/main" id="{70BCE99C-0095-4CD4-BFFE-8AB6D74B84AA}"/>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8" name="Rectangle 167">
              <a:extLst>
                <a:ext uri="{FF2B5EF4-FFF2-40B4-BE49-F238E27FC236}">
                  <a16:creationId xmlns:a16="http://schemas.microsoft.com/office/drawing/2014/main" id="{E42DC438-B4C7-49CC-8614-7AB950A905CE}"/>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9" name="Freeform: Shape 168">
              <a:extLst>
                <a:ext uri="{FF2B5EF4-FFF2-40B4-BE49-F238E27FC236}">
                  <a16:creationId xmlns:a16="http://schemas.microsoft.com/office/drawing/2014/main" id="{2ECFD543-8ED9-4470-AFEF-75ABD2D0B843}"/>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0" name="Rectangle 169">
              <a:extLst>
                <a:ext uri="{FF2B5EF4-FFF2-40B4-BE49-F238E27FC236}">
                  <a16:creationId xmlns:a16="http://schemas.microsoft.com/office/drawing/2014/main" id="{7B02B042-7F6A-4EF1-A044-8B92CD6FD046}"/>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1" name="Rectangle 170">
              <a:extLst>
                <a:ext uri="{FF2B5EF4-FFF2-40B4-BE49-F238E27FC236}">
                  <a16:creationId xmlns:a16="http://schemas.microsoft.com/office/drawing/2014/main" id="{0DADABEB-46F5-4B7B-AF69-96C0A48D7745}"/>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2" name="Rectangle 171">
              <a:extLst>
                <a:ext uri="{FF2B5EF4-FFF2-40B4-BE49-F238E27FC236}">
                  <a16:creationId xmlns:a16="http://schemas.microsoft.com/office/drawing/2014/main" id="{DBB23952-A581-4E51-998D-523C6728603E}"/>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3" name="Rectangle 172">
              <a:extLst>
                <a:ext uri="{FF2B5EF4-FFF2-40B4-BE49-F238E27FC236}">
                  <a16:creationId xmlns:a16="http://schemas.microsoft.com/office/drawing/2014/main" id="{42E00BED-493E-4379-8BD4-D0BF9D082D7B}"/>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4" name="Rectangle 173">
              <a:extLst>
                <a:ext uri="{FF2B5EF4-FFF2-40B4-BE49-F238E27FC236}">
                  <a16:creationId xmlns:a16="http://schemas.microsoft.com/office/drawing/2014/main" id="{4CAC632B-C86C-45BF-A548-0CB654642C1B}"/>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5" name="Rectangle 174">
              <a:extLst>
                <a:ext uri="{FF2B5EF4-FFF2-40B4-BE49-F238E27FC236}">
                  <a16:creationId xmlns:a16="http://schemas.microsoft.com/office/drawing/2014/main" id="{553D5E99-A94F-455D-B3DF-8580803F0AA2}"/>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6" name="Group 175">
            <a:extLst>
              <a:ext uri="{FF2B5EF4-FFF2-40B4-BE49-F238E27FC236}">
                <a16:creationId xmlns:a16="http://schemas.microsoft.com/office/drawing/2014/main" id="{FF69AB19-16CB-4C28-B0C2-9B73E598E083}"/>
              </a:ext>
            </a:extLst>
          </p:cNvPr>
          <p:cNvGrpSpPr>
            <a:grpSpLocks noChangeAspect="1"/>
          </p:cNvGrpSpPr>
          <p:nvPr/>
        </p:nvGrpSpPr>
        <p:grpSpPr>
          <a:xfrm rot="2700000">
            <a:off x="7353623" y="2347808"/>
            <a:ext cx="1005840" cy="1005840"/>
            <a:chOff x="3383280" y="274320"/>
            <a:chExt cx="5669280" cy="5669280"/>
          </a:xfrm>
          <a:blipFill dpi="0" rotWithShape="0">
            <a:blip r:embed="rId6"/>
            <a:srcRect/>
            <a:stretch>
              <a:fillRect/>
            </a:stretch>
          </a:blipFill>
        </p:grpSpPr>
        <p:sp>
          <p:nvSpPr>
            <p:cNvPr id="177" name="Rectangle 176">
              <a:extLst>
                <a:ext uri="{FF2B5EF4-FFF2-40B4-BE49-F238E27FC236}">
                  <a16:creationId xmlns:a16="http://schemas.microsoft.com/office/drawing/2014/main" id="{2857744F-8E92-4290-88B1-DD2CD5435C65}"/>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8" name="Rectangle 177">
              <a:extLst>
                <a:ext uri="{FF2B5EF4-FFF2-40B4-BE49-F238E27FC236}">
                  <a16:creationId xmlns:a16="http://schemas.microsoft.com/office/drawing/2014/main" id="{6896EAD7-8D2D-4D82-8569-35AB6C4A1D6F}"/>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9" name="Freeform: Shape 178">
              <a:extLst>
                <a:ext uri="{FF2B5EF4-FFF2-40B4-BE49-F238E27FC236}">
                  <a16:creationId xmlns:a16="http://schemas.microsoft.com/office/drawing/2014/main" id="{B477295B-229C-4A52-8B4A-D3DB9289D45E}"/>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0" name="Rectangle 179">
              <a:extLst>
                <a:ext uri="{FF2B5EF4-FFF2-40B4-BE49-F238E27FC236}">
                  <a16:creationId xmlns:a16="http://schemas.microsoft.com/office/drawing/2014/main" id="{F4FECE34-4A8F-48ED-8725-2A4B205B9B9D}"/>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1" name="Rectangle 180">
              <a:extLst>
                <a:ext uri="{FF2B5EF4-FFF2-40B4-BE49-F238E27FC236}">
                  <a16:creationId xmlns:a16="http://schemas.microsoft.com/office/drawing/2014/main" id="{42606851-CEAF-4143-BBC6-5B096A171341}"/>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2" name="Rectangle 181">
              <a:extLst>
                <a:ext uri="{FF2B5EF4-FFF2-40B4-BE49-F238E27FC236}">
                  <a16:creationId xmlns:a16="http://schemas.microsoft.com/office/drawing/2014/main" id="{1DF7E8A6-6728-4905-A7AE-0B9A2EF228D6}"/>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3" name="Rectangle 182">
              <a:extLst>
                <a:ext uri="{FF2B5EF4-FFF2-40B4-BE49-F238E27FC236}">
                  <a16:creationId xmlns:a16="http://schemas.microsoft.com/office/drawing/2014/main" id="{725EDC62-A9D3-4C20-9396-C3AE8F938B2B}"/>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4" name="Rectangle 183">
              <a:extLst>
                <a:ext uri="{FF2B5EF4-FFF2-40B4-BE49-F238E27FC236}">
                  <a16:creationId xmlns:a16="http://schemas.microsoft.com/office/drawing/2014/main" id="{6EC7B71C-DB1A-4EA1-B406-1ADBBA59F9E8}"/>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5" name="Rectangle 184">
              <a:extLst>
                <a:ext uri="{FF2B5EF4-FFF2-40B4-BE49-F238E27FC236}">
                  <a16:creationId xmlns:a16="http://schemas.microsoft.com/office/drawing/2014/main" id="{BE1865DD-A98F-4A94-985F-6D79D84615FB}"/>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86" name="Group 185">
            <a:extLst>
              <a:ext uri="{FF2B5EF4-FFF2-40B4-BE49-F238E27FC236}">
                <a16:creationId xmlns:a16="http://schemas.microsoft.com/office/drawing/2014/main" id="{80E0F489-AE37-42F8-889A-03CAFD853625}"/>
              </a:ext>
            </a:extLst>
          </p:cNvPr>
          <p:cNvGrpSpPr>
            <a:grpSpLocks noChangeAspect="1"/>
          </p:cNvGrpSpPr>
          <p:nvPr/>
        </p:nvGrpSpPr>
        <p:grpSpPr>
          <a:xfrm rot="2700000">
            <a:off x="9131842" y="2380682"/>
            <a:ext cx="1005840" cy="1005840"/>
            <a:chOff x="3383280" y="274320"/>
            <a:chExt cx="5669280" cy="5669280"/>
          </a:xfrm>
          <a:blipFill dpi="0" rotWithShape="0">
            <a:blip r:embed="rId7"/>
            <a:srcRect/>
            <a:stretch>
              <a:fillRect/>
            </a:stretch>
          </a:blipFill>
        </p:grpSpPr>
        <p:sp>
          <p:nvSpPr>
            <p:cNvPr id="187" name="Rectangle 186">
              <a:extLst>
                <a:ext uri="{FF2B5EF4-FFF2-40B4-BE49-F238E27FC236}">
                  <a16:creationId xmlns:a16="http://schemas.microsoft.com/office/drawing/2014/main" id="{B8FB2759-ECB7-474A-B664-55A9D770C1AE}"/>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8" name="Rectangle 187">
              <a:extLst>
                <a:ext uri="{FF2B5EF4-FFF2-40B4-BE49-F238E27FC236}">
                  <a16:creationId xmlns:a16="http://schemas.microsoft.com/office/drawing/2014/main" id="{B25DBCEF-273E-41E2-8F24-4E8411D6A236}"/>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9" name="Freeform: Shape 188">
              <a:extLst>
                <a:ext uri="{FF2B5EF4-FFF2-40B4-BE49-F238E27FC236}">
                  <a16:creationId xmlns:a16="http://schemas.microsoft.com/office/drawing/2014/main" id="{613C6A1D-7328-4DAE-A30F-ACD5B8857B98}"/>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0" name="Rectangle 189">
              <a:extLst>
                <a:ext uri="{FF2B5EF4-FFF2-40B4-BE49-F238E27FC236}">
                  <a16:creationId xmlns:a16="http://schemas.microsoft.com/office/drawing/2014/main" id="{5BDE190F-67B6-4C59-ABFC-2DE28C5CBED6}"/>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1" name="Rectangle 190">
              <a:extLst>
                <a:ext uri="{FF2B5EF4-FFF2-40B4-BE49-F238E27FC236}">
                  <a16:creationId xmlns:a16="http://schemas.microsoft.com/office/drawing/2014/main" id="{02B12739-C12A-41F9-A39A-38DCDF623574}"/>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2" name="Rectangle 191">
              <a:extLst>
                <a:ext uri="{FF2B5EF4-FFF2-40B4-BE49-F238E27FC236}">
                  <a16:creationId xmlns:a16="http://schemas.microsoft.com/office/drawing/2014/main" id="{01F861B4-ED20-4356-B0DC-E29D2F974D24}"/>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3" name="Rectangle 192">
              <a:extLst>
                <a:ext uri="{FF2B5EF4-FFF2-40B4-BE49-F238E27FC236}">
                  <a16:creationId xmlns:a16="http://schemas.microsoft.com/office/drawing/2014/main" id="{B5967245-6657-473C-8ED6-95378680B680}"/>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4" name="Rectangle 193">
              <a:extLst>
                <a:ext uri="{FF2B5EF4-FFF2-40B4-BE49-F238E27FC236}">
                  <a16:creationId xmlns:a16="http://schemas.microsoft.com/office/drawing/2014/main" id="{0318679E-26E3-47DD-B1AF-76C9416C0A8C}"/>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5" name="Rectangle 194">
              <a:extLst>
                <a:ext uri="{FF2B5EF4-FFF2-40B4-BE49-F238E27FC236}">
                  <a16:creationId xmlns:a16="http://schemas.microsoft.com/office/drawing/2014/main" id="{247B0E56-E289-4AAE-B827-DBBB27621AFA}"/>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96" name="TextBox 195">
            <a:extLst>
              <a:ext uri="{FF2B5EF4-FFF2-40B4-BE49-F238E27FC236}">
                <a16:creationId xmlns:a16="http://schemas.microsoft.com/office/drawing/2014/main" id="{8A2C55CA-159F-4645-99E2-4736000DA8A5}"/>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288197372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96"/>
                                        </p:tgtEl>
                                        <p:attrNameLst>
                                          <p:attrName>style.visibility</p:attrName>
                                        </p:attrNameLst>
                                      </p:cBhvr>
                                      <p:to>
                                        <p:strVal val="visible"/>
                                      </p:to>
                                    </p:set>
                                    <p:animEffect transition="in" filter="wipe(left)">
                                      <p:cBhvr>
                                        <p:cTn id="7" dur="1000"/>
                                        <p:tgtEl>
                                          <p:spTgt spid="196"/>
                                        </p:tgtEl>
                                      </p:cBhvr>
                                    </p:animEffect>
                                  </p:childTnLst>
                                </p:cTn>
                              </p:par>
                            </p:childTnLst>
                          </p:cTn>
                        </p:par>
                        <p:par>
                          <p:cTn id="8" fill="hold">
                            <p:stCondLst>
                              <p:cond delay="1000"/>
                            </p:stCondLst>
                            <p:childTnLst>
                              <p:par>
                                <p:cTn id="9" presetID="42" presetClass="entr" presetSubtype="0" fill="hold" nodeType="afterEffect">
                                  <p:stCondLst>
                                    <p:cond delay="0"/>
                                  </p:stCondLst>
                                  <p:childTnLst>
                                    <p:set>
                                      <p:cBhvr>
                                        <p:cTn id="10" dur="1" fill="hold">
                                          <p:stCondLst>
                                            <p:cond delay="0"/>
                                          </p:stCondLst>
                                        </p:cTn>
                                        <p:tgtEl>
                                          <p:spTgt spid="198"/>
                                        </p:tgtEl>
                                        <p:attrNameLst>
                                          <p:attrName>style.visibility</p:attrName>
                                        </p:attrNameLst>
                                      </p:cBhvr>
                                      <p:to>
                                        <p:strVal val="visible"/>
                                      </p:to>
                                    </p:set>
                                    <p:animEffect transition="in" filter="fade">
                                      <p:cBhvr>
                                        <p:cTn id="11" dur="1000"/>
                                        <p:tgtEl>
                                          <p:spTgt spid="198"/>
                                        </p:tgtEl>
                                      </p:cBhvr>
                                    </p:animEffect>
                                    <p:anim calcmode="lin" valueType="num">
                                      <p:cBhvr>
                                        <p:cTn id="12" dur="1000" fill="hold"/>
                                        <p:tgtEl>
                                          <p:spTgt spid="198"/>
                                        </p:tgtEl>
                                        <p:attrNameLst>
                                          <p:attrName>ppt_x</p:attrName>
                                        </p:attrNameLst>
                                      </p:cBhvr>
                                      <p:tavLst>
                                        <p:tav tm="0">
                                          <p:val>
                                            <p:strVal val="#ppt_x"/>
                                          </p:val>
                                        </p:tav>
                                        <p:tav tm="100000">
                                          <p:val>
                                            <p:strVal val="#ppt_x"/>
                                          </p:val>
                                        </p:tav>
                                      </p:tavLst>
                                    </p:anim>
                                    <p:anim calcmode="lin" valueType="num">
                                      <p:cBhvr>
                                        <p:cTn id="13" dur="1000" fill="hold"/>
                                        <p:tgtEl>
                                          <p:spTgt spid="198"/>
                                        </p:tgtEl>
                                        <p:attrNameLst>
                                          <p:attrName>ppt_y</p:attrName>
                                        </p:attrNameLst>
                                      </p:cBhvr>
                                      <p:tavLst>
                                        <p:tav tm="0">
                                          <p:val>
                                            <p:strVal val="#ppt_y+.1"/>
                                          </p:val>
                                        </p:tav>
                                        <p:tav tm="100000">
                                          <p:val>
                                            <p:strVal val="#ppt_y"/>
                                          </p:val>
                                        </p:tav>
                                      </p:tavLst>
                                    </p:anim>
                                  </p:childTnLst>
                                </p:cTn>
                              </p:par>
                            </p:childTnLst>
                          </p:cTn>
                        </p:par>
                        <p:par>
                          <p:cTn id="14" fill="hold">
                            <p:stCondLst>
                              <p:cond delay="2000"/>
                            </p:stCondLst>
                            <p:childTnLst>
                              <p:par>
                                <p:cTn id="15" presetID="2" presetClass="entr" presetSubtype="2" fill="hold" nodeType="afterEffect">
                                  <p:stCondLst>
                                    <p:cond delay="0"/>
                                  </p:stCondLst>
                                  <p:childTnLst>
                                    <p:set>
                                      <p:cBhvr>
                                        <p:cTn id="16" dur="1" fill="hold">
                                          <p:stCondLst>
                                            <p:cond delay="0"/>
                                          </p:stCondLst>
                                        </p:cTn>
                                        <p:tgtEl>
                                          <p:spTgt spid="4"/>
                                        </p:tgtEl>
                                        <p:attrNameLst>
                                          <p:attrName>style.visibility</p:attrName>
                                        </p:attrNameLst>
                                      </p:cBhvr>
                                      <p:to>
                                        <p:strVal val="visible"/>
                                      </p:to>
                                    </p:set>
                                    <p:anim calcmode="lin" valueType="num">
                                      <p:cBhvr additive="base">
                                        <p:cTn id="17" dur="500" fill="hold"/>
                                        <p:tgtEl>
                                          <p:spTgt spid="4"/>
                                        </p:tgtEl>
                                        <p:attrNameLst>
                                          <p:attrName>ppt_x</p:attrName>
                                        </p:attrNameLst>
                                      </p:cBhvr>
                                      <p:tavLst>
                                        <p:tav tm="0">
                                          <p:val>
                                            <p:strVal val="1+#ppt_w/2"/>
                                          </p:val>
                                        </p:tav>
                                        <p:tav tm="100000">
                                          <p:val>
                                            <p:strVal val="#ppt_x"/>
                                          </p:val>
                                        </p:tav>
                                      </p:tavLst>
                                    </p:anim>
                                    <p:anim calcmode="lin" valueType="num">
                                      <p:cBhvr additive="base">
                                        <p:cTn id="18" dur="500" fill="hold"/>
                                        <p:tgtEl>
                                          <p:spTgt spid="4"/>
                                        </p:tgtEl>
                                        <p:attrNameLst>
                                          <p:attrName>ppt_y</p:attrName>
                                        </p:attrNameLst>
                                      </p:cBhvr>
                                      <p:tavLst>
                                        <p:tav tm="0">
                                          <p:val>
                                            <p:strVal val="#ppt_y"/>
                                          </p:val>
                                        </p:tav>
                                        <p:tav tm="100000">
                                          <p:val>
                                            <p:strVal val="#ppt_y"/>
                                          </p:val>
                                        </p:tav>
                                      </p:tavLst>
                                    </p:anim>
                                  </p:childTnLst>
                                </p:cTn>
                              </p:par>
                            </p:childTnLst>
                          </p:cTn>
                        </p:par>
                        <p:par>
                          <p:cTn id="19" fill="hold">
                            <p:stCondLst>
                              <p:cond delay="2500"/>
                            </p:stCondLst>
                            <p:childTnLst>
                              <p:par>
                                <p:cTn id="20" presetID="22" presetClass="entr" presetSubtype="4" fill="hold" grpId="0" nodeType="afterEffect">
                                  <p:stCondLst>
                                    <p:cond delay="0"/>
                                  </p:stCondLst>
                                  <p:childTnLst>
                                    <p:set>
                                      <p:cBhvr>
                                        <p:cTn id="21" dur="1" fill="hold">
                                          <p:stCondLst>
                                            <p:cond delay="0"/>
                                          </p:stCondLst>
                                        </p:cTn>
                                        <p:tgtEl>
                                          <p:spTgt spid="2"/>
                                        </p:tgtEl>
                                        <p:attrNameLst>
                                          <p:attrName>style.visibility</p:attrName>
                                        </p:attrNameLst>
                                      </p:cBhvr>
                                      <p:to>
                                        <p:strVal val="visible"/>
                                      </p:to>
                                    </p:set>
                                    <p:animEffect transition="in" filter="wipe(down)">
                                      <p:cBhvr>
                                        <p:cTn id="22" dur="750"/>
                                        <p:tgtEl>
                                          <p:spTgt spid="2"/>
                                        </p:tgtEl>
                                      </p:cBhvr>
                                    </p:animEffect>
                                  </p:childTnLst>
                                </p:cTn>
                              </p:par>
                              <p:par>
                                <p:cTn id="23" presetID="22" presetClass="entr" presetSubtype="1" fill="hold" grpId="0" nodeType="withEffect">
                                  <p:stCondLst>
                                    <p:cond delay="0"/>
                                  </p:stCondLst>
                                  <p:childTnLst>
                                    <p:set>
                                      <p:cBhvr>
                                        <p:cTn id="24" dur="1" fill="hold">
                                          <p:stCondLst>
                                            <p:cond delay="0"/>
                                          </p:stCondLst>
                                        </p:cTn>
                                        <p:tgtEl>
                                          <p:spTgt spid="8"/>
                                        </p:tgtEl>
                                        <p:attrNameLst>
                                          <p:attrName>style.visibility</p:attrName>
                                        </p:attrNameLst>
                                      </p:cBhvr>
                                      <p:to>
                                        <p:strVal val="visible"/>
                                      </p:to>
                                    </p:set>
                                    <p:animEffect transition="in" filter="wipe(up)">
                                      <p:cBhvr>
                                        <p:cTn id="25" dur="750"/>
                                        <p:tgtEl>
                                          <p:spTgt spid="8"/>
                                        </p:tgtEl>
                                      </p:cBhvr>
                                    </p:animEffect>
                                  </p:childTnLst>
                                </p:cTn>
                              </p:par>
                            </p:childTnLst>
                          </p:cTn>
                        </p:par>
                        <p:par>
                          <p:cTn id="26" fill="hold">
                            <p:stCondLst>
                              <p:cond delay="3250"/>
                            </p:stCondLst>
                            <p:childTnLst>
                              <p:par>
                                <p:cTn id="27" presetID="42" presetClass="entr" presetSubtype="0" fill="hold" grpId="0" nodeType="afterEffect">
                                  <p:stCondLst>
                                    <p:cond delay="0"/>
                                  </p:stCondLst>
                                  <p:childTnLst>
                                    <p:set>
                                      <p:cBhvr>
                                        <p:cTn id="28" dur="1" fill="hold">
                                          <p:stCondLst>
                                            <p:cond delay="0"/>
                                          </p:stCondLst>
                                        </p:cTn>
                                        <p:tgtEl>
                                          <p:spTgt spid="12"/>
                                        </p:tgtEl>
                                        <p:attrNameLst>
                                          <p:attrName>style.visibility</p:attrName>
                                        </p:attrNameLst>
                                      </p:cBhvr>
                                      <p:to>
                                        <p:strVal val="visible"/>
                                      </p:to>
                                    </p:set>
                                    <p:animEffect transition="in" filter="fade">
                                      <p:cBhvr>
                                        <p:cTn id="29" dur="1000"/>
                                        <p:tgtEl>
                                          <p:spTgt spid="12"/>
                                        </p:tgtEl>
                                      </p:cBhvr>
                                    </p:animEffect>
                                    <p:anim calcmode="lin" valueType="num">
                                      <p:cBhvr>
                                        <p:cTn id="30" dur="1000" fill="hold"/>
                                        <p:tgtEl>
                                          <p:spTgt spid="12"/>
                                        </p:tgtEl>
                                        <p:attrNameLst>
                                          <p:attrName>ppt_x</p:attrName>
                                        </p:attrNameLst>
                                      </p:cBhvr>
                                      <p:tavLst>
                                        <p:tav tm="0">
                                          <p:val>
                                            <p:strVal val="#ppt_x"/>
                                          </p:val>
                                        </p:tav>
                                        <p:tav tm="100000">
                                          <p:val>
                                            <p:strVal val="#ppt_x"/>
                                          </p:val>
                                        </p:tav>
                                      </p:tavLst>
                                    </p:anim>
                                    <p:anim calcmode="lin" valueType="num">
                                      <p:cBhvr>
                                        <p:cTn id="31" dur="1000" fill="hold"/>
                                        <p:tgtEl>
                                          <p:spTgt spid="12"/>
                                        </p:tgtEl>
                                        <p:attrNameLst>
                                          <p:attrName>ppt_y</p:attrName>
                                        </p:attrNameLst>
                                      </p:cBhvr>
                                      <p:tavLst>
                                        <p:tav tm="0">
                                          <p:val>
                                            <p:strVal val="#ppt_y+.1"/>
                                          </p:val>
                                        </p:tav>
                                        <p:tav tm="100000">
                                          <p:val>
                                            <p:strVal val="#ppt_y"/>
                                          </p:val>
                                        </p:tav>
                                      </p:tavLst>
                                    </p:anim>
                                  </p:childTnLst>
                                </p:cTn>
                              </p:par>
                              <p:par>
                                <p:cTn id="32" presetID="42" presetClass="entr" presetSubtype="0" fill="hold" nodeType="withEffect">
                                  <p:stCondLst>
                                    <p:cond delay="0"/>
                                  </p:stCondLst>
                                  <p:childTnLst>
                                    <p:set>
                                      <p:cBhvr>
                                        <p:cTn id="33" dur="1" fill="hold">
                                          <p:stCondLst>
                                            <p:cond delay="0"/>
                                          </p:stCondLst>
                                        </p:cTn>
                                        <p:tgtEl>
                                          <p:spTgt spid="155"/>
                                        </p:tgtEl>
                                        <p:attrNameLst>
                                          <p:attrName>style.visibility</p:attrName>
                                        </p:attrNameLst>
                                      </p:cBhvr>
                                      <p:to>
                                        <p:strVal val="visible"/>
                                      </p:to>
                                    </p:set>
                                    <p:animEffect transition="in" filter="fade">
                                      <p:cBhvr>
                                        <p:cTn id="34" dur="1000"/>
                                        <p:tgtEl>
                                          <p:spTgt spid="155"/>
                                        </p:tgtEl>
                                      </p:cBhvr>
                                    </p:animEffect>
                                    <p:anim calcmode="lin" valueType="num">
                                      <p:cBhvr>
                                        <p:cTn id="35" dur="1000" fill="hold"/>
                                        <p:tgtEl>
                                          <p:spTgt spid="155"/>
                                        </p:tgtEl>
                                        <p:attrNameLst>
                                          <p:attrName>ppt_x</p:attrName>
                                        </p:attrNameLst>
                                      </p:cBhvr>
                                      <p:tavLst>
                                        <p:tav tm="0">
                                          <p:val>
                                            <p:strVal val="#ppt_x"/>
                                          </p:val>
                                        </p:tav>
                                        <p:tav tm="100000">
                                          <p:val>
                                            <p:strVal val="#ppt_x"/>
                                          </p:val>
                                        </p:tav>
                                      </p:tavLst>
                                    </p:anim>
                                    <p:anim calcmode="lin" valueType="num">
                                      <p:cBhvr>
                                        <p:cTn id="36" dur="1000" fill="hold"/>
                                        <p:tgtEl>
                                          <p:spTgt spid="155"/>
                                        </p:tgtEl>
                                        <p:attrNameLst>
                                          <p:attrName>ppt_y</p:attrName>
                                        </p:attrNameLst>
                                      </p:cBhvr>
                                      <p:tavLst>
                                        <p:tav tm="0">
                                          <p:val>
                                            <p:strVal val="#ppt_y+.1"/>
                                          </p:val>
                                        </p:tav>
                                        <p:tav tm="100000">
                                          <p:val>
                                            <p:strVal val="#ppt_y"/>
                                          </p:val>
                                        </p:tav>
                                      </p:tavLst>
                                    </p:anim>
                                  </p:childTnLst>
                                </p:cTn>
                              </p:par>
                              <p:par>
                                <p:cTn id="37" presetID="42" presetClass="entr" presetSubtype="0" fill="hold" grpId="0" nodeType="withEffect">
                                  <p:stCondLst>
                                    <p:cond delay="0"/>
                                  </p:stCondLst>
                                  <p:childTnLst>
                                    <p:set>
                                      <p:cBhvr>
                                        <p:cTn id="38" dur="1" fill="hold">
                                          <p:stCondLst>
                                            <p:cond delay="0"/>
                                          </p:stCondLst>
                                        </p:cTn>
                                        <p:tgtEl>
                                          <p:spTgt spid="11"/>
                                        </p:tgtEl>
                                        <p:attrNameLst>
                                          <p:attrName>style.visibility</p:attrName>
                                        </p:attrNameLst>
                                      </p:cBhvr>
                                      <p:to>
                                        <p:strVal val="visible"/>
                                      </p:to>
                                    </p:set>
                                    <p:animEffect transition="in" filter="fade">
                                      <p:cBhvr>
                                        <p:cTn id="39" dur="1000"/>
                                        <p:tgtEl>
                                          <p:spTgt spid="11"/>
                                        </p:tgtEl>
                                      </p:cBhvr>
                                    </p:animEffect>
                                    <p:anim calcmode="lin" valueType="num">
                                      <p:cBhvr>
                                        <p:cTn id="40" dur="1000" fill="hold"/>
                                        <p:tgtEl>
                                          <p:spTgt spid="11"/>
                                        </p:tgtEl>
                                        <p:attrNameLst>
                                          <p:attrName>ppt_x</p:attrName>
                                        </p:attrNameLst>
                                      </p:cBhvr>
                                      <p:tavLst>
                                        <p:tav tm="0">
                                          <p:val>
                                            <p:strVal val="#ppt_x"/>
                                          </p:val>
                                        </p:tav>
                                        <p:tav tm="100000">
                                          <p:val>
                                            <p:strVal val="#ppt_x"/>
                                          </p:val>
                                        </p:tav>
                                      </p:tavLst>
                                    </p:anim>
                                    <p:anim calcmode="lin" valueType="num">
                                      <p:cBhvr>
                                        <p:cTn id="41" dur="1000" fill="hold"/>
                                        <p:tgtEl>
                                          <p:spTgt spid="11"/>
                                        </p:tgtEl>
                                        <p:attrNameLst>
                                          <p:attrName>ppt_y</p:attrName>
                                        </p:attrNameLst>
                                      </p:cBhvr>
                                      <p:tavLst>
                                        <p:tav tm="0">
                                          <p:val>
                                            <p:strVal val="#ppt_y+.1"/>
                                          </p:val>
                                        </p:tav>
                                        <p:tav tm="100000">
                                          <p:val>
                                            <p:strVal val="#ppt_y"/>
                                          </p:val>
                                        </p:tav>
                                      </p:tavLst>
                                    </p:anim>
                                  </p:childTnLst>
                                </p:cTn>
                              </p:par>
                            </p:childTnLst>
                          </p:cTn>
                        </p:par>
                        <p:par>
                          <p:cTn id="42" fill="hold">
                            <p:stCondLst>
                              <p:cond delay="4250"/>
                            </p:stCondLst>
                            <p:childTnLst>
                              <p:par>
                                <p:cTn id="43" presetID="47" presetClass="entr" presetSubtype="0" fill="hold" grpId="0" nodeType="afterEffect">
                                  <p:stCondLst>
                                    <p:cond delay="0"/>
                                  </p:stCondLst>
                                  <p:childTnLst>
                                    <p:set>
                                      <p:cBhvr>
                                        <p:cTn id="44" dur="1" fill="hold">
                                          <p:stCondLst>
                                            <p:cond delay="0"/>
                                          </p:stCondLst>
                                        </p:cTn>
                                        <p:tgtEl>
                                          <p:spTgt spid="10"/>
                                        </p:tgtEl>
                                        <p:attrNameLst>
                                          <p:attrName>style.visibility</p:attrName>
                                        </p:attrNameLst>
                                      </p:cBhvr>
                                      <p:to>
                                        <p:strVal val="visible"/>
                                      </p:to>
                                    </p:set>
                                    <p:animEffect transition="in" filter="fade">
                                      <p:cBhvr>
                                        <p:cTn id="45" dur="1000"/>
                                        <p:tgtEl>
                                          <p:spTgt spid="10"/>
                                        </p:tgtEl>
                                      </p:cBhvr>
                                    </p:animEffect>
                                    <p:anim calcmode="lin" valueType="num">
                                      <p:cBhvr>
                                        <p:cTn id="46" dur="1000" fill="hold"/>
                                        <p:tgtEl>
                                          <p:spTgt spid="10"/>
                                        </p:tgtEl>
                                        <p:attrNameLst>
                                          <p:attrName>ppt_x</p:attrName>
                                        </p:attrNameLst>
                                      </p:cBhvr>
                                      <p:tavLst>
                                        <p:tav tm="0">
                                          <p:val>
                                            <p:strVal val="#ppt_x"/>
                                          </p:val>
                                        </p:tav>
                                        <p:tav tm="100000">
                                          <p:val>
                                            <p:strVal val="#ppt_x"/>
                                          </p:val>
                                        </p:tav>
                                      </p:tavLst>
                                    </p:anim>
                                    <p:anim calcmode="lin" valueType="num">
                                      <p:cBhvr>
                                        <p:cTn id="47" dur="1000" fill="hold"/>
                                        <p:tgtEl>
                                          <p:spTgt spid="10"/>
                                        </p:tgtEl>
                                        <p:attrNameLst>
                                          <p:attrName>ppt_y</p:attrName>
                                        </p:attrNameLst>
                                      </p:cBhvr>
                                      <p:tavLst>
                                        <p:tav tm="0">
                                          <p:val>
                                            <p:strVal val="#ppt_y-.1"/>
                                          </p:val>
                                        </p:tav>
                                        <p:tav tm="100000">
                                          <p:val>
                                            <p:strVal val="#ppt_y"/>
                                          </p:val>
                                        </p:tav>
                                      </p:tavLst>
                                    </p:anim>
                                  </p:childTnLst>
                                </p:cTn>
                              </p:par>
                            </p:childTnLst>
                          </p:cTn>
                        </p:par>
                        <p:par>
                          <p:cTn id="48" fill="hold">
                            <p:stCondLst>
                              <p:cond delay="5250"/>
                            </p:stCondLst>
                            <p:childTnLst>
                              <p:par>
                                <p:cTn id="49" presetID="2" presetClass="entr" presetSubtype="2" fill="hold" nodeType="afterEffect">
                                  <p:stCondLst>
                                    <p:cond delay="0"/>
                                  </p:stCondLst>
                                  <p:childTnLst>
                                    <p:set>
                                      <p:cBhvr>
                                        <p:cTn id="50" dur="1" fill="hold">
                                          <p:stCondLst>
                                            <p:cond delay="0"/>
                                          </p:stCondLst>
                                        </p:cTn>
                                        <p:tgtEl>
                                          <p:spTgt spid="110"/>
                                        </p:tgtEl>
                                        <p:attrNameLst>
                                          <p:attrName>style.visibility</p:attrName>
                                        </p:attrNameLst>
                                      </p:cBhvr>
                                      <p:to>
                                        <p:strVal val="visible"/>
                                      </p:to>
                                    </p:set>
                                    <p:anim calcmode="lin" valueType="num">
                                      <p:cBhvr additive="base">
                                        <p:cTn id="51" dur="500" fill="hold"/>
                                        <p:tgtEl>
                                          <p:spTgt spid="110"/>
                                        </p:tgtEl>
                                        <p:attrNameLst>
                                          <p:attrName>ppt_x</p:attrName>
                                        </p:attrNameLst>
                                      </p:cBhvr>
                                      <p:tavLst>
                                        <p:tav tm="0">
                                          <p:val>
                                            <p:strVal val="1+#ppt_w/2"/>
                                          </p:val>
                                        </p:tav>
                                        <p:tav tm="100000">
                                          <p:val>
                                            <p:strVal val="#ppt_x"/>
                                          </p:val>
                                        </p:tav>
                                      </p:tavLst>
                                    </p:anim>
                                    <p:anim calcmode="lin" valueType="num">
                                      <p:cBhvr additive="base">
                                        <p:cTn id="52" dur="500" fill="hold"/>
                                        <p:tgtEl>
                                          <p:spTgt spid="110"/>
                                        </p:tgtEl>
                                        <p:attrNameLst>
                                          <p:attrName>ppt_y</p:attrName>
                                        </p:attrNameLst>
                                      </p:cBhvr>
                                      <p:tavLst>
                                        <p:tav tm="0">
                                          <p:val>
                                            <p:strVal val="#ppt_y"/>
                                          </p:val>
                                        </p:tav>
                                        <p:tav tm="100000">
                                          <p:val>
                                            <p:strVal val="#ppt_y"/>
                                          </p:val>
                                        </p:tav>
                                      </p:tavLst>
                                    </p:anim>
                                  </p:childTnLst>
                                </p:cTn>
                              </p:par>
                            </p:childTnLst>
                          </p:cTn>
                        </p:par>
                        <p:par>
                          <p:cTn id="53" fill="hold">
                            <p:stCondLst>
                              <p:cond delay="5750"/>
                            </p:stCondLst>
                            <p:childTnLst>
                              <p:par>
                                <p:cTn id="54" presetID="22" presetClass="entr" presetSubtype="4" fill="hold" grpId="0" nodeType="afterEffect">
                                  <p:stCondLst>
                                    <p:cond delay="0"/>
                                  </p:stCondLst>
                                  <p:childTnLst>
                                    <p:set>
                                      <p:cBhvr>
                                        <p:cTn id="55" dur="1" fill="hold">
                                          <p:stCondLst>
                                            <p:cond delay="0"/>
                                          </p:stCondLst>
                                        </p:cTn>
                                        <p:tgtEl>
                                          <p:spTgt spid="108"/>
                                        </p:tgtEl>
                                        <p:attrNameLst>
                                          <p:attrName>style.visibility</p:attrName>
                                        </p:attrNameLst>
                                      </p:cBhvr>
                                      <p:to>
                                        <p:strVal val="visible"/>
                                      </p:to>
                                    </p:set>
                                    <p:animEffect transition="in" filter="wipe(down)">
                                      <p:cBhvr>
                                        <p:cTn id="56" dur="750"/>
                                        <p:tgtEl>
                                          <p:spTgt spid="108"/>
                                        </p:tgtEl>
                                      </p:cBhvr>
                                    </p:animEffect>
                                  </p:childTnLst>
                                </p:cTn>
                              </p:par>
                              <p:par>
                                <p:cTn id="57" presetID="22" presetClass="entr" presetSubtype="1" fill="hold" grpId="0" nodeType="withEffect">
                                  <p:stCondLst>
                                    <p:cond delay="0"/>
                                  </p:stCondLst>
                                  <p:childTnLst>
                                    <p:set>
                                      <p:cBhvr>
                                        <p:cTn id="58" dur="1" fill="hold">
                                          <p:stCondLst>
                                            <p:cond delay="0"/>
                                          </p:stCondLst>
                                        </p:cTn>
                                        <p:tgtEl>
                                          <p:spTgt spid="109"/>
                                        </p:tgtEl>
                                        <p:attrNameLst>
                                          <p:attrName>style.visibility</p:attrName>
                                        </p:attrNameLst>
                                      </p:cBhvr>
                                      <p:to>
                                        <p:strVal val="visible"/>
                                      </p:to>
                                    </p:set>
                                    <p:animEffect transition="in" filter="wipe(up)">
                                      <p:cBhvr>
                                        <p:cTn id="59" dur="750"/>
                                        <p:tgtEl>
                                          <p:spTgt spid="109"/>
                                        </p:tgtEl>
                                      </p:cBhvr>
                                    </p:animEffect>
                                  </p:childTnLst>
                                </p:cTn>
                              </p:par>
                            </p:childTnLst>
                          </p:cTn>
                        </p:par>
                        <p:par>
                          <p:cTn id="60" fill="hold">
                            <p:stCondLst>
                              <p:cond delay="6500"/>
                            </p:stCondLst>
                            <p:childTnLst>
                              <p:par>
                                <p:cTn id="61" presetID="42" presetClass="entr" presetSubtype="0" fill="hold" grpId="0" nodeType="afterEffect">
                                  <p:stCondLst>
                                    <p:cond delay="0"/>
                                  </p:stCondLst>
                                  <p:childTnLst>
                                    <p:set>
                                      <p:cBhvr>
                                        <p:cTn id="62" dur="1" fill="hold">
                                          <p:stCondLst>
                                            <p:cond delay="0"/>
                                          </p:stCondLst>
                                        </p:cTn>
                                        <p:tgtEl>
                                          <p:spTgt spid="115"/>
                                        </p:tgtEl>
                                        <p:attrNameLst>
                                          <p:attrName>style.visibility</p:attrName>
                                        </p:attrNameLst>
                                      </p:cBhvr>
                                      <p:to>
                                        <p:strVal val="visible"/>
                                      </p:to>
                                    </p:set>
                                    <p:animEffect transition="in" filter="fade">
                                      <p:cBhvr>
                                        <p:cTn id="63" dur="1000"/>
                                        <p:tgtEl>
                                          <p:spTgt spid="115"/>
                                        </p:tgtEl>
                                      </p:cBhvr>
                                    </p:animEffect>
                                    <p:anim calcmode="lin" valueType="num">
                                      <p:cBhvr>
                                        <p:cTn id="64" dur="1000" fill="hold"/>
                                        <p:tgtEl>
                                          <p:spTgt spid="115"/>
                                        </p:tgtEl>
                                        <p:attrNameLst>
                                          <p:attrName>ppt_x</p:attrName>
                                        </p:attrNameLst>
                                      </p:cBhvr>
                                      <p:tavLst>
                                        <p:tav tm="0">
                                          <p:val>
                                            <p:strVal val="#ppt_x"/>
                                          </p:val>
                                        </p:tav>
                                        <p:tav tm="100000">
                                          <p:val>
                                            <p:strVal val="#ppt_x"/>
                                          </p:val>
                                        </p:tav>
                                      </p:tavLst>
                                    </p:anim>
                                    <p:anim calcmode="lin" valueType="num">
                                      <p:cBhvr>
                                        <p:cTn id="65" dur="1000" fill="hold"/>
                                        <p:tgtEl>
                                          <p:spTgt spid="115"/>
                                        </p:tgtEl>
                                        <p:attrNameLst>
                                          <p:attrName>ppt_y</p:attrName>
                                        </p:attrNameLst>
                                      </p:cBhvr>
                                      <p:tavLst>
                                        <p:tav tm="0">
                                          <p:val>
                                            <p:strVal val="#ppt_y+.1"/>
                                          </p:val>
                                        </p:tav>
                                        <p:tav tm="100000">
                                          <p:val>
                                            <p:strVal val="#ppt_y"/>
                                          </p:val>
                                        </p:tav>
                                      </p:tavLst>
                                    </p:anim>
                                  </p:childTnLst>
                                </p:cTn>
                              </p:par>
                              <p:par>
                                <p:cTn id="66" presetID="42" presetClass="entr" presetSubtype="0" fill="hold" nodeType="withEffect">
                                  <p:stCondLst>
                                    <p:cond delay="0"/>
                                  </p:stCondLst>
                                  <p:childTnLst>
                                    <p:set>
                                      <p:cBhvr>
                                        <p:cTn id="67" dur="1" fill="hold">
                                          <p:stCondLst>
                                            <p:cond delay="0"/>
                                          </p:stCondLst>
                                        </p:cTn>
                                        <p:tgtEl>
                                          <p:spTgt spid="156"/>
                                        </p:tgtEl>
                                        <p:attrNameLst>
                                          <p:attrName>style.visibility</p:attrName>
                                        </p:attrNameLst>
                                      </p:cBhvr>
                                      <p:to>
                                        <p:strVal val="visible"/>
                                      </p:to>
                                    </p:set>
                                    <p:animEffect transition="in" filter="fade">
                                      <p:cBhvr>
                                        <p:cTn id="68" dur="1000"/>
                                        <p:tgtEl>
                                          <p:spTgt spid="156"/>
                                        </p:tgtEl>
                                      </p:cBhvr>
                                    </p:animEffect>
                                    <p:anim calcmode="lin" valueType="num">
                                      <p:cBhvr>
                                        <p:cTn id="69" dur="1000" fill="hold"/>
                                        <p:tgtEl>
                                          <p:spTgt spid="156"/>
                                        </p:tgtEl>
                                        <p:attrNameLst>
                                          <p:attrName>ppt_x</p:attrName>
                                        </p:attrNameLst>
                                      </p:cBhvr>
                                      <p:tavLst>
                                        <p:tav tm="0">
                                          <p:val>
                                            <p:strVal val="#ppt_x"/>
                                          </p:val>
                                        </p:tav>
                                        <p:tav tm="100000">
                                          <p:val>
                                            <p:strVal val="#ppt_x"/>
                                          </p:val>
                                        </p:tav>
                                      </p:tavLst>
                                    </p:anim>
                                    <p:anim calcmode="lin" valueType="num">
                                      <p:cBhvr>
                                        <p:cTn id="70" dur="1000" fill="hold"/>
                                        <p:tgtEl>
                                          <p:spTgt spid="156"/>
                                        </p:tgtEl>
                                        <p:attrNameLst>
                                          <p:attrName>ppt_y</p:attrName>
                                        </p:attrNameLst>
                                      </p:cBhvr>
                                      <p:tavLst>
                                        <p:tav tm="0">
                                          <p:val>
                                            <p:strVal val="#ppt_y+.1"/>
                                          </p:val>
                                        </p:tav>
                                        <p:tav tm="100000">
                                          <p:val>
                                            <p:strVal val="#ppt_y"/>
                                          </p:val>
                                        </p:tav>
                                      </p:tavLst>
                                    </p:anim>
                                  </p:childTnLst>
                                </p:cTn>
                              </p:par>
                              <p:par>
                                <p:cTn id="71" presetID="42" presetClass="entr" presetSubtype="0" fill="hold" grpId="0" nodeType="withEffect">
                                  <p:stCondLst>
                                    <p:cond delay="0"/>
                                  </p:stCondLst>
                                  <p:childTnLst>
                                    <p:set>
                                      <p:cBhvr>
                                        <p:cTn id="72" dur="1" fill="hold">
                                          <p:stCondLst>
                                            <p:cond delay="0"/>
                                          </p:stCondLst>
                                        </p:cTn>
                                        <p:tgtEl>
                                          <p:spTgt spid="114"/>
                                        </p:tgtEl>
                                        <p:attrNameLst>
                                          <p:attrName>style.visibility</p:attrName>
                                        </p:attrNameLst>
                                      </p:cBhvr>
                                      <p:to>
                                        <p:strVal val="visible"/>
                                      </p:to>
                                    </p:set>
                                    <p:animEffect transition="in" filter="fade">
                                      <p:cBhvr>
                                        <p:cTn id="73" dur="1000"/>
                                        <p:tgtEl>
                                          <p:spTgt spid="114"/>
                                        </p:tgtEl>
                                      </p:cBhvr>
                                    </p:animEffect>
                                    <p:anim calcmode="lin" valueType="num">
                                      <p:cBhvr>
                                        <p:cTn id="74" dur="1000" fill="hold"/>
                                        <p:tgtEl>
                                          <p:spTgt spid="114"/>
                                        </p:tgtEl>
                                        <p:attrNameLst>
                                          <p:attrName>ppt_x</p:attrName>
                                        </p:attrNameLst>
                                      </p:cBhvr>
                                      <p:tavLst>
                                        <p:tav tm="0">
                                          <p:val>
                                            <p:strVal val="#ppt_x"/>
                                          </p:val>
                                        </p:tav>
                                        <p:tav tm="100000">
                                          <p:val>
                                            <p:strVal val="#ppt_x"/>
                                          </p:val>
                                        </p:tav>
                                      </p:tavLst>
                                    </p:anim>
                                    <p:anim calcmode="lin" valueType="num">
                                      <p:cBhvr>
                                        <p:cTn id="75" dur="1000" fill="hold"/>
                                        <p:tgtEl>
                                          <p:spTgt spid="114"/>
                                        </p:tgtEl>
                                        <p:attrNameLst>
                                          <p:attrName>ppt_y</p:attrName>
                                        </p:attrNameLst>
                                      </p:cBhvr>
                                      <p:tavLst>
                                        <p:tav tm="0">
                                          <p:val>
                                            <p:strVal val="#ppt_y+.1"/>
                                          </p:val>
                                        </p:tav>
                                        <p:tav tm="100000">
                                          <p:val>
                                            <p:strVal val="#ppt_y"/>
                                          </p:val>
                                        </p:tav>
                                      </p:tavLst>
                                    </p:anim>
                                  </p:childTnLst>
                                </p:cTn>
                              </p:par>
                            </p:childTnLst>
                          </p:cTn>
                        </p:par>
                        <p:par>
                          <p:cTn id="76" fill="hold">
                            <p:stCondLst>
                              <p:cond delay="7500"/>
                            </p:stCondLst>
                            <p:childTnLst>
                              <p:par>
                                <p:cTn id="77" presetID="47" presetClass="entr" presetSubtype="0" fill="hold" grpId="0" nodeType="afterEffect">
                                  <p:stCondLst>
                                    <p:cond delay="0"/>
                                  </p:stCondLst>
                                  <p:childTnLst>
                                    <p:set>
                                      <p:cBhvr>
                                        <p:cTn id="78" dur="1" fill="hold">
                                          <p:stCondLst>
                                            <p:cond delay="0"/>
                                          </p:stCondLst>
                                        </p:cTn>
                                        <p:tgtEl>
                                          <p:spTgt spid="113"/>
                                        </p:tgtEl>
                                        <p:attrNameLst>
                                          <p:attrName>style.visibility</p:attrName>
                                        </p:attrNameLst>
                                      </p:cBhvr>
                                      <p:to>
                                        <p:strVal val="visible"/>
                                      </p:to>
                                    </p:set>
                                    <p:animEffect transition="in" filter="fade">
                                      <p:cBhvr>
                                        <p:cTn id="79" dur="1000"/>
                                        <p:tgtEl>
                                          <p:spTgt spid="113"/>
                                        </p:tgtEl>
                                      </p:cBhvr>
                                    </p:animEffect>
                                    <p:anim calcmode="lin" valueType="num">
                                      <p:cBhvr>
                                        <p:cTn id="80" dur="1000" fill="hold"/>
                                        <p:tgtEl>
                                          <p:spTgt spid="113"/>
                                        </p:tgtEl>
                                        <p:attrNameLst>
                                          <p:attrName>ppt_x</p:attrName>
                                        </p:attrNameLst>
                                      </p:cBhvr>
                                      <p:tavLst>
                                        <p:tav tm="0">
                                          <p:val>
                                            <p:strVal val="#ppt_x"/>
                                          </p:val>
                                        </p:tav>
                                        <p:tav tm="100000">
                                          <p:val>
                                            <p:strVal val="#ppt_x"/>
                                          </p:val>
                                        </p:tav>
                                      </p:tavLst>
                                    </p:anim>
                                    <p:anim calcmode="lin" valueType="num">
                                      <p:cBhvr>
                                        <p:cTn id="81" dur="1000" fill="hold"/>
                                        <p:tgtEl>
                                          <p:spTgt spid="113"/>
                                        </p:tgtEl>
                                        <p:attrNameLst>
                                          <p:attrName>ppt_y</p:attrName>
                                        </p:attrNameLst>
                                      </p:cBhvr>
                                      <p:tavLst>
                                        <p:tav tm="0">
                                          <p:val>
                                            <p:strVal val="#ppt_y-.1"/>
                                          </p:val>
                                        </p:tav>
                                        <p:tav tm="100000">
                                          <p:val>
                                            <p:strVal val="#ppt_y"/>
                                          </p:val>
                                        </p:tav>
                                      </p:tavLst>
                                    </p:anim>
                                  </p:childTnLst>
                                </p:cTn>
                              </p:par>
                            </p:childTnLst>
                          </p:cTn>
                        </p:par>
                        <p:par>
                          <p:cTn id="82" fill="hold">
                            <p:stCondLst>
                              <p:cond delay="8500"/>
                            </p:stCondLst>
                            <p:childTnLst>
                              <p:par>
                                <p:cTn id="83" presetID="2" presetClass="entr" presetSubtype="2" fill="hold" nodeType="afterEffect">
                                  <p:stCondLst>
                                    <p:cond delay="0"/>
                                  </p:stCondLst>
                                  <p:childTnLst>
                                    <p:set>
                                      <p:cBhvr>
                                        <p:cTn id="84" dur="1" fill="hold">
                                          <p:stCondLst>
                                            <p:cond delay="0"/>
                                          </p:stCondLst>
                                        </p:cTn>
                                        <p:tgtEl>
                                          <p:spTgt spid="118"/>
                                        </p:tgtEl>
                                        <p:attrNameLst>
                                          <p:attrName>style.visibility</p:attrName>
                                        </p:attrNameLst>
                                      </p:cBhvr>
                                      <p:to>
                                        <p:strVal val="visible"/>
                                      </p:to>
                                    </p:set>
                                    <p:anim calcmode="lin" valueType="num">
                                      <p:cBhvr additive="base">
                                        <p:cTn id="85" dur="500" fill="hold"/>
                                        <p:tgtEl>
                                          <p:spTgt spid="118"/>
                                        </p:tgtEl>
                                        <p:attrNameLst>
                                          <p:attrName>ppt_x</p:attrName>
                                        </p:attrNameLst>
                                      </p:cBhvr>
                                      <p:tavLst>
                                        <p:tav tm="0">
                                          <p:val>
                                            <p:strVal val="1+#ppt_w/2"/>
                                          </p:val>
                                        </p:tav>
                                        <p:tav tm="100000">
                                          <p:val>
                                            <p:strVal val="#ppt_x"/>
                                          </p:val>
                                        </p:tav>
                                      </p:tavLst>
                                    </p:anim>
                                    <p:anim calcmode="lin" valueType="num">
                                      <p:cBhvr additive="base">
                                        <p:cTn id="86" dur="500" fill="hold"/>
                                        <p:tgtEl>
                                          <p:spTgt spid="118"/>
                                        </p:tgtEl>
                                        <p:attrNameLst>
                                          <p:attrName>ppt_y</p:attrName>
                                        </p:attrNameLst>
                                      </p:cBhvr>
                                      <p:tavLst>
                                        <p:tav tm="0">
                                          <p:val>
                                            <p:strVal val="#ppt_y"/>
                                          </p:val>
                                        </p:tav>
                                        <p:tav tm="100000">
                                          <p:val>
                                            <p:strVal val="#ppt_y"/>
                                          </p:val>
                                        </p:tav>
                                      </p:tavLst>
                                    </p:anim>
                                  </p:childTnLst>
                                </p:cTn>
                              </p:par>
                            </p:childTnLst>
                          </p:cTn>
                        </p:par>
                        <p:par>
                          <p:cTn id="87" fill="hold">
                            <p:stCondLst>
                              <p:cond delay="9000"/>
                            </p:stCondLst>
                            <p:childTnLst>
                              <p:par>
                                <p:cTn id="88" presetID="22" presetClass="entr" presetSubtype="4" fill="hold" grpId="0" nodeType="afterEffect">
                                  <p:stCondLst>
                                    <p:cond delay="0"/>
                                  </p:stCondLst>
                                  <p:childTnLst>
                                    <p:set>
                                      <p:cBhvr>
                                        <p:cTn id="89" dur="1" fill="hold">
                                          <p:stCondLst>
                                            <p:cond delay="0"/>
                                          </p:stCondLst>
                                        </p:cTn>
                                        <p:tgtEl>
                                          <p:spTgt spid="116"/>
                                        </p:tgtEl>
                                        <p:attrNameLst>
                                          <p:attrName>style.visibility</p:attrName>
                                        </p:attrNameLst>
                                      </p:cBhvr>
                                      <p:to>
                                        <p:strVal val="visible"/>
                                      </p:to>
                                    </p:set>
                                    <p:animEffect transition="in" filter="wipe(down)">
                                      <p:cBhvr>
                                        <p:cTn id="90" dur="750"/>
                                        <p:tgtEl>
                                          <p:spTgt spid="116"/>
                                        </p:tgtEl>
                                      </p:cBhvr>
                                    </p:animEffect>
                                  </p:childTnLst>
                                </p:cTn>
                              </p:par>
                              <p:par>
                                <p:cTn id="91" presetID="22" presetClass="entr" presetSubtype="1" fill="hold" grpId="0" nodeType="withEffect">
                                  <p:stCondLst>
                                    <p:cond delay="0"/>
                                  </p:stCondLst>
                                  <p:childTnLst>
                                    <p:set>
                                      <p:cBhvr>
                                        <p:cTn id="92" dur="1" fill="hold">
                                          <p:stCondLst>
                                            <p:cond delay="0"/>
                                          </p:stCondLst>
                                        </p:cTn>
                                        <p:tgtEl>
                                          <p:spTgt spid="117"/>
                                        </p:tgtEl>
                                        <p:attrNameLst>
                                          <p:attrName>style.visibility</p:attrName>
                                        </p:attrNameLst>
                                      </p:cBhvr>
                                      <p:to>
                                        <p:strVal val="visible"/>
                                      </p:to>
                                    </p:set>
                                    <p:animEffect transition="in" filter="wipe(up)">
                                      <p:cBhvr>
                                        <p:cTn id="93" dur="750"/>
                                        <p:tgtEl>
                                          <p:spTgt spid="117"/>
                                        </p:tgtEl>
                                      </p:cBhvr>
                                    </p:animEffect>
                                  </p:childTnLst>
                                </p:cTn>
                              </p:par>
                            </p:childTnLst>
                          </p:cTn>
                        </p:par>
                        <p:par>
                          <p:cTn id="94" fill="hold">
                            <p:stCondLst>
                              <p:cond delay="9750"/>
                            </p:stCondLst>
                            <p:childTnLst>
                              <p:par>
                                <p:cTn id="95" presetID="42" presetClass="entr" presetSubtype="0" fill="hold" grpId="0" nodeType="afterEffect">
                                  <p:stCondLst>
                                    <p:cond delay="0"/>
                                  </p:stCondLst>
                                  <p:childTnLst>
                                    <p:set>
                                      <p:cBhvr>
                                        <p:cTn id="96" dur="1" fill="hold">
                                          <p:stCondLst>
                                            <p:cond delay="0"/>
                                          </p:stCondLst>
                                        </p:cTn>
                                        <p:tgtEl>
                                          <p:spTgt spid="123"/>
                                        </p:tgtEl>
                                        <p:attrNameLst>
                                          <p:attrName>style.visibility</p:attrName>
                                        </p:attrNameLst>
                                      </p:cBhvr>
                                      <p:to>
                                        <p:strVal val="visible"/>
                                      </p:to>
                                    </p:set>
                                    <p:animEffect transition="in" filter="fade">
                                      <p:cBhvr>
                                        <p:cTn id="97" dur="1000"/>
                                        <p:tgtEl>
                                          <p:spTgt spid="123"/>
                                        </p:tgtEl>
                                      </p:cBhvr>
                                    </p:animEffect>
                                    <p:anim calcmode="lin" valueType="num">
                                      <p:cBhvr>
                                        <p:cTn id="98" dur="1000" fill="hold"/>
                                        <p:tgtEl>
                                          <p:spTgt spid="123"/>
                                        </p:tgtEl>
                                        <p:attrNameLst>
                                          <p:attrName>ppt_x</p:attrName>
                                        </p:attrNameLst>
                                      </p:cBhvr>
                                      <p:tavLst>
                                        <p:tav tm="0">
                                          <p:val>
                                            <p:strVal val="#ppt_x"/>
                                          </p:val>
                                        </p:tav>
                                        <p:tav tm="100000">
                                          <p:val>
                                            <p:strVal val="#ppt_x"/>
                                          </p:val>
                                        </p:tav>
                                      </p:tavLst>
                                    </p:anim>
                                    <p:anim calcmode="lin" valueType="num">
                                      <p:cBhvr>
                                        <p:cTn id="99" dur="1000" fill="hold"/>
                                        <p:tgtEl>
                                          <p:spTgt spid="123"/>
                                        </p:tgtEl>
                                        <p:attrNameLst>
                                          <p:attrName>ppt_y</p:attrName>
                                        </p:attrNameLst>
                                      </p:cBhvr>
                                      <p:tavLst>
                                        <p:tav tm="0">
                                          <p:val>
                                            <p:strVal val="#ppt_y+.1"/>
                                          </p:val>
                                        </p:tav>
                                        <p:tav tm="100000">
                                          <p:val>
                                            <p:strVal val="#ppt_y"/>
                                          </p:val>
                                        </p:tav>
                                      </p:tavLst>
                                    </p:anim>
                                  </p:childTnLst>
                                </p:cTn>
                              </p:par>
                              <p:par>
                                <p:cTn id="100" presetID="42" presetClass="entr" presetSubtype="0" fill="hold" nodeType="withEffect">
                                  <p:stCondLst>
                                    <p:cond delay="0"/>
                                  </p:stCondLst>
                                  <p:childTnLst>
                                    <p:set>
                                      <p:cBhvr>
                                        <p:cTn id="101" dur="1" fill="hold">
                                          <p:stCondLst>
                                            <p:cond delay="0"/>
                                          </p:stCondLst>
                                        </p:cTn>
                                        <p:tgtEl>
                                          <p:spTgt spid="166"/>
                                        </p:tgtEl>
                                        <p:attrNameLst>
                                          <p:attrName>style.visibility</p:attrName>
                                        </p:attrNameLst>
                                      </p:cBhvr>
                                      <p:to>
                                        <p:strVal val="visible"/>
                                      </p:to>
                                    </p:set>
                                    <p:animEffect transition="in" filter="fade">
                                      <p:cBhvr>
                                        <p:cTn id="102" dur="1000"/>
                                        <p:tgtEl>
                                          <p:spTgt spid="166"/>
                                        </p:tgtEl>
                                      </p:cBhvr>
                                    </p:animEffect>
                                    <p:anim calcmode="lin" valueType="num">
                                      <p:cBhvr>
                                        <p:cTn id="103" dur="1000" fill="hold"/>
                                        <p:tgtEl>
                                          <p:spTgt spid="166"/>
                                        </p:tgtEl>
                                        <p:attrNameLst>
                                          <p:attrName>ppt_x</p:attrName>
                                        </p:attrNameLst>
                                      </p:cBhvr>
                                      <p:tavLst>
                                        <p:tav tm="0">
                                          <p:val>
                                            <p:strVal val="#ppt_x"/>
                                          </p:val>
                                        </p:tav>
                                        <p:tav tm="100000">
                                          <p:val>
                                            <p:strVal val="#ppt_x"/>
                                          </p:val>
                                        </p:tav>
                                      </p:tavLst>
                                    </p:anim>
                                    <p:anim calcmode="lin" valueType="num">
                                      <p:cBhvr>
                                        <p:cTn id="104" dur="1000" fill="hold"/>
                                        <p:tgtEl>
                                          <p:spTgt spid="166"/>
                                        </p:tgtEl>
                                        <p:attrNameLst>
                                          <p:attrName>ppt_y</p:attrName>
                                        </p:attrNameLst>
                                      </p:cBhvr>
                                      <p:tavLst>
                                        <p:tav tm="0">
                                          <p:val>
                                            <p:strVal val="#ppt_y+.1"/>
                                          </p:val>
                                        </p:tav>
                                        <p:tav tm="100000">
                                          <p:val>
                                            <p:strVal val="#ppt_y"/>
                                          </p:val>
                                        </p:tav>
                                      </p:tavLst>
                                    </p:anim>
                                  </p:childTnLst>
                                </p:cTn>
                              </p:par>
                              <p:par>
                                <p:cTn id="105" presetID="42" presetClass="entr" presetSubtype="0" fill="hold" grpId="0" nodeType="withEffect">
                                  <p:stCondLst>
                                    <p:cond delay="0"/>
                                  </p:stCondLst>
                                  <p:childTnLst>
                                    <p:set>
                                      <p:cBhvr>
                                        <p:cTn id="106" dur="1" fill="hold">
                                          <p:stCondLst>
                                            <p:cond delay="0"/>
                                          </p:stCondLst>
                                        </p:cTn>
                                        <p:tgtEl>
                                          <p:spTgt spid="122"/>
                                        </p:tgtEl>
                                        <p:attrNameLst>
                                          <p:attrName>style.visibility</p:attrName>
                                        </p:attrNameLst>
                                      </p:cBhvr>
                                      <p:to>
                                        <p:strVal val="visible"/>
                                      </p:to>
                                    </p:set>
                                    <p:animEffect transition="in" filter="fade">
                                      <p:cBhvr>
                                        <p:cTn id="107" dur="1000"/>
                                        <p:tgtEl>
                                          <p:spTgt spid="122"/>
                                        </p:tgtEl>
                                      </p:cBhvr>
                                    </p:animEffect>
                                    <p:anim calcmode="lin" valueType="num">
                                      <p:cBhvr>
                                        <p:cTn id="108" dur="1000" fill="hold"/>
                                        <p:tgtEl>
                                          <p:spTgt spid="122"/>
                                        </p:tgtEl>
                                        <p:attrNameLst>
                                          <p:attrName>ppt_x</p:attrName>
                                        </p:attrNameLst>
                                      </p:cBhvr>
                                      <p:tavLst>
                                        <p:tav tm="0">
                                          <p:val>
                                            <p:strVal val="#ppt_x"/>
                                          </p:val>
                                        </p:tav>
                                        <p:tav tm="100000">
                                          <p:val>
                                            <p:strVal val="#ppt_x"/>
                                          </p:val>
                                        </p:tav>
                                      </p:tavLst>
                                    </p:anim>
                                    <p:anim calcmode="lin" valueType="num">
                                      <p:cBhvr>
                                        <p:cTn id="109" dur="1000" fill="hold"/>
                                        <p:tgtEl>
                                          <p:spTgt spid="122"/>
                                        </p:tgtEl>
                                        <p:attrNameLst>
                                          <p:attrName>ppt_y</p:attrName>
                                        </p:attrNameLst>
                                      </p:cBhvr>
                                      <p:tavLst>
                                        <p:tav tm="0">
                                          <p:val>
                                            <p:strVal val="#ppt_y+.1"/>
                                          </p:val>
                                        </p:tav>
                                        <p:tav tm="100000">
                                          <p:val>
                                            <p:strVal val="#ppt_y"/>
                                          </p:val>
                                        </p:tav>
                                      </p:tavLst>
                                    </p:anim>
                                  </p:childTnLst>
                                </p:cTn>
                              </p:par>
                            </p:childTnLst>
                          </p:cTn>
                        </p:par>
                        <p:par>
                          <p:cTn id="110" fill="hold">
                            <p:stCondLst>
                              <p:cond delay="10750"/>
                            </p:stCondLst>
                            <p:childTnLst>
                              <p:par>
                                <p:cTn id="111" presetID="47" presetClass="entr" presetSubtype="0" fill="hold" grpId="0" nodeType="afterEffect">
                                  <p:stCondLst>
                                    <p:cond delay="0"/>
                                  </p:stCondLst>
                                  <p:childTnLst>
                                    <p:set>
                                      <p:cBhvr>
                                        <p:cTn id="112" dur="1" fill="hold">
                                          <p:stCondLst>
                                            <p:cond delay="0"/>
                                          </p:stCondLst>
                                        </p:cTn>
                                        <p:tgtEl>
                                          <p:spTgt spid="121"/>
                                        </p:tgtEl>
                                        <p:attrNameLst>
                                          <p:attrName>style.visibility</p:attrName>
                                        </p:attrNameLst>
                                      </p:cBhvr>
                                      <p:to>
                                        <p:strVal val="visible"/>
                                      </p:to>
                                    </p:set>
                                    <p:animEffect transition="in" filter="fade">
                                      <p:cBhvr>
                                        <p:cTn id="113" dur="1000"/>
                                        <p:tgtEl>
                                          <p:spTgt spid="121"/>
                                        </p:tgtEl>
                                      </p:cBhvr>
                                    </p:animEffect>
                                    <p:anim calcmode="lin" valueType="num">
                                      <p:cBhvr>
                                        <p:cTn id="114" dur="1000" fill="hold"/>
                                        <p:tgtEl>
                                          <p:spTgt spid="121"/>
                                        </p:tgtEl>
                                        <p:attrNameLst>
                                          <p:attrName>ppt_x</p:attrName>
                                        </p:attrNameLst>
                                      </p:cBhvr>
                                      <p:tavLst>
                                        <p:tav tm="0">
                                          <p:val>
                                            <p:strVal val="#ppt_x"/>
                                          </p:val>
                                        </p:tav>
                                        <p:tav tm="100000">
                                          <p:val>
                                            <p:strVal val="#ppt_x"/>
                                          </p:val>
                                        </p:tav>
                                      </p:tavLst>
                                    </p:anim>
                                    <p:anim calcmode="lin" valueType="num">
                                      <p:cBhvr>
                                        <p:cTn id="115" dur="1000" fill="hold"/>
                                        <p:tgtEl>
                                          <p:spTgt spid="121"/>
                                        </p:tgtEl>
                                        <p:attrNameLst>
                                          <p:attrName>ppt_y</p:attrName>
                                        </p:attrNameLst>
                                      </p:cBhvr>
                                      <p:tavLst>
                                        <p:tav tm="0">
                                          <p:val>
                                            <p:strVal val="#ppt_y-.1"/>
                                          </p:val>
                                        </p:tav>
                                        <p:tav tm="100000">
                                          <p:val>
                                            <p:strVal val="#ppt_y"/>
                                          </p:val>
                                        </p:tav>
                                      </p:tavLst>
                                    </p:anim>
                                  </p:childTnLst>
                                </p:cTn>
                              </p:par>
                            </p:childTnLst>
                          </p:cTn>
                        </p:par>
                        <p:par>
                          <p:cTn id="116" fill="hold">
                            <p:stCondLst>
                              <p:cond delay="11750"/>
                            </p:stCondLst>
                            <p:childTnLst>
                              <p:par>
                                <p:cTn id="117" presetID="2" presetClass="entr" presetSubtype="2" fill="hold" nodeType="afterEffect">
                                  <p:stCondLst>
                                    <p:cond delay="0"/>
                                  </p:stCondLst>
                                  <p:childTnLst>
                                    <p:set>
                                      <p:cBhvr>
                                        <p:cTn id="118" dur="1" fill="hold">
                                          <p:stCondLst>
                                            <p:cond delay="0"/>
                                          </p:stCondLst>
                                        </p:cTn>
                                        <p:tgtEl>
                                          <p:spTgt spid="126"/>
                                        </p:tgtEl>
                                        <p:attrNameLst>
                                          <p:attrName>style.visibility</p:attrName>
                                        </p:attrNameLst>
                                      </p:cBhvr>
                                      <p:to>
                                        <p:strVal val="visible"/>
                                      </p:to>
                                    </p:set>
                                    <p:anim calcmode="lin" valueType="num">
                                      <p:cBhvr additive="base">
                                        <p:cTn id="119" dur="500" fill="hold"/>
                                        <p:tgtEl>
                                          <p:spTgt spid="126"/>
                                        </p:tgtEl>
                                        <p:attrNameLst>
                                          <p:attrName>ppt_x</p:attrName>
                                        </p:attrNameLst>
                                      </p:cBhvr>
                                      <p:tavLst>
                                        <p:tav tm="0">
                                          <p:val>
                                            <p:strVal val="1+#ppt_w/2"/>
                                          </p:val>
                                        </p:tav>
                                        <p:tav tm="100000">
                                          <p:val>
                                            <p:strVal val="#ppt_x"/>
                                          </p:val>
                                        </p:tav>
                                      </p:tavLst>
                                    </p:anim>
                                    <p:anim calcmode="lin" valueType="num">
                                      <p:cBhvr additive="base">
                                        <p:cTn id="120" dur="500" fill="hold"/>
                                        <p:tgtEl>
                                          <p:spTgt spid="126"/>
                                        </p:tgtEl>
                                        <p:attrNameLst>
                                          <p:attrName>ppt_y</p:attrName>
                                        </p:attrNameLst>
                                      </p:cBhvr>
                                      <p:tavLst>
                                        <p:tav tm="0">
                                          <p:val>
                                            <p:strVal val="#ppt_y"/>
                                          </p:val>
                                        </p:tav>
                                        <p:tav tm="100000">
                                          <p:val>
                                            <p:strVal val="#ppt_y"/>
                                          </p:val>
                                        </p:tav>
                                      </p:tavLst>
                                    </p:anim>
                                  </p:childTnLst>
                                </p:cTn>
                              </p:par>
                            </p:childTnLst>
                          </p:cTn>
                        </p:par>
                        <p:par>
                          <p:cTn id="121" fill="hold">
                            <p:stCondLst>
                              <p:cond delay="12250"/>
                            </p:stCondLst>
                            <p:childTnLst>
                              <p:par>
                                <p:cTn id="122" presetID="22" presetClass="entr" presetSubtype="4" fill="hold" grpId="0" nodeType="afterEffect">
                                  <p:stCondLst>
                                    <p:cond delay="0"/>
                                  </p:stCondLst>
                                  <p:childTnLst>
                                    <p:set>
                                      <p:cBhvr>
                                        <p:cTn id="123" dur="1" fill="hold">
                                          <p:stCondLst>
                                            <p:cond delay="0"/>
                                          </p:stCondLst>
                                        </p:cTn>
                                        <p:tgtEl>
                                          <p:spTgt spid="124"/>
                                        </p:tgtEl>
                                        <p:attrNameLst>
                                          <p:attrName>style.visibility</p:attrName>
                                        </p:attrNameLst>
                                      </p:cBhvr>
                                      <p:to>
                                        <p:strVal val="visible"/>
                                      </p:to>
                                    </p:set>
                                    <p:animEffect transition="in" filter="wipe(down)">
                                      <p:cBhvr>
                                        <p:cTn id="124" dur="750"/>
                                        <p:tgtEl>
                                          <p:spTgt spid="124"/>
                                        </p:tgtEl>
                                      </p:cBhvr>
                                    </p:animEffect>
                                  </p:childTnLst>
                                </p:cTn>
                              </p:par>
                              <p:par>
                                <p:cTn id="125" presetID="22" presetClass="entr" presetSubtype="1" fill="hold" grpId="0" nodeType="withEffect">
                                  <p:stCondLst>
                                    <p:cond delay="0"/>
                                  </p:stCondLst>
                                  <p:childTnLst>
                                    <p:set>
                                      <p:cBhvr>
                                        <p:cTn id="126" dur="1" fill="hold">
                                          <p:stCondLst>
                                            <p:cond delay="0"/>
                                          </p:stCondLst>
                                        </p:cTn>
                                        <p:tgtEl>
                                          <p:spTgt spid="125"/>
                                        </p:tgtEl>
                                        <p:attrNameLst>
                                          <p:attrName>style.visibility</p:attrName>
                                        </p:attrNameLst>
                                      </p:cBhvr>
                                      <p:to>
                                        <p:strVal val="visible"/>
                                      </p:to>
                                    </p:set>
                                    <p:animEffect transition="in" filter="wipe(up)">
                                      <p:cBhvr>
                                        <p:cTn id="127" dur="750"/>
                                        <p:tgtEl>
                                          <p:spTgt spid="125"/>
                                        </p:tgtEl>
                                      </p:cBhvr>
                                    </p:animEffect>
                                  </p:childTnLst>
                                </p:cTn>
                              </p:par>
                            </p:childTnLst>
                          </p:cTn>
                        </p:par>
                        <p:par>
                          <p:cTn id="128" fill="hold">
                            <p:stCondLst>
                              <p:cond delay="13000"/>
                            </p:stCondLst>
                            <p:childTnLst>
                              <p:par>
                                <p:cTn id="129" presetID="42" presetClass="entr" presetSubtype="0" fill="hold" grpId="0" nodeType="afterEffect">
                                  <p:stCondLst>
                                    <p:cond delay="0"/>
                                  </p:stCondLst>
                                  <p:childTnLst>
                                    <p:set>
                                      <p:cBhvr>
                                        <p:cTn id="130" dur="1" fill="hold">
                                          <p:stCondLst>
                                            <p:cond delay="0"/>
                                          </p:stCondLst>
                                        </p:cTn>
                                        <p:tgtEl>
                                          <p:spTgt spid="131"/>
                                        </p:tgtEl>
                                        <p:attrNameLst>
                                          <p:attrName>style.visibility</p:attrName>
                                        </p:attrNameLst>
                                      </p:cBhvr>
                                      <p:to>
                                        <p:strVal val="visible"/>
                                      </p:to>
                                    </p:set>
                                    <p:animEffect transition="in" filter="fade">
                                      <p:cBhvr>
                                        <p:cTn id="131" dur="1000"/>
                                        <p:tgtEl>
                                          <p:spTgt spid="131"/>
                                        </p:tgtEl>
                                      </p:cBhvr>
                                    </p:animEffect>
                                    <p:anim calcmode="lin" valueType="num">
                                      <p:cBhvr>
                                        <p:cTn id="132" dur="1000" fill="hold"/>
                                        <p:tgtEl>
                                          <p:spTgt spid="131"/>
                                        </p:tgtEl>
                                        <p:attrNameLst>
                                          <p:attrName>ppt_x</p:attrName>
                                        </p:attrNameLst>
                                      </p:cBhvr>
                                      <p:tavLst>
                                        <p:tav tm="0">
                                          <p:val>
                                            <p:strVal val="#ppt_x"/>
                                          </p:val>
                                        </p:tav>
                                        <p:tav tm="100000">
                                          <p:val>
                                            <p:strVal val="#ppt_x"/>
                                          </p:val>
                                        </p:tav>
                                      </p:tavLst>
                                    </p:anim>
                                    <p:anim calcmode="lin" valueType="num">
                                      <p:cBhvr>
                                        <p:cTn id="133" dur="1000" fill="hold"/>
                                        <p:tgtEl>
                                          <p:spTgt spid="131"/>
                                        </p:tgtEl>
                                        <p:attrNameLst>
                                          <p:attrName>ppt_y</p:attrName>
                                        </p:attrNameLst>
                                      </p:cBhvr>
                                      <p:tavLst>
                                        <p:tav tm="0">
                                          <p:val>
                                            <p:strVal val="#ppt_y+.1"/>
                                          </p:val>
                                        </p:tav>
                                        <p:tav tm="100000">
                                          <p:val>
                                            <p:strVal val="#ppt_y"/>
                                          </p:val>
                                        </p:tav>
                                      </p:tavLst>
                                    </p:anim>
                                  </p:childTnLst>
                                </p:cTn>
                              </p:par>
                              <p:par>
                                <p:cTn id="134" presetID="42" presetClass="entr" presetSubtype="0" fill="hold" nodeType="withEffect">
                                  <p:stCondLst>
                                    <p:cond delay="0"/>
                                  </p:stCondLst>
                                  <p:childTnLst>
                                    <p:set>
                                      <p:cBhvr>
                                        <p:cTn id="135" dur="1" fill="hold">
                                          <p:stCondLst>
                                            <p:cond delay="0"/>
                                          </p:stCondLst>
                                        </p:cTn>
                                        <p:tgtEl>
                                          <p:spTgt spid="176"/>
                                        </p:tgtEl>
                                        <p:attrNameLst>
                                          <p:attrName>style.visibility</p:attrName>
                                        </p:attrNameLst>
                                      </p:cBhvr>
                                      <p:to>
                                        <p:strVal val="visible"/>
                                      </p:to>
                                    </p:set>
                                    <p:animEffect transition="in" filter="fade">
                                      <p:cBhvr>
                                        <p:cTn id="136" dur="1000"/>
                                        <p:tgtEl>
                                          <p:spTgt spid="176"/>
                                        </p:tgtEl>
                                      </p:cBhvr>
                                    </p:animEffect>
                                    <p:anim calcmode="lin" valueType="num">
                                      <p:cBhvr>
                                        <p:cTn id="137" dur="1000" fill="hold"/>
                                        <p:tgtEl>
                                          <p:spTgt spid="176"/>
                                        </p:tgtEl>
                                        <p:attrNameLst>
                                          <p:attrName>ppt_x</p:attrName>
                                        </p:attrNameLst>
                                      </p:cBhvr>
                                      <p:tavLst>
                                        <p:tav tm="0">
                                          <p:val>
                                            <p:strVal val="#ppt_x"/>
                                          </p:val>
                                        </p:tav>
                                        <p:tav tm="100000">
                                          <p:val>
                                            <p:strVal val="#ppt_x"/>
                                          </p:val>
                                        </p:tav>
                                      </p:tavLst>
                                    </p:anim>
                                    <p:anim calcmode="lin" valueType="num">
                                      <p:cBhvr>
                                        <p:cTn id="138" dur="1000" fill="hold"/>
                                        <p:tgtEl>
                                          <p:spTgt spid="176"/>
                                        </p:tgtEl>
                                        <p:attrNameLst>
                                          <p:attrName>ppt_y</p:attrName>
                                        </p:attrNameLst>
                                      </p:cBhvr>
                                      <p:tavLst>
                                        <p:tav tm="0">
                                          <p:val>
                                            <p:strVal val="#ppt_y+.1"/>
                                          </p:val>
                                        </p:tav>
                                        <p:tav tm="100000">
                                          <p:val>
                                            <p:strVal val="#ppt_y"/>
                                          </p:val>
                                        </p:tav>
                                      </p:tavLst>
                                    </p:anim>
                                  </p:childTnLst>
                                </p:cTn>
                              </p:par>
                              <p:par>
                                <p:cTn id="139" presetID="42" presetClass="entr" presetSubtype="0" fill="hold" grpId="0" nodeType="withEffect">
                                  <p:stCondLst>
                                    <p:cond delay="0"/>
                                  </p:stCondLst>
                                  <p:childTnLst>
                                    <p:set>
                                      <p:cBhvr>
                                        <p:cTn id="140" dur="1" fill="hold">
                                          <p:stCondLst>
                                            <p:cond delay="0"/>
                                          </p:stCondLst>
                                        </p:cTn>
                                        <p:tgtEl>
                                          <p:spTgt spid="130"/>
                                        </p:tgtEl>
                                        <p:attrNameLst>
                                          <p:attrName>style.visibility</p:attrName>
                                        </p:attrNameLst>
                                      </p:cBhvr>
                                      <p:to>
                                        <p:strVal val="visible"/>
                                      </p:to>
                                    </p:set>
                                    <p:animEffect transition="in" filter="fade">
                                      <p:cBhvr>
                                        <p:cTn id="141" dur="1000"/>
                                        <p:tgtEl>
                                          <p:spTgt spid="130"/>
                                        </p:tgtEl>
                                      </p:cBhvr>
                                    </p:animEffect>
                                    <p:anim calcmode="lin" valueType="num">
                                      <p:cBhvr>
                                        <p:cTn id="142" dur="1000" fill="hold"/>
                                        <p:tgtEl>
                                          <p:spTgt spid="130"/>
                                        </p:tgtEl>
                                        <p:attrNameLst>
                                          <p:attrName>ppt_x</p:attrName>
                                        </p:attrNameLst>
                                      </p:cBhvr>
                                      <p:tavLst>
                                        <p:tav tm="0">
                                          <p:val>
                                            <p:strVal val="#ppt_x"/>
                                          </p:val>
                                        </p:tav>
                                        <p:tav tm="100000">
                                          <p:val>
                                            <p:strVal val="#ppt_x"/>
                                          </p:val>
                                        </p:tav>
                                      </p:tavLst>
                                    </p:anim>
                                    <p:anim calcmode="lin" valueType="num">
                                      <p:cBhvr>
                                        <p:cTn id="143" dur="1000" fill="hold"/>
                                        <p:tgtEl>
                                          <p:spTgt spid="130"/>
                                        </p:tgtEl>
                                        <p:attrNameLst>
                                          <p:attrName>ppt_y</p:attrName>
                                        </p:attrNameLst>
                                      </p:cBhvr>
                                      <p:tavLst>
                                        <p:tav tm="0">
                                          <p:val>
                                            <p:strVal val="#ppt_y+.1"/>
                                          </p:val>
                                        </p:tav>
                                        <p:tav tm="100000">
                                          <p:val>
                                            <p:strVal val="#ppt_y"/>
                                          </p:val>
                                        </p:tav>
                                      </p:tavLst>
                                    </p:anim>
                                  </p:childTnLst>
                                </p:cTn>
                              </p:par>
                            </p:childTnLst>
                          </p:cTn>
                        </p:par>
                        <p:par>
                          <p:cTn id="144" fill="hold">
                            <p:stCondLst>
                              <p:cond delay="14000"/>
                            </p:stCondLst>
                            <p:childTnLst>
                              <p:par>
                                <p:cTn id="145" presetID="47" presetClass="entr" presetSubtype="0" fill="hold" grpId="0" nodeType="afterEffect">
                                  <p:stCondLst>
                                    <p:cond delay="0"/>
                                  </p:stCondLst>
                                  <p:childTnLst>
                                    <p:set>
                                      <p:cBhvr>
                                        <p:cTn id="146" dur="1" fill="hold">
                                          <p:stCondLst>
                                            <p:cond delay="0"/>
                                          </p:stCondLst>
                                        </p:cTn>
                                        <p:tgtEl>
                                          <p:spTgt spid="129"/>
                                        </p:tgtEl>
                                        <p:attrNameLst>
                                          <p:attrName>style.visibility</p:attrName>
                                        </p:attrNameLst>
                                      </p:cBhvr>
                                      <p:to>
                                        <p:strVal val="visible"/>
                                      </p:to>
                                    </p:set>
                                    <p:animEffect transition="in" filter="fade">
                                      <p:cBhvr>
                                        <p:cTn id="147" dur="1000"/>
                                        <p:tgtEl>
                                          <p:spTgt spid="129"/>
                                        </p:tgtEl>
                                      </p:cBhvr>
                                    </p:animEffect>
                                    <p:anim calcmode="lin" valueType="num">
                                      <p:cBhvr>
                                        <p:cTn id="148" dur="1000" fill="hold"/>
                                        <p:tgtEl>
                                          <p:spTgt spid="129"/>
                                        </p:tgtEl>
                                        <p:attrNameLst>
                                          <p:attrName>ppt_x</p:attrName>
                                        </p:attrNameLst>
                                      </p:cBhvr>
                                      <p:tavLst>
                                        <p:tav tm="0">
                                          <p:val>
                                            <p:strVal val="#ppt_x"/>
                                          </p:val>
                                        </p:tav>
                                        <p:tav tm="100000">
                                          <p:val>
                                            <p:strVal val="#ppt_x"/>
                                          </p:val>
                                        </p:tav>
                                      </p:tavLst>
                                    </p:anim>
                                    <p:anim calcmode="lin" valueType="num">
                                      <p:cBhvr>
                                        <p:cTn id="149" dur="1000" fill="hold"/>
                                        <p:tgtEl>
                                          <p:spTgt spid="129"/>
                                        </p:tgtEl>
                                        <p:attrNameLst>
                                          <p:attrName>ppt_y</p:attrName>
                                        </p:attrNameLst>
                                      </p:cBhvr>
                                      <p:tavLst>
                                        <p:tav tm="0">
                                          <p:val>
                                            <p:strVal val="#ppt_y-.1"/>
                                          </p:val>
                                        </p:tav>
                                        <p:tav tm="100000">
                                          <p:val>
                                            <p:strVal val="#ppt_y"/>
                                          </p:val>
                                        </p:tav>
                                      </p:tavLst>
                                    </p:anim>
                                  </p:childTnLst>
                                </p:cTn>
                              </p:par>
                            </p:childTnLst>
                          </p:cTn>
                        </p:par>
                        <p:par>
                          <p:cTn id="150" fill="hold">
                            <p:stCondLst>
                              <p:cond delay="15000"/>
                            </p:stCondLst>
                            <p:childTnLst>
                              <p:par>
                                <p:cTn id="151" presetID="2" presetClass="entr" presetSubtype="2" fill="hold" nodeType="afterEffect">
                                  <p:stCondLst>
                                    <p:cond delay="0"/>
                                  </p:stCondLst>
                                  <p:childTnLst>
                                    <p:set>
                                      <p:cBhvr>
                                        <p:cTn id="152" dur="1" fill="hold">
                                          <p:stCondLst>
                                            <p:cond delay="0"/>
                                          </p:stCondLst>
                                        </p:cTn>
                                        <p:tgtEl>
                                          <p:spTgt spid="134"/>
                                        </p:tgtEl>
                                        <p:attrNameLst>
                                          <p:attrName>style.visibility</p:attrName>
                                        </p:attrNameLst>
                                      </p:cBhvr>
                                      <p:to>
                                        <p:strVal val="visible"/>
                                      </p:to>
                                    </p:set>
                                    <p:anim calcmode="lin" valueType="num">
                                      <p:cBhvr additive="base">
                                        <p:cTn id="153" dur="500" fill="hold"/>
                                        <p:tgtEl>
                                          <p:spTgt spid="134"/>
                                        </p:tgtEl>
                                        <p:attrNameLst>
                                          <p:attrName>ppt_x</p:attrName>
                                        </p:attrNameLst>
                                      </p:cBhvr>
                                      <p:tavLst>
                                        <p:tav tm="0">
                                          <p:val>
                                            <p:strVal val="1+#ppt_w/2"/>
                                          </p:val>
                                        </p:tav>
                                        <p:tav tm="100000">
                                          <p:val>
                                            <p:strVal val="#ppt_x"/>
                                          </p:val>
                                        </p:tav>
                                      </p:tavLst>
                                    </p:anim>
                                    <p:anim calcmode="lin" valueType="num">
                                      <p:cBhvr additive="base">
                                        <p:cTn id="154" dur="500" fill="hold"/>
                                        <p:tgtEl>
                                          <p:spTgt spid="134"/>
                                        </p:tgtEl>
                                        <p:attrNameLst>
                                          <p:attrName>ppt_y</p:attrName>
                                        </p:attrNameLst>
                                      </p:cBhvr>
                                      <p:tavLst>
                                        <p:tav tm="0">
                                          <p:val>
                                            <p:strVal val="#ppt_y"/>
                                          </p:val>
                                        </p:tav>
                                        <p:tav tm="100000">
                                          <p:val>
                                            <p:strVal val="#ppt_y"/>
                                          </p:val>
                                        </p:tav>
                                      </p:tavLst>
                                    </p:anim>
                                  </p:childTnLst>
                                </p:cTn>
                              </p:par>
                            </p:childTnLst>
                          </p:cTn>
                        </p:par>
                        <p:par>
                          <p:cTn id="155" fill="hold">
                            <p:stCondLst>
                              <p:cond delay="15500"/>
                            </p:stCondLst>
                            <p:childTnLst>
                              <p:par>
                                <p:cTn id="156" presetID="22" presetClass="entr" presetSubtype="4" fill="hold" grpId="0" nodeType="afterEffect">
                                  <p:stCondLst>
                                    <p:cond delay="0"/>
                                  </p:stCondLst>
                                  <p:childTnLst>
                                    <p:set>
                                      <p:cBhvr>
                                        <p:cTn id="157" dur="1" fill="hold">
                                          <p:stCondLst>
                                            <p:cond delay="0"/>
                                          </p:stCondLst>
                                        </p:cTn>
                                        <p:tgtEl>
                                          <p:spTgt spid="132"/>
                                        </p:tgtEl>
                                        <p:attrNameLst>
                                          <p:attrName>style.visibility</p:attrName>
                                        </p:attrNameLst>
                                      </p:cBhvr>
                                      <p:to>
                                        <p:strVal val="visible"/>
                                      </p:to>
                                    </p:set>
                                    <p:animEffect transition="in" filter="wipe(down)">
                                      <p:cBhvr>
                                        <p:cTn id="158" dur="750"/>
                                        <p:tgtEl>
                                          <p:spTgt spid="132"/>
                                        </p:tgtEl>
                                      </p:cBhvr>
                                    </p:animEffect>
                                  </p:childTnLst>
                                </p:cTn>
                              </p:par>
                              <p:par>
                                <p:cTn id="159" presetID="22" presetClass="entr" presetSubtype="1" fill="hold" grpId="0" nodeType="withEffect">
                                  <p:stCondLst>
                                    <p:cond delay="0"/>
                                  </p:stCondLst>
                                  <p:childTnLst>
                                    <p:set>
                                      <p:cBhvr>
                                        <p:cTn id="160" dur="1" fill="hold">
                                          <p:stCondLst>
                                            <p:cond delay="0"/>
                                          </p:stCondLst>
                                        </p:cTn>
                                        <p:tgtEl>
                                          <p:spTgt spid="133"/>
                                        </p:tgtEl>
                                        <p:attrNameLst>
                                          <p:attrName>style.visibility</p:attrName>
                                        </p:attrNameLst>
                                      </p:cBhvr>
                                      <p:to>
                                        <p:strVal val="visible"/>
                                      </p:to>
                                    </p:set>
                                    <p:animEffect transition="in" filter="wipe(up)">
                                      <p:cBhvr>
                                        <p:cTn id="161" dur="750"/>
                                        <p:tgtEl>
                                          <p:spTgt spid="133"/>
                                        </p:tgtEl>
                                      </p:cBhvr>
                                    </p:animEffect>
                                  </p:childTnLst>
                                </p:cTn>
                              </p:par>
                            </p:childTnLst>
                          </p:cTn>
                        </p:par>
                        <p:par>
                          <p:cTn id="162" fill="hold">
                            <p:stCondLst>
                              <p:cond delay="16250"/>
                            </p:stCondLst>
                            <p:childTnLst>
                              <p:par>
                                <p:cTn id="163" presetID="42" presetClass="entr" presetSubtype="0" fill="hold" grpId="0" nodeType="afterEffect">
                                  <p:stCondLst>
                                    <p:cond delay="0"/>
                                  </p:stCondLst>
                                  <p:childTnLst>
                                    <p:set>
                                      <p:cBhvr>
                                        <p:cTn id="164" dur="1" fill="hold">
                                          <p:stCondLst>
                                            <p:cond delay="0"/>
                                          </p:stCondLst>
                                        </p:cTn>
                                        <p:tgtEl>
                                          <p:spTgt spid="139"/>
                                        </p:tgtEl>
                                        <p:attrNameLst>
                                          <p:attrName>style.visibility</p:attrName>
                                        </p:attrNameLst>
                                      </p:cBhvr>
                                      <p:to>
                                        <p:strVal val="visible"/>
                                      </p:to>
                                    </p:set>
                                    <p:animEffect transition="in" filter="fade">
                                      <p:cBhvr>
                                        <p:cTn id="165" dur="1000"/>
                                        <p:tgtEl>
                                          <p:spTgt spid="139"/>
                                        </p:tgtEl>
                                      </p:cBhvr>
                                    </p:animEffect>
                                    <p:anim calcmode="lin" valueType="num">
                                      <p:cBhvr>
                                        <p:cTn id="166" dur="1000" fill="hold"/>
                                        <p:tgtEl>
                                          <p:spTgt spid="139"/>
                                        </p:tgtEl>
                                        <p:attrNameLst>
                                          <p:attrName>ppt_x</p:attrName>
                                        </p:attrNameLst>
                                      </p:cBhvr>
                                      <p:tavLst>
                                        <p:tav tm="0">
                                          <p:val>
                                            <p:strVal val="#ppt_x"/>
                                          </p:val>
                                        </p:tav>
                                        <p:tav tm="100000">
                                          <p:val>
                                            <p:strVal val="#ppt_x"/>
                                          </p:val>
                                        </p:tav>
                                      </p:tavLst>
                                    </p:anim>
                                    <p:anim calcmode="lin" valueType="num">
                                      <p:cBhvr>
                                        <p:cTn id="167" dur="1000" fill="hold"/>
                                        <p:tgtEl>
                                          <p:spTgt spid="139"/>
                                        </p:tgtEl>
                                        <p:attrNameLst>
                                          <p:attrName>ppt_y</p:attrName>
                                        </p:attrNameLst>
                                      </p:cBhvr>
                                      <p:tavLst>
                                        <p:tav tm="0">
                                          <p:val>
                                            <p:strVal val="#ppt_y+.1"/>
                                          </p:val>
                                        </p:tav>
                                        <p:tav tm="100000">
                                          <p:val>
                                            <p:strVal val="#ppt_y"/>
                                          </p:val>
                                        </p:tav>
                                      </p:tavLst>
                                    </p:anim>
                                  </p:childTnLst>
                                </p:cTn>
                              </p:par>
                              <p:par>
                                <p:cTn id="168" presetID="42" presetClass="entr" presetSubtype="0" fill="hold" nodeType="withEffect">
                                  <p:stCondLst>
                                    <p:cond delay="0"/>
                                  </p:stCondLst>
                                  <p:childTnLst>
                                    <p:set>
                                      <p:cBhvr>
                                        <p:cTn id="169" dur="1" fill="hold">
                                          <p:stCondLst>
                                            <p:cond delay="0"/>
                                          </p:stCondLst>
                                        </p:cTn>
                                        <p:tgtEl>
                                          <p:spTgt spid="186"/>
                                        </p:tgtEl>
                                        <p:attrNameLst>
                                          <p:attrName>style.visibility</p:attrName>
                                        </p:attrNameLst>
                                      </p:cBhvr>
                                      <p:to>
                                        <p:strVal val="visible"/>
                                      </p:to>
                                    </p:set>
                                    <p:animEffect transition="in" filter="fade">
                                      <p:cBhvr>
                                        <p:cTn id="170" dur="1000"/>
                                        <p:tgtEl>
                                          <p:spTgt spid="186"/>
                                        </p:tgtEl>
                                      </p:cBhvr>
                                    </p:animEffect>
                                    <p:anim calcmode="lin" valueType="num">
                                      <p:cBhvr>
                                        <p:cTn id="171" dur="1000" fill="hold"/>
                                        <p:tgtEl>
                                          <p:spTgt spid="186"/>
                                        </p:tgtEl>
                                        <p:attrNameLst>
                                          <p:attrName>ppt_x</p:attrName>
                                        </p:attrNameLst>
                                      </p:cBhvr>
                                      <p:tavLst>
                                        <p:tav tm="0">
                                          <p:val>
                                            <p:strVal val="#ppt_x"/>
                                          </p:val>
                                        </p:tav>
                                        <p:tav tm="100000">
                                          <p:val>
                                            <p:strVal val="#ppt_x"/>
                                          </p:val>
                                        </p:tav>
                                      </p:tavLst>
                                    </p:anim>
                                    <p:anim calcmode="lin" valueType="num">
                                      <p:cBhvr>
                                        <p:cTn id="172" dur="1000" fill="hold"/>
                                        <p:tgtEl>
                                          <p:spTgt spid="186"/>
                                        </p:tgtEl>
                                        <p:attrNameLst>
                                          <p:attrName>ppt_y</p:attrName>
                                        </p:attrNameLst>
                                      </p:cBhvr>
                                      <p:tavLst>
                                        <p:tav tm="0">
                                          <p:val>
                                            <p:strVal val="#ppt_y+.1"/>
                                          </p:val>
                                        </p:tav>
                                        <p:tav tm="100000">
                                          <p:val>
                                            <p:strVal val="#ppt_y"/>
                                          </p:val>
                                        </p:tav>
                                      </p:tavLst>
                                    </p:anim>
                                  </p:childTnLst>
                                </p:cTn>
                              </p:par>
                              <p:par>
                                <p:cTn id="173" presetID="42" presetClass="entr" presetSubtype="0" fill="hold" grpId="0" nodeType="withEffect">
                                  <p:stCondLst>
                                    <p:cond delay="0"/>
                                  </p:stCondLst>
                                  <p:childTnLst>
                                    <p:set>
                                      <p:cBhvr>
                                        <p:cTn id="174" dur="1" fill="hold">
                                          <p:stCondLst>
                                            <p:cond delay="0"/>
                                          </p:stCondLst>
                                        </p:cTn>
                                        <p:tgtEl>
                                          <p:spTgt spid="138"/>
                                        </p:tgtEl>
                                        <p:attrNameLst>
                                          <p:attrName>style.visibility</p:attrName>
                                        </p:attrNameLst>
                                      </p:cBhvr>
                                      <p:to>
                                        <p:strVal val="visible"/>
                                      </p:to>
                                    </p:set>
                                    <p:animEffect transition="in" filter="fade">
                                      <p:cBhvr>
                                        <p:cTn id="175" dur="1000"/>
                                        <p:tgtEl>
                                          <p:spTgt spid="138"/>
                                        </p:tgtEl>
                                      </p:cBhvr>
                                    </p:animEffect>
                                    <p:anim calcmode="lin" valueType="num">
                                      <p:cBhvr>
                                        <p:cTn id="176" dur="1000" fill="hold"/>
                                        <p:tgtEl>
                                          <p:spTgt spid="138"/>
                                        </p:tgtEl>
                                        <p:attrNameLst>
                                          <p:attrName>ppt_x</p:attrName>
                                        </p:attrNameLst>
                                      </p:cBhvr>
                                      <p:tavLst>
                                        <p:tav tm="0">
                                          <p:val>
                                            <p:strVal val="#ppt_x"/>
                                          </p:val>
                                        </p:tav>
                                        <p:tav tm="100000">
                                          <p:val>
                                            <p:strVal val="#ppt_x"/>
                                          </p:val>
                                        </p:tav>
                                      </p:tavLst>
                                    </p:anim>
                                    <p:anim calcmode="lin" valueType="num">
                                      <p:cBhvr>
                                        <p:cTn id="177" dur="1000" fill="hold"/>
                                        <p:tgtEl>
                                          <p:spTgt spid="138"/>
                                        </p:tgtEl>
                                        <p:attrNameLst>
                                          <p:attrName>ppt_y</p:attrName>
                                        </p:attrNameLst>
                                      </p:cBhvr>
                                      <p:tavLst>
                                        <p:tav tm="0">
                                          <p:val>
                                            <p:strVal val="#ppt_y+.1"/>
                                          </p:val>
                                        </p:tav>
                                        <p:tav tm="100000">
                                          <p:val>
                                            <p:strVal val="#ppt_y"/>
                                          </p:val>
                                        </p:tav>
                                      </p:tavLst>
                                    </p:anim>
                                  </p:childTnLst>
                                </p:cTn>
                              </p:par>
                            </p:childTnLst>
                          </p:cTn>
                        </p:par>
                        <p:par>
                          <p:cTn id="178" fill="hold">
                            <p:stCondLst>
                              <p:cond delay="17250"/>
                            </p:stCondLst>
                            <p:childTnLst>
                              <p:par>
                                <p:cTn id="179" presetID="47" presetClass="entr" presetSubtype="0" fill="hold" grpId="0" nodeType="afterEffect">
                                  <p:stCondLst>
                                    <p:cond delay="0"/>
                                  </p:stCondLst>
                                  <p:childTnLst>
                                    <p:set>
                                      <p:cBhvr>
                                        <p:cTn id="180" dur="1" fill="hold">
                                          <p:stCondLst>
                                            <p:cond delay="0"/>
                                          </p:stCondLst>
                                        </p:cTn>
                                        <p:tgtEl>
                                          <p:spTgt spid="137"/>
                                        </p:tgtEl>
                                        <p:attrNameLst>
                                          <p:attrName>style.visibility</p:attrName>
                                        </p:attrNameLst>
                                      </p:cBhvr>
                                      <p:to>
                                        <p:strVal val="visible"/>
                                      </p:to>
                                    </p:set>
                                    <p:animEffect transition="in" filter="fade">
                                      <p:cBhvr>
                                        <p:cTn id="181" dur="1000"/>
                                        <p:tgtEl>
                                          <p:spTgt spid="137"/>
                                        </p:tgtEl>
                                      </p:cBhvr>
                                    </p:animEffect>
                                    <p:anim calcmode="lin" valueType="num">
                                      <p:cBhvr>
                                        <p:cTn id="182" dur="1000" fill="hold"/>
                                        <p:tgtEl>
                                          <p:spTgt spid="137"/>
                                        </p:tgtEl>
                                        <p:attrNameLst>
                                          <p:attrName>ppt_x</p:attrName>
                                        </p:attrNameLst>
                                      </p:cBhvr>
                                      <p:tavLst>
                                        <p:tav tm="0">
                                          <p:val>
                                            <p:strVal val="#ppt_x"/>
                                          </p:val>
                                        </p:tav>
                                        <p:tav tm="100000">
                                          <p:val>
                                            <p:strVal val="#ppt_x"/>
                                          </p:val>
                                        </p:tav>
                                      </p:tavLst>
                                    </p:anim>
                                    <p:anim calcmode="lin" valueType="num">
                                      <p:cBhvr>
                                        <p:cTn id="183" dur="1000" fill="hold"/>
                                        <p:tgtEl>
                                          <p:spTgt spid="13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8" grpId="0" animBg="1"/>
      <p:bldP spid="10" grpId="0"/>
      <p:bldP spid="11" grpId="0"/>
      <p:bldP spid="12" grpId="0"/>
      <p:bldP spid="108" grpId="0" animBg="1"/>
      <p:bldP spid="109" grpId="0" animBg="1"/>
      <p:bldP spid="113" grpId="0"/>
      <p:bldP spid="114" grpId="0"/>
      <p:bldP spid="115" grpId="0"/>
      <p:bldP spid="116" grpId="0" animBg="1"/>
      <p:bldP spid="117" grpId="0" animBg="1"/>
      <p:bldP spid="121" grpId="0"/>
      <p:bldP spid="122" grpId="0"/>
      <p:bldP spid="123" grpId="0"/>
      <p:bldP spid="124" grpId="0" animBg="1"/>
      <p:bldP spid="125" grpId="0" animBg="1"/>
      <p:bldP spid="129" grpId="0"/>
      <p:bldP spid="130" grpId="0"/>
      <p:bldP spid="131" grpId="0"/>
      <p:bldP spid="132" grpId="0" animBg="1"/>
      <p:bldP spid="133" grpId="0" animBg="1"/>
      <p:bldP spid="137" grpId="0"/>
      <p:bldP spid="138" grpId="0"/>
      <p:bldP spid="139" grpId="0"/>
      <p:bldP spid="196" grpId="0"/>
    </p:bldLst>
  </p:timing>
</p:sld>
</file>

<file path=ppt/slides/slide8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133" name="Rectangle: Rounded Corners 132">
            <a:extLst>
              <a:ext uri="{FF2B5EF4-FFF2-40B4-BE49-F238E27FC236}">
                <a16:creationId xmlns:a16="http://schemas.microsoft.com/office/drawing/2014/main" id="{660BBC7D-D22C-43DD-8242-0426CAF2A8FA}"/>
              </a:ext>
            </a:extLst>
          </p:cNvPr>
          <p:cNvSpPr>
            <a:spLocks noChangeAspect="1"/>
          </p:cNvSpPr>
          <p:nvPr/>
        </p:nvSpPr>
        <p:spPr>
          <a:xfrm>
            <a:off x="1342269" y="1112516"/>
            <a:ext cx="961426" cy="961426"/>
          </a:xfrm>
          <a:prstGeom prst="roundRect">
            <a:avLst>
              <a:gd name="adj" fmla="val 4182"/>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4" name="Rectangle: Rounded Corners 133">
            <a:extLst>
              <a:ext uri="{FF2B5EF4-FFF2-40B4-BE49-F238E27FC236}">
                <a16:creationId xmlns:a16="http://schemas.microsoft.com/office/drawing/2014/main" id="{2A292B78-1E18-4676-A751-A1F557EB8EFC}"/>
              </a:ext>
            </a:extLst>
          </p:cNvPr>
          <p:cNvSpPr>
            <a:spLocks noChangeAspect="1"/>
          </p:cNvSpPr>
          <p:nvPr/>
        </p:nvSpPr>
        <p:spPr>
          <a:xfrm>
            <a:off x="1342269" y="2176546"/>
            <a:ext cx="961426" cy="961426"/>
          </a:xfrm>
          <a:prstGeom prst="roundRect">
            <a:avLst>
              <a:gd name="adj" fmla="val 4182"/>
            </a:avLst>
          </a:pr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5" name="Rectangle: Rounded Corners 134">
            <a:extLst>
              <a:ext uri="{FF2B5EF4-FFF2-40B4-BE49-F238E27FC236}">
                <a16:creationId xmlns:a16="http://schemas.microsoft.com/office/drawing/2014/main" id="{8CA3A23B-6E6D-4D19-AE9C-B5C7F1BEC16A}"/>
              </a:ext>
            </a:extLst>
          </p:cNvPr>
          <p:cNvSpPr>
            <a:spLocks noChangeAspect="1"/>
          </p:cNvSpPr>
          <p:nvPr/>
        </p:nvSpPr>
        <p:spPr>
          <a:xfrm>
            <a:off x="1342269" y="3240574"/>
            <a:ext cx="961426" cy="961426"/>
          </a:xfrm>
          <a:prstGeom prst="roundRect">
            <a:avLst>
              <a:gd name="adj" fmla="val 4182"/>
            </a:avLst>
          </a:prstGeom>
          <a:blipFill>
            <a:blip r:embed="rId5"/>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6" name="Rectangle: Rounded Corners 135">
            <a:extLst>
              <a:ext uri="{FF2B5EF4-FFF2-40B4-BE49-F238E27FC236}">
                <a16:creationId xmlns:a16="http://schemas.microsoft.com/office/drawing/2014/main" id="{0C67977E-FCE0-4E7F-92D6-6DF50719851C}"/>
              </a:ext>
            </a:extLst>
          </p:cNvPr>
          <p:cNvSpPr>
            <a:spLocks noChangeAspect="1"/>
          </p:cNvSpPr>
          <p:nvPr/>
        </p:nvSpPr>
        <p:spPr>
          <a:xfrm>
            <a:off x="1342269" y="4304604"/>
            <a:ext cx="961426" cy="961426"/>
          </a:xfrm>
          <a:prstGeom prst="roundRect">
            <a:avLst>
              <a:gd name="adj" fmla="val 4182"/>
            </a:avLst>
          </a:prstGeom>
          <a:blipFill>
            <a:blip r:embed="rId6"/>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7" name="Rectangle: Rounded Corners 136">
            <a:extLst>
              <a:ext uri="{FF2B5EF4-FFF2-40B4-BE49-F238E27FC236}">
                <a16:creationId xmlns:a16="http://schemas.microsoft.com/office/drawing/2014/main" id="{2DC07218-52D3-4637-9E04-6FAD44F3D777}"/>
              </a:ext>
            </a:extLst>
          </p:cNvPr>
          <p:cNvSpPr>
            <a:spLocks noChangeAspect="1"/>
          </p:cNvSpPr>
          <p:nvPr/>
        </p:nvSpPr>
        <p:spPr>
          <a:xfrm>
            <a:off x="1342269" y="5368632"/>
            <a:ext cx="961426" cy="961426"/>
          </a:xfrm>
          <a:prstGeom prst="roundRect">
            <a:avLst>
              <a:gd name="adj" fmla="val 4182"/>
            </a:avLst>
          </a:prstGeom>
          <a:blipFill>
            <a:blip r:embed="rId7"/>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2" name="Freeform: Shape 131">
            <a:extLst>
              <a:ext uri="{FF2B5EF4-FFF2-40B4-BE49-F238E27FC236}">
                <a16:creationId xmlns:a16="http://schemas.microsoft.com/office/drawing/2014/main" id="{BD69616C-A38F-4B9D-B1C4-D7D04C0B3DFC}"/>
              </a:ext>
            </a:extLst>
          </p:cNvPr>
          <p:cNvSpPr/>
          <p:nvPr/>
        </p:nvSpPr>
        <p:spPr>
          <a:xfrm>
            <a:off x="1084495" y="913586"/>
            <a:ext cx="1463040" cy="5563414"/>
          </a:xfrm>
          <a:custGeom>
            <a:avLst/>
            <a:gdLst>
              <a:gd name="connsiteX0" fmla="*/ 1305911 w 1508760"/>
              <a:gd name="connsiteY0" fmla="*/ 5554391 h 5737271"/>
              <a:gd name="connsiteX1" fmla="*/ 1286763 w 1508760"/>
              <a:gd name="connsiteY1" fmla="*/ 5573539 h 5737271"/>
              <a:gd name="connsiteX2" fmla="*/ 1286763 w 1508760"/>
              <a:gd name="connsiteY2" fmla="*/ 5650127 h 5737271"/>
              <a:gd name="connsiteX3" fmla="*/ 1305911 w 1508760"/>
              <a:gd name="connsiteY3" fmla="*/ 5669275 h 5737271"/>
              <a:gd name="connsiteX4" fmla="*/ 1439942 w 1508760"/>
              <a:gd name="connsiteY4" fmla="*/ 5669275 h 5737271"/>
              <a:gd name="connsiteX5" fmla="*/ 1459090 w 1508760"/>
              <a:gd name="connsiteY5" fmla="*/ 5650127 h 5737271"/>
              <a:gd name="connsiteX6" fmla="*/ 1459090 w 1508760"/>
              <a:gd name="connsiteY6" fmla="*/ 5573539 h 5737271"/>
              <a:gd name="connsiteX7" fmla="*/ 1439942 w 1508760"/>
              <a:gd name="connsiteY7" fmla="*/ 5554391 h 5737271"/>
              <a:gd name="connsiteX8" fmla="*/ 74012 w 1508760"/>
              <a:gd name="connsiteY8" fmla="*/ 5554389 h 5737271"/>
              <a:gd name="connsiteX9" fmla="*/ 54864 w 1508760"/>
              <a:gd name="connsiteY9" fmla="*/ 5573537 h 5737271"/>
              <a:gd name="connsiteX10" fmla="*/ 54864 w 1508760"/>
              <a:gd name="connsiteY10" fmla="*/ 5650125 h 5737271"/>
              <a:gd name="connsiteX11" fmla="*/ 74012 w 1508760"/>
              <a:gd name="connsiteY11" fmla="*/ 5669273 h 5737271"/>
              <a:gd name="connsiteX12" fmla="*/ 208043 w 1508760"/>
              <a:gd name="connsiteY12" fmla="*/ 5669273 h 5737271"/>
              <a:gd name="connsiteX13" fmla="*/ 227191 w 1508760"/>
              <a:gd name="connsiteY13" fmla="*/ 5650125 h 5737271"/>
              <a:gd name="connsiteX14" fmla="*/ 227191 w 1508760"/>
              <a:gd name="connsiteY14" fmla="*/ 5573537 h 5737271"/>
              <a:gd name="connsiteX15" fmla="*/ 208043 w 1508760"/>
              <a:gd name="connsiteY15" fmla="*/ 5554389 h 5737271"/>
              <a:gd name="connsiteX16" fmla="*/ 1305911 w 1508760"/>
              <a:gd name="connsiteY16" fmla="*/ 5371510 h 5737271"/>
              <a:gd name="connsiteX17" fmla="*/ 1286763 w 1508760"/>
              <a:gd name="connsiteY17" fmla="*/ 5390658 h 5737271"/>
              <a:gd name="connsiteX18" fmla="*/ 1286763 w 1508760"/>
              <a:gd name="connsiteY18" fmla="*/ 5467246 h 5737271"/>
              <a:gd name="connsiteX19" fmla="*/ 1305911 w 1508760"/>
              <a:gd name="connsiteY19" fmla="*/ 5486394 h 5737271"/>
              <a:gd name="connsiteX20" fmla="*/ 1439942 w 1508760"/>
              <a:gd name="connsiteY20" fmla="*/ 5486394 h 5737271"/>
              <a:gd name="connsiteX21" fmla="*/ 1459090 w 1508760"/>
              <a:gd name="connsiteY21" fmla="*/ 5467246 h 5737271"/>
              <a:gd name="connsiteX22" fmla="*/ 1459090 w 1508760"/>
              <a:gd name="connsiteY22" fmla="*/ 5390658 h 5737271"/>
              <a:gd name="connsiteX23" fmla="*/ 1439942 w 1508760"/>
              <a:gd name="connsiteY23" fmla="*/ 5371510 h 5737271"/>
              <a:gd name="connsiteX24" fmla="*/ 74012 w 1508760"/>
              <a:gd name="connsiteY24" fmla="*/ 5371510 h 5737271"/>
              <a:gd name="connsiteX25" fmla="*/ 54864 w 1508760"/>
              <a:gd name="connsiteY25" fmla="*/ 5390658 h 5737271"/>
              <a:gd name="connsiteX26" fmla="*/ 54864 w 1508760"/>
              <a:gd name="connsiteY26" fmla="*/ 5467246 h 5737271"/>
              <a:gd name="connsiteX27" fmla="*/ 74012 w 1508760"/>
              <a:gd name="connsiteY27" fmla="*/ 5486394 h 5737271"/>
              <a:gd name="connsiteX28" fmla="*/ 208043 w 1508760"/>
              <a:gd name="connsiteY28" fmla="*/ 5486394 h 5737271"/>
              <a:gd name="connsiteX29" fmla="*/ 227191 w 1508760"/>
              <a:gd name="connsiteY29" fmla="*/ 5467246 h 5737271"/>
              <a:gd name="connsiteX30" fmla="*/ 227191 w 1508760"/>
              <a:gd name="connsiteY30" fmla="*/ 5390658 h 5737271"/>
              <a:gd name="connsiteX31" fmla="*/ 208043 w 1508760"/>
              <a:gd name="connsiteY31" fmla="*/ 5371510 h 5737271"/>
              <a:gd name="connsiteX32" fmla="*/ 74012 w 1508760"/>
              <a:gd name="connsiteY32" fmla="*/ 5188631 h 5737271"/>
              <a:gd name="connsiteX33" fmla="*/ 54864 w 1508760"/>
              <a:gd name="connsiteY33" fmla="*/ 5207779 h 5737271"/>
              <a:gd name="connsiteX34" fmla="*/ 54864 w 1508760"/>
              <a:gd name="connsiteY34" fmla="*/ 5284367 h 5737271"/>
              <a:gd name="connsiteX35" fmla="*/ 74012 w 1508760"/>
              <a:gd name="connsiteY35" fmla="*/ 5303515 h 5737271"/>
              <a:gd name="connsiteX36" fmla="*/ 208043 w 1508760"/>
              <a:gd name="connsiteY36" fmla="*/ 5303515 h 5737271"/>
              <a:gd name="connsiteX37" fmla="*/ 227191 w 1508760"/>
              <a:gd name="connsiteY37" fmla="*/ 5284367 h 5737271"/>
              <a:gd name="connsiteX38" fmla="*/ 227191 w 1508760"/>
              <a:gd name="connsiteY38" fmla="*/ 5207779 h 5737271"/>
              <a:gd name="connsiteX39" fmla="*/ 208043 w 1508760"/>
              <a:gd name="connsiteY39" fmla="*/ 5188631 h 5737271"/>
              <a:gd name="connsiteX40" fmla="*/ 1305911 w 1508760"/>
              <a:gd name="connsiteY40" fmla="*/ 5188630 h 5737271"/>
              <a:gd name="connsiteX41" fmla="*/ 1286763 w 1508760"/>
              <a:gd name="connsiteY41" fmla="*/ 5207778 h 5737271"/>
              <a:gd name="connsiteX42" fmla="*/ 1286763 w 1508760"/>
              <a:gd name="connsiteY42" fmla="*/ 5284366 h 5737271"/>
              <a:gd name="connsiteX43" fmla="*/ 1305911 w 1508760"/>
              <a:gd name="connsiteY43" fmla="*/ 5303514 h 5737271"/>
              <a:gd name="connsiteX44" fmla="*/ 1439942 w 1508760"/>
              <a:gd name="connsiteY44" fmla="*/ 5303514 h 5737271"/>
              <a:gd name="connsiteX45" fmla="*/ 1459090 w 1508760"/>
              <a:gd name="connsiteY45" fmla="*/ 5284366 h 5737271"/>
              <a:gd name="connsiteX46" fmla="*/ 1459090 w 1508760"/>
              <a:gd name="connsiteY46" fmla="*/ 5207778 h 5737271"/>
              <a:gd name="connsiteX47" fmla="*/ 1439942 w 1508760"/>
              <a:gd name="connsiteY47" fmla="*/ 5188630 h 5737271"/>
              <a:gd name="connsiteX48" fmla="*/ 1305911 w 1508760"/>
              <a:gd name="connsiteY48" fmla="*/ 5005748 h 5737271"/>
              <a:gd name="connsiteX49" fmla="*/ 1286763 w 1508760"/>
              <a:gd name="connsiteY49" fmla="*/ 5024896 h 5737271"/>
              <a:gd name="connsiteX50" fmla="*/ 1286763 w 1508760"/>
              <a:gd name="connsiteY50" fmla="*/ 5024897 h 5737271"/>
              <a:gd name="connsiteX51" fmla="*/ 1286763 w 1508760"/>
              <a:gd name="connsiteY51" fmla="*/ 5101484 h 5737271"/>
              <a:gd name="connsiteX52" fmla="*/ 1286763 w 1508760"/>
              <a:gd name="connsiteY52" fmla="*/ 5101485 h 5737271"/>
              <a:gd name="connsiteX53" fmla="*/ 1305911 w 1508760"/>
              <a:gd name="connsiteY53" fmla="*/ 5120633 h 5737271"/>
              <a:gd name="connsiteX54" fmla="*/ 1439942 w 1508760"/>
              <a:gd name="connsiteY54" fmla="*/ 5120633 h 5737271"/>
              <a:gd name="connsiteX55" fmla="*/ 1459090 w 1508760"/>
              <a:gd name="connsiteY55" fmla="*/ 5101485 h 5737271"/>
              <a:gd name="connsiteX56" fmla="*/ 1459090 w 1508760"/>
              <a:gd name="connsiteY56" fmla="*/ 5101484 h 5737271"/>
              <a:gd name="connsiteX57" fmla="*/ 1459090 w 1508760"/>
              <a:gd name="connsiteY57" fmla="*/ 5024897 h 5737271"/>
              <a:gd name="connsiteX58" fmla="*/ 1459090 w 1508760"/>
              <a:gd name="connsiteY58" fmla="*/ 5024896 h 5737271"/>
              <a:gd name="connsiteX59" fmla="*/ 1439942 w 1508760"/>
              <a:gd name="connsiteY59" fmla="*/ 5005748 h 5737271"/>
              <a:gd name="connsiteX60" fmla="*/ 74012 w 1508760"/>
              <a:gd name="connsiteY60" fmla="*/ 5005748 h 5737271"/>
              <a:gd name="connsiteX61" fmla="*/ 54864 w 1508760"/>
              <a:gd name="connsiteY61" fmla="*/ 5024896 h 5737271"/>
              <a:gd name="connsiteX62" fmla="*/ 54864 w 1508760"/>
              <a:gd name="connsiteY62" fmla="*/ 5024898 h 5737271"/>
              <a:gd name="connsiteX63" fmla="*/ 54864 w 1508760"/>
              <a:gd name="connsiteY63" fmla="*/ 5101484 h 5737271"/>
              <a:gd name="connsiteX64" fmla="*/ 54864 w 1508760"/>
              <a:gd name="connsiteY64" fmla="*/ 5101486 h 5737271"/>
              <a:gd name="connsiteX65" fmla="*/ 74012 w 1508760"/>
              <a:gd name="connsiteY65" fmla="*/ 5120634 h 5737271"/>
              <a:gd name="connsiteX66" fmla="*/ 208043 w 1508760"/>
              <a:gd name="connsiteY66" fmla="*/ 5120634 h 5737271"/>
              <a:gd name="connsiteX67" fmla="*/ 227191 w 1508760"/>
              <a:gd name="connsiteY67" fmla="*/ 5101486 h 5737271"/>
              <a:gd name="connsiteX68" fmla="*/ 227191 w 1508760"/>
              <a:gd name="connsiteY68" fmla="*/ 5101484 h 5737271"/>
              <a:gd name="connsiteX69" fmla="*/ 227191 w 1508760"/>
              <a:gd name="connsiteY69" fmla="*/ 5024898 h 5737271"/>
              <a:gd name="connsiteX70" fmla="*/ 227191 w 1508760"/>
              <a:gd name="connsiteY70" fmla="*/ 5024896 h 5737271"/>
              <a:gd name="connsiteX71" fmla="*/ 208043 w 1508760"/>
              <a:gd name="connsiteY71" fmla="*/ 5005748 h 5737271"/>
              <a:gd name="connsiteX72" fmla="*/ 1305911 w 1508760"/>
              <a:gd name="connsiteY72" fmla="*/ 4822871 h 5737271"/>
              <a:gd name="connsiteX73" fmla="*/ 1286763 w 1508760"/>
              <a:gd name="connsiteY73" fmla="*/ 4842019 h 5737271"/>
              <a:gd name="connsiteX74" fmla="*/ 1286763 w 1508760"/>
              <a:gd name="connsiteY74" fmla="*/ 4918607 h 5737271"/>
              <a:gd name="connsiteX75" fmla="*/ 1305911 w 1508760"/>
              <a:gd name="connsiteY75" fmla="*/ 4937755 h 5737271"/>
              <a:gd name="connsiteX76" fmla="*/ 1439942 w 1508760"/>
              <a:gd name="connsiteY76" fmla="*/ 4937755 h 5737271"/>
              <a:gd name="connsiteX77" fmla="*/ 1459090 w 1508760"/>
              <a:gd name="connsiteY77" fmla="*/ 4918607 h 5737271"/>
              <a:gd name="connsiteX78" fmla="*/ 1459090 w 1508760"/>
              <a:gd name="connsiteY78" fmla="*/ 4842019 h 5737271"/>
              <a:gd name="connsiteX79" fmla="*/ 1439942 w 1508760"/>
              <a:gd name="connsiteY79" fmla="*/ 4822871 h 5737271"/>
              <a:gd name="connsiteX80" fmla="*/ 74012 w 1508760"/>
              <a:gd name="connsiteY80" fmla="*/ 4822869 h 5737271"/>
              <a:gd name="connsiteX81" fmla="*/ 54864 w 1508760"/>
              <a:gd name="connsiteY81" fmla="*/ 4842017 h 5737271"/>
              <a:gd name="connsiteX82" fmla="*/ 54864 w 1508760"/>
              <a:gd name="connsiteY82" fmla="*/ 4918605 h 5737271"/>
              <a:gd name="connsiteX83" fmla="*/ 74012 w 1508760"/>
              <a:gd name="connsiteY83" fmla="*/ 4937753 h 5737271"/>
              <a:gd name="connsiteX84" fmla="*/ 208043 w 1508760"/>
              <a:gd name="connsiteY84" fmla="*/ 4937753 h 5737271"/>
              <a:gd name="connsiteX85" fmla="*/ 227191 w 1508760"/>
              <a:gd name="connsiteY85" fmla="*/ 4918605 h 5737271"/>
              <a:gd name="connsiteX86" fmla="*/ 227191 w 1508760"/>
              <a:gd name="connsiteY86" fmla="*/ 4842017 h 5737271"/>
              <a:gd name="connsiteX87" fmla="*/ 208043 w 1508760"/>
              <a:gd name="connsiteY87" fmla="*/ 4822869 h 5737271"/>
              <a:gd name="connsiteX88" fmla="*/ 1305911 w 1508760"/>
              <a:gd name="connsiteY88" fmla="*/ 4639990 h 5737271"/>
              <a:gd name="connsiteX89" fmla="*/ 1286763 w 1508760"/>
              <a:gd name="connsiteY89" fmla="*/ 4659138 h 5737271"/>
              <a:gd name="connsiteX90" fmla="*/ 1286763 w 1508760"/>
              <a:gd name="connsiteY90" fmla="*/ 4735726 h 5737271"/>
              <a:gd name="connsiteX91" fmla="*/ 1305911 w 1508760"/>
              <a:gd name="connsiteY91" fmla="*/ 4754874 h 5737271"/>
              <a:gd name="connsiteX92" fmla="*/ 1439942 w 1508760"/>
              <a:gd name="connsiteY92" fmla="*/ 4754874 h 5737271"/>
              <a:gd name="connsiteX93" fmla="*/ 1459090 w 1508760"/>
              <a:gd name="connsiteY93" fmla="*/ 4735726 h 5737271"/>
              <a:gd name="connsiteX94" fmla="*/ 1459090 w 1508760"/>
              <a:gd name="connsiteY94" fmla="*/ 4659138 h 5737271"/>
              <a:gd name="connsiteX95" fmla="*/ 1439942 w 1508760"/>
              <a:gd name="connsiteY95" fmla="*/ 4639990 h 5737271"/>
              <a:gd name="connsiteX96" fmla="*/ 74012 w 1508760"/>
              <a:gd name="connsiteY96" fmla="*/ 4639989 h 5737271"/>
              <a:gd name="connsiteX97" fmla="*/ 54864 w 1508760"/>
              <a:gd name="connsiteY97" fmla="*/ 4659137 h 5737271"/>
              <a:gd name="connsiteX98" fmla="*/ 54864 w 1508760"/>
              <a:gd name="connsiteY98" fmla="*/ 4735725 h 5737271"/>
              <a:gd name="connsiteX99" fmla="*/ 74012 w 1508760"/>
              <a:gd name="connsiteY99" fmla="*/ 4754873 h 5737271"/>
              <a:gd name="connsiteX100" fmla="*/ 208043 w 1508760"/>
              <a:gd name="connsiteY100" fmla="*/ 4754873 h 5737271"/>
              <a:gd name="connsiteX101" fmla="*/ 227191 w 1508760"/>
              <a:gd name="connsiteY101" fmla="*/ 4735725 h 5737271"/>
              <a:gd name="connsiteX102" fmla="*/ 227191 w 1508760"/>
              <a:gd name="connsiteY102" fmla="*/ 4659137 h 5737271"/>
              <a:gd name="connsiteX103" fmla="*/ 208043 w 1508760"/>
              <a:gd name="connsiteY103" fmla="*/ 4639989 h 5737271"/>
              <a:gd name="connsiteX104" fmla="*/ 330216 w 1508760"/>
              <a:gd name="connsiteY104" fmla="*/ 4594271 h 5737271"/>
              <a:gd name="connsiteX105" fmla="*/ 290579 w 1508760"/>
              <a:gd name="connsiteY105" fmla="*/ 4633908 h 5737271"/>
              <a:gd name="connsiteX106" fmla="*/ 290579 w 1508760"/>
              <a:gd name="connsiteY106" fmla="*/ 5502431 h 5737271"/>
              <a:gd name="connsiteX107" fmla="*/ 330216 w 1508760"/>
              <a:gd name="connsiteY107" fmla="*/ 5542068 h 5737271"/>
              <a:gd name="connsiteX108" fmla="*/ 1198739 w 1508760"/>
              <a:gd name="connsiteY108" fmla="*/ 5542068 h 5737271"/>
              <a:gd name="connsiteX109" fmla="*/ 1238376 w 1508760"/>
              <a:gd name="connsiteY109" fmla="*/ 5502431 h 5737271"/>
              <a:gd name="connsiteX110" fmla="*/ 1238376 w 1508760"/>
              <a:gd name="connsiteY110" fmla="*/ 4633908 h 5737271"/>
              <a:gd name="connsiteX111" fmla="*/ 1198739 w 1508760"/>
              <a:gd name="connsiteY111" fmla="*/ 4594271 h 5737271"/>
              <a:gd name="connsiteX112" fmla="*/ 74012 w 1508760"/>
              <a:gd name="connsiteY112" fmla="*/ 4457110 h 5737271"/>
              <a:gd name="connsiteX113" fmla="*/ 54864 w 1508760"/>
              <a:gd name="connsiteY113" fmla="*/ 4476258 h 5737271"/>
              <a:gd name="connsiteX114" fmla="*/ 54864 w 1508760"/>
              <a:gd name="connsiteY114" fmla="*/ 4552846 h 5737271"/>
              <a:gd name="connsiteX115" fmla="*/ 74012 w 1508760"/>
              <a:gd name="connsiteY115" fmla="*/ 4571994 h 5737271"/>
              <a:gd name="connsiteX116" fmla="*/ 208043 w 1508760"/>
              <a:gd name="connsiteY116" fmla="*/ 4571994 h 5737271"/>
              <a:gd name="connsiteX117" fmla="*/ 227191 w 1508760"/>
              <a:gd name="connsiteY117" fmla="*/ 4552846 h 5737271"/>
              <a:gd name="connsiteX118" fmla="*/ 227191 w 1508760"/>
              <a:gd name="connsiteY118" fmla="*/ 4476258 h 5737271"/>
              <a:gd name="connsiteX119" fmla="*/ 208043 w 1508760"/>
              <a:gd name="connsiteY119" fmla="*/ 4457110 h 5737271"/>
              <a:gd name="connsiteX120" fmla="*/ 1305911 w 1508760"/>
              <a:gd name="connsiteY120" fmla="*/ 4457109 h 5737271"/>
              <a:gd name="connsiteX121" fmla="*/ 1286763 w 1508760"/>
              <a:gd name="connsiteY121" fmla="*/ 4476257 h 5737271"/>
              <a:gd name="connsiteX122" fmla="*/ 1286763 w 1508760"/>
              <a:gd name="connsiteY122" fmla="*/ 4552845 h 5737271"/>
              <a:gd name="connsiteX123" fmla="*/ 1305911 w 1508760"/>
              <a:gd name="connsiteY123" fmla="*/ 4571993 h 5737271"/>
              <a:gd name="connsiteX124" fmla="*/ 1439942 w 1508760"/>
              <a:gd name="connsiteY124" fmla="*/ 4571993 h 5737271"/>
              <a:gd name="connsiteX125" fmla="*/ 1459090 w 1508760"/>
              <a:gd name="connsiteY125" fmla="*/ 4552845 h 5737271"/>
              <a:gd name="connsiteX126" fmla="*/ 1459090 w 1508760"/>
              <a:gd name="connsiteY126" fmla="*/ 4476257 h 5737271"/>
              <a:gd name="connsiteX127" fmla="*/ 1439942 w 1508760"/>
              <a:gd name="connsiteY127" fmla="*/ 4457109 h 5737271"/>
              <a:gd name="connsiteX128" fmla="*/ 74012 w 1508760"/>
              <a:gd name="connsiteY128" fmla="*/ 4274230 h 5737271"/>
              <a:gd name="connsiteX129" fmla="*/ 54864 w 1508760"/>
              <a:gd name="connsiteY129" fmla="*/ 4293378 h 5737271"/>
              <a:gd name="connsiteX130" fmla="*/ 54864 w 1508760"/>
              <a:gd name="connsiteY130" fmla="*/ 4369966 h 5737271"/>
              <a:gd name="connsiteX131" fmla="*/ 74012 w 1508760"/>
              <a:gd name="connsiteY131" fmla="*/ 4389114 h 5737271"/>
              <a:gd name="connsiteX132" fmla="*/ 208043 w 1508760"/>
              <a:gd name="connsiteY132" fmla="*/ 4389114 h 5737271"/>
              <a:gd name="connsiteX133" fmla="*/ 227191 w 1508760"/>
              <a:gd name="connsiteY133" fmla="*/ 4369966 h 5737271"/>
              <a:gd name="connsiteX134" fmla="*/ 227191 w 1508760"/>
              <a:gd name="connsiteY134" fmla="*/ 4293378 h 5737271"/>
              <a:gd name="connsiteX135" fmla="*/ 208043 w 1508760"/>
              <a:gd name="connsiteY135" fmla="*/ 4274230 h 5737271"/>
              <a:gd name="connsiteX136" fmla="*/ 1305911 w 1508760"/>
              <a:gd name="connsiteY136" fmla="*/ 4274228 h 5737271"/>
              <a:gd name="connsiteX137" fmla="*/ 1286763 w 1508760"/>
              <a:gd name="connsiteY137" fmla="*/ 4293376 h 5737271"/>
              <a:gd name="connsiteX138" fmla="*/ 1286763 w 1508760"/>
              <a:gd name="connsiteY138" fmla="*/ 4369964 h 5737271"/>
              <a:gd name="connsiteX139" fmla="*/ 1305911 w 1508760"/>
              <a:gd name="connsiteY139" fmla="*/ 4389112 h 5737271"/>
              <a:gd name="connsiteX140" fmla="*/ 1439942 w 1508760"/>
              <a:gd name="connsiteY140" fmla="*/ 4389112 h 5737271"/>
              <a:gd name="connsiteX141" fmla="*/ 1459090 w 1508760"/>
              <a:gd name="connsiteY141" fmla="*/ 4369964 h 5737271"/>
              <a:gd name="connsiteX142" fmla="*/ 1459090 w 1508760"/>
              <a:gd name="connsiteY142" fmla="*/ 4293376 h 5737271"/>
              <a:gd name="connsiteX143" fmla="*/ 1439942 w 1508760"/>
              <a:gd name="connsiteY143" fmla="*/ 4274228 h 5737271"/>
              <a:gd name="connsiteX144" fmla="*/ 74012 w 1508760"/>
              <a:gd name="connsiteY144" fmla="*/ 4091351 h 5737271"/>
              <a:gd name="connsiteX145" fmla="*/ 54864 w 1508760"/>
              <a:gd name="connsiteY145" fmla="*/ 4110499 h 5737271"/>
              <a:gd name="connsiteX146" fmla="*/ 54864 w 1508760"/>
              <a:gd name="connsiteY146" fmla="*/ 4187087 h 5737271"/>
              <a:gd name="connsiteX147" fmla="*/ 74012 w 1508760"/>
              <a:gd name="connsiteY147" fmla="*/ 4206235 h 5737271"/>
              <a:gd name="connsiteX148" fmla="*/ 208043 w 1508760"/>
              <a:gd name="connsiteY148" fmla="*/ 4206235 h 5737271"/>
              <a:gd name="connsiteX149" fmla="*/ 227191 w 1508760"/>
              <a:gd name="connsiteY149" fmla="*/ 4187087 h 5737271"/>
              <a:gd name="connsiteX150" fmla="*/ 227191 w 1508760"/>
              <a:gd name="connsiteY150" fmla="*/ 4110499 h 5737271"/>
              <a:gd name="connsiteX151" fmla="*/ 208043 w 1508760"/>
              <a:gd name="connsiteY151" fmla="*/ 4091351 h 5737271"/>
              <a:gd name="connsiteX152" fmla="*/ 1305911 w 1508760"/>
              <a:gd name="connsiteY152" fmla="*/ 4091350 h 5737271"/>
              <a:gd name="connsiteX153" fmla="*/ 1286763 w 1508760"/>
              <a:gd name="connsiteY153" fmla="*/ 4110498 h 5737271"/>
              <a:gd name="connsiteX154" fmla="*/ 1286763 w 1508760"/>
              <a:gd name="connsiteY154" fmla="*/ 4187086 h 5737271"/>
              <a:gd name="connsiteX155" fmla="*/ 1305911 w 1508760"/>
              <a:gd name="connsiteY155" fmla="*/ 4206234 h 5737271"/>
              <a:gd name="connsiteX156" fmla="*/ 1439942 w 1508760"/>
              <a:gd name="connsiteY156" fmla="*/ 4206234 h 5737271"/>
              <a:gd name="connsiteX157" fmla="*/ 1459090 w 1508760"/>
              <a:gd name="connsiteY157" fmla="*/ 4187086 h 5737271"/>
              <a:gd name="connsiteX158" fmla="*/ 1459090 w 1508760"/>
              <a:gd name="connsiteY158" fmla="*/ 4110498 h 5737271"/>
              <a:gd name="connsiteX159" fmla="*/ 1439942 w 1508760"/>
              <a:gd name="connsiteY159" fmla="*/ 4091350 h 5737271"/>
              <a:gd name="connsiteX160" fmla="*/ 1305911 w 1508760"/>
              <a:gd name="connsiteY160" fmla="*/ 3908471 h 5737271"/>
              <a:gd name="connsiteX161" fmla="*/ 1286763 w 1508760"/>
              <a:gd name="connsiteY161" fmla="*/ 3927619 h 5737271"/>
              <a:gd name="connsiteX162" fmla="*/ 1286763 w 1508760"/>
              <a:gd name="connsiteY162" fmla="*/ 4004207 h 5737271"/>
              <a:gd name="connsiteX163" fmla="*/ 1305911 w 1508760"/>
              <a:gd name="connsiteY163" fmla="*/ 4023355 h 5737271"/>
              <a:gd name="connsiteX164" fmla="*/ 1439942 w 1508760"/>
              <a:gd name="connsiteY164" fmla="*/ 4023355 h 5737271"/>
              <a:gd name="connsiteX165" fmla="*/ 1459090 w 1508760"/>
              <a:gd name="connsiteY165" fmla="*/ 4004207 h 5737271"/>
              <a:gd name="connsiteX166" fmla="*/ 1459090 w 1508760"/>
              <a:gd name="connsiteY166" fmla="*/ 3927619 h 5737271"/>
              <a:gd name="connsiteX167" fmla="*/ 1439942 w 1508760"/>
              <a:gd name="connsiteY167" fmla="*/ 3908471 h 5737271"/>
              <a:gd name="connsiteX168" fmla="*/ 74012 w 1508760"/>
              <a:gd name="connsiteY168" fmla="*/ 3908469 h 5737271"/>
              <a:gd name="connsiteX169" fmla="*/ 54864 w 1508760"/>
              <a:gd name="connsiteY169" fmla="*/ 3927617 h 5737271"/>
              <a:gd name="connsiteX170" fmla="*/ 54864 w 1508760"/>
              <a:gd name="connsiteY170" fmla="*/ 4004205 h 5737271"/>
              <a:gd name="connsiteX171" fmla="*/ 74012 w 1508760"/>
              <a:gd name="connsiteY171" fmla="*/ 4023353 h 5737271"/>
              <a:gd name="connsiteX172" fmla="*/ 208043 w 1508760"/>
              <a:gd name="connsiteY172" fmla="*/ 4023353 h 5737271"/>
              <a:gd name="connsiteX173" fmla="*/ 227191 w 1508760"/>
              <a:gd name="connsiteY173" fmla="*/ 4004205 h 5737271"/>
              <a:gd name="connsiteX174" fmla="*/ 227191 w 1508760"/>
              <a:gd name="connsiteY174" fmla="*/ 3927617 h 5737271"/>
              <a:gd name="connsiteX175" fmla="*/ 208043 w 1508760"/>
              <a:gd name="connsiteY175" fmla="*/ 3908469 h 5737271"/>
              <a:gd name="connsiteX176" fmla="*/ 1305911 w 1508760"/>
              <a:gd name="connsiteY176" fmla="*/ 3725590 h 5737271"/>
              <a:gd name="connsiteX177" fmla="*/ 1286763 w 1508760"/>
              <a:gd name="connsiteY177" fmla="*/ 3744738 h 5737271"/>
              <a:gd name="connsiteX178" fmla="*/ 1286763 w 1508760"/>
              <a:gd name="connsiteY178" fmla="*/ 3821326 h 5737271"/>
              <a:gd name="connsiteX179" fmla="*/ 1305911 w 1508760"/>
              <a:gd name="connsiteY179" fmla="*/ 3840474 h 5737271"/>
              <a:gd name="connsiteX180" fmla="*/ 1439942 w 1508760"/>
              <a:gd name="connsiteY180" fmla="*/ 3840474 h 5737271"/>
              <a:gd name="connsiteX181" fmla="*/ 1459090 w 1508760"/>
              <a:gd name="connsiteY181" fmla="*/ 3821326 h 5737271"/>
              <a:gd name="connsiteX182" fmla="*/ 1459090 w 1508760"/>
              <a:gd name="connsiteY182" fmla="*/ 3744738 h 5737271"/>
              <a:gd name="connsiteX183" fmla="*/ 1439942 w 1508760"/>
              <a:gd name="connsiteY183" fmla="*/ 3725590 h 5737271"/>
              <a:gd name="connsiteX184" fmla="*/ 74012 w 1508760"/>
              <a:gd name="connsiteY184" fmla="*/ 3725589 h 5737271"/>
              <a:gd name="connsiteX185" fmla="*/ 54864 w 1508760"/>
              <a:gd name="connsiteY185" fmla="*/ 3744737 h 5737271"/>
              <a:gd name="connsiteX186" fmla="*/ 54864 w 1508760"/>
              <a:gd name="connsiteY186" fmla="*/ 3821325 h 5737271"/>
              <a:gd name="connsiteX187" fmla="*/ 74012 w 1508760"/>
              <a:gd name="connsiteY187" fmla="*/ 3840473 h 5737271"/>
              <a:gd name="connsiteX188" fmla="*/ 208043 w 1508760"/>
              <a:gd name="connsiteY188" fmla="*/ 3840473 h 5737271"/>
              <a:gd name="connsiteX189" fmla="*/ 227191 w 1508760"/>
              <a:gd name="connsiteY189" fmla="*/ 3821325 h 5737271"/>
              <a:gd name="connsiteX190" fmla="*/ 227191 w 1508760"/>
              <a:gd name="connsiteY190" fmla="*/ 3744737 h 5737271"/>
              <a:gd name="connsiteX191" fmla="*/ 208043 w 1508760"/>
              <a:gd name="connsiteY191" fmla="*/ 3725589 h 5737271"/>
              <a:gd name="connsiteX192" fmla="*/ 74012 w 1508760"/>
              <a:gd name="connsiteY192" fmla="*/ 3542710 h 5737271"/>
              <a:gd name="connsiteX193" fmla="*/ 54864 w 1508760"/>
              <a:gd name="connsiteY193" fmla="*/ 3561858 h 5737271"/>
              <a:gd name="connsiteX194" fmla="*/ 54864 w 1508760"/>
              <a:gd name="connsiteY194" fmla="*/ 3638446 h 5737271"/>
              <a:gd name="connsiteX195" fmla="*/ 74012 w 1508760"/>
              <a:gd name="connsiteY195" fmla="*/ 3657594 h 5737271"/>
              <a:gd name="connsiteX196" fmla="*/ 208043 w 1508760"/>
              <a:gd name="connsiteY196" fmla="*/ 3657594 h 5737271"/>
              <a:gd name="connsiteX197" fmla="*/ 227191 w 1508760"/>
              <a:gd name="connsiteY197" fmla="*/ 3638446 h 5737271"/>
              <a:gd name="connsiteX198" fmla="*/ 227191 w 1508760"/>
              <a:gd name="connsiteY198" fmla="*/ 3561858 h 5737271"/>
              <a:gd name="connsiteX199" fmla="*/ 208043 w 1508760"/>
              <a:gd name="connsiteY199" fmla="*/ 3542710 h 5737271"/>
              <a:gd name="connsiteX200" fmla="*/ 1305911 w 1508760"/>
              <a:gd name="connsiteY200" fmla="*/ 3542709 h 5737271"/>
              <a:gd name="connsiteX201" fmla="*/ 1286763 w 1508760"/>
              <a:gd name="connsiteY201" fmla="*/ 3561857 h 5737271"/>
              <a:gd name="connsiteX202" fmla="*/ 1286763 w 1508760"/>
              <a:gd name="connsiteY202" fmla="*/ 3638445 h 5737271"/>
              <a:gd name="connsiteX203" fmla="*/ 1305911 w 1508760"/>
              <a:gd name="connsiteY203" fmla="*/ 3657593 h 5737271"/>
              <a:gd name="connsiteX204" fmla="*/ 1439942 w 1508760"/>
              <a:gd name="connsiteY204" fmla="*/ 3657593 h 5737271"/>
              <a:gd name="connsiteX205" fmla="*/ 1459090 w 1508760"/>
              <a:gd name="connsiteY205" fmla="*/ 3638445 h 5737271"/>
              <a:gd name="connsiteX206" fmla="*/ 1459090 w 1508760"/>
              <a:gd name="connsiteY206" fmla="*/ 3561857 h 5737271"/>
              <a:gd name="connsiteX207" fmla="*/ 1439942 w 1508760"/>
              <a:gd name="connsiteY207" fmla="*/ 3542709 h 5737271"/>
              <a:gd name="connsiteX208" fmla="*/ 330216 w 1508760"/>
              <a:gd name="connsiteY208" fmla="*/ 3496991 h 5737271"/>
              <a:gd name="connsiteX209" fmla="*/ 290579 w 1508760"/>
              <a:gd name="connsiteY209" fmla="*/ 3536628 h 5737271"/>
              <a:gd name="connsiteX210" fmla="*/ 290579 w 1508760"/>
              <a:gd name="connsiteY210" fmla="*/ 4405151 h 5737271"/>
              <a:gd name="connsiteX211" fmla="*/ 330216 w 1508760"/>
              <a:gd name="connsiteY211" fmla="*/ 4444788 h 5737271"/>
              <a:gd name="connsiteX212" fmla="*/ 1198739 w 1508760"/>
              <a:gd name="connsiteY212" fmla="*/ 4444788 h 5737271"/>
              <a:gd name="connsiteX213" fmla="*/ 1238376 w 1508760"/>
              <a:gd name="connsiteY213" fmla="*/ 4405151 h 5737271"/>
              <a:gd name="connsiteX214" fmla="*/ 1238376 w 1508760"/>
              <a:gd name="connsiteY214" fmla="*/ 3536628 h 5737271"/>
              <a:gd name="connsiteX215" fmla="*/ 1198739 w 1508760"/>
              <a:gd name="connsiteY215" fmla="*/ 3496991 h 5737271"/>
              <a:gd name="connsiteX216" fmla="*/ 74012 w 1508760"/>
              <a:gd name="connsiteY216" fmla="*/ 3362179 h 5737271"/>
              <a:gd name="connsiteX217" fmla="*/ 54864 w 1508760"/>
              <a:gd name="connsiteY217" fmla="*/ 3381327 h 5737271"/>
              <a:gd name="connsiteX218" fmla="*/ 54864 w 1508760"/>
              <a:gd name="connsiteY218" fmla="*/ 3457915 h 5737271"/>
              <a:gd name="connsiteX219" fmla="*/ 74012 w 1508760"/>
              <a:gd name="connsiteY219" fmla="*/ 3477063 h 5737271"/>
              <a:gd name="connsiteX220" fmla="*/ 208043 w 1508760"/>
              <a:gd name="connsiteY220" fmla="*/ 3477063 h 5737271"/>
              <a:gd name="connsiteX221" fmla="*/ 227191 w 1508760"/>
              <a:gd name="connsiteY221" fmla="*/ 3457915 h 5737271"/>
              <a:gd name="connsiteX222" fmla="*/ 227191 w 1508760"/>
              <a:gd name="connsiteY222" fmla="*/ 3381327 h 5737271"/>
              <a:gd name="connsiteX223" fmla="*/ 208043 w 1508760"/>
              <a:gd name="connsiteY223" fmla="*/ 3362179 h 5737271"/>
              <a:gd name="connsiteX224" fmla="*/ 1305911 w 1508760"/>
              <a:gd name="connsiteY224" fmla="*/ 3362178 h 5737271"/>
              <a:gd name="connsiteX225" fmla="*/ 1286763 w 1508760"/>
              <a:gd name="connsiteY225" fmla="*/ 3381326 h 5737271"/>
              <a:gd name="connsiteX226" fmla="*/ 1286763 w 1508760"/>
              <a:gd name="connsiteY226" fmla="*/ 3457914 h 5737271"/>
              <a:gd name="connsiteX227" fmla="*/ 1305911 w 1508760"/>
              <a:gd name="connsiteY227" fmla="*/ 3477062 h 5737271"/>
              <a:gd name="connsiteX228" fmla="*/ 1439942 w 1508760"/>
              <a:gd name="connsiteY228" fmla="*/ 3477062 h 5737271"/>
              <a:gd name="connsiteX229" fmla="*/ 1459090 w 1508760"/>
              <a:gd name="connsiteY229" fmla="*/ 3457914 h 5737271"/>
              <a:gd name="connsiteX230" fmla="*/ 1459090 w 1508760"/>
              <a:gd name="connsiteY230" fmla="*/ 3381326 h 5737271"/>
              <a:gd name="connsiteX231" fmla="*/ 1439942 w 1508760"/>
              <a:gd name="connsiteY231" fmla="*/ 3362178 h 5737271"/>
              <a:gd name="connsiteX232" fmla="*/ 1305911 w 1508760"/>
              <a:gd name="connsiteY232" fmla="*/ 3176951 h 5737271"/>
              <a:gd name="connsiteX233" fmla="*/ 1286763 w 1508760"/>
              <a:gd name="connsiteY233" fmla="*/ 3196099 h 5737271"/>
              <a:gd name="connsiteX234" fmla="*/ 1286763 w 1508760"/>
              <a:gd name="connsiteY234" fmla="*/ 3272687 h 5737271"/>
              <a:gd name="connsiteX235" fmla="*/ 1305911 w 1508760"/>
              <a:gd name="connsiteY235" fmla="*/ 3291835 h 5737271"/>
              <a:gd name="connsiteX236" fmla="*/ 1439942 w 1508760"/>
              <a:gd name="connsiteY236" fmla="*/ 3291835 h 5737271"/>
              <a:gd name="connsiteX237" fmla="*/ 1459090 w 1508760"/>
              <a:gd name="connsiteY237" fmla="*/ 3272687 h 5737271"/>
              <a:gd name="connsiteX238" fmla="*/ 1459090 w 1508760"/>
              <a:gd name="connsiteY238" fmla="*/ 3196099 h 5737271"/>
              <a:gd name="connsiteX239" fmla="*/ 1439942 w 1508760"/>
              <a:gd name="connsiteY239" fmla="*/ 3176951 h 5737271"/>
              <a:gd name="connsiteX240" fmla="*/ 74012 w 1508760"/>
              <a:gd name="connsiteY240" fmla="*/ 3176951 h 5737271"/>
              <a:gd name="connsiteX241" fmla="*/ 54864 w 1508760"/>
              <a:gd name="connsiteY241" fmla="*/ 3196099 h 5737271"/>
              <a:gd name="connsiteX242" fmla="*/ 54864 w 1508760"/>
              <a:gd name="connsiteY242" fmla="*/ 3272687 h 5737271"/>
              <a:gd name="connsiteX243" fmla="*/ 74012 w 1508760"/>
              <a:gd name="connsiteY243" fmla="*/ 3291835 h 5737271"/>
              <a:gd name="connsiteX244" fmla="*/ 208043 w 1508760"/>
              <a:gd name="connsiteY244" fmla="*/ 3291835 h 5737271"/>
              <a:gd name="connsiteX245" fmla="*/ 227191 w 1508760"/>
              <a:gd name="connsiteY245" fmla="*/ 3272687 h 5737271"/>
              <a:gd name="connsiteX246" fmla="*/ 227191 w 1508760"/>
              <a:gd name="connsiteY246" fmla="*/ 3196099 h 5737271"/>
              <a:gd name="connsiteX247" fmla="*/ 208043 w 1508760"/>
              <a:gd name="connsiteY247" fmla="*/ 3176951 h 5737271"/>
              <a:gd name="connsiteX248" fmla="*/ 1305911 w 1508760"/>
              <a:gd name="connsiteY248" fmla="*/ 2994070 h 5737271"/>
              <a:gd name="connsiteX249" fmla="*/ 1286763 w 1508760"/>
              <a:gd name="connsiteY249" fmla="*/ 3013218 h 5737271"/>
              <a:gd name="connsiteX250" fmla="*/ 1286763 w 1508760"/>
              <a:gd name="connsiteY250" fmla="*/ 3089806 h 5737271"/>
              <a:gd name="connsiteX251" fmla="*/ 1305911 w 1508760"/>
              <a:gd name="connsiteY251" fmla="*/ 3108954 h 5737271"/>
              <a:gd name="connsiteX252" fmla="*/ 1439942 w 1508760"/>
              <a:gd name="connsiteY252" fmla="*/ 3108954 h 5737271"/>
              <a:gd name="connsiteX253" fmla="*/ 1459090 w 1508760"/>
              <a:gd name="connsiteY253" fmla="*/ 3089806 h 5737271"/>
              <a:gd name="connsiteX254" fmla="*/ 1459090 w 1508760"/>
              <a:gd name="connsiteY254" fmla="*/ 3013218 h 5737271"/>
              <a:gd name="connsiteX255" fmla="*/ 1439942 w 1508760"/>
              <a:gd name="connsiteY255" fmla="*/ 2994070 h 5737271"/>
              <a:gd name="connsiteX256" fmla="*/ 74012 w 1508760"/>
              <a:gd name="connsiteY256" fmla="*/ 2994069 h 5737271"/>
              <a:gd name="connsiteX257" fmla="*/ 54864 w 1508760"/>
              <a:gd name="connsiteY257" fmla="*/ 3013217 h 5737271"/>
              <a:gd name="connsiteX258" fmla="*/ 54864 w 1508760"/>
              <a:gd name="connsiteY258" fmla="*/ 3089805 h 5737271"/>
              <a:gd name="connsiteX259" fmla="*/ 74012 w 1508760"/>
              <a:gd name="connsiteY259" fmla="*/ 3108953 h 5737271"/>
              <a:gd name="connsiteX260" fmla="*/ 208043 w 1508760"/>
              <a:gd name="connsiteY260" fmla="*/ 3108953 h 5737271"/>
              <a:gd name="connsiteX261" fmla="*/ 227191 w 1508760"/>
              <a:gd name="connsiteY261" fmla="*/ 3089805 h 5737271"/>
              <a:gd name="connsiteX262" fmla="*/ 227191 w 1508760"/>
              <a:gd name="connsiteY262" fmla="*/ 3013217 h 5737271"/>
              <a:gd name="connsiteX263" fmla="*/ 208043 w 1508760"/>
              <a:gd name="connsiteY263" fmla="*/ 2994069 h 5737271"/>
              <a:gd name="connsiteX264" fmla="*/ 1305911 w 1508760"/>
              <a:gd name="connsiteY264" fmla="*/ 2811189 h 5737271"/>
              <a:gd name="connsiteX265" fmla="*/ 1286763 w 1508760"/>
              <a:gd name="connsiteY265" fmla="*/ 2830337 h 5737271"/>
              <a:gd name="connsiteX266" fmla="*/ 1286763 w 1508760"/>
              <a:gd name="connsiteY266" fmla="*/ 2906925 h 5737271"/>
              <a:gd name="connsiteX267" fmla="*/ 1305911 w 1508760"/>
              <a:gd name="connsiteY267" fmla="*/ 2926073 h 5737271"/>
              <a:gd name="connsiteX268" fmla="*/ 1439942 w 1508760"/>
              <a:gd name="connsiteY268" fmla="*/ 2926073 h 5737271"/>
              <a:gd name="connsiteX269" fmla="*/ 1459090 w 1508760"/>
              <a:gd name="connsiteY269" fmla="*/ 2906925 h 5737271"/>
              <a:gd name="connsiteX270" fmla="*/ 1459090 w 1508760"/>
              <a:gd name="connsiteY270" fmla="*/ 2830337 h 5737271"/>
              <a:gd name="connsiteX271" fmla="*/ 1439942 w 1508760"/>
              <a:gd name="connsiteY271" fmla="*/ 2811189 h 5737271"/>
              <a:gd name="connsiteX272" fmla="*/ 74012 w 1508760"/>
              <a:gd name="connsiteY272" fmla="*/ 2811189 h 5737271"/>
              <a:gd name="connsiteX273" fmla="*/ 54864 w 1508760"/>
              <a:gd name="connsiteY273" fmla="*/ 2830337 h 5737271"/>
              <a:gd name="connsiteX274" fmla="*/ 54864 w 1508760"/>
              <a:gd name="connsiteY274" fmla="*/ 2906925 h 5737271"/>
              <a:gd name="connsiteX275" fmla="*/ 74012 w 1508760"/>
              <a:gd name="connsiteY275" fmla="*/ 2926073 h 5737271"/>
              <a:gd name="connsiteX276" fmla="*/ 208043 w 1508760"/>
              <a:gd name="connsiteY276" fmla="*/ 2926073 h 5737271"/>
              <a:gd name="connsiteX277" fmla="*/ 227191 w 1508760"/>
              <a:gd name="connsiteY277" fmla="*/ 2906925 h 5737271"/>
              <a:gd name="connsiteX278" fmla="*/ 227191 w 1508760"/>
              <a:gd name="connsiteY278" fmla="*/ 2830337 h 5737271"/>
              <a:gd name="connsiteX279" fmla="*/ 208043 w 1508760"/>
              <a:gd name="connsiteY279" fmla="*/ 2811189 h 5737271"/>
              <a:gd name="connsiteX280" fmla="*/ 1305911 w 1508760"/>
              <a:gd name="connsiteY280" fmla="*/ 2628310 h 5737271"/>
              <a:gd name="connsiteX281" fmla="*/ 1286763 w 1508760"/>
              <a:gd name="connsiteY281" fmla="*/ 2647458 h 5737271"/>
              <a:gd name="connsiteX282" fmla="*/ 1286763 w 1508760"/>
              <a:gd name="connsiteY282" fmla="*/ 2724046 h 5737271"/>
              <a:gd name="connsiteX283" fmla="*/ 1305911 w 1508760"/>
              <a:gd name="connsiteY283" fmla="*/ 2743194 h 5737271"/>
              <a:gd name="connsiteX284" fmla="*/ 1439942 w 1508760"/>
              <a:gd name="connsiteY284" fmla="*/ 2743194 h 5737271"/>
              <a:gd name="connsiteX285" fmla="*/ 1459090 w 1508760"/>
              <a:gd name="connsiteY285" fmla="*/ 2724046 h 5737271"/>
              <a:gd name="connsiteX286" fmla="*/ 1459090 w 1508760"/>
              <a:gd name="connsiteY286" fmla="*/ 2647458 h 5737271"/>
              <a:gd name="connsiteX287" fmla="*/ 1439942 w 1508760"/>
              <a:gd name="connsiteY287" fmla="*/ 2628310 h 5737271"/>
              <a:gd name="connsiteX288" fmla="*/ 74012 w 1508760"/>
              <a:gd name="connsiteY288" fmla="*/ 2628310 h 5737271"/>
              <a:gd name="connsiteX289" fmla="*/ 54864 w 1508760"/>
              <a:gd name="connsiteY289" fmla="*/ 2647458 h 5737271"/>
              <a:gd name="connsiteX290" fmla="*/ 54864 w 1508760"/>
              <a:gd name="connsiteY290" fmla="*/ 2724046 h 5737271"/>
              <a:gd name="connsiteX291" fmla="*/ 74012 w 1508760"/>
              <a:gd name="connsiteY291" fmla="*/ 2743194 h 5737271"/>
              <a:gd name="connsiteX292" fmla="*/ 208043 w 1508760"/>
              <a:gd name="connsiteY292" fmla="*/ 2743194 h 5737271"/>
              <a:gd name="connsiteX293" fmla="*/ 227191 w 1508760"/>
              <a:gd name="connsiteY293" fmla="*/ 2724046 h 5737271"/>
              <a:gd name="connsiteX294" fmla="*/ 227191 w 1508760"/>
              <a:gd name="connsiteY294" fmla="*/ 2647458 h 5737271"/>
              <a:gd name="connsiteX295" fmla="*/ 208043 w 1508760"/>
              <a:gd name="connsiteY295" fmla="*/ 2628310 h 5737271"/>
              <a:gd name="connsiteX296" fmla="*/ 74012 w 1508760"/>
              <a:gd name="connsiteY296" fmla="*/ 2445430 h 5737271"/>
              <a:gd name="connsiteX297" fmla="*/ 54864 w 1508760"/>
              <a:gd name="connsiteY297" fmla="*/ 2464578 h 5737271"/>
              <a:gd name="connsiteX298" fmla="*/ 54864 w 1508760"/>
              <a:gd name="connsiteY298" fmla="*/ 2541166 h 5737271"/>
              <a:gd name="connsiteX299" fmla="*/ 74012 w 1508760"/>
              <a:gd name="connsiteY299" fmla="*/ 2560314 h 5737271"/>
              <a:gd name="connsiteX300" fmla="*/ 208043 w 1508760"/>
              <a:gd name="connsiteY300" fmla="*/ 2560314 h 5737271"/>
              <a:gd name="connsiteX301" fmla="*/ 227191 w 1508760"/>
              <a:gd name="connsiteY301" fmla="*/ 2541166 h 5737271"/>
              <a:gd name="connsiteX302" fmla="*/ 227191 w 1508760"/>
              <a:gd name="connsiteY302" fmla="*/ 2464578 h 5737271"/>
              <a:gd name="connsiteX303" fmla="*/ 208043 w 1508760"/>
              <a:gd name="connsiteY303" fmla="*/ 2445430 h 5737271"/>
              <a:gd name="connsiteX304" fmla="*/ 1305911 w 1508760"/>
              <a:gd name="connsiteY304" fmla="*/ 2445429 h 5737271"/>
              <a:gd name="connsiteX305" fmla="*/ 1286763 w 1508760"/>
              <a:gd name="connsiteY305" fmla="*/ 2464577 h 5737271"/>
              <a:gd name="connsiteX306" fmla="*/ 1286763 w 1508760"/>
              <a:gd name="connsiteY306" fmla="*/ 2541165 h 5737271"/>
              <a:gd name="connsiteX307" fmla="*/ 1305911 w 1508760"/>
              <a:gd name="connsiteY307" fmla="*/ 2560313 h 5737271"/>
              <a:gd name="connsiteX308" fmla="*/ 1439942 w 1508760"/>
              <a:gd name="connsiteY308" fmla="*/ 2560313 h 5737271"/>
              <a:gd name="connsiteX309" fmla="*/ 1459090 w 1508760"/>
              <a:gd name="connsiteY309" fmla="*/ 2541165 h 5737271"/>
              <a:gd name="connsiteX310" fmla="*/ 1459090 w 1508760"/>
              <a:gd name="connsiteY310" fmla="*/ 2464577 h 5737271"/>
              <a:gd name="connsiteX311" fmla="*/ 1439942 w 1508760"/>
              <a:gd name="connsiteY311" fmla="*/ 2445429 h 5737271"/>
              <a:gd name="connsiteX312" fmla="*/ 330216 w 1508760"/>
              <a:gd name="connsiteY312" fmla="*/ 2399711 h 5737271"/>
              <a:gd name="connsiteX313" fmla="*/ 290579 w 1508760"/>
              <a:gd name="connsiteY313" fmla="*/ 2439348 h 5737271"/>
              <a:gd name="connsiteX314" fmla="*/ 290579 w 1508760"/>
              <a:gd name="connsiteY314" fmla="*/ 3307871 h 5737271"/>
              <a:gd name="connsiteX315" fmla="*/ 330216 w 1508760"/>
              <a:gd name="connsiteY315" fmla="*/ 3347508 h 5737271"/>
              <a:gd name="connsiteX316" fmla="*/ 1198739 w 1508760"/>
              <a:gd name="connsiteY316" fmla="*/ 3347508 h 5737271"/>
              <a:gd name="connsiteX317" fmla="*/ 1238376 w 1508760"/>
              <a:gd name="connsiteY317" fmla="*/ 3307871 h 5737271"/>
              <a:gd name="connsiteX318" fmla="*/ 1238376 w 1508760"/>
              <a:gd name="connsiteY318" fmla="*/ 2439348 h 5737271"/>
              <a:gd name="connsiteX319" fmla="*/ 1198739 w 1508760"/>
              <a:gd name="connsiteY319" fmla="*/ 2399711 h 5737271"/>
              <a:gd name="connsiteX320" fmla="*/ 1305911 w 1508760"/>
              <a:gd name="connsiteY320" fmla="*/ 2262550 h 5737271"/>
              <a:gd name="connsiteX321" fmla="*/ 1286763 w 1508760"/>
              <a:gd name="connsiteY321" fmla="*/ 2281698 h 5737271"/>
              <a:gd name="connsiteX322" fmla="*/ 1286763 w 1508760"/>
              <a:gd name="connsiteY322" fmla="*/ 2358286 h 5737271"/>
              <a:gd name="connsiteX323" fmla="*/ 1305911 w 1508760"/>
              <a:gd name="connsiteY323" fmla="*/ 2377434 h 5737271"/>
              <a:gd name="connsiteX324" fmla="*/ 1439942 w 1508760"/>
              <a:gd name="connsiteY324" fmla="*/ 2377434 h 5737271"/>
              <a:gd name="connsiteX325" fmla="*/ 1459090 w 1508760"/>
              <a:gd name="connsiteY325" fmla="*/ 2358286 h 5737271"/>
              <a:gd name="connsiteX326" fmla="*/ 1459090 w 1508760"/>
              <a:gd name="connsiteY326" fmla="*/ 2281698 h 5737271"/>
              <a:gd name="connsiteX327" fmla="*/ 1439942 w 1508760"/>
              <a:gd name="connsiteY327" fmla="*/ 2262550 h 5737271"/>
              <a:gd name="connsiteX328" fmla="*/ 74012 w 1508760"/>
              <a:gd name="connsiteY328" fmla="*/ 2262549 h 5737271"/>
              <a:gd name="connsiteX329" fmla="*/ 54864 w 1508760"/>
              <a:gd name="connsiteY329" fmla="*/ 2281697 h 5737271"/>
              <a:gd name="connsiteX330" fmla="*/ 54864 w 1508760"/>
              <a:gd name="connsiteY330" fmla="*/ 2358285 h 5737271"/>
              <a:gd name="connsiteX331" fmla="*/ 74012 w 1508760"/>
              <a:gd name="connsiteY331" fmla="*/ 2377433 h 5737271"/>
              <a:gd name="connsiteX332" fmla="*/ 208043 w 1508760"/>
              <a:gd name="connsiteY332" fmla="*/ 2377433 h 5737271"/>
              <a:gd name="connsiteX333" fmla="*/ 227191 w 1508760"/>
              <a:gd name="connsiteY333" fmla="*/ 2358285 h 5737271"/>
              <a:gd name="connsiteX334" fmla="*/ 227191 w 1508760"/>
              <a:gd name="connsiteY334" fmla="*/ 2281697 h 5737271"/>
              <a:gd name="connsiteX335" fmla="*/ 208043 w 1508760"/>
              <a:gd name="connsiteY335" fmla="*/ 2262549 h 5737271"/>
              <a:gd name="connsiteX336" fmla="*/ 1305911 w 1508760"/>
              <a:gd name="connsiteY336" fmla="*/ 2079671 h 5737271"/>
              <a:gd name="connsiteX337" fmla="*/ 1286763 w 1508760"/>
              <a:gd name="connsiteY337" fmla="*/ 2098820 h 5737271"/>
              <a:gd name="connsiteX338" fmla="*/ 1286763 w 1508760"/>
              <a:gd name="connsiteY338" fmla="*/ 2175407 h 5737271"/>
              <a:gd name="connsiteX339" fmla="*/ 1305911 w 1508760"/>
              <a:gd name="connsiteY339" fmla="*/ 2194555 h 5737271"/>
              <a:gd name="connsiteX340" fmla="*/ 1439942 w 1508760"/>
              <a:gd name="connsiteY340" fmla="*/ 2194555 h 5737271"/>
              <a:gd name="connsiteX341" fmla="*/ 1459090 w 1508760"/>
              <a:gd name="connsiteY341" fmla="*/ 2175407 h 5737271"/>
              <a:gd name="connsiteX342" fmla="*/ 1459090 w 1508760"/>
              <a:gd name="connsiteY342" fmla="*/ 2098820 h 5737271"/>
              <a:gd name="connsiteX343" fmla="*/ 1439942 w 1508760"/>
              <a:gd name="connsiteY343" fmla="*/ 2079671 h 5737271"/>
              <a:gd name="connsiteX344" fmla="*/ 74012 w 1508760"/>
              <a:gd name="connsiteY344" fmla="*/ 2079671 h 5737271"/>
              <a:gd name="connsiteX345" fmla="*/ 54864 w 1508760"/>
              <a:gd name="connsiteY345" fmla="*/ 2098820 h 5737271"/>
              <a:gd name="connsiteX346" fmla="*/ 54864 w 1508760"/>
              <a:gd name="connsiteY346" fmla="*/ 2175407 h 5737271"/>
              <a:gd name="connsiteX347" fmla="*/ 74012 w 1508760"/>
              <a:gd name="connsiteY347" fmla="*/ 2194555 h 5737271"/>
              <a:gd name="connsiteX348" fmla="*/ 208043 w 1508760"/>
              <a:gd name="connsiteY348" fmla="*/ 2194555 h 5737271"/>
              <a:gd name="connsiteX349" fmla="*/ 227191 w 1508760"/>
              <a:gd name="connsiteY349" fmla="*/ 2175407 h 5737271"/>
              <a:gd name="connsiteX350" fmla="*/ 227191 w 1508760"/>
              <a:gd name="connsiteY350" fmla="*/ 2098820 h 5737271"/>
              <a:gd name="connsiteX351" fmla="*/ 208043 w 1508760"/>
              <a:gd name="connsiteY351" fmla="*/ 2079671 h 5737271"/>
              <a:gd name="connsiteX352" fmla="*/ 74012 w 1508760"/>
              <a:gd name="connsiteY352" fmla="*/ 1896790 h 5737271"/>
              <a:gd name="connsiteX353" fmla="*/ 54864 w 1508760"/>
              <a:gd name="connsiteY353" fmla="*/ 1915938 h 5737271"/>
              <a:gd name="connsiteX354" fmla="*/ 54864 w 1508760"/>
              <a:gd name="connsiteY354" fmla="*/ 1992526 h 5737271"/>
              <a:gd name="connsiteX355" fmla="*/ 74012 w 1508760"/>
              <a:gd name="connsiteY355" fmla="*/ 2011674 h 5737271"/>
              <a:gd name="connsiteX356" fmla="*/ 208043 w 1508760"/>
              <a:gd name="connsiteY356" fmla="*/ 2011674 h 5737271"/>
              <a:gd name="connsiteX357" fmla="*/ 227191 w 1508760"/>
              <a:gd name="connsiteY357" fmla="*/ 1992526 h 5737271"/>
              <a:gd name="connsiteX358" fmla="*/ 227191 w 1508760"/>
              <a:gd name="connsiteY358" fmla="*/ 1915938 h 5737271"/>
              <a:gd name="connsiteX359" fmla="*/ 208043 w 1508760"/>
              <a:gd name="connsiteY359" fmla="*/ 1896790 h 5737271"/>
              <a:gd name="connsiteX360" fmla="*/ 1305911 w 1508760"/>
              <a:gd name="connsiteY360" fmla="*/ 1896789 h 5737271"/>
              <a:gd name="connsiteX361" fmla="*/ 1286763 w 1508760"/>
              <a:gd name="connsiteY361" fmla="*/ 1915938 h 5737271"/>
              <a:gd name="connsiteX362" fmla="*/ 1286763 w 1508760"/>
              <a:gd name="connsiteY362" fmla="*/ 1992525 h 5737271"/>
              <a:gd name="connsiteX363" fmla="*/ 1305911 w 1508760"/>
              <a:gd name="connsiteY363" fmla="*/ 2011673 h 5737271"/>
              <a:gd name="connsiteX364" fmla="*/ 1439942 w 1508760"/>
              <a:gd name="connsiteY364" fmla="*/ 2011673 h 5737271"/>
              <a:gd name="connsiteX365" fmla="*/ 1459090 w 1508760"/>
              <a:gd name="connsiteY365" fmla="*/ 1992525 h 5737271"/>
              <a:gd name="connsiteX366" fmla="*/ 1459090 w 1508760"/>
              <a:gd name="connsiteY366" fmla="*/ 1915938 h 5737271"/>
              <a:gd name="connsiteX367" fmla="*/ 1439942 w 1508760"/>
              <a:gd name="connsiteY367" fmla="*/ 1896789 h 5737271"/>
              <a:gd name="connsiteX368" fmla="*/ 1305911 w 1508760"/>
              <a:gd name="connsiteY368" fmla="*/ 1713911 h 5737271"/>
              <a:gd name="connsiteX369" fmla="*/ 1286763 w 1508760"/>
              <a:gd name="connsiteY369" fmla="*/ 1733058 h 5737271"/>
              <a:gd name="connsiteX370" fmla="*/ 1286763 w 1508760"/>
              <a:gd name="connsiteY370" fmla="*/ 1809646 h 5737271"/>
              <a:gd name="connsiteX371" fmla="*/ 1305911 w 1508760"/>
              <a:gd name="connsiteY371" fmla="*/ 1828794 h 5737271"/>
              <a:gd name="connsiteX372" fmla="*/ 1439942 w 1508760"/>
              <a:gd name="connsiteY372" fmla="*/ 1828794 h 5737271"/>
              <a:gd name="connsiteX373" fmla="*/ 1459090 w 1508760"/>
              <a:gd name="connsiteY373" fmla="*/ 1809646 h 5737271"/>
              <a:gd name="connsiteX374" fmla="*/ 1459090 w 1508760"/>
              <a:gd name="connsiteY374" fmla="*/ 1733058 h 5737271"/>
              <a:gd name="connsiteX375" fmla="*/ 1439942 w 1508760"/>
              <a:gd name="connsiteY375" fmla="*/ 1713911 h 5737271"/>
              <a:gd name="connsiteX376" fmla="*/ 74012 w 1508760"/>
              <a:gd name="connsiteY376" fmla="*/ 1713909 h 5737271"/>
              <a:gd name="connsiteX377" fmla="*/ 54864 w 1508760"/>
              <a:gd name="connsiteY377" fmla="*/ 1733057 h 5737271"/>
              <a:gd name="connsiteX378" fmla="*/ 54864 w 1508760"/>
              <a:gd name="connsiteY378" fmla="*/ 1809645 h 5737271"/>
              <a:gd name="connsiteX379" fmla="*/ 74012 w 1508760"/>
              <a:gd name="connsiteY379" fmla="*/ 1828793 h 5737271"/>
              <a:gd name="connsiteX380" fmla="*/ 208043 w 1508760"/>
              <a:gd name="connsiteY380" fmla="*/ 1828793 h 5737271"/>
              <a:gd name="connsiteX381" fmla="*/ 227191 w 1508760"/>
              <a:gd name="connsiteY381" fmla="*/ 1809645 h 5737271"/>
              <a:gd name="connsiteX382" fmla="*/ 227191 w 1508760"/>
              <a:gd name="connsiteY382" fmla="*/ 1733057 h 5737271"/>
              <a:gd name="connsiteX383" fmla="*/ 208043 w 1508760"/>
              <a:gd name="connsiteY383" fmla="*/ 1713909 h 5737271"/>
              <a:gd name="connsiteX384" fmla="*/ 1305911 w 1508760"/>
              <a:gd name="connsiteY384" fmla="*/ 1531033 h 5737271"/>
              <a:gd name="connsiteX385" fmla="*/ 1286763 w 1508760"/>
              <a:gd name="connsiteY385" fmla="*/ 1550181 h 5737271"/>
              <a:gd name="connsiteX386" fmla="*/ 1286763 w 1508760"/>
              <a:gd name="connsiteY386" fmla="*/ 1626769 h 5737271"/>
              <a:gd name="connsiteX387" fmla="*/ 1305911 w 1508760"/>
              <a:gd name="connsiteY387" fmla="*/ 1645917 h 5737271"/>
              <a:gd name="connsiteX388" fmla="*/ 1439942 w 1508760"/>
              <a:gd name="connsiteY388" fmla="*/ 1645917 h 5737271"/>
              <a:gd name="connsiteX389" fmla="*/ 1459090 w 1508760"/>
              <a:gd name="connsiteY389" fmla="*/ 1626769 h 5737271"/>
              <a:gd name="connsiteX390" fmla="*/ 1459090 w 1508760"/>
              <a:gd name="connsiteY390" fmla="*/ 1550181 h 5737271"/>
              <a:gd name="connsiteX391" fmla="*/ 1439942 w 1508760"/>
              <a:gd name="connsiteY391" fmla="*/ 1531033 h 5737271"/>
              <a:gd name="connsiteX392" fmla="*/ 74012 w 1508760"/>
              <a:gd name="connsiteY392" fmla="*/ 1531033 h 5737271"/>
              <a:gd name="connsiteX393" fmla="*/ 54864 w 1508760"/>
              <a:gd name="connsiteY393" fmla="*/ 1550181 h 5737271"/>
              <a:gd name="connsiteX394" fmla="*/ 54864 w 1508760"/>
              <a:gd name="connsiteY394" fmla="*/ 1626769 h 5737271"/>
              <a:gd name="connsiteX395" fmla="*/ 74012 w 1508760"/>
              <a:gd name="connsiteY395" fmla="*/ 1645917 h 5737271"/>
              <a:gd name="connsiteX396" fmla="*/ 208043 w 1508760"/>
              <a:gd name="connsiteY396" fmla="*/ 1645917 h 5737271"/>
              <a:gd name="connsiteX397" fmla="*/ 227191 w 1508760"/>
              <a:gd name="connsiteY397" fmla="*/ 1626769 h 5737271"/>
              <a:gd name="connsiteX398" fmla="*/ 227191 w 1508760"/>
              <a:gd name="connsiteY398" fmla="*/ 1550181 h 5737271"/>
              <a:gd name="connsiteX399" fmla="*/ 208043 w 1508760"/>
              <a:gd name="connsiteY399" fmla="*/ 1531033 h 5737271"/>
              <a:gd name="connsiteX400" fmla="*/ 1305911 w 1508760"/>
              <a:gd name="connsiteY400" fmla="*/ 1348156 h 5737271"/>
              <a:gd name="connsiteX401" fmla="*/ 1286763 w 1508760"/>
              <a:gd name="connsiteY401" fmla="*/ 1367304 h 5737271"/>
              <a:gd name="connsiteX402" fmla="*/ 1286763 w 1508760"/>
              <a:gd name="connsiteY402" fmla="*/ 1443892 h 5737271"/>
              <a:gd name="connsiteX403" fmla="*/ 1305911 w 1508760"/>
              <a:gd name="connsiteY403" fmla="*/ 1463041 h 5737271"/>
              <a:gd name="connsiteX404" fmla="*/ 1439942 w 1508760"/>
              <a:gd name="connsiteY404" fmla="*/ 1463041 h 5737271"/>
              <a:gd name="connsiteX405" fmla="*/ 1459090 w 1508760"/>
              <a:gd name="connsiteY405" fmla="*/ 1443892 h 5737271"/>
              <a:gd name="connsiteX406" fmla="*/ 1459090 w 1508760"/>
              <a:gd name="connsiteY406" fmla="*/ 1367304 h 5737271"/>
              <a:gd name="connsiteX407" fmla="*/ 1439942 w 1508760"/>
              <a:gd name="connsiteY407" fmla="*/ 1348156 h 5737271"/>
              <a:gd name="connsiteX408" fmla="*/ 74012 w 1508760"/>
              <a:gd name="connsiteY408" fmla="*/ 1348150 h 5737271"/>
              <a:gd name="connsiteX409" fmla="*/ 54864 w 1508760"/>
              <a:gd name="connsiteY409" fmla="*/ 1367298 h 5737271"/>
              <a:gd name="connsiteX410" fmla="*/ 54864 w 1508760"/>
              <a:gd name="connsiteY410" fmla="*/ 1443886 h 5737271"/>
              <a:gd name="connsiteX411" fmla="*/ 74012 w 1508760"/>
              <a:gd name="connsiteY411" fmla="*/ 1463034 h 5737271"/>
              <a:gd name="connsiteX412" fmla="*/ 208043 w 1508760"/>
              <a:gd name="connsiteY412" fmla="*/ 1463034 h 5737271"/>
              <a:gd name="connsiteX413" fmla="*/ 227191 w 1508760"/>
              <a:gd name="connsiteY413" fmla="*/ 1443886 h 5737271"/>
              <a:gd name="connsiteX414" fmla="*/ 227191 w 1508760"/>
              <a:gd name="connsiteY414" fmla="*/ 1367298 h 5737271"/>
              <a:gd name="connsiteX415" fmla="*/ 208043 w 1508760"/>
              <a:gd name="connsiteY415" fmla="*/ 1348150 h 5737271"/>
              <a:gd name="connsiteX416" fmla="*/ 332131 w 1508760"/>
              <a:gd name="connsiteY416" fmla="*/ 1302436 h 5737271"/>
              <a:gd name="connsiteX417" fmla="*/ 292494 w 1508760"/>
              <a:gd name="connsiteY417" fmla="*/ 1342073 h 5737271"/>
              <a:gd name="connsiteX418" fmla="*/ 292494 w 1508760"/>
              <a:gd name="connsiteY418" fmla="*/ 2210591 h 5737271"/>
              <a:gd name="connsiteX419" fmla="*/ 332131 w 1508760"/>
              <a:gd name="connsiteY419" fmla="*/ 2250228 h 5737271"/>
              <a:gd name="connsiteX420" fmla="*/ 1200654 w 1508760"/>
              <a:gd name="connsiteY420" fmla="*/ 2250228 h 5737271"/>
              <a:gd name="connsiteX421" fmla="*/ 1240291 w 1508760"/>
              <a:gd name="connsiteY421" fmla="*/ 2210591 h 5737271"/>
              <a:gd name="connsiteX422" fmla="*/ 1240291 w 1508760"/>
              <a:gd name="connsiteY422" fmla="*/ 1342073 h 5737271"/>
              <a:gd name="connsiteX423" fmla="*/ 1200654 w 1508760"/>
              <a:gd name="connsiteY423" fmla="*/ 1302436 h 5737271"/>
              <a:gd name="connsiteX424" fmla="*/ 74012 w 1508760"/>
              <a:gd name="connsiteY424" fmla="*/ 1165274 h 5737271"/>
              <a:gd name="connsiteX425" fmla="*/ 54864 w 1508760"/>
              <a:gd name="connsiteY425" fmla="*/ 1184422 h 5737271"/>
              <a:gd name="connsiteX426" fmla="*/ 54864 w 1508760"/>
              <a:gd name="connsiteY426" fmla="*/ 1261010 h 5737271"/>
              <a:gd name="connsiteX427" fmla="*/ 74012 w 1508760"/>
              <a:gd name="connsiteY427" fmla="*/ 1280158 h 5737271"/>
              <a:gd name="connsiteX428" fmla="*/ 208043 w 1508760"/>
              <a:gd name="connsiteY428" fmla="*/ 1280158 h 5737271"/>
              <a:gd name="connsiteX429" fmla="*/ 227191 w 1508760"/>
              <a:gd name="connsiteY429" fmla="*/ 1261010 h 5737271"/>
              <a:gd name="connsiteX430" fmla="*/ 227191 w 1508760"/>
              <a:gd name="connsiteY430" fmla="*/ 1184422 h 5737271"/>
              <a:gd name="connsiteX431" fmla="*/ 208043 w 1508760"/>
              <a:gd name="connsiteY431" fmla="*/ 1165274 h 5737271"/>
              <a:gd name="connsiteX432" fmla="*/ 1305911 w 1508760"/>
              <a:gd name="connsiteY432" fmla="*/ 1165269 h 5737271"/>
              <a:gd name="connsiteX433" fmla="*/ 1286763 w 1508760"/>
              <a:gd name="connsiteY433" fmla="*/ 1184417 h 5737271"/>
              <a:gd name="connsiteX434" fmla="*/ 1286763 w 1508760"/>
              <a:gd name="connsiteY434" fmla="*/ 1261005 h 5737271"/>
              <a:gd name="connsiteX435" fmla="*/ 1305911 w 1508760"/>
              <a:gd name="connsiteY435" fmla="*/ 1280153 h 5737271"/>
              <a:gd name="connsiteX436" fmla="*/ 1439942 w 1508760"/>
              <a:gd name="connsiteY436" fmla="*/ 1280153 h 5737271"/>
              <a:gd name="connsiteX437" fmla="*/ 1459090 w 1508760"/>
              <a:gd name="connsiteY437" fmla="*/ 1261005 h 5737271"/>
              <a:gd name="connsiteX438" fmla="*/ 1459090 w 1508760"/>
              <a:gd name="connsiteY438" fmla="*/ 1184417 h 5737271"/>
              <a:gd name="connsiteX439" fmla="*/ 1439942 w 1508760"/>
              <a:gd name="connsiteY439" fmla="*/ 1165269 h 5737271"/>
              <a:gd name="connsiteX440" fmla="*/ 1305911 w 1508760"/>
              <a:gd name="connsiteY440" fmla="*/ 982393 h 5737271"/>
              <a:gd name="connsiteX441" fmla="*/ 1286763 w 1508760"/>
              <a:gd name="connsiteY441" fmla="*/ 1001541 h 5737271"/>
              <a:gd name="connsiteX442" fmla="*/ 1286763 w 1508760"/>
              <a:gd name="connsiteY442" fmla="*/ 1078129 h 5737271"/>
              <a:gd name="connsiteX443" fmla="*/ 1305911 w 1508760"/>
              <a:gd name="connsiteY443" fmla="*/ 1097277 h 5737271"/>
              <a:gd name="connsiteX444" fmla="*/ 1439942 w 1508760"/>
              <a:gd name="connsiteY444" fmla="*/ 1097277 h 5737271"/>
              <a:gd name="connsiteX445" fmla="*/ 1459090 w 1508760"/>
              <a:gd name="connsiteY445" fmla="*/ 1078129 h 5737271"/>
              <a:gd name="connsiteX446" fmla="*/ 1459090 w 1508760"/>
              <a:gd name="connsiteY446" fmla="*/ 1001541 h 5737271"/>
              <a:gd name="connsiteX447" fmla="*/ 1439942 w 1508760"/>
              <a:gd name="connsiteY447" fmla="*/ 982393 h 5737271"/>
              <a:gd name="connsiteX448" fmla="*/ 74012 w 1508760"/>
              <a:gd name="connsiteY448" fmla="*/ 982391 h 5737271"/>
              <a:gd name="connsiteX449" fmla="*/ 54864 w 1508760"/>
              <a:gd name="connsiteY449" fmla="*/ 1001539 h 5737271"/>
              <a:gd name="connsiteX450" fmla="*/ 54864 w 1508760"/>
              <a:gd name="connsiteY450" fmla="*/ 1078127 h 5737271"/>
              <a:gd name="connsiteX451" fmla="*/ 74012 w 1508760"/>
              <a:gd name="connsiteY451" fmla="*/ 1097275 h 5737271"/>
              <a:gd name="connsiteX452" fmla="*/ 208043 w 1508760"/>
              <a:gd name="connsiteY452" fmla="*/ 1097275 h 5737271"/>
              <a:gd name="connsiteX453" fmla="*/ 227191 w 1508760"/>
              <a:gd name="connsiteY453" fmla="*/ 1078127 h 5737271"/>
              <a:gd name="connsiteX454" fmla="*/ 227191 w 1508760"/>
              <a:gd name="connsiteY454" fmla="*/ 1001539 h 5737271"/>
              <a:gd name="connsiteX455" fmla="*/ 208043 w 1508760"/>
              <a:gd name="connsiteY455" fmla="*/ 982391 h 5737271"/>
              <a:gd name="connsiteX456" fmla="*/ 1305911 w 1508760"/>
              <a:gd name="connsiteY456" fmla="*/ 799513 h 5737271"/>
              <a:gd name="connsiteX457" fmla="*/ 1286763 w 1508760"/>
              <a:gd name="connsiteY457" fmla="*/ 818661 h 5737271"/>
              <a:gd name="connsiteX458" fmla="*/ 1286763 w 1508760"/>
              <a:gd name="connsiteY458" fmla="*/ 895249 h 5737271"/>
              <a:gd name="connsiteX459" fmla="*/ 1305911 w 1508760"/>
              <a:gd name="connsiteY459" fmla="*/ 914397 h 5737271"/>
              <a:gd name="connsiteX460" fmla="*/ 1439942 w 1508760"/>
              <a:gd name="connsiteY460" fmla="*/ 914397 h 5737271"/>
              <a:gd name="connsiteX461" fmla="*/ 1459090 w 1508760"/>
              <a:gd name="connsiteY461" fmla="*/ 895249 h 5737271"/>
              <a:gd name="connsiteX462" fmla="*/ 1459090 w 1508760"/>
              <a:gd name="connsiteY462" fmla="*/ 818661 h 5737271"/>
              <a:gd name="connsiteX463" fmla="*/ 1439942 w 1508760"/>
              <a:gd name="connsiteY463" fmla="*/ 799513 h 5737271"/>
              <a:gd name="connsiteX464" fmla="*/ 74012 w 1508760"/>
              <a:gd name="connsiteY464" fmla="*/ 799513 h 5737271"/>
              <a:gd name="connsiteX465" fmla="*/ 54864 w 1508760"/>
              <a:gd name="connsiteY465" fmla="*/ 818661 h 5737271"/>
              <a:gd name="connsiteX466" fmla="*/ 54864 w 1508760"/>
              <a:gd name="connsiteY466" fmla="*/ 895249 h 5737271"/>
              <a:gd name="connsiteX467" fmla="*/ 74012 w 1508760"/>
              <a:gd name="connsiteY467" fmla="*/ 914397 h 5737271"/>
              <a:gd name="connsiteX468" fmla="*/ 208043 w 1508760"/>
              <a:gd name="connsiteY468" fmla="*/ 914397 h 5737271"/>
              <a:gd name="connsiteX469" fmla="*/ 227191 w 1508760"/>
              <a:gd name="connsiteY469" fmla="*/ 895249 h 5737271"/>
              <a:gd name="connsiteX470" fmla="*/ 227191 w 1508760"/>
              <a:gd name="connsiteY470" fmla="*/ 818661 h 5737271"/>
              <a:gd name="connsiteX471" fmla="*/ 208043 w 1508760"/>
              <a:gd name="connsiteY471" fmla="*/ 799513 h 5737271"/>
              <a:gd name="connsiteX472" fmla="*/ 74012 w 1508760"/>
              <a:gd name="connsiteY472" fmla="*/ 616633 h 5737271"/>
              <a:gd name="connsiteX473" fmla="*/ 54864 w 1508760"/>
              <a:gd name="connsiteY473" fmla="*/ 635781 h 5737271"/>
              <a:gd name="connsiteX474" fmla="*/ 54864 w 1508760"/>
              <a:gd name="connsiteY474" fmla="*/ 712369 h 5737271"/>
              <a:gd name="connsiteX475" fmla="*/ 74012 w 1508760"/>
              <a:gd name="connsiteY475" fmla="*/ 731517 h 5737271"/>
              <a:gd name="connsiteX476" fmla="*/ 208043 w 1508760"/>
              <a:gd name="connsiteY476" fmla="*/ 731517 h 5737271"/>
              <a:gd name="connsiteX477" fmla="*/ 227191 w 1508760"/>
              <a:gd name="connsiteY477" fmla="*/ 712369 h 5737271"/>
              <a:gd name="connsiteX478" fmla="*/ 227191 w 1508760"/>
              <a:gd name="connsiteY478" fmla="*/ 635781 h 5737271"/>
              <a:gd name="connsiteX479" fmla="*/ 208043 w 1508760"/>
              <a:gd name="connsiteY479" fmla="*/ 616633 h 5737271"/>
              <a:gd name="connsiteX480" fmla="*/ 1305911 w 1508760"/>
              <a:gd name="connsiteY480" fmla="*/ 616630 h 5737271"/>
              <a:gd name="connsiteX481" fmla="*/ 1286763 w 1508760"/>
              <a:gd name="connsiteY481" fmla="*/ 635778 h 5737271"/>
              <a:gd name="connsiteX482" fmla="*/ 1286763 w 1508760"/>
              <a:gd name="connsiteY482" fmla="*/ 712366 h 5737271"/>
              <a:gd name="connsiteX483" fmla="*/ 1305911 w 1508760"/>
              <a:gd name="connsiteY483" fmla="*/ 731515 h 5737271"/>
              <a:gd name="connsiteX484" fmla="*/ 1439942 w 1508760"/>
              <a:gd name="connsiteY484" fmla="*/ 731515 h 5737271"/>
              <a:gd name="connsiteX485" fmla="*/ 1459090 w 1508760"/>
              <a:gd name="connsiteY485" fmla="*/ 712366 h 5737271"/>
              <a:gd name="connsiteX486" fmla="*/ 1459090 w 1508760"/>
              <a:gd name="connsiteY486" fmla="*/ 635778 h 5737271"/>
              <a:gd name="connsiteX487" fmla="*/ 1439942 w 1508760"/>
              <a:gd name="connsiteY487" fmla="*/ 616630 h 5737271"/>
              <a:gd name="connsiteX488" fmla="*/ 74012 w 1508760"/>
              <a:gd name="connsiteY488" fmla="*/ 433754 h 5737271"/>
              <a:gd name="connsiteX489" fmla="*/ 54864 w 1508760"/>
              <a:gd name="connsiteY489" fmla="*/ 452902 h 5737271"/>
              <a:gd name="connsiteX490" fmla="*/ 54864 w 1508760"/>
              <a:gd name="connsiteY490" fmla="*/ 529490 h 5737271"/>
              <a:gd name="connsiteX491" fmla="*/ 74012 w 1508760"/>
              <a:gd name="connsiteY491" fmla="*/ 548638 h 5737271"/>
              <a:gd name="connsiteX492" fmla="*/ 208043 w 1508760"/>
              <a:gd name="connsiteY492" fmla="*/ 548638 h 5737271"/>
              <a:gd name="connsiteX493" fmla="*/ 227191 w 1508760"/>
              <a:gd name="connsiteY493" fmla="*/ 529490 h 5737271"/>
              <a:gd name="connsiteX494" fmla="*/ 227191 w 1508760"/>
              <a:gd name="connsiteY494" fmla="*/ 452902 h 5737271"/>
              <a:gd name="connsiteX495" fmla="*/ 208043 w 1508760"/>
              <a:gd name="connsiteY495" fmla="*/ 433754 h 5737271"/>
              <a:gd name="connsiteX496" fmla="*/ 1305911 w 1508760"/>
              <a:gd name="connsiteY496" fmla="*/ 433753 h 5737271"/>
              <a:gd name="connsiteX497" fmla="*/ 1286763 w 1508760"/>
              <a:gd name="connsiteY497" fmla="*/ 452901 h 5737271"/>
              <a:gd name="connsiteX498" fmla="*/ 1286763 w 1508760"/>
              <a:gd name="connsiteY498" fmla="*/ 529489 h 5737271"/>
              <a:gd name="connsiteX499" fmla="*/ 1305911 w 1508760"/>
              <a:gd name="connsiteY499" fmla="*/ 548637 h 5737271"/>
              <a:gd name="connsiteX500" fmla="*/ 1439942 w 1508760"/>
              <a:gd name="connsiteY500" fmla="*/ 548637 h 5737271"/>
              <a:gd name="connsiteX501" fmla="*/ 1459090 w 1508760"/>
              <a:gd name="connsiteY501" fmla="*/ 529489 h 5737271"/>
              <a:gd name="connsiteX502" fmla="*/ 1459090 w 1508760"/>
              <a:gd name="connsiteY502" fmla="*/ 452901 h 5737271"/>
              <a:gd name="connsiteX503" fmla="*/ 1439942 w 1508760"/>
              <a:gd name="connsiteY503" fmla="*/ 433753 h 5737271"/>
              <a:gd name="connsiteX504" fmla="*/ 1305911 w 1508760"/>
              <a:gd name="connsiteY504" fmla="*/ 250876 h 5737271"/>
              <a:gd name="connsiteX505" fmla="*/ 1286763 w 1508760"/>
              <a:gd name="connsiteY505" fmla="*/ 270024 h 5737271"/>
              <a:gd name="connsiteX506" fmla="*/ 1286763 w 1508760"/>
              <a:gd name="connsiteY506" fmla="*/ 346612 h 5737271"/>
              <a:gd name="connsiteX507" fmla="*/ 1305911 w 1508760"/>
              <a:gd name="connsiteY507" fmla="*/ 365760 h 5737271"/>
              <a:gd name="connsiteX508" fmla="*/ 1439942 w 1508760"/>
              <a:gd name="connsiteY508" fmla="*/ 365760 h 5737271"/>
              <a:gd name="connsiteX509" fmla="*/ 1459090 w 1508760"/>
              <a:gd name="connsiteY509" fmla="*/ 346612 h 5737271"/>
              <a:gd name="connsiteX510" fmla="*/ 1459090 w 1508760"/>
              <a:gd name="connsiteY510" fmla="*/ 270024 h 5737271"/>
              <a:gd name="connsiteX511" fmla="*/ 1439942 w 1508760"/>
              <a:gd name="connsiteY511" fmla="*/ 250876 h 5737271"/>
              <a:gd name="connsiteX512" fmla="*/ 74012 w 1508760"/>
              <a:gd name="connsiteY512" fmla="*/ 250876 h 5737271"/>
              <a:gd name="connsiteX513" fmla="*/ 54864 w 1508760"/>
              <a:gd name="connsiteY513" fmla="*/ 270024 h 5737271"/>
              <a:gd name="connsiteX514" fmla="*/ 54864 w 1508760"/>
              <a:gd name="connsiteY514" fmla="*/ 346612 h 5737271"/>
              <a:gd name="connsiteX515" fmla="*/ 74012 w 1508760"/>
              <a:gd name="connsiteY515" fmla="*/ 365760 h 5737271"/>
              <a:gd name="connsiteX516" fmla="*/ 208043 w 1508760"/>
              <a:gd name="connsiteY516" fmla="*/ 365760 h 5737271"/>
              <a:gd name="connsiteX517" fmla="*/ 227191 w 1508760"/>
              <a:gd name="connsiteY517" fmla="*/ 346612 h 5737271"/>
              <a:gd name="connsiteX518" fmla="*/ 227191 w 1508760"/>
              <a:gd name="connsiteY518" fmla="*/ 270024 h 5737271"/>
              <a:gd name="connsiteX519" fmla="*/ 208043 w 1508760"/>
              <a:gd name="connsiteY519" fmla="*/ 250876 h 5737271"/>
              <a:gd name="connsiteX520" fmla="*/ 332131 w 1508760"/>
              <a:gd name="connsiteY520" fmla="*/ 205156 h 5737271"/>
              <a:gd name="connsiteX521" fmla="*/ 292494 w 1508760"/>
              <a:gd name="connsiteY521" fmla="*/ 244793 h 5737271"/>
              <a:gd name="connsiteX522" fmla="*/ 292494 w 1508760"/>
              <a:gd name="connsiteY522" fmla="*/ 1113316 h 5737271"/>
              <a:gd name="connsiteX523" fmla="*/ 332131 w 1508760"/>
              <a:gd name="connsiteY523" fmla="*/ 1152954 h 5737271"/>
              <a:gd name="connsiteX524" fmla="*/ 1200654 w 1508760"/>
              <a:gd name="connsiteY524" fmla="*/ 1152954 h 5737271"/>
              <a:gd name="connsiteX525" fmla="*/ 1240291 w 1508760"/>
              <a:gd name="connsiteY525" fmla="*/ 1113316 h 5737271"/>
              <a:gd name="connsiteX526" fmla="*/ 1240291 w 1508760"/>
              <a:gd name="connsiteY526" fmla="*/ 244793 h 5737271"/>
              <a:gd name="connsiteX527" fmla="*/ 1200654 w 1508760"/>
              <a:gd name="connsiteY527" fmla="*/ 205156 h 5737271"/>
              <a:gd name="connsiteX528" fmla="*/ 1305911 w 1508760"/>
              <a:gd name="connsiteY528" fmla="*/ 64195 h 5737271"/>
              <a:gd name="connsiteX529" fmla="*/ 1286763 w 1508760"/>
              <a:gd name="connsiteY529" fmla="*/ 83343 h 5737271"/>
              <a:gd name="connsiteX530" fmla="*/ 1286763 w 1508760"/>
              <a:gd name="connsiteY530" fmla="*/ 159931 h 5737271"/>
              <a:gd name="connsiteX531" fmla="*/ 1305911 w 1508760"/>
              <a:gd name="connsiteY531" fmla="*/ 179079 h 5737271"/>
              <a:gd name="connsiteX532" fmla="*/ 1439942 w 1508760"/>
              <a:gd name="connsiteY532" fmla="*/ 179079 h 5737271"/>
              <a:gd name="connsiteX533" fmla="*/ 1459090 w 1508760"/>
              <a:gd name="connsiteY533" fmla="*/ 159931 h 5737271"/>
              <a:gd name="connsiteX534" fmla="*/ 1459090 w 1508760"/>
              <a:gd name="connsiteY534" fmla="*/ 83343 h 5737271"/>
              <a:gd name="connsiteX535" fmla="*/ 1439942 w 1508760"/>
              <a:gd name="connsiteY535" fmla="*/ 64195 h 5737271"/>
              <a:gd name="connsiteX536" fmla="*/ 74012 w 1508760"/>
              <a:gd name="connsiteY536" fmla="*/ 64195 h 5737271"/>
              <a:gd name="connsiteX537" fmla="*/ 54864 w 1508760"/>
              <a:gd name="connsiteY537" fmla="*/ 83343 h 5737271"/>
              <a:gd name="connsiteX538" fmla="*/ 54864 w 1508760"/>
              <a:gd name="connsiteY538" fmla="*/ 159931 h 5737271"/>
              <a:gd name="connsiteX539" fmla="*/ 74012 w 1508760"/>
              <a:gd name="connsiteY539" fmla="*/ 179079 h 5737271"/>
              <a:gd name="connsiteX540" fmla="*/ 208043 w 1508760"/>
              <a:gd name="connsiteY540" fmla="*/ 179079 h 5737271"/>
              <a:gd name="connsiteX541" fmla="*/ 227191 w 1508760"/>
              <a:gd name="connsiteY541" fmla="*/ 159931 h 5737271"/>
              <a:gd name="connsiteX542" fmla="*/ 227191 w 1508760"/>
              <a:gd name="connsiteY542" fmla="*/ 83343 h 5737271"/>
              <a:gd name="connsiteX543" fmla="*/ 208043 w 1508760"/>
              <a:gd name="connsiteY543" fmla="*/ 64195 h 5737271"/>
              <a:gd name="connsiteX544" fmla="*/ 0 w 1508760"/>
              <a:gd name="connsiteY544" fmla="*/ 0 h 5737271"/>
              <a:gd name="connsiteX545" fmla="*/ 1508760 w 1508760"/>
              <a:gd name="connsiteY545" fmla="*/ 0 h 5737271"/>
              <a:gd name="connsiteX546" fmla="*/ 1508760 w 1508760"/>
              <a:gd name="connsiteY546" fmla="*/ 5737271 h 5737271"/>
              <a:gd name="connsiteX547" fmla="*/ 0 w 1508760"/>
              <a:gd name="connsiteY547" fmla="*/ 5737271 h 5737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Lst>
            <a:rect l="l" t="t" r="r" b="b"/>
            <a:pathLst>
              <a:path w="1508760" h="5737271">
                <a:moveTo>
                  <a:pt x="1305911" y="5554391"/>
                </a:moveTo>
                <a:cubicBezTo>
                  <a:pt x="1295336" y="5554391"/>
                  <a:pt x="1286763" y="5562964"/>
                  <a:pt x="1286763" y="5573539"/>
                </a:cubicBezTo>
                <a:lnTo>
                  <a:pt x="1286763" y="5650127"/>
                </a:lnTo>
                <a:cubicBezTo>
                  <a:pt x="1286763" y="5660702"/>
                  <a:pt x="1295336" y="5669275"/>
                  <a:pt x="1305911" y="5669275"/>
                </a:cubicBezTo>
                <a:lnTo>
                  <a:pt x="1439942" y="5669275"/>
                </a:lnTo>
                <a:cubicBezTo>
                  <a:pt x="1450517" y="5669275"/>
                  <a:pt x="1459090" y="5660702"/>
                  <a:pt x="1459090" y="5650127"/>
                </a:cubicBezTo>
                <a:lnTo>
                  <a:pt x="1459090" y="5573539"/>
                </a:lnTo>
                <a:cubicBezTo>
                  <a:pt x="1459090" y="5562964"/>
                  <a:pt x="1450517" y="5554391"/>
                  <a:pt x="1439942" y="5554391"/>
                </a:cubicBezTo>
                <a:close/>
                <a:moveTo>
                  <a:pt x="74012" y="5554389"/>
                </a:moveTo>
                <a:cubicBezTo>
                  <a:pt x="63437" y="5554389"/>
                  <a:pt x="54864" y="5562962"/>
                  <a:pt x="54864" y="5573537"/>
                </a:cubicBezTo>
                <a:lnTo>
                  <a:pt x="54864" y="5650125"/>
                </a:lnTo>
                <a:cubicBezTo>
                  <a:pt x="54864" y="5660700"/>
                  <a:pt x="63437" y="5669273"/>
                  <a:pt x="74012" y="5669273"/>
                </a:cubicBezTo>
                <a:lnTo>
                  <a:pt x="208043" y="5669273"/>
                </a:lnTo>
                <a:cubicBezTo>
                  <a:pt x="218618" y="5669273"/>
                  <a:pt x="227191" y="5660700"/>
                  <a:pt x="227191" y="5650125"/>
                </a:cubicBezTo>
                <a:lnTo>
                  <a:pt x="227191" y="5573537"/>
                </a:lnTo>
                <a:cubicBezTo>
                  <a:pt x="227191" y="5562962"/>
                  <a:pt x="218618" y="5554389"/>
                  <a:pt x="208043" y="5554389"/>
                </a:cubicBezTo>
                <a:close/>
                <a:moveTo>
                  <a:pt x="1305911" y="5371510"/>
                </a:moveTo>
                <a:cubicBezTo>
                  <a:pt x="1295336" y="5371510"/>
                  <a:pt x="1286763" y="5380083"/>
                  <a:pt x="1286763" y="5390658"/>
                </a:cubicBezTo>
                <a:lnTo>
                  <a:pt x="1286763" y="5467246"/>
                </a:lnTo>
                <a:cubicBezTo>
                  <a:pt x="1286763" y="5477821"/>
                  <a:pt x="1295336" y="5486394"/>
                  <a:pt x="1305911" y="5486394"/>
                </a:cubicBezTo>
                <a:lnTo>
                  <a:pt x="1439942" y="5486394"/>
                </a:lnTo>
                <a:cubicBezTo>
                  <a:pt x="1450517" y="5486394"/>
                  <a:pt x="1459090" y="5477821"/>
                  <a:pt x="1459090" y="5467246"/>
                </a:cubicBezTo>
                <a:lnTo>
                  <a:pt x="1459090" y="5390658"/>
                </a:lnTo>
                <a:cubicBezTo>
                  <a:pt x="1459090" y="5380083"/>
                  <a:pt x="1450517" y="5371510"/>
                  <a:pt x="1439942" y="5371510"/>
                </a:cubicBezTo>
                <a:close/>
                <a:moveTo>
                  <a:pt x="74012" y="5371510"/>
                </a:moveTo>
                <a:cubicBezTo>
                  <a:pt x="63437" y="5371510"/>
                  <a:pt x="54864" y="5380083"/>
                  <a:pt x="54864" y="5390658"/>
                </a:cubicBezTo>
                <a:lnTo>
                  <a:pt x="54864" y="5467246"/>
                </a:lnTo>
                <a:cubicBezTo>
                  <a:pt x="54864" y="5477821"/>
                  <a:pt x="63437" y="5486394"/>
                  <a:pt x="74012" y="5486394"/>
                </a:cubicBezTo>
                <a:lnTo>
                  <a:pt x="208043" y="5486394"/>
                </a:lnTo>
                <a:cubicBezTo>
                  <a:pt x="218618" y="5486394"/>
                  <a:pt x="227191" y="5477821"/>
                  <a:pt x="227191" y="5467246"/>
                </a:cubicBezTo>
                <a:lnTo>
                  <a:pt x="227191" y="5390658"/>
                </a:lnTo>
                <a:cubicBezTo>
                  <a:pt x="227191" y="5380083"/>
                  <a:pt x="218618" y="5371510"/>
                  <a:pt x="208043" y="5371510"/>
                </a:cubicBezTo>
                <a:close/>
                <a:moveTo>
                  <a:pt x="74012" y="5188631"/>
                </a:moveTo>
                <a:cubicBezTo>
                  <a:pt x="63437" y="5188631"/>
                  <a:pt x="54864" y="5197204"/>
                  <a:pt x="54864" y="5207779"/>
                </a:cubicBezTo>
                <a:lnTo>
                  <a:pt x="54864" y="5284367"/>
                </a:lnTo>
                <a:cubicBezTo>
                  <a:pt x="54864" y="5294942"/>
                  <a:pt x="63437" y="5303515"/>
                  <a:pt x="74012" y="5303515"/>
                </a:cubicBezTo>
                <a:lnTo>
                  <a:pt x="208043" y="5303515"/>
                </a:lnTo>
                <a:cubicBezTo>
                  <a:pt x="218618" y="5303515"/>
                  <a:pt x="227191" y="5294942"/>
                  <a:pt x="227191" y="5284367"/>
                </a:cubicBezTo>
                <a:lnTo>
                  <a:pt x="227191" y="5207779"/>
                </a:lnTo>
                <a:cubicBezTo>
                  <a:pt x="227191" y="5197204"/>
                  <a:pt x="218618" y="5188631"/>
                  <a:pt x="208043" y="5188631"/>
                </a:cubicBezTo>
                <a:close/>
                <a:moveTo>
                  <a:pt x="1305911" y="5188630"/>
                </a:moveTo>
                <a:cubicBezTo>
                  <a:pt x="1295336" y="5188630"/>
                  <a:pt x="1286763" y="5197203"/>
                  <a:pt x="1286763" y="5207778"/>
                </a:cubicBezTo>
                <a:lnTo>
                  <a:pt x="1286763" y="5284366"/>
                </a:lnTo>
                <a:cubicBezTo>
                  <a:pt x="1286763" y="5294941"/>
                  <a:pt x="1295336" y="5303514"/>
                  <a:pt x="1305911" y="5303514"/>
                </a:cubicBezTo>
                <a:lnTo>
                  <a:pt x="1439942" y="5303514"/>
                </a:lnTo>
                <a:cubicBezTo>
                  <a:pt x="1450517" y="5303514"/>
                  <a:pt x="1459090" y="5294941"/>
                  <a:pt x="1459090" y="5284366"/>
                </a:cubicBezTo>
                <a:lnTo>
                  <a:pt x="1459090" y="5207778"/>
                </a:lnTo>
                <a:cubicBezTo>
                  <a:pt x="1459090" y="5197203"/>
                  <a:pt x="1450517" y="5188630"/>
                  <a:pt x="1439942" y="5188630"/>
                </a:cubicBezTo>
                <a:close/>
                <a:moveTo>
                  <a:pt x="1305911" y="5005748"/>
                </a:moveTo>
                <a:cubicBezTo>
                  <a:pt x="1295336" y="5005748"/>
                  <a:pt x="1286763" y="5014321"/>
                  <a:pt x="1286763" y="5024896"/>
                </a:cubicBezTo>
                <a:lnTo>
                  <a:pt x="1286763" y="5024897"/>
                </a:lnTo>
                <a:lnTo>
                  <a:pt x="1286763" y="5101484"/>
                </a:lnTo>
                <a:lnTo>
                  <a:pt x="1286763" y="5101485"/>
                </a:lnTo>
                <a:cubicBezTo>
                  <a:pt x="1286763" y="5112060"/>
                  <a:pt x="1295336" y="5120633"/>
                  <a:pt x="1305911" y="5120633"/>
                </a:cubicBezTo>
                <a:lnTo>
                  <a:pt x="1439942" y="5120633"/>
                </a:lnTo>
                <a:cubicBezTo>
                  <a:pt x="1450517" y="5120633"/>
                  <a:pt x="1459090" y="5112060"/>
                  <a:pt x="1459090" y="5101485"/>
                </a:cubicBezTo>
                <a:lnTo>
                  <a:pt x="1459090" y="5101484"/>
                </a:lnTo>
                <a:lnTo>
                  <a:pt x="1459090" y="5024897"/>
                </a:lnTo>
                <a:lnTo>
                  <a:pt x="1459090" y="5024896"/>
                </a:lnTo>
                <a:cubicBezTo>
                  <a:pt x="1459090" y="5014321"/>
                  <a:pt x="1450517" y="5005748"/>
                  <a:pt x="1439942" y="5005748"/>
                </a:cubicBezTo>
                <a:close/>
                <a:moveTo>
                  <a:pt x="74012" y="5005748"/>
                </a:moveTo>
                <a:cubicBezTo>
                  <a:pt x="63437" y="5005748"/>
                  <a:pt x="54864" y="5014321"/>
                  <a:pt x="54864" y="5024896"/>
                </a:cubicBezTo>
                <a:lnTo>
                  <a:pt x="54864" y="5024898"/>
                </a:lnTo>
                <a:lnTo>
                  <a:pt x="54864" y="5101484"/>
                </a:lnTo>
                <a:lnTo>
                  <a:pt x="54864" y="5101486"/>
                </a:lnTo>
                <a:cubicBezTo>
                  <a:pt x="54864" y="5112061"/>
                  <a:pt x="63437" y="5120634"/>
                  <a:pt x="74012" y="5120634"/>
                </a:cubicBezTo>
                <a:lnTo>
                  <a:pt x="208043" y="5120634"/>
                </a:lnTo>
                <a:cubicBezTo>
                  <a:pt x="218618" y="5120634"/>
                  <a:pt x="227191" y="5112061"/>
                  <a:pt x="227191" y="5101486"/>
                </a:cubicBezTo>
                <a:lnTo>
                  <a:pt x="227191" y="5101484"/>
                </a:lnTo>
                <a:lnTo>
                  <a:pt x="227191" y="5024898"/>
                </a:lnTo>
                <a:lnTo>
                  <a:pt x="227191" y="5024896"/>
                </a:lnTo>
                <a:cubicBezTo>
                  <a:pt x="227191" y="5014321"/>
                  <a:pt x="218618" y="5005748"/>
                  <a:pt x="208043" y="5005748"/>
                </a:cubicBezTo>
                <a:close/>
                <a:moveTo>
                  <a:pt x="1305911" y="4822871"/>
                </a:moveTo>
                <a:cubicBezTo>
                  <a:pt x="1295336" y="4822871"/>
                  <a:pt x="1286763" y="4831444"/>
                  <a:pt x="1286763" y="4842019"/>
                </a:cubicBezTo>
                <a:lnTo>
                  <a:pt x="1286763" y="4918607"/>
                </a:lnTo>
                <a:cubicBezTo>
                  <a:pt x="1286763" y="4929182"/>
                  <a:pt x="1295336" y="4937755"/>
                  <a:pt x="1305911" y="4937755"/>
                </a:cubicBezTo>
                <a:lnTo>
                  <a:pt x="1439942" y="4937755"/>
                </a:lnTo>
                <a:cubicBezTo>
                  <a:pt x="1450517" y="4937755"/>
                  <a:pt x="1459090" y="4929182"/>
                  <a:pt x="1459090" y="4918607"/>
                </a:cubicBezTo>
                <a:lnTo>
                  <a:pt x="1459090" y="4842019"/>
                </a:lnTo>
                <a:cubicBezTo>
                  <a:pt x="1459090" y="4831444"/>
                  <a:pt x="1450517" y="4822871"/>
                  <a:pt x="1439942" y="4822871"/>
                </a:cubicBezTo>
                <a:close/>
                <a:moveTo>
                  <a:pt x="74012" y="4822869"/>
                </a:moveTo>
                <a:cubicBezTo>
                  <a:pt x="63437" y="4822869"/>
                  <a:pt x="54864" y="4831442"/>
                  <a:pt x="54864" y="4842017"/>
                </a:cubicBezTo>
                <a:lnTo>
                  <a:pt x="54864" y="4918605"/>
                </a:lnTo>
                <a:cubicBezTo>
                  <a:pt x="54864" y="4929180"/>
                  <a:pt x="63437" y="4937753"/>
                  <a:pt x="74012" y="4937753"/>
                </a:cubicBezTo>
                <a:lnTo>
                  <a:pt x="208043" y="4937753"/>
                </a:lnTo>
                <a:cubicBezTo>
                  <a:pt x="218618" y="4937753"/>
                  <a:pt x="227191" y="4929180"/>
                  <a:pt x="227191" y="4918605"/>
                </a:cubicBezTo>
                <a:lnTo>
                  <a:pt x="227191" y="4842017"/>
                </a:lnTo>
                <a:cubicBezTo>
                  <a:pt x="227191" y="4831442"/>
                  <a:pt x="218618" y="4822869"/>
                  <a:pt x="208043" y="4822869"/>
                </a:cubicBezTo>
                <a:close/>
                <a:moveTo>
                  <a:pt x="1305911" y="4639990"/>
                </a:moveTo>
                <a:cubicBezTo>
                  <a:pt x="1295336" y="4639990"/>
                  <a:pt x="1286763" y="4648563"/>
                  <a:pt x="1286763" y="4659138"/>
                </a:cubicBezTo>
                <a:lnTo>
                  <a:pt x="1286763" y="4735726"/>
                </a:lnTo>
                <a:cubicBezTo>
                  <a:pt x="1286763" y="4746301"/>
                  <a:pt x="1295336" y="4754874"/>
                  <a:pt x="1305911" y="4754874"/>
                </a:cubicBezTo>
                <a:lnTo>
                  <a:pt x="1439942" y="4754874"/>
                </a:lnTo>
                <a:cubicBezTo>
                  <a:pt x="1450517" y="4754874"/>
                  <a:pt x="1459090" y="4746301"/>
                  <a:pt x="1459090" y="4735726"/>
                </a:cubicBezTo>
                <a:lnTo>
                  <a:pt x="1459090" y="4659138"/>
                </a:lnTo>
                <a:cubicBezTo>
                  <a:pt x="1459090" y="4648563"/>
                  <a:pt x="1450517" y="4639990"/>
                  <a:pt x="1439942" y="4639990"/>
                </a:cubicBezTo>
                <a:close/>
                <a:moveTo>
                  <a:pt x="74012" y="4639989"/>
                </a:moveTo>
                <a:cubicBezTo>
                  <a:pt x="63437" y="4639989"/>
                  <a:pt x="54864" y="4648562"/>
                  <a:pt x="54864" y="4659137"/>
                </a:cubicBezTo>
                <a:lnTo>
                  <a:pt x="54864" y="4735725"/>
                </a:lnTo>
                <a:cubicBezTo>
                  <a:pt x="54864" y="4746300"/>
                  <a:pt x="63437" y="4754873"/>
                  <a:pt x="74012" y="4754873"/>
                </a:cubicBezTo>
                <a:lnTo>
                  <a:pt x="208043" y="4754873"/>
                </a:lnTo>
                <a:cubicBezTo>
                  <a:pt x="218618" y="4754873"/>
                  <a:pt x="227191" y="4746300"/>
                  <a:pt x="227191" y="4735725"/>
                </a:cubicBezTo>
                <a:lnTo>
                  <a:pt x="227191" y="4659137"/>
                </a:lnTo>
                <a:cubicBezTo>
                  <a:pt x="227191" y="4648562"/>
                  <a:pt x="218618" y="4639989"/>
                  <a:pt x="208043" y="4639989"/>
                </a:cubicBezTo>
                <a:close/>
                <a:moveTo>
                  <a:pt x="330216" y="4594271"/>
                </a:moveTo>
                <a:cubicBezTo>
                  <a:pt x="308325" y="4594271"/>
                  <a:pt x="290579" y="4612017"/>
                  <a:pt x="290579" y="4633908"/>
                </a:cubicBezTo>
                <a:lnTo>
                  <a:pt x="290579" y="5502431"/>
                </a:lnTo>
                <a:cubicBezTo>
                  <a:pt x="290579" y="5524322"/>
                  <a:pt x="308325" y="5542068"/>
                  <a:pt x="330216" y="5542068"/>
                </a:cubicBezTo>
                <a:lnTo>
                  <a:pt x="1198739" y="5542068"/>
                </a:lnTo>
                <a:cubicBezTo>
                  <a:pt x="1220630" y="5542068"/>
                  <a:pt x="1238376" y="5524322"/>
                  <a:pt x="1238376" y="5502431"/>
                </a:cubicBezTo>
                <a:lnTo>
                  <a:pt x="1238376" y="4633908"/>
                </a:lnTo>
                <a:cubicBezTo>
                  <a:pt x="1238376" y="4612017"/>
                  <a:pt x="1220630" y="4594271"/>
                  <a:pt x="1198739" y="4594271"/>
                </a:cubicBezTo>
                <a:close/>
                <a:moveTo>
                  <a:pt x="74012" y="4457110"/>
                </a:moveTo>
                <a:cubicBezTo>
                  <a:pt x="63437" y="4457110"/>
                  <a:pt x="54864" y="4465683"/>
                  <a:pt x="54864" y="4476258"/>
                </a:cubicBezTo>
                <a:lnTo>
                  <a:pt x="54864" y="4552846"/>
                </a:lnTo>
                <a:cubicBezTo>
                  <a:pt x="54864" y="4563421"/>
                  <a:pt x="63437" y="4571994"/>
                  <a:pt x="74012" y="4571994"/>
                </a:cubicBezTo>
                <a:lnTo>
                  <a:pt x="208043" y="4571994"/>
                </a:lnTo>
                <a:cubicBezTo>
                  <a:pt x="218618" y="4571994"/>
                  <a:pt x="227191" y="4563421"/>
                  <a:pt x="227191" y="4552846"/>
                </a:cubicBezTo>
                <a:lnTo>
                  <a:pt x="227191" y="4476258"/>
                </a:lnTo>
                <a:cubicBezTo>
                  <a:pt x="227191" y="4465683"/>
                  <a:pt x="218618" y="4457110"/>
                  <a:pt x="208043" y="4457110"/>
                </a:cubicBezTo>
                <a:close/>
                <a:moveTo>
                  <a:pt x="1305911" y="4457109"/>
                </a:moveTo>
                <a:cubicBezTo>
                  <a:pt x="1295336" y="4457109"/>
                  <a:pt x="1286763" y="4465682"/>
                  <a:pt x="1286763" y="4476257"/>
                </a:cubicBezTo>
                <a:lnTo>
                  <a:pt x="1286763" y="4552845"/>
                </a:lnTo>
                <a:cubicBezTo>
                  <a:pt x="1286763" y="4563420"/>
                  <a:pt x="1295336" y="4571993"/>
                  <a:pt x="1305911" y="4571993"/>
                </a:cubicBezTo>
                <a:lnTo>
                  <a:pt x="1439942" y="4571993"/>
                </a:lnTo>
                <a:cubicBezTo>
                  <a:pt x="1450517" y="4571993"/>
                  <a:pt x="1459090" y="4563420"/>
                  <a:pt x="1459090" y="4552845"/>
                </a:cubicBezTo>
                <a:lnTo>
                  <a:pt x="1459090" y="4476257"/>
                </a:lnTo>
                <a:cubicBezTo>
                  <a:pt x="1459090" y="4465682"/>
                  <a:pt x="1450517" y="4457109"/>
                  <a:pt x="1439942" y="4457109"/>
                </a:cubicBezTo>
                <a:close/>
                <a:moveTo>
                  <a:pt x="74012" y="4274230"/>
                </a:moveTo>
                <a:cubicBezTo>
                  <a:pt x="63437" y="4274230"/>
                  <a:pt x="54864" y="4282803"/>
                  <a:pt x="54864" y="4293378"/>
                </a:cubicBezTo>
                <a:lnTo>
                  <a:pt x="54864" y="4369966"/>
                </a:lnTo>
                <a:cubicBezTo>
                  <a:pt x="54864" y="4380541"/>
                  <a:pt x="63437" y="4389114"/>
                  <a:pt x="74012" y="4389114"/>
                </a:cubicBezTo>
                <a:lnTo>
                  <a:pt x="208043" y="4389114"/>
                </a:lnTo>
                <a:cubicBezTo>
                  <a:pt x="218618" y="4389114"/>
                  <a:pt x="227191" y="4380541"/>
                  <a:pt x="227191" y="4369966"/>
                </a:cubicBezTo>
                <a:lnTo>
                  <a:pt x="227191" y="4293378"/>
                </a:lnTo>
                <a:cubicBezTo>
                  <a:pt x="227191" y="4282803"/>
                  <a:pt x="218618" y="4274230"/>
                  <a:pt x="208043" y="4274230"/>
                </a:cubicBezTo>
                <a:close/>
                <a:moveTo>
                  <a:pt x="1305911" y="4274228"/>
                </a:moveTo>
                <a:cubicBezTo>
                  <a:pt x="1295336" y="4274228"/>
                  <a:pt x="1286763" y="4282801"/>
                  <a:pt x="1286763" y="4293376"/>
                </a:cubicBezTo>
                <a:lnTo>
                  <a:pt x="1286763" y="4369964"/>
                </a:lnTo>
                <a:cubicBezTo>
                  <a:pt x="1286763" y="4380539"/>
                  <a:pt x="1295336" y="4389112"/>
                  <a:pt x="1305911" y="4389112"/>
                </a:cubicBezTo>
                <a:lnTo>
                  <a:pt x="1439942" y="4389112"/>
                </a:lnTo>
                <a:cubicBezTo>
                  <a:pt x="1450517" y="4389112"/>
                  <a:pt x="1459090" y="4380539"/>
                  <a:pt x="1459090" y="4369964"/>
                </a:cubicBezTo>
                <a:lnTo>
                  <a:pt x="1459090" y="4293376"/>
                </a:lnTo>
                <a:cubicBezTo>
                  <a:pt x="1459090" y="4282801"/>
                  <a:pt x="1450517" y="4274228"/>
                  <a:pt x="1439942" y="4274228"/>
                </a:cubicBezTo>
                <a:close/>
                <a:moveTo>
                  <a:pt x="74012" y="4091351"/>
                </a:moveTo>
                <a:cubicBezTo>
                  <a:pt x="63437" y="4091351"/>
                  <a:pt x="54864" y="4099924"/>
                  <a:pt x="54864" y="4110499"/>
                </a:cubicBezTo>
                <a:lnTo>
                  <a:pt x="54864" y="4187087"/>
                </a:lnTo>
                <a:cubicBezTo>
                  <a:pt x="54864" y="4197662"/>
                  <a:pt x="63437" y="4206235"/>
                  <a:pt x="74012" y="4206235"/>
                </a:cubicBezTo>
                <a:lnTo>
                  <a:pt x="208043" y="4206235"/>
                </a:lnTo>
                <a:cubicBezTo>
                  <a:pt x="218618" y="4206235"/>
                  <a:pt x="227191" y="4197662"/>
                  <a:pt x="227191" y="4187087"/>
                </a:cubicBezTo>
                <a:lnTo>
                  <a:pt x="227191" y="4110499"/>
                </a:lnTo>
                <a:cubicBezTo>
                  <a:pt x="227191" y="4099924"/>
                  <a:pt x="218618" y="4091351"/>
                  <a:pt x="208043" y="4091351"/>
                </a:cubicBezTo>
                <a:close/>
                <a:moveTo>
                  <a:pt x="1305911" y="4091350"/>
                </a:moveTo>
                <a:cubicBezTo>
                  <a:pt x="1295336" y="4091350"/>
                  <a:pt x="1286763" y="4099923"/>
                  <a:pt x="1286763" y="4110498"/>
                </a:cubicBezTo>
                <a:lnTo>
                  <a:pt x="1286763" y="4187086"/>
                </a:lnTo>
                <a:cubicBezTo>
                  <a:pt x="1286763" y="4197661"/>
                  <a:pt x="1295336" y="4206234"/>
                  <a:pt x="1305911" y="4206234"/>
                </a:cubicBezTo>
                <a:lnTo>
                  <a:pt x="1439942" y="4206234"/>
                </a:lnTo>
                <a:cubicBezTo>
                  <a:pt x="1450517" y="4206234"/>
                  <a:pt x="1459090" y="4197661"/>
                  <a:pt x="1459090" y="4187086"/>
                </a:cubicBezTo>
                <a:lnTo>
                  <a:pt x="1459090" y="4110498"/>
                </a:lnTo>
                <a:cubicBezTo>
                  <a:pt x="1459090" y="4099923"/>
                  <a:pt x="1450517" y="4091350"/>
                  <a:pt x="1439942" y="4091350"/>
                </a:cubicBezTo>
                <a:close/>
                <a:moveTo>
                  <a:pt x="1305911" y="3908471"/>
                </a:moveTo>
                <a:cubicBezTo>
                  <a:pt x="1295336" y="3908471"/>
                  <a:pt x="1286763" y="3917044"/>
                  <a:pt x="1286763" y="3927619"/>
                </a:cubicBezTo>
                <a:lnTo>
                  <a:pt x="1286763" y="4004207"/>
                </a:lnTo>
                <a:cubicBezTo>
                  <a:pt x="1286763" y="4014782"/>
                  <a:pt x="1295336" y="4023355"/>
                  <a:pt x="1305911" y="4023355"/>
                </a:cubicBezTo>
                <a:lnTo>
                  <a:pt x="1439942" y="4023355"/>
                </a:lnTo>
                <a:cubicBezTo>
                  <a:pt x="1450517" y="4023355"/>
                  <a:pt x="1459090" y="4014782"/>
                  <a:pt x="1459090" y="4004207"/>
                </a:cubicBezTo>
                <a:lnTo>
                  <a:pt x="1459090" y="3927619"/>
                </a:lnTo>
                <a:cubicBezTo>
                  <a:pt x="1459090" y="3917044"/>
                  <a:pt x="1450517" y="3908471"/>
                  <a:pt x="1439942" y="3908471"/>
                </a:cubicBezTo>
                <a:close/>
                <a:moveTo>
                  <a:pt x="74012" y="3908469"/>
                </a:moveTo>
                <a:cubicBezTo>
                  <a:pt x="63437" y="3908469"/>
                  <a:pt x="54864" y="3917042"/>
                  <a:pt x="54864" y="3927617"/>
                </a:cubicBezTo>
                <a:lnTo>
                  <a:pt x="54864" y="4004205"/>
                </a:lnTo>
                <a:cubicBezTo>
                  <a:pt x="54864" y="4014780"/>
                  <a:pt x="63437" y="4023353"/>
                  <a:pt x="74012" y="4023353"/>
                </a:cubicBezTo>
                <a:lnTo>
                  <a:pt x="208043" y="4023353"/>
                </a:lnTo>
                <a:cubicBezTo>
                  <a:pt x="218618" y="4023353"/>
                  <a:pt x="227191" y="4014780"/>
                  <a:pt x="227191" y="4004205"/>
                </a:cubicBezTo>
                <a:lnTo>
                  <a:pt x="227191" y="3927617"/>
                </a:lnTo>
                <a:cubicBezTo>
                  <a:pt x="227191" y="3917042"/>
                  <a:pt x="218618" y="3908469"/>
                  <a:pt x="208043" y="3908469"/>
                </a:cubicBezTo>
                <a:close/>
                <a:moveTo>
                  <a:pt x="1305911" y="3725590"/>
                </a:moveTo>
                <a:cubicBezTo>
                  <a:pt x="1295336" y="3725590"/>
                  <a:pt x="1286763" y="3734163"/>
                  <a:pt x="1286763" y="3744738"/>
                </a:cubicBezTo>
                <a:lnTo>
                  <a:pt x="1286763" y="3821326"/>
                </a:lnTo>
                <a:cubicBezTo>
                  <a:pt x="1286763" y="3831901"/>
                  <a:pt x="1295336" y="3840474"/>
                  <a:pt x="1305911" y="3840474"/>
                </a:cubicBezTo>
                <a:lnTo>
                  <a:pt x="1439942" y="3840474"/>
                </a:lnTo>
                <a:cubicBezTo>
                  <a:pt x="1450517" y="3840474"/>
                  <a:pt x="1459090" y="3831901"/>
                  <a:pt x="1459090" y="3821326"/>
                </a:cubicBezTo>
                <a:lnTo>
                  <a:pt x="1459090" y="3744738"/>
                </a:lnTo>
                <a:cubicBezTo>
                  <a:pt x="1459090" y="3734163"/>
                  <a:pt x="1450517" y="3725590"/>
                  <a:pt x="1439942" y="3725590"/>
                </a:cubicBezTo>
                <a:close/>
                <a:moveTo>
                  <a:pt x="74012" y="3725589"/>
                </a:moveTo>
                <a:cubicBezTo>
                  <a:pt x="63437" y="3725589"/>
                  <a:pt x="54864" y="3734162"/>
                  <a:pt x="54864" y="3744737"/>
                </a:cubicBezTo>
                <a:lnTo>
                  <a:pt x="54864" y="3821325"/>
                </a:lnTo>
                <a:cubicBezTo>
                  <a:pt x="54864" y="3831900"/>
                  <a:pt x="63437" y="3840473"/>
                  <a:pt x="74012" y="3840473"/>
                </a:cubicBezTo>
                <a:lnTo>
                  <a:pt x="208043" y="3840473"/>
                </a:lnTo>
                <a:cubicBezTo>
                  <a:pt x="218618" y="3840473"/>
                  <a:pt x="227191" y="3831900"/>
                  <a:pt x="227191" y="3821325"/>
                </a:cubicBezTo>
                <a:lnTo>
                  <a:pt x="227191" y="3744737"/>
                </a:lnTo>
                <a:cubicBezTo>
                  <a:pt x="227191" y="3734162"/>
                  <a:pt x="218618" y="3725589"/>
                  <a:pt x="208043" y="3725589"/>
                </a:cubicBezTo>
                <a:close/>
                <a:moveTo>
                  <a:pt x="74012" y="3542710"/>
                </a:moveTo>
                <a:cubicBezTo>
                  <a:pt x="63437" y="3542710"/>
                  <a:pt x="54864" y="3551283"/>
                  <a:pt x="54864" y="3561858"/>
                </a:cubicBezTo>
                <a:lnTo>
                  <a:pt x="54864" y="3638446"/>
                </a:lnTo>
                <a:cubicBezTo>
                  <a:pt x="54864" y="3649021"/>
                  <a:pt x="63437" y="3657594"/>
                  <a:pt x="74012" y="3657594"/>
                </a:cubicBezTo>
                <a:lnTo>
                  <a:pt x="208043" y="3657594"/>
                </a:lnTo>
                <a:cubicBezTo>
                  <a:pt x="218618" y="3657594"/>
                  <a:pt x="227191" y="3649021"/>
                  <a:pt x="227191" y="3638446"/>
                </a:cubicBezTo>
                <a:lnTo>
                  <a:pt x="227191" y="3561858"/>
                </a:lnTo>
                <a:cubicBezTo>
                  <a:pt x="227191" y="3551283"/>
                  <a:pt x="218618" y="3542710"/>
                  <a:pt x="208043" y="3542710"/>
                </a:cubicBezTo>
                <a:close/>
                <a:moveTo>
                  <a:pt x="1305911" y="3542709"/>
                </a:moveTo>
                <a:cubicBezTo>
                  <a:pt x="1295336" y="3542709"/>
                  <a:pt x="1286763" y="3551282"/>
                  <a:pt x="1286763" y="3561857"/>
                </a:cubicBezTo>
                <a:lnTo>
                  <a:pt x="1286763" y="3638445"/>
                </a:lnTo>
                <a:cubicBezTo>
                  <a:pt x="1286763" y="3649020"/>
                  <a:pt x="1295336" y="3657593"/>
                  <a:pt x="1305911" y="3657593"/>
                </a:cubicBezTo>
                <a:lnTo>
                  <a:pt x="1439942" y="3657593"/>
                </a:lnTo>
                <a:cubicBezTo>
                  <a:pt x="1450517" y="3657593"/>
                  <a:pt x="1459090" y="3649020"/>
                  <a:pt x="1459090" y="3638445"/>
                </a:cubicBezTo>
                <a:lnTo>
                  <a:pt x="1459090" y="3561857"/>
                </a:lnTo>
                <a:cubicBezTo>
                  <a:pt x="1459090" y="3551282"/>
                  <a:pt x="1450517" y="3542709"/>
                  <a:pt x="1439942" y="3542709"/>
                </a:cubicBezTo>
                <a:close/>
                <a:moveTo>
                  <a:pt x="330216" y="3496991"/>
                </a:moveTo>
                <a:cubicBezTo>
                  <a:pt x="308325" y="3496991"/>
                  <a:pt x="290579" y="3514737"/>
                  <a:pt x="290579" y="3536628"/>
                </a:cubicBezTo>
                <a:lnTo>
                  <a:pt x="290579" y="4405151"/>
                </a:lnTo>
                <a:cubicBezTo>
                  <a:pt x="290579" y="4427042"/>
                  <a:pt x="308325" y="4444788"/>
                  <a:pt x="330216" y="4444788"/>
                </a:cubicBezTo>
                <a:lnTo>
                  <a:pt x="1198739" y="4444788"/>
                </a:lnTo>
                <a:cubicBezTo>
                  <a:pt x="1220630" y="4444788"/>
                  <a:pt x="1238376" y="4427042"/>
                  <a:pt x="1238376" y="4405151"/>
                </a:cubicBezTo>
                <a:lnTo>
                  <a:pt x="1238376" y="3536628"/>
                </a:lnTo>
                <a:cubicBezTo>
                  <a:pt x="1238376" y="3514737"/>
                  <a:pt x="1220630" y="3496991"/>
                  <a:pt x="1198739" y="3496991"/>
                </a:cubicBezTo>
                <a:close/>
                <a:moveTo>
                  <a:pt x="74012" y="3362179"/>
                </a:moveTo>
                <a:cubicBezTo>
                  <a:pt x="63437" y="3362179"/>
                  <a:pt x="54864" y="3370752"/>
                  <a:pt x="54864" y="3381327"/>
                </a:cubicBezTo>
                <a:lnTo>
                  <a:pt x="54864" y="3457915"/>
                </a:lnTo>
                <a:cubicBezTo>
                  <a:pt x="54864" y="3468490"/>
                  <a:pt x="63437" y="3477063"/>
                  <a:pt x="74012" y="3477063"/>
                </a:cubicBezTo>
                <a:lnTo>
                  <a:pt x="208043" y="3477063"/>
                </a:lnTo>
                <a:cubicBezTo>
                  <a:pt x="218618" y="3477063"/>
                  <a:pt x="227191" y="3468490"/>
                  <a:pt x="227191" y="3457915"/>
                </a:cubicBezTo>
                <a:lnTo>
                  <a:pt x="227191" y="3381327"/>
                </a:lnTo>
                <a:cubicBezTo>
                  <a:pt x="227191" y="3370752"/>
                  <a:pt x="218618" y="3362179"/>
                  <a:pt x="208043" y="3362179"/>
                </a:cubicBezTo>
                <a:close/>
                <a:moveTo>
                  <a:pt x="1305911" y="3362178"/>
                </a:moveTo>
                <a:cubicBezTo>
                  <a:pt x="1295336" y="3362178"/>
                  <a:pt x="1286763" y="3370751"/>
                  <a:pt x="1286763" y="3381326"/>
                </a:cubicBezTo>
                <a:lnTo>
                  <a:pt x="1286763" y="3457914"/>
                </a:lnTo>
                <a:cubicBezTo>
                  <a:pt x="1286763" y="3468489"/>
                  <a:pt x="1295336" y="3477062"/>
                  <a:pt x="1305911" y="3477062"/>
                </a:cubicBezTo>
                <a:lnTo>
                  <a:pt x="1439942" y="3477062"/>
                </a:lnTo>
                <a:cubicBezTo>
                  <a:pt x="1450517" y="3477062"/>
                  <a:pt x="1459090" y="3468489"/>
                  <a:pt x="1459090" y="3457914"/>
                </a:cubicBezTo>
                <a:lnTo>
                  <a:pt x="1459090" y="3381326"/>
                </a:lnTo>
                <a:cubicBezTo>
                  <a:pt x="1459090" y="3370751"/>
                  <a:pt x="1450517" y="3362178"/>
                  <a:pt x="1439942" y="3362178"/>
                </a:cubicBezTo>
                <a:close/>
                <a:moveTo>
                  <a:pt x="1305911" y="3176951"/>
                </a:moveTo>
                <a:cubicBezTo>
                  <a:pt x="1295336" y="3176951"/>
                  <a:pt x="1286763" y="3185524"/>
                  <a:pt x="1286763" y="3196099"/>
                </a:cubicBezTo>
                <a:lnTo>
                  <a:pt x="1286763" y="3272687"/>
                </a:lnTo>
                <a:cubicBezTo>
                  <a:pt x="1286763" y="3283262"/>
                  <a:pt x="1295336" y="3291835"/>
                  <a:pt x="1305911" y="3291835"/>
                </a:cubicBezTo>
                <a:lnTo>
                  <a:pt x="1439942" y="3291835"/>
                </a:lnTo>
                <a:cubicBezTo>
                  <a:pt x="1450517" y="3291835"/>
                  <a:pt x="1459090" y="3283262"/>
                  <a:pt x="1459090" y="3272687"/>
                </a:cubicBezTo>
                <a:lnTo>
                  <a:pt x="1459090" y="3196099"/>
                </a:lnTo>
                <a:cubicBezTo>
                  <a:pt x="1459090" y="3185524"/>
                  <a:pt x="1450517" y="3176951"/>
                  <a:pt x="1439942" y="3176951"/>
                </a:cubicBezTo>
                <a:close/>
                <a:moveTo>
                  <a:pt x="74012" y="3176951"/>
                </a:moveTo>
                <a:cubicBezTo>
                  <a:pt x="63437" y="3176951"/>
                  <a:pt x="54864" y="3185524"/>
                  <a:pt x="54864" y="3196099"/>
                </a:cubicBezTo>
                <a:lnTo>
                  <a:pt x="54864" y="3272687"/>
                </a:lnTo>
                <a:cubicBezTo>
                  <a:pt x="54864" y="3283262"/>
                  <a:pt x="63437" y="3291835"/>
                  <a:pt x="74012" y="3291835"/>
                </a:cubicBezTo>
                <a:lnTo>
                  <a:pt x="208043" y="3291835"/>
                </a:lnTo>
                <a:cubicBezTo>
                  <a:pt x="218618" y="3291835"/>
                  <a:pt x="227191" y="3283262"/>
                  <a:pt x="227191" y="3272687"/>
                </a:cubicBezTo>
                <a:lnTo>
                  <a:pt x="227191" y="3196099"/>
                </a:lnTo>
                <a:cubicBezTo>
                  <a:pt x="227191" y="3185524"/>
                  <a:pt x="218618" y="3176951"/>
                  <a:pt x="208043" y="3176951"/>
                </a:cubicBezTo>
                <a:close/>
                <a:moveTo>
                  <a:pt x="1305911" y="2994070"/>
                </a:moveTo>
                <a:cubicBezTo>
                  <a:pt x="1295336" y="2994070"/>
                  <a:pt x="1286763" y="3002643"/>
                  <a:pt x="1286763" y="3013218"/>
                </a:cubicBezTo>
                <a:lnTo>
                  <a:pt x="1286763" y="3089806"/>
                </a:lnTo>
                <a:cubicBezTo>
                  <a:pt x="1286763" y="3100381"/>
                  <a:pt x="1295336" y="3108954"/>
                  <a:pt x="1305911" y="3108954"/>
                </a:cubicBezTo>
                <a:lnTo>
                  <a:pt x="1439942" y="3108954"/>
                </a:lnTo>
                <a:cubicBezTo>
                  <a:pt x="1450517" y="3108954"/>
                  <a:pt x="1459090" y="3100381"/>
                  <a:pt x="1459090" y="3089806"/>
                </a:cubicBezTo>
                <a:lnTo>
                  <a:pt x="1459090" y="3013218"/>
                </a:lnTo>
                <a:cubicBezTo>
                  <a:pt x="1459090" y="3002643"/>
                  <a:pt x="1450517" y="2994070"/>
                  <a:pt x="1439942" y="2994070"/>
                </a:cubicBezTo>
                <a:close/>
                <a:moveTo>
                  <a:pt x="74012" y="2994069"/>
                </a:moveTo>
                <a:cubicBezTo>
                  <a:pt x="63437" y="2994069"/>
                  <a:pt x="54864" y="3002642"/>
                  <a:pt x="54864" y="3013217"/>
                </a:cubicBezTo>
                <a:lnTo>
                  <a:pt x="54864" y="3089805"/>
                </a:lnTo>
                <a:cubicBezTo>
                  <a:pt x="54864" y="3100380"/>
                  <a:pt x="63437" y="3108953"/>
                  <a:pt x="74012" y="3108953"/>
                </a:cubicBezTo>
                <a:lnTo>
                  <a:pt x="208043" y="3108953"/>
                </a:lnTo>
                <a:cubicBezTo>
                  <a:pt x="218618" y="3108953"/>
                  <a:pt x="227191" y="3100380"/>
                  <a:pt x="227191" y="3089805"/>
                </a:cubicBezTo>
                <a:lnTo>
                  <a:pt x="227191" y="3013217"/>
                </a:lnTo>
                <a:cubicBezTo>
                  <a:pt x="227191" y="3002642"/>
                  <a:pt x="218618" y="2994069"/>
                  <a:pt x="208043" y="2994069"/>
                </a:cubicBezTo>
                <a:close/>
                <a:moveTo>
                  <a:pt x="1305911" y="2811189"/>
                </a:moveTo>
                <a:cubicBezTo>
                  <a:pt x="1295336" y="2811189"/>
                  <a:pt x="1286763" y="2819762"/>
                  <a:pt x="1286763" y="2830337"/>
                </a:cubicBezTo>
                <a:lnTo>
                  <a:pt x="1286763" y="2906925"/>
                </a:lnTo>
                <a:cubicBezTo>
                  <a:pt x="1286763" y="2917500"/>
                  <a:pt x="1295336" y="2926073"/>
                  <a:pt x="1305911" y="2926073"/>
                </a:cubicBezTo>
                <a:lnTo>
                  <a:pt x="1439942" y="2926073"/>
                </a:lnTo>
                <a:cubicBezTo>
                  <a:pt x="1450517" y="2926073"/>
                  <a:pt x="1459090" y="2917500"/>
                  <a:pt x="1459090" y="2906925"/>
                </a:cubicBezTo>
                <a:lnTo>
                  <a:pt x="1459090" y="2830337"/>
                </a:lnTo>
                <a:cubicBezTo>
                  <a:pt x="1459090" y="2819762"/>
                  <a:pt x="1450517" y="2811189"/>
                  <a:pt x="1439942" y="2811189"/>
                </a:cubicBezTo>
                <a:close/>
                <a:moveTo>
                  <a:pt x="74012" y="2811189"/>
                </a:moveTo>
                <a:cubicBezTo>
                  <a:pt x="63437" y="2811189"/>
                  <a:pt x="54864" y="2819762"/>
                  <a:pt x="54864" y="2830337"/>
                </a:cubicBezTo>
                <a:lnTo>
                  <a:pt x="54864" y="2906925"/>
                </a:lnTo>
                <a:cubicBezTo>
                  <a:pt x="54864" y="2917500"/>
                  <a:pt x="63437" y="2926073"/>
                  <a:pt x="74012" y="2926073"/>
                </a:cubicBezTo>
                <a:lnTo>
                  <a:pt x="208043" y="2926073"/>
                </a:lnTo>
                <a:cubicBezTo>
                  <a:pt x="218618" y="2926073"/>
                  <a:pt x="227191" y="2917500"/>
                  <a:pt x="227191" y="2906925"/>
                </a:cubicBezTo>
                <a:lnTo>
                  <a:pt x="227191" y="2830337"/>
                </a:lnTo>
                <a:cubicBezTo>
                  <a:pt x="227191" y="2819762"/>
                  <a:pt x="218618" y="2811189"/>
                  <a:pt x="208043" y="2811189"/>
                </a:cubicBezTo>
                <a:close/>
                <a:moveTo>
                  <a:pt x="1305911" y="2628310"/>
                </a:moveTo>
                <a:cubicBezTo>
                  <a:pt x="1295336" y="2628310"/>
                  <a:pt x="1286763" y="2636883"/>
                  <a:pt x="1286763" y="2647458"/>
                </a:cubicBezTo>
                <a:lnTo>
                  <a:pt x="1286763" y="2724046"/>
                </a:lnTo>
                <a:cubicBezTo>
                  <a:pt x="1286763" y="2734621"/>
                  <a:pt x="1295336" y="2743194"/>
                  <a:pt x="1305911" y="2743194"/>
                </a:cubicBezTo>
                <a:lnTo>
                  <a:pt x="1439942" y="2743194"/>
                </a:lnTo>
                <a:cubicBezTo>
                  <a:pt x="1450517" y="2743194"/>
                  <a:pt x="1459090" y="2734621"/>
                  <a:pt x="1459090" y="2724046"/>
                </a:cubicBezTo>
                <a:lnTo>
                  <a:pt x="1459090" y="2647458"/>
                </a:lnTo>
                <a:cubicBezTo>
                  <a:pt x="1459090" y="2636883"/>
                  <a:pt x="1450517" y="2628310"/>
                  <a:pt x="1439942" y="2628310"/>
                </a:cubicBezTo>
                <a:close/>
                <a:moveTo>
                  <a:pt x="74012" y="2628310"/>
                </a:moveTo>
                <a:cubicBezTo>
                  <a:pt x="63437" y="2628310"/>
                  <a:pt x="54864" y="2636883"/>
                  <a:pt x="54864" y="2647458"/>
                </a:cubicBezTo>
                <a:lnTo>
                  <a:pt x="54864" y="2724046"/>
                </a:lnTo>
                <a:cubicBezTo>
                  <a:pt x="54864" y="2734621"/>
                  <a:pt x="63437" y="2743194"/>
                  <a:pt x="74012" y="2743194"/>
                </a:cubicBezTo>
                <a:lnTo>
                  <a:pt x="208043" y="2743194"/>
                </a:lnTo>
                <a:cubicBezTo>
                  <a:pt x="218618" y="2743194"/>
                  <a:pt x="227191" y="2734621"/>
                  <a:pt x="227191" y="2724046"/>
                </a:cubicBezTo>
                <a:lnTo>
                  <a:pt x="227191" y="2647458"/>
                </a:lnTo>
                <a:cubicBezTo>
                  <a:pt x="227191" y="2636883"/>
                  <a:pt x="218618" y="2628310"/>
                  <a:pt x="208043" y="2628310"/>
                </a:cubicBezTo>
                <a:close/>
                <a:moveTo>
                  <a:pt x="74012" y="2445430"/>
                </a:moveTo>
                <a:cubicBezTo>
                  <a:pt x="63437" y="2445430"/>
                  <a:pt x="54864" y="2454003"/>
                  <a:pt x="54864" y="2464578"/>
                </a:cubicBezTo>
                <a:lnTo>
                  <a:pt x="54864" y="2541166"/>
                </a:lnTo>
                <a:cubicBezTo>
                  <a:pt x="54864" y="2551741"/>
                  <a:pt x="63437" y="2560314"/>
                  <a:pt x="74012" y="2560314"/>
                </a:cubicBezTo>
                <a:lnTo>
                  <a:pt x="208043" y="2560314"/>
                </a:lnTo>
                <a:cubicBezTo>
                  <a:pt x="218618" y="2560314"/>
                  <a:pt x="227191" y="2551741"/>
                  <a:pt x="227191" y="2541166"/>
                </a:cubicBezTo>
                <a:lnTo>
                  <a:pt x="227191" y="2464578"/>
                </a:lnTo>
                <a:cubicBezTo>
                  <a:pt x="227191" y="2454003"/>
                  <a:pt x="218618" y="2445430"/>
                  <a:pt x="208043" y="2445430"/>
                </a:cubicBezTo>
                <a:close/>
                <a:moveTo>
                  <a:pt x="1305911" y="2445429"/>
                </a:moveTo>
                <a:cubicBezTo>
                  <a:pt x="1295336" y="2445429"/>
                  <a:pt x="1286763" y="2454002"/>
                  <a:pt x="1286763" y="2464577"/>
                </a:cubicBezTo>
                <a:lnTo>
                  <a:pt x="1286763" y="2541165"/>
                </a:lnTo>
                <a:cubicBezTo>
                  <a:pt x="1286763" y="2551740"/>
                  <a:pt x="1295336" y="2560313"/>
                  <a:pt x="1305911" y="2560313"/>
                </a:cubicBezTo>
                <a:lnTo>
                  <a:pt x="1439942" y="2560313"/>
                </a:lnTo>
                <a:cubicBezTo>
                  <a:pt x="1450517" y="2560313"/>
                  <a:pt x="1459090" y="2551740"/>
                  <a:pt x="1459090" y="2541165"/>
                </a:cubicBezTo>
                <a:lnTo>
                  <a:pt x="1459090" y="2464577"/>
                </a:lnTo>
                <a:cubicBezTo>
                  <a:pt x="1459090" y="2454002"/>
                  <a:pt x="1450517" y="2445429"/>
                  <a:pt x="1439942" y="2445429"/>
                </a:cubicBezTo>
                <a:close/>
                <a:moveTo>
                  <a:pt x="330216" y="2399711"/>
                </a:moveTo>
                <a:cubicBezTo>
                  <a:pt x="308325" y="2399711"/>
                  <a:pt x="290579" y="2417458"/>
                  <a:pt x="290579" y="2439348"/>
                </a:cubicBezTo>
                <a:lnTo>
                  <a:pt x="290579" y="3307871"/>
                </a:lnTo>
                <a:cubicBezTo>
                  <a:pt x="290579" y="3329762"/>
                  <a:pt x="308325" y="3347508"/>
                  <a:pt x="330216" y="3347508"/>
                </a:cubicBezTo>
                <a:lnTo>
                  <a:pt x="1198739" y="3347508"/>
                </a:lnTo>
                <a:cubicBezTo>
                  <a:pt x="1220630" y="3347508"/>
                  <a:pt x="1238376" y="3329762"/>
                  <a:pt x="1238376" y="3307871"/>
                </a:cubicBezTo>
                <a:lnTo>
                  <a:pt x="1238376" y="2439348"/>
                </a:lnTo>
                <a:cubicBezTo>
                  <a:pt x="1238376" y="2417458"/>
                  <a:pt x="1220630" y="2399711"/>
                  <a:pt x="1198739" y="2399711"/>
                </a:cubicBezTo>
                <a:close/>
                <a:moveTo>
                  <a:pt x="1305911" y="2262550"/>
                </a:moveTo>
                <a:cubicBezTo>
                  <a:pt x="1295336" y="2262550"/>
                  <a:pt x="1286763" y="2271123"/>
                  <a:pt x="1286763" y="2281698"/>
                </a:cubicBezTo>
                <a:lnTo>
                  <a:pt x="1286763" y="2358286"/>
                </a:lnTo>
                <a:cubicBezTo>
                  <a:pt x="1286763" y="2368861"/>
                  <a:pt x="1295336" y="2377434"/>
                  <a:pt x="1305911" y="2377434"/>
                </a:cubicBezTo>
                <a:lnTo>
                  <a:pt x="1439942" y="2377434"/>
                </a:lnTo>
                <a:cubicBezTo>
                  <a:pt x="1450517" y="2377434"/>
                  <a:pt x="1459090" y="2368861"/>
                  <a:pt x="1459090" y="2358286"/>
                </a:cubicBezTo>
                <a:lnTo>
                  <a:pt x="1459090" y="2281698"/>
                </a:lnTo>
                <a:cubicBezTo>
                  <a:pt x="1459090" y="2271123"/>
                  <a:pt x="1450517" y="2262550"/>
                  <a:pt x="1439942" y="2262550"/>
                </a:cubicBezTo>
                <a:close/>
                <a:moveTo>
                  <a:pt x="74012" y="2262549"/>
                </a:moveTo>
                <a:cubicBezTo>
                  <a:pt x="63437" y="2262549"/>
                  <a:pt x="54864" y="2271122"/>
                  <a:pt x="54864" y="2281697"/>
                </a:cubicBezTo>
                <a:lnTo>
                  <a:pt x="54864" y="2358285"/>
                </a:lnTo>
                <a:cubicBezTo>
                  <a:pt x="54864" y="2368860"/>
                  <a:pt x="63437" y="2377433"/>
                  <a:pt x="74012" y="2377433"/>
                </a:cubicBezTo>
                <a:lnTo>
                  <a:pt x="208043" y="2377433"/>
                </a:lnTo>
                <a:cubicBezTo>
                  <a:pt x="218618" y="2377433"/>
                  <a:pt x="227191" y="2368860"/>
                  <a:pt x="227191" y="2358285"/>
                </a:cubicBezTo>
                <a:lnTo>
                  <a:pt x="227191" y="2281697"/>
                </a:lnTo>
                <a:cubicBezTo>
                  <a:pt x="227191" y="2271122"/>
                  <a:pt x="218618" y="2262549"/>
                  <a:pt x="208043" y="2262549"/>
                </a:cubicBezTo>
                <a:close/>
                <a:moveTo>
                  <a:pt x="1305911" y="2079671"/>
                </a:moveTo>
                <a:cubicBezTo>
                  <a:pt x="1295336" y="2079671"/>
                  <a:pt x="1286763" y="2088244"/>
                  <a:pt x="1286763" y="2098820"/>
                </a:cubicBezTo>
                <a:lnTo>
                  <a:pt x="1286763" y="2175407"/>
                </a:lnTo>
                <a:cubicBezTo>
                  <a:pt x="1286763" y="2185982"/>
                  <a:pt x="1295336" y="2194555"/>
                  <a:pt x="1305911" y="2194555"/>
                </a:cubicBezTo>
                <a:lnTo>
                  <a:pt x="1439942" y="2194555"/>
                </a:lnTo>
                <a:cubicBezTo>
                  <a:pt x="1450517" y="2194555"/>
                  <a:pt x="1459090" y="2185982"/>
                  <a:pt x="1459090" y="2175407"/>
                </a:cubicBezTo>
                <a:lnTo>
                  <a:pt x="1459090" y="2098820"/>
                </a:lnTo>
                <a:cubicBezTo>
                  <a:pt x="1459090" y="2088244"/>
                  <a:pt x="1450517" y="2079671"/>
                  <a:pt x="1439942" y="2079671"/>
                </a:cubicBezTo>
                <a:close/>
                <a:moveTo>
                  <a:pt x="74012" y="2079671"/>
                </a:moveTo>
                <a:cubicBezTo>
                  <a:pt x="63437" y="2079671"/>
                  <a:pt x="54864" y="2088244"/>
                  <a:pt x="54864" y="2098820"/>
                </a:cubicBezTo>
                <a:lnTo>
                  <a:pt x="54864" y="2175407"/>
                </a:lnTo>
                <a:cubicBezTo>
                  <a:pt x="54864" y="2185982"/>
                  <a:pt x="63437" y="2194555"/>
                  <a:pt x="74012" y="2194555"/>
                </a:cubicBezTo>
                <a:lnTo>
                  <a:pt x="208043" y="2194555"/>
                </a:lnTo>
                <a:cubicBezTo>
                  <a:pt x="218618" y="2194555"/>
                  <a:pt x="227191" y="2185982"/>
                  <a:pt x="227191" y="2175407"/>
                </a:cubicBezTo>
                <a:lnTo>
                  <a:pt x="227191" y="2098820"/>
                </a:lnTo>
                <a:cubicBezTo>
                  <a:pt x="227191" y="2088244"/>
                  <a:pt x="218618" y="2079671"/>
                  <a:pt x="208043" y="2079671"/>
                </a:cubicBezTo>
                <a:close/>
                <a:moveTo>
                  <a:pt x="74012" y="1896790"/>
                </a:moveTo>
                <a:cubicBezTo>
                  <a:pt x="63437" y="1896790"/>
                  <a:pt x="54864" y="1905363"/>
                  <a:pt x="54864" y="1915938"/>
                </a:cubicBezTo>
                <a:lnTo>
                  <a:pt x="54864" y="1992526"/>
                </a:lnTo>
                <a:cubicBezTo>
                  <a:pt x="54864" y="2003102"/>
                  <a:pt x="63437" y="2011674"/>
                  <a:pt x="74012" y="2011674"/>
                </a:cubicBezTo>
                <a:lnTo>
                  <a:pt x="208043" y="2011674"/>
                </a:lnTo>
                <a:cubicBezTo>
                  <a:pt x="218618" y="2011674"/>
                  <a:pt x="227191" y="2003102"/>
                  <a:pt x="227191" y="1992526"/>
                </a:cubicBezTo>
                <a:lnTo>
                  <a:pt x="227191" y="1915938"/>
                </a:lnTo>
                <a:cubicBezTo>
                  <a:pt x="227191" y="1905363"/>
                  <a:pt x="218618" y="1896790"/>
                  <a:pt x="208043" y="1896790"/>
                </a:cubicBezTo>
                <a:close/>
                <a:moveTo>
                  <a:pt x="1305911" y="1896789"/>
                </a:moveTo>
                <a:cubicBezTo>
                  <a:pt x="1295336" y="1896789"/>
                  <a:pt x="1286763" y="1905362"/>
                  <a:pt x="1286763" y="1915938"/>
                </a:cubicBezTo>
                <a:lnTo>
                  <a:pt x="1286763" y="1992525"/>
                </a:lnTo>
                <a:cubicBezTo>
                  <a:pt x="1286763" y="2003100"/>
                  <a:pt x="1295336" y="2011673"/>
                  <a:pt x="1305911" y="2011673"/>
                </a:cubicBezTo>
                <a:lnTo>
                  <a:pt x="1439942" y="2011673"/>
                </a:lnTo>
                <a:cubicBezTo>
                  <a:pt x="1450517" y="2011673"/>
                  <a:pt x="1459090" y="2003100"/>
                  <a:pt x="1459090" y="1992525"/>
                </a:cubicBezTo>
                <a:lnTo>
                  <a:pt x="1459090" y="1915938"/>
                </a:lnTo>
                <a:cubicBezTo>
                  <a:pt x="1459090" y="1905362"/>
                  <a:pt x="1450517" y="1896789"/>
                  <a:pt x="1439942" y="1896789"/>
                </a:cubicBezTo>
                <a:close/>
                <a:moveTo>
                  <a:pt x="1305911" y="1713911"/>
                </a:moveTo>
                <a:cubicBezTo>
                  <a:pt x="1295336" y="1713911"/>
                  <a:pt x="1286763" y="1722484"/>
                  <a:pt x="1286763" y="1733058"/>
                </a:cubicBezTo>
                <a:lnTo>
                  <a:pt x="1286763" y="1809646"/>
                </a:lnTo>
                <a:cubicBezTo>
                  <a:pt x="1286763" y="1820221"/>
                  <a:pt x="1295336" y="1828794"/>
                  <a:pt x="1305911" y="1828794"/>
                </a:cubicBezTo>
                <a:lnTo>
                  <a:pt x="1439942" y="1828794"/>
                </a:lnTo>
                <a:cubicBezTo>
                  <a:pt x="1450517" y="1828794"/>
                  <a:pt x="1459090" y="1820221"/>
                  <a:pt x="1459090" y="1809646"/>
                </a:cubicBezTo>
                <a:lnTo>
                  <a:pt x="1459090" y="1733058"/>
                </a:lnTo>
                <a:cubicBezTo>
                  <a:pt x="1459090" y="1722484"/>
                  <a:pt x="1450517" y="1713911"/>
                  <a:pt x="1439942" y="1713911"/>
                </a:cubicBezTo>
                <a:close/>
                <a:moveTo>
                  <a:pt x="74012" y="1713909"/>
                </a:moveTo>
                <a:cubicBezTo>
                  <a:pt x="63437" y="1713909"/>
                  <a:pt x="54864" y="1722483"/>
                  <a:pt x="54864" y="1733057"/>
                </a:cubicBezTo>
                <a:lnTo>
                  <a:pt x="54864" y="1809645"/>
                </a:lnTo>
                <a:cubicBezTo>
                  <a:pt x="54864" y="1820220"/>
                  <a:pt x="63437" y="1828793"/>
                  <a:pt x="74012" y="1828793"/>
                </a:cubicBezTo>
                <a:lnTo>
                  <a:pt x="208043" y="1828793"/>
                </a:lnTo>
                <a:cubicBezTo>
                  <a:pt x="218618" y="1828793"/>
                  <a:pt x="227191" y="1820220"/>
                  <a:pt x="227191" y="1809645"/>
                </a:cubicBezTo>
                <a:lnTo>
                  <a:pt x="227191" y="1733057"/>
                </a:lnTo>
                <a:cubicBezTo>
                  <a:pt x="227191" y="1722483"/>
                  <a:pt x="218618" y="1713909"/>
                  <a:pt x="208043" y="1713909"/>
                </a:cubicBezTo>
                <a:close/>
                <a:moveTo>
                  <a:pt x="1305911" y="1531033"/>
                </a:moveTo>
                <a:cubicBezTo>
                  <a:pt x="1295336" y="1531033"/>
                  <a:pt x="1286763" y="1539606"/>
                  <a:pt x="1286763" y="1550181"/>
                </a:cubicBezTo>
                <a:lnTo>
                  <a:pt x="1286763" y="1626769"/>
                </a:lnTo>
                <a:cubicBezTo>
                  <a:pt x="1286763" y="1637344"/>
                  <a:pt x="1295336" y="1645917"/>
                  <a:pt x="1305911" y="1645917"/>
                </a:cubicBezTo>
                <a:lnTo>
                  <a:pt x="1439942" y="1645917"/>
                </a:lnTo>
                <a:cubicBezTo>
                  <a:pt x="1450517" y="1645917"/>
                  <a:pt x="1459090" y="1637344"/>
                  <a:pt x="1459090" y="1626769"/>
                </a:cubicBezTo>
                <a:lnTo>
                  <a:pt x="1459090" y="1550181"/>
                </a:lnTo>
                <a:cubicBezTo>
                  <a:pt x="1459090" y="1539606"/>
                  <a:pt x="1450517" y="1531033"/>
                  <a:pt x="1439942" y="1531033"/>
                </a:cubicBezTo>
                <a:close/>
                <a:moveTo>
                  <a:pt x="74012" y="1531033"/>
                </a:moveTo>
                <a:cubicBezTo>
                  <a:pt x="63437" y="1531033"/>
                  <a:pt x="54864" y="1539606"/>
                  <a:pt x="54864" y="1550181"/>
                </a:cubicBezTo>
                <a:lnTo>
                  <a:pt x="54864" y="1626769"/>
                </a:lnTo>
                <a:cubicBezTo>
                  <a:pt x="54864" y="1637344"/>
                  <a:pt x="63437" y="1645917"/>
                  <a:pt x="74012" y="1645917"/>
                </a:cubicBezTo>
                <a:lnTo>
                  <a:pt x="208043" y="1645917"/>
                </a:lnTo>
                <a:cubicBezTo>
                  <a:pt x="218618" y="1645917"/>
                  <a:pt x="227191" y="1637344"/>
                  <a:pt x="227191" y="1626769"/>
                </a:cubicBezTo>
                <a:lnTo>
                  <a:pt x="227191" y="1550181"/>
                </a:lnTo>
                <a:cubicBezTo>
                  <a:pt x="227191" y="1539606"/>
                  <a:pt x="218618" y="1531033"/>
                  <a:pt x="208043" y="1531033"/>
                </a:cubicBezTo>
                <a:close/>
                <a:moveTo>
                  <a:pt x="1305911" y="1348156"/>
                </a:moveTo>
                <a:cubicBezTo>
                  <a:pt x="1295336" y="1348156"/>
                  <a:pt x="1286763" y="1356729"/>
                  <a:pt x="1286763" y="1367304"/>
                </a:cubicBezTo>
                <a:lnTo>
                  <a:pt x="1286763" y="1443892"/>
                </a:lnTo>
                <a:cubicBezTo>
                  <a:pt x="1286763" y="1454467"/>
                  <a:pt x="1295336" y="1463041"/>
                  <a:pt x="1305911" y="1463041"/>
                </a:cubicBezTo>
                <a:lnTo>
                  <a:pt x="1439942" y="1463041"/>
                </a:lnTo>
                <a:cubicBezTo>
                  <a:pt x="1450517" y="1463041"/>
                  <a:pt x="1459090" y="1454467"/>
                  <a:pt x="1459090" y="1443892"/>
                </a:cubicBezTo>
                <a:lnTo>
                  <a:pt x="1459090" y="1367304"/>
                </a:lnTo>
                <a:cubicBezTo>
                  <a:pt x="1459090" y="1356729"/>
                  <a:pt x="1450517" y="1348156"/>
                  <a:pt x="1439942" y="1348156"/>
                </a:cubicBezTo>
                <a:close/>
                <a:moveTo>
                  <a:pt x="74012" y="1348150"/>
                </a:moveTo>
                <a:cubicBezTo>
                  <a:pt x="63437" y="1348150"/>
                  <a:pt x="54864" y="1356723"/>
                  <a:pt x="54864" y="1367298"/>
                </a:cubicBezTo>
                <a:lnTo>
                  <a:pt x="54864" y="1443886"/>
                </a:lnTo>
                <a:cubicBezTo>
                  <a:pt x="54864" y="1454461"/>
                  <a:pt x="63437" y="1463034"/>
                  <a:pt x="74012" y="1463034"/>
                </a:cubicBezTo>
                <a:lnTo>
                  <a:pt x="208043" y="1463034"/>
                </a:lnTo>
                <a:cubicBezTo>
                  <a:pt x="218618" y="1463034"/>
                  <a:pt x="227191" y="1454461"/>
                  <a:pt x="227191" y="1443886"/>
                </a:cubicBezTo>
                <a:lnTo>
                  <a:pt x="227191" y="1367298"/>
                </a:lnTo>
                <a:cubicBezTo>
                  <a:pt x="227191" y="1356723"/>
                  <a:pt x="218618" y="1348150"/>
                  <a:pt x="208043" y="1348150"/>
                </a:cubicBezTo>
                <a:close/>
                <a:moveTo>
                  <a:pt x="332131" y="1302436"/>
                </a:moveTo>
                <a:cubicBezTo>
                  <a:pt x="310240" y="1302436"/>
                  <a:pt x="292494" y="1320183"/>
                  <a:pt x="292494" y="1342073"/>
                </a:cubicBezTo>
                <a:lnTo>
                  <a:pt x="292494" y="2210591"/>
                </a:lnTo>
                <a:cubicBezTo>
                  <a:pt x="292494" y="2232482"/>
                  <a:pt x="310240" y="2250228"/>
                  <a:pt x="332131" y="2250228"/>
                </a:cubicBezTo>
                <a:lnTo>
                  <a:pt x="1200654" y="2250228"/>
                </a:lnTo>
                <a:cubicBezTo>
                  <a:pt x="1222545" y="2250228"/>
                  <a:pt x="1240291" y="2232482"/>
                  <a:pt x="1240291" y="2210591"/>
                </a:cubicBezTo>
                <a:lnTo>
                  <a:pt x="1240291" y="1342073"/>
                </a:lnTo>
                <a:cubicBezTo>
                  <a:pt x="1240291" y="1320183"/>
                  <a:pt x="1222545" y="1302436"/>
                  <a:pt x="1200654" y="1302436"/>
                </a:cubicBezTo>
                <a:close/>
                <a:moveTo>
                  <a:pt x="74012" y="1165274"/>
                </a:moveTo>
                <a:cubicBezTo>
                  <a:pt x="63437" y="1165274"/>
                  <a:pt x="54864" y="1173847"/>
                  <a:pt x="54864" y="1184422"/>
                </a:cubicBezTo>
                <a:lnTo>
                  <a:pt x="54864" y="1261010"/>
                </a:lnTo>
                <a:cubicBezTo>
                  <a:pt x="54864" y="1271585"/>
                  <a:pt x="63437" y="1280158"/>
                  <a:pt x="74012" y="1280158"/>
                </a:cubicBezTo>
                <a:lnTo>
                  <a:pt x="208043" y="1280158"/>
                </a:lnTo>
                <a:cubicBezTo>
                  <a:pt x="218618" y="1280158"/>
                  <a:pt x="227191" y="1271585"/>
                  <a:pt x="227191" y="1261010"/>
                </a:cubicBezTo>
                <a:lnTo>
                  <a:pt x="227191" y="1184422"/>
                </a:lnTo>
                <a:cubicBezTo>
                  <a:pt x="227191" y="1173847"/>
                  <a:pt x="218618" y="1165274"/>
                  <a:pt x="208043" y="1165274"/>
                </a:cubicBezTo>
                <a:close/>
                <a:moveTo>
                  <a:pt x="1305911" y="1165269"/>
                </a:moveTo>
                <a:cubicBezTo>
                  <a:pt x="1295336" y="1165269"/>
                  <a:pt x="1286763" y="1173842"/>
                  <a:pt x="1286763" y="1184417"/>
                </a:cubicBezTo>
                <a:lnTo>
                  <a:pt x="1286763" y="1261005"/>
                </a:lnTo>
                <a:cubicBezTo>
                  <a:pt x="1286763" y="1271580"/>
                  <a:pt x="1295336" y="1280153"/>
                  <a:pt x="1305911" y="1280153"/>
                </a:cubicBezTo>
                <a:lnTo>
                  <a:pt x="1439942" y="1280153"/>
                </a:lnTo>
                <a:cubicBezTo>
                  <a:pt x="1450517" y="1280153"/>
                  <a:pt x="1459090" y="1271580"/>
                  <a:pt x="1459090" y="1261005"/>
                </a:cubicBezTo>
                <a:lnTo>
                  <a:pt x="1459090" y="1184417"/>
                </a:lnTo>
                <a:cubicBezTo>
                  <a:pt x="1459090" y="1173842"/>
                  <a:pt x="1450517" y="1165269"/>
                  <a:pt x="1439942" y="1165269"/>
                </a:cubicBezTo>
                <a:close/>
                <a:moveTo>
                  <a:pt x="1305911" y="982393"/>
                </a:moveTo>
                <a:cubicBezTo>
                  <a:pt x="1295336" y="982393"/>
                  <a:pt x="1286763" y="990966"/>
                  <a:pt x="1286763" y="1001541"/>
                </a:cubicBezTo>
                <a:lnTo>
                  <a:pt x="1286763" y="1078129"/>
                </a:lnTo>
                <a:cubicBezTo>
                  <a:pt x="1286763" y="1088704"/>
                  <a:pt x="1295336" y="1097277"/>
                  <a:pt x="1305911" y="1097277"/>
                </a:cubicBezTo>
                <a:lnTo>
                  <a:pt x="1439942" y="1097277"/>
                </a:lnTo>
                <a:cubicBezTo>
                  <a:pt x="1450517" y="1097277"/>
                  <a:pt x="1459090" y="1088704"/>
                  <a:pt x="1459090" y="1078129"/>
                </a:cubicBezTo>
                <a:lnTo>
                  <a:pt x="1459090" y="1001541"/>
                </a:lnTo>
                <a:cubicBezTo>
                  <a:pt x="1459090" y="990966"/>
                  <a:pt x="1450517" y="982393"/>
                  <a:pt x="1439942" y="982393"/>
                </a:cubicBezTo>
                <a:close/>
                <a:moveTo>
                  <a:pt x="74012" y="982391"/>
                </a:moveTo>
                <a:cubicBezTo>
                  <a:pt x="63437" y="982391"/>
                  <a:pt x="54864" y="990964"/>
                  <a:pt x="54864" y="1001539"/>
                </a:cubicBezTo>
                <a:lnTo>
                  <a:pt x="54864" y="1078127"/>
                </a:lnTo>
                <a:cubicBezTo>
                  <a:pt x="54864" y="1088702"/>
                  <a:pt x="63437" y="1097275"/>
                  <a:pt x="74012" y="1097275"/>
                </a:cubicBezTo>
                <a:lnTo>
                  <a:pt x="208043" y="1097275"/>
                </a:lnTo>
                <a:cubicBezTo>
                  <a:pt x="218618" y="1097275"/>
                  <a:pt x="227191" y="1088702"/>
                  <a:pt x="227191" y="1078127"/>
                </a:cubicBezTo>
                <a:lnTo>
                  <a:pt x="227191" y="1001539"/>
                </a:lnTo>
                <a:cubicBezTo>
                  <a:pt x="227191" y="990964"/>
                  <a:pt x="218618" y="982391"/>
                  <a:pt x="208043" y="982391"/>
                </a:cubicBezTo>
                <a:close/>
                <a:moveTo>
                  <a:pt x="1305911" y="799513"/>
                </a:moveTo>
                <a:cubicBezTo>
                  <a:pt x="1295336" y="799513"/>
                  <a:pt x="1286763" y="808086"/>
                  <a:pt x="1286763" y="818661"/>
                </a:cubicBezTo>
                <a:lnTo>
                  <a:pt x="1286763" y="895249"/>
                </a:lnTo>
                <a:cubicBezTo>
                  <a:pt x="1286763" y="905824"/>
                  <a:pt x="1295336" y="914397"/>
                  <a:pt x="1305911" y="914397"/>
                </a:cubicBezTo>
                <a:lnTo>
                  <a:pt x="1439942" y="914397"/>
                </a:lnTo>
                <a:cubicBezTo>
                  <a:pt x="1450517" y="914397"/>
                  <a:pt x="1459090" y="905824"/>
                  <a:pt x="1459090" y="895249"/>
                </a:cubicBezTo>
                <a:lnTo>
                  <a:pt x="1459090" y="818661"/>
                </a:lnTo>
                <a:cubicBezTo>
                  <a:pt x="1459090" y="808086"/>
                  <a:pt x="1450517" y="799513"/>
                  <a:pt x="1439942" y="799513"/>
                </a:cubicBezTo>
                <a:close/>
                <a:moveTo>
                  <a:pt x="74012" y="799513"/>
                </a:moveTo>
                <a:cubicBezTo>
                  <a:pt x="63437" y="799513"/>
                  <a:pt x="54864" y="808086"/>
                  <a:pt x="54864" y="818661"/>
                </a:cubicBezTo>
                <a:lnTo>
                  <a:pt x="54864" y="895249"/>
                </a:lnTo>
                <a:cubicBezTo>
                  <a:pt x="54864" y="905824"/>
                  <a:pt x="63437" y="914397"/>
                  <a:pt x="74012" y="914397"/>
                </a:cubicBezTo>
                <a:lnTo>
                  <a:pt x="208043" y="914397"/>
                </a:lnTo>
                <a:cubicBezTo>
                  <a:pt x="218618" y="914397"/>
                  <a:pt x="227191" y="905824"/>
                  <a:pt x="227191" y="895249"/>
                </a:cubicBezTo>
                <a:lnTo>
                  <a:pt x="227191" y="818661"/>
                </a:lnTo>
                <a:cubicBezTo>
                  <a:pt x="227191" y="808086"/>
                  <a:pt x="218618" y="799513"/>
                  <a:pt x="208043" y="799513"/>
                </a:cubicBezTo>
                <a:close/>
                <a:moveTo>
                  <a:pt x="74012" y="616633"/>
                </a:moveTo>
                <a:cubicBezTo>
                  <a:pt x="63437" y="616633"/>
                  <a:pt x="54864" y="625206"/>
                  <a:pt x="54864" y="635781"/>
                </a:cubicBezTo>
                <a:lnTo>
                  <a:pt x="54864" y="712369"/>
                </a:lnTo>
                <a:cubicBezTo>
                  <a:pt x="54864" y="722944"/>
                  <a:pt x="63437" y="731517"/>
                  <a:pt x="74012" y="731517"/>
                </a:cubicBezTo>
                <a:lnTo>
                  <a:pt x="208043" y="731517"/>
                </a:lnTo>
                <a:cubicBezTo>
                  <a:pt x="218618" y="731517"/>
                  <a:pt x="227191" y="722944"/>
                  <a:pt x="227191" y="712369"/>
                </a:cubicBezTo>
                <a:lnTo>
                  <a:pt x="227191" y="635781"/>
                </a:lnTo>
                <a:cubicBezTo>
                  <a:pt x="227191" y="625206"/>
                  <a:pt x="218618" y="616633"/>
                  <a:pt x="208043" y="616633"/>
                </a:cubicBezTo>
                <a:close/>
                <a:moveTo>
                  <a:pt x="1305911" y="616630"/>
                </a:moveTo>
                <a:cubicBezTo>
                  <a:pt x="1295336" y="616630"/>
                  <a:pt x="1286763" y="625203"/>
                  <a:pt x="1286763" y="635778"/>
                </a:cubicBezTo>
                <a:lnTo>
                  <a:pt x="1286763" y="712366"/>
                </a:lnTo>
                <a:cubicBezTo>
                  <a:pt x="1286763" y="722942"/>
                  <a:pt x="1295336" y="731515"/>
                  <a:pt x="1305911" y="731515"/>
                </a:cubicBezTo>
                <a:lnTo>
                  <a:pt x="1439942" y="731515"/>
                </a:lnTo>
                <a:cubicBezTo>
                  <a:pt x="1450517" y="731515"/>
                  <a:pt x="1459090" y="722942"/>
                  <a:pt x="1459090" y="712366"/>
                </a:cubicBezTo>
                <a:lnTo>
                  <a:pt x="1459090" y="635778"/>
                </a:lnTo>
                <a:cubicBezTo>
                  <a:pt x="1459090" y="625203"/>
                  <a:pt x="1450517" y="616630"/>
                  <a:pt x="1439942" y="616630"/>
                </a:cubicBezTo>
                <a:close/>
                <a:moveTo>
                  <a:pt x="74012" y="433754"/>
                </a:moveTo>
                <a:cubicBezTo>
                  <a:pt x="63437" y="433754"/>
                  <a:pt x="54864" y="442327"/>
                  <a:pt x="54864" y="452902"/>
                </a:cubicBezTo>
                <a:lnTo>
                  <a:pt x="54864" y="529490"/>
                </a:lnTo>
                <a:cubicBezTo>
                  <a:pt x="54864" y="540065"/>
                  <a:pt x="63437" y="548638"/>
                  <a:pt x="74012" y="548638"/>
                </a:cubicBezTo>
                <a:lnTo>
                  <a:pt x="208043" y="548638"/>
                </a:lnTo>
                <a:cubicBezTo>
                  <a:pt x="218618" y="548638"/>
                  <a:pt x="227191" y="540065"/>
                  <a:pt x="227191" y="529490"/>
                </a:cubicBezTo>
                <a:lnTo>
                  <a:pt x="227191" y="452902"/>
                </a:lnTo>
                <a:cubicBezTo>
                  <a:pt x="227191" y="442327"/>
                  <a:pt x="218618" y="433754"/>
                  <a:pt x="208043" y="433754"/>
                </a:cubicBezTo>
                <a:close/>
                <a:moveTo>
                  <a:pt x="1305911" y="433753"/>
                </a:moveTo>
                <a:cubicBezTo>
                  <a:pt x="1295336" y="433753"/>
                  <a:pt x="1286763" y="442326"/>
                  <a:pt x="1286763" y="452901"/>
                </a:cubicBezTo>
                <a:lnTo>
                  <a:pt x="1286763" y="529489"/>
                </a:lnTo>
                <a:cubicBezTo>
                  <a:pt x="1286763" y="540064"/>
                  <a:pt x="1295336" y="548637"/>
                  <a:pt x="1305911" y="548637"/>
                </a:cubicBezTo>
                <a:lnTo>
                  <a:pt x="1439942" y="548637"/>
                </a:lnTo>
                <a:cubicBezTo>
                  <a:pt x="1450517" y="548637"/>
                  <a:pt x="1459090" y="540064"/>
                  <a:pt x="1459090" y="529489"/>
                </a:cubicBezTo>
                <a:lnTo>
                  <a:pt x="1459090" y="452901"/>
                </a:lnTo>
                <a:cubicBezTo>
                  <a:pt x="1459090" y="442326"/>
                  <a:pt x="1450517" y="433753"/>
                  <a:pt x="1439942" y="433753"/>
                </a:cubicBezTo>
                <a:close/>
                <a:moveTo>
                  <a:pt x="1305911" y="250876"/>
                </a:moveTo>
                <a:cubicBezTo>
                  <a:pt x="1295336" y="250876"/>
                  <a:pt x="1286763" y="259449"/>
                  <a:pt x="1286763" y="270024"/>
                </a:cubicBezTo>
                <a:lnTo>
                  <a:pt x="1286763" y="346612"/>
                </a:lnTo>
                <a:cubicBezTo>
                  <a:pt x="1286763" y="357187"/>
                  <a:pt x="1295336" y="365760"/>
                  <a:pt x="1305911" y="365760"/>
                </a:cubicBezTo>
                <a:lnTo>
                  <a:pt x="1439942" y="365760"/>
                </a:lnTo>
                <a:cubicBezTo>
                  <a:pt x="1450517" y="365760"/>
                  <a:pt x="1459090" y="357187"/>
                  <a:pt x="1459090" y="346612"/>
                </a:cubicBezTo>
                <a:lnTo>
                  <a:pt x="1459090" y="270024"/>
                </a:lnTo>
                <a:cubicBezTo>
                  <a:pt x="1459090" y="259449"/>
                  <a:pt x="1450517" y="250876"/>
                  <a:pt x="1439942" y="250876"/>
                </a:cubicBezTo>
                <a:close/>
                <a:moveTo>
                  <a:pt x="74012" y="250876"/>
                </a:moveTo>
                <a:cubicBezTo>
                  <a:pt x="63437" y="250876"/>
                  <a:pt x="54864" y="259449"/>
                  <a:pt x="54864" y="270024"/>
                </a:cubicBezTo>
                <a:lnTo>
                  <a:pt x="54864" y="346612"/>
                </a:lnTo>
                <a:cubicBezTo>
                  <a:pt x="54864" y="357187"/>
                  <a:pt x="63437" y="365760"/>
                  <a:pt x="74012" y="365760"/>
                </a:cubicBezTo>
                <a:lnTo>
                  <a:pt x="208043" y="365760"/>
                </a:lnTo>
                <a:cubicBezTo>
                  <a:pt x="218618" y="365760"/>
                  <a:pt x="227191" y="357187"/>
                  <a:pt x="227191" y="346612"/>
                </a:cubicBezTo>
                <a:lnTo>
                  <a:pt x="227191" y="270024"/>
                </a:lnTo>
                <a:cubicBezTo>
                  <a:pt x="227191" y="259449"/>
                  <a:pt x="218618" y="250876"/>
                  <a:pt x="208043" y="250876"/>
                </a:cubicBezTo>
                <a:close/>
                <a:moveTo>
                  <a:pt x="332131" y="205156"/>
                </a:moveTo>
                <a:cubicBezTo>
                  <a:pt x="310240" y="205156"/>
                  <a:pt x="292494" y="222902"/>
                  <a:pt x="292494" y="244793"/>
                </a:cubicBezTo>
                <a:lnTo>
                  <a:pt x="292494" y="1113316"/>
                </a:lnTo>
                <a:cubicBezTo>
                  <a:pt x="292494" y="1135207"/>
                  <a:pt x="310240" y="1152954"/>
                  <a:pt x="332131" y="1152954"/>
                </a:cubicBezTo>
                <a:lnTo>
                  <a:pt x="1200654" y="1152954"/>
                </a:lnTo>
                <a:cubicBezTo>
                  <a:pt x="1222545" y="1152954"/>
                  <a:pt x="1240291" y="1135207"/>
                  <a:pt x="1240291" y="1113316"/>
                </a:cubicBezTo>
                <a:lnTo>
                  <a:pt x="1240291" y="244793"/>
                </a:lnTo>
                <a:cubicBezTo>
                  <a:pt x="1240291" y="222902"/>
                  <a:pt x="1222545" y="205156"/>
                  <a:pt x="1200654" y="205156"/>
                </a:cubicBezTo>
                <a:close/>
                <a:moveTo>
                  <a:pt x="1305911" y="64195"/>
                </a:moveTo>
                <a:cubicBezTo>
                  <a:pt x="1295336" y="64195"/>
                  <a:pt x="1286763" y="72768"/>
                  <a:pt x="1286763" y="83343"/>
                </a:cubicBezTo>
                <a:lnTo>
                  <a:pt x="1286763" y="159931"/>
                </a:lnTo>
                <a:cubicBezTo>
                  <a:pt x="1286763" y="170506"/>
                  <a:pt x="1295336" y="179079"/>
                  <a:pt x="1305911" y="179079"/>
                </a:cubicBezTo>
                <a:lnTo>
                  <a:pt x="1439942" y="179079"/>
                </a:lnTo>
                <a:cubicBezTo>
                  <a:pt x="1450517" y="179079"/>
                  <a:pt x="1459090" y="170506"/>
                  <a:pt x="1459090" y="159931"/>
                </a:cubicBezTo>
                <a:lnTo>
                  <a:pt x="1459090" y="83343"/>
                </a:lnTo>
                <a:cubicBezTo>
                  <a:pt x="1459090" y="72768"/>
                  <a:pt x="1450517" y="64195"/>
                  <a:pt x="1439942" y="64195"/>
                </a:cubicBezTo>
                <a:close/>
                <a:moveTo>
                  <a:pt x="74012" y="64195"/>
                </a:moveTo>
                <a:cubicBezTo>
                  <a:pt x="63437" y="64195"/>
                  <a:pt x="54864" y="72768"/>
                  <a:pt x="54864" y="83343"/>
                </a:cubicBezTo>
                <a:lnTo>
                  <a:pt x="54864" y="159931"/>
                </a:lnTo>
                <a:cubicBezTo>
                  <a:pt x="54864" y="170506"/>
                  <a:pt x="63437" y="179079"/>
                  <a:pt x="74012" y="179079"/>
                </a:cubicBezTo>
                <a:lnTo>
                  <a:pt x="208043" y="179079"/>
                </a:lnTo>
                <a:cubicBezTo>
                  <a:pt x="218618" y="179079"/>
                  <a:pt x="227191" y="170506"/>
                  <a:pt x="227191" y="159931"/>
                </a:cubicBezTo>
                <a:lnTo>
                  <a:pt x="227191" y="83343"/>
                </a:lnTo>
                <a:cubicBezTo>
                  <a:pt x="227191" y="72768"/>
                  <a:pt x="218618" y="64195"/>
                  <a:pt x="208043" y="64195"/>
                </a:cubicBezTo>
                <a:close/>
                <a:moveTo>
                  <a:pt x="0" y="0"/>
                </a:moveTo>
                <a:lnTo>
                  <a:pt x="1508760" y="0"/>
                </a:lnTo>
                <a:lnTo>
                  <a:pt x="1508760" y="5737271"/>
                </a:lnTo>
                <a:lnTo>
                  <a:pt x="0" y="5737271"/>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3175">
            <a:solidFill>
              <a:schemeClr val="bg2">
                <a:lumMod val="10000"/>
                <a:alpha val="4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39" name="Group 138">
            <a:extLst>
              <a:ext uri="{FF2B5EF4-FFF2-40B4-BE49-F238E27FC236}">
                <a16:creationId xmlns:a16="http://schemas.microsoft.com/office/drawing/2014/main" id="{AF3B3903-A0AB-44A5-9564-139CA3F8354E}"/>
              </a:ext>
            </a:extLst>
          </p:cNvPr>
          <p:cNvGrpSpPr/>
          <p:nvPr/>
        </p:nvGrpSpPr>
        <p:grpSpPr>
          <a:xfrm>
            <a:off x="3243621" y="1670061"/>
            <a:ext cx="838200" cy="762000"/>
            <a:chOff x="5181600" y="3429000"/>
            <a:chExt cx="838200" cy="762000"/>
          </a:xfrm>
        </p:grpSpPr>
        <p:sp>
          <p:nvSpPr>
            <p:cNvPr id="140" name="Rectangle 139">
              <a:extLst>
                <a:ext uri="{FF2B5EF4-FFF2-40B4-BE49-F238E27FC236}">
                  <a16:creationId xmlns:a16="http://schemas.microsoft.com/office/drawing/2014/main" id="{14ACC79A-4E3C-4811-9313-C66758161B46}"/>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1" name="TextBox 140">
              <a:extLst>
                <a:ext uri="{FF2B5EF4-FFF2-40B4-BE49-F238E27FC236}">
                  <a16:creationId xmlns:a16="http://schemas.microsoft.com/office/drawing/2014/main" id="{90B9879E-0C8A-4DF6-ADF9-DE31035339BE}"/>
                </a:ext>
              </a:extLst>
            </p:cNvPr>
            <p:cNvSpPr txBox="1"/>
            <p:nvPr/>
          </p:nvSpPr>
          <p:spPr>
            <a:xfrm>
              <a:off x="5309957" y="3479617"/>
              <a:ext cx="548640" cy="594360"/>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01</a:t>
              </a:r>
            </a:p>
            <a:p>
              <a:pPr algn="ctr"/>
              <a:r>
                <a:rPr lang="en-US" sz="800" b="1" dirty="0">
                  <a:solidFill>
                    <a:srgbClr val="3C3C3C"/>
                  </a:solidFill>
                </a:rPr>
                <a:t>OPTION</a:t>
              </a:r>
            </a:p>
          </p:txBody>
        </p:sp>
      </p:grpSp>
      <p:sp>
        <p:nvSpPr>
          <p:cNvPr id="142" name="TextBox 141">
            <a:extLst>
              <a:ext uri="{FF2B5EF4-FFF2-40B4-BE49-F238E27FC236}">
                <a16:creationId xmlns:a16="http://schemas.microsoft.com/office/drawing/2014/main" id="{25614F3F-5440-489B-AB6C-D0F2E2B6A18C}"/>
              </a:ext>
            </a:extLst>
          </p:cNvPr>
          <p:cNvSpPr txBox="1"/>
          <p:nvPr/>
        </p:nvSpPr>
        <p:spPr>
          <a:xfrm>
            <a:off x="4158021" y="1576411"/>
            <a:ext cx="3020019" cy="1514261"/>
          </a:xfrm>
          <a:prstGeom prst="rect">
            <a:avLst/>
          </a:prstGeom>
          <a:noFill/>
        </p:spPr>
        <p:txBody>
          <a:bodyPr wrap="square" rtlCol="0">
            <a:spAutoFit/>
          </a:bodyPr>
          <a:lstStyle/>
          <a:p>
            <a:pPr defTabSz="1219170">
              <a:spcBef>
                <a:spcPct val="20000"/>
              </a:spcBef>
              <a:defRPr/>
            </a:pPr>
            <a:r>
              <a:rPr lang="en-US" sz="1400" dirty="0">
                <a:solidFill>
                  <a:srgbClr val="EF3425"/>
                </a:solidFill>
                <a:latin typeface="Bernard MT Condensed" panose="02050806060905020404" pitchFamily="18" charset="0"/>
              </a:rPr>
              <a:t>LOREM IPSUM </a:t>
            </a:r>
            <a:r>
              <a:rPr lang="en-US" sz="1500" dirty="0">
                <a:solidFill>
                  <a:srgbClr val="EF3425"/>
                </a:solidFill>
                <a:latin typeface="Bernard MT Condensed" panose="02050806060905020404" pitchFamily="18" charset="0"/>
              </a:rPr>
              <a:t>01</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3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grpSp>
        <p:nvGrpSpPr>
          <p:cNvPr id="143" name="Group 142">
            <a:extLst>
              <a:ext uri="{FF2B5EF4-FFF2-40B4-BE49-F238E27FC236}">
                <a16:creationId xmlns:a16="http://schemas.microsoft.com/office/drawing/2014/main" id="{CD4DAF90-CBD3-4D57-B286-B6E856440544}"/>
              </a:ext>
            </a:extLst>
          </p:cNvPr>
          <p:cNvGrpSpPr/>
          <p:nvPr/>
        </p:nvGrpSpPr>
        <p:grpSpPr>
          <a:xfrm>
            <a:off x="7266981" y="2570966"/>
            <a:ext cx="838200" cy="762000"/>
            <a:chOff x="5181600" y="3429000"/>
            <a:chExt cx="838200" cy="762000"/>
          </a:xfrm>
        </p:grpSpPr>
        <p:sp>
          <p:nvSpPr>
            <p:cNvPr id="144" name="Rectangle 143">
              <a:extLst>
                <a:ext uri="{FF2B5EF4-FFF2-40B4-BE49-F238E27FC236}">
                  <a16:creationId xmlns:a16="http://schemas.microsoft.com/office/drawing/2014/main" id="{D0A90051-958F-4014-99FD-564A6E95928E}"/>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5" name="TextBox 144">
              <a:extLst>
                <a:ext uri="{FF2B5EF4-FFF2-40B4-BE49-F238E27FC236}">
                  <a16:creationId xmlns:a16="http://schemas.microsoft.com/office/drawing/2014/main" id="{C24E693E-68E1-444B-81D3-AE6783966D31}"/>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02</a:t>
              </a:r>
            </a:p>
            <a:p>
              <a:pPr algn="ctr"/>
              <a:r>
                <a:rPr lang="en-US" sz="800" b="1" dirty="0">
                  <a:solidFill>
                    <a:srgbClr val="3C3C3C"/>
                  </a:solidFill>
                </a:rPr>
                <a:t>OPTION</a:t>
              </a:r>
            </a:p>
          </p:txBody>
        </p:sp>
      </p:grpSp>
      <p:grpSp>
        <p:nvGrpSpPr>
          <p:cNvPr id="147" name="Group 146">
            <a:extLst>
              <a:ext uri="{FF2B5EF4-FFF2-40B4-BE49-F238E27FC236}">
                <a16:creationId xmlns:a16="http://schemas.microsoft.com/office/drawing/2014/main" id="{46240C1D-2280-4514-B75E-B6ED9988BA9A}"/>
              </a:ext>
            </a:extLst>
          </p:cNvPr>
          <p:cNvGrpSpPr/>
          <p:nvPr/>
        </p:nvGrpSpPr>
        <p:grpSpPr>
          <a:xfrm>
            <a:off x="3243621" y="3425408"/>
            <a:ext cx="838200" cy="762000"/>
            <a:chOff x="5181600" y="3429000"/>
            <a:chExt cx="838200" cy="762000"/>
          </a:xfrm>
        </p:grpSpPr>
        <p:sp>
          <p:nvSpPr>
            <p:cNvPr id="148" name="Rectangle 147">
              <a:extLst>
                <a:ext uri="{FF2B5EF4-FFF2-40B4-BE49-F238E27FC236}">
                  <a16:creationId xmlns:a16="http://schemas.microsoft.com/office/drawing/2014/main" id="{C054A406-894B-4273-8580-8EEC9EF3B20E}"/>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9" name="TextBox 148">
              <a:extLst>
                <a:ext uri="{FF2B5EF4-FFF2-40B4-BE49-F238E27FC236}">
                  <a16:creationId xmlns:a16="http://schemas.microsoft.com/office/drawing/2014/main" id="{27DEE568-9011-41F8-90C0-550DF15080A9}"/>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03</a:t>
              </a:r>
            </a:p>
            <a:p>
              <a:pPr algn="ctr"/>
              <a:r>
                <a:rPr lang="en-US" sz="800" b="1" dirty="0">
                  <a:solidFill>
                    <a:srgbClr val="3C3C3C"/>
                  </a:solidFill>
                </a:rPr>
                <a:t>OPTION</a:t>
              </a:r>
            </a:p>
          </p:txBody>
        </p:sp>
      </p:grpSp>
      <p:grpSp>
        <p:nvGrpSpPr>
          <p:cNvPr id="151" name="Group 150">
            <a:extLst>
              <a:ext uri="{FF2B5EF4-FFF2-40B4-BE49-F238E27FC236}">
                <a16:creationId xmlns:a16="http://schemas.microsoft.com/office/drawing/2014/main" id="{AB30F4C2-9DCA-44CE-865B-B669C3660FBF}"/>
              </a:ext>
            </a:extLst>
          </p:cNvPr>
          <p:cNvGrpSpPr/>
          <p:nvPr/>
        </p:nvGrpSpPr>
        <p:grpSpPr>
          <a:xfrm>
            <a:off x="7266981" y="4370387"/>
            <a:ext cx="838200" cy="762000"/>
            <a:chOff x="5181600" y="3429000"/>
            <a:chExt cx="838200" cy="762000"/>
          </a:xfrm>
        </p:grpSpPr>
        <p:sp>
          <p:nvSpPr>
            <p:cNvPr id="152" name="Rectangle 151">
              <a:extLst>
                <a:ext uri="{FF2B5EF4-FFF2-40B4-BE49-F238E27FC236}">
                  <a16:creationId xmlns:a16="http://schemas.microsoft.com/office/drawing/2014/main" id="{98DCB503-6207-4E68-8902-922D3D1F707B}"/>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3" name="TextBox 152">
              <a:extLst>
                <a:ext uri="{FF2B5EF4-FFF2-40B4-BE49-F238E27FC236}">
                  <a16:creationId xmlns:a16="http://schemas.microsoft.com/office/drawing/2014/main" id="{02702E78-031E-4DAE-B3E5-AE17AEDCC876}"/>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04</a:t>
              </a:r>
            </a:p>
            <a:p>
              <a:pPr algn="ctr"/>
              <a:r>
                <a:rPr lang="en-US" sz="800" b="1" dirty="0">
                  <a:solidFill>
                    <a:srgbClr val="3C3C3C"/>
                  </a:solidFill>
                </a:rPr>
                <a:t>OPTION</a:t>
              </a:r>
            </a:p>
          </p:txBody>
        </p:sp>
      </p:grpSp>
      <p:grpSp>
        <p:nvGrpSpPr>
          <p:cNvPr id="155" name="Group 154">
            <a:extLst>
              <a:ext uri="{FF2B5EF4-FFF2-40B4-BE49-F238E27FC236}">
                <a16:creationId xmlns:a16="http://schemas.microsoft.com/office/drawing/2014/main" id="{AE73E1F7-E577-4D63-91D9-24443EE95574}"/>
              </a:ext>
            </a:extLst>
          </p:cNvPr>
          <p:cNvGrpSpPr/>
          <p:nvPr/>
        </p:nvGrpSpPr>
        <p:grpSpPr>
          <a:xfrm>
            <a:off x="3243621" y="5208430"/>
            <a:ext cx="838200" cy="762000"/>
            <a:chOff x="5181600" y="3429000"/>
            <a:chExt cx="838200" cy="762000"/>
          </a:xfrm>
        </p:grpSpPr>
        <p:sp>
          <p:nvSpPr>
            <p:cNvPr id="156" name="Rectangle 155">
              <a:extLst>
                <a:ext uri="{FF2B5EF4-FFF2-40B4-BE49-F238E27FC236}">
                  <a16:creationId xmlns:a16="http://schemas.microsoft.com/office/drawing/2014/main" id="{29843135-CD81-4BA2-A3B4-04D9D4E39823}"/>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7" name="TextBox 156">
              <a:extLst>
                <a:ext uri="{FF2B5EF4-FFF2-40B4-BE49-F238E27FC236}">
                  <a16:creationId xmlns:a16="http://schemas.microsoft.com/office/drawing/2014/main" id="{E05EB11B-79DA-4699-BC75-1A6D9B33B12C}"/>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05</a:t>
              </a:r>
            </a:p>
            <a:p>
              <a:pPr algn="ctr"/>
              <a:r>
                <a:rPr lang="en-US" sz="800" b="1" dirty="0">
                  <a:solidFill>
                    <a:srgbClr val="3C3C3C"/>
                  </a:solidFill>
                </a:rPr>
                <a:t>OPTION</a:t>
              </a:r>
            </a:p>
          </p:txBody>
        </p:sp>
      </p:grpSp>
      <p:sp>
        <p:nvSpPr>
          <p:cNvPr id="161" name="TextBox 160">
            <a:extLst>
              <a:ext uri="{FF2B5EF4-FFF2-40B4-BE49-F238E27FC236}">
                <a16:creationId xmlns:a16="http://schemas.microsoft.com/office/drawing/2014/main" id="{96CCD3F5-C2CD-4D70-A74A-393B03669280}"/>
              </a:ext>
            </a:extLst>
          </p:cNvPr>
          <p:cNvSpPr txBox="1"/>
          <p:nvPr/>
        </p:nvSpPr>
        <p:spPr>
          <a:xfrm>
            <a:off x="8181381" y="2481667"/>
            <a:ext cx="3020019" cy="1514261"/>
          </a:xfrm>
          <a:prstGeom prst="rect">
            <a:avLst/>
          </a:prstGeom>
          <a:noFill/>
        </p:spPr>
        <p:txBody>
          <a:bodyPr wrap="square" rtlCol="0">
            <a:spAutoFit/>
          </a:bodyPr>
          <a:lstStyle/>
          <a:p>
            <a:pPr defTabSz="1219170">
              <a:spcBef>
                <a:spcPct val="20000"/>
              </a:spcBef>
              <a:defRPr/>
            </a:pPr>
            <a:r>
              <a:rPr lang="en-US" sz="1400" dirty="0">
                <a:solidFill>
                  <a:srgbClr val="44546B"/>
                </a:solidFill>
                <a:latin typeface="Bernard MT Condensed" panose="02050806060905020404" pitchFamily="18" charset="0"/>
              </a:rPr>
              <a:t>LOREM IPSUM </a:t>
            </a:r>
            <a:r>
              <a:rPr lang="en-US" sz="1500" dirty="0">
                <a:solidFill>
                  <a:srgbClr val="44546B"/>
                </a:solidFill>
                <a:latin typeface="Bernard MT Condensed" panose="02050806060905020404" pitchFamily="18" charset="0"/>
              </a:rPr>
              <a:t>02</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3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sp>
        <p:nvSpPr>
          <p:cNvPr id="162" name="TextBox 161">
            <a:extLst>
              <a:ext uri="{FF2B5EF4-FFF2-40B4-BE49-F238E27FC236}">
                <a16:creationId xmlns:a16="http://schemas.microsoft.com/office/drawing/2014/main" id="{4389E34D-0AB3-494E-8820-F618BCB3C00F}"/>
              </a:ext>
            </a:extLst>
          </p:cNvPr>
          <p:cNvSpPr txBox="1"/>
          <p:nvPr/>
        </p:nvSpPr>
        <p:spPr>
          <a:xfrm>
            <a:off x="4158021" y="3332059"/>
            <a:ext cx="3020019" cy="1514261"/>
          </a:xfrm>
          <a:prstGeom prst="rect">
            <a:avLst/>
          </a:prstGeom>
          <a:noFill/>
        </p:spPr>
        <p:txBody>
          <a:bodyPr wrap="square" rtlCol="0">
            <a:spAutoFit/>
          </a:bodyPr>
          <a:lstStyle/>
          <a:p>
            <a:pPr defTabSz="1219170">
              <a:spcBef>
                <a:spcPct val="20000"/>
              </a:spcBef>
              <a:defRPr/>
            </a:pPr>
            <a:r>
              <a:rPr lang="en-US" sz="1400" dirty="0">
                <a:solidFill>
                  <a:srgbClr val="5C7089"/>
                </a:solidFill>
                <a:latin typeface="Bernard MT Condensed" panose="02050806060905020404" pitchFamily="18" charset="0"/>
              </a:rPr>
              <a:t>LOREM IPSUM </a:t>
            </a:r>
            <a:r>
              <a:rPr lang="en-US" sz="1500" dirty="0">
                <a:solidFill>
                  <a:srgbClr val="5C7089"/>
                </a:solidFill>
                <a:latin typeface="Bernard MT Condensed" panose="02050806060905020404" pitchFamily="18" charset="0"/>
              </a:rPr>
              <a:t>03</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3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sp>
        <p:nvSpPr>
          <p:cNvPr id="163" name="TextBox 162">
            <a:extLst>
              <a:ext uri="{FF2B5EF4-FFF2-40B4-BE49-F238E27FC236}">
                <a16:creationId xmlns:a16="http://schemas.microsoft.com/office/drawing/2014/main" id="{3B49279C-35B5-4977-A552-5E894DEE768A}"/>
              </a:ext>
            </a:extLst>
          </p:cNvPr>
          <p:cNvSpPr txBox="1"/>
          <p:nvPr/>
        </p:nvSpPr>
        <p:spPr>
          <a:xfrm>
            <a:off x="8181381" y="4283035"/>
            <a:ext cx="3020019" cy="1514261"/>
          </a:xfrm>
          <a:prstGeom prst="rect">
            <a:avLst/>
          </a:prstGeom>
          <a:noFill/>
        </p:spPr>
        <p:txBody>
          <a:bodyPr wrap="square" rtlCol="0">
            <a:spAutoFit/>
          </a:bodyPr>
          <a:lstStyle/>
          <a:p>
            <a:pPr defTabSz="1219170">
              <a:spcBef>
                <a:spcPct val="20000"/>
              </a:spcBef>
              <a:defRPr/>
            </a:pPr>
            <a:r>
              <a:rPr lang="en-US" sz="1400" dirty="0">
                <a:solidFill>
                  <a:srgbClr val="72869F"/>
                </a:solidFill>
                <a:latin typeface="Bernard MT Condensed" panose="02050806060905020404" pitchFamily="18" charset="0"/>
              </a:rPr>
              <a:t>LOREM IPSUM </a:t>
            </a:r>
            <a:r>
              <a:rPr lang="en-US" sz="1500" dirty="0">
                <a:solidFill>
                  <a:srgbClr val="72869F"/>
                </a:solidFill>
                <a:latin typeface="Bernard MT Condensed" panose="02050806060905020404" pitchFamily="18" charset="0"/>
              </a:rPr>
              <a:t>04</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3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sp>
        <p:nvSpPr>
          <p:cNvPr id="164" name="TextBox 163">
            <a:extLst>
              <a:ext uri="{FF2B5EF4-FFF2-40B4-BE49-F238E27FC236}">
                <a16:creationId xmlns:a16="http://schemas.microsoft.com/office/drawing/2014/main" id="{B41B2B89-36E4-4AF0-8502-9930694F71EC}"/>
              </a:ext>
            </a:extLst>
          </p:cNvPr>
          <p:cNvSpPr txBox="1"/>
          <p:nvPr/>
        </p:nvSpPr>
        <p:spPr>
          <a:xfrm>
            <a:off x="4158021" y="5115139"/>
            <a:ext cx="3020019" cy="1514261"/>
          </a:xfrm>
          <a:prstGeom prst="rect">
            <a:avLst/>
          </a:prstGeom>
          <a:noFill/>
        </p:spPr>
        <p:txBody>
          <a:bodyPr wrap="square" rtlCol="0">
            <a:spAutoFit/>
          </a:bodyPr>
          <a:lstStyle/>
          <a:p>
            <a:pPr defTabSz="1219170">
              <a:spcBef>
                <a:spcPct val="20000"/>
              </a:spcBef>
              <a:defRPr/>
            </a:pPr>
            <a:r>
              <a:rPr lang="en-US" sz="1400" dirty="0">
                <a:solidFill>
                  <a:srgbClr val="8DA1BB"/>
                </a:solidFill>
                <a:latin typeface="Bernard MT Condensed" panose="02050806060905020404" pitchFamily="18" charset="0"/>
              </a:rPr>
              <a:t>LOREM IPSUM </a:t>
            </a:r>
            <a:r>
              <a:rPr lang="en-US" sz="1500" dirty="0">
                <a:solidFill>
                  <a:srgbClr val="8DA1BB"/>
                </a:solidFill>
                <a:latin typeface="Bernard MT Condensed" panose="02050806060905020404" pitchFamily="18" charset="0"/>
              </a:rPr>
              <a:t>05</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3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sp>
        <p:nvSpPr>
          <p:cNvPr id="166" name="TextBox 165">
            <a:extLst>
              <a:ext uri="{FF2B5EF4-FFF2-40B4-BE49-F238E27FC236}">
                <a16:creationId xmlns:a16="http://schemas.microsoft.com/office/drawing/2014/main" id="{ABDEDECB-DAFE-4ED2-8A50-FEBECDFF19A7}"/>
              </a:ext>
            </a:extLst>
          </p:cNvPr>
          <p:cNvSpPr txBox="1"/>
          <p:nvPr/>
        </p:nvSpPr>
        <p:spPr>
          <a:xfrm>
            <a:off x="6310489" y="258228"/>
            <a:ext cx="5508978" cy="1200329"/>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chemeClr val="bg1"/>
              </a:solidFill>
            </a:endParaRPr>
          </a:p>
        </p:txBody>
      </p:sp>
    </p:spTree>
    <p:extLst>
      <p:ext uri="{BB962C8B-B14F-4D97-AF65-F5344CB8AC3E}">
        <p14:creationId xmlns:p14="http://schemas.microsoft.com/office/powerpoint/2010/main" val="250101210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166"/>
                                        </p:tgtEl>
                                        <p:attrNameLst>
                                          <p:attrName>style.visibility</p:attrName>
                                        </p:attrNameLst>
                                      </p:cBhvr>
                                      <p:to>
                                        <p:strVal val="visible"/>
                                      </p:to>
                                    </p:set>
                                    <p:animEffect transition="in" filter="wipe(right)">
                                      <p:cBhvr>
                                        <p:cTn id="7" dur="1000"/>
                                        <p:tgtEl>
                                          <p:spTgt spid="166"/>
                                        </p:tgtEl>
                                      </p:cBhvr>
                                    </p:animEffect>
                                  </p:childTnLst>
                                </p:cTn>
                              </p:par>
                            </p:childTnLst>
                          </p:cTn>
                        </p:par>
                        <p:par>
                          <p:cTn id="8" fill="hold">
                            <p:stCondLst>
                              <p:cond delay="1000"/>
                            </p:stCondLst>
                            <p:childTnLst>
                              <p:par>
                                <p:cTn id="9" presetID="22" presetClass="entr" presetSubtype="1" fill="hold" grpId="0" nodeType="afterEffect">
                                  <p:stCondLst>
                                    <p:cond delay="0"/>
                                  </p:stCondLst>
                                  <p:childTnLst>
                                    <p:set>
                                      <p:cBhvr>
                                        <p:cTn id="10" dur="1" fill="hold">
                                          <p:stCondLst>
                                            <p:cond delay="0"/>
                                          </p:stCondLst>
                                        </p:cTn>
                                        <p:tgtEl>
                                          <p:spTgt spid="132"/>
                                        </p:tgtEl>
                                        <p:attrNameLst>
                                          <p:attrName>style.visibility</p:attrName>
                                        </p:attrNameLst>
                                      </p:cBhvr>
                                      <p:to>
                                        <p:strVal val="visible"/>
                                      </p:to>
                                    </p:set>
                                    <p:animEffect transition="in" filter="wipe(up)">
                                      <p:cBhvr>
                                        <p:cTn id="11" dur="500"/>
                                        <p:tgtEl>
                                          <p:spTgt spid="132"/>
                                        </p:tgtEl>
                                      </p:cBhvr>
                                    </p:animEffect>
                                  </p:childTnLst>
                                </p:cTn>
                              </p:par>
                            </p:childTnLst>
                          </p:cTn>
                        </p:par>
                        <p:par>
                          <p:cTn id="12" fill="hold">
                            <p:stCondLst>
                              <p:cond delay="1500"/>
                            </p:stCondLst>
                            <p:childTnLst>
                              <p:par>
                                <p:cTn id="13" presetID="22" presetClass="entr" presetSubtype="1" fill="hold" grpId="0" nodeType="afterEffect">
                                  <p:stCondLst>
                                    <p:cond delay="0"/>
                                  </p:stCondLst>
                                  <p:childTnLst>
                                    <p:set>
                                      <p:cBhvr>
                                        <p:cTn id="14" dur="1" fill="hold">
                                          <p:stCondLst>
                                            <p:cond delay="0"/>
                                          </p:stCondLst>
                                        </p:cTn>
                                        <p:tgtEl>
                                          <p:spTgt spid="133"/>
                                        </p:tgtEl>
                                        <p:attrNameLst>
                                          <p:attrName>style.visibility</p:attrName>
                                        </p:attrNameLst>
                                      </p:cBhvr>
                                      <p:to>
                                        <p:strVal val="visible"/>
                                      </p:to>
                                    </p:set>
                                    <p:animEffect transition="in" filter="wipe(up)">
                                      <p:cBhvr>
                                        <p:cTn id="15" dur="750"/>
                                        <p:tgtEl>
                                          <p:spTgt spid="133"/>
                                        </p:tgtEl>
                                      </p:cBhvr>
                                    </p:animEffect>
                                  </p:childTnLst>
                                </p:cTn>
                              </p:par>
                            </p:childTnLst>
                          </p:cTn>
                        </p:par>
                        <p:par>
                          <p:cTn id="16" fill="hold">
                            <p:stCondLst>
                              <p:cond delay="2250"/>
                            </p:stCondLst>
                            <p:childTnLst>
                              <p:par>
                                <p:cTn id="17" presetID="23" presetClass="entr" presetSubtype="36" fill="hold" nodeType="afterEffect">
                                  <p:stCondLst>
                                    <p:cond delay="0"/>
                                  </p:stCondLst>
                                  <p:childTnLst>
                                    <p:set>
                                      <p:cBhvr>
                                        <p:cTn id="18" dur="1" fill="hold">
                                          <p:stCondLst>
                                            <p:cond delay="0"/>
                                          </p:stCondLst>
                                        </p:cTn>
                                        <p:tgtEl>
                                          <p:spTgt spid="139"/>
                                        </p:tgtEl>
                                        <p:attrNameLst>
                                          <p:attrName>style.visibility</p:attrName>
                                        </p:attrNameLst>
                                      </p:cBhvr>
                                      <p:to>
                                        <p:strVal val="visible"/>
                                      </p:to>
                                    </p:set>
                                    <p:anim calcmode="lin" valueType="num">
                                      <p:cBhvr>
                                        <p:cTn id="19" dur="750" fill="hold"/>
                                        <p:tgtEl>
                                          <p:spTgt spid="139"/>
                                        </p:tgtEl>
                                        <p:attrNameLst>
                                          <p:attrName>ppt_w</p:attrName>
                                        </p:attrNameLst>
                                      </p:cBhvr>
                                      <p:tavLst>
                                        <p:tav tm="0">
                                          <p:val>
                                            <p:strVal val="(6*min(max(#ppt_w*#ppt_h,.3),1)-7.4)/-.7*#ppt_w"/>
                                          </p:val>
                                        </p:tav>
                                        <p:tav tm="100000">
                                          <p:val>
                                            <p:strVal val="#ppt_w"/>
                                          </p:val>
                                        </p:tav>
                                      </p:tavLst>
                                    </p:anim>
                                    <p:anim calcmode="lin" valueType="num">
                                      <p:cBhvr>
                                        <p:cTn id="20" dur="750" fill="hold"/>
                                        <p:tgtEl>
                                          <p:spTgt spid="139"/>
                                        </p:tgtEl>
                                        <p:attrNameLst>
                                          <p:attrName>ppt_h</p:attrName>
                                        </p:attrNameLst>
                                      </p:cBhvr>
                                      <p:tavLst>
                                        <p:tav tm="0">
                                          <p:val>
                                            <p:strVal val="(6*min(max(#ppt_w*#ppt_h,.3),1)-7.4)/-.7*#ppt_h"/>
                                          </p:val>
                                        </p:tav>
                                        <p:tav tm="100000">
                                          <p:val>
                                            <p:strVal val="#ppt_h"/>
                                          </p:val>
                                        </p:tav>
                                      </p:tavLst>
                                    </p:anim>
                                    <p:anim calcmode="lin" valueType="num">
                                      <p:cBhvr>
                                        <p:cTn id="21" dur="750" fill="hold"/>
                                        <p:tgtEl>
                                          <p:spTgt spid="139"/>
                                        </p:tgtEl>
                                        <p:attrNameLst>
                                          <p:attrName>ppt_x</p:attrName>
                                        </p:attrNameLst>
                                      </p:cBhvr>
                                      <p:tavLst>
                                        <p:tav tm="0">
                                          <p:val>
                                            <p:fltVal val="0.5"/>
                                          </p:val>
                                        </p:tav>
                                        <p:tav tm="100000">
                                          <p:val>
                                            <p:strVal val="#ppt_x"/>
                                          </p:val>
                                        </p:tav>
                                      </p:tavLst>
                                    </p:anim>
                                    <p:anim calcmode="lin" valueType="num">
                                      <p:cBhvr>
                                        <p:cTn id="22" dur="750" fill="hold"/>
                                        <p:tgtEl>
                                          <p:spTgt spid="139"/>
                                        </p:tgtEl>
                                        <p:attrNameLst>
                                          <p:attrName>ppt_y</p:attrName>
                                        </p:attrNameLst>
                                      </p:cBhvr>
                                      <p:tavLst>
                                        <p:tav tm="0">
                                          <p:val>
                                            <p:strVal val="1+(6*min(max(#ppt_w*#ppt_h,.3),1)-7.4)/-.7*#ppt_h/2"/>
                                          </p:val>
                                        </p:tav>
                                        <p:tav tm="100000">
                                          <p:val>
                                            <p:strVal val="#ppt_y"/>
                                          </p:val>
                                        </p:tav>
                                      </p:tavLst>
                                    </p:anim>
                                  </p:childTnLst>
                                </p:cTn>
                              </p:par>
                            </p:childTnLst>
                          </p:cTn>
                        </p:par>
                        <p:par>
                          <p:cTn id="23" fill="hold">
                            <p:stCondLst>
                              <p:cond delay="3000"/>
                            </p:stCondLst>
                            <p:childTnLst>
                              <p:par>
                                <p:cTn id="24" presetID="42" presetClass="entr" presetSubtype="0" fill="hold" grpId="0" nodeType="afterEffect">
                                  <p:stCondLst>
                                    <p:cond delay="0"/>
                                  </p:stCondLst>
                                  <p:childTnLst>
                                    <p:set>
                                      <p:cBhvr>
                                        <p:cTn id="25" dur="1" fill="hold">
                                          <p:stCondLst>
                                            <p:cond delay="0"/>
                                          </p:stCondLst>
                                        </p:cTn>
                                        <p:tgtEl>
                                          <p:spTgt spid="142"/>
                                        </p:tgtEl>
                                        <p:attrNameLst>
                                          <p:attrName>style.visibility</p:attrName>
                                        </p:attrNameLst>
                                      </p:cBhvr>
                                      <p:to>
                                        <p:strVal val="visible"/>
                                      </p:to>
                                    </p:set>
                                    <p:animEffect transition="in" filter="fade">
                                      <p:cBhvr>
                                        <p:cTn id="26" dur="1000"/>
                                        <p:tgtEl>
                                          <p:spTgt spid="142"/>
                                        </p:tgtEl>
                                      </p:cBhvr>
                                    </p:animEffect>
                                    <p:anim calcmode="lin" valueType="num">
                                      <p:cBhvr>
                                        <p:cTn id="27" dur="1000" fill="hold"/>
                                        <p:tgtEl>
                                          <p:spTgt spid="142"/>
                                        </p:tgtEl>
                                        <p:attrNameLst>
                                          <p:attrName>ppt_x</p:attrName>
                                        </p:attrNameLst>
                                      </p:cBhvr>
                                      <p:tavLst>
                                        <p:tav tm="0">
                                          <p:val>
                                            <p:strVal val="#ppt_x"/>
                                          </p:val>
                                        </p:tav>
                                        <p:tav tm="100000">
                                          <p:val>
                                            <p:strVal val="#ppt_x"/>
                                          </p:val>
                                        </p:tav>
                                      </p:tavLst>
                                    </p:anim>
                                    <p:anim calcmode="lin" valueType="num">
                                      <p:cBhvr>
                                        <p:cTn id="28" dur="1000" fill="hold"/>
                                        <p:tgtEl>
                                          <p:spTgt spid="142"/>
                                        </p:tgtEl>
                                        <p:attrNameLst>
                                          <p:attrName>ppt_y</p:attrName>
                                        </p:attrNameLst>
                                      </p:cBhvr>
                                      <p:tavLst>
                                        <p:tav tm="0">
                                          <p:val>
                                            <p:strVal val="#ppt_y+.1"/>
                                          </p:val>
                                        </p:tav>
                                        <p:tav tm="100000">
                                          <p:val>
                                            <p:strVal val="#ppt_y"/>
                                          </p:val>
                                        </p:tav>
                                      </p:tavLst>
                                    </p:anim>
                                  </p:childTnLst>
                                </p:cTn>
                              </p:par>
                            </p:childTnLst>
                          </p:cTn>
                        </p:par>
                        <p:par>
                          <p:cTn id="29" fill="hold">
                            <p:stCondLst>
                              <p:cond delay="4000"/>
                            </p:stCondLst>
                            <p:childTnLst>
                              <p:par>
                                <p:cTn id="30" presetID="22" presetClass="entr" presetSubtype="1" fill="hold" grpId="0" nodeType="afterEffect">
                                  <p:stCondLst>
                                    <p:cond delay="0"/>
                                  </p:stCondLst>
                                  <p:childTnLst>
                                    <p:set>
                                      <p:cBhvr>
                                        <p:cTn id="31" dur="1" fill="hold">
                                          <p:stCondLst>
                                            <p:cond delay="0"/>
                                          </p:stCondLst>
                                        </p:cTn>
                                        <p:tgtEl>
                                          <p:spTgt spid="134"/>
                                        </p:tgtEl>
                                        <p:attrNameLst>
                                          <p:attrName>style.visibility</p:attrName>
                                        </p:attrNameLst>
                                      </p:cBhvr>
                                      <p:to>
                                        <p:strVal val="visible"/>
                                      </p:to>
                                    </p:set>
                                    <p:animEffect transition="in" filter="wipe(up)">
                                      <p:cBhvr>
                                        <p:cTn id="32" dur="750"/>
                                        <p:tgtEl>
                                          <p:spTgt spid="134"/>
                                        </p:tgtEl>
                                      </p:cBhvr>
                                    </p:animEffect>
                                  </p:childTnLst>
                                </p:cTn>
                              </p:par>
                            </p:childTnLst>
                          </p:cTn>
                        </p:par>
                        <p:par>
                          <p:cTn id="33" fill="hold">
                            <p:stCondLst>
                              <p:cond delay="4750"/>
                            </p:stCondLst>
                            <p:childTnLst>
                              <p:par>
                                <p:cTn id="34" presetID="23" presetClass="entr" presetSubtype="36" fill="hold" nodeType="afterEffect">
                                  <p:stCondLst>
                                    <p:cond delay="0"/>
                                  </p:stCondLst>
                                  <p:childTnLst>
                                    <p:set>
                                      <p:cBhvr>
                                        <p:cTn id="35" dur="1" fill="hold">
                                          <p:stCondLst>
                                            <p:cond delay="0"/>
                                          </p:stCondLst>
                                        </p:cTn>
                                        <p:tgtEl>
                                          <p:spTgt spid="143"/>
                                        </p:tgtEl>
                                        <p:attrNameLst>
                                          <p:attrName>style.visibility</p:attrName>
                                        </p:attrNameLst>
                                      </p:cBhvr>
                                      <p:to>
                                        <p:strVal val="visible"/>
                                      </p:to>
                                    </p:set>
                                    <p:anim calcmode="lin" valueType="num">
                                      <p:cBhvr>
                                        <p:cTn id="36" dur="750" fill="hold"/>
                                        <p:tgtEl>
                                          <p:spTgt spid="143"/>
                                        </p:tgtEl>
                                        <p:attrNameLst>
                                          <p:attrName>ppt_w</p:attrName>
                                        </p:attrNameLst>
                                      </p:cBhvr>
                                      <p:tavLst>
                                        <p:tav tm="0">
                                          <p:val>
                                            <p:strVal val="(6*min(max(#ppt_w*#ppt_h,.3),1)-7.4)/-.7*#ppt_w"/>
                                          </p:val>
                                        </p:tav>
                                        <p:tav tm="100000">
                                          <p:val>
                                            <p:strVal val="#ppt_w"/>
                                          </p:val>
                                        </p:tav>
                                      </p:tavLst>
                                    </p:anim>
                                    <p:anim calcmode="lin" valueType="num">
                                      <p:cBhvr>
                                        <p:cTn id="37" dur="750" fill="hold"/>
                                        <p:tgtEl>
                                          <p:spTgt spid="143"/>
                                        </p:tgtEl>
                                        <p:attrNameLst>
                                          <p:attrName>ppt_h</p:attrName>
                                        </p:attrNameLst>
                                      </p:cBhvr>
                                      <p:tavLst>
                                        <p:tav tm="0">
                                          <p:val>
                                            <p:strVal val="(6*min(max(#ppt_w*#ppt_h,.3),1)-7.4)/-.7*#ppt_h"/>
                                          </p:val>
                                        </p:tav>
                                        <p:tav tm="100000">
                                          <p:val>
                                            <p:strVal val="#ppt_h"/>
                                          </p:val>
                                        </p:tav>
                                      </p:tavLst>
                                    </p:anim>
                                    <p:anim calcmode="lin" valueType="num">
                                      <p:cBhvr>
                                        <p:cTn id="38" dur="750" fill="hold"/>
                                        <p:tgtEl>
                                          <p:spTgt spid="143"/>
                                        </p:tgtEl>
                                        <p:attrNameLst>
                                          <p:attrName>ppt_x</p:attrName>
                                        </p:attrNameLst>
                                      </p:cBhvr>
                                      <p:tavLst>
                                        <p:tav tm="0">
                                          <p:val>
                                            <p:fltVal val="0.5"/>
                                          </p:val>
                                        </p:tav>
                                        <p:tav tm="100000">
                                          <p:val>
                                            <p:strVal val="#ppt_x"/>
                                          </p:val>
                                        </p:tav>
                                      </p:tavLst>
                                    </p:anim>
                                    <p:anim calcmode="lin" valueType="num">
                                      <p:cBhvr>
                                        <p:cTn id="39" dur="750" fill="hold"/>
                                        <p:tgtEl>
                                          <p:spTgt spid="143"/>
                                        </p:tgtEl>
                                        <p:attrNameLst>
                                          <p:attrName>ppt_y</p:attrName>
                                        </p:attrNameLst>
                                      </p:cBhvr>
                                      <p:tavLst>
                                        <p:tav tm="0">
                                          <p:val>
                                            <p:strVal val="1+(6*min(max(#ppt_w*#ppt_h,.3),1)-7.4)/-.7*#ppt_h/2"/>
                                          </p:val>
                                        </p:tav>
                                        <p:tav tm="100000">
                                          <p:val>
                                            <p:strVal val="#ppt_y"/>
                                          </p:val>
                                        </p:tav>
                                      </p:tavLst>
                                    </p:anim>
                                  </p:childTnLst>
                                </p:cTn>
                              </p:par>
                            </p:childTnLst>
                          </p:cTn>
                        </p:par>
                        <p:par>
                          <p:cTn id="40" fill="hold">
                            <p:stCondLst>
                              <p:cond delay="5500"/>
                            </p:stCondLst>
                            <p:childTnLst>
                              <p:par>
                                <p:cTn id="41" presetID="42" presetClass="entr" presetSubtype="0" fill="hold" grpId="0" nodeType="afterEffect">
                                  <p:stCondLst>
                                    <p:cond delay="0"/>
                                  </p:stCondLst>
                                  <p:childTnLst>
                                    <p:set>
                                      <p:cBhvr>
                                        <p:cTn id="42" dur="1" fill="hold">
                                          <p:stCondLst>
                                            <p:cond delay="0"/>
                                          </p:stCondLst>
                                        </p:cTn>
                                        <p:tgtEl>
                                          <p:spTgt spid="161"/>
                                        </p:tgtEl>
                                        <p:attrNameLst>
                                          <p:attrName>style.visibility</p:attrName>
                                        </p:attrNameLst>
                                      </p:cBhvr>
                                      <p:to>
                                        <p:strVal val="visible"/>
                                      </p:to>
                                    </p:set>
                                    <p:animEffect transition="in" filter="fade">
                                      <p:cBhvr>
                                        <p:cTn id="43" dur="1000"/>
                                        <p:tgtEl>
                                          <p:spTgt spid="161"/>
                                        </p:tgtEl>
                                      </p:cBhvr>
                                    </p:animEffect>
                                    <p:anim calcmode="lin" valueType="num">
                                      <p:cBhvr>
                                        <p:cTn id="44" dur="1000" fill="hold"/>
                                        <p:tgtEl>
                                          <p:spTgt spid="161"/>
                                        </p:tgtEl>
                                        <p:attrNameLst>
                                          <p:attrName>ppt_x</p:attrName>
                                        </p:attrNameLst>
                                      </p:cBhvr>
                                      <p:tavLst>
                                        <p:tav tm="0">
                                          <p:val>
                                            <p:strVal val="#ppt_x"/>
                                          </p:val>
                                        </p:tav>
                                        <p:tav tm="100000">
                                          <p:val>
                                            <p:strVal val="#ppt_x"/>
                                          </p:val>
                                        </p:tav>
                                      </p:tavLst>
                                    </p:anim>
                                    <p:anim calcmode="lin" valueType="num">
                                      <p:cBhvr>
                                        <p:cTn id="45" dur="1000" fill="hold"/>
                                        <p:tgtEl>
                                          <p:spTgt spid="161"/>
                                        </p:tgtEl>
                                        <p:attrNameLst>
                                          <p:attrName>ppt_y</p:attrName>
                                        </p:attrNameLst>
                                      </p:cBhvr>
                                      <p:tavLst>
                                        <p:tav tm="0">
                                          <p:val>
                                            <p:strVal val="#ppt_y+.1"/>
                                          </p:val>
                                        </p:tav>
                                        <p:tav tm="100000">
                                          <p:val>
                                            <p:strVal val="#ppt_y"/>
                                          </p:val>
                                        </p:tav>
                                      </p:tavLst>
                                    </p:anim>
                                  </p:childTnLst>
                                </p:cTn>
                              </p:par>
                            </p:childTnLst>
                          </p:cTn>
                        </p:par>
                        <p:par>
                          <p:cTn id="46" fill="hold">
                            <p:stCondLst>
                              <p:cond delay="6500"/>
                            </p:stCondLst>
                            <p:childTnLst>
                              <p:par>
                                <p:cTn id="47" presetID="22" presetClass="entr" presetSubtype="1" fill="hold" grpId="0" nodeType="afterEffect">
                                  <p:stCondLst>
                                    <p:cond delay="0"/>
                                  </p:stCondLst>
                                  <p:childTnLst>
                                    <p:set>
                                      <p:cBhvr>
                                        <p:cTn id="48" dur="1" fill="hold">
                                          <p:stCondLst>
                                            <p:cond delay="0"/>
                                          </p:stCondLst>
                                        </p:cTn>
                                        <p:tgtEl>
                                          <p:spTgt spid="135"/>
                                        </p:tgtEl>
                                        <p:attrNameLst>
                                          <p:attrName>style.visibility</p:attrName>
                                        </p:attrNameLst>
                                      </p:cBhvr>
                                      <p:to>
                                        <p:strVal val="visible"/>
                                      </p:to>
                                    </p:set>
                                    <p:animEffect transition="in" filter="wipe(up)">
                                      <p:cBhvr>
                                        <p:cTn id="49" dur="750"/>
                                        <p:tgtEl>
                                          <p:spTgt spid="135"/>
                                        </p:tgtEl>
                                      </p:cBhvr>
                                    </p:animEffect>
                                  </p:childTnLst>
                                </p:cTn>
                              </p:par>
                            </p:childTnLst>
                          </p:cTn>
                        </p:par>
                        <p:par>
                          <p:cTn id="50" fill="hold">
                            <p:stCondLst>
                              <p:cond delay="7250"/>
                            </p:stCondLst>
                            <p:childTnLst>
                              <p:par>
                                <p:cTn id="51" presetID="23" presetClass="entr" presetSubtype="36" fill="hold" nodeType="afterEffect">
                                  <p:stCondLst>
                                    <p:cond delay="0"/>
                                  </p:stCondLst>
                                  <p:childTnLst>
                                    <p:set>
                                      <p:cBhvr>
                                        <p:cTn id="52" dur="1" fill="hold">
                                          <p:stCondLst>
                                            <p:cond delay="0"/>
                                          </p:stCondLst>
                                        </p:cTn>
                                        <p:tgtEl>
                                          <p:spTgt spid="147"/>
                                        </p:tgtEl>
                                        <p:attrNameLst>
                                          <p:attrName>style.visibility</p:attrName>
                                        </p:attrNameLst>
                                      </p:cBhvr>
                                      <p:to>
                                        <p:strVal val="visible"/>
                                      </p:to>
                                    </p:set>
                                    <p:anim calcmode="lin" valueType="num">
                                      <p:cBhvr>
                                        <p:cTn id="53" dur="750" fill="hold"/>
                                        <p:tgtEl>
                                          <p:spTgt spid="147"/>
                                        </p:tgtEl>
                                        <p:attrNameLst>
                                          <p:attrName>ppt_w</p:attrName>
                                        </p:attrNameLst>
                                      </p:cBhvr>
                                      <p:tavLst>
                                        <p:tav tm="0">
                                          <p:val>
                                            <p:strVal val="(6*min(max(#ppt_w*#ppt_h,.3),1)-7.4)/-.7*#ppt_w"/>
                                          </p:val>
                                        </p:tav>
                                        <p:tav tm="100000">
                                          <p:val>
                                            <p:strVal val="#ppt_w"/>
                                          </p:val>
                                        </p:tav>
                                      </p:tavLst>
                                    </p:anim>
                                    <p:anim calcmode="lin" valueType="num">
                                      <p:cBhvr>
                                        <p:cTn id="54" dur="750" fill="hold"/>
                                        <p:tgtEl>
                                          <p:spTgt spid="147"/>
                                        </p:tgtEl>
                                        <p:attrNameLst>
                                          <p:attrName>ppt_h</p:attrName>
                                        </p:attrNameLst>
                                      </p:cBhvr>
                                      <p:tavLst>
                                        <p:tav tm="0">
                                          <p:val>
                                            <p:strVal val="(6*min(max(#ppt_w*#ppt_h,.3),1)-7.4)/-.7*#ppt_h"/>
                                          </p:val>
                                        </p:tav>
                                        <p:tav tm="100000">
                                          <p:val>
                                            <p:strVal val="#ppt_h"/>
                                          </p:val>
                                        </p:tav>
                                      </p:tavLst>
                                    </p:anim>
                                    <p:anim calcmode="lin" valueType="num">
                                      <p:cBhvr>
                                        <p:cTn id="55" dur="750" fill="hold"/>
                                        <p:tgtEl>
                                          <p:spTgt spid="147"/>
                                        </p:tgtEl>
                                        <p:attrNameLst>
                                          <p:attrName>ppt_x</p:attrName>
                                        </p:attrNameLst>
                                      </p:cBhvr>
                                      <p:tavLst>
                                        <p:tav tm="0">
                                          <p:val>
                                            <p:fltVal val="0.5"/>
                                          </p:val>
                                        </p:tav>
                                        <p:tav tm="100000">
                                          <p:val>
                                            <p:strVal val="#ppt_x"/>
                                          </p:val>
                                        </p:tav>
                                      </p:tavLst>
                                    </p:anim>
                                    <p:anim calcmode="lin" valueType="num">
                                      <p:cBhvr>
                                        <p:cTn id="56" dur="750" fill="hold"/>
                                        <p:tgtEl>
                                          <p:spTgt spid="147"/>
                                        </p:tgtEl>
                                        <p:attrNameLst>
                                          <p:attrName>ppt_y</p:attrName>
                                        </p:attrNameLst>
                                      </p:cBhvr>
                                      <p:tavLst>
                                        <p:tav tm="0">
                                          <p:val>
                                            <p:strVal val="1+(6*min(max(#ppt_w*#ppt_h,.3),1)-7.4)/-.7*#ppt_h/2"/>
                                          </p:val>
                                        </p:tav>
                                        <p:tav tm="100000">
                                          <p:val>
                                            <p:strVal val="#ppt_y"/>
                                          </p:val>
                                        </p:tav>
                                      </p:tavLst>
                                    </p:anim>
                                  </p:childTnLst>
                                </p:cTn>
                              </p:par>
                            </p:childTnLst>
                          </p:cTn>
                        </p:par>
                        <p:par>
                          <p:cTn id="57" fill="hold">
                            <p:stCondLst>
                              <p:cond delay="8000"/>
                            </p:stCondLst>
                            <p:childTnLst>
                              <p:par>
                                <p:cTn id="58" presetID="42" presetClass="entr" presetSubtype="0" fill="hold" grpId="0" nodeType="afterEffect">
                                  <p:stCondLst>
                                    <p:cond delay="0"/>
                                  </p:stCondLst>
                                  <p:childTnLst>
                                    <p:set>
                                      <p:cBhvr>
                                        <p:cTn id="59" dur="1" fill="hold">
                                          <p:stCondLst>
                                            <p:cond delay="0"/>
                                          </p:stCondLst>
                                        </p:cTn>
                                        <p:tgtEl>
                                          <p:spTgt spid="162"/>
                                        </p:tgtEl>
                                        <p:attrNameLst>
                                          <p:attrName>style.visibility</p:attrName>
                                        </p:attrNameLst>
                                      </p:cBhvr>
                                      <p:to>
                                        <p:strVal val="visible"/>
                                      </p:to>
                                    </p:set>
                                    <p:animEffect transition="in" filter="fade">
                                      <p:cBhvr>
                                        <p:cTn id="60" dur="1000"/>
                                        <p:tgtEl>
                                          <p:spTgt spid="162"/>
                                        </p:tgtEl>
                                      </p:cBhvr>
                                    </p:animEffect>
                                    <p:anim calcmode="lin" valueType="num">
                                      <p:cBhvr>
                                        <p:cTn id="61" dur="1000" fill="hold"/>
                                        <p:tgtEl>
                                          <p:spTgt spid="162"/>
                                        </p:tgtEl>
                                        <p:attrNameLst>
                                          <p:attrName>ppt_x</p:attrName>
                                        </p:attrNameLst>
                                      </p:cBhvr>
                                      <p:tavLst>
                                        <p:tav tm="0">
                                          <p:val>
                                            <p:strVal val="#ppt_x"/>
                                          </p:val>
                                        </p:tav>
                                        <p:tav tm="100000">
                                          <p:val>
                                            <p:strVal val="#ppt_x"/>
                                          </p:val>
                                        </p:tav>
                                      </p:tavLst>
                                    </p:anim>
                                    <p:anim calcmode="lin" valueType="num">
                                      <p:cBhvr>
                                        <p:cTn id="62" dur="1000" fill="hold"/>
                                        <p:tgtEl>
                                          <p:spTgt spid="162"/>
                                        </p:tgtEl>
                                        <p:attrNameLst>
                                          <p:attrName>ppt_y</p:attrName>
                                        </p:attrNameLst>
                                      </p:cBhvr>
                                      <p:tavLst>
                                        <p:tav tm="0">
                                          <p:val>
                                            <p:strVal val="#ppt_y+.1"/>
                                          </p:val>
                                        </p:tav>
                                        <p:tav tm="100000">
                                          <p:val>
                                            <p:strVal val="#ppt_y"/>
                                          </p:val>
                                        </p:tav>
                                      </p:tavLst>
                                    </p:anim>
                                  </p:childTnLst>
                                </p:cTn>
                              </p:par>
                            </p:childTnLst>
                          </p:cTn>
                        </p:par>
                        <p:par>
                          <p:cTn id="63" fill="hold">
                            <p:stCondLst>
                              <p:cond delay="9000"/>
                            </p:stCondLst>
                            <p:childTnLst>
                              <p:par>
                                <p:cTn id="64" presetID="22" presetClass="entr" presetSubtype="1" fill="hold" grpId="0" nodeType="afterEffect">
                                  <p:stCondLst>
                                    <p:cond delay="0"/>
                                  </p:stCondLst>
                                  <p:childTnLst>
                                    <p:set>
                                      <p:cBhvr>
                                        <p:cTn id="65" dur="1" fill="hold">
                                          <p:stCondLst>
                                            <p:cond delay="0"/>
                                          </p:stCondLst>
                                        </p:cTn>
                                        <p:tgtEl>
                                          <p:spTgt spid="136"/>
                                        </p:tgtEl>
                                        <p:attrNameLst>
                                          <p:attrName>style.visibility</p:attrName>
                                        </p:attrNameLst>
                                      </p:cBhvr>
                                      <p:to>
                                        <p:strVal val="visible"/>
                                      </p:to>
                                    </p:set>
                                    <p:animEffect transition="in" filter="wipe(up)">
                                      <p:cBhvr>
                                        <p:cTn id="66" dur="750"/>
                                        <p:tgtEl>
                                          <p:spTgt spid="136"/>
                                        </p:tgtEl>
                                      </p:cBhvr>
                                    </p:animEffect>
                                  </p:childTnLst>
                                </p:cTn>
                              </p:par>
                            </p:childTnLst>
                          </p:cTn>
                        </p:par>
                        <p:par>
                          <p:cTn id="67" fill="hold">
                            <p:stCondLst>
                              <p:cond delay="9750"/>
                            </p:stCondLst>
                            <p:childTnLst>
                              <p:par>
                                <p:cTn id="68" presetID="23" presetClass="entr" presetSubtype="36" fill="hold" nodeType="afterEffect">
                                  <p:stCondLst>
                                    <p:cond delay="0"/>
                                  </p:stCondLst>
                                  <p:childTnLst>
                                    <p:set>
                                      <p:cBhvr>
                                        <p:cTn id="69" dur="1" fill="hold">
                                          <p:stCondLst>
                                            <p:cond delay="0"/>
                                          </p:stCondLst>
                                        </p:cTn>
                                        <p:tgtEl>
                                          <p:spTgt spid="151"/>
                                        </p:tgtEl>
                                        <p:attrNameLst>
                                          <p:attrName>style.visibility</p:attrName>
                                        </p:attrNameLst>
                                      </p:cBhvr>
                                      <p:to>
                                        <p:strVal val="visible"/>
                                      </p:to>
                                    </p:set>
                                    <p:anim calcmode="lin" valueType="num">
                                      <p:cBhvr>
                                        <p:cTn id="70" dur="750" fill="hold"/>
                                        <p:tgtEl>
                                          <p:spTgt spid="151"/>
                                        </p:tgtEl>
                                        <p:attrNameLst>
                                          <p:attrName>ppt_w</p:attrName>
                                        </p:attrNameLst>
                                      </p:cBhvr>
                                      <p:tavLst>
                                        <p:tav tm="0">
                                          <p:val>
                                            <p:strVal val="(6*min(max(#ppt_w*#ppt_h,.3),1)-7.4)/-.7*#ppt_w"/>
                                          </p:val>
                                        </p:tav>
                                        <p:tav tm="100000">
                                          <p:val>
                                            <p:strVal val="#ppt_w"/>
                                          </p:val>
                                        </p:tav>
                                      </p:tavLst>
                                    </p:anim>
                                    <p:anim calcmode="lin" valueType="num">
                                      <p:cBhvr>
                                        <p:cTn id="71" dur="750" fill="hold"/>
                                        <p:tgtEl>
                                          <p:spTgt spid="151"/>
                                        </p:tgtEl>
                                        <p:attrNameLst>
                                          <p:attrName>ppt_h</p:attrName>
                                        </p:attrNameLst>
                                      </p:cBhvr>
                                      <p:tavLst>
                                        <p:tav tm="0">
                                          <p:val>
                                            <p:strVal val="(6*min(max(#ppt_w*#ppt_h,.3),1)-7.4)/-.7*#ppt_h"/>
                                          </p:val>
                                        </p:tav>
                                        <p:tav tm="100000">
                                          <p:val>
                                            <p:strVal val="#ppt_h"/>
                                          </p:val>
                                        </p:tav>
                                      </p:tavLst>
                                    </p:anim>
                                    <p:anim calcmode="lin" valueType="num">
                                      <p:cBhvr>
                                        <p:cTn id="72" dur="750" fill="hold"/>
                                        <p:tgtEl>
                                          <p:spTgt spid="151"/>
                                        </p:tgtEl>
                                        <p:attrNameLst>
                                          <p:attrName>ppt_x</p:attrName>
                                        </p:attrNameLst>
                                      </p:cBhvr>
                                      <p:tavLst>
                                        <p:tav tm="0">
                                          <p:val>
                                            <p:fltVal val="0.5"/>
                                          </p:val>
                                        </p:tav>
                                        <p:tav tm="100000">
                                          <p:val>
                                            <p:strVal val="#ppt_x"/>
                                          </p:val>
                                        </p:tav>
                                      </p:tavLst>
                                    </p:anim>
                                    <p:anim calcmode="lin" valueType="num">
                                      <p:cBhvr>
                                        <p:cTn id="73" dur="750" fill="hold"/>
                                        <p:tgtEl>
                                          <p:spTgt spid="151"/>
                                        </p:tgtEl>
                                        <p:attrNameLst>
                                          <p:attrName>ppt_y</p:attrName>
                                        </p:attrNameLst>
                                      </p:cBhvr>
                                      <p:tavLst>
                                        <p:tav tm="0">
                                          <p:val>
                                            <p:strVal val="1+(6*min(max(#ppt_w*#ppt_h,.3),1)-7.4)/-.7*#ppt_h/2"/>
                                          </p:val>
                                        </p:tav>
                                        <p:tav tm="100000">
                                          <p:val>
                                            <p:strVal val="#ppt_y"/>
                                          </p:val>
                                        </p:tav>
                                      </p:tavLst>
                                    </p:anim>
                                  </p:childTnLst>
                                </p:cTn>
                              </p:par>
                            </p:childTnLst>
                          </p:cTn>
                        </p:par>
                        <p:par>
                          <p:cTn id="74" fill="hold">
                            <p:stCondLst>
                              <p:cond delay="10500"/>
                            </p:stCondLst>
                            <p:childTnLst>
                              <p:par>
                                <p:cTn id="75" presetID="42" presetClass="entr" presetSubtype="0" fill="hold" grpId="0" nodeType="afterEffect">
                                  <p:stCondLst>
                                    <p:cond delay="0"/>
                                  </p:stCondLst>
                                  <p:childTnLst>
                                    <p:set>
                                      <p:cBhvr>
                                        <p:cTn id="76" dur="1" fill="hold">
                                          <p:stCondLst>
                                            <p:cond delay="0"/>
                                          </p:stCondLst>
                                        </p:cTn>
                                        <p:tgtEl>
                                          <p:spTgt spid="163"/>
                                        </p:tgtEl>
                                        <p:attrNameLst>
                                          <p:attrName>style.visibility</p:attrName>
                                        </p:attrNameLst>
                                      </p:cBhvr>
                                      <p:to>
                                        <p:strVal val="visible"/>
                                      </p:to>
                                    </p:set>
                                    <p:animEffect transition="in" filter="fade">
                                      <p:cBhvr>
                                        <p:cTn id="77" dur="1000"/>
                                        <p:tgtEl>
                                          <p:spTgt spid="163"/>
                                        </p:tgtEl>
                                      </p:cBhvr>
                                    </p:animEffect>
                                    <p:anim calcmode="lin" valueType="num">
                                      <p:cBhvr>
                                        <p:cTn id="78" dur="1000" fill="hold"/>
                                        <p:tgtEl>
                                          <p:spTgt spid="163"/>
                                        </p:tgtEl>
                                        <p:attrNameLst>
                                          <p:attrName>ppt_x</p:attrName>
                                        </p:attrNameLst>
                                      </p:cBhvr>
                                      <p:tavLst>
                                        <p:tav tm="0">
                                          <p:val>
                                            <p:strVal val="#ppt_x"/>
                                          </p:val>
                                        </p:tav>
                                        <p:tav tm="100000">
                                          <p:val>
                                            <p:strVal val="#ppt_x"/>
                                          </p:val>
                                        </p:tav>
                                      </p:tavLst>
                                    </p:anim>
                                    <p:anim calcmode="lin" valueType="num">
                                      <p:cBhvr>
                                        <p:cTn id="79" dur="1000" fill="hold"/>
                                        <p:tgtEl>
                                          <p:spTgt spid="163"/>
                                        </p:tgtEl>
                                        <p:attrNameLst>
                                          <p:attrName>ppt_y</p:attrName>
                                        </p:attrNameLst>
                                      </p:cBhvr>
                                      <p:tavLst>
                                        <p:tav tm="0">
                                          <p:val>
                                            <p:strVal val="#ppt_y+.1"/>
                                          </p:val>
                                        </p:tav>
                                        <p:tav tm="100000">
                                          <p:val>
                                            <p:strVal val="#ppt_y"/>
                                          </p:val>
                                        </p:tav>
                                      </p:tavLst>
                                    </p:anim>
                                  </p:childTnLst>
                                </p:cTn>
                              </p:par>
                            </p:childTnLst>
                          </p:cTn>
                        </p:par>
                        <p:par>
                          <p:cTn id="80" fill="hold">
                            <p:stCondLst>
                              <p:cond delay="11500"/>
                            </p:stCondLst>
                            <p:childTnLst>
                              <p:par>
                                <p:cTn id="81" presetID="22" presetClass="entr" presetSubtype="1" fill="hold" grpId="0" nodeType="afterEffect">
                                  <p:stCondLst>
                                    <p:cond delay="0"/>
                                  </p:stCondLst>
                                  <p:childTnLst>
                                    <p:set>
                                      <p:cBhvr>
                                        <p:cTn id="82" dur="1" fill="hold">
                                          <p:stCondLst>
                                            <p:cond delay="0"/>
                                          </p:stCondLst>
                                        </p:cTn>
                                        <p:tgtEl>
                                          <p:spTgt spid="137"/>
                                        </p:tgtEl>
                                        <p:attrNameLst>
                                          <p:attrName>style.visibility</p:attrName>
                                        </p:attrNameLst>
                                      </p:cBhvr>
                                      <p:to>
                                        <p:strVal val="visible"/>
                                      </p:to>
                                    </p:set>
                                    <p:animEffect transition="in" filter="wipe(up)">
                                      <p:cBhvr>
                                        <p:cTn id="83" dur="750"/>
                                        <p:tgtEl>
                                          <p:spTgt spid="137"/>
                                        </p:tgtEl>
                                      </p:cBhvr>
                                    </p:animEffect>
                                  </p:childTnLst>
                                </p:cTn>
                              </p:par>
                            </p:childTnLst>
                          </p:cTn>
                        </p:par>
                        <p:par>
                          <p:cTn id="84" fill="hold">
                            <p:stCondLst>
                              <p:cond delay="12250"/>
                            </p:stCondLst>
                            <p:childTnLst>
                              <p:par>
                                <p:cTn id="85" presetID="23" presetClass="entr" presetSubtype="36" fill="hold" nodeType="afterEffect">
                                  <p:stCondLst>
                                    <p:cond delay="0"/>
                                  </p:stCondLst>
                                  <p:childTnLst>
                                    <p:set>
                                      <p:cBhvr>
                                        <p:cTn id="86" dur="1" fill="hold">
                                          <p:stCondLst>
                                            <p:cond delay="0"/>
                                          </p:stCondLst>
                                        </p:cTn>
                                        <p:tgtEl>
                                          <p:spTgt spid="155"/>
                                        </p:tgtEl>
                                        <p:attrNameLst>
                                          <p:attrName>style.visibility</p:attrName>
                                        </p:attrNameLst>
                                      </p:cBhvr>
                                      <p:to>
                                        <p:strVal val="visible"/>
                                      </p:to>
                                    </p:set>
                                    <p:anim calcmode="lin" valueType="num">
                                      <p:cBhvr>
                                        <p:cTn id="87" dur="750" fill="hold"/>
                                        <p:tgtEl>
                                          <p:spTgt spid="155"/>
                                        </p:tgtEl>
                                        <p:attrNameLst>
                                          <p:attrName>ppt_w</p:attrName>
                                        </p:attrNameLst>
                                      </p:cBhvr>
                                      <p:tavLst>
                                        <p:tav tm="0">
                                          <p:val>
                                            <p:strVal val="(6*min(max(#ppt_w*#ppt_h,.3),1)-7.4)/-.7*#ppt_w"/>
                                          </p:val>
                                        </p:tav>
                                        <p:tav tm="100000">
                                          <p:val>
                                            <p:strVal val="#ppt_w"/>
                                          </p:val>
                                        </p:tav>
                                      </p:tavLst>
                                    </p:anim>
                                    <p:anim calcmode="lin" valueType="num">
                                      <p:cBhvr>
                                        <p:cTn id="88" dur="750" fill="hold"/>
                                        <p:tgtEl>
                                          <p:spTgt spid="155"/>
                                        </p:tgtEl>
                                        <p:attrNameLst>
                                          <p:attrName>ppt_h</p:attrName>
                                        </p:attrNameLst>
                                      </p:cBhvr>
                                      <p:tavLst>
                                        <p:tav tm="0">
                                          <p:val>
                                            <p:strVal val="(6*min(max(#ppt_w*#ppt_h,.3),1)-7.4)/-.7*#ppt_h"/>
                                          </p:val>
                                        </p:tav>
                                        <p:tav tm="100000">
                                          <p:val>
                                            <p:strVal val="#ppt_h"/>
                                          </p:val>
                                        </p:tav>
                                      </p:tavLst>
                                    </p:anim>
                                    <p:anim calcmode="lin" valueType="num">
                                      <p:cBhvr>
                                        <p:cTn id="89" dur="750" fill="hold"/>
                                        <p:tgtEl>
                                          <p:spTgt spid="155"/>
                                        </p:tgtEl>
                                        <p:attrNameLst>
                                          <p:attrName>ppt_x</p:attrName>
                                        </p:attrNameLst>
                                      </p:cBhvr>
                                      <p:tavLst>
                                        <p:tav tm="0">
                                          <p:val>
                                            <p:fltVal val="0.5"/>
                                          </p:val>
                                        </p:tav>
                                        <p:tav tm="100000">
                                          <p:val>
                                            <p:strVal val="#ppt_x"/>
                                          </p:val>
                                        </p:tav>
                                      </p:tavLst>
                                    </p:anim>
                                    <p:anim calcmode="lin" valueType="num">
                                      <p:cBhvr>
                                        <p:cTn id="90" dur="750" fill="hold"/>
                                        <p:tgtEl>
                                          <p:spTgt spid="155"/>
                                        </p:tgtEl>
                                        <p:attrNameLst>
                                          <p:attrName>ppt_y</p:attrName>
                                        </p:attrNameLst>
                                      </p:cBhvr>
                                      <p:tavLst>
                                        <p:tav tm="0">
                                          <p:val>
                                            <p:strVal val="1+(6*min(max(#ppt_w*#ppt_h,.3),1)-7.4)/-.7*#ppt_h/2"/>
                                          </p:val>
                                        </p:tav>
                                        <p:tav tm="100000">
                                          <p:val>
                                            <p:strVal val="#ppt_y"/>
                                          </p:val>
                                        </p:tav>
                                      </p:tavLst>
                                    </p:anim>
                                  </p:childTnLst>
                                </p:cTn>
                              </p:par>
                            </p:childTnLst>
                          </p:cTn>
                        </p:par>
                        <p:par>
                          <p:cTn id="91" fill="hold">
                            <p:stCondLst>
                              <p:cond delay="13000"/>
                            </p:stCondLst>
                            <p:childTnLst>
                              <p:par>
                                <p:cTn id="92" presetID="42" presetClass="entr" presetSubtype="0" fill="hold" grpId="0" nodeType="afterEffect">
                                  <p:stCondLst>
                                    <p:cond delay="0"/>
                                  </p:stCondLst>
                                  <p:childTnLst>
                                    <p:set>
                                      <p:cBhvr>
                                        <p:cTn id="93" dur="1" fill="hold">
                                          <p:stCondLst>
                                            <p:cond delay="0"/>
                                          </p:stCondLst>
                                        </p:cTn>
                                        <p:tgtEl>
                                          <p:spTgt spid="164"/>
                                        </p:tgtEl>
                                        <p:attrNameLst>
                                          <p:attrName>style.visibility</p:attrName>
                                        </p:attrNameLst>
                                      </p:cBhvr>
                                      <p:to>
                                        <p:strVal val="visible"/>
                                      </p:to>
                                    </p:set>
                                    <p:animEffect transition="in" filter="fade">
                                      <p:cBhvr>
                                        <p:cTn id="94" dur="1000"/>
                                        <p:tgtEl>
                                          <p:spTgt spid="164"/>
                                        </p:tgtEl>
                                      </p:cBhvr>
                                    </p:animEffect>
                                    <p:anim calcmode="lin" valueType="num">
                                      <p:cBhvr>
                                        <p:cTn id="95" dur="1000" fill="hold"/>
                                        <p:tgtEl>
                                          <p:spTgt spid="164"/>
                                        </p:tgtEl>
                                        <p:attrNameLst>
                                          <p:attrName>ppt_x</p:attrName>
                                        </p:attrNameLst>
                                      </p:cBhvr>
                                      <p:tavLst>
                                        <p:tav tm="0">
                                          <p:val>
                                            <p:strVal val="#ppt_x"/>
                                          </p:val>
                                        </p:tav>
                                        <p:tav tm="100000">
                                          <p:val>
                                            <p:strVal val="#ppt_x"/>
                                          </p:val>
                                        </p:tav>
                                      </p:tavLst>
                                    </p:anim>
                                    <p:anim calcmode="lin" valueType="num">
                                      <p:cBhvr>
                                        <p:cTn id="96" dur="1000" fill="hold"/>
                                        <p:tgtEl>
                                          <p:spTgt spid="16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3" grpId="0" animBg="1"/>
      <p:bldP spid="134" grpId="0" animBg="1"/>
      <p:bldP spid="135" grpId="0" animBg="1"/>
      <p:bldP spid="136" grpId="0" animBg="1"/>
      <p:bldP spid="137" grpId="0" animBg="1"/>
      <p:bldP spid="132" grpId="0" animBg="1"/>
      <p:bldP spid="142" grpId="0"/>
      <p:bldP spid="161" grpId="0"/>
      <p:bldP spid="162" grpId="0"/>
      <p:bldP spid="163" grpId="0"/>
      <p:bldP spid="164" grpId="0"/>
      <p:bldP spid="166" grpId="0"/>
    </p:bldLst>
  </p:timing>
</p:sld>
</file>

<file path=ppt/slides/slide8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10" name="Freeform 5"/>
          <p:cNvSpPr>
            <a:spLocks/>
          </p:cNvSpPr>
          <p:nvPr/>
        </p:nvSpPr>
        <p:spPr bwMode="auto">
          <a:xfrm>
            <a:off x="5485197" y="4903608"/>
            <a:ext cx="1194633" cy="941597"/>
          </a:xfrm>
          <a:custGeom>
            <a:avLst/>
            <a:gdLst/>
            <a:ahLst/>
            <a:cxnLst>
              <a:cxn ang="0">
                <a:pos x="0" y="71"/>
              </a:cxn>
              <a:cxn ang="0">
                <a:pos x="7" y="91"/>
              </a:cxn>
              <a:cxn ang="0">
                <a:pos x="10" y="107"/>
              </a:cxn>
              <a:cxn ang="0">
                <a:pos x="23" y="100"/>
              </a:cxn>
              <a:cxn ang="0">
                <a:pos x="38" y="88"/>
              </a:cxn>
              <a:cxn ang="0">
                <a:pos x="58" y="88"/>
              </a:cxn>
              <a:cxn ang="0">
                <a:pos x="96" y="91"/>
              </a:cxn>
              <a:cxn ang="0">
                <a:pos x="123" y="98"/>
              </a:cxn>
              <a:cxn ang="0">
                <a:pos x="143" y="112"/>
              </a:cxn>
              <a:cxn ang="0">
                <a:pos x="150" y="124"/>
              </a:cxn>
              <a:cxn ang="0">
                <a:pos x="182" y="113"/>
              </a:cxn>
              <a:cxn ang="0">
                <a:pos x="197" y="98"/>
              </a:cxn>
              <a:cxn ang="0">
                <a:pos x="217" y="88"/>
              </a:cxn>
              <a:cxn ang="0">
                <a:pos x="232" y="89"/>
              </a:cxn>
              <a:cxn ang="0">
                <a:pos x="249" y="102"/>
              </a:cxn>
              <a:cxn ang="0">
                <a:pos x="261" y="119"/>
              </a:cxn>
              <a:cxn ang="0">
                <a:pos x="307" y="151"/>
              </a:cxn>
              <a:cxn ang="0">
                <a:pos x="314" y="184"/>
              </a:cxn>
              <a:cxn ang="0">
                <a:pos x="316" y="219"/>
              </a:cxn>
              <a:cxn ang="0">
                <a:pos x="326" y="228"/>
              </a:cxn>
              <a:cxn ang="0">
                <a:pos x="339" y="234"/>
              </a:cxn>
              <a:cxn ang="0">
                <a:pos x="337" y="257"/>
              </a:cxn>
              <a:cxn ang="0">
                <a:pos x="359" y="286"/>
              </a:cxn>
              <a:cxn ang="0">
                <a:pos x="369" y="284"/>
              </a:cxn>
              <a:cxn ang="0">
                <a:pos x="385" y="303"/>
              </a:cxn>
              <a:cxn ang="0">
                <a:pos x="401" y="321"/>
              </a:cxn>
              <a:cxn ang="0">
                <a:pos x="419" y="351"/>
              </a:cxn>
              <a:cxn ang="0">
                <a:pos x="459" y="382"/>
              </a:cxn>
              <a:cxn ang="0">
                <a:pos x="461" y="392"/>
              </a:cxn>
              <a:cxn ang="0">
                <a:pos x="465" y="398"/>
              </a:cxn>
              <a:cxn ang="0">
                <a:pos x="495" y="383"/>
              </a:cxn>
              <a:cxn ang="0">
                <a:pos x="502" y="339"/>
              </a:cxn>
              <a:cxn ang="0">
                <a:pos x="503" y="286"/>
              </a:cxn>
              <a:cxn ang="0">
                <a:pos x="491" y="242"/>
              </a:cxn>
              <a:cxn ang="0">
                <a:pos x="483" y="219"/>
              </a:cxn>
              <a:cxn ang="0">
                <a:pos x="455" y="175"/>
              </a:cxn>
              <a:cxn ang="0">
                <a:pos x="436" y="143"/>
              </a:cxn>
              <a:cxn ang="0">
                <a:pos x="441" y="135"/>
              </a:cxn>
              <a:cxn ang="0">
                <a:pos x="417" y="99"/>
              </a:cxn>
              <a:cxn ang="0">
                <a:pos x="396" y="66"/>
              </a:cxn>
              <a:cxn ang="0">
                <a:pos x="379" y="20"/>
              </a:cxn>
              <a:cxn ang="0">
                <a:pos x="368" y="50"/>
              </a:cxn>
              <a:cxn ang="0">
                <a:pos x="369" y="23"/>
              </a:cxn>
              <a:cxn ang="0">
                <a:pos x="375" y="0"/>
              </a:cxn>
              <a:cxn ang="0">
                <a:pos x="364" y="4"/>
              </a:cxn>
              <a:cxn ang="0">
                <a:pos x="350" y="3"/>
              </a:cxn>
              <a:cxn ang="0">
                <a:pos x="333" y="20"/>
              </a:cxn>
              <a:cxn ang="0">
                <a:pos x="219" y="41"/>
              </a:cxn>
              <a:cxn ang="0">
                <a:pos x="144" y="29"/>
              </a:cxn>
            </a:cxnLst>
            <a:rect l="0" t="0" r="r" b="b"/>
            <a:pathLst>
              <a:path w="505" h="398">
                <a:moveTo>
                  <a:pt x="144" y="29"/>
                </a:moveTo>
                <a:cubicBezTo>
                  <a:pt x="3" y="58"/>
                  <a:pt x="3" y="58"/>
                  <a:pt x="3" y="58"/>
                </a:cubicBezTo>
                <a:cubicBezTo>
                  <a:pt x="2" y="63"/>
                  <a:pt x="0" y="66"/>
                  <a:pt x="0" y="71"/>
                </a:cubicBezTo>
                <a:cubicBezTo>
                  <a:pt x="0" y="74"/>
                  <a:pt x="0" y="77"/>
                  <a:pt x="2" y="79"/>
                </a:cubicBezTo>
                <a:cubicBezTo>
                  <a:pt x="4" y="81"/>
                  <a:pt x="7" y="82"/>
                  <a:pt x="7" y="84"/>
                </a:cubicBezTo>
                <a:cubicBezTo>
                  <a:pt x="8" y="87"/>
                  <a:pt x="7" y="88"/>
                  <a:pt x="7" y="91"/>
                </a:cubicBezTo>
                <a:cubicBezTo>
                  <a:pt x="7" y="94"/>
                  <a:pt x="7" y="95"/>
                  <a:pt x="8" y="98"/>
                </a:cubicBezTo>
                <a:cubicBezTo>
                  <a:pt x="9" y="101"/>
                  <a:pt x="9" y="103"/>
                  <a:pt x="10" y="107"/>
                </a:cubicBezTo>
                <a:cubicBezTo>
                  <a:pt x="10" y="107"/>
                  <a:pt x="10" y="107"/>
                  <a:pt x="10" y="107"/>
                </a:cubicBezTo>
                <a:cubicBezTo>
                  <a:pt x="12" y="107"/>
                  <a:pt x="13" y="107"/>
                  <a:pt x="15" y="107"/>
                </a:cubicBezTo>
                <a:cubicBezTo>
                  <a:pt x="17" y="107"/>
                  <a:pt x="19" y="107"/>
                  <a:pt x="21" y="106"/>
                </a:cubicBezTo>
                <a:cubicBezTo>
                  <a:pt x="23" y="105"/>
                  <a:pt x="23" y="103"/>
                  <a:pt x="23" y="100"/>
                </a:cubicBezTo>
                <a:cubicBezTo>
                  <a:pt x="24" y="97"/>
                  <a:pt x="24" y="94"/>
                  <a:pt x="24" y="91"/>
                </a:cubicBezTo>
                <a:cubicBezTo>
                  <a:pt x="26" y="91"/>
                  <a:pt x="26" y="91"/>
                  <a:pt x="27" y="91"/>
                </a:cubicBezTo>
                <a:cubicBezTo>
                  <a:pt x="32" y="91"/>
                  <a:pt x="34" y="88"/>
                  <a:pt x="38" y="88"/>
                </a:cubicBezTo>
                <a:cubicBezTo>
                  <a:pt x="40" y="88"/>
                  <a:pt x="40" y="90"/>
                  <a:pt x="42" y="90"/>
                </a:cubicBezTo>
                <a:cubicBezTo>
                  <a:pt x="44" y="91"/>
                  <a:pt x="46" y="91"/>
                  <a:pt x="48" y="91"/>
                </a:cubicBezTo>
                <a:cubicBezTo>
                  <a:pt x="52" y="91"/>
                  <a:pt x="54" y="90"/>
                  <a:pt x="58" y="88"/>
                </a:cubicBezTo>
                <a:cubicBezTo>
                  <a:pt x="63" y="86"/>
                  <a:pt x="67" y="84"/>
                  <a:pt x="73" y="84"/>
                </a:cubicBezTo>
                <a:cubicBezTo>
                  <a:pt x="79" y="84"/>
                  <a:pt x="82" y="88"/>
                  <a:pt x="88" y="90"/>
                </a:cubicBezTo>
                <a:cubicBezTo>
                  <a:pt x="91" y="91"/>
                  <a:pt x="93" y="90"/>
                  <a:pt x="96" y="91"/>
                </a:cubicBezTo>
                <a:cubicBezTo>
                  <a:pt x="100" y="91"/>
                  <a:pt x="103" y="93"/>
                  <a:pt x="107" y="94"/>
                </a:cubicBezTo>
                <a:cubicBezTo>
                  <a:pt x="118" y="93"/>
                  <a:pt x="118" y="93"/>
                  <a:pt x="118" y="93"/>
                </a:cubicBezTo>
                <a:cubicBezTo>
                  <a:pt x="121" y="94"/>
                  <a:pt x="122" y="95"/>
                  <a:pt x="123" y="98"/>
                </a:cubicBezTo>
                <a:cubicBezTo>
                  <a:pt x="124" y="100"/>
                  <a:pt x="124" y="102"/>
                  <a:pt x="125" y="104"/>
                </a:cubicBezTo>
                <a:cubicBezTo>
                  <a:pt x="128" y="107"/>
                  <a:pt x="131" y="107"/>
                  <a:pt x="135" y="108"/>
                </a:cubicBezTo>
                <a:cubicBezTo>
                  <a:pt x="139" y="109"/>
                  <a:pt x="141" y="110"/>
                  <a:pt x="143" y="112"/>
                </a:cubicBezTo>
                <a:cubicBezTo>
                  <a:pt x="144" y="115"/>
                  <a:pt x="144" y="118"/>
                  <a:pt x="146" y="120"/>
                </a:cubicBezTo>
                <a:cubicBezTo>
                  <a:pt x="148" y="122"/>
                  <a:pt x="150" y="123"/>
                  <a:pt x="152" y="124"/>
                </a:cubicBezTo>
                <a:cubicBezTo>
                  <a:pt x="150" y="124"/>
                  <a:pt x="150" y="124"/>
                  <a:pt x="150" y="124"/>
                </a:cubicBezTo>
                <a:cubicBezTo>
                  <a:pt x="156" y="123"/>
                  <a:pt x="161" y="121"/>
                  <a:pt x="166" y="118"/>
                </a:cubicBezTo>
                <a:cubicBezTo>
                  <a:pt x="169" y="117"/>
                  <a:pt x="171" y="116"/>
                  <a:pt x="174" y="115"/>
                </a:cubicBezTo>
                <a:cubicBezTo>
                  <a:pt x="177" y="114"/>
                  <a:pt x="180" y="115"/>
                  <a:pt x="182" y="113"/>
                </a:cubicBezTo>
                <a:cubicBezTo>
                  <a:pt x="184" y="111"/>
                  <a:pt x="185" y="107"/>
                  <a:pt x="188" y="106"/>
                </a:cubicBezTo>
                <a:cubicBezTo>
                  <a:pt x="190" y="105"/>
                  <a:pt x="193" y="106"/>
                  <a:pt x="195" y="104"/>
                </a:cubicBezTo>
                <a:cubicBezTo>
                  <a:pt x="197" y="103"/>
                  <a:pt x="197" y="101"/>
                  <a:pt x="197" y="98"/>
                </a:cubicBezTo>
                <a:cubicBezTo>
                  <a:pt x="197" y="95"/>
                  <a:pt x="197" y="93"/>
                  <a:pt x="197" y="90"/>
                </a:cubicBezTo>
                <a:cubicBezTo>
                  <a:pt x="201" y="90"/>
                  <a:pt x="203" y="88"/>
                  <a:pt x="207" y="88"/>
                </a:cubicBezTo>
                <a:cubicBezTo>
                  <a:pt x="217" y="88"/>
                  <a:pt x="217" y="88"/>
                  <a:pt x="217" y="88"/>
                </a:cubicBezTo>
                <a:cubicBezTo>
                  <a:pt x="218" y="88"/>
                  <a:pt x="219" y="89"/>
                  <a:pt x="221" y="89"/>
                </a:cubicBezTo>
                <a:cubicBezTo>
                  <a:pt x="222" y="89"/>
                  <a:pt x="223" y="87"/>
                  <a:pt x="224" y="87"/>
                </a:cubicBezTo>
                <a:cubicBezTo>
                  <a:pt x="227" y="87"/>
                  <a:pt x="229" y="89"/>
                  <a:pt x="232" y="89"/>
                </a:cubicBezTo>
                <a:cubicBezTo>
                  <a:pt x="235" y="90"/>
                  <a:pt x="238" y="89"/>
                  <a:pt x="240" y="91"/>
                </a:cubicBezTo>
                <a:cubicBezTo>
                  <a:pt x="240" y="92"/>
                  <a:pt x="240" y="92"/>
                  <a:pt x="241" y="93"/>
                </a:cubicBezTo>
                <a:cubicBezTo>
                  <a:pt x="244" y="96"/>
                  <a:pt x="246" y="98"/>
                  <a:pt x="249" y="102"/>
                </a:cubicBezTo>
                <a:cubicBezTo>
                  <a:pt x="251" y="105"/>
                  <a:pt x="253" y="107"/>
                  <a:pt x="254" y="111"/>
                </a:cubicBezTo>
                <a:cubicBezTo>
                  <a:pt x="255" y="113"/>
                  <a:pt x="254" y="114"/>
                  <a:pt x="254" y="115"/>
                </a:cubicBezTo>
                <a:cubicBezTo>
                  <a:pt x="255" y="118"/>
                  <a:pt x="258" y="118"/>
                  <a:pt x="261" y="119"/>
                </a:cubicBezTo>
                <a:cubicBezTo>
                  <a:pt x="263" y="120"/>
                  <a:pt x="265" y="121"/>
                  <a:pt x="267" y="123"/>
                </a:cubicBezTo>
                <a:cubicBezTo>
                  <a:pt x="277" y="128"/>
                  <a:pt x="284" y="131"/>
                  <a:pt x="294" y="136"/>
                </a:cubicBezTo>
                <a:cubicBezTo>
                  <a:pt x="301" y="140"/>
                  <a:pt x="304" y="144"/>
                  <a:pt x="307" y="151"/>
                </a:cubicBezTo>
                <a:cubicBezTo>
                  <a:pt x="308" y="154"/>
                  <a:pt x="311" y="155"/>
                  <a:pt x="311" y="159"/>
                </a:cubicBezTo>
                <a:cubicBezTo>
                  <a:pt x="311" y="169"/>
                  <a:pt x="311" y="169"/>
                  <a:pt x="311" y="169"/>
                </a:cubicBezTo>
                <a:cubicBezTo>
                  <a:pt x="311" y="175"/>
                  <a:pt x="314" y="178"/>
                  <a:pt x="314" y="184"/>
                </a:cubicBezTo>
                <a:cubicBezTo>
                  <a:pt x="314" y="191"/>
                  <a:pt x="313" y="195"/>
                  <a:pt x="313" y="201"/>
                </a:cubicBezTo>
                <a:cubicBezTo>
                  <a:pt x="313" y="204"/>
                  <a:pt x="313" y="204"/>
                  <a:pt x="313" y="204"/>
                </a:cubicBezTo>
                <a:cubicBezTo>
                  <a:pt x="313" y="210"/>
                  <a:pt x="315" y="213"/>
                  <a:pt x="316" y="219"/>
                </a:cubicBezTo>
                <a:cubicBezTo>
                  <a:pt x="316" y="222"/>
                  <a:pt x="317" y="224"/>
                  <a:pt x="318" y="226"/>
                </a:cubicBezTo>
                <a:cubicBezTo>
                  <a:pt x="319" y="228"/>
                  <a:pt x="318" y="230"/>
                  <a:pt x="320" y="230"/>
                </a:cubicBezTo>
                <a:cubicBezTo>
                  <a:pt x="323" y="230"/>
                  <a:pt x="325" y="230"/>
                  <a:pt x="326" y="228"/>
                </a:cubicBezTo>
                <a:cubicBezTo>
                  <a:pt x="327" y="226"/>
                  <a:pt x="327" y="224"/>
                  <a:pt x="328" y="222"/>
                </a:cubicBezTo>
                <a:cubicBezTo>
                  <a:pt x="332" y="223"/>
                  <a:pt x="335" y="223"/>
                  <a:pt x="338" y="226"/>
                </a:cubicBezTo>
                <a:cubicBezTo>
                  <a:pt x="339" y="229"/>
                  <a:pt x="339" y="231"/>
                  <a:pt x="339" y="234"/>
                </a:cubicBezTo>
                <a:cubicBezTo>
                  <a:pt x="339" y="238"/>
                  <a:pt x="338" y="241"/>
                  <a:pt x="337" y="244"/>
                </a:cubicBezTo>
                <a:cubicBezTo>
                  <a:pt x="335" y="247"/>
                  <a:pt x="333" y="248"/>
                  <a:pt x="333" y="252"/>
                </a:cubicBezTo>
                <a:cubicBezTo>
                  <a:pt x="333" y="254"/>
                  <a:pt x="335" y="255"/>
                  <a:pt x="337" y="257"/>
                </a:cubicBezTo>
                <a:cubicBezTo>
                  <a:pt x="338" y="259"/>
                  <a:pt x="339" y="260"/>
                  <a:pt x="339" y="263"/>
                </a:cubicBezTo>
                <a:cubicBezTo>
                  <a:pt x="341" y="268"/>
                  <a:pt x="342" y="270"/>
                  <a:pt x="344" y="274"/>
                </a:cubicBezTo>
                <a:cubicBezTo>
                  <a:pt x="348" y="280"/>
                  <a:pt x="353" y="282"/>
                  <a:pt x="359" y="286"/>
                </a:cubicBezTo>
                <a:cubicBezTo>
                  <a:pt x="361" y="287"/>
                  <a:pt x="362" y="289"/>
                  <a:pt x="365" y="290"/>
                </a:cubicBezTo>
                <a:cubicBezTo>
                  <a:pt x="366" y="289"/>
                  <a:pt x="366" y="287"/>
                  <a:pt x="368" y="285"/>
                </a:cubicBezTo>
                <a:cubicBezTo>
                  <a:pt x="368" y="284"/>
                  <a:pt x="369" y="284"/>
                  <a:pt x="369" y="284"/>
                </a:cubicBezTo>
                <a:cubicBezTo>
                  <a:pt x="375" y="284"/>
                  <a:pt x="375" y="284"/>
                  <a:pt x="375" y="284"/>
                </a:cubicBezTo>
                <a:cubicBezTo>
                  <a:pt x="376" y="289"/>
                  <a:pt x="377" y="291"/>
                  <a:pt x="379" y="296"/>
                </a:cubicBezTo>
                <a:cubicBezTo>
                  <a:pt x="381" y="299"/>
                  <a:pt x="382" y="302"/>
                  <a:pt x="385" y="303"/>
                </a:cubicBezTo>
                <a:cubicBezTo>
                  <a:pt x="389" y="305"/>
                  <a:pt x="391" y="305"/>
                  <a:pt x="395" y="307"/>
                </a:cubicBezTo>
                <a:cubicBezTo>
                  <a:pt x="394" y="309"/>
                  <a:pt x="392" y="310"/>
                  <a:pt x="392" y="313"/>
                </a:cubicBezTo>
                <a:cubicBezTo>
                  <a:pt x="392" y="318"/>
                  <a:pt x="398" y="318"/>
                  <a:pt x="401" y="321"/>
                </a:cubicBezTo>
                <a:cubicBezTo>
                  <a:pt x="405" y="325"/>
                  <a:pt x="405" y="328"/>
                  <a:pt x="407" y="333"/>
                </a:cubicBezTo>
                <a:cubicBezTo>
                  <a:pt x="408" y="338"/>
                  <a:pt x="409" y="342"/>
                  <a:pt x="412" y="346"/>
                </a:cubicBezTo>
                <a:cubicBezTo>
                  <a:pt x="413" y="349"/>
                  <a:pt x="416" y="350"/>
                  <a:pt x="419" y="351"/>
                </a:cubicBezTo>
                <a:cubicBezTo>
                  <a:pt x="426" y="353"/>
                  <a:pt x="430" y="356"/>
                  <a:pt x="434" y="361"/>
                </a:cubicBezTo>
                <a:cubicBezTo>
                  <a:pt x="437" y="364"/>
                  <a:pt x="437" y="366"/>
                  <a:pt x="440" y="368"/>
                </a:cubicBezTo>
                <a:cubicBezTo>
                  <a:pt x="447" y="374"/>
                  <a:pt x="450" y="382"/>
                  <a:pt x="459" y="382"/>
                </a:cubicBezTo>
                <a:cubicBezTo>
                  <a:pt x="460" y="382"/>
                  <a:pt x="461" y="381"/>
                  <a:pt x="461" y="381"/>
                </a:cubicBezTo>
                <a:cubicBezTo>
                  <a:pt x="463" y="382"/>
                  <a:pt x="465" y="383"/>
                  <a:pt x="465" y="385"/>
                </a:cubicBezTo>
                <a:cubicBezTo>
                  <a:pt x="465" y="388"/>
                  <a:pt x="464" y="391"/>
                  <a:pt x="461" y="392"/>
                </a:cubicBezTo>
                <a:cubicBezTo>
                  <a:pt x="460" y="392"/>
                  <a:pt x="458" y="392"/>
                  <a:pt x="457" y="392"/>
                </a:cubicBezTo>
                <a:cubicBezTo>
                  <a:pt x="456" y="392"/>
                  <a:pt x="456" y="393"/>
                  <a:pt x="455" y="393"/>
                </a:cubicBezTo>
                <a:cubicBezTo>
                  <a:pt x="458" y="397"/>
                  <a:pt x="461" y="398"/>
                  <a:pt x="465" y="398"/>
                </a:cubicBezTo>
                <a:cubicBezTo>
                  <a:pt x="471" y="398"/>
                  <a:pt x="472" y="390"/>
                  <a:pt x="478" y="390"/>
                </a:cubicBezTo>
                <a:cubicBezTo>
                  <a:pt x="481" y="390"/>
                  <a:pt x="483" y="391"/>
                  <a:pt x="486" y="391"/>
                </a:cubicBezTo>
                <a:cubicBezTo>
                  <a:pt x="491" y="391"/>
                  <a:pt x="493" y="387"/>
                  <a:pt x="495" y="383"/>
                </a:cubicBezTo>
                <a:cubicBezTo>
                  <a:pt x="498" y="378"/>
                  <a:pt x="499" y="375"/>
                  <a:pt x="500" y="370"/>
                </a:cubicBezTo>
                <a:cubicBezTo>
                  <a:pt x="498" y="359"/>
                  <a:pt x="498" y="359"/>
                  <a:pt x="498" y="359"/>
                </a:cubicBezTo>
                <a:cubicBezTo>
                  <a:pt x="499" y="351"/>
                  <a:pt x="501" y="347"/>
                  <a:pt x="502" y="339"/>
                </a:cubicBezTo>
                <a:cubicBezTo>
                  <a:pt x="504" y="329"/>
                  <a:pt x="504" y="323"/>
                  <a:pt x="505" y="314"/>
                </a:cubicBezTo>
                <a:cubicBezTo>
                  <a:pt x="502" y="293"/>
                  <a:pt x="502" y="293"/>
                  <a:pt x="502" y="293"/>
                </a:cubicBezTo>
                <a:cubicBezTo>
                  <a:pt x="503" y="291"/>
                  <a:pt x="503" y="289"/>
                  <a:pt x="503" y="286"/>
                </a:cubicBezTo>
                <a:cubicBezTo>
                  <a:pt x="504" y="282"/>
                  <a:pt x="505" y="279"/>
                  <a:pt x="505" y="275"/>
                </a:cubicBezTo>
                <a:cubicBezTo>
                  <a:pt x="505" y="267"/>
                  <a:pt x="504" y="263"/>
                  <a:pt x="500" y="256"/>
                </a:cubicBezTo>
                <a:cubicBezTo>
                  <a:pt x="496" y="251"/>
                  <a:pt x="495" y="248"/>
                  <a:pt x="491" y="242"/>
                </a:cubicBezTo>
                <a:cubicBezTo>
                  <a:pt x="490" y="240"/>
                  <a:pt x="488" y="238"/>
                  <a:pt x="488" y="236"/>
                </a:cubicBezTo>
                <a:cubicBezTo>
                  <a:pt x="488" y="234"/>
                  <a:pt x="490" y="233"/>
                  <a:pt x="490" y="232"/>
                </a:cubicBezTo>
                <a:cubicBezTo>
                  <a:pt x="490" y="226"/>
                  <a:pt x="486" y="224"/>
                  <a:pt x="483" y="219"/>
                </a:cubicBezTo>
                <a:cubicBezTo>
                  <a:pt x="481" y="216"/>
                  <a:pt x="480" y="215"/>
                  <a:pt x="478" y="211"/>
                </a:cubicBezTo>
                <a:cubicBezTo>
                  <a:pt x="472" y="203"/>
                  <a:pt x="469" y="197"/>
                  <a:pt x="465" y="188"/>
                </a:cubicBezTo>
                <a:cubicBezTo>
                  <a:pt x="462" y="182"/>
                  <a:pt x="459" y="180"/>
                  <a:pt x="455" y="175"/>
                </a:cubicBezTo>
                <a:cubicBezTo>
                  <a:pt x="453" y="171"/>
                  <a:pt x="452" y="169"/>
                  <a:pt x="450" y="165"/>
                </a:cubicBezTo>
                <a:cubicBezTo>
                  <a:pt x="447" y="160"/>
                  <a:pt x="445" y="156"/>
                  <a:pt x="442" y="152"/>
                </a:cubicBezTo>
                <a:cubicBezTo>
                  <a:pt x="440" y="148"/>
                  <a:pt x="437" y="147"/>
                  <a:pt x="436" y="143"/>
                </a:cubicBezTo>
                <a:cubicBezTo>
                  <a:pt x="443" y="143"/>
                  <a:pt x="446" y="146"/>
                  <a:pt x="453" y="149"/>
                </a:cubicBezTo>
                <a:cubicBezTo>
                  <a:pt x="452" y="146"/>
                  <a:pt x="451" y="144"/>
                  <a:pt x="449" y="141"/>
                </a:cubicBezTo>
                <a:cubicBezTo>
                  <a:pt x="446" y="138"/>
                  <a:pt x="444" y="138"/>
                  <a:pt x="441" y="135"/>
                </a:cubicBezTo>
                <a:cubicBezTo>
                  <a:pt x="439" y="133"/>
                  <a:pt x="438" y="131"/>
                  <a:pt x="436" y="129"/>
                </a:cubicBezTo>
                <a:cubicBezTo>
                  <a:pt x="433" y="125"/>
                  <a:pt x="430" y="123"/>
                  <a:pt x="427" y="119"/>
                </a:cubicBezTo>
                <a:cubicBezTo>
                  <a:pt x="423" y="111"/>
                  <a:pt x="422" y="106"/>
                  <a:pt x="417" y="99"/>
                </a:cubicBezTo>
                <a:cubicBezTo>
                  <a:pt x="413" y="94"/>
                  <a:pt x="409" y="92"/>
                  <a:pt x="405" y="86"/>
                </a:cubicBezTo>
                <a:cubicBezTo>
                  <a:pt x="402" y="81"/>
                  <a:pt x="402" y="77"/>
                  <a:pt x="399" y="72"/>
                </a:cubicBezTo>
                <a:cubicBezTo>
                  <a:pt x="399" y="69"/>
                  <a:pt x="397" y="68"/>
                  <a:pt x="396" y="66"/>
                </a:cubicBezTo>
                <a:cubicBezTo>
                  <a:pt x="393" y="58"/>
                  <a:pt x="392" y="53"/>
                  <a:pt x="389" y="45"/>
                </a:cubicBezTo>
                <a:cubicBezTo>
                  <a:pt x="388" y="42"/>
                  <a:pt x="386" y="40"/>
                  <a:pt x="385" y="37"/>
                </a:cubicBezTo>
                <a:cubicBezTo>
                  <a:pt x="382" y="30"/>
                  <a:pt x="382" y="26"/>
                  <a:pt x="379" y="20"/>
                </a:cubicBezTo>
                <a:cubicBezTo>
                  <a:pt x="372" y="28"/>
                  <a:pt x="372" y="36"/>
                  <a:pt x="372" y="46"/>
                </a:cubicBezTo>
                <a:cubicBezTo>
                  <a:pt x="372" y="54"/>
                  <a:pt x="373" y="58"/>
                  <a:pt x="372" y="66"/>
                </a:cubicBezTo>
                <a:cubicBezTo>
                  <a:pt x="370" y="60"/>
                  <a:pt x="370" y="56"/>
                  <a:pt x="368" y="50"/>
                </a:cubicBezTo>
                <a:cubicBezTo>
                  <a:pt x="367" y="43"/>
                  <a:pt x="363" y="40"/>
                  <a:pt x="363" y="34"/>
                </a:cubicBezTo>
                <a:cubicBezTo>
                  <a:pt x="363" y="30"/>
                  <a:pt x="364" y="27"/>
                  <a:pt x="367" y="24"/>
                </a:cubicBezTo>
                <a:cubicBezTo>
                  <a:pt x="368" y="24"/>
                  <a:pt x="368" y="24"/>
                  <a:pt x="369" y="23"/>
                </a:cubicBezTo>
                <a:cubicBezTo>
                  <a:pt x="371" y="22"/>
                  <a:pt x="371" y="20"/>
                  <a:pt x="372" y="18"/>
                </a:cubicBezTo>
                <a:cubicBezTo>
                  <a:pt x="374" y="16"/>
                  <a:pt x="376" y="15"/>
                  <a:pt x="376" y="12"/>
                </a:cubicBezTo>
                <a:cubicBezTo>
                  <a:pt x="376" y="8"/>
                  <a:pt x="376" y="4"/>
                  <a:pt x="375" y="0"/>
                </a:cubicBezTo>
                <a:cubicBezTo>
                  <a:pt x="375" y="0"/>
                  <a:pt x="375" y="0"/>
                  <a:pt x="375" y="0"/>
                </a:cubicBezTo>
                <a:cubicBezTo>
                  <a:pt x="373" y="1"/>
                  <a:pt x="370" y="2"/>
                  <a:pt x="368" y="2"/>
                </a:cubicBezTo>
                <a:cubicBezTo>
                  <a:pt x="366" y="3"/>
                  <a:pt x="365" y="4"/>
                  <a:pt x="364" y="4"/>
                </a:cubicBezTo>
                <a:cubicBezTo>
                  <a:pt x="362" y="4"/>
                  <a:pt x="361" y="3"/>
                  <a:pt x="360" y="3"/>
                </a:cubicBezTo>
                <a:cubicBezTo>
                  <a:pt x="358" y="3"/>
                  <a:pt x="357" y="4"/>
                  <a:pt x="356" y="4"/>
                </a:cubicBezTo>
                <a:cubicBezTo>
                  <a:pt x="354" y="4"/>
                  <a:pt x="352" y="3"/>
                  <a:pt x="350" y="3"/>
                </a:cubicBezTo>
                <a:cubicBezTo>
                  <a:pt x="349" y="3"/>
                  <a:pt x="349" y="2"/>
                  <a:pt x="348" y="2"/>
                </a:cubicBezTo>
                <a:cubicBezTo>
                  <a:pt x="342" y="2"/>
                  <a:pt x="339" y="7"/>
                  <a:pt x="337" y="12"/>
                </a:cubicBezTo>
                <a:cubicBezTo>
                  <a:pt x="335" y="15"/>
                  <a:pt x="333" y="16"/>
                  <a:pt x="333" y="20"/>
                </a:cubicBezTo>
                <a:cubicBezTo>
                  <a:pt x="333" y="36"/>
                  <a:pt x="333" y="36"/>
                  <a:pt x="333" y="36"/>
                </a:cubicBezTo>
                <a:cubicBezTo>
                  <a:pt x="327" y="35"/>
                  <a:pt x="323" y="31"/>
                  <a:pt x="318" y="27"/>
                </a:cubicBezTo>
                <a:cubicBezTo>
                  <a:pt x="219" y="41"/>
                  <a:pt x="219" y="41"/>
                  <a:pt x="219" y="41"/>
                </a:cubicBezTo>
                <a:cubicBezTo>
                  <a:pt x="181" y="43"/>
                  <a:pt x="181" y="43"/>
                  <a:pt x="181" y="43"/>
                </a:cubicBezTo>
                <a:cubicBezTo>
                  <a:pt x="174" y="40"/>
                  <a:pt x="169" y="40"/>
                  <a:pt x="162" y="37"/>
                </a:cubicBezTo>
                <a:cubicBezTo>
                  <a:pt x="155" y="34"/>
                  <a:pt x="151" y="31"/>
                  <a:pt x="144" y="29"/>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1" name="Freeform 6"/>
          <p:cNvSpPr>
            <a:spLocks/>
          </p:cNvSpPr>
          <p:nvPr/>
        </p:nvSpPr>
        <p:spPr bwMode="auto">
          <a:xfrm>
            <a:off x="5679842" y="4241815"/>
            <a:ext cx="720185" cy="763982"/>
          </a:xfrm>
          <a:custGeom>
            <a:avLst/>
            <a:gdLst/>
            <a:ahLst/>
            <a:cxnLst>
              <a:cxn ang="0">
                <a:pos x="79" y="317"/>
              </a:cxn>
              <a:cxn ang="0">
                <a:pos x="136" y="321"/>
              </a:cxn>
              <a:cxn ang="0">
                <a:pos x="250" y="316"/>
              </a:cxn>
              <a:cxn ang="0">
                <a:pos x="254" y="292"/>
              </a:cxn>
              <a:cxn ang="0">
                <a:pos x="267" y="283"/>
              </a:cxn>
              <a:cxn ang="0">
                <a:pos x="277" y="283"/>
              </a:cxn>
              <a:cxn ang="0">
                <a:pos x="285" y="282"/>
              </a:cxn>
              <a:cxn ang="0">
                <a:pos x="292" y="280"/>
              </a:cxn>
              <a:cxn ang="0">
                <a:pos x="290" y="264"/>
              </a:cxn>
              <a:cxn ang="0">
                <a:pos x="286" y="252"/>
              </a:cxn>
              <a:cxn ang="0">
                <a:pos x="289" y="232"/>
              </a:cxn>
              <a:cxn ang="0">
                <a:pos x="293" y="206"/>
              </a:cxn>
              <a:cxn ang="0">
                <a:pos x="304" y="182"/>
              </a:cxn>
              <a:cxn ang="0">
                <a:pos x="303" y="177"/>
              </a:cxn>
              <a:cxn ang="0">
                <a:pos x="291" y="172"/>
              </a:cxn>
              <a:cxn ang="0">
                <a:pos x="274" y="148"/>
              </a:cxn>
              <a:cxn ang="0">
                <a:pos x="258" y="117"/>
              </a:cxn>
              <a:cxn ang="0">
                <a:pos x="241" y="104"/>
              </a:cxn>
              <a:cxn ang="0">
                <a:pos x="226" y="91"/>
              </a:cxn>
              <a:cxn ang="0">
                <a:pos x="174" y="59"/>
              </a:cxn>
              <a:cxn ang="0">
                <a:pos x="153" y="35"/>
              </a:cxn>
              <a:cxn ang="0">
                <a:pos x="135" y="21"/>
              </a:cxn>
              <a:cxn ang="0">
                <a:pos x="137" y="0"/>
              </a:cxn>
              <a:cxn ang="0">
                <a:pos x="63" y="18"/>
              </a:cxn>
              <a:cxn ang="0">
                <a:pos x="1" y="34"/>
              </a:cxn>
              <a:cxn ang="0">
                <a:pos x="39" y="153"/>
              </a:cxn>
              <a:cxn ang="0">
                <a:pos x="43" y="176"/>
              </a:cxn>
              <a:cxn ang="0">
                <a:pos x="47" y="191"/>
              </a:cxn>
              <a:cxn ang="0">
                <a:pos x="58" y="198"/>
              </a:cxn>
              <a:cxn ang="0">
                <a:pos x="67" y="213"/>
              </a:cxn>
              <a:cxn ang="0">
                <a:pos x="60" y="223"/>
              </a:cxn>
              <a:cxn ang="0">
                <a:pos x="57" y="246"/>
              </a:cxn>
              <a:cxn ang="0">
                <a:pos x="61" y="309"/>
              </a:cxn>
            </a:cxnLst>
            <a:rect l="0" t="0" r="r" b="b"/>
            <a:pathLst>
              <a:path w="304" h="323">
                <a:moveTo>
                  <a:pt x="61" y="309"/>
                </a:moveTo>
                <a:cubicBezTo>
                  <a:pt x="68" y="311"/>
                  <a:pt x="72" y="314"/>
                  <a:pt x="79" y="317"/>
                </a:cubicBezTo>
                <a:cubicBezTo>
                  <a:pt x="86" y="320"/>
                  <a:pt x="91" y="320"/>
                  <a:pt x="98" y="323"/>
                </a:cubicBezTo>
                <a:cubicBezTo>
                  <a:pt x="136" y="321"/>
                  <a:pt x="136" y="321"/>
                  <a:pt x="136" y="321"/>
                </a:cubicBezTo>
                <a:cubicBezTo>
                  <a:pt x="235" y="307"/>
                  <a:pt x="235" y="307"/>
                  <a:pt x="235" y="307"/>
                </a:cubicBezTo>
                <a:cubicBezTo>
                  <a:pt x="240" y="311"/>
                  <a:pt x="244" y="315"/>
                  <a:pt x="250" y="316"/>
                </a:cubicBezTo>
                <a:cubicBezTo>
                  <a:pt x="250" y="300"/>
                  <a:pt x="250" y="300"/>
                  <a:pt x="250" y="300"/>
                </a:cubicBezTo>
                <a:cubicBezTo>
                  <a:pt x="250" y="296"/>
                  <a:pt x="252" y="295"/>
                  <a:pt x="254" y="292"/>
                </a:cubicBezTo>
                <a:cubicBezTo>
                  <a:pt x="256" y="287"/>
                  <a:pt x="259" y="282"/>
                  <a:pt x="265" y="282"/>
                </a:cubicBezTo>
                <a:cubicBezTo>
                  <a:pt x="266" y="282"/>
                  <a:pt x="266" y="283"/>
                  <a:pt x="267" y="283"/>
                </a:cubicBezTo>
                <a:cubicBezTo>
                  <a:pt x="269" y="283"/>
                  <a:pt x="271" y="284"/>
                  <a:pt x="273" y="284"/>
                </a:cubicBezTo>
                <a:cubicBezTo>
                  <a:pt x="274" y="284"/>
                  <a:pt x="275" y="283"/>
                  <a:pt x="277" y="283"/>
                </a:cubicBezTo>
                <a:cubicBezTo>
                  <a:pt x="278" y="283"/>
                  <a:pt x="279" y="284"/>
                  <a:pt x="281" y="284"/>
                </a:cubicBezTo>
                <a:cubicBezTo>
                  <a:pt x="282" y="284"/>
                  <a:pt x="283" y="283"/>
                  <a:pt x="285" y="282"/>
                </a:cubicBezTo>
                <a:cubicBezTo>
                  <a:pt x="287" y="282"/>
                  <a:pt x="290" y="281"/>
                  <a:pt x="292" y="280"/>
                </a:cubicBezTo>
                <a:cubicBezTo>
                  <a:pt x="292" y="280"/>
                  <a:pt x="292" y="280"/>
                  <a:pt x="292" y="280"/>
                </a:cubicBezTo>
                <a:cubicBezTo>
                  <a:pt x="292" y="278"/>
                  <a:pt x="292" y="276"/>
                  <a:pt x="291" y="274"/>
                </a:cubicBezTo>
                <a:cubicBezTo>
                  <a:pt x="291" y="270"/>
                  <a:pt x="290" y="268"/>
                  <a:pt x="290" y="264"/>
                </a:cubicBezTo>
                <a:cubicBezTo>
                  <a:pt x="289" y="261"/>
                  <a:pt x="289" y="259"/>
                  <a:pt x="289" y="256"/>
                </a:cubicBezTo>
                <a:cubicBezTo>
                  <a:pt x="289" y="254"/>
                  <a:pt x="286" y="254"/>
                  <a:pt x="286" y="252"/>
                </a:cubicBezTo>
                <a:cubicBezTo>
                  <a:pt x="286" y="246"/>
                  <a:pt x="290" y="244"/>
                  <a:pt x="290" y="239"/>
                </a:cubicBezTo>
                <a:cubicBezTo>
                  <a:pt x="290" y="236"/>
                  <a:pt x="289" y="235"/>
                  <a:pt x="289" y="232"/>
                </a:cubicBezTo>
                <a:cubicBezTo>
                  <a:pt x="289" y="229"/>
                  <a:pt x="290" y="227"/>
                  <a:pt x="291" y="224"/>
                </a:cubicBezTo>
                <a:cubicBezTo>
                  <a:pt x="292" y="217"/>
                  <a:pt x="291" y="213"/>
                  <a:pt x="293" y="206"/>
                </a:cubicBezTo>
                <a:cubicBezTo>
                  <a:pt x="294" y="201"/>
                  <a:pt x="296" y="198"/>
                  <a:pt x="297" y="193"/>
                </a:cubicBezTo>
                <a:cubicBezTo>
                  <a:pt x="301" y="189"/>
                  <a:pt x="304" y="187"/>
                  <a:pt x="304" y="182"/>
                </a:cubicBezTo>
                <a:cubicBezTo>
                  <a:pt x="304" y="180"/>
                  <a:pt x="303" y="178"/>
                  <a:pt x="303" y="177"/>
                </a:cubicBezTo>
                <a:cubicBezTo>
                  <a:pt x="303" y="177"/>
                  <a:pt x="303" y="177"/>
                  <a:pt x="303" y="177"/>
                </a:cubicBezTo>
                <a:cubicBezTo>
                  <a:pt x="300" y="176"/>
                  <a:pt x="296" y="177"/>
                  <a:pt x="294" y="176"/>
                </a:cubicBezTo>
                <a:cubicBezTo>
                  <a:pt x="292" y="175"/>
                  <a:pt x="292" y="173"/>
                  <a:pt x="291" y="172"/>
                </a:cubicBezTo>
                <a:cubicBezTo>
                  <a:pt x="288" y="166"/>
                  <a:pt x="287" y="162"/>
                  <a:pt x="284" y="156"/>
                </a:cubicBezTo>
                <a:cubicBezTo>
                  <a:pt x="281" y="153"/>
                  <a:pt x="278" y="151"/>
                  <a:pt x="274" y="148"/>
                </a:cubicBezTo>
                <a:cubicBezTo>
                  <a:pt x="268" y="143"/>
                  <a:pt x="264" y="140"/>
                  <a:pt x="261" y="132"/>
                </a:cubicBezTo>
                <a:cubicBezTo>
                  <a:pt x="259" y="126"/>
                  <a:pt x="259" y="123"/>
                  <a:pt x="258" y="117"/>
                </a:cubicBezTo>
                <a:cubicBezTo>
                  <a:pt x="257" y="112"/>
                  <a:pt x="256" y="108"/>
                  <a:pt x="252" y="107"/>
                </a:cubicBezTo>
                <a:cubicBezTo>
                  <a:pt x="248" y="106"/>
                  <a:pt x="245" y="105"/>
                  <a:pt x="241" y="104"/>
                </a:cubicBezTo>
                <a:cubicBezTo>
                  <a:pt x="240" y="104"/>
                  <a:pt x="239" y="104"/>
                  <a:pt x="238" y="104"/>
                </a:cubicBezTo>
                <a:cubicBezTo>
                  <a:pt x="232" y="101"/>
                  <a:pt x="231" y="95"/>
                  <a:pt x="226" y="91"/>
                </a:cubicBezTo>
                <a:cubicBezTo>
                  <a:pt x="217" y="83"/>
                  <a:pt x="212" y="76"/>
                  <a:pt x="200" y="72"/>
                </a:cubicBezTo>
                <a:cubicBezTo>
                  <a:pt x="189" y="68"/>
                  <a:pt x="181" y="68"/>
                  <a:pt x="174" y="59"/>
                </a:cubicBezTo>
                <a:cubicBezTo>
                  <a:pt x="171" y="56"/>
                  <a:pt x="169" y="55"/>
                  <a:pt x="167" y="52"/>
                </a:cubicBezTo>
                <a:cubicBezTo>
                  <a:pt x="163" y="44"/>
                  <a:pt x="160" y="40"/>
                  <a:pt x="153" y="35"/>
                </a:cubicBezTo>
                <a:cubicBezTo>
                  <a:pt x="148" y="31"/>
                  <a:pt x="144" y="30"/>
                  <a:pt x="139" y="27"/>
                </a:cubicBezTo>
                <a:cubicBezTo>
                  <a:pt x="137" y="26"/>
                  <a:pt x="136" y="24"/>
                  <a:pt x="135" y="21"/>
                </a:cubicBezTo>
                <a:cubicBezTo>
                  <a:pt x="134" y="19"/>
                  <a:pt x="133" y="17"/>
                  <a:pt x="133" y="14"/>
                </a:cubicBezTo>
                <a:cubicBezTo>
                  <a:pt x="133" y="8"/>
                  <a:pt x="135" y="6"/>
                  <a:pt x="137" y="0"/>
                </a:cubicBezTo>
                <a:cubicBezTo>
                  <a:pt x="137" y="0"/>
                  <a:pt x="137" y="0"/>
                  <a:pt x="137" y="0"/>
                </a:cubicBezTo>
                <a:cubicBezTo>
                  <a:pt x="63" y="18"/>
                  <a:pt x="63" y="18"/>
                  <a:pt x="63" y="18"/>
                </a:cubicBezTo>
                <a:cubicBezTo>
                  <a:pt x="63" y="18"/>
                  <a:pt x="63" y="18"/>
                  <a:pt x="63" y="18"/>
                </a:cubicBezTo>
                <a:cubicBezTo>
                  <a:pt x="1" y="34"/>
                  <a:pt x="1" y="34"/>
                  <a:pt x="1" y="34"/>
                </a:cubicBezTo>
                <a:cubicBezTo>
                  <a:pt x="0" y="34"/>
                  <a:pt x="0" y="34"/>
                  <a:pt x="0" y="34"/>
                </a:cubicBezTo>
                <a:cubicBezTo>
                  <a:pt x="39" y="153"/>
                  <a:pt x="39" y="153"/>
                  <a:pt x="39" y="153"/>
                </a:cubicBezTo>
                <a:cubicBezTo>
                  <a:pt x="40" y="159"/>
                  <a:pt x="40" y="162"/>
                  <a:pt x="41" y="168"/>
                </a:cubicBezTo>
                <a:cubicBezTo>
                  <a:pt x="41" y="171"/>
                  <a:pt x="43" y="173"/>
                  <a:pt x="43" y="176"/>
                </a:cubicBezTo>
                <a:cubicBezTo>
                  <a:pt x="44" y="179"/>
                  <a:pt x="43" y="182"/>
                  <a:pt x="44" y="185"/>
                </a:cubicBezTo>
                <a:cubicBezTo>
                  <a:pt x="45" y="188"/>
                  <a:pt x="45" y="190"/>
                  <a:pt x="47" y="191"/>
                </a:cubicBezTo>
                <a:cubicBezTo>
                  <a:pt x="48" y="192"/>
                  <a:pt x="50" y="192"/>
                  <a:pt x="51" y="193"/>
                </a:cubicBezTo>
                <a:cubicBezTo>
                  <a:pt x="54" y="194"/>
                  <a:pt x="56" y="196"/>
                  <a:pt x="58" y="198"/>
                </a:cubicBezTo>
                <a:cubicBezTo>
                  <a:pt x="60" y="201"/>
                  <a:pt x="61" y="203"/>
                  <a:pt x="63" y="206"/>
                </a:cubicBezTo>
                <a:cubicBezTo>
                  <a:pt x="65" y="209"/>
                  <a:pt x="67" y="210"/>
                  <a:pt x="67" y="213"/>
                </a:cubicBezTo>
                <a:cubicBezTo>
                  <a:pt x="67" y="215"/>
                  <a:pt x="65" y="216"/>
                  <a:pt x="64" y="217"/>
                </a:cubicBezTo>
                <a:cubicBezTo>
                  <a:pt x="63" y="219"/>
                  <a:pt x="61" y="221"/>
                  <a:pt x="60" y="223"/>
                </a:cubicBezTo>
                <a:cubicBezTo>
                  <a:pt x="59" y="227"/>
                  <a:pt x="60" y="229"/>
                  <a:pt x="60" y="233"/>
                </a:cubicBezTo>
                <a:cubicBezTo>
                  <a:pt x="60" y="238"/>
                  <a:pt x="58" y="241"/>
                  <a:pt x="57" y="246"/>
                </a:cubicBezTo>
                <a:cubicBezTo>
                  <a:pt x="64" y="286"/>
                  <a:pt x="64" y="286"/>
                  <a:pt x="64" y="286"/>
                </a:cubicBezTo>
                <a:cubicBezTo>
                  <a:pt x="63" y="295"/>
                  <a:pt x="62" y="299"/>
                  <a:pt x="61" y="309"/>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 name="Freeform 7"/>
          <p:cNvSpPr>
            <a:spLocks/>
          </p:cNvSpPr>
          <p:nvPr/>
        </p:nvSpPr>
        <p:spPr bwMode="auto">
          <a:xfrm>
            <a:off x="5314882" y="4322106"/>
            <a:ext cx="523108" cy="846707"/>
          </a:xfrm>
          <a:custGeom>
            <a:avLst/>
            <a:gdLst/>
            <a:ahLst/>
            <a:cxnLst>
              <a:cxn ang="0">
                <a:pos x="216" y="275"/>
              </a:cxn>
              <a:cxn ang="0">
                <a:pos x="75" y="304"/>
              </a:cxn>
              <a:cxn ang="0">
                <a:pos x="72" y="317"/>
              </a:cxn>
              <a:cxn ang="0">
                <a:pos x="74" y="325"/>
              </a:cxn>
              <a:cxn ang="0">
                <a:pos x="79" y="330"/>
              </a:cxn>
              <a:cxn ang="0">
                <a:pos x="79" y="337"/>
              </a:cxn>
              <a:cxn ang="0">
                <a:pos x="80" y="344"/>
              </a:cxn>
              <a:cxn ang="0">
                <a:pos x="82" y="353"/>
              </a:cxn>
              <a:cxn ang="0">
                <a:pos x="82" y="353"/>
              </a:cxn>
              <a:cxn ang="0">
                <a:pos x="65" y="355"/>
              </a:cxn>
              <a:cxn ang="0">
                <a:pos x="57" y="349"/>
              </a:cxn>
              <a:cxn ang="0">
                <a:pos x="49" y="337"/>
              </a:cxn>
              <a:cxn ang="0">
                <a:pos x="39" y="353"/>
              </a:cxn>
              <a:cxn ang="0">
                <a:pos x="36" y="356"/>
              </a:cxn>
              <a:cxn ang="0">
                <a:pos x="26" y="358"/>
              </a:cxn>
              <a:cxn ang="0">
                <a:pos x="24" y="358"/>
              </a:cxn>
              <a:cxn ang="0">
                <a:pos x="24" y="358"/>
              </a:cxn>
              <a:cxn ang="0">
                <a:pos x="10" y="253"/>
              </a:cxn>
              <a:cxn ang="0">
                <a:pos x="8" y="38"/>
              </a:cxn>
              <a:cxn ang="0">
                <a:pos x="0" y="25"/>
              </a:cxn>
              <a:cxn ang="0">
                <a:pos x="0" y="25"/>
              </a:cxn>
              <a:cxn ang="0">
                <a:pos x="5" y="19"/>
              </a:cxn>
              <a:cxn ang="0">
                <a:pos x="9" y="19"/>
              </a:cxn>
              <a:cxn ang="0">
                <a:pos x="22" y="16"/>
              </a:cxn>
              <a:cxn ang="0">
                <a:pos x="32" y="14"/>
              </a:cxn>
              <a:cxn ang="0">
                <a:pos x="38" y="17"/>
              </a:cxn>
              <a:cxn ang="0">
                <a:pos x="49" y="20"/>
              </a:cxn>
              <a:cxn ang="0">
                <a:pos x="155" y="0"/>
              </a:cxn>
              <a:cxn ang="0">
                <a:pos x="155" y="0"/>
              </a:cxn>
              <a:cxn ang="0">
                <a:pos x="194" y="119"/>
              </a:cxn>
              <a:cxn ang="0">
                <a:pos x="196" y="134"/>
              </a:cxn>
              <a:cxn ang="0">
                <a:pos x="198" y="142"/>
              </a:cxn>
              <a:cxn ang="0">
                <a:pos x="199" y="151"/>
              </a:cxn>
              <a:cxn ang="0">
                <a:pos x="202" y="157"/>
              </a:cxn>
              <a:cxn ang="0">
                <a:pos x="206" y="159"/>
              </a:cxn>
              <a:cxn ang="0">
                <a:pos x="213" y="164"/>
              </a:cxn>
              <a:cxn ang="0">
                <a:pos x="218" y="172"/>
              </a:cxn>
              <a:cxn ang="0">
                <a:pos x="222" y="179"/>
              </a:cxn>
              <a:cxn ang="0">
                <a:pos x="219" y="183"/>
              </a:cxn>
              <a:cxn ang="0">
                <a:pos x="215" y="189"/>
              </a:cxn>
              <a:cxn ang="0">
                <a:pos x="215" y="199"/>
              </a:cxn>
              <a:cxn ang="0">
                <a:pos x="212" y="212"/>
              </a:cxn>
              <a:cxn ang="0">
                <a:pos x="219" y="252"/>
              </a:cxn>
              <a:cxn ang="0">
                <a:pos x="216" y="275"/>
              </a:cxn>
            </a:cxnLst>
            <a:rect l="0" t="0" r="r" b="b"/>
            <a:pathLst>
              <a:path w="222" h="358">
                <a:moveTo>
                  <a:pt x="216" y="275"/>
                </a:moveTo>
                <a:cubicBezTo>
                  <a:pt x="75" y="304"/>
                  <a:pt x="75" y="304"/>
                  <a:pt x="75" y="304"/>
                </a:cubicBezTo>
                <a:cubicBezTo>
                  <a:pt x="74" y="309"/>
                  <a:pt x="72" y="312"/>
                  <a:pt x="72" y="317"/>
                </a:cubicBezTo>
                <a:cubicBezTo>
                  <a:pt x="72" y="320"/>
                  <a:pt x="72" y="323"/>
                  <a:pt x="74" y="325"/>
                </a:cubicBezTo>
                <a:cubicBezTo>
                  <a:pt x="76" y="327"/>
                  <a:pt x="79" y="328"/>
                  <a:pt x="79" y="330"/>
                </a:cubicBezTo>
                <a:cubicBezTo>
                  <a:pt x="80" y="333"/>
                  <a:pt x="79" y="334"/>
                  <a:pt x="79" y="337"/>
                </a:cubicBezTo>
                <a:cubicBezTo>
                  <a:pt x="79" y="340"/>
                  <a:pt x="79" y="341"/>
                  <a:pt x="80" y="344"/>
                </a:cubicBezTo>
                <a:cubicBezTo>
                  <a:pt x="81" y="347"/>
                  <a:pt x="81" y="349"/>
                  <a:pt x="82" y="353"/>
                </a:cubicBezTo>
                <a:cubicBezTo>
                  <a:pt x="82" y="353"/>
                  <a:pt x="82" y="353"/>
                  <a:pt x="82" y="353"/>
                </a:cubicBezTo>
                <a:cubicBezTo>
                  <a:pt x="76" y="354"/>
                  <a:pt x="72" y="355"/>
                  <a:pt x="65" y="355"/>
                </a:cubicBezTo>
                <a:cubicBezTo>
                  <a:pt x="61" y="355"/>
                  <a:pt x="59" y="352"/>
                  <a:pt x="57" y="349"/>
                </a:cubicBezTo>
                <a:cubicBezTo>
                  <a:pt x="53" y="344"/>
                  <a:pt x="51" y="342"/>
                  <a:pt x="49" y="337"/>
                </a:cubicBezTo>
                <a:cubicBezTo>
                  <a:pt x="47" y="344"/>
                  <a:pt x="44" y="347"/>
                  <a:pt x="39" y="353"/>
                </a:cubicBezTo>
                <a:cubicBezTo>
                  <a:pt x="38" y="354"/>
                  <a:pt x="37" y="355"/>
                  <a:pt x="36" y="356"/>
                </a:cubicBezTo>
                <a:cubicBezTo>
                  <a:pt x="32" y="358"/>
                  <a:pt x="30" y="358"/>
                  <a:pt x="26" y="358"/>
                </a:cubicBezTo>
                <a:cubicBezTo>
                  <a:pt x="25" y="358"/>
                  <a:pt x="25" y="358"/>
                  <a:pt x="24" y="358"/>
                </a:cubicBezTo>
                <a:cubicBezTo>
                  <a:pt x="24" y="358"/>
                  <a:pt x="24" y="358"/>
                  <a:pt x="24" y="358"/>
                </a:cubicBezTo>
                <a:cubicBezTo>
                  <a:pt x="10" y="253"/>
                  <a:pt x="10" y="253"/>
                  <a:pt x="10" y="253"/>
                </a:cubicBezTo>
                <a:cubicBezTo>
                  <a:pt x="8" y="38"/>
                  <a:pt x="8" y="38"/>
                  <a:pt x="8" y="38"/>
                </a:cubicBezTo>
                <a:cubicBezTo>
                  <a:pt x="6" y="33"/>
                  <a:pt x="4" y="30"/>
                  <a:pt x="0" y="25"/>
                </a:cubicBezTo>
                <a:cubicBezTo>
                  <a:pt x="0" y="25"/>
                  <a:pt x="0" y="25"/>
                  <a:pt x="0" y="25"/>
                </a:cubicBezTo>
                <a:cubicBezTo>
                  <a:pt x="2" y="23"/>
                  <a:pt x="2" y="21"/>
                  <a:pt x="5" y="19"/>
                </a:cubicBezTo>
                <a:cubicBezTo>
                  <a:pt x="6" y="19"/>
                  <a:pt x="7" y="20"/>
                  <a:pt x="9" y="19"/>
                </a:cubicBezTo>
                <a:cubicBezTo>
                  <a:pt x="14" y="18"/>
                  <a:pt x="17" y="17"/>
                  <a:pt x="22" y="16"/>
                </a:cubicBezTo>
                <a:cubicBezTo>
                  <a:pt x="26" y="16"/>
                  <a:pt x="28" y="14"/>
                  <a:pt x="32" y="14"/>
                </a:cubicBezTo>
                <a:cubicBezTo>
                  <a:pt x="34" y="14"/>
                  <a:pt x="35" y="16"/>
                  <a:pt x="38" y="17"/>
                </a:cubicBezTo>
                <a:cubicBezTo>
                  <a:pt x="42" y="18"/>
                  <a:pt x="45" y="19"/>
                  <a:pt x="49" y="20"/>
                </a:cubicBezTo>
                <a:cubicBezTo>
                  <a:pt x="155" y="0"/>
                  <a:pt x="155" y="0"/>
                  <a:pt x="155" y="0"/>
                </a:cubicBezTo>
                <a:cubicBezTo>
                  <a:pt x="155" y="0"/>
                  <a:pt x="155" y="0"/>
                  <a:pt x="155" y="0"/>
                </a:cubicBezTo>
                <a:cubicBezTo>
                  <a:pt x="194" y="119"/>
                  <a:pt x="194" y="119"/>
                  <a:pt x="194" y="119"/>
                </a:cubicBezTo>
                <a:cubicBezTo>
                  <a:pt x="195" y="125"/>
                  <a:pt x="195" y="128"/>
                  <a:pt x="196" y="134"/>
                </a:cubicBezTo>
                <a:cubicBezTo>
                  <a:pt x="196" y="137"/>
                  <a:pt x="198" y="139"/>
                  <a:pt x="198" y="142"/>
                </a:cubicBezTo>
                <a:cubicBezTo>
                  <a:pt x="199" y="145"/>
                  <a:pt x="198" y="148"/>
                  <a:pt x="199" y="151"/>
                </a:cubicBezTo>
                <a:cubicBezTo>
                  <a:pt x="200" y="154"/>
                  <a:pt x="200" y="156"/>
                  <a:pt x="202" y="157"/>
                </a:cubicBezTo>
                <a:cubicBezTo>
                  <a:pt x="203" y="158"/>
                  <a:pt x="205" y="158"/>
                  <a:pt x="206" y="159"/>
                </a:cubicBezTo>
                <a:cubicBezTo>
                  <a:pt x="209" y="160"/>
                  <a:pt x="211" y="162"/>
                  <a:pt x="213" y="164"/>
                </a:cubicBezTo>
                <a:cubicBezTo>
                  <a:pt x="215" y="167"/>
                  <a:pt x="216" y="169"/>
                  <a:pt x="218" y="172"/>
                </a:cubicBezTo>
                <a:cubicBezTo>
                  <a:pt x="220" y="175"/>
                  <a:pt x="222" y="176"/>
                  <a:pt x="222" y="179"/>
                </a:cubicBezTo>
                <a:cubicBezTo>
                  <a:pt x="222" y="181"/>
                  <a:pt x="220" y="182"/>
                  <a:pt x="219" y="183"/>
                </a:cubicBezTo>
                <a:cubicBezTo>
                  <a:pt x="218" y="185"/>
                  <a:pt x="216" y="187"/>
                  <a:pt x="215" y="189"/>
                </a:cubicBezTo>
                <a:cubicBezTo>
                  <a:pt x="214" y="193"/>
                  <a:pt x="215" y="195"/>
                  <a:pt x="215" y="199"/>
                </a:cubicBezTo>
                <a:cubicBezTo>
                  <a:pt x="215" y="204"/>
                  <a:pt x="213" y="207"/>
                  <a:pt x="212" y="212"/>
                </a:cubicBezTo>
                <a:cubicBezTo>
                  <a:pt x="219" y="252"/>
                  <a:pt x="219" y="252"/>
                  <a:pt x="219" y="252"/>
                </a:cubicBezTo>
                <a:cubicBezTo>
                  <a:pt x="218" y="261"/>
                  <a:pt x="217" y="265"/>
                  <a:pt x="216" y="275"/>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 name="Freeform 8"/>
          <p:cNvSpPr>
            <a:spLocks/>
          </p:cNvSpPr>
          <p:nvPr/>
        </p:nvSpPr>
        <p:spPr bwMode="auto">
          <a:xfrm>
            <a:off x="4901261" y="4380498"/>
            <a:ext cx="469581" cy="844274"/>
          </a:xfrm>
          <a:custGeom>
            <a:avLst/>
            <a:gdLst/>
            <a:ahLst/>
            <a:cxnLst>
              <a:cxn ang="0">
                <a:pos x="198" y="333"/>
              </a:cxn>
              <a:cxn ang="0">
                <a:pos x="169" y="337"/>
              </a:cxn>
              <a:cxn ang="0">
                <a:pos x="165" y="336"/>
              </a:cxn>
              <a:cxn ang="0">
                <a:pos x="147" y="347"/>
              </a:cxn>
              <a:cxn ang="0">
                <a:pos x="139" y="354"/>
              </a:cxn>
              <a:cxn ang="0">
                <a:pos x="132" y="357"/>
              </a:cxn>
              <a:cxn ang="0">
                <a:pos x="129" y="357"/>
              </a:cxn>
              <a:cxn ang="0">
                <a:pos x="129" y="357"/>
              </a:cxn>
              <a:cxn ang="0">
                <a:pos x="126" y="339"/>
              </a:cxn>
              <a:cxn ang="0">
                <a:pos x="117" y="329"/>
              </a:cxn>
              <a:cxn ang="0">
                <a:pos x="113" y="323"/>
              </a:cxn>
              <a:cxn ang="0">
                <a:pos x="114" y="319"/>
              </a:cxn>
              <a:cxn ang="0">
                <a:pos x="115" y="308"/>
              </a:cxn>
              <a:cxn ang="0">
                <a:pos x="107" y="301"/>
              </a:cxn>
              <a:cxn ang="0">
                <a:pos x="5" y="317"/>
              </a:cxn>
              <a:cxn ang="0">
                <a:pos x="3" y="315"/>
              </a:cxn>
              <a:cxn ang="0">
                <a:pos x="2" y="307"/>
              </a:cxn>
              <a:cxn ang="0">
                <a:pos x="0" y="299"/>
              </a:cxn>
              <a:cxn ang="0">
                <a:pos x="4" y="292"/>
              </a:cxn>
              <a:cxn ang="0">
                <a:pos x="7" y="286"/>
              </a:cxn>
              <a:cxn ang="0">
                <a:pos x="9" y="280"/>
              </a:cxn>
              <a:cxn ang="0">
                <a:pos x="5" y="271"/>
              </a:cxn>
              <a:cxn ang="0">
                <a:pos x="6" y="269"/>
              </a:cxn>
              <a:cxn ang="0">
                <a:pos x="10" y="267"/>
              </a:cxn>
              <a:cxn ang="0">
                <a:pos x="10" y="259"/>
              </a:cxn>
              <a:cxn ang="0">
                <a:pos x="19" y="251"/>
              </a:cxn>
              <a:cxn ang="0">
                <a:pos x="21" y="244"/>
              </a:cxn>
              <a:cxn ang="0">
                <a:pos x="22" y="233"/>
              </a:cxn>
              <a:cxn ang="0">
                <a:pos x="26" y="226"/>
              </a:cxn>
              <a:cxn ang="0">
                <a:pos x="26" y="218"/>
              </a:cxn>
              <a:cxn ang="0">
                <a:pos x="23" y="198"/>
              </a:cxn>
              <a:cxn ang="0">
                <a:pos x="22" y="185"/>
              </a:cxn>
              <a:cxn ang="0">
                <a:pos x="19" y="177"/>
              </a:cxn>
              <a:cxn ang="0">
                <a:pos x="16" y="171"/>
              </a:cxn>
              <a:cxn ang="0">
                <a:pos x="16" y="171"/>
              </a:cxn>
              <a:cxn ang="0">
                <a:pos x="16" y="169"/>
              </a:cxn>
              <a:cxn ang="0">
                <a:pos x="16" y="161"/>
              </a:cxn>
              <a:cxn ang="0">
                <a:pos x="15" y="152"/>
              </a:cxn>
              <a:cxn ang="0">
                <a:pos x="13" y="133"/>
              </a:cxn>
              <a:cxn ang="0">
                <a:pos x="10" y="125"/>
              </a:cxn>
              <a:cxn ang="0">
                <a:pos x="14" y="113"/>
              </a:cxn>
              <a:cxn ang="0">
                <a:pos x="15" y="102"/>
              </a:cxn>
              <a:cxn ang="0">
                <a:pos x="29" y="79"/>
              </a:cxn>
              <a:cxn ang="0">
                <a:pos x="27" y="74"/>
              </a:cxn>
              <a:cxn ang="0">
                <a:pos x="29" y="71"/>
              </a:cxn>
              <a:cxn ang="0">
                <a:pos x="37" y="65"/>
              </a:cxn>
              <a:cxn ang="0">
                <a:pos x="42" y="53"/>
              </a:cxn>
              <a:cxn ang="0">
                <a:pos x="42" y="47"/>
              </a:cxn>
              <a:cxn ang="0">
                <a:pos x="42" y="45"/>
              </a:cxn>
              <a:cxn ang="0">
                <a:pos x="44" y="41"/>
              </a:cxn>
              <a:cxn ang="0">
                <a:pos x="49" y="31"/>
              </a:cxn>
              <a:cxn ang="0">
                <a:pos x="53" y="28"/>
              </a:cxn>
              <a:cxn ang="0">
                <a:pos x="57" y="19"/>
              </a:cxn>
              <a:cxn ang="0">
                <a:pos x="57" y="19"/>
              </a:cxn>
              <a:cxn ang="0">
                <a:pos x="174" y="0"/>
              </a:cxn>
              <a:cxn ang="0">
                <a:pos x="174" y="0"/>
              </a:cxn>
              <a:cxn ang="0">
                <a:pos x="182" y="13"/>
              </a:cxn>
              <a:cxn ang="0">
                <a:pos x="184" y="228"/>
              </a:cxn>
              <a:cxn ang="0">
                <a:pos x="198" y="333"/>
              </a:cxn>
            </a:cxnLst>
            <a:rect l="0" t="0" r="r" b="b"/>
            <a:pathLst>
              <a:path w="198" h="357">
                <a:moveTo>
                  <a:pt x="198" y="333"/>
                </a:moveTo>
                <a:cubicBezTo>
                  <a:pt x="187" y="334"/>
                  <a:pt x="180" y="335"/>
                  <a:pt x="169" y="337"/>
                </a:cubicBezTo>
                <a:cubicBezTo>
                  <a:pt x="165" y="336"/>
                  <a:pt x="165" y="336"/>
                  <a:pt x="165" y="336"/>
                </a:cubicBezTo>
                <a:cubicBezTo>
                  <a:pt x="157" y="338"/>
                  <a:pt x="154" y="342"/>
                  <a:pt x="147" y="347"/>
                </a:cubicBezTo>
                <a:cubicBezTo>
                  <a:pt x="144" y="350"/>
                  <a:pt x="142" y="352"/>
                  <a:pt x="139" y="354"/>
                </a:cubicBezTo>
                <a:cubicBezTo>
                  <a:pt x="136" y="355"/>
                  <a:pt x="135" y="357"/>
                  <a:pt x="132" y="357"/>
                </a:cubicBezTo>
                <a:cubicBezTo>
                  <a:pt x="131" y="357"/>
                  <a:pt x="130" y="357"/>
                  <a:pt x="129" y="357"/>
                </a:cubicBezTo>
                <a:cubicBezTo>
                  <a:pt x="129" y="357"/>
                  <a:pt x="129" y="357"/>
                  <a:pt x="129" y="357"/>
                </a:cubicBezTo>
                <a:cubicBezTo>
                  <a:pt x="129" y="350"/>
                  <a:pt x="128" y="346"/>
                  <a:pt x="126" y="339"/>
                </a:cubicBezTo>
                <a:cubicBezTo>
                  <a:pt x="124" y="334"/>
                  <a:pt x="121" y="332"/>
                  <a:pt x="117" y="329"/>
                </a:cubicBezTo>
                <a:cubicBezTo>
                  <a:pt x="115" y="327"/>
                  <a:pt x="113" y="326"/>
                  <a:pt x="113" y="323"/>
                </a:cubicBezTo>
                <a:cubicBezTo>
                  <a:pt x="113" y="322"/>
                  <a:pt x="114" y="321"/>
                  <a:pt x="114" y="319"/>
                </a:cubicBezTo>
                <a:cubicBezTo>
                  <a:pt x="115" y="315"/>
                  <a:pt x="115" y="312"/>
                  <a:pt x="115" y="308"/>
                </a:cubicBezTo>
                <a:cubicBezTo>
                  <a:pt x="115" y="304"/>
                  <a:pt x="110" y="304"/>
                  <a:pt x="107" y="301"/>
                </a:cubicBezTo>
                <a:cubicBezTo>
                  <a:pt x="5" y="317"/>
                  <a:pt x="5" y="317"/>
                  <a:pt x="5" y="317"/>
                </a:cubicBezTo>
                <a:cubicBezTo>
                  <a:pt x="4" y="317"/>
                  <a:pt x="4" y="316"/>
                  <a:pt x="3" y="315"/>
                </a:cubicBezTo>
                <a:cubicBezTo>
                  <a:pt x="2" y="313"/>
                  <a:pt x="3" y="310"/>
                  <a:pt x="2" y="307"/>
                </a:cubicBezTo>
                <a:cubicBezTo>
                  <a:pt x="1" y="304"/>
                  <a:pt x="0" y="302"/>
                  <a:pt x="0" y="299"/>
                </a:cubicBezTo>
                <a:cubicBezTo>
                  <a:pt x="0" y="296"/>
                  <a:pt x="2" y="294"/>
                  <a:pt x="4" y="292"/>
                </a:cubicBezTo>
                <a:cubicBezTo>
                  <a:pt x="5" y="290"/>
                  <a:pt x="6" y="288"/>
                  <a:pt x="7" y="286"/>
                </a:cubicBezTo>
                <a:cubicBezTo>
                  <a:pt x="8" y="284"/>
                  <a:pt x="9" y="283"/>
                  <a:pt x="9" y="280"/>
                </a:cubicBezTo>
                <a:cubicBezTo>
                  <a:pt x="9" y="277"/>
                  <a:pt x="5" y="275"/>
                  <a:pt x="5" y="271"/>
                </a:cubicBezTo>
                <a:cubicBezTo>
                  <a:pt x="5" y="270"/>
                  <a:pt x="5" y="269"/>
                  <a:pt x="6" y="269"/>
                </a:cubicBezTo>
                <a:cubicBezTo>
                  <a:pt x="7" y="267"/>
                  <a:pt x="9" y="268"/>
                  <a:pt x="10" y="267"/>
                </a:cubicBezTo>
                <a:cubicBezTo>
                  <a:pt x="12" y="264"/>
                  <a:pt x="9" y="262"/>
                  <a:pt x="10" y="259"/>
                </a:cubicBezTo>
                <a:cubicBezTo>
                  <a:pt x="13" y="255"/>
                  <a:pt x="17" y="255"/>
                  <a:pt x="19" y="251"/>
                </a:cubicBezTo>
                <a:cubicBezTo>
                  <a:pt x="21" y="248"/>
                  <a:pt x="21" y="247"/>
                  <a:pt x="21" y="244"/>
                </a:cubicBezTo>
                <a:cubicBezTo>
                  <a:pt x="21" y="240"/>
                  <a:pt x="20" y="237"/>
                  <a:pt x="22" y="233"/>
                </a:cubicBezTo>
                <a:cubicBezTo>
                  <a:pt x="23" y="230"/>
                  <a:pt x="26" y="229"/>
                  <a:pt x="26" y="226"/>
                </a:cubicBezTo>
                <a:cubicBezTo>
                  <a:pt x="27" y="223"/>
                  <a:pt x="26" y="221"/>
                  <a:pt x="26" y="218"/>
                </a:cubicBezTo>
                <a:cubicBezTo>
                  <a:pt x="26" y="210"/>
                  <a:pt x="26" y="206"/>
                  <a:pt x="23" y="198"/>
                </a:cubicBezTo>
                <a:cubicBezTo>
                  <a:pt x="21" y="194"/>
                  <a:pt x="23" y="190"/>
                  <a:pt x="22" y="185"/>
                </a:cubicBezTo>
                <a:cubicBezTo>
                  <a:pt x="22" y="182"/>
                  <a:pt x="20" y="180"/>
                  <a:pt x="19" y="177"/>
                </a:cubicBezTo>
                <a:cubicBezTo>
                  <a:pt x="18" y="175"/>
                  <a:pt x="17" y="173"/>
                  <a:pt x="16" y="171"/>
                </a:cubicBezTo>
                <a:cubicBezTo>
                  <a:pt x="16" y="171"/>
                  <a:pt x="16" y="171"/>
                  <a:pt x="16" y="171"/>
                </a:cubicBezTo>
                <a:cubicBezTo>
                  <a:pt x="16" y="171"/>
                  <a:pt x="16" y="170"/>
                  <a:pt x="16" y="169"/>
                </a:cubicBezTo>
                <a:cubicBezTo>
                  <a:pt x="15" y="166"/>
                  <a:pt x="16" y="164"/>
                  <a:pt x="16" y="161"/>
                </a:cubicBezTo>
                <a:cubicBezTo>
                  <a:pt x="16" y="157"/>
                  <a:pt x="15" y="155"/>
                  <a:pt x="15" y="152"/>
                </a:cubicBezTo>
                <a:cubicBezTo>
                  <a:pt x="14" y="144"/>
                  <a:pt x="15" y="140"/>
                  <a:pt x="13" y="133"/>
                </a:cubicBezTo>
                <a:cubicBezTo>
                  <a:pt x="13" y="130"/>
                  <a:pt x="10" y="128"/>
                  <a:pt x="10" y="125"/>
                </a:cubicBezTo>
                <a:cubicBezTo>
                  <a:pt x="10" y="120"/>
                  <a:pt x="12" y="118"/>
                  <a:pt x="14" y="113"/>
                </a:cubicBezTo>
                <a:cubicBezTo>
                  <a:pt x="15" y="109"/>
                  <a:pt x="15" y="106"/>
                  <a:pt x="15" y="102"/>
                </a:cubicBezTo>
                <a:cubicBezTo>
                  <a:pt x="17" y="91"/>
                  <a:pt x="29" y="89"/>
                  <a:pt x="29" y="79"/>
                </a:cubicBezTo>
                <a:cubicBezTo>
                  <a:pt x="29" y="77"/>
                  <a:pt x="27" y="76"/>
                  <a:pt x="27" y="74"/>
                </a:cubicBezTo>
                <a:cubicBezTo>
                  <a:pt x="27" y="72"/>
                  <a:pt x="29" y="72"/>
                  <a:pt x="29" y="71"/>
                </a:cubicBezTo>
                <a:cubicBezTo>
                  <a:pt x="32" y="68"/>
                  <a:pt x="34" y="67"/>
                  <a:pt x="37" y="65"/>
                </a:cubicBezTo>
                <a:cubicBezTo>
                  <a:pt x="40" y="61"/>
                  <a:pt x="42" y="58"/>
                  <a:pt x="42" y="53"/>
                </a:cubicBezTo>
                <a:cubicBezTo>
                  <a:pt x="42" y="51"/>
                  <a:pt x="42" y="49"/>
                  <a:pt x="42" y="47"/>
                </a:cubicBezTo>
                <a:cubicBezTo>
                  <a:pt x="42" y="46"/>
                  <a:pt x="42" y="45"/>
                  <a:pt x="42" y="45"/>
                </a:cubicBezTo>
                <a:cubicBezTo>
                  <a:pt x="42" y="43"/>
                  <a:pt x="44" y="42"/>
                  <a:pt x="44" y="41"/>
                </a:cubicBezTo>
                <a:cubicBezTo>
                  <a:pt x="46" y="37"/>
                  <a:pt x="47" y="35"/>
                  <a:pt x="49" y="31"/>
                </a:cubicBezTo>
                <a:cubicBezTo>
                  <a:pt x="50" y="30"/>
                  <a:pt x="51" y="29"/>
                  <a:pt x="53" y="28"/>
                </a:cubicBezTo>
                <a:cubicBezTo>
                  <a:pt x="55" y="25"/>
                  <a:pt x="56" y="22"/>
                  <a:pt x="57" y="19"/>
                </a:cubicBezTo>
                <a:cubicBezTo>
                  <a:pt x="57" y="19"/>
                  <a:pt x="57" y="19"/>
                  <a:pt x="57" y="19"/>
                </a:cubicBezTo>
                <a:cubicBezTo>
                  <a:pt x="174" y="0"/>
                  <a:pt x="174" y="0"/>
                  <a:pt x="174" y="0"/>
                </a:cubicBezTo>
                <a:cubicBezTo>
                  <a:pt x="174" y="0"/>
                  <a:pt x="174" y="0"/>
                  <a:pt x="174" y="0"/>
                </a:cubicBezTo>
                <a:cubicBezTo>
                  <a:pt x="178" y="5"/>
                  <a:pt x="180" y="8"/>
                  <a:pt x="182" y="13"/>
                </a:cubicBezTo>
                <a:cubicBezTo>
                  <a:pt x="184" y="228"/>
                  <a:pt x="184" y="228"/>
                  <a:pt x="184" y="228"/>
                </a:cubicBezTo>
                <a:cubicBezTo>
                  <a:pt x="198" y="333"/>
                  <a:pt x="198" y="333"/>
                  <a:pt x="198" y="333"/>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4" name="Freeform 9"/>
          <p:cNvSpPr>
            <a:spLocks/>
          </p:cNvSpPr>
          <p:nvPr/>
        </p:nvSpPr>
        <p:spPr bwMode="auto">
          <a:xfrm>
            <a:off x="5035080" y="3930382"/>
            <a:ext cx="1111909" cy="496346"/>
          </a:xfrm>
          <a:custGeom>
            <a:avLst/>
            <a:gdLst/>
            <a:ahLst/>
            <a:cxnLst>
              <a:cxn ang="0">
                <a:pos x="123" y="184"/>
              </a:cxn>
              <a:cxn ang="0">
                <a:pos x="140" y="181"/>
              </a:cxn>
              <a:cxn ang="0">
                <a:pos x="156" y="182"/>
              </a:cxn>
              <a:cxn ang="0">
                <a:pos x="273" y="165"/>
              </a:cxn>
              <a:cxn ang="0">
                <a:pos x="336" y="149"/>
              </a:cxn>
              <a:cxn ang="0">
                <a:pos x="337" y="129"/>
              </a:cxn>
              <a:cxn ang="0">
                <a:pos x="342" y="124"/>
              </a:cxn>
              <a:cxn ang="0">
                <a:pos x="353" y="116"/>
              </a:cxn>
              <a:cxn ang="0">
                <a:pos x="361" y="106"/>
              </a:cxn>
              <a:cxn ang="0">
                <a:pos x="384" y="86"/>
              </a:cxn>
              <a:cxn ang="0">
                <a:pos x="395" y="76"/>
              </a:cxn>
              <a:cxn ang="0">
                <a:pos x="416" y="54"/>
              </a:cxn>
              <a:cxn ang="0">
                <a:pos x="429" y="46"/>
              </a:cxn>
              <a:cxn ang="0">
                <a:pos x="444" y="36"/>
              </a:cxn>
              <a:cxn ang="0">
                <a:pos x="450" y="34"/>
              </a:cxn>
              <a:cxn ang="0">
                <a:pos x="466" y="25"/>
              </a:cxn>
              <a:cxn ang="0">
                <a:pos x="469" y="15"/>
              </a:cxn>
              <a:cxn ang="0">
                <a:pos x="468" y="0"/>
              </a:cxn>
              <a:cxn ang="0">
                <a:pos x="362" y="27"/>
              </a:cxn>
              <a:cxn ang="0">
                <a:pos x="358" y="28"/>
              </a:cxn>
              <a:cxn ang="0">
                <a:pos x="282" y="41"/>
              </a:cxn>
              <a:cxn ang="0">
                <a:pos x="265" y="39"/>
              </a:cxn>
              <a:cxn ang="0">
                <a:pos x="122" y="69"/>
              </a:cxn>
              <a:cxn ang="0">
                <a:pos x="95" y="79"/>
              </a:cxn>
              <a:cxn ang="0">
                <a:pos x="80" y="81"/>
              </a:cxn>
              <a:cxn ang="0">
                <a:pos x="51" y="80"/>
              </a:cxn>
              <a:cxn ang="0">
                <a:pos x="35" y="94"/>
              </a:cxn>
              <a:cxn ang="0">
                <a:pos x="30" y="103"/>
              </a:cxn>
              <a:cxn ang="0">
                <a:pos x="27" y="122"/>
              </a:cxn>
              <a:cxn ang="0">
                <a:pos x="26" y="132"/>
              </a:cxn>
              <a:cxn ang="0">
                <a:pos x="16" y="152"/>
              </a:cxn>
              <a:cxn ang="0">
                <a:pos x="16" y="163"/>
              </a:cxn>
              <a:cxn ang="0">
                <a:pos x="9" y="185"/>
              </a:cxn>
              <a:cxn ang="0">
                <a:pos x="0" y="200"/>
              </a:cxn>
              <a:cxn ang="0">
                <a:pos x="1" y="209"/>
              </a:cxn>
              <a:cxn ang="0">
                <a:pos x="118" y="190"/>
              </a:cxn>
            </a:cxnLst>
            <a:rect l="0" t="0" r="r" b="b"/>
            <a:pathLst>
              <a:path w="470" h="209">
                <a:moveTo>
                  <a:pt x="118" y="190"/>
                </a:moveTo>
                <a:cubicBezTo>
                  <a:pt x="120" y="188"/>
                  <a:pt x="120" y="186"/>
                  <a:pt x="123" y="184"/>
                </a:cubicBezTo>
                <a:cubicBezTo>
                  <a:pt x="124" y="184"/>
                  <a:pt x="125" y="185"/>
                  <a:pt x="127" y="184"/>
                </a:cubicBezTo>
                <a:cubicBezTo>
                  <a:pt x="132" y="183"/>
                  <a:pt x="135" y="182"/>
                  <a:pt x="140" y="181"/>
                </a:cubicBezTo>
                <a:cubicBezTo>
                  <a:pt x="144" y="181"/>
                  <a:pt x="146" y="179"/>
                  <a:pt x="150" y="179"/>
                </a:cubicBezTo>
                <a:cubicBezTo>
                  <a:pt x="152" y="179"/>
                  <a:pt x="153" y="181"/>
                  <a:pt x="156" y="182"/>
                </a:cubicBezTo>
                <a:cubicBezTo>
                  <a:pt x="160" y="183"/>
                  <a:pt x="163" y="184"/>
                  <a:pt x="167" y="185"/>
                </a:cubicBezTo>
                <a:cubicBezTo>
                  <a:pt x="273" y="165"/>
                  <a:pt x="273" y="165"/>
                  <a:pt x="273" y="165"/>
                </a:cubicBezTo>
                <a:cubicBezTo>
                  <a:pt x="274" y="165"/>
                  <a:pt x="274" y="165"/>
                  <a:pt x="274" y="165"/>
                </a:cubicBezTo>
                <a:cubicBezTo>
                  <a:pt x="336" y="149"/>
                  <a:pt x="336" y="149"/>
                  <a:pt x="336" y="149"/>
                </a:cubicBezTo>
                <a:cubicBezTo>
                  <a:pt x="336" y="149"/>
                  <a:pt x="336" y="149"/>
                  <a:pt x="336" y="149"/>
                </a:cubicBezTo>
                <a:cubicBezTo>
                  <a:pt x="336" y="142"/>
                  <a:pt x="337" y="136"/>
                  <a:pt x="337" y="129"/>
                </a:cubicBezTo>
                <a:cubicBezTo>
                  <a:pt x="337" y="128"/>
                  <a:pt x="336" y="127"/>
                  <a:pt x="336" y="127"/>
                </a:cubicBezTo>
                <a:cubicBezTo>
                  <a:pt x="337" y="125"/>
                  <a:pt x="340" y="125"/>
                  <a:pt x="342" y="124"/>
                </a:cubicBezTo>
                <a:cubicBezTo>
                  <a:pt x="345" y="123"/>
                  <a:pt x="347" y="122"/>
                  <a:pt x="350" y="120"/>
                </a:cubicBezTo>
                <a:cubicBezTo>
                  <a:pt x="351" y="119"/>
                  <a:pt x="353" y="118"/>
                  <a:pt x="353" y="116"/>
                </a:cubicBezTo>
                <a:cubicBezTo>
                  <a:pt x="354" y="115"/>
                  <a:pt x="354" y="114"/>
                  <a:pt x="354" y="112"/>
                </a:cubicBezTo>
                <a:cubicBezTo>
                  <a:pt x="356" y="109"/>
                  <a:pt x="358" y="108"/>
                  <a:pt x="361" y="106"/>
                </a:cubicBezTo>
                <a:cubicBezTo>
                  <a:pt x="364" y="104"/>
                  <a:pt x="366" y="102"/>
                  <a:pt x="369" y="100"/>
                </a:cubicBezTo>
                <a:cubicBezTo>
                  <a:pt x="375" y="95"/>
                  <a:pt x="379" y="91"/>
                  <a:pt x="384" y="86"/>
                </a:cubicBezTo>
                <a:cubicBezTo>
                  <a:pt x="386" y="84"/>
                  <a:pt x="386" y="83"/>
                  <a:pt x="388" y="82"/>
                </a:cubicBezTo>
                <a:cubicBezTo>
                  <a:pt x="391" y="80"/>
                  <a:pt x="392" y="78"/>
                  <a:pt x="395" y="76"/>
                </a:cubicBezTo>
                <a:cubicBezTo>
                  <a:pt x="400" y="71"/>
                  <a:pt x="404" y="70"/>
                  <a:pt x="408" y="65"/>
                </a:cubicBezTo>
                <a:cubicBezTo>
                  <a:pt x="412" y="62"/>
                  <a:pt x="414" y="59"/>
                  <a:pt x="416" y="54"/>
                </a:cubicBezTo>
                <a:cubicBezTo>
                  <a:pt x="418" y="51"/>
                  <a:pt x="418" y="49"/>
                  <a:pt x="421" y="47"/>
                </a:cubicBezTo>
                <a:cubicBezTo>
                  <a:pt x="424" y="46"/>
                  <a:pt x="426" y="46"/>
                  <a:pt x="429" y="46"/>
                </a:cubicBezTo>
                <a:cubicBezTo>
                  <a:pt x="434" y="44"/>
                  <a:pt x="436" y="42"/>
                  <a:pt x="440" y="39"/>
                </a:cubicBezTo>
                <a:cubicBezTo>
                  <a:pt x="441" y="38"/>
                  <a:pt x="443" y="37"/>
                  <a:pt x="444" y="36"/>
                </a:cubicBezTo>
                <a:cubicBezTo>
                  <a:pt x="444" y="35"/>
                  <a:pt x="444" y="34"/>
                  <a:pt x="444" y="34"/>
                </a:cubicBezTo>
                <a:cubicBezTo>
                  <a:pt x="446" y="33"/>
                  <a:pt x="448" y="34"/>
                  <a:pt x="450" y="34"/>
                </a:cubicBezTo>
                <a:cubicBezTo>
                  <a:pt x="453" y="34"/>
                  <a:pt x="455" y="33"/>
                  <a:pt x="458" y="32"/>
                </a:cubicBezTo>
                <a:cubicBezTo>
                  <a:pt x="462" y="31"/>
                  <a:pt x="465" y="29"/>
                  <a:pt x="466" y="25"/>
                </a:cubicBezTo>
                <a:cubicBezTo>
                  <a:pt x="466" y="24"/>
                  <a:pt x="466" y="22"/>
                  <a:pt x="466" y="21"/>
                </a:cubicBezTo>
                <a:cubicBezTo>
                  <a:pt x="467" y="19"/>
                  <a:pt x="468" y="17"/>
                  <a:pt x="469" y="15"/>
                </a:cubicBezTo>
                <a:cubicBezTo>
                  <a:pt x="469" y="14"/>
                  <a:pt x="470" y="13"/>
                  <a:pt x="470" y="12"/>
                </a:cubicBezTo>
                <a:cubicBezTo>
                  <a:pt x="470" y="7"/>
                  <a:pt x="468" y="5"/>
                  <a:pt x="468" y="0"/>
                </a:cubicBezTo>
                <a:cubicBezTo>
                  <a:pt x="468" y="0"/>
                  <a:pt x="468" y="0"/>
                  <a:pt x="468" y="0"/>
                </a:cubicBezTo>
                <a:cubicBezTo>
                  <a:pt x="362" y="27"/>
                  <a:pt x="362" y="27"/>
                  <a:pt x="362" y="27"/>
                </a:cubicBezTo>
                <a:cubicBezTo>
                  <a:pt x="362" y="27"/>
                  <a:pt x="362" y="27"/>
                  <a:pt x="362" y="27"/>
                </a:cubicBezTo>
                <a:cubicBezTo>
                  <a:pt x="358" y="28"/>
                  <a:pt x="358" y="28"/>
                  <a:pt x="358" y="28"/>
                </a:cubicBezTo>
                <a:cubicBezTo>
                  <a:pt x="352" y="27"/>
                  <a:pt x="352" y="27"/>
                  <a:pt x="352" y="27"/>
                </a:cubicBezTo>
                <a:cubicBezTo>
                  <a:pt x="282" y="41"/>
                  <a:pt x="282" y="41"/>
                  <a:pt x="282" y="41"/>
                </a:cubicBezTo>
                <a:cubicBezTo>
                  <a:pt x="279" y="41"/>
                  <a:pt x="276" y="42"/>
                  <a:pt x="273" y="41"/>
                </a:cubicBezTo>
                <a:cubicBezTo>
                  <a:pt x="270" y="41"/>
                  <a:pt x="269" y="39"/>
                  <a:pt x="265" y="39"/>
                </a:cubicBezTo>
                <a:cubicBezTo>
                  <a:pt x="134" y="64"/>
                  <a:pt x="134" y="64"/>
                  <a:pt x="134" y="64"/>
                </a:cubicBezTo>
                <a:cubicBezTo>
                  <a:pt x="130" y="66"/>
                  <a:pt x="127" y="67"/>
                  <a:pt x="122" y="69"/>
                </a:cubicBezTo>
                <a:cubicBezTo>
                  <a:pt x="120" y="70"/>
                  <a:pt x="119" y="70"/>
                  <a:pt x="116" y="71"/>
                </a:cubicBezTo>
                <a:cubicBezTo>
                  <a:pt x="109" y="75"/>
                  <a:pt x="104" y="78"/>
                  <a:pt x="95" y="79"/>
                </a:cubicBezTo>
                <a:cubicBezTo>
                  <a:pt x="91" y="80"/>
                  <a:pt x="89" y="79"/>
                  <a:pt x="86" y="80"/>
                </a:cubicBezTo>
                <a:cubicBezTo>
                  <a:pt x="83" y="80"/>
                  <a:pt x="82" y="81"/>
                  <a:pt x="80" y="81"/>
                </a:cubicBezTo>
                <a:cubicBezTo>
                  <a:pt x="71" y="83"/>
                  <a:pt x="60" y="79"/>
                  <a:pt x="51" y="80"/>
                </a:cubicBezTo>
                <a:cubicBezTo>
                  <a:pt x="51" y="80"/>
                  <a:pt x="51" y="80"/>
                  <a:pt x="51" y="80"/>
                </a:cubicBezTo>
                <a:cubicBezTo>
                  <a:pt x="48" y="82"/>
                  <a:pt x="46" y="83"/>
                  <a:pt x="43" y="85"/>
                </a:cubicBezTo>
                <a:cubicBezTo>
                  <a:pt x="39" y="88"/>
                  <a:pt x="39" y="91"/>
                  <a:pt x="35" y="94"/>
                </a:cubicBezTo>
                <a:cubicBezTo>
                  <a:pt x="35" y="95"/>
                  <a:pt x="34" y="95"/>
                  <a:pt x="33" y="95"/>
                </a:cubicBezTo>
                <a:cubicBezTo>
                  <a:pt x="32" y="98"/>
                  <a:pt x="32" y="100"/>
                  <a:pt x="30" y="103"/>
                </a:cubicBezTo>
                <a:cubicBezTo>
                  <a:pt x="29" y="107"/>
                  <a:pt x="27" y="109"/>
                  <a:pt x="27" y="113"/>
                </a:cubicBezTo>
                <a:cubicBezTo>
                  <a:pt x="27" y="116"/>
                  <a:pt x="27" y="119"/>
                  <a:pt x="27" y="122"/>
                </a:cubicBezTo>
                <a:cubicBezTo>
                  <a:pt x="27" y="126"/>
                  <a:pt x="27" y="129"/>
                  <a:pt x="26" y="132"/>
                </a:cubicBezTo>
                <a:cubicBezTo>
                  <a:pt x="26" y="132"/>
                  <a:pt x="26" y="132"/>
                  <a:pt x="26" y="132"/>
                </a:cubicBezTo>
                <a:cubicBezTo>
                  <a:pt x="26" y="134"/>
                  <a:pt x="26" y="137"/>
                  <a:pt x="25" y="140"/>
                </a:cubicBezTo>
                <a:cubicBezTo>
                  <a:pt x="23" y="145"/>
                  <a:pt x="18" y="146"/>
                  <a:pt x="16" y="152"/>
                </a:cubicBezTo>
                <a:cubicBezTo>
                  <a:pt x="16" y="153"/>
                  <a:pt x="16" y="154"/>
                  <a:pt x="16" y="155"/>
                </a:cubicBezTo>
                <a:cubicBezTo>
                  <a:pt x="16" y="158"/>
                  <a:pt x="16" y="161"/>
                  <a:pt x="16" y="163"/>
                </a:cubicBezTo>
                <a:cubicBezTo>
                  <a:pt x="16" y="168"/>
                  <a:pt x="14" y="171"/>
                  <a:pt x="11" y="175"/>
                </a:cubicBezTo>
                <a:cubicBezTo>
                  <a:pt x="9" y="178"/>
                  <a:pt x="9" y="181"/>
                  <a:pt x="9" y="185"/>
                </a:cubicBezTo>
                <a:cubicBezTo>
                  <a:pt x="8" y="190"/>
                  <a:pt x="6" y="192"/>
                  <a:pt x="3" y="196"/>
                </a:cubicBezTo>
                <a:cubicBezTo>
                  <a:pt x="2" y="198"/>
                  <a:pt x="1" y="198"/>
                  <a:pt x="0" y="200"/>
                </a:cubicBezTo>
                <a:cubicBezTo>
                  <a:pt x="0" y="203"/>
                  <a:pt x="1" y="204"/>
                  <a:pt x="1" y="206"/>
                </a:cubicBezTo>
                <a:cubicBezTo>
                  <a:pt x="1" y="207"/>
                  <a:pt x="1" y="208"/>
                  <a:pt x="1" y="209"/>
                </a:cubicBezTo>
                <a:cubicBezTo>
                  <a:pt x="1" y="209"/>
                  <a:pt x="1" y="209"/>
                  <a:pt x="1" y="209"/>
                </a:cubicBezTo>
                <a:cubicBezTo>
                  <a:pt x="118" y="190"/>
                  <a:pt x="118" y="190"/>
                  <a:pt x="118" y="19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5" name="Freeform 10"/>
          <p:cNvSpPr>
            <a:spLocks/>
          </p:cNvSpPr>
          <p:nvPr/>
        </p:nvSpPr>
        <p:spPr bwMode="auto">
          <a:xfrm>
            <a:off x="5996140" y="4151789"/>
            <a:ext cx="669093" cy="508512"/>
          </a:xfrm>
          <a:custGeom>
            <a:avLst/>
            <a:gdLst/>
            <a:ahLst/>
            <a:cxnLst>
              <a:cxn ang="0">
                <a:pos x="4" y="38"/>
              </a:cxn>
              <a:cxn ang="0">
                <a:pos x="0" y="52"/>
              </a:cxn>
              <a:cxn ang="0">
                <a:pos x="2" y="59"/>
              </a:cxn>
              <a:cxn ang="0">
                <a:pos x="6" y="65"/>
              </a:cxn>
              <a:cxn ang="0">
                <a:pos x="20" y="73"/>
              </a:cxn>
              <a:cxn ang="0">
                <a:pos x="34" y="90"/>
              </a:cxn>
              <a:cxn ang="0">
                <a:pos x="41" y="97"/>
              </a:cxn>
              <a:cxn ang="0">
                <a:pos x="67" y="110"/>
              </a:cxn>
              <a:cxn ang="0">
                <a:pos x="93" y="129"/>
              </a:cxn>
              <a:cxn ang="0">
                <a:pos x="105" y="142"/>
              </a:cxn>
              <a:cxn ang="0">
                <a:pos x="108" y="142"/>
              </a:cxn>
              <a:cxn ang="0">
                <a:pos x="119" y="145"/>
              </a:cxn>
              <a:cxn ang="0">
                <a:pos x="125" y="155"/>
              </a:cxn>
              <a:cxn ang="0">
                <a:pos x="128" y="170"/>
              </a:cxn>
              <a:cxn ang="0">
                <a:pos x="141" y="186"/>
              </a:cxn>
              <a:cxn ang="0">
                <a:pos x="151" y="194"/>
              </a:cxn>
              <a:cxn ang="0">
                <a:pos x="158" y="210"/>
              </a:cxn>
              <a:cxn ang="0">
                <a:pos x="161" y="214"/>
              </a:cxn>
              <a:cxn ang="0">
                <a:pos x="170" y="215"/>
              </a:cxn>
              <a:cxn ang="0">
                <a:pos x="170" y="215"/>
              </a:cxn>
              <a:cxn ang="0">
                <a:pos x="169" y="212"/>
              </a:cxn>
              <a:cxn ang="0">
                <a:pos x="174" y="198"/>
              </a:cxn>
              <a:cxn ang="0">
                <a:pos x="171" y="187"/>
              </a:cxn>
              <a:cxn ang="0">
                <a:pos x="173" y="186"/>
              </a:cxn>
              <a:cxn ang="0">
                <a:pos x="179" y="189"/>
              </a:cxn>
              <a:cxn ang="0">
                <a:pos x="184" y="180"/>
              </a:cxn>
              <a:cxn ang="0">
                <a:pos x="192" y="176"/>
              </a:cxn>
              <a:cxn ang="0">
                <a:pos x="204" y="171"/>
              </a:cxn>
              <a:cxn ang="0">
                <a:pos x="209" y="163"/>
              </a:cxn>
              <a:cxn ang="0">
                <a:pos x="221" y="154"/>
              </a:cxn>
              <a:cxn ang="0">
                <a:pos x="226" y="145"/>
              </a:cxn>
              <a:cxn ang="0">
                <a:pos x="226" y="141"/>
              </a:cxn>
              <a:cxn ang="0">
                <a:pos x="233" y="136"/>
              </a:cxn>
              <a:cxn ang="0">
                <a:pos x="238" y="129"/>
              </a:cxn>
              <a:cxn ang="0">
                <a:pos x="240" y="128"/>
              </a:cxn>
              <a:cxn ang="0">
                <a:pos x="245" y="118"/>
              </a:cxn>
              <a:cxn ang="0">
                <a:pos x="249" y="110"/>
              </a:cxn>
              <a:cxn ang="0">
                <a:pos x="249" y="104"/>
              </a:cxn>
              <a:cxn ang="0">
                <a:pos x="253" y="102"/>
              </a:cxn>
              <a:cxn ang="0">
                <a:pos x="259" y="92"/>
              </a:cxn>
              <a:cxn ang="0">
                <a:pos x="266" y="81"/>
              </a:cxn>
              <a:cxn ang="0">
                <a:pos x="269" y="73"/>
              </a:cxn>
              <a:cxn ang="0">
                <a:pos x="280" y="52"/>
              </a:cxn>
              <a:cxn ang="0">
                <a:pos x="283" y="48"/>
              </a:cxn>
              <a:cxn ang="0">
                <a:pos x="283" y="48"/>
              </a:cxn>
              <a:cxn ang="0">
                <a:pos x="210" y="0"/>
              </a:cxn>
              <a:cxn ang="0">
                <a:pos x="150" y="17"/>
              </a:cxn>
              <a:cxn ang="0">
                <a:pos x="140" y="8"/>
              </a:cxn>
              <a:cxn ang="0">
                <a:pos x="133" y="3"/>
              </a:cxn>
              <a:cxn ang="0">
                <a:pos x="126" y="0"/>
              </a:cxn>
              <a:cxn ang="0">
                <a:pos x="111" y="2"/>
              </a:cxn>
              <a:cxn ang="0">
                <a:pos x="99" y="3"/>
              </a:cxn>
              <a:cxn ang="0">
                <a:pos x="87" y="6"/>
              </a:cxn>
              <a:cxn ang="0">
                <a:pos x="77" y="8"/>
              </a:cxn>
              <a:cxn ang="0">
                <a:pos x="65" y="11"/>
              </a:cxn>
              <a:cxn ang="0">
                <a:pos x="34" y="20"/>
              </a:cxn>
              <a:cxn ang="0">
                <a:pos x="28" y="24"/>
              </a:cxn>
              <a:cxn ang="0">
                <a:pos x="19" y="30"/>
              </a:cxn>
              <a:cxn ang="0">
                <a:pos x="7" y="34"/>
              </a:cxn>
              <a:cxn ang="0">
                <a:pos x="4" y="38"/>
              </a:cxn>
            </a:cxnLst>
            <a:rect l="0" t="0" r="r" b="b"/>
            <a:pathLst>
              <a:path w="283" h="215">
                <a:moveTo>
                  <a:pt x="4" y="38"/>
                </a:moveTo>
                <a:cubicBezTo>
                  <a:pt x="2" y="44"/>
                  <a:pt x="0" y="46"/>
                  <a:pt x="0" y="52"/>
                </a:cubicBezTo>
                <a:cubicBezTo>
                  <a:pt x="0" y="55"/>
                  <a:pt x="1" y="57"/>
                  <a:pt x="2" y="59"/>
                </a:cubicBezTo>
                <a:cubicBezTo>
                  <a:pt x="3" y="62"/>
                  <a:pt x="4" y="64"/>
                  <a:pt x="6" y="65"/>
                </a:cubicBezTo>
                <a:cubicBezTo>
                  <a:pt x="11" y="68"/>
                  <a:pt x="15" y="69"/>
                  <a:pt x="20" y="73"/>
                </a:cubicBezTo>
                <a:cubicBezTo>
                  <a:pt x="27" y="78"/>
                  <a:pt x="30" y="82"/>
                  <a:pt x="34" y="90"/>
                </a:cubicBezTo>
                <a:cubicBezTo>
                  <a:pt x="36" y="93"/>
                  <a:pt x="38" y="94"/>
                  <a:pt x="41" y="97"/>
                </a:cubicBezTo>
                <a:cubicBezTo>
                  <a:pt x="48" y="106"/>
                  <a:pt x="56" y="106"/>
                  <a:pt x="67" y="110"/>
                </a:cubicBezTo>
                <a:cubicBezTo>
                  <a:pt x="79" y="114"/>
                  <a:pt x="84" y="121"/>
                  <a:pt x="93" y="129"/>
                </a:cubicBezTo>
                <a:cubicBezTo>
                  <a:pt x="98" y="133"/>
                  <a:pt x="99" y="139"/>
                  <a:pt x="105" y="142"/>
                </a:cubicBezTo>
                <a:cubicBezTo>
                  <a:pt x="106" y="142"/>
                  <a:pt x="107" y="142"/>
                  <a:pt x="108" y="142"/>
                </a:cubicBezTo>
                <a:cubicBezTo>
                  <a:pt x="112" y="143"/>
                  <a:pt x="115" y="144"/>
                  <a:pt x="119" y="145"/>
                </a:cubicBezTo>
                <a:cubicBezTo>
                  <a:pt x="123" y="146"/>
                  <a:pt x="124" y="150"/>
                  <a:pt x="125" y="155"/>
                </a:cubicBezTo>
                <a:cubicBezTo>
                  <a:pt x="126" y="161"/>
                  <a:pt x="126" y="164"/>
                  <a:pt x="128" y="170"/>
                </a:cubicBezTo>
                <a:cubicBezTo>
                  <a:pt x="131" y="178"/>
                  <a:pt x="135" y="181"/>
                  <a:pt x="141" y="186"/>
                </a:cubicBezTo>
                <a:cubicBezTo>
                  <a:pt x="145" y="189"/>
                  <a:pt x="148" y="191"/>
                  <a:pt x="151" y="194"/>
                </a:cubicBezTo>
                <a:cubicBezTo>
                  <a:pt x="154" y="200"/>
                  <a:pt x="155" y="204"/>
                  <a:pt x="158" y="210"/>
                </a:cubicBezTo>
                <a:cubicBezTo>
                  <a:pt x="159" y="211"/>
                  <a:pt x="159" y="213"/>
                  <a:pt x="161" y="214"/>
                </a:cubicBezTo>
                <a:cubicBezTo>
                  <a:pt x="163" y="215"/>
                  <a:pt x="167" y="214"/>
                  <a:pt x="170" y="215"/>
                </a:cubicBezTo>
                <a:cubicBezTo>
                  <a:pt x="170" y="215"/>
                  <a:pt x="170" y="215"/>
                  <a:pt x="170" y="215"/>
                </a:cubicBezTo>
                <a:cubicBezTo>
                  <a:pt x="169" y="214"/>
                  <a:pt x="169" y="213"/>
                  <a:pt x="169" y="212"/>
                </a:cubicBezTo>
                <a:cubicBezTo>
                  <a:pt x="169" y="206"/>
                  <a:pt x="174" y="204"/>
                  <a:pt x="174" y="198"/>
                </a:cubicBezTo>
                <a:cubicBezTo>
                  <a:pt x="174" y="194"/>
                  <a:pt x="172" y="191"/>
                  <a:pt x="171" y="187"/>
                </a:cubicBezTo>
                <a:cubicBezTo>
                  <a:pt x="172" y="187"/>
                  <a:pt x="172" y="186"/>
                  <a:pt x="173" y="186"/>
                </a:cubicBezTo>
                <a:cubicBezTo>
                  <a:pt x="176" y="186"/>
                  <a:pt x="176" y="189"/>
                  <a:pt x="179" y="189"/>
                </a:cubicBezTo>
                <a:cubicBezTo>
                  <a:pt x="183" y="189"/>
                  <a:pt x="182" y="184"/>
                  <a:pt x="184" y="180"/>
                </a:cubicBezTo>
                <a:cubicBezTo>
                  <a:pt x="185" y="177"/>
                  <a:pt x="189" y="177"/>
                  <a:pt x="192" y="176"/>
                </a:cubicBezTo>
                <a:cubicBezTo>
                  <a:pt x="196" y="173"/>
                  <a:pt x="200" y="174"/>
                  <a:pt x="204" y="171"/>
                </a:cubicBezTo>
                <a:cubicBezTo>
                  <a:pt x="206" y="169"/>
                  <a:pt x="207" y="166"/>
                  <a:pt x="209" y="163"/>
                </a:cubicBezTo>
                <a:cubicBezTo>
                  <a:pt x="213" y="159"/>
                  <a:pt x="217" y="158"/>
                  <a:pt x="221" y="154"/>
                </a:cubicBezTo>
                <a:cubicBezTo>
                  <a:pt x="224" y="151"/>
                  <a:pt x="226" y="149"/>
                  <a:pt x="226" y="145"/>
                </a:cubicBezTo>
                <a:cubicBezTo>
                  <a:pt x="227" y="143"/>
                  <a:pt x="226" y="142"/>
                  <a:pt x="226" y="141"/>
                </a:cubicBezTo>
                <a:cubicBezTo>
                  <a:pt x="228" y="138"/>
                  <a:pt x="231" y="139"/>
                  <a:pt x="233" y="136"/>
                </a:cubicBezTo>
                <a:cubicBezTo>
                  <a:pt x="236" y="134"/>
                  <a:pt x="236" y="131"/>
                  <a:pt x="238" y="129"/>
                </a:cubicBezTo>
                <a:cubicBezTo>
                  <a:pt x="239" y="128"/>
                  <a:pt x="240" y="128"/>
                  <a:pt x="240" y="128"/>
                </a:cubicBezTo>
                <a:cubicBezTo>
                  <a:pt x="243" y="125"/>
                  <a:pt x="243" y="122"/>
                  <a:pt x="245" y="118"/>
                </a:cubicBezTo>
                <a:cubicBezTo>
                  <a:pt x="247" y="115"/>
                  <a:pt x="249" y="114"/>
                  <a:pt x="249" y="110"/>
                </a:cubicBezTo>
                <a:cubicBezTo>
                  <a:pt x="249" y="108"/>
                  <a:pt x="248" y="107"/>
                  <a:pt x="249" y="104"/>
                </a:cubicBezTo>
                <a:cubicBezTo>
                  <a:pt x="250" y="103"/>
                  <a:pt x="251" y="103"/>
                  <a:pt x="253" y="102"/>
                </a:cubicBezTo>
                <a:cubicBezTo>
                  <a:pt x="256" y="100"/>
                  <a:pt x="257" y="96"/>
                  <a:pt x="259" y="92"/>
                </a:cubicBezTo>
                <a:cubicBezTo>
                  <a:pt x="262" y="88"/>
                  <a:pt x="263" y="85"/>
                  <a:pt x="266" y="81"/>
                </a:cubicBezTo>
                <a:cubicBezTo>
                  <a:pt x="267" y="78"/>
                  <a:pt x="268" y="76"/>
                  <a:pt x="269" y="73"/>
                </a:cubicBezTo>
                <a:cubicBezTo>
                  <a:pt x="273" y="64"/>
                  <a:pt x="275" y="60"/>
                  <a:pt x="280" y="52"/>
                </a:cubicBezTo>
                <a:cubicBezTo>
                  <a:pt x="281" y="50"/>
                  <a:pt x="282" y="49"/>
                  <a:pt x="283" y="48"/>
                </a:cubicBezTo>
                <a:cubicBezTo>
                  <a:pt x="283" y="48"/>
                  <a:pt x="283" y="48"/>
                  <a:pt x="283" y="48"/>
                </a:cubicBezTo>
                <a:cubicBezTo>
                  <a:pt x="210" y="0"/>
                  <a:pt x="210" y="0"/>
                  <a:pt x="210" y="0"/>
                </a:cubicBezTo>
                <a:cubicBezTo>
                  <a:pt x="150" y="17"/>
                  <a:pt x="150" y="17"/>
                  <a:pt x="150" y="17"/>
                </a:cubicBezTo>
                <a:cubicBezTo>
                  <a:pt x="145" y="16"/>
                  <a:pt x="143" y="12"/>
                  <a:pt x="140" y="8"/>
                </a:cubicBezTo>
                <a:cubicBezTo>
                  <a:pt x="138" y="5"/>
                  <a:pt x="136" y="5"/>
                  <a:pt x="133" y="3"/>
                </a:cubicBezTo>
                <a:cubicBezTo>
                  <a:pt x="130" y="2"/>
                  <a:pt x="129" y="0"/>
                  <a:pt x="126" y="0"/>
                </a:cubicBezTo>
                <a:cubicBezTo>
                  <a:pt x="120" y="0"/>
                  <a:pt x="117" y="1"/>
                  <a:pt x="111" y="2"/>
                </a:cubicBezTo>
                <a:cubicBezTo>
                  <a:pt x="107" y="3"/>
                  <a:pt x="104" y="3"/>
                  <a:pt x="99" y="3"/>
                </a:cubicBezTo>
                <a:cubicBezTo>
                  <a:pt x="95" y="4"/>
                  <a:pt x="92" y="6"/>
                  <a:pt x="87" y="6"/>
                </a:cubicBezTo>
                <a:cubicBezTo>
                  <a:pt x="83" y="7"/>
                  <a:pt x="81" y="7"/>
                  <a:pt x="77" y="8"/>
                </a:cubicBezTo>
                <a:cubicBezTo>
                  <a:pt x="72" y="9"/>
                  <a:pt x="69" y="10"/>
                  <a:pt x="65" y="11"/>
                </a:cubicBezTo>
                <a:cubicBezTo>
                  <a:pt x="53" y="14"/>
                  <a:pt x="45" y="14"/>
                  <a:pt x="34" y="20"/>
                </a:cubicBezTo>
                <a:cubicBezTo>
                  <a:pt x="32" y="22"/>
                  <a:pt x="30" y="22"/>
                  <a:pt x="28" y="24"/>
                </a:cubicBezTo>
                <a:cubicBezTo>
                  <a:pt x="25" y="26"/>
                  <a:pt x="23" y="29"/>
                  <a:pt x="19" y="30"/>
                </a:cubicBezTo>
                <a:cubicBezTo>
                  <a:pt x="15" y="32"/>
                  <a:pt x="12" y="32"/>
                  <a:pt x="7" y="34"/>
                </a:cubicBezTo>
                <a:cubicBezTo>
                  <a:pt x="6" y="35"/>
                  <a:pt x="5" y="37"/>
                  <a:pt x="4" y="38"/>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6" name="Freeform 11"/>
          <p:cNvSpPr>
            <a:spLocks/>
          </p:cNvSpPr>
          <p:nvPr/>
        </p:nvSpPr>
        <p:spPr bwMode="auto">
          <a:xfrm>
            <a:off x="5830691" y="3696806"/>
            <a:ext cx="1143539" cy="586369"/>
          </a:xfrm>
          <a:custGeom>
            <a:avLst/>
            <a:gdLst/>
            <a:ahLst/>
            <a:cxnLst>
              <a:cxn ang="0">
                <a:pos x="74" y="230"/>
              </a:cxn>
              <a:cxn ang="0">
                <a:pos x="77" y="226"/>
              </a:cxn>
              <a:cxn ang="0">
                <a:pos x="98" y="216"/>
              </a:cxn>
              <a:cxn ang="0">
                <a:pos x="135" y="203"/>
              </a:cxn>
              <a:cxn ang="0">
                <a:pos x="157" y="198"/>
              </a:cxn>
              <a:cxn ang="0">
                <a:pos x="181" y="194"/>
              </a:cxn>
              <a:cxn ang="0">
                <a:pos x="203" y="195"/>
              </a:cxn>
              <a:cxn ang="0">
                <a:pos x="220" y="209"/>
              </a:cxn>
              <a:cxn ang="0">
                <a:pos x="353" y="240"/>
              </a:cxn>
              <a:cxn ang="0">
                <a:pos x="364" y="233"/>
              </a:cxn>
              <a:cxn ang="0">
                <a:pos x="387" y="222"/>
              </a:cxn>
              <a:cxn ang="0">
                <a:pos x="401" y="182"/>
              </a:cxn>
              <a:cxn ang="0">
                <a:pos x="409" y="173"/>
              </a:cxn>
              <a:cxn ang="0">
                <a:pos x="434" y="148"/>
              </a:cxn>
              <a:cxn ang="0">
                <a:pos x="453" y="143"/>
              </a:cxn>
              <a:cxn ang="0">
                <a:pos x="460" y="134"/>
              </a:cxn>
              <a:cxn ang="0">
                <a:pos x="456" y="121"/>
              </a:cxn>
              <a:cxn ang="0">
                <a:pos x="446" y="128"/>
              </a:cxn>
              <a:cxn ang="0">
                <a:pos x="434" y="135"/>
              </a:cxn>
              <a:cxn ang="0">
                <a:pos x="440" y="124"/>
              </a:cxn>
              <a:cxn ang="0">
                <a:pos x="444" y="109"/>
              </a:cxn>
              <a:cxn ang="0">
                <a:pos x="445" y="102"/>
              </a:cxn>
              <a:cxn ang="0">
                <a:pos x="424" y="100"/>
              </a:cxn>
              <a:cxn ang="0">
                <a:pos x="440" y="88"/>
              </a:cxn>
              <a:cxn ang="0">
                <a:pos x="454" y="86"/>
              </a:cxn>
              <a:cxn ang="0">
                <a:pos x="464" y="87"/>
              </a:cxn>
              <a:cxn ang="0">
                <a:pos x="482" y="60"/>
              </a:cxn>
              <a:cxn ang="0">
                <a:pos x="473" y="35"/>
              </a:cxn>
              <a:cxn ang="0">
                <a:pos x="465" y="52"/>
              </a:cxn>
              <a:cxn ang="0">
                <a:pos x="456" y="48"/>
              </a:cxn>
              <a:cxn ang="0">
                <a:pos x="436" y="48"/>
              </a:cxn>
              <a:cxn ang="0">
                <a:pos x="422" y="49"/>
              </a:cxn>
              <a:cxn ang="0">
                <a:pos x="418" y="31"/>
              </a:cxn>
              <a:cxn ang="0">
                <a:pos x="428" y="34"/>
              </a:cxn>
              <a:cxn ang="0">
                <a:pos x="442" y="34"/>
              </a:cxn>
              <a:cxn ang="0">
                <a:pos x="446" y="30"/>
              </a:cxn>
              <a:cxn ang="0">
                <a:pos x="454" y="23"/>
              </a:cxn>
              <a:cxn ang="0">
                <a:pos x="461" y="24"/>
              </a:cxn>
              <a:cxn ang="0">
                <a:pos x="453" y="0"/>
              </a:cxn>
              <a:cxn ang="0">
                <a:pos x="132" y="99"/>
              </a:cxn>
              <a:cxn ang="0">
                <a:pos x="134" y="111"/>
              </a:cxn>
              <a:cxn ang="0">
                <a:pos x="130" y="120"/>
              </a:cxn>
              <a:cxn ang="0">
                <a:pos x="122" y="131"/>
              </a:cxn>
              <a:cxn ang="0">
                <a:pos x="108" y="133"/>
              </a:cxn>
              <a:cxn ang="0">
                <a:pos x="104" y="138"/>
              </a:cxn>
              <a:cxn ang="0">
                <a:pos x="85" y="146"/>
              </a:cxn>
              <a:cxn ang="0">
                <a:pos x="72" y="164"/>
              </a:cxn>
              <a:cxn ang="0">
                <a:pos x="52" y="181"/>
              </a:cxn>
              <a:cxn ang="0">
                <a:pos x="33" y="199"/>
              </a:cxn>
              <a:cxn ang="0">
                <a:pos x="18" y="211"/>
              </a:cxn>
              <a:cxn ang="0">
                <a:pos x="14" y="219"/>
              </a:cxn>
              <a:cxn ang="0">
                <a:pos x="0" y="226"/>
              </a:cxn>
              <a:cxn ang="0">
                <a:pos x="0" y="248"/>
              </a:cxn>
            </a:cxnLst>
            <a:rect l="0" t="0" r="r" b="b"/>
            <a:pathLst>
              <a:path w="484" h="248">
                <a:moveTo>
                  <a:pt x="0" y="248"/>
                </a:moveTo>
                <a:cubicBezTo>
                  <a:pt x="74" y="230"/>
                  <a:pt x="74" y="230"/>
                  <a:pt x="74" y="230"/>
                </a:cubicBezTo>
                <a:cubicBezTo>
                  <a:pt x="74" y="230"/>
                  <a:pt x="74" y="230"/>
                  <a:pt x="74" y="230"/>
                </a:cubicBezTo>
                <a:cubicBezTo>
                  <a:pt x="75" y="229"/>
                  <a:pt x="76" y="227"/>
                  <a:pt x="77" y="226"/>
                </a:cubicBezTo>
                <a:cubicBezTo>
                  <a:pt x="82" y="224"/>
                  <a:pt x="85" y="224"/>
                  <a:pt x="89" y="222"/>
                </a:cubicBezTo>
                <a:cubicBezTo>
                  <a:pt x="93" y="221"/>
                  <a:pt x="95" y="218"/>
                  <a:pt x="98" y="216"/>
                </a:cubicBezTo>
                <a:cubicBezTo>
                  <a:pt x="100" y="214"/>
                  <a:pt x="102" y="214"/>
                  <a:pt x="104" y="212"/>
                </a:cubicBezTo>
                <a:cubicBezTo>
                  <a:pt x="115" y="206"/>
                  <a:pt x="123" y="206"/>
                  <a:pt x="135" y="203"/>
                </a:cubicBezTo>
                <a:cubicBezTo>
                  <a:pt x="139" y="202"/>
                  <a:pt x="142" y="201"/>
                  <a:pt x="147" y="200"/>
                </a:cubicBezTo>
                <a:cubicBezTo>
                  <a:pt x="151" y="199"/>
                  <a:pt x="153" y="199"/>
                  <a:pt x="157" y="198"/>
                </a:cubicBezTo>
                <a:cubicBezTo>
                  <a:pt x="162" y="198"/>
                  <a:pt x="165" y="196"/>
                  <a:pt x="169" y="195"/>
                </a:cubicBezTo>
                <a:cubicBezTo>
                  <a:pt x="174" y="195"/>
                  <a:pt x="177" y="195"/>
                  <a:pt x="181" y="194"/>
                </a:cubicBezTo>
                <a:cubicBezTo>
                  <a:pt x="187" y="193"/>
                  <a:pt x="190" y="192"/>
                  <a:pt x="196" y="192"/>
                </a:cubicBezTo>
                <a:cubicBezTo>
                  <a:pt x="199" y="192"/>
                  <a:pt x="200" y="194"/>
                  <a:pt x="203" y="195"/>
                </a:cubicBezTo>
                <a:cubicBezTo>
                  <a:pt x="206" y="197"/>
                  <a:pt x="208" y="197"/>
                  <a:pt x="210" y="200"/>
                </a:cubicBezTo>
                <a:cubicBezTo>
                  <a:pt x="213" y="204"/>
                  <a:pt x="215" y="208"/>
                  <a:pt x="220" y="209"/>
                </a:cubicBezTo>
                <a:cubicBezTo>
                  <a:pt x="280" y="192"/>
                  <a:pt x="280" y="192"/>
                  <a:pt x="280" y="192"/>
                </a:cubicBezTo>
                <a:cubicBezTo>
                  <a:pt x="353" y="240"/>
                  <a:pt x="353" y="240"/>
                  <a:pt x="353" y="240"/>
                </a:cubicBezTo>
                <a:cubicBezTo>
                  <a:pt x="353" y="240"/>
                  <a:pt x="353" y="240"/>
                  <a:pt x="353" y="240"/>
                </a:cubicBezTo>
                <a:cubicBezTo>
                  <a:pt x="356" y="237"/>
                  <a:pt x="359" y="235"/>
                  <a:pt x="364" y="233"/>
                </a:cubicBezTo>
                <a:cubicBezTo>
                  <a:pt x="368" y="230"/>
                  <a:pt x="371" y="228"/>
                  <a:pt x="375" y="226"/>
                </a:cubicBezTo>
                <a:cubicBezTo>
                  <a:pt x="380" y="224"/>
                  <a:pt x="383" y="224"/>
                  <a:pt x="387" y="222"/>
                </a:cubicBezTo>
                <a:cubicBezTo>
                  <a:pt x="393" y="218"/>
                  <a:pt x="393" y="212"/>
                  <a:pt x="395" y="206"/>
                </a:cubicBezTo>
                <a:cubicBezTo>
                  <a:pt x="397" y="196"/>
                  <a:pt x="397" y="191"/>
                  <a:pt x="401" y="182"/>
                </a:cubicBezTo>
                <a:cubicBezTo>
                  <a:pt x="403" y="180"/>
                  <a:pt x="405" y="179"/>
                  <a:pt x="406" y="177"/>
                </a:cubicBezTo>
                <a:cubicBezTo>
                  <a:pt x="407" y="176"/>
                  <a:pt x="408" y="174"/>
                  <a:pt x="409" y="173"/>
                </a:cubicBezTo>
                <a:cubicBezTo>
                  <a:pt x="411" y="169"/>
                  <a:pt x="414" y="167"/>
                  <a:pt x="417" y="163"/>
                </a:cubicBezTo>
                <a:cubicBezTo>
                  <a:pt x="423" y="157"/>
                  <a:pt x="425" y="151"/>
                  <a:pt x="434" y="148"/>
                </a:cubicBezTo>
                <a:cubicBezTo>
                  <a:pt x="437" y="147"/>
                  <a:pt x="440" y="147"/>
                  <a:pt x="443" y="147"/>
                </a:cubicBezTo>
                <a:cubicBezTo>
                  <a:pt x="448" y="147"/>
                  <a:pt x="449" y="144"/>
                  <a:pt x="453" y="143"/>
                </a:cubicBezTo>
                <a:cubicBezTo>
                  <a:pt x="455" y="142"/>
                  <a:pt x="458" y="142"/>
                  <a:pt x="459" y="140"/>
                </a:cubicBezTo>
                <a:cubicBezTo>
                  <a:pt x="460" y="138"/>
                  <a:pt x="459" y="136"/>
                  <a:pt x="460" y="134"/>
                </a:cubicBezTo>
                <a:cubicBezTo>
                  <a:pt x="461" y="130"/>
                  <a:pt x="463" y="128"/>
                  <a:pt x="463" y="124"/>
                </a:cubicBezTo>
                <a:cubicBezTo>
                  <a:pt x="460" y="123"/>
                  <a:pt x="459" y="121"/>
                  <a:pt x="456" y="121"/>
                </a:cubicBezTo>
                <a:cubicBezTo>
                  <a:pt x="453" y="121"/>
                  <a:pt x="454" y="124"/>
                  <a:pt x="452" y="125"/>
                </a:cubicBezTo>
                <a:cubicBezTo>
                  <a:pt x="450" y="126"/>
                  <a:pt x="448" y="127"/>
                  <a:pt x="446" y="128"/>
                </a:cubicBezTo>
                <a:cubicBezTo>
                  <a:pt x="443" y="130"/>
                  <a:pt x="441" y="131"/>
                  <a:pt x="438" y="133"/>
                </a:cubicBezTo>
                <a:cubicBezTo>
                  <a:pt x="437" y="133"/>
                  <a:pt x="436" y="135"/>
                  <a:pt x="434" y="135"/>
                </a:cubicBezTo>
                <a:cubicBezTo>
                  <a:pt x="429" y="135"/>
                  <a:pt x="427" y="131"/>
                  <a:pt x="424" y="127"/>
                </a:cubicBezTo>
                <a:cubicBezTo>
                  <a:pt x="430" y="126"/>
                  <a:pt x="434" y="127"/>
                  <a:pt x="440" y="124"/>
                </a:cubicBezTo>
                <a:cubicBezTo>
                  <a:pt x="442" y="123"/>
                  <a:pt x="442" y="121"/>
                  <a:pt x="442" y="119"/>
                </a:cubicBezTo>
                <a:cubicBezTo>
                  <a:pt x="443" y="115"/>
                  <a:pt x="443" y="112"/>
                  <a:pt x="444" y="109"/>
                </a:cubicBezTo>
                <a:cubicBezTo>
                  <a:pt x="444" y="107"/>
                  <a:pt x="445" y="107"/>
                  <a:pt x="445" y="105"/>
                </a:cubicBezTo>
                <a:cubicBezTo>
                  <a:pt x="445" y="104"/>
                  <a:pt x="445" y="103"/>
                  <a:pt x="445" y="102"/>
                </a:cubicBezTo>
                <a:cubicBezTo>
                  <a:pt x="440" y="102"/>
                  <a:pt x="437" y="103"/>
                  <a:pt x="431" y="102"/>
                </a:cubicBezTo>
                <a:cubicBezTo>
                  <a:pt x="428" y="102"/>
                  <a:pt x="427" y="101"/>
                  <a:pt x="424" y="100"/>
                </a:cubicBezTo>
                <a:cubicBezTo>
                  <a:pt x="429" y="95"/>
                  <a:pt x="436" y="99"/>
                  <a:pt x="441" y="93"/>
                </a:cubicBezTo>
                <a:cubicBezTo>
                  <a:pt x="440" y="88"/>
                  <a:pt x="440" y="88"/>
                  <a:pt x="440" y="88"/>
                </a:cubicBezTo>
                <a:cubicBezTo>
                  <a:pt x="442" y="85"/>
                  <a:pt x="444" y="83"/>
                  <a:pt x="448" y="83"/>
                </a:cubicBezTo>
                <a:cubicBezTo>
                  <a:pt x="451" y="83"/>
                  <a:pt x="453" y="84"/>
                  <a:pt x="454" y="86"/>
                </a:cubicBezTo>
                <a:cubicBezTo>
                  <a:pt x="456" y="88"/>
                  <a:pt x="456" y="90"/>
                  <a:pt x="458" y="90"/>
                </a:cubicBezTo>
                <a:cubicBezTo>
                  <a:pt x="461" y="90"/>
                  <a:pt x="462" y="88"/>
                  <a:pt x="464" y="87"/>
                </a:cubicBezTo>
                <a:cubicBezTo>
                  <a:pt x="471" y="84"/>
                  <a:pt x="475" y="80"/>
                  <a:pt x="478" y="73"/>
                </a:cubicBezTo>
                <a:cubicBezTo>
                  <a:pt x="480" y="68"/>
                  <a:pt x="481" y="65"/>
                  <a:pt x="482" y="60"/>
                </a:cubicBezTo>
                <a:cubicBezTo>
                  <a:pt x="482" y="56"/>
                  <a:pt x="484" y="54"/>
                  <a:pt x="484" y="50"/>
                </a:cubicBezTo>
                <a:cubicBezTo>
                  <a:pt x="484" y="43"/>
                  <a:pt x="480" y="38"/>
                  <a:pt x="473" y="35"/>
                </a:cubicBezTo>
                <a:cubicBezTo>
                  <a:pt x="471" y="38"/>
                  <a:pt x="470" y="41"/>
                  <a:pt x="470" y="45"/>
                </a:cubicBezTo>
                <a:cubicBezTo>
                  <a:pt x="469" y="48"/>
                  <a:pt x="468" y="52"/>
                  <a:pt x="465" y="52"/>
                </a:cubicBezTo>
                <a:cubicBezTo>
                  <a:pt x="462" y="52"/>
                  <a:pt x="460" y="51"/>
                  <a:pt x="458" y="49"/>
                </a:cubicBezTo>
                <a:cubicBezTo>
                  <a:pt x="457" y="49"/>
                  <a:pt x="457" y="48"/>
                  <a:pt x="456" y="48"/>
                </a:cubicBezTo>
                <a:cubicBezTo>
                  <a:pt x="453" y="48"/>
                  <a:pt x="451" y="48"/>
                  <a:pt x="448" y="48"/>
                </a:cubicBezTo>
                <a:cubicBezTo>
                  <a:pt x="436" y="48"/>
                  <a:pt x="436" y="48"/>
                  <a:pt x="436" y="48"/>
                </a:cubicBezTo>
                <a:cubicBezTo>
                  <a:pt x="430" y="48"/>
                  <a:pt x="429" y="54"/>
                  <a:pt x="423" y="57"/>
                </a:cubicBezTo>
                <a:cubicBezTo>
                  <a:pt x="423" y="54"/>
                  <a:pt x="422" y="52"/>
                  <a:pt x="422" y="49"/>
                </a:cubicBezTo>
                <a:cubicBezTo>
                  <a:pt x="421" y="45"/>
                  <a:pt x="421" y="43"/>
                  <a:pt x="420" y="39"/>
                </a:cubicBezTo>
                <a:cubicBezTo>
                  <a:pt x="419" y="36"/>
                  <a:pt x="418" y="34"/>
                  <a:pt x="418" y="31"/>
                </a:cubicBezTo>
                <a:cubicBezTo>
                  <a:pt x="424" y="31"/>
                  <a:pt x="424" y="31"/>
                  <a:pt x="424" y="31"/>
                </a:cubicBezTo>
                <a:cubicBezTo>
                  <a:pt x="425" y="31"/>
                  <a:pt x="426" y="33"/>
                  <a:pt x="428" y="34"/>
                </a:cubicBezTo>
                <a:cubicBezTo>
                  <a:pt x="430" y="36"/>
                  <a:pt x="431" y="38"/>
                  <a:pt x="434" y="40"/>
                </a:cubicBezTo>
                <a:cubicBezTo>
                  <a:pt x="437" y="37"/>
                  <a:pt x="439" y="36"/>
                  <a:pt x="442" y="34"/>
                </a:cubicBezTo>
                <a:cubicBezTo>
                  <a:pt x="443" y="33"/>
                  <a:pt x="443" y="31"/>
                  <a:pt x="444" y="30"/>
                </a:cubicBezTo>
                <a:cubicBezTo>
                  <a:pt x="445" y="30"/>
                  <a:pt x="445" y="30"/>
                  <a:pt x="446" y="30"/>
                </a:cubicBezTo>
                <a:cubicBezTo>
                  <a:pt x="447" y="30"/>
                  <a:pt x="449" y="30"/>
                  <a:pt x="450" y="29"/>
                </a:cubicBezTo>
                <a:cubicBezTo>
                  <a:pt x="452" y="28"/>
                  <a:pt x="452" y="25"/>
                  <a:pt x="454" y="23"/>
                </a:cubicBezTo>
                <a:cubicBezTo>
                  <a:pt x="455" y="22"/>
                  <a:pt x="456" y="22"/>
                  <a:pt x="458" y="22"/>
                </a:cubicBezTo>
                <a:cubicBezTo>
                  <a:pt x="459" y="22"/>
                  <a:pt x="460" y="24"/>
                  <a:pt x="461" y="24"/>
                </a:cubicBezTo>
                <a:cubicBezTo>
                  <a:pt x="463" y="24"/>
                  <a:pt x="464" y="21"/>
                  <a:pt x="464" y="19"/>
                </a:cubicBezTo>
                <a:cubicBezTo>
                  <a:pt x="453" y="0"/>
                  <a:pt x="453" y="0"/>
                  <a:pt x="453" y="0"/>
                </a:cubicBezTo>
                <a:cubicBezTo>
                  <a:pt x="453" y="0"/>
                  <a:pt x="453" y="0"/>
                  <a:pt x="453" y="0"/>
                </a:cubicBezTo>
                <a:cubicBezTo>
                  <a:pt x="132" y="99"/>
                  <a:pt x="132" y="99"/>
                  <a:pt x="132" y="99"/>
                </a:cubicBezTo>
                <a:cubicBezTo>
                  <a:pt x="132" y="99"/>
                  <a:pt x="132" y="99"/>
                  <a:pt x="132" y="99"/>
                </a:cubicBezTo>
                <a:cubicBezTo>
                  <a:pt x="132" y="104"/>
                  <a:pt x="134" y="106"/>
                  <a:pt x="134" y="111"/>
                </a:cubicBezTo>
                <a:cubicBezTo>
                  <a:pt x="134" y="112"/>
                  <a:pt x="133" y="113"/>
                  <a:pt x="133" y="114"/>
                </a:cubicBezTo>
                <a:cubicBezTo>
                  <a:pt x="132" y="116"/>
                  <a:pt x="131" y="118"/>
                  <a:pt x="130" y="120"/>
                </a:cubicBezTo>
                <a:cubicBezTo>
                  <a:pt x="130" y="121"/>
                  <a:pt x="130" y="123"/>
                  <a:pt x="130" y="124"/>
                </a:cubicBezTo>
                <a:cubicBezTo>
                  <a:pt x="129" y="128"/>
                  <a:pt x="126" y="130"/>
                  <a:pt x="122" y="131"/>
                </a:cubicBezTo>
                <a:cubicBezTo>
                  <a:pt x="119" y="132"/>
                  <a:pt x="117" y="133"/>
                  <a:pt x="114" y="133"/>
                </a:cubicBezTo>
                <a:cubicBezTo>
                  <a:pt x="112" y="133"/>
                  <a:pt x="110" y="132"/>
                  <a:pt x="108" y="133"/>
                </a:cubicBezTo>
                <a:cubicBezTo>
                  <a:pt x="108" y="133"/>
                  <a:pt x="108" y="134"/>
                  <a:pt x="108" y="135"/>
                </a:cubicBezTo>
                <a:cubicBezTo>
                  <a:pt x="107" y="136"/>
                  <a:pt x="105" y="137"/>
                  <a:pt x="104" y="138"/>
                </a:cubicBezTo>
                <a:cubicBezTo>
                  <a:pt x="100" y="141"/>
                  <a:pt x="98" y="143"/>
                  <a:pt x="93" y="145"/>
                </a:cubicBezTo>
                <a:cubicBezTo>
                  <a:pt x="90" y="145"/>
                  <a:pt x="88" y="145"/>
                  <a:pt x="85" y="146"/>
                </a:cubicBezTo>
                <a:cubicBezTo>
                  <a:pt x="82" y="148"/>
                  <a:pt x="82" y="150"/>
                  <a:pt x="80" y="153"/>
                </a:cubicBezTo>
                <a:cubicBezTo>
                  <a:pt x="78" y="158"/>
                  <a:pt x="76" y="161"/>
                  <a:pt x="72" y="164"/>
                </a:cubicBezTo>
                <a:cubicBezTo>
                  <a:pt x="68" y="169"/>
                  <a:pt x="64" y="170"/>
                  <a:pt x="59" y="175"/>
                </a:cubicBezTo>
                <a:cubicBezTo>
                  <a:pt x="56" y="177"/>
                  <a:pt x="55" y="179"/>
                  <a:pt x="52" y="181"/>
                </a:cubicBezTo>
                <a:cubicBezTo>
                  <a:pt x="50" y="182"/>
                  <a:pt x="50" y="183"/>
                  <a:pt x="48" y="185"/>
                </a:cubicBezTo>
                <a:cubicBezTo>
                  <a:pt x="43" y="190"/>
                  <a:pt x="39" y="194"/>
                  <a:pt x="33" y="199"/>
                </a:cubicBezTo>
                <a:cubicBezTo>
                  <a:pt x="30" y="201"/>
                  <a:pt x="28" y="203"/>
                  <a:pt x="25" y="205"/>
                </a:cubicBezTo>
                <a:cubicBezTo>
                  <a:pt x="22" y="207"/>
                  <a:pt x="20" y="208"/>
                  <a:pt x="18" y="211"/>
                </a:cubicBezTo>
                <a:cubicBezTo>
                  <a:pt x="18" y="213"/>
                  <a:pt x="18" y="214"/>
                  <a:pt x="17" y="215"/>
                </a:cubicBezTo>
                <a:cubicBezTo>
                  <a:pt x="17" y="217"/>
                  <a:pt x="15" y="218"/>
                  <a:pt x="14" y="219"/>
                </a:cubicBezTo>
                <a:cubicBezTo>
                  <a:pt x="11" y="221"/>
                  <a:pt x="9" y="222"/>
                  <a:pt x="6" y="223"/>
                </a:cubicBezTo>
                <a:cubicBezTo>
                  <a:pt x="4" y="224"/>
                  <a:pt x="1" y="224"/>
                  <a:pt x="0" y="226"/>
                </a:cubicBezTo>
                <a:cubicBezTo>
                  <a:pt x="0" y="226"/>
                  <a:pt x="1" y="227"/>
                  <a:pt x="1" y="228"/>
                </a:cubicBezTo>
                <a:cubicBezTo>
                  <a:pt x="1" y="235"/>
                  <a:pt x="0" y="241"/>
                  <a:pt x="0" y="248"/>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7" name="Freeform 12"/>
          <p:cNvSpPr>
            <a:spLocks/>
          </p:cNvSpPr>
          <p:nvPr/>
        </p:nvSpPr>
        <p:spPr bwMode="auto">
          <a:xfrm>
            <a:off x="5151869" y="3587319"/>
            <a:ext cx="914831" cy="540141"/>
          </a:xfrm>
          <a:custGeom>
            <a:avLst/>
            <a:gdLst/>
            <a:ahLst/>
            <a:cxnLst>
              <a:cxn ang="0">
                <a:pos x="30" y="226"/>
              </a:cxn>
              <a:cxn ang="0">
                <a:pos x="45" y="224"/>
              </a:cxn>
              <a:cxn ang="0">
                <a:pos x="72" y="214"/>
              </a:cxn>
              <a:cxn ang="0">
                <a:pos x="215" y="184"/>
              </a:cxn>
              <a:cxn ang="0">
                <a:pos x="232" y="186"/>
              </a:cxn>
              <a:cxn ang="0">
                <a:pos x="308" y="173"/>
              </a:cxn>
              <a:cxn ang="0">
                <a:pos x="312" y="172"/>
              </a:cxn>
              <a:cxn ang="0">
                <a:pos x="346" y="142"/>
              </a:cxn>
              <a:cxn ang="0">
                <a:pos x="353" y="132"/>
              </a:cxn>
              <a:cxn ang="0">
                <a:pos x="361" y="113"/>
              </a:cxn>
              <a:cxn ang="0">
                <a:pos x="375" y="103"/>
              </a:cxn>
              <a:cxn ang="0">
                <a:pos x="380" y="95"/>
              </a:cxn>
              <a:cxn ang="0">
                <a:pos x="386" y="76"/>
              </a:cxn>
              <a:cxn ang="0">
                <a:pos x="366" y="65"/>
              </a:cxn>
              <a:cxn ang="0">
                <a:pos x="363" y="62"/>
              </a:cxn>
              <a:cxn ang="0">
                <a:pos x="358" y="51"/>
              </a:cxn>
              <a:cxn ang="0">
                <a:pos x="348" y="20"/>
              </a:cxn>
              <a:cxn ang="0">
                <a:pos x="339" y="16"/>
              </a:cxn>
              <a:cxn ang="0">
                <a:pos x="333" y="9"/>
              </a:cxn>
              <a:cxn ang="0">
                <a:pos x="316" y="0"/>
              </a:cxn>
              <a:cxn ang="0">
                <a:pos x="297" y="11"/>
              </a:cxn>
              <a:cxn ang="0">
                <a:pos x="287" y="9"/>
              </a:cxn>
              <a:cxn ang="0">
                <a:pos x="271" y="11"/>
              </a:cxn>
              <a:cxn ang="0">
                <a:pos x="251" y="11"/>
              </a:cxn>
              <a:cxn ang="0">
                <a:pos x="241" y="4"/>
              </a:cxn>
              <a:cxn ang="0">
                <a:pos x="224" y="3"/>
              </a:cxn>
              <a:cxn ang="0">
                <a:pos x="219" y="4"/>
              </a:cxn>
              <a:cxn ang="0">
                <a:pos x="215" y="9"/>
              </a:cxn>
              <a:cxn ang="0">
                <a:pos x="222" y="25"/>
              </a:cxn>
              <a:cxn ang="0">
                <a:pos x="199" y="34"/>
              </a:cxn>
              <a:cxn ang="0">
                <a:pos x="187" y="38"/>
              </a:cxn>
              <a:cxn ang="0">
                <a:pos x="181" y="48"/>
              </a:cxn>
              <a:cxn ang="0">
                <a:pos x="162" y="85"/>
              </a:cxn>
              <a:cxn ang="0">
                <a:pos x="142" y="90"/>
              </a:cxn>
              <a:cxn ang="0">
                <a:pos x="135" y="91"/>
              </a:cxn>
              <a:cxn ang="0">
                <a:pos x="133" y="102"/>
              </a:cxn>
              <a:cxn ang="0">
                <a:pos x="119" y="104"/>
              </a:cxn>
              <a:cxn ang="0">
                <a:pos x="116" y="106"/>
              </a:cxn>
              <a:cxn ang="0">
                <a:pos x="108" y="109"/>
              </a:cxn>
              <a:cxn ang="0">
                <a:pos x="98" y="121"/>
              </a:cxn>
              <a:cxn ang="0">
                <a:pos x="77" y="119"/>
              </a:cxn>
              <a:cxn ang="0">
                <a:pos x="64" y="127"/>
              </a:cxn>
              <a:cxn ang="0">
                <a:pos x="55" y="126"/>
              </a:cxn>
              <a:cxn ang="0">
                <a:pos x="51" y="141"/>
              </a:cxn>
              <a:cxn ang="0">
                <a:pos x="53" y="154"/>
              </a:cxn>
              <a:cxn ang="0">
                <a:pos x="42" y="162"/>
              </a:cxn>
              <a:cxn ang="0">
                <a:pos x="37" y="182"/>
              </a:cxn>
              <a:cxn ang="0">
                <a:pos x="31" y="186"/>
              </a:cxn>
              <a:cxn ang="0">
                <a:pos x="17" y="183"/>
              </a:cxn>
              <a:cxn ang="0">
                <a:pos x="1" y="185"/>
              </a:cxn>
              <a:cxn ang="0">
                <a:pos x="0" y="191"/>
              </a:cxn>
              <a:cxn ang="0">
                <a:pos x="2" y="216"/>
              </a:cxn>
              <a:cxn ang="0">
                <a:pos x="1" y="225"/>
              </a:cxn>
            </a:cxnLst>
            <a:rect l="0" t="0" r="r" b="b"/>
            <a:pathLst>
              <a:path w="386" h="228">
                <a:moveTo>
                  <a:pt x="1" y="225"/>
                </a:moveTo>
                <a:cubicBezTo>
                  <a:pt x="10" y="224"/>
                  <a:pt x="21" y="228"/>
                  <a:pt x="30" y="226"/>
                </a:cubicBezTo>
                <a:cubicBezTo>
                  <a:pt x="32" y="226"/>
                  <a:pt x="33" y="225"/>
                  <a:pt x="36" y="225"/>
                </a:cubicBezTo>
                <a:cubicBezTo>
                  <a:pt x="39" y="224"/>
                  <a:pt x="41" y="225"/>
                  <a:pt x="45" y="224"/>
                </a:cubicBezTo>
                <a:cubicBezTo>
                  <a:pt x="54" y="223"/>
                  <a:pt x="59" y="220"/>
                  <a:pt x="66" y="216"/>
                </a:cubicBezTo>
                <a:cubicBezTo>
                  <a:pt x="69" y="215"/>
                  <a:pt x="70" y="215"/>
                  <a:pt x="72" y="214"/>
                </a:cubicBezTo>
                <a:cubicBezTo>
                  <a:pt x="77" y="212"/>
                  <a:pt x="80" y="211"/>
                  <a:pt x="84" y="209"/>
                </a:cubicBezTo>
                <a:cubicBezTo>
                  <a:pt x="215" y="184"/>
                  <a:pt x="215" y="184"/>
                  <a:pt x="215" y="184"/>
                </a:cubicBezTo>
                <a:cubicBezTo>
                  <a:pt x="219" y="184"/>
                  <a:pt x="220" y="186"/>
                  <a:pt x="223" y="186"/>
                </a:cubicBezTo>
                <a:cubicBezTo>
                  <a:pt x="226" y="187"/>
                  <a:pt x="229" y="186"/>
                  <a:pt x="232" y="186"/>
                </a:cubicBezTo>
                <a:cubicBezTo>
                  <a:pt x="302" y="172"/>
                  <a:pt x="302" y="172"/>
                  <a:pt x="302" y="172"/>
                </a:cubicBezTo>
                <a:cubicBezTo>
                  <a:pt x="308" y="173"/>
                  <a:pt x="308" y="173"/>
                  <a:pt x="308" y="173"/>
                </a:cubicBezTo>
                <a:cubicBezTo>
                  <a:pt x="312" y="172"/>
                  <a:pt x="312" y="172"/>
                  <a:pt x="312" y="172"/>
                </a:cubicBezTo>
                <a:cubicBezTo>
                  <a:pt x="312" y="172"/>
                  <a:pt x="312" y="172"/>
                  <a:pt x="312" y="172"/>
                </a:cubicBezTo>
                <a:cubicBezTo>
                  <a:pt x="318" y="165"/>
                  <a:pt x="322" y="161"/>
                  <a:pt x="330" y="155"/>
                </a:cubicBezTo>
                <a:cubicBezTo>
                  <a:pt x="336" y="150"/>
                  <a:pt x="341" y="148"/>
                  <a:pt x="346" y="142"/>
                </a:cubicBezTo>
                <a:cubicBezTo>
                  <a:pt x="348" y="141"/>
                  <a:pt x="349" y="141"/>
                  <a:pt x="350" y="139"/>
                </a:cubicBezTo>
                <a:cubicBezTo>
                  <a:pt x="352" y="137"/>
                  <a:pt x="352" y="134"/>
                  <a:pt x="353" y="132"/>
                </a:cubicBezTo>
                <a:cubicBezTo>
                  <a:pt x="355" y="129"/>
                  <a:pt x="357" y="129"/>
                  <a:pt x="359" y="127"/>
                </a:cubicBezTo>
                <a:cubicBezTo>
                  <a:pt x="361" y="122"/>
                  <a:pt x="359" y="118"/>
                  <a:pt x="361" y="113"/>
                </a:cubicBezTo>
                <a:cubicBezTo>
                  <a:pt x="362" y="112"/>
                  <a:pt x="364" y="111"/>
                  <a:pt x="365" y="110"/>
                </a:cubicBezTo>
                <a:cubicBezTo>
                  <a:pt x="369" y="108"/>
                  <a:pt x="372" y="106"/>
                  <a:pt x="375" y="103"/>
                </a:cubicBezTo>
                <a:cubicBezTo>
                  <a:pt x="376" y="101"/>
                  <a:pt x="376" y="100"/>
                  <a:pt x="377" y="99"/>
                </a:cubicBezTo>
                <a:cubicBezTo>
                  <a:pt x="378" y="97"/>
                  <a:pt x="379" y="97"/>
                  <a:pt x="380" y="95"/>
                </a:cubicBezTo>
                <a:cubicBezTo>
                  <a:pt x="384" y="88"/>
                  <a:pt x="385" y="83"/>
                  <a:pt x="386" y="76"/>
                </a:cubicBezTo>
                <a:cubicBezTo>
                  <a:pt x="386" y="76"/>
                  <a:pt x="386" y="76"/>
                  <a:pt x="386" y="76"/>
                </a:cubicBezTo>
                <a:cubicBezTo>
                  <a:pt x="384" y="75"/>
                  <a:pt x="382" y="75"/>
                  <a:pt x="379" y="75"/>
                </a:cubicBezTo>
                <a:cubicBezTo>
                  <a:pt x="374" y="73"/>
                  <a:pt x="371" y="70"/>
                  <a:pt x="366" y="65"/>
                </a:cubicBezTo>
                <a:cubicBezTo>
                  <a:pt x="366" y="65"/>
                  <a:pt x="366" y="64"/>
                  <a:pt x="365" y="63"/>
                </a:cubicBezTo>
                <a:cubicBezTo>
                  <a:pt x="365" y="63"/>
                  <a:pt x="364" y="63"/>
                  <a:pt x="363" y="62"/>
                </a:cubicBezTo>
                <a:cubicBezTo>
                  <a:pt x="361" y="60"/>
                  <a:pt x="360" y="58"/>
                  <a:pt x="359" y="55"/>
                </a:cubicBezTo>
                <a:cubicBezTo>
                  <a:pt x="358" y="53"/>
                  <a:pt x="358" y="52"/>
                  <a:pt x="358" y="51"/>
                </a:cubicBezTo>
                <a:cubicBezTo>
                  <a:pt x="357" y="48"/>
                  <a:pt x="355" y="46"/>
                  <a:pt x="354" y="43"/>
                </a:cubicBezTo>
                <a:cubicBezTo>
                  <a:pt x="351" y="36"/>
                  <a:pt x="351" y="27"/>
                  <a:pt x="348" y="20"/>
                </a:cubicBezTo>
                <a:cubicBezTo>
                  <a:pt x="348" y="20"/>
                  <a:pt x="348" y="20"/>
                  <a:pt x="348" y="20"/>
                </a:cubicBezTo>
                <a:cubicBezTo>
                  <a:pt x="344" y="20"/>
                  <a:pt x="342" y="18"/>
                  <a:pt x="339" y="16"/>
                </a:cubicBezTo>
                <a:cubicBezTo>
                  <a:pt x="338" y="15"/>
                  <a:pt x="338" y="13"/>
                  <a:pt x="337" y="12"/>
                </a:cubicBezTo>
                <a:cubicBezTo>
                  <a:pt x="336" y="11"/>
                  <a:pt x="334" y="10"/>
                  <a:pt x="333" y="9"/>
                </a:cubicBezTo>
                <a:cubicBezTo>
                  <a:pt x="329" y="8"/>
                  <a:pt x="327" y="7"/>
                  <a:pt x="323" y="5"/>
                </a:cubicBezTo>
                <a:cubicBezTo>
                  <a:pt x="320" y="3"/>
                  <a:pt x="319" y="0"/>
                  <a:pt x="316" y="0"/>
                </a:cubicBezTo>
                <a:cubicBezTo>
                  <a:pt x="311" y="0"/>
                  <a:pt x="311" y="5"/>
                  <a:pt x="308" y="7"/>
                </a:cubicBezTo>
                <a:cubicBezTo>
                  <a:pt x="304" y="10"/>
                  <a:pt x="302" y="11"/>
                  <a:pt x="297" y="11"/>
                </a:cubicBezTo>
                <a:cubicBezTo>
                  <a:pt x="295" y="11"/>
                  <a:pt x="293" y="11"/>
                  <a:pt x="290" y="11"/>
                </a:cubicBezTo>
                <a:cubicBezTo>
                  <a:pt x="289" y="11"/>
                  <a:pt x="289" y="9"/>
                  <a:pt x="287" y="9"/>
                </a:cubicBezTo>
                <a:cubicBezTo>
                  <a:pt x="283" y="9"/>
                  <a:pt x="282" y="14"/>
                  <a:pt x="278" y="14"/>
                </a:cubicBezTo>
                <a:cubicBezTo>
                  <a:pt x="275" y="14"/>
                  <a:pt x="274" y="12"/>
                  <a:pt x="271" y="11"/>
                </a:cubicBezTo>
                <a:cubicBezTo>
                  <a:pt x="269" y="10"/>
                  <a:pt x="267" y="10"/>
                  <a:pt x="264" y="10"/>
                </a:cubicBezTo>
                <a:cubicBezTo>
                  <a:pt x="259" y="10"/>
                  <a:pt x="256" y="11"/>
                  <a:pt x="251" y="11"/>
                </a:cubicBezTo>
                <a:cubicBezTo>
                  <a:pt x="250" y="11"/>
                  <a:pt x="249" y="11"/>
                  <a:pt x="247" y="11"/>
                </a:cubicBezTo>
                <a:cubicBezTo>
                  <a:pt x="244" y="9"/>
                  <a:pt x="244" y="4"/>
                  <a:pt x="241" y="4"/>
                </a:cubicBezTo>
                <a:cubicBezTo>
                  <a:pt x="238" y="4"/>
                  <a:pt x="236" y="4"/>
                  <a:pt x="233" y="4"/>
                </a:cubicBezTo>
                <a:cubicBezTo>
                  <a:pt x="229" y="4"/>
                  <a:pt x="228" y="3"/>
                  <a:pt x="224" y="3"/>
                </a:cubicBezTo>
                <a:cubicBezTo>
                  <a:pt x="222" y="3"/>
                  <a:pt x="221" y="3"/>
                  <a:pt x="219" y="4"/>
                </a:cubicBezTo>
                <a:cubicBezTo>
                  <a:pt x="219" y="4"/>
                  <a:pt x="219" y="4"/>
                  <a:pt x="219" y="4"/>
                </a:cubicBezTo>
                <a:cubicBezTo>
                  <a:pt x="219" y="5"/>
                  <a:pt x="218" y="5"/>
                  <a:pt x="217" y="6"/>
                </a:cubicBezTo>
                <a:cubicBezTo>
                  <a:pt x="216" y="7"/>
                  <a:pt x="215" y="8"/>
                  <a:pt x="215" y="9"/>
                </a:cubicBezTo>
                <a:cubicBezTo>
                  <a:pt x="215" y="12"/>
                  <a:pt x="217" y="14"/>
                  <a:pt x="218" y="18"/>
                </a:cubicBezTo>
                <a:cubicBezTo>
                  <a:pt x="220" y="21"/>
                  <a:pt x="224" y="22"/>
                  <a:pt x="222" y="25"/>
                </a:cubicBezTo>
                <a:cubicBezTo>
                  <a:pt x="218" y="31"/>
                  <a:pt x="212" y="31"/>
                  <a:pt x="205" y="33"/>
                </a:cubicBezTo>
                <a:cubicBezTo>
                  <a:pt x="203" y="34"/>
                  <a:pt x="201" y="33"/>
                  <a:pt x="199" y="34"/>
                </a:cubicBezTo>
                <a:cubicBezTo>
                  <a:pt x="198" y="34"/>
                  <a:pt x="198" y="35"/>
                  <a:pt x="197" y="35"/>
                </a:cubicBezTo>
                <a:cubicBezTo>
                  <a:pt x="193" y="37"/>
                  <a:pt x="191" y="37"/>
                  <a:pt x="187" y="38"/>
                </a:cubicBezTo>
                <a:cubicBezTo>
                  <a:pt x="185" y="39"/>
                  <a:pt x="183" y="38"/>
                  <a:pt x="182" y="40"/>
                </a:cubicBezTo>
                <a:cubicBezTo>
                  <a:pt x="180" y="42"/>
                  <a:pt x="181" y="44"/>
                  <a:pt x="181" y="48"/>
                </a:cubicBezTo>
                <a:cubicBezTo>
                  <a:pt x="180" y="58"/>
                  <a:pt x="176" y="64"/>
                  <a:pt x="170" y="73"/>
                </a:cubicBezTo>
                <a:cubicBezTo>
                  <a:pt x="167" y="77"/>
                  <a:pt x="165" y="80"/>
                  <a:pt x="162" y="85"/>
                </a:cubicBezTo>
                <a:cubicBezTo>
                  <a:pt x="159" y="89"/>
                  <a:pt x="158" y="95"/>
                  <a:pt x="152" y="95"/>
                </a:cubicBezTo>
                <a:cubicBezTo>
                  <a:pt x="148" y="95"/>
                  <a:pt x="146" y="92"/>
                  <a:pt x="142" y="90"/>
                </a:cubicBezTo>
                <a:cubicBezTo>
                  <a:pt x="141" y="89"/>
                  <a:pt x="140" y="88"/>
                  <a:pt x="139" y="88"/>
                </a:cubicBezTo>
                <a:cubicBezTo>
                  <a:pt x="137" y="88"/>
                  <a:pt x="136" y="90"/>
                  <a:pt x="135" y="91"/>
                </a:cubicBezTo>
                <a:cubicBezTo>
                  <a:pt x="134" y="92"/>
                  <a:pt x="132" y="91"/>
                  <a:pt x="131" y="92"/>
                </a:cubicBezTo>
                <a:cubicBezTo>
                  <a:pt x="131" y="96"/>
                  <a:pt x="133" y="98"/>
                  <a:pt x="133" y="102"/>
                </a:cubicBezTo>
                <a:cubicBezTo>
                  <a:pt x="133" y="105"/>
                  <a:pt x="131" y="107"/>
                  <a:pt x="129" y="107"/>
                </a:cubicBezTo>
                <a:cubicBezTo>
                  <a:pt x="125" y="107"/>
                  <a:pt x="123" y="104"/>
                  <a:pt x="119" y="104"/>
                </a:cubicBezTo>
                <a:cubicBezTo>
                  <a:pt x="118" y="104"/>
                  <a:pt x="119" y="106"/>
                  <a:pt x="118" y="106"/>
                </a:cubicBezTo>
                <a:cubicBezTo>
                  <a:pt x="117" y="106"/>
                  <a:pt x="116" y="106"/>
                  <a:pt x="116" y="106"/>
                </a:cubicBezTo>
                <a:cubicBezTo>
                  <a:pt x="114" y="107"/>
                  <a:pt x="113" y="106"/>
                  <a:pt x="112" y="106"/>
                </a:cubicBezTo>
                <a:cubicBezTo>
                  <a:pt x="110" y="107"/>
                  <a:pt x="109" y="108"/>
                  <a:pt x="108" y="109"/>
                </a:cubicBezTo>
                <a:cubicBezTo>
                  <a:pt x="105" y="111"/>
                  <a:pt x="104" y="113"/>
                  <a:pt x="103" y="116"/>
                </a:cubicBezTo>
                <a:cubicBezTo>
                  <a:pt x="102" y="118"/>
                  <a:pt x="101" y="121"/>
                  <a:pt x="98" y="121"/>
                </a:cubicBezTo>
                <a:cubicBezTo>
                  <a:pt x="95" y="121"/>
                  <a:pt x="94" y="119"/>
                  <a:pt x="91" y="119"/>
                </a:cubicBezTo>
                <a:cubicBezTo>
                  <a:pt x="86" y="119"/>
                  <a:pt x="82" y="119"/>
                  <a:pt x="77" y="119"/>
                </a:cubicBezTo>
                <a:cubicBezTo>
                  <a:pt x="76" y="119"/>
                  <a:pt x="75" y="118"/>
                  <a:pt x="73" y="118"/>
                </a:cubicBezTo>
                <a:cubicBezTo>
                  <a:pt x="68" y="116"/>
                  <a:pt x="69" y="127"/>
                  <a:pt x="64" y="127"/>
                </a:cubicBezTo>
                <a:cubicBezTo>
                  <a:pt x="60" y="127"/>
                  <a:pt x="55" y="122"/>
                  <a:pt x="55" y="126"/>
                </a:cubicBezTo>
                <a:cubicBezTo>
                  <a:pt x="55" y="126"/>
                  <a:pt x="55" y="126"/>
                  <a:pt x="55" y="126"/>
                </a:cubicBezTo>
                <a:cubicBezTo>
                  <a:pt x="55" y="129"/>
                  <a:pt x="55" y="132"/>
                  <a:pt x="55" y="135"/>
                </a:cubicBezTo>
                <a:cubicBezTo>
                  <a:pt x="55" y="138"/>
                  <a:pt x="52" y="139"/>
                  <a:pt x="51" y="141"/>
                </a:cubicBezTo>
                <a:cubicBezTo>
                  <a:pt x="49" y="142"/>
                  <a:pt x="50" y="144"/>
                  <a:pt x="50" y="146"/>
                </a:cubicBezTo>
                <a:cubicBezTo>
                  <a:pt x="50" y="149"/>
                  <a:pt x="53" y="151"/>
                  <a:pt x="53" y="154"/>
                </a:cubicBezTo>
                <a:cubicBezTo>
                  <a:pt x="53" y="156"/>
                  <a:pt x="51" y="156"/>
                  <a:pt x="50" y="157"/>
                </a:cubicBezTo>
                <a:cubicBezTo>
                  <a:pt x="47" y="159"/>
                  <a:pt x="45" y="161"/>
                  <a:pt x="42" y="162"/>
                </a:cubicBezTo>
                <a:cubicBezTo>
                  <a:pt x="39" y="164"/>
                  <a:pt x="34" y="164"/>
                  <a:pt x="34" y="168"/>
                </a:cubicBezTo>
                <a:cubicBezTo>
                  <a:pt x="34" y="173"/>
                  <a:pt x="37" y="176"/>
                  <a:pt x="37" y="182"/>
                </a:cubicBezTo>
                <a:cubicBezTo>
                  <a:pt x="37" y="183"/>
                  <a:pt x="37" y="184"/>
                  <a:pt x="36" y="185"/>
                </a:cubicBezTo>
                <a:cubicBezTo>
                  <a:pt x="34" y="187"/>
                  <a:pt x="33" y="186"/>
                  <a:pt x="31" y="186"/>
                </a:cubicBezTo>
                <a:cubicBezTo>
                  <a:pt x="29" y="186"/>
                  <a:pt x="28" y="185"/>
                  <a:pt x="27" y="185"/>
                </a:cubicBezTo>
                <a:cubicBezTo>
                  <a:pt x="23" y="184"/>
                  <a:pt x="21" y="185"/>
                  <a:pt x="17" y="183"/>
                </a:cubicBezTo>
                <a:cubicBezTo>
                  <a:pt x="13" y="182"/>
                  <a:pt x="10" y="180"/>
                  <a:pt x="6" y="180"/>
                </a:cubicBezTo>
                <a:cubicBezTo>
                  <a:pt x="3" y="180"/>
                  <a:pt x="2" y="182"/>
                  <a:pt x="1" y="185"/>
                </a:cubicBezTo>
                <a:cubicBezTo>
                  <a:pt x="0" y="189"/>
                  <a:pt x="2" y="187"/>
                  <a:pt x="0" y="191"/>
                </a:cubicBezTo>
                <a:cubicBezTo>
                  <a:pt x="0" y="191"/>
                  <a:pt x="0" y="191"/>
                  <a:pt x="0" y="191"/>
                </a:cubicBezTo>
                <a:cubicBezTo>
                  <a:pt x="1" y="191"/>
                  <a:pt x="2" y="192"/>
                  <a:pt x="2" y="194"/>
                </a:cubicBezTo>
                <a:cubicBezTo>
                  <a:pt x="2" y="201"/>
                  <a:pt x="2" y="209"/>
                  <a:pt x="2" y="216"/>
                </a:cubicBezTo>
                <a:cubicBezTo>
                  <a:pt x="2" y="218"/>
                  <a:pt x="4" y="219"/>
                  <a:pt x="4" y="221"/>
                </a:cubicBezTo>
                <a:cubicBezTo>
                  <a:pt x="4" y="223"/>
                  <a:pt x="2" y="224"/>
                  <a:pt x="1" y="225"/>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8" name="Freeform 13"/>
          <p:cNvSpPr>
            <a:spLocks/>
          </p:cNvSpPr>
          <p:nvPr/>
        </p:nvSpPr>
        <p:spPr bwMode="auto">
          <a:xfrm>
            <a:off x="5261356" y="3137202"/>
            <a:ext cx="420921" cy="751818"/>
          </a:xfrm>
          <a:custGeom>
            <a:avLst/>
            <a:gdLst/>
            <a:ahLst/>
            <a:cxnLst>
              <a:cxn ang="0">
                <a:pos x="9" y="316"/>
              </a:cxn>
              <a:cxn ang="0">
                <a:pos x="18" y="317"/>
              </a:cxn>
              <a:cxn ang="0">
                <a:pos x="27" y="308"/>
              </a:cxn>
              <a:cxn ang="0">
                <a:pos x="31" y="309"/>
              </a:cxn>
              <a:cxn ang="0">
                <a:pos x="45" y="309"/>
              </a:cxn>
              <a:cxn ang="0">
                <a:pos x="52" y="311"/>
              </a:cxn>
              <a:cxn ang="0">
                <a:pos x="57" y="306"/>
              </a:cxn>
              <a:cxn ang="0">
                <a:pos x="62" y="299"/>
              </a:cxn>
              <a:cxn ang="0">
                <a:pos x="66" y="296"/>
              </a:cxn>
              <a:cxn ang="0">
                <a:pos x="70" y="296"/>
              </a:cxn>
              <a:cxn ang="0">
                <a:pos x="72" y="296"/>
              </a:cxn>
              <a:cxn ang="0">
                <a:pos x="73" y="294"/>
              </a:cxn>
              <a:cxn ang="0">
                <a:pos x="83" y="297"/>
              </a:cxn>
              <a:cxn ang="0">
                <a:pos x="87" y="292"/>
              </a:cxn>
              <a:cxn ang="0">
                <a:pos x="85" y="282"/>
              </a:cxn>
              <a:cxn ang="0">
                <a:pos x="89" y="281"/>
              </a:cxn>
              <a:cxn ang="0">
                <a:pos x="93" y="278"/>
              </a:cxn>
              <a:cxn ang="0">
                <a:pos x="96" y="280"/>
              </a:cxn>
              <a:cxn ang="0">
                <a:pos x="106" y="285"/>
              </a:cxn>
              <a:cxn ang="0">
                <a:pos x="116" y="275"/>
              </a:cxn>
              <a:cxn ang="0">
                <a:pos x="124" y="263"/>
              </a:cxn>
              <a:cxn ang="0">
                <a:pos x="135" y="238"/>
              </a:cxn>
              <a:cxn ang="0">
                <a:pos x="136" y="230"/>
              </a:cxn>
              <a:cxn ang="0">
                <a:pos x="141" y="228"/>
              </a:cxn>
              <a:cxn ang="0">
                <a:pos x="151" y="225"/>
              </a:cxn>
              <a:cxn ang="0">
                <a:pos x="153" y="224"/>
              </a:cxn>
              <a:cxn ang="0">
                <a:pos x="159" y="223"/>
              </a:cxn>
              <a:cxn ang="0">
                <a:pos x="176" y="215"/>
              </a:cxn>
              <a:cxn ang="0">
                <a:pos x="172" y="208"/>
              </a:cxn>
              <a:cxn ang="0">
                <a:pos x="169" y="199"/>
              </a:cxn>
              <a:cxn ang="0">
                <a:pos x="171" y="196"/>
              </a:cxn>
              <a:cxn ang="0">
                <a:pos x="173" y="194"/>
              </a:cxn>
              <a:cxn ang="0">
                <a:pos x="173" y="194"/>
              </a:cxn>
              <a:cxn ang="0">
                <a:pos x="139" y="7"/>
              </a:cxn>
              <a:cxn ang="0">
                <a:pos x="139" y="7"/>
              </a:cxn>
              <a:cxn ang="0">
                <a:pos x="138" y="0"/>
              </a:cxn>
              <a:cxn ang="0">
                <a:pos x="30" y="20"/>
              </a:cxn>
              <a:cxn ang="0">
                <a:pos x="30" y="20"/>
              </a:cxn>
              <a:cxn ang="0">
                <a:pos x="23" y="24"/>
              </a:cxn>
              <a:cxn ang="0">
                <a:pos x="3" y="33"/>
              </a:cxn>
              <a:cxn ang="0">
                <a:pos x="0" y="32"/>
              </a:cxn>
              <a:cxn ang="0">
                <a:pos x="0" y="32"/>
              </a:cxn>
              <a:cxn ang="0">
                <a:pos x="23" y="196"/>
              </a:cxn>
              <a:cxn ang="0">
                <a:pos x="16" y="206"/>
              </a:cxn>
              <a:cxn ang="0">
                <a:pos x="21" y="223"/>
              </a:cxn>
              <a:cxn ang="0">
                <a:pos x="25" y="244"/>
              </a:cxn>
              <a:cxn ang="0">
                <a:pos x="20" y="261"/>
              </a:cxn>
              <a:cxn ang="0">
                <a:pos x="15" y="277"/>
              </a:cxn>
              <a:cxn ang="0">
                <a:pos x="11" y="283"/>
              </a:cxn>
              <a:cxn ang="0">
                <a:pos x="10" y="293"/>
              </a:cxn>
              <a:cxn ang="0">
                <a:pos x="9" y="298"/>
              </a:cxn>
              <a:cxn ang="0">
                <a:pos x="9" y="304"/>
              </a:cxn>
              <a:cxn ang="0">
                <a:pos x="8" y="308"/>
              </a:cxn>
              <a:cxn ang="0">
                <a:pos x="9" y="316"/>
              </a:cxn>
            </a:cxnLst>
            <a:rect l="0" t="0" r="r" b="b"/>
            <a:pathLst>
              <a:path w="178" h="317">
                <a:moveTo>
                  <a:pt x="9" y="316"/>
                </a:moveTo>
                <a:cubicBezTo>
                  <a:pt x="9" y="312"/>
                  <a:pt x="14" y="317"/>
                  <a:pt x="18" y="317"/>
                </a:cubicBezTo>
                <a:cubicBezTo>
                  <a:pt x="23" y="317"/>
                  <a:pt x="22" y="306"/>
                  <a:pt x="27" y="308"/>
                </a:cubicBezTo>
                <a:cubicBezTo>
                  <a:pt x="29" y="308"/>
                  <a:pt x="30" y="309"/>
                  <a:pt x="31" y="309"/>
                </a:cubicBezTo>
                <a:cubicBezTo>
                  <a:pt x="36" y="309"/>
                  <a:pt x="40" y="309"/>
                  <a:pt x="45" y="309"/>
                </a:cubicBezTo>
                <a:cubicBezTo>
                  <a:pt x="48" y="309"/>
                  <a:pt x="49" y="311"/>
                  <a:pt x="52" y="311"/>
                </a:cubicBezTo>
                <a:cubicBezTo>
                  <a:pt x="55" y="311"/>
                  <a:pt x="56" y="308"/>
                  <a:pt x="57" y="306"/>
                </a:cubicBezTo>
                <a:cubicBezTo>
                  <a:pt x="58" y="303"/>
                  <a:pt x="59" y="301"/>
                  <a:pt x="62" y="299"/>
                </a:cubicBezTo>
                <a:cubicBezTo>
                  <a:pt x="63" y="298"/>
                  <a:pt x="64" y="297"/>
                  <a:pt x="66" y="296"/>
                </a:cubicBezTo>
                <a:cubicBezTo>
                  <a:pt x="67" y="296"/>
                  <a:pt x="68" y="297"/>
                  <a:pt x="70" y="296"/>
                </a:cubicBezTo>
                <a:cubicBezTo>
                  <a:pt x="70" y="296"/>
                  <a:pt x="71" y="296"/>
                  <a:pt x="72" y="296"/>
                </a:cubicBezTo>
                <a:cubicBezTo>
                  <a:pt x="73" y="296"/>
                  <a:pt x="72" y="294"/>
                  <a:pt x="73" y="294"/>
                </a:cubicBezTo>
                <a:cubicBezTo>
                  <a:pt x="77" y="294"/>
                  <a:pt x="79" y="297"/>
                  <a:pt x="83" y="297"/>
                </a:cubicBezTo>
                <a:cubicBezTo>
                  <a:pt x="85" y="297"/>
                  <a:pt x="87" y="295"/>
                  <a:pt x="87" y="292"/>
                </a:cubicBezTo>
                <a:cubicBezTo>
                  <a:pt x="87" y="288"/>
                  <a:pt x="85" y="286"/>
                  <a:pt x="85" y="282"/>
                </a:cubicBezTo>
                <a:cubicBezTo>
                  <a:pt x="86" y="281"/>
                  <a:pt x="88" y="282"/>
                  <a:pt x="89" y="281"/>
                </a:cubicBezTo>
                <a:cubicBezTo>
                  <a:pt x="90" y="280"/>
                  <a:pt x="91" y="278"/>
                  <a:pt x="93" y="278"/>
                </a:cubicBezTo>
                <a:cubicBezTo>
                  <a:pt x="94" y="278"/>
                  <a:pt x="95" y="279"/>
                  <a:pt x="96" y="280"/>
                </a:cubicBezTo>
                <a:cubicBezTo>
                  <a:pt x="100" y="282"/>
                  <a:pt x="102" y="285"/>
                  <a:pt x="106" y="285"/>
                </a:cubicBezTo>
                <a:cubicBezTo>
                  <a:pt x="112" y="285"/>
                  <a:pt x="113" y="279"/>
                  <a:pt x="116" y="275"/>
                </a:cubicBezTo>
                <a:cubicBezTo>
                  <a:pt x="119" y="270"/>
                  <a:pt x="121" y="267"/>
                  <a:pt x="124" y="263"/>
                </a:cubicBezTo>
                <a:cubicBezTo>
                  <a:pt x="130" y="254"/>
                  <a:pt x="134" y="248"/>
                  <a:pt x="135" y="238"/>
                </a:cubicBezTo>
                <a:cubicBezTo>
                  <a:pt x="135" y="234"/>
                  <a:pt x="134" y="232"/>
                  <a:pt x="136" y="230"/>
                </a:cubicBezTo>
                <a:cubicBezTo>
                  <a:pt x="137" y="228"/>
                  <a:pt x="139" y="229"/>
                  <a:pt x="141" y="228"/>
                </a:cubicBezTo>
                <a:cubicBezTo>
                  <a:pt x="145" y="227"/>
                  <a:pt x="147" y="227"/>
                  <a:pt x="151" y="225"/>
                </a:cubicBezTo>
                <a:cubicBezTo>
                  <a:pt x="152" y="225"/>
                  <a:pt x="152" y="224"/>
                  <a:pt x="153" y="224"/>
                </a:cubicBezTo>
                <a:cubicBezTo>
                  <a:pt x="155" y="223"/>
                  <a:pt x="157" y="224"/>
                  <a:pt x="159" y="223"/>
                </a:cubicBezTo>
                <a:cubicBezTo>
                  <a:pt x="166" y="221"/>
                  <a:pt x="172" y="221"/>
                  <a:pt x="176" y="215"/>
                </a:cubicBezTo>
                <a:cubicBezTo>
                  <a:pt x="178" y="212"/>
                  <a:pt x="174" y="211"/>
                  <a:pt x="172" y="208"/>
                </a:cubicBezTo>
                <a:cubicBezTo>
                  <a:pt x="171" y="204"/>
                  <a:pt x="169" y="202"/>
                  <a:pt x="169" y="199"/>
                </a:cubicBezTo>
                <a:cubicBezTo>
                  <a:pt x="169" y="198"/>
                  <a:pt x="170" y="197"/>
                  <a:pt x="171" y="196"/>
                </a:cubicBezTo>
                <a:cubicBezTo>
                  <a:pt x="172" y="195"/>
                  <a:pt x="173" y="195"/>
                  <a:pt x="173" y="194"/>
                </a:cubicBezTo>
                <a:cubicBezTo>
                  <a:pt x="173" y="194"/>
                  <a:pt x="173" y="194"/>
                  <a:pt x="173" y="194"/>
                </a:cubicBezTo>
                <a:cubicBezTo>
                  <a:pt x="139" y="7"/>
                  <a:pt x="139" y="7"/>
                  <a:pt x="139" y="7"/>
                </a:cubicBezTo>
                <a:cubicBezTo>
                  <a:pt x="139" y="7"/>
                  <a:pt x="139" y="7"/>
                  <a:pt x="139" y="7"/>
                </a:cubicBezTo>
                <a:cubicBezTo>
                  <a:pt x="138" y="0"/>
                  <a:pt x="138" y="0"/>
                  <a:pt x="138" y="0"/>
                </a:cubicBezTo>
                <a:cubicBezTo>
                  <a:pt x="30" y="20"/>
                  <a:pt x="30" y="20"/>
                  <a:pt x="30" y="20"/>
                </a:cubicBezTo>
                <a:cubicBezTo>
                  <a:pt x="30" y="20"/>
                  <a:pt x="30" y="20"/>
                  <a:pt x="30" y="20"/>
                </a:cubicBezTo>
                <a:cubicBezTo>
                  <a:pt x="28" y="22"/>
                  <a:pt x="25" y="23"/>
                  <a:pt x="23" y="24"/>
                </a:cubicBezTo>
                <a:cubicBezTo>
                  <a:pt x="16" y="29"/>
                  <a:pt x="11" y="33"/>
                  <a:pt x="3" y="33"/>
                </a:cubicBezTo>
                <a:cubicBezTo>
                  <a:pt x="1" y="33"/>
                  <a:pt x="0" y="33"/>
                  <a:pt x="0" y="32"/>
                </a:cubicBezTo>
                <a:cubicBezTo>
                  <a:pt x="0" y="32"/>
                  <a:pt x="0" y="32"/>
                  <a:pt x="0" y="32"/>
                </a:cubicBezTo>
                <a:cubicBezTo>
                  <a:pt x="23" y="196"/>
                  <a:pt x="23" y="196"/>
                  <a:pt x="23" y="196"/>
                </a:cubicBezTo>
                <a:cubicBezTo>
                  <a:pt x="20" y="201"/>
                  <a:pt x="16" y="201"/>
                  <a:pt x="16" y="206"/>
                </a:cubicBezTo>
                <a:cubicBezTo>
                  <a:pt x="16" y="213"/>
                  <a:pt x="19" y="216"/>
                  <a:pt x="21" y="223"/>
                </a:cubicBezTo>
                <a:cubicBezTo>
                  <a:pt x="24" y="230"/>
                  <a:pt x="25" y="235"/>
                  <a:pt x="25" y="244"/>
                </a:cubicBezTo>
                <a:cubicBezTo>
                  <a:pt x="25" y="251"/>
                  <a:pt x="21" y="254"/>
                  <a:pt x="20" y="261"/>
                </a:cubicBezTo>
                <a:cubicBezTo>
                  <a:pt x="18" y="267"/>
                  <a:pt x="17" y="271"/>
                  <a:pt x="15" y="277"/>
                </a:cubicBezTo>
                <a:cubicBezTo>
                  <a:pt x="14" y="279"/>
                  <a:pt x="11" y="280"/>
                  <a:pt x="11" y="283"/>
                </a:cubicBezTo>
                <a:cubicBezTo>
                  <a:pt x="10" y="287"/>
                  <a:pt x="11" y="289"/>
                  <a:pt x="10" y="293"/>
                </a:cubicBezTo>
                <a:cubicBezTo>
                  <a:pt x="10" y="295"/>
                  <a:pt x="9" y="296"/>
                  <a:pt x="9" y="298"/>
                </a:cubicBezTo>
                <a:cubicBezTo>
                  <a:pt x="9" y="301"/>
                  <a:pt x="9" y="302"/>
                  <a:pt x="9" y="304"/>
                </a:cubicBezTo>
                <a:cubicBezTo>
                  <a:pt x="9" y="306"/>
                  <a:pt x="8" y="307"/>
                  <a:pt x="8" y="308"/>
                </a:cubicBezTo>
                <a:cubicBezTo>
                  <a:pt x="8" y="311"/>
                  <a:pt x="6" y="314"/>
                  <a:pt x="9" y="316"/>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23" name="Freeform 14"/>
          <p:cNvSpPr>
            <a:spLocks/>
          </p:cNvSpPr>
          <p:nvPr/>
        </p:nvSpPr>
        <p:spPr bwMode="auto">
          <a:xfrm>
            <a:off x="4784476" y="3093409"/>
            <a:ext cx="537708" cy="948896"/>
          </a:xfrm>
          <a:custGeom>
            <a:avLst/>
            <a:gdLst/>
            <a:ahLst/>
            <a:cxnLst>
              <a:cxn ang="0">
                <a:pos x="225" y="215"/>
              </a:cxn>
              <a:cxn ang="0">
                <a:pos x="223" y="242"/>
              </a:cxn>
              <a:cxn ang="0">
                <a:pos x="222" y="280"/>
              </a:cxn>
              <a:cxn ang="0">
                <a:pos x="213" y="302"/>
              </a:cxn>
              <a:cxn ang="0">
                <a:pos x="211" y="317"/>
              </a:cxn>
              <a:cxn ang="0">
                <a:pos x="210" y="327"/>
              </a:cxn>
              <a:cxn ang="0">
                <a:pos x="211" y="335"/>
              </a:cxn>
              <a:cxn ang="0">
                <a:pos x="207" y="350"/>
              </a:cxn>
              <a:cxn ang="0">
                <a:pos x="209" y="363"/>
              </a:cxn>
              <a:cxn ang="0">
                <a:pos x="198" y="371"/>
              </a:cxn>
              <a:cxn ang="0">
                <a:pos x="193" y="391"/>
              </a:cxn>
              <a:cxn ang="0">
                <a:pos x="187" y="395"/>
              </a:cxn>
              <a:cxn ang="0">
                <a:pos x="173" y="392"/>
              </a:cxn>
              <a:cxn ang="0">
                <a:pos x="157" y="394"/>
              </a:cxn>
              <a:cxn ang="0">
                <a:pos x="156" y="400"/>
              </a:cxn>
              <a:cxn ang="0">
                <a:pos x="133" y="392"/>
              </a:cxn>
              <a:cxn ang="0">
                <a:pos x="127" y="385"/>
              </a:cxn>
              <a:cxn ang="0">
                <a:pos x="120" y="359"/>
              </a:cxn>
              <a:cxn ang="0">
                <a:pos x="103" y="342"/>
              </a:cxn>
              <a:cxn ang="0">
                <a:pos x="81" y="326"/>
              </a:cxn>
              <a:cxn ang="0">
                <a:pos x="75" y="309"/>
              </a:cxn>
              <a:cxn ang="0">
                <a:pos x="81" y="285"/>
              </a:cxn>
              <a:cxn ang="0">
                <a:pos x="68" y="278"/>
              </a:cxn>
              <a:cxn ang="0">
                <a:pos x="62" y="279"/>
              </a:cxn>
              <a:cxn ang="0">
                <a:pos x="52" y="278"/>
              </a:cxn>
              <a:cxn ang="0">
                <a:pos x="46" y="261"/>
              </a:cxn>
              <a:cxn ang="0">
                <a:pos x="25" y="238"/>
              </a:cxn>
              <a:cxn ang="0">
                <a:pos x="9" y="228"/>
              </a:cxn>
              <a:cxn ang="0">
                <a:pos x="1" y="208"/>
              </a:cxn>
              <a:cxn ang="0">
                <a:pos x="0" y="186"/>
              </a:cxn>
              <a:cxn ang="0">
                <a:pos x="1" y="179"/>
              </a:cxn>
              <a:cxn ang="0">
                <a:pos x="4" y="164"/>
              </a:cxn>
              <a:cxn ang="0">
                <a:pos x="13" y="155"/>
              </a:cxn>
              <a:cxn ang="0">
                <a:pos x="19" y="134"/>
              </a:cxn>
              <a:cxn ang="0">
                <a:pos x="19" y="120"/>
              </a:cxn>
              <a:cxn ang="0">
                <a:pos x="11" y="110"/>
              </a:cxn>
              <a:cxn ang="0">
                <a:pos x="40" y="96"/>
              </a:cxn>
              <a:cxn ang="0">
                <a:pos x="53" y="80"/>
              </a:cxn>
              <a:cxn ang="0">
                <a:pos x="52" y="57"/>
              </a:cxn>
              <a:cxn ang="0">
                <a:pos x="44" y="47"/>
              </a:cxn>
              <a:cxn ang="0">
                <a:pos x="32" y="36"/>
              </a:cxn>
              <a:cxn ang="0">
                <a:pos x="27" y="24"/>
              </a:cxn>
              <a:cxn ang="0">
                <a:pos x="177" y="0"/>
              </a:cxn>
              <a:cxn ang="0">
                <a:pos x="180" y="22"/>
              </a:cxn>
              <a:cxn ang="0">
                <a:pos x="198" y="48"/>
              </a:cxn>
            </a:cxnLst>
            <a:rect l="0" t="0" r="r" b="b"/>
            <a:pathLst>
              <a:path w="227" h="401">
                <a:moveTo>
                  <a:pt x="202" y="51"/>
                </a:moveTo>
                <a:cubicBezTo>
                  <a:pt x="225" y="215"/>
                  <a:pt x="225" y="215"/>
                  <a:pt x="225" y="215"/>
                </a:cubicBezTo>
                <a:cubicBezTo>
                  <a:pt x="222" y="220"/>
                  <a:pt x="218" y="220"/>
                  <a:pt x="218" y="225"/>
                </a:cubicBezTo>
                <a:cubicBezTo>
                  <a:pt x="218" y="232"/>
                  <a:pt x="221" y="235"/>
                  <a:pt x="223" y="242"/>
                </a:cubicBezTo>
                <a:cubicBezTo>
                  <a:pt x="226" y="249"/>
                  <a:pt x="227" y="254"/>
                  <a:pt x="227" y="263"/>
                </a:cubicBezTo>
                <a:cubicBezTo>
                  <a:pt x="227" y="270"/>
                  <a:pt x="223" y="273"/>
                  <a:pt x="222" y="280"/>
                </a:cubicBezTo>
                <a:cubicBezTo>
                  <a:pt x="220" y="286"/>
                  <a:pt x="219" y="290"/>
                  <a:pt x="217" y="296"/>
                </a:cubicBezTo>
                <a:cubicBezTo>
                  <a:pt x="216" y="298"/>
                  <a:pt x="213" y="299"/>
                  <a:pt x="213" y="302"/>
                </a:cubicBezTo>
                <a:cubicBezTo>
                  <a:pt x="212" y="306"/>
                  <a:pt x="213" y="308"/>
                  <a:pt x="212" y="312"/>
                </a:cubicBezTo>
                <a:cubicBezTo>
                  <a:pt x="212" y="314"/>
                  <a:pt x="211" y="315"/>
                  <a:pt x="211" y="317"/>
                </a:cubicBezTo>
                <a:cubicBezTo>
                  <a:pt x="211" y="320"/>
                  <a:pt x="211" y="321"/>
                  <a:pt x="211" y="323"/>
                </a:cubicBezTo>
                <a:cubicBezTo>
                  <a:pt x="211" y="325"/>
                  <a:pt x="210" y="326"/>
                  <a:pt x="210" y="327"/>
                </a:cubicBezTo>
                <a:cubicBezTo>
                  <a:pt x="210" y="330"/>
                  <a:pt x="208" y="333"/>
                  <a:pt x="211" y="335"/>
                </a:cubicBezTo>
                <a:cubicBezTo>
                  <a:pt x="211" y="335"/>
                  <a:pt x="211" y="335"/>
                  <a:pt x="211" y="335"/>
                </a:cubicBezTo>
                <a:cubicBezTo>
                  <a:pt x="211" y="338"/>
                  <a:pt x="211" y="341"/>
                  <a:pt x="211" y="344"/>
                </a:cubicBezTo>
                <a:cubicBezTo>
                  <a:pt x="211" y="347"/>
                  <a:pt x="208" y="348"/>
                  <a:pt x="207" y="350"/>
                </a:cubicBezTo>
                <a:cubicBezTo>
                  <a:pt x="205" y="351"/>
                  <a:pt x="206" y="353"/>
                  <a:pt x="206" y="355"/>
                </a:cubicBezTo>
                <a:cubicBezTo>
                  <a:pt x="206" y="358"/>
                  <a:pt x="209" y="360"/>
                  <a:pt x="209" y="363"/>
                </a:cubicBezTo>
                <a:cubicBezTo>
                  <a:pt x="209" y="365"/>
                  <a:pt x="207" y="365"/>
                  <a:pt x="206" y="366"/>
                </a:cubicBezTo>
                <a:cubicBezTo>
                  <a:pt x="203" y="368"/>
                  <a:pt x="201" y="370"/>
                  <a:pt x="198" y="371"/>
                </a:cubicBezTo>
                <a:cubicBezTo>
                  <a:pt x="195" y="373"/>
                  <a:pt x="190" y="373"/>
                  <a:pt x="190" y="377"/>
                </a:cubicBezTo>
                <a:cubicBezTo>
                  <a:pt x="190" y="382"/>
                  <a:pt x="193" y="385"/>
                  <a:pt x="193" y="391"/>
                </a:cubicBezTo>
                <a:cubicBezTo>
                  <a:pt x="193" y="392"/>
                  <a:pt x="193" y="393"/>
                  <a:pt x="192" y="394"/>
                </a:cubicBezTo>
                <a:cubicBezTo>
                  <a:pt x="190" y="396"/>
                  <a:pt x="189" y="395"/>
                  <a:pt x="187" y="395"/>
                </a:cubicBezTo>
                <a:cubicBezTo>
                  <a:pt x="185" y="395"/>
                  <a:pt x="184" y="394"/>
                  <a:pt x="183" y="394"/>
                </a:cubicBezTo>
                <a:cubicBezTo>
                  <a:pt x="179" y="393"/>
                  <a:pt x="177" y="394"/>
                  <a:pt x="173" y="392"/>
                </a:cubicBezTo>
                <a:cubicBezTo>
                  <a:pt x="169" y="391"/>
                  <a:pt x="166" y="389"/>
                  <a:pt x="162" y="389"/>
                </a:cubicBezTo>
                <a:cubicBezTo>
                  <a:pt x="159" y="389"/>
                  <a:pt x="158" y="391"/>
                  <a:pt x="157" y="394"/>
                </a:cubicBezTo>
                <a:cubicBezTo>
                  <a:pt x="156" y="398"/>
                  <a:pt x="158" y="396"/>
                  <a:pt x="156" y="400"/>
                </a:cubicBezTo>
                <a:cubicBezTo>
                  <a:pt x="156" y="400"/>
                  <a:pt x="156" y="400"/>
                  <a:pt x="156" y="400"/>
                </a:cubicBezTo>
                <a:cubicBezTo>
                  <a:pt x="153" y="398"/>
                  <a:pt x="146" y="401"/>
                  <a:pt x="141" y="399"/>
                </a:cubicBezTo>
                <a:cubicBezTo>
                  <a:pt x="137" y="398"/>
                  <a:pt x="136" y="395"/>
                  <a:pt x="133" y="392"/>
                </a:cubicBezTo>
                <a:cubicBezTo>
                  <a:pt x="131" y="391"/>
                  <a:pt x="130" y="390"/>
                  <a:pt x="129" y="389"/>
                </a:cubicBezTo>
                <a:cubicBezTo>
                  <a:pt x="128" y="387"/>
                  <a:pt x="127" y="386"/>
                  <a:pt x="127" y="385"/>
                </a:cubicBezTo>
                <a:cubicBezTo>
                  <a:pt x="127" y="381"/>
                  <a:pt x="127" y="378"/>
                  <a:pt x="127" y="375"/>
                </a:cubicBezTo>
                <a:cubicBezTo>
                  <a:pt x="127" y="368"/>
                  <a:pt x="124" y="365"/>
                  <a:pt x="120" y="359"/>
                </a:cubicBezTo>
                <a:cubicBezTo>
                  <a:pt x="117" y="355"/>
                  <a:pt x="115" y="351"/>
                  <a:pt x="111" y="347"/>
                </a:cubicBezTo>
                <a:cubicBezTo>
                  <a:pt x="108" y="345"/>
                  <a:pt x="106" y="344"/>
                  <a:pt x="103" y="342"/>
                </a:cubicBezTo>
                <a:cubicBezTo>
                  <a:pt x="100" y="339"/>
                  <a:pt x="98" y="337"/>
                  <a:pt x="94" y="334"/>
                </a:cubicBezTo>
                <a:cubicBezTo>
                  <a:pt x="90" y="331"/>
                  <a:pt x="85" y="330"/>
                  <a:pt x="81" y="326"/>
                </a:cubicBezTo>
                <a:cubicBezTo>
                  <a:pt x="79" y="323"/>
                  <a:pt x="79" y="321"/>
                  <a:pt x="77" y="318"/>
                </a:cubicBezTo>
                <a:cubicBezTo>
                  <a:pt x="76" y="315"/>
                  <a:pt x="75" y="313"/>
                  <a:pt x="75" y="309"/>
                </a:cubicBezTo>
                <a:cubicBezTo>
                  <a:pt x="75" y="305"/>
                  <a:pt x="77" y="303"/>
                  <a:pt x="78" y="299"/>
                </a:cubicBezTo>
                <a:cubicBezTo>
                  <a:pt x="80" y="294"/>
                  <a:pt x="81" y="290"/>
                  <a:pt x="81" y="285"/>
                </a:cubicBezTo>
                <a:cubicBezTo>
                  <a:pt x="81" y="282"/>
                  <a:pt x="77" y="282"/>
                  <a:pt x="74" y="281"/>
                </a:cubicBezTo>
                <a:cubicBezTo>
                  <a:pt x="72" y="280"/>
                  <a:pt x="70" y="279"/>
                  <a:pt x="68" y="278"/>
                </a:cubicBezTo>
                <a:cubicBezTo>
                  <a:pt x="67" y="278"/>
                  <a:pt x="66" y="276"/>
                  <a:pt x="64" y="276"/>
                </a:cubicBezTo>
                <a:cubicBezTo>
                  <a:pt x="63" y="276"/>
                  <a:pt x="63" y="278"/>
                  <a:pt x="62" y="279"/>
                </a:cubicBezTo>
                <a:cubicBezTo>
                  <a:pt x="60" y="282"/>
                  <a:pt x="58" y="284"/>
                  <a:pt x="55" y="284"/>
                </a:cubicBezTo>
                <a:cubicBezTo>
                  <a:pt x="52" y="284"/>
                  <a:pt x="53" y="281"/>
                  <a:pt x="52" y="278"/>
                </a:cubicBezTo>
                <a:cubicBezTo>
                  <a:pt x="52" y="276"/>
                  <a:pt x="51" y="275"/>
                  <a:pt x="50" y="272"/>
                </a:cubicBezTo>
                <a:cubicBezTo>
                  <a:pt x="49" y="268"/>
                  <a:pt x="48" y="265"/>
                  <a:pt x="46" y="261"/>
                </a:cubicBezTo>
                <a:cubicBezTo>
                  <a:pt x="44" y="257"/>
                  <a:pt x="43" y="254"/>
                  <a:pt x="40" y="251"/>
                </a:cubicBezTo>
                <a:cubicBezTo>
                  <a:pt x="35" y="245"/>
                  <a:pt x="31" y="243"/>
                  <a:pt x="25" y="238"/>
                </a:cubicBezTo>
                <a:cubicBezTo>
                  <a:pt x="22" y="235"/>
                  <a:pt x="19" y="235"/>
                  <a:pt x="15" y="233"/>
                </a:cubicBezTo>
                <a:cubicBezTo>
                  <a:pt x="13" y="231"/>
                  <a:pt x="11" y="230"/>
                  <a:pt x="9" y="228"/>
                </a:cubicBezTo>
                <a:cubicBezTo>
                  <a:pt x="7" y="226"/>
                  <a:pt x="4" y="225"/>
                  <a:pt x="3" y="222"/>
                </a:cubicBezTo>
                <a:cubicBezTo>
                  <a:pt x="1" y="217"/>
                  <a:pt x="2" y="213"/>
                  <a:pt x="1" y="208"/>
                </a:cubicBezTo>
                <a:cubicBezTo>
                  <a:pt x="1" y="204"/>
                  <a:pt x="0" y="201"/>
                  <a:pt x="0" y="197"/>
                </a:cubicBezTo>
                <a:cubicBezTo>
                  <a:pt x="0" y="193"/>
                  <a:pt x="0" y="189"/>
                  <a:pt x="0" y="186"/>
                </a:cubicBezTo>
                <a:cubicBezTo>
                  <a:pt x="0" y="186"/>
                  <a:pt x="0" y="186"/>
                  <a:pt x="0" y="186"/>
                </a:cubicBezTo>
                <a:cubicBezTo>
                  <a:pt x="0" y="184"/>
                  <a:pt x="0" y="182"/>
                  <a:pt x="1" y="179"/>
                </a:cubicBezTo>
                <a:cubicBezTo>
                  <a:pt x="2" y="175"/>
                  <a:pt x="3" y="173"/>
                  <a:pt x="4" y="169"/>
                </a:cubicBezTo>
                <a:cubicBezTo>
                  <a:pt x="4" y="167"/>
                  <a:pt x="3" y="166"/>
                  <a:pt x="4" y="164"/>
                </a:cubicBezTo>
                <a:cubicBezTo>
                  <a:pt x="5" y="162"/>
                  <a:pt x="6" y="161"/>
                  <a:pt x="8" y="160"/>
                </a:cubicBezTo>
                <a:cubicBezTo>
                  <a:pt x="10" y="159"/>
                  <a:pt x="12" y="158"/>
                  <a:pt x="13" y="155"/>
                </a:cubicBezTo>
                <a:cubicBezTo>
                  <a:pt x="13" y="153"/>
                  <a:pt x="13" y="151"/>
                  <a:pt x="14" y="149"/>
                </a:cubicBezTo>
                <a:cubicBezTo>
                  <a:pt x="17" y="143"/>
                  <a:pt x="18" y="140"/>
                  <a:pt x="19" y="134"/>
                </a:cubicBezTo>
                <a:cubicBezTo>
                  <a:pt x="19" y="130"/>
                  <a:pt x="20" y="128"/>
                  <a:pt x="20" y="124"/>
                </a:cubicBezTo>
                <a:cubicBezTo>
                  <a:pt x="20" y="123"/>
                  <a:pt x="20" y="121"/>
                  <a:pt x="19" y="120"/>
                </a:cubicBezTo>
                <a:cubicBezTo>
                  <a:pt x="18" y="119"/>
                  <a:pt x="17" y="119"/>
                  <a:pt x="16" y="118"/>
                </a:cubicBezTo>
                <a:cubicBezTo>
                  <a:pt x="13" y="116"/>
                  <a:pt x="10" y="114"/>
                  <a:pt x="11" y="110"/>
                </a:cubicBezTo>
                <a:cubicBezTo>
                  <a:pt x="13" y="105"/>
                  <a:pt x="19" y="107"/>
                  <a:pt x="24" y="106"/>
                </a:cubicBezTo>
                <a:cubicBezTo>
                  <a:pt x="31" y="105"/>
                  <a:pt x="34" y="100"/>
                  <a:pt x="40" y="96"/>
                </a:cubicBezTo>
                <a:cubicBezTo>
                  <a:pt x="42" y="95"/>
                  <a:pt x="45" y="94"/>
                  <a:pt x="47" y="92"/>
                </a:cubicBezTo>
                <a:cubicBezTo>
                  <a:pt x="52" y="90"/>
                  <a:pt x="52" y="85"/>
                  <a:pt x="53" y="80"/>
                </a:cubicBezTo>
                <a:cubicBezTo>
                  <a:pt x="54" y="77"/>
                  <a:pt x="56" y="75"/>
                  <a:pt x="56" y="71"/>
                </a:cubicBezTo>
                <a:cubicBezTo>
                  <a:pt x="56" y="65"/>
                  <a:pt x="54" y="62"/>
                  <a:pt x="52" y="57"/>
                </a:cubicBezTo>
                <a:cubicBezTo>
                  <a:pt x="51" y="55"/>
                  <a:pt x="51" y="53"/>
                  <a:pt x="49" y="51"/>
                </a:cubicBezTo>
                <a:cubicBezTo>
                  <a:pt x="48" y="49"/>
                  <a:pt x="46" y="48"/>
                  <a:pt x="44" y="47"/>
                </a:cubicBezTo>
                <a:cubicBezTo>
                  <a:pt x="41" y="44"/>
                  <a:pt x="39" y="42"/>
                  <a:pt x="36" y="39"/>
                </a:cubicBezTo>
                <a:cubicBezTo>
                  <a:pt x="35" y="38"/>
                  <a:pt x="34" y="37"/>
                  <a:pt x="32" y="36"/>
                </a:cubicBezTo>
                <a:cubicBezTo>
                  <a:pt x="30" y="32"/>
                  <a:pt x="29" y="29"/>
                  <a:pt x="27" y="24"/>
                </a:cubicBezTo>
                <a:cubicBezTo>
                  <a:pt x="27" y="24"/>
                  <a:pt x="27" y="24"/>
                  <a:pt x="27" y="24"/>
                </a:cubicBezTo>
                <a:cubicBezTo>
                  <a:pt x="177" y="0"/>
                  <a:pt x="177" y="0"/>
                  <a:pt x="177" y="0"/>
                </a:cubicBezTo>
                <a:cubicBezTo>
                  <a:pt x="177" y="0"/>
                  <a:pt x="177" y="0"/>
                  <a:pt x="177" y="0"/>
                </a:cubicBezTo>
                <a:cubicBezTo>
                  <a:pt x="177" y="12"/>
                  <a:pt x="177" y="12"/>
                  <a:pt x="177" y="12"/>
                </a:cubicBezTo>
                <a:cubicBezTo>
                  <a:pt x="177" y="16"/>
                  <a:pt x="179" y="18"/>
                  <a:pt x="180" y="22"/>
                </a:cubicBezTo>
                <a:cubicBezTo>
                  <a:pt x="183" y="27"/>
                  <a:pt x="185" y="30"/>
                  <a:pt x="188" y="35"/>
                </a:cubicBezTo>
                <a:cubicBezTo>
                  <a:pt x="191" y="40"/>
                  <a:pt x="193" y="44"/>
                  <a:pt x="198" y="48"/>
                </a:cubicBezTo>
                <a:cubicBezTo>
                  <a:pt x="199" y="49"/>
                  <a:pt x="200" y="50"/>
                  <a:pt x="202" y="51"/>
                </a:cubicBezTo>
                <a:close/>
              </a:path>
            </a:pathLst>
          </a:custGeom>
          <a:solidFill>
            <a:srgbClr val="44546B"/>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24" name="Freeform 15"/>
          <p:cNvSpPr>
            <a:spLocks/>
          </p:cNvSpPr>
          <p:nvPr/>
        </p:nvSpPr>
        <p:spPr bwMode="auto">
          <a:xfrm>
            <a:off x="3159190" y="3132337"/>
            <a:ext cx="1124075" cy="518244"/>
          </a:xfrm>
          <a:custGeom>
            <a:avLst/>
            <a:gdLst/>
            <a:ahLst/>
            <a:cxnLst>
              <a:cxn ang="0">
                <a:pos x="452" y="176"/>
              </a:cxn>
              <a:cxn ang="0">
                <a:pos x="455" y="182"/>
              </a:cxn>
              <a:cxn ang="0">
                <a:pos x="455" y="184"/>
              </a:cxn>
              <a:cxn ang="0">
                <a:pos x="470" y="200"/>
              </a:cxn>
              <a:cxn ang="0">
                <a:pos x="475" y="207"/>
              </a:cxn>
              <a:cxn ang="0">
                <a:pos x="475" y="207"/>
              </a:cxn>
              <a:cxn ang="0">
                <a:pos x="106" y="217"/>
              </a:cxn>
              <a:cxn ang="0">
                <a:pos x="106" y="217"/>
              </a:cxn>
              <a:cxn ang="0">
                <a:pos x="107" y="151"/>
              </a:cxn>
              <a:cxn ang="0">
                <a:pos x="0" y="146"/>
              </a:cxn>
              <a:cxn ang="0">
                <a:pos x="0" y="146"/>
              </a:cxn>
              <a:cxn ang="0">
                <a:pos x="7" y="0"/>
              </a:cxn>
              <a:cxn ang="0">
                <a:pos x="7" y="0"/>
              </a:cxn>
              <a:cxn ang="0">
                <a:pos x="299" y="4"/>
              </a:cxn>
              <a:cxn ang="0">
                <a:pos x="313" y="12"/>
              </a:cxn>
              <a:cxn ang="0">
                <a:pos x="329" y="18"/>
              </a:cxn>
              <a:cxn ang="0">
                <a:pos x="355" y="14"/>
              </a:cxn>
              <a:cxn ang="0">
                <a:pos x="369" y="19"/>
              </a:cxn>
              <a:cxn ang="0">
                <a:pos x="383" y="24"/>
              </a:cxn>
              <a:cxn ang="0">
                <a:pos x="406" y="36"/>
              </a:cxn>
              <a:cxn ang="0">
                <a:pos x="406" y="36"/>
              </a:cxn>
              <a:cxn ang="0">
                <a:pos x="408" y="39"/>
              </a:cxn>
              <a:cxn ang="0">
                <a:pos x="416" y="64"/>
              </a:cxn>
              <a:cxn ang="0">
                <a:pos x="419" y="68"/>
              </a:cxn>
              <a:cxn ang="0">
                <a:pos x="429" y="88"/>
              </a:cxn>
              <a:cxn ang="0">
                <a:pos x="427" y="97"/>
              </a:cxn>
              <a:cxn ang="0">
                <a:pos x="439" y="114"/>
              </a:cxn>
              <a:cxn ang="0">
                <a:pos x="441" y="126"/>
              </a:cxn>
              <a:cxn ang="0">
                <a:pos x="444" y="139"/>
              </a:cxn>
              <a:cxn ang="0">
                <a:pos x="449" y="153"/>
              </a:cxn>
              <a:cxn ang="0">
                <a:pos x="449" y="167"/>
              </a:cxn>
              <a:cxn ang="0">
                <a:pos x="450" y="170"/>
              </a:cxn>
              <a:cxn ang="0">
                <a:pos x="452" y="176"/>
              </a:cxn>
            </a:cxnLst>
            <a:rect l="0" t="0" r="r" b="b"/>
            <a:pathLst>
              <a:path w="475" h="219">
                <a:moveTo>
                  <a:pt x="452" y="176"/>
                </a:moveTo>
                <a:cubicBezTo>
                  <a:pt x="454" y="177"/>
                  <a:pt x="455" y="179"/>
                  <a:pt x="455" y="182"/>
                </a:cubicBezTo>
                <a:cubicBezTo>
                  <a:pt x="456" y="183"/>
                  <a:pt x="455" y="183"/>
                  <a:pt x="455" y="184"/>
                </a:cubicBezTo>
                <a:cubicBezTo>
                  <a:pt x="458" y="192"/>
                  <a:pt x="463" y="195"/>
                  <a:pt x="470" y="200"/>
                </a:cubicBezTo>
                <a:cubicBezTo>
                  <a:pt x="472" y="203"/>
                  <a:pt x="473" y="205"/>
                  <a:pt x="475" y="207"/>
                </a:cubicBezTo>
                <a:cubicBezTo>
                  <a:pt x="475" y="207"/>
                  <a:pt x="475" y="207"/>
                  <a:pt x="475" y="207"/>
                </a:cubicBezTo>
                <a:cubicBezTo>
                  <a:pt x="475" y="207"/>
                  <a:pt x="317" y="219"/>
                  <a:pt x="106" y="217"/>
                </a:cubicBezTo>
                <a:cubicBezTo>
                  <a:pt x="106" y="217"/>
                  <a:pt x="106" y="217"/>
                  <a:pt x="106" y="217"/>
                </a:cubicBezTo>
                <a:cubicBezTo>
                  <a:pt x="107" y="151"/>
                  <a:pt x="107" y="151"/>
                  <a:pt x="107" y="151"/>
                </a:cubicBezTo>
                <a:cubicBezTo>
                  <a:pt x="0" y="146"/>
                  <a:pt x="0" y="146"/>
                  <a:pt x="0" y="146"/>
                </a:cubicBezTo>
                <a:cubicBezTo>
                  <a:pt x="0" y="146"/>
                  <a:pt x="0" y="146"/>
                  <a:pt x="0" y="146"/>
                </a:cubicBezTo>
                <a:cubicBezTo>
                  <a:pt x="7" y="0"/>
                  <a:pt x="7" y="0"/>
                  <a:pt x="7" y="0"/>
                </a:cubicBezTo>
                <a:cubicBezTo>
                  <a:pt x="7" y="0"/>
                  <a:pt x="7" y="0"/>
                  <a:pt x="7" y="0"/>
                </a:cubicBezTo>
                <a:cubicBezTo>
                  <a:pt x="113" y="5"/>
                  <a:pt x="211" y="6"/>
                  <a:pt x="299" y="4"/>
                </a:cubicBezTo>
                <a:cubicBezTo>
                  <a:pt x="303" y="8"/>
                  <a:pt x="307" y="10"/>
                  <a:pt x="313" y="12"/>
                </a:cubicBezTo>
                <a:cubicBezTo>
                  <a:pt x="319" y="15"/>
                  <a:pt x="322" y="18"/>
                  <a:pt x="329" y="18"/>
                </a:cubicBezTo>
                <a:cubicBezTo>
                  <a:pt x="339" y="18"/>
                  <a:pt x="345" y="14"/>
                  <a:pt x="355" y="14"/>
                </a:cubicBezTo>
                <a:cubicBezTo>
                  <a:pt x="361" y="14"/>
                  <a:pt x="364" y="18"/>
                  <a:pt x="369" y="19"/>
                </a:cubicBezTo>
                <a:cubicBezTo>
                  <a:pt x="375" y="21"/>
                  <a:pt x="378" y="22"/>
                  <a:pt x="383" y="24"/>
                </a:cubicBezTo>
                <a:cubicBezTo>
                  <a:pt x="392" y="28"/>
                  <a:pt x="400" y="29"/>
                  <a:pt x="406" y="36"/>
                </a:cubicBezTo>
                <a:cubicBezTo>
                  <a:pt x="406" y="36"/>
                  <a:pt x="406" y="36"/>
                  <a:pt x="406" y="36"/>
                </a:cubicBezTo>
                <a:cubicBezTo>
                  <a:pt x="407" y="37"/>
                  <a:pt x="407" y="38"/>
                  <a:pt x="408" y="39"/>
                </a:cubicBezTo>
                <a:cubicBezTo>
                  <a:pt x="414" y="47"/>
                  <a:pt x="410" y="56"/>
                  <a:pt x="416" y="64"/>
                </a:cubicBezTo>
                <a:cubicBezTo>
                  <a:pt x="417" y="66"/>
                  <a:pt x="418" y="67"/>
                  <a:pt x="419" y="68"/>
                </a:cubicBezTo>
                <a:cubicBezTo>
                  <a:pt x="425" y="74"/>
                  <a:pt x="430" y="79"/>
                  <a:pt x="429" y="88"/>
                </a:cubicBezTo>
                <a:cubicBezTo>
                  <a:pt x="428" y="91"/>
                  <a:pt x="428" y="94"/>
                  <a:pt x="427" y="97"/>
                </a:cubicBezTo>
                <a:cubicBezTo>
                  <a:pt x="426" y="105"/>
                  <a:pt x="435" y="107"/>
                  <a:pt x="439" y="114"/>
                </a:cubicBezTo>
                <a:cubicBezTo>
                  <a:pt x="441" y="118"/>
                  <a:pt x="441" y="121"/>
                  <a:pt x="441" y="126"/>
                </a:cubicBezTo>
                <a:cubicBezTo>
                  <a:pt x="442" y="131"/>
                  <a:pt x="442" y="135"/>
                  <a:pt x="444" y="139"/>
                </a:cubicBezTo>
                <a:cubicBezTo>
                  <a:pt x="446" y="144"/>
                  <a:pt x="449" y="147"/>
                  <a:pt x="449" y="153"/>
                </a:cubicBezTo>
                <a:cubicBezTo>
                  <a:pt x="449" y="157"/>
                  <a:pt x="449" y="162"/>
                  <a:pt x="449" y="167"/>
                </a:cubicBezTo>
                <a:cubicBezTo>
                  <a:pt x="449" y="168"/>
                  <a:pt x="450" y="169"/>
                  <a:pt x="450" y="170"/>
                </a:cubicBezTo>
                <a:cubicBezTo>
                  <a:pt x="451" y="172"/>
                  <a:pt x="452" y="174"/>
                  <a:pt x="452" y="176"/>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25" name="Freeform 16"/>
          <p:cNvSpPr>
            <a:spLocks/>
          </p:cNvSpPr>
          <p:nvPr/>
        </p:nvSpPr>
        <p:spPr bwMode="auto">
          <a:xfrm>
            <a:off x="4227305" y="3504595"/>
            <a:ext cx="934295" cy="749384"/>
          </a:xfrm>
          <a:custGeom>
            <a:avLst/>
            <a:gdLst/>
            <a:ahLst/>
            <a:cxnLst>
              <a:cxn ang="0">
                <a:pos x="219" y="0"/>
              </a:cxn>
              <a:cxn ang="0">
                <a:pos x="235" y="12"/>
              </a:cxn>
              <a:cxn ang="0">
                <a:pos x="236" y="34"/>
              </a:cxn>
              <a:cxn ang="0">
                <a:pos x="244" y="54"/>
              </a:cxn>
              <a:cxn ang="0">
                <a:pos x="260" y="64"/>
              </a:cxn>
              <a:cxn ang="0">
                <a:pos x="281" y="87"/>
              </a:cxn>
              <a:cxn ang="0">
                <a:pos x="287" y="104"/>
              </a:cxn>
              <a:cxn ang="0">
                <a:pos x="297" y="105"/>
              </a:cxn>
              <a:cxn ang="0">
                <a:pos x="303" y="104"/>
              </a:cxn>
              <a:cxn ang="0">
                <a:pos x="316" y="111"/>
              </a:cxn>
              <a:cxn ang="0">
                <a:pos x="310" y="135"/>
              </a:cxn>
              <a:cxn ang="0">
                <a:pos x="316" y="152"/>
              </a:cxn>
              <a:cxn ang="0">
                <a:pos x="338" y="168"/>
              </a:cxn>
              <a:cxn ang="0">
                <a:pos x="355" y="185"/>
              </a:cxn>
              <a:cxn ang="0">
                <a:pos x="362" y="211"/>
              </a:cxn>
              <a:cxn ang="0">
                <a:pos x="368" y="218"/>
              </a:cxn>
              <a:cxn ang="0">
                <a:pos x="391" y="226"/>
              </a:cxn>
              <a:cxn ang="0">
                <a:pos x="393" y="229"/>
              </a:cxn>
              <a:cxn ang="0">
                <a:pos x="395" y="256"/>
              </a:cxn>
              <a:cxn ang="0">
                <a:pos x="392" y="260"/>
              </a:cxn>
              <a:cxn ang="0">
                <a:pos x="376" y="274"/>
              </a:cxn>
              <a:cxn ang="0">
                <a:pos x="371" y="283"/>
              </a:cxn>
              <a:cxn ang="0">
                <a:pos x="368" y="302"/>
              </a:cxn>
              <a:cxn ang="0">
                <a:pos x="367" y="312"/>
              </a:cxn>
              <a:cxn ang="0">
                <a:pos x="345" y="315"/>
              </a:cxn>
              <a:cxn ang="0">
                <a:pos x="334" y="317"/>
              </a:cxn>
              <a:cxn ang="0">
                <a:pos x="331" y="303"/>
              </a:cxn>
              <a:cxn ang="0">
                <a:pos x="337" y="287"/>
              </a:cxn>
              <a:cxn ang="0">
                <a:pos x="83" y="310"/>
              </a:cxn>
              <a:cxn ang="0">
                <a:pos x="80" y="272"/>
              </a:cxn>
              <a:cxn ang="0">
                <a:pos x="69" y="127"/>
              </a:cxn>
              <a:cxn ang="0">
                <a:pos x="57" y="112"/>
              </a:cxn>
              <a:cxn ang="0">
                <a:pos x="49" y="104"/>
              </a:cxn>
              <a:cxn ang="0">
                <a:pos x="43" y="87"/>
              </a:cxn>
              <a:cxn ang="0">
                <a:pos x="41" y="64"/>
              </a:cxn>
              <a:cxn ang="0">
                <a:pos x="23" y="50"/>
              </a:cxn>
              <a:cxn ang="0">
                <a:pos x="18" y="43"/>
              </a:cxn>
              <a:cxn ang="0">
                <a:pos x="3" y="25"/>
              </a:cxn>
            </a:cxnLst>
            <a:rect l="0" t="0" r="r" b="b"/>
            <a:pathLst>
              <a:path w="395" h="317">
                <a:moveTo>
                  <a:pt x="0" y="19"/>
                </a:moveTo>
                <a:cubicBezTo>
                  <a:pt x="126" y="12"/>
                  <a:pt x="219" y="0"/>
                  <a:pt x="219" y="0"/>
                </a:cubicBezTo>
                <a:cubicBezTo>
                  <a:pt x="223" y="8"/>
                  <a:pt x="227" y="8"/>
                  <a:pt x="235" y="12"/>
                </a:cubicBezTo>
                <a:cubicBezTo>
                  <a:pt x="235" y="12"/>
                  <a:pt x="235" y="12"/>
                  <a:pt x="235" y="12"/>
                </a:cubicBezTo>
                <a:cubicBezTo>
                  <a:pt x="235" y="15"/>
                  <a:pt x="235" y="19"/>
                  <a:pt x="235" y="23"/>
                </a:cubicBezTo>
                <a:cubicBezTo>
                  <a:pt x="235" y="27"/>
                  <a:pt x="236" y="30"/>
                  <a:pt x="236" y="34"/>
                </a:cubicBezTo>
                <a:cubicBezTo>
                  <a:pt x="237" y="39"/>
                  <a:pt x="236" y="43"/>
                  <a:pt x="238" y="48"/>
                </a:cubicBezTo>
                <a:cubicBezTo>
                  <a:pt x="239" y="51"/>
                  <a:pt x="242" y="52"/>
                  <a:pt x="244" y="54"/>
                </a:cubicBezTo>
                <a:cubicBezTo>
                  <a:pt x="246" y="56"/>
                  <a:pt x="248" y="57"/>
                  <a:pt x="250" y="59"/>
                </a:cubicBezTo>
                <a:cubicBezTo>
                  <a:pt x="254" y="61"/>
                  <a:pt x="257" y="61"/>
                  <a:pt x="260" y="64"/>
                </a:cubicBezTo>
                <a:cubicBezTo>
                  <a:pt x="266" y="69"/>
                  <a:pt x="270" y="71"/>
                  <a:pt x="275" y="77"/>
                </a:cubicBezTo>
                <a:cubicBezTo>
                  <a:pt x="278" y="80"/>
                  <a:pt x="279" y="83"/>
                  <a:pt x="281" y="87"/>
                </a:cubicBezTo>
                <a:cubicBezTo>
                  <a:pt x="283" y="91"/>
                  <a:pt x="284" y="94"/>
                  <a:pt x="285" y="98"/>
                </a:cubicBezTo>
                <a:cubicBezTo>
                  <a:pt x="286" y="101"/>
                  <a:pt x="287" y="102"/>
                  <a:pt x="287" y="104"/>
                </a:cubicBezTo>
                <a:cubicBezTo>
                  <a:pt x="288" y="107"/>
                  <a:pt x="287" y="110"/>
                  <a:pt x="290" y="110"/>
                </a:cubicBezTo>
                <a:cubicBezTo>
                  <a:pt x="293" y="110"/>
                  <a:pt x="295" y="108"/>
                  <a:pt x="297" y="105"/>
                </a:cubicBezTo>
                <a:cubicBezTo>
                  <a:pt x="298" y="104"/>
                  <a:pt x="298" y="102"/>
                  <a:pt x="299" y="102"/>
                </a:cubicBezTo>
                <a:cubicBezTo>
                  <a:pt x="301" y="102"/>
                  <a:pt x="302" y="104"/>
                  <a:pt x="303" y="104"/>
                </a:cubicBezTo>
                <a:cubicBezTo>
                  <a:pt x="305" y="105"/>
                  <a:pt x="307" y="106"/>
                  <a:pt x="309" y="107"/>
                </a:cubicBezTo>
                <a:cubicBezTo>
                  <a:pt x="312" y="108"/>
                  <a:pt x="316" y="108"/>
                  <a:pt x="316" y="111"/>
                </a:cubicBezTo>
                <a:cubicBezTo>
                  <a:pt x="316" y="116"/>
                  <a:pt x="315" y="120"/>
                  <a:pt x="313" y="125"/>
                </a:cubicBezTo>
                <a:cubicBezTo>
                  <a:pt x="312" y="129"/>
                  <a:pt x="310" y="131"/>
                  <a:pt x="310" y="135"/>
                </a:cubicBezTo>
                <a:cubicBezTo>
                  <a:pt x="310" y="139"/>
                  <a:pt x="311" y="141"/>
                  <a:pt x="312" y="144"/>
                </a:cubicBezTo>
                <a:cubicBezTo>
                  <a:pt x="314" y="147"/>
                  <a:pt x="314" y="149"/>
                  <a:pt x="316" y="152"/>
                </a:cubicBezTo>
                <a:cubicBezTo>
                  <a:pt x="320" y="156"/>
                  <a:pt x="325" y="157"/>
                  <a:pt x="329" y="160"/>
                </a:cubicBezTo>
                <a:cubicBezTo>
                  <a:pt x="333" y="163"/>
                  <a:pt x="335" y="165"/>
                  <a:pt x="338" y="168"/>
                </a:cubicBezTo>
                <a:cubicBezTo>
                  <a:pt x="341" y="170"/>
                  <a:pt x="343" y="171"/>
                  <a:pt x="346" y="173"/>
                </a:cubicBezTo>
                <a:cubicBezTo>
                  <a:pt x="350" y="177"/>
                  <a:pt x="352" y="181"/>
                  <a:pt x="355" y="185"/>
                </a:cubicBezTo>
                <a:cubicBezTo>
                  <a:pt x="359" y="191"/>
                  <a:pt x="362" y="194"/>
                  <a:pt x="362" y="201"/>
                </a:cubicBezTo>
                <a:cubicBezTo>
                  <a:pt x="362" y="204"/>
                  <a:pt x="362" y="207"/>
                  <a:pt x="362" y="211"/>
                </a:cubicBezTo>
                <a:cubicBezTo>
                  <a:pt x="362" y="212"/>
                  <a:pt x="363" y="213"/>
                  <a:pt x="364" y="215"/>
                </a:cubicBezTo>
                <a:cubicBezTo>
                  <a:pt x="365" y="216"/>
                  <a:pt x="366" y="217"/>
                  <a:pt x="368" y="218"/>
                </a:cubicBezTo>
                <a:cubicBezTo>
                  <a:pt x="371" y="221"/>
                  <a:pt x="372" y="224"/>
                  <a:pt x="376" y="225"/>
                </a:cubicBezTo>
                <a:cubicBezTo>
                  <a:pt x="381" y="227"/>
                  <a:pt x="388" y="224"/>
                  <a:pt x="391" y="226"/>
                </a:cubicBezTo>
                <a:cubicBezTo>
                  <a:pt x="391" y="226"/>
                  <a:pt x="391" y="226"/>
                  <a:pt x="391" y="226"/>
                </a:cubicBezTo>
                <a:cubicBezTo>
                  <a:pt x="392" y="226"/>
                  <a:pt x="393" y="227"/>
                  <a:pt x="393" y="229"/>
                </a:cubicBezTo>
                <a:cubicBezTo>
                  <a:pt x="393" y="236"/>
                  <a:pt x="393" y="244"/>
                  <a:pt x="393" y="251"/>
                </a:cubicBezTo>
                <a:cubicBezTo>
                  <a:pt x="393" y="253"/>
                  <a:pt x="395" y="254"/>
                  <a:pt x="395" y="256"/>
                </a:cubicBezTo>
                <a:cubicBezTo>
                  <a:pt x="395" y="258"/>
                  <a:pt x="393" y="259"/>
                  <a:pt x="392" y="260"/>
                </a:cubicBezTo>
                <a:cubicBezTo>
                  <a:pt x="392" y="260"/>
                  <a:pt x="392" y="260"/>
                  <a:pt x="392" y="260"/>
                </a:cubicBezTo>
                <a:cubicBezTo>
                  <a:pt x="389" y="262"/>
                  <a:pt x="387" y="263"/>
                  <a:pt x="384" y="265"/>
                </a:cubicBezTo>
                <a:cubicBezTo>
                  <a:pt x="380" y="268"/>
                  <a:pt x="380" y="271"/>
                  <a:pt x="376" y="274"/>
                </a:cubicBezTo>
                <a:cubicBezTo>
                  <a:pt x="376" y="275"/>
                  <a:pt x="375" y="275"/>
                  <a:pt x="374" y="275"/>
                </a:cubicBezTo>
                <a:cubicBezTo>
                  <a:pt x="373" y="278"/>
                  <a:pt x="373" y="280"/>
                  <a:pt x="371" y="283"/>
                </a:cubicBezTo>
                <a:cubicBezTo>
                  <a:pt x="370" y="287"/>
                  <a:pt x="368" y="289"/>
                  <a:pt x="368" y="293"/>
                </a:cubicBezTo>
                <a:cubicBezTo>
                  <a:pt x="368" y="296"/>
                  <a:pt x="368" y="299"/>
                  <a:pt x="368" y="302"/>
                </a:cubicBezTo>
                <a:cubicBezTo>
                  <a:pt x="368" y="306"/>
                  <a:pt x="368" y="309"/>
                  <a:pt x="367" y="312"/>
                </a:cubicBezTo>
                <a:cubicBezTo>
                  <a:pt x="367" y="312"/>
                  <a:pt x="367" y="312"/>
                  <a:pt x="367" y="312"/>
                </a:cubicBezTo>
                <a:cubicBezTo>
                  <a:pt x="364" y="312"/>
                  <a:pt x="361" y="312"/>
                  <a:pt x="357" y="312"/>
                </a:cubicBezTo>
                <a:cubicBezTo>
                  <a:pt x="352" y="312"/>
                  <a:pt x="350" y="314"/>
                  <a:pt x="345" y="315"/>
                </a:cubicBezTo>
                <a:cubicBezTo>
                  <a:pt x="342" y="315"/>
                  <a:pt x="340" y="315"/>
                  <a:pt x="338" y="316"/>
                </a:cubicBezTo>
                <a:cubicBezTo>
                  <a:pt x="336" y="316"/>
                  <a:pt x="335" y="317"/>
                  <a:pt x="334" y="317"/>
                </a:cubicBezTo>
                <a:cubicBezTo>
                  <a:pt x="333" y="317"/>
                  <a:pt x="332" y="317"/>
                  <a:pt x="331" y="317"/>
                </a:cubicBezTo>
                <a:cubicBezTo>
                  <a:pt x="331" y="311"/>
                  <a:pt x="331" y="308"/>
                  <a:pt x="331" y="303"/>
                </a:cubicBezTo>
                <a:cubicBezTo>
                  <a:pt x="331" y="298"/>
                  <a:pt x="333" y="296"/>
                  <a:pt x="335" y="291"/>
                </a:cubicBezTo>
                <a:cubicBezTo>
                  <a:pt x="335" y="290"/>
                  <a:pt x="337" y="289"/>
                  <a:pt x="337" y="287"/>
                </a:cubicBezTo>
                <a:cubicBezTo>
                  <a:pt x="337" y="283"/>
                  <a:pt x="334" y="281"/>
                  <a:pt x="330" y="281"/>
                </a:cubicBezTo>
                <a:cubicBezTo>
                  <a:pt x="83" y="310"/>
                  <a:pt x="83" y="310"/>
                  <a:pt x="83" y="310"/>
                </a:cubicBezTo>
                <a:cubicBezTo>
                  <a:pt x="83" y="310"/>
                  <a:pt x="83" y="310"/>
                  <a:pt x="83" y="310"/>
                </a:cubicBezTo>
                <a:cubicBezTo>
                  <a:pt x="80" y="272"/>
                  <a:pt x="80" y="272"/>
                  <a:pt x="80" y="272"/>
                </a:cubicBezTo>
                <a:cubicBezTo>
                  <a:pt x="80" y="272"/>
                  <a:pt x="80" y="272"/>
                  <a:pt x="80" y="272"/>
                </a:cubicBezTo>
                <a:cubicBezTo>
                  <a:pt x="69" y="127"/>
                  <a:pt x="69" y="127"/>
                  <a:pt x="69" y="127"/>
                </a:cubicBezTo>
                <a:cubicBezTo>
                  <a:pt x="66" y="122"/>
                  <a:pt x="64" y="118"/>
                  <a:pt x="62" y="113"/>
                </a:cubicBezTo>
                <a:cubicBezTo>
                  <a:pt x="60" y="112"/>
                  <a:pt x="59" y="112"/>
                  <a:pt x="57" y="112"/>
                </a:cubicBezTo>
                <a:cubicBezTo>
                  <a:pt x="55" y="112"/>
                  <a:pt x="54" y="113"/>
                  <a:pt x="53" y="112"/>
                </a:cubicBezTo>
                <a:cubicBezTo>
                  <a:pt x="50" y="110"/>
                  <a:pt x="50" y="107"/>
                  <a:pt x="49" y="104"/>
                </a:cubicBezTo>
                <a:cubicBezTo>
                  <a:pt x="48" y="101"/>
                  <a:pt x="47" y="99"/>
                  <a:pt x="45" y="97"/>
                </a:cubicBezTo>
                <a:cubicBezTo>
                  <a:pt x="43" y="94"/>
                  <a:pt x="43" y="91"/>
                  <a:pt x="43" y="87"/>
                </a:cubicBezTo>
                <a:cubicBezTo>
                  <a:pt x="43" y="81"/>
                  <a:pt x="47" y="78"/>
                  <a:pt x="47" y="72"/>
                </a:cubicBezTo>
                <a:cubicBezTo>
                  <a:pt x="47" y="68"/>
                  <a:pt x="44" y="66"/>
                  <a:pt x="41" y="64"/>
                </a:cubicBezTo>
                <a:cubicBezTo>
                  <a:pt x="38" y="61"/>
                  <a:pt x="37" y="59"/>
                  <a:pt x="34" y="58"/>
                </a:cubicBezTo>
                <a:cubicBezTo>
                  <a:pt x="30" y="56"/>
                  <a:pt x="27" y="53"/>
                  <a:pt x="23" y="50"/>
                </a:cubicBezTo>
                <a:cubicBezTo>
                  <a:pt x="23" y="50"/>
                  <a:pt x="23" y="50"/>
                  <a:pt x="23" y="50"/>
                </a:cubicBezTo>
                <a:cubicBezTo>
                  <a:pt x="21" y="48"/>
                  <a:pt x="20" y="46"/>
                  <a:pt x="18" y="43"/>
                </a:cubicBezTo>
                <a:cubicBezTo>
                  <a:pt x="11" y="38"/>
                  <a:pt x="6" y="35"/>
                  <a:pt x="3" y="27"/>
                </a:cubicBezTo>
                <a:cubicBezTo>
                  <a:pt x="3" y="26"/>
                  <a:pt x="4" y="26"/>
                  <a:pt x="3" y="25"/>
                </a:cubicBezTo>
                <a:cubicBezTo>
                  <a:pt x="3" y="22"/>
                  <a:pt x="2" y="20"/>
                  <a:pt x="0" y="19"/>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26" name="Freeform 17"/>
          <p:cNvSpPr>
            <a:spLocks/>
          </p:cNvSpPr>
          <p:nvPr/>
        </p:nvSpPr>
        <p:spPr bwMode="auto">
          <a:xfrm>
            <a:off x="3400065" y="3623816"/>
            <a:ext cx="1017019" cy="562038"/>
          </a:xfrm>
          <a:custGeom>
            <a:avLst/>
            <a:gdLst/>
            <a:ahLst/>
            <a:cxnLst>
              <a:cxn ang="0">
                <a:pos x="4" y="10"/>
              </a:cxn>
              <a:cxn ang="0">
                <a:pos x="373" y="0"/>
              </a:cxn>
              <a:cxn ang="0">
                <a:pos x="373" y="0"/>
              </a:cxn>
              <a:cxn ang="0">
                <a:pos x="384" y="8"/>
              </a:cxn>
              <a:cxn ang="0">
                <a:pos x="391" y="14"/>
              </a:cxn>
              <a:cxn ang="0">
                <a:pos x="397" y="22"/>
              </a:cxn>
              <a:cxn ang="0">
                <a:pos x="393" y="37"/>
              </a:cxn>
              <a:cxn ang="0">
                <a:pos x="395" y="47"/>
              </a:cxn>
              <a:cxn ang="0">
                <a:pos x="399" y="54"/>
              </a:cxn>
              <a:cxn ang="0">
                <a:pos x="403" y="62"/>
              </a:cxn>
              <a:cxn ang="0">
                <a:pos x="407" y="62"/>
              </a:cxn>
              <a:cxn ang="0">
                <a:pos x="412" y="63"/>
              </a:cxn>
              <a:cxn ang="0">
                <a:pos x="419" y="77"/>
              </a:cxn>
              <a:cxn ang="0">
                <a:pos x="430" y="222"/>
              </a:cxn>
              <a:cxn ang="0">
                <a:pos x="430" y="222"/>
              </a:cxn>
              <a:cxn ang="0">
                <a:pos x="0" y="234"/>
              </a:cxn>
              <a:cxn ang="0">
                <a:pos x="0" y="234"/>
              </a:cxn>
              <a:cxn ang="0">
                <a:pos x="4" y="10"/>
              </a:cxn>
            </a:cxnLst>
            <a:rect l="0" t="0" r="r" b="b"/>
            <a:pathLst>
              <a:path w="430" h="238">
                <a:moveTo>
                  <a:pt x="4" y="10"/>
                </a:moveTo>
                <a:cubicBezTo>
                  <a:pt x="215" y="12"/>
                  <a:pt x="373" y="0"/>
                  <a:pt x="373" y="0"/>
                </a:cubicBezTo>
                <a:cubicBezTo>
                  <a:pt x="373" y="0"/>
                  <a:pt x="373" y="0"/>
                  <a:pt x="373" y="0"/>
                </a:cubicBezTo>
                <a:cubicBezTo>
                  <a:pt x="377" y="3"/>
                  <a:pt x="380" y="6"/>
                  <a:pt x="384" y="8"/>
                </a:cubicBezTo>
                <a:cubicBezTo>
                  <a:pt x="387" y="9"/>
                  <a:pt x="388" y="11"/>
                  <a:pt x="391" y="14"/>
                </a:cubicBezTo>
                <a:cubicBezTo>
                  <a:pt x="394" y="16"/>
                  <a:pt x="397" y="18"/>
                  <a:pt x="397" y="22"/>
                </a:cubicBezTo>
                <a:cubicBezTo>
                  <a:pt x="397" y="28"/>
                  <a:pt x="393" y="31"/>
                  <a:pt x="393" y="37"/>
                </a:cubicBezTo>
                <a:cubicBezTo>
                  <a:pt x="393" y="41"/>
                  <a:pt x="393" y="44"/>
                  <a:pt x="395" y="47"/>
                </a:cubicBezTo>
                <a:cubicBezTo>
                  <a:pt x="397" y="49"/>
                  <a:pt x="398" y="51"/>
                  <a:pt x="399" y="54"/>
                </a:cubicBezTo>
                <a:cubicBezTo>
                  <a:pt x="400" y="57"/>
                  <a:pt x="400" y="60"/>
                  <a:pt x="403" y="62"/>
                </a:cubicBezTo>
                <a:cubicBezTo>
                  <a:pt x="404" y="63"/>
                  <a:pt x="405" y="62"/>
                  <a:pt x="407" y="62"/>
                </a:cubicBezTo>
                <a:cubicBezTo>
                  <a:pt x="409" y="62"/>
                  <a:pt x="410" y="62"/>
                  <a:pt x="412" y="63"/>
                </a:cubicBezTo>
                <a:cubicBezTo>
                  <a:pt x="414" y="68"/>
                  <a:pt x="416" y="72"/>
                  <a:pt x="419" y="77"/>
                </a:cubicBezTo>
                <a:cubicBezTo>
                  <a:pt x="430" y="222"/>
                  <a:pt x="430" y="222"/>
                  <a:pt x="430" y="222"/>
                </a:cubicBezTo>
                <a:cubicBezTo>
                  <a:pt x="430" y="222"/>
                  <a:pt x="430" y="222"/>
                  <a:pt x="430" y="222"/>
                </a:cubicBezTo>
                <a:cubicBezTo>
                  <a:pt x="430" y="222"/>
                  <a:pt x="221" y="238"/>
                  <a:pt x="0" y="234"/>
                </a:cubicBezTo>
                <a:cubicBezTo>
                  <a:pt x="0" y="234"/>
                  <a:pt x="0" y="234"/>
                  <a:pt x="0" y="234"/>
                </a:cubicBezTo>
                <a:cubicBezTo>
                  <a:pt x="4" y="10"/>
                  <a:pt x="4" y="10"/>
                  <a:pt x="4" y="1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27" name="Freeform 18"/>
          <p:cNvSpPr>
            <a:spLocks/>
          </p:cNvSpPr>
          <p:nvPr/>
        </p:nvSpPr>
        <p:spPr bwMode="auto">
          <a:xfrm>
            <a:off x="2716374" y="4256413"/>
            <a:ext cx="1907520" cy="1824798"/>
          </a:xfrm>
          <a:custGeom>
            <a:avLst/>
            <a:gdLst/>
            <a:ahLst/>
            <a:cxnLst>
              <a:cxn ang="0">
                <a:pos x="792" y="352"/>
              </a:cxn>
              <a:cxn ang="0">
                <a:pos x="803" y="400"/>
              </a:cxn>
              <a:cxn ang="0">
                <a:pos x="800" y="470"/>
              </a:cxn>
              <a:cxn ang="0">
                <a:pos x="767" y="490"/>
              </a:cxn>
              <a:cxn ang="0">
                <a:pos x="743" y="489"/>
              </a:cxn>
              <a:cxn ang="0">
                <a:pos x="727" y="485"/>
              </a:cxn>
              <a:cxn ang="0">
                <a:pos x="723" y="505"/>
              </a:cxn>
              <a:cxn ang="0">
                <a:pos x="713" y="520"/>
              </a:cxn>
              <a:cxn ang="0">
                <a:pos x="691" y="548"/>
              </a:cxn>
              <a:cxn ang="0">
                <a:pos x="653" y="559"/>
              </a:cxn>
              <a:cxn ang="0">
                <a:pos x="633" y="558"/>
              </a:cxn>
              <a:cxn ang="0">
                <a:pos x="619" y="575"/>
              </a:cxn>
              <a:cxn ang="0">
                <a:pos x="615" y="585"/>
              </a:cxn>
              <a:cxn ang="0">
                <a:pos x="587" y="601"/>
              </a:cxn>
              <a:cxn ang="0">
                <a:pos x="582" y="621"/>
              </a:cxn>
              <a:cxn ang="0">
                <a:pos x="568" y="629"/>
              </a:cxn>
              <a:cxn ang="0">
                <a:pos x="574" y="646"/>
              </a:cxn>
              <a:cxn ang="0">
                <a:pos x="569" y="658"/>
              </a:cxn>
              <a:cxn ang="0">
                <a:pos x="571" y="667"/>
              </a:cxn>
              <a:cxn ang="0">
                <a:pos x="567" y="701"/>
              </a:cxn>
              <a:cxn ang="0">
                <a:pos x="580" y="740"/>
              </a:cxn>
              <a:cxn ang="0">
                <a:pos x="591" y="763"/>
              </a:cxn>
              <a:cxn ang="0">
                <a:pos x="545" y="758"/>
              </a:cxn>
              <a:cxn ang="0">
                <a:pos x="495" y="746"/>
              </a:cxn>
              <a:cxn ang="0">
                <a:pos x="455" y="704"/>
              </a:cxn>
              <a:cxn ang="0">
                <a:pos x="435" y="652"/>
              </a:cxn>
              <a:cxn ang="0">
                <a:pos x="400" y="612"/>
              </a:cxn>
              <a:cxn ang="0">
                <a:pos x="363" y="555"/>
              </a:cxn>
              <a:cxn ang="0">
                <a:pos x="333" y="520"/>
              </a:cxn>
              <a:cxn ang="0">
                <a:pos x="286" y="491"/>
              </a:cxn>
              <a:cxn ang="0">
                <a:pos x="242" y="506"/>
              </a:cxn>
              <a:cxn ang="0">
                <a:pos x="211" y="538"/>
              </a:cxn>
              <a:cxn ang="0">
                <a:pos x="173" y="524"/>
              </a:cxn>
              <a:cxn ang="0">
                <a:pos x="126" y="490"/>
              </a:cxn>
              <a:cxn ang="0">
                <a:pos x="105" y="437"/>
              </a:cxn>
              <a:cxn ang="0">
                <a:pos x="81" y="403"/>
              </a:cxn>
              <a:cxn ang="0">
                <a:pos x="48" y="369"/>
              </a:cxn>
              <a:cxn ang="0">
                <a:pos x="13" y="330"/>
              </a:cxn>
              <a:cxn ang="0">
                <a:pos x="0" y="310"/>
              </a:cxn>
              <a:cxn ang="0">
                <a:pos x="404" y="4"/>
              </a:cxn>
              <a:cxn ang="0">
                <a:pos x="439" y="156"/>
              </a:cxn>
              <a:cxn ang="0">
                <a:pos x="458" y="158"/>
              </a:cxn>
              <a:cxn ang="0">
                <a:pos x="514" y="167"/>
              </a:cxn>
              <a:cxn ang="0">
                <a:pos x="539" y="189"/>
              </a:cxn>
              <a:cxn ang="0">
                <a:pos x="558" y="186"/>
              </a:cxn>
              <a:cxn ang="0">
                <a:pos x="586" y="188"/>
              </a:cxn>
              <a:cxn ang="0">
                <a:pos x="633" y="197"/>
              </a:cxn>
              <a:cxn ang="0">
                <a:pos x="665" y="181"/>
              </a:cxn>
              <a:cxn ang="0">
                <a:pos x="706" y="187"/>
              </a:cxn>
              <a:cxn ang="0">
                <a:pos x="757" y="199"/>
              </a:cxn>
            </a:cxnLst>
            <a:rect l="0" t="0" r="r" b="b"/>
            <a:pathLst>
              <a:path w="806" h="770">
                <a:moveTo>
                  <a:pt x="771" y="240"/>
                </a:moveTo>
                <a:cubicBezTo>
                  <a:pt x="774" y="317"/>
                  <a:pt x="774" y="317"/>
                  <a:pt x="774" y="317"/>
                </a:cubicBezTo>
                <a:cubicBezTo>
                  <a:pt x="779" y="327"/>
                  <a:pt x="781" y="334"/>
                  <a:pt x="787" y="344"/>
                </a:cubicBezTo>
                <a:cubicBezTo>
                  <a:pt x="788" y="347"/>
                  <a:pt x="790" y="348"/>
                  <a:pt x="792" y="352"/>
                </a:cubicBezTo>
                <a:cubicBezTo>
                  <a:pt x="794" y="354"/>
                  <a:pt x="795" y="356"/>
                  <a:pt x="797" y="359"/>
                </a:cubicBezTo>
                <a:cubicBezTo>
                  <a:pt x="798" y="362"/>
                  <a:pt x="800" y="363"/>
                  <a:pt x="801" y="365"/>
                </a:cubicBezTo>
                <a:cubicBezTo>
                  <a:pt x="805" y="372"/>
                  <a:pt x="806" y="376"/>
                  <a:pt x="806" y="383"/>
                </a:cubicBezTo>
                <a:cubicBezTo>
                  <a:pt x="806" y="390"/>
                  <a:pt x="806" y="394"/>
                  <a:pt x="803" y="400"/>
                </a:cubicBezTo>
                <a:cubicBezTo>
                  <a:pt x="801" y="405"/>
                  <a:pt x="797" y="408"/>
                  <a:pt x="797" y="414"/>
                </a:cubicBezTo>
                <a:cubicBezTo>
                  <a:pt x="797" y="422"/>
                  <a:pt x="801" y="425"/>
                  <a:pt x="801" y="433"/>
                </a:cubicBezTo>
                <a:cubicBezTo>
                  <a:pt x="801" y="446"/>
                  <a:pt x="800" y="454"/>
                  <a:pt x="800" y="468"/>
                </a:cubicBezTo>
                <a:cubicBezTo>
                  <a:pt x="800" y="468"/>
                  <a:pt x="800" y="469"/>
                  <a:pt x="800" y="470"/>
                </a:cubicBezTo>
                <a:cubicBezTo>
                  <a:pt x="800" y="473"/>
                  <a:pt x="800" y="474"/>
                  <a:pt x="799" y="477"/>
                </a:cubicBezTo>
                <a:cubicBezTo>
                  <a:pt x="799" y="477"/>
                  <a:pt x="799" y="477"/>
                  <a:pt x="799" y="477"/>
                </a:cubicBezTo>
                <a:cubicBezTo>
                  <a:pt x="793" y="479"/>
                  <a:pt x="788" y="481"/>
                  <a:pt x="781" y="484"/>
                </a:cubicBezTo>
                <a:cubicBezTo>
                  <a:pt x="776" y="486"/>
                  <a:pt x="772" y="487"/>
                  <a:pt x="767" y="490"/>
                </a:cubicBezTo>
                <a:cubicBezTo>
                  <a:pt x="761" y="494"/>
                  <a:pt x="757" y="497"/>
                  <a:pt x="750" y="499"/>
                </a:cubicBezTo>
                <a:cubicBezTo>
                  <a:pt x="746" y="500"/>
                  <a:pt x="744" y="500"/>
                  <a:pt x="740" y="501"/>
                </a:cubicBezTo>
                <a:cubicBezTo>
                  <a:pt x="742" y="499"/>
                  <a:pt x="745" y="498"/>
                  <a:pt x="745" y="495"/>
                </a:cubicBezTo>
                <a:cubicBezTo>
                  <a:pt x="745" y="492"/>
                  <a:pt x="745" y="490"/>
                  <a:pt x="743" y="489"/>
                </a:cubicBezTo>
                <a:cubicBezTo>
                  <a:pt x="741" y="487"/>
                  <a:pt x="739" y="487"/>
                  <a:pt x="737" y="485"/>
                </a:cubicBezTo>
                <a:cubicBezTo>
                  <a:pt x="736" y="484"/>
                  <a:pt x="737" y="482"/>
                  <a:pt x="737" y="480"/>
                </a:cubicBezTo>
                <a:cubicBezTo>
                  <a:pt x="737" y="478"/>
                  <a:pt x="737" y="477"/>
                  <a:pt x="738" y="475"/>
                </a:cubicBezTo>
                <a:cubicBezTo>
                  <a:pt x="732" y="477"/>
                  <a:pt x="731" y="481"/>
                  <a:pt x="727" y="485"/>
                </a:cubicBezTo>
                <a:cubicBezTo>
                  <a:pt x="726" y="486"/>
                  <a:pt x="726" y="487"/>
                  <a:pt x="725" y="487"/>
                </a:cubicBezTo>
                <a:cubicBezTo>
                  <a:pt x="724" y="487"/>
                  <a:pt x="723" y="488"/>
                  <a:pt x="721" y="488"/>
                </a:cubicBezTo>
                <a:cubicBezTo>
                  <a:pt x="723" y="491"/>
                  <a:pt x="724" y="492"/>
                  <a:pt x="724" y="496"/>
                </a:cubicBezTo>
                <a:cubicBezTo>
                  <a:pt x="724" y="499"/>
                  <a:pt x="723" y="502"/>
                  <a:pt x="723" y="505"/>
                </a:cubicBezTo>
                <a:cubicBezTo>
                  <a:pt x="722" y="508"/>
                  <a:pt x="722" y="510"/>
                  <a:pt x="720" y="513"/>
                </a:cubicBezTo>
                <a:cubicBezTo>
                  <a:pt x="720" y="514"/>
                  <a:pt x="720" y="514"/>
                  <a:pt x="720" y="515"/>
                </a:cubicBezTo>
                <a:cubicBezTo>
                  <a:pt x="719" y="515"/>
                  <a:pt x="718" y="515"/>
                  <a:pt x="718" y="515"/>
                </a:cubicBezTo>
                <a:cubicBezTo>
                  <a:pt x="716" y="517"/>
                  <a:pt x="714" y="518"/>
                  <a:pt x="713" y="520"/>
                </a:cubicBezTo>
                <a:cubicBezTo>
                  <a:pt x="710" y="523"/>
                  <a:pt x="710" y="525"/>
                  <a:pt x="708" y="528"/>
                </a:cubicBezTo>
                <a:cubicBezTo>
                  <a:pt x="706" y="531"/>
                  <a:pt x="704" y="533"/>
                  <a:pt x="702" y="536"/>
                </a:cubicBezTo>
                <a:cubicBezTo>
                  <a:pt x="702" y="537"/>
                  <a:pt x="702" y="539"/>
                  <a:pt x="700" y="540"/>
                </a:cubicBezTo>
                <a:cubicBezTo>
                  <a:pt x="698" y="544"/>
                  <a:pt x="695" y="545"/>
                  <a:pt x="691" y="548"/>
                </a:cubicBezTo>
                <a:cubicBezTo>
                  <a:pt x="688" y="550"/>
                  <a:pt x="687" y="553"/>
                  <a:pt x="684" y="555"/>
                </a:cubicBezTo>
                <a:cubicBezTo>
                  <a:pt x="680" y="558"/>
                  <a:pt x="678" y="558"/>
                  <a:pt x="674" y="558"/>
                </a:cubicBezTo>
                <a:cubicBezTo>
                  <a:pt x="669" y="560"/>
                  <a:pt x="666" y="560"/>
                  <a:pt x="660" y="560"/>
                </a:cubicBezTo>
                <a:cubicBezTo>
                  <a:pt x="657" y="560"/>
                  <a:pt x="655" y="560"/>
                  <a:pt x="653" y="559"/>
                </a:cubicBezTo>
                <a:cubicBezTo>
                  <a:pt x="650" y="559"/>
                  <a:pt x="649" y="557"/>
                  <a:pt x="647" y="557"/>
                </a:cubicBezTo>
                <a:cubicBezTo>
                  <a:pt x="645" y="557"/>
                  <a:pt x="644" y="558"/>
                  <a:pt x="643" y="559"/>
                </a:cubicBezTo>
                <a:cubicBezTo>
                  <a:pt x="641" y="560"/>
                  <a:pt x="640" y="561"/>
                  <a:pt x="638" y="561"/>
                </a:cubicBezTo>
                <a:cubicBezTo>
                  <a:pt x="636" y="561"/>
                  <a:pt x="635" y="560"/>
                  <a:pt x="633" y="558"/>
                </a:cubicBezTo>
                <a:cubicBezTo>
                  <a:pt x="631" y="559"/>
                  <a:pt x="631" y="559"/>
                  <a:pt x="631" y="559"/>
                </a:cubicBezTo>
                <a:cubicBezTo>
                  <a:pt x="632" y="564"/>
                  <a:pt x="632" y="569"/>
                  <a:pt x="637" y="571"/>
                </a:cubicBezTo>
                <a:cubicBezTo>
                  <a:pt x="629" y="573"/>
                  <a:pt x="626" y="577"/>
                  <a:pt x="619" y="581"/>
                </a:cubicBezTo>
                <a:cubicBezTo>
                  <a:pt x="619" y="578"/>
                  <a:pt x="619" y="577"/>
                  <a:pt x="619" y="575"/>
                </a:cubicBezTo>
                <a:cubicBezTo>
                  <a:pt x="616" y="575"/>
                  <a:pt x="616" y="575"/>
                  <a:pt x="616" y="575"/>
                </a:cubicBezTo>
                <a:cubicBezTo>
                  <a:pt x="613" y="576"/>
                  <a:pt x="610" y="577"/>
                  <a:pt x="610" y="581"/>
                </a:cubicBezTo>
                <a:cubicBezTo>
                  <a:pt x="610" y="585"/>
                  <a:pt x="610" y="585"/>
                  <a:pt x="610" y="585"/>
                </a:cubicBezTo>
                <a:cubicBezTo>
                  <a:pt x="615" y="585"/>
                  <a:pt x="615" y="585"/>
                  <a:pt x="615" y="585"/>
                </a:cubicBezTo>
                <a:cubicBezTo>
                  <a:pt x="610" y="587"/>
                  <a:pt x="609" y="590"/>
                  <a:pt x="606" y="593"/>
                </a:cubicBezTo>
                <a:cubicBezTo>
                  <a:pt x="602" y="596"/>
                  <a:pt x="599" y="597"/>
                  <a:pt x="596" y="601"/>
                </a:cubicBezTo>
                <a:cubicBezTo>
                  <a:pt x="595" y="603"/>
                  <a:pt x="594" y="605"/>
                  <a:pt x="593" y="607"/>
                </a:cubicBezTo>
                <a:cubicBezTo>
                  <a:pt x="591" y="604"/>
                  <a:pt x="589" y="602"/>
                  <a:pt x="587" y="601"/>
                </a:cubicBezTo>
                <a:cubicBezTo>
                  <a:pt x="586" y="603"/>
                  <a:pt x="585" y="604"/>
                  <a:pt x="584" y="606"/>
                </a:cubicBezTo>
                <a:cubicBezTo>
                  <a:pt x="583" y="608"/>
                  <a:pt x="582" y="609"/>
                  <a:pt x="582" y="610"/>
                </a:cubicBezTo>
                <a:cubicBezTo>
                  <a:pt x="582" y="612"/>
                  <a:pt x="584" y="613"/>
                  <a:pt x="586" y="613"/>
                </a:cubicBezTo>
                <a:cubicBezTo>
                  <a:pt x="585" y="616"/>
                  <a:pt x="583" y="618"/>
                  <a:pt x="582" y="621"/>
                </a:cubicBezTo>
                <a:cubicBezTo>
                  <a:pt x="581" y="623"/>
                  <a:pt x="581" y="626"/>
                  <a:pt x="579" y="626"/>
                </a:cubicBezTo>
                <a:cubicBezTo>
                  <a:pt x="578" y="626"/>
                  <a:pt x="577" y="625"/>
                  <a:pt x="576" y="625"/>
                </a:cubicBezTo>
                <a:cubicBezTo>
                  <a:pt x="575" y="625"/>
                  <a:pt x="574" y="625"/>
                  <a:pt x="573" y="626"/>
                </a:cubicBezTo>
                <a:cubicBezTo>
                  <a:pt x="571" y="626"/>
                  <a:pt x="568" y="626"/>
                  <a:pt x="568" y="629"/>
                </a:cubicBezTo>
                <a:cubicBezTo>
                  <a:pt x="568" y="630"/>
                  <a:pt x="569" y="631"/>
                  <a:pt x="570" y="632"/>
                </a:cubicBezTo>
                <a:cubicBezTo>
                  <a:pt x="571" y="634"/>
                  <a:pt x="572" y="636"/>
                  <a:pt x="574" y="636"/>
                </a:cubicBezTo>
                <a:cubicBezTo>
                  <a:pt x="575" y="636"/>
                  <a:pt x="576" y="634"/>
                  <a:pt x="578" y="633"/>
                </a:cubicBezTo>
                <a:cubicBezTo>
                  <a:pt x="577" y="639"/>
                  <a:pt x="576" y="641"/>
                  <a:pt x="574" y="646"/>
                </a:cubicBezTo>
                <a:cubicBezTo>
                  <a:pt x="573" y="649"/>
                  <a:pt x="572" y="651"/>
                  <a:pt x="572" y="655"/>
                </a:cubicBezTo>
                <a:cubicBezTo>
                  <a:pt x="572" y="657"/>
                  <a:pt x="572" y="658"/>
                  <a:pt x="572" y="660"/>
                </a:cubicBezTo>
                <a:cubicBezTo>
                  <a:pt x="572" y="657"/>
                  <a:pt x="572" y="657"/>
                  <a:pt x="572" y="657"/>
                </a:cubicBezTo>
                <a:cubicBezTo>
                  <a:pt x="571" y="657"/>
                  <a:pt x="570" y="658"/>
                  <a:pt x="569" y="658"/>
                </a:cubicBezTo>
                <a:cubicBezTo>
                  <a:pt x="567" y="658"/>
                  <a:pt x="566" y="657"/>
                  <a:pt x="565" y="657"/>
                </a:cubicBezTo>
                <a:cubicBezTo>
                  <a:pt x="562" y="657"/>
                  <a:pt x="558" y="659"/>
                  <a:pt x="558" y="662"/>
                </a:cubicBezTo>
                <a:cubicBezTo>
                  <a:pt x="558" y="666"/>
                  <a:pt x="562" y="669"/>
                  <a:pt x="566" y="669"/>
                </a:cubicBezTo>
                <a:cubicBezTo>
                  <a:pt x="568" y="669"/>
                  <a:pt x="569" y="668"/>
                  <a:pt x="571" y="667"/>
                </a:cubicBezTo>
                <a:cubicBezTo>
                  <a:pt x="571" y="683"/>
                  <a:pt x="571" y="683"/>
                  <a:pt x="571" y="683"/>
                </a:cubicBezTo>
                <a:cubicBezTo>
                  <a:pt x="571" y="686"/>
                  <a:pt x="569" y="688"/>
                  <a:pt x="566" y="691"/>
                </a:cubicBezTo>
                <a:cubicBezTo>
                  <a:pt x="566" y="692"/>
                  <a:pt x="565" y="692"/>
                  <a:pt x="565" y="693"/>
                </a:cubicBezTo>
                <a:cubicBezTo>
                  <a:pt x="565" y="696"/>
                  <a:pt x="566" y="698"/>
                  <a:pt x="567" y="701"/>
                </a:cubicBezTo>
                <a:cubicBezTo>
                  <a:pt x="569" y="704"/>
                  <a:pt x="569" y="707"/>
                  <a:pt x="569" y="710"/>
                </a:cubicBezTo>
                <a:cubicBezTo>
                  <a:pt x="570" y="715"/>
                  <a:pt x="570" y="718"/>
                  <a:pt x="572" y="722"/>
                </a:cubicBezTo>
                <a:cubicBezTo>
                  <a:pt x="574" y="725"/>
                  <a:pt x="576" y="728"/>
                  <a:pt x="577" y="731"/>
                </a:cubicBezTo>
                <a:cubicBezTo>
                  <a:pt x="578" y="734"/>
                  <a:pt x="580" y="736"/>
                  <a:pt x="580" y="740"/>
                </a:cubicBezTo>
                <a:cubicBezTo>
                  <a:pt x="580" y="750"/>
                  <a:pt x="580" y="750"/>
                  <a:pt x="580" y="750"/>
                </a:cubicBezTo>
                <a:cubicBezTo>
                  <a:pt x="580" y="752"/>
                  <a:pt x="579" y="754"/>
                  <a:pt x="580" y="756"/>
                </a:cubicBezTo>
                <a:cubicBezTo>
                  <a:pt x="583" y="759"/>
                  <a:pt x="586" y="758"/>
                  <a:pt x="591" y="758"/>
                </a:cubicBezTo>
                <a:cubicBezTo>
                  <a:pt x="591" y="760"/>
                  <a:pt x="591" y="762"/>
                  <a:pt x="591" y="763"/>
                </a:cubicBezTo>
                <a:cubicBezTo>
                  <a:pt x="591" y="763"/>
                  <a:pt x="591" y="763"/>
                  <a:pt x="591" y="763"/>
                </a:cubicBezTo>
                <a:cubicBezTo>
                  <a:pt x="585" y="765"/>
                  <a:pt x="578" y="767"/>
                  <a:pt x="571" y="768"/>
                </a:cubicBezTo>
                <a:cubicBezTo>
                  <a:pt x="563" y="770"/>
                  <a:pt x="560" y="762"/>
                  <a:pt x="553" y="759"/>
                </a:cubicBezTo>
                <a:cubicBezTo>
                  <a:pt x="550" y="758"/>
                  <a:pt x="548" y="758"/>
                  <a:pt x="545" y="758"/>
                </a:cubicBezTo>
                <a:cubicBezTo>
                  <a:pt x="541" y="758"/>
                  <a:pt x="538" y="758"/>
                  <a:pt x="534" y="757"/>
                </a:cubicBezTo>
                <a:cubicBezTo>
                  <a:pt x="529" y="757"/>
                  <a:pt x="526" y="757"/>
                  <a:pt x="522" y="755"/>
                </a:cubicBezTo>
                <a:cubicBezTo>
                  <a:pt x="519" y="753"/>
                  <a:pt x="518" y="750"/>
                  <a:pt x="514" y="749"/>
                </a:cubicBezTo>
                <a:cubicBezTo>
                  <a:pt x="507" y="746"/>
                  <a:pt x="502" y="749"/>
                  <a:pt x="495" y="746"/>
                </a:cubicBezTo>
                <a:cubicBezTo>
                  <a:pt x="493" y="745"/>
                  <a:pt x="492" y="744"/>
                  <a:pt x="491" y="743"/>
                </a:cubicBezTo>
                <a:cubicBezTo>
                  <a:pt x="485" y="740"/>
                  <a:pt x="481" y="739"/>
                  <a:pt x="476" y="736"/>
                </a:cubicBezTo>
                <a:cubicBezTo>
                  <a:pt x="468" y="733"/>
                  <a:pt x="461" y="731"/>
                  <a:pt x="459" y="723"/>
                </a:cubicBezTo>
                <a:cubicBezTo>
                  <a:pt x="457" y="716"/>
                  <a:pt x="458" y="710"/>
                  <a:pt x="455" y="704"/>
                </a:cubicBezTo>
                <a:cubicBezTo>
                  <a:pt x="454" y="701"/>
                  <a:pt x="452" y="700"/>
                  <a:pt x="450" y="698"/>
                </a:cubicBezTo>
                <a:cubicBezTo>
                  <a:pt x="447" y="693"/>
                  <a:pt x="446" y="690"/>
                  <a:pt x="444" y="684"/>
                </a:cubicBezTo>
                <a:cubicBezTo>
                  <a:pt x="442" y="676"/>
                  <a:pt x="442" y="671"/>
                  <a:pt x="439" y="663"/>
                </a:cubicBezTo>
                <a:cubicBezTo>
                  <a:pt x="438" y="659"/>
                  <a:pt x="437" y="656"/>
                  <a:pt x="435" y="652"/>
                </a:cubicBezTo>
                <a:cubicBezTo>
                  <a:pt x="434" y="649"/>
                  <a:pt x="434" y="647"/>
                  <a:pt x="432" y="645"/>
                </a:cubicBezTo>
                <a:cubicBezTo>
                  <a:pt x="428" y="637"/>
                  <a:pt x="420" y="638"/>
                  <a:pt x="414" y="631"/>
                </a:cubicBezTo>
                <a:cubicBezTo>
                  <a:pt x="412" y="630"/>
                  <a:pt x="411" y="628"/>
                  <a:pt x="410" y="626"/>
                </a:cubicBezTo>
                <a:cubicBezTo>
                  <a:pt x="406" y="620"/>
                  <a:pt x="404" y="618"/>
                  <a:pt x="400" y="612"/>
                </a:cubicBezTo>
                <a:cubicBezTo>
                  <a:pt x="397" y="607"/>
                  <a:pt x="395" y="604"/>
                  <a:pt x="391" y="599"/>
                </a:cubicBezTo>
                <a:cubicBezTo>
                  <a:pt x="388" y="594"/>
                  <a:pt x="384" y="593"/>
                  <a:pt x="380" y="588"/>
                </a:cubicBezTo>
                <a:cubicBezTo>
                  <a:pt x="377" y="583"/>
                  <a:pt x="375" y="580"/>
                  <a:pt x="373" y="574"/>
                </a:cubicBezTo>
                <a:cubicBezTo>
                  <a:pt x="370" y="567"/>
                  <a:pt x="368" y="562"/>
                  <a:pt x="363" y="555"/>
                </a:cubicBezTo>
                <a:cubicBezTo>
                  <a:pt x="360" y="549"/>
                  <a:pt x="358" y="546"/>
                  <a:pt x="354" y="541"/>
                </a:cubicBezTo>
                <a:cubicBezTo>
                  <a:pt x="352" y="538"/>
                  <a:pt x="350" y="537"/>
                  <a:pt x="347" y="535"/>
                </a:cubicBezTo>
                <a:cubicBezTo>
                  <a:pt x="343" y="533"/>
                  <a:pt x="342" y="531"/>
                  <a:pt x="338" y="528"/>
                </a:cubicBezTo>
                <a:cubicBezTo>
                  <a:pt x="336" y="525"/>
                  <a:pt x="335" y="523"/>
                  <a:pt x="333" y="520"/>
                </a:cubicBezTo>
                <a:cubicBezTo>
                  <a:pt x="331" y="517"/>
                  <a:pt x="328" y="516"/>
                  <a:pt x="326" y="513"/>
                </a:cubicBezTo>
                <a:cubicBezTo>
                  <a:pt x="324" y="510"/>
                  <a:pt x="323" y="507"/>
                  <a:pt x="320" y="503"/>
                </a:cubicBezTo>
                <a:cubicBezTo>
                  <a:pt x="315" y="498"/>
                  <a:pt x="310" y="498"/>
                  <a:pt x="303" y="496"/>
                </a:cubicBezTo>
                <a:cubicBezTo>
                  <a:pt x="297" y="494"/>
                  <a:pt x="293" y="491"/>
                  <a:pt x="286" y="491"/>
                </a:cubicBezTo>
                <a:cubicBezTo>
                  <a:pt x="282" y="491"/>
                  <a:pt x="278" y="491"/>
                  <a:pt x="274" y="491"/>
                </a:cubicBezTo>
                <a:cubicBezTo>
                  <a:pt x="269" y="491"/>
                  <a:pt x="267" y="492"/>
                  <a:pt x="264" y="495"/>
                </a:cubicBezTo>
                <a:cubicBezTo>
                  <a:pt x="259" y="500"/>
                  <a:pt x="254" y="501"/>
                  <a:pt x="247" y="504"/>
                </a:cubicBezTo>
                <a:cubicBezTo>
                  <a:pt x="245" y="505"/>
                  <a:pt x="243" y="504"/>
                  <a:pt x="242" y="506"/>
                </a:cubicBezTo>
                <a:cubicBezTo>
                  <a:pt x="241" y="506"/>
                  <a:pt x="241" y="507"/>
                  <a:pt x="241" y="508"/>
                </a:cubicBezTo>
                <a:cubicBezTo>
                  <a:pt x="237" y="513"/>
                  <a:pt x="233" y="515"/>
                  <a:pt x="229" y="520"/>
                </a:cubicBezTo>
                <a:cubicBezTo>
                  <a:pt x="227" y="525"/>
                  <a:pt x="228" y="530"/>
                  <a:pt x="224" y="532"/>
                </a:cubicBezTo>
                <a:cubicBezTo>
                  <a:pt x="219" y="535"/>
                  <a:pt x="214" y="534"/>
                  <a:pt x="211" y="538"/>
                </a:cubicBezTo>
                <a:cubicBezTo>
                  <a:pt x="210" y="539"/>
                  <a:pt x="210" y="541"/>
                  <a:pt x="210" y="542"/>
                </a:cubicBezTo>
                <a:cubicBezTo>
                  <a:pt x="209" y="543"/>
                  <a:pt x="207" y="543"/>
                  <a:pt x="206" y="543"/>
                </a:cubicBezTo>
                <a:cubicBezTo>
                  <a:pt x="203" y="542"/>
                  <a:pt x="202" y="541"/>
                  <a:pt x="200" y="541"/>
                </a:cubicBezTo>
                <a:cubicBezTo>
                  <a:pt x="188" y="536"/>
                  <a:pt x="183" y="531"/>
                  <a:pt x="173" y="524"/>
                </a:cubicBezTo>
                <a:cubicBezTo>
                  <a:pt x="169" y="521"/>
                  <a:pt x="167" y="520"/>
                  <a:pt x="163" y="518"/>
                </a:cubicBezTo>
                <a:cubicBezTo>
                  <a:pt x="157" y="516"/>
                  <a:pt x="153" y="517"/>
                  <a:pt x="148" y="514"/>
                </a:cubicBezTo>
                <a:cubicBezTo>
                  <a:pt x="143" y="511"/>
                  <a:pt x="142" y="506"/>
                  <a:pt x="139" y="501"/>
                </a:cubicBezTo>
                <a:cubicBezTo>
                  <a:pt x="135" y="496"/>
                  <a:pt x="131" y="494"/>
                  <a:pt x="126" y="490"/>
                </a:cubicBezTo>
                <a:cubicBezTo>
                  <a:pt x="123" y="488"/>
                  <a:pt x="122" y="485"/>
                  <a:pt x="120" y="481"/>
                </a:cubicBezTo>
                <a:cubicBezTo>
                  <a:pt x="118" y="477"/>
                  <a:pt x="116" y="476"/>
                  <a:pt x="115" y="471"/>
                </a:cubicBezTo>
                <a:cubicBezTo>
                  <a:pt x="114" y="469"/>
                  <a:pt x="115" y="467"/>
                  <a:pt x="115" y="464"/>
                </a:cubicBezTo>
                <a:cubicBezTo>
                  <a:pt x="114" y="452"/>
                  <a:pt x="110" y="447"/>
                  <a:pt x="105" y="437"/>
                </a:cubicBezTo>
                <a:cubicBezTo>
                  <a:pt x="103" y="434"/>
                  <a:pt x="102" y="432"/>
                  <a:pt x="101" y="429"/>
                </a:cubicBezTo>
                <a:cubicBezTo>
                  <a:pt x="99" y="426"/>
                  <a:pt x="97" y="424"/>
                  <a:pt x="96" y="421"/>
                </a:cubicBezTo>
                <a:cubicBezTo>
                  <a:pt x="95" y="418"/>
                  <a:pt x="95" y="415"/>
                  <a:pt x="94" y="411"/>
                </a:cubicBezTo>
                <a:cubicBezTo>
                  <a:pt x="91" y="406"/>
                  <a:pt x="86" y="406"/>
                  <a:pt x="81" y="403"/>
                </a:cubicBezTo>
                <a:cubicBezTo>
                  <a:pt x="75" y="400"/>
                  <a:pt x="73" y="396"/>
                  <a:pt x="67" y="392"/>
                </a:cubicBezTo>
                <a:cubicBezTo>
                  <a:pt x="63" y="389"/>
                  <a:pt x="61" y="387"/>
                  <a:pt x="56" y="384"/>
                </a:cubicBezTo>
                <a:cubicBezTo>
                  <a:pt x="54" y="383"/>
                  <a:pt x="53" y="383"/>
                  <a:pt x="52" y="381"/>
                </a:cubicBezTo>
                <a:cubicBezTo>
                  <a:pt x="49" y="377"/>
                  <a:pt x="49" y="374"/>
                  <a:pt x="48" y="369"/>
                </a:cubicBezTo>
                <a:cubicBezTo>
                  <a:pt x="47" y="364"/>
                  <a:pt x="47" y="360"/>
                  <a:pt x="44" y="357"/>
                </a:cubicBezTo>
                <a:cubicBezTo>
                  <a:pt x="38" y="353"/>
                  <a:pt x="33" y="354"/>
                  <a:pt x="28" y="350"/>
                </a:cubicBezTo>
                <a:cubicBezTo>
                  <a:pt x="24" y="346"/>
                  <a:pt x="24" y="341"/>
                  <a:pt x="21" y="337"/>
                </a:cubicBezTo>
                <a:cubicBezTo>
                  <a:pt x="19" y="334"/>
                  <a:pt x="17" y="332"/>
                  <a:pt x="13" y="330"/>
                </a:cubicBezTo>
                <a:cubicBezTo>
                  <a:pt x="13" y="330"/>
                  <a:pt x="13" y="330"/>
                  <a:pt x="13" y="330"/>
                </a:cubicBezTo>
                <a:cubicBezTo>
                  <a:pt x="11" y="327"/>
                  <a:pt x="10" y="324"/>
                  <a:pt x="7" y="321"/>
                </a:cubicBezTo>
                <a:cubicBezTo>
                  <a:pt x="6" y="319"/>
                  <a:pt x="5" y="319"/>
                  <a:pt x="4" y="318"/>
                </a:cubicBezTo>
                <a:cubicBezTo>
                  <a:pt x="1" y="316"/>
                  <a:pt x="1" y="313"/>
                  <a:pt x="0" y="310"/>
                </a:cubicBezTo>
                <a:cubicBezTo>
                  <a:pt x="223" y="324"/>
                  <a:pt x="223" y="324"/>
                  <a:pt x="223" y="324"/>
                </a:cubicBezTo>
                <a:cubicBezTo>
                  <a:pt x="230" y="0"/>
                  <a:pt x="230" y="0"/>
                  <a:pt x="230" y="0"/>
                </a:cubicBezTo>
                <a:cubicBezTo>
                  <a:pt x="230" y="0"/>
                  <a:pt x="230" y="0"/>
                  <a:pt x="230" y="0"/>
                </a:cubicBezTo>
                <a:cubicBezTo>
                  <a:pt x="404" y="4"/>
                  <a:pt x="404" y="4"/>
                  <a:pt x="404" y="4"/>
                </a:cubicBezTo>
                <a:cubicBezTo>
                  <a:pt x="404" y="142"/>
                  <a:pt x="404" y="142"/>
                  <a:pt x="404" y="142"/>
                </a:cubicBezTo>
                <a:cubicBezTo>
                  <a:pt x="411" y="143"/>
                  <a:pt x="415" y="143"/>
                  <a:pt x="423" y="145"/>
                </a:cubicBezTo>
                <a:cubicBezTo>
                  <a:pt x="426" y="146"/>
                  <a:pt x="428" y="147"/>
                  <a:pt x="431" y="148"/>
                </a:cubicBezTo>
                <a:cubicBezTo>
                  <a:pt x="434" y="151"/>
                  <a:pt x="435" y="156"/>
                  <a:pt x="439" y="156"/>
                </a:cubicBezTo>
                <a:cubicBezTo>
                  <a:pt x="440" y="156"/>
                  <a:pt x="440" y="154"/>
                  <a:pt x="441" y="154"/>
                </a:cubicBezTo>
                <a:cubicBezTo>
                  <a:pt x="445" y="153"/>
                  <a:pt x="448" y="150"/>
                  <a:pt x="452" y="150"/>
                </a:cubicBezTo>
                <a:cubicBezTo>
                  <a:pt x="453" y="150"/>
                  <a:pt x="453" y="152"/>
                  <a:pt x="453" y="152"/>
                </a:cubicBezTo>
                <a:cubicBezTo>
                  <a:pt x="455" y="154"/>
                  <a:pt x="456" y="156"/>
                  <a:pt x="458" y="158"/>
                </a:cubicBezTo>
                <a:cubicBezTo>
                  <a:pt x="460" y="160"/>
                  <a:pt x="463" y="161"/>
                  <a:pt x="465" y="163"/>
                </a:cubicBezTo>
                <a:cubicBezTo>
                  <a:pt x="471" y="167"/>
                  <a:pt x="474" y="169"/>
                  <a:pt x="481" y="169"/>
                </a:cubicBezTo>
                <a:cubicBezTo>
                  <a:pt x="492" y="169"/>
                  <a:pt x="499" y="167"/>
                  <a:pt x="510" y="167"/>
                </a:cubicBezTo>
                <a:cubicBezTo>
                  <a:pt x="511" y="167"/>
                  <a:pt x="512" y="167"/>
                  <a:pt x="514" y="167"/>
                </a:cubicBezTo>
                <a:cubicBezTo>
                  <a:pt x="516" y="168"/>
                  <a:pt x="516" y="170"/>
                  <a:pt x="518" y="171"/>
                </a:cubicBezTo>
                <a:cubicBezTo>
                  <a:pt x="521" y="173"/>
                  <a:pt x="524" y="173"/>
                  <a:pt x="527" y="176"/>
                </a:cubicBezTo>
                <a:cubicBezTo>
                  <a:pt x="529" y="177"/>
                  <a:pt x="530" y="180"/>
                  <a:pt x="531" y="182"/>
                </a:cubicBezTo>
                <a:cubicBezTo>
                  <a:pt x="533" y="186"/>
                  <a:pt x="535" y="189"/>
                  <a:pt x="539" y="189"/>
                </a:cubicBezTo>
                <a:cubicBezTo>
                  <a:pt x="541" y="189"/>
                  <a:pt x="542" y="188"/>
                  <a:pt x="544" y="186"/>
                </a:cubicBezTo>
                <a:cubicBezTo>
                  <a:pt x="546" y="184"/>
                  <a:pt x="549" y="182"/>
                  <a:pt x="552" y="182"/>
                </a:cubicBezTo>
                <a:cubicBezTo>
                  <a:pt x="555" y="182"/>
                  <a:pt x="556" y="183"/>
                  <a:pt x="557" y="184"/>
                </a:cubicBezTo>
                <a:cubicBezTo>
                  <a:pt x="558" y="185"/>
                  <a:pt x="558" y="186"/>
                  <a:pt x="558" y="186"/>
                </a:cubicBezTo>
                <a:cubicBezTo>
                  <a:pt x="561" y="189"/>
                  <a:pt x="564" y="189"/>
                  <a:pt x="568" y="189"/>
                </a:cubicBezTo>
                <a:cubicBezTo>
                  <a:pt x="571" y="188"/>
                  <a:pt x="573" y="188"/>
                  <a:pt x="576" y="189"/>
                </a:cubicBezTo>
                <a:cubicBezTo>
                  <a:pt x="578" y="190"/>
                  <a:pt x="580" y="192"/>
                  <a:pt x="582" y="192"/>
                </a:cubicBezTo>
                <a:cubicBezTo>
                  <a:pt x="585" y="192"/>
                  <a:pt x="584" y="188"/>
                  <a:pt x="586" y="188"/>
                </a:cubicBezTo>
                <a:cubicBezTo>
                  <a:pt x="589" y="188"/>
                  <a:pt x="590" y="189"/>
                  <a:pt x="592" y="190"/>
                </a:cubicBezTo>
                <a:cubicBezTo>
                  <a:pt x="602" y="191"/>
                  <a:pt x="607" y="193"/>
                  <a:pt x="617" y="195"/>
                </a:cubicBezTo>
                <a:cubicBezTo>
                  <a:pt x="621" y="196"/>
                  <a:pt x="622" y="198"/>
                  <a:pt x="626" y="198"/>
                </a:cubicBezTo>
                <a:cubicBezTo>
                  <a:pt x="629" y="198"/>
                  <a:pt x="630" y="198"/>
                  <a:pt x="633" y="197"/>
                </a:cubicBezTo>
                <a:cubicBezTo>
                  <a:pt x="637" y="196"/>
                  <a:pt x="639" y="195"/>
                  <a:pt x="642" y="192"/>
                </a:cubicBezTo>
                <a:cubicBezTo>
                  <a:pt x="644" y="191"/>
                  <a:pt x="644" y="190"/>
                  <a:pt x="646" y="189"/>
                </a:cubicBezTo>
                <a:cubicBezTo>
                  <a:pt x="650" y="186"/>
                  <a:pt x="654" y="187"/>
                  <a:pt x="659" y="185"/>
                </a:cubicBezTo>
                <a:cubicBezTo>
                  <a:pt x="662" y="184"/>
                  <a:pt x="663" y="182"/>
                  <a:pt x="665" y="181"/>
                </a:cubicBezTo>
                <a:cubicBezTo>
                  <a:pt x="668" y="180"/>
                  <a:pt x="670" y="180"/>
                  <a:pt x="673" y="180"/>
                </a:cubicBezTo>
                <a:cubicBezTo>
                  <a:pt x="676" y="181"/>
                  <a:pt x="677" y="183"/>
                  <a:pt x="681" y="183"/>
                </a:cubicBezTo>
                <a:cubicBezTo>
                  <a:pt x="694" y="183"/>
                  <a:pt x="694" y="183"/>
                  <a:pt x="694" y="183"/>
                </a:cubicBezTo>
                <a:cubicBezTo>
                  <a:pt x="699" y="183"/>
                  <a:pt x="701" y="185"/>
                  <a:pt x="706" y="187"/>
                </a:cubicBezTo>
                <a:cubicBezTo>
                  <a:pt x="711" y="189"/>
                  <a:pt x="714" y="191"/>
                  <a:pt x="719" y="193"/>
                </a:cubicBezTo>
                <a:cubicBezTo>
                  <a:pt x="726" y="197"/>
                  <a:pt x="731" y="196"/>
                  <a:pt x="739" y="196"/>
                </a:cubicBezTo>
                <a:cubicBezTo>
                  <a:pt x="739" y="196"/>
                  <a:pt x="739" y="196"/>
                  <a:pt x="739" y="196"/>
                </a:cubicBezTo>
                <a:cubicBezTo>
                  <a:pt x="745" y="198"/>
                  <a:pt x="750" y="199"/>
                  <a:pt x="757" y="199"/>
                </a:cubicBezTo>
                <a:cubicBezTo>
                  <a:pt x="761" y="199"/>
                  <a:pt x="764" y="199"/>
                  <a:pt x="768" y="199"/>
                </a:cubicBezTo>
                <a:cubicBezTo>
                  <a:pt x="771" y="240"/>
                  <a:pt x="771" y="240"/>
                  <a:pt x="771" y="24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28" name="Freeform 19"/>
          <p:cNvSpPr>
            <a:spLocks/>
          </p:cNvSpPr>
          <p:nvPr/>
        </p:nvSpPr>
        <p:spPr bwMode="auto">
          <a:xfrm>
            <a:off x="4424382" y="4168821"/>
            <a:ext cx="671526" cy="656928"/>
          </a:xfrm>
          <a:custGeom>
            <a:avLst/>
            <a:gdLst/>
            <a:ahLst/>
            <a:cxnLst>
              <a:cxn ang="0">
                <a:pos x="0" y="29"/>
              </a:cxn>
              <a:cxn ang="0">
                <a:pos x="11" y="96"/>
              </a:cxn>
              <a:cxn ang="0">
                <a:pos x="17" y="233"/>
              </a:cxn>
              <a:cxn ang="0">
                <a:pos x="17" y="233"/>
              </a:cxn>
              <a:cxn ang="0">
                <a:pos x="35" y="236"/>
              </a:cxn>
              <a:cxn ang="0">
                <a:pos x="46" y="236"/>
              </a:cxn>
              <a:cxn ang="0">
                <a:pos x="49" y="277"/>
              </a:cxn>
              <a:cxn ang="0">
                <a:pos x="49" y="277"/>
              </a:cxn>
              <a:cxn ang="0">
                <a:pos x="218" y="260"/>
              </a:cxn>
              <a:cxn ang="0">
                <a:pos x="218" y="260"/>
              </a:cxn>
              <a:cxn ang="0">
                <a:pos x="218" y="258"/>
              </a:cxn>
              <a:cxn ang="0">
                <a:pos x="218" y="250"/>
              </a:cxn>
              <a:cxn ang="0">
                <a:pos x="217" y="241"/>
              </a:cxn>
              <a:cxn ang="0">
                <a:pos x="215" y="222"/>
              </a:cxn>
              <a:cxn ang="0">
                <a:pos x="212" y="214"/>
              </a:cxn>
              <a:cxn ang="0">
                <a:pos x="216" y="202"/>
              </a:cxn>
              <a:cxn ang="0">
                <a:pos x="217" y="191"/>
              </a:cxn>
              <a:cxn ang="0">
                <a:pos x="231" y="168"/>
              </a:cxn>
              <a:cxn ang="0">
                <a:pos x="229" y="163"/>
              </a:cxn>
              <a:cxn ang="0">
                <a:pos x="231" y="160"/>
              </a:cxn>
              <a:cxn ang="0">
                <a:pos x="239" y="154"/>
              </a:cxn>
              <a:cxn ang="0">
                <a:pos x="244" y="142"/>
              </a:cxn>
              <a:cxn ang="0">
                <a:pos x="244" y="136"/>
              </a:cxn>
              <a:cxn ang="0">
                <a:pos x="244" y="134"/>
              </a:cxn>
              <a:cxn ang="0">
                <a:pos x="246" y="130"/>
              </a:cxn>
              <a:cxn ang="0">
                <a:pos x="251" y="120"/>
              </a:cxn>
              <a:cxn ang="0">
                <a:pos x="255" y="117"/>
              </a:cxn>
              <a:cxn ang="0">
                <a:pos x="259" y="108"/>
              </a:cxn>
              <a:cxn ang="0">
                <a:pos x="259" y="108"/>
              </a:cxn>
              <a:cxn ang="0">
                <a:pos x="259" y="105"/>
              </a:cxn>
              <a:cxn ang="0">
                <a:pos x="258" y="99"/>
              </a:cxn>
              <a:cxn ang="0">
                <a:pos x="261" y="95"/>
              </a:cxn>
              <a:cxn ang="0">
                <a:pos x="267" y="84"/>
              </a:cxn>
              <a:cxn ang="0">
                <a:pos x="269" y="74"/>
              </a:cxn>
              <a:cxn ang="0">
                <a:pos x="274" y="62"/>
              </a:cxn>
              <a:cxn ang="0">
                <a:pos x="274" y="54"/>
              </a:cxn>
              <a:cxn ang="0">
                <a:pos x="274" y="51"/>
              </a:cxn>
              <a:cxn ang="0">
                <a:pos x="283" y="39"/>
              </a:cxn>
              <a:cxn ang="0">
                <a:pos x="284" y="31"/>
              </a:cxn>
              <a:cxn ang="0">
                <a:pos x="284" y="31"/>
              </a:cxn>
              <a:cxn ang="0">
                <a:pos x="274" y="31"/>
              </a:cxn>
              <a:cxn ang="0">
                <a:pos x="262" y="34"/>
              </a:cxn>
              <a:cxn ang="0">
                <a:pos x="255" y="35"/>
              </a:cxn>
              <a:cxn ang="0">
                <a:pos x="251" y="36"/>
              </a:cxn>
              <a:cxn ang="0">
                <a:pos x="248" y="36"/>
              </a:cxn>
              <a:cxn ang="0">
                <a:pos x="248" y="22"/>
              </a:cxn>
              <a:cxn ang="0">
                <a:pos x="252" y="10"/>
              </a:cxn>
              <a:cxn ang="0">
                <a:pos x="254" y="6"/>
              </a:cxn>
              <a:cxn ang="0">
                <a:pos x="247" y="0"/>
              </a:cxn>
              <a:cxn ang="0">
                <a:pos x="0" y="29"/>
              </a:cxn>
            </a:cxnLst>
            <a:rect l="0" t="0" r="r" b="b"/>
            <a:pathLst>
              <a:path w="284" h="277">
                <a:moveTo>
                  <a:pt x="0" y="29"/>
                </a:moveTo>
                <a:cubicBezTo>
                  <a:pt x="11" y="96"/>
                  <a:pt x="11" y="96"/>
                  <a:pt x="11" y="96"/>
                </a:cubicBezTo>
                <a:cubicBezTo>
                  <a:pt x="17" y="233"/>
                  <a:pt x="17" y="233"/>
                  <a:pt x="17" y="233"/>
                </a:cubicBezTo>
                <a:cubicBezTo>
                  <a:pt x="17" y="233"/>
                  <a:pt x="17" y="233"/>
                  <a:pt x="17" y="233"/>
                </a:cubicBezTo>
                <a:cubicBezTo>
                  <a:pt x="23" y="235"/>
                  <a:pt x="28" y="236"/>
                  <a:pt x="35" y="236"/>
                </a:cubicBezTo>
                <a:cubicBezTo>
                  <a:pt x="39" y="236"/>
                  <a:pt x="42" y="236"/>
                  <a:pt x="46" y="236"/>
                </a:cubicBezTo>
                <a:cubicBezTo>
                  <a:pt x="49" y="277"/>
                  <a:pt x="49" y="277"/>
                  <a:pt x="49" y="277"/>
                </a:cubicBezTo>
                <a:cubicBezTo>
                  <a:pt x="49" y="277"/>
                  <a:pt x="49" y="277"/>
                  <a:pt x="49" y="277"/>
                </a:cubicBezTo>
                <a:cubicBezTo>
                  <a:pt x="218" y="260"/>
                  <a:pt x="218" y="260"/>
                  <a:pt x="218" y="260"/>
                </a:cubicBezTo>
                <a:cubicBezTo>
                  <a:pt x="218" y="260"/>
                  <a:pt x="218" y="260"/>
                  <a:pt x="218" y="260"/>
                </a:cubicBezTo>
                <a:cubicBezTo>
                  <a:pt x="218" y="260"/>
                  <a:pt x="218" y="259"/>
                  <a:pt x="218" y="258"/>
                </a:cubicBezTo>
                <a:cubicBezTo>
                  <a:pt x="217" y="255"/>
                  <a:pt x="218" y="253"/>
                  <a:pt x="218" y="250"/>
                </a:cubicBezTo>
                <a:cubicBezTo>
                  <a:pt x="218" y="246"/>
                  <a:pt x="217" y="244"/>
                  <a:pt x="217" y="241"/>
                </a:cubicBezTo>
                <a:cubicBezTo>
                  <a:pt x="216" y="233"/>
                  <a:pt x="217" y="229"/>
                  <a:pt x="215" y="222"/>
                </a:cubicBezTo>
                <a:cubicBezTo>
                  <a:pt x="215" y="219"/>
                  <a:pt x="212" y="217"/>
                  <a:pt x="212" y="214"/>
                </a:cubicBezTo>
                <a:cubicBezTo>
                  <a:pt x="212" y="209"/>
                  <a:pt x="214" y="207"/>
                  <a:pt x="216" y="202"/>
                </a:cubicBezTo>
                <a:cubicBezTo>
                  <a:pt x="217" y="198"/>
                  <a:pt x="217" y="195"/>
                  <a:pt x="217" y="191"/>
                </a:cubicBezTo>
                <a:cubicBezTo>
                  <a:pt x="219" y="180"/>
                  <a:pt x="231" y="178"/>
                  <a:pt x="231" y="168"/>
                </a:cubicBezTo>
                <a:cubicBezTo>
                  <a:pt x="231" y="166"/>
                  <a:pt x="229" y="165"/>
                  <a:pt x="229" y="163"/>
                </a:cubicBezTo>
                <a:cubicBezTo>
                  <a:pt x="229" y="161"/>
                  <a:pt x="231" y="161"/>
                  <a:pt x="231" y="160"/>
                </a:cubicBezTo>
                <a:cubicBezTo>
                  <a:pt x="234" y="157"/>
                  <a:pt x="236" y="156"/>
                  <a:pt x="239" y="154"/>
                </a:cubicBezTo>
                <a:cubicBezTo>
                  <a:pt x="242" y="150"/>
                  <a:pt x="244" y="147"/>
                  <a:pt x="244" y="142"/>
                </a:cubicBezTo>
                <a:cubicBezTo>
                  <a:pt x="244" y="140"/>
                  <a:pt x="244" y="138"/>
                  <a:pt x="244" y="136"/>
                </a:cubicBezTo>
                <a:cubicBezTo>
                  <a:pt x="244" y="135"/>
                  <a:pt x="244" y="134"/>
                  <a:pt x="244" y="134"/>
                </a:cubicBezTo>
                <a:cubicBezTo>
                  <a:pt x="244" y="132"/>
                  <a:pt x="246" y="131"/>
                  <a:pt x="246" y="130"/>
                </a:cubicBezTo>
                <a:cubicBezTo>
                  <a:pt x="248" y="126"/>
                  <a:pt x="249" y="124"/>
                  <a:pt x="251" y="120"/>
                </a:cubicBezTo>
                <a:cubicBezTo>
                  <a:pt x="252" y="119"/>
                  <a:pt x="253" y="118"/>
                  <a:pt x="255" y="117"/>
                </a:cubicBezTo>
                <a:cubicBezTo>
                  <a:pt x="257" y="114"/>
                  <a:pt x="258" y="111"/>
                  <a:pt x="259" y="108"/>
                </a:cubicBezTo>
                <a:cubicBezTo>
                  <a:pt x="259" y="108"/>
                  <a:pt x="259" y="108"/>
                  <a:pt x="259" y="108"/>
                </a:cubicBezTo>
                <a:cubicBezTo>
                  <a:pt x="259" y="107"/>
                  <a:pt x="259" y="106"/>
                  <a:pt x="259" y="105"/>
                </a:cubicBezTo>
                <a:cubicBezTo>
                  <a:pt x="259" y="103"/>
                  <a:pt x="258" y="102"/>
                  <a:pt x="258" y="99"/>
                </a:cubicBezTo>
                <a:cubicBezTo>
                  <a:pt x="259" y="97"/>
                  <a:pt x="260" y="97"/>
                  <a:pt x="261" y="95"/>
                </a:cubicBezTo>
                <a:cubicBezTo>
                  <a:pt x="264" y="91"/>
                  <a:pt x="266" y="89"/>
                  <a:pt x="267" y="84"/>
                </a:cubicBezTo>
                <a:cubicBezTo>
                  <a:pt x="267" y="80"/>
                  <a:pt x="267" y="77"/>
                  <a:pt x="269" y="74"/>
                </a:cubicBezTo>
                <a:cubicBezTo>
                  <a:pt x="272" y="70"/>
                  <a:pt x="274" y="67"/>
                  <a:pt x="274" y="62"/>
                </a:cubicBezTo>
                <a:cubicBezTo>
                  <a:pt x="274" y="60"/>
                  <a:pt x="274" y="57"/>
                  <a:pt x="274" y="54"/>
                </a:cubicBezTo>
                <a:cubicBezTo>
                  <a:pt x="274" y="53"/>
                  <a:pt x="274" y="52"/>
                  <a:pt x="274" y="51"/>
                </a:cubicBezTo>
                <a:cubicBezTo>
                  <a:pt x="276" y="45"/>
                  <a:pt x="281" y="44"/>
                  <a:pt x="283" y="39"/>
                </a:cubicBezTo>
                <a:cubicBezTo>
                  <a:pt x="284" y="36"/>
                  <a:pt x="284" y="33"/>
                  <a:pt x="284" y="31"/>
                </a:cubicBezTo>
                <a:cubicBezTo>
                  <a:pt x="284" y="31"/>
                  <a:pt x="284" y="31"/>
                  <a:pt x="284" y="31"/>
                </a:cubicBezTo>
                <a:cubicBezTo>
                  <a:pt x="281" y="31"/>
                  <a:pt x="278" y="31"/>
                  <a:pt x="274" y="31"/>
                </a:cubicBezTo>
                <a:cubicBezTo>
                  <a:pt x="269" y="31"/>
                  <a:pt x="267" y="33"/>
                  <a:pt x="262" y="34"/>
                </a:cubicBezTo>
                <a:cubicBezTo>
                  <a:pt x="259" y="34"/>
                  <a:pt x="257" y="34"/>
                  <a:pt x="255" y="35"/>
                </a:cubicBezTo>
                <a:cubicBezTo>
                  <a:pt x="253" y="35"/>
                  <a:pt x="252" y="36"/>
                  <a:pt x="251" y="36"/>
                </a:cubicBezTo>
                <a:cubicBezTo>
                  <a:pt x="250" y="36"/>
                  <a:pt x="249" y="36"/>
                  <a:pt x="248" y="36"/>
                </a:cubicBezTo>
                <a:cubicBezTo>
                  <a:pt x="248" y="30"/>
                  <a:pt x="248" y="27"/>
                  <a:pt x="248" y="22"/>
                </a:cubicBezTo>
                <a:cubicBezTo>
                  <a:pt x="248" y="17"/>
                  <a:pt x="250" y="15"/>
                  <a:pt x="252" y="10"/>
                </a:cubicBezTo>
                <a:cubicBezTo>
                  <a:pt x="252" y="9"/>
                  <a:pt x="254" y="8"/>
                  <a:pt x="254" y="6"/>
                </a:cubicBezTo>
                <a:cubicBezTo>
                  <a:pt x="254" y="2"/>
                  <a:pt x="251" y="0"/>
                  <a:pt x="247" y="0"/>
                </a:cubicBezTo>
                <a:cubicBezTo>
                  <a:pt x="0" y="29"/>
                  <a:pt x="0" y="29"/>
                  <a:pt x="0" y="29"/>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29" name="Freeform 20"/>
          <p:cNvSpPr>
            <a:spLocks/>
          </p:cNvSpPr>
          <p:nvPr/>
        </p:nvSpPr>
        <p:spPr bwMode="auto">
          <a:xfrm>
            <a:off x="4541169" y="4784386"/>
            <a:ext cx="763981" cy="673961"/>
          </a:xfrm>
          <a:custGeom>
            <a:avLst/>
            <a:gdLst/>
            <a:ahLst/>
            <a:cxnLst>
              <a:cxn ang="0">
                <a:pos x="169" y="0"/>
              </a:cxn>
              <a:cxn ang="0">
                <a:pos x="176" y="27"/>
              </a:cxn>
              <a:cxn ang="0">
                <a:pos x="175" y="62"/>
              </a:cxn>
              <a:cxn ang="0">
                <a:pos x="163" y="88"/>
              </a:cxn>
              <a:cxn ang="0">
                <a:pos x="158" y="100"/>
              </a:cxn>
              <a:cxn ang="0">
                <a:pos x="157" y="121"/>
              </a:cxn>
              <a:cxn ang="0">
                <a:pos x="156" y="144"/>
              </a:cxn>
              <a:cxn ang="0">
                <a:pos x="268" y="137"/>
              </a:cxn>
              <a:cxn ang="0">
                <a:pos x="270" y="158"/>
              </a:cxn>
              <a:cxn ang="0">
                <a:pos x="282" y="186"/>
              </a:cxn>
              <a:cxn ang="0">
                <a:pos x="245" y="173"/>
              </a:cxn>
              <a:cxn ang="0">
                <a:pos x="222" y="181"/>
              </a:cxn>
              <a:cxn ang="0">
                <a:pos x="254" y="200"/>
              </a:cxn>
              <a:cxn ang="0">
                <a:pos x="271" y="193"/>
              </a:cxn>
              <a:cxn ang="0">
                <a:pos x="275" y="205"/>
              </a:cxn>
              <a:cxn ang="0">
                <a:pos x="299" y="201"/>
              </a:cxn>
              <a:cxn ang="0">
                <a:pos x="310" y="212"/>
              </a:cxn>
              <a:cxn ang="0">
                <a:pos x="290" y="226"/>
              </a:cxn>
              <a:cxn ang="0">
                <a:pos x="302" y="241"/>
              </a:cxn>
              <a:cxn ang="0">
                <a:pos x="323" y="256"/>
              </a:cxn>
              <a:cxn ang="0">
                <a:pos x="308" y="275"/>
              </a:cxn>
              <a:cxn ang="0">
                <a:pos x="268" y="247"/>
              </a:cxn>
              <a:cxn ang="0">
                <a:pos x="252" y="230"/>
              </a:cxn>
              <a:cxn ang="0">
                <a:pos x="242" y="236"/>
              </a:cxn>
              <a:cxn ang="0">
                <a:pos x="255" y="243"/>
              </a:cxn>
              <a:cxn ang="0">
                <a:pos x="252" y="272"/>
              </a:cxn>
              <a:cxn ang="0">
                <a:pos x="233" y="273"/>
              </a:cxn>
              <a:cxn ang="0">
                <a:pos x="210" y="282"/>
              </a:cxn>
              <a:cxn ang="0">
                <a:pos x="185" y="272"/>
              </a:cxn>
              <a:cxn ang="0">
                <a:pos x="186" y="237"/>
              </a:cxn>
              <a:cxn ang="0">
                <a:pos x="167" y="218"/>
              </a:cxn>
              <a:cxn ang="0">
                <a:pos x="177" y="240"/>
              </a:cxn>
              <a:cxn ang="0">
                <a:pos x="178" y="251"/>
              </a:cxn>
              <a:cxn ang="0">
                <a:pos x="159" y="240"/>
              </a:cxn>
              <a:cxn ang="0">
                <a:pos x="142" y="236"/>
              </a:cxn>
              <a:cxn ang="0">
                <a:pos x="127" y="246"/>
              </a:cxn>
              <a:cxn ang="0">
                <a:pos x="94" y="256"/>
              </a:cxn>
              <a:cxn ang="0">
                <a:pos x="63" y="247"/>
              </a:cxn>
              <a:cxn ang="0">
                <a:pos x="28" y="254"/>
              </a:cxn>
              <a:cxn ang="0">
                <a:pos x="29" y="245"/>
              </a:cxn>
              <a:cxn ang="0">
                <a:pos x="32" y="177"/>
              </a:cxn>
              <a:cxn ang="0">
                <a:pos x="26" y="136"/>
              </a:cxn>
              <a:cxn ang="0">
                <a:pos x="3" y="94"/>
              </a:cxn>
            </a:cxnLst>
            <a:rect l="0" t="0" r="r" b="b"/>
            <a:pathLst>
              <a:path w="323" h="284">
                <a:moveTo>
                  <a:pt x="0" y="17"/>
                </a:moveTo>
                <a:cubicBezTo>
                  <a:pt x="169" y="0"/>
                  <a:pt x="169" y="0"/>
                  <a:pt x="169" y="0"/>
                </a:cubicBezTo>
                <a:cubicBezTo>
                  <a:pt x="169" y="0"/>
                  <a:pt x="169" y="0"/>
                  <a:pt x="169" y="0"/>
                </a:cubicBezTo>
                <a:cubicBezTo>
                  <a:pt x="170" y="2"/>
                  <a:pt x="171" y="4"/>
                  <a:pt x="172" y="6"/>
                </a:cubicBezTo>
                <a:cubicBezTo>
                  <a:pt x="173" y="9"/>
                  <a:pt x="175" y="11"/>
                  <a:pt x="175" y="14"/>
                </a:cubicBezTo>
                <a:cubicBezTo>
                  <a:pt x="176" y="19"/>
                  <a:pt x="174" y="23"/>
                  <a:pt x="176" y="27"/>
                </a:cubicBezTo>
                <a:cubicBezTo>
                  <a:pt x="179" y="35"/>
                  <a:pt x="179" y="39"/>
                  <a:pt x="179" y="47"/>
                </a:cubicBezTo>
                <a:cubicBezTo>
                  <a:pt x="179" y="50"/>
                  <a:pt x="180" y="52"/>
                  <a:pt x="179" y="55"/>
                </a:cubicBezTo>
                <a:cubicBezTo>
                  <a:pt x="179" y="58"/>
                  <a:pt x="176" y="59"/>
                  <a:pt x="175" y="62"/>
                </a:cubicBezTo>
                <a:cubicBezTo>
                  <a:pt x="173" y="66"/>
                  <a:pt x="174" y="69"/>
                  <a:pt x="174" y="73"/>
                </a:cubicBezTo>
                <a:cubicBezTo>
                  <a:pt x="174" y="76"/>
                  <a:pt x="174" y="77"/>
                  <a:pt x="172" y="80"/>
                </a:cubicBezTo>
                <a:cubicBezTo>
                  <a:pt x="170" y="84"/>
                  <a:pt x="166" y="84"/>
                  <a:pt x="163" y="88"/>
                </a:cubicBezTo>
                <a:cubicBezTo>
                  <a:pt x="162" y="91"/>
                  <a:pt x="165" y="93"/>
                  <a:pt x="163" y="96"/>
                </a:cubicBezTo>
                <a:cubicBezTo>
                  <a:pt x="162" y="97"/>
                  <a:pt x="160" y="96"/>
                  <a:pt x="159" y="98"/>
                </a:cubicBezTo>
                <a:cubicBezTo>
                  <a:pt x="158" y="98"/>
                  <a:pt x="158" y="99"/>
                  <a:pt x="158" y="100"/>
                </a:cubicBezTo>
                <a:cubicBezTo>
                  <a:pt x="158" y="104"/>
                  <a:pt x="162" y="106"/>
                  <a:pt x="162" y="109"/>
                </a:cubicBezTo>
                <a:cubicBezTo>
                  <a:pt x="162" y="112"/>
                  <a:pt x="161" y="113"/>
                  <a:pt x="160" y="115"/>
                </a:cubicBezTo>
                <a:cubicBezTo>
                  <a:pt x="159" y="117"/>
                  <a:pt x="158" y="119"/>
                  <a:pt x="157" y="121"/>
                </a:cubicBezTo>
                <a:cubicBezTo>
                  <a:pt x="155" y="123"/>
                  <a:pt x="153" y="125"/>
                  <a:pt x="153" y="128"/>
                </a:cubicBezTo>
                <a:cubicBezTo>
                  <a:pt x="153" y="131"/>
                  <a:pt x="154" y="133"/>
                  <a:pt x="155" y="136"/>
                </a:cubicBezTo>
                <a:cubicBezTo>
                  <a:pt x="156" y="139"/>
                  <a:pt x="155" y="142"/>
                  <a:pt x="156" y="144"/>
                </a:cubicBezTo>
                <a:cubicBezTo>
                  <a:pt x="157" y="145"/>
                  <a:pt x="157" y="146"/>
                  <a:pt x="158" y="146"/>
                </a:cubicBezTo>
                <a:cubicBezTo>
                  <a:pt x="260" y="130"/>
                  <a:pt x="260" y="130"/>
                  <a:pt x="260" y="130"/>
                </a:cubicBezTo>
                <a:cubicBezTo>
                  <a:pt x="263" y="133"/>
                  <a:pt x="268" y="133"/>
                  <a:pt x="268" y="137"/>
                </a:cubicBezTo>
                <a:cubicBezTo>
                  <a:pt x="268" y="141"/>
                  <a:pt x="268" y="144"/>
                  <a:pt x="267" y="148"/>
                </a:cubicBezTo>
                <a:cubicBezTo>
                  <a:pt x="267" y="150"/>
                  <a:pt x="266" y="151"/>
                  <a:pt x="266" y="152"/>
                </a:cubicBezTo>
                <a:cubicBezTo>
                  <a:pt x="266" y="155"/>
                  <a:pt x="268" y="156"/>
                  <a:pt x="270" y="158"/>
                </a:cubicBezTo>
                <a:cubicBezTo>
                  <a:pt x="274" y="161"/>
                  <a:pt x="277" y="163"/>
                  <a:pt x="279" y="168"/>
                </a:cubicBezTo>
                <a:cubicBezTo>
                  <a:pt x="281" y="175"/>
                  <a:pt x="282" y="179"/>
                  <a:pt x="282" y="186"/>
                </a:cubicBezTo>
                <a:cubicBezTo>
                  <a:pt x="282" y="186"/>
                  <a:pt x="282" y="186"/>
                  <a:pt x="282" y="186"/>
                </a:cubicBezTo>
                <a:cubicBezTo>
                  <a:pt x="276" y="185"/>
                  <a:pt x="272" y="183"/>
                  <a:pt x="266" y="181"/>
                </a:cubicBezTo>
                <a:cubicBezTo>
                  <a:pt x="261" y="180"/>
                  <a:pt x="259" y="179"/>
                  <a:pt x="254" y="177"/>
                </a:cubicBezTo>
                <a:cubicBezTo>
                  <a:pt x="251" y="176"/>
                  <a:pt x="248" y="175"/>
                  <a:pt x="245" y="173"/>
                </a:cubicBezTo>
                <a:cubicBezTo>
                  <a:pt x="243" y="174"/>
                  <a:pt x="241" y="175"/>
                  <a:pt x="239" y="176"/>
                </a:cubicBezTo>
                <a:cubicBezTo>
                  <a:pt x="237" y="177"/>
                  <a:pt x="236" y="179"/>
                  <a:pt x="234" y="180"/>
                </a:cubicBezTo>
                <a:cubicBezTo>
                  <a:pt x="229" y="181"/>
                  <a:pt x="226" y="180"/>
                  <a:pt x="222" y="181"/>
                </a:cubicBezTo>
                <a:cubicBezTo>
                  <a:pt x="222" y="186"/>
                  <a:pt x="227" y="188"/>
                  <a:pt x="230" y="193"/>
                </a:cubicBezTo>
                <a:cubicBezTo>
                  <a:pt x="232" y="198"/>
                  <a:pt x="237" y="200"/>
                  <a:pt x="242" y="200"/>
                </a:cubicBezTo>
                <a:cubicBezTo>
                  <a:pt x="254" y="200"/>
                  <a:pt x="254" y="200"/>
                  <a:pt x="254" y="200"/>
                </a:cubicBezTo>
                <a:cubicBezTo>
                  <a:pt x="257" y="200"/>
                  <a:pt x="258" y="197"/>
                  <a:pt x="259" y="195"/>
                </a:cubicBezTo>
                <a:cubicBezTo>
                  <a:pt x="261" y="193"/>
                  <a:pt x="262" y="192"/>
                  <a:pt x="263" y="189"/>
                </a:cubicBezTo>
                <a:cubicBezTo>
                  <a:pt x="266" y="191"/>
                  <a:pt x="268" y="192"/>
                  <a:pt x="271" y="193"/>
                </a:cubicBezTo>
                <a:cubicBezTo>
                  <a:pt x="272" y="194"/>
                  <a:pt x="272" y="196"/>
                  <a:pt x="272" y="198"/>
                </a:cubicBezTo>
                <a:cubicBezTo>
                  <a:pt x="272" y="201"/>
                  <a:pt x="270" y="202"/>
                  <a:pt x="269" y="205"/>
                </a:cubicBezTo>
                <a:cubicBezTo>
                  <a:pt x="275" y="205"/>
                  <a:pt x="275" y="205"/>
                  <a:pt x="275" y="205"/>
                </a:cubicBezTo>
                <a:cubicBezTo>
                  <a:pt x="281" y="205"/>
                  <a:pt x="284" y="203"/>
                  <a:pt x="289" y="201"/>
                </a:cubicBezTo>
                <a:cubicBezTo>
                  <a:pt x="292" y="199"/>
                  <a:pt x="293" y="197"/>
                  <a:pt x="296" y="197"/>
                </a:cubicBezTo>
                <a:cubicBezTo>
                  <a:pt x="297" y="197"/>
                  <a:pt x="298" y="200"/>
                  <a:pt x="299" y="201"/>
                </a:cubicBezTo>
                <a:cubicBezTo>
                  <a:pt x="301" y="201"/>
                  <a:pt x="302" y="201"/>
                  <a:pt x="303" y="202"/>
                </a:cubicBezTo>
                <a:cubicBezTo>
                  <a:pt x="307" y="203"/>
                  <a:pt x="308" y="206"/>
                  <a:pt x="310" y="210"/>
                </a:cubicBezTo>
                <a:cubicBezTo>
                  <a:pt x="310" y="210"/>
                  <a:pt x="310" y="211"/>
                  <a:pt x="310" y="212"/>
                </a:cubicBezTo>
                <a:cubicBezTo>
                  <a:pt x="305" y="214"/>
                  <a:pt x="303" y="214"/>
                  <a:pt x="298" y="215"/>
                </a:cubicBezTo>
                <a:cubicBezTo>
                  <a:pt x="295" y="216"/>
                  <a:pt x="293" y="217"/>
                  <a:pt x="290" y="217"/>
                </a:cubicBezTo>
                <a:cubicBezTo>
                  <a:pt x="290" y="226"/>
                  <a:pt x="290" y="226"/>
                  <a:pt x="290" y="226"/>
                </a:cubicBezTo>
                <a:cubicBezTo>
                  <a:pt x="290" y="229"/>
                  <a:pt x="288" y="230"/>
                  <a:pt x="288" y="233"/>
                </a:cubicBezTo>
                <a:cubicBezTo>
                  <a:pt x="288" y="236"/>
                  <a:pt x="290" y="236"/>
                  <a:pt x="293" y="237"/>
                </a:cubicBezTo>
                <a:cubicBezTo>
                  <a:pt x="296" y="239"/>
                  <a:pt x="298" y="241"/>
                  <a:pt x="302" y="241"/>
                </a:cubicBezTo>
                <a:cubicBezTo>
                  <a:pt x="304" y="241"/>
                  <a:pt x="305" y="241"/>
                  <a:pt x="306" y="241"/>
                </a:cubicBezTo>
                <a:cubicBezTo>
                  <a:pt x="313" y="243"/>
                  <a:pt x="316" y="246"/>
                  <a:pt x="320" y="251"/>
                </a:cubicBezTo>
                <a:cubicBezTo>
                  <a:pt x="321" y="253"/>
                  <a:pt x="323" y="254"/>
                  <a:pt x="323" y="256"/>
                </a:cubicBezTo>
                <a:cubicBezTo>
                  <a:pt x="323" y="258"/>
                  <a:pt x="321" y="259"/>
                  <a:pt x="320" y="261"/>
                </a:cubicBezTo>
                <a:cubicBezTo>
                  <a:pt x="319" y="264"/>
                  <a:pt x="318" y="265"/>
                  <a:pt x="316" y="267"/>
                </a:cubicBezTo>
                <a:cubicBezTo>
                  <a:pt x="313" y="270"/>
                  <a:pt x="312" y="273"/>
                  <a:pt x="308" y="275"/>
                </a:cubicBezTo>
                <a:cubicBezTo>
                  <a:pt x="304" y="269"/>
                  <a:pt x="302" y="264"/>
                  <a:pt x="296" y="261"/>
                </a:cubicBezTo>
                <a:cubicBezTo>
                  <a:pt x="288" y="257"/>
                  <a:pt x="283" y="256"/>
                  <a:pt x="276" y="252"/>
                </a:cubicBezTo>
                <a:cubicBezTo>
                  <a:pt x="273" y="251"/>
                  <a:pt x="271" y="249"/>
                  <a:pt x="268" y="247"/>
                </a:cubicBezTo>
                <a:cubicBezTo>
                  <a:pt x="265" y="245"/>
                  <a:pt x="263" y="244"/>
                  <a:pt x="261" y="241"/>
                </a:cubicBezTo>
                <a:cubicBezTo>
                  <a:pt x="259" y="238"/>
                  <a:pt x="259" y="236"/>
                  <a:pt x="257" y="233"/>
                </a:cubicBezTo>
                <a:cubicBezTo>
                  <a:pt x="256" y="231"/>
                  <a:pt x="254" y="231"/>
                  <a:pt x="252" y="230"/>
                </a:cubicBezTo>
                <a:cubicBezTo>
                  <a:pt x="249" y="228"/>
                  <a:pt x="248" y="227"/>
                  <a:pt x="246" y="227"/>
                </a:cubicBezTo>
                <a:cubicBezTo>
                  <a:pt x="244" y="234"/>
                  <a:pt x="244" y="234"/>
                  <a:pt x="244" y="234"/>
                </a:cubicBezTo>
                <a:cubicBezTo>
                  <a:pt x="244" y="235"/>
                  <a:pt x="242" y="235"/>
                  <a:pt x="242" y="236"/>
                </a:cubicBezTo>
                <a:cubicBezTo>
                  <a:pt x="242" y="239"/>
                  <a:pt x="245" y="239"/>
                  <a:pt x="248" y="240"/>
                </a:cubicBezTo>
                <a:cubicBezTo>
                  <a:pt x="249" y="241"/>
                  <a:pt x="250" y="242"/>
                  <a:pt x="252" y="242"/>
                </a:cubicBezTo>
                <a:cubicBezTo>
                  <a:pt x="253" y="243"/>
                  <a:pt x="254" y="242"/>
                  <a:pt x="255" y="243"/>
                </a:cubicBezTo>
                <a:cubicBezTo>
                  <a:pt x="256" y="244"/>
                  <a:pt x="256" y="246"/>
                  <a:pt x="256" y="247"/>
                </a:cubicBezTo>
                <a:cubicBezTo>
                  <a:pt x="258" y="254"/>
                  <a:pt x="259" y="258"/>
                  <a:pt x="259" y="264"/>
                </a:cubicBezTo>
                <a:cubicBezTo>
                  <a:pt x="259" y="268"/>
                  <a:pt x="255" y="270"/>
                  <a:pt x="252" y="272"/>
                </a:cubicBezTo>
                <a:cubicBezTo>
                  <a:pt x="250" y="273"/>
                  <a:pt x="248" y="274"/>
                  <a:pt x="246" y="275"/>
                </a:cubicBezTo>
                <a:cubicBezTo>
                  <a:pt x="245" y="276"/>
                  <a:pt x="244" y="277"/>
                  <a:pt x="242" y="277"/>
                </a:cubicBezTo>
                <a:cubicBezTo>
                  <a:pt x="238" y="277"/>
                  <a:pt x="237" y="273"/>
                  <a:pt x="233" y="273"/>
                </a:cubicBezTo>
                <a:cubicBezTo>
                  <a:pt x="228" y="273"/>
                  <a:pt x="226" y="272"/>
                  <a:pt x="221" y="272"/>
                </a:cubicBezTo>
                <a:cubicBezTo>
                  <a:pt x="218" y="272"/>
                  <a:pt x="217" y="276"/>
                  <a:pt x="215" y="278"/>
                </a:cubicBezTo>
                <a:cubicBezTo>
                  <a:pt x="214" y="280"/>
                  <a:pt x="212" y="281"/>
                  <a:pt x="210" y="282"/>
                </a:cubicBezTo>
                <a:cubicBezTo>
                  <a:pt x="208" y="283"/>
                  <a:pt x="208" y="284"/>
                  <a:pt x="206" y="284"/>
                </a:cubicBezTo>
                <a:cubicBezTo>
                  <a:pt x="201" y="284"/>
                  <a:pt x="199" y="280"/>
                  <a:pt x="194" y="277"/>
                </a:cubicBezTo>
                <a:cubicBezTo>
                  <a:pt x="191" y="276"/>
                  <a:pt x="188" y="274"/>
                  <a:pt x="185" y="272"/>
                </a:cubicBezTo>
                <a:cubicBezTo>
                  <a:pt x="187" y="259"/>
                  <a:pt x="187" y="259"/>
                  <a:pt x="187" y="259"/>
                </a:cubicBezTo>
                <a:cubicBezTo>
                  <a:pt x="187" y="257"/>
                  <a:pt x="186" y="256"/>
                  <a:pt x="186" y="254"/>
                </a:cubicBezTo>
                <a:cubicBezTo>
                  <a:pt x="185" y="247"/>
                  <a:pt x="187" y="244"/>
                  <a:pt x="186" y="237"/>
                </a:cubicBezTo>
                <a:cubicBezTo>
                  <a:pt x="186" y="233"/>
                  <a:pt x="185" y="230"/>
                  <a:pt x="182" y="227"/>
                </a:cubicBezTo>
                <a:cubicBezTo>
                  <a:pt x="179" y="225"/>
                  <a:pt x="177" y="225"/>
                  <a:pt x="174" y="224"/>
                </a:cubicBezTo>
                <a:cubicBezTo>
                  <a:pt x="171" y="222"/>
                  <a:pt x="170" y="220"/>
                  <a:pt x="167" y="218"/>
                </a:cubicBezTo>
                <a:cubicBezTo>
                  <a:pt x="165" y="218"/>
                  <a:pt x="165" y="218"/>
                  <a:pt x="165" y="218"/>
                </a:cubicBezTo>
                <a:cubicBezTo>
                  <a:pt x="166" y="223"/>
                  <a:pt x="166" y="226"/>
                  <a:pt x="168" y="230"/>
                </a:cubicBezTo>
                <a:cubicBezTo>
                  <a:pt x="171" y="234"/>
                  <a:pt x="175" y="235"/>
                  <a:pt x="177" y="240"/>
                </a:cubicBezTo>
                <a:cubicBezTo>
                  <a:pt x="177" y="241"/>
                  <a:pt x="177" y="242"/>
                  <a:pt x="178" y="244"/>
                </a:cubicBezTo>
                <a:cubicBezTo>
                  <a:pt x="178" y="246"/>
                  <a:pt x="179" y="246"/>
                  <a:pt x="179" y="248"/>
                </a:cubicBezTo>
                <a:cubicBezTo>
                  <a:pt x="179" y="250"/>
                  <a:pt x="179" y="250"/>
                  <a:pt x="178" y="251"/>
                </a:cubicBezTo>
                <a:cubicBezTo>
                  <a:pt x="173" y="250"/>
                  <a:pt x="170" y="248"/>
                  <a:pt x="165" y="245"/>
                </a:cubicBezTo>
                <a:cubicBezTo>
                  <a:pt x="163" y="244"/>
                  <a:pt x="163" y="243"/>
                  <a:pt x="161" y="242"/>
                </a:cubicBezTo>
                <a:cubicBezTo>
                  <a:pt x="160" y="241"/>
                  <a:pt x="160" y="240"/>
                  <a:pt x="159" y="240"/>
                </a:cubicBezTo>
                <a:cubicBezTo>
                  <a:pt x="157" y="240"/>
                  <a:pt x="156" y="241"/>
                  <a:pt x="154" y="241"/>
                </a:cubicBezTo>
                <a:cubicBezTo>
                  <a:pt x="151" y="240"/>
                  <a:pt x="149" y="240"/>
                  <a:pt x="146" y="239"/>
                </a:cubicBezTo>
                <a:cubicBezTo>
                  <a:pt x="145" y="238"/>
                  <a:pt x="144" y="236"/>
                  <a:pt x="142" y="236"/>
                </a:cubicBezTo>
                <a:cubicBezTo>
                  <a:pt x="138" y="236"/>
                  <a:pt x="137" y="241"/>
                  <a:pt x="133" y="244"/>
                </a:cubicBezTo>
                <a:cubicBezTo>
                  <a:pt x="132" y="244"/>
                  <a:pt x="132" y="245"/>
                  <a:pt x="131" y="245"/>
                </a:cubicBezTo>
                <a:cubicBezTo>
                  <a:pt x="130" y="245"/>
                  <a:pt x="128" y="245"/>
                  <a:pt x="127" y="246"/>
                </a:cubicBezTo>
                <a:cubicBezTo>
                  <a:pt x="126" y="247"/>
                  <a:pt x="127" y="249"/>
                  <a:pt x="127" y="251"/>
                </a:cubicBezTo>
                <a:cubicBezTo>
                  <a:pt x="127" y="253"/>
                  <a:pt x="127" y="254"/>
                  <a:pt x="128" y="256"/>
                </a:cubicBezTo>
                <a:cubicBezTo>
                  <a:pt x="115" y="256"/>
                  <a:pt x="107" y="256"/>
                  <a:pt x="94" y="256"/>
                </a:cubicBezTo>
                <a:cubicBezTo>
                  <a:pt x="91" y="256"/>
                  <a:pt x="89" y="254"/>
                  <a:pt x="86" y="254"/>
                </a:cubicBezTo>
                <a:cubicBezTo>
                  <a:pt x="80" y="253"/>
                  <a:pt x="76" y="252"/>
                  <a:pt x="70" y="250"/>
                </a:cubicBezTo>
                <a:cubicBezTo>
                  <a:pt x="68" y="249"/>
                  <a:pt x="66" y="247"/>
                  <a:pt x="63" y="247"/>
                </a:cubicBezTo>
                <a:cubicBezTo>
                  <a:pt x="60" y="247"/>
                  <a:pt x="58" y="249"/>
                  <a:pt x="55" y="249"/>
                </a:cubicBezTo>
                <a:cubicBezTo>
                  <a:pt x="45" y="251"/>
                  <a:pt x="40" y="251"/>
                  <a:pt x="31" y="254"/>
                </a:cubicBezTo>
                <a:cubicBezTo>
                  <a:pt x="30" y="254"/>
                  <a:pt x="29" y="254"/>
                  <a:pt x="28" y="254"/>
                </a:cubicBezTo>
                <a:cubicBezTo>
                  <a:pt x="28" y="254"/>
                  <a:pt x="28" y="254"/>
                  <a:pt x="28" y="254"/>
                </a:cubicBezTo>
                <a:cubicBezTo>
                  <a:pt x="29" y="251"/>
                  <a:pt x="29" y="250"/>
                  <a:pt x="29" y="247"/>
                </a:cubicBezTo>
                <a:cubicBezTo>
                  <a:pt x="29" y="246"/>
                  <a:pt x="29" y="245"/>
                  <a:pt x="29" y="245"/>
                </a:cubicBezTo>
                <a:cubicBezTo>
                  <a:pt x="29" y="231"/>
                  <a:pt x="30" y="223"/>
                  <a:pt x="30" y="210"/>
                </a:cubicBezTo>
                <a:cubicBezTo>
                  <a:pt x="30" y="202"/>
                  <a:pt x="26" y="199"/>
                  <a:pt x="26" y="191"/>
                </a:cubicBezTo>
                <a:cubicBezTo>
                  <a:pt x="26" y="185"/>
                  <a:pt x="30" y="182"/>
                  <a:pt x="32" y="177"/>
                </a:cubicBezTo>
                <a:cubicBezTo>
                  <a:pt x="35" y="171"/>
                  <a:pt x="35" y="167"/>
                  <a:pt x="35" y="160"/>
                </a:cubicBezTo>
                <a:cubicBezTo>
                  <a:pt x="35" y="153"/>
                  <a:pt x="34" y="149"/>
                  <a:pt x="30" y="142"/>
                </a:cubicBezTo>
                <a:cubicBezTo>
                  <a:pt x="29" y="140"/>
                  <a:pt x="27" y="139"/>
                  <a:pt x="26" y="136"/>
                </a:cubicBezTo>
                <a:cubicBezTo>
                  <a:pt x="24" y="133"/>
                  <a:pt x="23" y="131"/>
                  <a:pt x="21" y="129"/>
                </a:cubicBezTo>
                <a:cubicBezTo>
                  <a:pt x="19" y="125"/>
                  <a:pt x="17" y="124"/>
                  <a:pt x="16" y="121"/>
                </a:cubicBezTo>
                <a:cubicBezTo>
                  <a:pt x="10" y="111"/>
                  <a:pt x="8" y="104"/>
                  <a:pt x="3" y="94"/>
                </a:cubicBezTo>
                <a:cubicBezTo>
                  <a:pt x="0" y="17"/>
                  <a:pt x="0" y="17"/>
                  <a:pt x="0" y="17"/>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0" name="Freeform 21"/>
          <p:cNvSpPr>
            <a:spLocks/>
          </p:cNvSpPr>
          <p:nvPr/>
        </p:nvSpPr>
        <p:spPr bwMode="auto">
          <a:xfrm>
            <a:off x="2358715" y="4105563"/>
            <a:ext cx="900232" cy="995124"/>
          </a:xfrm>
          <a:custGeom>
            <a:avLst/>
            <a:gdLst/>
            <a:ahLst/>
            <a:cxnLst>
              <a:cxn ang="0">
                <a:pos x="381" y="64"/>
              </a:cxn>
              <a:cxn ang="0">
                <a:pos x="374" y="388"/>
              </a:cxn>
              <a:cxn ang="0">
                <a:pos x="151" y="374"/>
              </a:cxn>
              <a:cxn ang="0">
                <a:pos x="155" y="382"/>
              </a:cxn>
              <a:cxn ang="0">
                <a:pos x="158" y="385"/>
              </a:cxn>
              <a:cxn ang="0">
                <a:pos x="164" y="394"/>
              </a:cxn>
              <a:cxn ang="0">
                <a:pos x="164" y="394"/>
              </a:cxn>
              <a:cxn ang="0">
                <a:pos x="62" y="386"/>
              </a:cxn>
              <a:cxn ang="0">
                <a:pos x="59" y="420"/>
              </a:cxn>
              <a:cxn ang="0">
                <a:pos x="0" y="413"/>
              </a:cxn>
              <a:cxn ang="0">
                <a:pos x="0" y="413"/>
              </a:cxn>
              <a:cxn ang="0">
                <a:pos x="38" y="0"/>
              </a:cxn>
              <a:cxn ang="0">
                <a:pos x="38" y="0"/>
              </a:cxn>
              <a:cxn ang="0">
                <a:pos x="381" y="27"/>
              </a:cxn>
              <a:cxn ang="0">
                <a:pos x="381" y="27"/>
              </a:cxn>
              <a:cxn ang="0">
                <a:pos x="381" y="64"/>
              </a:cxn>
            </a:cxnLst>
            <a:rect l="0" t="0" r="r" b="b"/>
            <a:pathLst>
              <a:path w="381" h="420">
                <a:moveTo>
                  <a:pt x="381" y="64"/>
                </a:moveTo>
                <a:cubicBezTo>
                  <a:pt x="374" y="388"/>
                  <a:pt x="374" y="388"/>
                  <a:pt x="374" y="388"/>
                </a:cubicBezTo>
                <a:cubicBezTo>
                  <a:pt x="151" y="374"/>
                  <a:pt x="151" y="374"/>
                  <a:pt x="151" y="374"/>
                </a:cubicBezTo>
                <a:cubicBezTo>
                  <a:pt x="152" y="377"/>
                  <a:pt x="152" y="380"/>
                  <a:pt x="155" y="382"/>
                </a:cubicBezTo>
                <a:cubicBezTo>
                  <a:pt x="156" y="383"/>
                  <a:pt x="157" y="383"/>
                  <a:pt x="158" y="385"/>
                </a:cubicBezTo>
                <a:cubicBezTo>
                  <a:pt x="161" y="388"/>
                  <a:pt x="162" y="391"/>
                  <a:pt x="164" y="394"/>
                </a:cubicBezTo>
                <a:cubicBezTo>
                  <a:pt x="164" y="394"/>
                  <a:pt x="164" y="394"/>
                  <a:pt x="164" y="394"/>
                </a:cubicBezTo>
                <a:cubicBezTo>
                  <a:pt x="62" y="386"/>
                  <a:pt x="62" y="386"/>
                  <a:pt x="62" y="386"/>
                </a:cubicBezTo>
                <a:cubicBezTo>
                  <a:pt x="59" y="420"/>
                  <a:pt x="59" y="420"/>
                  <a:pt x="59" y="420"/>
                </a:cubicBezTo>
                <a:cubicBezTo>
                  <a:pt x="0" y="413"/>
                  <a:pt x="0" y="413"/>
                  <a:pt x="0" y="413"/>
                </a:cubicBezTo>
                <a:cubicBezTo>
                  <a:pt x="0" y="413"/>
                  <a:pt x="0" y="413"/>
                  <a:pt x="0" y="413"/>
                </a:cubicBezTo>
                <a:cubicBezTo>
                  <a:pt x="38" y="0"/>
                  <a:pt x="38" y="0"/>
                  <a:pt x="38" y="0"/>
                </a:cubicBezTo>
                <a:cubicBezTo>
                  <a:pt x="38" y="0"/>
                  <a:pt x="38" y="0"/>
                  <a:pt x="38" y="0"/>
                </a:cubicBezTo>
                <a:cubicBezTo>
                  <a:pt x="157" y="13"/>
                  <a:pt x="272" y="22"/>
                  <a:pt x="381" y="27"/>
                </a:cubicBezTo>
                <a:cubicBezTo>
                  <a:pt x="381" y="27"/>
                  <a:pt x="381" y="27"/>
                  <a:pt x="381" y="27"/>
                </a:cubicBezTo>
                <a:cubicBezTo>
                  <a:pt x="381" y="64"/>
                  <a:pt x="381" y="64"/>
                  <a:pt x="381" y="64"/>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1" name="Freeform 22"/>
          <p:cNvSpPr>
            <a:spLocks/>
          </p:cNvSpPr>
          <p:nvPr/>
        </p:nvSpPr>
        <p:spPr bwMode="auto">
          <a:xfrm>
            <a:off x="3258947" y="4149357"/>
            <a:ext cx="1204366" cy="576638"/>
          </a:xfrm>
          <a:custGeom>
            <a:avLst/>
            <a:gdLst/>
            <a:ahLst/>
            <a:cxnLst>
              <a:cxn ang="0">
                <a:pos x="0" y="9"/>
              </a:cxn>
              <a:cxn ang="0">
                <a:pos x="0" y="46"/>
              </a:cxn>
              <a:cxn ang="0">
                <a:pos x="0" y="46"/>
              </a:cxn>
              <a:cxn ang="0">
                <a:pos x="174" y="50"/>
              </a:cxn>
              <a:cxn ang="0">
                <a:pos x="174" y="188"/>
              </a:cxn>
              <a:cxn ang="0">
                <a:pos x="193" y="191"/>
              </a:cxn>
              <a:cxn ang="0">
                <a:pos x="201" y="194"/>
              </a:cxn>
              <a:cxn ang="0">
                <a:pos x="209" y="202"/>
              </a:cxn>
              <a:cxn ang="0">
                <a:pos x="211" y="200"/>
              </a:cxn>
              <a:cxn ang="0">
                <a:pos x="222" y="196"/>
              </a:cxn>
              <a:cxn ang="0">
                <a:pos x="223" y="198"/>
              </a:cxn>
              <a:cxn ang="0">
                <a:pos x="228" y="204"/>
              </a:cxn>
              <a:cxn ang="0">
                <a:pos x="235" y="209"/>
              </a:cxn>
              <a:cxn ang="0">
                <a:pos x="251" y="215"/>
              </a:cxn>
              <a:cxn ang="0">
                <a:pos x="280" y="213"/>
              </a:cxn>
              <a:cxn ang="0">
                <a:pos x="284" y="213"/>
              </a:cxn>
              <a:cxn ang="0">
                <a:pos x="288" y="217"/>
              </a:cxn>
              <a:cxn ang="0">
                <a:pos x="297" y="222"/>
              </a:cxn>
              <a:cxn ang="0">
                <a:pos x="301" y="228"/>
              </a:cxn>
              <a:cxn ang="0">
                <a:pos x="309" y="235"/>
              </a:cxn>
              <a:cxn ang="0">
                <a:pos x="314" y="232"/>
              </a:cxn>
              <a:cxn ang="0">
                <a:pos x="322" y="228"/>
              </a:cxn>
              <a:cxn ang="0">
                <a:pos x="327" y="230"/>
              </a:cxn>
              <a:cxn ang="0">
                <a:pos x="328" y="232"/>
              </a:cxn>
              <a:cxn ang="0">
                <a:pos x="338" y="235"/>
              </a:cxn>
              <a:cxn ang="0">
                <a:pos x="346" y="235"/>
              </a:cxn>
              <a:cxn ang="0">
                <a:pos x="352" y="238"/>
              </a:cxn>
              <a:cxn ang="0">
                <a:pos x="356" y="234"/>
              </a:cxn>
              <a:cxn ang="0">
                <a:pos x="362" y="236"/>
              </a:cxn>
              <a:cxn ang="0">
                <a:pos x="387" y="241"/>
              </a:cxn>
              <a:cxn ang="0">
                <a:pos x="396" y="244"/>
              </a:cxn>
              <a:cxn ang="0">
                <a:pos x="403" y="243"/>
              </a:cxn>
              <a:cxn ang="0">
                <a:pos x="412" y="238"/>
              </a:cxn>
              <a:cxn ang="0">
                <a:pos x="416" y="235"/>
              </a:cxn>
              <a:cxn ang="0">
                <a:pos x="429" y="231"/>
              </a:cxn>
              <a:cxn ang="0">
                <a:pos x="435" y="227"/>
              </a:cxn>
              <a:cxn ang="0">
                <a:pos x="443" y="226"/>
              </a:cxn>
              <a:cxn ang="0">
                <a:pos x="451" y="229"/>
              </a:cxn>
              <a:cxn ang="0">
                <a:pos x="464" y="229"/>
              </a:cxn>
              <a:cxn ang="0">
                <a:pos x="476" y="233"/>
              </a:cxn>
              <a:cxn ang="0">
                <a:pos x="489" y="239"/>
              </a:cxn>
              <a:cxn ang="0">
                <a:pos x="509" y="242"/>
              </a:cxn>
              <a:cxn ang="0">
                <a:pos x="509" y="242"/>
              </a:cxn>
              <a:cxn ang="0">
                <a:pos x="503" y="105"/>
              </a:cxn>
              <a:cxn ang="0">
                <a:pos x="492" y="38"/>
              </a:cxn>
              <a:cxn ang="0">
                <a:pos x="492" y="38"/>
              </a:cxn>
              <a:cxn ang="0">
                <a:pos x="489" y="0"/>
              </a:cxn>
              <a:cxn ang="0">
                <a:pos x="489" y="0"/>
              </a:cxn>
              <a:cxn ang="0">
                <a:pos x="59" y="12"/>
              </a:cxn>
              <a:cxn ang="0">
                <a:pos x="59" y="12"/>
              </a:cxn>
              <a:cxn ang="0">
                <a:pos x="0" y="9"/>
              </a:cxn>
            </a:cxnLst>
            <a:rect l="0" t="0" r="r" b="b"/>
            <a:pathLst>
              <a:path w="509" h="244">
                <a:moveTo>
                  <a:pt x="0" y="9"/>
                </a:moveTo>
                <a:cubicBezTo>
                  <a:pt x="0" y="46"/>
                  <a:pt x="0" y="46"/>
                  <a:pt x="0" y="46"/>
                </a:cubicBezTo>
                <a:cubicBezTo>
                  <a:pt x="0" y="46"/>
                  <a:pt x="0" y="46"/>
                  <a:pt x="0" y="46"/>
                </a:cubicBezTo>
                <a:cubicBezTo>
                  <a:pt x="174" y="50"/>
                  <a:pt x="174" y="50"/>
                  <a:pt x="174" y="50"/>
                </a:cubicBezTo>
                <a:cubicBezTo>
                  <a:pt x="174" y="188"/>
                  <a:pt x="174" y="188"/>
                  <a:pt x="174" y="188"/>
                </a:cubicBezTo>
                <a:cubicBezTo>
                  <a:pt x="181" y="189"/>
                  <a:pt x="185" y="189"/>
                  <a:pt x="193" y="191"/>
                </a:cubicBezTo>
                <a:cubicBezTo>
                  <a:pt x="196" y="192"/>
                  <a:pt x="198" y="193"/>
                  <a:pt x="201" y="194"/>
                </a:cubicBezTo>
                <a:cubicBezTo>
                  <a:pt x="204" y="197"/>
                  <a:pt x="205" y="202"/>
                  <a:pt x="209" y="202"/>
                </a:cubicBezTo>
                <a:cubicBezTo>
                  <a:pt x="210" y="202"/>
                  <a:pt x="210" y="200"/>
                  <a:pt x="211" y="200"/>
                </a:cubicBezTo>
                <a:cubicBezTo>
                  <a:pt x="215" y="199"/>
                  <a:pt x="218" y="196"/>
                  <a:pt x="222" y="196"/>
                </a:cubicBezTo>
                <a:cubicBezTo>
                  <a:pt x="223" y="196"/>
                  <a:pt x="223" y="198"/>
                  <a:pt x="223" y="198"/>
                </a:cubicBezTo>
                <a:cubicBezTo>
                  <a:pt x="225" y="200"/>
                  <a:pt x="226" y="202"/>
                  <a:pt x="228" y="204"/>
                </a:cubicBezTo>
                <a:cubicBezTo>
                  <a:pt x="230" y="206"/>
                  <a:pt x="233" y="207"/>
                  <a:pt x="235" y="209"/>
                </a:cubicBezTo>
                <a:cubicBezTo>
                  <a:pt x="241" y="213"/>
                  <a:pt x="244" y="215"/>
                  <a:pt x="251" y="215"/>
                </a:cubicBezTo>
                <a:cubicBezTo>
                  <a:pt x="262" y="215"/>
                  <a:pt x="269" y="213"/>
                  <a:pt x="280" y="213"/>
                </a:cubicBezTo>
                <a:cubicBezTo>
                  <a:pt x="281" y="213"/>
                  <a:pt x="282" y="213"/>
                  <a:pt x="284" y="213"/>
                </a:cubicBezTo>
                <a:cubicBezTo>
                  <a:pt x="286" y="214"/>
                  <a:pt x="286" y="216"/>
                  <a:pt x="288" y="217"/>
                </a:cubicBezTo>
                <a:cubicBezTo>
                  <a:pt x="291" y="219"/>
                  <a:pt x="294" y="219"/>
                  <a:pt x="297" y="222"/>
                </a:cubicBezTo>
                <a:cubicBezTo>
                  <a:pt x="299" y="223"/>
                  <a:pt x="300" y="226"/>
                  <a:pt x="301" y="228"/>
                </a:cubicBezTo>
                <a:cubicBezTo>
                  <a:pt x="303" y="232"/>
                  <a:pt x="305" y="235"/>
                  <a:pt x="309" y="235"/>
                </a:cubicBezTo>
                <a:cubicBezTo>
                  <a:pt x="311" y="235"/>
                  <a:pt x="312" y="234"/>
                  <a:pt x="314" y="232"/>
                </a:cubicBezTo>
                <a:cubicBezTo>
                  <a:pt x="316" y="230"/>
                  <a:pt x="319" y="228"/>
                  <a:pt x="322" y="228"/>
                </a:cubicBezTo>
                <a:cubicBezTo>
                  <a:pt x="325" y="228"/>
                  <a:pt x="326" y="229"/>
                  <a:pt x="327" y="230"/>
                </a:cubicBezTo>
                <a:cubicBezTo>
                  <a:pt x="328" y="231"/>
                  <a:pt x="328" y="232"/>
                  <a:pt x="328" y="232"/>
                </a:cubicBezTo>
                <a:cubicBezTo>
                  <a:pt x="331" y="235"/>
                  <a:pt x="334" y="235"/>
                  <a:pt x="338" y="235"/>
                </a:cubicBezTo>
                <a:cubicBezTo>
                  <a:pt x="341" y="234"/>
                  <a:pt x="343" y="234"/>
                  <a:pt x="346" y="235"/>
                </a:cubicBezTo>
                <a:cubicBezTo>
                  <a:pt x="348" y="236"/>
                  <a:pt x="350" y="238"/>
                  <a:pt x="352" y="238"/>
                </a:cubicBezTo>
                <a:cubicBezTo>
                  <a:pt x="355" y="238"/>
                  <a:pt x="354" y="234"/>
                  <a:pt x="356" y="234"/>
                </a:cubicBezTo>
                <a:cubicBezTo>
                  <a:pt x="359" y="234"/>
                  <a:pt x="360" y="235"/>
                  <a:pt x="362" y="236"/>
                </a:cubicBezTo>
                <a:cubicBezTo>
                  <a:pt x="372" y="237"/>
                  <a:pt x="377" y="239"/>
                  <a:pt x="387" y="241"/>
                </a:cubicBezTo>
                <a:cubicBezTo>
                  <a:pt x="391" y="242"/>
                  <a:pt x="392" y="244"/>
                  <a:pt x="396" y="244"/>
                </a:cubicBezTo>
                <a:cubicBezTo>
                  <a:pt x="399" y="244"/>
                  <a:pt x="400" y="244"/>
                  <a:pt x="403" y="243"/>
                </a:cubicBezTo>
                <a:cubicBezTo>
                  <a:pt x="407" y="242"/>
                  <a:pt x="409" y="241"/>
                  <a:pt x="412" y="238"/>
                </a:cubicBezTo>
                <a:cubicBezTo>
                  <a:pt x="414" y="237"/>
                  <a:pt x="414" y="236"/>
                  <a:pt x="416" y="235"/>
                </a:cubicBezTo>
                <a:cubicBezTo>
                  <a:pt x="420" y="232"/>
                  <a:pt x="424" y="233"/>
                  <a:pt x="429" y="231"/>
                </a:cubicBezTo>
                <a:cubicBezTo>
                  <a:pt x="432" y="230"/>
                  <a:pt x="433" y="228"/>
                  <a:pt x="435" y="227"/>
                </a:cubicBezTo>
                <a:cubicBezTo>
                  <a:pt x="438" y="226"/>
                  <a:pt x="440" y="226"/>
                  <a:pt x="443" y="226"/>
                </a:cubicBezTo>
                <a:cubicBezTo>
                  <a:pt x="446" y="227"/>
                  <a:pt x="447" y="229"/>
                  <a:pt x="451" y="229"/>
                </a:cubicBezTo>
                <a:cubicBezTo>
                  <a:pt x="464" y="229"/>
                  <a:pt x="464" y="229"/>
                  <a:pt x="464" y="229"/>
                </a:cubicBezTo>
                <a:cubicBezTo>
                  <a:pt x="469" y="229"/>
                  <a:pt x="471" y="231"/>
                  <a:pt x="476" y="233"/>
                </a:cubicBezTo>
                <a:cubicBezTo>
                  <a:pt x="481" y="235"/>
                  <a:pt x="484" y="237"/>
                  <a:pt x="489" y="239"/>
                </a:cubicBezTo>
                <a:cubicBezTo>
                  <a:pt x="496" y="243"/>
                  <a:pt x="501" y="242"/>
                  <a:pt x="509" y="242"/>
                </a:cubicBezTo>
                <a:cubicBezTo>
                  <a:pt x="509" y="242"/>
                  <a:pt x="509" y="242"/>
                  <a:pt x="509" y="242"/>
                </a:cubicBezTo>
                <a:cubicBezTo>
                  <a:pt x="503" y="105"/>
                  <a:pt x="503" y="105"/>
                  <a:pt x="503" y="105"/>
                </a:cubicBezTo>
                <a:cubicBezTo>
                  <a:pt x="492" y="38"/>
                  <a:pt x="492" y="38"/>
                  <a:pt x="492" y="38"/>
                </a:cubicBezTo>
                <a:cubicBezTo>
                  <a:pt x="492" y="38"/>
                  <a:pt x="492" y="38"/>
                  <a:pt x="492" y="38"/>
                </a:cubicBezTo>
                <a:cubicBezTo>
                  <a:pt x="489" y="0"/>
                  <a:pt x="489" y="0"/>
                  <a:pt x="489" y="0"/>
                </a:cubicBezTo>
                <a:cubicBezTo>
                  <a:pt x="489" y="0"/>
                  <a:pt x="489" y="0"/>
                  <a:pt x="489" y="0"/>
                </a:cubicBezTo>
                <a:cubicBezTo>
                  <a:pt x="489" y="0"/>
                  <a:pt x="280" y="16"/>
                  <a:pt x="59" y="12"/>
                </a:cubicBezTo>
                <a:cubicBezTo>
                  <a:pt x="59" y="12"/>
                  <a:pt x="59" y="12"/>
                  <a:pt x="59" y="12"/>
                </a:cubicBezTo>
                <a:cubicBezTo>
                  <a:pt x="0" y="9"/>
                  <a:pt x="0" y="9"/>
                  <a:pt x="0" y="9"/>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3" name="Freeform 23"/>
          <p:cNvSpPr>
            <a:spLocks/>
          </p:cNvSpPr>
          <p:nvPr/>
        </p:nvSpPr>
        <p:spPr bwMode="auto">
          <a:xfrm>
            <a:off x="1774779" y="3154234"/>
            <a:ext cx="742084" cy="951330"/>
          </a:xfrm>
          <a:custGeom>
            <a:avLst/>
            <a:gdLst/>
            <a:ahLst/>
            <a:cxnLst>
              <a:cxn ang="0">
                <a:pos x="314" y="113"/>
              </a:cxn>
              <a:cxn ang="0">
                <a:pos x="285" y="402"/>
              </a:cxn>
              <a:cxn ang="0">
                <a:pos x="285" y="402"/>
              </a:cxn>
              <a:cxn ang="0">
                <a:pos x="0" y="358"/>
              </a:cxn>
              <a:cxn ang="0">
                <a:pos x="0" y="358"/>
              </a:cxn>
              <a:cxn ang="0">
                <a:pos x="55" y="0"/>
              </a:cxn>
              <a:cxn ang="0">
                <a:pos x="55" y="0"/>
              </a:cxn>
              <a:cxn ang="0">
                <a:pos x="213" y="27"/>
              </a:cxn>
              <a:cxn ang="0">
                <a:pos x="213" y="27"/>
              </a:cxn>
              <a:cxn ang="0">
                <a:pos x="203" y="99"/>
              </a:cxn>
              <a:cxn ang="0">
                <a:pos x="314" y="113"/>
              </a:cxn>
            </a:cxnLst>
            <a:rect l="0" t="0" r="r" b="b"/>
            <a:pathLst>
              <a:path w="314" h="402">
                <a:moveTo>
                  <a:pt x="314" y="113"/>
                </a:moveTo>
                <a:cubicBezTo>
                  <a:pt x="285" y="402"/>
                  <a:pt x="285" y="402"/>
                  <a:pt x="285" y="402"/>
                </a:cubicBezTo>
                <a:cubicBezTo>
                  <a:pt x="285" y="402"/>
                  <a:pt x="285" y="402"/>
                  <a:pt x="285" y="402"/>
                </a:cubicBezTo>
                <a:cubicBezTo>
                  <a:pt x="193" y="390"/>
                  <a:pt x="99" y="375"/>
                  <a:pt x="0" y="358"/>
                </a:cubicBezTo>
                <a:cubicBezTo>
                  <a:pt x="0" y="358"/>
                  <a:pt x="0" y="358"/>
                  <a:pt x="0" y="358"/>
                </a:cubicBezTo>
                <a:cubicBezTo>
                  <a:pt x="55" y="0"/>
                  <a:pt x="55" y="0"/>
                  <a:pt x="55" y="0"/>
                </a:cubicBezTo>
                <a:cubicBezTo>
                  <a:pt x="55" y="0"/>
                  <a:pt x="55" y="0"/>
                  <a:pt x="55" y="0"/>
                </a:cubicBezTo>
                <a:cubicBezTo>
                  <a:pt x="213" y="27"/>
                  <a:pt x="213" y="27"/>
                  <a:pt x="213" y="27"/>
                </a:cubicBezTo>
                <a:cubicBezTo>
                  <a:pt x="213" y="27"/>
                  <a:pt x="213" y="27"/>
                  <a:pt x="213" y="27"/>
                </a:cubicBezTo>
                <a:cubicBezTo>
                  <a:pt x="203" y="99"/>
                  <a:pt x="203" y="99"/>
                  <a:pt x="203" y="99"/>
                </a:cubicBezTo>
                <a:cubicBezTo>
                  <a:pt x="314" y="113"/>
                  <a:pt x="314" y="113"/>
                  <a:pt x="314" y="113"/>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4" name="Freeform 24"/>
          <p:cNvSpPr>
            <a:spLocks/>
          </p:cNvSpPr>
          <p:nvPr/>
        </p:nvSpPr>
        <p:spPr bwMode="auto">
          <a:xfrm>
            <a:off x="2448736" y="3421870"/>
            <a:ext cx="963493" cy="754251"/>
          </a:xfrm>
          <a:custGeom>
            <a:avLst/>
            <a:gdLst/>
            <a:ahLst/>
            <a:cxnLst>
              <a:cxn ang="0">
                <a:pos x="29" y="0"/>
              </a:cxn>
              <a:cxn ang="0">
                <a:pos x="300" y="24"/>
              </a:cxn>
              <a:cxn ang="0">
                <a:pos x="300" y="24"/>
              </a:cxn>
              <a:cxn ang="0">
                <a:pos x="407" y="29"/>
              </a:cxn>
              <a:cxn ang="0">
                <a:pos x="406" y="95"/>
              </a:cxn>
              <a:cxn ang="0">
                <a:pos x="406" y="95"/>
              </a:cxn>
              <a:cxn ang="0">
                <a:pos x="402" y="319"/>
              </a:cxn>
              <a:cxn ang="0">
                <a:pos x="402" y="319"/>
              </a:cxn>
              <a:cxn ang="0">
                <a:pos x="343" y="316"/>
              </a:cxn>
              <a:cxn ang="0">
                <a:pos x="343" y="316"/>
              </a:cxn>
              <a:cxn ang="0">
                <a:pos x="0" y="289"/>
              </a:cxn>
              <a:cxn ang="0">
                <a:pos x="0" y="289"/>
              </a:cxn>
              <a:cxn ang="0">
                <a:pos x="29" y="0"/>
              </a:cxn>
            </a:cxnLst>
            <a:rect l="0" t="0" r="r" b="b"/>
            <a:pathLst>
              <a:path w="407" h="319">
                <a:moveTo>
                  <a:pt x="29" y="0"/>
                </a:moveTo>
                <a:cubicBezTo>
                  <a:pt x="126" y="11"/>
                  <a:pt x="217" y="19"/>
                  <a:pt x="300" y="24"/>
                </a:cubicBezTo>
                <a:cubicBezTo>
                  <a:pt x="300" y="24"/>
                  <a:pt x="300" y="24"/>
                  <a:pt x="300" y="24"/>
                </a:cubicBezTo>
                <a:cubicBezTo>
                  <a:pt x="407" y="29"/>
                  <a:pt x="407" y="29"/>
                  <a:pt x="407" y="29"/>
                </a:cubicBezTo>
                <a:cubicBezTo>
                  <a:pt x="406" y="95"/>
                  <a:pt x="406" y="95"/>
                  <a:pt x="406" y="95"/>
                </a:cubicBezTo>
                <a:cubicBezTo>
                  <a:pt x="406" y="95"/>
                  <a:pt x="406" y="95"/>
                  <a:pt x="406" y="95"/>
                </a:cubicBezTo>
                <a:cubicBezTo>
                  <a:pt x="402" y="319"/>
                  <a:pt x="402" y="319"/>
                  <a:pt x="402" y="319"/>
                </a:cubicBezTo>
                <a:cubicBezTo>
                  <a:pt x="402" y="319"/>
                  <a:pt x="402" y="319"/>
                  <a:pt x="402" y="319"/>
                </a:cubicBezTo>
                <a:cubicBezTo>
                  <a:pt x="343" y="316"/>
                  <a:pt x="343" y="316"/>
                  <a:pt x="343" y="316"/>
                </a:cubicBezTo>
                <a:cubicBezTo>
                  <a:pt x="343" y="316"/>
                  <a:pt x="343" y="316"/>
                  <a:pt x="343" y="316"/>
                </a:cubicBezTo>
                <a:cubicBezTo>
                  <a:pt x="234" y="311"/>
                  <a:pt x="119" y="302"/>
                  <a:pt x="0" y="289"/>
                </a:cubicBezTo>
                <a:cubicBezTo>
                  <a:pt x="0" y="289"/>
                  <a:pt x="0" y="289"/>
                  <a:pt x="0" y="289"/>
                </a:cubicBezTo>
                <a:cubicBezTo>
                  <a:pt x="29" y="0"/>
                  <a:pt x="29" y="0"/>
                  <a:pt x="29" y="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5" name="Freeform 25"/>
          <p:cNvSpPr>
            <a:spLocks/>
          </p:cNvSpPr>
          <p:nvPr/>
        </p:nvSpPr>
        <p:spPr bwMode="auto">
          <a:xfrm>
            <a:off x="5589818" y="2976622"/>
            <a:ext cx="562037" cy="659361"/>
          </a:xfrm>
          <a:custGeom>
            <a:avLst/>
            <a:gdLst/>
            <a:ahLst/>
            <a:cxnLst>
              <a:cxn ang="0">
                <a:pos x="67" y="58"/>
              </a:cxn>
              <a:cxn ang="0">
                <a:pos x="75" y="64"/>
              </a:cxn>
              <a:cxn ang="0">
                <a:pos x="100" y="66"/>
              </a:cxn>
              <a:cxn ang="0">
                <a:pos x="107" y="75"/>
              </a:cxn>
              <a:cxn ang="0">
                <a:pos x="117" y="71"/>
              </a:cxn>
              <a:cxn ang="0">
                <a:pos x="157" y="51"/>
              </a:cxn>
              <a:cxn ang="0">
                <a:pos x="180" y="30"/>
              </a:cxn>
              <a:cxn ang="0">
                <a:pos x="200" y="12"/>
              </a:cxn>
              <a:cxn ang="0">
                <a:pos x="216" y="1"/>
              </a:cxn>
              <a:cxn ang="0">
                <a:pos x="218" y="0"/>
              </a:cxn>
              <a:cxn ang="0">
                <a:pos x="237" y="88"/>
              </a:cxn>
              <a:cxn ang="0">
                <a:pos x="234" y="94"/>
              </a:cxn>
              <a:cxn ang="0">
                <a:pos x="235" y="130"/>
              </a:cxn>
              <a:cxn ang="0">
                <a:pos x="233" y="161"/>
              </a:cxn>
              <a:cxn ang="0">
                <a:pos x="205" y="192"/>
              </a:cxn>
              <a:cxn ang="0">
                <a:pos x="200" y="212"/>
              </a:cxn>
              <a:cxn ang="0">
                <a:pos x="200" y="224"/>
              </a:cxn>
              <a:cxn ang="0">
                <a:pos x="193" y="237"/>
              </a:cxn>
              <a:cxn ang="0">
                <a:pos x="187" y="227"/>
              </a:cxn>
              <a:cxn ang="0">
                <a:pos x="182" y="246"/>
              </a:cxn>
              <a:cxn ang="0">
                <a:pos x="172" y="271"/>
              </a:cxn>
              <a:cxn ang="0">
                <a:pos x="163" y="278"/>
              </a:cxn>
              <a:cxn ang="0">
                <a:pos x="152" y="270"/>
              </a:cxn>
              <a:cxn ang="0">
                <a:pos x="138" y="263"/>
              </a:cxn>
              <a:cxn ang="0">
                <a:pos x="123" y="265"/>
              </a:cxn>
              <a:cxn ang="0">
                <a:pos x="105" y="269"/>
              </a:cxn>
              <a:cxn ang="0">
                <a:pos x="93" y="272"/>
              </a:cxn>
              <a:cxn ang="0">
                <a:pos x="79" y="268"/>
              </a:cxn>
              <a:cxn ang="0">
                <a:pos x="62" y="269"/>
              </a:cxn>
              <a:cxn ang="0">
                <a:pos x="48" y="262"/>
              </a:cxn>
              <a:cxn ang="0">
                <a:pos x="34" y="262"/>
              </a:cxn>
              <a:cxn ang="0">
                <a:pos x="0" y="75"/>
              </a:cxn>
            </a:cxnLst>
            <a:rect l="0" t="0" r="r" b="b"/>
            <a:pathLst>
              <a:path w="237" h="278">
                <a:moveTo>
                  <a:pt x="0" y="75"/>
                </a:moveTo>
                <a:cubicBezTo>
                  <a:pt x="67" y="58"/>
                  <a:pt x="67" y="58"/>
                  <a:pt x="67" y="58"/>
                </a:cubicBezTo>
                <a:cubicBezTo>
                  <a:pt x="67" y="58"/>
                  <a:pt x="67" y="58"/>
                  <a:pt x="67" y="58"/>
                </a:cubicBezTo>
                <a:cubicBezTo>
                  <a:pt x="67" y="62"/>
                  <a:pt x="72" y="63"/>
                  <a:pt x="75" y="64"/>
                </a:cubicBezTo>
                <a:cubicBezTo>
                  <a:pt x="79" y="65"/>
                  <a:pt x="81" y="66"/>
                  <a:pt x="85" y="66"/>
                </a:cubicBezTo>
                <a:cubicBezTo>
                  <a:pt x="100" y="66"/>
                  <a:pt x="100" y="66"/>
                  <a:pt x="100" y="66"/>
                </a:cubicBezTo>
                <a:cubicBezTo>
                  <a:pt x="103" y="66"/>
                  <a:pt x="103" y="70"/>
                  <a:pt x="104" y="72"/>
                </a:cubicBezTo>
                <a:cubicBezTo>
                  <a:pt x="105" y="74"/>
                  <a:pt x="106" y="74"/>
                  <a:pt x="107" y="75"/>
                </a:cubicBezTo>
                <a:cubicBezTo>
                  <a:pt x="110" y="73"/>
                  <a:pt x="112" y="74"/>
                  <a:pt x="115" y="72"/>
                </a:cubicBezTo>
                <a:cubicBezTo>
                  <a:pt x="116" y="72"/>
                  <a:pt x="116" y="71"/>
                  <a:pt x="117" y="71"/>
                </a:cubicBezTo>
                <a:cubicBezTo>
                  <a:pt x="123" y="69"/>
                  <a:pt x="127" y="67"/>
                  <a:pt x="132" y="64"/>
                </a:cubicBezTo>
                <a:cubicBezTo>
                  <a:pt x="142" y="59"/>
                  <a:pt x="146" y="54"/>
                  <a:pt x="157" y="51"/>
                </a:cubicBezTo>
                <a:cubicBezTo>
                  <a:pt x="165" y="49"/>
                  <a:pt x="167" y="43"/>
                  <a:pt x="173" y="37"/>
                </a:cubicBezTo>
                <a:cubicBezTo>
                  <a:pt x="175" y="34"/>
                  <a:pt x="178" y="33"/>
                  <a:pt x="180" y="30"/>
                </a:cubicBezTo>
                <a:cubicBezTo>
                  <a:pt x="184" y="25"/>
                  <a:pt x="187" y="23"/>
                  <a:pt x="192" y="19"/>
                </a:cubicBezTo>
                <a:cubicBezTo>
                  <a:pt x="196" y="17"/>
                  <a:pt x="197" y="14"/>
                  <a:pt x="200" y="12"/>
                </a:cubicBezTo>
                <a:cubicBezTo>
                  <a:pt x="202" y="11"/>
                  <a:pt x="203" y="11"/>
                  <a:pt x="205" y="10"/>
                </a:cubicBezTo>
                <a:cubicBezTo>
                  <a:pt x="210" y="7"/>
                  <a:pt x="211" y="4"/>
                  <a:pt x="216" y="1"/>
                </a:cubicBezTo>
                <a:cubicBezTo>
                  <a:pt x="217" y="1"/>
                  <a:pt x="217" y="0"/>
                  <a:pt x="218" y="0"/>
                </a:cubicBezTo>
                <a:cubicBezTo>
                  <a:pt x="218" y="0"/>
                  <a:pt x="218" y="0"/>
                  <a:pt x="218" y="0"/>
                </a:cubicBezTo>
                <a:cubicBezTo>
                  <a:pt x="237" y="88"/>
                  <a:pt x="237" y="88"/>
                  <a:pt x="237" y="88"/>
                </a:cubicBezTo>
                <a:cubicBezTo>
                  <a:pt x="237" y="88"/>
                  <a:pt x="237" y="88"/>
                  <a:pt x="237" y="88"/>
                </a:cubicBezTo>
                <a:cubicBezTo>
                  <a:pt x="236" y="88"/>
                  <a:pt x="235" y="89"/>
                  <a:pt x="234" y="90"/>
                </a:cubicBezTo>
                <a:cubicBezTo>
                  <a:pt x="233" y="92"/>
                  <a:pt x="234" y="93"/>
                  <a:pt x="234" y="94"/>
                </a:cubicBezTo>
                <a:cubicBezTo>
                  <a:pt x="234" y="98"/>
                  <a:pt x="234" y="101"/>
                  <a:pt x="234" y="104"/>
                </a:cubicBezTo>
                <a:cubicBezTo>
                  <a:pt x="234" y="115"/>
                  <a:pt x="234" y="120"/>
                  <a:pt x="235" y="130"/>
                </a:cubicBezTo>
                <a:cubicBezTo>
                  <a:pt x="235" y="134"/>
                  <a:pt x="236" y="137"/>
                  <a:pt x="236" y="141"/>
                </a:cubicBezTo>
                <a:cubicBezTo>
                  <a:pt x="236" y="149"/>
                  <a:pt x="235" y="153"/>
                  <a:pt x="233" y="161"/>
                </a:cubicBezTo>
                <a:cubicBezTo>
                  <a:pt x="230" y="173"/>
                  <a:pt x="229" y="183"/>
                  <a:pt x="219" y="189"/>
                </a:cubicBezTo>
                <a:cubicBezTo>
                  <a:pt x="215" y="192"/>
                  <a:pt x="209" y="188"/>
                  <a:pt x="205" y="192"/>
                </a:cubicBezTo>
                <a:cubicBezTo>
                  <a:pt x="202" y="197"/>
                  <a:pt x="205" y="203"/>
                  <a:pt x="202" y="208"/>
                </a:cubicBezTo>
                <a:cubicBezTo>
                  <a:pt x="201" y="210"/>
                  <a:pt x="200" y="210"/>
                  <a:pt x="200" y="212"/>
                </a:cubicBezTo>
                <a:cubicBezTo>
                  <a:pt x="200" y="215"/>
                  <a:pt x="202" y="216"/>
                  <a:pt x="202" y="218"/>
                </a:cubicBezTo>
                <a:cubicBezTo>
                  <a:pt x="202" y="220"/>
                  <a:pt x="201" y="222"/>
                  <a:pt x="200" y="224"/>
                </a:cubicBezTo>
                <a:cubicBezTo>
                  <a:pt x="198" y="227"/>
                  <a:pt x="198" y="229"/>
                  <a:pt x="197" y="232"/>
                </a:cubicBezTo>
                <a:cubicBezTo>
                  <a:pt x="197" y="235"/>
                  <a:pt x="196" y="237"/>
                  <a:pt x="193" y="237"/>
                </a:cubicBezTo>
                <a:cubicBezTo>
                  <a:pt x="191" y="237"/>
                  <a:pt x="190" y="235"/>
                  <a:pt x="190" y="233"/>
                </a:cubicBezTo>
                <a:cubicBezTo>
                  <a:pt x="188" y="231"/>
                  <a:pt x="189" y="228"/>
                  <a:pt x="187" y="227"/>
                </a:cubicBezTo>
                <a:cubicBezTo>
                  <a:pt x="184" y="226"/>
                  <a:pt x="182" y="230"/>
                  <a:pt x="182" y="234"/>
                </a:cubicBezTo>
                <a:cubicBezTo>
                  <a:pt x="182" y="238"/>
                  <a:pt x="182" y="242"/>
                  <a:pt x="182" y="246"/>
                </a:cubicBezTo>
                <a:cubicBezTo>
                  <a:pt x="182" y="253"/>
                  <a:pt x="181" y="258"/>
                  <a:pt x="178" y="264"/>
                </a:cubicBezTo>
                <a:cubicBezTo>
                  <a:pt x="176" y="267"/>
                  <a:pt x="174" y="269"/>
                  <a:pt x="172" y="271"/>
                </a:cubicBezTo>
                <a:cubicBezTo>
                  <a:pt x="169" y="274"/>
                  <a:pt x="168" y="278"/>
                  <a:pt x="163" y="278"/>
                </a:cubicBezTo>
                <a:cubicBezTo>
                  <a:pt x="163" y="278"/>
                  <a:pt x="163" y="278"/>
                  <a:pt x="163" y="278"/>
                </a:cubicBezTo>
                <a:cubicBezTo>
                  <a:pt x="159" y="278"/>
                  <a:pt x="157" y="276"/>
                  <a:pt x="154" y="274"/>
                </a:cubicBezTo>
                <a:cubicBezTo>
                  <a:pt x="153" y="273"/>
                  <a:pt x="153" y="271"/>
                  <a:pt x="152" y="270"/>
                </a:cubicBezTo>
                <a:cubicBezTo>
                  <a:pt x="151" y="269"/>
                  <a:pt x="149" y="268"/>
                  <a:pt x="148" y="267"/>
                </a:cubicBezTo>
                <a:cubicBezTo>
                  <a:pt x="144" y="266"/>
                  <a:pt x="142" y="265"/>
                  <a:pt x="138" y="263"/>
                </a:cubicBezTo>
                <a:cubicBezTo>
                  <a:pt x="135" y="261"/>
                  <a:pt x="134" y="258"/>
                  <a:pt x="131" y="258"/>
                </a:cubicBezTo>
                <a:cubicBezTo>
                  <a:pt x="126" y="258"/>
                  <a:pt x="126" y="263"/>
                  <a:pt x="123" y="265"/>
                </a:cubicBezTo>
                <a:cubicBezTo>
                  <a:pt x="119" y="268"/>
                  <a:pt x="117" y="269"/>
                  <a:pt x="112" y="269"/>
                </a:cubicBezTo>
                <a:cubicBezTo>
                  <a:pt x="110" y="269"/>
                  <a:pt x="108" y="269"/>
                  <a:pt x="105" y="269"/>
                </a:cubicBezTo>
                <a:cubicBezTo>
                  <a:pt x="104" y="269"/>
                  <a:pt x="104" y="267"/>
                  <a:pt x="102" y="267"/>
                </a:cubicBezTo>
                <a:cubicBezTo>
                  <a:pt x="98" y="267"/>
                  <a:pt x="97" y="272"/>
                  <a:pt x="93" y="272"/>
                </a:cubicBezTo>
                <a:cubicBezTo>
                  <a:pt x="90" y="272"/>
                  <a:pt x="89" y="270"/>
                  <a:pt x="86" y="269"/>
                </a:cubicBezTo>
                <a:cubicBezTo>
                  <a:pt x="84" y="268"/>
                  <a:pt x="82" y="268"/>
                  <a:pt x="79" y="268"/>
                </a:cubicBezTo>
                <a:cubicBezTo>
                  <a:pt x="74" y="268"/>
                  <a:pt x="71" y="269"/>
                  <a:pt x="66" y="269"/>
                </a:cubicBezTo>
                <a:cubicBezTo>
                  <a:pt x="65" y="269"/>
                  <a:pt x="64" y="269"/>
                  <a:pt x="62" y="269"/>
                </a:cubicBezTo>
                <a:cubicBezTo>
                  <a:pt x="59" y="267"/>
                  <a:pt x="59" y="262"/>
                  <a:pt x="56" y="262"/>
                </a:cubicBezTo>
                <a:cubicBezTo>
                  <a:pt x="53" y="262"/>
                  <a:pt x="51" y="262"/>
                  <a:pt x="48" y="262"/>
                </a:cubicBezTo>
                <a:cubicBezTo>
                  <a:pt x="44" y="262"/>
                  <a:pt x="43" y="261"/>
                  <a:pt x="39" y="261"/>
                </a:cubicBezTo>
                <a:cubicBezTo>
                  <a:pt x="37" y="261"/>
                  <a:pt x="36" y="261"/>
                  <a:pt x="34" y="262"/>
                </a:cubicBezTo>
                <a:cubicBezTo>
                  <a:pt x="34" y="262"/>
                  <a:pt x="34" y="262"/>
                  <a:pt x="34" y="262"/>
                </a:cubicBezTo>
                <a:cubicBezTo>
                  <a:pt x="0" y="75"/>
                  <a:pt x="0" y="75"/>
                  <a:pt x="0" y="75"/>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6" name="Freeform 26"/>
          <p:cNvSpPr>
            <a:spLocks/>
          </p:cNvSpPr>
          <p:nvPr/>
        </p:nvSpPr>
        <p:spPr bwMode="auto">
          <a:xfrm>
            <a:off x="5976675" y="3185865"/>
            <a:ext cx="586368" cy="642328"/>
          </a:xfrm>
          <a:custGeom>
            <a:avLst/>
            <a:gdLst/>
            <a:ahLst/>
            <a:cxnLst>
              <a:cxn ang="0">
                <a:pos x="9" y="183"/>
              </a:cxn>
              <a:cxn ang="0">
                <a:pos x="19" y="158"/>
              </a:cxn>
              <a:cxn ang="0">
                <a:pos x="24" y="139"/>
              </a:cxn>
              <a:cxn ang="0">
                <a:pos x="30" y="149"/>
              </a:cxn>
              <a:cxn ang="0">
                <a:pos x="37" y="136"/>
              </a:cxn>
              <a:cxn ang="0">
                <a:pos x="37" y="124"/>
              </a:cxn>
              <a:cxn ang="0">
                <a:pos x="42" y="104"/>
              </a:cxn>
              <a:cxn ang="0">
                <a:pos x="70" y="73"/>
              </a:cxn>
              <a:cxn ang="0">
                <a:pos x="72" y="42"/>
              </a:cxn>
              <a:cxn ang="0">
                <a:pos x="71" y="6"/>
              </a:cxn>
              <a:cxn ang="0">
                <a:pos x="74" y="0"/>
              </a:cxn>
              <a:cxn ang="0">
                <a:pos x="92" y="74"/>
              </a:cxn>
              <a:cxn ang="0">
                <a:pos x="149" y="56"/>
              </a:cxn>
              <a:cxn ang="0">
                <a:pos x="165" y="74"/>
              </a:cxn>
              <a:cxn ang="0">
                <a:pos x="189" y="55"/>
              </a:cxn>
              <a:cxn ang="0">
                <a:pos x="202" y="56"/>
              </a:cxn>
              <a:cxn ang="0">
                <a:pos x="212" y="46"/>
              </a:cxn>
              <a:cxn ang="0">
                <a:pos x="220" y="41"/>
              </a:cxn>
              <a:cxn ang="0">
                <a:pos x="240" y="48"/>
              </a:cxn>
              <a:cxn ang="0">
                <a:pos x="248" y="49"/>
              </a:cxn>
              <a:cxn ang="0">
                <a:pos x="246" y="60"/>
              </a:cxn>
              <a:cxn ang="0">
                <a:pos x="238" y="65"/>
              </a:cxn>
              <a:cxn ang="0">
                <a:pos x="222" y="61"/>
              </a:cxn>
              <a:cxn ang="0">
                <a:pos x="219" y="67"/>
              </a:cxn>
              <a:cxn ang="0">
                <a:pos x="216" y="77"/>
              </a:cxn>
              <a:cxn ang="0">
                <a:pos x="203" y="106"/>
              </a:cxn>
              <a:cxn ang="0">
                <a:pos x="193" y="114"/>
              </a:cxn>
              <a:cxn ang="0">
                <a:pos x="190" y="123"/>
              </a:cxn>
              <a:cxn ang="0">
                <a:pos x="174" y="141"/>
              </a:cxn>
              <a:cxn ang="0">
                <a:pos x="154" y="162"/>
              </a:cxn>
              <a:cxn ang="0">
                <a:pos x="138" y="194"/>
              </a:cxn>
              <a:cxn ang="0">
                <a:pos x="135" y="212"/>
              </a:cxn>
              <a:cxn ang="0">
                <a:pos x="138" y="230"/>
              </a:cxn>
              <a:cxn ang="0">
                <a:pos x="131" y="238"/>
              </a:cxn>
              <a:cxn ang="0">
                <a:pos x="118" y="241"/>
              </a:cxn>
              <a:cxn ang="0">
                <a:pos x="93" y="251"/>
              </a:cxn>
              <a:cxn ang="0">
                <a:pos x="79" y="260"/>
              </a:cxn>
              <a:cxn ang="0">
                <a:pos x="71" y="270"/>
              </a:cxn>
              <a:cxn ang="0">
                <a:pos x="57" y="262"/>
              </a:cxn>
              <a:cxn ang="0">
                <a:pos x="43" y="246"/>
              </a:cxn>
              <a:cxn ang="0">
                <a:pos x="38" y="246"/>
              </a:cxn>
              <a:cxn ang="0">
                <a:pos x="18" y="235"/>
              </a:cxn>
              <a:cxn ang="0">
                <a:pos x="15" y="232"/>
              </a:cxn>
              <a:cxn ang="0">
                <a:pos x="10" y="221"/>
              </a:cxn>
              <a:cxn ang="0">
                <a:pos x="0" y="190"/>
              </a:cxn>
            </a:cxnLst>
            <a:rect l="0" t="0" r="r" b="b"/>
            <a:pathLst>
              <a:path w="248" h="272">
                <a:moveTo>
                  <a:pt x="0" y="190"/>
                </a:moveTo>
                <a:cubicBezTo>
                  <a:pt x="5" y="190"/>
                  <a:pt x="6" y="186"/>
                  <a:pt x="9" y="183"/>
                </a:cubicBezTo>
                <a:cubicBezTo>
                  <a:pt x="11" y="181"/>
                  <a:pt x="13" y="179"/>
                  <a:pt x="15" y="176"/>
                </a:cubicBezTo>
                <a:cubicBezTo>
                  <a:pt x="18" y="170"/>
                  <a:pt x="19" y="165"/>
                  <a:pt x="19" y="158"/>
                </a:cubicBezTo>
                <a:cubicBezTo>
                  <a:pt x="19" y="154"/>
                  <a:pt x="19" y="150"/>
                  <a:pt x="19" y="146"/>
                </a:cubicBezTo>
                <a:cubicBezTo>
                  <a:pt x="19" y="142"/>
                  <a:pt x="21" y="138"/>
                  <a:pt x="24" y="139"/>
                </a:cubicBezTo>
                <a:cubicBezTo>
                  <a:pt x="26" y="140"/>
                  <a:pt x="25" y="143"/>
                  <a:pt x="27" y="145"/>
                </a:cubicBezTo>
                <a:cubicBezTo>
                  <a:pt x="27" y="147"/>
                  <a:pt x="28" y="149"/>
                  <a:pt x="30" y="149"/>
                </a:cubicBezTo>
                <a:cubicBezTo>
                  <a:pt x="33" y="149"/>
                  <a:pt x="34" y="147"/>
                  <a:pt x="34" y="144"/>
                </a:cubicBezTo>
                <a:cubicBezTo>
                  <a:pt x="35" y="141"/>
                  <a:pt x="35" y="139"/>
                  <a:pt x="37" y="136"/>
                </a:cubicBezTo>
                <a:cubicBezTo>
                  <a:pt x="38" y="134"/>
                  <a:pt x="39" y="132"/>
                  <a:pt x="39" y="130"/>
                </a:cubicBezTo>
                <a:cubicBezTo>
                  <a:pt x="39" y="128"/>
                  <a:pt x="37" y="127"/>
                  <a:pt x="37" y="124"/>
                </a:cubicBezTo>
                <a:cubicBezTo>
                  <a:pt x="37" y="122"/>
                  <a:pt x="38" y="122"/>
                  <a:pt x="39" y="120"/>
                </a:cubicBezTo>
                <a:cubicBezTo>
                  <a:pt x="42" y="115"/>
                  <a:pt x="39" y="109"/>
                  <a:pt x="42" y="104"/>
                </a:cubicBezTo>
                <a:cubicBezTo>
                  <a:pt x="46" y="100"/>
                  <a:pt x="52" y="104"/>
                  <a:pt x="56" y="101"/>
                </a:cubicBezTo>
                <a:cubicBezTo>
                  <a:pt x="66" y="95"/>
                  <a:pt x="67" y="85"/>
                  <a:pt x="70" y="73"/>
                </a:cubicBezTo>
                <a:cubicBezTo>
                  <a:pt x="72" y="65"/>
                  <a:pt x="73" y="61"/>
                  <a:pt x="73" y="53"/>
                </a:cubicBezTo>
                <a:cubicBezTo>
                  <a:pt x="73" y="49"/>
                  <a:pt x="72" y="46"/>
                  <a:pt x="72" y="42"/>
                </a:cubicBezTo>
                <a:cubicBezTo>
                  <a:pt x="71" y="32"/>
                  <a:pt x="71" y="27"/>
                  <a:pt x="71" y="16"/>
                </a:cubicBezTo>
                <a:cubicBezTo>
                  <a:pt x="71" y="13"/>
                  <a:pt x="71" y="10"/>
                  <a:pt x="71" y="6"/>
                </a:cubicBezTo>
                <a:cubicBezTo>
                  <a:pt x="71" y="5"/>
                  <a:pt x="70" y="4"/>
                  <a:pt x="71" y="2"/>
                </a:cubicBezTo>
                <a:cubicBezTo>
                  <a:pt x="72" y="1"/>
                  <a:pt x="73" y="0"/>
                  <a:pt x="74" y="0"/>
                </a:cubicBezTo>
                <a:cubicBezTo>
                  <a:pt x="74" y="0"/>
                  <a:pt x="74" y="0"/>
                  <a:pt x="74" y="0"/>
                </a:cubicBezTo>
                <a:cubicBezTo>
                  <a:pt x="92" y="74"/>
                  <a:pt x="92" y="74"/>
                  <a:pt x="92" y="74"/>
                </a:cubicBezTo>
                <a:cubicBezTo>
                  <a:pt x="149" y="56"/>
                  <a:pt x="149" y="56"/>
                  <a:pt x="149" y="56"/>
                </a:cubicBezTo>
                <a:cubicBezTo>
                  <a:pt x="149" y="56"/>
                  <a:pt x="149" y="56"/>
                  <a:pt x="149" y="56"/>
                </a:cubicBezTo>
                <a:cubicBezTo>
                  <a:pt x="157" y="85"/>
                  <a:pt x="157" y="85"/>
                  <a:pt x="157" y="85"/>
                </a:cubicBezTo>
                <a:cubicBezTo>
                  <a:pt x="161" y="82"/>
                  <a:pt x="162" y="78"/>
                  <a:pt x="165" y="74"/>
                </a:cubicBezTo>
                <a:cubicBezTo>
                  <a:pt x="169" y="70"/>
                  <a:pt x="174" y="71"/>
                  <a:pt x="178" y="67"/>
                </a:cubicBezTo>
                <a:cubicBezTo>
                  <a:pt x="183" y="63"/>
                  <a:pt x="184" y="59"/>
                  <a:pt x="189" y="55"/>
                </a:cubicBezTo>
                <a:cubicBezTo>
                  <a:pt x="193" y="56"/>
                  <a:pt x="193" y="56"/>
                  <a:pt x="193" y="56"/>
                </a:cubicBezTo>
                <a:cubicBezTo>
                  <a:pt x="202" y="56"/>
                  <a:pt x="202" y="56"/>
                  <a:pt x="202" y="56"/>
                </a:cubicBezTo>
                <a:cubicBezTo>
                  <a:pt x="205" y="56"/>
                  <a:pt x="207" y="54"/>
                  <a:pt x="208" y="52"/>
                </a:cubicBezTo>
                <a:cubicBezTo>
                  <a:pt x="210" y="50"/>
                  <a:pt x="211" y="49"/>
                  <a:pt x="212" y="46"/>
                </a:cubicBezTo>
                <a:cubicBezTo>
                  <a:pt x="213" y="44"/>
                  <a:pt x="214" y="42"/>
                  <a:pt x="217" y="41"/>
                </a:cubicBezTo>
                <a:cubicBezTo>
                  <a:pt x="218" y="41"/>
                  <a:pt x="219" y="42"/>
                  <a:pt x="220" y="41"/>
                </a:cubicBezTo>
                <a:cubicBezTo>
                  <a:pt x="225" y="41"/>
                  <a:pt x="228" y="40"/>
                  <a:pt x="233" y="40"/>
                </a:cubicBezTo>
                <a:cubicBezTo>
                  <a:pt x="237" y="40"/>
                  <a:pt x="237" y="45"/>
                  <a:pt x="240" y="48"/>
                </a:cubicBezTo>
                <a:cubicBezTo>
                  <a:pt x="242" y="50"/>
                  <a:pt x="244" y="49"/>
                  <a:pt x="246" y="49"/>
                </a:cubicBezTo>
                <a:cubicBezTo>
                  <a:pt x="247" y="49"/>
                  <a:pt x="247" y="49"/>
                  <a:pt x="248" y="49"/>
                </a:cubicBezTo>
                <a:cubicBezTo>
                  <a:pt x="248" y="49"/>
                  <a:pt x="248" y="49"/>
                  <a:pt x="248" y="49"/>
                </a:cubicBezTo>
                <a:cubicBezTo>
                  <a:pt x="247" y="53"/>
                  <a:pt x="247" y="56"/>
                  <a:pt x="246" y="60"/>
                </a:cubicBezTo>
                <a:cubicBezTo>
                  <a:pt x="245" y="63"/>
                  <a:pt x="245" y="67"/>
                  <a:pt x="242" y="67"/>
                </a:cubicBezTo>
                <a:cubicBezTo>
                  <a:pt x="240" y="67"/>
                  <a:pt x="239" y="65"/>
                  <a:pt x="238" y="65"/>
                </a:cubicBezTo>
                <a:cubicBezTo>
                  <a:pt x="236" y="64"/>
                  <a:pt x="234" y="64"/>
                  <a:pt x="232" y="63"/>
                </a:cubicBezTo>
                <a:cubicBezTo>
                  <a:pt x="228" y="62"/>
                  <a:pt x="226" y="61"/>
                  <a:pt x="222" y="61"/>
                </a:cubicBezTo>
                <a:cubicBezTo>
                  <a:pt x="221" y="61"/>
                  <a:pt x="221" y="64"/>
                  <a:pt x="220" y="65"/>
                </a:cubicBezTo>
                <a:cubicBezTo>
                  <a:pt x="220" y="66"/>
                  <a:pt x="219" y="66"/>
                  <a:pt x="219" y="67"/>
                </a:cubicBezTo>
                <a:cubicBezTo>
                  <a:pt x="218" y="69"/>
                  <a:pt x="217" y="71"/>
                  <a:pt x="216" y="73"/>
                </a:cubicBezTo>
                <a:cubicBezTo>
                  <a:pt x="216" y="74"/>
                  <a:pt x="216" y="75"/>
                  <a:pt x="216" y="77"/>
                </a:cubicBezTo>
                <a:cubicBezTo>
                  <a:pt x="216" y="80"/>
                  <a:pt x="214" y="82"/>
                  <a:pt x="213" y="85"/>
                </a:cubicBezTo>
                <a:cubicBezTo>
                  <a:pt x="210" y="94"/>
                  <a:pt x="207" y="98"/>
                  <a:pt x="203" y="106"/>
                </a:cubicBezTo>
                <a:cubicBezTo>
                  <a:pt x="201" y="109"/>
                  <a:pt x="201" y="112"/>
                  <a:pt x="197" y="114"/>
                </a:cubicBezTo>
                <a:cubicBezTo>
                  <a:pt x="196" y="114"/>
                  <a:pt x="194" y="113"/>
                  <a:pt x="193" y="114"/>
                </a:cubicBezTo>
                <a:cubicBezTo>
                  <a:pt x="192" y="114"/>
                  <a:pt x="193" y="116"/>
                  <a:pt x="192" y="117"/>
                </a:cubicBezTo>
                <a:cubicBezTo>
                  <a:pt x="192" y="120"/>
                  <a:pt x="191" y="121"/>
                  <a:pt x="190" y="123"/>
                </a:cubicBezTo>
                <a:cubicBezTo>
                  <a:pt x="188" y="127"/>
                  <a:pt x="186" y="129"/>
                  <a:pt x="184" y="133"/>
                </a:cubicBezTo>
                <a:cubicBezTo>
                  <a:pt x="181" y="137"/>
                  <a:pt x="179" y="141"/>
                  <a:pt x="174" y="141"/>
                </a:cubicBezTo>
                <a:cubicBezTo>
                  <a:pt x="171" y="141"/>
                  <a:pt x="169" y="140"/>
                  <a:pt x="166" y="140"/>
                </a:cubicBezTo>
                <a:cubicBezTo>
                  <a:pt x="163" y="149"/>
                  <a:pt x="157" y="153"/>
                  <a:pt x="154" y="162"/>
                </a:cubicBezTo>
                <a:cubicBezTo>
                  <a:pt x="152" y="167"/>
                  <a:pt x="152" y="170"/>
                  <a:pt x="149" y="174"/>
                </a:cubicBezTo>
                <a:cubicBezTo>
                  <a:pt x="145" y="182"/>
                  <a:pt x="142" y="186"/>
                  <a:pt x="138" y="194"/>
                </a:cubicBezTo>
                <a:cubicBezTo>
                  <a:pt x="136" y="199"/>
                  <a:pt x="134" y="201"/>
                  <a:pt x="134" y="206"/>
                </a:cubicBezTo>
                <a:cubicBezTo>
                  <a:pt x="134" y="208"/>
                  <a:pt x="135" y="210"/>
                  <a:pt x="135" y="212"/>
                </a:cubicBezTo>
                <a:cubicBezTo>
                  <a:pt x="136" y="216"/>
                  <a:pt x="136" y="218"/>
                  <a:pt x="136" y="222"/>
                </a:cubicBezTo>
                <a:cubicBezTo>
                  <a:pt x="137" y="225"/>
                  <a:pt x="138" y="227"/>
                  <a:pt x="138" y="230"/>
                </a:cubicBezTo>
                <a:cubicBezTo>
                  <a:pt x="138" y="237"/>
                  <a:pt x="138" y="237"/>
                  <a:pt x="138" y="237"/>
                </a:cubicBezTo>
                <a:cubicBezTo>
                  <a:pt x="135" y="237"/>
                  <a:pt x="133" y="237"/>
                  <a:pt x="131" y="238"/>
                </a:cubicBezTo>
                <a:cubicBezTo>
                  <a:pt x="128" y="238"/>
                  <a:pt x="128" y="238"/>
                  <a:pt x="128" y="238"/>
                </a:cubicBezTo>
                <a:cubicBezTo>
                  <a:pt x="124" y="239"/>
                  <a:pt x="122" y="240"/>
                  <a:pt x="118" y="241"/>
                </a:cubicBezTo>
                <a:cubicBezTo>
                  <a:pt x="115" y="243"/>
                  <a:pt x="113" y="246"/>
                  <a:pt x="109" y="247"/>
                </a:cubicBezTo>
                <a:cubicBezTo>
                  <a:pt x="103" y="249"/>
                  <a:pt x="99" y="249"/>
                  <a:pt x="93" y="251"/>
                </a:cubicBezTo>
                <a:cubicBezTo>
                  <a:pt x="88" y="253"/>
                  <a:pt x="85" y="255"/>
                  <a:pt x="80" y="255"/>
                </a:cubicBezTo>
                <a:cubicBezTo>
                  <a:pt x="80" y="257"/>
                  <a:pt x="79" y="258"/>
                  <a:pt x="79" y="260"/>
                </a:cubicBezTo>
                <a:cubicBezTo>
                  <a:pt x="79" y="272"/>
                  <a:pt x="79" y="272"/>
                  <a:pt x="79" y="272"/>
                </a:cubicBezTo>
                <a:cubicBezTo>
                  <a:pt x="76" y="271"/>
                  <a:pt x="74" y="271"/>
                  <a:pt x="71" y="270"/>
                </a:cubicBezTo>
                <a:cubicBezTo>
                  <a:pt x="69" y="269"/>
                  <a:pt x="69" y="268"/>
                  <a:pt x="67" y="267"/>
                </a:cubicBezTo>
                <a:cubicBezTo>
                  <a:pt x="64" y="265"/>
                  <a:pt x="61" y="264"/>
                  <a:pt x="57" y="262"/>
                </a:cubicBezTo>
                <a:cubicBezTo>
                  <a:pt x="53" y="260"/>
                  <a:pt x="50" y="259"/>
                  <a:pt x="48" y="256"/>
                </a:cubicBezTo>
                <a:cubicBezTo>
                  <a:pt x="46" y="252"/>
                  <a:pt x="46" y="248"/>
                  <a:pt x="43" y="246"/>
                </a:cubicBezTo>
                <a:cubicBezTo>
                  <a:pt x="42" y="245"/>
                  <a:pt x="39" y="246"/>
                  <a:pt x="38" y="246"/>
                </a:cubicBezTo>
                <a:cubicBezTo>
                  <a:pt x="38" y="246"/>
                  <a:pt x="38" y="246"/>
                  <a:pt x="38" y="246"/>
                </a:cubicBezTo>
                <a:cubicBezTo>
                  <a:pt x="36" y="245"/>
                  <a:pt x="34" y="245"/>
                  <a:pt x="31" y="245"/>
                </a:cubicBezTo>
                <a:cubicBezTo>
                  <a:pt x="26" y="243"/>
                  <a:pt x="23" y="240"/>
                  <a:pt x="18" y="235"/>
                </a:cubicBezTo>
                <a:cubicBezTo>
                  <a:pt x="18" y="235"/>
                  <a:pt x="18" y="234"/>
                  <a:pt x="17" y="233"/>
                </a:cubicBezTo>
                <a:cubicBezTo>
                  <a:pt x="17" y="233"/>
                  <a:pt x="16" y="233"/>
                  <a:pt x="15" y="232"/>
                </a:cubicBezTo>
                <a:cubicBezTo>
                  <a:pt x="13" y="230"/>
                  <a:pt x="12" y="228"/>
                  <a:pt x="11" y="225"/>
                </a:cubicBezTo>
                <a:cubicBezTo>
                  <a:pt x="10" y="223"/>
                  <a:pt x="10" y="222"/>
                  <a:pt x="10" y="221"/>
                </a:cubicBezTo>
                <a:cubicBezTo>
                  <a:pt x="9" y="218"/>
                  <a:pt x="7" y="216"/>
                  <a:pt x="6" y="213"/>
                </a:cubicBezTo>
                <a:cubicBezTo>
                  <a:pt x="3" y="206"/>
                  <a:pt x="3" y="197"/>
                  <a:pt x="0" y="19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7" name="Freeform 27"/>
          <p:cNvSpPr>
            <a:spLocks/>
          </p:cNvSpPr>
          <p:nvPr/>
        </p:nvSpPr>
        <p:spPr bwMode="auto">
          <a:xfrm>
            <a:off x="6808782" y="2850101"/>
            <a:ext cx="184913" cy="411189"/>
          </a:xfrm>
          <a:custGeom>
            <a:avLst/>
            <a:gdLst/>
            <a:ahLst/>
            <a:cxnLst>
              <a:cxn ang="0">
                <a:pos x="11" y="131"/>
              </a:cxn>
              <a:cxn ang="0">
                <a:pos x="12" y="141"/>
              </a:cxn>
              <a:cxn ang="0">
                <a:pos x="12" y="146"/>
              </a:cxn>
              <a:cxn ang="0">
                <a:pos x="12" y="146"/>
              </a:cxn>
              <a:cxn ang="0">
                <a:pos x="22" y="150"/>
              </a:cxn>
              <a:cxn ang="0">
                <a:pos x="37" y="154"/>
              </a:cxn>
              <a:cxn ang="0">
                <a:pos x="45" y="156"/>
              </a:cxn>
              <a:cxn ang="0">
                <a:pos x="46" y="167"/>
              </a:cxn>
              <a:cxn ang="0">
                <a:pos x="48" y="174"/>
              </a:cxn>
              <a:cxn ang="0">
                <a:pos x="53" y="169"/>
              </a:cxn>
              <a:cxn ang="0">
                <a:pos x="58" y="151"/>
              </a:cxn>
              <a:cxn ang="0">
                <a:pos x="64" y="136"/>
              </a:cxn>
              <a:cxn ang="0">
                <a:pos x="66" y="120"/>
              </a:cxn>
              <a:cxn ang="0">
                <a:pos x="68" y="114"/>
              </a:cxn>
              <a:cxn ang="0">
                <a:pos x="69" y="103"/>
              </a:cxn>
              <a:cxn ang="0">
                <a:pos x="78" y="67"/>
              </a:cxn>
              <a:cxn ang="0">
                <a:pos x="77" y="62"/>
              </a:cxn>
              <a:cxn ang="0">
                <a:pos x="77" y="60"/>
              </a:cxn>
              <a:cxn ang="0">
                <a:pos x="75" y="59"/>
              </a:cxn>
              <a:cxn ang="0">
                <a:pos x="68" y="58"/>
              </a:cxn>
              <a:cxn ang="0">
                <a:pos x="58" y="57"/>
              </a:cxn>
              <a:cxn ang="0">
                <a:pos x="58" y="54"/>
              </a:cxn>
              <a:cxn ang="0">
                <a:pos x="60" y="35"/>
              </a:cxn>
              <a:cxn ang="0">
                <a:pos x="64" y="27"/>
              </a:cxn>
              <a:cxn ang="0">
                <a:pos x="66" y="19"/>
              </a:cxn>
              <a:cxn ang="0">
                <a:pos x="73" y="9"/>
              </a:cxn>
              <a:cxn ang="0">
                <a:pos x="75" y="6"/>
              </a:cxn>
              <a:cxn ang="0">
                <a:pos x="75" y="6"/>
              </a:cxn>
              <a:cxn ang="0">
                <a:pos x="56" y="8"/>
              </a:cxn>
              <a:cxn ang="0">
                <a:pos x="47" y="9"/>
              </a:cxn>
              <a:cxn ang="0">
                <a:pos x="31" y="7"/>
              </a:cxn>
              <a:cxn ang="0">
                <a:pos x="12" y="0"/>
              </a:cxn>
              <a:cxn ang="0">
                <a:pos x="12" y="0"/>
              </a:cxn>
              <a:cxn ang="0">
                <a:pos x="6" y="20"/>
              </a:cxn>
              <a:cxn ang="0">
                <a:pos x="0" y="35"/>
              </a:cxn>
              <a:cxn ang="0">
                <a:pos x="4" y="46"/>
              </a:cxn>
              <a:cxn ang="0">
                <a:pos x="3" y="54"/>
              </a:cxn>
              <a:cxn ang="0">
                <a:pos x="1" y="58"/>
              </a:cxn>
              <a:cxn ang="0">
                <a:pos x="3" y="60"/>
              </a:cxn>
              <a:cxn ang="0">
                <a:pos x="8" y="65"/>
              </a:cxn>
              <a:cxn ang="0">
                <a:pos x="15" y="69"/>
              </a:cxn>
              <a:cxn ang="0">
                <a:pos x="23" y="75"/>
              </a:cxn>
              <a:cxn ang="0">
                <a:pos x="30" y="80"/>
              </a:cxn>
              <a:cxn ang="0">
                <a:pos x="29" y="85"/>
              </a:cxn>
              <a:cxn ang="0">
                <a:pos x="26" y="95"/>
              </a:cxn>
              <a:cxn ang="0">
                <a:pos x="16" y="119"/>
              </a:cxn>
              <a:cxn ang="0">
                <a:pos x="12" y="126"/>
              </a:cxn>
              <a:cxn ang="0">
                <a:pos x="11" y="131"/>
              </a:cxn>
            </a:cxnLst>
            <a:rect l="0" t="0" r="r" b="b"/>
            <a:pathLst>
              <a:path w="78" h="174">
                <a:moveTo>
                  <a:pt x="11" y="131"/>
                </a:moveTo>
                <a:cubicBezTo>
                  <a:pt x="12" y="141"/>
                  <a:pt x="12" y="141"/>
                  <a:pt x="12" y="141"/>
                </a:cubicBezTo>
                <a:cubicBezTo>
                  <a:pt x="12" y="146"/>
                  <a:pt x="12" y="146"/>
                  <a:pt x="12" y="146"/>
                </a:cubicBezTo>
                <a:cubicBezTo>
                  <a:pt x="12" y="146"/>
                  <a:pt x="12" y="146"/>
                  <a:pt x="12" y="146"/>
                </a:cubicBezTo>
                <a:cubicBezTo>
                  <a:pt x="16" y="146"/>
                  <a:pt x="18" y="148"/>
                  <a:pt x="22" y="150"/>
                </a:cubicBezTo>
                <a:cubicBezTo>
                  <a:pt x="28" y="152"/>
                  <a:pt x="31" y="153"/>
                  <a:pt x="37" y="154"/>
                </a:cubicBezTo>
                <a:cubicBezTo>
                  <a:pt x="40" y="155"/>
                  <a:pt x="43" y="155"/>
                  <a:pt x="45" y="156"/>
                </a:cubicBezTo>
                <a:cubicBezTo>
                  <a:pt x="48" y="159"/>
                  <a:pt x="46" y="163"/>
                  <a:pt x="46" y="167"/>
                </a:cubicBezTo>
                <a:cubicBezTo>
                  <a:pt x="47" y="170"/>
                  <a:pt x="48" y="171"/>
                  <a:pt x="48" y="174"/>
                </a:cubicBezTo>
                <a:cubicBezTo>
                  <a:pt x="50" y="172"/>
                  <a:pt x="52" y="171"/>
                  <a:pt x="53" y="169"/>
                </a:cubicBezTo>
                <a:cubicBezTo>
                  <a:pt x="56" y="162"/>
                  <a:pt x="56" y="158"/>
                  <a:pt x="58" y="151"/>
                </a:cubicBezTo>
                <a:cubicBezTo>
                  <a:pt x="60" y="145"/>
                  <a:pt x="63" y="142"/>
                  <a:pt x="64" y="136"/>
                </a:cubicBezTo>
                <a:cubicBezTo>
                  <a:pt x="66" y="130"/>
                  <a:pt x="65" y="126"/>
                  <a:pt x="66" y="120"/>
                </a:cubicBezTo>
                <a:cubicBezTo>
                  <a:pt x="66" y="118"/>
                  <a:pt x="67" y="117"/>
                  <a:pt x="68" y="114"/>
                </a:cubicBezTo>
                <a:cubicBezTo>
                  <a:pt x="69" y="110"/>
                  <a:pt x="69" y="107"/>
                  <a:pt x="69" y="103"/>
                </a:cubicBezTo>
                <a:cubicBezTo>
                  <a:pt x="70" y="88"/>
                  <a:pt x="78" y="81"/>
                  <a:pt x="78" y="67"/>
                </a:cubicBezTo>
                <a:cubicBezTo>
                  <a:pt x="78" y="65"/>
                  <a:pt x="78" y="64"/>
                  <a:pt x="77" y="62"/>
                </a:cubicBezTo>
                <a:cubicBezTo>
                  <a:pt x="77" y="62"/>
                  <a:pt x="78" y="61"/>
                  <a:pt x="77" y="60"/>
                </a:cubicBezTo>
                <a:cubicBezTo>
                  <a:pt x="77" y="60"/>
                  <a:pt x="76" y="60"/>
                  <a:pt x="75" y="59"/>
                </a:cubicBezTo>
                <a:cubicBezTo>
                  <a:pt x="73" y="58"/>
                  <a:pt x="71" y="58"/>
                  <a:pt x="68" y="58"/>
                </a:cubicBezTo>
                <a:cubicBezTo>
                  <a:pt x="64" y="58"/>
                  <a:pt x="62" y="58"/>
                  <a:pt x="58" y="57"/>
                </a:cubicBezTo>
                <a:cubicBezTo>
                  <a:pt x="58" y="56"/>
                  <a:pt x="58" y="55"/>
                  <a:pt x="58" y="54"/>
                </a:cubicBezTo>
                <a:cubicBezTo>
                  <a:pt x="58" y="46"/>
                  <a:pt x="58" y="41"/>
                  <a:pt x="60" y="35"/>
                </a:cubicBezTo>
                <a:cubicBezTo>
                  <a:pt x="62" y="32"/>
                  <a:pt x="63" y="30"/>
                  <a:pt x="64" y="27"/>
                </a:cubicBezTo>
                <a:cubicBezTo>
                  <a:pt x="65" y="24"/>
                  <a:pt x="65" y="22"/>
                  <a:pt x="66" y="19"/>
                </a:cubicBezTo>
                <a:cubicBezTo>
                  <a:pt x="68" y="15"/>
                  <a:pt x="70" y="13"/>
                  <a:pt x="73" y="9"/>
                </a:cubicBezTo>
                <a:cubicBezTo>
                  <a:pt x="73" y="8"/>
                  <a:pt x="74" y="7"/>
                  <a:pt x="75" y="6"/>
                </a:cubicBezTo>
                <a:cubicBezTo>
                  <a:pt x="75" y="6"/>
                  <a:pt x="75" y="6"/>
                  <a:pt x="75" y="6"/>
                </a:cubicBezTo>
                <a:cubicBezTo>
                  <a:pt x="68" y="7"/>
                  <a:pt x="64" y="7"/>
                  <a:pt x="56" y="8"/>
                </a:cubicBezTo>
                <a:cubicBezTo>
                  <a:pt x="53" y="8"/>
                  <a:pt x="51" y="9"/>
                  <a:pt x="47" y="9"/>
                </a:cubicBezTo>
                <a:cubicBezTo>
                  <a:pt x="41" y="9"/>
                  <a:pt x="37" y="8"/>
                  <a:pt x="31" y="7"/>
                </a:cubicBezTo>
                <a:cubicBezTo>
                  <a:pt x="24" y="6"/>
                  <a:pt x="16" y="6"/>
                  <a:pt x="12" y="0"/>
                </a:cubicBezTo>
                <a:cubicBezTo>
                  <a:pt x="12" y="0"/>
                  <a:pt x="12" y="0"/>
                  <a:pt x="12" y="0"/>
                </a:cubicBezTo>
                <a:cubicBezTo>
                  <a:pt x="10" y="8"/>
                  <a:pt x="9" y="12"/>
                  <a:pt x="6" y="20"/>
                </a:cubicBezTo>
                <a:cubicBezTo>
                  <a:pt x="4" y="25"/>
                  <a:pt x="0" y="29"/>
                  <a:pt x="0" y="35"/>
                </a:cubicBezTo>
                <a:cubicBezTo>
                  <a:pt x="0" y="39"/>
                  <a:pt x="4" y="41"/>
                  <a:pt x="4" y="46"/>
                </a:cubicBezTo>
                <a:cubicBezTo>
                  <a:pt x="4" y="49"/>
                  <a:pt x="4" y="51"/>
                  <a:pt x="3" y="54"/>
                </a:cubicBezTo>
                <a:cubicBezTo>
                  <a:pt x="3" y="56"/>
                  <a:pt x="1" y="57"/>
                  <a:pt x="1" y="58"/>
                </a:cubicBezTo>
                <a:cubicBezTo>
                  <a:pt x="1" y="59"/>
                  <a:pt x="3" y="59"/>
                  <a:pt x="3" y="60"/>
                </a:cubicBezTo>
                <a:cubicBezTo>
                  <a:pt x="4" y="63"/>
                  <a:pt x="6" y="64"/>
                  <a:pt x="8" y="65"/>
                </a:cubicBezTo>
                <a:cubicBezTo>
                  <a:pt x="11" y="67"/>
                  <a:pt x="13" y="68"/>
                  <a:pt x="15" y="69"/>
                </a:cubicBezTo>
                <a:cubicBezTo>
                  <a:pt x="19" y="71"/>
                  <a:pt x="20" y="73"/>
                  <a:pt x="23" y="75"/>
                </a:cubicBezTo>
                <a:cubicBezTo>
                  <a:pt x="26" y="76"/>
                  <a:pt x="30" y="76"/>
                  <a:pt x="30" y="80"/>
                </a:cubicBezTo>
                <a:cubicBezTo>
                  <a:pt x="30" y="82"/>
                  <a:pt x="29" y="83"/>
                  <a:pt x="29" y="85"/>
                </a:cubicBezTo>
                <a:cubicBezTo>
                  <a:pt x="28" y="89"/>
                  <a:pt x="27" y="91"/>
                  <a:pt x="26" y="95"/>
                </a:cubicBezTo>
                <a:cubicBezTo>
                  <a:pt x="23" y="104"/>
                  <a:pt x="21" y="110"/>
                  <a:pt x="16" y="119"/>
                </a:cubicBezTo>
                <a:cubicBezTo>
                  <a:pt x="15" y="122"/>
                  <a:pt x="13" y="123"/>
                  <a:pt x="12" y="126"/>
                </a:cubicBezTo>
                <a:cubicBezTo>
                  <a:pt x="11" y="129"/>
                  <a:pt x="11" y="129"/>
                  <a:pt x="11" y="131"/>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8" name="Freeform 28"/>
          <p:cNvSpPr>
            <a:spLocks/>
          </p:cNvSpPr>
          <p:nvPr/>
        </p:nvSpPr>
        <p:spPr bwMode="auto">
          <a:xfrm>
            <a:off x="6105627" y="2774675"/>
            <a:ext cx="773714" cy="586369"/>
          </a:xfrm>
          <a:custGeom>
            <a:avLst/>
            <a:gdLst/>
            <a:ahLst/>
            <a:cxnLst>
              <a:cxn ang="0">
                <a:pos x="94" y="229"/>
              </a:cxn>
              <a:cxn ang="0">
                <a:pos x="287" y="168"/>
              </a:cxn>
              <a:cxn ang="0">
                <a:pos x="308" y="162"/>
              </a:cxn>
              <a:cxn ang="0">
                <a:pos x="309" y="157"/>
              </a:cxn>
              <a:cxn ang="0">
                <a:pos x="313" y="150"/>
              </a:cxn>
              <a:cxn ang="0">
                <a:pos x="323" y="126"/>
              </a:cxn>
              <a:cxn ang="0">
                <a:pos x="326" y="116"/>
              </a:cxn>
              <a:cxn ang="0">
                <a:pos x="327" y="111"/>
              </a:cxn>
              <a:cxn ang="0">
                <a:pos x="320" y="106"/>
              </a:cxn>
              <a:cxn ang="0">
                <a:pos x="312" y="100"/>
              </a:cxn>
              <a:cxn ang="0">
                <a:pos x="305" y="96"/>
              </a:cxn>
              <a:cxn ang="0">
                <a:pos x="300" y="91"/>
              </a:cxn>
              <a:cxn ang="0">
                <a:pos x="298" y="89"/>
              </a:cxn>
              <a:cxn ang="0">
                <a:pos x="300" y="85"/>
              </a:cxn>
              <a:cxn ang="0">
                <a:pos x="301" y="77"/>
              </a:cxn>
              <a:cxn ang="0">
                <a:pos x="297" y="66"/>
              </a:cxn>
              <a:cxn ang="0">
                <a:pos x="303" y="51"/>
              </a:cxn>
              <a:cxn ang="0">
                <a:pos x="309" y="31"/>
              </a:cxn>
              <a:cxn ang="0">
                <a:pos x="309" y="31"/>
              </a:cxn>
              <a:cxn ang="0">
                <a:pos x="292" y="26"/>
              </a:cxn>
              <a:cxn ang="0">
                <a:pos x="287" y="16"/>
              </a:cxn>
              <a:cxn ang="0">
                <a:pos x="282" y="10"/>
              </a:cxn>
              <a:cxn ang="0">
                <a:pos x="279" y="5"/>
              </a:cxn>
              <a:cxn ang="0">
                <a:pos x="269" y="2"/>
              </a:cxn>
              <a:cxn ang="0">
                <a:pos x="263" y="0"/>
              </a:cxn>
              <a:cxn ang="0">
                <a:pos x="12" y="77"/>
              </a:cxn>
              <a:cxn ang="0">
                <a:pos x="12" y="77"/>
              </a:cxn>
              <a:cxn ang="0">
                <a:pos x="0" y="85"/>
              </a:cxn>
              <a:cxn ang="0">
                <a:pos x="0" y="85"/>
              </a:cxn>
              <a:cxn ang="0">
                <a:pos x="19" y="173"/>
              </a:cxn>
              <a:cxn ang="0">
                <a:pos x="19" y="173"/>
              </a:cxn>
              <a:cxn ang="0">
                <a:pos x="37" y="247"/>
              </a:cxn>
              <a:cxn ang="0">
                <a:pos x="94" y="229"/>
              </a:cxn>
            </a:cxnLst>
            <a:rect l="0" t="0" r="r" b="b"/>
            <a:pathLst>
              <a:path w="327" h="247">
                <a:moveTo>
                  <a:pt x="94" y="229"/>
                </a:moveTo>
                <a:cubicBezTo>
                  <a:pt x="287" y="168"/>
                  <a:pt x="287" y="168"/>
                  <a:pt x="287" y="168"/>
                </a:cubicBezTo>
                <a:cubicBezTo>
                  <a:pt x="308" y="162"/>
                  <a:pt x="308" y="162"/>
                  <a:pt x="308" y="162"/>
                </a:cubicBezTo>
                <a:cubicBezTo>
                  <a:pt x="308" y="160"/>
                  <a:pt x="308" y="160"/>
                  <a:pt x="309" y="157"/>
                </a:cubicBezTo>
                <a:cubicBezTo>
                  <a:pt x="310" y="154"/>
                  <a:pt x="312" y="153"/>
                  <a:pt x="313" y="150"/>
                </a:cubicBezTo>
                <a:cubicBezTo>
                  <a:pt x="318" y="141"/>
                  <a:pt x="320" y="135"/>
                  <a:pt x="323" y="126"/>
                </a:cubicBezTo>
                <a:cubicBezTo>
                  <a:pt x="324" y="122"/>
                  <a:pt x="325" y="120"/>
                  <a:pt x="326" y="116"/>
                </a:cubicBezTo>
                <a:cubicBezTo>
                  <a:pt x="326" y="114"/>
                  <a:pt x="327" y="113"/>
                  <a:pt x="327" y="111"/>
                </a:cubicBezTo>
                <a:cubicBezTo>
                  <a:pt x="327" y="107"/>
                  <a:pt x="323" y="107"/>
                  <a:pt x="320" y="106"/>
                </a:cubicBezTo>
                <a:cubicBezTo>
                  <a:pt x="317" y="104"/>
                  <a:pt x="316" y="102"/>
                  <a:pt x="312" y="100"/>
                </a:cubicBezTo>
                <a:cubicBezTo>
                  <a:pt x="310" y="99"/>
                  <a:pt x="308" y="98"/>
                  <a:pt x="305" y="96"/>
                </a:cubicBezTo>
                <a:cubicBezTo>
                  <a:pt x="303" y="95"/>
                  <a:pt x="301" y="94"/>
                  <a:pt x="300" y="91"/>
                </a:cubicBezTo>
                <a:cubicBezTo>
                  <a:pt x="300" y="90"/>
                  <a:pt x="298" y="90"/>
                  <a:pt x="298" y="89"/>
                </a:cubicBezTo>
                <a:cubicBezTo>
                  <a:pt x="298" y="88"/>
                  <a:pt x="300" y="87"/>
                  <a:pt x="300" y="85"/>
                </a:cubicBezTo>
                <a:cubicBezTo>
                  <a:pt x="301" y="82"/>
                  <a:pt x="301" y="80"/>
                  <a:pt x="301" y="77"/>
                </a:cubicBezTo>
                <a:cubicBezTo>
                  <a:pt x="301" y="72"/>
                  <a:pt x="297" y="70"/>
                  <a:pt x="297" y="66"/>
                </a:cubicBezTo>
                <a:cubicBezTo>
                  <a:pt x="297" y="60"/>
                  <a:pt x="301" y="56"/>
                  <a:pt x="303" y="51"/>
                </a:cubicBezTo>
                <a:cubicBezTo>
                  <a:pt x="306" y="43"/>
                  <a:pt x="307" y="39"/>
                  <a:pt x="309" y="31"/>
                </a:cubicBezTo>
                <a:cubicBezTo>
                  <a:pt x="309" y="31"/>
                  <a:pt x="309" y="31"/>
                  <a:pt x="309" y="31"/>
                </a:cubicBezTo>
                <a:cubicBezTo>
                  <a:pt x="303" y="29"/>
                  <a:pt x="297" y="30"/>
                  <a:pt x="292" y="26"/>
                </a:cubicBezTo>
                <a:cubicBezTo>
                  <a:pt x="289" y="23"/>
                  <a:pt x="289" y="20"/>
                  <a:pt x="287" y="16"/>
                </a:cubicBezTo>
                <a:cubicBezTo>
                  <a:pt x="286" y="14"/>
                  <a:pt x="284" y="13"/>
                  <a:pt x="282" y="10"/>
                </a:cubicBezTo>
                <a:cubicBezTo>
                  <a:pt x="281" y="8"/>
                  <a:pt x="281" y="6"/>
                  <a:pt x="279" y="5"/>
                </a:cubicBezTo>
                <a:cubicBezTo>
                  <a:pt x="275" y="3"/>
                  <a:pt x="273" y="3"/>
                  <a:pt x="269" y="2"/>
                </a:cubicBezTo>
                <a:cubicBezTo>
                  <a:pt x="267" y="1"/>
                  <a:pt x="266" y="0"/>
                  <a:pt x="263" y="0"/>
                </a:cubicBezTo>
                <a:cubicBezTo>
                  <a:pt x="188" y="26"/>
                  <a:pt x="104" y="52"/>
                  <a:pt x="12" y="77"/>
                </a:cubicBezTo>
                <a:cubicBezTo>
                  <a:pt x="12" y="77"/>
                  <a:pt x="12" y="77"/>
                  <a:pt x="12" y="77"/>
                </a:cubicBezTo>
                <a:cubicBezTo>
                  <a:pt x="8" y="80"/>
                  <a:pt x="4" y="82"/>
                  <a:pt x="0" y="85"/>
                </a:cubicBezTo>
                <a:cubicBezTo>
                  <a:pt x="0" y="85"/>
                  <a:pt x="0" y="85"/>
                  <a:pt x="0" y="85"/>
                </a:cubicBezTo>
                <a:cubicBezTo>
                  <a:pt x="19" y="173"/>
                  <a:pt x="19" y="173"/>
                  <a:pt x="19" y="173"/>
                </a:cubicBezTo>
                <a:cubicBezTo>
                  <a:pt x="19" y="173"/>
                  <a:pt x="19" y="173"/>
                  <a:pt x="19" y="173"/>
                </a:cubicBezTo>
                <a:cubicBezTo>
                  <a:pt x="37" y="247"/>
                  <a:pt x="37" y="247"/>
                  <a:pt x="37" y="247"/>
                </a:cubicBezTo>
                <a:cubicBezTo>
                  <a:pt x="94" y="229"/>
                  <a:pt x="94" y="229"/>
                  <a:pt x="94" y="229"/>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9" name="Freeform 29"/>
          <p:cNvSpPr>
            <a:spLocks/>
          </p:cNvSpPr>
          <p:nvPr/>
        </p:nvSpPr>
        <p:spPr bwMode="auto">
          <a:xfrm>
            <a:off x="6940166" y="2419447"/>
            <a:ext cx="454983" cy="260339"/>
          </a:xfrm>
          <a:custGeom>
            <a:avLst/>
            <a:gdLst/>
            <a:ahLst/>
            <a:cxnLst>
              <a:cxn ang="0">
                <a:pos x="93" y="80"/>
              </a:cxn>
              <a:cxn ang="0">
                <a:pos x="102" y="77"/>
              </a:cxn>
              <a:cxn ang="0">
                <a:pos x="106" y="77"/>
              </a:cxn>
              <a:cxn ang="0">
                <a:pos x="116" y="73"/>
              </a:cxn>
              <a:cxn ang="0">
                <a:pos x="118" y="75"/>
              </a:cxn>
              <a:cxn ang="0">
                <a:pos x="121" y="79"/>
              </a:cxn>
              <a:cxn ang="0">
                <a:pos x="130" y="85"/>
              </a:cxn>
              <a:cxn ang="0">
                <a:pos x="136" y="98"/>
              </a:cxn>
              <a:cxn ang="0">
                <a:pos x="136" y="98"/>
              </a:cxn>
              <a:cxn ang="0">
                <a:pos x="148" y="92"/>
              </a:cxn>
              <a:cxn ang="0">
                <a:pos x="151" y="85"/>
              </a:cxn>
              <a:cxn ang="0">
                <a:pos x="156" y="77"/>
              </a:cxn>
              <a:cxn ang="0">
                <a:pos x="163" y="84"/>
              </a:cxn>
              <a:cxn ang="0">
                <a:pos x="173" y="73"/>
              </a:cxn>
              <a:cxn ang="0">
                <a:pos x="181" y="68"/>
              </a:cxn>
              <a:cxn ang="0">
                <a:pos x="185" y="62"/>
              </a:cxn>
              <a:cxn ang="0">
                <a:pos x="189" y="58"/>
              </a:cxn>
              <a:cxn ang="0">
                <a:pos x="193" y="47"/>
              </a:cxn>
              <a:cxn ang="0">
                <a:pos x="182" y="39"/>
              </a:cxn>
              <a:cxn ang="0">
                <a:pos x="169" y="33"/>
              </a:cxn>
              <a:cxn ang="0">
                <a:pos x="175" y="45"/>
              </a:cxn>
              <a:cxn ang="0">
                <a:pos x="177" y="45"/>
              </a:cxn>
              <a:cxn ang="0">
                <a:pos x="179" y="52"/>
              </a:cxn>
              <a:cxn ang="0">
                <a:pos x="177" y="61"/>
              </a:cxn>
              <a:cxn ang="0">
                <a:pos x="169" y="64"/>
              </a:cxn>
              <a:cxn ang="0">
                <a:pos x="158" y="67"/>
              </a:cxn>
              <a:cxn ang="0">
                <a:pos x="150" y="62"/>
              </a:cxn>
              <a:cxn ang="0">
                <a:pos x="145" y="57"/>
              </a:cxn>
              <a:cxn ang="0">
                <a:pos x="140" y="47"/>
              </a:cxn>
              <a:cxn ang="0">
                <a:pos x="136" y="42"/>
              </a:cxn>
              <a:cxn ang="0">
                <a:pos x="134" y="41"/>
              </a:cxn>
              <a:cxn ang="0">
                <a:pos x="128" y="41"/>
              </a:cxn>
              <a:cxn ang="0">
                <a:pos x="120" y="26"/>
              </a:cxn>
              <a:cxn ang="0">
                <a:pos x="121" y="17"/>
              </a:cxn>
              <a:cxn ang="0">
                <a:pos x="127" y="8"/>
              </a:cxn>
              <a:cxn ang="0">
                <a:pos x="115" y="2"/>
              </a:cxn>
              <a:cxn ang="0">
                <a:pos x="112" y="0"/>
              </a:cxn>
              <a:cxn ang="0">
                <a:pos x="112" y="0"/>
              </a:cxn>
              <a:cxn ang="0">
                <a:pos x="102" y="10"/>
              </a:cxn>
              <a:cxn ang="0">
                <a:pos x="95" y="21"/>
              </a:cxn>
              <a:cxn ang="0">
                <a:pos x="43" y="42"/>
              </a:cxn>
              <a:cxn ang="0">
                <a:pos x="43" y="42"/>
              </a:cxn>
              <a:cxn ang="0">
                <a:pos x="0" y="55"/>
              </a:cxn>
              <a:cxn ang="0">
                <a:pos x="0" y="55"/>
              </a:cxn>
              <a:cxn ang="0">
                <a:pos x="1" y="67"/>
              </a:cxn>
              <a:cxn ang="0">
                <a:pos x="3" y="83"/>
              </a:cxn>
              <a:cxn ang="0">
                <a:pos x="3" y="92"/>
              </a:cxn>
              <a:cxn ang="0">
                <a:pos x="5" y="104"/>
              </a:cxn>
              <a:cxn ang="0">
                <a:pos x="7" y="110"/>
              </a:cxn>
              <a:cxn ang="0">
                <a:pos x="7" y="110"/>
              </a:cxn>
              <a:cxn ang="0">
                <a:pos x="93" y="80"/>
              </a:cxn>
            </a:cxnLst>
            <a:rect l="0" t="0" r="r" b="b"/>
            <a:pathLst>
              <a:path w="193" h="110">
                <a:moveTo>
                  <a:pt x="93" y="80"/>
                </a:moveTo>
                <a:cubicBezTo>
                  <a:pt x="96" y="79"/>
                  <a:pt x="99" y="77"/>
                  <a:pt x="102" y="77"/>
                </a:cubicBezTo>
                <a:cubicBezTo>
                  <a:pt x="103" y="77"/>
                  <a:pt x="105" y="77"/>
                  <a:pt x="106" y="77"/>
                </a:cubicBezTo>
                <a:cubicBezTo>
                  <a:pt x="110" y="76"/>
                  <a:pt x="112" y="73"/>
                  <a:pt x="116" y="73"/>
                </a:cubicBezTo>
                <a:cubicBezTo>
                  <a:pt x="117" y="73"/>
                  <a:pt x="117" y="75"/>
                  <a:pt x="118" y="75"/>
                </a:cubicBezTo>
                <a:cubicBezTo>
                  <a:pt x="119" y="76"/>
                  <a:pt x="120" y="78"/>
                  <a:pt x="121" y="79"/>
                </a:cubicBezTo>
                <a:cubicBezTo>
                  <a:pt x="124" y="82"/>
                  <a:pt x="126" y="83"/>
                  <a:pt x="130" y="85"/>
                </a:cubicBezTo>
                <a:cubicBezTo>
                  <a:pt x="135" y="88"/>
                  <a:pt x="136" y="92"/>
                  <a:pt x="136" y="98"/>
                </a:cubicBezTo>
                <a:cubicBezTo>
                  <a:pt x="136" y="98"/>
                  <a:pt x="136" y="98"/>
                  <a:pt x="136" y="98"/>
                </a:cubicBezTo>
                <a:cubicBezTo>
                  <a:pt x="141" y="97"/>
                  <a:pt x="144" y="96"/>
                  <a:pt x="148" y="92"/>
                </a:cubicBezTo>
                <a:cubicBezTo>
                  <a:pt x="150" y="90"/>
                  <a:pt x="150" y="87"/>
                  <a:pt x="151" y="85"/>
                </a:cubicBezTo>
                <a:cubicBezTo>
                  <a:pt x="153" y="81"/>
                  <a:pt x="154" y="80"/>
                  <a:pt x="156" y="77"/>
                </a:cubicBezTo>
                <a:cubicBezTo>
                  <a:pt x="159" y="79"/>
                  <a:pt x="160" y="81"/>
                  <a:pt x="163" y="84"/>
                </a:cubicBezTo>
                <a:cubicBezTo>
                  <a:pt x="168" y="81"/>
                  <a:pt x="169" y="77"/>
                  <a:pt x="173" y="73"/>
                </a:cubicBezTo>
                <a:cubicBezTo>
                  <a:pt x="176" y="71"/>
                  <a:pt x="179" y="70"/>
                  <a:pt x="181" y="68"/>
                </a:cubicBezTo>
                <a:cubicBezTo>
                  <a:pt x="183" y="66"/>
                  <a:pt x="183" y="64"/>
                  <a:pt x="185" y="62"/>
                </a:cubicBezTo>
                <a:cubicBezTo>
                  <a:pt x="186" y="60"/>
                  <a:pt x="188" y="60"/>
                  <a:pt x="189" y="58"/>
                </a:cubicBezTo>
                <a:cubicBezTo>
                  <a:pt x="191" y="55"/>
                  <a:pt x="193" y="52"/>
                  <a:pt x="193" y="47"/>
                </a:cubicBezTo>
                <a:cubicBezTo>
                  <a:pt x="193" y="42"/>
                  <a:pt x="187" y="41"/>
                  <a:pt x="182" y="39"/>
                </a:cubicBezTo>
                <a:cubicBezTo>
                  <a:pt x="177" y="37"/>
                  <a:pt x="174" y="35"/>
                  <a:pt x="169" y="33"/>
                </a:cubicBezTo>
                <a:cubicBezTo>
                  <a:pt x="170" y="38"/>
                  <a:pt x="170" y="42"/>
                  <a:pt x="175" y="45"/>
                </a:cubicBezTo>
                <a:cubicBezTo>
                  <a:pt x="175" y="45"/>
                  <a:pt x="176" y="45"/>
                  <a:pt x="177" y="45"/>
                </a:cubicBezTo>
                <a:cubicBezTo>
                  <a:pt x="179" y="47"/>
                  <a:pt x="179" y="49"/>
                  <a:pt x="179" y="52"/>
                </a:cubicBezTo>
                <a:cubicBezTo>
                  <a:pt x="179" y="56"/>
                  <a:pt x="179" y="58"/>
                  <a:pt x="177" y="61"/>
                </a:cubicBezTo>
                <a:cubicBezTo>
                  <a:pt x="174" y="63"/>
                  <a:pt x="172" y="63"/>
                  <a:pt x="169" y="64"/>
                </a:cubicBezTo>
                <a:cubicBezTo>
                  <a:pt x="165" y="66"/>
                  <a:pt x="162" y="67"/>
                  <a:pt x="158" y="67"/>
                </a:cubicBezTo>
                <a:cubicBezTo>
                  <a:pt x="155" y="67"/>
                  <a:pt x="152" y="65"/>
                  <a:pt x="150" y="62"/>
                </a:cubicBezTo>
                <a:cubicBezTo>
                  <a:pt x="148" y="60"/>
                  <a:pt x="147" y="59"/>
                  <a:pt x="145" y="57"/>
                </a:cubicBezTo>
                <a:cubicBezTo>
                  <a:pt x="143" y="53"/>
                  <a:pt x="142" y="51"/>
                  <a:pt x="140" y="47"/>
                </a:cubicBezTo>
                <a:cubicBezTo>
                  <a:pt x="139" y="45"/>
                  <a:pt x="138" y="43"/>
                  <a:pt x="136" y="42"/>
                </a:cubicBezTo>
                <a:cubicBezTo>
                  <a:pt x="135" y="42"/>
                  <a:pt x="135" y="41"/>
                  <a:pt x="134" y="41"/>
                </a:cubicBezTo>
                <a:cubicBezTo>
                  <a:pt x="132" y="41"/>
                  <a:pt x="131" y="41"/>
                  <a:pt x="128" y="41"/>
                </a:cubicBezTo>
                <a:cubicBezTo>
                  <a:pt x="122" y="41"/>
                  <a:pt x="120" y="33"/>
                  <a:pt x="120" y="26"/>
                </a:cubicBezTo>
                <a:cubicBezTo>
                  <a:pt x="120" y="23"/>
                  <a:pt x="120" y="20"/>
                  <a:pt x="121" y="17"/>
                </a:cubicBezTo>
                <a:cubicBezTo>
                  <a:pt x="122" y="13"/>
                  <a:pt x="125" y="12"/>
                  <a:pt x="127" y="8"/>
                </a:cubicBezTo>
                <a:cubicBezTo>
                  <a:pt x="123" y="5"/>
                  <a:pt x="120" y="4"/>
                  <a:pt x="115" y="2"/>
                </a:cubicBezTo>
                <a:cubicBezTo>
                  <a:pt x="114" y="2"/>
                  <a:pt x="112" y="1"/>
                  <a:pt x="112" y="0"/>
                </a:cubicBezTo>
                <a:cubicBezTo>
                  <a:pt x="112" y="0"/>
                  <a:pt x="112" y="0"/>
                  <a:pt x="112" y="0"/>
                </a:cubicBezTo>
                <a:cubicBezTo>
                  <a:pt x="109" y="4"/>
                  <a:pt x="105" y="6"/>
                  <a:pt x="102" y="10"/>
                </a:cubicBezTo>
                <a:cubicBezTo>
                  <a:pt x="99" y="14"/>
                  <a:pt x="97" y="17"/>
                  <a:pt x="95" y="21"/>
                </a:cubicBezTo>
                <a:cubicBezTo>
                  <a:pt x="43" y="42"/>
                  <a:pt x="43" y="42"/>
                  <a:pt x="43" y="42"/>
                </a:cubicBezTo>
                <a:cubicBezTo>
                  <a:pt x="43" y="42"/>
                  <a:pt x="43" y="42"/>
                  <a:pt x="43" y="42"/>
                </a:cubicBezTo>
                <a:cubicBezTo>
                  <a:pt x="0" y="55"/>
                  <a:pt x="0" y="55"/>
                  <a:pt x="0" y="55"/>
                </a:cubicBezTo>
                <a:cubicBezTo>
                  <a:pt x="0" y="55"/>
                  <a:pt x="0" y="55"/>
                  <a:pt x="0" y="55"/>
                </a:cubicBezTo>
                <a:cubicBezTo>
                  <a:pt x="1" y="67"/>
                  <a:pt x="1" y="67"/>
                  <a:pt x="1" y="67"/>
                </a:cubicBezTo>
                <a:cubicBezTo>
                  <a:pt x="3" y="83"/>
                  <a:pt x="3" y="83"/>
                  <a:pt x="3" y="83"/>
                </a:cubicBezTo>
                <a:cubicBezTo>
                  <a:pt x="3" y="92"/>
                  <a:pt x="3" y="92"/>
                  <a:pt x="3" y="92"/>
                </a:cubicBezTo>
                <a:cubicBezTo>
                  <a:pt x="3" y="97"/>
                  <a:pt x="4" y="99"/>
                  <a:pt x="5" y="104"/>
                </a:cubicBezTo>
                <a:cubicBezTo>
                  <a:pt x="5" y="107"/>
                  <a:pt x="7" y="107"/>
                  <a:pt x="7" y="110"/>
                </a:cubicBezTo>
                <a:cubicBezTo>
                  <a:pt x="7" y="110"/>
                  <a:pt x="7" y="110"/>
                  <a:pt x="7" y="110"/>
                </a:cubicBezTo>
                <a:cubicBezTo>
                  <a:pt x="93" y="80"/>
                  <a:pt x="93" y="80"/>
                  <a:pt x="93" y="8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0" name="Freeform 30"/>
          <p:cNvSpPr>
            <a:spLocks/>
          </p:cNvSpPr>
          <p:nvPr/>
        </p:nvSpPr>
        <p:spPr bwMode="auto">
          <a:xfrm>
            <a:off x="6954766" y="2609227"/>
            <a:ext cx="240875" cy="233574"/>
          </a:xfrm>
          <a:custGeom>
            <a:avLst/>
            <a:gdLst/>
            <a:ahLst/>
            <a:cxnLst>
              <a:cxn ang="0">
                <a:pos x="101" y="41"/>
              </a:cxn>
              <a:cxn ang="0">
                <a:pos x="93" y="46"/>
              </a:cxn>
              <a:cxn ang="0">
                <a:pos x="83" y="52"/>
              </a:cxn>
              <a:cxn ang="0">
                <a:pos x="79" y="56"/>
              </a:cxn>
              <a:cxn ang="0">
                <a:pos x="60" y="67"/>
              </a:cxn>
              <a:cxn ang="0">
                <a:pos x="48" y="73"/>
              </a:cxn>
              <a:cxn ang="0">
                <a:pos x="35" y="82"/>
              </a:cxn>
              <a:cxn ang="0">
                <a:pos x="29" y="89"/>
              </a:cxn>
              <a:cxn ang="0">
                <a:pos x="23" y="93"/>
              </a:cxn>
              <a:cxn ang="0">
                <a:pos x="19" y="98"/>
              </a:cxn>
              <a:cxn ang="0">
                <a:pos x="19" y="98"/>
              </a:cxn>
              <a:cxn ang="0">
                <a:pos x="17" y="87"/>
              </a:cxn>
              <a:cxn ang="0">
                <a:pos x="11" y="65"/>
              </a:cxn>
              <a:cxn ang="0">
                <a:pos x="5" y="51"/>
              </a:cxn>
              <a:cxn ang="0">
                <a:pos x="3" y="46"/>
              </a:cxn>
              <a:cxn ang="0">
                <a:pos x="0" y="30"/>
              </a:cxn>
              <a:cxn ang="0">
                <a:pos x="0" y="30"/>
              </a:cxn>
              <a:cxn ang="0">
                <a:pos x="86" y="0"/>
              </a:cxn>
              <a:cxn ang="0">
                <a:pos x="86" y="0"/>
              </a:cxn>
              <a:cxn ang="0">
                <a:pos x="101" y="41"/>
              </a:cxn>
            </a:cxnLst>
            <a:rect l="0" t="0" r="r" b="b"/>
            <a:pathLst>
              <a:path w="101" h="98">
                <a:moveTo>
                  <a:pt x="101" y="41"/>
                </a:moveTo>
                <a:cubicBezTo>
                  <a:pt x="98" y="42"/>
                  <a:pt x="96" y="44"/>
                  <a:pt x="93" y="46"/>
                </a:cubicBezTo>
                <a:cubicBezTo>
                  <a:pt x="89" y="48"/>
                  <a:pt x="86" y="49"/>
                  <a:pt x="83" y="52"/>
                </a:cubicBezTo>
                <a:cubicBezTo>
                  <a:pt x="81" y="54"/>
                  <a:pt x="81" y="55"/>
                  <a:pt x="79" y="56"/>
                </a:cubicBezTo>
                <a:cubicBezTo>
                  <a:pt x="72" y="61"/>
                  <a:pt x="67" y="63"/>
                  <a:pt x="60" y="67"/>
                </a:cubicBezTo>
                <a:cubicBezTo>
                  <a:pt x="55" y="69"/>
                  <a:pt x="53" y="71"/>
                  <a:pt x="48" y="73"/>
                </a:cubicBezTo>
                <a:cubicBezTo>
                  <a:pt x="42" y="76"/>
                  <a:pt x="39" y="77"/>
                  <a:pt x="35" y="82"/>
                </a:cubicBezTo>
                <a:cubicBezTo>
                  <a:pt x="32" y="84"/>
                  <a:pt x="31" y="86"/>
                  <a:pt x="29" y="89"/>
                </a:cubicBezTo>
                <a:cubicBezTo>
                  <a:pt x="27" y="91"/>
                  <a:pt x="25" y="91"/>
                  <a:pt x="23" y="93"/>
                </a:cubicBezTo>
                <a:cubicBezTo>
                  <a:pt x="21" y="95"/>
                  <a:pt x="20" y="96"/>
                  <a:pt x="19" y="98"/>
                </a:cubicBezTo>
                <a:cubicBezTo>
                  <a:pt x="19" y="98"/>
                  <a:pt x="19" y="98"/>
                  <a:pt x="19" y="98"/>
                </a:cubicBezTo>
                <a:cubicBezTo>
                  <a:pt x="18" y="95"/>
                  <a:pt x="17" y="91"/>
                  <a:pt x="17" y="87"/>
                </a:cubicBezTo>
                <a:cubicBezTo>
                  <a:pt x="15" y="79"/>
                  <a:pt x="14" y="73"/>
                  <a:pt x="11" y="65"/>
                </a:cubicBezTo>
                <a:cubicBezTo>
                  <a:pt x="9" y="59"/>
                  <a:pt x="7" y="57"/>
                  <a:pt x="5" y="51"/>
                </a:cubicBezTo>
                <a:cubicBezTo>
                  <a:pt x="4" y="49"/>
                  <a:pt x="4" y="48"/>
                  <a:pt x="3" y="46"/>
                </a:cubicBezTo>
                <a:cubicBezTo>
                  <a:pt x="1" y="40"/>
                  <a:pt x="0" y="36"/>
                  <a:pt x="0" y="30"/>
                </a:cubicBezTo>
                <a:cubicBezTo>
                  <a:pt x="0" y="30"/>
                  <a:pt x="0" y="30"/>
                  <a:pt x="0" y="30"/>
                </a:cubicBezTo>
                <a:cubicBezTo>
                  <a:pt x="86" y="0"/>
                  <a:pt x="86" y="0"/>
                  <a:pt x="86" y="0"/>
                </a:cubicBezTo>
                <a:cubicBezTo>
                  <a:pt x="86" y="0"/>
                  <a:pt x="86" y="0"/>
                  <a:pt x="86" y="0"/>
                </a:cubicBezTo>
                <a:cubicBezTo>
                  <a:pt x="101" y="41"/>
                  <a:pt x="101" y="41"/>
                  <a:pt x="101" y="41"/>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1" name="Freeform 31"/>
          <p:cNvSpPr>
            <a:spLocks/>
          </p:cNvSpPr>
          <p:nvPr/>
        </p:nvSpPr>
        <p:spPr bwMode="auto">
          <a:xfrm>
            <a:off x="7159142" y="2592198"/>
            <a:ext cx="102188" cy="114354"/>
          </a:xfrm>
          <a:custGeom>
            <a:avLst/>
            <a:gdLst/>
            <a:ahLst/>
            <a:cxnLst>
              <a:cxn ang="0">
                <a:pos x="0" y="7"/>
              </a:cxn>
              <a:cxn ang="0">
                <a:pos x="15" y="48"/>
              </a:cxn>
              <a:cxn ang="0">
                <a:pos x="15" y="48"/>
              </a:cxn>
              <a:cxn ang="0">
                <a:pos x="16" y="47"/>
              </a:cxn>
              <a:cxn ang="0">
                <a:pos x="20" y="46"/>
              </a:cxn>
              <a:cxn ang="0">
                <a:pos x="22" y="44"/>
              </a:cxn>
              <a:cxn ang="0">
                <a:pos x="26" y="39"/>
              </a:cxn>
              <a:cxn ang="0">
                <a:pos x="27" y="29"/>
              </a:cxn>
              <a:cxn ang="0">
                <a:pos x="31" y="16"/>
              </a:cxn>
              <a:cxn ang="0">
                <a:pos x="37" y="19"/>
              </a:cxn>
              <a:cxn ang="0">
                <a:pos x="39" y="19"/>
              </a:cxn>
              <a:cxn ang="0">
                <a:pos x="41" y="25"/>
              </a:cxn>
              <a:cxn ang="0">
                <a:pos x="43" y="25"/>
              </a:cxn>
              <a:cxn ang="0">
                <a:pos x="43" y="25"/>
              </a:cxn>
              <a:cxn ang="0">
                <a:pos x="37" y="12"/>
              </a:cxn>
              <a:cxn ang="0">
                <a:pos x="28" y="6"/>
              </a:cxn>
              <a:cxn ang="0">
                <a:pos x="25" y="2"/>
              </a:cxn>
              <a:cxn ang="0">
                <a:pos x="23" y="0"/>
              </a:cxn>
              <a:cxn ang="0">
                <a:pos x="13" y="4"/>
              </a:cxn>
              <a:cxn ang="0">
                <a:pos x="9" y="4"/>
              </a:cxn>
              <a:cxn ang="0">
                <a:pos x="0" y="7"/>
              </a:cxn>
            </a:cxnLst>
            <a:rect l="0" t="0" r="r" b="b"/>
            <a:pathLst>
              <a:path w="43" h="48">
                <a:moveTo>
                  <a:pt x="0" y="7"/>
                </a:moveTo>
                <a:cubicBezTo>
                  <a:pt x="15" y="48"/>
                  <a:pt x="15" y="48"/>
                  <a:pt x="15" y="48"/>
                </a:cubicBezTo>
                <a:cubicBezTo>
                  <a:pt x="15" y="48"/>
                  <a:pt x="15" y="48"/>
                  <a:pt x="15" y="48"/>
                </a:cubicBezTo>
                <a:cubicBezTo>
                  <a:pt x="15" y="48"/>
                  <a:pt x="16" y="47"/>
                  <a:pt x="16" y="47"/>
                </a:cubicBezTo>
                <a:cubicBezTo>
                  <a:pt x="18" y="47"/>
                  <a:pt x="19" y="47"/>
                  <a:pt x="20" y="46"/>
                </a:cubicBezTo>
                <a:cubicBezTo>
                  <a:pt x="21" y="46"/>
                  <a:pt x="21" y="45"/>
                  <a:pt x="22" y="44"/>
                </a:cubicBezTo>
                <a:cubicBezTo>
                  <a:pt x="24" y="43"/>
                  <a:pt x="25" y="41"/>
                  <a:pt x="26" y="39"/>
                </a:cubicBezTo>
                <a:cubicBezTo>
                  <a:pt x="27" y="36"/>
                  <a:pt x="26" y="33"/>
                  <a:pt x="27" y="29"/>
                </a:cubicBezTo>
                <a:cubicBezTo>
                  <a:pt x="29" y="24"/>
                  <a:pt x="31" y="21"/>
                  <a:pt x="31" y="16"/>
                </a:cubicBezTo>
                <a:cubicBezTo>
                  <a:pt x="34" y="17"/>
                  <a:pt x="35" y="18"/>
                  <a:pt x="37" y="19"/>
                </a:cubicBezTo>
                <a:cubicBezTo>
                  <a:pt x="38" y="19"/>
                  <a:pt x="39" y="19"/>
                  <a:pt x="39" y="19"/>
                </a:cubicBezTo>
                <a:cubicBezTo>
                  <a:pt x="41" y="21"/>
                  <a:pt x="40" y="23"/>
                  <a:pt x="41" y="25"/>
                </a:cubicBezTo>
                <a:cubicBezTo>
                  <a:pt x="42" y="25"/>
                  <a:pt x="43" y="25"/>
                  <a:pt x="43" y="25"/>
                </a:cubicBezTo>
                <a:cubicBezTo>
                  <a:pt x="43" y="25"/>
                  <a:pt x="43" y="25"/>
                  <a:pt x="43" y="25"/>
                </a:cubicBezTo>
                <a:cubicBezTo>
                  <a:pt x="43" y="19"/>
                  <a:pt x="42" y="15"/>
                  <a:pt x="37" y="12"/>
                </a:cubicBezTo>
                <a:cubicBezTo>
                  <a:pt x="33" y="10"/>
                  <a:pt x="31" y="9"/>
                  <a:pt x="28" y="6"/>
                </a:cubicBezTo>
                <a:cubicBezTo>
                  <a:pt x="27" y="5"/>
                  <a:pt x="26" y="3"/>
                  <a:pt x="25" y="2"/>
                </a:cubicBezTo>
                <a:cubicBezTo>
                  <a:pt x="24" y="2"/>
                  <a:pt x="24" y="0"/>
                  <a:pt x="23" y="0"/>
                </a:cubicBezTo>
                <a:cubicBezTo>
                  <a:pt x="19" y="0"/>
                  <a:pt x="17" y="3"/>
                  <a:pt x="13" y="4"/>
                </a:cubicBezTo>
                <a:cubicBezTo>
                  <a:pt x="12" y="4"/>
                  <a:pt x="10" y="4"/>
                  <a:pt x="9" y="4"/>
                </a:cubicBezTo>
                <a:cubicBezTo>
                  <a:pt x="6" y="4"/>
                  <a:pt x="3" y="6"/>
                  <a:pt x="0" y="7"/>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2" name="Freeform 32"/>
          <p:cNvSpPr>
            <a:spLocks/>
          </p:cNvSpPr>
          <p:nvPr/>
        </p:nvSpPr>
        <p:spPr bwMode="auto">
          <a:xfrm>
            <a:off x="7047222" y="1580042"/>
            <a:ext cx="472014" cy="805345"/>
          </a:xfrm>
          <a:custGeom>
            <a:avLst/>
            <a:gdLst/>
            <a:ahLst/>
            <a:cxnLst>
              <a:cxn ang="0">
                <a:pos x="51" y="334"/>
              </a:cxn>
              <a:cxn ang="0">
                <a:pos x="69" y="340"/>
              </a:cxn>
              <a:cxn ang="0">
                <a:pos x="76" y="308"/>
              </a:cxn>
              <a:cxn ang="0">
                <a:pos x="84" y="281"/>
              </a:cxn>
              <a:cxn ang="0">
                <a:pos x="109" y="254"/>
              </a:cxn>
              <a:cxn ang="0">
                <a:pos x="120" y="246"/>
              </a:cxn>
              <a:cxn ang="0">
                <a:pos x="124" y="229"/>
              </a:cxn>
              <a:cxn ang="0">
                <a:pos x="126" y="213"/>
              </a:cxn>
              <a:cxn ang="0">
                <a:pos x="128" y="202"/>
              </a:cxn>
              <a:cxn ang="0">
                <a:pos x="134" y="206"/>
              </a:cxn>
              <a:cxn ang="0">
                <a:pos x="147" y="207"/>
              </a:cxn>
              <a:cxn ang="0">
                <a:pos x="150" y="198"/>
              </a:cxn>
              <a:cxn ang="0">
                <a:pos x="156" y="190"/>
              </a:cxn>
              <a:cxn ang="0">
                <a:pos x="163" y="193"/>
              </a:cxn>
              <a:cxn ang="0">
                <a:pos x="177" y="174"/>
              </a:cxn>
              <a:cxn ang="0">
                <a:pos x="194" y="152"/>
              </a:cxn>
              <a:cxn ang="0">
                <a:pos x="197" y="135"/>
              </a:cxn>
              <a:cxn ang="0">
                <a:pos x="189" y="125"/>
              </a:cxn>
              <a:cxn ang="0">
                <a:pos x="184" y="120"/>
              </a:cxn>
              <a:cxn ang="0">
                <a:pos x="164" y="112"/>
              </a:cxn>
              <a:cxn ang="0">
                <a:pos x="150" y="94"/>
              </a:cxn>
              <a:cxn ang="0">
                <a:pos x="136" y="90"/>
              </a:cxn>
              <a:cxn ang="0">
                <a:pos x="125" y="65"/>
              </a:cxn>
              <a:cxn ang="0">
                <a:pos x="111" y="26"/>
              </a:cxn>
              <a:cxn ang="0">
                <a:pos x="103" y="9"/>
              </a:cxn>
              <a:cxn ang="0">
                <a:pos x="79" y="0"/>
              </a:cxn>
              <a:cxn ang="0">
                <a:pos x="69" y="13"/>
              </a:cxn>
              <a:cxn ang="0">
                <a:pos x="54" y="20"/>
              </a:cxn>
              <a:cxn ang="0">
                <a:pos x="27" y="16"/>
              </a:cxn>
              <a:cxn ang="0">
                <a:pos x="17" y="51"/>
              </a:cxn>
              <a:cxn ang="0">
                <a:pos x="13" y="88"/>
              </a:cxn>
              <a:cxn ang="0">
                <a:pos x="16" y="139"/>
              </a:cxn>
              <a:cxn ang="0">
                <a:pos x="10" y="164"/>
              </a:cxn>
              <a:cxn ang="0">
                <a:pos x="6" y="170"/>
              </a:cxn>
              <a:cxn ang="0">
                <a:pos x="8" y="186"/>
              </a:cxn>
              <a:cxn ang="0">
                <a:pos x="6" y="195"/>
              </a:cxn>
              <a:cxn ang="0">
                <a:pos x="0" y="199"/>
              </a:cxn>
            </a:cxnLst>
            <a:rect l="0" t="0" r="r" b="b"/>
            <a:pathLst>
              <a:path w="199" h="340">
                <a:moveTo>
                  <a:pt x="0" y="199"/>
                </a:moveTo>
                <a:cubicBezTo>
                  <a:pt x="51" y="334"/>
                  <a:pt x="51" y="334"/>
                  <a:pt x="51" y="334"/>
                </a:cubicBezTo>
                <a:cubicBezTo>
                  <a:pt x="57" y="337"/>
                  <a:pt x="63" y="338"/>
                  <a:pt x="69" y="340"/>
                </a:cubicBezTo>
                <a:cubicBezTo>
                  <a:pt x="69" y="340"/>
                  <a:pt x="69" y="340"/>
                  <a:pt x="69" y="340"/>
                </a:cubicBezTo>
                <a:cubicBezTo>
                  <a:pt x="69" y="340"/>
                  <a:pt x="69" y="340"/>
                  <a:pt x="69" y="339"/>
                </a:cubicBezTo>
                <a:cubicBezTo>
                  <a:pt x="71" y="327"/>
                  <a:pt x="71" y="320"/>
                  <a:pt x="76" y="308"/>
                </a:cubicBezTo>
                <a:cubicBezTo>
                  <a:pt x="77" y="305"/>
                  <a:pt x="79" y="304"/>
                  <a:pt x="80" y="301"/>
                </a:cubicBezTo>
                <a:cubicBezTo>
                  <a:pt x="83" y="294"/>
                  <a:pt x="84" y="289"/>
                  <a:pt x="84" y="281"/>
                </a:cubicBezTo>
                <a:cubicBezTo>
                  <a:pt x="88" y="275"/>
                  <a:pt x="92" y="274"/>
                  <a:pt x="98" y="270"/>
                </a:cubicBezTo>
                <a:cubicBezTo>
                  <a:pt x="104" y="265"/>
                  <a:pt x="105" y="260"/>
                  <a:pt x="109" y="254"/>
                </a:cubicBezTo>
                <a:cubicBezTo>
                  <a:pt x="111" y="251"/>
                  <a:pt x="112" y="248"/>
                  <a:pt x="116" y="247"/>
                </a:cubicBezTo>
                <a:cubicBezTo>
                  <a:pt x="117" y="247"/>
                  <a:pt x="118" y="247"/>
                  <a:pt x="120" y="246"/>
                </a:cubicBezTo>
                <a:cubicBezTo>
                  <a:pt x="122" y="245"/>
                  <a:pt x="122" y="243"/>
                  <a:pt x="123" y="240"/>
                </a:cubicBezTo>
                <a:cubicBezTo>
                  <a:pt x="124" y="236"/>
                  <a:pt x="124" y="233"/>
                  <a:pt x="124" y="229"/>
                </a:cubicBezTo>
                <a:cubicBezTo>
                  <a:pt x="125" y="227"/>
                  <a:pt x="126" y="225"/>
                  <a:pt x="126" y="223"/>
                </a:cubicBezTo>
                <a:cubicBezTo>
                  <a:pt x="126" y="213"/>
                  <a:pt x="126" y="213"/>
                  <a:pt x="126" y="213"/>
                </a:cubicBezTo>
                <a:cubicBezTo>
                  <a:pt x="122" y="204"/>
                  <a:pt x="122" y="204"/>
                  <a:pt x="122" y="204"/>
                </a:cubicBezTo>
                <a:cubicBezTo>
                  <a:pt x="125" y="203"/>
                  <a:pt x="126" y="203"/>
                  <a:pt x="128" y="202"/>
                </a:cubicBezTo>
                <a:cubicBezTo>
                  <a:pt x="129" y="202"/>
                  <a:pt x="129" y="201"/>
                  <a:pt x="130" y="201"/>
                </a:cubicBezTo>
                <a:cubicBezTo>
                  <a:pt x="133" y="201"/>
                  <a:pt x="133" y="204"/>
                  <a:pt x="134" y="206"/>
                </a:cubicBezTo>
                <a:cubicBezTo>
                  <a:pt x="135" y="208"/>
                  <a:pt x="136" y="209"/>
                  <a:pt x="137" y="212"/>
                </a:cubicBezTo>
                <a:cubicBezTo>
                  <a:pt x="141" y="211"/>
                  <a:pt x="144" y="211"/>
                  <a:pt x="147" y="207"/>
                </a:cubicBezTo>
                <a:cubicBezTo>
                  <a:pt x="147" y="206"/>
                  <a:pt x="147" y="205"/>
                  <a:pt x="147" y="204"/>
                </a:cubicBezTo>
                <a:cubicBezTo>
                  <a:pt x="148" y="201"/>
                  <a:pt x="149" y="200"/>
                  <a:pt x="150" y="198"/>
                </a:cubicBezTo>
                <a:cubicBezTo>
                  <a:pt x="152" y="196"/>
                  <a:pt x="153" y="194"/>
                  <a:pt x="154" y="192"/>
                </a:cubicBezTo>
                <a:cubicBezTo>
                  <a:pt x="155" y="191"/>
                  <a:pt x="155" y="190"/>
                  <a:pt x="156" y="190"/>
                </a:cubicBezTo>
                <a:cubicBezTo>
                  <a:pt x="158" y="190"/>
                  <a:pt x="159" y="192"/>
                  <a:pt x="161" y="193"/>
                </a:cubicBezTo>
                <a:cubicBezTo>
                  <a:pt x="162" y="193"/>
                  <a:pt x="162" y="193"/>
                  <a:pt x="163" y="193"/>
                </a:cubicBezTo>
                <a:cubicBezTo>
                  <a:pt x="165" y="189"/>
                  <a:pt x="165" y="187"/>
                  <a:pt x="167" y="183"/>
                </a:cubicBezTo>
                <a:cubicBezTo>
                  <a:pt x="170" y="179"/>
                  <a:pt x="173" y="177"/>
                  <a:pt x="177" y="174"/>
                </a:cubicBezTo>
                <a:cubicBezTo>
                  <a:pt x="179" y="172"/>
                  <a:pt x="180" y="170"/>
                  <a:pt x="182" y="169"/>
                </a:cubicBezTo>
                <a:cubicBezTo>
                  <a:pt x="189" y="164"/>
                  <a:pt x="191" y="159"/>
                  <a:pt x="194" y="152"/>
                </a:cubicBezTo>
                <a:cubicBezTo>
                  <a:pt x="197" y="148"/>
                  <a:pt x="199" y="146"/>
                  <a:pt x="199" y="141"/>
                </a:cubicBezTo>
                <a:cubicBezTo>
                  <a:pt x="199" y="138"/>
                  <a:pt x="199" y="137"/>
                  <a:pt x="197" y="135"/>
                </a:cubicBezTo>
                <a:cubicBezTo>
                  <a:pt x="196" y="133"/>
                  <a:pt x="193" y="133"/>
                  <a:pt x="192" y="131"/>
                </a:cubicBezTo>
                <a:cubicBezTo>
                  <a:pt x="190" y="129"/>
                  <a:pt x="190" y="127"/>
                  <a:pt x="189" y="125"/>
                </a:cubicBezTo>
                <a:cubicBezTo>
                  <a:pt x="188" y="123"/>
                  <a:pt x="186" y="122"/>
                  <a:pt x="184" y="120"/>
                </a:cubicBezTo>
                <a:cubicBezTo>
                  <a:pt x="184" y="120"/>
                  <a:pt x="184" y="120"/>
                  <a:pt x="184" y="120"/>
                </a:cubicBezTo>
                <a:cubicBezTo>
                  <a:pt x="179" y="119"/>
                  <a:pt x="176" y="116"/>
                  <a:pt x="172" y="114"/>
                </a:cubicBezTo>
                <a:cubicBezTo>
                  <a:pt x="169" y="113"/>
                  <a:pt x="166" y="114"/>
                  <a:pt x="164" y="112"/>
                </a:cubicBezTo>
                <a:cubicBezTo>
                  <a:pt x="163" y="111"/>
                  <a:pt x="162" y="109"/>
                  <a:pt x="162" y="108"/>
                </a:cubicBezTo>
                <a:cubicBezTo>
                  <a:pt x="158" y="102"/>
                  <a:pt x="156" y="97"/>
                  <a:pt x="150" y="94"/>
                </a:cubicBezTo>
                <a:cubicBezTo>
                  <a:pt x="147" y="92"/>
                  <a:pt x="145" y="91"/>
                  <a:pt x="142" y="91"/>
                </a:cubicBezTo>
                <a:cubicBezTo>
                  <a:pt x="140" y="91"/>
                  <a:pt x="138" y="91"/>
                  <a:pt x="136" y="90"/>
                </a:cubicBezTo>
                <a:cubicBezTo>
                  <a:pt x="135" y="88"/>
                  <a:pt x="136" y="86"/>
                  <a:pt x="135" y="84"/>
                </a:cubicBezTo>
                <a:cubicBezTo>
                  <a:pt x="132" y="76"/>
                  <a:pt x="128" y="73"/>
                  <a:pt x="125" y="65"/>
                </a:cubicBezTo>
                <a:cubicBezTo>
                  <a:pt x="123" y="60"/>
                  <a:pt x="123" y="56"/>
                  <a:pt x="121" y="51"/>
                </a:cubicBezTo>
                <a:cubicBezTo>
                  <a:pt x="117" y="41"/>
                  <a:pt x="115" y="36"/>
                  <a:pt x="111" y="26"/>
                </a:cubicBezTo>
                <a:cubicBezTo>
                  <a:pt x="110" y="21"/>
                  <a:pt x="109" y="19"/>
                  <a:pt x="106" y="14"/>
                </a:cubicBezTo>
                <a:cubicBezTo>
                  <a:pt x="105" y="12"/>
                  <a:pt x="105" y="10"/>
                  <a:pt x="103" y="9"/>
                </a:cubicBezTo>
                <a:cubicBezTo>
                  <a:pt x="100" y="6"/>
                  <a:pt x="97" y="7"/>
                  <a:pt x="93" y="5"/>
                </a:cubicBezTo>
                <a:cubicBezTo>
                  <a:pt x="88" y="3"/>
                  <a:pt x="85" y="0"/>
                  <a:pt x="79" y="0"/>
                </a:cubicBezTo>
                <a:cubicBezTo>
                  <a:pt x="75" y="0"/>
                  <a:pt x="74" y="4"/>
                  <a:pt x="72" y="7"/>
                </a:cubicBezTo>
                <a:cubicBezTo>
                  <a:pt x="71" y="9"/>
                  <a:pt x="70" y="10"/>
                  <a:pt x="69" y="13"/>
                </a:cubicBezTo>
                <a:cubicBezTo>
                  <a:pt x="64" y="16"/>
                  <a:pt x="59" y="15"/>
                  <a:pt x="55" y="18"/>
                </a:cubicBezTo>
                <a:cubicBezTo>
                  <a:pt x="54" y="19"/>
                  <a:pt x="54" y="20"/>
                  <a:pt x="54" y="20"/>
                </a:cubicBezTo>
                <a:cubicBezTo>
                  <a:pt x="50" y="25"/>
                  <a:pt x="47" y="27"/>
                  <a:pt x="43" y="30"/>
                </a:cubicBezTo>
                <a:cubicBezTo>
                  <a:pt x="38" y="23"/>
                  <a:pt x="32" y="22"/>
                  <a:pt x="27" y="16"/>
                </a:cubicBezTo>
                <a:cubicBezTo>
                  <a:pt x="27" y="23"/>
                  <a:pt x="22" y="26"/>
                  <a:pt x="21" y="33"/>
                </a:cubicBezTo>
                <a:cubicBezTo>
                  <a:pt x="20" y="40"/>
                  <a:pt x="18" y="44"/>
                  <a:pt x="17" y="51"/>
                </a:cubicBezTo>
                <a:cubicBezTo>
                  <a:pt x="16" y="57"/>
                  <a:pt x="16" y="60"/>
                  <a:pt x="15" y="66"/>
                </a:cubicBezTo>
                <a:cubicBezTo>
                  <a:pt x="14" y="75"/>
                  <a:pt x="13" y="80"/>
                  <a:pt x="13" y="88"/>
                </a:cubicBezTo>
                <a:cubicBezTo>
                  <a:pt x="13" y="103"/>
                  <a:pt x="15" y="112"/>
                  <a:pt x="16" y="127"/>
                </a:cubicBezTo>
                <a:cubicBezTo>
                  <a:pt x="16" y="139"/>
                  <a:pt x="16" y="139"/>
                  <a:pt x="16" y="139"/>
                </a:cubicBezTo>
                <a:cubicBezTo>
                  <a:pt x="16" y="145"/>
                  <a:pt x="15" y="148"/>
                  <a:pt x="14" y="154"/>
                </a:cubicBezTo>
                <a:cubicBezTo>
                  <a:pt x="13" y="158"/>
                  <a:pt x="12" y="160"/>
                  <a:pt x="10" y="164"/>
                </a:cubicBezTo>
                <a:cubicBezTo>
                  <a:pt x="9" y="166"/>
                  <a:pt x="8" y="166"/>
                  <a:pt x="7" y="168"/>
                </a:cubicBezTo>
                <a:cubicBezTo>
                  <a:pt x="7" y="169"/>
                  <a:pt x="6" y="169"/>
                  <a:pt x="6" y="170"/>
                </a:cubicBezTo>
                <a:cubicBezTo>
                  <a:pt x="6" y="173"/>
                  <a:pt x="10" y="173"/>
                  <a:pt x="10" y="176"/>
                </a:cubicBezTo>
                <a:cubicBezTo>
                  <a:pt x="10" y="180"/>
                  <a:pt x="9" y="182"/>
                  <a:pt x="8" y="186"/>
                </a:cubicBezTo>
                <a:cubicBezTo>
                  <a:pt x="8" y="189"/>
                  <a:pt x="9" y="191"/>
                  <a:pt x="8" y="194"/>
                </a:cubicBezTo>
                <a:cubicBezTo>
                  <a:pt x="8" y="195"/>
                  <a:pt x="7" y="195"/>
                  <a:pt x="6" y="195"/>
                </a:cubicBezTo>
                <a:cubicBezTo>
                  <a:pt x="5" y="197"/>
                  <a:pt x="3" y="198"/>
                  <a:pt x="1" y="199"/>
                </a:cubicBezTo>
                <a:cubicBezTo>
                  <a:pt x="0" y="199"/>
                  <a:pt x="0" y="199"/>
                  <a:pt x="0" y="199"/>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3" name="Freeform 33"/>
          <p:cNvSpPr>
            <a:spLocks/>
          </p:cNvSpPr>
          <p:nvPr/>
        </p:nvSpPr>
        <p:spPr bwMode="auto">
          <a:xfrm>
            <a:off x="6806348" y="2105582"/>
            <a:ext cx="236008" cy="445251"/>
          </a:xfrm>
          <a:custGeom>
            <a:avLst/>
            <a:gdLst/>
            <a:ahLst/>
            <a:cxnLst>
              <a:cxn ang="0">
                <a:pos x="56" y="188"/>
              </a:cxn>
              <a:cxn ang="0">
                <a:pos x="99" y="175"/>
              </a:cxn>
              <a:cxn ang="0">
                <a:pos x="99" y="175"/>
              </a:cxn>
              <a:cxn ang="0">
                <a:pos x="94" y="166"/>
              </a:cxn>
              <a:cxn ang="0">
                <a:pos x="93" y="154"/>
              </a:cxn>
              <a:cxn ang="0">
                <a:pos x="89" y="143"/>
              </a:cxn>
              <a:cxn ang="0">
                <a:pos x="86" y="127"/>
              </a:cxn>
              <a:cxn ang="0">
                <a:pos x="82" y="109"/>
              </a:cxn>
              <a:cxn ang="0">
                <a:pos x="83" y="102"/>
              </a:cxn>
              <a:cxn ang="0">
                <a:pos x="84" y="90"/>
              </a:cxn>
              <a:cxn ang="0">
                <a:pos x="86" y="81"/>
              </a:cxn>
              <a:cxn ang="0">
                <a:pos x="86" y="71"/>
              </a:cxn>
              <a:cxn ang="0">
                <a:pos x="88" y="61"/>
              </a:cxn>
              <a:cxn ang="0">
                <a:pos x="86" y="56"/>
              </a:cxn>
              <a:cxn ang="0">
                <a:pos x="91" y="46"/>
              </a:cxn>
              <a:cxn ang="0">
                <a:pos x="95" y="38"/>
              </a:cxn>
              <a:cxn ang="0">
                <a:pos x="99" y="28"/>
              </a:cxn>
              <a:cxn ang="0">
                <a:pos x="89" y="17"/>
              </a:cxn>
              <a:cxn ang="0">
                <a:pos x="85" y="0"/>
              </a:cxn>
              <a:cxn ang="0">
                <a:pos x="85" y="0"/>
              </a:cxn>
              <a:cxn ang="0">
                <a:pos x="0" y="33"/>
              </a:cxn>
              <a:cxn ang="0">
                <a:pos x="0" y="33"/>
              </a:cxn>
              <a:cxn ang="0">
                <a:pos x="3" y="49"/>
              </a:cxn>
              <a:cxn ang="0">
                <a:pos x="5" y="58"/>
              </a:cxn>
              <a:cxn ang="0">
                <a:pos x="9" y="64"/>
              </a:cxn>
              <a:cxn ang="0">
                <a:pos x="16" y="84"/>
              </a:cxn>
              <a:cxn ang="0">
                <a:pos x="25" y="109"/>
              </a:cxn>
              <a:cxn ang="0">
                <a:pos x="30" y="120"/>
              </a:cxn>
              <a:cxn ang="0">
                <a:pos x="41" y="131"/>
              </a:cxn>
              <a:cxn ang="0">
                <a:pos x="55" y="179"/>
              </a:cxn>
              <a:cxn ang="0">
                <a:pos x="56" y="188"/>
              </a:cxn>
            </a:cxnLst>
            <a:rect l="0" t="0" r="r" b="b"/>
            <a:pathLst>
              <a:path w="99" h="188">
                <a:moveTo>
                  <a:pt x="56" y="188"/>
                </a:moveTo>
                <a:cubicBezTo>
                  <a:pt x="99" y="175"/>
                  <a:pt x="99" y="175"/>
                  <a:pt x="99" y="175"/>
                </a:cubicBezTo>
                <a:cubicBezTo>
                  <a:pt x="99" y="175"/>
                  <a:pt x="99" y="175"/>
                  <a:pt x="99" y="175"/>
                </a:cubicBezTo>
                <a:cubicBezTo>
                  <a:pt x="97" y="172"/>
                  <a:pt x="95" y="170"/>
                  <a:pt x="94" y="166"/>
                </a:cubicBezTo>
                <a:cubicBezTo>
                  <a:pt x="93" y="161"/>
                  <a:pt x="94" y="159"/>
                  <a:pt x="93" y="154"/>
                </a:cubicBezTo>
                <a:cubicBezTo>
                  <a:pt x="92" y="150"/>
                  <a:pt x="91" y="147"/>
                  <a:pt x="89" y="143"/>
                </a:cubicBezTo>
                <a:cubicBezTo>
                  <a:pt x="87" y="137"/>
                  <a:pt x="87" y="133"/>
                  <a:pt x="86" y="127"/>
                </a:cubicBezTo>
                <a:cubicBezTo>
                  <a:pt x="85" y="120"/>
                  <a:pt x="82" y="116"/>
                  <a:pt x="82" y="109"/>
                </a:cubicBezTo>
                <a:cubicBezTo>
                  <a:pt x="82" y="106"/>
                  <a:pt x="83" y="104"/>
                  <a:pt x="83" y="102"/>
                </a:cubicBezTo>
                <a:cubicBezTo>
                  <a:pt x="84" y="98"/>
                  <a:pt x="84" y="95"/>
                  <a:pt x="84" y="90"/>
                </a:cubicBezTo>
                <a:cubicBezTo>
                  <a:pt x="85" y="87"/>
                  <a:pt x="86" y="85"/>
                  <a:pt x="86" y="81"/>
                </a:cubicBezTo>
                <a:cubicBezTo>
                  <a:pt x="86" y="71"/>
                  <a:pt x="86" y="71"/>
                  <a:pt x="86" y="71"/>
                </a:cubicBezTo>
                <a:cubicBezTo>
                  <a:pt x="88" y="61"/>
                  <a:pt x="88" y="61"/>
                  <a:pt x="88" y="61"/>
                </a:cubicBezTo>
                <a:cubicBezTo>
                  <a:pt x="87" y="59"/>
                  <a:pt x="86" y="59"/>
                  <a:pt x="86" y="56"/>
                </a:cubicBezTo>
                <a:cubicBezTo>
                  <a:pt x="86" y="52"/>
                  <a:pt x="89" y="50"/>
                  <a:pt x="91" y="46"/>
                </a:cubicBezTo>
                <a:cubicBezTo>
                  <a:pt x="93" y="43"/>
                  <a:pt x="93" y="41"/>
                  <a:pt x="95" y="38"/>
                </a:cubicBezTo>
                <a:cubicBezTo>
                  <a:pt x="97" y="35"/>
                  <a:pt x="99" y="33"/>
                  <a:pt x="99" y="28"/>
                </a:cubicBezTo>
                <a:cubicBezTo>
                  <a:pt x="99" y="23"/>
                  <a:pt x="92" y="22"/>
                  <a:pt x="89" y="17"/>
                </a:cubicBezTo>
                <a:cubicBezTo>
                  <a:pt x="87" y="11"/>
                  <a:pt x="87" y="6"/>
                  <a:pt x="85" y="0"/>
                </a:cubicBezTo>
                <a:cubicBezTo>
                  <a:pt x="85" y="0"/>
                  <a:pt x="85" y="0"/>
                  <a:pt x="85" y="0"/>
                </a:cubicBezTo>
                <a:cubicBezTo>
                  <a:pt x="0" y="33"/>
                  <a:pt x="0" y="33"/>
                  <a:pt x="0" y="33"/>
                </a:cubicBezTo>
                <a:cubicBezTo>
                  <a:pt x="0" y="33"/>
                  <a:pt x="0" y="33"/>
                  <a:pt x="0" y="33"/>
                </a:cubicBezTo>
                <a:cubicBezTo>
                  <a:pt x="0" y="39"/>
                  <a:pt x="2" y="43"/>
                  <a:pt x="3" y="49"/>
                </a:cubicBezTo>
                <a:cubicBezTo>
                  <a:pt x="4" y="52"/>
                  <a:pt x="4" y="55"/>
                  <a:pt x="5" y="58"/>
                </a:cubicBezTo>
                <a:cubicBezTo>
                  <a:pt x="6" y="61"/>
                  <a:pt x="7" y="62"/>
                  <a:pt x="9" y="64"/>
                </a:cubicBezTo>
                <a:cubicBezTo>
                  <a:pt x="13" y="71"/>
                  <a:pt x="15" y="76"/>
                  <a:pt x="16" y="84"/>
                </a:cubicBezTo>
                <a:cubicBezTo>
                  <a:pt x="18" y="94"/>
                  <a:pt x="23" y="99"/>
                  <a:pt x="25" y="109"/>
                </a:cubicBezTo>
                <a:cubicBezTo>
                  <a:pt x="26" y="114"/>
                  <a:pt x="27" y="116"/>
                  <a:pt x="30" y="120"/>
                </a:cubicBezTo>
                <a:cubicBezTo>
                  <a:pt x="33" y="126"/>
                  <a:pt x="35" y="129"/>
                  <a:pt x="41" y="131"/>
                </a:cubicBezTo>
                <a:cubicBezTo>
                  <a:pt x="55" y="179"/>
                  <a:pt x="55" y="179"/>
                  <a:pt x="55" y="179"/>
                </a:cubicBezTo>
                <a:cubicBezTo>
                  <a:pt x="55" y="183"/>
                  <a:pt x="56" y="184"/>
                  <a:pt x="56" y="188"/>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4" name="Freeform 34"/>
          <p:cNvSpPr>
            <a:spLocks/>
          </p:cNvSpPr>
          <p:nvPr/>
        </p:nvSpPr>
        <p:spPr bwMode="auto">
          <a:xfrm>
            <a:off x="7000992" y="2052056"/>
            <a:ext cx="211677" cy="467148"/>
          </a:xfrm>
          <a:custGeom>
            <a:avLst/>
            <a:gdLst/>
            <a:ahLst/>
            <a:cxnLst>
              <a:cxn ang="0">
                <a:pos x="20" y="0"/>
              </a:cxn>
              <a:cxn ang="0">
                <a:pos x="71" y="135"/>
              </a:cxn>
              <a:cxn ang="0">
                <a:pos x="89" y="141"/>
              </a:cxn>
              <a:cxn ang="0">
                <a:pos x="89" y="141"/>
              </a:cxn>
              <a:cxn ang="0">
                <a:pos x="87" y="152"/>
              </a:cxn>
              <a:cxn ang="0">
                <a:pos x="86" y="156"/>
              </a:cxn>
              <a:cxn ang="0">
                <a:pos x="86" y="156"/>
              </a:cxn>
              <a:cxn ang="0">
                <a:pos x="76" y="166"/>
              </a:cxn>
              <a:cxn ang="0">
                <a:pos x="69" y="177"/>
              </a:cxn>
              <a:cxn ang="0">
                <a:pos x="17" y="198"/>
              </a:cxn>
              <a:cxn ang="0">
                <a:pos x="17" y="198"/>
              </a:cxn>
              <a:cxn ang="0">
                <a:pos x="12" y="189"/>
              </a:cxn>
              <a:cxn ang="0">
                <a:pos x="11" y="177"/>
              </a:cxn>
              <a:cxn ang="0">
                <a:pos x="7" y="166"/>
              </a:cxn>
              <a:cxn ang="0">
                <a:pos x="4" y="150"/>
              </a:cxn>
              <a:cxn ang="0">
                <a:pos x="0" y="132"/>
              </a:cxn>
              <a:cxn ang="0">
                <a:pos x="1" y="125"/>
              </a:cxn>
              <a:cxn ang="0">
                <a:pos x="2" y="113"/>
              </a:cxn>
              <a:cxn ang="0">
                <a:pos x="4" y="104"/>
              </a:cxn>
              <a:cxn ang="0">
                <a:pos x="4" y="94"/>
              </a:cxn>
              <a:cxn ang="0">
                <a:pos x="6" y="84"/>
              </a:cxn>
              <a:cxn ang="0">
                <a:pos x="4" y="79"/>
              </a:cxn>
              <a:cxn ang="0">
                <a:pos x="9" y="69"/>
              </a:cxn>
              <a:cxn ang="0">
                <a:pos x="13" y="61"/>
              </a:cxn>
              <a:cxn ang="0">
                <a:pos x="17" y="51"/>
              </a:cxn>
              <a:cxn ang="0">
                <a:pos x="7" y="40"/>
              </a:cxn>
              <a:cxn ang="0">
                <a:pos x="3" y="23"/>
              </a:cxn>
              <a:cxn ang="0">
                <a:pos x="3" y="23"/>
              </a:cxn>
              <a:cxn ang="0">
                <a:pos x="2" y="19"/>
              </a:cxn>
              <a:cxn ang="0">
                <a:pos x="5" y="10"/>
              </a:cxn>
              <a:cxn ang="0">
                <a:pos x="11" y="3"/>
              </a:cxn>
              <a:cxn ang="0">
                <a:pos x="20" y="0"/>
              </a:cxn>
            </a:cxnLst>
            <a:rect l="0" t="0" r="r" b="b"/>
            <a:pathLst>
              <a:path w="89" h="198">
                <a:moveTo>
                  <a:pt x="20" y="0"/>
                </a:moveTo>
                <a:cubicBezTo>
                  <a:pt x="71" y="135"/>
                  <a:pt x="71" y="135"/>
                  <a:pt x="71" y="135"/>
                </a:cubicBezTo>
                <a:cubicBezTo>
                  <a:pt x="77" y="138"/>
                  <a:pt x="83" y="139"/>
                  <a:pt x="89" y="141"/>
                </a:cubicBezTo>
                <a:cubicBezTo>
                  <a:pt x="89" y="141"/>
                  <a:pt x="89" y="141"/>
                  <a:pt x="89" y="141"/>
                </a:cubicBezTo>
                <a:cubicBezTo>
                  <a:pt x="88" y="145"/>
                  <a:pt x="87" y="148"/>
                  <a:pt x="87" y="152"/>
                </a:cubicBezTo>
                <a:cubicBezTo>
                  <a:pt x="87" y="153"/>
                  <a:pt x="86" y="154"/>
                  <a:pt x="86" y="156"/>
                </a:cubicBezTo>
                <a:cubicBezTo>
                  <a:pt x="86" y="156"/>
                  <a:pt x="86" y="156"/>
                  <a:pt x="86" y="156"/>
                </a:cubicBezTo>
                <a:cubicBezTo>
                  <a:pt x="83" y="160"/>
                  <a:pt x="79" y="162"/>
                  <a:pt x="76" y="166"/>
                </a:cubicBezTo>
                <a:cubicBezTo>
                  <a:pt x="73" y="170"/>
                  <a:pt x="71" y="173"/>
                  <a:pt x="69" y="177"/>
                </a:cubicBezTo>
                <a:cubicBezTo>
                  <a:pt x="17" y="198"/>
                  <a:pt x="17" y="198"/>
                  <a:pt x="17" y="198"/>
                </a:cubicBezTo>
                <a:cubicBezTo>
                  <a:pt x="17" y="198"/>
                  <a:pt x="17" y="198"/>
                  <a:pt x="17" y="198"/>
                </a:cubicBezTo>
                <a:cubicBezTo>
                  <a:pt x="15" y="195"/>
                  <a:pt x="13" y="193"/>
                  <a:pt x="12" y="189"/>
                </a:cubicBezTo>
                <a:cubicBezTo>
                  <a:pt x="11" y="184"/>
                  <a:pt x="12" y="182"/>
                  <a:pt x="11" y="177"/>
                </a:cubicBezTo>
                <a:cubicBezTo>
                  <a:pt x="10" y="173"/>
                  <a:pt x="9" y="170"/>
                  <a:pt x="7" y="166"/>
                </a:cubicBezTo>
                <a:cubicBezTo>
                  <a:pt x="5" y="160"/>
                  <a:pt x="5" y="156"/>
                  <a:pt x="4" y="150"/>
                </a:cubicBezTo>
                <a:cubicBezTo>
                  <a:pt x="3" y="143"/>
                  <a:pt x="0" y="139"/>
                  <a:pt x="0" y="132"/>
                </a:cubicBezTo>
                <a:cubicBezTo>
                  <a:pt x="0" y="129"/>
                  <a:pt x="1" y="127"/>
                  <a:pt x="1" y="125"/>
                </a:cubicBezTo>
                <a:cubicBezTo>
                  <a:pt x="2" y="121"/>
                  <a:pt x="2" y="118"/>
                  <a:pt x="2" y="113"/>
                </a:cubicBezTo>
                <a:cubicBezTo>
                  <a:pt x="3" y="110"/>
                  <a:pt x="4" y="108"/>
                  <a:pt x="4" y="104"/>
                </a:cubicBezTo>
                <a:cubicBezTo>
                  <a:pt x="4" y="94"/>
                  <a:pt x="4" y="94"/>
                  <a:pt x="4" y="94"/>
                </a:cubicBezTo>
                <a:cubicBezTo>
                  <a:pt x="6" y="84"/>
                  <a:pt x="6" y="84"/>
                  <a:pt x="6" y="84"/>
                </a:cubicBezTo>
                <a:cubicBezTo>
                  <a:pt x="5" y="82"/>
                  <a:pt x="4" y="82"/>
                  <a:pt x="4" y="79"/>
                </a:cubicBezTo>
                <a:cubicBezTo>
                  <a:pt x="4" y="75"/>
                  <a:pt x="7" y="73"/>
                  <a:pt x="9" y="69"/>
                </a:cubicBezTo>
                <a:cubicBezTo>
                  <a:pt x="11" y="66"/>
                  <a:pt x="11" y="64"/>
                  <a:pt x="13" y="61"/>
                </a:cubicBezTo>
                <a:cubicBezTo>
                  <a:pt x="15" y="58"/>
                  <a:pt x="17" y="56"/>
                  <a:pt x="17" y="51"/>
                </a:cubicBezTo>
                <a:cubicBezTo>
                  <a:pt x="17" y="46"/>
                  <a:pt x="10" y="45"/>
                  <a:pt x="7" y="40"/>
                </a:cubicBezTo>
                <a:cubicBezTo>
                  <a:pt x="5" y="34"/>
                  <a:pt x="5" y="29"/>
                  <a:pt x="3" y="23"/>
                </a:cubicBezTo>
                <a:cubicBezTo>
                  <a:pt x="3" y="23"/>
                  <a:pt x="3" y="23"/>
                  <a:pt x="3" y="23"/>
                </a:cubicBezTo>
                <a:cubicBezTo>
                  <a:pt x="3" y="22"/>
                  <a:pt x="2" y="21"/>
                  <a:pt x="2" y="19"/>
                </a:cubicBezTo>
                <a:cubicBezTo>
                  <a:pt x="2" y="15"/>
                  <a:pt x="3" y="13"/>
                  <a:pt x="5" y="10"/>
                </a:cubicBezTo>
                <a:cubicBezTo>
                  <a:pt x="7" y="7"/>
                  <a:pt x="7" y="4"/>
                  <a:pt x="11" y="3"/>
                </a:cubicBezTo>
                <a:cubicBezTo>
                  <a:pt x="14" y="1"/>
                  <a:pt x="17" y="1"/>
                  <a:pt x="20" y="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5" name="Freeform 35"/>
          <p:cNvSpPr>
            <a:spLocks noEditPoints="1"/>
          </p:cNvSpPr>
          <p:nvPr/>
        </p:nvSpPr>
        <p:spPr bwMode="auto">
          <a:xfrm>
            <a:off x="6134823" y="2183441"/>
            <a:ext cx="1053516" cy="773715"/>
          </a:xfrm>
          <a:custGeom>
            <a:avLst/>
            <a:gdLst/>
            <a:ahLst/>
            <a:cxnLst>
              <a:cxn ang="0">
                <a:pos x="356" y="321"/>
              </a:cxn>
              <a:cxn ang="0">
                <a:pos x="377" y="312"/>
              </a:cxn>
              <a:cxn ang="0">
                <a:pos x="404" y="292"/>
              </a:cxn>
              <a:cxn ang="0">
                <a:pos x="418" y="279"/>
              </a:cxn>
              <a:cxn ang="0">
                <a:pos x="436" y="262"/>
              </a:cxn>
              <a:cxn ang="0">
                <a:pos x="445" y="250"/>
              </a:cxn>
              <a:cxn ang="0">
                <a:pos x="427" y="262"/>
              </a:cxn>
              <a:cxn ang="0">
                <a:pos x="412" y="270"/>
              </a:cxn>
              <a:cxn ang="0">
                <a:pos x="369" y="293"/>
              </a:cxn>
              <a:cxn ang="0">
                <a:pos x="356" y="317"/>
              </a:cxn>
              <a:cxn ang="0">
                <a:pos x="360" y="287"/>
              </a:cxn>
              <a:cxn ang="0">
                <a:pos x="341" y="289"/>
              </a:cxn>
              <a:cxn ang="0">
                <a:pos x="316" y="288"/>
              </a:cxn>
              <a:cxn ang="0">
                <a:pos x="297" y="281"/>
              </a:cxn>
              <a:cxn ang="0">
                <a:pos x="275" y="266"/>
              </a:cxn>
              <a:cxn ang="0">
                <a:pos x="267" y="255"/>
              </a:cxn>
              <a:cxn ang="0">
                <a:pos x="251" y="250"/>
              </a:cxn>
              <a:cxn ang="0">
                <a:pos x="0" y="327"/>
              </a:cxn>
              <a:cxn ang="0">
                <a:pos x="22" y="303"/>
              </a:cxn>
              <a:cxn ang="0">
                <a:pos x="34" y="291"/>
              </a:cxn>
              <a:cxn ang="0">
                <a:pos x="46" y="279"/>
              </a:cxn>
              <a:cxn ang="0">
                <a:pos x="63" y="256"/>
              </a:cxn>
              <a:cxn ang="0">
                <a:pos x="55" y="246"/>
              </a:cxn>
              <a:cxn ang="0">
                <a:pos x="54" y="246"/>
              </a:cxn>
              <a:cxn ang="0">
                <a:pos x="42" y="223"/>
              </a:cxn>
              <a:cxn ang="0">
                <a:pos x="68" y="212"/>
              </a:cxn>
              <a:cxn ang="0">
                <a:pos x="96" y="202"/>
              </a:cxn>
              <a:cxn ang="0">
                <a:pos x="117" y="201"/>
              </a:cxn>
              <a:cxn ang="0">
                <a:pos x="147" y="188"/>
              </a:cxn>
              <a:cxn ang="0">
                <a:pos x="161" y="180"/>
              </a:cxn>
              <a:cxn ang="0">
                <a:pos x="177" y="169"/>
              </a:cxn>
              <a:cxn ang="0">
                <a:pos x="180" y="158"/>
              </a:cxn>
              <a:cxn ang="0">
                <a:pos x="171" y="144"/>
              </a:cxn>
              <a:cxn ang="0">
                <a:pos x="176" y="137"/>
              </a:cxn>
              <a:cxn ang="0">
                <a:pos x="174" y="125"/>
              </a:cxn>
              <a:cxn ang="0">
                <a:pos x="158" y="124"/>
              </a:cxn>
              <a:cxn ang="0">
                <a:pos x="159" y="112"/>
              </a:cxn>
              <a:cxn ang="0">
                <a:pos x="176" y="90"/>
              </a:cxn>
              <a:cxn ang="0">
                <a:pos x="178" y="78"/>
              </a:cxn>
              <a:cxn ang="0">
                <a:pos x="196" y="43"/>
              </a:cxn>
              <a:cxn ang="0">
                <a:pos x="226" y="23"/>
              </a:cxn>
              <a:cxn ang="0">
                <a:pos x="284" y="0"/>
              </a:cxn>
              <a:cxn ang="0">
                <a:pos x="289" y="25"/>
              </a:cxn>
              <a:cxn ang="0">
                <a:pos x="300" y="51"/>
              </a:cxn>
              <a:cxn ang="0">
                <a:pos x="314" y="87"/>
              </a:cxn>
              <a:cxn ang="0">
                <a:pos x="339" y="146"/>
              </a:cxn>
              <a:cxn ang="0">
                <a:pos x="340" y="155"/>
              </a:cxn>
              <a:cxn ang="0">
                <a:pos x="343" y="183"/>
              </a:cxn>
              <a:cxn ang="0">
                <a:pos x="345" y="204"/>
              </a:cxn>
              <a:cxn ang="0">
                <a:pos x="347" y="210"/>
              </a:cxn>
              <a:cxn ang="0">
                <a:pos x="352" y="231"/>
              </a:cxn>
              <a:cxn ang="0">
                <a:pos x="364" y="267"/>
              </a:cxn>
            </a:cxnLst>
            <a:rect l="0" t="0" r="r" b="b"/>
            <a:pathLst>
              <a:path w="445" h="327">
                <a:moveTo>
                  <a:pt x="356" y="317"/>
                </a:moveTo>
                <a:cubicBezTo>
                  <a:pt x="356" y="321"/>
                  <a:pt x="356" y="321"/>
                  <a:pt x="356" y="321"/>
                </a:cubicBezTo>
                <a:cubicBezTo>
                  <a:pt x="358" y="322"/>
                  <a:pt x="358" y="322"/>
                  <a:pt x="358" y="322"/>
                </a:cubicBezTo>
                <a:cubicBezTo>
                  <a:pt x="365" y="318"/>
                  <a:pt x="370" y="316"/>
                  <a:pt x="377" y="312"/>
                </a:cubicBezTo>
                <a:cubicBezTo>
                  <a:pt x="383" y="308"/>
                  <a:pt x="386" y="304"/>
                  <a:pt x="392" y="300"/>
                </a:cubicBezTo>
                <a:cubicBezTo>
                  <a:pt x="397" y="297"/>
                  <a:pt x="400" y="295"/>
                  <a:pt x="404" y="292"/>
                </a:cubicBezTo>
                <a:cubicBezTo>
                  <a:pt x="407" y="290"/>
                  <a:pt x="408" y="288"/>
                  <a:pt x="411" y="285"/>
                </a:cubicBezTo>
                <a:cubicBezTo>
                  <a:pt x="413" y="282"/>
                  <a:pt x="416" y="281"/>
                  <a:pt x="418" y="279"/>
                </a:cubicBezTo>
                <a:cubicBezTo>
                  <a:pt x="421" y="276"/>
                  <a:pt x="422" y="274"/>
                  <a:pt x="425" y="272"/>
                </a:cubicBezTo>
                <a:cubicBezTo>
                  <a:pt x="429" y="268"/>
                  <a:pt x="432" y="267"/>
                  <a:pt x="436" y="262"/>
                </a:cubicBezTo>
                <a:cubicBezTo>
                  <a:pt x="440" y="259"/>
                  <a:pt x="445" y="257"/>
                  <a:pt x="445" y="252"/>
                </a:cubicBezTo>
                <a:cubicBezTo>
                  <a:pt x="445" y="251"/>
                  <a:pt x="445" y="251"/>
                  <a:pt x="445" y="250"/>
                </a:cubicBezTo>
                <a:cubicBezTo>
                  <a:pt x="444" y="250"/>
                  <a:pt x="443" y="249"/>
                  <a:pt x="442" y="250"/>
                </a:cubicBezTo>
                <a:cubicBezTo>
                  <a:pt x="436" y="254"/>
                  <a:pt x="434" y="260"/>
                  <a:pt x="427" y="262"/>
                </a:cubicBezTo>
                <a:cubicBezTo>
                  <a:pt x="424" y="263"/>
                  <a:pt x="422" y="263"/>
                  <a:pt x="419" y="265"/>
                </a:cubicBezTo>
                <a:cubicBezTo>
                  <a:pt x="416" y="266"/>
                  <a:pt x="415" y="269"/>
                  <a:pt x="412" y="270"/>
                </a:cubicBezTo>
                <a:cubicBezTo>
                  <a:pt x="405" y="273"/>
                  <a:pt x="401" y="275"/>
                  <a:pt x="394" y="277"/>
                </a:cubicBezTo>
                <a:cubicBezTo>
                  <a:pt x="382" y="280"/>
                  <a:pt x="377" y="285"/>
                  <a:pt x="369" y="293"/>
                </a:cubicBezTo>
                <a:cubicBezTo>
                  <a:pt x="363" y="297"/>
                  <a:pt x="361" y="301"/>
                  <a:pt x="358" y="308"/>
                </a:cubicBezTo>
                <a:cubicBezTo>
                  <a:pt x="357" y="311"/>
                  <a:pt x="356" y="314"/>
                  <a:pt x="356" y="317"/>
                </a:cubicBezTo>
                <a:close/>
                <a:moveTo>
                  <a:pt x="366" y="278"/>
                </a:moveTo>
                <a:cubicBezTo>
                  <a:pt x="364" y="281"/>
                  <a:pt x="362" y="284"/>
                  <a:pt x="360" y="287"/>
                </a:cubicBezTo>
                <a:cubicBezTo>
                  <a:pt x="360" y="287"/>
                  <a:pt x="360" y="287"/>
                  <a:pt x="360" y="287"/>
                </a:cubicBezTo>
                <a:cubicBezTo>
                  <a:pt x="353" y="288"/>
                  <a:pt x="349" y="288"/>
                  <a:pt x="341" y="289"/>
                </a:cubicBezTo>
                <a:cubicBezTo>
                  <a:pt x="338" y="289"/>
                  <a:pt x="336" y="290"/>
                  <a:pt x="332" y="290"/>
                </a:cubicBezTo>
                <a:cubicBezTo>
                  <a:pt x="326" y="290"/>
                  <a:pt x="322" y="289"/>
                  <a:pt x="316" y="288"/>
                </a:cubicBezTo>
                <a:cubicBezTo>
                  <a:pt x="309" y="287"/>
                  <a:pt x="301" y="287"/>
                  <a:pt x="297" y="281"/>
                </a:cubicBezTo>
                <a:cubicBezTo>
                  <a:pt x="297" y="281"/>
                  <a:pt x="297" y="281"/>
                  <a:pt x="297" y="281"/>
                </a:cubicBezTo>
                <a:cubicBezTo>
                  <a:pt x="291" y="279"/>
                  <a:pt x="285" y="280"/>
                  <a:pt x="280" y="276"/>
                </a:cubicBezTo>
                <a:cubicBezTo>
                  <a:pt x="277" y="273"/>
                  <a:pt x="277" y="270"/>
                  <a:pt x="275" y="266"/>
                </a:cubicBezTo>
                <a:cubicBezTo>
                  <a:pt x="274" y="264"/>
                  <a:pt x="272" y="263"/>
                  <a:pt x="270" y="260"/>
                </a:cubicBezTo>
                <a:cubicBezTo>
                  <a:pt x="269" y="258"/>
                  <a:pt x="269" y="256"/>
                  <a:pt x="267" y="255"/>
                </a:cubicBezTo>
                <a:cubicBezTo>
                  <a:pt x="263" y="253"/>
                  <a:pt x="261" y="253"/>
                  <a:pt x="257" y="252"/>
                </a:cubicBezTo>
                <a:cubicBezTo>
                  <a:pt x="255" y="251"/>
                  <a:pt x="254" y="250"/>
                  <a:pt x="251" y="250"/>
                </a:cubicBezTo>
                <a:cubicBezTo>
                  <a:pt x="176" y="276"/>
                  <a:pt x="92" y="302"/>
                  <a:pt x="0" y="327"/>
                </a:cubicBezTo>
                <a:cubicBezTo>
                  <a:pt x="0" y="327"/>
                  <a:pt x="0" y="327"/>
                  <a:pt x="0" y="327"/>
                </a:cubicBezTo>
                <a:cubicBezTo>
                  <a:pt x="1" y="326"/>
                  <a:pt x="3" y="325"/>
                  <a:pt x="4" y="323"/>
                </a:cubicBezTo>
                <a:cubicBezTo>
                  <a:pt x="10" y="315"/>
                  <a:pt x="14" y="309"/>
                  <a:pt x="22" y="303"/>
                </a:cubicBezTo>
                <a:cubicBezTo>
                  <a:pt x="24" y="301"/>
                  <a:pt x="26" y="300"/>
                  <a:pt x="28" y="299"/>
                </a:cubicBezTo>
                <a:cubicBezTo>
                  <a:pt x="31" y="296"/>
                  <a:pt x="32" y="294"/>
                  <a:pt x="34" y="291"/>
                </a:cubicBezTo>
                <a:cubicBezTo>
                  <a:pt x="36" y="290"/>
                  <a:pt x="37" y="289"/>
                  <a:pt x="39" y="288"/>
                </a:cubicBezTo>
                <a:cubicBezTo>
                  <a:pt x="42" y="285"/>
                  <a:pt x="43" y="283"/>
                  <a:pt x="46" y="279"/>
                </a:cubicBezTo>
                <a:cubicBezTo>
                  <a:pt x="50" y="273"/>
                  <a:pt x="54" y="270"/>
                  <a:pt x="59" y="263"/>
                </a:cubicBezTo>
                <a:cubicBezTo>
                  <a:pt x="60" y="261"/>
                  <a:pt x="63" y="259"/>
                  <a:pt x="63" y="256"/>
                </a:cubicBezTo>
                <a:cubicBezTo>
                  <a:pt x="63" y="254"/>
                  <a:pt x="60" y="253"/>
                  <a:pt x="59" y="252"/>
                </a:cubicBezTo>
                <a:cubicBezTo>
                  <a:pt x="57" y="250"/>
                  <a:pt x="56" y="248"/>
                  <a:pt x="55" y="246"/>
                </a:cubicBezTo>
                <a:cubicBezTo>
                  <a:pt x="54" y="246"/>
                  <a:pt x="54" y="246"/>
                  <a:pt x="54" y="246"/>
                </a:cubicBezTo>
                <a:cubicBezTo>
                  <a:pt x="54" y="246"/>
                  <a:pt x="54" y="246"/>
                  <a:pt x="54" y="246"/>
                </a:cubicBezTo>
                <a:cubicBezTo>
                  <a:pt x="48" y="238"/>
                  <a:pt x="45" y="232"/>
                  <a:pt x="42" y="223"/>
                </a:cubicBezTo>
                <a:cubicBezTo>
                  <a:pt x="42" y="223"/>
                  <a:pt x="42" y="223"/>
                  <a:pt x="42" y="223"/>
                </a:cubicBezTo>
                <a:cubicBezTo>
                  <a:pt x="47" y="221"/>
                  <a:pt x="50" y="220"/>
                  <a:pt x="54" y="218"/>
                </a:cubicBezTo>
                <a:cubicBezTo>
                  <a:pt x="60" y="216"/>
                  <a:pt x="63" y="214"/>
                  <a:pt x="68" y="212"/>
                </a:cubicBezTo>
                <a:cubicBezTo>
                  <a:pt x="74" y="209"/>
                  <a:pt x="77" y="207"/>
                  <a:pt x="83" y="205"/>
                </a:cubicBezTo>
                <a:cubicBezTo>
                  <a:pt x="88" y="204"/>
                  <a:pt x="91" y="202"/>
                  <a:pt x="96" y="202"/>
                </a:cubicBezTo>
                <a:cubicBezTo>
                  <a:pt x="99" y="202"/>
                  <a:pt x="101" y="205"/>
                  <a:pt x="105" y="205"/>
                </a:cubicBezTo>
                <a:cubicBezTo>
                  <a:pt x="110" y="205"/>
                  <a:pt x="112" y="203"/>
                  <a:pt x="117" y="201"/>
                </a:cubicBezTo>
                <a:cubicBezTo>
                  <a:pt x="120" y="200"/>
                  <a:pt x="123" y="200"/>
                  <a:pt x="126" y="199"/>
                </a:cubicBezTo>
                <a:cubicBezTo>
                  <a:pt x="134" y="194"/>
                  <a:pt x="138" y="191"/>
                  <a:pt x="147" y="188"/>
                </a:cubicBezTo>
                <a:cubicBezTo>
                  <a:pt x="150" y="187"/>
                  <a:pt x="152" y="186"/>
                  <a:pt x="155" y="184"/>
                </a:cubicBezTo>
                <a:cubicBezTo>
                  <a:pt x="158" y="183"/>
                  <a:pt x="160" y="182"/>
                  <a:pt x="161" y="180"/>
                </a:cubicBezTo>
                <a:cubicBezTo>
                  <a:pt x="162" y="178"/>
                  <a:pt x="163" y="177"/>
                  <a:pt x="165" y="175"/>
                </a:cubicBezTo>
                <a:cubicBezTo>
                  <a:pt x="169" y="173"/>
                  <a:pt x="173" y="172"/>
                  <a:pt x="177" y="169"/>
                </a:cubicBezTo>
                <a:cubicBezTo>
                  <a:pt x="179" y="166"/>
                  <a:pt x="183" y="165"/>
                  <a:pt x="183" y="161"/>
                </a:cubicBezTo>
                <a:cubicBezTo>
                  <a:pt x="183" y="159"/>
                  <a:pt x="181" y="159"/>
                  <a:pt x="180" y="158"/>
                </a:cubicBezTo>
                <a:cubicBezTo>
                  <a:pt x="178" y="156"/>
                  <a:pt x="177" y="154"/>
                  <a:pt x="175" y="152"/>
                </a:cubicBezTo>
                <a:cubicBezTo>
                  <a:pt x="173" y="149"/>
                  <a:pt x="171" y="148"/>
                  <a:pt x="171" y="144"/>
                </a:cubicBezTo>
                <a:cubicBezTo>
                  <a:pt x="171" y="144"/>
                  <a:pt x="173" y="144"/>
                  <a:pt x="173" y="143"/>
                </a:cubicBezTo>
                <a:cubicBezTo>
                  <a:pt x="175" y="141"/>
                  <a:pt x="176" y="140"/>
                  <a:pt x="176" y="137"/>
                </a:cubicBezTo>
                <a:cubicBezTo>
                  <a:pt x="176" y="126"/>
                  <a:pt x="176" y="126"/>
                  <a:pt x="176" y="126"/>
                </a:cubicBezTo>
                <a:cubicBezTo>
                  <a:pt x="175" y="125"/>
                  <a:pt x="175" y="125"/>
                  <a:pt x="174" y="125"/>
                </a:cubicBezTo>
                <a:cubicBezTo>
                  <a:pt x="171" y="125"/>
                  <a:pt x="170" y="126"/>
                  <a:pt x="167" y="126"/>
                </a:cubicBezTo>
                <a:cubicBezTo>
                  <a:pt x="164" y="126"/>
                  <a:pt x="161" y="126"/>
                  <a:pt x="158" y="124"/>
                </a:cubicBezTo>
                <a:cubicBezTo>
                  <a:pt x="157" y="123"/>
                  <a:pt x="155" y="122"/>
                  <a:pt x="155" y="120"/>
                </a:cubicBezTo>
                <a:cubicBezTo>
                  <a:pt x="155" y="116"/>
                  <a:pt x="158" y="115"/>
                  <a:pt x="159" y="112"/>
                </a:cubicBezTo>
                <a:cubicBezTo>
                  <a:pt x="163" y="107"/>
                  <a:pt x="166" y="104"/>
                  <a:pt x="170" y="99"/>
                </a:cubicBezTo>
                <a:cubicBezTo>
                  <a:pt x="172" y="96"/>
                  <a:pt x="174" y="94"/>
                  <a:pt x="176" y="90"/>
                </a:cubicBezTo>
                <a:cubicBezTo>
                  <a:pt x="177" y="87"/>
                  <a:pt x="179" y="85"/>
                  <a:pt x="179" y="81"/>
                </a:cubicBezTo>
                <a:cubicBezTo>
                  <a:pt x="179" y="80"/>
                  <a:pt x="179" y="79"/>
                  <a:pt x="178" y="78"/>
                </a:cubicBezTo>
                <a:cubicBezTo>
                  <a:pt x="178" y="78"/>
                  <a:pt x="178" y="78"/>
                  <a:pt x="178" y="78"/>
                </a:cubicBezTo>
                <a:cubicBezTo>
                  <a:pt x="184" y="64"/>
                  <a:pt x="188" y="56"/>
                  <a:pt x="196" y="43"/>
                </a:cubicBezTo>
                <a:cubicBezTo>
                  <a:pt x="201" y="34"/>
                  <a:pt x="206" y="31"/>
                  <a:pt x="214" y="25"/>
                </a:cubicBezTo>
                <a:cubicBezTo>
                  <a:pt x="218" y="24"/>
                  <a:pt x="222" y="25"/>
                  <a:pt x="226" y="23"/>
                </a:cubicBezTo>
                <a:cubicBezTo>
                  <a:pt x="284" y="0"/>
                  <a:pt x="284" y="0"/>
                  <a:pt x="284" y="0"/>
                </a:cubicBezTo>
                <a:cubicBezTo>
                  <a:pt x="284" y="0"/>
                  <a:pt x="284" y="0"/>
                  <a:pt x="284" y="0"/>
                </a:cubicBezTo>
                <a:cubicBezTo>
                  <a:pt x="284" y="6"/>
                  <a:pt x="286" y="10"/>
                  <a:pt x="287" y="16"/>
                </a:cubicBezTo>
                <a:cubicBezTo>
                  <a:pt x="288" y="19"/>
                  <a:pt x="288" y="22"/>
                  <a:pt x="289" y="25"/>
                </a:cubicBezTo>
                <a:cubicBezTo>
                  <a:pt x="290" y="28"/>
                  <a:pt x="291" y="29"/>
                  <a:pt x="293" y="31"/>
                </a:cubicBezTo>
                <a:cubicBezTo>
                  <a:pt x="297" y="38"/>
                  <a:pt x="299" y="43"/>
                  <a:pt x="300" y="51"/>
                </a:cubicBezTo>
                <a:cubicBezTo>
                  <a:pt x="302" y="61"/>
                  <a:pt x="307" y="66"/>
                  <a:pt x="309" y="76"/>
                </a:cubicBezTo>
                <a:cubicBezTo>
                  <a:pt x="310" y="81"/>
                  <a:pt x="311" y="83"/>
                  <a:pt x="314" y="87"/>
                </a:cubicBezTo>
                <a:cubicBezTo>
                  <a:pt x="317" y="93"/>
                  <a:pt x="319" y="96"/>
                  <a:pt x="325" y="98"/>
                </a:cubicBezTo>
                <a:cubicBezTo>
                  <a:pt x="339" y="146"/>
                  <a:pt x="339" y="146"/>
                  <a:pt x="339" y="146"/>
                </a:cubicBezTo>
                <a:cubicBezTo>
                  <a:pt x="339" y="150"/>
                  <a:pt x="340" y="151"/>
                  <a:pt x="340" y="155"/>
                </a:cubicBezTo>
                <a:cubicBezTo>
                  <a:pt x="340" y="155"/>
                  <a:pt x="340" y="155"/>
                  <a:pt x="340" y="155"/>
                </a:cubicBezTo>
                <a:cubicBezTo>
                  <a:pt x="341" y="167"/>
                  <a:pt x="341" y="167"/>
                  <a:pt x="341" y="167"/>
                </a:cubicBezTo>
                <a:cubicBezTo>
                  <a:pt x="343" y="183"/>
                  <a:pt x="343" y="183"/>
                  <a:pt x="343" y="183"/>
                </a:cubicBezTo>
                <a:cubicBezTo>
                  <a:pt x="343" y="192"/>
                  <a:pt x="343" y="192"/>
                  <a:pt x="343" y="192"/>
                </a:cubicBezTo>
                <a:cubicBezTo>
                  <a:pt x="343" y="197"/>
                  <a:pt x="344" y="199"/>
                  <a:pt x="345" y="204"/>
                </a:cubicBezTo>
                <a:cubicBezTo>
                  <a:pt x="345" y="207"/>
                  <a:pt x="347" y="207"/>
                  <a:pt x="347" y="210"/>
                </a:cubicBezTo>
                <a:cubicBezTo>
                  <a:pt x="347" y="210"/>
                  <a:pt x="347" y="210"/>
                  <a:pt x="347" y="210"/>
                </a:cubicBezTo>
                <a:cubicBezTo>
                  <a:pt x="347" y="216"/>
                  <a:pt x="348" y="220"/>
                  <a:pt x="350" y="226"/>
                </a:cubicBezTo>
                <a:cubicBezTo>
                  <a:pt x="351" y="228"/>
                  <a:pt x="351" y="229"/>
                  <a:pt x="352" y="231"/>
                </a:cubicBezTo>
                <a:cubicBezTo>
                  <a:pt x="354" y="237"/>
                  <a:pt x="356" y="239"/>
                  <a:pt x="358" y="245"/>
                </a:cubicBezTo>
                <a:cubicBezTo>
                  <a:pt x="361" y="253"/>
                  <a:pt x="362" y="259"/>
                  <a:pt x="364" y="267"/>
                </a:cubicBezTo>
                <a:cubicBezTo>
                  <a:pt x="364" y="271"/>
                  <a:pt x="365" y="275"/>
                  <a:pt x="366" y="278"/>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6" name="Freeform 36"/>
          <p:cNvSpPr>
            <a:spLocks/>
          </p:cNvSpPr>
          <p:nvPr/>
        </p:nvSpPr>
        <p:spPr bwMode="auto">
          <a:xfrm>
            <a:off x="6784450" y="3159101"/>
            <a:ext cx="141118" cy="216544"/>
          </a:xfrm>
          <a:custGeom>
            <a:avLst/>
            <a:gdLst/>
            <a:ahLst/>
            <a:cxnLst>
              <a:cxn ang="0">
                <a:pos x="0" y="6"/>
              </a:cxn>
              <a:cxn ang="0">
                <a:pos x="21" y="0"/>
              </a:cxn>
              <a:cxn ang="0">
                <a:pos x="21" y="0"/>
              </a:cxn>
              <a:cxn ang="0">
                <a:pos x="22" y="10"/>
              </a:cxn>
              <a:cxn ang="0">
                <a:pos x="22" y="15"/>
              </a:cxn>
              <a:cxn ang="0">
                <a:pos x="22" y="15"/>
              </a:cxn>
              <a:cxn ang="0">
                <a:pos x="24" y="21"/>
              </a:cxn>
              <a:cxn ang="0">
                <a:pos x="29" y="40"/>
              </a:cxn>
              <a:cxn ang="0">
                <a:pos x="31" y="41"/>
              </a:cxn>
              <a:cxn ang="0">
                <a:pos x="40" y="49"/>
              </a:cxn>
              <a:cxn ang="0">
                <a:pos x="50" y="53"/>
              </a:cxn>
              <a:cxn ang="0">
                <a:pos x="56" y="59"/>
              </a:cxn>
              <a:cxn ang="0">
                <a:pos x="57" y="67"/>
              </a:cxn>
              <a:cxn ang="0">
                <a:pos x="59" y="76"/>
              </a:cxn>
              <a:cxn ang="0">
                <a:pos x="59" y="82"/>
              </a:cxn>
              <a:cxn ang="0">
                <a:pos x="59" y="82"/>
              </a:cxn>
              <a:cxn ang="0">
                <a:pos x="29" y="91"/>
              </a:cxn>
              <a:cxn ang="0">
                <a:pos x="0" y="6"/>
              </a:cxn>
            </a:cxnLst>
            <a:rect l="0" t="0" r="r" b="b"/>
            <a:pathLst>
              <a:path w="59" h="91">
                <a:moveTo>
                  <a:pt x="0" y="6"/>
                </a:moveTo>
                <a:cubicBezTo>
                  <a:pt x="21" y="0"/>
                  <a:pt x="21" y="0"/>
                  <a:pt x="21" y="0"/>
                </a:cubicBezTo>
                <a:cubicBezTo>
                  <a:pt x="21" y="0"/>
                  <a:pt x="21" y="0"/>
                  <a:pt x="21" y="0"/>
                </a:cubicBezTo>
                <a:cubicBezTo>
                  <a:pt x="22" y="10"/>
                  <a:pt x="22" y="10"/>
                  <a:pt x="22" y="10"/>
                </a:cubicBezTo>
                <a:cubicBezTo>
                  <a:pt x="22" y="15"/>
                  <a:pt x="22" y="15"/>
                  <a:pt x="22" y="15"/>
                </a:cubicBezTo>
                <a:cubicBezTo>
                  <a:pt x="22" y="15"/>
                  <a:pt x="22" y="15"/>
                  <a:pt x="22" y="15"/>
                </a:cubicBezTo>
                <a:cubicBezTo>
                  <a:pt x="22" y="17"/>
                  <a:pt x="23" y="18"/>
                  <a:pt x="24" y="21"/>
                </a:cubicBezTo>
                <a:cubicBezTo>
                  <a:pt x="26" y="28"/>
                  <a:pt x="25" y="33"/>
                  <a:pt x="29" y="40"/>
                </a:cubicBezTo>
                <a:cubicBezTo>
                  <a:pt x="29" y="41"/>
                  <a:pt x="30" y="41"/>
                  <a:pt x="31" y="41"/>
                </a:cubicBezTo>
                <a:cubicBezTo>
                  <a:pt x="34" y="45"/>
                  <a:pt x="36" y="46"/>
                  <a:pt x="40" y="49"/>
                </a:cubicBezTo>
                <a:cubicBezTo>
                  <a:pt x="44" y="51"/>
                  <a:pt x="46" y="52"/>
                  <a:pt x="50" y="53"/>
                </a:cubicBezTo>
                <a:cubicBezTo>
                  <a:pt x="53" y="55"/>
                  <a:pt x="55" y="56"/>
                  <a:pt x="56" y="59"/>
                </a:cubicBezTo>
                <a:cubicBezTo>
                  <a:pt x="57" y="62"/>
                  <a:pt x="56" y="64"/>
                  <a:pt x="57" y="67"/>
                </a:cubicBezTo>
                <a:cubicBezTo>
                  <a:pt x="58" y="70"/>
                  <a:pt x="59" y="72"/>
                  <a:pt x="59" y="76"/>
                </a:cubicBezTo>
                <a:cubicBezTo>
                  <a:pt x="59" y="82"/>
                  <a:pt x="59" y="82"/>
                  <a:pt x="59" y="82"/>
                </a:cubicBezTo>
                <a:cubicBezTo>
                  <a:pt x="59" y="82"/>
                  <a:pt x="59" y="82"/>
                  <a:pt x="59" y="82"/>
                </a:cubicBezTo>
                <a:cubicBezTo>
                  <a:pt x="29" y="91"/>
                  <a:pt x="29" y="91"/>
                  <a:pt x="29" y="91"/>
                </a:cubicBezTo>
                <a:cubicBezTo>
                  <a:pt x="0" y="6"/>
                  <a:pt x="0" y="6"/>
                  <a:pt x="0" y="6"/>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7" name="Freeform 37"/>
          <p:cNvSpPr>
            <a:spLocks/>
          </p:cNvSpPr>
          <p:nvPr/>
        </p:nvSpPr>
        <p:spPr bwMode="auto">
          <a:xfrm>
            <a:off x="6329470" y="3173699"/>
            <a:ext cx="596101" cy="279803"/>
          </a:xfrm>
          <a:custGeom>
            <a:avLst/>
            <a:gdLst/>
            <a:ahLst/>
            <a:cxnLst>
              <a:cxn ang="0">
                <a:pos x="8" y="90"/>
              </a:cxn>
              <a:cxn ang="0">
                <a:pos x="29" y="72"/>
              </a:cxn>
              <a:cxn ang="0">
                <a:pos x="44" y="61"/>
              </a:cxn>
              <a:cxn ang="0">
                <a:pos x="59" y="57"/>
              </a:cxn>
              <a:cxn ang="0">
                <a:pos x="68" y="46"/>
              </a:cxn>
              <a:cxn ang="0">
                <a:pos x="84" y="45"/>
              </a:cxn>
              <a:cxn ang="0">
                <a:pos x="97" y="54"/>
              </a:cxn>
              <a:cxn ang="0">
                <a:pos x="99" y="54"/>
              </a:cxn>
              <a:cxn ang="0">
                <a:pos x="113" y="56"/>
              </a:cxn>
              <a:cxn ang="0">
                <a:pos x="122" y="69"/>
              </a:cxn>
              <a:cxn ang="0">
                <a:pos x="145" y="73"/>
              </a:cxn>
              <a:cxn ang="0">
                <a:pos x="144" y="87"/>
              </a:cxn>
              <a:cxn ang="0">
                <a:pos x="137" y="110"/>
              </a:cxn>
              <a:cxn ang="0">
                <a:pos x="136" y="118"/>
              </a:cxn>
              <a:cxn ang="0">
                <a:pos x="149" y="117"/>
              </a:cxn>
              <a:cxn ang="0">
                <a:pos x="182" y="115"/>
              </a:cxn>
              <a:cxn ang="0">
                <a:pos x="183" y="113"/>
              </a:cxn>
              <a:cxn ang="0">
                <a:pos x="195" y="108"/>
              </a:cxn>
              <a:cxn ang="0">
                <a:pos x="177" y="80"/>
              </a:cxn>
              <a:cxn ang="0">
                <a:pos x="170" y="59"/>
              </a:cxn>
              <a:cxn ang="0">
                <a:pos x="166" y="40"/>
              </a:cxn>
              <a:cxn ang="0">
                <a:pos x="172" y="30"/>
              </a:cxn>
              <a:cxn ang="0">
                <a:pos x="185" y="14"/>
              </a:cxn>
              <a:cxn ang="0">
                <a:pos x="184" y="33"/>
              </a:cxn>
              <a:cxn ang="0">
                <a:pos x="185" y="46"/>
              </a:cxn>
              <a:cxn ang="0">
                <a:pos x="185" y="59"/>
              </a:cxn>
              <a:cxn ang="0">
                <a:pos x="190" y="63"/>
              </a:cxn>
              <a:cxn ang="0">
                <a:pos x="199" y="74"/>
              </a:cxn>
              <a:cxn ang="0">
                <a:pos x="206" y="91"/>
              </a:cxn>
              <a:cxn ang="0">
                <a:pos x="215" y="98"/>
              </a:cxn>
              <a:cxn ang="0">
                <a:pos x="222" y="115"/>
              </a:cxn>
              <a:cxn ang="0">
                <a:pos x="237" y="115"/>
              </a:cxn>
              <a:cxn ang="0">
                <a:pos x="246" y="113"/>
              </a:cxn>
              <a:cxn ang="0">
                <a:pos x="251" y="86"/>
              </a:cxn>
              <a:cxn ang="0">
                <a:pos x="252" y="76"/>
              </a:cxn>
              <a:cxn ang="0">
                <a:pos x="222" y="85"/>
              </a:cxn>
              <a:cxn ang="0">
                <a:pos x="193" y="0"/>
              </a:cxn>
            </a:cxnLst>
            <a:rect l="0" t="0" r="r" b="b"/>
            <a:pathLst>
              <a:path w="252" h="118">
                <a:moveTo>
                  <a:pt x="0" y="61"/>
                </a:moveTo>
                <a:cubicBezTo>
                  <a:pt x="8" y="90"/>
                  <a:pt x="8" y="90"/>
                  <a:pt x="8" y="90"/>
                </a:cubicBezTo>
                <a:cubicBezTo>
                  <a:pt x="12" y="87"/>
                  <a:pt x="13" y="83"/>
                  <a:pt x="16" y="79"/>
                </a:cubicBezTo>
                <a:cubicBezTo>
                  <a:pt x="20" y="75"/>
                  <a:pt x="25" y="76"/>
                  <a:pt x="29" y="72"/>
                </a:cubicBezTo>
                <a:cubicBezTo>
                  <a:pt x="34" y="68"/>
                  <a:pt x="35" y="64"/>
                  <a:pt x="40" y="60"/>
                </a:cubicBezTo>
                <a:cubicBezTo>
                  <a:pt x="44" y="61"/>
                  <a:pt x="44" y="61"/>
                  <a:pt x="44" y="61"/>
                </a:cubicBezTo>
                <a:cubicBezTo>
                  <a:pt x="53" y="61"/>
                  <a:pt x="53" y="61"/>
                  <a:pt x="53" y="61"/>
                </a:cubicBezTo>
                <a:cubicBezTo>
                  <a:pt x="56" y="61"/>
                  <a:pt x="58" y="59"/>
                  <a:pt x="59" y="57"/>
                </a:cubicBezTo>
                <a:cubicBezTo>
                  <a:pt x="61" y="55"/>
                  <a:pt x="62" y="54"/>
                  <a:pt x="63" y="51"/>
                </a:cubicBezTo>
                <a:cubicBezTo>
                  <a:pt x="64" y="49"/>
                  <a:pt x="65" y="47"/>
                  <a:pt x="68" y="46"/>
                </a:cubicBezTo>
                <a:cubicBezTo>
                  <a:pt x="69" y="46"/>
                  <a:pt x="70" y="47"/>
                  <a:pt x="71" y="46"/>
                </a:cubicBezTo>
                <a:cubicBezTo>
                  <a:pt x="76" y="46"/>
                  <a:pt x="79" y="45"/>
                  <a:pt x="84" y="45"/>
                </a:cubicBezTo>
                <a:cubicBezTo>
                  <a:pt x="88" y="45"/>
                  <a:pt x="88" y="50"/>
                  <a:pt x="91" y="53"/>
                </a:cubicBezTo>
                <a:cubicBezTo>
                  <a:pt x="93" y="55"/>
                  <a:pt x="95" y="54"/>
                  <a:pt x="97" y="54"/>
                </a:cubicBezTo>
                <a:cubicBezTo>
                  <a:pt x="98" y="54"/>
                  <a:pt x="98" y="54"/>
                  <a:pt x="99" y="54"/>
                </a:cubicBezTo>
                <a:cubicBezTo>
                  <a:pt x="99" y="54"/>
                  <a:pt x="99" y="54"/>
                  <a:pt x="99" y="54"/>
                </a:cubicBezTo>
                <a:cubicBezTo>
                  <a:pt x="101" y="54"/>
                  <a:pt x="104" y="55"/>
                  <a:pt x="107" y="55"/>
                </a:cubicBezTo>
                <a:cubicBezTo>
                  <a:pt x="109" y="56"/>
                  <a:pt x="111" y="55"/>
                  <a:pt x="113" y="56"/>
                </a:cubicBezTo>
                <a:cubicBezTo>
                  <a:pt x="114" y="57"/>
                  <a:pt x="114" y="59"/>
                  <a:pt x="114" y="60"/>
                </a:cubicBezTo>
                <a:cubicBezTo>
                  <a:pt x="117" y="64"/>
                  <a:pt x="118" y="68"/>
                  <a:pt x="122" y="69"/>
                </a:cubicBezTo>
                <a:cubicBezTo>
                  <a:pt x="128" y="70"/>
                  <a:pt x="130" y="73"/>
                  <a:pt x="136" y="73"/>
                </a:cubicBezTo>
                <a:cubicBezTo>
                  <a:pt x="145" y="73"/>
                  <a:pt x="145" y="73"/>
                  <a:pt x="145" y="73"/>
                </a:cubicBezTo>
                <a:cubicBezTo>
                  <a:pt x="145" y="77"/>
                  <a:pt x="145" y="77"/>
                  <a:pt x="145" y="77"/>
                </a:cubicBezTo>
                <a:cubicBezTo>
                  <a:pt x="145" y="81"/>
                  <a:pt x="144" y="83"/>
                  <a:pt x="144" y="87"/>
                </a:cubicBezTo>
                <a:cubicBezTo>
                  <a:pt x="144" y="90"/>
                  <a:pt x="144" y="93"/>
                  <a:pt x="143" y="96"/>
                </a:cubicBezTo>
                <a:cubicBezTo>
                  <a:pt x="141" y="102"/>
                  <a:pt x="139" y="105"/>
                  <a:pt x="137" y="110"/>
                </a:cubicBezTo>
                <a:cubicBezTo>
                  <a:pt x="137" y="111"/>
                  <a:pt x="136" y="112"/>
                  <a:pt x="136" y="114"/>
                </a:cubicBezTo>
                <a:cubicBezTo>
                  <a:pt x="136" y="118"/>
                  <a:pt x="136" y="118"/>
                  <a:pt x="136" y="118"/>
                </a:cubicBezTo>
                <a:cubicBezTo>
                  <a:pt x="137" y="118"/>
                  <a:pt x="137" y="118"/>
                  <a:pt x="139" y="118"/>
                </a:cubicBezTo>
                <a:cubicBezTo>
                  <a:pt x="143" y="118"/>
                  <a:pt x="145" y="117"/>
                  <a:pt x="149" y="117"/>
                </a:cubicBezTo>
                <a:cubicBezTo>
                  <a:pt x="154" y="116"/>
                  <a:pt x="156" y="117"/>
                  <a:pt x="161" y="117"/>
                </a:cubicBezTo>
                <a:cubicBezTo>
                  <a:pt x="169" y="117"/>
                  <a:pt x="174" y="117"/>
                  <a:pt x="182" y="115"/>
                </a:cubicBezTo>
                <a:cubicBezTo>
                  <a:pt x="182" y="115"/>
                  <a:pt x="182" y="115"/>
                  <a:pt x="182" y="115"/>
                </a:cubicBezTo>
                <a:cubicBezTo>
                  <a:pt x="183" y="113"/>
                  <a:pt x="183" y="113"/>
                  <a:pt x="183" y="113"/>
                </a:cubicBezTo>
                <a:cubicBezTo>
                  <a:pt x="186" y="113"/>
                  <a:pt x="188" y="112"/>
                  <a:pt x="191" y="111"/>
                </a:cubicBezTo>
                <a:cubicBezTo>
                  <a:pt x="193" y="111"/>
                  <a:pt x="195" y="110"/>
                  <a:pt x="195" y="108"/>
                </a:cubicBezTo>
                <a:cubicBezTo>
                  <a:pt x="195" y="102"/>
                  <a:pt x="188" y="101"/>
                  <a:pt x="183" y="98"/>
                </a:cubicBezTo>
                <a:cubicBezTo>
                  <a:pt x="178" y="93"/>
                  <a:pt x="181" y="87"/>
                  <a:pt x="177" y="80"/>
                </a:cubicBezTo>
                <a:cubicBezTo>
                  <a:pt x="175" y="75"/>
                  <a:pt x="173" y="71"/>
                  <a:pt x="172" y="65"/>
                </a:cubicBezTo>
                <a:cubicBezTo>
                  <a:pt x="171" y="63"/>
                  <a:pt x="171" y="61"/>
                  <a:pt x="170" y="59"/>
                </a:cubicBezTo>
                <a:cubicBezTo>
                  <a:pt x="168" y="54"/>
                  <a:pt x="163" y="53"/>
                  <a:pt x="163" y="47"/>
                </a:cubicBezTo>
                <a:cubicBezTo>
                  <a:pt x="163" y="44"/>
                  <a:pt x="165" y="43"/>
                  <a:pt x="166" y="40"/>
                </a:cubicBezTo>
                <a:cubicBezTo>
                  <a:pt x="166" y="39"/>
                  <a:pt x="166" y="38"/>
                  <a:pt x="166" y="38"/>
                </a:cubicBezTo>
                <a:cubicBezTo>
                  <a:pt x="168" y="34"/>
                  <a:pt x="170" y="33"/>
                  <a:pt x="172" y="30"/>
                </a:cubicBezTo>
                <a:cubicBezTo>
                  <a:pt x="174" y="27"/>
                  <a:pt x="176" y="26"/>
                  <a:pt x="178" y="23"/>
                </a:cubicBezTo>
                <a:cubicBezTo>
                  <a:pt x="181" y="19"/>
                  <a:pt x="181" y="17"/>
                  <a:pt x="185" y="14"/>
                </a:cubicBezTo>
                <a:cubicBezTo>
                  <a:pt x="185" y="18"/>
                  <a:pt x="187" y="21"/>
                  <a:pt x="187" y="25"/>
                </a:cubicBezTo>
                <a:cubicBezTo>
                  <a:pt x="187" y="28"/>
                  <a:pt x="185" y="30"/>
                  <a:pt x="184" y="33"/>
                </a:cubicBezTo>
                <a:cubicBezTo>
                  <a:pt x="183" y="35"/>
                  <a:pt x="182" y="35"/>
                  <a:pt x="182" y="36"/>
                </a:cubicBezTo>
                <a:cubicBezTo>
                  <a:pt x="182" y="40"/>
                  <a:pt x="185" y="42"/>
                  <a:pt x="185" y="46"/>
                </a:cubicBezTo>
                <a:cubicBezTo>
                  <a:pt x="185" y="49"/>
                  <a:pt x="182" y="50"/>
                  <a:pt x="182" y="54"/>
                </a:cubicBezTo>
                <a:cubicBezTo>
                  <a:pt x="182" y="56"/>
                  <a:pt x="183" y="57"/>
                  <a:pt x="185" y="59"/>
                </a:cubicBezTo>
                <a:cubicBezTo>
                  <a:pt x="186" y="59"/>
                  <a:pt x="187" y="58"/>
                  <a:pt x="188" y="59"/>
                </a:cubicBezTo>
                <a:cubicBezTo>
                  <a:pt x="190" y="60"/>
                  <a:pt x="190" y="61"/>
                  <a:pt x="190" y="63"/>
                </a:cubicBezTo>
                <a:cubicBezTo>
                  <a:pt x="191" y="66"/>
                  <a:pt x="191" y="68"/>
                  <a:pt x="194" y="70"/>
                </a:cubicBezTo>
                <a:cubicBezTo>
                  <a:pt x="196" y="71"/>
                  <a:pt x="199" y="72"/>
                  <a:pt x="199" y="74"/>
                </a:cubicBezTo>
                <a:cubicBezTo>
                  <a:pt x="199" y="77"/>
                  <a:pt x="196" y="77"/>
                  <a:pt x="194" y="79"/>
                </a:cubicBezTo>
                <a:cubicBezTo>
                  <a:pt x="196" y="85"/>
                  <a:pt x="200" y="89"/>
                  <a:pt x="206" y="91"/>
                </a:cubicBezTo>
                <a:cubicBezTo>
                  <a:pt x="208" y="92"/>
                  <a:pt x="210" y="91"/>
                  <a:pt x="212" y="92"/>
                </a:cubicBezTo>
                <a:cubicBezTo>
                  <a:pt x="214" y="94"/>
                  <a:pt x="214" y="96"/>
                  <a:pt x="215" y="98"/>
                </a:cubicBezTo>
                <a:cubicBezTo>
                  <a:pt x="216" y="100"/>
                  <a:pt x="217" y="102"/>
                  <a:pt x="217" y="104"/>
                </a:cubicBezTo>
                <a:cubicBezTo>
                  <a:pt x="218" y="109"/>
                  <a:pt x="219" y="112"/>
                  <a:pt x="222" y="115"/>
                </a:cubicBezTo>
                <a:cubicBezTo>
                  <a:pt x="237" y="115"/>
                  <a:pt x="237" y="115"/>
                  <a:pt x="237" y="115"/>
                </a:cubicBezTo>
                <a:cubicBezTo>
                  <a:pt x="237" y="115"/>
                  <a:pt x="237" y="115"/>
                  <a:pt x="237" y="115"/>
                </a:cubicBezTo>
                <a:cubicBezTo>
                  <a:pt x="240" y="115"/>
                  <a:pt x="243" y="114"/>
                  <a:pt x="246" y="113"/>
                </a:cubicBezTo>
                <a:cubicBezTo>
                  <a:pt x="246" y="113"/>
                  <a:pt x="246" y="113"/>
                  <a:pt x="246" y="113"/>
                </a:cubicBezTo>
                <a:cubicBezTo>
                  <a:pt x="246" y="112"/>
                  <a:pt x="246" y="110"/>
                  <a:pt x="247" y="109"/>
                </a:cubicBezTo>
                <a:cubicBezTo>
                  <a:pt x="248" y="100"/>
                  <a:pt x="250" y="95"/>
                  <a:pt x="251" y="86"/>
                </a:cubicBezTo>
                <a:cubicBezTo>
                  <a:pt x="251" y="84"/>
                  <a:pt x="252" y="83"/>
                  <a:pt x="252" y="82"/>
                </a:cubicBezTo>
                <a:cubicBezTo>
                  <a:pt x="252" y="76"/>
                  <a:pt x="252" y="76"/>
                  <a:pt x="252" y="76"/>
                </a:cubicBezTo>
                <a:cubicBezTo>
                  <a:pt x="252" y="76"/>
                  <a:pt x="252" y="76"/>
                  <a:pt x="252" y="76"/>
                </a:cubicBezTo>
                <a:cubicBezTo>
                  <a:pt x="222" y="85"/>
                  <a:pt x="222" y="85"/>
                  <a:pt x="222" y="85"/>
                </a:cubicBezTo>
                <a:cubicBezTo>
                  <a:pt x="193" y="0"/>
                  <a:pt x="193" y="0"/>
                  <a:pt x="193" y="0"/>
                </a:cubicBezTo>
                <a:cubicBezTo>
                  <a:pt x="193" y="0"/>
                  <a:pt x="193" y="0"/>
                  <a:pt x="193" y="0"/>
                </a:cubicBezTo>
                <a:cubicBezTo>
                  <a:pt x="0" y="61"/>
                  <a:pt x="0" y="61"/>
                  <a:pt x="0" y="61"/>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8" name="Freeform 38"/>
          <p:cNvSpPr>
            <a:spLocks noEditPoints="1"/>
          </p:cNvSpPr>
          <p:nvPr/>
        </p:nvSpPr>
        <p:spPr bwMode="auto">
          <a:xfrm>
            <a:off x="5891518" y="3300219"/>
            <a:ext cx="1021886" cy="693425"/>
          </a:xfrm>
          <a:custGeom>
            <a:avLst/>
            <a:gdLst/>
            <a:ahLst/>
            <a:cxnLst>
              <a:cxn ang="0">
                <a:pos x="431" y="59"/>
              </a:cxn>
              <a:cxn ang="0">
                <a:pos x="431" y="68"/>
              </a:cxn>
              <a:cxn ang="0">
                <a:pos x="426" y="92"/>
              </a:cxn>
              <a:cxn ang="0">
                <a:pos x="417" y="108"/>
              </a:cxn>
              <a:cxn ang="0">
                <a:pos x="422" y="65"/>
              </a:cxn>
              <a:cxn ang="0">
                <a:pos x="422" y="61"/>
              </a:cxn>
              <a:cxn ang="0">
                <a:pos x="367" y="61"/>
              </a:cxn>
              <a:cxn ang="0">
                <a:pos x="334" y="63"/>
              </a:cxn>
              <a:cxn ang="0">
                <a:pos x="321" y="64"/>
              </a:cxn>
              <a:cxn ang="0">
                <a:pos x="322" y="56"/>
              </a:cxn>
              <a:cxn ang="0">
                <a:pos x="329" y="33"/>
              </a:cxn>
              <a:cxn ang="0">
                <a:pos x="330" y="19"/>
              </a:cxn>
              <a:cxn ang="0">
                <a:pos x="307" y="15"/>
              </a:cxn>
              <a:cxn ang="0">
                <a:pos x="298" y="2"/>
              </a:cxn>
              <a:cxn ang="0">
                <a:pos x="284" y="0"/>
              </a:cxn>
              <a:cxn ang="0">
                <a:pos x="282" y="11"/>
              </a:cxn>
              <a:cxn ang="0">
                <a:pos x="274" y="16"/>
              </a:cxn>
              <a:cxn ang="0">
                <a:pos x="258" y="12"/>
              </a:cxn>
              <a:cxn ang="0">
                <a:pos x="255" y="18"/>
              </a:cxn>
              <a:cxn ang="0">
                <a:pos x="252" y="28"/>
              </a:cxn>
              <a:cxn ang="0">
                <a:pos x="239" y="57"/>
              </a:cxn>
              <a:cxn ang="0">
                <a:pos x="229" y="65"/>
              </a:cxn>
              <a:cxn ang="0">
                <a:pos x="226" y="74"/>
              </a:cxn>
              <a:cxn ang="0">
                <a:pos x="210" y="92"/>
              </a:cxn>
              <a:cxn ang="0">
                <a:pos x="190" y="113"/>
              </a:cxn>
              <a:cxn ang="0">
                <a:pos x="174" y="145"/>
              </a:cxn>
              <a:cxn ang="0">
                <a:pos x="171" y="163"/>
              </a:cxn>
              <a:cxn ang="0">
                <a:pos x="174" y="181"/>
              </a:cxn>
              <a:cxn ang="0">
                <a:pos x="167" y="189"/>
              </a:cxn>
              <a:cxn ang="0">
                <a:pos x="154" y="192"/>
              </a:cxn>
              <a:cxn ang="0">
                <a:pos x="129" y="202"/>
              </a:cxn>
              <a:cxn ang="0">
                <a:pos x="115" y="211"/>
              </a:cxn>
              <a:cxn ang="0">
                <a:pos x="107" y="221"/>
              </a:cxn>
              <a:cxn ang="0">
                <a:pos x="93" y="213"/>
              </a:cxn>
              <a:cxn ang="0">
                <a:pos x="79" y="197"/>
              </a:cxn>
              <a:cxn ang="0">
                <a:pos x="74" y="197"/>
              </a:cxn>
              <a:cxn ang="0">
                <a:pos x="65" y="220"/>
              </a:cxn>
              <a:cxn ang="0">
                <a:pos x="53" y="231"/>
              </a:cxn>
              <a:cxn ang="0">
                <a:pos x="47" y="248"/>
              </a:cxn>
              <a:cxn ang="0">
                <a:pos x="38" y="260"/>
              </a:cxn>
              <a:cxn ang="0">
                <a:pos x="18" y="276"/>
              </a:cxn>
              <a:cxn ang="0">
                <a:pos x="0" y="293"/>
              </a:cxn>
              <a:cxn ang="0">
                <a:pos x="106" y="266"/>
              </a:cxn>
              <a:cxn ang="0">
                <a:pos x="427" y="167"/>
              </a:cxn>
              <a:cxn ang="0">
                <a:pos x="426" y="162"/>
              </a:cxn>
              <a:cxn ang="0">
                <a:pos x="424" y="152"/>
              </a:cxn>
              <a:cxn ang="0">
                <a:pos x="420" y="144"/>
              </a:cxn>
              <a:cxn ang="0">
                <a:pos x="404" y="145"/>
              </a:cxn>
              <a:cxn ang="0">
                <a:pos x="389" y="143"/>
              </a:cxn>
              <a:cxn ang="0">
                <a:pos x="371" y="138"/>
              </a:cxn>
              <a:cxn ang="0">
                <a:pos x="387" y="134"/>
              </a:cxn>
              <a:cxn ang="0">
                <a:pos x="397" y="137"/>
              </a:cxn>
              <a:cxn ang="0">
                <a:pos x="385" y="123"/>
              </a:cxn>
              <a:cxn ang="0">
                <a:pos x="388" y="114"/>
              </a:cxn>
              <a:cxn ang="0">
                <a:pos x="393" y="107"/>
              </a:cxn>
              <a:cxn ang="0">
                <a:pos x="380" y="99"/>
              </a:cxn>
              <a:cxn ang="0">
                <a:pos x="365" y="90"/>
              </a:cxn>
              <a:cxn ang="0">
                <a:pos x="368" y="86"/>
              </a:cxn>
              <a:cxn ang="0">
                <a:pos x="380" y="90"/>
              </a:cxn>
              <a:cxn ang="0">
                <a:pos x="388" y="80"/>
              </a:cxn>
              <a:cxn ang="0">
                <a:pos x="378" y="70"/>
              </a:cxn>
            </a:cxnLst>
            <a:rect l="0" t="0" r="r" b="b"/>
            <a:pathLst>
              <a:path w="432" h="293">
                <a:moveTo>
                  <a:pt x="422" y="61"/>
                </a:moveTo>
                <a:cubicBezTo>
                  <a:pt x="425" y="61"/>
                  <a:pt x="428" y="60"/>
                  <a:pt x="431" y="59"/>
                </a:cubicBezTo>
                <a:cubicBezTo>
                  <a:pt x="431" y="59"/>
                  <a:pt x="431" y="59"/>
                  <a:pt x="431" y="59"/>
                </a:cubicBezTo>
                <a:cubicBezTo>
                  <a:pt x="431" y="62"/>
                  <a:pt x="431" y="65"/>
                  <a:pt x="431" y="68"/>
                </a:cubicBezTo>
                <a:cubicBezTo>
                  <a:pt x="431" y="75"/>
                  <a:pt x="429" y="78"/>
                  <a:pt x="428" y="84"/>
                </a:cubicBezTo>
                <a:cubicBezTo>
                  <a:pt x="427" y="87"/>
                  <a:pt x="427" y="89"/>
                  <a:pt x="426" y="92"/>
                </a:cubicBezTo>
                <a:cubicBezTo>
                  <a:pt x="425" y="96"/>
                  <a:pt x="422" y="98"/>
                  <a:pt x="420" y="102"/>
                </a:cubicBezTo>
                <a:cubicBezTo>
                  <a:pt x="419" y="104"/>
                  <a:pt x="419" y="105"/>
                  <a:pt x="417" y="108"/>
                </a:cubicBezTo>
                <a:cubicBezTo>
                  <a:pt x="417" y="100"/>
                  <a:pt x="413" y="96"/>
                  <a:pt x="413" y="88"/>
                </a:cubicBezTo>
                <a:cubicBezTo>
                  <a:pt x="413" y="78"/>
                  <a:pt x="422" y="75"/>
                  <a:pt x="422" y="65"/>
                </a:cubicBezTo>
                <a:cubicBezTo>
                  <a:pt x="422" y="63"/>
                  <a:pt x="422" y="63"/>
                  <a:pt x="422" y="61"/>
                </a:cubicBezTo>
                <a:cubicBezTo>
                  <a:pt x="422" y="61"/>
                  <a:pt x="422" y="61"/>
                  <a:pt x="422" y="61"/>
                </a:cubicBezTo>
                <a:close/>
                <a:moveTo>
                  <a:pt x="367" y="61"/>
                </a:moveTo>
                <a:cubicBezTo>
                  <a:pt x="367" y="61"/>
                  <a:pt x="367" y="61"/>
                  <a:pt x="367" y="61"/>
                </a:cubicBezTo>
                <a:cubicBezTo>
                  <a:pt x="359" y="63"/>
                  <a:pt x="354" y="63"/>
                  <a:pt x="346" y="63"/>
                </a:cubicBezTo>
                <a:cubicBezTo>
                  <a:pt x="341" y="63"/>
                  <a:pt x="339" y="62"/>
                  <a:pt x="334" y="63"/>
                </a:cubicBezTo>
                <a:cubicBezTo>
                  <a:pt x="330" y="63"/>
                  <a:pt x="328" y="64"/>
                  <a:pt x="324" y="64"/>
                </a:cubicBezTo>
                <a:cubicBezTo>
                  <a:pt x="322" y="64"/>
                  <a:pt x="322" y="64"/>
                  <a:pt x="321" y="64"/>
                </a:cubicBezTo>
                <a:cubicBezTo>
                  <a:pt x="321" y="60"/>
                  <a:pt x="321" y="60"/>
                  <a:pt x="321" y="60"/>
                </a:cubicBezTo>
                <a:cubicBezTo>
                  <a:pt x="321" y="58"/>
                  <a:pt x="322" y="57"/>
                  <a:pt x="322" y="56"/>
                </a:cubicBezTo>
                <a:cubicBezTo>
                  <a:pt x="324" y="51"/>
                  <a:pt x="326" y="48"/>
                  <a:pt x="328" y="42"/>
                </a:cubicBezTo>
                <a:cubicBezTo>
                  <a:pt x="329" y="39"/>
                  <a:pt x="329" y="36"/>
                  <a:pt x="329" y="33"/>
                </a:cubicBezTo>
                <a:cubicBezTo>
                  <a:pt x="329" y="29"/>
                  <a:pt x="330" y="27"/>
                  <a:pt x="330" y="23"/>
                </a:cubicBezTo>
                <a:cubicBezTo>
                  <a:pt x="330" y="19"/>
                  <a:pt x="330" y="19"/>
                  <a:pt x="330" y="19"/>
                </a:cubicBezTo>
                <a:cubicBezTo>
                  <a:pt x="321" y="19"/>
                  <a:pt x="321" y="19"/>
                  <a:pt x="321" y="19"/>
                </a:cubicBezTo>
                <a:cubicBezTo>
                  <a:pt x="315" y="19"/>
                  <a:pt x="313" y="16"/>
                  <a:pt x="307" y="15"/>
                </a:cubicBezTo>
                <a:cubicBezTo>
                  <a:pt x="303" y="14"/>
                  <a:pt x="302" y="10"/>
                  <a:pt x="299" y="6"/>
                </a:cubicBezTo>
                <a:cubicBezTo>
                  <a:pt x="299" y="5"/>
                  <a:pt x="299" y="3"/>
                  <a:pt x="298" y="2"/>
                </a:cubicBezTo>
                <a:cubicBezTo>
                  <a:pt x="296" y="1"/>
                  <a:pt x="294" y="2"/>
                  <a:pt x="292" y="1"/>
                </a:cubicBezTo>
                <a:cubicBezTo>
                  <a:pt x="289" y="1"/>
                  <a:pt x="286" y="0"/>
                  <a:pt x="284" y="0"/>
                </a:cubicBezTo>
                <a:cubicBezTo>
                  <a:pt x="284" y="0"/>
                  <a:pt x="284" y="0"/>
                  <a:pt x="284" y="0"/>
                </a:cubicBezTo>
                <a:cubicBezTo>
                  <a:pt x="283" y="4"/>
                  <a:pt x="283" y="7"/>
                  <a:pt x="282" y="11"/>
                </a:cubicBezTo>
                <a:cubicBezTo>
                  <a:pt x="281" y="14"/>
                  <a:pt x="281" y="18"/>
                  <a:pt x="278" y="18"/>
                </a:cubicBezTo>
                <a:cubicBezTo>
                  <a:pt x="276" y="18"/>
                  <a:pt x="275" y="16"/>
                  <a:pt x="274" y="16"/>
                </a:cubicBezTo>
                <a:cubicBezTo>
                  <a:pt x="272" y="15"/>
                  <a:pt x="270" y="15"/>
                  <a:pt x="268" y="14"/>
                </a:cubicBezTo>
                <a:cubicBezTo>
                  <a:pt x="264" y="13"/>
                  <a:pt x="262" y="12"/>
                  <a:pt x="258" y="12"/>
                </a:cubicBezTo>
                <a:cubicBezTo>
                  <a:pt x="257" y="12"/>
                  <a:pt x="257" y="15"/>
                  <a:pt x="256" y="16"/>
                </a:cubicBezTo>
                <a:cubicBezTo>
                  <a:pt x="256" y="17"/>
                  <a:pt x="255" y="17"/>
                  <a:pt x="255" y="18"/>
                </a:cubicBezTo>
                <a:cubicBezTo>
                  <a:pt x="254" y="20"/>
                  <a:pt x="253" y="22"/>
                  <a:pt x="252" y="24"/>
                </a:cubicBezTo>
                <a:cubicBezTo>
                  <a:pt x="252" y="25"/>
                  <a:pt x="252" y="26"/>
                  <a:pt x="252" y="28"/>
                </a:cubicBezTo>
                <a:cubicBezTo>
                  <a:pt x="252" y="31"/>
                  <a:pt x="250" y="33"/>
                  <a:pt x="249" y="36"/>
                </a:cubicBezTo>
                <a:cubicBezTo>
                  <a:pt x="246" y="45"/>
                  <a:pt x="243" y="49"/>
                  <a:pt x="239" y="57"/>
                </a:cubicBezTo>
                <a:cubicBezTo>
                  <a:pt x="237" y="60"/>
                  <a:pt x="237" y="63"/>
                  <a:pt x="233" y="65"/>
                </a:cubicBezTo>
                <a:cubicBezTo>
                  <a:pt x="232" y="65"/>
                  <a:pt x="230" y="64"/>
                  <a:pt x="229" y="65"/>
                </a:cubicBezTo>
                <a:cubicBezTo>
                  <a:pt x="228" y="65"/>
                  <a:pt x="229" y="67"/>
                  <a:pt x="228" y="68"/>
                </a:cubicBezTo>
                <a:cubicBezTo>
                  <a:pt x="228" y="71"/>
                  <a:pt x="227" y="72"/>
                  <a:pt x="226" y="74"/>
                </a:cubicBezTo>
                <a:cubicBezTo>
                  <a:pt x="224" y="78"/>
                  <a:pt x="222" y="80"/>
                  <a:pt x="220" y="84"/>
                </a:cubicBezTo>
                <a:cubicBezTo>
                  <a:pt x="217" y="88"/>
                  <a:pt x="215" y="92"/>
                  <a:pt x="210" y="92"/>
                </a:cubicBezTo>
                <a:cubicBezTo>
                  <a:pt x="207" y="92"/>
                  <a:pt x="205" y="91"/>
                  <a:pt x="202" y="91"/>
                </a:cubicBezTo>
                <a:cubicBezTo>
                  <a:pt x="199" y="100"/>
                  <a:pt x="193" y="104"/>
                  <a:pt x="190" y="113"/>
                </a:cubicBezTo>
                <a:cubicBezTo>
                  <a:pt x="188" y="118"/>
                  <a:pt x="188" y="121"/>
                  <a:pt x="185" y="125"/>
                </a:cubicBezTo>
                <a:cubicBezTo>
                  <a:pt x="181" y="133"/>
                  <a:pt x="178" y="137"/>
                  <a:pt x="174" y="145"/>
                </a:cubicBezTo>
                <a:cubicBezTo>
                  <a:pt x="172" y="150"/>
                  <a:pt x="170" y="152"/>
                  <a:pt x="170" y="157"/>
                </a:cubicBezTo>
                <a:cubicBezTo>
                  <a:pt x="170" y="159"/>
                  <a:pt x="171" y="161"/>
                  <a:pt x="171" y="163"/>
                </a:cubicBezTo>
                <a:cubicBezTo>
                  <a:pt x="172" y="167"/>
                  <a:pt x="172" y="169"/>
                  <a:pt x="172" y="173"/>
                </a:cubicBezTo>
                <a:cubicBezTo>
                  <a:pt x="173" y="176"/>
                  <a:pt x="174" y="178"/>
                  <a:pt x="174" y="181"/>
                </a:cubicBezTo>
                <a:cubicBezTo>
                  <a:pt x="174" y="188"/>
                  <a:pt x="174" y="188"/>
                  <a:pt x="174" y="188"/>
                </a:cubicBezTo>
                <a:cubicBezTo>
                  <a:pt x="171" y="188"/>
                  <a:pt x="169" y="188"/>
                  <a:pt x="167" y="189"/>
                </a:cubicBezTo>
                <a:cubicBezTo>
                  <a:pt x="164" y="189"/>
                  <a:pt x="164" y="189"/>
                  <a:pt x="164" y="189"/>
                </a:cubicBezTo>
                <a:cubicBezTo>
                  <a:pt x="160" y="190"/>
                  <a:pt x="158" y="191"/>
                  <a:pt x="154" y="192"/>
                </a:cubicBezTo>
                <a:cubicBezTo>
                  <a:pt x="151" y="194"/>
                  <a:pt x="149" y="197"/>
                  <a:pt x="145" y="198"/>
                </a:cubicBezTo>
                <a:cubicBezTo>
                  <a:pt x="139" y="200"/>
                  <a:pt x="135" y="200"/>
                  <a:pt x="129" y="202"/>
                </a:cubicBezTo>
                <a:cubicBezTo>
                  <a:pt x="124" y="204"/>
                  <a:pt x="121" y="206"/>
                  <a:pt x="116" y="206"/>
                </a:cubicBezTo>
                <a:cubicBezTo>
                  <a:pt x="116" y="208"/>
                  <a:pt x="115" y="209"/>
                  <a:pt x="115" y="211"/>
                </a:cubicBezTo>
                <a:cubicBezTo>
                  <a:pt x="115" y="223"/>
                  <a:pt x="115" y="223"/>
                  <a:pt x="115" y="223"/>
                </a:cubicBezTo>
                <a:cubicBezTo>
                  <a:pt x="112" y="222"/>
                  <a:pt x="110" y="222"/>
                  <a:pt x="107" y="221"/>
                </a:cubicBezTo>
                <a:cubicBezTo>
                  <a:pt x="105" y="220"/>
                  <a:pt x="105" y="219"/>
                  <a:pt x="103" y="218"/>
                </a:cubicBezTo>
                <a:cubicBezTo>
                  <a:pt x="100" y="216"/>
                  <a:pt x="97" y="215"/>
                  <a:pt x="93" y="213"/>
                </a:cubicBezTo>
                <a:cubicBezTo>
                  <a:pt x="89" y="211"/>
                  <a:pt x="86" y="210"/>
                  <a:pt x="84" y="207"/>
                </a:cubicBezTo>
                <a:cubicBezTo>
                  <a:pt x="82" y="203"/>
                  <a:pt x="82" y="199"/>
                  <a:pt x="79" y="197"/>
                </a:cubicBezTo>
                <a:cubicBezTo>
                  <a:pt x="78" y="196"/>
                  <a:pt x="75" y="197"/>
                  <a:pt x="74" y="197"/>
                </a:cubicBezTo>
                <a:cubicBezTo>
                  <a:pt x="74" y="197"/>
                  <a:pt x="74" y="197"/>
                  <a:pt x="74" y="197"/>
                </a:cubicBezTo>
                <a:cubicBezTo>
                  <a:pt x="73" y="204"/>
                  <a:pt x="72" y="209"/>
                  <a:pt x="68" y="216"/>
                </a:cubicBezTo>
                <a:cubicBezTo>
                  <a:pt x="67" y="218"/>
                  <a:pt x="66" y="218"/>
                  <a:pt x="65" y="220"/>
                </a:cubicBezTo>
                <a:cubicBezTo>
                  <a:pt x="64" y="221"/>
                  <a:pt x="64" y="222"/>
                  <a:pt x="63" y="224"/>
                </a:cubicBezTo>
                <a:cubicBezTo>
                  <a:pt x="60" y="227"/>
                  <a:pt x="57" y="229"/>
                  <a:pt x="53" y="231"/>
                </a:cubicBezTo>
                <a:cubicBezTo>
                  <a:pt x="52" y="232"/>
                  <a:pt x="50" y="233"/>
                  <a:pt x="49" y="234"/>
                </a:cubicBezTo>
                <a:cubicBezTo>
                  <a:pt x="47" y="239"/>
                  <a:pt x="49" y="243"/>
                  <a:pt x="47" y="248"/>
                </a:cubicBezTo>
                <a:cubicBezTo>
                  <a:pt x="45" y="250"/>
                  <a:pt x="43" y="250"/>
                  <a:pt x="41" y="253"/>
                </a:cubicBezTo>
                <a:cubicBezTo>
                  <a:pt x="40" y="255"/>
                  <a:pt x="40" y="258"/>
                  <a:pt x="38" y="260"/>
                </a:cubicBezTo>
                <a:cubicBezTo>
                  <a:pt x="37" y="262"/>
                  <a:pt x="36" y="262"/>
                  <a:pt x="34" y="263"/>
                </a:cubicBezTo>
                <a:cubicBezTo>
                  <a:pt x="29" y="269"/>
                  <a:pt x="24" y="271"/>
                  <a:pt x="18" y="276"/>
                </a:cubicBezTo>
                <a:cubicBezTo>
                  <a:pt x="10" y="282"/>
                  <a:pt x="6" y="286"/>
                  <a:pt x="0" y="293"/>
                </a:cubicBezTo>
                <a:cubicBezTo>
                  <a:pt x="0" y="293"/>
                  <a:pt x="0" y="293"/>
                  <a:pt x="0" y="293"/>
                </a:cubicBezTo>
                <a:cubicBezTo>
                  <a:pt x="106" y="266"/>
                  <a:pt x="106" y="266"/>
                  <a:pt x="106" y="266"/>
                </a:cubicBezTo>
                <a:cubicBezTo>
                  <a:pt x="106" y="266"/>
                  <a:pt x="106" y="266"/>
                  <a:pt x="106" y="266"/>
                </a:cubicBezTo>
                <a:cubicBezTo>
                  <a:pt x="427" y="167"/>
                  <a:pt x="427" y="167"/>
                  <a:pt x="427" y="167"/>
                </a:cubicBezTo>
                <a:cubicBezTo>
                  <a:pt x="427" y="167"/>
                  <a:pt x="427" y="167"/>
                  <a:pt x="427" y="167"/>
                </a:cubicBezTo>
                <a:cubicBezTo>
                  <a:pt x="426" y="164"/>
                  <a:pt x="426" y="164"/>
                  <a:pt x="426" y="164"/>
                </a:cubicBezTo>
                <a:cubicBezTo>
                  <a:pt x="426" y="162"/>
                  <a:pt x="426" y="162"/>
                  <a:pt x="426" y="162"/>
                </a:cubicBezTo>
                <a:cubicBezTo>
                  <a:pt x="429" y="162"/>
                  <a:pt x="430" y="161"/>
                  <a:pt x="432" y="160"/>
                </a:cubicBezTo>
                <a:cubicBezTo>
                  <a:pt x="430" y="156"/>
                  <a:pt x="427" y="155"/>
                  <a:pt x="424" y="152"/>
                </a:cubicBezTo>
                <a:cubicBezTo>
                  <a:pt x="422" y="150"/>
                  <a:pt x="422" y="148"/>
                  <a:pt x="420" y="146"/>
                </a:cubicBezTo>
                <a:cubicBezTo>
                  <a:pt x="420" y="145"/>
                  <a:pt x="420" y="144"/>
                  <a:pt x="420" y="144"/>
                </a:cubicBezTo>
                <a:cubicBezTo>
                  <a:pt x="419" y="143"/>
                  <a:pt x="417" y="143"/>
                  <a:pt x="416" y="143"/>
                </a:cubicBezTo>
                <a:cubicBezTo>
                  <a:pt x="411" y="143"/>
                  <a:pt x="409" y="145"/>
                  <a:pt x="404" y="145"/>
                </a:cubicBezTo>
                <a:cubicBezTo>
                  <a:pt x="400" y="145"/>
                  <a:pt x="397" y="145"/>
                  <a:pt x="393" y="145"/>
                </a:cubicBezTo>
                <a:cubicBezTo>
                  <a:pt x="391" y="145"/>
                  <a:pt x="391" y="143"/>
                  <a:pt x="389" y="143"/>
                </a:cubicBezTo>
                <a:cubicBezTo>
                  <a:pt x="388" y="143"/>
                  <a:pt x="386" y="143"/>
                  <a:pt x="385" y="142"/>
                </a:cubicBezTo>
                <a:cubicBezTo>
                  <a:pt x="380" y="141"/>
                  <a:pt x="377" y="139"/>
                  <a:pt x="371" y="138"/>
                </a:cubicBezTo>
                <a:cubicBezTo>
                  <a:pt x="374" y="136"/>
                  <a:pt x="377" y="136"/>
                  <a:pt x="381" y="136"/>
                </a:cubicBezTo>
                <a:cubicBezTo>
                  <a:pt x="383" y="135"/>
                  <a:pt x="384" y="134"/>
                  <a:pt x="387" y="134"/>
                </a:cubicBezTo>
                <a:cubicBezTo>
                  <a:pt x="390" y="134"/>
                  <a:pt x="392" y="136"/>
                  <a:pt x="395" y="136"/>
                </a:cubicBezTo>
                <a:cubicBezTo>
                  <a:pt x="395" y="136"/>
                  <a:pt x="396" y="137"/>
                  <a:pt x="397" y="137"/>
                </a:cubicBezTo>
                <a:cubicBezTo>
                  <a:pt x="398" y="137"/>
                  <a:pt x="398" y="136"/>
                  <a:pt x="399" y="136"/>
                </a:cubicBezTo>
                <a:cubicBezTo>
                  <a:pt x="395" y="129"/>
                  <a:pt x="391" y="126"/>
                  <a:pt x="385" y="123"/>
                </a:cubicBezTo>
                <a:cubicBezTo>
                  <a:pt x="382" y="121"/>
                  <a:pt x="380" y="121"/>
                  <a:pt x="377" y="119"/>
                </a:cubicBezTo>
                <a:cubicBezTo>
                  <a:pt x="382" y="119"/>
                  <a:pt x="384" y="117"/>
                  <a:pt x="388" y="114"/>
                </a:cubicBezTo>
                <a:cubicBezTo>
                  <a:pt x="389" y="114"/>
                  <a:pt x="389" y="114"/>
                  <a:pt x="390" y="114"/>
                </a:cubicBezTo>
                <a:cubicBezTo>
                  <a:pt x="392" y="112"/>
                  <a:pt x="393" y="110"/>
                  <a:pt x="393" y="107"/>
                </a:cubicBezTo>
                <a:cubicBezTo>
                  <a:pt x="393" y="105"/>
                  <a:pt x="390" y="104"/>
                  <a:pt x="388" y="103"/>
                </a:cubicBezTo>
                <a:cubicBezTo>
                  <a:pt x="385" y="101"/>
                  <a:pt x="383" y="101"/>
                  <a:pt x="380" y="99"/>
                </a:cubicBezTo>
                <a:cubicBezTo>
                  <a:pt x="376" y="96"/>
                  <a:pt x="373" y="94"/>
                  <a:pt x="369" y="92"/>
                </a:cubicBezTo>
                <a:cubicBezTo>
                  <a:pt x="367" y="91"/>
                  <a:pt x="366" y="91"/>
                  <a:pt x="365" y="90"/>
                </a:cubicBezTo>
                <a:cubicBezTo>
                  <a:pt x="364" y="90"/>
                  <a:pt x="365" y="89"/>
                  <a:pt x="364" y="88"/>
                </a:cubicBezTo>
                <a:cubicBezTo>
                  <a:pt x="366" y="87"/>
                  <a:pt x="366" y="86"/>
                  <a:pt x="368" y="86"/>
                </a:cubicBezTo>
                <a:cubicBezTo>
                  <a:pt x="371" y="86"/>
                  <a:pt x="373" y="86"/>
                  <a:pt x="376" y="87"/>
                </a:cubicBezTo>
                <a:cubicBezTo>
                  <a:pt x="377" y="88"/>
                  <a:pt x="378" y="90"/>
                  <a:pt x="380" y="90"/>
                </a:cubicBezTo>
                <a:cubicBezTo>
                  <a:pt x="388" y="90"/>
                  <a:pt x="388" y="90"/>
                  <a:pt x="388" y="90"/>
                </a:cubicBezTo>
                <a:cubicBezTo>
                  <a:pt x="388" y="80"/>
                  <a:pt x="388" y="80"/>
                  <a:pt x="388" y="80"/>
                </a:cubicBezTo>
                <a:cubicBezTo>
                  <a:pt x="388" y="76"/>
                  <a:pt x="384" y="73"/>
                  <a:pt x="380" y="71"/>
                </a:cubicBezTo>
                <a:cubicBezTo>
                  <a:pt x="379" y="70"/>
                  <a:pt x="378" y="71"/>
                  <a:pt x="378" y="70"/>
                </a:cubicBezTo>
                <a:cubicBezTo>
                  <a:pt x="373" y="67"/>
                  <a:pt x="372" y="63"/>
                  <a:pt x="367" y="61"/>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9" name="Freeform 39"/>
          <p:cNvSpPr>
            <a:spLocks/>
          </p:cNvSpPr>
          <p:nvPr/>
        </p:nvSpPr>
        <p:spPr bwMode="auto">
          <a:xfrm>
            <a:off x="3979132" y="2032592"/>
            <a:ext cx="868604" cy="1017021"/>
          </a:xfrm>
          <a:custGeom>
            <a:avLst/>
            <a:gdLst/>
            <a:ahLst/>
            <a:cxnLst>
              <a:cxn ang="0">
                <a:pos x="259" y="176"/>
              </a:cxn>
              <a:cxn ang="0">
                <a:pos x="253" y="181"/>
              </a:cxn>
              <a:cxn ang="0">
                <a:pos x="249" y="194"/>
              </a:cxn>
              <a:cxn ang="0">
                <a:pos x="250" y="224"/>
              </a:cxn>
              <a:cxn ang="0">
                <a:pos x="238" y="236"/>
              </a:cxn>
              <a:cxn ang="0">
                <a:pos x="237" y="276"/>
              </a:cxn>
              <a:cxn ang="0">
                <a:pos x="237" y="295"/>
              </a:cxn>
              <a:cxn ang="0">
                <a:pos x="236" y="313"/>
              </a:cxn>
              <a:cxn ang="0">
                <a:pos x="237" y="323"/>
              </a:cxn>
              <a:cxn ang="0">
                <a:pos x="266" y="335"/>
              </a:cxn>
              <a:cxn ang="0">
                <a:pos x="289" y="355"/>
              </a:cxn>
              <a:cxn ang="0">
                <a:pos x="316" y="370"/>
              </a:cxn>
              <a:cxn ang="0">
                <a:pos x="328" y="407"/>
              </a:cxn>
              <a:cxn ang="0">
                <a:pos x="56" y="430"/>
              </a:cxn>
              <a:cxn ang="0">
                <a:pos x="59" y="420"/>
              </a:cxn>
              <a:cxn ang="0">
                <a:pos x="37" y="278"/>
              </a:cxn>
              <a:cxn ang="0">
                <a:pos x="38" y="252"/>
              </a:cxn>
              <a:cxn ang="0">
                <a:pos x="36" y="228"/>
              </a:cxn>
              <a:cxn ang="0">
                <a:pos x="30" y="199"/>
              </a:cxn>
              <a:cxn ang="0">
                <a:pos x="31" y="172"/>
              </a:cxn>
              <a:cxn ang="0">
                <a:pos x="25" y="135"/>
              </a:cxn>
              <a:cxn ang="0">
                <a:pos x="14" y="114"/>
              </a:cxn>
              <a:cxn ang="0">
                <a:pos x="7" y="88"/>
              </a:cxn>
              <a:cxn ang="0">
                <a:pos x="5" y="73"/>
              </a:cxn>
              <a:cxn ang="0">
                <a:pos x="5" y="58"/>
              </a:cxn>
              <a:cxn ang="0">
                <a:pos x="1" y="42"/>
              </a:cxn>
              <a:cxn ang="0">
                <a:pos x="1" y="32"/>
              </a:cxn>
              <a:cxn ang="0">
                <a:pos x="91" y="25"/>
              </a:cxn>
              <a:cxn ang="0">
                <a:pos x="95" y="12"/>
              </a:cxn>
              <a:cxn ang="0">
                <a:pos x="103" y="0"/>
              </a:cxn>
              <a:cxn ang="0">
                <a:pos x="114" y="20"/>
              </a:cxn>
              <a:cxn ang="0">
                <a:pos x="132" y="43"/>
              </a:cxn>
              <a:cxn ang="0">
                <a:pos x="151" y="42"/>
              </a:cxn>
              <a:cxn ang="0">
                <a:pos x="166" y="46"/>
              </a:cxn>
              <a:cxn ang="0">
                <a:pos x="176" y="49"/>
              </a:cxn>
              <a:cxn ang="0">
                <a:pos x="183" y="47"/>
              </a:cxn>
              <a:cxn ang="0">
                <a:pos x="207" y="48"/>
              </a:cxn>
              <a:cxn ang="0">
                <a:pos x="228" y="56"/>
              </a:cxn>
              <a:cxn ang="0">
                <a:pos x="239" y="58"/>
              </a:cxn>
              <a:cxn ang="0">
                <a:pos x="252" y="61"/>
              </a:cxn>
              <a:cxn ang="0">
                <a:pos x="269" y="67"/>
              </a:cxn>
              <a:cxn ang="0">
                <a:pos x="281" y="74"/>
              </a:cxn>
              <a:cxn ang="0">
                <a:pos x="297" y="65"/>
              </a:cxn>
              <a:cxn ang="0">
                <a:pos x="307" y="66"/>
              </a:cxn>
              <a:cxn ang="0">
                <a:pos x="327" y="70"/>
              </a:cxn>
              <a:cxn ang="0">
                <a:pos x="367" y="72"/>
              </a:cxn>
              <a:cxn ang="0">
                <a:pos x="353" y="84"/>
              </a:cxn>
              <a:cxn ang="0">
                <a:pos x="331" y="95"/>
              </a:cxn>
              <a:cxn ang="0">
                <a:pos x="318" y="103"/>
              </a:cxn>
              <a:cxn ang="0">
                <a:pos x="303" y="121"/>
              </a:cxn>
              <a:cxn ang="0">
                <a:pos x="282" y="149"/>
              </a:cxn>
              <a:cxn ang="0">
                <a:pos x="277" y="153"/>
              </a:cxn>
              <a:cxn ang="0">
                <a:pos x="263" y="169"/>
              </a:cxn>
            </a:cxnLst>
            <a:rect l="0" t="0" r="r" b="b"/>
            <a:pathLst>
              <a:path w="367" h="430">
                <a:moveTo>
                  <a:pt x="263" y="173"/>
                </a:moveTo>
                <a:cubicBezTo>
                  <a:pt x="261" y="174"/>
                  <a:pt x="260" y="174"/>
                  <a:pt x="259" y="176"/>
                </a:cubicBezTo>
                <a:cubicBezTo>
                  <a:pt x="258" y="177"/>
                  <a:pt x="258" y="178"/>
                  <a:pt x="256" y="179"/>
                </a:cubicBezTo>
                <a:cubicBezTo>
                  <a:pt x="255" y="180"/>
                  <a:pt x="254" y="180"/>
                  <a:pt x="253" y="181"/>
                </a:cubicBezTo>
                <a:cubicBezTo>
                  <a:pt x="251" y="183"/>
                  <a:pt x="251" y="185"/>
                  <a:pt x="251" y="187"/>
                </a:cubicBezTo>
                <a:cubicBezTo>
                  <a:pt x="250" y="190"/>
                  <a:pt x="249" y="191"/>
                  <a:pt x="249" y="194"/>
                </a:cubicBezTo>
                <a:cubicBezTo>
                  <a:pt x="249" y="201"/>
                  <a:pt x="252" y="205"/>
                  <a:pt x="252" y="212"/>
                </a:cubicBezTo>
                <a:cubicBezTo>
                  <a:pt x="252" y="217"/>
                  <a:pt x="252" y="220"/>
                  <a:pt x="250" y="224"/>
                </a:cubicBezTo>
                <a:cubicBezTo>
                  <a:pt x="248" y="226"/>
                  <a:pt x="246" y="227"/>
                  <a:pt x="244" y="229"/>
                </a:cubicBezTo>
                <a:cubicBezTo>
                  <a:pt x="241" y="231"/>
                  <a:pt x="240" y="233"/>
                  <a:pt x="238" y="236"/>
                </a:cubicBezTo>
                <a:cubicBezTo>
                  <a:pt x="231" y="244"/>
                  <a:pt x="231" y="251"/>
                  <a:pt x="224" y="259"/>
                </a:cubicBezTo>
                <a:cubicBezTo>
                  <a:pt x="230" y="265"/>
                  <a:pt x="233" y="269"/>
                  <a:pt x="237" y="276"/>
                </a:cubicBezTo>
                <a:cubicBezTo>
                  <a:pt x="239" y="280"/>
                  <a:pt x="241" y="283"/>
                  <a:pt x="241" y="288"/>
                </a:cubicBezTo>
                <a:cubicBezTo>
                  <a:pt x="241" y="291"/>
                  <a:pt x="238" y="292"/>
                  <a:pt x="237" y="295"/>
                </a:cubicBezTo>
                <a:cubicBezTo>
                  <a:pt x="235" y="299"/>
                  <a:pt x="235" y="301"/>
                  <a:pt x="235" y="304"/>
                </a:cubicBezTo>
                <a:cubicBezTo>
                  <a:pt x="235" y="308"/>
                  <a:pt x="236" y="309"/>
                  <a:pt x="236" y="313"/>
                </a:cubicBezTo>
                <a:cubicBezTo>
                  <a:pt x="236" y="317"/>
                  <a:pt x="236" y="319"/>
                  <a:pt x="237" y="323"/>
                </a:cubicBezTo>
                <a:cubicBezTo>
                  <a:pt x="237" y="323"/>
                  <a:pt x="237" y="323"/>
                  <a:pt x="237" y="323"/>
                </a:cubicBezTo>
                <a:cubicBezTo>
                  <a:pt x="238" y="324"/>
                  <a:pt x="238" y="325"/>
                  <a:pt x="239" y="325"/>
                </a:cubicBezTo>
                <a:cubicBezTo>
                  <a:pt x="249" y="328"/>
                  <a:pt x="256" y="330"/>
                  <a:pt x="266" y="335"/>
                </a:cubicBezTo>
                <a:cubicBezTo>
                  <a:pt x="272" y="338"/>
                  <a:pt x="277" y="338"/>
                  <a:pt x="282" y="344"/>
                </a:cubicBezTo>
                <a:cubicBezTo>
                  <a:pt x="285" y="348"/>
                  <a:pt x="285" y="352"/>
                  <a:pt x="289" y="355"/>
                </a:cubicBezTo>
                <a:cubicBezTo>
                  <a:pt x="291" y="357"/>
                  <a:pt x="292" y="357"/>
                  <a:pt x="295" y="359"/>
                </a:cubicBezTo>
                <a:cubicBezTo>
                  <a:pt x="303" y="364"/>
                  <a:pt x="308" y="366"/>
                  <a:pt x="316" y="370"/>
                </a:cubicBezTo>
                <a:cubicBezTo>
                  <a:pt x="326" y="375"/>
                  <a:pt x="331" y="384"/>
                  <a:pt x="330" y="395"/>
                </a:cubicBezTo>
                <a:cubicBezTo>
                  <a:pt x="329" y="399"/>
                  <a:pt x="329" y="403"/>
                  <a:pt x="328" y="407"/>
                </a:cubicBezTo>
                <a:cubicBezTo>
                  <a:pt x="328" y="407"/>
                  <a:pt x="328" y="407"/>
                  <a:pt x="328" y="407"/>
                </a:cubicBezTo>
                <a:cubicBezTo>
                  <a:pt x="242" y="417"/>
                  <a:pt x="152" y="425"/>
                  <a:pt x="56" y="430"/>
                </a:cubicBezTo>
                <a:cubicBezTo>
                  <a:pt x="56" y="430"/>
                  <a:pt x="56" y="430"/>
                  <a:pt x="56" y="430"/>
                </a:cubicBezTo>
                <a:cubicBezTo>
                  <a:pt x="56" y="425"/>
                  <a:pt x="57" y="425"/>
                  <a:pt x="59" y="420"/>
                </a:cubicBezTo>
                <a:cubicBezTo>
                  <a:pt x="53" y="297"/>
                  <a:pt x="53" y="297"/>
                  <a:pt x="53" y="297"/>
                </a:cubicBezTo>
                <a:cubicBezTo>
                  <a:pt x="46" y="292"/>
                  <a:pt x="37" y="287"/>
                  <a:pt x="37" y="278"/>
                </a:cubicBezTo>
                <a:cubicBezTo>
                  <a:pt x="37" y="270"/>
                  <a:pt x="40" y="266"/>
                  <a:pt x="40" y="258"/>
                </a:cubicBezTo>
                <a:cubicBezTo>
                  <a:pt x="40" y="256"/>
                  <a:pt x="39" y="254"/>
                  <a:pt x="38" y="252"/>
                </a:cubicBezTo>
                <a:cubicBezTo>
                  <a:pt x="38" y="252"/>
                  <a:pt x="38" y="252"/>
                  <a:pt x="38" y="252"/>
                </a:cubicBezTo>
                <a:cubicBezTo>
                  <a:pt x="38" y="243"/>
                  <a:pt x="38" y="237"/>
                  <a:pt x="36" y="228"/>
                </a:cubicBezTo>
                <a:cubicBezTo>
                  <a:pt x="36" y="226"/>
                  <a:pt x="35" y="224"/>
                  <a:pt x="35" y="222"/>
                </a:cubicBezTo>
                <a:cubicBezTo>
                  <a:pt x="33" y="213"/>
                  <a:pt x="32" y="207"/>
                  <a:pt x="30" y="199"/>
                </a:cubicBezTo>
                <a:cubicBezTo>
                  <a:pt x="29" y="196"/>
                  <a:pt x="28" y="194"/>
                  <a:pt x="28" y="191"/>
                </a:cubicBezTo>
                <a:cubicBezTo>
                  <a:pt x="28" y="183"/>
                  <a:pt x="31" y="179"/>
                  <a:pt x="31" y="172"/>
                </a:cubicBezTo>
                <a:cubicBezTo>
                  <a:pt x="31" y="166"/>
                  <a:pt x="29" y="163"/>
                  <a:pt x="28" y="158"/>
                </a:cubicBezTo>
                <a:cubicBezTo>
                  <a:pt x="27" y="149"/>
                  <a:pt x="27" y="144"/>
                  <a:pt x="25" y="135"/>
                </a:cubicBezTo>
                <a:cubicBezTo>
                  <a:pt x="24" y="131"/>
                  <a:pt x="23" y="129"/>
                  <a:pt x="21" y="125"/>
                </a:cubicBezTo>
                <a:cubicBezTo>
                  <a:pt x="18" y="121"/>
                  <a:pt x="17" y="118"/>
                  <a:pt x="14" y="114"/>
                </a:cubicBezTo>
                <a:cubicBezTo>
                  <a:pt x="10" y="107"/>
                  <a:pt x="7" y="103"/>
                  <a:pt x="7" y="95"/>
                </a:cubicBezTo>
                <a:cubicBezTo>
                  <a:pt x="7" y="93"/>
                  <a:pt x="7" y="91"/>
                  <a:pt x="7" y="88"/>
                </a:cubicBezTo>
                <a:cubicBezTo>
                  <a:pt x="8" y="87"/>
                  <a:pt x="9" y="86"/>
                  <a:pt x="9" y="85"/>
                </a:cubicBezTo>
                <a:cubicBezTo>
                  <a:pt x="9" y="80"/>
                  <a:pt x="7" y="77"/>
                  <a:pt x="5" y="73"/>
                </a:cubicBezTo>
                <a:cubicBezTo>
                  <a:pt x="5" y="71"/>
                  <a:pt x="3" y="70"/>
                  <a:pt x="3" y="68"/>
                </a:cubicBezTo>
                <a:cubicBezTo>
                  <a:pt x="3" y="64"/>
                  <a:pt x="5" y="62"/>
                  <a:pt x="5" y="58"/>
                </a:cubicBezTo>
                <a:cubicBezTo>
                  <a:pt x="5" y="52"/>
                  <a:pt x="3" y="49"/>
                  <a:pt x="2" y="44"/>
                </a:cubicBezTo>
                <a:cubicBezTo>
                  <a:pt x="1" y="43"/>
                  <a:pt x="1" y="43"/>
                  <a:pt x="1" y="42"/>
                </a:cubicBezTo>
                <a:cubicBezTo>
                  <a:pt x="1" y="38"/>
                  <a:pt x="0" y="36"/>
                  <a:pt x="1" y="32"/>
                </a:cubicBezTo>
                <a:cubicBezTo>
                  <a:pt x="1" y="32"/>
                  <a:pt x="1" y="32"/>
                  <a:pt x="1" y="32"/>
                </a:cubicBezTo>
                <a:cubicBezTo>
                  <a:pt x="31" y="31"/>
                  <a:pt x="60" y="29"/>
                  <a:pt x="90" y="27"/>
                </a:cubicBezTo>
                <a:cubicBezTo>
                  <a:pt x="90" y="27"/>
                  <a:pt x="91" y="26"/>
                  <a:pt x="91" y="25"/>
                </a:cubicBezTo>
                <a:cubicBezTo>
                  <a:pt x="91" y="25"/>
                  <a:pt x="91" y="23"/>
                  <a:pt x="91" y="23"/>
                </a:cubicBezTo>
                <a:cubicBezTo>
                  <a:pt x="93" y="21"/>
                  <a:pt x="94" y="15"/>
                  <a:pt x="95" y="12"/>
                </a:cubicBezTo>
                <a:cubicBezTo>
                  <a:pt x="97" y="8"/>
                  <a:pt x="98" y="3"/>
                  <a:pt x="102" y="0"/>
                </a:cubicBezTo>
                <a:cubicBezTo>
                  <a:pt x="102" y="0"/>
                  <a:pt x="102" y="0"/>
                  <a:pt x="103" y="0"/>
                </a:cubicBezTo>
                <a:cubicBezTo>
                  <a:pt x="105" y="1"/>
                  <a:pt x="106" y="4"/>
                  <a:pt x="108" y="6"/>
                </a:cubicBezTo>
                <a:cubicBezTo>
                  <a:pt x="111" y="9"/>
                  <a:pt x="113" y="16"/>
                  <a:pt x="114" y="20"/>
                </a:cubicBezTo>
                <a:cubicBezTo>
                  <a:pt x="116" y="25"/>
                  <a:pt x="118" y="30"/>
                  <a:pt x="121" y="35"/>
                </a:cubicBezTo>
                <a:cubicBezTo>
                  <a:pt x="124" y="40"/>
                  <a:pt x="127" y="43"/>
                  <a:pt x="132" y="43"/>
                </a:cubicBezTo>
                <a:cubicBezTo>
                  <a:pt x="137" y="43"/>
                  <a:pt x="139" y="40"/>
                  <a:pt x="144" y="40"/>
                </a:cubicBezTo>
                <a:cubicBezTo>
                  <a:pt x="147" y="40"/>
                  <a:pt x="148" y="41"/>
                  <a:pt x="151" y="42"/>
                </a:cubicBezTo>
                <a:cubicBezTo>
                  <a:pt x="155" y="42"/>
                  <a:pt x="157" y="42"/>
                  <a:pt x="161" y="43"/>
                </a:cubicBezTo>
                <a:cubicBezTo>
                  <a:pt x="163" y="44"/>
                  <a:pt x="165" y="44"/>
                  <a:pt x="166" y="46"/>
                </a:cubicBezTo>
                <a:cubicBezTo>
                  <a:pt x="168" y="49"/>
                  <a:pt x="169" y="52"/>
                  <a:pt x="172" y="52"/>
                </a:cubicBezTo>
                <a:cubicBezTo>
                  <a:pt x="174" y="52"/>
                  <a:pt x="175" y="50"/>
                  <a:pt x="176" y="49"/>
                </a:cubicBezTo>
                <a:cubicBezTo>
                  <a:pt x="178" y="48"/>
                  <a:pt x="179" y="48"/>
                  <a:pt x="182" y="47"/>
                </a:cubicBezTo>
                <a:cubicBezTo>
                  <a:pt x="183" y="47"/>
                  <a:pt x="182" y="47"/>
                  <a:pt x="183" y="47"/>
                </a:cubicBezTo>
                <a:cubicBezTo>
                  <a:pt x="185" y="48"/>
                  <a:pt x="188" y="49"/>
                  <a:pt x="190" y="50"/>
                </a:cubicBezTo>
                <a:cubicBezTo>
                  <a:pt x="196" y="51"/>
                  <a:pt x="201" y="49"/>
                  <a:pt x="207" y="48"/>
                </a:cubicBezTo>
                <a:cubicBezTo>
                  <a:pt x="212" y="46"/>
                  <a:pt x="217" y="41"/>
                  <a:pt x="223" y="42"/>
                </a:cubicBezTo>
                <a:cubicBezTo>
                  <a:pt x="226" y="47"/>
                  <a:pt x="226" y="52"/>
                  <a:pt x="228" y="56"/>
                </a:cubicBezTo>
                <a:cubicBezTo>
                  <a:pt x="229" y="60"/>
                  <a:pt x="230" y="62"/>
                  <a:pt x="233" y="65"/>
                </a:cubicBezTo>
                <a:cubicBezTo>
                  <a:pt x="235" y="62"/>
                  <a:pt x="236" y="58"/>
                  <a:pt x="239" y="58"/>
                </a:cubicBezTo>
                <a:cubicBezTo>
                  <a:pt x="243" y="58"/>
                  <a:pt x="245" y="57"/>
                  <a:pt x="248" y="58"/>
                </a:cubicBezTo>
                <a:cubicBezTo>
                  <a:pt x="250" y="58"/>
                  <a:pt x="250" y="61"/>
                  <a:pt x="252" y="61"/>
                </a:cubicBezTo>
                <a:cubicBezTo>
                  <a:pt x="255" y="63"/>
                  <a:pt x="258" y="64"/>
                  <a:pt x="262" y="65"/>
                </a:cubicBezTo>
                <a:cubicBezTo>
                  <a:pt x="265" y="65"/>
                  <a:pt x="267" y="65"/>
                  <a:pt x="269" y="67"/>
                </a:cubicBezTo>
                <a:cubicBezTo>
                  <a:pt x="271" y="68"/>
                  <a:pt x="271" y="70"/>
                  <a:pt x="272" y="71"/>
                </a:cubicBezTo>
                <a:cubicBezTo>
                  <a:pt x="275" y="73"/>
                  <a:pt x="277" y="74"/>
                  <a:pt x="281" y="74"/>
                </a:cubicBezTo>
                <a:cubicBezTo>
                  <a:pt x="287" y="74"/>
                  <a:pt x="289" y="71"/>
                  <a:pt x="294" y="68"/>
                </a:cubicBezTo>
                <a:cubicBezTo>
                  <a:pt x="295" y="67"/>
                  <a:pt x="296" y="65"/>
                  <a:pt x="297" y="65"/>
                </a:cubicBezTo>
                <a:cubicBezTo>
                  <a:pt x="299" y="65"/>
                  <a:pt x="300" y="66"/>
                  <a:pt x="301" y="66"/>
                </a:cubicBezTo>
                <a:cubicBezTo>
                  <a:pt x="304" y="66"/>
                  <a:pt x="305" y="65"/>
                  <a:pt x="307" y="66"/>
                </a:cubicBezTo>
                <a:cubicBezTo>
                  <a:pt x="311" y="68"/>
                  <a:pt x="312" y="73"/>
                  <a:pt x="317" y="73"/>
                </a:cubicBezTo>
                <a:cubicBezTo>
                  <a:pt x="321" y="73"/>
                  <a:pt x="323" y="71"/>
                  <a:pt x="327" y="70"/>
                </a:cubicBezTo>
                <a:cubicBezTo>
                  <a:pt x="330" y="68"/>
                  <a:pt x="332" y="68"/>
                  <a:pt x="336" y="68"/>
                </a:cubicBezTo>
                <a:cubicBezTo>
                  <a:pt x="367" y="72"/>
                  <a:pt x="367" y="72"/>
                  <a:pt x="367" y="72"/>
                </a:cubicBezTo>
                <a:cubicBezTo>
                  <a:pt x="367" y="72"/>
                  <a:pt x="367" y="72"/>
                  <a:pt x="367" y="72"/>
                </a:cubicBezTo>
                <a:cubicBezTo>
                  <a:pt x="362" y="77"/>
                  <a:pt x="359" y="81"/>
                  <a:pt x="353" y="84"/>
                </a:cubicBezTo>
                <a:cubicBezTo>
                  <a:pt x="351" y="85"/>
                  <a:pt x="350" y="86"/>
                  <a:pt x="349" y="87"/>
                </a:cubicBezTo>
                <a:cubicBezTo>
                  <a:pt x="342" y="90"/>
                  <a:pt x="338" y="91"/>
                  <a:pt x="331" y="95"/>
                </a:cubicBezTo>
                <a:cubicBezTo>
                  <a:pt x="327" y="97"/>
                  <a:pt x="326" y="99"/>
                  <a:pt x="322" y="101"/>
                </a:cubicBezTo>
                <a:cubicBezTo>
                  <a:pt x="320" y="102"/>
                  <a:pt x="319" y="102"/>
                  <a:pt x="318" y="103"/>
                </a:cubicBezTo>
                <a:cubicBezTo>
                  <a:pt x="315" y="105"/>
                  <a:pt x="315" y="107"/>
                  <a:pt x="313" y="110"/>
                </a:cubicBezTo>
                <a:cubicBezTo>
                  <a:pt x="310" y="115"/>
                  <a:pt x="307" y="118"/>
                  <a:pt x="303" y="121"/>
                </a:cubicBezTo>
                <a:cubicBezTo>
                  <a:pt x="297" y="127"/>
                  <a:pt x="297" y="132"/>
                  <a:pt x="292" y="139"/>
                </a:cubicBezTo>
                <a:cubicBezTo>
                  <a:pt x="288" y="143"/>
                  <a:pt x="286" y="145"/>
                  <a:pt x="282" y="149"/>
                </a:cubicBezTo>
                <a:cubicBezTo>
                  <a:pt x="281" y="150"/>
                  <a:pt x="281" y="152"/>
                  <a:pt x="279" y="153"/>
                </a:cubicBezTo>
                <a:cubicBezTo>
                  <a:pt x="279" y="153"/>
                  <a:pt x="278" y="153"/>
                  <a:pt x="277" y="153"/>
                </a:cubicBezTo>
                <a:cubicBezTo>
                  <a:pt x="273" y="156"/>
                  <a:pt x="272" y="159"/>
                  <a:pt x="269" y="162"/>
                </a:cubicBezTo>
                <a:cubicBezTo>
                  <a:pt x="266" y="165"/>
                  <a:pt x="264" y="166"/>
                  <a:pt x="263" y="169"/>
                </a:cubicBezTo>
                <a:cubicBezTo>
                  <a:pt x="263" y="173"/>
                  <a:pt x="263" y="173"/>
                  <a:pt x="263" y="173"/>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0" name="Freeform 40"/>
          <p:cNvSpPr>
            <a:spLocks/>
          </p:cNvSpPr>
          <p:nvPr/>
        </p:nvSpPr>
        <p:spPr bwMode="auto">
          <a:xfrm>
            <a:off x="4103217" y="2996084"/>
            <a:ext cx="812643" cy="554740"/>
          </a:xfrm>
          <a:custGeom>
            <a:avLst/>
            <a:gdLst/>
            <a:ahLst/>
            <a:cxnLst>
              <a:cxn ang="0">
                <a:pos x="4" y="23"/>
              </a:cxn>
              <a:cxn ang="0">
                <a:pos x="276" y="0"/>
              </a:cxn>
              <a:cxn ang="0">
                <a:pos x="276" y="0"/>
              </a:cxn>
              <a:cxn ang="0">
                <a:pos x="281" y="7"/>
              </a:cxn>
              <a:cxn ang="0">
                <a:pos x="283" y="11"/>
              </a:cxn>
              <a:cxn ang="0">
                <a:pos x="282" y="19"/>
              </a:cxn>
              <a:cxn ang="0">
                <a:pos x="281" y="31"/>
              </a:cxn>
              <a:cxn ang="0">
                <a:pos x="282" y="40"/>
              </a:cxn>
              <a:cxn ang="0">
                <a:pos x="286" y="46"/>
              </a:cxn>
              <a:cxn ang="0">
                <a:pos x="292" y="55"/>
              </a:cxn>
              <a:cxn ang="0">
                <a:pos x="307" y="60"/>
              </a:cxn>
              <a:cxn ang="0">
                <a:pos x="313" y="62"/>
              </a:cxn>
              <a:cxn ang="0">
                <a:pos x="315" y="65"/>
              </a:cxn>
              <a:cxn ang="0">
                <a:pos x="315" y="65"/>
              </a:cxn>
              <a:cxn ang="0">
                <a:pos x="320" y="77"/>
              </a:cxn>
              <a:cxn ang="0">
                <a:pos x="324" y="80"/>
              </a:cxn>
              <a:cxn ang="0">
                <a:pos x="332" y="88"/>
              </a:cxn>
              <a:cxn ang="0">
                <a:pos x="337" y="92"/>
              </a:cxn>
              <a:cxn ang="0">
                <a:pos x="340" y="98"/>
              </a:cxn>
              <a:cxn ang="0">
                <a:pos x="344" y="112"/>
              </a:cxn>
              <a:cxn ang="0">
                <a:pos x="341" y="121"/>
              </a:cxn>
              <a:cxn ang="0">
                <a:pos x="335" y="133"/>
              </a:cxn>
              <a:cxn ang="0">
                <a:pos x="328" y="137"/>
              </a:cxn>
              <a:cxn ang="0">
                <a:pos x="312" y="147"/>
              </a:cxn>
              <a:cxn ang="0">
                <a:pos x="299" y="151"/>
              </a:cxn>
              <a:cxn ang="0">
                <a:pos x="304" y="159"/>
              </a:cxn>
              <a:cxn ang="0">
                <a:pos x="307" y="161"/>
              </a:cxn>
              <a:cxn ang="0">
                <a:pos x="308" y="165"/>
              </a:cxn>
              <a:cxn ang="0">
                <a:pos x="307" y="175"/>
              </a:cxn>
              <a:cxn ang="0">
                <a:pos x="302" y="190"/>
              </a:cxn>
              <a:cxn ang="0">
                <a:pos x="301" y="196"/>
              </a:cxn>
              <a:cxn ang="0">
                <a:pos x="296" y="201"/>
              </a:cxn>
              <a:cxn ang="0">
                <a:pos x="292" y="205"/>
              </a:cxn>
              <a:cxn ang="0">
                <a:pos x="292" y="210"/>
              </a:cxn>
              <a:cxn ang="0">
                <a:pos x="289" y="220"/>
              </a:cxn>
              <a:cxn ang="0">
                <a:pos x="288" y="227"/>
              </a:cxn>
              <a:cxn ang="0">
                <a:pos x="288" y="227"/>
              </a:cxn>
              <a:cxn ang="0">
                <a:pos x="272" y="215"/>
              </a:cxn>
              <a:cxn ang="0">
                <a:pos x="53" y="234"/>
              </a:cxn>
              <a:cxn ang="0">
                <a:pos x="53" y="234"/>
              </a:cxn>
              <a:cxn ang="0">
                <a:pos x="51" y="228"/>
              </a:cxn>
              <a:cxn ang="0">
                <a:pos x="50" y="225"/>
              </a:cxn>
              <a:cxn ang="0">
                <a:pos x="50" y="211"/>
              </a:cxn>
              <a:cxn ang="0">
                <a:pos x="45" y="197"/>
              </a:cxn>
              <a:cxn ang="0">
                <a:pos x="42" y="184"/>
              </a:cxn>
              <a:cxn ang="0">
                <a:pos x="40" y="172"/>
              </a:cxn>
              <a:cxn ang="0">
                <a:pos x="28" y="155"/>
              </a:cxn>
              <a:cxn ang="0">
                <a:pos x="30" y="146"/>
              </a:cxn>
              <a:cxn ang="0">
                <a:pos x="20" y="126"/>
              </a:cxn>
              <a:cxn ang="0">
                <a:pos x="17" y="122"/>
              </a:cxn>
              <a:cxn ang="0">
                <a:pos x="9" y="97"/>
              </a:cxn>
              <a:cxn ang="0">
                <a:pos x="7" y="94"/>
              </a:cxn>
              <a:cxn ang="0">
                <a:pos x="7" y="94"/>
              </a:cxn>
              <a:cxn ang="0">
                <a:pos x="0" y="71"/>
              </a:cxn>
              <a:cxn ang="0">
                <a:pos x="5" y="60"/>
              </a:cxn>
              <a:cxn ang="0">
                <a:pos x="6" y="50"/>
              </a:cxn>
              <a:cxn ang="0">
                <a:pos x="4" y="23"/>
              </a:cxn>
            </a:cxnLst>
            <a:rect l="0" t="0" r="r" b="b"/>
            <a:pathLst>
              <a:path w="344" h="234">
                <a:moveTo>
                  <a:pt x="4" y="23"/>
                </a:moveTo>
                <a:cubicBezTo>
                  <a:pt x="100" y="18"/>
                  <a:pt x="190" y="10"/>
                  <a:pt x="276" y="0"/>
                </a:cubicBezTo>
                <a:cubicBezTo>
                  <a:pt x="276" y="0"/>
                  <a:pt x="276" y="0"/>
                  <a:pt x="276" y="0"/>
                </a:cubicBezTo>
                <a:cubicBezTo>
                  <a:pt x="276" y="3"/>
                  <a:pt x="279" y="4"/>
                  <a:pt x="281" y="7"/>
                </a:cubicBezTo>
                <a:cubicBezTo>
                  <a:pt x="282" y="9"/>
                  <a:pt x="283" y="10"/>
                  <a:pt x="283" y="11"/>
                </a:cubicBezTo>
                <a:cubicBezTo>
                  <a:pt x="283" y="14"/>
                  <a:pt x="282" y="16"/>
                  <a:pt x="282" y="19"/>
                </a:cubicBezTo>
                <a:cubicBezTo>
                  <a:pt x="281" y="23"/>
                  <a:pt x="281" y="26"/>
                  <a:pt x="281" y="31"/>
                </a:cubicBezTo>
                <a:cubicBezTo>
                  <a:pt x="280" y="34"/>
                  <a:pt x="281" y="37"/>
                  <a:pt x="282" y="40"/>
                </a:cubicBezTo>
                <a:cubicBezTo>
                  <a:pt x="283" y="43"/>
                  <a:pt x="285" y="44"/>
                  <a:pt x="286" y="46"/>
                </a:cubicBezTo>
                <a:cubicBezTo>
                  <a:pt x="288" y="50"/>
                  <a:pt x="289" y="52"/>
                  <a:pt x="292" y="55"/>
                </a:cubicBezTo>
                <a:cubicBezTo>
                  <a:pt x="296" y="60"/>
                  <a:pt x="301" y="59"/>
                  <a:pt x="307" y="60"/>
                </a:cubicBezTo>
                <a:cubicBezTo>
                  <a:pt x="310" y="60"/>
                  <a:pt x="311" y="60"/>
                  <a:pt x="313" y="62"/>
                </a:cubicBezTo>
                <a:cubicBezTo>
                  <a:pt x="314" y="63"/>
                  <a:pt x="315" y="64"/>
                  <a:pt x="315" y="65"/>
                </a:cubicBezTo>
                <a:cubicBezTo>
                  <a:pt x="315" y="65"/>
                  <a:pt x="315" y="65"/>
                  <a:pt x="315" y="65"/>
                </a:cubicBezTo>
                <a:cubicBezTo>
                  <a:pt x="317" y="70"/>
                  <a:pt x="318" y="73"/>
                  <a:pt x="320" y="77"/>
                </a:cubicBezTo>
                <a:cubicBezTo>
                  <a:pt x="322" y="78"/>
                  <a:pt x="323" y="79"/>
                  <a:pt x="324" y="80"/>
                </a:cubicBezTo>
                <a:cubicBezTo>
                  <a:pt x="327" y="83"/>
                  <a:pt x="329" y="85"/>
                  <a:pt x="332" y="88"/>
                </a:cubicBezTo>
                <a:cubicBezTo>
                  <a:pt x="334" y="89"/>
                  <a:pt x="336" y="90"/>
                  <a:pt x="337" y="92"/>
                </a:cubicBezTo>
                <a:cubicBezTo>
                  <a:pt x="339" y="94"/>
                  <a:pt x="339" y="96"/>
                  <a:pt x="340" y="98"/>
                </a:cubicBezTo>
                <a:cubicBezTo>
                  <a:pt x="342" y="103"/>
                  <a:pt x="344" y="106"/>
                  <a:pt x="344" y="112"/>
                </a:cubicBezTo>
                <a:cubicBezTo>
                  <a:pt x="344" y="116"/>
                  <a:pt x="342" y="118"/>
                  <a:pt x="341" y="121"/>
                </a:cubicBezTo>
                <a:cubicBezTo>
                  <a:pt x="340" y="126"/>
                  <a:pt x="340" y="131"/>
                  <a:pt x="335" y="133"/>
                </a:cubicBezTo>
                <a:cubicBezTo>
                  <a:pt x="333" y="135"/>
                  <a:pt x="330" y="136"/>
                  <a:pt x="328" y="137"/>
                </a:cubicBezTo>
                <a:cubicBezTo>
                  <a:pt x="322" y="141"/>
                  <a:pt x="319" y="146"/>
                  <a:pt x="312" y="147"/>
                </a:cubicBezTo>
                <a:cubicBezTo>
                  <a:pt x="307" y="148"/>
                  <a:pt x="301" y="146"/>
                  <a:pt x="299" y="151"/>
                </a:cubicBezTo>
                <a:cubicBezTo>
                  <a:pt x="298" y="155"/>
                  <a:pt x="301" y="157"/>
                  <a:pt x="304" y="159"/>
                </a:cubicBezTo>
                <a:cubicBezTo>
                  <a:pt x="305" y="160"/>
                  <a:pt x="306" y="160"/>
                  <a:pt x="307" y="161"/>
                </a:cubicBezTo>
                <a:cubicBezTo>
                  <a:pt x="308" y="162"/>
                  <a:pt x="308" y="164"/>
                  <a:pt x="308" y="165"/>
                </a:cubicBezTo>
                <a:cubicBezTo>
                  <a:pt x="308" y="169"/>
                  <a:pt x="307" y="171"/>
                  <a:pt x="307" y="175"/>
                </a:cubicBezTo>
                <a:cubicBezTo>
                  <a:pt x="306" y="181"/>
                  <a:pt x="305" y="184"/>
                  <a:pt x="302" y="190"/>
                </a:cubicBezTo>
                <a:cubicBezTo>
                  <a:pt x="301" y="192"/>
                  <a:pt x="301" y="194"/>
                  <a:pt x="301" y="196"/>
                </a:cubicBezTo>
                <a:cubicBezTo>
                  <a:pt x="300" y="199"/>
                  <a:pt x="298" y="200"/>
                  <a:pt x="296" y="201"/>
                </a:cubicBezTo>
                <a:cubicBezTo>
                  <a:pt x="294" y="202"/>
                  <a:pt x="293" y="203"/>
                  <a:pt x="292" y="205"/>
                </a:cubicBezTo>
                <a:cubicBezTo>
                  <a:pt x="291" y="207"/>
                  <a:pt x="292" y="208"/>
                  <a:pt x="292" y="210"/>
                </a:cubicBezTo>
                <a:cubicBezTo>
                  <a:pt x="291" y="214"/>
                  <a:pt x="290" y="216"/>
                  <a:pt x="289" y="220"/>
                </a:cubicBezTo>
                <a:cubicBezTo>
                  <a:pt x="288" y="223"/>
                  <a:pt x="288" y="225"/>
                  <a:pt x="288" y="227"/>
                </a:cubicBezTo>
                <a:cubicBezTo>
                  <a:pt x="288" y="227"/>
                  <a:pt x="288" y="227"/>
                  <a:pt x="288" y="227"/>
                </a:cubicBezTo>
                <a:cubicBezTo>
                  <a:pt x="280" y="223"/>
                  <a:pt x="276" y="223"/>
                  <a:pt x="272" y="215"/>
                </a:cubicBezTo>
                <a:cubicBezTo>
                  <a:pt x="272" y="215"/>
                  <a:pt x="179" y="227"/>
                  <a:pt x="53" y="234"/>
                </a:cubicBezTo>
                <a:cubicBezTo>
                  <a:pt x="53" y="234"/>
                  <a:pt x="53" y="234"/>
                  <a:pt x="53" y="234"/>
                </a:cubicBezTo>
                <a:cubicBezTo>
                  <a:pt x="53" y="232"/>
                  <a:pt x="52" y="230"/>
                  <a:pt x="51" y="228"/>
                </a:cubicBezTo>
                <a:cubicBezTo>
                  <a:pt x="51" y="227"/>
                  <a:pt x="50" y="226"/>
                  <a:pt x="50" y="225"/>
                </a:cubicBezTo>
                <a:cubicBezTo>
                  <a:pt x="50" y="220"/>
                  <a:pt x="50" y="215"/>
                  <a:pt x="50" y="211"/>
                </a:cubicBezTo>
                <a:cubicBezTo>
                  <a:pt x="50" y="205"/>
                  <a:pt x="47" y="202"/>
                  <a:pt x="45" y="197"/>
                </a:cubicBezTo>
                <a:cubicBezTo>
                  <a:pt x="43" y="193"/>
                  <a:pt x="43" y="189"/>
                  <a:pt x="42" y="184"/>
                </a:cubicBezTo>
                <a:cubicBezTo>
                  <a:pt x="42" y="179"/>
                  <a:pt x="42" y="176"/>
                  <a:pt x="40" y="172"/>
                </a:cubicBezTo>
                <a:cubicBezTo>
                  <a:pt x="36" y="165"/>
                  <a:pt x="27" y="163"/>
                  <a:pt x="28" y="155"/>
                </a:cubicBezTo>
                <a:cubicBezTo>
                  <a:pt x="29" y="152"/>
                  <a:pt x="29" y="149"/>
                  <a:pt x="30" y="146"/>
                </a:cubicBezTo>
                <a:cubicBezTo>
                  <a:pt x="31" y="137"/>
                  <a:pt x="26" y="132"/>
                  <a:pt x="20" y="126"/>
                </a:cubicBezTo>
                <a:cubicBezTo>
                  <a:pt x="19" y="125"/>
                  <a:pt x="18" y="124"/>
                  <a:pt x="17" y="122"/>
                </a:cubicBezTo>
                <a:cubicBezTo>
                  <a:pt x="11" y="114"/>
                  <a:pt x="15" y="105"/>
                  <a:pt x="9" y="97"/>
                </a:cubicBezTo>
                <a:cubicBezTo>
                  <a:pt x="8" y="96"/>
                  <a:pt x="8" y="95"/>
                  <a:pt x="7" y="94"/>
                </a:cubicBezTo>
                <a:cubicBezTo>
                  <a:pt x="7" y="94"/>
                  <a:pt x="7" y="94"/>
                  <a:pt x="7" y="94"/>
                </a:cubicBezTo>
                <a:cubicBezTo>
                  <a:pt x="6" y="85"/>
                  <a:pt x="0" y="81"/>
                  <a:pt x="0" y="71"/>
                </a:cubicBezTo>
                <a:cubicBezTo>
                  <a:pt x="0" y="66"/>
                  <a:pt x="3" y="64"/>
                  <a:pt x="5" y="60"/>
                </a:cubicBezTo>
                <a:cubicBezTo>
                  <a:pt x="6" y="56"/>
                  <a:pt x="6" y="54"/>
                  <a:pt x="6" y="50"/>
                </a:cubicBezTo>
                <a:cubicBezTo>
                  <a:pt x="6" y="39"/>
                  <a:pt x="4" y="33"/>
                  <a:pt x="4" y="23"/>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1" name="Freeform 41"/>
          <p:cNvSpPr>
            <a:spLocks/>
          </p:cNvSpPr>
          <p:nvPr/>
        </p:nvSpPr>
        <p:spPr bwMode="auto">
          <a:xfrm>
            <a:off x="4509540" y="2407284"/>
            <a:ext cx="715321" cy="742086"/>
          </a:xfrm>
          <a:custGeom>
            <a:avLst/>
            <a:gdLst/>
            <a:ahLst/>
            <a:cxnLst>
              <a:cxn ang="0">
                <a:pos x="35" y="18"/>
              </a:cxn>
              <a:cxn ang="0">
                <a:pos x="29" y="23"/>
              </a:cxn>
              <a:cxn ang="0">
                <a:pos x="25" y="36"/>
              </a:cxn>
              <a:cxn ang="0">
                <a:pos x="26" y="66"/>
              </a:cxn>
              <a:cxn ang="0">
                <a:pos x="14" y="78"/>
              </a:cxn>
              <a:cxn ang="0">
                <a:pos x="13" y="118"/>
              </a:cxn>
              <a:cxn ang="0">
                <a:pos x="13" y="137"/>
              </a:cxn>
              <a:cxn ang="0">
                <a:pos x="12" y="155"/>
              </a:cxn>
              <a:cxn ang="0">
                <a:pos x="13" y="165"/>
              </a:cxn>
              <a:cxn ang="0">
                <a:pos x="42" y="177"/>
              </a:cxn>
              <a:cxn ang="0">
                <a:pos x="65" y="197"/>
              </a:cxn>
              <a:cxn ang="0">
                <a:pos x="92" y="212"/>
              </a:cxn>
              <a:cxn ang="0">
                <a:pos x="104" y="249"/>
              </a:cxn>
              <a:cxn ang="0">
                <a:pos x="109" y="256"/>
              </a:cxn>
              <a:cxn ang="0">
                <a:pos x="110" y="268"/>
              </a:cxn>
              <a:cxn ang="0">
                <a:pos x="110" y="289"/>
              </a:cxn>
              <a:cxn ang="0">
                <a:pos x="120" y="304"/>
              </a:cxn>
              <a:cxn ang="0">
                <a:pos x="141" y="311"/>
              </a:cxn>
              <a:cxn ang="0">
                <a:pos x="143" y="314"/>
              </a:cxn>
              <a:cxn ang="0">
                <a:pos x="293" y="290"/>
              </a:cxn>
              <a:cxn ang="0">
                <a:pos x="293" y="273"/>
              </a:cxn>
              <a:cxn ang="0">
                <a:pos x="283" y="252"/>
              </a:cxn>
              <a:cxn ang="0">
                <a:pos x="279" y="223"/>
              </a:cxn>
              <a:cxn ang="0">
                <a:pos x="286" y="202"/>
              </a:cxn>
              <a:cxn ang="0">
                <a:pos x="282" y="185"/>
              </a:cxn>
              <a:cxn ang="0">
                <a:pos x="290" y="161"/>
              </a:cxn>
              <a:cxn ang="0">
                <a:pos x="292" y="136"/>
              </a:cxn>
              <a:cxn ang="0">
                <a:pos x="299" y="115"/>
              </a:cxn>
              <a:cxn ang="0">
                <a:pos x="302" y="100"/>
              </a:cxn>
              <a:cxn ang="0">
                <a:pos x="290" y="104"/>
              </a:cxn>
              <a:cxn ang="0">
                <a:pos x="282" y="123"/>
              </a:cxn>
              <a:cxn ang="0">
                <a:pos x="274" y="133"/>
              </a:cxn>
              <a:cxn ang="0">
                <a:pos x="260" y="143"/>
              </a:cxn>
              <a:cxn ang="0">
                <a:pos x="265" y="122"/>
              </a:cxn>
              <a:cxn ang="0">
                <a:pos x="270" y="104"/>
              </a:cxn>
              <a:cxn ang="0">
                <a:pos x="266" y="92"/>
              </a:cxn>
              <a:cxn ang="0">
                <a:pos x="256" y="62"/>
              </a:cxn>
              <a:cxn ang="0">
                <a:pos x="243" y="57"/>
              </a:cxn>
              <a:cxn ang="0">
                <a:pos x="233" y="50"/>
              </a:cxn>
              <a:cxn ang="0">
                <a:pos x="188" y="42"/>
              </a:cxn>
              <a:cxn ang="0">
                <a:pos x="170" y="38"/>
              </a:cxn>
              <a:cxn ang="0">
                <a:pos x="135" y="32"/>
              </a:cxn>
              <a:cxn ang="0">
                <a:pos x="124" y="17"/>
              </a:cxn>
              <a:cxn ang="0">
                <a:pos x="95" y="21"/>
              </a:cxn>
              <a:cxn ang="0">
                <a:pos x="95" y="3"/>
              </a:cxn>
              <a:cxn ang="0">
                <a:pos x="70" y="8"/>
              </a:cxn>
              <a:cxn ang="0">
                <a:pos x="39" y="15"/>
              </a:cxn>
            </a:cxnLst>
            <a:rect l="0" t="0" r="r" b="b"/>
            <a:pathLst>
              <a:path w="302" h="314">
                <a:moveTo>
                  <a:pt x="39" y="15"/>
                </a:moveTo>
                <a:cubicBezTo>
                  <a:pt x="37" y="16"/>
                  <a:pt x="36" y="16"/>
                  <a:pt x="35" y="18"/>
                </a:cubicBezTo>
                <a:cubicBezTo>
                  <a:pt x="34" y="19"/>
                  <a:pt x="34" y="20"/>
                  <a:pt x="32" y="21"/>
                </a:cubicBezTo>
                <a:cubicBezTo>
                  <a:pt x="31" y="22"/>
                  <a:pt x="30" y="22"/>
                  <a:pt x="29" y="23"/>
                </a:cubicBezTo>
                <a:cubicBezTo>
                  <a:pt x="27" y="25"/>
                  <a:pt x="27" y="27"/>
                  <a:pt x="27" y="29"/>
                </a:cubicBezTo>
                <a:cubicBezTo>
                  <a:pt x="26" y="32"/>
                  <a:pt x="25" y="33"/>
                  <a:pt x="25" y="36"/>
                </a:cubicBezTo>
                <a:cubicBezTo>
                  <a:pt x="25" y="43"/>
                  <a:pt x="28" y="47"/>
                  <a:pt x="28" y="54"/>
                </a:cubicBezTo>
                <a:cubicBezTo>
                  <a:pt x="28" y="59"/>
                  <a:pt x="28" y="62"/>
                  <a:pt x="26" y="66"/>
                </a:cubicBezTo>
                <a:cubicBezTo>
                  <a:pt x="24" y="68"/>
                  <a:pt x="22" y="69"/>
                  <a:pt x="20" y="71"/>
                </a:cubicBezTo>
                <a:cubicBezTo>
                  <a:pt x="17" y="73"/>
                  <a:pt x="16" y="75"/>
                  <a:pt x="14" y="78"/>
                </a:cubicBezTo>
                <a:cubicBezTo>
                  <a:pt x="7" y="86"/>
                  <a:pt x="7" y="93"/>
                  <a:pt x="0" y="101"/>
                </a:cubicBezTo>
                <a:cubicBezTo>
                  <a:pt x="6" y="107"/>
                  <a:pt x="9" y="111"/>
                  <a:pt x="13" y="118"/>
                </a:cubicBezTo>
                <a:cubicBezTo>
                  <a:pt x="15" y="122"/>
                  <a:pt x="17" y="125"/>
                  <a:pt x="17" y="130"/>
                </a:cubicBezTo>
                <a:cubicBezTo>
                  <a:pt x="17" y="133"/>
                  <a:pt x="14" y="134"/>
                  <a:pt x="13" y="137"/>
                </a:cubicBezTo>
                <a:cubicBezTo>
                  <a:pt x="11" y="141"/>
                  <a:pt x="11" y="143"/>
                  <a:pt x="11" y="146"/>
                </a:cubicBezTo>
                <a:cubicBezTo>
                  <a:pt x="11" y="150"/>
                  <a:pt x="12" y="151"/>
                  <a:pt x="12" y="155"/>
                </a:cubicBezTo>
                <a:cubicBezTo>
                  <a:pt x="12" y="159"/>
                  <a:pt x="12" y="161"/>
                  <a:pt x="13" y="165"/>
                </a:cubicBezTo>
                <a:cubicBezTo>
                  <a:pt x="13" y="165"/>
                  <a:pt x="13" y="165"/>
                  <a:pt x="13" y="165"/>
                </a:cubicBezTo>
                <a:cubicBezTo>
                  <a:pt x="14" y="166"/>
                  <a:pt x="14" y="167"/>
                  <a:pt x="15" y="167"/>
                </a:cubicBezTo>
                <a:cubicBezTo>
                  <a:pt x="25" y="170"/>
                  <a:pt x="32" y="172"/>
                  <a:pt x="42" y="177"/>
                </a:cubicBezTo>
                <a:cubicBezTo>
                  <a:pt x="48" y="180"/>
                  <a:pt x="53" y="180"/>
                  <a:pt x="58" y="186"/>
                </a:cubicBezTo>
                <a:cubicBezTo>
                  <a:pt x="61" y="190"/>
                  <a:pt x="61" y="194"/>
                  <a:pt x="65" y="197"/>
                </a:cubicBezTo>
                <a:cubicBezTo>
                  <a:pt x="67" y="199"/>
                  <a:pt x="68" y="199"/>
                  <a:pt x="71" y="201"/>
                </a:cubicBezTo>
                <a:cubicBezTo>
                  <a:pt x="79" y="206"/>
                  <a:pt x="84" y="208"/>
                  <a:pt x="92" y="212"/>
                </a:cubicBezTo>
                <a:cubicBezTo>
                  <a:pt x="102" y="217"/>
                  <a:pt x="107" y="226"/>
                  <a:pt x="106" y="237"/>
                </a:cubicBezTo>
                <a:cubicBezTo>
                  <a:pt x="105" y="241"/>
                  <a:pt x="105" y="245"/>
                  <a:pt x="104" y="249"/>
                </a:cubicBezTo>
                <a:cubicBezTo>
                  <a:pt x="104" y="249"/>
                  <a:pt x="104" y="249"/>
                  <a:pt x="104" y="249"/>
                </a:cubicBezTo>
                <a:cubicBezTo>
                  <a:pt x="104" y="252"/>
                  <a:pt x="107" y="253"/>
                  <a:pt x="109" y="256"/>
                </a:cubicBezTo>
                <a:cubicBezTo>
                  <a:pt x="110" y="258"/>
                  <a:pt x="111" y="259"/>
                  <a:pt x="111" y="260"/>
                </a:cubicBezTo>
                <a:cubicBezTo>
                  <a:pt x="111" y="263"/>
                  <a:pt x="110" y="265"/>
                  <a:pt x="110" y="268"/>
                </a:cubicBezTo>
                <a:cubicBezTo>
                  <a:pt x="109" y="272"/>
                  <a:pt x="109" y="275"/>
                  <a:pt x="109" y="280"/>
                </a:cubicBezTo>
                <a:cubicBezTo>
                  <a:pt x="108" y="283"/>
                  <a:pt x="109" y="286"/>
                  <a:pt x="110" y="289"/>
                </a:cubicBezTo>
                <a:cubicBezTo>
                  <a:pt x="111" y="292"/>
                  <a:pt x="113" y="293"/>
                  <a:pt x="114" y="295"/>
                </a:cubicBezTo>
                <a:cubicBezTo>
                  <a:pt x="116" y="299"/>
                  <a:pt x="117" y="301"/>
                  <a:pt x="120" y="304"/>
                </a:cubicBezTo>
                <a:cubicBezTo>
                  <a:pt x="124" y="309"/>
                  <a:pt x="129" y="308"/>
                  <a:pt x="135" y="309"/>
                </a:cubicBezTo>
                <a:cubicBezTo>
                  <a:pt x="138" y="309"/>
                  <a:pt x="139" y="309"/>
                  <a:pt x="141" y="311"/>
                </a:cubicBezTo>
                <a:cubicBezTo>
                  <a:pt x="142" y="312"/>
                  <a:pt x="143" y="313"/>
                  <a:pt x="143" y="314"/>
                </a:cubicBezTo>
                <a:cubicBezTo>
                  <a:pt x="143" y="314"/>
                  <a:pt x="143" y="314"/>
                  <a:pt x="143" y="314"/>
                </a:cubicBezTo>
                <a:cubicBezTo>
                  <a:pt x="293" y="290"/>
                  <a:pt x="293" y="290"/>
                  <a:pt x="293" y="290"/>
                </a:cubicBezTo>
                <a:cubicBezTo>
                  <a:pt x="293" y="290"/>
                  <a:pt x="293" y="290"/>
                  <a:pt x="293" y="290"/>
                </a:cubicBezTo>
                <a:cubicBezTo>
                  <a:pt x="293" y="288"/>
                  <a:pt x="293" y="288"/>
                  <a:pt x="293" y="288"/>
                </a:cubicBezTo>
                <a:cubicBezTo>
                  <a:pt x="293" y="282"/>
                  <a:pt x="293" y="279"/>
                  <a:pt x="293" y="273"/>
                </a:cubicBezTo>
                <a:cubicBezTo>
                  <a:pt x="292" y="265"/>
                  <a:pt x="287" y="262"/>
                  <a:pt x="284" y="255"/>
                </a:cubicBezTo>
                <a:cubicBezTo>
                  <a:pt x="283" y="254"/>
                  <a:pt x="283" y="253"/>
                  <a:pt x="283" y="252"/>
                </a:cubicBezTo>
                <a:cubicBezTo>
                  <a:pt x="283" y="249"/>
                  <a:pt x="282" y="247"/>
                  <a:pt x="282" y="244"/>
                </a:cubicBezTo>
                <a:cubicBezTo>
                  <a:pt x="281" y="236"/>
                  <a:pt x="279" y="231"/>
                  <a:pt x="279" y="223"/>
                </a:cubicBezTo>
                <a:cubicBezTo>
                  <a:pt x="279" y="216"/>
                  <a:pt x="281" y="213"/>
                  <a:pt x="284" y="207"/>
                </a:cubicBezTo>
                <a:cubicBezTo>
                  <a:pt x="285" y="205"/>
                  <a:pt x="286" y="204"/>
                  <a:pt x="286" y="202"/>
                </a:cubicBezTo>
                <a:cubicBezTo>
                  <a:pt x="286" y="199"/>
                  <a:pt x="285" y="198"/>
                  <a:pt x="284" y="195"/>
                </a:cubicBezTo>
                <a:cubicBezTo>
                  <a:pt x="283" y="192"/>
                  <a:pt x="282" y="189"/>
                  <a:pt x="282" y="185"/>
                </a:cubicBezTo>
                <a:cubicBezTo>
                  <a:pt x="282" y="178"/>
                  <a:pt x="284" y="175"/>
                  <a:pt x="287" y="169"/>
                </a:cubicBezTo>
                <a:cubicBezTo>
                  <a:pt x="288" y="166"/>
                  <a:pt x="290" y="164"/>
                  <a:pt x="290" y="161"/>
                </a:cubicBezTo>
                <a:cubicBezTo>
                  <a:pt x="290" y="157"/>
                  <a:pt x="288" y="155"/>
                  <a:pt x="288" y="151"/>
                </a:cubicBezTo>
                <a:cubicBezTo>
                  <a:pt x="288" y="145"/>
                  <a:pt x="290" y="142"/>
                  <a:pt x="292" y="136"/>
                </a:cubicBezTo>
                <a:cubicBezTo>
                  <a:pt x="294" y="129"/>
                  <a:pt x="295" y="125"/>
                  <a:pt x="297" y="119"/>
                </a:cubicBezTo>
                <a:cubicBezTo>
                  <a:pt x="298" y="117"/>
                  <a:pt x="299" y="116"/>
                  <a:pt x="299" y="115"/>
                </a:cubicBezTo>
                <a:cubicBezTo>
                  <a:pt x="301" y="110"/>
                  <a:pt x="299" y="107"/>
                  <a:pt x="300" y="102"/>
                </a:cubicBezTo>
                <a:cubicBezTo>
                  <a:pt x="300" y="101"/>
                  <a:pt x="302" y="101"/>
                  <a:pt x="302" y="100"/>
                </a:cubicBezTo>
                <a:cubicBezTo>
                  <a:pt x="302" y="98"/>
                  <a:pt x="302" y="97"/>
                  <a:pt x="302" y="94"/>
                </a:cubicBezTo>
                <a:cubicBezTo>
                  <a:pt x="297" y="97"/>
                  <a:pt x="292" y="98"/>
                  <a:pt x="290" y="104"/>
                </a:cubicBezTo>
                <a:cubicBezTo>
                  <a:pt x="287" y="110"/>
                  <a:pt x="288" y="114"/>
                  <a:pt x="284" y="119"/>
                </a:cubicBezTo>
                <a:cubicBezTo>
                  <a:pt x="284" y="120"/>
                  <a:pt x="283" y="122"/>
                  <a:pt x="282" y="123"/>
                </a:cubicBezTo>
                <a:cubicBezTo>
                  <a:pt x="281" y="124"/>
                  <a:pt x="279" y="124"/>
                  <a:pt x="278" y="125"/>
                </a:cubicBezTo>
                <a:cubicBezTo>
                  <a:pt x="276" y="128"/>
                  <a:pt x="276" y="130"/>
                  <a:pt x="274" y="133"/>
                </a:cubicBezTo>
                <a:cubicBezTo>
                  <a:pt x="269" y="139"/>
                  <a:pt x="267" y="144"/>
                  <a:pt x="260" y="147"/>
                </a:cubicBezTo>
                <a:cubicBezTo>
                  <a:pt x="260" y="143"/>
                  <a:pt x="260" y="143"/>
                  <a:pt x="260" y="143"/>
                </a:cubicBezTo>
                <a:cubicBezTo>
                  <a:pt x="260" y="138"/>
                  <a:pt x="261" y="135"/>
                  <a:pt x="263" y="130"/>
                </a:cubicBezTo>
                <a:cubicBezTo>
                  <a:pt x="264" y="127"/>
                  <a:pt x="264" y="125"/>
                  <a:pt x="265" y="122"/>
                </a:cubicBezTo>
                <a:cubicBezTo>
                  <a:pt x="268" y="117"/>
                  <a:pt x="270" y="115"/>
                  <a:pt x="270" y="110"/>
                </a:cubicBezTo>
                <a:cubicBezTo>
                  <a:pt x="270" y="104"/>
                  <a:pt x="270" y="104"/>
                  <a:pt x="270" y="104"/>
                </a:cubicBezTo>
                <a:cubicBezTo>
                  <a:pt x="270" y="104"/>
                  <a:pt x="270" y="104"/>
                  <a:pt x="270" y="104"/>
                </a:cubicBezTo>
                <a:cubicBezTo>
                  <a:pt x="269" y="100"/>
                  <a:pt x="268" y="95"/>
                  <a:pt x="266" y="92"/>
                </a:cubicBezTo>
                <a:cubicBezTo>
                  <a:pt x="265" y="90"/>
                  <a:pt x="264" y="89"/>
                  <a:pt x="263" y="86"/>
                </a:cubicBezTo>
                <a:cubicBezTo>
                  <a:pt x="259" y="77"/>
                  <a:pt x="256" y="72"/>
                  <a:pt x="256" y="62"/>
                </a:cubicBezTo>
                <a:cubicBezTo>
                  <a:pt x="252" y="62"/>
                  <a:pt x="250" y="62"/>
                  <a:pt x="246" y="60"/>
                </a:cubicBezTo>
                <a:cubicBezTo>
                  <a:pt x="245" y="59"/>
                  <a:pt x="244" y="58"/>
                  <a:pt x="243" y="57"/>
                </a:cubicBezTo>
                <a:cubicBezTo>
                  <a:pt x="242" y="55"/>
                  <a:pt x="242" y="53"/>
                  <a:pt x="240" y="51"/>
                </a:cubicBezTo>
                <a:cubicBezTo>
                  <a:pt x="238" y="50"/>
                  <a:pt x="236" y="51"/>
                  <a:pt x="233" y="50"/>
                </a:cubicBezTo>
                <a:cubicBezTo>
                  <a:pt x="229" y="50"/>
                  <a:pt x="227" y="49"/>
                  <a:pt x="223" y="49"/>
                </a:cubicBezTo>
                <a:cubicBezTo>
                  <a:pt x="209" y="47"/>
                  <a:pt x="202" y="45"/>
                  <a:pt x="188" y="42"/>
                </a:cubicBezTo>
                <a:cubicBezTo>
                  <a:pt x="184" y="41"/>
                  <a:pt x="182" y="40"/>
                  <a:pt x="178" y="39"/>
                </a:cubicBezTo>
                <a:cubicBezTo>
                  <a:pt x="175" y="39"/>
                  <a:pt x="173" y="39"/>
                  <a:pt x="170" y="38"/>
                </a:cubicBezTo>
                <a:cubicBezTo>
                  <a:pt x="163" y="37"/>
                  <a:pt x="159" y="36"/>
                  <a:pt x="153" y="34"/>
                </a:cubicBezTo>
                <a:cubicBezTo>
                  <a:pt x="146" y="33"/>
                  <a:pt x="142" y="32"/>
                  <a:pt x="135" y="32"/>
                </a:cubicBezTo>
                <a:cubicBezTo>
                  <a:pt x="129" y="31"/>
                  <a:pt x="126" y="24"/>
                  <a:pt x="124" y="17"/>
                </a:cubicBezTo>
                <a:cubicBezTo>
                  <a:pt x="124" y="17"/>
                  <a:pt x="124" y="17"/>
                  <a:pt x="124" y="17"/>
                </a:cubicBezTo>
                <a:cubicBezTo>
                  <a:pt x="121" y="18"/>
                  <a:pt x="118" y="19"/>
                  <a:pt x="114" y="20"/>
                </a:cubicBezTo>
                <a:cubicBezTo>
                  <a:pt x="107" y="21"/>
                  <a:pt x="102" y="18"/>
                  <a:pt x="95" y="21"/>
                </a:cubicBezTo>
                <a:cubicBezTo>
                  <a:pt x="95" y="8"/>
                  <a:pt x="95" y="8"/>
                  <a:pt x="95" y="8"/>
                </a:cubicBezTo>
                <a:cubicBezTo>
                  <a:pt x="95" y="6"/>
                  <a:pt x="96" y="5"/>
                  <a:pt x="95" y="3"/>
                </a:cubicBezTo>
                <a:cubicBezTo>
                  <a:pt x="95" y="2"/>
                  <a:pt x="94" y="1"/>
                  <a:pt x="93" y="0"/>
                </a:cubicBezTo>
                <a:cubicBezTo>
                  <a:pt x="84" y="4"/>
                  <a:pt x="78" y="4"/>
                  <a:pt x="70" y="8"/>
                </a:cubicBezTo>
                <a:cubicBezTo>
                  <a:pt x="61" y="12"/>
                  <a:pt x="55" y="15"/>
                  <a:pt x="45" y="15"/>
                </a:cubicBezTo>
                <a:cubicBezTo>
                  <a:pt x="43" y="15"/>
                  <a:pt x="41" y="14"/>
                  <a:pt x="39" y="15"/>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2" name="Freeform 42"/>
          <p:cNvSpPr>
            <a:spLocks noEditPoints="1"/>
          </p:cNvSpPr>
          <p:nvPr/>
        </p:nvSpPr>
        <p:spPr bwMode="auto">
          <a:xfrm>
            <a:off x="4803938" y="2163976"/>
            <a:ext cx="1036483" cy="1021888"/>
          </a:xfrm>
          <a:custGeom>
            <a:avLst/>
            <a:gdLst/>
            <a:ahLst/>
            <a:cxnLst>
              <a:cxn ang="0">
                <a:pos x="54" y="16"/>
              </a:cxn>
              <a:cxn ang="0">
                <a:pos x="55" y="7"/>
              </a:cxn>
              <a:cxn ang="0">
                <a:pos x="0" y="119"/>
              </a:cxn>
              <a:cxn ang="0">
                <a:pos x="54" y="141"/>
              </a:cxn>
              <a:cxn ang="0">
                <a:pos x="116" y="153"/>
              </a:cxn>
              <a:cxn ang="0">
                <a:pos x="139" y="188"/>
              </a:cxn>
              <a:cxn ang="0">
                <a:pos x="146" y="203"/>
              </a:cxn>
              <a:cxn ang="0">
                <a:pos x="169" y="156"/>
              </a:cxn>
              <a:cxn ang="0">
                <a:pos x="181" y="153"/>
              </a:cxn>
              <a:cxn ang="0">
                <a:pos x="190" y="153"/>
              </a:cxn>
              <a:cxn ang="0">
                <a:pos x="214" y="134"/>
              </a:cxn>
              <a:cxn ang="0">
                <a:pos x="241" y="115"/>
              </a:cxn>
              <a:cxn ang="0">
                <a:pos x="265" y="115"/>
              </a:cxn>
              <a:cxn ang="0">
                <a:pos x="285" y="113"/>
              </a:cxn>
              <a:cxn ang="0">
                <a:pos x="310" y="107"/>
              </a:cxn>
              <a:cxn ang="0">
                <a:pos x="293" y="88"/>
              </a:cxn>
              <a:cxn ang="0">
                <a:pos x="265" y="93"/>
              </a:cxn>
              <a:cxn ang="0">
                <a:pos x="254" y="65"/>
              </a:cxn>
              <a:cxn ang="0">
                <a:pos x="214" y="83"/>
              </a:cxn>
              <a:cxn ang="0">
                <a:pos x="178" y="106"/>
              </a:cxn>
              <a:cxn ang="0">
                <a:pos x="130" y="89"/>
              </a:cxn>
              <a:cxn ang="0">
                <a:pos x="91" y="88"/>
              </a:cxn>
              <a:cxn ang="0">
                <a:pos x="110" y="55"/>
              </a:cxn>
              <a:cxn ang="0">
                <a:pos x="111" y="41"/>
              </a:cxn>
              <a:cxn ang="0">
                <a:pos x="71" y="63"/>
              </a:cxn>
              <a:cxn ang="0">
                <a:pos x="43" y="90"/>
              </a:cxn>
              <a:cxn ang="0">
                <a:pos x="15" y="112"/>
              </a:cxn>
              <a:cxn ang="0">
                <a:pos x="0" y="119"/>
              </a:cxn>
              <a:cxn ang="0">
                <a:pos x="224" y="431"/>
              </a:cxn>
              <a:cxn ang="0">
                <a:pos x="236" y="408"/>
              </a:cxn>
              <a:cxn ang="0">
                <a:pos x="243" y="372"/>
              </a:cxn>
              <a:cxn ang="0">
                <a:pos x="236" y="316"/>
              </a:cxn>
              <a:cxn ang="0">
                <a:pos x="221" y="249"/>
              </a:cxn>
              <a:cxn ang="0">
                <a:pos x="221" y="221"/>
              </a:cxn>
              <a:cxn ang="0">
                <a:pos x="238" y="193"/>
              </a:cxn>
              <a:cxn ang="0">
                <a:pos x="253" y="198"/>
              </a:cxn>
              <a:cxn ang="0">
                <a:pos x="266" y="168"/>
              </a:cxn>
              <a:cxn ang="0">
                <a:pos x="280" y="137"/>
              </a:cxn>
              <a:cxn ang="0">
                <a:pos x="312" y="140"/>
              </a:cxn>
              <a:cxn ang="0">
                <a:pos x="352" y="153"/>
              </a:cxn>
              <a:cxn ang="0">
                <a:pos x="360" y="176"/>
              </a:cxn>
              <a:cxn ang="0">
                <a:pos x="366" y="223"/>
              </a:cxn>
              <a:cxn ang="0">
                <a:pos x="349" y="257"/>
              </a:cxn>
              <a:cxn ang="0">
                <a:pos x="361" y="267"/>
              </a:cxn>
              <a:cxn ang="0">
                <a:pos x="375" y="253"/>
              </a:cxn>
              <a:cxn ang="0">
                <a:pos x="390" y="236"/>
              </a:cxn>
              <a:cxn ang="0">
                <a:pos x="412" y="245"/>
              </a:cxn>
              <a:cxn ang="0">
                <a:pos x="439" y="300"/>
              </a:cxn>
              <a:cxn ang="0">
                <a:pos x="421" y="327"/>
              </a:cxn>
              <a:cxn ang="0">
                <a:pos x="415" y="355"/>
              </a:cxn>
              <a:cxn ang="0">
                <a:pos x="412" y="378"/>
              </a:cxn>
              <a:cxn ang="0">
                <a:pos x="333" y="418"/>
              </a:cxn>
            </a:cxnLst>
            <a:rect l="0" t="0" r="r" b="b"/>
            <a:pathLst>
              <a:path w="439" h="431">
                <a:moveTo>
                  <a:pt x="40" y="21"/>
                </a:moveTo>
                <a:cubicBezTo>
                  <a:pt x="43" y="22"/>
                  <a:pt x="45" y="23"/>
                  <a:pt x="47" y="26"/>
                </a:cubicBezTo>
                <a:cubicBezTo>
                  <a:pt x="48" y="24"/>
                  <a:pt x="48" y="23"/>
                  <a:pt x="50" y="22"/>
                </a:cubicBezTo>
                <a:cubicBezTo>
                  <a:pt x="51" y="20"/>
                  <a:pt x="52" y="18"/>
                  <a:pt x="54" y="16"/>
                </a:cubicBezTo>
                <a:cubicBezTo>
                  <a:pt x="59" y="11"/>
                  <a:pt x="63" y="8"/>
                  <a:pt x="65" y="1"/>
                </a:cubicBezTo>
                <a:cubicBezTo>
                  <a:pt x="64" y="1"/>
                  <a:pt x="63" y="0"/>
                  <a:pt x="61" y="0"/>
                </a:cubicBezTo>
                <a:cubicBezTo>
                  <a:pt x="60" y="0"/>
                  <a:pt x="60" y="2"/>
                  <a:pt x="60" y="2"/>
                </a:cubicBezTo>
                <a:cubicBezTo>
                  <a:pt x="58" y="4"/>
                  <a:pt x="57" y="5"/>
                  <a:pt x="55" y="7"/>
                </a:cubicBezTo>
                <a:cubicBezTo>
                  <a:pt x="55" y="8"/>
                  <a:pt x="54" y="8"/>
                  <a:pt x="53" y="8"/>
                </a:cubicBezTo>
                <a:cubicBezTo>
                  <a:pt x="53" y="9"/>
                  <a:pt x="53" y="10"/>
                  <a:pt x="52" y="10"/>
                </a:cubicBezTo>
                <a:cubicBezTo>
                  <a:pt x="48" y="14"/>
                  <a:pt x="44" y="16"/>
                  <a:pt x="40" y="21"/>
                </a:cubicBezTo>
                <a:close/>
                <a:moveTo>
                  <a:pt x="0" y="119"/>
                </a:moveTo>
                <a:cubicBezTo>
                  <a:pt x="2" y="126"/>
                  <a:pt x="5" y="133"/>
                  <a:pt x="11" y="134"/>
                </a:cubicBezTo>
                <a:cubicBezTo>
                  <a:pt x="18" y="134"/>
                  <a:pt x="22" y="135"/>
                  <a:pt x="29" y="136"/>
                </a:cubicBezTo>
                <a:cubicBezTo>
                  <a:pt x="35" y="138"/>
                  <a:pt x="39" y="139"/>
                  <a:pt x="46" y="140"/>
                </a:cubicBezTo>
                <a:cubicBezTo>
                  <a:pt x="49" y="141"/>
                  <a:pt x="51" y="141"/>
                  <a:pt x="54" y="141"/>
                </a:cubicBezTo>
                <a:cubicBezTo>
                  <a:pt x="58" y="142"/>
                  <a:pt x="60" y="143"/>
                  <a:pt x="64" y="144"/>
                </a:cubicBezTo>
                <a:cubicBezTo>
                  <a:pt x="78" y="147"/>
                  <a:pt x="85" y="149"/>
                  <a:pt x="99" y="151"/>
                </a:cubicBezTo>
                <a:cubicBezTo>
                  <a:pt x="103" y="151"/>
                  <a:pt x="105" y="152"/>
                  <a:pt x="109" y="152"/>
                </a:cubicBezTo>
                <a:cubicBezTo>
                  <a:pt x="112" y="153"/>
                  <a:pt x="114" y="152"/>
                  <a:pt x="116" y="153"/>
                </a:cubicBezTo>
                <a:cubicBezTo>
                  <a:pt x="118" y="155"/>
                  <a:pt x="118" y="157"/>
                  <a:pt x="119" y="159"/>
                </a:cubicBezTo>
                <a:cubicBezTo>
                  <a:pt x="120" y="160"/>
                  <a:pt x="121" y="161"/>
                  <a:pt x="122" y="162"/>
                </a:cubicBezTo>
                <a:cubicBezTo>
                  <a:pt x="126" y="164"/>
                  <a:pt x="128" y="164"/>
                  <a:pt x="132" y="164"/>
                </a:cubicBezTo>
                <a:cubicBezTo>
                  <a:pt x="132" y="174"/>
                  <a:pt x="135" y="179"/>
                  <a:pt x="139" y="188"/>
                </a:cubicBezTo>
                <a:cubicBezTo>
                  <a:pt x="140" y="191"/>
                  <a:pt x="141" y="192"/>
                  <a:pt x="142" y="194"/>
                </a:cubicBezTo>
                <a:cubicBezTo>
                  <a:pt x="144" y="197"/>
                  <a:pt x="145" y="202"/>
                  <a:pt x="146" y="206"/>
                </a:cubicBezTo>
                <a:cubicBezTo>
                  <a:pt x="146" y="206"/>
                  <a:pt x="146" y="206"/>
                  <a:pt x="146" y="206"/>
                </a:cubicBezTo>
                <a:cubicBezTo>
                  <a:pt x="146" y="203"/>
                  <a:pt x="146" y="203"/>
                  <a:pt x="146" y="203"/>
                </a:cubicBezTo>
                <a:cubicBezTo>
                  <a:pt x="146" y="197"/>
                  <a:pt x="149" y="194"/>
                  <a:pt x="152" y="189"/>
                </a:cubicBezTo>
                <a:cubicBezTo>
                  <a:pt x="155" y="183"/>
                  <a:pt x="157" y="179"/>
                  <a:pt x="160" y="173"/>
                </a:cubicBezTo>
                <a:cubicBezTo>
                  <a:pt x="162" y="169"/>
                  <a:pt x="163" y="166"/>
                  <a:pt x="166" y="162"/>
                </a:cubicBezTo>
                <a:cubicBezTo>
                  <a:pt x="167" y="160"/>
                  <a:pt x="169" y="158"/>
                  <a:pt x="169" y="156"/>
                </a:cubicBezTo>
                <a:cubicBezTo>
                  <a:pt x="170" y="151"/>
                  <a:pt x="168" y="148"/>
                  <a:pt x="169" y="142"/>
                </a:cubicBezTo>
                <a:cubicBezTo>
                  <a:pt x="171" y="143"/>
                  <a:pt x="171" y="143"/>
                  <a:pt x="171" y="143"/>
                </a:cubicBezTo>
                <a:cubicBezTo>
                  <a:pt x="172" y="146"/>
                  <a:pt x="172" y="149"/>
                  <a:pt x="175" y="151"/>
                </a:cubicBezTo>
                <a:cubicBezTo>
                  <a:pt x="177" y="152"/>
                  <a:pt x="178" y="153"/>
                  <a:pt x="181" y="153"/>
                </a:cubicBezTo>
                <a:cubicBezTo>
                  <a:pt x="182" y="148"/>
                  <a:pt x="186" y="145"/>
                  <a:pt x="191" y="145"/>
                </a:cubicBezTo>
                <a:cubicBezTo>
                  <a:pt x="192" y="145"/>
                  <a:pt x="192" y="146"/>
                  <a:pt x="193" y="146"/>
                </a:cubicBezTo>
                <a:cubicBezTo>
                  <a:pt x="193" y="147"/>
                  <a:pt x="193" y="148"/>
                  <a:pt x="192" y="149"/>
                </a:cubicBezTo>
                <a:cubicBezTo>
                  <a:pt x="192" y="151"/>
                  <a:pt x="190" y="152"/>
                  <a:pt x="190" y="153"/>
                </a:cubicBezTo>
                <a:cubicBezTo>
                  <a:pt x="190" y="156"/>
                  <a:pt x="192" y="158"/>
                  <a:pt x="194" y="160"/>
                </a:cubicBezTo>
                <a:cubicBezTo>
                  <a:pt x="197" y="155"/>
                  <a:pt x="199" y="152"/>
                  <a:pt x="201" y="148"/>
                </a:cubicBezTo>
                <a:cubicBezTo>
                  <a:pt x="203" y="145"/>
                  <a:pt x="205" y="144"/>
                  <a:pt x="206" y="142"/>
                </a:cubicBezTo>
                <a:cubicBezTo>
                  <a:pt x="208" y="138"/>
                  <a:pt x="210" y="135"/>
                  <a:pt x="214" y="134"/>
                </a:cubicBezTo>
                <a:cubicBezTo>
                  <a:pt x="215" y="134"/>
                  <a:pt x="217" y="134"/>
                  <a:pt x="218" y="134"/>
                </a:cubicBezTo>
                <a:cubicBezTo>
                  <a:pt x="220" y="133"/>
                  <a:pt x="222" y="131"/>
                  <a:pt x="224" y="130"/>
                </a:cubicBezTo>
                <a:cubicBezTo>
                  <a:pt x="229" y="127"/>
                  <a:pt x="231" y="125"/>
                  <a:pt x="235" y="120"/>
                </a:cubicBezTo>
                <a:cubicBezTo>
                  <a:pt x="237" y="118"/>
                  <a:pt x="239" y="117"/>
                  <a:pt x="241" y="115"/>
                </a:cubicBezTo>
                <a:cubicBezTo>
                  <a:pt x="241" y="115"/>
                  <a:pt x="241" y="114"/>
                  <a:pt x="242" y="113"/>
                </a:cubicBezTo>
                <a:cubicBezTo>
                  <a:pt x="243" y="112"/>
                  <a:pt x="245" y="112"/>
                  <a:pt x="247" y="112"/>
                </a:cubicBezTo>
                <a:cubicBezTo>
                  <a:pt x="253" y="112"/>
                  <a:pt x="257" y="113"/>
                  <a:pt x="263" y="114"/>
                </a:cubicBezTo>
                <a:cubicBezTo>
                  <a:pt x="264" y="114"/>
                  <a:pt x="264" y="115"/>
                  <a:pt x="265" y="115"/>
                </a:cubicBezTo>
                <a:cubicBezTo>
                  <a:pt x="268" y="116"/>
                  <a:pt x="270" y="116"/>
                  <a:pt x="273" y="117"/>
                </a:cubicBezTo>
                <a:cubicBezTo>
                  <a:pt x="276" y="118"/>
                  <a:pt x="277" y="122"/>
                  <a:pt x="280" y="122"/>
                </a:cubicBezTo>
                <a:cubicBezTo>
                  <a:pt x="282" y="122"/>
                  <a:pt x="282" y="120"/>
                  <a:pt x="283" y="119"/>
                </a:cubicBezTo>
                <a:cubicBezTo>
                  <a:pt x="284" y="117"/>
                  <a:pt x="284" y="115"/>
                  <a:pt x="285" y="113"/>
                </a:cubicBezTo>
                <a:cubicBezTo>
                  <a:pt x="285" y="111"/>
                  <a:pt x="286" y="109"/>
                  <a:pt x="286" y="107"/>
                </a:cubicBezTo>
                <a:cubicBezTo>
                  <a:pt x="291" y="107"/>
                  <a:pt x="291" y="107"/>
                  <a:pt x="291" y="107"/>
                </a:cubicBezTo>
                <a:cubicBezTo>
                  <a:pt x="305" y="112"/>
                  <a:pt x="305" y="112"/>
                  <a:pt x="305" y="112"/>
                </a:cubicBezTo>
                <a:cubicBezTo>
                  <a:pt x="307" y="110"/>
                  <a:pt x="308" y="109"/>
                  <a:pt x="310" y="107"/>
                </a:cubicBezTo>
                <a:cubicBezTo>
                  <a:pt x="311" y="106"/>
                  <a:pt x="312" y="105"/>
                  <a:pt x="312" y="103"/>
                </a:cubicBezTo>
                <a:cubicBezTo>
                  <a:pt x="312" y="101"/>
                  <a:pt x="310" y="101"/>
                  <a:pt x="308" y="100"/>
                </a:cubicBezTo>
                <a:cubicBezTo>
                  <a:pt x="306" y="99"/>
                  <a:pt x="305" y="98"/>
                  <a:pt x="303" y="97"/>
                </a:cubicBezTo>
                <a:cubicBezTo>
                  <a:pt x="298" y="95"/>
                  <a:pt x="297" y="91"/>
                  <a:pt x="293" y="88"/>
                </a:cubicBezTo>
                <a:cubicBezTo>
                  <a:pt x="292" y="87"/>
                  <a:pt x="292" y="86"/>
                  <a:pt x="291" y="86"/>
                </a:cubicBezTo>
                <a:cubicBezTo>
                  <a:pt x="290" y="86"/>
                  <a:pt x="289" y="87"/>
                  <a:pt x="288" y="87"/>
                </a:cubicBezTo>
                <a:cubicBezTo>
                  <a:pt x="285" y="88"/>
                  <a:pt x="284" y="88"/>
                  <a:pt x="282" y="89"/>
                </a:cubicBezTo>
                <a:cubicBezTo>
                  <a:pt x="276" y="91"/>
                  <a:pt x="272" y="93"/>
                  <a:pt x="265" y="93"/>
                </a:cubicBezTo>
                <a:cubicBezTo>
                  <a:pt x="262" y="93"/>
                  <a:pt x="260" y="91"/>
                  <a:pt x="257" y="89"/>
                </a:cubicBezTo>
                <a:cubicBezTo>
                  <a:pt x="255" y="87"/>
                  <a:pt x="252" y="86"/>
                  <a:pt x="252" y="83"/>
                </a:cubicBezTo>
                <a:cubicBezTo>
                  <a:pt x="252" y="71"/>
                  <a:pt x="252" y="71"/>
                  <a:pt x="252" y="71"/>
                </a:cubicBezTo>
                <a:cubicBezTo>
                  <a:pt x="252" y="69"/>
                  <a:pt x="253" y="67"/>
                  <a:pt x="254" y="65"/>
                </a:cubicBezTo>
                <a:cubicBezTo>
                  <a:pt x="252" y="66"/>
                  <a:pt x="252" y="66"/>
                  <a:pt x="252" y="66"/>
                </a:cubicBezTo>
                <a:cubicBezTo>
                  <a:pt x="245" y="69"/>
                  <a:pt x="242" y="72"/>
                  <a:pt x="236" y="75"/>
                </a:cubicBezTo>
                <a:cubicBezTo>
                  <a:pt x="232" y="76"/>
                  <a:pt x="230" y="76"/>
                  <a:pt x="226" y="77"/>
                </a:cubicBezTo>
                <a:cubicBezTo>
                  <a:pt x="221" y="79"/>
                  <a:pt x="219" y="82"/>
                  <a:pt x="214" y="83"/>
                </a:cubicBezTo>
                <a:cubicBezTo>
                  <a:pt x="208" y="86"/>
                  <a:pt x="203" y="86"/>
                  <a:pt x="197" y="91"/>
                </a:cubicBezTo>
                <a:cubicBezTo>
                  <a:pt x="195" y="93"/>
                  <a:pt x="194" y="95"/>
                  <a:pt x="193" y="97"/>
                </a:cubicBezTo>
                <a:cubicBezTo>
                  <a:pt x="190" y="99"/>
                  <a:pt x="188" y="100"/>
                  <a:pt x="185" y="102"/>
                </a:cubicBezTo>
                <a:cubicBezTo>
                  <a:pt x="182" y="103"/>
                  <a:pt x="181" y="105"/>
                  <a:pt x="178" y="106"/>
                </a:cubicBezTo>
                <a:cubicBezTo>
                  <a:pt x="162" y="102"/>
                  <a:pt x="162" y="102"/>
                  <a:pt x="162" y="102"/>
                </a:cubicBezTo>
                <a:cubicBezTo>
                  <a:pt x="152" y="104"/>
                  <a:pt x="152" y="104"/>
                  <a:pt x="152" y="104"/>
                </a:cubicBezTo>
                <a:cubicBezTo>
                  <a:pt x="144" y="103"/>
                  <a:pt x="140" y="99"/>
                  <a:pt x="135" y="93"/>
                </a:cubicBezTo>
                <a:cubicBezTo>
                  <a:pt x="133" y="91"/>
                  <a:pt x="133" y="90"/>
                  <a:pt x="130" y="89"/>
                </a:cubicBezTo>
                <a:cubicBezTo>
                  <a:pt x="123" y="84"/>
                  <a:pt x="118" y="83"/>
                  <a:pt x="109" y="82"/>
                </a:cubicBezTo>
                <a:cubicBezTo>
                  <a:pt x="107" y="82"/>
                  <a:pt x="106" y="81"/>
                  <a:pt x="104" y="81"/>
                </a:cubicBezTo>
                <a:cubicBezTo>
                  <a:pt x="99" y="81"/>
                  <a:pt x="98" y="86"/>
                  <a:pt x="94" y="88"/>
                </a:cubicBezTo>
                <a:cubicBezTo>
                  <a:pt x="93" y="88"/>
                  <a:pt x="92" y="87"/>
                  <a:pt x="91" y="88"/>
                </a:cubicBezTo>
                <a:cubicBezTo>
                  <a:pt x="91" y="85"/>
                  <a:pt x="91" y="84"/>
                  <a:pt x="91" y="82"/>
                </a:cubicBezTo>
                <a:cubicBezTo>
                  <a:pt x="91" y="76"/>
                  <a:pt x="92" y="72"/>
                  <a:pt x="95" y="66"/>
                </a:cubicBezTo>
                <a:cubicBezTo>
                  <a:pt x="96" y="64"/>
                  <a:pt x="98" y="64"/>
                  <a:pt x="100" y="63"/>
                </a:cubicBezTo>
                <a:cubicBezTo>
                  <a:pt x="105" y="61"/>
                  <a:pt x="107" y="59"/>
                  <a:pt x="110" y="55"/>
                </a:cubicBezTo>
                <a:cubicBezTo>
                  <a:pt x="112" y="53"/>
                  <a:pt x="112" y="50"/>
                  <a:pt x="113" y="47"/>
                </a:cubicBezTo>
                <a:cubicBezTo>
                  <a:pt x="115" y="45"/>
                  <a:pt x="116" y="43"/>
                  <a:pt x="116" y="40"/>
                </a:cubicBezTo>
                <a:cubicBezTo>
                  <a:pt x="113" y="40"/>
                  <a:pt x="113" y="40"/>
                  <a:pt x="113" y="40"/>
                </a:cubicBezTo>
                <a:cubicBezTo>
                  <a:pt x="112" y="40"/>
                  <a:pt x="111" y="41"/>
                  <a:pt x="111" y="41"/>
                </a:cubicBezTo>
                <a:cubicBezTo>
                  <a:pt x="107" y="42"/>
                  <a:pt x="105" y="43"/>
                  <a:pt x="101" y="44"/>
                </a:cubicBezTo>
                <a:cubicBezTo>
                  <a:pt x="98" y="45"/>
                  <a:pt x="96" y="45"/>
                  <a:pt x="93" y="46"/>
                </a:cubicBezTo>
                <a:cubicBezTo>
                  <a:pt x="85" y="50"/>
                  <a:pt x="82" y="55"/>
                  <a:pt x="75" y="61"/>
                </a:cubicBezTo>
                <a:cubicBezTo>
                  <a:pt x="74" y="61"/>
                  <a:pt x="73" y="62"/>
                  <a:pt x="71" y="63"/>
                </a:cubicBezTo>
                <a:cubicBezTo>
                  <a:pt x="67" y="66"/>
                  <a:pt x="66" y="70"/>
                  <a:pt x="62" y="75"/>
                </a:cubicBezTo>
                <a:cubicBezTo>
                  <a:pt x="62" y="75"/>
                  <a:pt x="61" y="75"/>
                  <a:pt x="60" y="76"/>
                </a:cubicBezTo>
                <a:cubicBezTo>
                  <a:pt x="60" y="77"/>
                  <a:pt x="60" y="77"/>
                  <a:pt x="60" y="78"/>
                </a:cubicBezTo>
                <a:cubicBezTo>
                  <a:pt x="55" y="85"/>
                  <a:pt x="47" y="83"/>
                  <a:pt x="43" y="90"/>
                </a:cubicBezTo>
                <a:cubicBezTo>
                  <a:pt x="41" y="95"/>
                  <a:pt x="40" y="99"/>
                  <a:pt x="35" y="100"/>
                </a:cubicBezTo>
                <a:cubicBezTo>
                  <a:pt x="32" y="101"/>
                  <a:pt x="30" y="99"/>
                  <a:pt x="27" y="100"/>
                </a:cubicBezTo>
                <a:cubicBezTo>
                  <a:pt x="25" y="101"/>
                  <a:pt x="25" y="102"/>
                  <a:pt x="23" y="103"/>
                </a:cubicBezTo>
                <a:cubicBezTo>
                  <a:pt x="20" y="106"/>
                  <a:pt x="19" y="109"/>
                  <a:pt x="15" y="112"/>
                </a:cubicBezTo>
                <a:cubicBezTo>
                  <a:pt x="13" y="114"/>
                  <a:pt x="12" y="116"/>
                  <a:pt x="10" y="117"/>
                </a:cubicBezTo>
                <a:cubicBezTo>
                  <a:pt x="9" y="117"/>
                  <a:pt x="7" y="117"/>
                  <a:pt x="6" y="118"/>
                </a:cubicBezTo>
                <a:cubicBezTo>
                  <a:pt x="4" y="118"/>
                  <a:pt x="2" y="119"/>
                  <a:pt x="0" y="119"/>
                </a:cubicBezTo>
                <a:cubicBezTo>
                  <a:pt x="0" y="119"/>
                  <a:pt x="0" y="119"/>
                  <a:pt x="0" y="119"/>
                </a:cubicBezTo>
                <a:close/>
                <a:moveTo>
                  <a:pt x="333" y="418"/>
                </a:moveTo>
                <a:cubicBezTo>
                  <a:pt x="333" y="418"/>
                  <a:pt x="333" y="418"/>
                  <a:pt x="333" y="418"/>
                </a:cubicBezTo>
                <a:cubicBezTo>
                  <a:pt x="332" y="411"/>
                  <a:pt x="332" y="411"/>
                  <a:pt x="332" y="411"/>
                </a:cubicBezTo>
                <a:cubicBezTo>
                  <a:pt x="224" y="431"/>
                  <a:pt x="224" y="431"/>
                  <a:pt x="224" y="431"/>
                </a:cubicBezTo>
                <a:cubicBezTo>
                  <a:pt x="224" y="431"/>
                  <a:pt x="224" y="431"/>
                  <a:pt x="224" y="431"/>
                </a:cubicBezTo>
                <a:cubicBezTo>
                  <a:pt x="225" y="430"/>
                  <a:pt x="226" y="429"/>
                  <a:pt x="227" y="428"/>
                </a:cubicBezTo>
                <a:cubicBezTo>
                  <a:pt x="228" y="425"/>
                  <a:pt x="228" y="424"/>
                  <a:pt x="229" y="422"/>
                </a:cubicBezTo>
                <a:cubicBezTo>
                  <a:pt x="232" y="417"/>
                  <a:pt x="234" y="414"/>
                  <a:pt x="236" y="408"/>
                </a:cubicBezTo>
                <a:cubicBezTo>
                  <a:pt x="237" y="405"/>
                  <a:pt x="237" y="403"/>
                  <a:pt x="238" y="400"/>
                </a:cubicBezTo>
                <a:cubicBezTo>
                  <a:pt x="239" y="395"/>
                  <a:pt x="240" y="393"/>
                  <a:pt x="240" y="388"/>
                </a:cubicBezTo>
                <a:cubicBezTo>
                  <a:pt x="241" y="384"/>
                  <a:pt x="242" y="383"/>
                  <a:pt x="243" y="379"/>
                </a:cubicBezTo>
                <a:cubicBezTo>
                  <a:pt x="243" y="376"/>
                  <a:pt x="242" y="375"/>
                  <a:pt x="243" y="372"/>
                </a:cubicBezTo>
                <a:cubicBezTo>
                  <a:pt x="243" y="367"/>
                  <a:pt x="244" y="364"/>
                  <a:pt x="244" y="359"/>
                </a:cubicBezTo>
                <a:cubicBezTo>
                  <a:pt x="244" y="347"/>
                  <a:pt x="244" y="347"/>
                  <a:pt x="244" y="347"/>
                </a:cubicBezTo>
                <a:cubicBezTo>
                  <a:pt x="244" y="343"/>
                  <a:pt x="242" y="341"/>
                  <a:pt x="242" y="337"/>
                </a:cubicBezTo>
                <a:cubicBezTo>
                  <a:pt x="240" y="329"/>
                  <a:pt x="241" y="323"/>
                  <a:pt x="236" y="316"/>
                </a:cubicBezTo>
                <a:cubicBezTo>
                  <a:pt x="233" y="312"/>
                  <a:pt x="230" y="311"/>
                  <a:pt x="227" y="308"/>
                </a:cubicBezTo>
                <a:cubicBezTo>
                  <a:pt x="222" y="302"/>
                  <a:pt x="222" y="296"/>
                  <a:pt x="221" y="288"/>
                </a:cubicBezTo>
                <a:cubicBezTo>
                  <a:pt x="220" y="281"/>
                  <a:pt x="217" y="277"/>
                  <a:pt x="217" y="270"/>
                </a:cubicBezTo>
                <a:cubicBezTo>
                  <a:pt x="217" y="262"/>
                  <a:pt x="221" y="258"/>
                  <a:pt x="221" y="249"/>
                </a:cubicBezTo>
                <a:cubicBezTo>
                  <a:pt x="221" y="240"/>
                  <a:pt x="221" y="240"/>
                  <a:pt x="221" y="240"/>
                </a:cubicBezTo>
                <a:cubicBezTo>
                  <a:pt x="221" y="235"/>
                  <a:pt x="220" y="233"/>
                  <a:pt x="220" y="228"/>
                </a:cubicBezTo>
                <a:cubicBezTo>
                  <a:pt x="220" y="227"/>
                  <a:pt x="219" y="227"/>
                  <a:pt x="219" y="226"/>
                </a:cubicBezTo>
                <a:cubicBezTo>
                  <a:pt x="219" y="224"/>
                  <a:pt x="220" y="223"/>
                  <a:pt x="221" y="221"/>
                </a:cubicBezTo>
                <a:cubicBezTo>
                  <a:pt x="223" y="218"/>
                  <a:pt x="223" y="216"/>
                  <a:pt x="224" y="213"/>
                </a:cubicBezTo>
                <a:cubicBezTo>
                  <a:pt x="224" y="210"/>
                  <a:pt x="223" y="207"/>
                  <a:pt x="225" y="205"/>
                </a:cubicBezTo>
                <a:cubicBezTo>
                  <a:pt x="226" y="204"/>
                  <a:pt x="228" y="204"/>
                  <a:pt x="229" y="203"/>
                </a:cubicBezTo>
                <a:cubicBezTo>
                  <a:pt x="233" y="200"/>
                  <a:pt x="235" y="197"/>
                  <a:pt x="238" y="193"/>
                </a:cubicBezTo>
                <a:cubicBezTo>
                  <a:pt x="239" y="190"/>
                  <a:pt x="240" y="189"/>
                  <a:pt x="241" y="187"/>
                </a:cubicBezTo>
                <a:cubicBezTo>
                  <a:pt x="242" y="185"/>
                  <a:pt x="243" y="182"/>
                  <a:pt x="245" y="182"/>
                </a:cubicBezTo>
                <a:cubicBezTo>
                  <a:pt x="250" y="182"/>
                  <a:pt x="250" y="182"/>
                  <a:pt x="250" y="182"/>
                </a:cubicBezTo>
                <a:cubicBezTo>
                  <a:pt x="250" y="189"/>
                  <a:pt x="249" y="193"/>
                  <a:pt x="253" y="198"/>
                </a:cubicBezTo>
                <a:cubicBezTo>
                  <a:pt x="255" y="201"/>
                  <a:pt x="258" y="201"/>
                  <a:pt x="262" y="202"/>
                </a:cubicBezTo>
                <a:cubicBezTo>
                  <a:pt x="264" y="197"/>
                  <a:pt x="264" y="195"/>
                  <a:pt x="264" y="190"/>
                </a:cubicBezTo>
                <a:cubicBezTo>
                  <a:pt x="264" y="175"/>
                  <a:pt x="264" y="175"/>
                  <a:pt x="264" y="175"/>
                </a:cubicBezTo>
                <a:cubicBezTo>
                  <a:pt x="264" y="172"/>
                  <a:pt x="264" y="170"/>
                  <a:pt x="266" y="168"/>
                </a:cubicBezTo>
                <a:cubicBezTo>
                  <a:pt x="272" y="167"/>
                  <a:pt x="275" y="164"/>
                  <a:pt x="279" y="160"/>
                </a:cubicBezTo>
                <a:cubicBezTo>
                  <a:pt x="275" y="158"/>
                  <a:pt x="272" y="158"/>
                  <a:pt x="267" y="156"/>
                </a:cubicBezTo>
                <a:cubicBezTo>
                  <a:pt x="270" y="151"/>
                  <a:pt x="269" y="147"/>
                  <a:pt x="273" y="142"/>
                </a:cubicBezTo>
                <a:cubicBezTo>
                  <a:pt x="274" y="139"/>
                  <a:pt x="277" y="138"/>
                  <a:pt x="280" y="137"/>
                </a:cubicBezTo>
                <a:cubicBezTo>
                  <a:pt x="283" y="136"/>
                  <a:pt x="284" y="134"/>
                  <a:pt x="288" y="134"/>
                </a:cubicBezTo>
                <a:cubicBezTo>
                  <a:pt x="291" y="134"/>
                  <a:pt x="292" y="139"/>
                  <a:pt x="296" y="139"/>
                </a:cubicBezTo>
                <a:cubicBezTo>
                  <a:pt x="300" y="140"/>
                  <a:pt x="302" y="139"/>
                  <a:pt x="306" y="139"/>
                </a:cubicBezTo>
                <a:cubicBezTo>
                  <a:pt x="308" y="140"/>
                  <a:pt x="310" y="140"/>
                  <a:pt x="312" y="140"/>
                </a:cubicBezTo>
                <a:cubicBezTo>
                  <a:pt x="317" y="142"/>
                  <a:pt x="320" y="145"/>
                  <a:pt x="325" y="145"/>
                </a:cubicBezTo>
                <a:cubicBezTo>
                  <a:pt x="329" y="144"/>
                  <a:pt x="331" y="144"/>
                  <a:pt x="335" y="145"/>
                </a:cubicBezTo>
                <a:cubicBezTo>
                  <a:pt x="339" y="146"/>
                  <a:pt x="341" y="149"/>
                  <a:pt x="345" y="150"/>
                </a:cubicBezTo>
                <a:cubicBezTo>
                  <a:pt x="347" y="152"/>
                  <a:pt x="349" y="153"/>
                  <a:pt x="352" y="153"/>
                </a:cubicBezTo>
                <a:cubicBezTo>
                  <a:pt x="356" y="154"/>
                  <a:pt x="360" y="155"/>
                  <a:pt x="360" y="158"/>
                </a:cubicBezTo>
                <a:cubicBezTo>
                  <a:pt x="360" y="162"/>
                  <a:pt x="358" y="165"/>
                  <a:pt x="357" y="169"/>
                </a:cubicBezTo>
                <a:cubicBezTo>
                  <a:pt x="357" y="170"/>
                  <a:pt x="356" y="170"/>
                  <a:pt x="356" y="171"/>
                </a:cubicBezTo>
                <a:cubicBezTo>
                  <a:pt x="356" y="173"/>
                  <a:pt x="358" y="174"/>
                  <a:pt x="360" y="176"/>
                </a:cubicBezTo>
                <a:cubicBezTo>
                  <a:pt x="362" y="179"/>
                  <a:pt x="363" y="181"/>
                  <a:pt x="365" y="184"/>
                </a:cubicBezTo>
                <a:cubicBezTo>
                  <a:pt x="368" y="189"/>
                  <a:pt x="370" y="192"/>
                  <a:pt x="370" y="197"/>
                </a:cubicBezTo>
                <a:cubicBezTo>
                  <a:pt x="370" y="209"/>
                  <a:pt x="370" y="209"/>
                  <a:pt x="370" y="209"/>
                </a:cubicBezTo>
                <a:cubicBezTo>
                  <a:pt x="370" y="215"/>
                  <a:pt x="368" y="217"/>
                  <a:pt x="366" y="223"/>
                </a:cubicBezTo>
                <a:cubicBezTo>
                  <a:pt x="365" y="227"/>
                  <a:pt x="366" y="230"/>
                  <a:pt x="365" y="234"/>
                </a:cubicBezTo>
                <a:cubicBezTo>
                  <a:pt x="364" y="238"/>
                  <a:pt x="360" y="240"/>
                  <a:pt x="358" y="243"/>
                </a:cubicBezTo>
                <a:cubicBezTo>
                  <a:pt x="356" y="246"/>
                  <a:pt x="355" y="248"/>
                  <a:pt x="353" y="251"/>
                </a:cubicBezTo>
                <a:cubicBezTo>
                  <a:pt x="351" y="253"/>
                  <a:pt x="349" y="254"/>
                  <a:pt x="349" y="257"/>
                </a:cubicBezTo>
                <a:cubicBezTo>
                  <a:pt x="349" y="259"/>
                  <a:pt x="351" y="259"/>
                  <a:pt x="352" y="261"/>
                </a:cubicBezTo>
                <a:cubicBezTo>
                  <a:pt x="352" y="263"/>
                  <a:pt x="351" y="264"/>
                  <a:pt x="352" y="267"/>
                </a:cubicBezTo>
                <a:cubicBezTo>
                  <a:pt x="352" y="268"/>
                  <a:pt x="353" y="269"/>
                  <a:pt x="353" y="270"/>
                </a:cubicBezTo>
                <a:cubicBezTo>
                  <a:pt x="356" y="270"/>
                  <a:pt x="358" y="268"/>
                  <a:pt x="361" y="267"/>
                </a:cubicBezTo>
                <a:cubicBezTo>
                  <a:pt x="362" y="267"/>
                  <a:pt x="364" y="267"/>
                  <a:pt x="365" y="267"/>
                </a:cubicBezTo>
                <a:cubicBezTo>
                  <a:pt x="365" y="267"/>
                  <a:pt x="366" y="267"/>
                  <a:pt x="367" y="267"/>
                </a:cubicBezTo>
                <a:cubicBezTo>
                  <a:pt x="369" y="266"/>
                  <a:pt x="369" y="263"/>
                  <a:pt x="370" y="261"/>
                </a:cubicBezTo>
                <a:cubicBezTo>
                  <a:pt x="371" y="258"/>
                  <a:pt x="373" y="256"/>
                  <a:pt x="375" y="253"/>
                </a:cubicBezTo>
                <a:cubicBezTo>
                  <a:pt x="378" y="250"/>
                  <a:pt x="379" y="248"/>
                  <a:pt x="381" y="244"/>
                </a:cubicBezTo>
                <a:cubicBezTo>
                  <a:pt x="383" y="241"/>
                  <a:pt x="384" y="240"/>
                  <a:pt x="385" y="238"/>
                </a:cubicBezTo>
                <a:cubicBezTo>
                  <a:pt x="386" y="237"/>
                  <a:pt x="386" y="236"/>
                  <a:pt x="386" y="236"/>
                </a:cubicBezTo>
                <a:cubicBezTo>
                  <a:pt x="387" y="235"/>
                  <a:pt x="389" y="236"/>
                  <a:pt x="390" y="236"/>
                </a:cubicBezTo>
                <a:cubicBezTo>
                  <a:pt x="392" y="236"/>
                  <a:pt x="394" y="235"/>
                  <a:pt x="396" y="235"/>
                </a:cubicBezTo>
                <a:cubicBezTo>
                  <a:pt x="400" y="235"/>
                  <a:pt x="402" y="234"/>
                  <a:pt x="406" y="236"/>
                </a:cubicBezTo>
                <a:cubicBezTo>
                  <a:pt x="406" y="236"/>
                  <a:pt x="406" y="237"/>
                  <a:pt x="406" y="238"/>
                </a:cubicBezTo>
                <a:cubicBezTo>
                  <a:pt x="409" y="241"/>
                  <a:pt x="410" y="242"/>
                  <a:pt x="412" y="245"/>
                </a:cubicBezTo>
                <a:cubicBezTo>
                  <a:pt x="416" y="252"/>
                  <a:pt x="419" y="257"/>
                  <a:pt x="422" y="265"/>
                </a:cubicBezTo>
                <a:cubicBezTo>
                  <a:pt x="425" y="273"/>
                  <a:pt x="427" y="278"/>
                  <a:pt x="430" y="286"/>
                </a:cubicBezTo>
                <a:cubicBezTo>
                  <a:pt x="433" y="292"/>
                  <a:pt x="433" y="297"/>
                  <a:pt x="439" y="300"/>
                </a:cubicBezTo>
                <a:cubicBezTo>
                  <a:pt x="439" y="300"/>
                  <a:pt x="439" y="300"/>
                  <a:pt x="439" y="300"/>
                </a:cubicBezTo>
                <a:cubicBezTo>
                  <a:pt x="437" y="307"/>
                  <a:pt x="438" y="312"/>
                  <a:pt x="437" y="320"/>
                </a:cubicBezTo>
                <a:cubicBezTo>
                  <a:pt x="437" y="320"/>
                  <a:pt x="437" y="320"/>
                  <a:pt x="437" y="320"/>
                </a:cubicBezTo>
                <a:cubicBezTo>
                  <a:pt x="437" y="320"/>
                  <a:pt x="437" y="321"/>
                  <a:pt x="437" y="322"/>
                </a:cubicBezTo>
                <a:cubicBezTo>
                  <a:pt x="432" y="326"/>
                  <a:pt x="427" y="324"/>
                  <a:pt x="421" y="327"/>
                </a:cubicBezTo>
                <a:cubicBezTo>
                  <a:pt x="420" y="328"/>
                  <a:pt x="420" y="328"/>
                  <a:pt x="419" y="328"/>
                </a:cubicBezTo>
                <a:cubicBezTo>
                  <a:pt x="416" y="329"/>
                  <a:pt x="418" y="333"/>
                  <a:pt x="417" y="336"/>
                </a:cubicBezTo>
                <a:cubicBezTo>
                  <a:pt x="417" y="339"/>
                  <a:pt x="415" y="341"/>
                  <a:pt x="415" y="344"/>
                </a:cubicBezTo>
                <a:cubicBezTo>
                  <a:pt x="415" y="355"/>
                  <a:pt x="415" y="355"/>
                  <a:pt x="415" y="355"/>
                </a:cubicBezTo>
                <a:cubicBezTo>
                  <a:pt x="415" y="355"/>
                  <a:pt x="415" y="355"/>
                  <a:pt x="415" y="355"/>
                </a:cubicBezTo>
                <a:cubicBezTo>
                  <a:pt x="414" y="361"/>
                  <a:pt x="412" y="367"/>
                  <a:pt x="411" y="373"/>
                </a:cubicBezTo>
                <a:cubicBezTo>
                  <a:pt x="411" y="375"/>
                  <a:pt x="412" y="376"/>
                  <a:pt x="412" y="378"/>
                </a:cubicBezTo>
                <a:cubicBezTo>
                  <a:pt x="412" y="378"/>
                  <a:pt x="412" y="378"/>
                  <a:pt x="412" y="378"/>
                </a:cubicBezTo>
                <a:cubicBezTo>
                  <a:pt x="412" y="384"/>
                  <a:pt x="410" y="388"/>
                  <a:pt x="406" y="392"/>
                </a:cubicBezTo>
                <a:cubicBezTo>
                  <a:pt x="404" y="395"/>
                  <a:pt x="400" y="397"/>
                  <a:pt x="400" y="401"/>
                </a:cubicBezTo>
                <a:cubicBezTo>
                  <a:pt x="400" y="401"/>
                  <a:pt x="400" y="401"/>
                  <a:pt x="400" y="401"/>
                </a:cubicBezTo>
                <a:lnTo>
                  <a:pt x="333" y="418"/>
                </a:ln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3" name="Freeform 43"/>
          <p:cNvSpPr>
            <a:spLocks/>
          </p:cNvSpPr>
          <p:nvPr/>
        </p:nvSpPr>
        <p:spPr bwMode="auto">
          <a:xfrm>
            <a:off x="1855071" y="1920670"/>
            <a:ext cx="1364947" cy="868605"/>
          </a:xfrm>
          <a:custGeom>
            <a:avLst/>
            <a:gdLst/>
            <a:ahLst/>
            <a:cxnLst>
              <a:cxn ang="0">
                <a:pos x="563" y="367"/>
              </a:cxn>
              <a:cxn ang="0">
                <a:pos x="566" y="301"/>
              </a:cxn>
              <a:cxn ang="0">
                <a:pos x="566" y="301"/>
              </a:cxn>
              <a:cxn ang="0">
                <a:pos x="577" y="78"/>
              </a:cxn>
              <a:cxn ang="0">
                <a:pos x="577" y="78"/>
              </a:cxn>
              <a:cxn ang="0">
                <a:pos x="16" y="0"/>
              </a:cxn>
              <a:cxn ang="0">
                <a:pos x="16" y="0"/>
              </a:cxn>
              <a:cxn ang="0">
                <a:pos x="0" y="71"/>
              </a:cxn>
              <a:cxn ang="0">
                <a:pos x="5" y="90"/>
              </a:cxn>
              <a:cxn ang="0">
                <a:pos x="9" y="100"/>
              </a:cxn>
              <a:cxn ang="0">
                <a:pos x="12" y="114"/>
              </a:cxn>
              <a:cxn ang="0">
                <a:pos x="13" y="120"/>
              </a:cxn>
              <a:cxn ang="0">
                <a:pos x="20" y="129"/>
              </a:cxn>
              <a:cxn ang="0">
                <a:pos x="25" y="138"/>
              </a:cxn>
              <a:cxn ang="0">
                <a:pos x="34" y="158"/>
              </a:cxn>
              <a:cxn ang="0">
                <a:pos x="46" y="169"/>
              </a:cxn>
              <a:cxn ang="0">
                <a:pos x="54" y="174"/>
              </a:cxn>
              <a:cxn ang="0">
                <a:pos x="58" y="179"/>
              </a:cxn>
              <a:cxn ang="0">
                <a:pos x="56" y="186"/>
              </a:cxn>
              <a:cxn ang="0">
                <a:pos x="50" y="204"/>
              </a:cxn>
              <a:cxn ang="0">
                <a:pos x="46" y="215"/>
              </a:cxn>
              <a:cxn ang="0">
                <a:pos x="48" y="222"/>
              </a:cxn>
              <a:cxn ang="0">
                <a:pos x="53" y="237"/>
              </a:cxn>
              <a:cxn ang="0">
                <a:pos x="51" y="238"/>
              </a:cxn>
              <a:cxn ang="0">
                <a:pos x="46" y="241"/>
              </a:cxn>
              <a:cxn ang="0">
                <a:pos x="40" y="244"/>
              </a:cxn>
              <a:cxn ang="0">
                <a:pos x="43" y="252"/>
              </a:cxn>
              <a:cxn ang="0">
                <a:pos x="44" y="260"/>
              </a:cxn>
              <a:cxn ang="0">
                <a:pos x="45" y="264"/>
              </a:cxn>
              <a:cxn ang="0">
                <a:pos x="50" y="265"/>
              </a:cxn>
              <a:cxn ang="0">
                <a:pos x="69" y="260"/>
              </a:cxn>
              <a:cxn ang="0">
                <a:pos x="75" y="268"/>
              </a:cxn>
              <a:cxn ang="0">
                <a:pos x="77" y="283"/>
              </a:cxn>
              <a:cxn ang="0">
                <a:pos x="84" y="306"/>
              </a:cxn>
              <a:cxn ang="0">
                <a:pos x="83" y="315"/>
              </a:cxn>
              <a:cxn ang="0">
                <a:pos x="84" y="320"/>
              </a:cxn>
              <a:cxn ang="0">
                <a:pos x="87" y="324"/>
              </a:cxn>
              <a:cxn ang="0">
                <a:pos x="92" y="334"/>
              </a:cxn>
              <a:cxn ang="0">
                <a:pos x="96" y="337"/>
              </a:cxn>
              <a:cxn ang="0">
                <a:pos x="100" y="349"/>
              </a:cxn>
              <a:cxn ang="0">
                <a:pos x="104" y="355"/>
              </a:cxn>
              <a:cxn ang="0">
                <a:pos x="108" y="360"/>
              </a:cxn>
              <a:cxn ang="0">
                <a:pos x="117" y="357"/>
              </a:cxn>
              <a:cxn ang="0">
                <a:pos x="128" y="362"/>
              </a:cxn>
              <a:cxn ang="0">
                <a:pos x="133" y="360"/>
              </a:cxn>
              <a:cxn ang="0">
                <a:pos x="137" y="357"/>
              </a:cxn>
              <a:cxn ang="0">
                <a:pos x="141" y="359"/>
              </a:cxn>
              <a:cxn ang="0">
                <a:pos x="149" y="362"/>
              </a:cxn>
              <a:cxn ang="0">
                <a:pos x="162" y="363"/>
              </a:cxn>
              <a:cxn ang="0">
                <a:pos x="170" y="363"/>
              </a:cxn>
              <a:cxn ang="0">
                <a:pos x="174" y="360"/>
              </a:cxn>
              <a:cxn ang="0">
                <a:pos x="178" y="356"/>
              </a:cxn>
              <a:cxn ang="0">
                <a:pos x="182" y="349"/>
              </a:cxn>
              <a:cxn ang="0">
                <a:pos x="187" y="353"/>
              </a:cxn>
              <a:cxn ang="0">
                <a:pos x="192" y="358"/>
              </a:cxn>
              <a:cxn ang="0">
                <a:pos x="202" y="365"/>
              </a:cxn>
              <a:cxn ang="0">
                <a:pos x="202" y="365"/>
              </a:cxn>
              <a:cxn ang="0">
                <a:pos x="206" y="332"/>
              </a:cxn>
              <a:cxn ang="0">
                <a:pos x="563" y="367"/>
              </a:cxn>
            </a:cxnLst>
            <a:rect l="0" t="0" r="r" b="b"/>
            <a:pathLst>
              <a:path w="577" h="367">
                <a:moveTo>
                  <a:pt x="563" y="367"/>
                </a:moveTo>
                <a:cubicBezTo>
                  <a:pt x="566" y="301"/>
                  <a:pt x="566" y="301"/>
                  <a:pt x="566" y="301"/>
                </a:cubicBezTo>
                <a:cubicBezTo>
                  <a:pt x="566" y="301"/>
                  <a:pt x="566" y="301"/>
                  <a:pt x="566" y="301"/>
                </a:cubicBezTo>
                <a:cubicBezTo>
                  <a:pt x="577" y="78"/>
                  <a:pt x="577" y="78"/>
                  <a:pt x="577" y="78"/>
                </a:cubicBezTo>
                <a:cubicBezTo>
                  <a:pt x="577" y="78"/>
                  <a:pt x="577" y="78"/>
                  <a:pt x="577" y="78"/>
                </a:cubicBezTo>
                <a:cubicBezTo>
                  <a:pt x="389" y="69"/>
                  <a:pt x="202" y="43"/>
                  <a:pt x="16" y="0"/>
                </a:cubicBezTo>
                <a:cubicBezTo>
                  <a:pt x="16" y="0"/>
                  <a:pt x="16" y="0"/>
                  <a:pt x="16" y="0"/>
                </a:cubicBezTo>
                <a:cubicBezTo>
                  <a:pt x="0" y="71"/>
                  <a:pt x="0" y="71"/>
                  <a:pt x="0" y="71"/>
                </a:cubicBezTo>
                <a:cubicBezTo>
                  <a:pt x="2" y="79"/>
                  <a:pt x="4" y="83"/>
                  <a:pt x="5" y="90"/>
                </a:cubicBezTo>
                <a:cubicBezTo>
                  <a:pt x="6" y="94"/>
                  <a:pt x="8" y="96"/>
                  <a:pt x="9" y="100"/>
                </a:cubicBezTo>
                <a:cubicBezTo>
                  <a:pt x="10" y="105"/>
                  <a:pt x="11" y="108"/>
                  <a:pt x="12" y="114"/>
                </a:cubicBezTo>
                <a:cubicBezTo>
                  <a:pt x="13" y="116"/>
                  <a:pt x="12" y="117"/>
                  <a:pt x="13" y="120"/>
                </a:cubicBezTo>
                <a:cubicBezTo>
                  <a:pt x="15" y="124"/>
                  <a:pt x="17" y="126"/>
                  <a:pt x="20" y="129"/>
                </a:cubicBezTo>
                <a:cubicBezTo>
                  <a:pt x="22" y="132"/>
                  <a:pt x="23" y="135"/>
                  <a:pt x="25" y="138"/>
                </a:cubicBezTo>
                <a:cubicBezTo>
                  <a:pt x="28" y="146"/>
                  <a:pt x="30" y="151"/>
                  <a:pt x="34" y="158"/>
                </a:cubicBezTo>
                <a:cubicBezTo>
                  <a:pt x="37" y="163"/>
                  <a:pt x="41" y="165"/>
                  <a:pt x="46" y="169"/>
                </a:cubicBezTo>
                <a:cubicBezTo>
                  <a:pt x="49" y="171"/>
                  <a:pt x="51" y="172"/>
                  <a:pt x="54" y="174"/>
                </a:cubicBezTo>
                <a:cubicBezTo>
                  <a:pt x="56" y="175"/>
                  <a:pt x="58" y="176"/>
                  <a:pt x="58" y="179"/>
                </a:cubicBezTo>
                <a:cubicBezTo>
                  <a:pt x="58" y="182"/>
                  <a:pt x="57" y="183"/>
                  <a:pt x="56" y="186"/>
                </a:cubicBezTo>
                <a:cubicBezTo>
                  <a:pt x="55" y="193"/>
                  <a:pt x="52" y="197"/>
                  <a:pt x="50" y="204"/>
                </a:cubicBezTo>
                <a:cubicBezTo>
                  <a:pt x="49" y="208"/>
                  <a:pt x="46" y="210"/>
                  <a:pt x="46" y="215"/>
                </a:cubicBezTo>
                <a:cubicBezTo>
                  <a:pt x="46" y="218"/>
                  <a:pt x="47" y="219"/>
                  <a:pt x="48" y="222"/>
                </a:cubicBezTo>
                <a:cubicBezTo>
                  <a:pt x="51" y="227"/>
                  <a:pt x="53" y="231"/>
                  <a:pt x="53" y="237"/>
                </a:cubicBezTo>
                <a:cubicBezTo>
                  <a:pt x="53" y="238"/>
                  <a:pt x="52" y="238"/>
                  <a:pt x="51" y="238"/>
                </a:cubicBezTo>
                <a:cubicBezTo>
                  <a:pt x="49" y="240"/>
                  <a:pt x="48" y="240"/>
                  <a:pt x="46" y="241"/>
                </a:cubicBezTo>
                <a:cubicBezTo>
                  <a:pt x="43" y="243"/>
                  <a:pt x="42" y="244"/>
                  <a:pt x="40" y="244"/>
                </a:cubicBezTo>
                <a:cubicBezTo>
                  <a:pt x="40" y="247"/>
                  <a:pt x="42" y="249"/>
                  <a:pt x="43" y="252"/>
                </a:cubicBezTo>
                <a:cubicBezTo>
                  <a:pt x="43" y="255"/>
                  <a:pt x="43" y="257"/>
                  <a:pt x="44" y="260"/>
                </a:cubicBezTo>
                <a:cubicBezTo>
                  <a:pt x="44" y="261"/>
                  <a:pt x="44" y="263"/>
                  <a:pt x="45" y="264"/>
                </a:cubicBezTo>
                <a:cubicBezTo>
                  <a:pt x="46" y="265"/>
                  <a:pt x="48" y="265"/>
                  <a:pt x="50" y="265"/>
                </a:cubicBezTo>
                <a:cubicBezTo>
                  <a:pt x="58" y="265"/>
                  <a:pt x="61" y="260"/>
                  <a:pt x="69" y="260"/>
                </a:cubicBezTo>
                <a:cubicBezTo>
                  <a:pt x="73" y="260"/>
                  <a:pt x="74" y="264"/>
                  <a:pt x="75" y="268"/>
                </a:cubicBezTo>
                <a:cubicBezTo>
                  <a:pt x="75" y="274"/>
                  <a:pt x="75" y="278"/>
                  <a:pt x="77" y="283"/>
                </a:cubicBezTo>
                <a:cubicBezTo>
                  <a:pt x="80" y="292"/>
                  <a:pt x="84" y="297"/>
                  <a:pt x="84" y="306"/>
                </a:cubicBezTo>
                <a:cubicBezTo>
                  <a:pt x="84" y="309"/>
                  <a:pt x="83" y="311"/>
                  <a:pt x="83" y="315"/>
                </a:cubicBezTo>
                <a:cubicBezTo>
                  <a:pt x="83" y="317"/>
                  <a:pt x="83" y="318"/>
                  <a:pt x="84" y="320"/>
                </a:cubicBezTo>
                <a:cubicBezTo>
                  <a:pt x="84" y="322"/>
                  <a:pt x="86" y="322"/>
                  <a:pt x="87" y="324"/>
                </a:cubicBezTo>
                <a:cubicBezTo>
                  <a:pt x="89" y="328"/>
                  <a:pt x="90" y="330"/>
                  <a:pt x="92" y="334"/>
                </a:cubicBezTo>
                <a:cubicBezTo>
                  <a:pt x="94" y="335"/>
                  <a:pt x="95" y="336"/>
                  <a:pt x="96" y="337"/>
                </a:cubicBezTo>
                <a:cubicBezTo>
                  <a:pt x="98" y="341"/>
                  <a:pt x="98" y="345"/>
                  <a:pt x="100" y="349"/>
                </a:cubicBezTo>
                <a:cubicBezTo>
                  <a:pt x="101" y="351"/>
                  <a:pt x="102" y="352"/>
                  <a:pt x="104" y="355"/>
                </a:cubicBezTo>
                <a:cubicBezTo>
                  <a:pt x="105" y="357"/>
                  <a:pt x="105" y="360"/>
                  <a:pt x="108" y="360"/>
                </a:cubicBezTo>
                <a:cubicBezTo>
                  <a:pt x="111" y="360"/>
                  <a:pt x="113" y="357"/>
                  <a:pt x="117" y="357"/>
                </a:cubicBezTo>
                <a:cubicBezTo>
                  <a:pt x="122" y="357"/>
                  <a:pt x="123" y="362"/>
                  <a:pt x="128" y="362"/>
                </a:cubicBezTo>
                <a:cubicBezTo>
                  <a:pt x="130" y="362"/>
                  <a:pt x="132" y="361"/>
                  <a:pt x="133" y="360"/>
                </a:cubicBezTo>
                <a:cubicBezTo>
                  <a:pt x="134" y="359"/>
                  <a:pt x="135" y="357"/>
                  <a:pt x="137" y="357"/>
                </a:cubicBezTo>
                <a:cubicBezTo>
                  <a:pt x="139" y="357"/>
                  <a:pt x="139" y="358"/>
                  <a:pt x="141" y="359"/>
                </a:cubicBezTo>
                <a:cubicBezTo>
                  <a:pt x="144" y="360"/>
                  <a:pt x="145" y="361"/>
                  <a:pt x="149" y="362"/>
                </a:cubicBezTo>
                <a:cubicBezTo>
                  <a:pt x="154" y="363"/>
                  <a:pt x="157" y="363"/>
                  <a:pt x="162" y="363"/>
                </a:cubicBezTo>
                <a:cubicBezTo>
                  <a:pt x="165" y="363"/>
                  <a:pt x="167" y="363"/>
                  <a:pt x="170" y="363"/>
                </a:cubicBezTo>
                <a:cubicBezTo>
                  <a:pt x="172" y="362"/>
                  <a:pt x="172" y="361"/>
                  <a:pt x="174" y="360"/>
                </a:cubicBezTo>
                <a:cubicBezTo>
                  <a:pt x="175" y="359"/>
                  <a:pt x="177" y="358"/>
                  <a:pt x="178" y="356"/>
                </a:cubicBezTo>
                <a:cubicBezTo>
                  <a:pt x="179" y="354"/>
                  <a:pt x="179" y="349"/>
                  <a:pt x="182" y="349"/>
                </a:cubicBezTo>
                <a:cubicBezTo>
                  <a:pt x="184" y="349"/>
                  <a:pt x="186" y="351"/>
                  <a:pt x="187" y="353"/>
                </a:cubicBezTo>
                <a:cubicBezTo>
                  <a:pt x="189" y="355"/>
                  <a:pt x="190" y="357"/>
                  <a:pt x="192" y="358"/>
                </a:cubicBezTo>
                <a:cubicBezTo>
                  <a:pt x="195" y="361"/>
                  <a:pt x="199" y="362"/>
                  <a:pt x="202" y="365"/>
                </a:cubicBezTo>
                <a:cubicBezTo>
                  <a:pt x="202" y="365"/>
                  <a:pt x="202" y="365"/>
                  <a:pt x="202" y="365"/>
                </a:cubicBezTo>
                <a:cubicBezTo>
                  <a:pt x="206" y="332"/>
                  <a:pt x="206" y="332"/>
                  <a:pt x="206" y="332"/>
                </a:cubicBezTo>
                <a:cubicBezTo>
                  <a:pt x="321" y="347"/>
                  <a:pt x="441" y="359"/>
                  <a:pt x="563" y="367"/>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4" name="Freeform 44"/>
          <p:cNvSpPr>
            <a:spLocks/>
          </p:cNvSpPr>
          <p:nvPr/>
        </p:nvSpPr>
        <p:spPr bwMode="auto">
          <a:xfrm>
            <a:off x="2254092" y="2706551"/>
            <a:ext cx="931862" cy="771282"/>
          </a:xfrm>
          <a:custGeom>
            <a:avLst/>
            <a:gdLst/>
            <a:ahLst/>
            <a:cxnLst>
              <a:cxn ang="0">
                <a:pos x="33" y="33"/>
              </a:cxn>
              <a:cxn ang="0">
                <a:pos x="37" y="0"/>
              </a:cxn>
              <a:cxn ang="0">
                <a:pos x="394" y="35"/>
              </a:cxn>
              <a:cxn ang="0">
                <a:pos x="394" y="35"/>
              </a:cxn>
              <a:cxn ang="0">
                <a:pos x="389" y="180"/>
              </a:cxn>
              <a:cxn ang="0">
                <a:pos x="389" y="180"/>
              </a:cxn>
              <a:cxn ang="0">
                <a:pos x="382" y="326"/>
              </a:cxn>
              <a:cxn ang="0">
                <a:pos x="382" y="326"/>
              </a:cxn>
              <a:cxn ang="0">
                <a:pos x="111" y="302"/>
              </a:cxn>
              <a:cxn ang="0">
                <a:pos x="111" y="302"/>
              </a:cxn>
              <a:cxn ang="0">
                <a:pos x="0" y="288"/>
              </a:cxn>
              <a:cxn ang="0">
                <a:pos x="10" y="216"/>
              </a:cxn>
              <a:cxn ang="0">
                <a:pos x="10" y="216"/>
              </a:cxn>
              <a:cxn ang="0">
                <a:pos x="33" y="33"/>
              </a:cxn>
            </a:cxnLst>
            <a:rect l="0" t="0" r="r" b="b"/>
            <a:pathLst>
              <a:path w="394" h="326">
                <a:moveTo>
                  <a:pt x="33" y="33"/>
                </a:moveTo>
                <a:cubicBezTo>
                  <a:pt x="37" y="0"/>
                  <a:pt x="37" y="0"/>
                  <a:pt x="37" y="0"/>
                </a:cubicBezTo>
                <a:cubicBezTo>
                  <a:pt x="152" y="15"/>
                  <a:pt x="272" y="27"/>
                  <a:pt x="394" y="35"/>
                </a:cubicBezTo>
                <a:cubicBezTo>
                  <a:pt x="394" y="35"/>
                  <a:pt x="394" y="35"/>
                  <a:pt x="394" y="35"/>
                </a:cubicBezTo>
                <a:cubicBezTo>
                  <a:pt x="389" y="180"/>
                  <a:pt x="389" y="180"/>
                  <a:pt x="389" y="180"/>
                </a:cubicBezTo>
                <a:cubicBezTo>
                  <a:pt x="389" y="180"/>
                  <a:pt x="389" y="180"/>
                  <a:pt x="389" y="180"/>
                </a:cubicBezTo>
                <a:cubicBezTo>
                  <a:pt x="382" y="326"/>
                  <a:pt x="382" y="326"/>
                  <a:pt x="382" y="326"/>
                </a:cubicBezTo>
                <a:cubicBezTo>
                  <a:pt x="382" y="326"/>
                  <a:pt x="382" y="326"/>
                  <a:pt x="382" y="326"/>
                </a:cubicBezTo>
                <a:cubicBezTo>
                  <a:pt x="299" y="321"/>
                  <a:pt x="208" y="313"/>
                  <a:pt x="111" y="302"/>
                </a:cubicBezTo>
                <a:cubicBezTo>
                  <a:pt x="111" y="302"/>
                  <a:pt x="111" y="302"/>
                  <a:pt x="111" y="302"/>
                </a:cubicBezTo>
                <a:cubicBezTo>
                  <a:pt x="0" y="288"/>
                  <a:pt x="0" y="288"/>
                  <a:pt x="0" y="288"/>
                </a:cubicBezTo>
                <a:cubicBezTo>
                  <a:pt x="10" y="216"/>
                  <a:pt x="10" y="216"/>
                  <a:pt x="10" y="216"/>
                </a:cubicBezTo>
                <a:cubicBezTo>
                  <a:pt x="10" y="216"/>
                  <a:pt x="10" y="216"/>
                  <a:pt x="10" y="216"/>
                </a:cubicBezTo>
                <a:cubicBezTo>
                  <a:pt x="33" y="33"/>
                  <a:pt x="33" y="33"/>
                  <a:pt x="33" y="33"/>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5" name="Freeform 45"/>
          <p:cNvSpPr>
            <a:spLocks/>
          </p:cNvSpPr>
          <p:nvPr/>
        </p:nvSpPr>
        <p:spPr bwMode="auto">
          <a:xfrm>
            <a:off x="3173788" y="2628692"/>
            <a:ext cx="944027" cy="588802"/>
          </a:xfrm>
          <a:custGeom>
            <a:avLst/>
            <a:gdLst/>
            <a:ahLst/>
            <a:cxnLst>
              <a:cxn ang="0">
                <a:pos x="378" y="0"/>
              </a:cxn>
              <a:cxn ang="0">
                <a:pos x="380" y="6"/>
              </a:cxn>
              <a:cxn ang="0">
                <a:pos x="377" y="26"/>
              </a:cxn>
              <a:cxn ang="0">
                <a:pos x="393" y="45"/>
              </a:cxn>
              <a:cxn ang="0">
                <a:pos x="399" y="168"/>
              </a:cxn>
              <a:cxn ang="0">
                <a:pos x="396" y="178"/>
              </a:cxn>
              <a:cxn ang="0">
                <a:pos x="396" y="178"/>
              </a:cxn>
              <a:cxn ang="0">
                <a:pos x="398" y="205"/>
              </a:cxn>
              <a:cxn ang="0">
                <a:pos x="397" y="215"/>
              </a:cxn>
              <a:cxn ang="0">
                <a:pos x="392" y="226"/>
              </a:cxn>
              <a:cxn ang="0">
                <a:pos x="399" y="249"/>
              </a:cxn>
              <a:cxn ang="0">
                <a:pos x="399" y="249"/>
              </a:cxn>
              <a:cxn ang="0">
                <a:pos x="376" y="237"/>
              </a:cxn>
              <a:cxn ang="0">
                <a:pos x="362" y="232"/>
              </a:cxn>
              <a:cxn ang="0">
                <a:pos x="348" y="227"/>
              </a:cxn>
              <a:cxn ang="0">
                <a:pos x="322" y="231"/>
              </a:cxn>
              <a:cxn ang="0">
                <a:pos x="306" y="225"/>
              </a:cxn>
              <a:cxn ang="0">
                <a:pos x="292" y="217"/>
              </a:cxn>
              <a:cxn ang="0">
                <a:pos x="0" y="213"/>
              </a:cxn>
              <a:cxn ang="0">
                <a:pos x="0" y="213"/>
              </a:cxn>
              <a:cxn ang="0">
                <a:pos x="5" y="68"/>
              </a:cxn>
              <a:cxn ang="0">
                <a:pos x="5" y="68"/>
              </a:cxn>
              <a:cxn ang="0">
                <a:pos x="8" y="2"/>
              </a:cxn>
              <a:cxn ang="0">
                <a:pos x="8" y="2"/>
              </a:cxn>
              <a:cxn ang="0">
                <a:pos x="378" y="0"/>
              </a:cxn>
            </a:cxnLst>
            <a:rect l="0" t="0" r="r" b="b"/>
            <a:pathLst>
              <a:path w="399" h="249">
                <a:moveTo>
                  <a:pt x="378" y="0"/>
                </a:moveTo>
                <a:cubicBezTo>
                  <a:pt x="379" y="2"/>
                  <a:pt x="380" y="4"/>
                  <a:pt x="380" y="6"/>
                </a:cubicBezTo>
                <a:cubicBezTo>
                  <a:pt x="380" y="14"/>
                  <a:pt x="377" y="18"/>
                  <a:pt x="377" y="26"/>
                </a:cubicBezTo>
                <a:cubicBezTo>
                  <a:pt x="377" y="35"/>
                  <a:pt x="386" y="40"/>
                  <a:pt x="393" y="45"/>
                </a:cubicBezTo>
                <a:cubicBezTo>
                  <a:pt x="399" y="168"/>
                  <a:pt x="399" y="168"/>
                  <a:pt x="399" y="168"/>
                </a:cubicBezTo>
                <a:cubicBezTo>
                  <a:pt x="397" y="173"/>
                  <a:pt x="396" y="173"/>
                  <a:pt x="396" y="178"/>
                </a:cubicBezTo>
                <a:cubicBezTo>
                  <a:pt x="396" y="178"/>
                  <a:pt x="396" y="178"/>
                  <a:pt x="396" y="178"/>
                </a:cubicBezTo>
                <a:cubicBezTo>
                  <a:pt x="396" y="188"/>
                  <a:pt x="398" y="194"/>
                  <a:pt x="398" y="205"/>
                </a:cubicBezTo>
                <a:cubicBezTo>
                  <a:pt x="398" y="209"/>
                  <a:pt x="398" y="211"/>
                  <a:pt x="397" y="215"/>
                </a:cubicBezTo>
                <a:cubicBezTo>
                  <a:pt x="395" y="219"/>
                  <a:pt x="392" y="221"/>
                  <a:pt x="392" y="226"/>
                </a:cubicBezTo>
                <a:cubicBezTo>
                  <a:pt x="392" y="236"/>
                  <a:pt x="398" y="240"/>
                  <a:pt x="399" y="249"/>
                </a:cubicBezTo>
                <a:cubicBezTo>
                  <a:pt x="399" y="249"/>
                  <a:pt x="399" y="249"/>
                  <a:pt x="399" y="249"/>
                </a:cubicBezTo>
                <a:cubicBezTo>
                  <a:pt x="393" y="242"/>
                  <a:pt x="385" y="241"/>
                  <a:pt x="376" y="237"/>
                </a:cubicBezTo>
                <a:cubicBezTo>
                  <a:pt x="371" y="235"/>
                  <a:pt x="368" y="234"/>
                  <a:pt x="362" y="232"/>
                </a:cubicBezTo>
                <a:cubicBezTo>
                  <a:pt x="357" y="231"/>
                  <a:pt x="354" y="227"/>
                  <a:pt x="348" y="227"/>
                </a:cubicBezTo>
                <a:cubicBezTo>
                  <a:pt x="338" y="227"/>
                  <a:pt x="332" y="231"/>
                  <a:pt x="322" y="231"/>
                </a:cubicBezTo>
                <a:cubicBezTo>
                  <a:pt x="315" y="231"/>
                  <a:pt x="312" y="228"/>
                  <a:pt x="306" y="225"/>
                </a:cubicBezTo>
                <a:cubicBezTo>
                  <a:pt x="300" y="223"/>
                  <a:pt x="296" y="221"/>
                  <a:pt x="292" y="217"/>
                </a:cubicBezTo>
                <a:cubicBezTo>
                  <a:pt x="204" y="219"/>
                  <a:pt x="106" y="218"/>
                  <a:pt x="0" y="213"/>
                </a:cubicBezTo>
                <a:cubicBezTo>
                  <a:pt x="0" y="213"/>
                  <a:pt x="0" y="213"/>
                  <a:pt x="0" y="213"/>
                </a:cubicBezTo>
                <a:cubicBezTo>
                  <a:pt x="5" y="68"/>
                  <a:pt x="5" y="68"/>
                  <a:pt x="5" y="68"/>
                </a:cubicBezTo>
                <a:cubicBezTo>
                  <a:pt x="5" y="68"/>
                  <a:pt x="5" y="68"/>
                  <a:pt x="5" y="68"/>
                </a:cubicBezTo>
                <a:cubicBezTo>
                  <a:pt x="8" y="2"/>
                  <a:pt x="8" y="2"/>
                  <a:pt x="8" y="2"/>
                </a:cubicBezTo>
                <a:cubicBezTo>
                  <a:pt x="8" y="2"/>
                  <a:pt x="8" y="2"/>
                  <a:pt x="8" y="2"/>
                </a:cubicBezTo>
                <a:cubicBezTo>
                  <a:pt x="131" y="6"/>
                  <a:pt x="254" y="5"/>
                  <a:pt x="378" y="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6" name="Freeform 46"/>
          <p:cNvSpPr>
            <a:spLocks/>
          </p:cNvSpPr>
          <p:nvPr/>
        </p:nvSpPr>
        <p:spPr bwMode="auto">
          <a:xfrm>
            <a:off x="3193252" y="2105583"/>
            <a:ext cx="875901" cy="537708"/>
          </a:xfrm>
          <a:custGeom>
            <a:avLst/>
            <a:gdLst/>
            <a:ahLst/>
            <a:cxnLst>
              <a:cxn ang="0">
                <a:pos x="0" y="223"/>
              </a:cxn>
              <a:cxn ang="0">
                <a:pos x="11" y="0"/>
              </a:cxn>
              <a:cxn ang="0">
                <a:pos x="11" y="0"/>
              </a:cxn>
              <a:cxn ang="0">
                <a:pos x="333" y="1"/>
              </a:cxn>
              <a:cxn ang="0">
                <a:pos x="333" y="1"/>
              </a:cxn>
              <a:cxn ang="0">
                <a:pos x="333" y="11"/>
              </a:cxn>
              <a:cxn ang="0">
                <a:pos x="334" y="13"/>
              </a:cxn>
              <a:cxn ang="0">
                <a:pos x="337" y="27"/>
              </a:cxn>
              <a:cxn ang="0">
                <a:pos x="335" y="37"/>
              </a:cxn>
              <a:cxn ang="0">
                <a:pos x="337" y="42"/>
              </a:cxn>
              <a:cxn ang="0">
                <a:pos x="341" y="54"/>
              </a:cxn>
              <a:cxn ang="0">
                <a:pos x="339" y="57"/>
              </a:cxn>
              <a:cxn ang="0">
                <a:pos x="339" y="64"/>
              </a:cxn>
              <a:cxn ang="0">
                <a:pos x="346" y="83"/>
              </a:cxn>
              <a:cxn ang="0">
                <a:pos x="353" y="94"/>
              </a:cxn>
              <a:cxn ang="0">
                <a:pos x="357" y="104"/>
              </a:cxn>
              <a:cxn ang="0">
                <a:pos x="360" y="127"/>
              </a:cxn>
              <a:cxn ang="0">
                <a:pos x="363" y="141"/>
              </a:cxn>
              <a:cxn ang="0">
                <a:pos x="360" y="160"/>
              </a:cxn>
              <a:cxn ang="0">
                <a:pos x="362" y="168"/>
              </a:cxn>
              <a:cxn ang="0">
                <a:pos x="367" y="191"/>
              </a:cxn>
              <a:cxn ang="0">
                <a:pos x="368" y="197"/>
              </a:cxn>
              <a:cxn ang="0">
                <a:pos x="370" y="221"/>
              </a:cxn>
              <a:cxn ang="0">
                <a:pos x="370" y="221"/>
              </a:cxn>
              <a:cxn ang="0">
                <a:pos x="0" y="223"/>
              </a:cxn>
            </a:cxnLst>
            <a:rect l="0" t="0" r="r" b="b"/>
            <a:pathLst>
              <a:path w="370" h="227">
                <a:moveTo>
                  <a:pt x="0" y="223"/>
                </a:moveTo>
                <a:cubicBezTo>
                  <a:pt x="11" y="0"/>
                  <a:pt x="11" y="0"/>
                  <a:pt x="11" y="0"/>
                </a:cubicBezTo>
                <a:cubicBezTo>
                  <a:pt x="11" y="0"/>
                  <a:pt x="11" y="0"/>
                  <a:pt x="11" y="0"/>
                </a:cubicBezTo>
                <a:cubicBezTo>
                  <a:pt x="118" y="6"/>
                  <a:pt x="225" y="6"/>
                  <a:pt x="333" y="1"/>
                </a:cubicBezTo>
                <a:cubicBezTo>
                  <a:pt x="333" y="1"/>
                  <a:pt x="333" y="1"/>
                  <a:pt x="333" y="1"/>
                </a:cubicBezTo>
                <a:cubicBezTo>
                  <a:pt x="332" y="5"/>
                  <a:pt x="333" y="7"/>
                  <a:pt x="333" y="11"/>
                </a:cubicBezTo>
                <a:cubicBezTo>
                  <a:pt x="333" y="12"/>
                  <a:pt x="333" y="12"/>
                  <a:pt x="334" y="13"/>
                </a:cubicBezTo>
                <a:cubicBezTo>
                  <a:pt x="335" y="18"/>
                  <a:pt x="337" y="21"/>
                  <a:pt x="337" y="27"/>
                </a:cubicBezTo>
                <a:cubicBezTo>
                  <a:pt x="337" y="31"/>
                  <a:pt x="335" y="33"/>
                  <a:pt x="335" y="37"/>
                </a:cubicBezTo>
                <a:cubicBezTo>
                  <a:pt x="335" y="39"/>
                  <a:pt x="337" y="40"/>
                  <a:pt x="337" y="42"/>
                </a:cubicBezTo>
                <a:cubicBezTo>
                  <a:pt x="339" y="46"/>
                  <a:pt x="341" y="49"/>
                  <a:pt x="341" y="54"/>
                </a:cubicBezTo>
                <a:cubicBezTo>
                  <a:pt x="341" y="55"/>
                  <a:pt x="340" y="56"/>
                  <a:pt x="339" y="57"/>
                </a:cubicBezTo>
                <a:cubicBezTo>
                  <a:pt x="339" y="60"/>
                  <a:pt x="339" y="62"/>
                  <a:pt x="339" y="64"/>
                </a:cubicBezTo>
                <a:cubicBezTo>
                  <a:pt x="339" y="72"/>
                  <a:pt x="342" y="76"/>
                  <a:pt x="346" y="83"/>
                </a:cubicBezTo>
                <a:cubicBezTo>
                  <a:pt x="349" y="87"/>
                  <a:pt x="350" y="90"/>
                  <a:pt x="353" y="94"/>
                </a:cubicBezTo>
                <a:cubicBezTo>
                  <a:pt x="355" y="98"/>
                  <a:pt x="356" y="100"/>
                  <a:pt x="357" y="104"/>
                </a:cubicBezTo>
                <a:cubicBezTo>
                  <a:pt x="359" y="113"/>
                  <a:pt x="359" y="118"/>
                  <a:pt x="360" y="127"/>
                </a:cubicBezTo>
                <a:cubicBezTo>
                  <a:pt x="361" y="132"/>
                  <a:pt x="363" y="135"/>
                  <a:pt x="363" y="141"/>
                </a:cubicBezTo>
                <a:cubicBezTo>
                  <a:pt x="363" y="148"/>
                  <a:pt x="360" y="152"/>
                  <a:pt x="360" y="160"/>
                </a:cubicBezTo>
                <a:cubicBezTo>
                  <a:pt x="360" y="163"/>
                  <a:pt x="361" y="165"/>
                  <a:pt x="362" y="168"/>
                </a:cubicBezTo>
                <a:cubicBezTo>
                  <a:pt x="364" y="176"/>
                  <a:pt x="365" y="182"/>
                  <a:pt x="367" y="191"/>
                </a:cubicBezTo>
                <a:cubicBezTo>
                  <a:pt x="367" y="193"/>
                  <a:pt x="368" y="195"/>
                  <a:pt x="368" y="197"/>
                </a:cubicBezTo>
                <a:cubicBezTo>
                  <a:pt x="370" y="206"/>
                  <a:pt x="370" y="212"/>
                  <a:pt x="370" y="221"/>
                </a:cubicBezTo>
                <a:cubicBezTo>
                  <a:pt x="370" y="221"/>
                  <a:pt x="370" y="221"/>
                  <a:pt x="370" y="221"/>
                </a:cubicBezTo>
                <a:cubicBezTo>
                  <a:pt x="246" y="226"/>
                  <a:pt x="123" y="227"/>
                  <a:pt x="0" y="223"/>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7" name="Freeform 47"/>
          <p:cNvSpPr>
            <a:spLocks/>
          </p:cNvSpPr>
          <p:nvPr/>
        </p:nvSpPr>
        <p:spPr bwMode="auto">
          <a:xfrm>
            <a:off x="548518" y="2811172"/>
            <a:ext cx="1145973" cy="1917255"/>
          </a:xfrm>
          <a:custGeom>
            <a:avLst/>
            <a:gdLst/>
            <a:ahLst/>
            <a:cxnLst>
              <a:cxn ang="0">
                <a:pos x="431" y="803"/>
              </a:cxn>
              <a:cxn ang="0">
                <a:pos x="447" y="795"/>
              </a:cxn>
              <a:cxn ang="0">
                <a:pos x="441" y="760"/>
              </a:cxn>
              <a:cxn ang="0">
                <a:pos x="448" y="748"/>
              </a:cxn>
              <a:cxn ang="0">
                <a:pos x="458" y="723"/>
              </a:cxn>
              <a:cxn ang="0">
                <a:pos x="472" y="708"/>
              </a:cxn>
              <a:cxn ang="0">
                <a:pos x="476" y="688"/>
              </a:cxn>
              <a:cxn ang="0">
                <a:pos x="465" y="669"/>
              </a:cxn>
              <a:cxn ang="0">
                <a:pos x="462" y="645"/>
              </a:cxn>
              <a:cxn ang="0">
                <a:pos x="210" y="279"/>
              </a:cxn>
              <a:cxn ang="0">
                <a:pos x="258" y="69"/>
              </a:cxn>
              <a:cxn ang="0">
                <a:pos x="37" y="0"/>
              </a:cxn>
              <a:cxn ang="0">
                <a:pos x="34" y="10"/>
              </a:cxn>
              <a:cxn ang="0">
                <a:pos x="37" y="34"/>
              </a:cxn>
              <a:cxn ang="0">
                <a:pos x="27" y="64"/>
              </a:cxn>
              <a:cxn ang="0">
                <a:pos x="23" y="78"/>
              </a:cxn>
              <a:cxn ang="0">
                <a:pos x="5" y="97"/>
              </a:cxn>
              <a:cxn ang="0">
                <a:pos x="1" y="108"/>
              </a:cxn>
              <a:cxn ang="0">
                <a:pos x="4" y="128"/>
              </a:cxn>
              <a:cxn ang="0">
                <a:pos x="15" y="147"/>
              </a:cxn>
              <a:cxn ang="0">
                <a:pos x="16" y="180"/>
              </a:cxn>
              <a:cxn ang="0">
                <a:pos x="12" y="195"/>
              </a:cxn>
              <a:cxn ang="0">
                <a:pos x="13" y="202"/>
              </a:cxn>
              <a:cxn ang="0">
                <a:pos x="8" y="219"/>
              </a:cxn>
              <a:cxn ang="0">
                <a:pos x="12" y="236"/>
              </a:cxn>
              <a:cxn ang="0">
                <a:pos x="23" y="263"/>
              </a:cxn>
              <a:cxn ang="0">
                <a:pos x="28" y="294"/>
              </a:cxn>
              <a:cxn ang="0">
                <a:pos x="35" y="313"/>
              </a:cxn>
              <a:cxn ang="0">
                <a:pos x="46" y="322"/>
              </a:cxn>
              <a:cxn ang="0">
                <a:pos x="57" y="310"/>
              </a:cxn>
              <a:cxn ang="0">
                <a:pos x="60" y="330"/>
              </a:cxn>
              <a:cxn ang="0">
                <a:pos x="61" y="342"/>
              </a:cxn>
              <a:cxn ang="0">
                <a:pos x="47" y="359"/>
              </a:cxn>
              <a:cxn ang="0">
                <a:pos x="54" y="388"/>
              </a:cxn>
              <a:cxn ang="0">
                <a:pos x="77" y="412"/>
              </a:cxn>
              <a:cxn ang="0">
                <a:pos x="63" y="436"/>
              </a:cxn>
              <a:cxn ang="0">
                <a:pos x="79" y="468"/>
              </a:cxn>
              <a:cxn ang="0">
                <a:pos x="87" y="497"/>
              </a:cxn>
              <a:cxn ang="0">
                <a:pos x="102" y="516"/>
              </a:cxn>
              <a:cxn ang="0">
                <a:pos x="110" y="537"/>
              </a:cxn>
              <a:cxn ang="0">
                <a:pos x="113" y="545"/>
              </a:cxn>
              <a:cxn ang="0">
                <a:pos x="110" y="585"/>
              </a:cxn>
              <a:cxn ang="0">
                <a:pos x="125" y="600"/>
              </a:cxn>
              <a:cxn ang="0">
                <a:pos x="154" y="613"/>
              </a:cxn>
              <a:cxn ang="0">
                <a:pos x="168" y="618"/>
              </a:cxn>
              <a:cxn ang="0">
                <a:pos x="188" y="643"/>
              </a:cxn>
              <a:cxn ang="0">
                <a:pos x="196" y="649"/>
              </a:cxn>
              <a:cxn ang="0">
                <a:pos x="221" y="662"/>
              </a:cxn>
              <a:cxn ang="0">
                <a:pos x="227" y="668"/>
              </a:cxn>
              <a:cxn ang="0">
                <a:pos x="234" y="686"/>
              </a:cxn>
              <a:cxn ang="0">
                <a:pos x="262" y="704"/>
              </a:cxn>
              <a:cxn ang="0">
                <a:pos x="274" y="725"/>
              </a:cxn>
              <a:cxn ang="0">
                <a:pos x="283" y="762"/>
              </a:cxn>
              <a:cxn ang="0">
                <a:pos x="283" y="772"/>
              </a:cxn>
              <a:cxn ang="0">
                <a:pos x="288" y="784"/>
              </a:cxn>
              <a:cxn ang="0">
                <a:pos x="288" y="789"/>
              </a:cxn>
              <a:cxn ang="0">
                <a:pos x="304" y="792"/>
              </a:cxn>
              <a:cxn ang="0">
                <a:pos x="343" y="799"/>
              </a:cxn>
              <a:cxn ang="0">
                <a:pos x="387" y="804"/>
              </a:cxn>
              <a:cxn ang="0">
                <a:pos x="412" y="807"/>
              </a:cxn>
            </a:cxnLst>
            <a:rect l="0" t="0" r="r" b="b"/>
            <a:pathLst>
              <a:path w="484" h="810">
                <a:moveTo>
                  <a:pt x="427" y="810"/>
                </a:moveTo>
                <a:cubicBezTo>
                  <a:pt x="428" y="808"/>
                  <a:pt x="429" y="805"/>
                  <a:pt x="431" y="803"/>
                </a:cubicBezTo>
                <a:cubicBezTo>
                  <a:pt x="434" y="801"/>
                  <a:pt x="437" y="801"/>
                  <a:pt x="441" y="800"/>
                </a:cubicBezTo>
                <a:cubicBezTo>
                  <a:pt x="443" y="799"/>
                  <a:pt x="447" y="798"/>
                  <a:pt x="447" y="795"/>
                </a:cubicBezTo>
                <a:cubicBezTo>
                  <a:pt x="447" y="784"/>
                  <a:pt x="439" y="779"/>
                  <a:pt x="439" y="768"/>
                </a:cubicBezTo>
                <a:cubicBezTo>
                  <a:pt x="439" y="765"/>
                  <a:pt x="441" y="763"/>
                  <a:pt x="441" y="760"/>
                </a:cubicBezTo>
                <a:cubicBezTo>
                  <a:pt x="441" y="756"/>
                  <a:pt x="439" y="753"/>
                  <a:pt x="441" y="750"/>
                </a:cubicBezTo>
                <a:cubicBezTo>
                  <a:pt x="443" y="748"/>
                  <a:pt x="446" y="750"/>
                  <a:pt x="448" y="748"/>
                </a:cubicBezTo>
                <a:cubicBezTo>
                  <a:pt x="450" y="745"/>
                  <a:pt x="450" y="742"/>
                  <a:pt x="451" y="739"/>
                </a:cubicBezTo>
                <a:cubicBezTo>
                  <a:pt x="453" y="733"/>
                  <a:pt x="455" y="729"/>
                  <a:pt x="458" y="723"/>
                </a:cubicBezTo>
                <a:cubicBezTo>
                  <a:pt x="459" y="720"/>
                  <a:pt x="460" y="718"/>
                  <a:pt x="462" y="715"/>
                </a:cubicBezTo>
                <a:cubicBezTo>
                  <a:pt x="465" y="711"/>
                  <a:pt x="468" y="711"/>
                  <a:pt x="472" y="708"/>
                </a:cubicBezTo>
                <a:cubicBezTo>
                  <a:pt x="477" y="705"/>
                  <a:pt x="484" y="703"/>
                  <a:pt x="483" y="697"/>
                </a:cubicBezTo>
                <a:cubicBezTo>
                  <a:pt x="483" y="692"/>
                  <a:pt x="479" y="691"/>
                  <a:pt x="476" y="688"/>
                </a:cubicBezTo>
                <a:cubicBezTo>
                  <a:pt x="474" y="685"/>
                  <a:pt x="471" y="684"/>
                  <a:pt x="469" y="681"/>
                </a:cubicBezTo>
                <a:cubicBezTo>
                  <a:pt x="467" y="677"/>
                  <a:pt x="466" y="674"/>
                  <a:pt x="465" y="669"/>
                </a:cubicBezTo>
                <a:cubicBezTo>
                  <a:pt x="464" y="662"/>
                  <a:pt x="465" y="657"/>
                  <a:pt x="463" y="649"/>
                </a:cubicBezTo>
                <a:cubicBezTo>
                  <a:pt x="463" y="648"/>
                  <a:pt x="462" y="646"/>
                  <a:pt x="462" y="645"/>
                </a:cubicBezTo>
                <a:cubicBezTo>
                  <a:pt x="462" y="645"/>
                  <a:pt x="462" y="645"/>
                  <a:pt x="462" y="645"/>
                </a:cubicBezTo>
                <a:cubicBezTo>
                  <a:pt x="210" y="279"/>
                  <a:pt x="210" y="279"/>
                  <a:pt x="210" y="279"/>
                </a:cubicBezTo>
                <a:cubicBezTo>
                  <a:pt x="258" y="69"/>
                  <a:pt x="258" y="69"/>
                  <a:pt x="258" y="69"/>
                </a:cubicBezTo>
                <a:cubicBezTo>
                  <a:pt x="258" y="69"/>
                  <a:pt x="258" y="69"/>
                  <a:pt x="258" y="69"/>
                </a:cubicBezTo>
                <a:cubicBezTo>
                  <a:pt x="186" y="49"/>
                  <a:pt x="112" y="26"/>
                  <a:pt x="37" y="0"/>
                </a:cubicBezTo>
                <a:cubicBezTo>
                  <a:pt x="37" y="0"/>
                  <a:pt x="37" y="0"/>
                  <a:pt x="37" y="0"/>
                </a:cubicBezTo>
                <a:cubicBezTo>
                  <a:pt x="37" y="0"/>
                  <a:pt x="36" y="1"/>
                  <a:pt x="36" y="2"/>
                </a:cubicBezTo>
                <a:cubicBezTo>
                  <a:pt x="35" y="5"/>
                  <a:pt x="34" y="7"/>
                  <a:pt x="34" y="10"/>
                </a:cubicBezTo>
                <a:cubicBezTo>
                  <a:pt x="34" y="13"/>
                  <a:pt x="35" y="15"/>
                  <a:pt x="35" y="18"/>
                </a:cubicBezTo>
                <a:cubicBezTo>
                  <a:pt x="35" y="24"/>
                  <a:pt x="37" y="28"/>
                  <a:pt x="37" y="34"/>
                </a:cubicBezTo>
                <a:cubicBezTo>
                  <a:pt x="37" y="42"/>
                  <a:pt x="32" y="46"/>
                  <a:pt x="29" y="54"/>
                </a:cubicBezTo>
                <a:cubicBezTo>
                  <a:pt x="28" y="58"/>
                  <a:pt x="28" y="60"/>
                  <a:pt x="27" y="64"/>
                </a:cubicBezTo>
                <a:cubicBezTo>
                  <a:pt x="27" y="67"/>
                  <a:pt x="28" y="69"/>
                  <a:pt x="27" y="72"/>
                </a:cubicBezTo>
                <a:cubicBezTo>
                  <a:pt x="27" y="74"/>
                  <a:pt x="25" y="76"/>
                  <a:pt x="23" y="78"/>
                </a:cubicBezTo>
                <a:cubicBezTo>
                  <a:pt x="20" y="82"/>
                  <a:pt x="17" y="84"/>
                  <a:pt x="13" y="88"/>
                </a:cubicBezTo>
                <a:cubicBezTo>
                  <a:pt x="9" y="91"/>
                  <a:pt x="8" y="94"/>
                  <a:pt x="5" y="97"/>
                </a:cubicBezTo>
                <a:cubicBezTo>
                  <a:pt x="3" y="99"/>
                  <a:pt x="0" y="100"/>
                  <a:pt x="0" y="103"/>
                </a:cubicBezTo>
                <a:cubicBezTo>
                  <a:pt x="0" y="105"/>
                  <a:pt x="1" y="106"/>
                  <a:pt x="1" y="108"/>
                </a:cubicBezTo>
                <a:cubicBezTo>
                  <a:pt x="1" y="126"/>
                  <a:pt x="1" y="126"/>
                  <a:pt x="1" y="126"/>
                </a:cubicBezTo>
                <a:cubicBezTo>
                  <a:pt x="1" y="127"/>
                  <a:pt x="3" y="127"/>
                  <a:pt x="4" y="128"/>
                </a:cubicBezTo>
                <a:cubicBezTo>
                  <a:pt x="7" y="131"/>
                  <a:pt x="8" y="133"/>
                  <a:pt x="10" y="136"/>
                </a:cubicBezTo>
                <a:cubicBezTo>
                  <a:pt x="12" y="140"/>
                  <a:pt x="14" y="143"/>
                  <a:pt x="15" y="147"/>
                </a:cubicBezTo>
                <a:cubicBezTo>
                  <a:pt x="18" y="155"/>
                  <a:pt x="18" y="160"/>
                  <a:pt x="18" y="168"/>
                </a:cubicBezTo>
                <a:cubicBezTo>
                  <a:pt x="18" y="173"/>
                  <a:pt x="17" y="175"/>
                  <a:pt x="16" y="180"/>
                </a:cubicBezTo>
                <a:cubicBezTo>
                  <a:pt x="16" y="181"/>
                  <a:pt x="16" y="183"/>
                  <a:pt x="16" y="184"/>
                </a:cubicBezTo>
                <a:cubicBezTo>
                  <a:pt x="14" y="188"/>
                  <a:pt x="12" y="190"/>
                  <a:pt x="12" y="195"/>
                </a:cubicBezTo>
                <a:cubicBezTo>
                  <a:pt x="12" y="197"/>
                  <a:pt x="13" y="198"/>
                  <a:pt x="13" y="199"/>
                </a:cubicBezTo>
                <a:cubicBezTo>
                  <a:pt x="13" y="201"/>
                  <a:pt x="13" y="201"/>
                  <a:pt x="13" y="202"/>
                </a:cubicBezTo>
                <a:cubicBezTo>
                  <a:pt x="13" y="205"/>
                  <a:pt x="13" y="207"/>
                  <a:pt x="12" y="209"/>
                </a:cubicBezTo>
                <a:cubicBezTo>
                  <a:pt x="11" y="213"/>
                  <a:pt x="8" y="215"/>
                  <a:pt x="8" y="219"/>
                </a:cubicBezTo>
                <a:cubicBezTo>
                  <a:pt x="8" y="221"/>
                  <a:pt x="9" y="222"/>
                  <a:pt x="10" y="225"/>
                </a:cubicBezTo>
                <a:cubicBezTo>
                  <a:pt x="11" y="229"/>
                  <a:pt x="12" y="232"/>
                  <a:pt x="12" y="236"/>
                </a:cubicBezTo>
                <a:cubicBezTo>
                  <a:pt x="12" y="242"/>
                  <a:pt x="11" y="248"/>
                  <a:pt x="16" y="252"/>
                </a:cubicBezTo>
                <a:cubicBezTo>
                  <a:pt x="19" y="255"/>
                  <a:pt x="21" y="258"/>
                  <a:pt x="23" y="263"/>
                </a:cubicBezTo>
                <a:cubicBezTo>
                  <a:pt x="27" y="270"/>
                  <a:pt x="30" y="275"/>
                  <a:pt x="30" y="283"/>
                </a:cubicBezTo>
                <a:cubicBezTo>
                  <a:pt x="30" y="287"/>
                  <a:pt x="29" y="290"/>
                  <a:pt x="28" y="294"/>
                </a:cubicBezTo>
                <a:cubicBezTo>
                  <a:pt x="27" y="296"/>
                  <a:pt x="26" y="297"/>
                  <a:pt x="26" y="299"/>
                </a:cubicBezTo>
                <a:cubicBezTo>
                  <a:pt x="26" y="305"/>
                  <a:pt x="32" y="307"/>
                  <a:pt x="35" y="313"/>
                </a:cubicBezTo>
                <a:cubicBezTo>
                  <a:pt x="36" y="316"/>
                  <a:pt x="38" y="319"/>
                  <a:pt x="42" y="320"/>
                </a:cubicBezTo>
                <a:cubicBezTo>
                  <a:pt x="43" y="321"/>
                  <a:pt x="44" y="322"/>
                  <a:pt x="46" y="322"/>
                </a:cubicBezTo>
                <a:cubicBezTo>
                  <a:pt x="48" y="322"/>
                  <a:pt x="48" y="321"/>
                  <a:pt x="50" y="319"/>
                </a:cubicBezTo>
                <a:cubicBezTo>
                  <a:pt x="53" y="316"/>
                  <a:pt x="55" y="314"/>
                  <a:pt x="57" y="310"/>
                </a:cubicBezTo>
                <a:cubicBezTo>
                  <a:pt x="58" y="315"/>
                  <a:pt x="56" y="318"/>
                  <a:pt x="57" y="322"/>
                </a:cubicBezTo>
                <a:cubicBezTo>
                  <a:pt x="58" y="325"/>
                  <a:pt x="60" y="327"/>
                  <a:pt x="60" y="330"/>
                </a:cubicBezTo>
                <a:cubicBezTo>
                  <a:pt x="59" y="334"/>
                  <a:pt x="59" y="334"/>
                  <a:pt x="59" y="334"/>
                </a:cubicBezTo>
                <a:cubicBezTo>
                  <a:pt x="60" y="337"/>
                  <a:pt x="61" y="339"/>
                  <a:pt x="61" y="342"/>
                </a:cubicBezTo>
                <a:cubicBezTo>
                  <a:pt x="58" y="338"/>
                  <a:pt x="55" y="337"/>
                  <a:pt x="51" y="335"/>
                </a:cubicBezTo>
                <a:cubicBezTo>
                  <a:pt x="47" y="359"/>
                  <a:pt x="47" y="359"/>
                  <a:pt x="47" y="359"/>
                </a:cubicBezTo>
                <a:cubicBezTo>
                  <a:pt x="48" y="365"/>
                  <a:pt x="47" y="368"/>
                  <a:pt x="49" y="374"/>
                </a:cubicBezTo>
                <a:cubicBezTo>
                  <a:pt x="50" y="379"/>
                  <a:pt x="53" y="383"/>
                  <a:pt x="54" y="388"/>
                </a:cubicBezTo>
                <a:cubicBezTo>
                  <a:pt x="59" y="393"/>
                  <a:pt x="61" y="396"/>
                  <a:pt x="67" y="399"/>
                </a:cubicBezTo>
                <a:cubicBezTo>
                  <a:pt x="73" y="402"/>
                  <a:pt x="77" y="405"/>
                  <a:pt x="77" y="412"/>
                </a:cubicBezTo>
                <a:cubicBezTo>
                  <a:pt x="77" y="418"/>
                  <a:pt x="69" y="418"/>
                  <a:pt x="67" y="423"/>
                </a:cubicBezTo>
                <a:cubicBezTo>
                  <a:pt x="64" y="428"/>
                  <a:pt x="63" y="431"/>
                  <a:pt x="63" y="436"/>
                </a:cubicBezTo>
                <a:cubicBezTo>
                  <a:pt x="63" y="441"/>
                  <a:pt x="66" y="443"/>
                  <a:pt x="68" y="447"/>
                </a:cubicBezTo>
                <a:cubicBezTo>
                  <a:pt x="73" y="455"/>
                  <a:pt x="76" y="459"/>
                  <a:pt x="79" y="468"/>
                </a:cubicBezTo>
                <a:cubicBezTo>
                  <a:pt x="81" y="473"/>
                  <a:pt x="82" y="477"/>
                  <a:pt x="83" y="482"/>
                </a:cubicBezTo>
                <a:cubicBezTo>
                  <a:pt x="84" y="488"/>
                  <a:pt x="83" y="493"/>
                  <a:pt x="87" y="497"/>
                </a:cubicBezTo>
                <a:cubicBezTo>
                  <a:pt x="93" y="502"/>
                  <a:pt x="95" y="506"/>
                  <a:pt x="99" y="512"/>
                </a:cubicBezTo>
                <a:cubicBezTo>
                  <a:pt x="100" y="514"/>
                  <a:pt x="101" y="514"/>
                  <a:pt x="102" y="516"/>
                </a:cubicBezTo>
                <a:cubicBezTo>
                  <a:pt x="104" y="520"/>
                  <a:pt x="104" y="523"/>
                  <a:pt x="104" y="527"/>
                </a:cubicBezTo>
                <a:cubicBezTo>
                  <a:pt x="104" y="532"/>
                  <a:pt x="107" y="534"/>
                  <a:pt x="110" y="537"/>
                </a:cubicBezTo>
                <a:cubicBezTo>
                  <a:pt x="112" y="538"/>
                  <a:pt x="114" y="539"/>
                  <a:pt x="114" y="541"/>
                </a:cubicBezTo>
                <a:cubicBezTo>
                  <a:pt x="114" y="543"/>
                  <a:pt x="113" y="544"/>
                  <a:pt x="113" y="545"/>
                </a:cubicBezTo>
                <a:cubicBezTo>
                  <a:pt x="113" y="549"/>
                  <a:pt x="114" y="551"/>
                  <a:pt x="114" y="555"/>
                </a:cubicBezTo>
                <a:cubicBezTo>
                  <a:pt x="110" y="585"/>
                  <a:pt x="110" y="585"/>
                  <a:pt x="110" y="585"/>
                </a:cubicBezTo>
                <a:cubicBezTo>
                  <a:pt x="110" y="592"/>
                  <a:pt x="113" y="596"/>
                  <a:pt x="119" y="598"/>
                </a:cubicBezTo>
                <a:cubicBezTo>
                  <a:pt x="121" y="599"/>
                  <a:pt x="122" y="600"/>
                  <a:pt x="125" y="600"/>
                </a:cubicBezTo>
                <a:cubicBezTo>
                  <a:pt x="132" y="603"/>
                  <a:pt x="135" y="607"/>
                  <a:pt x="142" y="610"/>
                </a:cubicBezTo>
                <a:cubicBezTo>
                  <a:pt x="146" y="612"/>
                  <a:pt x="149" y="612"/>
                  <a:pt x="154" y="613"/>
                </a:cubicBezTo>
                <a:cubicBezTo>
                  <a:pt x="157" y="614"/>
                  <a:pt x="158" y="615"/>
                  <a:pt x="161" y="616"/>
                </a:cubicBezTo>
                <a:cubicBezTo>
                  <a:pt x="164" y="617"/>
                  <a:pt x="166" y="616"/>
                  <a:pt x="168" y="618"/>
                </a:cubicBezTo>
                <a:cubicBezTo>
                  <a:pt x="171" y="620"/>
                  <a:pt x="172" y="623"/>
                  <a:pt x="174" y="627"/>
                </a:cubicBezTo>
                <a:cubicBezTo>
                  <a:pt x="179" y="634"/>
                  <a:pt x="182" y="638"/>
                  <a:pt x="188" y="643"/>
                </a:cubicBezTo>
                <a:cubicBezTo>
                  <a:pt x="194" y="648"/>
                  <a:pt x="194" y="648"/>
                  <a:pt x="194" y="648"/>
                </a:cubicBezTo>
                <a:cubicBezTo>
                  <a:pt x="194" y="649"/>
                  <a:pt x="195" y="649"/>
                  <a:pt x="196" y="649"/>
                </a:cubicBezTo>
                <a:cubicBezTo>
                  <a:pt x="199" y="652"/>
                  <a:pt x="200" y="655"/>
                  <a:pt x="204" y="656"/>
                </a:cubicBezTo>
                <a:cubicBezTo>
                  <a:pt x="210" y="659"/>
                  <a:pt x="215" y="660"/>
                  <a:pt x="221" y="662"/>
                </a:cubicBezTo>
                <a:cubicBezTo>
                  <a:pt x="223" y="663"/>
                  <a:pt x="224" y="663"/>
                  <a:pt x="225" y="664"/>
                </a:cubicBezTo>
                <a:cubicBezTo>
                  <a:pt x="226" y="665"/>
                  <a:pt x="226" y="666"/>
                  <a:pt x="227" y="668"/>
                </a:cubicBezTo>
                <a:cubicBezTo>
                  <a:pt x="228" y="671"/>
                  <a:pt x="228" y="673"/>
                  <a:pt x="228" y="677"/>
                </a:cubicBezTo>
                <a:cubicBezTo>
                  <a:pt x="228" y="681"/>
                  <a:pt x="231" y="683"/>
                  <a:pt x="234" y="686"/>
                </a:cubicBezTo>
                <a:cubicBezTo>
                  <a:pt x="239" y="690"/>
                  <a:pt x="244" y="690"/>
                  <a:pt x="250" y="693"/>
                </a:cubicBezTo>
                <a:cubicBezTo>
                  <a:pt x="256" y="695"/>
                  <a:pt x="259" y="698"/>
                  <a:pt x="262" y="704"/>
                </a:cubicBezTo>
                <a:cubicBezTo>
                  <a:pt x="264" y="707"/>
                  <a:pt x="264" y="710"/>
                  <a:pt x="266" y="713"/>
                </a:cubicBezTo>
                <a:cubicBezTo>
                  <a:pt x="269" y="718"/>
                  <a:pt x="271" y="720"/>
                  <a:pt x="274" y="725"/>
                </a:cubicBezTo>
                <a:cubicBezTo>
                  <a:pt x="277" y="731"/>
                  <a:pt x="278" y="736"/>
                  <a:pt x="280" y="743"/>
                </a:cubicBezTo>
                <a:cubicBezTo>
                  <a:pt x="282" y="750"/>
                  <a:pt x="284" y="755"/>
                  <a:pt x="283" y="762"/>
                </a:cubicBezTo>
                <a:cubicBezTo>
                  <a:pt x="282" y="765"/>
                  <a:pt x="281" y="767"/>
                  <a:pt x="281" y="771"/>
                </a:cubicBezTo>
                <a:cubicBezTo>
                  <a:pt x="281" y="771"/>
                  <a:pt x="282" y="772"/>
                  <a:pt x="283" y="772"/>
                </a:cubicBezTo>
                <a:cubicBezTo>
                  <a:pt x="285" y="772"/>
                  <a:pt x="286" y="771"/>
                  <a:pt x="288" y="771"/>
                </a:cubicBezTo>
                <a:cubicBezTo>
                  <a:pt x="289" y="776"/>
                  <a:pt x="288" y="779"/>
                  <a:pt x="288" y="784"/>
                </a:cubicBezTo>
                <a:cubicBezTo>
                  <a:pt x="288" y="786"/>
                  <a:pt x="288" y="787"/>
                  <a:pt x="288" y="789"/>
                </a:cubicBezTo>
                <a:cubicBezTo>
                  <a:pt x="288" y="789"/>
                  <a:pt x="288" y="789"/>
                  <a:pt x="288" y="789"/>
                </a:cubicBezTo>
                <a:cubicBezTo>
                  <a:pt x="291" y="790"/>
                  <a:pt x="293" y="790"/>
                  <a:pt x="296" y="790"/>
                </a:cubicBezTo>
                <a:cubicBezTo>
                  <a:pt x="299" y="790"/>
                  <a:pt x="301" y="791"/>
                  <a:pt x="304" y="792"/>
                </a:cubicBezTo>
                <a:cubicBezTo>
                  <a:pt x="311" y="793"/>
                  <a:pt x="316" y="794"/>
                  <a:pt x="323" y="796"/>
                </a:cubicBezTo>
                <a:cubicBezTo>
                  <a:pt x="331" y="797"/>
                  <a:pt x="335" y="798"/>
                  <a:pt x="343" y="799"/>
                </a:cubicBezTo>
                <a:cubicBezTo>
                  <a:pt x="349" y="799"/>
                  <a:pt x="353" y="801"/>
                  <a:pt x="359" y="801"/>
                </a:cubicBezTo>
                <a:cubicBezTo>
                  <a:pt x="370" y="801"/>
                  <a:pt x="376" y="803"/>
                  <a:pt x="387" y="804"/>
                </a:cubicBezTo>
                <a:cubicBezTo>
                  <a:pt x="392" y="804"/>
                  <a:pt x="395" y="805"/>
                  <a:pt x="400" y="805"/>
                </a:cubicBezTo>
                <a:cubicBezTo>
                  <a:pt x="405" y="806"/>
                  <a:pt x="407" y="807"/>
                  <a:pt x="412" y="807"/>
                </a:cubicBezTo>
                <a:cubicBezTo>
                  <a:pt x="418" y="808"/>
                  <a:pt x="421" y="809"/>
                  <a:pt x="427" y="81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8" name="Freeform 48"/>
          <p:cNvSpPr>
            <a:spLocks/>
          </p:cNvSpPr>
          <p:nvPr/>
        </p:nvSpPr>
        <p:spPr bwMode="auto">
          <a:xfrm>
            <a:off x="1558237" y="4000941"/>
            <a:ext cx="890501" cy="1082715"/>
          </a:xfrm>
          <a:custGeom>
            <a:avLst/>
            <a:gdLst/>
            <a:ahLst/>
            <a:cxnLst>
              <a:cxn ang="0">
                <a:pos x="91" y="0"/>
              </a:cxn>
              <a:cxn ang="0">
                <a:pos x="83" y="58"/>
              </a:cxn>
              <a:cxn ang="0">
                <a:pos x="77" y="62"/>
              </a:cxn>
              <a:cxn ang="0">
                <a:pos x="73" y="64"/>
              </a:cxn>
              <a:cxn ang="0">
                <a:pos x="68" y="60"/>
              </a:cxn>
              <a:cxn ang="0">
                <a:pos x="60" y="58"/>
              </a:cxn>
              <a:cxn ang="0">
                <a:pos x="48" y="58"/>
              </a:cxn>
              <a:cxn ang="0">
                <a:pos x="37" y="64"/>
              </a:cxn>
              <a:cxn ang="0">
                <a:pos x="37" y="76"/>
              </a:cxn>
              <a:cxn ang="0">
                <a:pos x="35" y="82"/>
              </a:cxn>
              <a:cxn ang="0">
                <a:pos x="35" y="93"/>
              </a:cxn>
              <a:cxn ang="0">
                <a:pos x="36" y="97"/>
              </a:cxn>
              <a:cxn ang="0">
                <a:pos x="36" y="110"/>
              </a:cxn>
              <a:cxn ang="0">
                <a:pos x="37" y="112"/>
              </a:cxn>
              <a:cxn ang="0">
                <a:pos x="37" y="124"/>
              </a:cxn>
              <a:cxn ang="0">
                <a:pos x="34" y="135"/>
              </a:cxn>
              <a:cxn ang="0">
                <a:pos x="35" y="142"/>
              </a:cxn>
              <a:cxn ang="0">
                <a:pos x="35" y="142"/>
              </a:cxn>
              <a:cxn ang="0">
                <a:pos x="36" y="146"/>
              </a:cxn>
              <a:cxn ang="0">
                <a:pos x="38" y="166"/>
              </a:cxn>
              <a:cxn ang="0">
                <a:pos x="42" y="178"/>
              </a:cxn>
              <a:cxn ang="0">
                <a:pos x="49" y="185"/>
              </a:cxn>
              <a:cxn ang="0">
                <a:pos x="56" y="194"/>
              </a:cxn>
              <a:cxn ang="0">
                <a:pos x="45" y="205"/>
              </a:cxn>
              <a:cxn ang="0">
                <a:pos x="35" y="212"/>
              </a:cxn>
              <a:cxn ang="0">
                <a:pos x="31" y="220"/>
              </a:cxn>
              <a:cxn ang="0">
                <a:pos x="24" y="236"/>
              </a:cxn>
              <a:cxn ang="0">
                <a:pos x="21" y="245"/>
              </a:cxn>
              <a:cxn ang="0">
                <a:pos x="14" y="247"/>
              </a:cxn>
              <a:cxn ang="0">
                <a:pos x="14" y="257"/>
              </a:cxn>
              <a:cxn ang="0">
                <a:pos x="12" y="265"/>
              </a:cxn>
              <a:cxn ang="0">
                <a:pos x="20" y="292"/>
              </a:cxn>
              <a:cxn ang="0">
                <a:pos x="14" y="297"/>
              </a:cxn>
              <a:cxn ang="0">
                <a:pos x="4" y="300"/>
              </a:cxn>
              <a:cxn ang="0">
                <a:pos x="0" y="307"/>
              </a:cxn>
              <a:cxn ang="0">
                <a:pos x="0" y="307"/>
              </a:cxn>
              <a:cxn ang="0">
                <a:pos x="2" y="317"/>
              </a:cxn>
              <a:cxn ang="0">
                <a:pos x="216" y="444"/>
              </a:cxn>
              <a:cxn ang="0">
                <a:pos x="338" y="457"/>
              </a:cxn>
              <a:cxn ang="0">
                <a:pos x="338" y="457"/>
              </a:cxn>
              <a:cxn ang="0">
                <a:pos x="376" y="44"/>
              </a:cxn>
              <a:cxn ang="0">
                <a:pos x="376" y="44"/>
              </a:cxn>
              <a:cxn ang="0">
                <a:pos x="91" y="0"/>
              </a:cxn>
            </a:cxnLst>
            <a:rect l="0" t="0" r="r" b="b"/>
            <a:pathLst>
              <a:path w="376" h="457">
                <a:moveTo>
                  <a:pt x="91" y="0"/>
                </a:moveTo>
                <a:cubicBezTo>
                  <a:pt x="83" y="58"/>
                  <a:pt x="83" y="58"/>
                  <a:pt x="83" y="58"/>
                </a:cubicBezTo>
                <a:cubicBezTo>
                  <a:pt x="81" y="59"/>
                  <a:pt x="79" y="60"/>
                  <a:pt x="77" y="62"/>
                </a:cubicBezTo>
                <a:cubicBezTo>
                  <a:pt x="76" y="62"/>
                  <a:pt x="75" y="64"/>
                  <a:pt x="73" y="64"/>
                </a:cubicBezTo>
                <a:cubicBezTo>
                  <a:pt x="71" y="64"/>
                  <a:pt x="70" y="61"/>
                  <a:pt x="68" y="60"/>
                </a:cubicBezTo>
                <a:cubicBezTo>
                  <a:pt x="64" y="59"/>
                  <a:pt x="63" y="58"/>
                  <a:pt x="60" y="58"/>
                </a:cubicBezTo>
                <a:cubicBezTo>
                  <a:pt x="56" y="58"/>
                  <a:pt x="52" y="58"/>
                  <a:pt x="48" y="58"/>
                </a:cubicBezTo>
                <a:cubicBezTo>
                  <a:pt x="43" y="58"/>
                  <a:pt x="39" y="60"/>
                  <a:pt x="37" y="64"/>
                </a:cubicBezTo>
                <a:cubicBezTo>
                  <a:pt x="34" y="68"/>
                  <a:pt x="37" y="71"/>
                  <a:pt x="37" y="76"/>
                </a:cubicBezTo>
                <a:cubicBezTo>
                  <a:pt x="36" y="78"/>
                  <a:pt x="35" y="79"/>
                  <a:pt x="35" y="82"/>
                </a:cubicBezTo>
                <a:cubicBezTo>
                  <a:pt x="35" y="85"/>
                  <a:pt x="35" y="89"/>
                  <a:pt x="35" y="93"/>
                </a:cubicBezTo>
                <a:cubicBezTo>
                  <a:pt x="35" y="94"/>
                  <a:pt x="36" y="95"/>
                  <a:pt x="36" y="97"/>
                </a:cubicBezTo>
                <a:cubicBezTo>
                  <a:pt x="36" y="102"/>
                  <a:pt x="36" y="105"/>
                  <a:pt x="36" y="110"/>
                </a:cubicBezTo>
                <a:cubicBezTo>
                  <a:pt x="36" y="111"/>
                  <a:pt x="37" y="112"/>
                  <a:pt x="37" y="112"/>
                </a:cubicBezTo>
                <a:cubicBezTo>
                  <a:pt x="37" y="116"/>
                  <a:pt x="37" y="120"/>
                  <a:pt x="37" y="124"/>
                </a:cubicBezTo>
                <a:cubicBezTo>
                  <a:pt x="37" y="128"/>
                  <a:pt x="33" y="130"/>
                  <a:pt x="34" y="135"/>
                </a:cubicBezTo>
                <a:cubicBezTo>
                  <a:pt x="34" y="136"/>
                  <a:pt x="34" y="140"/>
                  <a:pt x="35" y="142"/>
                </a:cubicBezTo>
                <a:cubicBezTo>
                  <a:pt x="35" y="142"/>
                  <a:pt x="35" y="142"/>
                  <a:pt x="35" y="142"/>
                </a:cubicBezTo>
                <a:cubicBezTo>
                  <a:pt x="35" y="143"/>
                  <a:pt x="36" y="145"/>
                  <a:pt x="36" y="146"/>
                </a:cubicBezTo>
                <a:cubicBezTo>
                  <a:pt x="38" y="154"/>
                  <a:pt x="37" y="159"/>
                  <a:pt x="38" y="166"/>
                </a:cubicBezTo>
                <a:cubicBezTo>
                  <a:pt x="39" y="171"/>
                  <a:pt x="40" y="174"/>
                  <a:pt x="42" y="178"/>
                </a:cubicBezTo>
                <a:cubicBezTo>
                  <a:pt x="44" y="181"/>
                  <a:pt x="47" y="182"/>
                  <a:pt x="49" y="185"/>
                </a:cubicBezTo>
                <a:cubicBezTo>
                  <a:pt x="52" y="188"/>
                  <a:pt x="56" y="189"/>
                  <a:pt x="56" y="194"/>
                </a:cubicBezTo>
                <a:cubicBezTo>
                  <a:pt x="57" y="200"/>
                  <a:pt x="50" y="202"/>
                  <a:pt x="45" y="205"/>
                </a:cubicBezTo>
                <a:cubicBezTo>
                  <a:pt x="41" y="208"/>
                  <a:pt x="38" y="208"/>
                  <a:pt x="35" y="212"/>
                </a:cubicBezTo>
                <a:cubicBezTo>
                  <a:pt x="33" y="215"/>
                  <a:pt x="32" y="217"/>
                  <a:pt x="31" y="220"/>
                </a:cubicBezTo>
                <a:cubicBezTo>
                  <a:pt x="28" y="226"/>
                  <a:pt x="26" y="230"/>
                  <a:pt x="24" y="236"/>
                </a:cubicBezTo>
                <a:cubicBezTo>
                  <a:pt x="23" y="239"/>
                  <a:pt x="23" y="242"/>
                  <a:pt x="21" y="245"/>
                </a:cubicBezTo>
                <a:cubicBezTo>
                  <a:pt x="19" y="247"/>
                  <a:pt x="16" y="245"/>
                  <a:pt x="14" y="247"/>
                </a:cubicBezTo>
                <a:cubicBezTo>
                  <a:pt x="12" y="250"/>
                  <a:pt x="14" y="253"/>
                  <a:pt x="14" y="257"/>
                </a:cubicBezTo>
                <a:cubicBezTo>
                  <a:pt x="14" y="260"/>
                  <a:pt x="12" y="262"/>
                  <a:pt x="12" y="265"/>
                </a:cubicBezTo>
                <a:cubicBezTo>
                  <a:pt x="12" y="276"/>
                  <a:pt x="20" y="281"/>
                  <a:pt x="20" y="292"/>
                </a:cubicBezTo>
                <a:cubicBezTo>
                  <a:pt x="20" y="295"/>
                  <a:pt x="16" y="296"/>
                  <a:pt x="14" y="297"/>
                </a:cubicBezTo>
                <a:cubicBezTo>
                  <a:pt x="10" y="298"/>
                  <a:pt x="7" y="298"/>
                  <a:pt x="4" y="300"/>
                </a:cubicBezTo>
                <a:cubicBezTo>
                  <a:pt x="2" y="302"/>
                  <a:pt x="1" y="305"/>
                  <a:pt x="0" y="307"/>
                </a:cubicBezTo>
                <a:cubicBezTo>
                  <a:pt x="0" y="307"/>
                  <a:pt x="0" y="307"/>
                  <a:pt x="0" y="307"/>
                </a:cubicBezTo>
                <a:cubicBezTo>
                  <a:pt x="1" y="311"/>
                  <a:pt x="1" y="313"/>
                  <a:pt x="2" y="317"/>
                </a:cubicBezTo>
                <a:cubicBezTo>
                  <a:pt x="216" y="444"/>
                  <a:pt x="216" y="444"/>
                  <a:pt x="216" y="444"/>
                </a:cubicBezTo>
                <a:cubicBezTo>
                  <a:pt x="338" y="457"/>
                  <a:pt x="338" y="457"/>
                  <a:pt x="338" y="457"/>
                </a:cubicBezTo>
                <a:cubicBezTo>
                  <a:pt x="338" y="457"/>
                  <a:pt x="338" y="457"/>
                  <a:pt x="338" y="457"/>
                </a:cubicBezTo>
                <a:cubicBezTo>
                  <a:pt x="376" y="44"/>
                  <a:pt x="376" y="44"/>
                  <a:pt x="376" y="44"/>
                </a:cubicBezTo>
                <a:cubicBezTo>
                  <a:pt x="376" y="44"/>
                  <a:pt x="376" y="44"/>
                  <a:pt x="376" y="44"/>
                </a:cubicBezTo>
                <a:cubicBezTo>
                  <a:pt x="284" y="32"/>
                  <a:pt x="190" y="17"/>
                  <a:pt x="91" y="0"/>
                </a:cubicBezTo>
                <a:close/>
              </a:path>
            </a:pathLst>
          </a:custGeom>
          <a:solidFill>
            <a:srgbClr val="8397B1"/>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9" name="Freeform 49"/>
          <p:cNvSpPr>
            <a:spLocks/>
          </p:cNvSpPr>
          <p:nvPr/>
        </p:nvSpPr>
        <p:spPr bwMode="auto">
          <a:xfrm>
            <a:off x="1044862" y="2974187"/>
            <a:ext cx="858871" cy="1364951"/>
          </a:xfrm>
          <a:custGeom>
            <a:avLst/>
            <a:gdLst/>
            <a:ahLst/>
            <a:cxnLst>
              <a:cxn ang="0">
                <a:pos x="308" y="434"/>
              </a:cxn>
              <a:cxn ang="0">
                <a:pos x="300" y="492"/>
              </a:cxn>
              <a:cxn ang="0">
                <a:pos x="294" y="496"/>
              </a:cxn>
              <a:cxn ang="0">
                <a:pos x="290" y="498"/>
              </a:cxn>
              <a:cxn ang="0">
                <a:pos x="285" y="494"/>
              </a:cxn>
              <a:cxn ang="0">
                <a:pos x="277" y="492"/>
              </a:cxn>
              <a:cxn ang="0">
                <a:pos x="265" y="492"/>
              </a:cxn>
              <a:cxn ang="0">
                <a:pos x="254" y="498"/>
              </a:cxn>
              <a:cxn ang="0">
                <a:pos x="254" y="510"/>
              </a:cxn>
              <a:cxn ang="0">
                <a:pos x="252" y="516"/>
              </a:cxn>
              <a:cxn ang="0">
                <a:pos x="252" y="527"/>
              </a:cxn>
              <a:cxn ang="0">
                <a:pos x="253" y="531"/>
              </a:cxn>
              <a:cxn ang="0">
                <a:pos x="253" y="544"/>
              </a:cxn>
              <a:cxn ang="0">
                <a:pos x="254" y="546"/>
              </a:cxn>
              <a:cxn ang="0">
                <a:pos x="254" y="558"/>
              </a:cxn>
              <a:cxn ang="0">
                <a:pos x="251" y="569"/>
              </a:cxn>
              <a:cxn ang="0">
                <a:pos x="252" y="576"/>
              </a:cxn>
              <a:cxn ang="0">
                <a:pos x="252" y="576"/>
              </a:cxn>
              <a:cxn ang="0">
                <a:pos x="0" y="210"/>
              </a:cxn>
              <a:cxn ang="0">
                <a:pos x="48" y="0"/>
              </a:cxn>
              <a:cxn ang="0">
                <a:pos x="48" y="0"/>
              </a:cxn>
              <a:cxn ang="0">
                <a:pos x="205" y="42"/>
              </a:cxn>
              <a:cxn ang="0">
                <a:pos x="205" y="42"/>
              </a:cxn>
              <a:cxn ang="0">
                <a:pos x="363" y="76"/>
              </a:cxn>
              <a:cxn ang="0">
                <a:pos x="363" y="76"/>
              </a:cxn>
              <a:cxn ang="0">
                <a:pos x="308" y="434"/>
              </a:cxn>
            </a:cxnLst>
            <a:rect l="0" t="0" r="r" b="b"/>
            <a:pathLst>
              <a:path w="363" h="576">
                <a:moveTo>
                  <a:pt x="308" y="434"/>
                </a:moveTo>
                <a:cubicBezTo>
                  <a:pt x="300" y="492"/>
                  <a:pt x="300" y="492"/>
                  <a:pt x="300" y="492"/>
                </a:cubicBezTo>
                <a:cubicBezTo>
                  <a:pt x="298" y="493"/>
                  <a:pt x="296" y="494"/>
                  <a:pt x="294" y="496"/>
                </a:cubicBezTo>
                <a:cubicBezTo>
                  <a:pt x="293" y="496"/>
                  <a:pt x="292" y="498"/>
                  <a:pt x="290" y="498"/>
                </a:cubicBezTo>
                <a:cubicBezTo>
                  <a:pt x="288" y="498"/>
                  <a:pt x="287" y="495"/>
                  <a:pt x="285" y="494"/>
                </a:cubicBezTo>
                <a:cubicBezTo>
                  <a:pt x="281" y="493"/>
                  <a:pt x="280" y="492"/>
                  <a:pt x="277" y="492"/>
                </a:cubicBezTo>
                <a:cubicBezTo>
                  <a:pt x="273" y="492"/>
                  <a:pt x="269" y="492"/>
                  <a:pt x="265" y="492"/>
                </a:cubicBezTo>
                <a:cubicBezTo>
                  <a:pt x="260" y="492"/>
                  <a:pt x="256" y="494"/>
                  <a:pt x="254" y="498"/>
                </a:cubicBezTo>
                <a:cubicBezTo>
                  <a:pt x="251" y="502"/>
                  <a:pt x="254" y="505"/>
                  <a:pt x="254" y="510"/>
                </a:cubicBezTo>
                <a:cubicBezTo>
                  <a:pt x="253" y="512"/>
                  <a:pt x="252" y="513"/>
                  <a:pt x="252" y="516"/>
                </a:cubicBezTo>
                <a:cubicBezTo>
                  <a:pt x="252" y="519"/>
                  <a:pt x="252" y="523"/>
                  <a:pt x="252" y="527"/>
                </a:cubicBezTo>
                <a:cubicBezTo>
                  <a:pt x="252" y="528"/>
                  <a:pt x="253" y="529"/>
                  <a:pt x="253" y="531"/>
                </a:cubicBezTo>
                <a:cubicBezTo>
                  <a:pt x="253" y="536"/>
                  <a:pt x="253" y="539"/>
                  <a:pt x="253" y="544"/>
                </a:cubicBezTo>
                <a:cubicBezTo>
                  <a:pt x="253" y="545"/>
                  <a:pt x="254" y="546"/>
                  <a:pt x="254" y="546"/>
                </a:cubicBezTo>
                <a:cubicBezTo>
                  <a:pt x="254" y="550"/>
                  <a:pt x="254" y="554"/>
                  <a:pt x="254" y="558"/>
                </a:cubicBezTo>
                <a:cubicBezTo>
                  <a:pt x="254" y="562"/>
                  <a:pt x="250" y="564"/>
                  <a:pt x="251" y="569"/>
                </a:cubicBezTo>
                <a:cubicBezTo>
                  <a:pt x="251" y="570"/>
                  <a:pt x="251" y="574"/>
                  <a:pt x="252" y="576"/>
                </a:cubicBezTo>
                <a:cubicBezTo>
                  <a:pt x="252" y="576"/>
                  <a:pt x="252" y="576"/>
                  <a:pt x="252" y="576"/>
                </a:cubicBezTo>
                <a:cubicBezTo>
                  <a:pt x="0" y="210"/>
                  <a:pt x="0" y="210"/>
                  <a:pt x="0" y="210"/>
                </a:cubicBezTo>
                <a:cubicBezTo>
                  <a:pt x="48" y="0"/>
                  <a:pt x="48" y="0"/>
                  <a:pt x="48" y="0"/>
                </a:cubicBezTo>
                <a:cubicBezTo>
                  <a:pt x="48" y="0"/>
                  <a:pt x="48" y="0"/>
                  <a:pt x="48" y="0"/>
                </a:cubicBezTo>
                <a:cubicBezTo>
                  <a:pt x="99" y="15"/>
                  <a:pt x="151" y="29"/>
                  <a:pt x="205" y="42"/>
                </a:cubicBezTo>
                <a:cubicBezTo>
                  <a:pt x="205" y="42"/>
                  <a:pt x="205" y="42"/>
                  <a:pt x="205" y="42"/>
                </a:cubicBezTo>
                <a:cubicBezTo>
                  <a:pt x="363" y="76"/>
                  <a:pt x="363" y="76"/>
                  <a:pt x="363" y="76"/>
                </a:cubicBezTo>
                <a:cubicBezTo>
                  <a:pt x="363" y="76"/>
                  <a:pt x="363" y="76"/>
                  <a:pt x="363" y="76"/>
                </a:cubicBezTo>
                <a:cubicBezTo>
                  <a:pt x="308" y="434"/>
                  <a:pt x="308" y="434"/>
                  <a:pt x="308" y="434"/>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0" name="Freeform 50"/>
          <p:cNvSpPr>
            <a:spLocks/>
          </p:cNvSpPr>
          <p:nvPr/>
        </p:nvSpPr>
        <p:spPr bwMode="auto">
          <a:xfrm>
            <a:off x="884280" y="1708993"/>
            <a:ext cx="895365" cy="700722"/>
          </a:xfrm>
          <a:custGeom>
            <a:avLst/>
            <a:gdLst/>
            <a:ahLst/>
            <a:cxnLst>
              <a:cxn ang="0">
                <a:pos x="234" y="268"/>
              </a:cxn>
              <a:cxn ang="0">
                <a:pos x="186" y="264"/>
              </a:cxn>
              <a:cxn ang="0">
                <a:pos x="139" y="251"/>
              </a:cxn>
              <a:cxn ang="0">
                <a:pos x="123" y="256"/>
              </a:cxn>
              <a:cxn ang="0">
                <a:pos x="99" y="244"/>
              </a:cxn>
              <a:cxn ang="0">
                <a:pos x="60" y="240"/>
              </a:cxn>
              <a:cxn ang="0">
                <a:pos x="48" y="232"/>
              </a:cxn>
              <a:cxn ang="0">
                <a:pos x="43" y="201"/>
              </a:cxn>
              <a:cxn ang="0">
                <a:pos x="26" y="186"/>
              </a:cxn>
              <a:cxn ang="0">
                <a:pos x="19" y="189"/>
              </a:cxn>
              <a:cxn ang="0">
                <a:pos x="10" y="178"/>
              </a:cxn>
              <a:cxn ang="0">
                <a:pos x="0" y="170"/>
              </a:cxn>
              <a:cxn ang="0">
                <a:pos x="2" y="161"/>
              </a:cxn>
              <a:cxn ang="0">
                <a:pos x="14" y="152"/>
              </a:cxn>
              <a:cxn ang="0">
                <a:pos x="6" y="136"/>
              </a:cxn>
              <a:cxn ang="0">
                <a:pos x="16" y="123"/>
              </a:cxn>
              <a:cxn ang="0">
                <a:pos x="6" y="119"/>
              </a:cxn>
              <a:cxn ang="0">
                <a:pos x="8" y="99"/>
              </a:cxn>
              <a:cxn ang="0">
                <a:pos x="7" y="67"/>
              </a:cxn>
              <a:cxn ang="0">
                <a:pos x="8" y="30"/>
              </a:cxn>
              <a:cxn ang="0">
                <a:pos x="19" y="27"/>
              </a:cxn>
              <a:cxn ang="0">
                <a:pos x="37" y="41"/>
              </a:cxn>
              <a:cxn ang="0">
                <a:pos x="55" y="49"/>
              </a:cxn>
              <a:cxn ang="0">
                <a:pos x="86" y="69"/>
              </a:cxn>
              <a:cxn ang="0">
                <a:pos x="97" y="74"/>
              </a:cxn>
              <a:cxn ang="0">
                <a:pos x="81" y="91"/>
              </a:cxn>
              <a:cxn ang="0">
                <a:pos x="90" y="110"/>
              </a:cxn>
              <a:cxn ang="0">
                <a:pos x="80" y="118"/>
              </a:cxn>
              <a:cxn ang="0">
                <a:pos x="64" y="127"/>
              </a:cxn>
              <a:cxn ang="0">
                <a:pos x="87" y="132"/>
              </a:cxn>
              <a:cxn ang="0">
                <a:pos x="102" y="122"/>
              </a:cxn>
              <a:cxn ang="0">
                <a:pos x="105" y="109"/>
              </a:cxn>
              <a:cxn ang="0">
                <a:pos x="109" y="91"/>
              </a:cxn>
              <a:cxn ang="0">
                <a:pos x="118" y="85"/>
              </a:cxn>
              <a:cxn ang="0">
                <a:pos x="117" y="67"/>
              </a:cxn>
              <a:cxn ang="0">
                <a:pos x="116" y="63"/>
              </a:cxn>
              <a:cxn ang="0">
                <a:pos x="112" y="42"/>
              </a:cxn>
              <a:cxn ang="0">
                <a:pos x="120" y="32"/>
              </a:cxn>
              <a:cxn ang="0">
                <a:pos x="105" y="4"/>
              </a:cxn>
              <a:cxn ang="0">
                <a:pos x="100" y="0"/>
              </a:cxn>
              <a:cxn ang="0">
                <a:pos x="378" y="79"/>
              </a:cxn>
            </a:cxnLst>
            <a:rect l="0" t="0" r="r" b="b"/>
            <a:pathLst>
              <a:path w="378" h="296">
                <a:moveTo>
                  <a:pt x="331" y="296"/>
                </a:moveTo>
                <a:cubicBezTo>
                  <a:pt x="234" y="268"/>
                  <a:pt x="234" y="268"/>
                  <a:pt x="234" y="268"/>
                </a:cubicBezTo>
                <a:cubicBezTo>
                  <a:pt x="232" y="268"/>
                  <a:pt x="231" y="269"/>
                  <a:pt x="230" y="270"/>
                </a:cubicBezTo>
                <a:cubicBezTo>
                  <a:pt x="214" y="277"/>
                  <a:pt x="203" y="267"/>
                  <a:pt x="186" y="264"/>
                </a:cubicBezTo>
                <a:cubicBezTo>
                  <a:pt x="177" y="263"/>
                  <a:pt x="172" y="264"/>
                  <a:pt x="163" y="262"/>
                </a:cubicBezTo>
                <a:cubicBezTo>
                  <a:pt x="153" y="261"/>
                  <a:pt x="149" y="251"/>
                  <a:pt x="139" y="251"/>
                </a:cubicBezTo>
                <a:cubicBezTo>
                  <a:pt x="135" y="251"/>
                  <a:pt x="132" y="251"/>
                  <a:pt x="129" y="253"/>
                </a:cubicBezTo>
                <a:cubicBezTo>
                  <a:pt x="127" y="254"/>
                  <a:pt x="126" y="256"/>
                  <a:pt x="123" y="256"/>
                </a:cubicBezTo>
                <a:cubicBezTo>
                  <a:pt x="117" y="256"/>
                  <a:pt x="116" y="250"/>
                  <a:pt x="111" y="248"/>
                </a:cubicBezTo>
                <a:cubicBezTo>
                  <a:pt x="106" y="246"/>
                  <a:pt x="104" y="244"/>
                  <a:pt x="99" y="244"/>
                </a:cubicBezTo>
                <a:cubicBezTo>
                  <a:pt x="91" y="244"/>
                  <a:pt x="84" y="244"/>
                  <a:pt x="76" y="244"/>
                </a:cubicBezTo>
                <a:cubicBezTo>
                  <a:pt x="70" y="244"/>
                  <a:pt x="66" y="242"/>
                  <a:pt x="60" y="240"/>
                </a:cubicBezTo>
                <a:cubicBezTo>
                  <a:pt x="56" y="238"/>
                  <a:pt x="52" y="240"/>
                  <a:pt x="49" y="236"/>
                </a:cubicBezTo>
                <a:cubicBezTo>
                  <a:pt x="48" y="235"/>
                  <a:pt x="48" y="233"/>
                  <a:pt x="48" y="232"/>
                </a:cubicBezTo>
                <a:cubicBezTo>
                  <a:pt x="46" y="228"/>
                  <a:pt x="46" y="225"/>
                  <a:pt x="46" y="221"/>
                </a:cubicBezTo>
                <a:cubicBezTo>
                  <a:pt x="46" y="213"/>
                  <a:pt x="47" y="208"/>
                  <a:pt x="43" y="201"/>
                </a:cubicBezTo>
                <a:cubicBezTo>
                  <a:pt x="41" y="197"/>
                  <a:pt x="36" y="196"/>
                  <a:pt x="32" y="194"/>
                </a:cubicBezTo>
                <a:cubicBezTo>
                  <a:pt x="29" y="192"/>
                  <a:pt x="29" y="187"/>
                  <a:pt x="26" y="186"/>
                </a:cubicBezTo>
                <a:cubicBezTo>
                  <a:pt x="23" y="185"/>
                  <a:pt x="22" y="189"/>
                  <a:pt x="19" y="189"/>
                </a:cubicBezTo>
                <a:cubicBezTo>
                  <a:pt x="19" y="189"/>
                  <a:pt x="19" y="189"/>
                  <a:pt x="19" y="189"/>
                </a:cubicBezTo>
                <a:cubicBezTo>
                  <a:pt x="18" y="187"/>
                  <a:pt x="18" y="187"/>
                  <a:pt x="18" y="187"/>
                </a:cubicBezTo>
                <a:cubicBezTo>
                  <a:pt x="15" y="183"/>
                  <a:pt x="14" y="180"/>
                  <a:pt x="10" y="178"/>
                </a:cubicBezTo>
                <a:cubicBezTo>
                  <a:pt x="8" y="176"/>
                  <a:pt x="6" y="176"/>
                  <a:pt x="4" y="175"/>
                </a:cubicBezTo>
                <a:cubicBezTo>
                  <a:pt x="2" y="174"/>
                  <a:pt x="0" y="173"/>
                  <a:pt x="0" y="170"/>
                </a:cubicBezTo>
                <a:cubicBezTo>
                  <a:pt x="0" y="169"/>
                  <a:pt x="2" y="168"/>
                  <a:pt x="2" y="166"/>
                </a:cubicBezTo>
                <a:cubicBezTo>
                  <a:pt x="2" y="164"/>
                  <a:pt x="2" y="163"/>
                  <a:pt x="2" y="161"/>
                </a:cubicBezTo>
                <a:cubicBezTo>
                  <a:pt x="6" y="161"/>
                  <a:pt x="10" y="158"/>
                  <a:pt x="12" y="155"/>
                </a:cubicBezTo>
                <a:cubicBezTo>
                  <a:pt x="13" y="154"/>
                  <a:pt x="14" y="153"/>
                  <a:pt x="14" y="152"/>
                </a:cubicBezTo>
                <a:cubicBezTo>
                  <a:pt x="14" y="149"/>
                  <a:pt x="11" y="148"/>
                  <a:pt x="10" y="146"/>
                </a:cubicBezTo>
                <a:cubicBezTo>
                  <a:pt x="7" y="143"/>
                  <a:pt x="6" y="140"/>
                  <a:pt x="6" y="136"/>
                </a:cubicBezTo>
                <a:cubicBezTo>
                  <a:pt x="7" y="133"/>
                  <a:pt x="11" y="129"/>
                  <a:pt x="14" y="126"/>
                </a:cubicBezTo>
                <a:cubicBezTo>
                  <a:pt x="14" y="125"/>
                  <a:pt x="16" y="125"/>
                  <a:pt x="16" y="123"/>
                </a:cubicBezTo>
                <a:cubicBezTo>
                  <a:pt x="16" y="121"/>
                  <a:pt x="14" y="121"/>
                  <a:pt x="12" y="121"/>
                </a:cubicBezTo>
                <a:cubicBezTo>
                  <a:pt x="10" y="120"/>
                  <a:pt x="8" y="120"/>
                  <a:pt x="6" y="119"/>
                </a:cubicBezTo>
                <a:cubicBezTo>
                  <a:pt x="8" y="114"/>
                  <a:pt x="9" y="111"/>
                  <a:pt x="9" y="106"/>
                </a:cubicBezTo>
                <a:cubicBezTo>
                  <a:pt x="9" y="103"/>
                  <a:pt x="8" y="102"/>
                  <a:pt x="8" y="99"/>
                </a:cubicBezTo>
                <a:cubicBezTo>
                  <a:pt x="6" y="93"/>
                  <a:pt x="5" y="89"/>
                  <a:pt x="5" y="83"/>
                </a:cubicBezTo>
                <a:cubicBezTo>
                  <a:pt x="5" y="77"/>
                  <a:pt x="7" y="73"/>
                  <a:pt x="7" y="67"/>
                </a:cubicBezTo>
                <a:cubicBezTo>
                  <a:pt x="7" y="56"/>
                  <a:pt x="3" y="50"/>
                  <a:pt x="3" y="39"/>
                </a:cubicBezTo>
                <a:cubicBezTo>
                  <a:pt x="3" y="35"/>
                  <a:pt x="6" y="33"/>
                  <a:pt x="8" y="30"/>
                </a:cubicBezTo>
                <a:cubicBezTo>
                  <a:pt x="10" y="27"/>
                  <a:pt x="11" y="25"/>
                  <a:pt x="14" y="22"/>
                </a:cubicBezTo>
                <a:cubicBezTo>
                  <a:pt x="16" y="24"/>
                  <a:pt x="17" y="25"/>
                  <a:pt x="19" y="27"/>
                </a:cubicBezTo>
                <a:cubicBezTo>
                  <a:pt x="21" y="30"/>
                  <a:pt x="22" y="33"/>
                  <a:pt x="26" y="34"/>
                </a:cubicBezTo>
                <a:cubicBezTo>
                  <a:pt x="30" y="37"/>
                  <a:pt x="33" y="38"/>
                  <a:pt x="37" y="41"/>
                </a:cubicBezTo>
                <a:cubicBezTo>
                  <a:pt x="41" y="44"/>
                  <a:pt x="43" y="46"/>
                  <a:pt x="47" y="48"/>
                </a:cubicBezTo>
                <a:cubicBezTo>
                  <a:pt x="50" y="48"/>
                  <a:pt x="52" y="48"/>
                  <a:pt x="55" y="49"/>
                </a:cubicBezTo>
                <a:cubicBezTo>
                  <a:pt x="64" y="53"/>
                  <a:pt x="67" y="58"/>
                  <a:pt x="76" y="60"/>
                </a:cubicBezTo>
                <a:cubicBezTo>
                  <a:pt x="81" y="61"/>
                  <a:pt x="83" y="65"/>
                  <a:pt x="86" y="69"/>
                </a:cubicBezTo>
                <a:cubicBezTo>
                  <a:pt x="86" y="70"/>
                  <a:pt x="87" y="70"/>
                  <a:pt x="87" y="70"/>
                </a:cubicBezTo>
                <a:cubicBezTo>
                  <a:pt x="90" y="73"/>
                  <a:pt x="93" y="74"/>
                  <a:pt x="97" y="74"/>
                </a:cubicBezTo>
                <a:cubicBezTo>
                  <a:pt x="95" y="79"/>
                  <a:pt x="92" y="81"/>
                  <a:pt x="87" y="84"/>
                </a:cubicBezTo>
                <a:cubicBezTo>
                  <a:pt x="84" y="86"/>
                  <a:pt x="83" y="88"/>
                  <a:pt x="81" y="91"/>
                </a:cubicBezTo>
                <a:cubicBezTo>
                  <a:pt x="86" y="94"/>
                  <a:pt x="89" y="96"/>
                  <a:pt x="94" y="98"/>
                </a:cubicBezTo>
                <a:cubicBezTo>
                  <a:pt x="94" y="103"/>
                  <a:pt x="92" y="106"/>
                  <a:pt x="90" y="110"/>
                </a:cubicBezTo>
                <a:cubicBezTo>
                  <a:pt x="89" y="113"/>
                  <a:pt x="89" y="116"/>
                  <a:pt x="86" y="117"/>
                </a:cubicBezTo>
                <a:cubicBezTo>
                  <a:pt x="84" y="118"/>
                  <a:pt x="83" y="118"/>
                  <a:pt x="80" y="118"/>
                </a:cubicBezTo>
                <a:cubicBezTo>
                  <a:pt x="74" y="118"/>
                  <a:pt x="71" y="115"/>
                  <a:pt x="64" y="114"/>
                </a:cubicBezTo>
                <a:cubicBezTo>
                  <a:pt x="64" y="127"/>
                  <a:pt x="64" y="127"/>
                  <a:pt x="64" y="127"/>
                </a:cubicBezTo>
                <a:cubicBezTo>
                  <a:pt x="68" y="131"/>
                  <a:pt x="71" y="135"/>
                  <a:pt x="76" y="135"/>
                </a:cubicBezTo>
                <a:cubicBezTo>
                  <a:pt x="80" y="135"/>
                  <a:pt x="83" y="133"/>
                  <a:pt x="87" y="132"/>
                </a:cubicBezTo>
                <a:cubicBezTo>
                  <a:pt x="90" y="131"/>
                  <a:pt x="91" y="128"/>
                  <a:pt x="94" y="126"/>
                </a:cubicBezTo>
                <a:cubicBezTo>
                  <a:pt x="97" y="124"/>
                  <a:pt x="100" y="124"/>
                  <a:pt x="102" y="122"/>
                </a:cubicBezTo>
                <a:cubicBezTo>
                  <a:pt x="104" y="120"/>
                  <a:pt x="103" y="118"/>
                  <a:pt x="104" y="116"/>
                </a:cubicBezTo>
                <a:cubicBezTo>
                  <a:pt x="105" y="113"/>
                  <a:pt x="105" y="112"/>
                  <a:pt x="105" y="109"/>
                </a:cubicBezTo>
                <a:cubicBezTo>
                  <a:pt x="105" y="107"/>
                  <a:pt x="104" y="106"/>
                  <a:pt x="104" y="104"/>
                </a:cubicBezTo>
                <a:cubicBezTo>
                  <a:pt x="104" y="99"/>
                  <a:pt x="105" y="94"/>
                  <a:pt x="109" y="91"/>
                </a:cubicBezTo>
                <a:cubicBezTo>
                  <a:pt x="111" y="89"/>
                  <a:pt x="113" y="90"/>
                  <a:pt x="115" y="89"/>
                </a:cubicBezTo>
                <a:cubicBezTo>
                  <a:pt x="117" y="88"/>
                  <a:pt x="117" y="86"/>
                  <a:pt x="118" y="85"/>
                </a:cubicBezTo>
                <a:cubicBezTo>
                  <a:pt x="120" y="82"/>
                  <a:pt x="121" y="81"/>
                  <a:pt x="121" y="78"/>
                </a:cubicBezTo>
                <a:cubicBezTo>
                  <a:pt x="121" y="74"/>
                  <a:pt x="118" y="72"/>
                  <a:pt x="117" y="67"/>
                </a:cubicBezTo>
                <a:cubicBezTo>
                  <a:pt x="116" y="66"/>
                  <a:pt x="117" y="66"/>
                  <a:pt x="117" y="64"/>
                </a:cubicBezTo>
                <a:cubicBezTo>
                  <a:pt x="117" y="64"/>
                  <a:pt x="116" y="64"/>
                  <a:pt x="116" y="63"/>
                </a:cubicBezTo>
                <a:cubicBezTo>
                  <a:pt x="116" y="62"/>
                  <a:pt x="117" y="61"/>
                  <a:pt x="117" y="59"/>
                </a:cubicBezTo>
                <a:cubicBezTo>
                  <a:pt x="117" y="52"/>
                  <a:pt x="112" y="49"/>
                  <a:pt x="112" y="42"/>
                </a:cubicBezTo>
                <a:cubicBezTo>
                  <a:pt x="112" y="40"/>
                  <a:pt x="115" y="40"/>
                  <a:pt x="117" y="38"/>
                </a:cubicBezTo>
                <a:cubicBezTo>
                  <a:pt x="119" y="37"/>
                  <a:pt x="120" y="35"/>
                  <a:pt x="120" y="32"/>
                </a:cubicBezTo>
                <a:cubicBezTo>
                  <a:pt x="120" y="24"/>
                  <a:pt x="113" y="21"/>
                  <a:pt x="109" y="14"/>
                </a:cubicBezTo>
                <a:cubicBezTo>
                  <a:pt x="107" y="11"/>
                  <a:pt x="107" y="8"/>
                  <a:pt x="105" y="4"/>
                </a:cubicBezTo>
                <a:cubicBezTo>
                  <a:pt x="103" y="2"/>
                  <a:pt x="101" y="1"/>
                  <a:pt x="100" y="0"/>
                </a:cubicBezTo>
                <a:cubicBezTo>
                  <a:pt x="100" y="0"/>
                  <a:pt x="100" y="0"/>
                  <a:pt x="100" y="0"/>
                </a:cubicBezTo>
                <a:cubicBezTo>
                  <a:pt x="192" y="30"/>
                  <a:pt x="285" y="57"/>
                  <a:pt x="378" y="79"/>
                </a:cubicBezTo>
                <a:cubicBezTo>
                  <a:pt x="378" y="79"/>
                  <a:pt x="378" y="79"/>
                  <a:pt x="378" y="79"/>
                </a:cubicBezTo>
                <a:cubicBezTo>
                  <a:pt x="331" y="296"/>
                  <a:pt x="331" y="296"/>
                  <a:pt x="331" y="296"/>
                </a:cubicBezTo>
                <a:close/>
              </a:path>
            </a:pathLst>
          </a:custGeom>
          <a:solidFill>
            <a:srgbClr val="EF3425"/>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1" name="Freeform 51"/>
          <p:cNvSpPr>
            <a:spLocks/>
          </p:cNvSpPr>
          <p:nvPr/>
        </p:nvSpPr>
        <p:spPr bwMode="auto">
          <a:xfrm>
            <a:off x="1531474" y="1893906"/>
            <a:ext cx="800478" cy="1323588"/>
          </a:xfrm>
          <a:custGeom>
            <a:avLst/>
            <a:gdLst/>
            <a:ahLst/>
            <a:cxnLst>
              <a:cxn ang="0">
                <a:pos x="153" y="11"/>
              </a:cxn>
              <a:cxn ang="0">
                <a:pos x="137" y="82"/>
              </a:cxn>
              <a:cxn ang="0">
                <a:pos x="146" y="111"/>
              </a:cxn>
              <a:cxn ang="0">
                <a:pos x="150" y="131"/>
              </a:cxn>
              <a:cxn ang="0">
                <a:pos x="162" y="149"/>
              </a:cxn>
              <a:cxn ang="0">
                <a:pos x="183" y="180"/>
              </a:cxn>
              <a:cxn ang="0">
                <a:pos x="195" y="190"/>
              </a:cxn>
              <a:cxn ang="0">
                <a:pos x="187" y="215"/>
              </a:cxn>
              <a:cxn ang="0">
                <a:pos x="185" y="233"/>
              </a:cxn>
              <a:cxn ang="0">
                <a:pos x="188" y="249"/>
              </a:cxn>
              <a:cxn ang="0">
                <a:pos x="177" y="255"/>
              </a:cxn>
              <a:cxn ang="0">
                <a:pos x="181" y="271"/>
              </a:cxn>
              <a:cxn ang="0">
                <a:pos x="187" y="276"/>
              </a:cxn>
              <a:cxn ang="0">
                <a:pos x="212" y="279"/>
              </a:cxn>
              <a:cxn ang="0">
                <a:pos x="221" y="317"/>
              </a:cxn>
              <a:cxn ang="0">
                <a:pos x="221" y="331"/>
              </a:cxn>
              <a:cxn ang="0">
                <a:pos x="229" y="345"/>
              </a:cxn>
              <a:cxn ang="0">
                <a:pos x="237" y="360"/>
              </a:cxn>
              <a:cxn ang="0">
                <a:pos x="245" y="371"/>
              </a:cxn>
              <a:cxn ang="0">
                <a:pos x="265" y="373"/>
              </a:cxn>
              <a:cxn ang="0">
                <a:pos x="274" y="368"/>
              </a:cxn>
              <a:cxn ang="0">
                <a:pos x="286" y="373"/>
              </a:cxn>
              <a:cxn ang="0">
                <a:pos x="307" y="374"/>
              </a:cxn>
              <a:cxn ang="0">
                <a:pos x="315" y="367"/>
              </a:cxn>
              <a:cxn ang="0">
                <a:pos x="324" y="364"/>
              </a:cxn>
              <a:cxn ang="0">
                <a:pos x="339" y="376"/>
              </a:cxn>
              <a:cxn ang="0">
                <a:pos x="316" y="559"/>
              </a:cxn>
              <a:cxn ang="0">
                <a:pos x="158" y="532"/>
              </a:cxn>
              <a:cxn ang="0">
                <a:pos x="0" y="498"/>
              </a:cxn>
              <a:cxn ang="0">
                <a:pos x="24" y="378"/>
              </a:cxn>
              <a:cxn ang="0">
                <a:pos x="32" y="352"/>
              </a:cxn>
              <a:cxn ang="0">
                <a:pos x="32" y="341"/>
              </a:cxn>
              <a:cxn ang="0">
                <a:pos x="31" y="313"/>
              </a:cxn>
              <a:cxn ang="0">
                <a:pos x="45" y="300"/>
              </a:cxn>
              <a:cxn ang="0">
                <a:pos x="55" y="284"/>
              </a:cxn>
              <a:cxn ang="0">
                <a:pos x="61" y="266"/>
              </a:cxn>
              <a:cxn ang="0">
                <a:pos x="73" y="238"/>
              </a:cxn>
              <a:cxn ang="0">
                <a:pos x="66" y="218"/>
              </a:cxn>
              <a:cxn ang="0">
                <a:pos x="58" y="217"/>
              </a:cxn>
            </a:cxnLst>
            <a:rect l="0" t="0" r="r" b="b"/>
            <a:pathLst>
              <a:path w="339" h="559">
                <a:moveTo>
                  <a:pt x="105" y="0"/>
                </a:moveTo>
                <a:cubicBezTo>
                  <a:pt x="121" y="4"/>
                  <a:pt x="137" y="8"/>
                  <a:pt x="153" y="11"/>
                </a:cubicBezTo>
                <a:cubicBezTo>
                  <a:pt x="153" y="11"/>
                  <a:pt x="153" y="11"/>
                  <a:pt x="153" y="11"/>
                </a:cubicBezTo>
                <a:cubicBezTo>
                  <a:pt x="137" y="82"/>
                  <a:pt x="137" y="82"/>
                  <a:pt x="137" y="82"/>
                </a:cubicBezTo>
                <a:cubicBezTo>
                  <a:pt x="139" y="90"/>
                  <a:pt x="141" y="94"/>
                  <a:pt x="142" y="101"/>
                </a:cubicBezTo>
                <a:cubicBezTo>
                  <a:pt x="143" y="105"/>
                  <a:pt x="145" y="107"/>
                  <a:pt x="146" y="111"/>
                </a:cubicBezTo>
                <a:cubicBezTo>
                  <a:pt x="147" y="116"/>
                  <a:pt x="148" y="119"/>
                  <a:pt x="149" y="125"/>
                </a:cubicBezTo>
                <a:cubicBezTo>
                  <a:pt x="150" y="127"/>
                  <a:pt x="149" y="128"/>
                  <a:pt x="150" y="131"/>
                </a:cubicBezTo>
                <a:cubicBezTo>
                  <a:pt x="152" y="135"/>
                  <a:pt x="154" y="137"/>
                  <a:pt x="157" y="140"/>
                </a:cubicBezTo>
                <a:cubicBezTo>
                  <a:pt x="159" y="143"/>
                  <a:pt x="160" y="146"/>
                  <a:pt x="162" y="149"/>
                </a:cubicBezTo>
                <a:cubicBezTo>
                  <a:pt x="165" y="157"/>
                  <a:pt x="167" y="162"/>
                  <a:pt x="171" y="169"/>
                </a:cubicBezTo>
                <a:cubicBezTo>
                  <a:pt x="174" y="174"/>
                  <a:pt x="178" y="176"/>
                  <a:pt x="183" y="180"/>
                </a:cubicBezTo>
                <a:cubicBezTo>
                  <a:pt x="186" y="182"/>
                  <a:pt x="188" y="183"/>
                  <a:pt x="191" y="185"/>
                </a:cubicBezTo>
                <a:cubicBezTo>
                  <a:pt x="193" y="186"/>
                  <a:pt x="195" y="187"/>
                  <a:pt x="195" y="190"/>
                </a:cubicBezTo>
                <a:cubicBezTo>
                  <a:pt x="195" y="193"/>
                  <a:pt x="194" y="194"/>
                  <a:pt x="193" y="197"/>
                </a:cubicBezTo>
                <a:cubicBezTo>
                  <a:pt x="192" y="204"/>
                  <a:pt x="189" y="208"/>
                  <a:pt x="187" y="215"/>
                </a:cubicBezTo>
                <a:cubicBezTo>
                  <a:pt x="186" y="219"/>
                  <a:pt x="183" y="221"/>
                  <a:pt x="183" y="226"/>
                </a:cubicBezTo>
                <a:cubicBezTo>
                  <a:pt x="183" y="229"/>
                  <a:pt x="184" y="230"/>
                  <a:pt x="185" y="233"/>
                </a:cubicBezTo>
                <a:cubicBezTo>
                  <a:pt x="188" y="238"/>
                  <a:pt x="190" y="242"/>
                  <a:pt x="190" y="248"/>
                </a:cubicBezTo>
                <a:cubicBezTo>
                  <a:pt x="190" y="249"/>
                  <a:pt x="189" y="249"/>
                  <a:pt x="188" y="249"/>
                </a:cubicBezTo>
                <a:cubicBezTo>
                  <a:pt x="186" y="251"/>
                  <a:pt x="185" y="251"/>
                  <a:pt x="183" y="252"/>
                </a:cubicBezTo>
                <a:cubicBezTo>
                  <a:pt x="180" y="254"/>
                  <a:pt x="179" y="255"/>
                  <a:pt x="177" y="255"/>
                </a:cubicBezTo>
                <a:cubicBezTo>
                  <a:pt x="177" y="258"/>
                  <a:pt x="179" y="260"/>
                  <a:pt x="180" y="263"/>
                </a:cubicBezTo>
                <a:cubicBezTo>
                  <a:pt x="180" y="266"/>
                  <a:pt x="180" y="268"/>
                  <a:pt x="181" y="271"/>
                </a:cubicBezTo>
                <a:cubicBezTo>
                  <a:pt x="181" y="272"/>
                  <a:pt x="181" y="274"/>
                  <a:pt x="182" y="275"/>
                </a:cubicBezTo>
                <a:cubicBezTo>
                  <a:pt x="183" y="276"/>
                  <a:pt x="185" y="276"/>
                  <a:pt x="187" y="276"/>
                </a:cubicBezTo>
                <a:cubicBezTo>
                  <a:pt x="195" y="276"/>
                  <a:pt x="198" y="271"/>
                  <a:pt x="206" y="271"/>
                </a:cubicBezTo>
                <a:cubicBezTo>
                  <a:pt x="210" y="271"/>
                  <a:pt x="211" y="275"/>
                  <a:pt x="212" y="279"/>
                </a:cubicBezTo>
                <a:cubicBezTo>
                  <a:pt x="212" y="285"/>
                  <a:pt x="212" y="289"/>
                  <a:pt x="214" y="294"/>
                </a:cubicBezTo>
                <a:cubicBezTo>
                  <a:pt x="217" y="303"/>
                  <a:pt x="221" y="308"/>
                  <a:pt x="221" y="317"/>
                </a:cubicBezTo>
                <a:cubicBezTo>
                  <a:pt x="221" y="320"/>
                  <a:pt x="220" y="322"/>
                  <a:pt x="220" y="326"/>
                </a:cubicBezTo>
                <a:cubicBezTo>
                  <a:pt x="220" y="328"/>
                  <a:pt x="220" y="329"/>
                  <a:pt x="221" y="331"/>
                </a:cubicBezTo>
                <a:cubicBezTo>
                  <a:pt x="221" y="333"/>
                  <a:pt x="223" y="333"/>
                  <a:pt x="224" y="335"/>
                </a:cubicBezTo>
                <a:cubicBezTo>
                  <a:pt x="226" y="339"/>
                  <a:pt x="227" y="341"/>
                  <a:pt x="229" y="345"/>
                </a:cubicBezTo>
                <a:cubicBezTo>
                  <a:pt x="231" y="346"/>
                  <a:pt x="232" y="347"/>
                  <a:pt x="233" y="348"/>
                </a:cubicBezTo>
                <a:cubicBezTo>
                  <a:pt x="235" y="352"/>
                  <a:pt x="235" y="356"/>
                  <a:pt x="237" y="360"/>
                </a:cubicBezTo>
                <a:cubicBezTo>
                  <a:pt x="238" y="362"/>
                  <a:pt x="239" y="363"/>
                  <a:pt x="241" y="366"/>
                </a:cubicBezTo>
                <a:cubicBezTo>
                  <a:pt x="242" y="368"/>
                  <a:pt x="242" y="371"/>
                  <a:pt x="245" y="371"/>
                </a:cubicBezTo>
                <a:cubicBezTo>
                  <a:pt x="248" y="371"/>
                  <a:pt x="250" y="368"/>
                  <a:pt x="254" y="368"/>
                </a:cubicBezTo>
                <a:cubicBezTo>
                  <a:pt x="259" y="368"/>
                  <a:pt x="260" y="373"/>
                  <a:pt x="265" y="373"/>
                </a:cubicBezTo>
                <a:cubicBezTo>
                  <a:pt x="267" y="373"/>
                  <a:pt x="269" y="372"/>
                  <a:pt x="270" y="371"/>
                </a:cubicBezTo>
                <a:cubicBezTo>
                  <a:pt x="271" y="370"/>
                  <a:pt x="272" y="368"/>
                  <a:pt x="274" y="368"/>
                </a:cubicBezTo>
                <a:cubicBezTo>
                  <a:pt x="276" y="368"/>
                  <a:pt x="276" y="369"/>
                  <a:pt x="278" y="370"/>
                </a:cubicBezTo>
                <a:cubicBezTo>
                  <a:pt x="281" y="371"/>
                  <a:pt x="282" y="372"/>
                  <a:pt x="286" y="373"/>
                </a:cubicBezTo>
                <a:cubicBezTo>
                  <a:pt x="291" y="374"/>
                  <a:pt x="294" y="374"/>
                  <a:pt x="299" y="374"/>
                </a:cubicBezTo>
                <a:cubicBezTo>
                  <a:pt x="302" y="374"/>
                  <a:pt x="304" y="374"/>
                  <a:pt x="307" y="374"/>
                </a:cubicBezTo>
                <a:cubicBezTo>
                  <a:pt x="309" y="373"/>
                  <a:pt x="309" y="372"/>
                  <a:pt x="311" y="371"/>
                </a:cubicBezTo>
                <a:cubicBezTo>
                  <a:pt x="312" y="370"/>
                  <a:pt x="314" y="369"/>
                  <a:pt x="315" y="367"/>
                </a:cubicBezTo>
                <a:cubicBezTo>
                  <a:pt x="316" y="365"/>
                  <a:pt x="316" y="360"/>
                  <a:pt x="319" y="360"/>
                </a:cubicBezTo>
                <a:cubicBezTo>
                  <a:pt x="321" y="360"/>
                  <a:pt x="323" y="362"/>
                  <a:pt x="324" y="364"/>
                </a:cubicBezTo>
                <a:cubicBezTo>
                  <a:pt x="326" y="366"/>
                  <a:pt x="327" y="368"/>
                  <a:pt x="329" y="369"/>
                </a:cubicBezTo>
                <a:cubicBezTo>
                  <a:pt x="332" y="372"/>
                  <a:pt x="336" y="373"/>
                  <a:pt x="339" y="376"/>
                </a:cubicBezTo>
                <a:cubicBezTo>
                  <a:pt x="339" y="376"/>
                  <a:pt x="339" y="376"/>
                  <a:pt x="339" y="376"/>
                </a:cubicBezTo>
                <a:cubicBezTo>
                  <a:pt x="316" y="559"/>
                  <a:pt x="316" y="559"/>
                  <a:pt x="316" y="559"/>
                </a:cubicBezTo>
                <a:cubicBezTo>
                  <a:pt x="316" y="559"/>
                  <a:pt x="316" y="559"/>
                  <a:pt x="316" y="559"/>
                </a:cubicBezTo>
                <a:cubicBezTo>
                  <a:pt x="158" y="532"/>
                  <a:pt x="158" y="532"/>
                  <a:pt x="158" y="532"/>
                </a:cubicBezTo>
                <a:cubicBezTo>
                  <a:pt x="158" y="532"/>
                  <a:pt x="158" y="532"/>
                  <a:pt x="158" y="532"/>
                </a:cubicBezTo>
                <a:cubicBezTo>
                  <a:pt x="0" y="498"/>
                  <a:pt x="0" y="498"/>
                  <a:pt x="0" y="498"/>
                </a:cubicBezTo>
                <a:cubicBezTo>
                  <a:pt x="0" y="498"/>
                  <a:pt x="0" y="498"/>
                  <a:pt x="0" y="498"/>
                </a:cubicBezTo>
                <a:cubicBezTo>
                  <a:pt x="24" y="378"/>
                  <a:pt x="24" y="378"/>
                  <a:pt x="24" y="378"/>
                </a:cubicBezTo>
                <a:cubicBezTo>
                  <a:pt x="24" y="372"/>
                  <a:pt x="26" y="369"/>
                  <a:pt x="29" y="364"/>
                </a:cubicBezTo>
                <a:cubicBezTo>
                  <a:pt x="31" y="360"/>
                  <a:pt x="31" y="357"/>
                  <a:pt x="32" y="352"/>
                </a:cubicBezTo>
                <a:cubicBezTo>
                  <a:pt x="32" y="349"/>
                  <a:pt x="34" y="347"/>
                  <a:pt x="34" y="344"/>
                </a:cubicBezTo>
                <a:cubicBezTo>
                  <a:pt x="34" y="343"/>
                  <a:pt x="33" y="342"/>
                  <a:pt x="32" y="341"/>
                </a:cubicBezTo>
                <a:cubicBezTo>
                  <a:pt x="30" y="340"/>
                  <a:pt x="25" y="342"/>
                  <a:pt x="24" y="339"/>
                </a:cubicBezTo>
                <a:cubicBezTo>
                  <a:pt x="22" y="329"/>
                  <a:pt x="27" y="323"/>
                  <a:pt x="31" y="313"/>
                </a:cubicBezTo>
                <a:cubicBezTo>
                  <a:pt x="33" y="308"/>
                  <a:pt x="38" y="307"/>
                  <a:pt x="42" y="304"/>
                </a:cubicBezTo>
                <a:cubicBezTo>
                  <a:pt x="44" y="303"/>
                  <a:pt x="44" y="301"/>
                  <a:pt x="45" y="300"/>
                </a:cubicBezTo>
                <a:cubicBezTo>
                  <a:pt x="47" y="297"/>
                  <a:pt x="49" y="295"/>
                  <a:pt x="51" y="292"/>
                </a:cubicBezTo>
                <a:cubicBezTo>
                  <a:pt x="53" y="289"/>
                  <a:pt x="55" y="287"/>
                  <a:pt x="55" y="284"/>
                </a:cubicBezTo>
                <a:cubicBezTo>
                  <a:pt x="56" y="279"/>
                  <a:pt x="55" y="276"/>
                  <a:pt x="57" y="272"/>
                </a:cubicBezTo>
                <a:cubicBezTo>
                  <a:pt x="58" y="270"/>
                  <a:pt x="59" y="268"/>
                  <a:pt x="61" y="266"/>
                </a:cubicBezTo>
                <a:cubicBezTo>
                  <a:pt x="64" y="262"/>
                  <a:pt x="67" y="261"/>
                  <a:pt x="70" y="257"/>
                </a:cubicBezTo>
                <a:cubicBezTo>
                  <a:pt x="74" y="251"/>
                  <a:pt x="73" y="246"/>
                  <a:pt x="73" y="238"/>
                </a:cubicBezTo>
                <a:cubicBezTo>
                  <a:pt x="73" y="234"/>
                  <a:pt x="74" y="232"/>
                  <a:pt x="73" y="228"/>
                </a:cubicBezTo>
                <a:cubicBezTo>
                  <a:pt x="71" y="223"/>
                  <a:pt x="68" y="222"/>
                  <a:pt x="66" y="218"/>
                </a:cubicBezTo>
                <a:cubicBezTo>
                  <a:pt x="64" y="217"/>
                  <a:pt x="61" y="218"/>
                  <a:pt x="58" y="217"/>
                </a:cubicBezTo>
                <a:cubicBezTo>
                  <a:pt x="58" y="217"/>
                  <a:pt x="58" y="217"/>
                  <a:pt x="58" y="217"/>
                </a:cubicBezTo>
                <a:cubicBezTo>
                  <a:pt x="105" y="0"/>
                  <a:pt x="105" y="0"/>
                  <a:pt x="105" y="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2" name="Freeform 52"/>
          <p:cNvSpPr>
            <a:spLocks/>
          </p:cNvSpPr>
          <p:nvPr/>
        </p:nvSpPr>
        <p:spPr bwMode="auto">
          <a:xfrm>
            <a:off x="633675" y="2142077"/>
            <a:ext cx="1072980" cy="931866"/>
          </a:xfrm>
          <a:custGeom>
            <a:avLst/>
            <a:gdLst/>
            <a:ahLst/>
            <a:cxnLst>
              <a:cxn ang="0">
                <a:pos x="403" y="274"/>
              </a:cxn>
              <a:cxn ang="0">
                <a:pos x="411" y="248"/>
              </a:cxn>
              <a:cxn ang="0">
                <a:pos x="411" y="237"/>
              </a:cxn>
              <a:cxn ang="0">
                <a:pos x="410" y="209"/>
              </a:cxn>
              <a:cxn ang="0">
                <a:pos x="424" y="196"/>
              </a:cxn>
              <a:cxn ang="0">
                <a:pos x="434" y="180"/>
              </a:cxn>
              <a:cxn ang="0">
                <a:pos x="440" y="162"/>
              </a:cxn>
              <a:cxn ang="0">
                <a:pos x="452" y="134"/>
              </a:cxn>
              <a:cxn ang="0">
                <a:pos x="445" y="114"/>
              </a:cxn>
              <a:cxn ang="0">
                <a:pos x="437" y="113"/>
              </a:cxn>
              <a:cxn ang="0">
                <a:pos x="336" y="87"/>
              </a:cxn>
              <a:cxn ang="0">
                <a:pos x="269" y="79"/>
              </a:cxn>
              <a:cxn ang="0">
                <a:pos x="235" y="70"/>
              </a:cxn>
              <a:cxn ang="0">
                <a:pos x="217" y="65"/>
              </a:cxn>
              <a:cxn ang="0">
                <a:pos x="182" y="61"/>
              </a:cxn>
              <a:cxn ang="0">
                <a:pos x="155" y="53"/>
              </a:cxn>
              <a:cxn ang="0">
                <a:pos x="152" y="38"/>
              </a:cxn>
              <a:cxn ang="0">
                <a:pos x="138" y="11"/>
              </a:cxn>
              <a:cxn ang="0">
                <a:pos x="125" y="6"/>
              </a:cxn>
              <a:cxn ang="0">
                <a:pos x="105" y="0"/>
              </a:cxn>
              <a:cxn ang="0">
                <a:pos x="96" y="26"/>
              </a:cxn>
              <a:cxn ang="0">
                <a:pos x="93" y="41"/>
              </a:cxn>
              <a:cxn ang="0">
                <a:pos x="90" y="51"/>
              </a:cxn>
              <a:cxn ang="0">
                <a:pos x="82" y="67"/>
              </a:cxn>
              <a:cxn ang="0">
                <a:pos x="69" y="94"/>
              </a:cxn>
              <a:cxn ang="0">
                <a:pos x="49" y="141"/>
              </a:cxn>
              <a:cxn ang="0">
                <a:pos x="44" y="152"/>
              </a:cxn>
              <a:cxn ang="0">
                <a:pos x="30" y="175"/>
              </a:cxn>
              <a:cxn ang="0">
                <a:pos x="21" y="184"/>
              </a:cxn>
              <a:cxn ang="0">
                <a:pos x="18" y="198"/>
              </a:cxn>
              <a:cxn ang="0">
                <a:pos x="6" y="219"/>
              </a:cxn>
              <a:cxn ang="0">
                <a:pos x="4" y="243"/>
              </a:cxn>
              <a:cxn ang="0">
                <a:pos x="0" y="269"/>
              </a:cxn>
              <a:cxn ang="0">
                <a:pos x="1" y="283"/>
              </a:cxn>
              <a:cxn ang="0">
                <a:pos x="222" y="352"/>
              </a:cxn>
              <a:cxn ang="0">
                <a:pos x="379" y="394"/>
              </a:cxn>
            </a:cxnLst>
            <a:rect l="0" t="0" r="r" b="b"/>
            <a:pathLst>
              <a:path w="453" h="394">
                <a:moveTo>
                  <a:pt x="379" y="394"/>
                </a:moveTo>
                <a:cubicBezTo>
                  <a:pt x="403" y="274"/>
                  <a:pt x="403" y="274"/>
                  <a:pt x="403" y="274"/>
                </a:cubicBezTo>
                <a:cubicBezTo>
                  <a:pt x="403" y="268"/>
                  <a:pt x="405" y="265"/>
                  <a:pt x="408" y="260"/>
                </a:cubicBezTo>
                <a:cubicBezTo>
                  <a:pt x="410" y="256"/>
                  <a:pt x="410" y="253"/>
                  <a:pt x="411" y="248"/>
                </a:cubicBezTo>
                <a:cubicBezTo>
                  <a:pt x="411" y="245"/>
                  <a:pt x="413" y="243"/>
                  <a:pt x="413" y="240"/>
                </a:cubicBezTo>
                <a:cubicBezTo>
                  <a:pt x="413" y="239"/>
                  <a:pt x="412" y="238"/>
                  <a:pt x="411" y="237"/>
                </a:cubicBezTo>
                <a:cubicBezTo>
                  <a:pt x="409" y="236"/>
                  <a:pt x="404" y="238"/>
                  <a:pt x="403" y="235"/>
                </a:cubicBezTo>
                <a:cubicBezTo>
                  <a:pt x="401" y="225"/>
                  <a:pt x="406" y="219"/>
                  <a:pt x="410" y="209"/>
                </a:cubicBezTo>
                <a:cubicBezTo>
                  <a:pt x="412" y="204"/>
                  <a:pt x="417" y="203"/>
                  <a:pt x="421" y="200"/>
                </a:cubicBezTo>
                <a:cubicBezTo>
                  <a:pt x="423" y="199"/>
                  <a:pt x="423" y="197"/>
                  <a:pt x="424" y="196"/>
                </a:cubicBezTo>
                <a:cubicBezTo>
                  <a:pt x="426" y="193"/>
                  <a:pt x="428" y="191"/>
                  <a:pt x="430" y="188"/>
                </a:cubicBezTo>
                <a:cubicBezTo>
                  <a:pt x="432" y="185"/>
                  <a:pt x="434" y="183"/>
                  <a:pt x="434" y="180"/>
                </a:cubicBezTo>
                <a:cubicBezTo>
                  <a:pt x="435" y="175"/>
                  <a:pt x="434" y="172"/>
                  <a:pt x="436" y="168"/>
                </a:cubicBezTo>
                <a:cubicBezTo>
                  <a:pt x="437" y="166"/>
                  <a:pt x="438" y="164"/>
                  <a:pt x="440" y="162"/>
                </a:cubicBezTo>
                <a:cubicBezTo>
                  <a:pt x="443" y="158"/>
                  <a:pt x="446" y="157"/>
                  <a:pt x="449" y="153"/>
                </a:cubicBezTo>
                <a:cubicBezTo>
                  <a:pt x="453" y="147"/>
                  <a:pt x="452" y="142"/>
                  <a:pt x="452" y="134"/>
                </a:cubicBezTo>
                <a:cubicBezTo>
                  <a:pt x="452" y="130"/>
                  <a:pt x="453" y="128"/>
                  <a:pt x="452" y="124"/>
                </a:cubicBezTo>
                <a:cubicBezTo>
                  <a:pt x="450" y="119"/>
                  <a:pt x="447" y="118"/>
                  <a:pt x="445" y="114"/>
                </a:cubicBezTo>
                <a:cubicBezTo>
                  <a:pt x="443" y="113"/>
                  <a:pt x="440" y="114"/>
                  <a:pt x="437" y="113"/>
                </a:cubicBezTo>
                <a:cubicBezTo>
                  <a:pt x="437" y="113"/>
                  <a:pt x="437" y="113"/>
                  <a:pt x="437" y="113"/>
                </a:cubicBezTo>
                <a:cubicBezTo>
                  <a:pt x="340" y="85"/>
                  <a:pt x="340" y="85"/>
                  <a:pt x="340" y="85"/>
                </a:cubicBezTo>
                <a:cubicBezTo>
                  <a:pt x="338" y="85"/>
                  <a:pt x="337" y="86"/>
                  <a:pt x="336" y="87"/>
                </a:cubicBezTo>
                <a:cubicBezTo>
                  <a:pt x="320" y="94"/>
                  <a:pt x="309" y="84"/>
                  <a:pt x="292" y="81"/>
                </a:cubicBezTo>
                <a:cubicBezTo>
                  <a:pt x="283" y="80"/>
                  <a:pt x="278" y="81"/>
                  <a:pt x="269" y="79"/>
                </a:cubicBezTo>
                <a:cubicBezTo>
                  <a:pt x="259" y="78"/>
                  <a:pt x="255" y="68"/>
                  <a:pt x="245" y="68"/>
                </a:cubicBezTo>
                <a:cubicBezTo>
                  <a:pt x="241" y="68"/>
                  <a:pt x="238" y="68"/>
                  <a:pt x="235" y="70"/>
                </a:cubicBezTo>
                <a:cubicBezTo>
                  <a:pt x="233" y="71"/>
                  <a:pt x="232" y="73"/>
                  <a:pt x="229" y="73"/>
                </a:cubicBezTo>
                <a:cubicBezTo>
                  <a:pt x="223" y="73"/>
                  <a:pt x="222" y="67"/>
                  <a:pt x="217" y="65"/>
                </a:cubicBezTo>
                <a:cubicBezTo>
                  <a:pt x="212" y="63"/>
                  <a:pt x="210" y="61"/>
                  <a:pt x="205" y="61"/>
                </a:cubicBezTo>
                <a:cubicBezTo>
                  <a:pt x="197" y="61"/>
                  <a:pt x="190" y="61"/>
                  <a:pt x="182" y="61"/>
                </a:cubicBezTo>
                <a:cubicBezTo>
                  <a:pt x="176" y="61"/>
                  <a:pt x="172" y="59"/>
                  <a:pt x="166" y="57"/>
                </a:cubicBezTo>
                <a:cubicBezTo>
                  <a:pt x="162" y="55"/>
                  <a:pt x="158" y="57"/>
                  <a:pt x="155" y="53"/>
                </a:cubicBezTo>
                <a:cubicBezTo>
                  <a:pt x="154" y="52"/>
                  <a:pt x="154" y="50"/>
                  <a:pt x="154" y="49"/>
                </a:cubicBezTo>
                <a:cubicBezTo>
                  <a:pt x="152" y="45"/>
                  <a:pt x="152" y="42"/>
                  <a:pt x="152" y="38"/>
                </a:cubicBezTo>
                <a:cubicBezTo>
                  <a:pt x="152" y="30"/>
                  <a:pt x="153" y="25"/>
                  <a:pt x="149" y="18"/>
                </a:cubicBezTo>
                <a:cubicBezTo>
                  <a:pt x="147" y="14"/>
                  <a:pt x="142" y="13"/>
                  <a:pt x="138" y="11"/>
                </a:cubicBezTo>
                <a:cubicBezTo>
                  <a:pt x="135" y="9"/>
                  <a:pt x="135" y="4"/>
                  <a:pt x="132" y="3"/>
                </a:cubicBezTo>
                <a:cubicBezTo>
                  <a:pt x="129" y="2"/>
                  <a:pt x="128" y="6"/>
                  <a:pt x="125" y="6"/>
                </a:cubicBezTo>
                <a:cubicBezTo>
                  <a:pt x="125" y="6"/>
                  <a:pt x="125" y="6"/>
                  <a:pt x="125" y="6"/>
                </a:cubicBezTo>
                <a:cubicBezTo>
                  <a:pt x="118" y="2"/>
                  <a:pt x="112" y="3"/>
                  <a:pt x="105" y="0"/>
                </a:cubicBezTo>
                <a:cubicBezTo>
                  <a:pt x="103" y="4"/>
                  <a:pt x="103" y="7"/>
                  <a:pt x="101" y="12"/>
                </a:cubicBezTo>
                <a:cubicBezTo>
                  <a:pt x="99" y="17"/>
                  <a:pt x="97" y="20"/>
                  <a:pt x="96" y="26"/>
                </a:cubicBezTo>
                <a:cubicBezTo>
                  <a:pt x="96" y="28"/>
                  <a:pt x="97" y="29"/>
                  <a:pt x="97" y="31"/>
                </a:cubicBezTo>
                <a:cubicBezTo>
                  <a:pt x="96" y="35"/>
                  <a:pt x="94" y="37"/>
                  <a:pt x="93" y="41"/>
                </a:cubicBezTo>
                <a:cubicBezTo>
                  <a:pt x="93" y="43"/>
                  <a:pt x="94" y="45"/>
                  <a:pt x="93" y="47"/>
                </a:cubicBezTo>
                <a:cubicBezTo>
                  <a:pt x="92" y="49"/>
                  <a:pt x="90" y="49"/>
                  <a:pt x="90" y="51"/>
                </a:cubicBezTo>
                <a:cubicBezTo>
                  <a:pt x="90" y="53"/>
                  <a:pt x="90" y="55"/>
                  <a:pt x="89" y="57"/>
                </a:cubicBezTo>
                <a:cubicBezTo>
                  <a:pt x="88" y="61"/>
                  <a:pt x="85" y="63"/>
                  <a:pt x="82" y="67"/>
                </a:cubicBezTo>
                <a:cubicBezTo>
                  <a:pt x="77" y="74"/>
                  <a:pt x="75" y="79"/>
                  <a:pt x="72" y="88"/>
                </a:cubicBezTo>
                <a:cubicBezTo>
                  <a:pt x="71" y="90"/>
                  <a:pt x="70" y="91"/>
                  <a:pt x="69" y="94"/>
                </a:cubicBezTo>
                <a:cubicBezTo>
                  <a:pt x="65" y="103"/>
                  <a:pt x="66" y="108"/>
                  <a:pt x="62" y="117"/>
                </a:cubicBezTo>
                <a:cubicBezTo>
                  <a:pt x="58" y="127"/>
                  <a:pt x="54" y="131"/>
                  <a:pt x="49" y="141"/>
                </a:cubicBezTo>
                <a:cubicBezTo>
                  <a:pt x="47" y="144"/>
                  <a:pt x="45" y="145"/>
                  <a:pt x="44" y="148"/>
                </a:cubicBezTo>
                <a:cubicBezTo>
                  <a:pt x="44" y="149"/>
                  <a:pt x="44" y="150"/>
                  <a:pt x="44" y="152"/>
                </a:cubicBezTo>
                <a:cubicBezTo>
                  <a:pt x="42" y="156"/>
                  <a:pt x="40" y="159"/>
                  <a:pt x="38" y="163"/>
                </a:cubicBezTo>
                <a:cubicBezTo>
                  <a:pt x="35" y="168"/>
                  <a:pt x="34" y="171"/>
                  <a:pt x="30" y="175"/>
                </a:cubicBezTo>
                <a:cubicBezTo>
                  <a:pt x="27" y="178"/>
                  <a:pt x="24" y="179"/>
                  <a:pt x="23" y="182"/>
                </a:cubicBezTo>
                <a:cubicBezTo>
                  <a:pt x="22" y="183"/>
                  <a:pt x="21" y="183"/>
                  <a:pt x="21" y="184"/>
                </a:cubicBezTo>
                <a:cubicBezTo>
                  <a:pt x="21" y="186"/>
                  <a:pt x="22" y="187"/>
                  <a:pt x="22" y="189"/>
                </a:cubicBezTo>
                <a:cubicBezTo>
                  <a:pt x="22" y="193"/>
                  <a:pt x="20" y="195"/>
                  <a:pt x="18" y="198"/>
                </a:cubicBezTo>
                <a:cubicBezTo>
                  <a:pt x="14" y="203"/>
                  <a:pt x="11" y="205"/>
                  <a:pt x="9" y="211"/>
                </a:cubicBezTo>
                <a:cubicBezTo>
                  <a:pt x="7" y="214"/>
                  <a:pt x="6" y="216"/>
                  <a:pt x="6" y="219"/>
                </a:cubicBezTo>
                <a:cubicBezTo>
                  <a:pt x="6" y="223"/>
                  <a:pt x="7" y="225"/>
                  <a:pt x="7" y="229"/>
                </a:cubicBezTo>
                <a:cubicBezTo>
                  <a:pt x="7" y="234"/>
                  <a:pt x="6" y="237"/>
                  <a:pt x="4" y="243"/>
                </a:cubicBezTo>
                <a:cubicBezTo>
                  <a:pt x="4" y="245"/>
                  <a:pt x="2" y="246"/>
                  <a:pt x="2" y="248"/>
                </a:cubicBezTo>
                <a:cubicBezTo>
                  <a:pt x="0" y="256"/>
                  <a:pt x="0" y="261"/>
                  <a:pt x="0" y="269"/>
                </a:cubicBezTo>
                <a:cubicBezTo>
                  <a:pt x="0" y="273"/>
                  <a:pt x="2" y="276"/>
                  <a:pt x="2" y="280"/>
                </a:cubicBezTo>
                <a:cubicBezTo>
                  <a:pt x="2" y="281"/>
                  <a:pt x="2" y="282"/>
                  <a:pt x="1" y="283"/>
                </a:cubicBezTo>
                <a:cubicBezTo>
                  <a:pt x="1" y="283"/>
                  <a:pt x="1" y="283"/>
                  <a:pt x="1" y="283"/>
                </a:cubicBezTo>
                <a:cubicBezTo>
                  <a:pt x="76" y="309"/>
                  <a:pt x="150" y="332"/>
                  <a:pt x="222" y="352"/>
                </a:cubicBezTo>
                <a:cubicBezTo>
                  <a:pt x="222" y="352"/>
                  <a:pt x="222" y="352"/>
                  <a:pt x="222" y="352"/>
                </a:cubicBezTo>
                <a:cubicBezTo>
                  <a:pt x="273" y="367"/>
                  <a:pt x="325" y="381"/>
                  <a:pt x="379" y="394"/>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3" name="Freeform 53"/>
          <p:cNvSpPr>
            <a:spLocks noEditPoints="1"/>
          </p:cNvSpPr>
          <p:nvPr/>
        </p:nvSpPr>
        <p:spPr bwMode="auto">
          <a:xfrm>
            <a:off x="295476" y="4767356"/>
            <a:ext cx="1498766" cy="1304124"/>
          </a:xfrm>
          <a:custGeom>
            <a:avLst/>
            <a:gdLst/>
            <a:ahLst/>
            <a:cxnLst>
              <a:cxn ang="0">
                <a:pos x="484" y="395"/>
              </a:cxn>
              <a:cxn ang="0">
                <a:pos x="522" y="395"/>
              </a:cxn>
              <a:cxn ang="0">
                <a:pos x="579" y="456"/>
              </a:cxn>
              <a:cxn ang="0">
                <a:pos x="632" y="517"/>
              </a:cxn>
              <a:cxn ang="0">
                <a:pos x="615" y="526"/>
              </a:cxn>
              <a:cxn ang="0">
                <a:pos x="590" y="493"/>
              </a:cxn>
              <a:cxn ang="0">
                <a:pos x="556" y="445"/>
              </a:cxn>
              <a:cxn ang="0">
                <a:pos x="533" y="438"/>
              </a:cxn>
              <a:cxn ang="0">
                <a:pos x="518" y="430"/>
              </a:cxn>
              <a:cxn ang="0">
                <a:pos x="488" y="416"/>
              </a:cxn>
              <a:cxn ang="0">
                <a:pos x="462" y="392"/>
              </a:cxn>
              <a:cxn ang="0">
                <a:pos x="429" y="383"/>
              </a:cxn>
              <a:cxn ang="0">
                <a:pos x="374" y="361"/>
              </a:cxn>
              <a:cxn ang="0">
                <a:pos x="337" y="338"/>
              </a:cxn>
              <a:cxn ang="0">
                <a:pos x="270" y="384"/>
              </a:cxn>
              <a:cxn ang="0">
                <a:pos x="279" y="352"/>
              </a:cxn>
              <a:cxn ang="0">
                <a:pos x="306" y="327"/>
              </a:cxn>
              <a:cxn ang="0">
                <a:pos x="243" y="363"/>
              </a:cxn>
              <a:cxn ang="0">
                <a:pos x="215" y="409"/>
              </a:cxn>
              <a:cxn ang="0">
                <a:pos x="143" y="442"/>
              </a:cxn>
              <a:cxn ang="0">
                <a:pos x="70" y="446"/>
              </a:cxn>
              <a:cxn ang="0">
                <a:pos x="48" y="451"/>
              </a:cxn>
              <a:cxn ang="0">
                <a:pos x="123" y="425"/>
              </a:cxn>
              <a:cxn ang="0">
                <a:pos x="177" y="373"/>
              </a:cxn>
              <a:cxn ang="0">
                <a:pos x="150" y="366"/>
              </a:cxn>
              <a:cxn ang="0">
                <a:pos x="106" y="357"/>
              </a:cxn>
              <a:cxn ang="0">
                <a:pos x="109" y="309"/>
              </a:cxn>
              <a:cxn ang="0">
                <a:pos x="78" y="279"/>
              </a:cxn>
              <a:cxn ang="0">
                <a:pos x="92" y="274"/>
              </a:cxn>
              <a:cxn ang="0">
                <a:pos x="118" y="211"/>
              </a:cxn>
              <a:cxn ang="0">
                <a:pos x="167" y="213"/>
              </a:cxn>
              <a:cxn ang="0">
                <a:pos x="170" y="178"/>
              </a:cxn>
              <a:cxn ang="0">
                <a:pos x="121" y="151"/>
              </a:cxn>
              <a:cxn ang="0">
                <a:pos x="121" y="122"/>
              </a:cxn>
              <a:cxn ang="0">
                <a:pos x="173" y="112"/>
              </a:cxn>
              <a:cxn ang="0">
                <a:pos x="208" y="129"/>
              </a:cxn>
              <a:cxn ang="0">
                <a:pos x="228" y="137"/>
              </a:cxn>
              <a:cxn ang="0">
                <a:pos x="190" y="97"/>
              </a:cxn>
              <a:cxn ang="0">
                <a:pos x="194" y="38"/>
              </a:cxn>
              <a:cxn ang="0">
                <a:pos x="277" y="13"/>
              </a:cxn>
              <a:cxn ang="0">
                <a:pos x="319" y="4"/>
              </a:cxn>
              <a:cxn ang="0">
                <a:pos x="361" y="18"/>
              </a:cxn>
              <a:cxn ang="0">
                <a:pos x="420" y="52"/>
              </a:cxn>
              <a:cxn ang="0">
                <a:pos x="584" y="504"/>
              </a:cxn>
              <a:cxn ang="0">
                <a:pos x="607" y="533"/>
              </a:cxn>
              <a:cxn ang="0">
                <a:pos x="572" y="513"/>
              </a:cxn>
              <a:cxn ang="0">
                <a:pos x="584" y="540"/>
              </a:cxn>
              <a:cxn ang="0">
                <a:pos x="587" y="522"/>
              </a:cxn>
              <a:cxn ang="0">
                <a:pos x="556" y="506"/>
              </a:cxn>
              <a:cxn ang="0">
                <a:pos x="560" y="479"/>
              </a:cxn>
              <a:cxn ang="0">
                <a:pos x="547" y="486"/>
              </a:cxn>
              <a:cxn ang="0">
                <a:pos x="551" y="468"/>
              </a:cxn>
              <a:cxn ang="0">
                <a:pos x="517" y="452"/>
              </a:cxn>
              <a:cxn ang="0">
                <a:pos x="538" y="451"/>
              </a:cxn>
              <a:cxn ang="0">
                <a:pos x="237" y="414"/>
              </a:cxn>
              <a:cxn ang="0">
                <a:pos x="220" y="431"/>
              </a:cxn>
              <a:cxn ang="0">
                <a:pos x="214" y="440"/>
              </a:cxn>
              <a:cxn ang="0">
                <a:pos x="243" y="427"/>
              </a:cxn>
              <a:cxn ang="0">
                <a:pos x="5" y="461"/>
              </a:cxn>
              <a:cxn ang="0">
                <a:pos x="44" y="282"/>
              </a:cxn>
              <a:cxn ang="0">
                <a:pos x="42" y="148"/>
              </a:cxn>
              <a:cxn ang="0">
                <a:pos x="67" y="178"/>
              </a:cxn>
            </a:cxnLst>
            <a:rect l="0" t="0" r="r" b="b"/>
            <a:pathLst>
              <a:path w="633" h="551">
                <a:moveTo>
                  <a:pt x="480" y="71"/>
                </a:moveTo>
                <a:cubicBezTo>
                  <a:pt x="444" y="369"/>
                  <a:pt x="444" y="369"/>
                  <a:pt x="444" y="369"/>
                </a:cubicBezTo>
                <a:cubicBezTo>
                  <a:pt x="449" y="372"/>
                  <a:pt x="452" y="374"/>
                  <a:pt x="458" y="375"/>
                </a:cubicBezTo>
                <a:cubicBezTo>
                  <a:pt x="459" y="376"/>
                  <a:pt x="460" y="377"/>
                  <a:pt x="462" y="377"/>
                </a:cubicBezTo>
                <a:cubicBezTo>
                  <a:pt x="464" y="377"/>
                  <a:pt x="465" y="373"/>
                  <a:pt x="467" y="373"/>
                </a:cubicBezTo>
                <a:cubicBezTo>
                  <a:pt x="469" y="373"/>
                  <a:pt x="471" y="373"/>
                  <a:pt x="473" y="374"/>
                </a:cubicBezTo>
                <a:cubicBezTo>
                  <a:pt x="475" y="376"/>
                  <a:pt x="473" y="379"/>
                  <a:pt x="475" y="382"/>
                </a:cubicBezTo>
                <a:cubicBezTo>
                  <a:pt x="475" y="383"/>
                  <a:pt x="476" y="382"/>
                  <a:pt x="477" y="383"/>
                </a:cubicBezTo>
                <a:cubicBezTo>
                  <a:pt x="480" y="387"/>
                  <a:pt x="481" y="391"/>
                  <a:pt x="484" y="395"/>
                </a:cubicBezTo>
                <a:cubicBezTo>
                  <a:pt x="487" y="398"/>
                  <a:pt x="491" y="398"/>
                  <a:pt x="494" y="401"/>
                </a:cubicBezTo>
                <a:cubicBezTo>
                  <a:pt x="495" y="402"/>
                  <a:pt x="495" y="403"/>
                  <a:pt x="496" y="404"/>
                </a:cubicBezTo>
                <a:cubicBezTo>
                  <a:pt x="498" y="409"/>
                  <a:pt x="499" y="411"/>
                  <a:pt x="500" y="416"/>
                </a:cubicBezTo>
                <a:cubicBezTo>
                  <a:pt x="504" y="413"/>
                  <a:pt x="507" y="412"/>
                  <a:pt x="512" y="410"/>
                </a:cubicBezTo>
                <a:cubicBezTo>
                  <a:pt x="514" y="409"/>
                  <a:pt x="515" y="407"/>
                  <a:pt x="516" y="404"/>
                </a:cubicBezTo>
                <a:cubicBezTo>
                  <a:pt x="516" y="403"/>
                  <a:pt x="516" y="402"/>
                  <a:pt x="516" y="401"/>
                </a:cubicBezTo>
                <a:cubicBezTo>
                  <a:pt x="517" y="400"/>
                  <a:pt x="518" y="401"/>
                  <a:pt x="518" y="401"/>
                </a:cubicBezTo>
                <a:cubicBezTo>
                  <a:pt x="520" y="400"/>
                  <a:pt x="520" y="398"/>
                  <a:pt x="521" y="397"/>
                </a:cubicBezTo>
                <a:cubicBezTo>
                  <a:pt x="521" y="396"/>
                  <a:pt x="521" y="395"/>
                  <a:pt x="522" y="395"/>
                </a:cubicBezTo>
                <a:cubicBezTo>
                  <a:pt x="523" y="393"/>
                  <a:pt x="525" y="394"/>
                  <a:pt x="528" y="394"/>
                </a:cubicBezTo>
                <a:cubicBezTo>
                  <a:pt x="531" y="394"/>
                  <a:pt x="534" y="392"/>
                  <a:pt x="536" y="395"/>
                </a:cubicBezTo>
                <a:cubicBezTo>
                  <a:pt x="538" y="398"/>
                  <a:pt x="539" y="399"/>
                  <a:pt x="540" y="402"/>
                </a:cubicBezTo>
                <a:cubicBezTo>
                  <a:pt x="541" y="404"/>
                  <a:pt x="541" y="405"/>
                  <a:pt x="543" y="406"/>
                </a:cubicBezTo>
                <a:cubicBezTo>
                  <a:pt x="543" y="407"/>
                  <a:pt x="544" y="406"/>
                  <a:pt x="545" y="407"/>
                </a:cubicBezTo>
                <a:cubicBezTo>
                  <a:pt x="550" y="411"/>
                  <a:pt x="553" y="414"/>
                  <a:pt x="556" y="419"/>
                </a:cubicBezTo>
                <a:cubicBezTo>
                  <a:pt x="560" y="426"/>
                  <a:pt x="564" y="430"/>
                  <a:pt x="568" y="437"/>
                </a:cubicBezTo>
                <a:cubicBezTo>
                  <a:pt x="570" y="441"/>
                  <a:pt x="573" y="444"/>
                  <a:pt x="575" y="448"/>
                </a:cubicBezTo>
                <a:cubicBezTo>
                  <a:pt x="577" y="451"/>
                  <a:pt x="578" y="453"/>
                  <a:pt x="579" y="456"/>
                </a:cubicBezTo>
                <a:cubicBezTo>
                  <a:pt x="581" y="460"/>
                  <a:pt x="583" y="462"/>
                  <a:pt x="586" y="466"/>
                </a:cubicBezTo>
                <a:cubicBezTo>
                  <a:pt x="587" y="469"/>
                  <a:pt x="587" y="472"/>
                  <a:pt x="589" y="475"/>
                </a:cubicBezTo>
                <a:cubicBezTo>
                  <a:pt x="590" y="476"/>
                  <a:pt x="591" y="476"/>
                  <a:pt x="591" y="476"/>
                </a:cubicBezTo>
                <a:cubicBezTo>
                  <a:pt x="592" y="478"/>
                  <a:pt x="593" y="479"/>
                  <a:pt x="593" y="480"/>
                </a:cubicBezTo>
                <a:cubicBezTo>
                  <a:pt x="595" y="484"/>
                  <a:pt x="597" y="487"/>
                  <a:pt x="602" y="489"/>
                </a:cubicBezTo>
                <a:cubicBezTo>
                  <a:pt x="607" y="492"/>
                  <a:pt x="610" y="492"/>
                  <a:pt x="615" y="496"/>
                </a:cubicBezTo>
                <a:cubicBezTo>
                  <a:pt x="619" y="500"/>
                  <a:pt x="621" y="502"/>
                  <a:pt x="626" y="505"/>
                </a:cubicBezTo>
                <a:cubicBezTo>
                  <a:pt x="629" y="508"/>
                  <a:pt x="633" y="509"/>
                  <a:pt x="633" y="513"/>
                </a:cubicBezTo>
                <a:cubicBezTo>
                  <a:pt x="633" y="514"/>
                  <a:pt x="633" y="515"/>
                  <a:pt x="632" y="517"/>
                </a:cubicBezTo>
                <a:cubicBezTo>
                  <a:pt x="632" y="521"/>
                  <a:pt x="631" y="524"/>
                  <a:pt x="631" y="528"/>
                </a:cubicBezTo>
                <a:cubicBezTo>
                  <a:pt x="631" y="528"/>
                  <a:pt x="631" y="528"/>
                  <a:pt x="631" y="528"/>
                </a:cubicBezTo>
                <a:cubicBezTo>
                  <a:pt x="628" y="532"/>
                  <a:pt x="626" y="534"/>
                  <a:pt x="623" y="538"/>
                </a:cubicBezTo>
                <a:cubicBezTo>
                  <a:pt x="621" y="541"/>
                  <a:pt x="621" y="543"/>
                  <a:pt x="618" y="543"/>
                </a:cubicBezTo>
                <a:cubicBezTo>
                  <a:pt x="617" y="543"/>
                  <a:pt x="617" y="542"/>
                  <a:pt x="616" y="542"/>
                </a:cubicBezTo>
                <a:cubicBezTo>
                  <a:pt x="616" y="539"/>
                  <a:pt x="618" y="537"/>
                  <a:pt x="620" y="535"/>
                </a:cubicBezTo>
                <a:cubicBezTo>
                  <a:pt x="619" y="534"/>
                  <a:pt x="620" y="533"/>
                  <a:pt x="619" y="533"/>
                </a:cubicBezTo>
                <a:cubicBezTo>
                  <a:pt x="618" y="532"/>
                  <a:pt x="616" y="533"/>
                  <a:pt x="615" y="532"/>
                </a:cubicBezTo>
                <a:cubicBezTo>
                  <a:pt x="614" y="530"/>
                  <a:pt x="615" y="529"/>
                  <a:pt x="615" y="526"/>
                </a:cubicBezTo>
                <a:cubicBezTo>
                  <a:pt x="615" y="524"/>
                  <a:pt x="614" y="523"/>
                  <a:pt x="614" y="520"/>
                </a:cubicBezTo>
                <a:cubicBezTo>
                  <a:pt x="612" y="516"/>
                  <a:pt x="610" y="514"/>
                  <a:pt x="608" y="509"/>
                </a:cubicBezTo>
                <a:cubicBezTo>
                  <a:pt x="608" y="509"/>
                  <a:pt x="607" y="509"/>
                  <a:pt x="606" y="509"/>
                </a:cubicBezTo>
                <a:cubicBezTo>
                  <a:pt x="605" y="509"/>
                  <a:pt x="604" y="511"/>
                  <a:pt x="602" y="511"/>
                </a:cubicBezTo>
                <a:cubicBezTo>
                  <a:pt x="602" y="511"/>
                  <a:pt x="601" y="510"/>
                  <a:pt x="601" y="510"/>
                </a:cubicBezTo>
                <a:cubicBezTo>
                  <a:pt x="601" y="508"/>
                  <a:pt x="601" y="506"/>
                  <a:pt x="601" y="504"/>
                </a:cubicBezTo>
                <a:cubicBezTo>
                  <a:pt x="598" y="504"/>
                  <a:pt x="597" y="504"/>
                  <a:pt x="595" y="503"/>
                </a:cubicBezTo>
                <a:cubicBezTo>
                  <a:pt x="594" y="502"/>
                  <a:pt x="594" y="501"/>
                  <a:pt x="594" y="499"/>
                </a:cubicBezTo>
                <a:cubicBezTo>
                  <a:pt x="593" y="497"/>
                  <a:pt x="591" y="496"/>
                  <a:pt x="590" y="493"/>
                </a:cubicBezTo>
                <a:cubicBezTo>
                  <a:pt x="589" y="490"/>
                  <a:pt x="589" y="487"/>
                  <a:pt x="588" y="484"/>
                </a:cubicBezTo>
                <a:cubicBezTo>
                  <a:pt x="582" y="484"/>
                  <a:pt x="582" y="484"/>
                  <a:pt x="582" y="484"/>
                </a:cubicBezTo>
                <a:cubicBezTo>
                  <a:pt x="582" y="481"/>
                  <a:pt x="583" y="479"/>
                  <a:pt x="581" y="477"/>
                </a:cubicBezTo>
                <a:cubicBezTo>
                  <a:pt x="578" y="475"/>
                  <a:pt x="574" y="477"/>
                  <a:pt x="572" y="474"/>
                </a:cubicBezTo>
                <a:cubicBezTo>
                  <a:pt x="569" y="472"/>
                  <a:pt x="570" y="469"/>
                  <a:pt x="568" y="466"/>
                </a:cubicBezTo>
                <a:cubicBezTo>
                  <a:pt x="567" y="464"/>
                  <a:pt x="565" y="463"/>
                  <a:pt x="565" y="460"/>
                </a:cubicBezTo>
                <a:cubicBezTo>
                  <a:pt x="565" y="458"/>
                  <a:pt x="568" y="457"/>
                  <a:pt x="568" y="455"/>
                </a:cubicBezTo>
                <a:cubicBezTo>
                  <a:pt x="568" y="452"/>
                  <a:pt x="565" y="452"/>
                  <a:pt x="563" y="450"/>
                </a:cubicBezTo>
                <a:cubicBezTo>
                  <a:pt x="560" y="448"/>
                  <a:pt x="557" y="448"/>
                  <a:pt x="556" y="445"/>
                </a:cubicBezTo>
                <a:cubicBezTo>
                  <a:pt x="554" y="442"/>
                  <a:pt x="555" y="440"/>
                  <a:pt x="553" y="439"/>
                </a:cubicBezTo>
                <a:cubicBezTo>
                  <a:pt x="550" y="436"/>
                  <a:pt x="547" y="438"/>
                  <a:pt x="543" y="435"/>
                </a:cubicBezTo>
                <a:cubicBezTo>
                  <a:pt x="539" y="432"/>
                  <a:pt x="540" y="427"/>
                  <a:pt x="539" y="422"/>
                </a:cubicBezTo>
                <a:cubicBezTo>
                  <a:pt x="536" y="415"/>
                  <a:pt x="534" y="412"/>
                  <a:pt x="530" y="405"/>
                </a:cubicBezTo>
                <a:cubicBezTo>
                  <a:pt x="530" y="412"/>
                  <a:pt x="530" y="412"/>
                  <a:pt x="530" y="412"/>
                </a:cubicBezTo>
                <a:cubicBezTo>
                  <a:pt x="530" y="417"/>
                  <a:pt x="532" y="420"/>
                  <a:pt x="534" y="426"/>
                </a:cubicBezTo>
                <a:cubicBezTo>
                  <a:pt x="537" y="431"/>
                  <a:pt x="539" y="433"/>
                  <a:pt x="542" y="438"/>
                </a:cubicBezTo>
                <a:cubicBezTo>
                  <a:pt x="541" y="439"/>
                  <a:pt x="540" y="441"/>
                  <a:pt x="538" y="441"/>
                </a:cubicBezTo>
                <a:cubicBezTo>
                  <a:pt x="536" y="441"/>
                  <a:pt x="535" y="439"/>
                  <a:pt x="533" y="438"/>
                </a:cubicBezTo>
                <a:cubicBezTo>
                  <a:pt x="531" y="436"/>
                  <a:pt x="530" y="434"/>
                  <a:pt x="528" y="433"/>
                </a:cubicBezTo>
                <a:cubicBezTo>
                  <a:pt x="527" y="433"/>
                  <a:pt x="526" y="433"/>
                  <a:pt x="526" y="433"/>
                </a:cubicBezTo>
                <a:cubicBezTo>
                  <a:pt x="523" y="431"/>
                  <a:pt x="522" y="429"/>
                  <a:pt x="521" y="426"/>
                </a:cubicBezTo>
                <a:cubicBezTo>
                  <a:pt x="521" y="424"/>
                  <a:pt x="521" y="420"/>
                  <a:pt x="519" y="420"/>
                </a:cubicBezTo>
                <a:cubicBezTo>
                  <a:pt x="517" y="420"/>
                  <a:pt x="517" y="422"/>
                  <a:pt x="515" y="422"/>
                </a:cubicBezTo>
                <a:cubicBezTo>
                  <a:pt x="511" y="422"/>
                  <a:pt x="510" y="420"/>
                  <a:pt x="507" y="417"/>
                </a:cubicBezTo>
                <a:cubicBezTo>
                  <a:pt x="507" y="417"/>
                  <a:pt x="506" y="418"/>
                  <a:pt x="505" y="417"/>
                </a:cubicBezTo>
                <a:cubicBezTo>
                  <a:pt x="507" y="422"/>
                  <a:pt x="508" y="424"/>
                  <a:pt x="512" y="427"/>
                </a:cubicBezTo>
                <a:cubicBezTo>
                  <a:pt x="514" y="428"/>
                  <a:pt x="516" y="428"/>
                  <a:pt x="518" y="430"/>
                </a:cubicBezTo>
                <a:cubicBezTo>
                  <a:pt x="519" y="431"/>
                  <a:pt x="521" y="431"/>
                  <a:pt x="521" y="433"/>
                </a:cubicBezTo>
                <a:cubicBezTo>
                  <a:pt x="521" y="434"/>
                  <a:pt x="521" y="435"/>
                  <a:pt x="520" y="435"/>
                </a:cubicBezTo>
                <a:cubicBezTo>
                  <a:pt x="518" y="435"/>
                  <a:pt x="516" y="435"/>
                  <a:pt x="514" y="436"/>
                </a:cubicBezTo>
                <a:cubicBezTo>
                  <a:pt x="513" y="438"/>
                  <a:pt x="512" y="439"/>
                  <a:pt x="510" y="439"/>
                </a:cubicBezTo>
                <a:cubicBezTo>
                  <a:pt x="508" y="439"/>
                  <a:pt x="507" y="438"/>
                  <a:pt x="505" y="437"/>
                </a:cubicBezTo>
                <a:cubicBezTo>
                  <a:pt x="502" y="436"/>
                  <a:pt x="499" y="436"/>
                  <a:pt x="498" y="433"/>
                </a:cubicBezTo>
                <a:cubicBezTo>
                  <a:pt x="496" y="431"/>
                  <a:pt x="496" y="429"/>
                  <a:pt x="495" y="426"/>
                </a:cubicBezTo>
                <a:cubicBezTo>
                  <a:pt x="493" y="423"/>
                  <a:pt x="491" y="423"/>
                  <a:pt x="490" y="420"/>
                </a:cubicBezTo>
                <a:cubicBezTo>
                  <a:pt x="489" y="419"/>
                  <a:pt x="489" y="418"/>
                  <a:pt x="488" y="416"/>
                </a:cubicBezTo>
                <a:cubicBezTo>
                  <a:pt x="487" y="415"/>
                  <a:pt x="486" y="415"/>
                  <a:pt x="485" y="413"/>
                </a:cubicBezTo>
                <a:cubicBezTo>
                  <a:pt x="483" y="410"/>
                  <a:pt x="485" y="407"/>
                  <a:pt x="484" y="403"/>
                </a:cubicBezTo>
                <a:cubicBezTo>
                  <a:pt x="484" y="404"/>
                  <a:pt x="483" y="404"/>
                  <a:pt x="483" y="404"/>
                </a:cubicBezTo>
                <a:cubicBezTo>
                  <a:pt x="481" y="405"/>
                  <a:pt x="480" y="407"/>
                  <a:pt x="478" y="407"/>
                </a:cubicBezTo>
                <a:cubicBezTo>
                  <a:pt x="475" y="407"/>
                  <a:pt x="472" y="406"/>
                  <a:pt x="470" y="404"/>
                </a:cubicBezTo>
                <a:cubicBezTo>
                  <a:pt x="472" y="403"/>
                  <a:pt x="472" y="403"/>
                  <a:pt x="472" y="403"/>
                </a:cubicBezTo>
                <a:cubicBezTo>
                  <a:pt x="469" y="402"/>
                  <a:pt x="467" y="402"/>
                  <a:pt x="465" y="399"/>
                </a:cubicBezTo>
                <a:cubicBezTo>
                  <a:pt x="464" y="398"/>
                  <a:pt x="463" y="398"/>
                  <a:pt x="463" y="398"/>
                </a:cubicBezTo>
                <a:cubicBezTo>
                  <a:pt x="462" y="396"/>
                  <a:pt x="462" y="394"/>
                  <a:pt x="462" y="392"/>
                </a:cubicBezTo>
                <a:cubicBezTo>
                  <a:pt x="465" y="392"/>
                  <a:pt x="467" y="392"/>
                  <a:pt x="470" y="392"/>
                </a:cubicBezTo>
                <a:cubicBezTo>
                  <a:pt x="470" y="388"/>
                  <a:pt x="470" y="388"/>
                  <a:pt x="470" y="388"/>
                </a:cubicBezTo>
                <a:cubicBezTo>
                  <a:pt x="469" y="387"/>
                  <a:pt x="469" y="385"/>
                  <a:pt x="467" y="385"/>
                </a:cubicBezTo>
                <a:cubicBezTo>
                  <a:pt x="465" y="385"/>
                  <a:pt x="463" y="387"/>
                  <a:pt x="461" y="387"/>
                </a:cubicBezTo>
                <a:cubicBezTo>
                  <a:pt x="457" y="389"/>
                  <a:pt x="454" y="390"/>
                  <a:pt x="450" y="390"/>
                </a:cubicBezTo>
                <a:cubicBezTo>
                  <a:pt x="447" y="390"/>
                  <a:pt x="445" y="389"/>
                  <a:pt x="442" y="388"/>
                </a:cubicBezTo>
                <a:cubicBezTo>
                  <a:pt x="440" y="388"/>
                  <a:pt x="439" y="388"/>
                  <a:pt x="438" y="387"/>
                </a:cubicBezTo>
                <a:cubicBezTo>
                  <a:pt x="436" y="385"/>
                  <a:pt x="437" y="381"/>
                  <a:pt x="434" y="381"/>
                </a:cubicBezTo>
                <a:cubicBezTo>
                  <a:pt x="432" y="381"/>
                  <a:pt x="431" y="383"/>
                  <a:pt x="429" y="383"/>
                </a:cubicBezTo>
                <a:cubicBezTo>
                  <a:pt x="427" y="383"/>
                  <a:pt x="426" y="381"/>
                  <a:pt x="424" y="380"/>
                </a:cubicBezTo>
                <a:cubicBezTo>
                  <a:pt x="421" y="379"/>
                  <a:pt x="420" y="379"/>
                  <a:pt x="418" y="379"/>
                </a:cubicBezTo>
                <a:cubicBezTo>
                  <a:pt x="415" y="378"/>
                  <a:pt x="413" y="377"/>
                  <a:pt x="410" y="377"/>
                </a:cubicBezTo>
                <a:cubicBezTo>
                  <a:pt x="399" y="377"/>
                  <a:pt x="399" y="377"/>
                  <a:pt x="399" y="377"/>
                </a:cubicBezTo>
                <a:cubicBezTo>
                  <a:pt x="396" y="377"/>
                  <a:pt x="395" y="374"/>
                  <a:pt x="394" y="373"/>
                </a:cubicBezTo>
                <a:cubicBezTo>
                  <a:pt x="392" y="372"/>
                  <a:pt x="389" y="372"/>
                  <a:pt x="388" y="370"/>
                </a:cubicBezTo>
                <a:cubicBezTo>
                  <a:pt x="385" y="367"/>
                  <a:pt x="385" y="364"/>
                  <a:pt x="384" y="359"/>
                </a:cubicBezTo>
                <a:cubicBezTo>
                  <a:pt x="381" y="359"/>
                  <a:pt x="381" y="359"/>
                  <a:pt x="381" y="359"/>
                </a:cubicBezTo>
                <a:cubicBezTo>
                  <a:pt x="378" y="359"/>
                  <a:pt x="377" y="361"/>
                  <a:pt x="374" y="361"/>
                </a:cubicBezTo>
                <a:cubicBezTo>
                  <a:pt x="372" y="361"/>
                  <a:pt x="372" y="359"/>
                  <a:pt x="371" y="358"/>
                </a:cubicBezTo>
                <a:cubicBezTo>
                  <a:pt x="370" y="356"/>
                  <a:pt x="369" y="355"/>
                  <a:pt x="367" y="354"/>
                </a:cubicBezTo>
                <a:cubicBezTo>
                  <a:pt x="365" y="353"/>
                  <a:pt x="364" y="352"/>
                  <a:pt x="362" y="351"/>
                </a:cubicBezTo>
                <a:cubicBezTo>
                  <a:pt x="360" y="350"/>
                  <a:pt x="358" y="349"/>
                  <a:pt x="358" y="347"/>
                </a:cubicBezTo>
                <a:cubicBezTo>
                  <a:pt x="358" y="343"/>
                  <a:pt x="359" y="341"/>
                  <a:pt x="360" y="338"/>
                </a:cubicBezTo>
                <a:cubicBezTo>
                  <a:pt x="357" y="339"/>
                  <a:pt x="355" y="339"/>
                  <a:pt x="352" y="340"/>
                </a:cubicBezTo>
                <a:cubicBezTo>
                  <a:pt x="350" y="341"/>
                  <a:pt x="349" y="342"/>
                  <a:pt x="347" y="342"/>
                </a:cubicBezTo>
                <a:cubicBezTo>
                  <a:pt x="344" y="342"/>
                  <a:pt x="343" y="342"/>
                  <a:pt x="341" y="342"/>
                </a:cubicBezTo>
                <a:cubicBezTo>
                  <a:pt x="340" y="340"/>
                  <a:pt x="340" y="338"/>
                  <a:pt x="337" y="338"/>
                </a:cubicBezTo>
                <a:cubicBezTo>
                  <a:pt x="334" y="338"/>
                  <a:pt x="333" y="342"/>
                  <a:pt x="331" y="345"/>
                </a:cubicBezTo>
                <a:cubicBezTo>
                  <a:pt x="329" y="349"/>
                  <a:pt x="331" y="352"/>
                  <a:pt x="329" y="357"/>
                </a:cubicBezTo>
                <a:cubicBezTo>
                  <a:pt x="329" y="358"/>
                  <a:pt x="326" y="359"/>
                  <a:pt x="326" y="360"/>
                </a:cubicBezTo>
                <a:cubicBezTo>
                  <a:pt x="325" y="363"/>
                  <a:pt x="326" y="365"/>
                  <a:pt x="324" y="366"/>
                </a:cubicBezTo>
                <a:cubicBezTo>
                  <a:pt x="322" y="368"/>
                  <a:pt x="320" y="367"/>
                  <a:pt x="318" y="368"/>
                </a:cubicBezTo>
                <a:cubicBezTo>
                  <a:pt x="316" y="368"/>
                  <a:pt x="314" y="369"/>
                  <a:pt x="312" y="370"/>
                </a:cubicBezTo>
                <a:cubicBezTo>
                  <a:pt x="305" y="374"/>
                  <a:pt x="300" y="374"/>
                  <a:pt x="292" y="376"/>
                </a:cubicBezTo>
                <a:cubicBezTo>
                  <a:pt x="286" y="377"/>
                  <a:pt x="283" y="378"/>
                  <a:pt x="278" y="380"/>
                </a:cubicBezTo>
                <a:cubicBezTo>
                  <a:pt x="275" y="382"/>
                  <a:pt x="274" y="384"/>
                  <a:pt x="270" y="384"/>
                </a:cubicBezTo>
                <a:cubicBezTo>
                  <a:pt x="268" y="384"/>
                  <a:pt x="266" y="383"/>
                  <a:pt x="264" y="382"/>
                </a:cubicBezTo>
                <a:cubicBezTo>
                  <a:pt x="265" y="380"/>
                  <a:pt x="265" y="378"/>
                  <a:pt x="267" y="378"/>
                </a:cubicBezTo>
                <a:cubicBezTo>
                  <a:pt x="270" y="377"/>
                  <a:pt x="272" y="377"/>
                  <a:pt x="275" y="376"/>
                </a:cubicBezTo>
                <a:cubicBezTo>
                  <a:pt x="279" y="374"/>
                  <a:pt x="281" y="371"/>
                  <a:pt x="283" y="366"/>
                </a:cubicBezTo>
                <a:cubicBezTo>
                  <a:pt x="282" y="366"/>
                  <a:pt x="281" y="366"/>
                  <a:pt x="279" y="367"/>
                </a:cubicBezTo>
                <a:cubicBezTo>
                  <a:pt x="276" y="368"/>
                  <a:pt x="275" y="370"/>
                  <a:pt x="272" y="370"/>
                </a:cubicBezTo>
                <a:cubicBezTo>
                  <a:pt x="271" y="370"/>
                  <a:pt x="270" y="369"/>
                  <a:pt x="270" y="368"/>
                </a:cubicBezTo>
                <a:cubicBezTo>
                  <a:pt x="270" y="364"/>
                  <a:pt x="273" y="363"/>
                  <a:pt x="275" y="360"/>
                </a:cubicBezTo>
                <a:cubicBezTo>
                  <a:pt x="276" y="357"/>
                  <a:pt x="277" y="355"/>
                  <a:pt x="279" y="352"/>
                </a:cubicBezTo>
                <a:cubicBezTo>
                  <a:pt x="279" y="351"/>
                  <a:pt x="281" y="351"/>
                  <a:pt x="281" y="351"/>
                </a:cubicBezTo>
                <a:cubicBezTo>
                  <a:pt x="282" y="348"/>
                  <a:pt x="282" y="346"/>
                  <a:pt x="283" y="343"/>
                </a:cubicBezTo>
                <a:cubicBezTo>
                  <a:pt x="285" y="340"/>
                  <a:pt x="288" y="339"/>
                  <a:pt x="291" y="337"/>
                </a:cubicBezTo>
                <a:cubicBezTo>
                  <a:pt x="292" y="336"/>
                  <a:pt x="293" y="334"/>
                  <a:pt x="295" y="334"/>
                </a:cubicBezTo>
                <a:cubicBezTo>
                  <a:pt x="299" y="334"/>
                  <a:pt x="301" y="339"/>
                  <a:pt x="306" y="339"/>
                </a:cubicBezTo>
                <a:cubicBezTo>
                  <a:pt x="308" y="339"/>
                  <a:pt x="309" y="337"/>
                  <a:pt x="311" y="337"/>
                </a:cubicBezTo>
                <a:cubicBezTo>
                  <a:pt x="314" y="337"/>
                  <a:pt x="315" y="338"/>
                  <a:pt x="317" y="338"/>
                </a:cubicBezTo>
                <a:cubicBezTo>
                  <a:pt x="318" y="338"/>
                  <a:pt x="318" y="336"/>
                  <a:pt x="319" y="336"/>
                </a:cubicBezTo>
                <a:cubicBezTo>
                  <a:pt x="315" y="332"/>
                  <a:pt x="311" y="330"/>
                  <a:pt x="306" y="327"/>
                </a:cubicBezTo>
                <a:cubicBezTo>
                  <a:pt x="303" y="325"/>
                  <a:pt x="302" y="323"/>
                  <a:pt x="299" y="321"/>
                </a:cubicBezTo>
                <a:cubicBezTo>
                  <a:pt x="294" y="328"/>
                  <a:pt x="288" y="330"/>
                  <a:pt x="280" y="334"/>
                </a:cubicBezTo>
                <a:cubicBezTo>
                  <a:pt x="278" y="336"/>
                  <a:pt x="277" y="336"/>
                  <a:pt x="275" y="337"/>
                </a:cubicBezTo>
                <a:cubicBezTo>
                  <a:pt x="270" y="339"/>
                  <a:pt x="270" y="344"/>
                  <a:pt x="265" y="345"/>
                </a:cubicBezTo>
                <a:cubicBezTo>
                  <a:pt x="263" y="346"/>
                  <a:pt x="261" y="346"/>
                  <a:pt x="259" y="346"/>
                </a:cubicBezTo>
                <a:cubicBezTo>
                  <a:pt x="261" y="353"/>
                  <a:pt x="261" y="353"/>
                  <a:pt x="261" y="353"/>
                </a:cubicBezTo>
                <a:cubicBezTo>
                  <a:pt x="259" y="356"/>
                  <a:pt x="256" y="357"/>
                  <a:pt x="252" y="358"/>
                </a:cubicBezTo>
                <a:cubicBezTo>
                  <a:pt x="251" y="359"/>
                  <a:pt x="251" y="361"/>
                  <a:pt x="249" y="362"/>
                </a:cubicBezTo>
                <a:cubicBezTo>
                  <a:pt x="247" y="364"/>
                  <a:pt x="245" y="363"/>
                  <a:pt x="243" y="363"/>
                </a:cubicBezTo>
                <a:cubicBezTo>
                  <a:pt x="242" y="363"/>
                  <a:pt x="240" y="363"/>
                  <a:pt x="239" y="364"/>
                </a:cubicBezTo>
                <a:cubicBezTo>
                  <a:pt x="238" y="365"/>
                  <a:pt x="239" y="367"/>
                  <a:pt x="237" y="368"/>
                </a:cubicBezTo>
                <a:cubicBezTo>
                  <a:pt x="237" y="368"/>
                  <a:pt x="236" y="368"/>
                  <a:pt x="235" y="368"/>
                </a:cubicBezTo>
                <a:cubicBezTo>
                  <a:pt x="232" y="369"/>
                  <a:pt x="228" y="371"/>
                  <a:pt x="228" y="375"/>
                </a:cubicBezTo>
                <a:cubicBezTo>
                  <a:pt x="228" y="377"/>
                  <a:pt x="230" y="378"/>
                  <a:pt x="232" y="380"/>
                </a:cubicBezTo>
                <a:cubicBezTo>
                  <a:pt x="234" y="384"/>
                  <a:pt x="237" y="385"/>
                  <a:pt x="239" y="389"/>
                </a:cubicBezTo>
                <a:cubicBezTo>
                  <a:pt x="236" y="391"/>
                  <a:pt x="234" y="390"/>
                  <a:pt x="231" y="392"/>
                </a:cubicBezTo>
                <a:cubicBezTo>
                  <a:pt x="229" y="393"/>
                  <a:pt x="228" y="395"/>
                  <a:pt x="226" y="397"/>
                </a:cubicBezTo>
                <a:cubicBezTo>
                  <a:pt x="222" y="402"/>
                  <a:pt x="221" y="407"/>
                  <a:pt x="215" y="409"/>
                </a:cubicBezTo>
                <a:cubicBezTo>
                  <a:pt x="212" y="410"/>
                  <a:pt x="210" y="409"/>
                  <a:pt x="207" y="410"/>
                </a:cubicBezTo>
                <a:cubicBezTo>
                  <a:pt x="200" y="413"/>
                  <a:pt x="196" y="416"/>
                  <a:pt x="188" y="418"/>
                </a:cubicBezTo>
                <a:cubicBezTo>
                  <a:pt x="186" y="419"/>
                  <a:pt x="184" y="419"/>
                  <a:pt x="182" y="420"/>
                </a:cubicBezTo>
                <a:cubicBezTo>
                  <a:pt x="180" y="421"/>
                  <a:pt x="179" y="423"/>
                  <a:pt x="176" y="423"/>
                </a:cubicBezTo>
                <a:cubicBezTo>
                  <a:pt x="176" y="423"/>
                  <a:pt x="175" y="422"/>
                  <a:pt x="174" y="422"/>
                </a:cubicBezTo>
                <a:cubicBezTo>
                  <a:pt x="172" y="423"/>
                  <a:pt x="172" y="425"/>
                  <a:pt x="171" y="427"/>
                </a:cubicBezTo>
                <a:cubicBezTo>
                  <a:pt x="169" y="430"/>
                  <a:pt x="167" y="432"/>
                  <a:pt x="164" y="432"/>
                </a:cubicBezTo>
                <a:cubicBezTo>
                  <a:pt x="159" y="434"/>
                  <a:pt x="156" y="434"/>
                  <a:pt x="152" y="436"/>
                </a:cubicBezTo>
                <a:cubicBezTo>
                  <a:pt x="148" y="438"/>
                  <a:pt x="147" y="441"/>
                  <a:pt x="143" y="442"/>
                </a:cubicBezTo>
                <a:cubicBezTo>
                  <a:pt x="140" y="443"/>
                  <a:pt x="138" y="442"/>
                  <a:pt x="135" y="442"/>
                </a:cubicBezTo>
                <a:cubicBezTo>
                  <a:pt x="135" y="445"/>
                  <a:pt x="135" y="447"/>
                  <a:pt x="135" y="450"/>
                </a:cubicBezTo>
                <a:cubicBezTo>
                  <a:pt x="124" y="450"/>
                  <a:pt x="124" y="450"/>
                  <a:pt x="124" y="450"/>
                </a:cubicBezTo>
                <a:cubicBezTo>
                  <a:pt x="118" y="450"/>
                  <a:pt x="116" y="455"/>
                  <a:pt x="110" y="455"/>
                </a:cubicBezTo>
                <a:cubicBezTo>
                  <a:pt x="108" y="455"/>
                  <a:pt x="107" y="455"/>
                  <a:pt x="105" y="454"/>
                </a:cubicBezTo>
                <a:cubicBezTo>
                  <a:pt x="104" y="453"/>
                  <a:pt x="104" y="452"/>
                  <a:pt x="103" y="452"/>
                </a:cubicBezTo>
                <a:cubicBezTo>
                  <a:pt x="100" y="452"/>
                  <a:pt x="99" y="453"/>
                  <a:pt x="96" y="453"/>
                </a:cubicBezTo>
                <a:cubicBezTo>
                  <a:pt x="88" y="456"/>
                  <a:pt x="83" y="458"/>
                  <a:pt x="75" y="458"/>
                </a:cubicBezTo>
                <a:cubicBezTo>
                  <a:pt x="70" y="458"/>
                  <a:pt x="70" y="451"/>
                  <a:pt x="70" y="446"/>
                </a:cubicBezTo>
                <a:cubicBezTo>
                  <a:pt x="65" y="447"/>
                  <a:pt x="62" y="448"/>
                  <a:pt x="60" y="452"/>
                </a:cubicBezTo>
                <a:cubicBezTo>
                  <a:pt x="58" y="455"/>
                  <a:pt x="55" y="457"/>
                  <a:pt x="52" y="457"/>
                </a:cubicBezTo>
                <a:cubicBezTo>
                  <a:pt x="49" y="457"/>
                  <a:pt x="49" y="455"/>
                  <a:pt x="48" y="453"/>
                </a:cubicBezTo>
                <a:cubicBezTo>
                  <a:pt x="44" y="455"/>
                  <a:pt x="42" y="458"/>
                  <a:pt x="37" y="458"/>
                </a:cubicBezTo>
                <a:cubicBezTo>
                  <a:pt x="34" y="458"/>
                  <a:pt x="33" y="457"/>
                  <a:pt x="31" y="457"/>
                </a:cubicBezTo>
                <a:cubicBezTo>
                  <a:pt x="31" y="454"/>
                  <a:pt x="31" y="454"/>
                  <a:pt x="31" y="454"/>
                </a:cubicBezTo>
                <a:cubicBezTo>
                  <a:pt x="34" y="452"/>
                  <a:pt x="36" y="452"/>
                  <a:pt x="39" y="451"/>
                </a:cubicBezTo>
                <a:cubicBezTo>
                  <a:pt x="41" y="450"/>
                  <a:pt x="42" y="449"/>
                  <a:pt x="44" y="449"/>
                </a:cubicBezTo>
                <a:cubicBezTo>
                  <a:pt x="46" y="449"/>
                  <a:pt x="47" y="450"/>
                  <a:pt x="48" y="451"/>
                </a:cubicBezTo>
                <a:cubicBezTo>
                  <a:pt x="52" y="446"/>
                  <a:pt x="56" y="443"/>
                  <a:pt x="62" y="440"/>
                </a:cubicBezTo>
                <a:cubicBezTo>
                  <a:pt x="67" y="437"/>
                  <a:pt x="71" y="436"/>
                  <a:pt x="76" y="436"/>
                </a:cubicBezTo>
                <a:cubicBezTo>
                  <a:pt x="80" y="436"/>
                  <a:pt x="81" y="440"/>
                  <a:pt x="83" y="443"/>
                </a:cubicBezTo>
                <a:cubicBezTo>
                  <a:pt x="83" y="444"/>
                  <a:pt x="83" y="445"/>
                  <a:pt x="83" y="445"/>
                </a:cubicBezTo>
                <a:cubicBezTo>
                  <a:pt x="85" y="446"/>
                  <a:pt x="87" y="445"/>
                  <a:pt x="89" y="445"/>
                </a:cubicBezTo>
                <a:cubicBezTo>
                  <a:pt x="89" y="443"/>
                  <a:pt x="88" y="441"/>
                  <a:pt x="89" y="439"/>
                </a:cubicBezTo>
                <a:cubicBezTo>
                  <a:pt x="94" y="435"/>
                  <a:pt x="97" y="434"/>
                  <a:pt x="103" y="432"/>
                </a:cubicBezTo>
                <a:cubicBezTo>
                  <a:pt x="108" y="431"/>
                  <a:pt x="111" y="429"/>
                  <a:pt x="116" y="427"/>
                </a:cubicBezTo>
                <a:cubicBezTo>
                  <a:pt x="119" y="426"/>
                  <a:pt x="120" y="425"/>
                  <a:pt x="123" y="425"/>
                </a:cubicBezTo>
                <a:cubicBezTo>
                  <a:pt x="126" y="425"/>
                  <a:pt x="127" y="428"/>
                  <a:pt x="130" y="428"/>
                </a:cubicBezTo>
                <a:cubicBezTo>
                  <a:pt x="131" y="428"/>
                  <a:pt x="132" y="427"/>
                  <a:pt x="133" y="427"/>
                </a:cubicBezTo>
                <a:cubicBezTo>
                  <a:pt x="133" y="422"/>
                  <a:pt x="136" y="417"/>
                  <a:pt x="141" y="415"/>
                </a:cubicBezTo>
                <a:cubicBezTo>
                  <a:pt x="145" y="413"/>
                  <a:pt x="148" y="413"/>
                  <a:pt x="153" y="412"/>
                </a:cubicBezTo>
                <a:cubicBezTo>
                  <a:pt x="162" y="408"/>
                  <a:pt x="158" y="393"/>
                  <a:pt x="168" y="391"/>
                </a:cubicBezTo>
                <a:cubicBezTo>
                  <a:pt x="167" y="390"/>
                  <a:pt x="165" y="389"/>
                  <a:pt x="165" y="387"/>
                </a:cubicBezTo>
                <a:cubicBezTo>
                  <a:pt x="165" y="386"/>
                  <a:pt x="167" y="385"/>
                  <a:pt x="168" y="385"/>
                </a:cubicBezTo>
                <a:cubicBezTo>
                  <a:pt x="170" y="383"/>
                  <a:pt x="171" y="382"/>
                  <a:pt x="172" y="381"/>
                </a:cubicBezTo>
                <a:cubicBezTo>
                  <a:pt x="175" y="378"/>
                  <a:pt x="177" y="377"/>
                  <a:pt x="177" y="373"/>
                </a:cubicBezTo>
                <a:cubicBezTo>
                  <a:pt x="177" y="373"/>
                  <a:pt x="177" y="372"/>
                  <a:pt x="176" y="372"/>
                </a:cubicBezTo>
                <a:cubicBezTo>
                  <a:pt x="173" y="372"/>
                  <a:pt x="173" y="372"/>
                  <a:pt x="173" y="372"/>
                </a:cubicBezTo>
                <a:cubicBezTo>
                  <a:pt x="170" y="372"/>
                  <a:pt x="169" y="373"/>
                  <a:pt x="166" y="373"/>
                </a:cubicBezTo>
                <a:cubicBezTo>
                  <a:pt x="163" y="373"/>
                  <a:pt x="160" y="371"/>
                  <a:pt x="160" y="368"/>
                </a:cubicBezTo>
                <a:cubicBezTo>
                  <a:pt x="160" y="366"/>
                  <a:pt x="162" y="365"/>
                  <a:pt x="164" y="365"/>
                </a:cubicBezTo>
                <a:cubicBezTo>
                  <a:pt x="164" y="365"/>
                  <a:pt x="163" y="364"/>
                  <a:pt x="162" y="364"/>
                </a:cubicBezTo>
                <a:cubicBezTo>
                  <a:pt x="162" y="363"/>
                  <a:pt x="162" y="362"/>
                  <a:pt x="161" y="362"/>
                </a:cubicBezTo>
                <a:cubicBezTo>
                  <a:pt x="159" y="362"/>
                  <a:pt x="157" y="363"/>
                  <a:pt x="155" y="363"/>
                </a:cubicBezTo>
                <a:cubicBezTo>
                  <a:pt x="153" y="364"/>
                  <a:pt x="151" y="364"/>
                  <a:pt x="150" y="366"/>
                </a:cubicBezTo>
                <a:cubicBezTo>
                  <a:pt x="148" y="370"/>
                  <a:pt x="150" y="373"/>
                  <a:pt x="149" y="378"/>
                </a:cubicBezTo>
                <a:cubicBezTo>
                  <a:pt x="147" y="375"/>
                  <a:pt x="145" y="374"/>
                  <a:pt x="143" y="371"/>
                </a:cubicBezTo>
                <a:cubicBezTo>
                  <a:pt x="142" y="368"/>
                  <a:pt x="141" y="367"/>
                  <a:pt x="140" y="365"/>
                </a:cubicBezTo>
                <a:cubicBezTo>
                  <a:pt x="140" y="364"/>
                  <a:pt x="140" y="363"/>
                  <a:pt x="140" y="363"/>
                </a:cubicBezTo>
                <a:cubicBezTo>
                  <a:pt x="139" y="362"/>
                  <a:pt x="137" y="362"/>
                  <a:pt x="136" y="362"/>
                </a:cubicBezTo>
                <a:cubicBezTo>
                  <a:pt x="131" y="361"/>
                  <a:pt x="131" y="355"/>
                  <a:pt x="127" y="352"/>
                </a:cubicBezTo>
                <a:cubicBezTo>
                  <a:pt x="125" y="350"/>
                  <a:pt x="122" y="351"/>
                  <a:pt x="119" y="351"/>
                </a:cubicBezTo>
                <a:cubicBezTo>
                  <a:pt x="114" y="351"/>
                  <a:pt x="112" y="352"/>
                  <a:pt x="108" y="356"/>
                </a:cubicBezTo>
                <a:cubicBezTo>
                  <a:pt x="107" y="356"/>
                  <a:pt x="107" y="357"/>
                  <a:pt x="106" y="357"/>
                </a:cubicBezTo>
                <a:cubicBezTo>
                  <a:pt x="105" y="357"/>
                  <a:pt x="105" y="359"/>
                  <a:pt x="104" y="359"/>
                </a:cubicBezTo>
                <a:cubicBezTo>
                  <a:pt x="103" y="359"/>
                  <a:pt x="102" y="358"/>
                  <a:pt x="101" y="358"/>
                </a:cubicBezTo>
                <a:cubicBezTo>
                  <a:pt x="102" y="353"/>
                  <a:pt x="104" y="350"/>
                  <a:pt x="106" y="346"/>
                </a:cubicBezTo>
                <a:cubicBezTo>
                  <a:pt x="107" y="344"/>
                  <a:pt x="108" y="343"/>
                  <a:pt x="108" y="341"/>
                </a:cubicBezTo>
                <a:cubicBezTo>
                  <a:pt x="108" y="339"/>
                  <a:pt x="106" y="339"/>
                  <a:pt x="105" y="337"/>
                </a:cubicBezTo>
                <a:cubicBezTo>
                  <a:pt x="105" y="336"/>
                  <a:pt x="105" y="334"/>
                  <a:pt x="106" y="333"/>
                </a:cubicBezTo>
                <a:cubicBezTo>
                  <a:pt x="108" y="330"/>
                  <a:pt x="113" y="330"/>
                  <a:pt x="113" y="327"/>
                </a:cubicBezTo>
                <a:cubicBezTo>
                  <a:pt x="113" y="323"/>
                  <a:pt x="111" y="321"/>
                  <a:pt x="110" y="318"/>
                </a:cubicBezTo>
                <a:cubicBezTo>
                  <a:pt x="109" y="315"/>
                  <a:pt x="109" y="313"/>
                  <a:pt x="109" y="309"/>
                </a:cubicBezTo>
                <a:cubicBezTo>
                  <a:pt x="109" y="306"/>
                  <a:pt x="111" y="303"/>
                  <a:pt x="113" y="300"/>
                </a:cubicBezTo>
                <a:cubicBezTo>
                  <a:pt x="111" y="301"/>
                  <a:pt x="111" y="301"/>
                  <a:pt x="111" y="301"/>
                </a:cubicBezTo>
                <a:cubicBezTo>
                  <a:pt x="108" y="302"/>
                  <a:pt x="107" y="303"/>
                  <a:pt x="105" y="305"/>
                </a:cubicBezTo>
                <a:cubicBezTo>
                  <a:pt x="103" y="306"/>
                  <a:pt x="103" y="309"/>
                  <a:pt x="100" y="311"/>
                </a:cubicBezTo>
                <a:cubicBezTo>
                  <a:pt x="98" y="312"/>
                  <a:pt x="96" y="313"/>
                  <a:pt x="93" y="313"/>
                </a:cubicBezTo>
                <a:cubicBezTo>
                  <a:pt x="90" y="313"/>
                  <a:pt x="88" y="309"/>
                  <a:pt x="86" y="307"/>
                </a:cubicBezTo>
                <a:cubicBezTo>
                  <a:pt x="83" y="305"/>
                  <a:pt x="81" y="303"/>
                  <a:pt x="81" y="300"/>
                </a:cubicBezTo>
                <a:cubicBezTo>
                  <a:pt x="81" y="286"/>
                  <a:pt x="81" y="286"/>
                  <a:pt x="81" y="286"/>
                </a:cubicBezTo>
                <a:cubicBezTo>
                  <a:pt x="81" y="283"/>
                  <a:pt x="79" y="282"/>
                  <a:pt x="78" y="279"/>
                </a:cubicBezTo>
                <a:cubicBezTo>
                  <a:pt x="78" y="278"/>
                  <a:pt x="77" y="278"/>
                  <a:pt x="77" y="277"/>
                </a:cubicBezTo>
                <a:cubicBezTo>
                  <a:pt x="77" y="275"/>
                  <a:pt x="78" y="275"/>
                  <a:pt x="78" y="273"/>
                </a:cubicBezTo>
                <a:cubicBezTo>
                  <a:pt x="79" y="273"/>
                  <a:pt x="80" y="272"/>
                  <a:pt x="82" y="272"/>
                </a:cubicBezTo>
                <a:cubicBezTo>
                  <a:pt x="85" y="272"/>
                  <a:pt x="86" y="277"/>
                  <a:pt x="89" y="279"/>
                </a:cubicBezTo>
                <a:cubicBezTo>
                  <a:pt x="90" y="280"/>
                  <a:pt x="92" y="280"/>
                  <a:pt x="93" y="281"/>
                </a:cubicBezTo>
                <a:cubicBezTo>
                  <a:pt x="95" y="283"/>
                  <a:pt x="96" y="285"/>
                  <a:pt x="99" y="285"/>
                </a:cubicBezTo>
                <a:cubicBezTo>
                  <a:pt x="100" y="285"/>
                  <a:pt x="101" y="285"/>
                  <a:pt x="102" y="284"/>
                </a:cubicBezTo>
                <a:cubicBezTo>
                  <a:pt x="101" y="282"/>
                  <a:pt x="100" y="280"/>
                  <a:pt x="98" y="279"/>
                </a:cubicBezTo>
                <a:cubicBezTo>
                  <a:pt x="96" y="277"/>
                  <a:pt x="94" y="277"/>
                  <a:pt x="92" y="274"/>
                </a:cubicBezTo>
                <a:cubicBezTo>
                  <a:pt x="91" y="273"/>
                  <a:pt x="91" y="272"/>
                  <a:pt x="90" y="270"/>
                </a:cubicBezTo>
                <a:cubicBezTo>
                  <a:pt x="87" y="268"/>
                  <a:pt x="85" y="268"/>
                  <a:pt x="83" y="266"/>
                </a:cubicBezTo>
                <a:cubicBezTo>
                  <a:pt x="80" y="263"/>
                  <a:pt x="80" y="260"/>
                  <a:pt x="79" y="256"/>
                </a:cubicBezTo>
                <a:cubicBezTo>
                  <a:pt x="79" y="252"/>
                  <a:pt x="76" y="250"/>
                  <a:pt x="76" y="246"/>
                </a:cubicBezTo>
                <a:cubicBezTo>
                  <a:pt x="76" y="245"/>
                  <a:pt x="77" y="245"/>
                  <a:pt x="77" y="244"/>
                </a:cubicBezTo>
                <a:cubicBezTo>
                  <a:pt x="79" y="240"/>
                  <a:pt x="83" y="238"/>
                  <a:pt x="87" y="236"/>
                </a:cubicBezTo>
                <a:cubicBezTo>
                  <a:pt x="90" y="234"/>
                  <a:pt x="91" y="232"/>
                  <a:pt x="94" y="229"/>
                </a:cubicBezTo>
                <a:cubicBezTo>
                  <a:pt x="100" y="223"/>
                  <a:pt x="106" y="223"/>
                  <a:pt x="115" y="223"/>
                </a:cubicBezTo>
                <a:cubicBezTo>
                  <a:pt x="115" y="218"/>
                  <a:pt x="115" y="214"/>
                  <a:pt x="118" y="211"/>
                </a:cubicBezTo>
                <a:cubicBezTo>
                  <a:pt x="120" y="209"/>
                  <a:pt x="121" y="209"/>
                  <a:pt x="124" y="208"/>
                </a:cubicBezTo>
                <a:cubicBezTo>
                  <a:pt x="125" y="207"/>
                  <a:pt x="126" y="206"/>
                  <a:pt x="128" y="206"/>
                </a:cubicBezTo>
                <a:cubicBezTo>
                  <a:pt x="131" y="206"/>
                  <a:pt x="132" y="210"/>
                  <a:pt x="133" y="214"/>
                </a:cubicBezTo>
                <a:cubicBezTo>
                  <a:pt x="133" y="214"/>
                  <a:pt x="133" y="215"/>
                  <a:pt x="133" y="216"/>
                </a:cubicBezTo>
                <a:cubicBezTo>
                  <a:pt x="135" y="218"/>
                  <a:pt x="138" y="218"/>
                  <a:pt x="141" y="218"/>
                </a:cubicBezTo>
                <a:cubicBezTo>
                  <a:pt x="146" y="218"/>
                  <a:pt x="149" y="216"/>
                  <a:pt x="154" y="212"/>
                </a:cubicBezTo>
                <a:cubicBezTo>
                  <a:pt x="155" y="212"/>
                  <a:pt x="156" y="212"/>
                  <a:pt x="156" y="211"/>
                </a:cubicBezTo>
                <a:cubicBezTo>
                  <a:pt x="157" y="211"/>
                  <a:pt x="156" y="210"/>
                  <a:pt x="157" y="210"/>
                </a:cubicBezTo>
                <a:cubicBezTo>
                  <a:pt x="161" y="210"/>
                  <a:pt x="163" y="213"/>
                  <a:pt x="167" y="213"/>
                </a:cubicBezTo>
                <a:cubicBezTo>
                  <a:pt x="168" y="213"/>
                  <a:pt x="169" y="212"/>
                  <a:pt x="171" y="212"/>
                </a:cubicBezTo>
                <a:cubicBezTo>
                  <a:pt x="174" y="211"/>
                  <a:pt x="176" y="212"/>
                  <a:pt x="178" y="210"/>
                </a:cubicBezTo>
                <a:cubicBezTo>
                  <a:pt x="182" y="207"/>
                  <a:pt x="181" y="203"/>
                  <a:pt x="182" y="198"/>
                </a:cubicBezTo>
                <a:cubicBezTo>
                  <a:pt x="182" y="196"/>
                  <a:pt x="183" y="196"/>
                  <a:pt x="183" y="194"/>
                </a:cubicBezTo>
                <a:cubicBezTo>
                  <a:pt x="183" y="191"/>
                  <a:pt x="181" y="189"/>
                  <a:pt x="179" y="186"/>
                </a:cubicBezTo>
                <a:cubicBezTo>
                  <a:pt x="184" y="185"/>
                  <a:pt x="188" y="185"/>
                  <a:pt x="192" y="182"/>
                </a:cubicBezTo>
                <a:cubicBezTo>
                  <a:pt x="191" y="179"/>
                  <a:pt x="191" y="174"/>
                  <a:pt x="188" y="174"/>
                </a:cubicBezTo>
                <a:cubicBezTo>
                  <a:pt x="183" y="174"/>
                  <a:pt x="181" y="177"/>
                  <a:pt x="176" y="177"/>
                </a:cubicBezTo>
                <a:cubicBezTo>
                  <a:pt x="174" y="177"/>
                  <a:pt x="172" y="177"/>
                  <a:pt x="170" y="178"/>
                </a:cubicBezTo>
                <a:cubicBezTo>
                  <a:pt x="168" y="178"/>
                  <a:pt x="167" y="180"/>
                  <a:pt x="164" y="180"/>
                </a:cubicBezTo>
                <a:cubicBezTo>
                  <a:pt x="162" y="180"/>
                  <a:pt x="162" y="177"/>
                  <a:pt x="162" y="175"/>
                </a:cubicBezTo>
                <a:cubicBezTo>
                  <a:pt x="162" y="174"/>
                  <a:pt x="161" y="174"/>
                  <a:pt x="160" y="173"/>
                </a:cubicBezTo>
                <a:cubicBezTo>
                  <a:pt x="159" y="175"/>
                  <a:pt x="158" y="177"/>
                  <a:pt x="157" y="179"/>
                </a:cubicBezTo>
                <a:cubicBezTo>
                  <a:pt x="154" y="176"/>
                  <a:pt x="152" y="175"/>
                  <a:pt x="149" y="173"/>
                </a:cubicBezTo>
                <a:cubicBezTo>
                  <a:pt x="146" y="171"/>
                  <a:pt x="144" y="169"/>
                  <a:pt x="141" y="168"/>
                </a:cubicBezTo>
                <a:cubicBezTo>
                  <a:pt x="140" y="168"/>
                  <a:pt x="139" y="168"/>
                  <a:pt x="137" y="168"/>
                </a:cubicBezTo>
                <a:cubicBezTo>
                  <a:pt x="133" y="167"/>
                  <a:pt x="132" y="163"/>
                  <a:pt x="130" y="160"/>
                </a:cubicBezTo>
                <a:cubicBezTo>
                  <a:pt x="127" y="156"/>
                  <a:pt x="121" y="156"/>
                  <a:pt x="121" y="151"/>
                </a:cubicBezTo>
                <a:cubicBezTo>
                  <a:pt x="121" y="150"/>
                  <a:pt x="122" y="150"/>
                  <a:pt x="122" y="149"/>
                </a:cubicBezTo>
                <a:cubicBezTo>
                  <a:pt x="123" y="146"/>
                  <a:pt x="123" y="144"/>
                  <a:pt x="123" y="141"/>
                </a:cubicBezTo>
                <a:cubicBezTo>
                  <a:pt x="123" y="139"/>
                  <a:pt x="123" y="137"/>
                  <a:pt x="123" y="136"/>
                </a:cubicBezTo>
                <a:cubicBezTo>
                  <a:pt x="124" y="136"/>
                  <a:pt x="125" y="137"/>
                  <a:pt x="127" y="138"/>
                </a:cubicBezTo>
                <a:cubicBezTo>
                  <a:pt x="128" y="139"/>
                  <a:pt x="129" y="140"/>
                  <a:pt x="130" y="140"/>
                </a:cubicBezTo>
                <a:cubicBezTo>
                  <a:pt x="131" y="140"/>
                  <a:pt x="132" y="139"/>
                  <a:pt x="132" y="139"/>
                </a:cubicBezTo>
                <a:cubicBezTo>
                  <a:pt x="130" y="135"/>
                  <a:pt x="129" y="132"/>
                  <a:pt x="126" y="129"/>
                </a:cubicBezTo>
                <a:cubicBezTo>
                  <a:pt x="124" y="127"/>
                  <a:pt x="122" y="126"/>
                  <a:pt x="120" y="123"/>
                </a:cubicBezTo>
                <a:cubicBezTo>
                  <a:pt x="121" y="123"/>
                  <a:pt x="120" y="122"/>
                  <a:pt x="121" y="122"/>
                </a:cubicBezTo>
                <a:cubicBezTo>
                  <a:pt x="123" y="120"/>
                  <a:pt x="125" y="120"/>
                  <a:pt x="127" y="120"/>
                </a:cubicBezTo>
                <a:cubicBezTo>
                  <a:pt x="131" y="118"/>
                  <a:pt x="133" y="117"/>
                  <a:pt x="137" y="116"/>
                </a:cubicBezTo>
                <a:cubicBezTo>
                  <a:pt x="140" y="115"/>
                  <a:pt x="141" y="114"/>
                  <a:pt x="145" y="114"/>
                </a:cubicBezTo>
                <a:cubicBezTo>
                  <a:pt x="146" y="114"/>
                  <a:pt x="147" y="115"/>
                  <a:pt x="148" y="116"/>
                </a:cubicBezTo>
                <a:cubicBezTo>
                  <a:pt x="150" y="118"/>
                  <a:pt x="152" y="119"/>
                  <a:pt x="154" y="119"/>
                </a:cubicBezTo>
                <a:cubicBezTo>
                  <a:pt x="155" y="118"/>
                  <a:pt x="156" y="117"/>
                  <a:pt x="156" y="116"/>
                </a:cubicBezTo>
                <a:cubicBezTo>
                  <a:pt x="156" y="115"/>
                  <a:pt x="155" y="114"/>
                  <a:pt x="155" y="113"/>
                </a:cubicBezTo>
                <a:cubicBezTo>
                  <a:pt x="155" y="112"/>
                  <a:pt x="156" y="112"/>
                  <a:pt x="156" y="112"/>
                </a:cubicBezTo>
                <a:cubicBezTo>
                  <a:pt x="163" y="111"/>
                  <a:pt x="167" y="112"/>
                  <a:pt x="173" y="112"/>
                </a:cubicBezTo>
                <a:cubicBezTo>
                  <a:pt x="177" y="112"/>
                  <a:pt x="178" y="111"/>
                  <a:pt x="181" y="110"/>
                </a:cubicBezTo>
                <a:cubicBezTo>
                  <a:pt x="180" y="114"/>
                  <a:pt x="180" y="116"/>
                  <a:pt x="178" y="120"/>
                </a:cubicBezTo>
                <a:cubicBezTo>
                  <a:pt x="178" y="121"/>
                  <a:pt x="176" y="121"/>
                  <a:pt x="176" y="123"/>
                </a:cubicBezTo>
                <a:cubicBezTo>
                  <a:pt x="176" y="126"/>
                  <a:pt x="177" y="129"/>
                  <a:pt x="180" y="130"/>
                </a:cubicBezTo>
                <a:cubicBezTo>
                  <a:pt x="183" y="130"/>
                  <a:pt x="185" y="130"/>
                  <a:pt x="188" y="130"/>
                </a:cubicBezTo>
                <a:cubicBezTo>
                  <a:pt x="192" y="130"/>
                  <a:pt x="196" y="130"/>
                  <a:pt x="198" y="134"/>
                </a:cubicBezTo>
                <a:cubicBezTo>
                  <a:pt x="199" y="135"/>
                  <a:pt x="199" y="137"/>
                  <a:pt x="202" y="137"/>
                </a:cubicBezTo>
                <a:cubicBezTo>
                  <a:pt x="205" y="137"/>
                  <a:pt x="210" y="136"/>
                  <a:pt x="210" y="132"/>
                </a:cubicBezTo>
                <a:cubicBezTo>
                  <a:pt x="210" y="130"/>
                  <a:pt x="209" y="130"/>
                  <a:pt x="208" y="129"/>
                </a:cubicBezTo>
                <a:cubicBezTo>
                  <a:pt x="205" y="127"/>
                  <a:pt x="204" y="126"/>
                  <a:pt x="201" y="124"/>
                </a:cubicBezTo>
                <a:cubicBezTo>
                  <a:pt x="201" y="123"/>
                  <a:pt x="203" y="122"/>
                  <a:pt x="203" y="120"/>
                </a:cubicBezTo>
                <a:cubicBezTo>
                  <a:pt x="203" y="118"/>
                  <a:pt x="201" y="117"/>
                  <a:pt x="201" y="114"/>
                </a:cubicBezTo>
                <a:cubicBezTo>
                  <a:pt x="201" y="112"/>
                  <a:pt x="201" y="111"/>
                  <a:pt x="202" y="111"/>
                </a:cubicBezTo>
                <a:cubicBezTo>
                  <a:pt x="203" y="112"/>
                  <a:pt x="203" y="111"/>
                  <a:pt x="204" y="111"/>
                </a:cubicBezTo>
                <a:cubicBezTo>
                  <a:pt x="204" y="119"/>
                  <a:pt x="207" y="123"/>
                  <a:pt x="212" y="129"/>
                </a:cubicBezTo>
                <a:cubicBezTo>
                  <a:pt x="213" y="130"/>
                  <a:pt x="213" y="131"/>
                  <a:pt x="215" y="132"/>
                </a:cubicBezTo>
                <a:cubicBezTo>
                  <a:pt x="218" y="134"/>
                  <a:pt x="221" y="133"/>
                  <a:pt x="224" y="135"/>
                </a:cubicBezTo>
                <a:cubicBezTo>
                  <a:pt x="226" y="135"/>
                  <a:pt x="227" y="136"/>
                  <a:pt x="228" y="137"/>
                </a:cubicBezTo>
                <a:cubicBezTo>
                  <a:pt x="230" y="137"/>
                  <a:pt x="230" y="137"/>
                  <a:pt x="230" y="137"/>
                </a:cubicBezTo>
                <a:cubicBezTo>
                  <a:pt x="230" y="136"/>
                  <a:pt x="231" y="135"/>
                  <a:pt x="231" y="135"/>
                </a:cubicBezTo>
                <a:cubicBezTo>
                  <a:pt x="231" y="133"/>
                  <a:pt x="230" y="132"/>
                  <a:pt x="230" y="130"/>
                </a:cubicBezTo>
                <a:cubicBezTo>
                  <a:pt x="230" y="128"/>
                  <a:pt x="231" y="127"/>
                  <a:pt x="231" y="125"/>
                </a:cubicBezTo>
                <a:cubicBezTo>
                  <a:pt x="224" y="123"/>
                  <a:pt x="219" y="123"/>
                  <a:pt x="212" y="122"/>
                </a:cubicBezTo>
                <a:cubicBezTo>
                  <a:pt x="211" y="119"/>
                  <a:pt x="211" y="119"/>
                  <a:pt x="211" y="119"/>
                </a:cubicBezTo>
                <a:cubicBezTo>
                  <a:pt x="212" y="116"/>
                  <a:pt x="213" y="114"/>
                  <a:pt x="215" y="111"/>
                </a:cubicBezTo>
                <a:cubicBezTo>
                  <a:pt x="209" y="106"/>
                  <a:pt x="204" y="106"/>
                  <a:pt x="198" y="102"/>
                </a:cubicBezTo>
                <a:cubicBezTo>
                  <a:pt x="195" y="101"/>
                  <a:pt x="193" y="98"/>
                  <a:pt x="190" y="97"/>
                </a:cubicBezTo>
                <a:cubicBezTo>
                  <a:pt x="192" y="94"/>
                  <a:pt x="195" y="94"/>
                  <a:pt x="195" y="91"/>
                </a:cubicBezTo>
                <a:cubicBezTo>
                  <a:pt x="195" y="84"/>
                  <a:pt x="193" y="81"/>
                  <a:pt x="192" y="74"/>
                </a:cubicBezTo>
                <a:cubicBezTo>
                  <a:pt x="192" y="72"/>
                  <a:pt x="191" y="71"/>
                  <a:pt x="191" y="68"/>
                </a:cubicBezTo>
                <a:cubicBezTo>
                  <a:pt x="190" y="65"/>
                  <a:pt x="191" y="61"/>
                  <a:pt x="188" y="61"/>
                </a:cubicBezTo>
                <a:cubicBezTo>
                  <a:pt x="186" y="60"/>
                  <a:pt x="185" y="60"/>
                  <a:pt x="183" y="60"/>
                </a:cubicBezTo>
                <a:cubicBezTo>
                  <a:pt x="184" y="57"/>
                  <a:pt x="183" y="55"/>
                  <a:pt x="183" y="52"/>
                </a:cubicBezTo>
                <a:cubicBezTo>
                  <a:pt x="183" y="50"/>
                  <a:pt x="186" y="49"/>
                  <a:pt x="188" y="47"/>
                </a:cubicBezTo>
                <a:cubicBezTo>
                  <a:pt x="188" y="46"/>
                  <a:pt x="188" y="46"/>
                  <a:pt x="189" y="45"/>
                </a:cubicBezTo>
                <a:cubicBezTo>
                  <a:pt x="191" y="43"/>
                  <a:pt x="193" y="41"/>
                  <a:pt x="194" y="38"/>
                </a:cubicBezTo>
                <a:cubicBezTo>
                  <a:pt x="201" y="40"/>
                  <a:pt x="204" y="42"/>
                  <a:pt x="211" y="43"/>
                </a:cubicBezTo>
                <a:cubicBezTo>
                  <a:pt x="213" y="43"/>
                  <a:pt x="214" y="44"/>
                  <a:pt x="215" y="44"/>
                </a:cubicBezTo>
                <a:cubicBezTo>
                  <a:pt x="219" y="44"/>
                  <a:pt x="221" y="42"/>
                  <a:pt x="225" y="40"/>
                </a:cubicBezTo>
                <a:cubicBezTo>
                  <a:pt x="228" y="39"/>
                  <a:pt x="230" y="40"/>
                  <a:pt x="233" y="38"/>
                </a:cubicBezTo>
                <a:cubicBezTo>
                  <a:pt x="235" y="36"/>
                  <a:pt x="236" y="34"/>
                  <a:pt x="238" y="31"/>
                </a:cubicBezTo>
                <a:cubicBezTo>
                  <a:pt x="243" y="27"/>
                  <a:pt x="246" y="24"/>
                  <a:pt x="251" y="20"/>
                </a:cubicBezTo>
                <a:cubicBezTo>
                  <a:pt x="255" y="18"/>
                  <a:pt x="256" y="15"/>
                  <a:pt x="260" y="15"/>
                </a:cubicBezTo>
                <a:cubicBezTo>
                  <a:pt x="262" y="15"/>
                  <a:pt x="263" y="16"/>
                  <a:pt x="264" y="16"/>
                </a:cubicBezTo>
                <a:cubicBezTo>
                  <a:pt x="269" y="16"/>
                  <a:pt x="272" y="13"/>
                  <a:pt x="277" y="13"/>
                </a:cubicBezTo>
                <a:cubicBezTo>
                  <a:pt x="281" y="13"/>
                  <a:pt x="281" y="13"/>
                  <a:pt x="281" y="13"/>
                </a:cubicBezTo>
                <a:cubicBezTo>
                  <a:pt x="282" y="16"/>
                  <a:pt x="281" y="19"/>
                  <a:pt x="281" y="22"/>
                </a:cubicBezTo>
                <a:cubicBezTo>
                  <a:pt x="282" y="22"/>
                  <a:pt x="283" y="23"/>
                  <a:pt x="283" y="22"/>
                </a:cubicBezTo>
                <a:cubicBezTo>
                  <a:pt x="286" y="19"/>
                  <a:pt x="286" y="16"/>
                  <a:pt x="287" y="12"/>
                </a:cubicBezTo>
                <a:cubicBezTo>
                  <a:pt x="287" y="10"/>
                  <a:pt x="288" y="6"/>
                  <a:pt x="290" y="6"/>
                </a:cubicBezTo>
                <a:cubicBezTo>
                  <a:pt x="291" y="6"/>
                  <a:pt x="292" y="7"/>
                  <a:pt x="293" y="7"/>
                </a:cubicBezTo>
                <a:cubicBezTo>
                  <a:pt x="296" y="8"/>
                  <a:pt x="297" y="7"/>
                  <a:pt x="299" y="7"/>
                </a:cubicBezTo>
                <a:cubicBezTo>
                  <a:pt x="302" y="8"/>
                  <a:pt x="303" y="9"/>
                  <a:pt x="306" y="9"/>
                </a:cubicBezTo>
                <a:cubicBezTo>
                  <a:pt x="311" y="9"/>
                  <a:pt x="314" y="7"/>
                  <a:pt x="319" y="4"/>
                </a:cubicBezTo>
                <a:cubicBezTo>
                  <a:pt x="321" y="3"/>
                  <a:pt x="322" y="0"/>
                  <a:pt x="324" y="0"/>
                </a:cubicBezTo>
                <a:cubicBezTo>
                  <a:pt x="327" y="0"/>
                  <a:pt x="328" y="2"/>
                  <a:pt x="330" y="4"/>
                </a:cubicBezTo>
                <a:cubicBezTo>
                  <a:pt x="331" y="5"/>
                  <a:pt x="332" y="6"/>
                  <a:pt x="333" y="7"/>
                </a:cubicBezTo>
                <a:cubicBezTo>
                  <a:pt x="330" y="9"/>
                  <a:pt x="328" y="11"/>
                  <a:pt x="328" y="15"/>
                </a:cubicBezTo>
                <a:cubicBezTo>
                  <a:pt x="328" y="17"/>
                  <a:pt x="330" y="18"/>
                  <a:pt x="331" y="20"/>
                </a:cubicBezTo>
                <a:cubicBezTo>
                  <a:pt x="333" y="18"/>
                  <a:pt x="335" y="17"/>
                  <a:pt x="337" y="15"/>
                </a:cubicBezTo>
                <a:cubicBezTo>
                  <a:pt x="339" y="13"/>
                  <a:pt x="339" y="11"/>
                  <a:pt x="341" y="9"/>
                </a:cubicBezTo>
                <a:cubicBezTo>
                  <a:pt x="342" y="12"/>
                  <a:pt x="342" y="15"/>
                  <a:pt x="345" y="16"/>
                </a:cubicBezTo>
                <a:cubicBezTo>
                  <a:pt x="351" y="19"/>
                  <a:pt x="356" y="14"/>
                  <a:pt x="361" y="18"/>
                </a:cubicBezTo>
                <a:cubicBezTo>
                  <a:pt x="364" y="21"/>
                  <a:pt x="366" y="24"/>
                  <a:pt x="368" y="29"/>
                </a:cubicBezTo>
                <a:cubicBezTo>
                  <a:pt x="370" y="32"/>
                  <a:pt x="371" y="34"/>
                  <a:pt x="373" y="36"/>
                </a:cubicBezTo>
                <a:cubicBezTo>
                  <a:pt x="374" y="38"/>
                  <a:pt x="375" y="39"/>
                  <a:pt x="377" y="39"/>
                </a:cubicBezTo>
                <a:cubicBezTo>
                  <a:pt x="383" y="39"/>
                  <a:pt x="385" y="34"/>
                  <a:pt x="392" y="34"/>
                </a:cubicBezTo>
                <a:cubicBezTo>
                  <a:pt x="393" y="34"/>
                  <a:pt x="393" y="36"/>
                  <a:pt x="394" y="36"/>
                </a:cubicBezTo>
                <a:cubicBezTo>
                  <a:pt x="395" y="37"/>
                  <a:pt x="396" y="38"/>
                  <a:pt x="398" y="39"/>
                </a:cubicBezTo>
                <a:cubicBezTo>
                  <a:pt x="403" y="42"/>
                  <a:pt x="404" y="44"/>
                  <a:pt x="409" y="48"/>
                </a:cubicBezTo>
                <a:cubicBezTo>
                  <a:pt x="411" y="49"/>
                  <a:pt x="412" y="51"/>
                  <a:pt x="414" y="52"/>
                </a:cubicBezTo>
                <a:cubicBezTo>
                  <a:pt x="417" y="52"/>
                  <a:pt x="418" y="51"/>
                  <a:pt x="420" y="52"/>
                </a:cubicBezTo>
                <a:cubicBezTo>
                  <a:pt x="426" y="54"/>
                  <a:pt x="429" y="59"/>
                  <a:pt x="436" y="59"/>
                </a:cubicBezTo>
                <a:cubicBezTo>
                  <a:pt x="440" y="59"/>
                  <a:pt x="442" y="56"/>
                  <a:pt x="446" y="56"/>
                </a:cubicBezTo>
                <a:cubicBezTo>
                  <a:pt x="452" y="56"/>
                  <a:pt x="454" y="59"/>
                  <a:pt x="458" y="62"/>
                </a:cubicBezTo>
                <a:cubicBezTo>
                  <a:pt x="462" y="64"/>
                  <a:pt x="464" y="65"/>
                  <a:pt x="468" y="66"/>
                </a:cubicBezTo>
                <a:cubicBezTo>
                  <a:pt x="473" y="68"/>
                  <a:pt x="476" y="70"/>
                  <a:pt x="480" y="71"/>
                </a:cubicBezTo>
                <a:cubicBezTo>
                  <a:pt x="480" y="71"/>
                  <a:pt x="480" y="71"/>
                  <a:pt x="480" y="71"/>
                </a:cubicBezTo>
                <a:close/>
                <a:moveTo>
                  <a:pt x="590" y="504"/>
                </a:moveTo>
                <a:cubicBezTo>
                  <a:pt x="589" y="504"/>
                  <a:pt x="589" y="505"/>
                  <a:pt x="588" y="505"/>
                </a:cubicBezTo>
                <a:cubicBezTo>
                  <a:pt x="586" y="505"/>
                  <a:pt x="586" y="505"/>
                  <a:pt x="584" y="504"/>
                </a:cubicBezTo>
                <a:cubicBezTo>
                  <a:pt x="582" y="505"/>
                  <a:pt x="582" y="505"/>
                  <a:pt x="582" y="505"/>
                </a:cubicBezTo>
                <a:cubicBezTo>
                  <a:pt x="583" y="505"/>
                  <a:pt x="582" y="506"/>
                  <a:pt x="583" y="506"/>
                </a:cubicBezTo>
                <a:cubicBezTo>
                  <a:pt x="584" y="507"/>
                  <a:pt x="585" y="508"/>
                  <a:pt x="587" y="509"/>
                </a:cubicBezTo>
                <a:cubicBezTo>
                  <a:pt x="587" y="510"/>
                  <a:pt x="587" y="512"/>
                  <a:pt x="589" y="512"/>
                </a:cubicBezTo>
                <a:cubicBezTo>
                  <a:pt x="590" y="512"/>
                  <a:pt x="591" y="511"/>
                  <a:pt x="593" y="511"/>
                </a:cubicBezTo>
                <a:cubicBezTo>
                  <a:pt x="592" y="508"/>
                  <a:pt x="591" y="506"/>
                  <a:pt x="590" y="504"/>
                </a:cubicBezTo>
                <a:close/>
                <a:moveTo>
                  <a:pt x="606" y="514"/>
                </a:moveTo>
                <a:cubicBezTo>
                  <a:pt x="603" y="517"/>
                  <a:pt x="603" y="520"/>
                  <a:pt x="603" y="524"/>
                </a:cubicBezTo>
                <a:cubicBezTo>
                  <a:pt x="603" y="528"/>
                  <a:pt x="604" y="531"/>
                  <a:pt x="607" y="533"/>
                </a:cubicBezTo>
                <a:cubicBezTo>
                  <a:pt x="607" y="533"/>
                  <a:pt x="608" y="533"/>
                  <a:pt x="609" y="533"/>
                </a:cubicBezTo>
                <a:cubicBezTo>
                  <a:pt x="610" y="531"/>
                  <a:pt x="611" y="530"/>
                  <a:pt x="611" y="527"/>
                </a:cubicBezTo>
                <a:cubicBezTo>
                  <a:pt x="611" y="524"/>
                  <a:pt x="609" y="523"/>
                  <a:pt x="608" y="519"/>
                </a:cubicBezTo>
                <a:cubicBezTo>
                  <a:pt x="607" y="518"/>
                  <a:pt x="608" y="517"/>
                  <a:pt x="608" y="516"/>
                </a:cubicBezTo>
                <a:cubicBezTo>
                  <a:pt x="608" y="515"/>
                  <a:pt x="607" y="515"/>
                  <a:pt x="606" y="514"/>
                </a:cubicBezTo>
                <a:close/>
                <a:moveTo>
                  <a:pt x="568" y="498"/>
                </a:moveTo>
                <a:cubicBezTo>
                  <a:pt x="568" y="499"/>
                  <a:pt x="568" y="499"/>
                  <a:pt x="568" y="500"/>
                </a:cubicBezTo>
                <a:cubicBezTo>
                  <a:pt x="568" y="503"/>
                  <a:pt x="570" y="504"/>
                  <a:pt x="571" y="506"/>
                </a:cubicBezTo>
                <a:cubicBezTo>
                  <a:pt x="571" y="509"/>
                  <a:pt x="572" y="510"/>
                  <a:pt x="572" y="513"/>
                </a:cubicBezTo>
                <a:cubicBezTo>
                  <a:pt x="569" y="520"/>
                  <a:pt x="569" y="520"/>
                  <a:pt x="569" y="520"/>
                </a:cubicBezTo>
                <a:cubicBezTo>
                  <a:pt x="570" y="522"/>
                  <a:pt x="571" y="523"/>
                  <a:pt x="572" y="524"/>
                </a:cubicBezTo>
                <a:cubicBezTo>
                  <a:pt x="573" y="524"/>
                  <a:pt x="574" y="523"/>
                  <a:pt x="574" y="523"/>
                </a:cubicBezTo>
                <a:cubicBezTo>
                  <a:pt x="575" y="523"/>
                  <a:pt x="576" y="524"/>
                  <a:pt x="576" y="524"/>
                </a:cubicBezTo>
                <a:cubicBezTo>
                  <a:pt x="576" y="526"/>
                  <a:pt x="574" y="527"/>
                  <a:pt x="574" y="529"/>
                </a:cubicBezTo>
                <a:cubicBezTo>
                  <a:pt x="574" y="530"/>
                  <a:pt x="574" y="531"/>
                  <a:pt x="574" y="532"/>
                </a:cubicBezTo>
                <a:cubicBezTo>
                  <a:pt x="576" y="532"/>
                  <a:pt x="577" y="532"/>
                  <a:pt x="578" y="533"/>
                </a:cubicBezTo>
                <a:cubicBezTo>
                  <a:pt x="579" y="533"/>
                  <a:pt x="579" y="534"/>
                  <a:pt x="579" y="534"/>
                </a:cubicBezTo>
                <a:cubicBezTo>
                  <a:pt x="581" y="536"/>
                  <a:pt x="582" y="538"/>
                  <a:pt x="584" y="540"/>
                </a:cubicBezTo>
                <a:cubicBezTo>
                  <a:pt x="585" y="541"/>
                  <a:pt x="587" y="542"/>
                  <a:pt x="587" y="544"/>
                </a:cubicBezTo>
                <a:cubicBezTo>
                  <a:pt x="589" y="547"/>
                  <a:pt x="589" y="551"/>
                  <a:pt x="593" y="551"/>
                </a:cubicBezTo>
                <a:cubicBezTo>
                  <a:pt x="594" y="551"/>
                  <a:pt x="595" y="550"/>
                  <a:pt x="596" y="549"/>
                </a:cubicBezTo>
                <a:cubicBezTo>
                  <a:pt x="594" y="544"/>
                  <a:pt x="591" y="542"/>
                  <a:pt x="588" y="538"/>
                </a:cubicBezTo>
                <a:cubicBezTo>
                  <a:pt x="594" y="538"/>
                  <a:pt x="594" y="538"/>
                  <a:pt x="594" y="538"/>
                </a:cubicBezTo>
                <a:cubicBezTo>
                  <a:pt x="594" y="536"/>
                  <a:pt x="595" y="536"/>
                  <a:pt x="595" y="534"/>
                </a:cubicBezTo>
                <a:cubicBezTo>
                  <a:pt x="595" y="533"/>
                  <a:pt x="592" y="533"/>
                  <a:pt x="591" y="532"/>
                </a:cubicBezTo>
                <a:cubicBezTo>
                  <a:pt x="588" y="529"/>
                  <a:pt x="587" y="528"/>
                  <a:pt x="584" y="525"/>
                </a:cubicBezTo>
                <a:cubicBezTo>
                  <a:pt x="585" y="524"/>
                  <a:pt x="586" y="523"/>
                  <a:pt x="587" y="522"/>
                </a:cubicBezTo>
                <a:cubicBezTo>
                  <a:pt x="586" y="518"/>
                  <a:pt x="583" y="517"/>
                  <a:pt x="582" y="514"/>
                </a:cubicBezTo>
                <a:cubicBezTo>
                  <a:pt x="580" y="512"/>
                  <a:pt x="581" y="510"/>
                  <a:pt x="579" y="508"/>
                </a:cubicBezTo>
                <a:cubicBezTo>
                  <a:pt x="579" y="507"/>
                  <a:pt x="578" y="508"/>
                  <a:pt x="577" y="507"/>
                </a:cubicBezTo>
                <a:cubicBezTo>
                  <a:pt x="574" y="503"/>
                  <a:pt x="572" y="501"/>
                  <a:pt x="568" y="498"/>
                </a:cubicBezTo>
                <a:close/>
                <a:moveTo>
                  <a:pt x="562" y="490"/>
                </a:moveTo>
                <a:cubicBezTo>
                  <a:pt x="560" y="487"/>
                  <a:pt x="558" y="486"/>
                  <a:pt x="555" y="484"/>
                </a:cubicBezTo>
                <a:cubicBezTo>
                  <a:pt x="555" y="487"/>
                  <a:pt x="557" y="489"/>
                  <a:pt x="557" y="492"/>
                </a:cubicBezTo>
                <a:cubicBezTo>
                  <a:pt x="557" y="502"/>
                  <a:pt x="557" y="502"/>
                  <a:pt x="557" y="502"/>
                </a:cubicBezTo>
                <a:cubicBezTo>
                  <a:pt x="557" y="504"/>
                  <a:pt x="556" y="505"/>
                  <a:pt x="556" y="506"/>
                </a:cubicBezTo>
                <a:cubicBezTo>
                  <a:pt x="557" y="507"/>
                  <a:pt x="557" y="507"/>
                  <a:pt x="557" y="507"/>
                </a:cubicBezTo>
                <a:cubicBezTo>
                  <a:pt x="559" y="505"/>
                  <a:pt x="559" y="503"/>
                  <a:pt x="560" y="501"/>
                </a:cubicBezTo>
                <a:cubicBezTo>
                  <a:pt x="561" y="497"/>
                  <a:pt x="562" y="494"/>
                  <a:pt x="562" y="490"/>
                </a:cubicBezTo>
                <a:close/>
                <a:moveTo>
                  <a:pt x="560" y="479"/>
                </a:moveTo>
                <a:cubicBezTo>
                  <a:pt x="560" y="480"/>
                  <a:pt x="560" y="481"/>
                  <a:pt x="560" y="481"/>
                </a:cubicBezTo>
                <a:cubicBezTo>
                  <a:pt x="561" y="483"/>
                  <a:pt x="563" y="482"/>
                  <a:pt x="564" y="484"/>
                </a:cubicBezTo>
                <a:cubicBezTo>
                  <a:pt x="565" y="487"/>
                  <a:pt x="565" y="489"/>
                  <a:pt x="568" y="491"/>
                </a:cubicBezTo>
                <a:cubicBezTo>
                  <a:pt x="571" y="489"/>
                  <a:pt x="572" y="486"/>
                  <a:pt x="575" y="483"/>
                </a:cubicBezTo>
                <a:cubicBezTo>
                  <a:pt x="570" y="479"/>
                  <a:pt x="566" y="478"/>
                  <a:pt x="560" y="479"/>
                </a:cubicBezTo>
                <a:close/>
                <a:moveTo>
                  <a:pt x="541" y="473"/>
                </a:moveTo>
                <a:cubicBezTo>
                  <a:pt x="539" y="470"/>
                  <a:pt x="537" y="468"/>
                  <a:pt x="533" y="466"/>
                </a:cubicBezTo>
                <a:cubicBezTo>
                  <a:pt x="533" y="467"/>
                  <a:pt x="532" y="467"/>
                  <a:pt x="532" y="468"/>
                </a:cubicBezTo>
                <a:cubicBezTo>
                  <a:pt x="532" y="469"/>
                  <a:pt x="534" y="469"/>
                  <a:pt x="534" y="470"/>
                </a:cubicBezTo>
                <a:cubicBezTo>
                  <a:pt x="535" y="474"/>
                  <a:pt x="537" y="476"/>
                  <a:pt x="537" y="480"/>
                </a:cubicBezTo>
                <a:cubicBezTo>
                  <a:pt x="537" y="482"/>
                  <a:pt x="536" y="483"/>
                  <a:pt x="535" y="484"/>
                </a:cubicBezTo>
                <a:cubicBezTo>
                  <a:pt x="543" y="502"/>
                  <a:pt x="543" y="502"/>
                  <a:pt x="543" y="502"/>
                </a:cubicBezTo>
                <a:cubicBezTo>
                  <a:pt x="547" y="498"/>
                  <a:pt x="547" y="495"/>
                  <a:pt x="547" y="490"/>
                </a:cubicBezTo>
                <a:cubicBezTo>
                  <a:pt x="547" y="489"/>
                  <a:pt x="548" y="487"/>
                  <a:pt x="547" y="486"/>
                </a:cubicBezTo>
                <a:cubicBezTo>
                  <a:pt x="547" y="484"/>
                  <a:pt x="545" y="484"/>
                  <a:pt x="544" y="482"/>
                </a:cubicBezTo>
                <a:cubicBezTo>
                  <a:pt x="543" y="479"/>
                  <a:pt x="542" y="476"/>
                  <a:pt x="541" y="473"/>
                </a:cubicBezTo>
                <a:close/>
                <a:moveTo>
                  <a:pt x="549" y="445"/>
                </a:moveTo>
                <a:cubicBezTo>
                  <a:pt x="549" y="446"/>
                  <a:pt x="548" y="447"/>
                  <a:pt x="548" y="448"/>
                </a:cubicBezTo>
                <a:cubicBezTo>
                  <a:pt x="548" y="449"/>
                  <a:pt x="549" y="450"/>
                  <a:pt x="549" y="451"/>
                </a:cubicBezTo>
                <a:cubicBezTo>
                  <a:pt x="547" y="455"/>
                  <a:pt x="547" y="455"/>
                  <a:pt x="547" y="455"/>
                </a:cubicBezTo>
                <a:cubicBezTo>
                  <a:pt x="548" y="457"/>
                  <a:pt x="548" y="458"/>
                  <a:pt x="548" y="460"/>
                </a:cubicBezTo>
                <a:cubicBezTo>
                  <a:pt x="548" y="461"/>
                  <a:pt x="547" y="461"/>
                  <a:pt x="547" y="462"/>
                </a:cubicBezTo>
                <a:cubicBezTo>
                  <a:pt x="547" y="465"/>
                  <a:pt x="550" y="466"/>
                  <a:pt x="551" y="468"/>
                </a:cubicBezTo>
                <a:cubicBezTo>
                  <a:pt x="552" y="470"/>
                  <a:pt x="552" y="472"/>
                  <a:pt x="553" y="474"/>
                </a:cubicBezTo>
                <a:cubicBezTo>
                  <a:pt x="553" y="473"/>
                  <a:pt x="554" y="473"/>
                  <a:pt x="555" y="473"/>
                </a:cubicBezTo>
                <a:cubicBezTo>
                  <a:pt x="556" y="469"/>
                  <a:pt x="556" y="466"/>
                  <a:pt x="557" y="461"/>
                </a:cubicBezTo>
                <a:cubicBezTo>
                  <a:pt x="557" y="460"/>
                  <a:pt x="558" y="459"/>
                  <a:pt x="558" y="458"/>
                </a:cubicBezTo>
                <a:cubicBezTo>
                  <a:pt x="558" y="456"/>
                  <a:pt x="556" y="455"/>
                  <a:pt x="556" y="454"/>
                </a:cubicBezTo>
                <a:cubicBezTo>
                  <a:pt x="554" y="451"/>
                  <a:pt x="554" y="449"/>
                  <a:pt x="553" y="447"/>
                </a:cubicBezTo>
                <a:cubicBezTo>
                  <a:pt x="552" y="446"/>
                  <a:pt x="550" y="446"/>
                  <a:pt x="549" y="445"/>
                </a:cubicBezTo>
                <a:close/>
                <a:moveTo>
                  <a:pt x="515" y="451"/>
                </a:moveTo>
                <a:cubicBezTo>
                  <a:pt x="515" y="451"/>
                  <a:pt x="517" y="451"/>
                  <a:pt x="517" y="452"/>
                </a:cubicBezTo>
                <a:cubicBezTo>
                  <a:pt x="519" y="454"/>
                  <a:pt x="520" y="456"/>
                  <a:pt x="521" y="458"/>
                </a:cubicBezTo>
                <a:cubicBezTo>
                  <a:pt x="522" y="460"/>
                  <a:pt x="523" y="462"/>
                  <a:pt x="526" y="463"/>
                </a:cubicBezTo>
                <a:cubicBezTo>
                  <a:pt x="526" y="457"/>
                  <a:pt x="526" y="457"/>
                  <a:pt x="526" y="457"/>
                </a:cubicBezTo>
                <a:cubicBezTo>
                  <a:pt x="527" y="457"/>
                  <a:pt x="528" y="456"/>
                  <a:pt x="528" y="456"/>
                </a:cubicBezTo>
                <a:cubicBezTo>
                  <a:pt x="529" y="456"/>
                  <a:pt x="530" y="457"/>
                  <a:pt x="530" y="458"/>
                </a:cubicBezTo>
                <a:cubicBezTo>
                  <a:pt x="533" y="459"/>
                  <a:pt x="534" y="459"/>
                  <a:pt x="536" y="460"/>
                </a:cubicBezTo>
                <a:cubicBezTo>
                  <a:pt x="536" y="458"/>
                  <a:pt x="535" y="456"/>
                  <a:pt x="533" y="454"/>
                </a:cubicBezTo>
                <a:cubicBezTo>
                  <a:pt x="535" y="454"/>
                  <a:pt x="536" y="453"/>
                  <a:pt x="537" y="453"/>
                </a:cubicBezTo>
                <a:cubicBezTo>
                  <a:pt x="538" y="451"/>
                  <a:pt x="538" y="451"/>
                  <a:pt x="538" y="451"/>
                </a:cubicBezTo>
                <a:cubicBezTo>
                  <a:pt x="536" y="449"/>
                  <a:pt x="534" y="448"/>
                  <a:pt x="533" y="446"/>
                </a:cubicBezTo>
                <a:cubicBezTo>
                  <a:pt x="531" y="444"/>
                  <a:pt x="530" y="440"/>
                  <a:pt x="527" y="441"/>
                </a:cubicBezTo>
                <a:cubicBezTo>
                  <a:pt x="525" y="441"/>
                  <a:pt x="524" y="442"/>
                  <a:pt x="523" y="443"/>
                </a:cubicBezTo>
                <a:cubicBezTo>
                  <a:pt x="520" y="443"/>
                  <a:pt x="518" y="443"/>
                  <a:pt x="517" y="445"/>
                </a:cubicBezTo>
                <a:cubicBezTo>
                  <a:pt x="517" y="445"/>
                  <a:pt x="517" y="446"/>
                  <a:pt x="517" y="446"/>
                </a:cubicBezTo>
                <a:cubicBezTo>
                  <a:pt x="516" y="448"/>
                  <a:pt x="515" y="449"/>
                  <a:pt x="515" y="451"/>
                </a:cubicBezTo>
                <a:close/>
                <a:moveTo>
                  <a:pt x="249" y="405"/>
                </a:moveTo>
                <a:cubicBezTo>
                  <a:pt x="245" y="405"/>
                  <a:pt x="242" y="405"/>
                  <a:pt x="239" y="408"/>
                </a:cubicBezTo>
                <a:cubicBezTo>
                  <a:pt x="238" y="410"/>
                  <a:pt x="238" y="412"/>
                  <a:pt x="237" y="414"/>
                </a:cubicBezTo>
                <a:cubicBezTo>
                  <a:pt x="240" y="414"/>
                  <a:pt x="241" y="412"/>
                  <a:pt x="243" y="412"/>
                </a:cubicBezTo>
                <a:cubicBezTo>
                  <a:pt x="245" y="412"/>
                  <a:pt x="245" y="414"/>
                  <a:pt x="247" y="414"/>
                </a:cubicBezTo>
                <a:cubicBezTo>
                  <a:pt x="249" y="415"/>
                  <a:pt x="251" y="415"/>
                  <a:pt x="253" y="415"/>
                </a:cubicBezTo>
                <a:cubicBezTo>
                  <a:pt x="255" y="415"/>
                  <a:pt x="255" y="413"/>
                  <a:pt x="256" y="412"/>
                </a:cubicBezTo>
                <a:cubicBezTo>
                  <a:pt x="254" y="409"/>
                  <a:pt x="252" y="406"/>
                  <a:pt x="249" y="405"/>
                </a:cubicBezTo>
                <a:close/>
                <a:moveTo>
                  <a:pt x="232" y="420"/>
                </a:moveTo>
                <a:cubicBezTo>
                  <a:pt x="229" y="421"/>
                  <a:pt x="226" y="422"/>
                  <a:pt x="225" y="425"/>
                </a:cubicBezTo>
                <a:cubicBezTo>
                  <a:pt x="225" y="427"/>
                  <a:pt x="225" y="428"/>
                  <a:pt x="224" y="429"/>
                </a:cubicBezTo>
                <a:cubicBezTo>
                  <a:pt x="223" y="430"/>
                  <a:pt x="222" y="430"/>
                  <a:pt x="220" y="431"/>
                </a:cubicBezTo>
                <a:cubicBezTo>
                  <a:pt x="220" y="431"/>
                  <a:pt x="220" y="432"/>
                  <a:pt x="219" y="433"/>
                </a:cubicBezTo>
                <a:cubicBezTo>
                  <a:pt x="219" y="431"/>
                  <a:pt x="219" y="431"/>
                  <a:pt x="219" y="429"/>
                </a:cubicBezTo>
                <a:cubicBezTo>
                  <a:pt x="219" y="427"/>
                  <a:pt x="219" y="423"/>
                  <a:pt x="216" y="423"/>
                </a:cubicBezTo>
                <a:cubicBezTo>
                  <a:pt x="213" y="423"/>
                  <a:pt x="212" y="425"/>
                  <a:pt x="210" y="426"/>
                </a:cubicBezTo>
                <a:cubicBezTo>
                  <a:pt x="207" y="427"/>
                  <a:pt x="204" y="428"/>
                  <a:pt x="204" y="431"/>
                </a:cubicBezTo>
                <a:cubicBezTo>
                  <a:pt x="204" y="432"/>
                  <a:pt x="206" y="433"/>
                  <a:pt x="206" y="434"/>
                </a:cubicBezTo>
                <a:cubicBezTo>
                  <a:pt x="207" y="435"/>
                  <a:pt x="207" y="435"/>
                  <a:pt x="208" y="436"/>
                </a:cubicBezTo>
                <a:cubicBezTo>
                  <a:pt x="208" y="437"/>
                  <a:pt x="207" y="438"/>
                  <a:pt x="208" y="438"/>
                </a:cubicBezTo>
                <a:cubicBezTo>
                  <a:pt x="209" y="440"/>
                  <a:pt x="212" y="440"/>
                  <a:pt x="214" y="440"/>
                </a:cubicBezTo>
                <a:cubicBezTo>
                  <a:pt x="214" y="444"/>
                  <a:pt x="214" y="446"/>
                  <a:pt x="214" y="450"/>
                </a:cubicBezTo>
                <a:cubicBezTo>
                  <a:pt x="218" y="449"/>
                  <a:pt x="218" y="445"/>
                  <a:pt x="220" y="443"/>
                </a:cubicBezTo>
                <a:cubicBezTo>
                  <a:pt x="223" y="441"/>
                  <a:pt x="225" y="441"/>
                  <a:pt x="228" y="441"/>
                </a:cubicBezTo>
                <a:cubicBezTo>
                  <a:pt x="230" y="440"/>
                  <a:pt x="232" y="441"/>
                  <a:pt x="234" y="440"/>
                </a:cubicBezTo>
                <a:cubicBezTo>
                  <a:pt x="236" y="439"/>
                  <a:pt x="236" y="438"/>
                  <a:pt x="237" y="436"/>
                </a:cubicBezTo>
                <a:cubicBezTo>
                  <a:pt x="239" y="435"/>
                  <a:pt x="241" y="435"/>
                  <a:pt x="243" y="435"/>
                </a:cubicBezTo>
                <a:cubicBezTo>
                  <a:pt x="243" y="434"/>
                  <a:pt x="244" y="434"/>
                  <a:pt x="244" y="432"/>
                </a:cubicBezTo>
                <a:cubicBezTo>
                  <a:pt x="244" y="431"/>
                  <a:pt x="243" y="431"/>
                  <a:pt x="243" y="431"/>
                </a:cubicBezTo>
                <a:cubicBezTo>
                  <a:pt x="243" y="429"/>
                  <a:pt x="243" y="428"/>
                  <a:pt x="243" y="427"/>
                </a:cubicBezTo>
                <a:cubicBezTo>
                  <a:pt x="241" y="426"/>
                  <a:pt x="241" y="426"/>
                  <a:pt x="241" y="426"/>
                </a:cubicBezTo>
                <a:cubicBezTo>
                  <a:pt x="239" y="427"/>
                  <a:pt x="238" y="427"/>
                  <a:pt x="237" y="428"/>
                </a:cubicBezTo>
                <a:cubicBezTo>
                  <a:pt x="236" y="425"/>
                  <a:pt x="234" y="422"/>
                  <a:pt x="232" y="420"/>
                </a:cubicBezTo>
                <a:close/>
                <a:moveTo>
                  <a:pt x="19" y="451"/>
                </a:moveTo>
                <a:cubicBezTo>
                  <a:pt x="17" y="451"/>
                  <a:pt x="16" y="450"/>
                  <a:pt x="13" y="450"/>
                </a:cubicBezTo>
                <a:cubicBezTo>
                  <a:pt x="13" y="450"/>
                  <a:pt x="12" y="448"/>
                  <a:pt x="12" y="448"/>
                </a:cubicBezTo>
                <a:cubicBezTo>
                  <a:pt x="10" y="448"/>
                  <a:pt x="9" y="450"/>
                  <a:pt x="8" y="451"/>
                </a:cubicBezTo>
                <a:cubicBezTo>
                  <a:pt x="6" y="453"/>
                  <a:pt x="4" y="453"/>
                  <a:pt x="0" y="454"/>
                </a:cubicBezTo>
                <a:cubicBezTo>
                  <a:pt x="1" y="457"/>
                  <a:pt x="3" y="458"/>
                  <a:pt x="5" y="461"/>
                </a:cubicBezTo>
                <a:cubicBezTo>
                  <a:pt x="6" y="461"/>
                  <a:pt x="6" y="460"/>
                  <a:pt x="7" y="460"/>
                </a:cubicBezTo>
                <a:cubicBezTo>
                  <a:pt x="8" y="460"/>
                  <a:pt x="8" y="458"/>
                  <a:pt x="9" y="458"/>
                </a:cubicBezTo>
                <a:cubicBezTo>
                  <a:pt x="12" y="458"/>
                  <a:pt x="13" y="460"/>
                  <a:pt x="16" y="461"/>
                </a:cubicBezTo>
                <a:cubicBezTo>
                  <a:pt x="20" y="462"/>
                  <a:pt x="22" y="462"/>
                  <a:pt x="26" y="462"/>
                </a:cubicBezTo>
                <a:cubicBezTo>
                  <a:pt x="26" y="451"/>
                  <a:pt x="26" y="451"/>
                  <a:pt x="26" y="451"/>
                </a:cubicBezTo>
                <a:cubicBezTo>
                  <a:pt x="23" y="451"/>
                  <a:pt x="22" y="451"/>
                  <a:pt x="19" y="451"/>
                </a:cubicBezTo>
                <a:close/>
                <a:moveTo>
                  <a:pt x="42" y="273"/>
                </a:moveTo>
                <a:cubicBezTo>
                  <a:pt x="42" y="274"/>
                  <a:pt x="41" y="274"/>
                  <a:pt x="41" y="275"/>
                </a:cubicBezTo>
                <a:cubicBezTo>
                  <a:pt x="41" y="278"/>
                  <a:pt x="43" y="279"/>
                  <a:pt x="44" y="282"/>
                </a:cubicBezTo>
                <a:cubicBezTo>
                  <a:pt x="47" y="286"/>
                  <a:pt x="50" y="291"/>
                  <a:pt x="56" y="291"/>
                </a:cubicBezTo>
                <a:cubicBezTo>
                  <a:pt x="57" y="291"/>
                  <a:pt x="58" y="289"/>
                  <a:pt x="59" y="288"/>
                </a:cubicBezTo>
                <a:cubicBezTo>
                  <a:pt x="60" y="287"/>
                  <a:pt x="61" y="286"/>
                  <a:pt x="61" y="284"/>
                </a:cubicBezTo>
                <a:cubicBezTo>
                  <a:pt x="61" y="281"/>
                  <a:pt x="60" y="278"/>
                  <a:pt x="58" y="277"/>
                </a:cubicBezTo>
                <a:cubicBezTo>
                  <a:pt x="57" y="277"/>
                  <a:pt x="56" y="276"/>
                  <a:pt x="56" y="277"/>
                </a:cubicBezTo>
                <a:cubicBezTo>
                  <a:pt x="55" y="277"/>
                  <a:pt x="55" y="278"/>
                  <a:pt x="54" y="279"/>
                </a:cubicBezTo>
                <a:cubicBezTo>
                  <a:pt x="52" y="279"/>
                  <a:pt x="50" y="278"/>
                  <a:pt x="48" y="277"/>
                </a:cubicBezTo>
                <a:cubicBezTo>
                  <a:pt x="46" y="276"/>
                  <a:pt x="45" y="275"/>
                  <a:pt x="42" y="273"/>
                </a:cubicBezTo>
                <a:close/>
                <a:moveTo>
                  <a:pt x="42" y="148"/>
                </a:moveTo>
                <a:cubicBezTo>
                  <a:pt x="40" y="151"/>
                  <a:pt x="38" y="152"/>
                  <a:pt x="36" y="155"/>
                </a:cubicBezTo>
                <a:cubicBezTo>
                  <a:pt x="38" y="157"/>
                  <a:pt x="40" y="158"/>
                  <a:pt x="42" y="159"/>
                </a:cubicBezTo>
                <a:cubicBezTo>
                  <a:pt x="43" y="159"/>
                  <a:pt x="45" y="159"/>
                  <a:pt x="46" y="160"/>
                </a:cubicBezTo>
                <a:cubicBezTo>
                  <a:pt x="48" y="161"/>
                  <a:pt x="48" y="163"/>
                  <a:pt x="49" y="166"/>
                </a:cubicBezTo>
                <a:cubicBezTo>
                  <a:pt x="50" y="171"/>
                  <a:pt x="51" y="174"/>
                  <a:pt x="53" y="179"/>
                </a:cubicBezTo>
                <a:cubicBezTo>
                  <a:pt x="55" y="179"/>
                  <a:pt x="56" y="178"/>
                  <a:pt x="58" y="178"/>
                </a:cubicBezTo>
                <a:cubicBezTo>
                  <a:pt x="59" y="178"/>
                  <a:pt x="60" y="178"/>
                  <a:pt x="61" y="179"/>
                </a:cubicBezTo>
                <a:cubicBezTo>
                  <a:pt x="65" y="179"/>
                  <a:pt x="65" y="179"/>
                  <a:pt x="65" y="179"/>
                </a:cubicBezTo>
                <a:cubicBezTo>
                  <a:pt x="65" y="178"/>
                  <a:pt x="66" y="178"/>
                  <a:pt x="67" y="178"/>
                </a:cubicBezTo>
                <a:cubicBezTo>
                  <a:pt x="65" y="176"/>
                  <a:pt x="63" y="174"/>
                  <a:pt x="61" y="172"/>
                </a:cubicBezTo>
                <a:cubicBezTo>
                  <a:pt x="61" y="172"/>
                  <a:pt x="60" y="172"/>
                  <a:pt x="59" y="171"/>
                </a:cubicBezTo>
                <a:cubicBezTo>
                  <a:pt x="59" y="169"/>
                  <a:pt x="59" y="167"/>
                  <a:pt x="58" y="165"/>
                </a:cubicBezTo>
                <a:cubicBezTo>
                  <a:pt x="58" y="164"/>
                  <a:pt x="57" y="164"/>
                  <a:pt x="57" y="163"/>
                </a:cubicBezTo>
                <a:cubicBezTo>
                  <a:pt x="56" y="162"/>
                  <a:pt x="57" y="161"/>
                  <a:pt x="57" y="160"/>
                </a:cubicBezTo>
                <a:cubicBezTo>
                  <a:pt x="57" y="159"/>
                  <a:pt x="56" y="159"/>
                  <a:pt x="55" y="158"/>
                </a:cubicBezTo>
                <a:cubicBezTo>
                  <a:pt x="53" y="157"/>
                  <a:pt x="52" y="157"/>
                  <a:pt x="50" y="156"/>
                </a:cubicBezTo>
                <a:cubicBezTo>
                  <a:pt x="45" y="155"/>
                  <a:pt x="45" y="151"/>
                  <a:pt x="42" y="148"/>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4" name="Freeform 54"/>
          <p:cNvSpPr>
            <a:spLocks noEditPoints="1"/>
          </p:cNvSpPr>
          <p:nvPr/>
        </p:nvSpPr>
        <p:spPr bwMode="auto">
          <a:xfrm>
            <a:off x="302778" y="5942526"/>
            <a:ext cx="552306" cy="357662"/>
          </a:xfrm>
          <a:custGeom>
            <a:avLst/>
            <a:gdLst/>
            <a:ahLst/>
            <a:cxnLst>
              <a:cxn ang="0">
                <a:pos x="188" y="88"/>
              </a:cxn>
              <a:cxn ang="0">
                <a:pos x="189" y="100"/>
              </a:cxn>
              <a:cxn ang="0">
                <a:pos x="181" y="113"/>
              </a:cxn>
              <a:cxn ang="0">
                <a:pos x="185" y="124"/>
              </a:cxn>
              <a:cxn ang="0">
                <a:pos x="186" y="141"/>
              </a:cxn>
              <a:cxn ang="0">
                <a:pos x="195" y="151"/>
              </a:cxn>
              <a:cxn ang="0">
                <a:pos x="204" y="142"/>
              </a:cxn>
              <a:cxn ang="0">
                <a:pos x="208" y="137"/>
              </a:cxn>
              <a:cxn ang="0">
                <a:pos x="221" y="134"/>
              </a:cxn>
              <a:cxn ang="0">
                <a:pos x="234" y="123"/>
              </a:cxn>
              <a:cxn ang="0">
                <a:pos x="228" y="115"/>
              </a:cxn>
              <a:cxn ang="0">
                <a:pos x="222" y="105"/>
              </a:cxn>
              <a:cxn ang="0">
                <a:pos x="209" y="98"/>
              </a:cxn>
              <a:cxn ang="0">
                <a:pos x="194" y="91"/>
              </a:cxn>
              <a:cxn ang="0">
                <a:pos x="152" y="77"/>
              </a:cxn>
              <a:cxn ang="0">
                <a:pos x="158" y="73"/>
              </a:cxn>
              <a:cxn ang="0">
                <a:pos x="166" y="60"/>
              </a:cxn>
              <a:cxn ang="0">
                <a:pos x="181" y="65"/>
              </a:cxn>
              <a:cxn ang="0">
                <a:pos x="176" y="73"/>
              </a:cxn>
              <a:cxn ang="0">
                <a:pos x="168" y="75"/>
              </a:cxn>
              <a:cxn ang="0">
                <a:pos x="159" y="65"/>
              </a:cxn>
              <a:cxn ang="0">
                <a:pos x="154" y="56"/>
              </a:cxn>
              <a:cxn ang="0">
                <a:pos x="138" y="59"/>
              </a:cxn>
              <a:cxn ang="0">
                <a:pos x="139" y="64"/>
              </a:cxn>
              <a:cxn ang="0">
                <a:pos x="147" y="64"/>
              </a:cxn>
              <a:cxn ang="0">
                <a:pos x="144" y="58"/>
              </a:cxn>
              <a:cxn ang="0">
                <a:pos x="132" y="44"/>
              </a:cxn>
              <a:cxn ang="0">
                <a:pos x="139" y="51"/>
              </a:cxn>
              <a:cxn ang="0">
                <a:pos x="151" y="50"/>
              </a:cxn>
              <a:cxn ang="0">
                <a:pos x="144" y="47"/>
              </a:cxn>
              <a:cxn ang="0">
                <a:pos x="87" y="30"/>
              </a:cxn>
              <a:cxn ang="0">
                <a:pos x="91" y="38"/>
              </a:cxn>
              <a:cxn ang="0">
                <a:pos x="96" y="39"/>
              </a:cxn>
              <a:cxn ang="0">
                <a:pos x="103" y="44"/>
              </a:cxn>
              <a:cxn ang="0">
                <a:pos x="109" y="37"/>
              </a:cxn>
              <a:cxn ang="0">
                <a:pos x="101" y="28"/>
              </a:cxn>
              <a:cxn ang="0">
                <a:pos x="97" y="24"/>
              </a:cxn>
              <a:cxn ang="0">
                <a:pos x="87" y="30"/>
              </a:cxn>
              <a:cxn ang="0">
                <a:pos x="26" y="12"/>
              </a:cxn>
              <a:cxn ang="0">
                <a:pos x="36" y="12"/>
              </a:cxn>
              <a:cxn ang="0">
                <a:pos x="39" y="1"/>
              </a:cxn>
              <a:cxn ang="0">
                <a:pos x="27" y="0"/>
              </a:cxn>
              <a:cxn ang="0">
                <a:pos x="0" y="16"/>
              </a:cxn>
              <a:cxn ang="0">
                <a:pos x="6" y="15"/>
              </a:cxn>
              <a:cxn ang="0">
                <a:pos x="3" y="12"/>
              </a:cxn>
            </a:cxnLst>
            <a:rect l="0" t="0" r="r" b="b"/>
            <a:pathLst>
              <a:path w="234" h="151">
                <a:moveTo>
                  <a:pt x="192" y="89"/>
                </a:moveTo>
                <a:cubicBezTo>
                  <a:pt x="190" y="88"/>
                  <a:pt x="190" y="88"/>
                  <a:pt x="190" y="88"/>
                </a:cubicBezTo>
                <a:cubicBezTo>
                  <a:pt x="188" y="88"/>
                  <a:pt x="188" y="88"/>
                  <a:pt x="188" y="88"/>
                </a:cubicBezTo>
                <a:cubicBezTo>
                  <a:pt x="188" y="89"/>
                  <a:pt x="188" y="90"/>
                  <a:pt x="188" y="90"/>
                </a:cubicBezTo>
                <a:cubicBezTo>
                  <a:pt x="188" y="94"/>
                  <a:pt x="189" y="95"/>
                  <a:pt x="189" y="99"/>
                </a:cubicBezTo>
                <a:cubicBezTo>
                  <a:pt x="189" y="99"/>
                  <a:pt x="189" y="100"/>
                  <a:pt x="189" y="100"/>
                </a:cubicBezTo>
                <a:cubicBezTo>
                  <a:pt x="189" y="101"/>
                  <a:pt x="188" y="100"/>
                  <a:pt x="188" y="101"/>
                </a:cubicBezTo>
                <a:cubicBezTo>
                  <a:pt x="187" y="103"/>
                  <a:pt x="186" y="105"/>
                  <a:pt x="184" y="107"/>
                </a:cubicBezTo>
                <a:cubicBezTo>
                  <a:pt x="183" y="109"/>
                  <a:pt x="181" y="110"/>
                  <a:pt x="181" y="113"/>
                </a:cubicBezTo>
                <a:cubicBezTo>
                  <a:pt x="181" y="114"/>
                  <a:pt x="182" y="115"/>
                  <a:pt x="182" y="116"/>
                </a:cubicBezTo>
                <a:cubicBezTo>
                  <a:pt x="182" y="117"/>
                  <a:pt x="182" y="117"/>
                  <a:pt x="183" y="118"/>
                </a:cubicBezTo>
                <a:cubicBezTo>
                  <a:pt x="183" y="121"/>
                  <a:pt x="185" y="121"/>
                  <a:pt x="185" y="124"/>
                </a:cubicBezTo>
                <a:cubicBezTo>
                  <a:pt x="186" y="127"/>
                  <a:pt x="187" y="129"/>
                  <a:pt x="187" y="132"/>
                </a:cubicBezTo>
                <a:cubicBezTo>
                  <a:pt x="187" y="137"/>
                  <a:pt x="187" y="137"/>
                  <a:pt x="187" y="137"/>
                </a:cubicBezTo>
                <a:cubicBezTo>
                  <a:pt x="187" y="139"/>
                  <a:pt x="186" y="140"/>
                  <a:pt x="186" y="141"/>
                </a:cubicBezTo>
                <a:cubicBezTo>
                  <a:pt x="186" y="144"/>
                  <a:pt x="188" y="145"/>
                  <a:pt x="190" y="147"/>
                </a:cubicBezTo>
                <a:cubicBezTo>
                  <a:pt x="191" y="148"/>
                  <a:pt x="192" y="149"/>
                  <a:pt x="193" y="150"/>
                </a:cubicBezTo>
                <a:cubicBezTo>
                  <a:pt x="194" y="150"/>
                  <a:pt x="194" y="151"/>
                  <a:pt x="195" y="151"/>
                </a:cubicBezTo>
                <a:cubicBezTo>
                  <a:pt x="196" y="151"/>
                  <a:pt x="196" y="150"/>
                  <a:pt x="197" y="150"/>
                </a:cubicBezTo>
                <a:cubicBezTo>
                  <a:pt x="198" y="149"/>
                  <a:pt x="199" y="148"/>
                  <a:pt x="200" y="147"/>
                </a:cubicBezTo>
                <a:cubicBezTo>
                  <a:pt x="202" y="145"/>
                  <a:pt x="202" y="144"/>
                  <a:pt x="204" y="142"/>
                </a:cubicBezTo>
                <a:cubicBezTo>
                  <a:pt x="204" y="142"/>
                  <a:pt x="204" y="142"/>
                  <a:pt x="204" y="141"/>
                </a:cubicBezTo>
                <a:cubicBezTo>
                  <a:pt x="204" y="141"/>
                  <a:pt x="205" y="141"/>
                  <a:pt x="205" y="141"/>
                </a:cubicBezTo>
                <a:cubicBezTo>
                  <a:pt x="206" y="140"/>
                  <a:pt x="207" y="138"/>
                  <a:pt x="208" y="137"/>
                </a:cubicBezTo>
                <a:cubicBezTo>
                  <a:pt x="210" y="136"/>
                  <a:pt x="210" y="135"/>
                  <a:pt x="212" y="135"/>
                </a:cubicBezTo>
                <a:cubicBezTo>
                  <a:pt x="213" y="134"/>
                  <a:pt x="214" y="135"/>
                  <a:pt x="215" y="135"/>
                </a:cubicBezTo>
                <a:cubicBezTo>
                  <a:pt x="217" y="135"/>
                  <a:pt x="219" y="135"/>
                  <a:pt x="221" y="134"/>
                </a:cubicBezTo>
                <a:cubicBezTo>
                  <a:pt x="223" y="134"/>
                  <a:pt x="224" y="133"/>
                  <a:pt x="226" y="132"/>
                </a:cubicBezTo>
                <a:cubicBezTo>
                  <a:pt x="227" y="131"/>
                  <a:pt x="228" y="130"/>
                  <a:pt x="229" y="129"/>
                </a:cubicBezTo>
                <a:cubicBezTo>
                  <a:pt x="232" y="127"/>
                  <a:pt x="233" y="126"/>
                  <a:pt x="234" y="123"/>
                </a:cubicBezTo>
                <a:cubicBezTo>
                  <a:pt x="233" y="122"/>
                  <a:pt x="231" y="122"/>
                  <a:pt x="230" y="120"/>
                </a:cubicBezTo>
                <a:cubicBezTo>
                  <a:pt x="230" y="119"/>
                  <a:pt x="229" y="119"/>
                  <a:pt x="229" y="118"/>
                </a:cubicBezTo>
                <a:cubicBezTo>
                  <a:pt x="228" y="117"/>
                  <a:pt x="229" y="116"/>
                  <a:pt x="228" y="115"/>
                </a:cubicBezTo>
                <a:cubicBezTo>
                  <a:pt x="227" y="114"/>
                  <a:pt x="224" y="115"/>
                  <a:pt x="223" y="113"/>
                </a:cubicBezTo>
                <a:cubicBezTo>
                  <a:pt x="223" y="112"/>
                  <a:pt x="223" y="111"/>
                  <a:pt x="223" y="109"/>
                </a:cubicBezTo>
                <a:cubicBezTo>
                  <a:pt x="223" y="108"/>
                  <a:pt x="223" y="106"/>
                  <a:pt x="222" y="105"/>
                </a:cubicBezTo>
                <a:cubicBezTo>
                  <a:pt x="221" y="104"/>
                  <a:pt x="220" y="104"/>
                  <a:pt x="218" y="103"/>
                </a:cubicBezTo>
                <a:cubicBezTo>
                  <a:pt x="218" y="102"/>
                  <a:pt x="217" y="102"/>
                  <a:pt x="217" y="101"/>
                </a:cubicBezTo>
                <a:cubicBezTo>
                  <a:pt x="214" y="99"/>
                  <a:pt x="212" y="99"/>
                  <a:pt x="209" y="98"/>
                </a:cubicBezTo>
                <a:cubicBezTo>
                  <a:pt x="206" y="96"/>
                  <a:pt x="204" y="96"/>
                  <a:pt x="200" y="94"/>
                </a:cubicBezTo>
                <a:cubicBezTo>
                  <a:pt x="198" y="94"/>
                  <a:pt x="197" y="94"/>
                  <a:pt x="195" y="93"/>
                </a:cubicBezTo>
                <a:cubicBezTo>
                  <a:pt x="195" y="92"/>
                  <a:pt x="194" y="92"/>
                  <a:pt x="194" y="91"/>
                </a:cubicBezTo>
                <a:cubicBezTo>
                  <a:pt x="193" y="90"/>
                  <a:pt x="193" y="90"/>
                  <a:pt x="192" y="89"/>
                </a:cubicBezTo>
                <a:close/>
                <a:moveTo>
                  <a:pt x="158" y="73"/>
                </a:moveTo>
                <a:cubicBezTo>
                  <a:pt x="155" y="74"/>
                  <a:pt x="154" y="75"/>
                  <a:pt x="152" y="77"/>
                </a:cubicBezTo>
                <a:cubicBezTo>
                  <a:pt x="153" y="78"/>
                  <a:pt x="154" y="78"/>
                  <a:pt x="155" y="78"/>
                </a:cubicBezTo>
                <a:cubicBezTo>
                  <a:pt x="157" y="78"/>
                  <a:pt x="160" y="78"/>
                  <a:pt x="160" y="76"/>
                </a:cubicBezTo>
                <a:cubicBezTo>
                  <a:pt x="160" y="75"/>
                  <a:pt x="158" y="74"/>
                  <a:pt x="158" y="73"/>
                </a:cubicBezTo>
                <a:close/>
                <a:moveTo>
                  <a:pt x="159" y="55"/>
                </a:moveTo>
                <a:cubicBezTo>
                  <a:pt x="160" y="58"/>
                  <a:pt x="161" y="61"/>
                  <a:pt x="164" y="61"/>
                </a:cubicBezTo>
                <a:cubicBezTo>
                  <a:pt x="165" y="61"/>
                  <a:pt x="165" y="60"/>
                  <a:pt x="166" y="60"/>
                </a:cubicBezTo>
                <a:cubicBezTo>
                  <a:pt x="167" y="60"/>
                  <a:pt x="168" y="59"/>
                  <a:pt x="170" y="59"/>
                </a:cubicBezTo>
                <a:cubicBezTo>
                  <a:pt x="173" y="59"/>
                  <a:pt x="174" y="60"/>
                  <a:pt x="176" y="62"/>
                </a:cubicBezTo>
                <a:cubicBezTo>
                  <a:pt x="177" y="64"/>
                  <a:pt x="179" y="64"/>
                  <a:pt x="181" y="65"/>
                </a:cubicBezTo>
                <a:cubicBezTo>
                  <a:pt x="182" y="65"/>
                  <a:pt x="183" y="66"/>
                  <a:pt x="183" y="67"/>
                </a:cubicBezTo>
                <a:cubicBezTo>
                  <a:pt x="183" y="69"/>
                  <a:pt x="181" y="69"/>
                  <a:pt x="180" y="70"/>
                </a:cubicBezTo>
                <a:cubicBezTo>
                  <a:pt x="178" y="71"/>
                  <a:pt x="177" y="72"/>
                  <a:pt x="176" y="73"/>
                </a:cubicBezTo>
                <a:cubicBezTo>
                  <a:pt x="174" y="73"/>
                  <a:pt x="173" y="73"/>
                  <a:pt x="172" y="74"/>
                </a:cubicBezTo>
                <a:cubicBezTo>
                  <a:pt x="171" y="74"/>
                  <a:pt x="170" y="74"/>
                  <a:pt x="169" y="75"/>
                </a:cubicBezTo>
                <a:cubicBezTo>
                  <a:pt x="169" y="75"/>
                  <a:pt x="168" y="75"/>
                  <a:pt x="168" y="75"/>
                </a:cubicBezTo>
                <a:cubicBezTo>
                  <a:pt x="166" y="75"/>
                  <a:pt x="164" y="75"/>
                  <a:pt x="164" y="73"/>
                </a:cubicBezTo>
                <a:cubicBezTo>
                  <a:pt x="163" y="71"/>
                  <a:pt x="164" y="69"/>
                  <a:pt x="163" y="66"/>
                </a:cubicBezTo>
                <a:cubicBezTo>
                  <a:pt x="162" y="65"/>
                  <a:pt x="160" y="65"/>
                  <a:pt x="159" y="65"/>
                </a:cubicBezTo>
                <a:cubicBezTo>
                  <a:pt x="157" y="64"/>
                  <a:pt x="156" y="64"/>
                  <a:pt x="155" y="63"/>
                </a:cubicBezTo>
                <a:cubicBezTo>
                  <a:pt x="153" y="62"/>
                  <a:pt x="152" y="62"/>
                  <a:pt x="152" y="60"/>
                </a:cubicBezTo>
                <a:cubicBezTo>
                  <a:pt x="152" y="58"/>
                  <a:pt x="153" y="58"/>
                  <a:pt x="154" y="56"/>
                </a:cubicBezTo>
                <a:cubicBezTo>
                  <a:pt x="155" y="55"/>
                  <a:pt x="155" y="54"/>
                  <a:pt x="156" y="54"/>
                </a:cubicBezTo>
                <a:cubicBezTo>
                  <a:pt x="158" y="54"/>
                  <a:pt x="158" y="55"/>
                  <a:pt x="159" y="55"/>
                </a:cubicBezTo>
                <a:close/>
                <a:moveTo>
                  <a:pt x="138" y="59"/>
                </a:moveTo>
                <a:cubicBezTo>
                  <a:pt x="138" y="59"/>
                  <a:pt x="138" y="60"/>
                  <a:pt x="138" y="60"/>
                </a:cubicBezTo>
                <a:cubicBezTo>
                  <a:pt x="138" y="61"/>
                  <a:pt x="139" y="61"/>
                  <a:pt x="139" y="62"/>
                </a:cubicBezTo>
                <a:cubicBezTo>
                  <a:pt x="139" y="63"/>
                  <a:pt x="139" y="63"/>
                  <a:pt x="139" y="64"/>
                </a:cubicBezTo>
                <a:cubicBezTo>
                  <a:pt x="140" y="66"/>
                  <a:pt x="141" y="67"/>
                  <a:pt x="142" y="68"/>
                </a:cubicBezTo>
                <a:cubicBezTo>
                  <a:pt x="144" y="68"/>
                  <a:pt x="144" y="67"/>
                  <a:pt x="145" y="66"/>
                </a:cubicBezTo>
                <a:cubicBezTo>
                  <a:pt x="146" y="65"/>
                  <a:pt x="147" y="65"/>
                  <a:pt x="147" y="64"/>
                </a:cubicBezTo>
                <a:cubicBezTo>
                  <a:pt x="147" y="63"/>
                  <a:pt x="146" y="63"/>
                  <a:pt x="146" y="62"/>
                </a:cubicBezTo>
                <a:cubicBezTo>
                  <a:pt x="146" y="61"/>
                  <a:pt x="145" y="60"/>
                  <a:pt x="144" y="59"/>
                </a:cubicBezTo>
                <a:cubicBezTo>
                  <a:pt x="144" y="59"/>
                  <a:pt x="144" y="58"/>
                  <a:pt x="144" y="58"/>
                </a:cubicBezTo>
                <a:cubicBezTo>
                  <a:pt x="143" y="58"/>
                  <a:pt x="143" y="58"/>
                  <a:pt x="142" y="58"/>
                </a:cubicBezTo>
                <a:cubicBezTo>
                  <a:pt x="140" y="59"/>
                  <a:pt x="139" y="59"/>
                  <a:pt x="138" y="59"/>
                </a:cubicBezTo>
                <a:close/>
                <a:moveTo>
                  <a:pt x="132" y="44"/>
                </a:moveTo>
                <a:cubicBezTo>
                  <a:pt x="131" y="47"/>
                  <a:pt x="130" y="48"/>
                  <a:pt x="129" y="50"/>
                </a:cubicBezTo>
                <a:cubicBezTo>
                  <a:pt x="131" y="51"/>
                  <a:pt x="132" y="51"/>
                  <a:pt x="134" y="51"/>
                </a:cubicBezTo>
                <a:cubicBezTo>
                  <a:pt x="139" y="51"/>
                  <a:pt x="139" y="51"/>
                  <a:pt x="139" y="51"/>
                </a:cubicBezTo>
                <a:cubicBezTo>
                  <a:pt x="141" y="51"/>
                  <a:pt x="142" y="53"/>
                  <a:pt x="144" y="53"/>
                </a:cubicBezTo>
                <a:cubicBezTo>
                  <a:pt x="146" y="53"/>
                  <a:pt x="147" y="52"/>
                  <a:pt x="148" y="52"/>
                </a:cubicBezTo>
                <a:cubicBezTo>
                  <a:pt x="149" y="51"/>
                  <a:pt x="150" y="51"/>
                  <a:pt x="151" y="50"/>
                </a:cubicBezTo>
                <a:cubicBezTo>
                  <a:pt x="151" y="49"/>
                  <a:pt x="151" y="49"/>
                  <a:pt x="151" y="49"/>
                </a:cubicBezTo>
                <a:cubicBezTo>
                  <a:pt x="150" y="48"/>
                  <a:pt x="148" y="48"/>
                  <a:pt x="147" y="48"/>
                </a:cubicBezTo>
                <a:cubicBezTo>
                  <a:pt x="145" y="48"/>
                  <a:pt x="145" y="47"/>
                  <a:pt x="144" y="47"/>
                </a:cubicBezTo>
                <a:cubicBezTo>
                  <a:pt x="143" y="47"/>
                  <a:pt x="142" y="47"/>
                  <a:pt x="141" y="47"/>
                </a:cubicBezTo>
                <a:cubicBezTo>
                  <a:pt x="137" y="46"/>
                  <a:pt x="135" y="46"/>
                  <a:pt x="132" y="44"/>
                </a:cubicBezTo>
                <a:close/>
                <a:moveTo>
                  <a:pt x="87" y="30"/>
                </a:moveTo>
                <a:cubicBezTo>
                  <a:pt x="87" y="31"/>
                  <a:pt x="87" y="31"/>
                  <a:pt x="87" y="32"/>
                </a:cubicBezTo>
                <a:cubicBezTo>
                  <a:pt x="88" y="34"/>
                  <a:pt x="88" y="35"/>
                  <a:pt x="89" y="37"/>
                </a:cubicBezTo>
                <a:cubicBezTo>
                  <a:pt x="90" y="37"/>
                  <a:pt x="90" y="38"/>
                  <a:pt x="91" y="38"/>
                </a:cubicBezTo>
                <a:cubicBezTo>
                  <a:pt x="92" y="40"/>
                  <a:pt x="92" y="41"/>
                  <a:pt x="93" y="42"/>
                </a:cubicBezTo>
                <a:cubicBezTo>
                  <a:pt x="93" y="42"/>
                  <a:pt x="94" y="42"/>
                  <a:pt x="94" y="42"/>
                </a:cubicBezTo>
                <a:cubicBezTo>
                  <a:pt x="95" y="41"/>
                  <a:pt x="95" y="39"/>
                  <a:pt x="96" y="39"/>
                </a:cubicBezTo>
                <a:cubicBezTo>
                  <a:pt x="97" y="39"/>
                  <a:pt x="98" y="40"/>
                  <a:pt x="99" y="40"/>
                </a:cubicBezTo>
                <a:cubicBezTo>
                  <a:pt x="99" y="41"/>
                  <a:pt x="99" y="41"/>
                  <a:pt x="99" y="41"/>
                </a:cubicBezTo>
                <a:cubicBezTo>
                  <a:pt x="100" y="43"/>
                  <a:pt x="101" y="44"/>
                  <a:pt x="103" y="44"/>
                </a:cubicBezTo>
                <a:cubicBezTo>
                  <a:pt x="104" y="44"/>
                  <a:pt x="105" y="43"/>
                  <a:pt x="106" y="43"/>
                </a:cubicBezTo>
                <a:cubicBezTo>
                  <a:pt x="108" y="42"/>
                  <a:pt x="109" y="42"/>
                  <a:pt x="111" y="41"/>
                </a:cubicBezTo>
                <a:cubicBezTo>
                  <a:pt x="110" y="39"/>
                  <a:pt x="110" y="39"/>
                  <a:pt x="109" y="37"/>
                </a:cubicBezTo>
                <a:cubicBezTo>
                  <a:pt x="108" y="36"/>
                  <a:pt x="107" y="36"/>
                  <a:pt x="105" y="35"/>
                </a:cubicBezTo>
                <a:cubicBezTo>
                  <a:pt x="103" y="35"/>
                  <a:pt x="103" y="33"/>
                  <a:pt x="102" y="32"/>
                </a:cubicBezTo>
                <a:cubicBezTo>
                  <a:pt x="102" y="30"/>
                  <a:pt x="101" y="29"/>
                  <a:pt x="101" y="28"/>
                </a:cubicBezTo>
                <a:cubicBezTo>
                  <a:pt x="100" y="26"/>
                  <a:pt x="100" y="25"/>
                  <a:pt x="99" y="24"/>
                </a:cubicBezTo>
                <a:cubicBezTo>
                  <a:pt x="99" y="23"/>
                  <a:pt x="99" y="23"/>
                  <a:pt x="98" y="23"/>
                </a:cubicBezTo>
                <a:cubicBezTo>
                  <a:pt x="98" y="23"/>
                  <a:pt x="98" y="24"/>
                  <a:pt x="97" y="24"/>
                </a:cubicBezTo>
                <a:cubicBezTo>
                  <a:pt x="96" y="24"/>
                  <a:pt x="96" y="25"/>
                  <a:pt x="96" y="26"/>
                </a:cubicBezTo>
                <a:cubicBezTo>
                  <a:pt x="94" y="28"/>
                  <a:pt x="93" y="29"/>
                  <a:pt x="91" y="29"/>
                </a:cubicBezTo>
                <a:cubicBezTo>
                  <a:pt x="89" y="29"/>
                  <a:pt x="87" y="28"/>
                  <a:pt x="87" y="30"/>
                </a:cubicBezTo>
                <a:close/>
                <a:moveTo>
                  <a:pt x="19" y="9"/>
                </a:moveTo>
                <a:cubicBezTo>
                  <a:pt x="21" y="9"/>
                  <a:pt x="22" y="9"/>
                  <a:pt x="23" y="10"/>
                </a:cubicBezTo>
                <a:cubicBezTo>
                  <a:pt x="24" y="11"/>
                  <a:pt x="25" y="11"/>
                  <a:pt x="26" y="12"/>
                </a:cubicBezTo>
                <a:cubicBezTo>
                  <a:pt x="27" y="13"/>
                  <a:pt x="28" y="14"/>
                  <a:pt x="29" y="15"/>
                </a:cubicBezTo>
                <a:cubicBezTo>
                  <a:pt x="31" y="15"/>
                  <a:pt x="31" y="16"/>
                  <a:pt x="33" y="16"/>
                </a:cubicBezTo>
                <a:cubicBezTo>
                  <a:pt x="35" y="16"/>
                  <a:pt x="35" y="14"/>
                  <a:pt x="36" y="12"/>
                </a:cubicBezTo>
                <a:cubicBezTo>
                  <a:pt x="37" y="11"/>
                  <a:pt x="38" y="10"/>
                  <a:pt x="39" y="8"/>
                </a:cubicBezTo>
                <a:cubicBezTo>
                  <a:pt x="39" y="6"/>
                  <a:pt x="40" y="4"/>
                  <a:pt x="40" y="2"/>
                </a:cubicBezTo>
                <a:cubicBezTo>
                  <a:pt x="40" y="1"/>
                  <a:pt x="39" y="1"/>
                  <a:pt x="39" y="1"/>
                </a:cubicBezTo>
                <a:cubicBezTo>
                  <a:pt x="38" y="0"/>
                  <a:pt x="37" y="0"/>
                  <a:pt x="36" y="0"/>
                </a:cubicBezTo>
                <a:cubicBezTo>
                  <a:pt x="34" y="0"/>
                  <a:pt x="32" y="0"/>
                  <a:pt x="30" y="0"/>
                </a:cubicBezTo>
                <a:cubicBezTo>
                  <a:pt x="29" y="0"/>
                  <a:pt x="28" y="0"/>
                  <a:pt x="27" y="0"/>
                </a:cubicBezTo>
                <a:cubicBezTo>
                  <a:pt x="24" y="1"/>
                  <a:pt x="23" y="3"/>
                  <a:pt x="21" y="6"/>
                </a:cubicBezTo>
                <a:cubicBezTo>
                  <a:pt x="21" y="7"/>
                  <a:pt x="20" y="8"/>
                  <a:pt x="19" y="9"/>
                </a:cubicBezTo>
                <a:close/>
                <a:moveTo>
                  <a:pt x="0" y="16"/>
                </a:moveTo>
                <a:cubicBezTo>
                  <a:pt x="0" y="19"/>
                  <a:pt x="0" y="19"/>
                  <a:pt x="0" y="19"/>
                </a:cubicBezTo>
                <a:cubicBezTo>
                  <a:pt x="1" y="18"/>
                  <a:pt x="2" y="18"/>
                  <a:pt x="3" y="17"/>
                </a:cubicBezTo>
                <a:cubicBezTo>
                  <a:pt x="4" y="16"/>
                  <a:pt x="5" y="16"/>
                  <a:pt x="6" y="15"/>
                </a:cubicBezTo>
                <a:cubicBezTo>
                  <a:pt x="8" y="14"/>
                  <a:pt x="8" y="12"/>
                  <a:pt x="9" y="10"/>
                </a:cubicBezTo>
                <a:cubicBezTo>
                  <a:pt x="8" y="10"/>
                  <a:pt x="8" y="9"/>
                  <a:pt x="8" y="9"/>
                </a:cubicBezTo>
                <a:cubicBezTo>
                  <a:pt x="6" y="10"/>
                  <a:pt x="5" y="11"/>
                  <a:pt x="3" y="12"/>
                </a:cubicBezTo>
                <a:cubicBezTo>
                  <a:pt x="2" y="13"/>
                  <a:pt x="0" y="14"/>
                  <a:pt x="0" y="16"/>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88" name="Oval 87">
            <a:extLst>
              <a:ext uri="{FF2B5EF4-FFF2-40B4-BE49-F238E27FC236}">
                <a16:creationId xmlns:a16="http://schemas.microsoft.com/office/drawing/2014/main" id="{842D2597-A4BF-423A-BE27-07EAA6960D06}"/>
              </a:ext>
            </a:extLst>
          </p:cNvPr>
          <p:cNvSpPr>
            <a:spLocks noChangeAspect="1"/>
          </p:cNvSpPr>
          <p:nvPr/>
        </p:nvSpPr>
        <p:spPr>
          <a:xfrm>
            <a:off x="934700" y="846074"/>
            <a:ext cx="914370" cy="914400"/>
          </a:xfrm>
          <a:prstGeom prst="ellipse">
            <a:avLst/>
          </a:prstGeom>
          <a:solidFill>
            <a:schemeClr val="tx1">
              <a:alpha val="75000"/>
            </a:schemeClr>
          </a:solidFill>
          <a:ln>
            <a:solidFill>
              <a:schemeClr val="bg1">
                <a:alpha val="2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bg1"/>
                </a:solidFill>
                <a:latin typeface="Candara" panose="020E0502030303020204" pitchFamily="34" charset="0"/>
              </a:rPr>
              <a:t>74%</a:t>
            </a:r>
            <a:br>
              <a:rPr lang="en-US" sz="1200" b="1" dirty="0">
                <a:solidFill>
                  <a:schemeClr val="bg1"/>
                </a:solidFill>
                <a:latin typeface="Candara" panose="020E0502030303020204" pitchFamily="34" charset="0"/>
              </a:rPr>
            </a:br>
            <a:r>
              <a:rPr lang="en-US" sz="1200" dirty="0">
                <a:solidFill>
                  <a:schemeClr val="bg1"/>
                </a:solidFill>
                <a:latin typeface="Candara" panose="020E0502030303020204" pitchFamily="34" charset="0"/>
              </a:rPr>
              <a:t>Lorem Ipsum</a:t>
            </a:r>
          </a:p>
        </p:txBody>
      </p:sp>
      <p:sp>
        <p:nvSpPr>
          <p:cNvPr id="89" name="Isosceles Triangle 88">
            <a:extLst>
              <a:ext uri="{FF2B5EF4-FFF2-40B4-BE49-F238E27FC236}">
                <a16:creationId xmlns:a16="http://schemas.microsoft.com/office/drawing/2014/main" id="{A01D9484-9934-495C-B260-DF971A5E3AE5}"/>
              </a:ext>
            </a:extLst>
          </p:cNvPr>
          <p:cNvSpPr/>
          <p:nvPr/>
        </p:nvSpPr>
        <p:spPr bwMode="auto">
          <a:xfrm flipV="1">
            <a:off x="1325133" y="1878132"/>
            <a:ext cx="203200" cy="203200"/>
          </a:xfrm>
          <a:prstGeom prst="triangle">
            <a:avLst/>
          </a:prstGeom>
          <a:solidFill>
            <a:schemeClr val="tx1"/>
          </a:solidFill>
          <a:ln w="12700">
            <a:solidFill>
              <a:schemeClr val="bg1">
                <a:alpha val="25000"/>
              </a:schemeClr>
            </a:solidFill>
            <a:round/>
            <a:headEnd/>
            <a:tailEnd/>
          </a:ln>
          <a:effectLst>
            <a:outerShdw blurRad="50800" dist="38100" dir="5400000" algn="t"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accent4"/>
              </a:solidFill>
            </a:endParaRPr>
          </a:p>
        </p:txBody>
      </p:sp>
      <p:grpSp>
        <p:nvGrpSpPr>
          <p:cNvPr id="90" name="Group 89">
            <a:extLst>
              <a:ext uri="{FF2B5EF4-FFF2-40B4-BE49-F238E27FC236}">
                <a16:creationId xmlns:a16="http://schemas.microsoft.com/office/drawing/2014/main" id="{668FE6BF-5E8F-46EE-BD07-F6BC07A54776}"/>
              </a:ext>
            </a:extLst>
          </p:cNvPr>
          <p:cNvGrpSpPr/>
          <p:nvPr/>
        </p:nvGrpSpPr>
        <p:grpSpPr>
          <a:xfrm>
            <a:off x="7625172" y="2566709"/>
            <a:ext cx="4545168" cy="1130396"/>
            <a:chOff x="2879034" y="5745835"/>
            <a:chExt cx="4627096" cy="1005840"/>
          </a:xfrm>
          <a:effectLst>
            <a:outerShdw blurRad="50800" dist="38100" dir="18900000" algn="bl" rotWithShape="0">
              <a:prstClr val="black">
                <a:alpha val="40000"/>
              </a:prstClr>
            </a:outerShdw>
          </a:effectLst>
        </p:grpSpPr>
        <p:grpSp>
          <p:nvGrpSpPr>
            <p:cNvPr id="91" name="Group 12">
              <a:extLst>
                <a:ext uri="{FF2B5EF4-FFF2-40B4-BE49-F238E27FC236}">
                  <a16:creationId xmlns:a16="http://schemas.microsoft.com/office/drawing/2014/main" id="{9E8D36CC-77D4-425B-82D2-5227C2051E8E}"/>
                </a:ext>
              </a:extLst>
            </p:cNvPr>
            <p:cNvGrpSpPr/>
            <p:nvPr/>
          </p:nvGrpSpPr>
          <p:grpSpPr>
            <a:xfrm>
              <a:off x="2879034" y="5745835"/>
              <a:ext cx="4461909" cy="1005840"/>
              <a:chOff x="323619" y="3562348"/>
              <a:chExt cx="2881714" cy="914400"/>
            </a:xfrm>
          </p:grpSpPr>
          <p:sp>
            <p:nvSpPr>
              <p:cNvPr id="94" name="Rectangle 93">
                <a:extLst>
                  <a:ext uri="{FF2B5EF4-FFF2-40B4-BE49-F238E27FC236}">
                    <a16:creationId xmlns:a16="http://schemas.microsoft.com/office/drawing/2014/main" id="{7462301B-CBB4-4ED2-A7D1-653D2EABB7F4}"/>
                  </a:ext>
                </a:extLst>
              </p:cNvPr>
              <p:cNvSpPr/>
              <p:nvPr/>
            </p:nvSpPr>
            <p:spPr>
              <a:xfrm>
                <a:off x="800500" y="3562349"/>
                <a:ext cx="2404833" cy="813644"/>
              </a:xfrm>
              <a:prstGeom prst="rect">
                <a:avLst/>
              </a:prstGeom>
              <a:solidFill>
                <a:schemeClr val="tx1">
                  <a:alpha val="75000"/>
                </a:schemeClr>
              </a:solidFill>
              <a:ln w="6350">
                <a:solidFill>
                  <a:schemeClr val="bg1">
                    <a:alpha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21" name="Rectangle 120">
                <a:extLst>
                  <a:ext uri="{FF2B5EF4-FFF2-40B4-BE49-F238E27FC236}">
                    <a16:creationId xmlns:a16="http://schemas.microsoft.com/office/drawing/2014/main" id="{A5019D68-03F0-490B-9215-AE7165C42D23}"/>
                  </a:ext>
                </a:extLst>
              </p:cNvPr>
              <p:cNvSpPr/>
              <p:nvPr/>
            </p:nvSpPr>
            <p:spPr>
              <a:xfrm>
                <a:off x="323619" y="3562348"/>
                <a:ext cx="541087" cy="914400"/>
              </a:xfrm>
              <a:prstGeom prst="rect">
                <a:avLst/>
              </a:pr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92" name="TextBox 91">
              <a:extLst>
                <a:ext uri="{FF2B5EF4-FFF2-40B4-BE49-F238E27FC236}">
                  <a16:creationId xmlns:a16="http://schemas.microsoft.com/office/drawing/2014/main" id="{A7A4B38C-69DC-499E-BD6C-BA1BFEE38AC0}"/>
                </a:ext>
              </a:extLst>
            </p:cNvPr>
            <p:cNvSpPr txBox="1"/>
            <p:nvPr/>
          </p:nvSpPr>
          <p:spPr>
            <a:xfrm>
              <a:off x="3782601" y="5796541"/>
              <a:ext cx="3723529" cy="794204"/>
            </a:xfrm>
            <a:prstGeom prst="rect">
              <a:avLst/>
            </a:prstGeom>
            <a:noFill/>
          </p:spPr>
          <p:txBody>
            <a:bodyPr wrap="square" rtlCol="0">
              <a:spAutoFit/>
            </a:bodyPr>
            <a:lstStyle/>
            <a:p>
              <a:r>
                <a:rPr lang="en-US" sz="1600" b="1" dirty="0">
                  <a:solidFill>
                    <a:srgbClr val="EF3425"/>
                  </a:solidFill>
                  <a:latin typeface="Candara" panose="020E0502030303020204" pitchFamily="34" charset="0"/>
                </a:rPr>
                <a:t>LOREM IPSUM</a:t>
              </a: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93" name="TextBox 92">
              <a:extLst>
                <a:ext uri="{FF2B5EF4-FFF2-40B4-BE49-F238E27FC236}">
                  <a16:creationId xmlns:a16="http://schemas.microsoft.com/office/drawing/2014/main" id="{3A2AC62F-42B5-4B58-A66D-2518239D1EAE}"/>
                </a:ext>
              </a:extLst>
            </p:cNvPr>
            <p:cNvSpPr txBox="1"/>
            <p:nvPr/>
          </p:nvSpPr>
          <p:spPr>
            <a:xfrm>
              <a:off x="2902638" y="6017924"/>
              <a:ext cx="837794" cy="410795"/>
            </a:xfrm>
            <a:prstGeom prst="rect">
              <a:avLst/>
            </a:prstGeom>
            <a:noFill/>
          </p:spPr>
          <p:txBody>
            <a:bodyPr wrap="square" rtlCol="0">
              <a:spAutoFit/>
            </a:bodyPr>
            <a:lstStyle/>
            <a:p>
              <a:pPr algn="ctr"/>
              <a:r>
                <a:rPr lang="en-US" sz="2400" b="1" dirty="0">
                  <a:solidFill>
                    <a:schemeClr val="bg1"/>
                  </a:solidFill>
                </a:rPr>
                <a:t>74%</a:t>
              </a:r>
            </a:p>
          </p:txBody>
        </p:sp>
      </p:grpSp>
      <p:sp>
        <p:nvSpPr>
          <p:cNvPr id="123" name="Oval 122">
            <a:extLst>
              <a:ext uri="{FF2B5EF4-FFF2-40B4-BE49-F238E27FC236}">
                <a16:creationId xmlns:a16="http://schemas.microsoft.com/office/drawing/2014/main" id="{EED90D4D-9276-4F34-B709-E23DE6DD09FC}"/>
              </a:ext>
            </a:extLst>
          </p:cNvPr>
          <p:cNvSpPr>
            <a:spLocks noChangeAspect="1"/>
          </p:cNvSpPr>
          <p:nvPr/>
        </p:nvSpPr>
        <p:spPr>
          <a:xfrm>
            <a:off x="1550609" y="3364383"/>
            <a:ext cx="914370" cy="914400"/>
          </a:xfrm>
          <a:prstGeom prst="ellipse">
            <a:avLst/>
          </a:prstGeom>
          <a:solidFill>
            <a:schemeClr val="tx1">
              <a:alpha val="75000"/>
            </a:schemeClr>
          </a:solidFill>
          <a:ln>
            <a:solidFill>
              <a:schemeClr val="bg1">
                <a:alpha val="2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bg1"/>
                </a:solidFill>
                <a:latin typeface="Candara" panose="020E0502030303020204" pitchFamily="34" charset="0"/>
              </a:rPr>
              <a:t>87%</a:t>
            </a:r>
            <a:br>
              <a:rPr lang="en-US" sz="1200" b="1" dirty="0">
                <a:solidFill>
                  <a:schemeClr val="bg1"/>
                </a:solidFill>
                <a:latin typeface="Candara" panose="020E0502030303020204" pitchFamily="34" charset="0"/>
              </a:rPr>
            </a:br>
            <a:r>
              <a:rPr lang="en-US" sz="1200" dirty="0">
                <a:solidFill>
                  <a:schemeClr val="bg1"/>
                </a:solidFill>
                <a:latin typeface="Candara" panose="020E0502030303020204" pitchFamily="34" charset="0"/>
              </a:rPr>
              <a:t>Lorem Ipsum</a:t>
            </a:r>
          </a:p>
        </p:txBody>
      </p:sp>
      <p:sp>
        <p:nvSpPr>
          <p:cNvPr id="124" name="Isosceles Triangle 123">
            <a:extLst>
              <a:ext uri="{FF2B5EF4-FFF2-40B4-BE49-F238E27FC236}">
                <a16:creationId xmlns:a16="http://schemas.microsoft.com/office/drawing/2014/main" id="{D6536038-F09D-4F1B-8226-8824C19B4B42}"/>
              </a:ext>
            </a:extLst>
          </p:cNvPr>
          <p:cNvSpPr/>
          <p:nvPr/>
        </p:nvSpPr>
        <p:spPr bwMode="auto">
          <a:xfrm flipV="1">
            <a:off x="1941042" y="4396441"/>
            <a:ext cx="203200" cy="203200"/>
          </a:xfrm>
          <a:prstGeom prst="triangle">
            <a:avLst/>
          </a:prstGeom>
          <a:solidFill>
            <a:schemeClr val="tx1"/>
          </a:solidFill>
          <a:ln w="19050">
            <a:solidFill>
              <a:schemeClr val="bg1">
                <a:alpha val="25000"/>
              </a:schemeClr>
            </a:solidFill>
            <a:round/>
            <a:headEnd/>
            <a:tailEnd/>
          </a:ln>
          <a:effectLst>
            <a:outerShdw blurRad="50800" dist="38100" dir="5400000" algn="t"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accent4"/>
              </a:solidFill>
            </a:endParaRPr>
          </a:p>
        </p:txBody>
      </p:sp>
      <p:grpSp>
        <p:nvGrpSpPr>
          <p:cNvPr id="125" name="Group 124">
            <a:extLst>
              <a:ext uri="{FF2B5EF4-FFF2-40B4-BE49-F238E27FC236}">
                <a16:creationId xmlns:a16="http://schemas.microsoft.com/office/drawing/2014/main" id="{BAA48230-9751-4559-832C-D5CAA0E0917A}"/>
              </a:ext>
            </a:extLst>
          </p:cNvPr>
          <p:cNvGrpSpPr/>
          <p:nvPr/>
        </p:nvGrpSpPr>
        <p:grpSpPr>
          <a:xfrm>
            <a:off x="7590924" y="3959062"/>
            <a:ext cx="4545168" cy="1130396"/>
            <a:chOff x="2879034" y="5745836"/>
            <a:chExt cx="4627096" cy="1005840"/>
          </a:xfrm>
          <a:effectLst>
            <a:outerShdw blurRad="50800" dist="38100" dir="18900000" algn="bl" rotWithShape="0">
              <a:prstClr val="black">
                <a:alpha val="40000"/>
              </a:prstClr>
            </a:outerShdw>
          </a:effectLst>
        </p:grpSpPr>
        <p:grpSp>
          <p:nvGrpSpPr>
            <p:cNvPr id="126" name="Group 12">
              <a:extLst>
                <a:ext uri="{FF2B5EF4-FFF2-40B4-BE49-F238E27FC236}">
                  <a16:creationId xmlns:a16="http://schemas.microsoft.com/office/drawing/2014/main" id="{2558AAB3-2AFD-4015-AE86-4D44B82264F0}"/>
                </a:ext>
              </a:extLst>
            </p:cNvPr>
            <p:cNvGrpSpPr/>
            <p:nvPr/>
          </p:nvGrpSpPr>
          <p:grpSpPr>
            <a:xfrm>
              <a:off x="2879034" y="5745836"/>
              <a:ext cx="4461910" cy="1005840"/>
              <a:chOff x="323619" y="3562349"/>
              <a:chExt cx="2881714" cy="914400"/>
            </a:xfrm>
          </p:grpSpPr>
          <p:sp>
            <p:nvSpPr>
              <p:cNvPr id="129" name="Rectangle 128">
                <a:extLst>
                  <a:ext uri="{FF2B5EF4-FFF2-40B4-BE49-F238E27FC236}">
                    <a16:creationId xmlns:a16="http://schemas.microsoft.com/office/drawing/2014/main" id="{E383806C-7761-46B5-8355-1806F9F99A11}"/>
                  </a:ext>
                </a:extLst>
              </p:cNvPr>
              <p:cNvSpPr/>
              <p:nvPr/>
            </p:nvSpPr>
            <p:spPr>
              <a:xfrm>
                <a:off x="800500" y="3562349"/>
                <a:ext cx="2404833" cy="813644"/>
              </a:xfrm>
              <a:prstGeom prst="rect">
                <a:avLst/>
              </a:prstGeom>
              <a:solidFill>
                <a:schemeClr val="tx1">
                  <a:alpha val="75000"/>
                </a:schemeClr>
              </a:solidFill>
              <a:ln w="6350">
                <a:solidFill>
                  <a:schemeClr val="bg1">
                    <a:alpha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30" name="Rectangle 129">
                <a:extLst>
                  <a:ext uri="{FF2B5EF4-FFF2-40B4-BE49-F238E27FC236}">
                    <a16:creationId xmlns:a16="http://schemas.microsoft.com/office/drawing/2014/main" id="{4EEA935D-C1A7-476C-9AF4-2218E4D10D08}"/>
                  </a:ext>
                </a:extLst>
              </p:cNvPr>
              <p:cNvSpPr/>
              <p:nvPr/>
            </p:nvSpPr>
            <p:spPr>
              <a:xfrm>
                <a:off x="323619" y="3562349"/>
                <a:ext cx="541087" cy="914400"/>
              </a:xfrm>
              <a:prstGeom prst="rect">
                <a:avLst/>
              </a:prstGeom>
              <a:solidFill>
                <a:srgbClr val="8397B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127" name="TextBox 126">
              <a:extLst>
                <a:ext uri="{FF2B5EF4-FFF2-40B4-BE49-F238E27FC236}">
                  <a16:creationId xmlns:a16="http://schemas.microsoft.com/office/drawing/2014/main" id="{B1CC174E-AF14-4B8E-AD1B-86634B0DA377}"/>
                </a:ext>
              </a:extLst>
            </p:cNvPr>
            <p:cNvSpPr txBox="1"/>
            <p:nvPr/>
          </p:nvSpPr>
          <p:spPr>
            <a:xfrm>
              <a:off x="3782601" y="5796541"/>
              <a:ext cx="3723529" cy="794204"/>
            </a:xfrm>
            <a:prstGeom prst="rect">
              <a:avLst/>
            </a:prstGeom>
            <a:noFill/>
          </p:spPr>
          <p:txBody>
            <a:bodyPr wrap="square" rtlCol="0">
              <a:spAutoFit/>
            </a:bodyPr>
            <a:lstStyle/>
            <a:p>
              <a:r>
                <a:rPr lang="en-US" sz="1600" b="1" dirty="0">
                  <a:solidFill>
                    <a:srgbClr val="8397B1"/>
                  </a:solidFill>
                  <a:latin typeface="Candara" panose="020E0502030303020204" pitchFamily="34" charset="0"/>
                </a:rPr>
                <a:t>LOREM IPSUM</a:t>
              </a: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28" name="TextBox 127">
              <a:extLst>
                <a:ext uri="{FF2B5EF4-FFF2-40B4-BE49-F238E27FC236}">
                  <a16:creationId xmlns:a16="http://schemas.microsoft.com/office/drawing/2014/main" id="{08DE20F7-598D-4F39-BF86-9CD07FC1CAB9}"/>
                </a:ext>
              </a:extLst>
            </p:cNvPr>
            <p:cNvSpPr txBox="1"/>
            <p:nvPr/>
          </p:nvSpPr>
          <p:spPr>
            <a:xfrm>
              <a:off x="2902638" y="6017924"/>
              <a:ext cx="837794" cy="410795"/>
            </a:xfrm>
            <a:prstGeom prst="rect">
              <a:avLst/>
            </a:prstGeom>
            <a:noFill/>
          </p:spPr>
          <p:txBody>
            <a:bodyPr wrap="square" rtlCol="0">
              <a:spAutoFit/>
            </a:bodyPr>
            <a:lstStyle/>
            <a:p>
              <a:pPr algn="ctr"/>
              <a:r>
                <a:rPr lang="en-US" sz="2400" b="1" dirty="0">
                  <a:solidFill>
                    <a:schemeClr val="bg1"/>
                  </a:solidFill>
                </a:rPr>
                <a:t>87%</a:t>
              </a:r>
            </a:p>
          </p:txBody>
        </p:sp>
      </p:grpSp>
      <p:grpSp>
        <p:nvGrpSpPr>
          <p:cNvPr id="131" name="Group 130">
            <a:extLst>
              <a:ext uri="{FF2B5EF4-FFF2-40B4-BE49-F238E27FC236}">
                <a16:creationId xmlns:a16="http://schemas.microsoft.com/office/drawing/2014/main" id="{9B11F2B6-77A9-478A-A047-87AB2C6C5243}"/>
              </a:ext>
            </a:extLst>
          </p:cNvPr>
          <p:cNvGrpSpPr/>
          <p:nvPr/>
        </p:nvGrpSpPr>
        <p:grpSpPr>
          <a:xfrm>
            <a:off x="7590041" y="5378050"/>
            <a:ext cx="4545168" cy="1130397"/>
            <a:chOff x="2879034" y="5745836"/>
            <a:chExt cx="4627096" cy="1005841"/>
          </a:xfrm>
          <a:effectLst>
            <a:outerShdw blurRad="50800" dist="38100" dir="18900000" algn="bl" rotWithShape="0">
              <a:prstClr val="black">
                <a:alpha val="40000"/>
              </a:prstClr>
            </a:outerShdw>
          </a:effectLst>
        </p:grpSpPr>
        <p:grpSp>
          <p:nvGrpSpPr>
            <p:cNvPr id="132" name="Group 12">
              <a:extLst>
                <a:ext uri="{FF2B5EF4-FFF2-40B4-BE49-F238E27FC236}">
                  <a16:creationId xmlns:a16="http://schemas.microsoft.com/office/drawing/2014/main" id="{3500141A-D797-4DF2-BBDB-824CFF39575A}"/>
                </a:ext>
              </a:extLst>
            </p:cNvPr>
            <p:cNvGrpSpPr/>
            <p:nvPr/>
          </p:nvGrpSpPr>
          <p:grpSpPr>
            <a:xfrm>
              <a:off x="2879034" y="5745836"/>
              <a:ext cx="4461909" cy="1005841"/>
              <a:chOff x="323619" y="3562349"/>
              <a:chExt cx="2881714" cy="914401"/>
            </a:xfrm>
          </p:grpSpPr>
          <p:sp>
            <p:nvSpPr>
              <p:cNvPr id="135" name="Rectangle 134">
                <a:extLst>
                  <a:ext uri="{FF2B5EF4-FFF2-40B4-BE49-F238E27FC236}">
                    <a16:creationId xmlns:a16="http://schemas.microsoft.com/office/drawing/2014/main" id="{756EB0C5-D942-4B15-9A59-EC26C6000C6F}"/>
                  </a:ext>
                </a:extLst>
              </p:cNvPr>
              <p:cNvSpPr/>
              <p:nvPr/>
            </p:nvSpPr>
            <p:spPr>
              <a:xfrm>
                <a:off x="800500" y="3562349"/>
                <a:ext cx="2404833" cy="813644"/>
              </a:xfrm>
              <a:prstGeom prst="rect">
                <a:avLst/>
              </a:prstGeom>
              <a:solidFill>
                <a:schemeClr val="tx1">
                  <a:alpha val="75000"/>
                </a:schemeClr>
              </a:solidFill>
              <a:ln w="6350">
                <a:solidFill>
                  <a:schemeClr val="bg1">
                    <a:alpha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36" name="Rectangle 135">
                <a:extLst>
                  <a:ext uri="{FF2B5EF4-FFF2-40B4-BE49-F238E27FC236}">
                    <a16:creationId xmlns:a16="http://schemas.microsoft.com/office/drawing/2014/main" id="{93A57211-0503-4962-B6E8-EB6A38C30F06}"/>
                  </a:ext>
                </a:extLst>
              </p:cNvPr>
              <p:cNvSpPr/>
              <p:nvPr/>
            </p:nvSpPr>
            <p:spPr>
              <a:xfrm>
                <a:off x="323619" y="3562350"/>
                <a:ext cx="541087" cy="914400"/>
              </a:xfrm>
              <a:prstGeom prst="rect">
                <a:avLst/>
              </a:pr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133" name="TextBox 132">
              <a:extLst>
                <a:ext uri="{FF2B5EF4-FFF2-40B4-BE49-F238E27FC236}">
                  <a16:creationId xmlns:a16="http://schemas.microsoft.com/office/drawing/2014/main" id="{26DDC4AE-456E-4B8D-B524-FFE447EAC0FF}"/>
                </a:ext>
              </a:extLst>
            </p:cNvPr>
            <p:cNvSpPr txBox="1"/>
            <p:nvPr/>
          </p:nvSpPr>
          <p:spPr>
            <a:xfrm>
              <a:off x="3782601" y="5796541"/>
              <a:ext cx="3723529" cy="794204"/>
            </a:xfrm>
            <a:prstGeom prst="rect">
              <a:avLst/>
            </a:prstGeom>
            <a:noFill/>
          </p:spPr>
          <p:txBody>
            <a:bodyPr wrap="square" rtlCol="0">
              <a:spAutoFit/>
            </a:bodyPr>
            <a:lstStyle/>
            <a:p>
              <a:r>
                <a:rPr lang="en-US" sz="1600" b="1" dirty="0">
                  <a:solidFill>
                    <a:srgbClr val="44546B"/>
                  </a:solidFill>
                  <a:latin typeface="Candara" panose="020E0502030303020204" pitchFamily="34" charset="0"/>
                </a:rPr>
                <a:t>LOREM IPSUM</a:t>
              </a: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34" name="TextBox 133">
              <a:extLst>
                <a:ext uri="{FF2B5EF4-FFF2-40B4-BE49-F238E27FC236}">
                  <a16:creationId xmlns:a16="http://schemas.microsoft.com/office/drawing/2014/main" id="{1239DC95-E7BA-437D-9F1C-B3FFFB32866D}"/>
                </a:ext>
              </a:extLst>
            </p:cNvPr>
            <p:cNvSpPr txBox="1"/>
            <p:nvPr/>
          </p:nvSpPr>
          <p:spPr>
            <a:xfrm>
              <a:off x="2902638" y="6017924"/>
              <a:ext cx="837794" cy="410795"/>
            </a:xfrm>
            <a:prstGeom prst="rect">
              <a:avLst/>
            </a:prstGeom>
            <a:noFill/>
          </p:spPr>
          <p:txBody>
            <a:bodyPr wrap="square" rtlCol="0">
              <a:spAutoFit/>
            </a:bodyPr>
            <a:lstStyle/>
            <a:p>
              <a:pPr algn="ctr"/>
              <a:r>
                <a:rPr lang="en-US" sz="2400" b="1" dirty="0">
                  <a:solidFill>
                    <a:schemeClr val="bg1"/>
                  </a:solidFill>
                </a:rPr>
                <a:t>61%</a:t>
              </a:r>
            </a:p>
          </p:txBody>
        </p:sp>
      </p:grpSp>
      <p:sp>
        <p:nvSpPr>
          <p:cNvPr id="138" name="Oval 137">
            <a:extLst>
              <a:ext uri="{FF2B5EF4-FFF2-40B4-BE49-F238E27FC236}">
                <a16:creationId xmlns:a16="http://schemas.microsoft.com/office/drawing/2014/main" id="{C76B59E5-0D3F-457E-85C7-F7B539AB910E}"/>
              </a:ext>
            </a:extLst>
          </p:cNvPr>
          <p:cNvSpPr>
            <a:spLocks noChangeAspect="1"/>
          </p:cNvSpPr>
          <p:nvPr/>
        </p:nvSpPr>
        <p:spPr>
          <a:xfrm>
            <a:off x="4628965" y="2138182"/>
            <a:ext cx="914370" cy="914400"/>
          </a:xfrm>
          <a:prstGeom prst="ellipse">
            <a:avLst/>
          </a:prstGeom>
          <a:solidFill>
            <a:schemeClr val="tx1">
              <a:alpha val="75000"/>
            </a:schemeClr>
          </a:solidFill>
          <a:ln>
            <a:solidFill>
              <a:schemeClr val="bg1">
                <a:alpha val="2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bg1"/>
                </a:solidFill>
                <a:latin typeface="Candara" panose="020E0502030303020204" pitchFamily="34" charset="0"/>
              </a:rPr>
              <a:t>61%</a:t>
            </a:r>
            <a:br>
              <a:rPr lang="en-US" sz="1200" b="1" dirty="0">
                <a:solidFill>
                  <a:schemeClr val="bg1"/>
                </a:solidFill>
                <a:latin typeface="Candara" panose="020E0502030303020204" pitchFamily="34" charset="0"/>
              </a:rPr>
            </a:br>
            <a:r>
              <a:rPr lang="en-US" sz="1200" dirty="0">
                <a:solidFill>
                  <a:schemeClr val="bg1"/>
                </a:solidFill>
                <a:latin typeface="Candara" panose="020E0502030303020204" pitchFamily="34" charset="0"/>
              </a:rPr>
              <a:t>Lorem Ipsum</a:t>
            </a:r>
          </a:p>
        </p:txBody>
      </p:sp>
      <p:sp>
        <p:nvSpPr>
          <p:cNvPr id="139" name="Isosceles Triangle 138">
            <a:extLst>
              <a:ext uri="{FF2B5EF4-FFF2-40B4-BE49-F238E27FC236}">
                <a16:creationId xmlns:a16="http://schemas.microsoft.com/office/drawing/2014/main" id="{B495DB3E-47AF-4247-9867-41D4B90DFC3D}"/>
              </a:ext>
            </a:extLst>
          </p:cNvPr>
          <p:cNvSpPr/>
          <p:nvPr/>
        </p:nvSpPr>
        <p:spPr bwMode="auto">
          <a:xfrm flipV="1">
            <a:off x="5019398" y="3170240"/>
            <a:ext cx="203200" cy="203200"/>
          </a:xfrm>
          <a:prstGeom prst="triangle">
            <a:avLst/>
          </a:prstGeom>
          <a:solidFill>
            <a:schemeClr val="tx1"/>
          </a:solidFill>
          <a:ln w="19050">
            <a:solidFill>
              <a:schemeClr val="bg1">
                <a:alpha val="25000"/>
              </a:schemeClr>
            </a:solidFill>
            <a:round/>
            <a:headEnd/>
            <a:tailEnd/>
          </a:ln>
          <a:effectLst>
            <a:outerShdw blurRad="50800" dist="38100" dir="5400000" algn="t"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accent4"/>
              </a:solidFill>
            </a:endParaRPr>
          </a:p>
        </p:txBody>
      </p:sp>
      <p:sp>
        <p:nvSpPr>
          <p:cNvPr id="140" name="TextBox 139">
            <a:extLst>
              <a:ext uri="{FF2B5EF4-FFF2-40B4-BE49-F238E27FC236}">
                <a16:creationId xmlns:a16="http://schemas.microsoft.com/office/drawing/2014/main" id="{97875B7C-C173-4429-81C2-E0E8A2C5404C}"/>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sp>
        <p:nvSpPr>
          <p:cNvPr id="87" name="Block Arc 86">
            <a:extLst>
              <a:ext uri="{FF2B5EF4-FFF2-40B4-BE49-F238E27FC236}">
                <a16:creationId xmlns:a16="http://schemas.microsoft.com/office/drawing/2014/main" id="{DE211392-3B13-4FAF-BC5F-AEFE33D77EED}"/>
              </a:ext>
            </a:extLst>
          </p:cNvPr>
          <p:cNvSpPr>
            <a:spLocks noChangeAspect="1"/>
          </p:cNvSpPr>
          <p:nvPr/>
        </p:nvSpPr>
        <p:spPr>
          <a:xfrm rot="16200000" flipH="1">
            <a:off x="811380" y="720471"/>
            <a:ext cx="1188720" cy="1188682"/>
          </a:xfrm>
          <a:prstGeom prst="blockArc">
            <a:avLst>
              <a:gd name="adj1" fmla="val 16242892"/>
              <a:gd name="adj2" fmla="val 10822413"/>
              <a:gd name="adj3" fmla="val 14427"/>
            </a:avLst>
          </a:prstGeom>
          <a:solidFill>
            <a:srgbClr val="EF3425"/>
          </a:solidFill>
          <a:ln>
            <a:solidFill>
              <a:schemeClr val="bg1">
                <a:alpha val="4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4"/>
              </a:solidFill>
            </a:endParaRPr>
          </a:p>
        </p:txBody>
      </p:sp>
      <p:sp>
        <p:nvSpPr>
          <p:cNvPr id="122" name="Block Arc 121">
            <a:extLst>
              <a:ext uri="{FF2B5EF4-FFF2-40B4-BE49-F238E27FC236}">
                <a16:creationId xmlns:a16="http://schemas.microsoft.com/office/drawing/2014/main" id="{652081D2-F46E-4746-AA58-69761002711C}"/>
              </a:ext>
            </a:extLst>
          </p:cNvPr>
          <p:cNvSpPr>
            <a:spLocks noChangeAspect="1"/>
          </p:cNvSpPr>
          <p:nvPr/>
        </p:nvSpPr>
        <p:spPr>
          <a:xfrm rot="16200000" flipH="1">
            <a:off x="1427289" y="3238780"/>
            <a:ext cx="1188720" cy="1188682"/>
          </a:xfrm>
          <a:prstGeom prst="blockArc">
            <a:avLst>
              <a:gd name="adj1" fmla="val 14423919"/>
              <a:gd name="adj2" fmla="val 10822413"/>
              <a:gd name="adj3" fmla="val 14427"/>
            </a:avLst>
          </a:prstGeom>
          <a:solidFill>
            <a:srgbClr val="8397B1"/>
          </a:solidFill>
          <a:ln>
            <a:solidFill>
              <a:schemeClr val="bg1">
                <a:alpha val="4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4"/>
              </a:solidFill>
            </a:endParaRPr>
          </a:p>
        </p:txBody>
      </p:sp>
      <p:sp>
        <p:nvSpPr>
          <p:cNvPr id="137" name="Block Arc 136">
            <a:extLst>
              <a:ext uri="{FF2B5EF4-FFF2-40B4-BE49-F238E27FC236}">
                <a16:creationId xmlns:a16="http://schemas.microsoft.com/office/drawing/2014/main" id="{24E71638-AF53-4BC6-8CE8-DD8AB11AB0A5}"/>
              </a:ext>
            </a:extLst>
          </p:cNvPr>
          <p:cNvSpPr>
            <a:spLocks noChangeAspect="1"/>
          </p:cNvSpPr>
          <p:nvPr/>
        </p:nvSpPr>
        <p:spPr>
          <a:xfrm rot="16200000" flipH="1">
            <a:off x="4505645" y="2012579"/>
            <a:ext cx="1188720" cy="1188682"/>
          </a:xfrm>
          <a:prstGeom prst="blockArc">
            <a:avLst>
              <a:gd name="adj1" fmla="val 18001008"/>
              <a:gd name="adj2" fmla="val 10822413"/>
              <a:gd name="adj3" fmla="val 14427"/>
            </a:avLst>
          </a:prstGeom>
          <a:solidFill>
            <a:srgbClr val="44546B"/>
          </a:solidFill>
          <a:ln>
            <a:solidFill>
              <a:schemeClr val="bg1">
                <a:alpha val="4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4"/>
              </a:solidFill>
            </a:endParaRPr>
          </a:p>
        </p:txBody>
      </p:sp>
    </p:spTree>
    <p:extLst>
      <p:ext uri="{BB962C8B-B14F-4D97-AF65-F5344CB8AC3E}">
        <p14:creationId xmlns:p14="http://schemas.microsoft.com/office/powerpoint/2010/main" val="60538276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40"/>
                                        </p:tgtEl>
                                        <p:attrNameLst>
                                          <p:attrName>style.visibility</p:attrName>
                                        </p:attrNameLst>
                                      </p:cBhvr>
                                      <p:to>
                                        <p:strVal val="visible"/>
                                      </p:to>
                                    </p:set>
                                    <p:animEffect transition="in" filter="wipe(left)">
                                      <p:cBhvr>
                                        <p:cTn id="7" dur="500"/>
                                        <p:tgtEl>
                                          <p:spTgt spid="140"/>
                                        </p:tgtEl>
                                      </p:cBhvr>
                                    </p:animEffect>
                                  </p:childTnLst>
                                </p:cTn>
                              </p:par>
                            </p:childTnLst>
                          </p:cTn>
                        </p:par>
                        <p:par>
                          <p:cTn id="8" fill="hold">
                            <p:stCondLst>
                              <p:cond delay="500"/>
                            </p:stCondLst>
                            <p:childTnLst>
                              <p:par>
                                <p:cTn id="9" presetID="2" presetClass="entr" presetSubtype="4" fill="hold" grpId="0" nodeType="afterEffect">
                                  <p:stCondLst>
                                    <p:cond delay="0"/>
                                  </p:stCondLst>
                                  <p:childTnLst>
                                    <p:set>
                                      <p:cBhvr>
                                        <p:cTn id="10" dur="1" fill="hold">
                                          <p:stCondLst>
                                            <p:cond delay="0"/>
                                          </p:stCondLst>
                                        </p:cTn>
                                        <p:tgtEl>
                                          <p:spTgt spid="10"/>
                                        </p:tgtEl>
                                        <p:attrNameLst>
                                          <p:attrName>style.visibility</p:attrName>
                                        </p:attrNameLst>
                                      </p:cBhvr>
                                      <p:to>
                                        <p:strVal val="visible"/>
                                      </p:to>
                                    </p:set>
                                    <p:anim calcmode="lin" valueType="num">
                                      <p:cBhvr additive="base">
                                        <p:cTn id="11" dur="1000" fill="hold"/>
                                        <p:tgtEl>
                                          <p:spTgt spid="10"/>
                                        </p:tgtEl>
                                        <p:attrNameLst>
                                          <p:attrName>ppt_x</p:attrName>
                                        </p:attrNameLst>
                                      </p:cBhvr>
                                      <p:tavLst>
                                        <p:tav tm="0">
                                          <p:val>
                                            <p:strVal val="#ppt_x"/>
                                          </p:val>
                                        </p:tav>
                                        <p:tav tm="100000">
                                          <p:val>
                                            <p:strVal val="#ppt_x"/>
                                          </p:val>
                                        </p:tav>
                                      </p:tavLst>
                                    </p:anim>
                                    <p:anim calcmode="lin" valueType="num">
                                      <p:cBhvr additive="base">
                                        <p:cTn id="12" dur="1000" fill="hold"/>
                                        <p:tgtEl>
                                          <p:spTgt spid="10"/>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11"/>
                                        </p:tgtEl>
                                        <p:attrNameLst>
                                          <p:attrName>style.visibility</p:attrName>
                                        </p:attrNameLst>
                                      </p:cBhvr>
                                      <p:to>
                                        <p:strVal val="visible"/>
                                      </p:to>
                                    </p:set>
                                    <p:anim calcmode="lin" valueType="num">
                                      <p:cBhvr additive="base">
                                        <p:cTn id="15" dur="1000" fill="hold"/>
                                        <p:tgtEl>
                                          <p:spTgt spid="11"/>
                                        </p:tgtEl>
                                        <p:attrNameLst>
                                          <p:attrName>ppt_x</p:attrName>
                                        </p:attrNameLst>
                                      </p:cBhvr>
                                      <p:tavLst>
                                        <p:tav tm="0">
                                          <p:val>
                                            <p:strVal val="#ppt_x"/>
                                          </p:val>
                                        </p:tav>
                                        <p:tav tm="100000">
                                          <p:val>
                                            <p:strVal val="#ppt_x"/>
                                          </p:val>
                                        </p:tav>
                                      </p:tavLst>
                                    </p:anim>
                                    <p:anim calcmode="lin" valueType="num">
                                      <p:cBhvr additive="base">
                                        <p:cTn id="16" dur="1000" fill="hold"/>
                                        <p:tgtEl>
                                          <p:spTgt spid="11"/>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12"/>
                                        </p:tgtEl>
                                        <p:attrNameLst>
                                          <p:attrName>style.visibility</p:attrName>
                                        </p:attrNameLst>
                                      </p:cBhvr>
                                      <p:to>
                                        <p:strVal val="visible"/>
                                      </p:to>
                                    </p:set>
                                    <p:anim calcmode="lin" valueType="num">
                                      <p:cBhvr additive="base">
                                        <p:cTn id="19" dur="1000" fill="hold"/>
                                        <p:tgtEl>
                                          <p:spTgt spid="12"/>
                                        </p:tgtEl>
                                        <p:attrNameLst>
                                          <p:attrName>ppt_x</p:attrName>
                                        </p:attrNameLst>
                                      </p:cBhvr>
                                      <p:tavLst>
                                        <p:tav tm="0">
                                          <p:val>
                                            <p:strVal val="#ppt_x"/>
                                          </p:val>
                                        </p:tav>
                                        <p:tav tm="100000">
                                          <p:val>
                                            <p:strVal val="#ppt_x"/>
                                          </p:val>
                                        </p:tav>
                                      </p:tavLst>
                                    </p:anim>
                                    <p:anim calcmode="lin" valueType="num">
                                      <p:cBhvr additive="base">
                                        <p:cTn id="20" dur="1000" fill="hold"/>
                                        <p:tgtEl>
                                          <p:spTgt spid="12"/>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13"/>
                                        </p:tgtEl>
                                        <p:attrNameLst>
                                          <p:attrName>style.visibility</p:attrName>
                                        </p:attrNameLst>
                                      </p:cBhvr>
                                      <p:to>
                                        <p:strVal val="visible"/>
                                      </p:to>
                                    </p:set>
                                    <p:anim calcmode="lin" valueType="num">
                                      <p:cBhvr additive="base">
                                        <p:cTn id="23" dur="1000" fill="hold"/>
                                        <p:tgtEl>
                                          <p:spTgt spid="13"/>
                                        </p:tgtEl>
                                        <p:attrNameLst>
                                          <p:attrName>ppt_x</p:attrName>
                                        </p:attrNameLst>
                                      </p:cBhvr>
                                      <p:tavLst>
                                        <p:tav tm="0">
                                          <p:val>
                                            <p:strVal val="#ppt_x"/>
                                          </p:val>
                                        </p:tav>
                                        <p:tav tm="100000">
                                          <p:val>
                                            <p:strVal val="#ppt_x"/>
                                          </p:val>
                                        </p:tav>
                                      </p:tavLst>
                                    </p:anim>
                                    <p:anim calcmode="lin" valueType="num">
                                      <p:cBhvr additive="base">
                                        <p:cTn id="24" dur="1000" fill="hold"/>
                                        <p:tgtEl>
                                          <p:spTgt spid="13"/>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14"/>
                                        </p:tgtEl>
                                        <p:attrNameLst>
                                          <p:attrName>style.visibility</p:attrName>
                                        </p:attrNameLst>
                                      </p:cBhvr>
                                      <p:to>
                                        <p:strVal val="visible"/>
                                      </p:to>
                                    </p:set>
                                    <p:anim calcmode="lin" valueType="num">
                                      <p:cBhvr additive="base">
                                        <p:cTn id="27" dur="1000" fill="hold"/>
                                        <p:tgtEl>
                                          <p:spTgt spid="14"/>
                                        </p:tgtEl>
                                        <p:attrNameLst>
                                          <p:attrName>ppt_x</p:attrName>
                                        </p:attrNameLst>
                                      </p:cBhvr>
                                      <p:tavLst>
                                        <p:tav tm="0">
                                          <p:val>
                                            <p:strVal val="#ppt_x"/>
                                          </p:val>
                                        </p:tav>
                                        <p:tav tm="100000">
                                          <p:val>
                                            <p:strVal val="#ppt_x"/>
                                          </p:val>
                                        </p:tav>
                                      </p:tavLst>
                                    </p:anim>
                                    <p:anim calcmode="lin" valueType="num">
                                      <p:cBhvr additive="base">
                                        <p:cTn id="28" dur="1000" fill="hold"/>
                                        <p:tgtEl>
                                          <p:spTgt spid="14"/>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15"/>
                                        </p:tgtEl>
                                        <p:attrNameLst>
                                          <p:attrName>style.visibility</p:attrName>
                                        </p:attrNameLst>
                                      </p:cBhvr>
                                      <p:to>
                                        <p:strVal val="visible"/>
                                      </p:to>
                                    </p:set>
                                    <p:anim calcmode="lin" valueType="num">
                                      <p:cBhvr additive="base">
                                        <p:cTn id="31" dur="1000" fill="hold"/>
                                        <p:tgtEl>
                                          <p:spTgt spid="15"/>
                                        </p:tgtEl>
                                        <p:attrNameLst>
                                          <p:attrName>ppt_x</p:attrName>
                                        </p:attrNameLst>
                                      </p:cBhvr>
                                      <p:tavLst>
                                        <p:tav tm="0">
                                          <p:val>
                                            <p:strVal val="#ppt_x"/>
                                          </p:val>
                                        </p:tav>
                                        <p:tav tm="100000">
                                          <p:val>
                                            <p:strVal val="#ppt_x"/>
                                          </p:val>
                                        </p:tav>
                                      </p:tavLst>
                                    </p:anim>
                                    <p:anim calcmode="lin" valueType="num">
                                      <p:cBhvr additive="base">
                                        <p:cTn id="32" dur="1000" fill="hold"/>
                                        <p:tgtEl>
                                          <p:spTgt spid="15"/>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16"/>
                                        </p:tgtEl>
                                        <p:attrNameLst>
                                          <p:attrName>style.visibility</p:attrName>
                                        </p:attrNameLst>
                                      </p:cBhvr>
                                      <p:to>
                                        <p:strVal val="visible"/>
                                      </p:to>
                                    </p:set>
                                    <p:anim calcmode="lin" valueType="num">
                                      <p:cBhvr additive="base">
                                        <p:cTn id="35" dur="1000" fill="hold"/>
                                        <p:tgtEl>
                                          <p:spTgt spid="16"/>
                                        </p:tgtEl>
                                        <p:attrNameLst>
                                          <p:attrName>ppt_x</p:attrName>
                                        </p:attrNameLst>
                                      </p:cBhvr>
                                      <p:tavLst>
                                        <p:tav tm="0">
                                          <p:val>
                                            <p:strVal val="#ppt_x"/>
                                          </p:val>
                                        </p:tav>
                                        <p:tav tm="100000">
                                          <p:val>
                                            <p:strVal val="#ppt_x"/>
                                          </p:val>
                                        </p:tav>
                                      </p:tavLst>
                                    </p:anim>
                                    <p:anim calcmode="lin" valueType="num">
                                      <p:cBhvr additive="base">
                                        <p:cTn id="36" dur="1000" fill="hold"/>
                                        <p:tgtEl>
                                          <p:spTgt spid="16"/>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17"/>
                                        </p:tgtEl>
                                        <p:attrNameLst>
                                          <p:attrName>style.visibility</p:attrName>
                                        </p:attrNameLst>
                                      </p:cBhvr>
                                      <p:to>
                                        <p:strVal val="visible"/>
                                      </p:to>
                                    </p:set>
                                    <p:anim calcmode="lin" valueType="num">
                                      <p:cBhvr additive="base">
                                        <p:cTn id="39" dur="1000" fill="hold"/>
                                        <p:tgtEl>
                                          <p:spTgt spid="17"/>
                                        </p:tgtEl>
                                        <p:attrNameLst>
                                          <p:attrName>ppt_x</p:attrName>
                                        </p:attrNameLst>
                                      </p:cBhvr>
                                      <p:tavLst>
                                        <p:tav tm="0">
                                          <p:val>
                                            <p:strVal val="#ppt_x"/>
                                          </p:val>
                                        </p:tav>
                                        <p:tav tm="100000">
                                          <p:val>
                                            <p:strVal val="#ppt_x"/>
                                          </p:val>
                                        </p:tav>
                                      </p:tavLst>
                                    </p:anim>
                                    <p:anim calcmode="lin" valueType="num">
                                      <p:cBhvr additive="base">
                                        <p:cTn id="40" dur="1000" fill="hold"/>
                                        <p:tgtEl>
                                          <p:spTgt spid="17"/>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18"/>
                                        </p:tgtEl>
                                        <p:attrNameLst>
                                          <p:attrName>style.visibility</p:attrName>
                                        </p:attrNameLst>
                                      </p:cBhvr>
                                      <p:to>
                                        <p:strVal val="visible"/>
                                      </p:to>
                                    </p:set>
                                    <p:anim calcmode="lin" valueType="num">
                                      <p:cBhvr additive="base">
                                        <p:cTn id="43" dur="1000" fill="hold"/>
                                        <p:tgtEl>
                                          <p:spTgt spid="18"/>
                                        </p:tgtEl>
                                        <p:attrNameLst>
                                          <p:attrName>ppt_x</p:attrName>
                                        </p:attrNameLst>
                                      </p:cBhvr>
                                      <p:tavLst>
                                        <p:tav tm="0">
                                          <p:val>
                                            <p:strVal val="#ppt_x"/>
                                          </p:val>
                                        </p:tav>
                                        <p:tav tm="100000">
                                          <p:val>
                                            <p:strVal val="#ppt_x"/>
                                          </p:val>
                                        </p:tav>
                                      </p:tavLst>
                                    </p:anim>
                                    <p:anim calcmode="lin" valueType="num">
                                      <p:cBhvr additive="base">
                                        <p:cTn id="44" dur="1000" fill="hold"/>
                                        <p:tgtEl>
                                          <p:spTgt spid="18"/>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23"/>
                                        </p:tgtEl>
                                        <p:attrNameLst>
                                          <p:attrName>style.visibility</p:attrName>
                                        </p:attrNameLst>
                                      </p:cBhvr>
                                      <p:to>
                                        <p:strVal val="visible"/>
                                      </p:to>
                                    </p:set>
                                    <p:anim calcmode="lin" valueType="num">
                                      <p:cBhvr additive="base">
                                        <p:cTn id="47" dur="1000" fill="hold"/>
                                        <p:tgtEl>
                                          <p:spTgt spid="23"/>
                                        </p:tgtEl>
                                        <p:attrNameLst>
                                          <p:attrName>ppt_x</p:attrName>
                                        </p:attrNameLst>
                                      </p:cBhvr>
                                      <p:tavLst>
                                        <p:tav tm="0">
                                          <p:val>
                                            <p:strVal val="#ppt_x"/>
                                          </p:val>
                                        </p:tav>
                                        <p:tav tm="100000">
                                          <p:val>
                                            <p:strVal val="#ppt_x"/>
                                          </p:val>
                                        </p:tav>
                                      </p:tavLst>
                                    </p:anim>
                                    <p:anim calcmode="lin" valueType="num">
                                      <p:cBhvr additive="base">
                                        <p:cTn id="48" dur="1000" fill="hold"/>
                                        <p:tgtEl>
                                          <p:spTgt spid="23"/>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24"/>
                                        </p:tgtEl>
                                        <p:attrNameLst>
                                          <p:attrName>style.visibility</p:attrName>
                                        </p:attrNameLst>
                                      </p:cBhvr>
                                      <p:to>
                                        <p:strVal val="visible"/>
                                      </p:to>
                                    </p:set>
                                    <p:anim calcmode="lin" valueType="num">
                                      <p:cBhvr additive="base">
                                        <p:cTn id="51" dur="1000" fill="hold"/>
                                        <p:tgtEl>
                                          <p:spTgt spid="24"/>
                                        </p:tgtEl>
                                        <p:attrNameLst>
                                          <p:attrName>ppt_x</p:attrName>
                                        </p:attrNameLst>
                                      </p:cBhvr>
                                      <p:tavLst>
                                        <p:tav tm="0">
                                          <p:val>
                                            <p:strVal val="#ppt_x"/>
                                          </p:val>
                                        </p:tav>
                                        <p:tav tm="100000">
                                          <p:val>
                                            <p:strVal val="#ppt_x"/>
                                          </p:val>
                                        </p:tav>
                                      </p:tavLst>
                                    </p:anim>
                                    <p:anim calcmode="lin" valueType="num">
                                      <p:cBhvr additive="base">
                                        <p:cTn id="52" dur="1000" fill="hold"/>
                                        <p:tgtEl>
                                          <p:spTgt spid="24"/>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25"/>
                                        </p:tgtEl>
                                        <p:attrNameLst>
                                          <p:attrName>style.visibility</p:attrName>
                                        </p:attrNameLst>
                                      </p:cBhvr>
                                      <p:to>
                                        <p:strVal val="visible"/>
                                      </p:to>
                                    </p:set>
                                    <p:anim calcmode="lin" valueType="num">
                                      <p:cBhvr additive="base">
                                        <p:cTn id="55" dur="1000" fill="hold"/>
                                        <p:tgtEl>
                                          <p:spTgt spid="25"/>
                                        </p:tgtEl>
                                        <p:attrNameLst>
                                          <p:attrName>ppt_x</p:attrName>
                                        </p:attrNameLst>
                                      </p:cBhvr>
                                      <p:tavLst>
                                        <p:tav tm="0">
                                          <p:val>
                                            <p:strVal val="#ppt_x"/>
                                          </p:val>
                                        </p:tav>
                                        <p:tav tm="100000">
                                          <p:val>
                                            <p:strVal val="#ppt_x"/>
                                          </p:val>
                                        </p:tav>
                                      </p:tavLst>
                                    </p:anim>
                                    <p:anim calcmode="lin" valueType="num">
                                      <p:cBhvr additive="base">
                                        <p:cTn id="56" dur="1000" fill="hold"/>
                                        <p:tgtEl>
                                          <p:spTgt spid="25"/>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26"/>
                                        </p:tgtEl>
                                        <p:attrNameLst>
                                          <p:attrName>style.visibility</p:attrName>
                                        </p:attrNameLst>
                                      </p:cBhvr>
                                      <p:to>
                                        <p:strVal val="visible"/>
                                      </p:to>
                                    </p:set>
                                    <p:anim calcmode="lin" valueType="num">
                                      <p:cBhvr additive="base">
                                        <p:cTn id="59" dur="1000" fill="hold"/>
                                        <p:tgtEl>
                                          <p:spTgt spid="26"/>
                                        </p:tgtEl>
                                        <p:attrNameLst>
                                          <p:attrName>ppt_x</p:attrName>
                                        </p:attrNameLst>
                                      </p:cBhvr>
                                      <p:tavLst>
                                        <p:tav tm="0">
                                          <p:val>
                                            <p:strVal val="#ppt_x"/>
                                          </p:val>
                                        </p:tav>
                                        <p:tav tm="100000">
                                          <p:val>
                                            <p:strVal val="#ppt_x"/>
                                          </p:val>
                                        </p:tav>
                                      </p:tavLst>
                                    </p:anim>
                                    <p:anim calcmode="lin" valueType="num">
                                      <p:cBhvr additive="base">
                                        <p:cTn id="60" dur="1000" fill="hold"/>
                                        <p:tgtEl>
                                          <p:spTgt spid="26"/>
                                        </p:tgtEl>
                                        <p:attrNameLst>
                                          <p:attrName>ppt_y</p:attrName>
                                        </p:attrNameLst>
                                      </p:cBhvr>
                                      <p:tavLst>
                                        <p:tav tm="0">
                                          <p:val>
                                            <p:strVal val="1+#ppt_h/2"/>
                                          </p:val>
                                        </p:tav>
                                        <p:tav tm="100000">
                                          <p:val>
                                            <p:strVal val="#ppt_y"/>
                                          </p:val>
                                        </p:tav>
                                      </p:tavLst>
                                    </p:anim>
                                  </p:childTnLst>
                                </p:cTn>
                              </p:par>
                              <p:par>
                                <p:cTn id="61" presetID="2" presetClass="entr" presetSubtype="4" fill="hold" grpId="0" nodeType="withEffect">
                                  <p:stCondLst>
                                    <p:cond delay="0"/>
                                  </p:stCondLst>
                                  <p:childTnLst>
                                    <p:set>
                                      <p:cBhvr>
                                        <p:cTn id="62" dur="1" fill="hold">
                                          <p:stCondLst>
                                            <p:cond delay="0"/>
                                          </p:stCondLst>
                                        </p:cTn>
                                        <p:tgtEl>
                                          <p:spTgt spid="27"/>
                                        </p:tgtEl>
                                        <p:attrNameLst>
                                          <p:attrName>style.visibility</p:attrName>
                                        </p:attrNameLst>
                                      </p:cBhvr>
                                      <p:to>
                                        <p:strVal val="visible"/>
                                      </p:to>
                                    </p:set>
                                    <p:anim calcmode="lin" valueType="num">
                                      <p:cBhvr additive="base">
                                        <p:cTn id="63" dur="1000" fill="hold"/>
                                        <p:tgtEl>
                                          <p:spTgt spid="27"/>
                                        </p:tgtEl>
                                        <p:attrNameLst>
                                          <p:attrName>ppt_x</p:attrName>
                                        </p:attrNameLst>
                                      </p:cBhvr>
                                      <p:tavLst>
                                        <p:tav tm="0">
                                          <p:val>
                                            <p:strVal val="#ppt_x"/>
                                          </p:val>
                                        </p:tav>
                                        <p:tav tm="100000">
                                          <p:val>
                                            <p:strVal val="#ppt_x"/>
                                          </p:val>
                                        </p:tav>
                                      </p:tavLst>
                                    </p:anim>
                                    <p:anim calcmode="lin" valueType="num">
                                      <p:cBhvr additive="base">
                                        <p:cTn id="64" dur="1000" fill="hold"/>
                                        <p:tgtEl>
                                          <p:spTgt spid="27"/>
                                        </p:tgtEl>
                                        <p:attrNameLst>
                                          <p:attrName>ppt_y</p:attrName>
                                        </p:attrNameLst>
                                      </p:cBhvr>
                                      <p:tavLst>
                                        <p:tav tm="0">
                                          <p:val>
                                            <p:strVal val="1+#ppt_h/2"/>
                                          </p:val>
                                        </p:tav>
                                        <p:tav tm="100000">
                                          <p:val>
                                            <p:strVal val="#ppt_y"/>
                                          </p:val>
                                        </p:tav>
                                      </p:tavLst>
                                    </p:anim>
                                  </p:childTnLst>
                                </p:cTn>
                              </p:par>
                              <p:par>
                                <p:cTn id="65" presetID="2" presetClass="entr" presetSubtype="4" fill="hold" grpId="0" nodeType="withEffect">
                                  <p:stCondLst>
                                    <p:cond delay="0"/>
                                  </p:stCondLst>
                                  <p:childTnLst>
                                    <p:set>
                                      <p:cBhvr>
                                        <p:cTn id="66" dur="1" fill="hold">
                                          <p:stCondLst>
                                            <p:cond delay="0"/>
                                          </p:stCondLst>
                                        </p:cTn>
                                        <p:tgtEl>
                                          <p:spTgt spid="28"/>
                                        </p:tgtEl>
                                        <p:attrNameLst>
                                          <p:attrName>style.visibility</p:attrName>
                                        </p:attrNameLst>
                                      </p:cBhvr>
                                      <p:to>
                                        <p:strVal val="visible"/>
                                      </p:to>
                                    </p:set>
                                    <p:anim calcmode="lin" valueType="num">
                                      <p:cBhvr additive="base">
                                        <p:cTn id="67" dur="1000" fill="hold"/>
                                        <p:tgtEl>
                                          <p:spTgt spid="28"/>
                                        </p:tgtEl>
                                        <p:attrNameLst>
                                          <p:attrName>ppt_x</p:attrName>
                                        </p:attrNameLst>
                                      </p:cBhvr>
                                      <p:tavLst>
                                        <p:tav tm="0">
                                          <p:val>
                                            <p:strVal val="#ppt_x"/>
                                          </p:val>
                                        </p:tav>
                                        <p:tav tm="100000">
                                          <p:val>
                                            <p:strVal val="#ppt_x"/>
                                          </p:val>
                                        </p:tav>
                                      </p:tavLst>
                                    </p:anim>
                                    <p:anim calcmode="lin" valueType="num">
                                      <p:cBhvr additive="base">
                                        <p:cTn id="68" dur="1000" fill="hold"/>
                                        <p:tgtEl>
                                          <p:spTgt spid="28"/>
                                        </p:tgtEl>
                                        <p:attrNameLst>
                                          <p:attrName>ppt_y</p:attrName>
                                        </p:attrNameLst>
                                      </p:cBhvr>
                                      <p:tavLst>
                                        <p:tav tm="0">
                                          <p:val>
                                            <p:strVal val="1+#ppt_h/2"/>
                                          </p:val>
                                        </p:tav>
                                        <p:tav tm="100000">
                                          <p:val>
                                            <p:strVal val="#ppt_y"/>
                                          </p:val>
                                        </p:tav>
                                      </p:tavLst>
                                    </p:anim>
                                  </p:childTnLst>
                                </p:cTn>
                              </p:par>
                              <p:par>
                                <p:cTn id="69" presetID="2" presetClass="entr" presetSubtype="4" fill="hold" grpId="0" nodeType="withEffect">
                                  <p:stCondLst>
                                    <p:cond delay="0"/>
                                  </p:stCondLst>
                                  <p:childTnLst>
                                    <p:set>
                                      <p:cBhvr>
                                        <p:cTn id="70" dur="1" fill="hold">
                                          <p:stCondLst>
                                            <p:cond delay="0"/>
                                          </p:stCondLst>
                                        </p:cTn>
                                        <p:tgtEl>
                                          <p:spTgt spid="29"/>
                                        </p:tgtEl>
                                        <p:attrNameLst>
                                          <p:attrName>style.visibility</p:attrName>
                                        </p:attrNameLst>
                                      </p:cBhvr>
                                      <p:to>
                                        <p:strVal val="visible"/>
                                      </p:to>
                                    </p:set>
                                    <p:anim calcmode="lin" valueType="num">
                                      <p:cBhvr additive="base">
                                        <p:cTn id="71" dur="1000" fill="hold"/>
                                        <p:tgtEl>
                                          <p:spTgt spid="29"/>
                                        </p:tgtEl>
                                        <p:attrNameLst>
                                          <p:attrName>ppt_x</p:attrName>
                                        </p:attrNameLst>
                                      </p:cBhvr>
                                      <p:tavLst>
                                        <p:tav tm="0">
                                          <p:val>
                                            <p:strVal val="#ppt_x"/>
                                          </p:val>
                                        </p:tav>
                                        <p:tav tm="100000">
                                          <p:val>
                                            <p:strVal val="#ppt_x"/>
                                          </p:val>
                                        </p:tav>
                                      </p:tavLst>
                                    </p:anim>
                                    <p:anim calcmode="lin" valueType="num">
                                      <p:cBhvr additive="base">
                                        <p:cTn id="72" dur="1000" fill="hold"/>
                                        <p:tgtEl>
                                          <p:spTgt spid="29"/>
                                        </p:tgtEl>
                                        <p:attrNameLst>
                                          <p:attrName>ppt_y</p:attrName>
                                        </p:attrNameLst>
                                      </p:cBhvr>
                                      <p:tavLst>
                                        <p:tav tm="0">
                                          <p:val>
                                            <p:strVal val="1+#ppt_h/2"/>
                                          </p:val>
                                        </p:tav>
                                        <p:tav tm="100000">
                                          <p:val>
                                            <p:strVal val="#ppt_y"/>
                                          </p:val>
                                        </p:tav>
                                      </p:tavLst>
                                    </p:anim>
                                  </p:childTnLst>
                                </p:cTn>
                              </p:par>
                              <p:par>
                                <p:cTn id="73" presetID="2" presetClass="entr" presetSubtype="4" fill="hold" grpId="0" nodeType="withEffect">
                                  <p:stCondLst>
                                    <p:cond delay="0"/>
                                  </p:stCondLst>
                                  <p:childTnLst>
                                    <p:set>
                                      <p:cBhvr>
                                        <p:cTn id="74" dur="1" fill="hold">
                                          <p:stCondLst>
                                            <p:cond delay="0"/>
                                          </p:stCondLst>
                                        </p:cTn>
                                        <p:tgtEl>
                                          <p:spTgt spid="30"/>
                                        </p:tgtEl>
                                        <p:attrNameLst>
                                          <p:attrName>style.visibility</p:attrName>
                                        </p:attrNameLst>
                                      </p:cBhvr>
                                      <p:to>
                                        <p:strVal val="visible"/>
                                      </p:to>
                                    </p:set>
                                    <p:anim calcmode="lin" valueType="num">
                                      <p:cBhvr additive="base">
                                        <p:cTn id="75" dur="1000" fill="hold"/>
                                        <p:tgtEl>
                                          <p:spTgt spid="30"/>
                                        </p:tgtEl>
                                        <p:attrNameLst>
                                          <p:attrName>ppt_x</p:attrName>
                                        </p:attrNameLst>
                                      </p:cBhvr>
                                      <p:tavLst>
                                        <p:tav tm="0">
                                          <p:val>
                                            <p:strVal val="#ppt_x"/>
                                          </p:val>
                                        </p:tav>
                                        <p:tav tm="100000">
                                          <p:val>
                                            <p:strVal val="#ppt_x"/>
                                          </p:val>
                                        </p:tav>
                                      </p:tavLst>
                                    </p:anim>
                                    <p:anim calcmode="lin" valueType="num">
                                      <p:cBhvr additive="base">
                                        <p:cTn id="76" dur="1000" fill="hold"/>
                                        <p:tgtEl>
                                          <p:spTgt spid="30"/>
                                        </p:tgtEl>
                                        <p:attrNameLst>
                                          <p:attrName>ppt_y</p:attrName>
                                        </p:attrNameLst>
                                      </p:cBhvr>
                                      <p:tavLst>
                                        <p:tav tm="0">
                                          <p:val>
                                            <p:strVal val="1+#ppt_h/2"/>
                                          </p:val>
                                        </p:tav>
                                        <p:tav tm="100000">
                                          <p:val>
                                            <p:strVal val="#ppt_y"/>
                                          </p:val>
                                        </p:tav>
                                      </p:tavLst>
                                    </p:anim>
                                  </p:childTnLst>
                                </p:cTn>
                              </p:par>
                              <p:par>
                                <p:cTn id="77" presetID="2" presetClass="entr" presetSubtype="4" fill="hold" grpId="0" nodeType="withEffect">
                                  <p:stCondLst>
                                    <p:cond delay="0"/>
                                  </p:stCondLst>
                                  <p:childTnLst>
                                    <p:set>
                                      <p:cBhvr>
                                        <p:cTn id="78" dur="1" fill="hold">
                                          <p:stCondLst>
                                            <p:cond delay="0"/>
                                          </p:stCondLst>
                                        </p:cTn>
                                        <p:tgtEl>
                                          <p:spTgt spid="31"/>
                                        </p:tgtEl>
                                        <p:attrNameLst>
                                          <p:attrName>style.visibility</p:attrName>
                                        </p:attrNameLst>
                                      </p:cBhvr>
                                      <p:to>
                                        <p:strVal val="visible"/>
                                      </p:to>
                                    </p:set>
                                    <p:anim calcmode="lin" valueType="num">
                                      <p:cBhvr additive="base">
                                        <p:cTn id="79" dur="1000" fill="hold"/>
                                        <p:tgtEl>
                                          <p:spTgt spid="31"/>
                                        </p:tgtEl>
                                        <p:attrNameLst>
                                          <p:attrName>ppt_x</p:attrName>
                                        </p:attrNameLst>
                                      </p:cBhvr>
                                      <p:tavLst>
                                        <p:tav tm="0">
                                          <p:val>
                                            <p:strVal val="#ppt_x"/>
                                          </p:val>
                                        </p:tav>
                                        <p:tav tm="100000">
                                          <p:val>
                                            <p:strVal val="#ppt_x"/>
                                          </p:val>
                                        </p:tav>
                                      </p:tavLst>
                                    </p:anim>
                                    <p:anim calcmode="lin" valueType="num">
                                      <p:cBhvr additive="base">
                                        <p:cTn id="80" dur="1000" fill="hold"/>
                                        <p:tgtEl>
                                          <p:spTgt spid="31"/>
                                        </p:tgtEl>
                                        <p:attrNameLst>
                                          <p:attrName>ppt_y</p:attrName>
                                        </p:attrNameLst>
                                      </p:cBhvr>
                                      <p:tavLst>
                                        <p:tav tm="0">
                                          <p:val>
                                            <p:strVal val="1+#ppt_h/2"/>
                                          </p:val>
                                        </p:tav>
                                        <p:tav tm="100000">
                                          <p:val>
                                            <p:strVal val="#ppt_y"/>
                                          </p:val>
                                        </p:tav>
                                      </p:tavLst>
                                    </p:anim>
                                  </p:childTnLst>
                                </p:cTn>
                              </p:par>
                              <p:par>
                                <p:cTn id="81" presetID="2" presetClass="entr" presetSubtype="4" fill="hold" grpId="0" nodeType="withEffect">
                                  <p:stCondLst>
                                    <p:cond delay="0"/>
                                  </p:stCondLst>
                                  <p:childTnLst>
                                    <p:set>
                                      <p:cBhvr>
                                        <p:cTn id="82" dur="1" fill="hold">
                                          <p:stCondLst>
                                            <p:cond delay="0"/>
                                          </p:stCondLst>
                                        </p:cTn>
                                        <p:tgtEl>
                                          <p:spTgt spid="33"/>
                                        </p:tgtEl>
                                        <p:attrNameLst>
                                          <p:attrName>style.visibility</p:attrName>
                                        </p:attrNameLst>
                                      </p:cBhvr>
                                      <p:to>
                                        <p:strVal val="visible"/>
                                      </p:to>
                                    </p:set>
                                    <p:anim calcmode="lin" valueType="num">
                                      <p:cBhvr additive="base">
                                        <p:cTn id="83" dur="1000" fill="hold"/>
                                        <p:tgtEl>
                                          <p:spTgt spid="33"/>
                                        </p:tgtEl>
                                        <p:attrNameLst>
                                          <p:attrName>ppt_x</p:attrName>
                                        </p:attrNameLst>
                                      </p:cBhvr>
                                      <p:tavLst>
                                        <p:tav tm="0">
                                          <p:val>
                                            <p:strVal val="#ppt_x"/>
                                          </p:val>
                                        </p:tav>
                                        <p:tav tm="100000">
                                          <p:val>
                                            <p:strVal val="#ppt_x"/>
                                          </p:val>
                                        </p:tav>
                                      </p:tavLst>
                                    </p:anim>
                                    <p:anim calcmode="lin" valueType="num">
                                      <p:cBhvr additive="base">
                                        <p:cTn id="84" dur="1000" fill="hold"/>
                                        <p:tgtEl>
                                          <p:spTgt spid="33"/>
                                        </p:tgtEl>
                                        <p:attrNameLst>
                                          <p:attrName>ppt_y</p:attrName>
                                        </p:attrNameLst>
                                      </p:cBhvr>
                                      <p:tavLst>
                                        <p:tav tm="0">
                                          <p:val>
                                            <p:strVal val="1+#ppt_h/2"/>
                                          </p:val>
                                        </p:tav>
                                        <p:tav tm="100000">
                                          <p:val>
                                            <p:strVal val="#ppt_y"/>
                                          </p:val>
                                        </p:tav>
                                      </p:tavLst>
                                    </p:anim>
                                  </p:childTnLst>
                                </p:cTn>
                              </p:par>
                              <p:par>
                                <p:cTn id="85" presetID="2" presetClass="entr" presetSubtype="4" fill="hold" grpId="0" nodeType="withEffect">
                                  <p:stCondLst>
                                    <p:cond delay="0"/>
                                  </p:stCondLst>
                                  <p:childTnLst>
                                    <p:set>
                                      <p:cBhvr>
                                        <p:cTn id="86" dur="1" fill="hold">
                                          <p:stCondLst>
                                            <p:cond delay="0"/>
                                          </p:stCondLst>
                                        </p:cTn>
                                        <p:tgtEl>
                                          <p:spTgt spid="34"/>
                                        </p:tgtEl>
                                        <p:attrNameLst>
                                          <p:attrName>style.visibility</p:attrName>
                                        </p:attrNameLst>
                                      </p:cBhvr>
                                      <p:to>
                                        <p:strVal val="visible"/>
                                      </p:to>
                                    </p:set>
                                    <p:anim calcmode="lin" valueType="num">
                                      <p:cBhvr additive="base">
                                        <p:cTn id="87" dur="1000" fill="hold"/>
                                        <p:tgtEl>
                                          <p:spTgt spid="34"/>
                                        </p:tgtEl>
                                        <p:attrNameLst>
                                          <p:attrName>ppt_x</p:attrName>
                                        </p:attrNameLst>
                                      </p:cBhvr>
                                      <p:tavLst>
                                        <p:tav tm="0">
                                          <p:val>
                                            <p:strVal val="#ppt_x"/>
                                          </p:val>
                                        </p:tav>
                                        <p:tav tm="100000">
                                          <p:val>
                                            <p:strVal val="#ppt_x"/>
                                          </p:val>
                                        </p:tav>
                                      </p:tavLst>
                                    </p:anim>
                                    <p:anim calcmode="lin" valueType="num">
                                      <p:cBhvr additive="base">
                                        <p:cTn id="88" dur="1000" fill="hold"/>
                                        <p:tgtEl>
                                          <p:spTgt spid="34"/>
                                        </p:tgtEl>
                                        <p:attrNameLst>
                                          <p:attrName>ppt_y</p:attrName>
                                        </p:attrNameLst>
                                      </p:cBhvr>
                                      <p:tavLst>
                                        <p:tav tm="0">
                                          <p:val>
                                            <p:strVal val="1+#ppt_h/2"/>
                                          </p:val>
                                        </p:tav>
                                        <p:tav tm="100000">
                                          <p:val>
                                            <p:strVal val="#ppt_y"/>
                                          </p:val>
                                        </p:tav>
                                      </p:tavLst>
                                    </p:anim>
                                  </p:childTnLst>
                                </p:cTn>
                              </p:par>
                              <p:par>
                                <p:cTn id="89" presetID="2" presetClass="entr" presetSubtype="4" fill="hold" grpId="0" nodeType="withEffect">
                                  <p:stCondLst>
                                    <p:cond delay="0"/>
                                  </p:stCondLst>
                                  <p:childTnLst>
                                    <p:set>
                                      <p:cBhvr>
                                        <p:cTn id="90" dur="1" fill="hold">
                                          <p:stCondLst>
                                            <p:cond delay="0"/>
                                          </p:stCondLst>
                                        </p:cTn>
                                        <p:tgtEl>
                                          <p:spTgt spid="35"/>
                                        </p:tgtEl>
                                        <p:attrNameLst>
                                          <p:attrName>style.visibility</p:attrName>
                                        </p:attrNameLst>
                                      </p:cBhvr>
                                      <p:to>
                                        <p:strVal val="visible"/>
                                      </p:to>
                                    </p:set>
                                    <p:anim calcmode="lin" valueType="num">
                                      <p:cBhvr additive="base">
                                        <p:cTn id="91" dur="1000" fill="hold"/>
                                        <p:tgtEl>
                                          <p:spTgt spid="35"/>
                                        </p:tgtEl>
                                        <p:attrNameLst>
                                          <p:attrName>ppt_x</p:attrName>
                                        </p:attrNameLst>
                                      </p:cBhvr>
                                      <p:tavLst>
                                        <p:tav tm="0">
                                          <p:val>
                                            <p:strVal val="#ppt_x"/>
                                          </p:val>
                                        </p:tav>
                                        <p:tav tm="100000">
                                          <p:val>
                                            <p:strVal val="#ppt_x"/>
                                          </p:val>
                                        </p:tav>
                                      </p:tavLst>
                                    </p:anim>
                                    <p:anim calcmode="lin" valueType="num">
                                      <p:cBhvr additive="base">
                                        <p:cTn id="92" dur="1000" fill="hold"/>
                                        <p:tgtEl>
                                          <p:spTgt spid="35"/>
                                        </p:tgtEl>
                                        <p:attrNameLst>
                                          <p:attrName>ppt_y</p:attrName>
                                        </p:attrNameLst>
                                      </p:cBhvr>
                                      <p:tavLst>
                                        <p:tav tm="0">
                                          <p:val>
                                            <p:strVal val="1+#ppt_h/2"/>
                                          </p:val>
                                        </p:tav>
                                        <p:tav tm="100000">
                                          <p:val>
                                            <p:strVal val="#ppt_y"/>
                                          </p:val>
                                        </p:tav>
                                      </p:tavLst>
                                    </p:anim>
                                  </p:childTnLst>
                                </p:cTn>
                              </p:par>
                              <p:par>
                                <p:cTn id="93" presetID="2" presetClass="entr" presetSubtype="4" fill="hold" grpId="0" nodeType="withEffect">
                                  <p:stCondLst>
                                    <p:cond delay="0"/>
                                  </p:stCondLst>
                                  <p:childTnLst>
                                    <p:set>
                                      <p:cBhvr>
                                        <p:cTn id="94" dur="1" fill="hold">
                                          <p:stCondLst>
                                            <p:cond delay="0"/>
                                          </p:stCondLst>
                                        </p:cTn>
                                        <p:tgtEl>
                                          <p:spTgt spid="36"/>
                                        </p:tgtEl>
                                        <p:attrNameLst>
                                          <p:attrName>style.visibility</p:attrName>
                                        </p:attrNameLst>
                                      </p:cBhvr>
                                      <p:to>
                                        <p:strVal val="visible"/>
                                      </p:to>
                                    </p:set>
                                    <p:anim calcmode="lin" valueType="num">
                                      <p:cBhvr additive="base">
                                        <p:cTn id="95" dur="1000" fill="hold"/>
                                        <p:tgtEl>
                                          <p:spTgt spid="36"/>
                                        </p:tgtEl>
                                        <p:attrNameLst>
                                          <p:attrName>ppt_x</p:attrName>
                                        </p:attrNameLst>
                                      </p:cBhvr>
                                      <p:tavLst>
                                        <p:tav tm="0">
                                          <p:val>
                                            <p:strVal val="#ppt_x"/>
                                          </p:val>
                                        </p:tav>
                                        <p:tav tm="100000">
                                          <p:val>
                                            <p:strVal val="#ppt_x"/>
                                          </p:val>
                                        </p:tav>
                                      </p:tavLst>
                                    </p:anim>
                                    <p:anim calcmode="lin" valueType="num">
                                      <p:cBhvr additive="base">
                                        <p:cTn id="96" dur="1000" fill="hold"/>
                                        <p:tgtEl>
                                          <p:spTgt spid="36"/>
                                        </p:tgtEl>
                                        <p:attrNameLst>
                                          <p:attrName>ppt_y</p:attrName>
                                        </p:attrNameLst>
                                      </p:cBhvr>
                                      <p:tavLst>
                                        <p:tav tm="0">
                                          <p:val>
                                            <p:strVal val="1+#ppt_h/2"/>
                                          </p:val>
                                        </p:tav>
                                        <p:tav tm="100000">
                                          <p:val>
                                            <p:strVal val="#ppt_y"/>
                                          </p:val>
                                        </p:tav>
                                      </p:tavLst>
                                    </p:anim>
                                  </p:childTnLst>
                                </p:cTn>
                              </p:par>
                              <p:par>
                                <p:cTn id="97" presetID="2" presetClass="entr" presetSubtype="4" fill="hold" grpId="0" nodeType="withEffect">
                                  <p:stCondLst>
                                    <p:cond delay="0"/>
                                  </p:stCondLst>
                                  <p:childTnLst>
                                    <p:set>
                                      <p:cBhvr>
                                        <p:cTn id="98" dur="1" fill="hold">
                                          <p:stCondLst>
                                            <p:cond delay="0"/>
                                          </p:stCondLst>
                                        </p:cTn>
                                        <p:tgtEl>
                                          <p:spTgt spid="37"/>
                                        </p:tgtEl>
                                        <p:attrNameLst>
                                          <p:attrName>style.visibility</p:attrName>
                                        </p:attrNameLst>
                                      </p:cBhvr>
                                      <p:to>
                                        <p:strVal val="visible"/>
                                      </p:to>
                                    </p:set>
                                    <p:anim calcmode="lin" valueType="num">
                                      <p:cBhvr additive="base">
                                        <p:cTn id="99" dur="1000" fill="hold"/>
                                        <p:tgtEl>
                                          <p:spTgt spid="37"/>
                                        </p:tgtEl>
                                        <p:attrNameLst>
                                          <p:attrName>ppt_x</p:attrName>
                                        </p:attrNameLst>
                                      </p:cBhvr>
                                      <p:tavLst>
                                        <p:tav tm="0">
                                          <p:val>
                                            <p:strVal val="#ppt_x"/>
                                          </p:val>
                                        </p:tav>
                                        <p:tav tm="100000">
                                          <p:val>
                                            <p:strVal val="#ppt_x"/>
                                          </p:val>
                                        </p:tav>
                                      </p:tavLst>
                                    </p:anim>
                                    <p:anim calcmode="lin" valueType="num">
                                      <p:cBhvr additive="base">
                                        <p:cTn id="100" dur="1000" fill="hold"/>
                                        <p:tgtEl>
                                          <p:spTgt spid="37"/>
                                        </p:tgtEl>
                                        <p:attrNameLst>
                                          <p:attrName>ppt_y</p:attrName>
                                        </p:attrNameLst>
                                      </p:cBhvr>
                                      <p:tavLst>
                                        <p:tav tm="0">
                                          <p:val>
                                            <p:strVal val="1+#ppt_h/2"/>
                                          </p:val>
                                        </p:tav>
                                        <p:tav tm="100000">
                                          <p:val>
                                            <p:strVal val="#ppt_y"/>
                                          </p:val>
                                        </p:tav>
                                      </p:tavLst>
                                    </p:anim>
                                  </p:childTnLst>
                                </p:cTn>
                              </p:par>
                              <p:par>
                                <p:cTn id="101" presetID="2" presetClass="entr" presetSubtype="4" fill="hold" grpId="0" nodeType="withEffect">
                                  <p:stCondLst>
                                    <p:cond delay="0"/>
                                  </p:stCondLst>
                                  <p:childTnLst>
                                    <p:set>
                                      <p:cBhvr>
                                        <p:cTn id="102" dur="1" fill="hold">
                                          <p:stCondLst>
                                            <p:cond delay="0"/>
                                          </p:stCondLst>
                                        </p:cTn>
                                        <p:tgtEl>
                                          <p:spTgt spid="38"/>
                                        </p:tgtEl>
                                        <p:attrNameLst>
                                          <p:attrName>style.visibility</p:attrName>
                                        </p:attrNameLst>
                                      </p:cBhvr>
                                      <p:to>
                                        <p:strVal val="visible"/>
                                      </p:to>
                                    </p:set>
                                    <p:anim calcmode="lin" valueType="num">
                                      <p:cBhvr additive="base">
                                        <p:cTn id="103" dur="1000" fill="hold"/>
                                        <p:tgtEl>
                                          <p:spTgt spid="38"/>
                                        </p:tgtEl>
                                        <p:attrNameLst>
                                          <p:attrName>ppt_x</p:attrName>
                                        </p:attrNameLst>
                                      </p:cBhvr>
                                      <p:tavLst>
                                        <p:tav tm="0">
                                          <p:val>
                                            <p:strVal val="#ppt_x"/>
                                          </p:val>
                                        </p:tav>
                                        <p:tav tm="100000">
                                          <p:val>
                                            <p:strVal val="#ppt_x"/>
                                          </p:val>
                                        </p:tav>
                                      </p:tavLst>
                                    </p:anim>
                                    <p:anim calcmode="lin" valueType="num">
                                      <p:cBhvr additive="base">
                                        <p:cTn id="104" dur="1000" fill="hold"/>
                                        <p:tgtEl>
                                          <p:spTgt spid="38"/>
                                        </p:tgtEl>
                                        <p:attrNameLst>
                                          <p:attrName>ppt_y</p:attrName>
                                        </p:attrNameLst>
                                      </p:cBhvr>
                                      <p:tavLst>
                                        <p:tav tm="0">
                                          <p:val>
                                            <p:strVal val="1+#ppt_h/2"/>
                                          </p:val>
                                        </p:tav>
                                        <p:tav tm="100000">
                                          <p:val>
                                            <p:strVal val="#ppt_y"/>
                                          </p:val>
                                        </p:tav>
                                      </p:tavLst>
                                    </p:anim>
                                  </p:childTnLst>
                                </p:cTn>
                              </p:par>
                              <p:par>
                                <p:cTn id="105" presetID="2" presetClass="entr" presetSubtype="4" fill="hold" grpId="0" nodeType="withEffect">
                                  <p:stCondLst>
                                    <p:cond delay="0"/>
                                  </p:stCondLst>
                                  <p:childTnLst>
                                    <p:set>
                                      <p:cBhvr>
                                        <p:cTn id="106" dur="1" fill="hold">
                                          <p:stCondLst>
                                            <p:cond delay="0"/>
                                          </p:stCondLst>
                                        </p:cTn>
                                        <p:tgtEl>
                                          <p:spTgt spid="39"/>
                                        </p:tgtEl>
                                        <p:attrNameLst>
                                          <p:attrName>style.visibility</p:attrName>
                                        </p:attrNameLst>
                                      </p:cBhvr>
                                      <p:to>
                                        <p:strVal val="visible"/>
                                      </p:to>
                                    </p:set>
                                    <p:anim calcmode="lin" valueType="num">
                                      <p:cBhvr additive="base">
                                        <p:cTn id="107" dur="1000" fill="hold"/>
                                        <p:tgtEl>
                                          <p:spTgt spid="39"/>
                                        </p:tgtEl>
                                        <p:attrNameLst>
                                          <p:attrName>ppt_x</p:attrName>
                                        </p:attrNameLst>
                                      </p:cBhvr>
                                      <p:tavLst>
                                        <p:tav tm="0">
                                          <p:val>
                                            <p:strVal val="#ppt_x"/>
                                          </p:val>
                                        </p:tav>
                                        <p:tav tm="100000">
                                          <p:val>
                                            <p:strVal val="#ppt_x"/>
                                          </p:val>
                                        </p:tav>
                                      </p:tavLst>
                                    </p:anim>
                                    <p:anim calcmode="lin" valueType="num">
                                      <p:cBhvr additive="base">
                                        <p:cTn id="108" dur="1000" fill="hold"/>
                                        <p:tgtEl>
                                          <p:spTgt spid="39"/>
                                        </p:tgtEl>
                                        <p:attrNameLst>
                                          <p:attrName>ppt_y</p:attrName>
                                        </p:attrNameLst>
                                      </p:cBhvr>
                                      <p:tavLst>
                                        <p:tav tm="0">
                                          <p:val>
                                            <p:strVal val="1+#ppt_h/2"/>
                                          </p:val>
                                        </p:tav>
                                        <p:tav tm="100000">
                                          <p:val>
                                            <p:strVal val="#ppt_y"/>
                                          </p:val>
                                        </p:tav>
                                      </p:tavLst>
                                    </p:anim>
                                  </p:childTnLst>
                                </p:cTn>
                              </p:par>
                              <p:par>
                                <p:cTn id="109" presetID="2" presetClass="entr" presetSubtype="4" fill="hold" grpId="0" nodeType="withEffect">
                                  <p:stCondLst>
                                    <p:cond delay="0"/>
                                  </p:stCondLst>
                                  <p:childTnLst>
                                    <p:set>
                                      <p:cBhvr>
                                        <p:cTn id="110" dur="1" fill="hold">
                                          <p:stCondLst>
                                            <p:cond delay="0"/>
                                          </p:stCondLst>
                                        </p:cTn>
                                        <p:tgtEl>
                                          <p:spTgt spid="40"/>
                                        </p:tgtEl>
                                        <p:attrNameLst>
                                          <p:attrName>style.visibility</p:attrName>
                                        </p:attrNameLst>
                                      </p:cBhvr>
                                      <p:to>
                                        <p:strVal val="visible"/>
                                      </p:to>
                                    </p:set>
                                    <p:anim calcmode="lin" valueType="num">
                                      <p:cBhvr additive="base">
                                        <p:cTn id="111" dur="1000" fill="hold"/>
                                        <p:tgtEl>
                                          <p:spTgt spid="40"/>
                                        </p:tgtEl>
                                        <p:attrNameLst>
                                          <p:attrName>ppt_x</p:attrName>
                                        </p:attrNameLst>
                                      </p:cBhvr>
                                      <p:tavLst>
                                        <p:tav tm="0">
                                          <p:val>
                                            <p:strVal val="#ppt_x"/>
                                          </p:val>
                                        </p:tav>
                                        <p:tav tm="100000">
                                          <p:val>
                                            <p:strVal val="#ppt_x"/>
                                          </p:val>
                                        </p:tav>
                                      </p:tavLst>
                                    </p:anim>
                                    <p:anim calcmode="lin" valueType="num">
                                      <p:cBhvr additive="base">
                                        <p:cTn id="112" dur="1000" fill="hold"/>
                                        <p:tgtEl>
                                          <p:spTgt spid="40"/>
                                        </p:tgtEl>
                                        <p:attrNameLst>
                                          <p:attrName>ppt_y</p:attrName>
                                        </p:attrNameLst>
                                      </p:cBhvr>
                                      <p:tavLst>
                                        <p:tav tm="0">
                                          <p:val>
                                            <p:strVal val="1+#ppt_h/2"/>
                                          </p:val>
                                        </p:tav>
                                        <p:tav tm="100000">
                                          <p:val>
                                            <p:strVal val="#ppt_y"/>
                                          </p:val>
                                        </p:tav>
                                      </p:tavLst>
                                    </p:anim>
                                  </p:childTnLst>
                                </p:cTn>
                              </p:par>
                              <p:par>
                                <p:cTn id="113" presetID="2" presetClass="entr" presetSubtype="4" fill="hold" grpId="0" nodeType="withEffect">
                                  <p:stCondLst>
                                    <p:cond delay="0"/>
                                  </p:stCondLst>
                                  <p:childTnLst>
                                    <p:set>
                                      <p:cBhvr>
                                        <p:cTn id="114" dur="1" fill="hold">
                                          <p:stCondLst>
                                            <p:cond delay="0"/>
                                          </p:stCondLst>
                                        </p:cTn>
                                        <p:tgtEl>
                                          <p:spTgt spid="41"/>
                                        </p:tgtEl>
                                        <p:attrNameLst>
                                          <p:attrName>style.visibility</p:attrName>
                                        </p:attrNameLst>
                                      </p:cBhvr>
                                      <p:to>
                                        <p:strVal val="visible"/>
                                      </p:to>
                                    </p:set>
                                    <p:anim calcmode="lin" valueType="num">
                                      <p:cBhvr additive="base">
                                        <p:cTn id="115" dur="1000" fill="hold"/>
                                        <p:tgtEl>
                                          <p:spTgt spid="41"/>
                                        </p:tgtEl>
                                        <p:attrNameLst>
                                          <p:attrName>ppt_x</p:attrName>
                                        </p:attrNameLst>
                                      </p:cBhvr>
                                      <p:tavLst>
                                        <p:tav tm="0">
                                          <p:val>
                                            <p:strVal val="#ppt_x"/>
                                          </p:val>
                                        </p:tav>
                                        <p:tav tm="100000">
                                          <p:val>
                                            <p:strVal val="#ppt_x"/>
                                          </p:val>
                                        </p:tav>
                                      </p:tavLst>
                                    </p:anim>
                                    <p:anim calcmode="lin" valueType="num">
                                      <p:cBhvr additive="base">
                                        <p:cTn id="116" dur="1000" fill="hold"/>
                                        <p:tgtEl>
                                          <p:spTgt spid="41"/>
                                        </p:tgtEl>
                                        <p:attrNameLst>
                                          <p:attrName>ppt_y</p:attrName>
                                        </p:attrNameLst>
                                      </p:cBhvr>
                                      <p:tavLst>
                                        <p:tav tm="0">
                                          <p:val>
                                            <p:strVal val="1+#ppt_h/2"/>
                                          </p:val>
                                        </p:tav>
                                        <p:tav tm="100000">
                                          <p:val>
                                            <p:strVal val="#ppt_y"/>
                                          </p:val>
                                        </p:tav>
                                      </p:tavLst>
                                    </p:anim>
                                  </p:childTnLst>
                                </p:cTn>
                              </p:par>
                              <p:par>
                                <p:cTn id="117" presetID="2" presetClass="entr" presetSubtype="4" fill="hold" grpId="0" nodeType="withEffect">
                                  <p:stCondLst>
                                    <p:cond delay="0"/>
                                  </p:stCondLst>
                                  <p:childTnLst>
                                    <p:set>
                                      <p:cBhvr>
                                        <p:cTn id="118" dur="1" fill="hold">
                                          <p:stCondLst>
                                            <p:cond delay="0"/>
                                          </p:stCondLst>
                                        </p:cTn>
                                        <p:tgtEl>
                                          <p:spTgt spid="42"/>
                                        </p:tgtEl>
                                        <p:attrNameLst>
                                          <p:attrName>style.visibility</p:attrName>
                                        </p:attrNameLst>
                                      </p:cBhvr>
                                      <p:to>
                                        <p:strVal val="visible"/>
                                      </p:to>
                                    </p:set>
                                    <p:anim calcmode="lin" valueType="num">
                                      <p:cBhvr additive="base">
                                        <p:cTn id="119" dur="1000" fill="hold"/>
                                        <p:tgtEl>
                                          <p:spTgt spid="42"/>
                                        </p:tgtEl>
                                        <p:attrNameLst>
                                          <p:attrName>ppt_x</p:attrName>
                                        </p:attrNameLst>
                                      </p:cBhvr>
                                      <p:tavLst>
                                        <p:tav tm="0">
                                          <p:val>
                                            <p:strVal val="#ppt_x"/>
                                          </p:val>
                                        </p:tav>
                                        <p:tav tm="100000">
                                          <p:val>
                                            <p:strVal val="#ppt_x"/>
                                          </p:val>
                                        </p:tav>
                                      </p:tavLst>
                                    </p:anim>
                                    <p:anim calcmode="lin" valueType="num">
                                      <p:cBhvr additive="base">
                                        <p:cTn id="120" dur="1000" fill="hold"/>
                                        <p:tgtEl>
                                          <p:spTgt spid="42"/>
                                        </p:tgtEl>
                                        <p:attrNameLst>
                                          <p:attrName>ppt_y</p:attrName>
                                        </p:attrNameLst>
                                      </p:cBhvr>
                                      <p:tavLst>
                                        <p:tav tm="0">
                                          <p:val>
                                            <p:strVal val="1+#ppt_h/2"/>
                                          </p:val>
                                        </p:tav>
                                        <p:tav tm="100000">
                                          <p:val>
                                            <p:strVal val="#ppt_y"/>
                                          </p:val>
                                        </p:tav>
                                      </p:tavLst>
                                    </p:anim>
                                  </p:childTnLst>
                                </p:cTn>
                              </p:par>
                              <p:par>
                                <p:cTn id="121" presetID="2" presetClass="entr" presetSubtype="4" fill="hold" grpId="0" nodeType="withEffect">
                                  <p:stCondLst>
                                    <p:cond delay="0"/>
                                  </p:stCondLst>
                                  <p:childTnLst>
                                    <p:set>
                                      <p:cBhvr>
                                        <p:cTn id="122" dur="1" fill="hold">
                                          <p:stCondLst>
                                            <p:cond delay="0"/>
                                          </p:stCondLst>
                                        </p:cTn>
                                        <p:tgtEl>
                                          <p:spTgt spid="43"/>
                                        </p:tgtEl>
                                        <p:attrNameLst>
                                          <p:attrName>style.visibility</p:attrName>
                                        </p:attrNameLst>
                                      </p:cBhvr>
                                      <p:to>
                                        <p:strVal val="visible"/>
                                      </p:to>
                                    </p:set>
                                    <p:anim calcmode="lin" valueType="num">
                                      <p:cBhvr additive="base">
                                        <p:cTn id="123" dur="1000" fill="hold"/>
                                        <p:tgtEl>
                                          <p:spTgt spid="43"/>
                                        </p:tgtEl>
                                        <p:attrNameLst>
                                          <p:attrName>ppt_x</p:attrName>
                                        </p:attrNameLst>
                                      </p:cBhvr>
                                      <p:tavLst>
                                        <p:tav tm="0">
                                          <p:val>
                                            <p:strVal val="#ppt_x"/>
                                          </p:val>
                                        </p:tav>
                                        <p:tav tm="100000">
                                          <p:val>
                                            <p:strVal val="#ppt_x"/>
                                          </p:val>
                                        </p:tav>
                                      </p:tavLst>
                                    </p:anim>
                                    <p:anim calcmode="lin" valueType="num">
                                      <p:cBhvr additive="base">
                                        <p:cTn id="124" dur="1000" fill="hold"/>
                                        <p:tgtEl>
                                          <p:spTgt spid="43"/>
                                        </p:tgtEl>
                                        <p:attrNameLst>
                                          <p:attrName>ppt_y</p:attrName>
                                        </p:attrNameLst>
                                      </p:cBhvr>
                                      <p:tavLst>
                                        <p:tav tm="0">
                                          <p:val>
                                            <p:strVal val="1+#ppt_h/2"/>
                                          </p:val>
                                        </p:tav>
                                        <p:tav tm="100000">
                                          <p:val>
                                            <p:strVal val="#ppt_y"/>
                                          </p:val>
                                        </p:tav>
                                      </p:tavLst>
                                    </p:anim>
                                  </p:childTnLst>
                                </p:cTn>
                              </p:par>
                              <p:par>
                                <p:cTn id="125" presetID="2" presetClass="entr" presetSubtype="4" fill="hold" grpId="0" nodeType="withEffect">
                                  <p:stCondLst>
                                    <p:cond delay="0"/>
                                  </p:stCondLst>
                                  <p:childTnLst>
                                    <p:set>
                                      <p:cBhvr>
                                        <p:cTn id="126" dur="1" fill="hold">
                                          <p:stCondLst>
                                            <p:cond delay="0"/>
                                          </p:stCondLst>
                                        </p:cTn>
                                        <p:tgtEl>
                                          <p:spTgt spid="44"/>
                                        </p:tgtEl>
                                        <p:attrNameLst>
                                          <p:attrName>style.visibility</p:attrName>
                                        </p:attrNameLst>
                                      </p:cBhvr>
                                      <p:to>
                                        <p:strVal val="visible"/>
                                      </p:to>
                                    </p:set>
                                    <p:anim calcmode="lin" valueType="num">
                                      <p:cBhvr additive="base">
                                        <p:cTn id="127" dur="1000" fill="hold"/>
                                        <p:tgtEl>
                                          <p:spTgt spid="44"/>
                                        </p:tgtEl>
                                        <p:attrNameLst>
                                          <p:attrName>ppt_x</p:attrName>
                                        </p:attrNameLst>
                                      </p:cBhvr>
                                      <p:tavLst>
                                        <p:tav tm="0">
                                          <p:val>
                                            <p:strVal val="#ppt_x"/>
                                          </p:val>
                                        </p:tav>
                                        <p:tav tm="100000">
                                          <p:val>
                                            <p:strVal val="#ppt_x"/>
                                          </p:val>
                                        </p:tav>
                                      </p:tavLst>
                                    </p:anim>
                                    <p:anim calcmode="lin" valueType="num">
                                      <p:cBhvr additive="base">
                                        <p:cTn id="128" dur="1000" fill="hold"/>
                                        <p:tgtEl>
                                          <p:spTgt spid="44"/>
                                        </p:tgtEl>
                                        <p:attrNameLst>
                                          <p:attrName>ppt_y</p:attrName>
                                        </p:attrNameLst>
                                      </p:cBhvr>
                                      <p:tavLst>
                                        <p:tav tm="0">
                                          <p:val>
                                            <p:strVal val="1+#ppt_h/2"/>
                                          </p:val>
                                        </p:tav>
                                        <p:tav tm="100000">
                                          <p:val>
                                            <p:strVal val="#ppt_y"/>
                                          </p:val>
                                        </p:tav>
                                      </p:tavLst>
                                    </p:anim>
                                  </p:childTnLst>
                                </p:cTn>
                              </p:par>
                              <p:par>
                                <p:cTn id="129" presetID="2" presetClass="entr" presetSubtype="4" fill="hold" grpId="0" nodeType="withEffect">
                                  <p:stCondLst>
                                    <p:cond delay="0"/>
                                  </p:stCondLst>
                                  <p:childTnLst>
                                    <p:set>
                                      <p:cBhvr>
                                        <p:cTn id="130" dur="1" fill="hold">
                                          <p:stCondLst>
                                            <p:cond delay="0"/>
                                          </p:stCondLst>
                                        </p:cTn>
                                        <p:tgtEl>
                                          <p:spTgt spid="45"/>
                                        </p:tgtEl>
                                        <p:attrNameLst>
                                          <p:attrName>style.visibility</p:attrName>
                                        </p:attrNameLst>
                                      </p:cBhvr>
                                      <p:to>
                                        <p:strVal val="visible"/>
                                      </p:to>
                                    </p:set>
                                    <p:anim calcmode="lin" valueType="num">
                                      <p:cBhvr additive="base">
                                        <p:cTn id="131" dur="1000" fill="hold"/>
                                        <p:tgtEl>
                                          <p:spTgt spid="45"/>
                                        </p:tgtEl>
                                        <p:attrNameLst>
                                          <p:attrName>ppt_x</p:attrName>
                                        </p:attrNameLst>
                                      </p:cBhvr>
                                      <p:tavLst>
                                        <p:tav tm="0">
                                          <p:val>
                                            <p:strVal val="#ppt_x"/>
                                          </p:val>
                                        </p:tav>
                                        <p:tav tm="100000">
                                          <p:val>
                                            <p:strVal val="#ppt_x"/>
                                          </p:val>
                                        </p:tav>
                                      </p:tavLst>
                                    </p:anim>
                                    <p:anim calcmode="lin" valueType="num">
                                      <p:cBhvr additive="base">
                                        <p:cTn id="132" dur="1000" fill="hold"/>
                                        <p:tgtEl>
                                          <p:spTgt spid="45"/>
                                        </p:tgtEl>
                                        <p:attrNameLst>
                                          <p:attrName>ppt_y</p:attrName>
                                        </p:attrNameLst>
                                      </p:cBhvr>
                                      <p:tavLst>
                                        <p:tav tm="0">
                                          <p:val>
                                            <p:strVal val="1+#ppt_h/2"/>
                                          </p:val>
                                        </p:tav>
                                        <p:tav tm="100000">
                                          <p:val>
                                            <p:strVal val="#ppt_y"/>
                                          </p:val>
                                        </p:tav>
                                      </p:tavLst>
                                    </p:anim>
                                  </p:childTnLst>
                                </p:cTn>
                              </p:par>
                              <p:par>
                                <p:cTn id="133" presetID="2" presetClass="entr" presetSubtype="4" fill="hold" grpId="0" nodeType="withEffect">
                                  <p:stCondLst>
                                    <p:cond delay="0"/>
                                  </p:stCondLst>
                                  <p:childTnLst>
                                    <p:set>
                                      <p:cBhvr>
                                        <p:cTn id="134" dur="1" fill="hold">
                                          <p:stCondLst>
                                            <p:cond delay="0"/>
                                          </p:stCondLst>
                                        </p:cTn>
                                        <p:tgtEl>
                                          <p:spTgt spid="46"/>
                                        </p:tgtEl>
                                        <p:attrNameLst>
                                          <p:attrName>style.visibility</p:attrName>
                                        </p:attrNameLst>
                                      </p:cBhvr>
                                      <p:to>
                                        <p:strVal val="visible"/>
                                      </p:to>
                                    </p:set>
                                    <p:anim calcmode="lin" valueType="num">
                                      <p:cBhvr additive="base">
                                        <p:cTn id="135" dur="1000" fill="hold"/>
                                        <p:tgtEl>
                                          <p:spTgt spid="46"/>
                                        </p:tgtEl>
                                        <p:attrNameLst>
                                          <p:attrName>ppt_x</p:attrName>
                                        </p:attrNameLst>
                                      </p:cBhvr>
                                      <p:tavLst>
                                        <p:tav tm="0">
                                          <p:val>
                                            <p:strVal val="#ppt_x"/>
                                          </p:val>
                                        </p:tav>
                                        <p:tav tm="100000">
                                          <p:val>
                                            <p:strVal val="#ppt_x"/>
                                          </p:val>
                                        </p:tav>
                                      </p:tavLst>
                                    </p:anim>
                                    <p:anim calcmode="lin" valueType="num">
                                      <p:cBhvr additive="base">
                                        <p:cTn id="136" dur="1000" fill="hold"/>
                                        <p:tgtEl>
                                          <p:spTgt spid="46"/>
                                        </p:tgtEl>
                                        <p:attrNameLst>
                                          <p:attrName>ppt_y</p:attrName>
                                        </p:attrNameLst>
                                      </p:cBhvr>
                                      <p:tavLst>
                                        <p:tav tm="0">
                                          <p:val>
                                            <p:strVal val="1+#ppt_h/2"/>
                                          </p:val>
                                        </p:tav>
                                        <p:tav tm="100000">
                                          <p:val>
                                            <p:strVal val="#ppt_y"/>
                                          </p:val>
                                        </p:tav>
                                      </p:tavLst>
                                    </p:anim>
                                  </p:childTnLst>
                                </p:cTn>
                              </p:par>
                              <p:par>
                                <p:cTn id="137" presetID="2" presetClass="entr" presetSubtype="4" fill="hold" grpId="0" nodeType="withEffect">
                                  <p:stCondLst>
                                    <p:cond delay="0"/>
                                  </p:stCondLst>
                                  <p:childTnLst>
                                    <p:set>
                                      <p:cBhvr>
                                        <p:cTn id="138" dur="1" fill="hold">
                                          <p:stCondLst>
                                            <p:cond delay="0"/>
                                          </p:stCondLst>
                                        </p:cTn>
                                        <p:tgtEl>
                                          <p:spTgt spid="47"/>
                                        </p:tgtEl>
                                        <p:attrNameLst>
                                          <p:attrName>style.visibility</p:attrName>
                                        </p:attrNameLst>
                                      </p:cBhvr>
                                      <p:to>
                                        <p:strVal val="visible"/>
                                      </p:to>
                                    </p:set>
                                    <p:anim calcmode="lin" valueType="num">
                                      <p:cBhvr additive="base">
                                        <p:cTn id="139" dur="1000" fill="hold"/>
                                        <p:tgtEl>
                                          <p:spTgt spid="47"/>
                                        </p:tgtEl>
                                        <p:attrNameLst>
                                          <p:attrName>ppt_x</p:attrName>
                                        </p:attrNameLst>
                                      </p:cBhvr>
                                      <p:tavLst>
                                        <p:tav tm="0">
                                          <p:val>
                                            <p:strVal val="#ppt_x"/>
                                          </p:val>
                                        </p:tav>
                                        <p:tav tm="100000">
                                          <p:val>
                                            <p:strVal val="#ppt_x"/>
                                          </p:val>
                                        </p:tav>
                                      </p:tavLst>
                                    </p:anim>
                                    <p:anim calcmode="lin" valueType="num">
                                      <p:cBhvr additive="base">
                                        <p:cTn id="140" dur="1000" fill="hold"/>
                                        <p:tgtEl>
                                          <p:spTgt spid="47"/>
                                        </p:tgtEl>
                                        <p:attrNameLst>
                                          <p:attrName>ppt_y</p:attrName>
                                        </p:attrNameLst>
                                      </p:cBhvr>
                                      <p:tavLst>
                                        <p:tav tm="0">
                                          <p:val>
                                            <p:strVal val="1+#ppt_h/2"/>
                                          </p:val>
                                        </p:tav>
                                        <p:tav tm="100000">
                                          <p:val>
                                            <p:strVal val="#ppt_y"/>
                                          </p:val>
                                        </p:tav>
                                      </p:tavLst>
                                    </p:anim>
                                  </p:childTnLst>
                                </p:cTn>
                              </p:par>
                              <p:par>
                                <p:cTn id="141" presetID="2" presetClass="entr" presetSubtype="4" fill="hold" grpId="0" nodeType="withEffect">
                                  <p:stCondLst>
                                    <p:cond delay="0"/>
                                  </p:stCondLst>
                                  <p:childTnLst>
                                    <p:set>
                                      <p:cBhvr>
                                        <p:cTn id="142" dur="1" fill="hold">
                                          <p:stCondLst>
                                            <p:cond delay="0"/>
                                          </p:stCondLst>
                                        </p:cTn>
                                        <p:tgtEl>
                                          <p:spTgt spid="48"/>
                                        </p:tgtEl>
                                        <p:attrNameLst>
                                          <p:attrName>style.visibility</p:attrName>
                                        </p:attrNameLst>
                                      </p:cBhvr>
                                      <p:to>
                                        <p:strVal val="visible"/>
                                      </p:to>
                                    </p:set>
                                    <p:anim calcmode="lin" valueType="num">
                                      <p:cBhvr additive="base">
                                        <p:cTn id="143" dur="1000" fill="hold"/>
                                        <p:tgtEl>
                                          <p:spTgt spid="48"/>
                                        </p:tgtEl>
                                        <p:attrNameLst>
                                          <p:attrName>ppt_x</p:attrName>
                                        </p:attrNameLst>
                                      </p:cBhvr>
                                      <p:tavLst>
                                        <p:tav tm="0">
                                          <p:val>
                                            <p:strVal val="#ppt_x"/>
                                          </p:val>
                                        </p:tav>
                                        <p:tav tm="100000">
                                          <p:val>
                                            <p:strVal val="#ppt_x"/>
                                          </p:val>
                                        </p:tav>
                                      </p:tavLst>
                                    </p:anim>
                                    <p:anim calcmode="lin" valueType="num">
                                      <p:cBhvr additive="base">
                                        <p:cTn id="144" dur="1000" fill="hold"/>
                                        <p:tgtEl>
                                          <p:spTgt spid="48"/>
                                        </p:tgtEl>
                                        <p:attrNameLst>
                                          <p:attrName>ppt_y</p:attrName>
                                        </p:attrNameLst>
                                      </p:cBhvr>
                                      <p:tavLst>
                                        <p:tav tm="0">
                                          <p:val>
                                            <p:strVal val="1+#ppt_h/2"/>
                                          </p:val>
                                        </p:tav>
                                        <p:tav tm="100000">
                                          <p:val>
                                            <p:strVal val="#ppt_y"/>
                                          </p:val>
                                        </p:tav>
                                      </p:tavLst>
                                    </p:anim>
                                  </p:childTnLst>
                                </p:cTn>
                              </p:par>
                              <p:par>
                                <p:cTn id="145" presetID="2" presetClass="entr" presetSubtype="4" fill="hold" grpId="0" nodeType="withEffect">
                                  <p:stCondLst>
                                    <p:cond delay="0"/>
                                  </p:stCondLst>
                                  <p:childTnLst>
                                    <p:set>
                                      <p:cBhvr>
                                        <p:cTn id="146" dur="1" fill="hold">
                                          <p:stCondLst>
                                            <p:cond delay="0"/>
                                          </p:stCondLst>
                                        </p:cTn>
                                        <p:tgtEl>
                                          <p:spTgt spid="49"/>
                                        </p:tgtEl>
                                        <p:attrNameLst>
                                          <p:attrName>style.visibility</p:attrName>
                                        </p:attrNameLst>
                                      </p:cBhvr>
                                      <p:to>
                                        <p:strVal val="visible"/>
                                      </p:to>
                                    </p:set>
                                    <p:anim calcmode="lin" valueType="num">
                                      <p:cBhvr additive="base">
                                        <p:cTn id="147" dur="1000" fill="hold"/>
                                        <p:tgtEl>
                                          <p:spTgt spid="49"/>
                                        </p:tgtEl>
                                        <p:attrNameLst>
                                          <p:attrName>ppt_x</p:attrName>
                                        </p:attrNameLst>
                                      </p:cBhvr>
                                      <p:tavLst>
                                        <p:tav tm="0">
                                          <p:val>
                                            <p:strVal val="#ppt_x"/>
                                          </p:val>
                                        </p:tav>
                                        <p:tav tm="100000">
                                          <p:val>
                                            <p:strVal val="#ppt_x"/>
                                          </p:val>
                                        </p:tav>
                                      </p:tavLst>
                                    </p:anim>
                                    <p:anim calcmode="lin" valueType="num">
                                      <p:cBhvr additive="base">
                                        <p:cTn id="148" dur="1000" fill="hold"/>
                                        <p:tgtEl>
                                          <p:spTgt spid="49"/>
                                        </p:tgtEl>
                                        <p:attrNameLst>
                                          <p:attrName>ppt_y</p:attrName>
                                        </p:attrNameLst>
                                      </p:cBhvr>
                                      <p:tavLst>
                                        <p:tav tm="0">
                                          <p:val>
                                            <p:strVal val="1+#ppt_h/2"/>
                                          </p:val>
                                        </p:tav>
                                        <p:tav tm="100000">
                                          <p:val>
                                            <p:strVal val="#ppt_y"/>
                                          </p:val>
                                        </p:tav>
                                      </p:tavLst>
                                    </p:anim>
                                  </p:childTnLst>
                                </p:cTn>
                              </p:par>
                              <p:par>
                                <p:cTn id="149" presetID="2" presetClass="entr" presetSubtype="4" fill="hold" grpId="0" nodeType="withEffect">
                                  <p:stCondLst>
                                    <p:cond delay="0"/>
                                  </p:stCondLst>
                                  <p:childTnLst>
                                    <p:set>
                                      <p:cBhvr>
                                        <p:cTn id="150" dur="1" fill="hold">
                                          <p:stCondLst>
                                            <p:cond delay="0"/>
                                          </p:stCondLst>
                                        </p:cTn>
                                        <p:tgtEl>
                                          <p:spTgt spid="50"/>
                                        </p:tgtEl>
                                        <p:attrNameLst>
                                          <p:attrName>style.visibility</p:attrName>
                                        </p:attrNameLst>
                                      </p:cBhvr>
                                      <p:to>
                                        <p:strVal val="visible"/>
                                      </p:to>
                                    </p:set>
                                    <p:anim calcmode="lin" valueType="num">
                                      <p:cBhvr additive="base">
                                        <p:cTn id="151" dur="1000" fill="hold"/>
                                        <p:tgtEl>
                                          <p:spTgt spid="50"/>
                                        </p:tgtEl>
                                        <p:attrNameLst>
                                          <p:attrName>ppt_x</p:attrName>
                                        </p:attrNameLst>
                                      </p:cBhvr>
                                      <p:tavLst>
                                        <p:tav tm="0">
                                          <p:val>
                                            <p:strVal val="#ppt_x"/>
                                          </p:val>
                                        </p:tav>
                                        <p:tav tm="100000">
                                          <p:val>
                                            <p:strVal val="#ppt_x"/>
                                          </p:val>
                                        </p:tav>
                                      </p:tavLst>
                                    </p:anim>
                                    <p:anim calcmode="lin" valueType="num">
                                      <p:cBhvr additive="base">
                                        <p:cTn id="152" dur="1000" fill="hold"/>
                                        <p:tgtEl>
                                          <p:spTgt spid="50"/>
                                        </p:tgtEl>
                                        <p:attrNameLst>
                                          <p:attrName>ppt_y</p:attrName>
                                        </p:attrNameLst>
                                      </p:cBhvr>
                                      <p:tavLst>
                                        <p:tav tm="0">
                                          <p:val>
                                            <p:strVal val="1+#ppt_h/2"/>
                                          </p:val>
                                        </p:tav>
                                        <p:tav tm="100000">
                                          <p:val>
                                            <p:strVal val="#ppt_y"/>
                                          </p:val>
                                        </p:tav>
                                      </p:tavLst>
                                    </p:anim>
                                  </p:childTnLst>
                                </p:cTn>
                              </p:par>
                              <p:par>
                                <p:cTn id="153" presetID="2" presetClass="entr" presetSubtype="4" fill="hold" grpId="0" nodeType="withEffect">
                                  <p:stCondLst>
                                    <p:cond delay="0"/>
                                  </p:stCondLst>
                                  <p:childTnLst>
                                    <p:set>
                                      <p:cBhvr>
                                        <p:cTn id="154" dur="1" fill="hold">
                                          <p:stCondLst>
                                            <p:cond delay="0"/>
                                          </p:stCondLst>
                                        </p:cTn>
                                        <p:tgtEl>
                                          <p:spTgt spid="51"/>
                                        </p:tgtEl>
                                        <p:attrNameLst>
                                          <p:attrName>style.visibility</p:attrName>
                                        </p:attrNameLst>
                                      </p:cBhvr>
                                      <p:to>
                                        <p:strVal val="visible"/>
                                      </p:to>
                                    </p:set>
                                    <p:anim calcmode="lin" valueType="num">
                                      <p:cBhvr additive="base">
                                        <p:cTn id="155" dur="1000" fill="hold"/>
                                        <p:tgtEl>
                                          <p:spTgt spid="51"/>
                                        </p:tgtEl>
                                        <p:attrNameLst>
                                          <p:attrName>ppt_x</p:attrName>
                                        </p:attrNameLst>
                                      </p:cBhvr>
                                      <p:tavLst>
                                        <p:tav tm="0">
                                          <p:val>
                                            <p:strVal val="#ppt_x"/>
                                          </p:val>
                                        </p:tav>
                                        <p:tav tm="100000">
                                          <p:val>
                                            <p:strVal val="#ppt_x"/>
                                          </p:val>
                                        </p:tav>
                                      </p:tavLst>
                                    </p:anim>
                                    <p:anim calcmode="lin" valueType="num">
                                      <p:cBhvr additive="base">
                                        <p:cTn id="156" dur="1000" fill="hold"/>
                                        <p:tgtEl>
                                          <p:spTgt spid="51"/>
                                        </p:tgtEl>
                                        <p:attrNameLst>
                                          <p:attrName>ppt_y</p:attrName>
                                        </p:attrNameLst>
                                      </p:cBhvr>
                                      <p:tavLst>
                                        <p:tav tm="0">
                                          <p:val>
                                            <p:strVal val="1+#ppt_h/2"/>
                                          </p:val>
                                        </p:tav>
                                        <p:tav tm="100000">
                                          <p:val>
                                            <p:strVal val="#ppt_y"/>
                                          </p:val>
                                        </p:tav>
                                      </p:tavLst>
                                    </p:anim>
                                  </p:childTnLst>
                                </p:cTn>
                              </p:par>
                              <p:par>
                                <p:cTn id="157" presetID="2" presetClass="entr" presetSubtype="4" fill="hold" grpId="0" nodeType="withEffect">
                                  <p:stCondLst>
                                    <p:cond delay="0"/>
                                  </p:stCondLst>
                                  <p:childTnLst>
                                    <p:set>
                                      <p:cBhvr>
                                        <p:cTn id="158" dur="1" fill="hold">
                                          <p:stCondLst>
                                            <p:cond delay="0"/>
                                          </p:stCondLst>
                                        </p:cTn>
                                        <p:tgtEl>
                                          <p:spTgt spid="52"/>
                                        </p:tgtEl>
                                        <p:attrNameLst>
                                          <p:attrName>style.visibility</p:attrName>
                                        </p:attrNameLst>
                                      </p:cBhvr>
                                      <p:to>
                                        <p:strVal val="visible"/>
                                      </p:to>
                                    </p:set>
                                    <p:anim calcmode="lin" valueType="num">
                                      <p:cBhvr additive="base">
                                        <p:cTn id="159" dur="1000" fill="hold"/>
                                        <p:tgtEl>
                                          <p:spTgt spid="52"/>
                                        </p:tgtEl>
                                        <p:attrNameLst>
                                          <p:attrName>ppt_x</p:attrName>
                                        </p:attrNameLst>
                                      </p:cBhvr>
                                      <p:tavLst>
                                        <p:tav tm="0">
                                          <p:val>
                                            <p:strVal val="#ppt_x"/>
                                          </p:val>
                                        </p:tav>
                                        <p:tav tm="100000">
                                          <p:val>
                                            <p:strVal val="#ppt_x"/>
                                          </p:val>
                                        </p:tav>
                                      </p:tavLst>
                                    </p:anim>
                                    <p:anim calcmode="lin" valueType="num">
                                      <p:cBhvr additive="base">
                                        <p:cTn id="160" dur="1000" fill="hold"/>
                                        <p:tgtEl>
                                          <p:spTgt spid="52"/>
                                        </p:tgtEl>
                                        <p:attrNameLst>
                                          <p:attrName>ppt_y</p:attrName>
                                        </p:attrNameLst>
                                      </p:cBhvr>
                                      <p:tavLst>
                                        <p:tav tm="0">
                                          <p:val>
                                            <p:strVal val="1+#ppt_h/2"/>
                                          </p:val>
                                        </p:tav>
                                        <p:tav tm="100000">
                                          <p:val>
                                            <p:strVal val="#ppt_y"/>
                                          </p:val>
                                        </p:tav>
                                      </p:tavLst>
                                    </p:anim>
                                  </p:childTnLst>
                                </p:cTn>
                              </p:par>
                              <p:par>
                                <p:cTn id="161" presetID="2" presetClass="entr" presetSubtype="4" fill="hold" grpId="0" nodeType="withEffect">
                                  <p:stCondLst>
                                    <p:cond delay="0"/>
                                  </p:stCondLst>
                                  <p:childTnLst>
                                    <p:set>
                                      <p:cBhvr>
                                        <p:cTn id="162" dur="1" fill="hold">
                                          <p:stCondLst>
                                            <p:cond delay="0"/>
                                          </p:stCondLst>
                                        </p:cTn>
                                        <p:tgtEl>
                                          <p:spTgt spid="53"/>
                                        </p:tgtEl>
                                        <p:attrNameLst>
                                          <p:attrName>style.visibility</p:attrName>
                                        </p:attrNameLst>
                                      </p:cBhvr>
                                      <p:to>
                                        <p:strVal val="visible"/>
                                      </p:to>
                                    </p:set>
                                    <p:anim calcmode="lin" valueType="num">
                                      <p:cBhvr additive="base">
                                        <p:cTn id="163" dur="1000" fill="hold"/>
                                        <p:tgtEl>
                                          <p:spTgt spid="53"/>
                                        </p:tgtEl>
                                        <p:attrNameLst>
                                          <p:attrName>ppt_x</p:attrName>
                                        </p:attrNameLst>
                                      </p:cBhvr>
                                      <p:tavLst>
                                        <p:tav tm="0">
                                          <p:val>
                                            <p:strVal val="#ppt_x"/>
                                          </p:val>
                                        </p:tav>
                                        <p:tav tm="100000">
                                          <p:val>
                                            <p:strVal val="#ppt_x"/>
                                          </p:val>
                                        </p:tav>
                                      </p:tavLst>
                                    </p:anim>
                                    <p:anim calcmode="lin" valueType="num">
                                      <p:cBhvr additive="base">
                                        <p:cTn id="164" dur="1000" fill="hold"/>
                                        <p:tgtEl>
                                          <p:spTgt spid="53"/>
                                        </p:tgtEl>
                                        <p:attrNameLst>
                                          <p:attrName>ppt_y</p:attrName>
                                        </p:attrNameLst>
                                      </p:cBhvr>
                                      <p:tavLst>
                                        <p:tav tm="0">
                                          <p:val>
                                            <p:strVal val="1+#ppt_h/2"/>
                                          </p:val>
                                        </p:tav>
                                        <p:tav tm="100000">
                                          <p:val>
                                            <p:strVal val="#ppt_y"/>
                                          </p:val>
                                        </p:tav>
                                      </p:tavLst>
                                    </p:anim>
                                  </p:childTnLst>
                                </p:cTn>
                              </p:par>
                              <p:par>
                                <p:cTn id="165" presetID="2" presetClass="entr" presetSubtype="4" fill="hold" grpId="0" nodeType="withEffect">
                                  <p:stCondLst>
                                    <p:cond delay="0"/>
                                  </p:stCondLst>
                                  <p:childTnLst>
                                    <p:set>
                                      <p:cBhvr>
                                        <p:cTn id="166" dur="1" fill="hold">
                                          <p:stCondLst>
                                            <p:cond delay="0"/>
                                          </p:stCondLst>
                                        </p:cTn>
                                        <p:tgtEl>
                                          <p:spTgt spid="54"/>
                                        </p:tgtEl>
                                        <p:attrNameLst>
                                          <p:attrName>style.visibility</p:attrName>
                                        </p:attrNameLst>
                                      </p:cBhvr>
                                      <p:to>
                                        <p:strVal val="visible"/>
                                      </p:to>
                                    </p:set>
                                    <p:anim calcmode="lin" valueType="num">
                                      <p:cBhvr additive="base">
                                        <p:cTn id="167" dur="1000" fill="hold"/>
                                        <p:tgtEl>
                                          <p:spTgt spid="54"/>
                                        </p:tgtEl>
                                        <p:attrNameLst>
                                          <p:attrName>ppt_x</p:attrName>
                                        </p:attrNameLst>
                                      </p:cBhvr>
                                      <p:tavLst>
                                        <p:tav tm="0">
                                          <p:val>
                                            <p:strVal val="#ppt_x"/>
                                          </p:val>
                                        </p:tav>
                                        <p:tav tm="100000">
                                          <p:val>
                                            <p:strVal val="#ppt_x"/>
                                          </p:val>
                                        </p:tav>
                                      </p:tavLst>
                                    </p:anim>
                                    <p:anim calcmode="lin" valueType="num">
                                      <p:cBhvr additive="base">
                                        <p:cTn id="168" dur="1000" fill="hold"/>
                                        <p:tgtEl>
                                          <p:spTgt spid="54"/>
                                        </p:tgtEl>
                                        <p:attrNameLst>
                                          <p:attrName>ppt_y</p:attrName>
                                        </p:attrNameLst>
                                      </p:cBhvr>
                                      <p:tavLst>
                                        <p:tav tm="0">
                                          <p:val>
                                            <p:strVal val="1+#ppt_h/2"/>
                                          </p:val>
                                        </p:tav>
                                        <p:tav tm="100000">
                                          <p:val>
                                            <p:strVal val="#ppt_y"/>
                                          </p:val>
                                        </p:tav>
                                      </p:tavLst>
                                    </p:anim>
                                  </p:childTnLst>
                                </p:cTn>
                              </p:par>
                              <p:par>
                                <p:cTn id="169" presetID="2" presetClass="entr" presetSubtype="4" fill="hold" grpId="0" nodeType="withEffect">
                                  <p:stCondLst>
                                    <p:cond delay="0"/>
                                  </p:stCondLst>
                                  <p:childTnLst>
                                    <p:set>
                                      <p:cBhvr>
                                        <p:cTn id="170" dur="1" fill="hold">
                                          <p:stCondLst>
                                            <p:cond delay="0"/>
                                          </p:stCondLst>
                                        </p:cTn>
                                        <p:tgtEl>
                                          <p:spTgt spid="55"/>
                                        </p:tgtEl>
                                        <p:attrNameLst>
                                          <p:attrName>style.visibility</p:attrName>
                                        </p:attrNameLst>
                                      </p:cBhvr>
                                      <p:to>
                                        <p:strVal val="visible"/>
                                      </p:to>
                                    </p:set>
                                    <p:anim calcmode="lin" valueType="num">
                                      <p:cBhvr additive="base">
                                        <p:cTn id="171" dur="1000" fill="hold"/>
                                        <p:tgtEl>
                                          <p:spTgt spid="55"/>
                                        </p:tgtEl>
                                        <p:attrNameLst>
                                          <p:attrName>ppt_x</p:attrName>
                                        </p:attrNameLst>
                                      </p:cBhvr>
                                      <p:tavLst>
                                        <p:tav tm="0">
                                          <p:val>
                                            <p:strVal val="#ppt_x"/>
                                          </p:val>
                                        </p:tav>
                                        <p:tav tm="100000">
                                          <p:val>
                                            <p:strVal val="#ppt_x"/>
                                          </p:val>
                                        </p:tav>
                                      </p:tavLst>
                                    </p:anim>
                                    <p:anim calcmode="lin" valueType="num">
                                      <p:cBhvr additive="base">
                                        <p:cTn id="172" dur="1000" fill="hold"/>
                                        <p:tgtEl>
                                          <p:spTgt spid="55"/>
                                        </p:tgtEl>
                                        <p:attrNameLst>
                                          <p:attrName>ppt_y</p:attrName>
                                        </p:attrNameLst>
                                      </p:cBhvr>
                                      <p:tavLst>
                                        <p:tav tm="0">
                                          <p:val>
                                            <p:strVal val="1+#ppt_h/2"/>
                                          </p:val>
                                        </p:tav>
                                        <p:tav tm="100000">
                                          <p:val>
                                            <p:strVal val="#ppt_y"/>
                                          </p:val>
                                        </p:tav>
                                      </p:tavLst>
                                    </p:anim>
                                  </p:childTnLst>
                                </p:cTn>
                              </p:par>
                              <p:par>
                                <p:cTn id="173" presetID="2" presetClass="entr" presetSubtype="4" fill="hold" grpId="0" nodeType="withEffect">
                                  <p:stCondLst>
                                    <p:cond delay="0"/>
                                  </p:stCondLst>
                                  <p:childTnLst>
                                    <p:set>
                                      <p:cBhvr>
                                        <p:cTn id="174" dur="1" fill="hold">
                                          <p:stCondLst>
                                            <p:cond delay="0"/>
                                          </p:stCondLst>
                                        </p:cTn>
                                        <p:tgtEl>
                                          <p:spTgt spid="56"/>
                                        </p:tgtEl>
                                        <p:attrNameLst>
                                          <p:attrName>style.visibility</p:attrName>
                                        </p:attrNameLst>
                                      </p:cBhvr>
                                      <p:to>
                                        <p:strVal val="visible"/>
                                      </p:to>
                                    </p:set>
                                    <p:anim calcmode="lin" valueType="num">
                                      <p:cBhvr additive="base">
                                        <p:cTn id="175" dur="1000" fill="hold"/>
                                        <p:tgtEl>
                                          <p:spTgt spid="56"/>
                                        </p:tgtEl>
                                        <p:attrNameLst>
                                          <p:attrName>ppt_x</p:attrName>
                                        </p:attrNameLst>
                                      </p:cBhvr>
                                      <p:tavLst>
                                        <p:tav tm="0">
                                          <p:val>
                                            <p:strVal val="#ppt_x"/>
                                          </p:val>
                                        </p:tav>
                                        <p:tav tm="100000">
                                          <p:val>
                                            <p:strVal val="#ppt_x"/>
                                          </p:val>
                                        </p:tav>
                                      </p:tavLst>
                                    </p:anim>
                                    <p:anim calcmode="lin" valueType="num">
                                      <p:cBhvr additive="base">
                                        <p:cTn id="176" dur="1000" fill="hold"/>
                                        <p:tgtEl>
                                          <p:spTgt spid="56"/>
                                        </p:tgtEl>
                                        <p:attrNameLst>
                                          <p:attrName>ppt_y</p:attrName>
                                        </p:attrNameLst>
                                      </p:cBhvr>
                                      <p:tavLst>
                                        <p:tav tm="0">
                                          <p:val>
                                            <p:strVal val="1+#ppt_h/2"/>
                                          </p:val>
                                        </p:tav>
                                        <p:tav tm="100000">
                                          <p:val>
                                            <p:strVal val="#ppt_y"/>
                                          </p:val>
                                        </p:tav>
                                      </p:tavLst>
                                    </p:anim>
                                  </p:childTnLst>
                                </p:cTn>
                              </p:par>
                              <p:par>
                                <p:cTn id="177" presetID="2" presetClass="entr" presetSubtype="4" fill="hold" grpId="0" nodeType="withEffect">
                                  <p:stCondLst>
                                    <p:cond delay="0"/>
                                  </p:stCondLst>
                                  <p:childTnLst>
                                    <p:set>
                                      <p:cBhvr>
                                        <p:cTn id="178" dur="1" fill="hold">
                                          <p:stCondLst>
                                            <p:cond delay="0"/>
                                          </p:stCondLst>
                                        </p:cTn>
                                        <p:tgtEl>
                                          <p:spTgt spid="57"/>
                                        </p:tgtEl>
                                        <p:attrNameLst>
                                          <p:attrName>style.visibility</p:attrName>
                                        </p:attrNameLst>
                                      </p:cBhvr>
                                      <p:to>
                                        <p:strVal val="visible"/>
                                      </p:to>
                                    </p:set>
                                    <p:anim calcmode="lin" valueType="num">
                                      <p:cBhvr additive="base">
                                        <p:cTn id="179" dur="1000" fill="hold"/>
                                        <p:tgtEl>
                                          <p:spTgt spid="57"/>
                                        </p:tgtEl>
                                        <p:attrNameLst>
                                          <p:attrName>ppt_x</p:attrName>
                                        </p:attrNameLst>
                                      </p:cBhvr>
                                      <p:tavLst>
                                        <p:tav tm="0">
                                          <p:val>
                                            <p:strVal val="#ppt_x"/>
                                          </p:val>
                                        </p:tav>
                                        <p:tav tm="100000">
                                          <p:val>
                                            <p:strVal val="#ppt_x"/>
                                          </p:val>
                                        </p:tav>
                                      </p:tavLst>
                                    </p:anim>
                                    <p:anim calcmode="lin" valueType="num">
                                      <p:cBhvr additive="base">
                                        <p:cTn id="180" dur="1000" fill="hold"/>
                                        <p:tgtEl>
                                          <p:spTgt spid="57"/>
                                        </p:tgtEl>
                                        <p:attrNameLst>
                                          <p:attrName>ppt_y</p:attrName>
                                        </p:attrNameLst>
                                      </p:cBhvr>
                                      <p:tavLst>
                                        <p:tav tm="0">
                                          <p:val>
                                            <p:strVal val="1+#ppt_h/2"/>
                                          </p:val>
                                        </p:tav>
                                        <p:tav tm="100000">
                                          <p:val>
                                            <p:strVal val="#ppt_y"/>
                                          </p:val>
                                        </p:tav>
                                      </p:tavLst>
                                    </p:anim>
                                  </p:childTnLst>
                                </p:cTn>
                              </p:par>
                              <p:par>
                                <p:cTn id="181" presetID="2" presetClass="entr" presetSubtype="4" fill="hold" grpId="0" nodeType="withEffect">
                                  <p:stCondLst>
                                    <p:cond delay="0"/>
                                  </p:stCondLst>
                                  <p:childTnLst>
                                    <p:set>
                                      <p:cBhvr>
                                        <p:cTn id="182" dur="1" fill="hold">
                                          <p:stCondLst>
                                            <p:cond delay="0"/>
                                          </p:stCondLst>
                                        </p:cTn>
                                        <p:tgtEl>
                                          <p:spTgt spid="58"/>
                                        </p:tgtEl>
                                        <p:attrNameLst>
                                          <p:attrName>style.visibility</p:attrName>
                                        </p:attrNameLst>
                                      </p:cBhvr>
                                      <p:to>
                                        <p:strVal val="visible"/>
                                      </p:to>
                                    </p:set>
                                    <p:anim calcmode="lin" valueType="num">
                                      <p:cBhvr additive="base">
                                        <p:cTn id="183" dur="1000" fill="hold"/>
                                        <p:tgtEl>
                                          <p:spTgt spid="58"/>
                                        </p:tgtEl>
                                        <p:attrNameLst>
                                          <p:attrName>ppt_x</p:attrName>
                                        </p:attrNameLst>
                                      </p:cBhvr>
                                      <p:tavLst>
                                        <p:tav tm="0">
                                          <p:val>
                                            <p:strVal val="#ppt_x"/>
                                          </p:val>
                                        </p:tav>
                                        <p:tav tm="100000">
                                          <p:val>
                                            <p:strVal val="#ppt_x"/>
                                          </p:val>
                                        </p:tav>
                                      </p:tavLst>
                                    </p:anim>
                                    <p:anim calcmode="lin" valueType="num">
                                      <p:cBhvr additive="base">
                                        <p:cTn id="184" dur="1000" fill="hold"/>
                                        <p:tgtEl>
                                          <p:spTgt spid="58"/>
                                        </p:tgtEl>
                                        <p:attrNameLst>
                                          <p:attrName>ppt_y</p:attrName>
                                        </p:attrNameLst>
                                      </p:cBhvr>
                                      <p:tavLst>
                                        <p:tav tm="0">
                                          <p:val>
                                            <p:strVal val="1+#ppt_h/2"/>
                                          </p:val>
                                        </p:tav>
                                        <p:tav tm="100000">
                                          <p:val>
                                            <p:strVal val="#ppt_y"/>
                                          </p:val>
                                        </p:tav>
                                      </p:tavLst>
                                    </p:anim>
                                  </p:childTnLst>
                                </p:cTn>
                              </p:par>
                              <p:par>
                                <p:cTn id="185" presetID="2" presetClass="entr" presetSubtype="4" fill="hold" grpId="0" nodeType="withEffect">
                                  <p:stCondLst>
                                    <p:cond delay="0"/>
                                  </p:stCondLst>
                                  <p:childTnLst>
                                    <p:set>
                                      <p:cBhvr>
                                        <p:cTn id="186" dur="1" fill="hold">
                                          <p:stCondLst>
                                            <p:cond delay="0"/>
                                          </p:stCondLst>
                                        </p:cTn>
                                        <p:tgtEl>
                                          <p:spTgt spid="59"/>
                                        </p:tgtEl>
                                        <p:attrNameLst>
                                          <p:attrName>style.visibility</p:attrName>
                                        </p:attrNameLst>
                                      </p:cBhvr>
                                      <p:to>
                                        <p:strVal val="visible"/>
                                      </p:to>
                                    </p:set>
                                    <p:anim calcmode="lin" valueType="num">
                                      <p:cBhvr additive="base">
                                        <p:cTn id="187" dur="1000" fill="hold"/>
                                        <p:tgtEl>
                                          <p:spTgt spid="59"/>
                                        </p:tgtEl>
                                        <p:attrNameLst>
                                          <p:attrName>ppt_x</p:attrName>
                                        </p:attrNameLst>
                                      </p:cBhvr>
                                      <p:tavLst>
                                        <p:tav tm="0">
                                          <p:val>
                                            <p:strVal val="#ppt_x"/>
                                          </p:val>
                                        </p:tav>
                                        <p:tav tm="100000">
                                          <p:val>
                                            <p:strVal val="#ppt_x"/>
                                          </p:val>
                                        </p:tav>
                                      </p:tavLst>
                                    </p:anim>
                                    <p:anim calcmode="lin" valueType="num">
                                      <p:cBhvr additive="base">
                                        <p:cTn id="188" dur="1000" fill="hold"/>
                                        <p:tgtEl>
                                          <p:spTgt spid="59"/>
                                        </p:tgtEl>
                                        <p:attrNameLst>
                                          <p:attrName>ppt_y</p:attrName>
                                        </p:attrNameLst>
                                      </p:cBhvr>
                                      <p:tavLst>
                                        <p:tav tm="0">
                                          <p:val>
                                            <p:strVal val="1+#ppt_h/2"/>
                                          </p:val>
                                        </p:tav>
                                        <p:tav tm="100000">
                                          <p:val>
                                            <p:strVal val="#ppt_y"/>
                                          </p:val>
                                        </p:tav>
                                      </p:tavLst>
                                    </p:anim>
                                  </p:childTnLst>
                                </p:cTn>
                              </p:par>
                              <p:par>
                                <p:cTn id="189" presetID="2" presetClass="entr" presetSubtype="4" fill="hold" grpId="0" nodeType="withEffect">
                                  <p:stCondLst>
                                    <p:cond delay="0"/>
                                  </p:stCondLst>
                                  <p:childTnLst>
                                    <p:set>
                                      <p:cBhvr>
                                        <p:cTn id="190" dur="1" fill="hold">
                                          <p:stCondLst>
                                            <p:cond delay="0"/>
                                          </p:stCondLst>
                                        </p:cTn>
                                        <p:tgtEl>
                                          <p:spTgt spid="60"/>
                                        </p:tgtEl>
                                        <p:attrNameLst>
                                          <p:attrName>style.visibility</p:attrName>
                                        </p:attrNameLst>
                                      </p:cBhvr>
                                      <p:to>
                                        <p:strVal val="visible"/>
                                      </p:to>
                                    </p:set>
                                    <p:anim calcmode="lin" valueType="num">
                                      <p:cBhvr additive="base">
                                        <p:cTn id="191" dur="1000" fill="hold"/>
                                        <p:tgtEl>
                                          <p:spTgt spid="60"/>
                                        </p:tgtEl>
                                        <p:attrNameLst>
                                          <p:attrName>ppt_x</p:attrName>
                                        </p:attrNameLst>
                                      </p:cBhvr>
                                      <p:tavLst>
                                        <p:tav tm="0">
                                          <p:val>
                                            <p:strVal val="#ppt_x"/>
                                          </p:val>
                                        </p:tav>
                                        <p:tav tm="100000">
                                          <p:val>
                                            <p:strVal val="#ppt_x"/>
                                          </p:val>
                                        </p:tav>
                                      </p:tavLst>
                                    </p:anim>
                                    <p:anim calcmode="lin" valueType="num">
                                      <p:cBhvr additive="base">
                                        <p:cTn id="192" dur="1000" fill="hold"/>
                                        <p:tgtEl>
                                          <p:spTgt spid="60"/>
                                        </p:tgtEl>
                                        <p:attrNameLst>
                                          <p:attrName>ppt_y</p:attrName>
                                        </p:attrNameLst>
                                      </p:cBhvr>
                                      <p:tavLst>
                                        <p:tav tm="0">
                                          <p:val>
                                            <p:strVal val="1+#ppt_h/2"/>
                                          </p:val>
                                        </p:tav>
                                        <p:tav tm="100000">
                                          <p:val>
                                            <p:strVal val="#ppt_y"/>
                                          </p:val>
                                        </p:tav>
                                      </p:tavLst>
                                    </p:anim>
                                  </p:childTnLst>
                                </p:cTn>
                              </p:par>
                              <p:par>
                                <p:cTn id="193" presetID="2" presetClass="entr" presetSubtype="4" fill="hold" grpId="0" nodeType="withEffect">
                                  <p:stCondLst>
                                    <p:cond delay="0"/>
                                  </p:stCondLst>
                                  <p:childTnLst>
                                    <p:set>
                                      <p:cBhvr>
                                        <p:cTn id="194" dur="1" fill="hold">
                                          <p:stCondLst>
                                            <p:cond delay="0"/>
                                          </p:stCondLst>
                                        </p:cTn>
                                        <p:tgtEl>
                                          <p:spTgt spid="61"/>
                                        </p:tgtEl>
                                        <p:attrNameLst>
                                          <p:attrName>style.visibility</p:attrName>
                                        </p:attrNameLst>
                                      </p:cBhvr>
                                      <p:to>
                                        <p:strVal val="visible"/>
                                      </p:to>
                                    </p:set>
                                    <p:anim calcmode="lin" valueType="num">
                                      <p:cBhvr additive="base">
                                        <p:cTn id="195" dur="1000" fill="hold"/>
                                        <p:tgtEl>
                                          <p:spTgt spid="61"/>
                                        </p:tgtEl>
                                        <p:attrNameLst>
                                          <p:attrName>ppt_x</p:attrName>
                                        </p:attrNameLst>
                                      </p:cBhvr>
                                      <p:tavLst>
                                        <p:tav tm="0">
                                          <p:val>
                                            <p:strVal val="#ppt_x"/>
                                          </p:val>
                                        </p:tav>
                                        <p:tav tm="100000">
                                          <p:val>
                                            <p:strVal val="#ppt_x"/>
                                          </p:val>
                                        </p:tav>
                                      </p:tavLst>
                                    </p:anim>
                                    <p:anim calcmode="lin" valueType="num">
                                      <p:cBhvr additive="base">
                                        <p:cTn id="196" dur="1000" fill="hold"/>
                                        <p:tgtEl>
                                          <p:spTgt spid="61"/>
                                        </p:tgtEl>
                                        <p:attrNameLst>
                                          <p:attrName>ppt_y</p:attrName>
                                        </p:attrNameLst>
                                      </p:cBhvr>
                                      <p:tavLst>
                                        <p:tav tm="0">
                                          <p:val>
                                            <p:strVal val="1+#ppt_h/2"/>
                                          </p:val>
                                        </p:tav>
                                        <p:tav tm="100000">
                                          <p:val>
                                            <p:strVal val="#ppt_y"/>
                                          </p:val>
                                        </p:tav>
                                      </p:tavLst>
                                    </p:anim>
                                  </p:childTnLst>
                                </p:cTn>
                              </p:par>
                              <p:par>
                                <p:cTn id="197" presetID="2" presetClass="entr" presetSubtype="4" fill="hold" grpId="0" nodeType="withEffect">
                                  <p:stCondLst>
                                    <p:cond delay="0"/>
                                  </p:stCondLst>
                                  <p:childTnLst>
                                    <p:set>
                                      <p:cBhvr>
                                        <p:cTn id="198" dur="1" fill="hold">
                                          <p:stCondLst>
                                            <p:cond delay="0"/>
                                          </p:stCondLst>
                                        </p:cTn>
                                        <p:tgtEl>
                                          <p:spTgt spid="62"/>
                                        </p:tgtEl>
                                        <p:attrNameLst>
                                          <p:attrName>style.visibility</p:attrName>
                                        </p:attrNameLst>
                                      </p:cBhvr>
                                      <p:to>
                                        <p:strVal val="visible"/>
                                      </p:to>
                                    </p:set>
                                    <p:anim calcmode="lin" valueType="num">
                                      <p:cBhvr additive="base">
                                        <p:cTn id="199" dur="1000" fill="hold"/>
                                        <p:tgtEl>
                                          <p:spTgt spid="62"/>
                                        </p:tgtEl>
                                        <p:attrNameLst>
                                          <p:attrName>ppt_x</p:attrName>
                                        </p:attrNameLst>
                                      </p:cBhvr>
                                      <p:tavLst>
                                        <p:tav tm="0">
                                          <p:val>
                                            <p:strVal val="#ppt_x"/>
                                          </p:val>
                                        </p:tav>
                                        <p:tav tm="100000">
                                          <p:val>
                                            <p:strVal val="#ppt_x"/>
                                          </p:val>
                                        </p:tav>
                                      </p:tavLst>
                                    </p:anim>
                                    <p:anim calcmode="lin" valueType="num">
                                      <p:cBhvr additive="base">
                                        <p:cTn id="200" dur="1000" fill="hold"/>
                                        <p:tgtEl>
                                          <p:spTgt spid="62"/>
                                        </p:tgtEl>
                                        <p:attrNameLst>
                                          <p:attrName>ppt_y</p:attrName>
                                        </p:attrNameLst>
                                      </p:cBhvr>
                                      <p:tavLst>
                                        <p:tav tm="0">
                                          <p:val>
                                            <p:strVal val="1+#ppt_h/2"/>
                                          </p:val>
                                        </p:tav>
                                        <p:tav tm="100000">
                                          <p:val>
                                            <p:strVal val="#ppt_y"/>
                                          </p:val>
                                        </p:tav>
                                      </p:tavLst>
                                    </p:anim>
                                  </p:childTnLst>
                                </p:cTn>
                              </p:par>
                              <p:par>
                                <p:cTn id="201" presetID="2" presetClass="entr" presetSubtype="4" fill="hold" grpId="0" nodeType="withEffect">
                                  <p:stCondLst>
                                    <p:cond delay="0"/>
                                  </p:stCondLst>
                                  <p:childTnLst>
                                    <p:set>
                                      <p:cBhvr>
                                        <p:cTn id="202" dur="1" fill="hold">
                                          <p:stCondLst>
                                            <p:cond delay="0"/>
                                          </p:stCondLst>
                                        </p:cTn>
                                        <p:tgtEl>
                                          <p:spTgt spid="63"/>
                                        </p:tgtEl>
                                        <p:attrNameLst>
                                          <p:attrName>style.visibility</p:attrName>
                                        </p:attrNameLst>
                                      </p:cBhvr>
                                      <p:to>
                                        <p:strVal val="visible"/>
                                      </p:to>
                                    </p:set>
                                    <p:anim calcmode="lin" valueType="num">
                                      <p:cBhvr additive="base">
                                        <p:cTn id="203" dur="1000" fill="hold"/>
                                        <p:tgtEl>
                                          <p:spTgt spid="63"/>
                                        </p:tgtEl>
                                        <p:attrNameLst>
                                          <p:attrName>ppt_x</p:attrName>
                                        </p:attrNameLst>
                                      </p:cBhvr>
                                      <p:tavLst>
                                        <p:tav tm="0">
                                          <p:val>
                                            <p:strVal val="#ppt_x"/>
                                          </p:val>
                                        </p:tav>
                                        <p:tav tm="100000">
                                          <p:val>
                                            <p:strVal val="#ppt_x"/>
                                          </p:val>
                                        </p:tav>
                                      </p:tavLst>
                                    </p:anim>
                                    <p:anim calcmode="lin" valueType="num">
                                      <p:cBhvr additive="base">
                                        <p:cTn id="204" dur="1000" fill="hold"/>
                                        <p:tgtEl>
                                          <p:spTgt spid="63"/>
                                        </p:tgtEl>
                                        <p:attrNameLst>
                                          <p:attrName>ppt_y</p:attrName>
                                        </p:attrNameLst>
                                      </p:cBhvr>
                                      <p:tavLst>
                                        <p:tav tm="0">
                                          <p:val>
                                            <p:strVal val="1+#ppt_h/2"/>
                                          </p:val>
                                        </p:tav>
                                        <p:tav tm="100000">
                                          <p:val>
                                            <p:strVal val="#ppt_y"/>
                                          </p:val>
                                        </p:tav>
                                      </p:tavLst>
                                    </p:anim>
                                  </p:childTnLst>
                                </p:cTn>
                              </p:par>
                              <p:par>
                                <p:cTn id="205" presetID="2" presetClass="entr" presetSubtype="4" fill="hold" grpId="0" nodeType="withEffect">
                                  <p:stCondLst>
                                    <p:cond delay="0"/>
                                  </p:stCondLst>
                                  <p:childTnLst>
                                    <p:set>
                                      <p:cBhvr>
                                        <p:cTn id="206" dur="1" fill="hold">
                                          <p:stCondLst>
                                            <p:cond delay="0"/>
                                          </p:stCondLst>
                                        </p:cTn>
                                        <p:tgtEl>
                                          <p:spTgt spid="64"/>
                                        </p:tgtEl>
                                        <p:attrNameLst>
                                          <p:attrName>style.visibility</p:attrName>
                                        </p:attrNameLst>
                                      </p:cBhvr>
                                      <p:to>
                                        <p:strVal val="visible"/>
                                      </p:to>
                                    </p:set>
                                    <p:anim calcmode="lin" valueType="num">
                                      <p:cBhvr additive="base">
                                        <p:cTn id="207" dur="1000" fill="hold"/>
                                        <p:tgtEl>
                                          <p:spTgt spid="64"/>
                                        </p:tgtEl>
                                        <p:attrNameLst>
                                          <p:attrName>ppt_x</p:attrName>
                                        </p:attrNameLst>
                                      </p:cBhvr>
                                      <p:tavLst>
                                        <p:tav tm="0">
                                          <p:val>
                                            <p:strVal val="#ppt_x"/>
                                          </p:val>
                                        </p:tav>
                                        <p:tav tm="100000">
                                          <p:val>
                                            <p:strVal val="#ppt_x"/>
                                          </p:val>
                                        </p:tav>
                                      </p:tavLst>
                                    </p:anim>
                                    <p:anim calcmode="lin" valueType="num">
                                      <p:cBhvr additive="base">
                                        <p:cTn id="208" dur="1000" fill="hold"/>
                                        <p:tgtEl>
                                          <p:spTgt spid="64"/>
                                        </p:tgtEl>
                                        <p:attrNameLst>
                                          <p:attrName>ppt_y</p:attrName>
                                        </p:attrNameLst>
                                      </p:cBhvr>
                                      <p:tavLst>
                                        <p:tav tm="0">
                                          <p:val>
                                            <p:strVal val="1+#ppt_h/2"/>
                                          </p:val>
                                        </p:tav>
                                        <p:tav tm="100000">
                                          <p:val>
                                            <p:strVal val="#ppt_y"/>
                                          </p:val>
                                        </p:tav>
                                      </p:tavLst>
                                    </p:anim>
                                  </p:childTnLst>
                                </p:cTn>
                              </p:par>
                            </p:childTnLst>
                          </p:cTn>
                        </p:par>
                        <p:par>
                          <p:cTn id="209" fill="hold">
                            <p:stCondLst>
                              <p:cond delay="1500"/>
                            </p:stCondLst>
                            <p:childTnLst>
                              <p:par>
                                <p:cTn id="210" presetID="45" presetClass="entr" presetSubtype="0" fill="hold" grpId="0" nodeType="afterEffect">
                                  <p:stCondLst>
                                    <p:cond delay="0"/>
                                  </p:stCondLst>
                                  <p:childTnLst>
                                    <p:set>
                                      <p:cBhvr>
                                        <p:cTn id="211" dur="1" fill="hold">
                                          <p:stCondLst>
                                            <p:cond delay="0"/>
                                          </p:stCondLst>
                                        </p:cTn>
                                        <p:tgtEl>
                                          <p:spTgt spid="89"/>
                                        </p:tgtEl>
                                        <p:attrNameLst>
                                          <p:attrName>style.visibility</p:attrName>
                                        </p:attrNameLst>
                                      </p:cBhvr>
                                      <p:to>
                                        <p:strVal val="visible"/>
                                      </p:to>
                                    </p:set>
                                    <p:animEffect transition="in" filter="fade">
                                      <p:cBhvr>
                                        <p:cTn id="212" dur="2000"/>
                                        <p:tgtEl>
                                          <p:spTgt spid="89"/>
                                        </p:tgtEl>
                                      </p:cBhvr>
                                    </p:animEffect>
                                    <p:anim calcmode="lin" valueType="num">
                                      <p:cBhvr>
                                        <p:cTn id="213" dur="2000" fill="hold"/>
                                        <p:tgtEl>
                                          <p:spTgt spid="89"/>
                                        </p:tgtEl>
                                        <p:attrNameLst>
                                          <p:attrName>ppt_w</p:attrName>
                                        </p:attrNameLst>
                                      </p:cBhvr>
                                      <p:tavLst>
                                        <p:tav tm="0" fmla="#ppt_w*sin(2.5*pi*$)">
                                          <p:val>
                                            <p:fltVal val="0"/>
                                          </p:val>
                                        </p:tav>
                                        <p:tav tm="100000">
                                          <p:val>
                                            <p:fltVal val="1"/>
                                          </p:val>
                                        </p:tav>
                                      </p:tavLst>
                                    </p:anim>
                                    <p:anim calcmode="lin" valueType="num">
                                      <p:cBhvr>
                                        <p:cTn id="214" dur="2000" fill="hold"/>
                                        <p:tgtEl>
                                          <p:spTgt spid="89"/>
                                        </p:tgtEl>
                                        <p:attrNameLst>
                                          <p:attrName>ppt_h</p:attrName>
                                        </p:attrNameLst>
                                      </p:cBhvr>
                                      <p:tavLst>
                                        <p:tav tm="0">
                                          <p:val>
                                            <p:strVal val="#ppt_h"/>
                                          </p:val>
                                        </p:tav>
                                        <p:tav tm="100000">
                                          <p:val>
                                            <p:strVal val="#ppt_h"/>
                                          </p:val>
                                        </p:tav>
                                      </p:tavLst>
                                    </p:anim>
                                  </p:childTnLst>
                                </p:cTn>
                              </p:par>
                              <p:par>
                                <p:cTn id="215" presetID="45" presetClass="entr" presetSubtype="0" fill="hold" grpId="0" nodeType="withEffect">
                                  <p:stCondLst>
                                    <p:cond delay="0"/>
                                  </p:stCondLst>
                                  <p:childTnLst>
                                    <p:set>
                                      <p:cBhvr>
                                        <p:cTn id="216" dur="1" fill="hold">
                                          <p:stCondLst>
                                            <p:cond delay="0"/>
                                          </p:stCondLst>
                                        </p:cTn>
                                        <p:tgtEl>
                                          <p:spTgt spid="88"/>
                                        </p:tgtEl>
                                        <p:attrNameLst>
                                          <p:attrName>style.visibility</p:attrName>
                                        </p:attrNameLst>
                                      </p:cBhvr>
                                      <p:to>
                                        <p:strVal val="visible"/>
                                      </p:to>
                                    </p:set>
                                    <p:animEffect transition="in" filter="fade">
                                      <p:cBhvr>
                                        <p:cTn id="217" dur="2000"/>
                                        <p:tgtEl>
                                          <p:spTgt spid="88"/>
                                        </p:tgtEl>
                                      </p:cBhvr>
                                    </p:animEffect>
                                    <p:anim calcmode="lin" valueType="num">
                                      <p:cBhvr>
                                        <p:cTn id="218" dur="2000" fill="hold"/>
                                        <p:tgtEl>
                                          <p:spTgt spid="88"/>
                                        </p:tgtEl>
                                        <p:attrNameLst>
                                          <p:attrName>ppt_w</p:attrName>
                                        </p:attrNameLst>
                                      </p:cBhvr>
                                      <p:tavLst>
                                        <p:tav tm="0" fmla="#ppt_w*sin(2.5*pi*$)">
                                          <p:val>
                                            <p:fltVal val="0"/>
                                          </p:val>
                                        </p:tav>
                                        <p:tav tm="100000">
                                          <p:val>
                                            <p:fltVal val="1"/>
                                          </p:val>
                                        </p:tav>
                                      </p:tavLst>
                                    </p:anim>
                                    <p:anim calcmode="lin" valueType="num">
                                      <p:cBhvr>
                                        <p:cTn id="219" dur="2000" fill="hold"/>
                                        <p:tgtEl>
                                          <p:spTgt spid="88"/>
                                        </p:tgtEl>
                                        <p:attrNameLst>
                                          <p:attrName>ppt_h</p:attrName>
                                        </p:attrNameLst>
                                      </p:cBhvr>
                                      <p:tavLst>
                                        <p:tav tm="0">
                                          <p:val>
                                            <p:strVal val="#ppt_h"/>
                                          </p:val>
                                        </p:tav>
                                        <p:tav tm="100000">
                                          <p:val>
                                            <p:strVal val="#ppt_h"/>
                                          </p:val>
                                        </p:tav>
                                      </p:tavLst>
                                    </p:anim>
                                  </p:childTnLst>
                                </p:cTn>
                              </p:par>
                            </p:childTnLst>
                          </p:cTn>
                        </p:par>
                        <p:par>
                          <p:cTn id="220" fill="hold">
                            <p:stCondLst>
                              <p:cond delay="3500"/>
                            </p:stCondLst>
                            <p:childTnLst>
                              <p:par>
                                <p:cTn id="221" presetID="21" presetClass="entr" presetSubtype="1" fill="hold" grpId="0" nodeType="afterEffect">
                                  <p:stCondLst>
                                    <p:cond delay="0"/>
                                  </p:stCondLst>
                                  <p:childTnLst>
                                    <p:set>
                                      <p:cBhvr>
                                        <p:cTn id="222" dur="1" fill="hold">
                                          <p:stCondLst>
                                            <p:cond delay="0"/>
                                          </p:stCondLst>
                                        </p:cTn>
                                        <p:tgtEl>
                                          <p:spTgt spid="87"/>
                                        </p:tgtEl>
                                        <p:attrNameLst>
                                          <p:attrName>style.visibility</p:attrName>
                                        </p:attrNameLst>
                                      </p:cBhvr>
                                      <p:to>
                                        <p:strVal val="visible"/>
                                      </p:to>
                                    </p:set>
                                    <p:animEffect transition="in" filter="wheel(1)">
                                      <p:cBhvr>
                                        <p:cTn id="223" dur="2000"/>
                                        <p:tgtEl>
                                          <p:spTgt spid="87"/>
                                        </p:tgtEl>
                                      </p:cBhvr>
                                    </p:animEffect>
                                  </p:childTnLst>
                                </p:cTn>
                              </p:par>
                              <p:par>
                                <p:cTn id="224" presetID="2" presetClass="entr" presetSubtype="4" fill="hold" nodeType="withEffect">
                                  <p:stCondLst>
                                    <p:cond delay="500"/>
                                  </p:stCondLst>
                                  <p:childTnLst>
                                    <p:set>
                                      <p:cBhvr>
                                        <p:cTn id="225" dur="1" fill="hold">
                                          <p:stCondLst>
                                            <p:cond delay="0"/>
                                          </p:stCondLst>
                                        </p:cTn>
                                        <p:tgtEl>
                                          <p:spTgt spid="90"/>
                                        </p:tgtEl>
                                        <p:attrNameLst>
                                          <p:attrName>style.visibility</p:attrName>
                                        </p:attrNameLst>
                                      </p:cBhvr>
                                      <p:to>
                                        <p:strVal val="visible"/>
                                      </p:to>
                                    </p:set>
                                    <p:anim calcmode="lin" valueType="num">
                                      <p:cBhvr additive="base">
                                        <p:cTn id="226" dur="500" fill="hold"/>
                                        <p:tgtEl>
                                          <p:spTgt spid="90"/>
                                        </p:tgtEl>
                                        <p:attrNameLst>
                                          <p:attrName>ppt_x</p:attrName>
                                        </p:attrNameLst>
                                      </p:cBhvr>
                                      <p:tavLst>
                                        <p:tav tm="0">
                                          <p:val>
                                            <p:strVal val="#ppt_x"/>
                                          </p:val>
                                        </p:tav>
                                        <p:tav tm="100000">
                                          <p:val>
                                            <p:strVal val="#ppt_x"/>
                                          </p:val>
                                        </p:tav>
                                      </p:tavLst>
                                    </p:anim>
                                    <p:anim calcmode="lin" valueType="num">
                                      <p:cBhvr additive="base">
                                        <p:cTn id="227" dur="500" fill="hold"/>
                                        <p:tgtEl>
                                          <p:spTgt spid="90"/>
                                        </p:tgtEl>
                                        <p:attrNameLst>
                                          <p:attrName>ppt_y</p:attrName>
                                        </p:attrNameLst>
                                      </p:cBhvr>
                                      <p:tavLst>
                                        <p:tav tm="0">
                                          <p:val>
                                            <p:strVal val="1+#ppt_h/2"/>
                                          </p:val>
                                        </p:tav>
                                        <p:tav tm="100000">
                                          <p:val>
                                            <p:strVal val="#ppt_y"/>
                                          </p:val>
                                        </p:tav>
                                      </p:tavLst>
                                    </p:anim>
                                  </p:childTnLst>
                                </p:cTn>
                              </p:par>
                            </p:childTnLst>
                          </p:cTn>
                        </p:par>
                        <p:par>
                          <p:cTn id="228" fill="hold">
                            <p:stCondLst>
                              <p:cond delay="5500"/>
                            </p:stCondLst>
                            <p:childTnLst>
                              <p:par>
                                <p:cTn id="229" presetID="45" presetClass="entr" presetSubtype="0" fill="hold" grpId="0" nodeType="afterEffect">
                                  <p:stCondLst>
                                    <p:cond delay="0"/>
                                  </p:stCondLst>
                                  <p:childTnLst>
                                    <p:set>
                                      <p:cBhvr>
                                        <p:cTn id="230" dur="1" fill="hold">
                                          <p:stCondLst>
                                            <p:cond delay="0"/>
                                          </p:stCondLst>
                                        </p:cTn>
                                        <p:tgtEl>
                                          <p:spTgt spid="124"/>
                                        </p:tgtEl>
                                        <p:attrNameLst>
                                          <p:attrName>style.visibility</p:attrName>
                                        </p:attrNameLst>
                                      </p:cBhvr>
                                      <p:to>
                                        <p:strVal val="visible"/>
                                      </p:to>
                                    </p:set>
                                    <p:animEffect transition="in" filter="fade">
                                      <p:cBhvr>
                                        <p:cTn id="231" dur="2000"/>
                                        <p:tgtEl>
                                          <p:spTgt spid="124"/>
                                        </p:tgtEl>
                                      </p:cBhvr>
                                    </p:animEffect>
                                    <p:anim calcmode="lin" valueType="num">
                                      <p:cBhvr>
                                        <p:cTn id="232" dur="2000" fill="hold"/>
                                        <p:tgtEl>
                                          <p:spTgt spid="124"/>
                                        </p:tgtEl>
                                        <p:attrNameLst>
                                          <p:attrName>ppt_w</p:attrName>
                                        </p:attrNameLst>
                                      </p:cBhvr>
                                      <p:tavLst>
                                        <p:tav tm="0" fmla="#ppt_w*sin(2.5*pi*$)">
                                          <p:val>
                                            <p:fltVal val="0"/>
                                          </p:val>
                                        </p:tav>
                                        <p:tav tm="100000">
                                          <p:val>
                                            <p:fltVal val="1"/>
                                          </p:val>
                                        </p:tav>
                                      </p:tavLst>
                                    </p:anim>
                                    <p:anim calcmode="lin" valueType="num">
                                      <p:cBhvr>
                                        <p:cTn id="233" dur="2000" fill="hold"/>
                                        <p:tgtEl>
                                          <p:spTgt spid="124"/>
                                        </p:tgtEl>
                                        <p:attrNameLst>
                                          <p:attrName>ppt_h</p:attrName>
                                        </p:attrNameLst>
                                      </p:cBhvr>
                                      <p:tavLst>
                                        <p:tav tm="0">
                                          <p:val>
                                            <p:strVal val="#ppt_h"/>
                                          </p:val>
                                        </p:tav>
                                        <p:tav tm="100000">
                                          <p:val>
                                            <p:strVal val="#ppt_h"/>
                                          </p:val>
                                        </p:tav>
                                      </p:tavLst>
                                    </p:anim>
                                  </p:childTnLst>
                                </p:cTn>
                              </p:par>
                              <p:par>
                                <p:cTn id="234" presetID="45" presetClass="entr" presetSubtype="0" fill="hold" grpId="0" nodeType="withEffect">
                                  <p:stCondLst>
                                    <p:cond delay="0"/>
                                  </p:stCondLst>
                                  <p:childTnLst>
                                    <p:set>
                                      <p:cBhvr>
                                        <p:cTn id="235" dur="1" fill="hold">
                                          <p:stCondLst>
                                            <p:cond delay="0"/>
                                          </p:stCondLst>
                                        </p:cTn>
                                        <p:tgtEl>
                                          <p:spTgt spid="123"/>
                                        </p:tgtEl>
                                        <p:attrNameLst>
                                          <p:attrName>style.visibility</p:attrName>
                                        </p:attrNameLst>
                                      </p:cBhvr>
                                      <p:to>
                                        <p:strVal val="visible"/>
                                      </p:to>
                                    </p:set>
                                    <p:animEffect transition="in" filter="fade">
                                      <p:cBhvr>
                                        <p:cTn id="236" dur="2000"/>
                                        <p:tgtEl>
                                          <p:spTgt spid="123"/>
                                        </p:tgtEl>
                                      </p:cBhvr>
                                    </p:animEffect>
                                    <p:anim calcmode="lin" valueType="num">
                                      <p:cBhvr>
                                        <p:cTn id="237" dur="2000" fill="hold"/>
                                        <p:tgtEl>
                                          <p:spTgt spid="123"/>
                                        </p:tgtEl>
                                        <p:attrNameLst>
                                          <p:attrName>ppt_w</p:attrName>
                                        </p:attrNameLst>
                                      </p:cBhvr>
                                      <p:tavLst>
                                        <p:tav tm="0" fmla="#ppt_w*sin(2.5*pi*$)">
                                          <p:val>
                                            <p:fltVal val="0"/>
                                          </p:val>
                                        </p:tav>
                                        <p:tav tm="100000">
                                          <p:val>
                                            <p:fltVal val="1"/>
                                          </p:val>
                                        </p:tav>
                                      </p:tavLst>
                                    </p:anim>
                                    <p:anim calcmode="lin" valueType="num">
                                      <p:cBhvr>
                                        <p:cTn id="238" dur="2000" fill="hold"/>
                                        <p:tgtEl>
                                          <p:spTgt spid="123"/>
                                        </p:tgtEl>
                                        <p:attrNameLst>
                                          <p:attrName>ppt_h</p:attrName>
                                        </p:attrNameLst>
                                      </p:cBhvr>
                                      <p:tavLst>
                                        <p:tav tm="0">
                                          <p:val>
                                            <p:strVal val="#ppt_h"/>
                                          </p:val>
                                        </p:tav>
                                        <p:tav tm="100000">
                                          <p:val>
                                            <p:strVal val="#ppt_h"/>
                                          </p:val>
                                        </p:tav>
                                      </p:tavLst>
                                    </p:anim>
                                  </p:childTnLst>
                                </p:cTn>
                              </p:par>
                            </p:childTnLst>
                          </p:cTn>
                        </p:par>
                        <p:par>
                          <p:cTn id="239" fill="hold">
                            <p:stCondLst>
                              <p:cond delay="7500"/>
                            </p:stCondLst>
                            <p:childTnLst>
                              <p:par>
                                <p:cTn id="240" presetID="21" presetClass="entr" presetSubtype="1" fill="hold" grpId="0" nodeType="afterEffect">
                                  <p:stCondLst>
                                    <p:cond delay="0"/>
                                  </p:stCondLst>
                                  <p:childTnLst>
                                    <p:set>
                                      <p:cBhvr>
                                        <p:cTn id="241" dur="1" fill="hold">
                                          <p:stCondLst>
                                            <p:cond delay="0"/>
                                          </p:stCondLst>
                                        </p:cTn>
                                        <p:tgtEl>
                                          <p:spTgt spid="122"/>
                                        </p:tgtEl>
                                        <p:attrNameLst>
                                          <p:attrName>style.visibility</p:attrName>
                                        </p:attrNameLst>
                                      </p:cBhvr>
                                      <p:to>
                                        <p:strVal val="visible"/>
                                      </p:to>
                                    </p:set>
                                    <p:animEffect transition="in" filter="wheel(1)">
                                      <p:cBhvr>
                                        <p:cTn id="242" dur="2000"/>
                                        <p:tgtEl>
                                          <p:spTgt spid="122"/>
                                        </p:tgtEl>
                                      </p:cBhvr>
                                    </p:animEffect>
                                  </p:childTnLst>
                                </p:cTn>
                              </p:par>
                              <p:par>
                                <p:cTn id="243" presetID="2" presetClass="entr" presetSubtype="4" fill="hold" nodeType="withEffect">
                                  <p:stCondLst>
                                    <p:cond delay="500"/>
                                  </p:stCondLst>
                                  <p:childTnLst>
                                    <p:set>
                                      <p:cBhvr>
                                        <p:cTn id="244" dur="1" fill="hold">
                                          <p:stCondLst>
                                            <p:cond delay="0"/>
                                          </p:stCondLst>
                                        </p:cTn>
                                        <p:tgtEl>
                                          <p:spTgt spid="125"/>
                                        </p:tgtEl>
                                        <p:attrNameLst>
                                          <p:attrName>style.visibility</p:attrName>
                                        </p:attrNameLst>
                                      </p:cBhvr>
                                      <p:to>
                                        <p:strVal val="visible"/>
                                      </p:to>
                                    </p:set>
                                    <p:anim calcmode="lin" valueType="num">
                                      <p:cBhvr additive="base">
                                        <p:cTn id="245" dur="500" fill="hold"/>
                                        <p:tgtEl>
                                          <p:spTgt spid="125"/>
                                        </p:tgtEl>
                                        <p:attrNameLst>
                                          <p:attrName>ppt_x</p:attrName>
                                        </p:attrNameLst>
                                      </p:cBhvr>
                                      <p:tavLst>
                                        <p:tav tm="0">
                                          <p:val>
                                            <p:strVal val="#ppt_x"/>
                                          </p:val>
                                        </p:tav>
                                        <p:tav tm="100000">
                                          <p:val>
                                            <p:strVal val="#ppt_x"/>
                                          </p:val>
                                        </p:tav>
                                      </p:tavLst>
                                    </p:anim>
                                    <p:anim calcmode="lin" valueType="num">
                                      <p:cBhvr additive="base">
                                        <p:cTn id="246" dur="500" fill="hold"/>
                                        <p:tgtEl>
                                          <p:spTgt spid="125"/>
                                        </p:tgtEl>
                                        <p:attrNameLst>
                                          <p:attrName>ppt_y</p:attrName>
                                        </p:attrNameLst>
                                      </p:cBhvr>
                                      <p:tavLst>
                                        <p:tav tm="0">
                                          <p:val>
                                            <p:strVal val="1+#ppt_h/2"/>
                                          </p:val>
                                        </p:tav>
                                        <p:tav tm="100000">
                                          <p:val>
                                            <p:strVal val="#ppt_y"/>
                                          </p:val>
                                        </p:tav>
                                      </p:tavLst>
                                    </p:anim>
                                  </p:childTnLst>
                                </p:cTn>
                              </p:par>
                            </p:childTnLst>
                          </p:cTn>
                        </p:par>
                        <p:par>
                          <p:cTn id="247" fill="hold">
                            <p:stCondLst>
                              <p:cond delay="9500"/>
                            </p:stCondLst>
                            <p:childTnLst>
                              <p:par>
                                <p:cTn id="248" presetID="45" presetClass="entr" presetSubtype="0" fill="hold" grpId="0" nodeType="afterEffect">
                                  <p:stCondLst>
                                    <p:cond delay="0"/>
                                  </p:stCondLst>
                                  <p:childTnLst>
                                    <p:set>
                                      <p:cBhvr>
                                        <p:cTn id="249" dur="1" fill="hold">
                                          <p:stCondLst>
                                            <p:cond delay="0"/>
                                          </p:stCondLst>
                                        </p:cTn>
                                        <p:tgtEl>
                                          <p:spTgt spid="139"/>
                                        </p:tgtEl>
                                        <p:attrNameLst>
                                          <p:attrName>style.visibility</p:attrName>
                                        </p:attrNameLst>
                                      </p:cBhvr>
                                      <p:to>
                                        <p:strVal val="visible"/>
                                      </p:to>
                                    </p:set>
                                    <p:animEffect transition="in" filter="fade">
                                      <p:cBhvr>
                                        <p:cTn id="250" dur="2000"/>
                                        <p:tgtEl>
                                          <p:spTgt spid="139"/>
                                        </p:tgtEl>
                                      </p:cBhvr>
                                    </p:animEffect>
                                    <p:anim calcmode="lin" valueType="num">
                                      <p:cBhvr>
                                        <p:cTn id="251" dur="2000" fill="hold"/>
                                        <p:tgtEl>
                                          <p:spTgt spid="139"/>
                                        </p:tgtEl>
                                        <p:attrNameLst>
                                          <p:attrName>ppt_w</p:attrName>
                                        </p:attrNameLst>
                                      </p:cBhvr>
                                      <p:tavLst>
                                        <p:tav tm="0" fmla="#ppt_w*sin(2.5*pi*$)">
                                          <p:val>
                                            <p:fltVal val="0"/>
                                          </p:val>
                                        </p:tav>
                                        <p:tav tm="100000">
                                          <p:val>
                                            <p:fltVal val="1"/>
                                          </p:val>
                                        </p:tav>
                                      </p:tavLst>
                                    </p:anim>
                                    <p:anim calcmode="lin" valueType="num">
                                      <p:cBhvr>
                                        <p:cTn id="252" dur="2000" fill="hold"/>
                                        <p:tgtEl>
                                          <p:spTgt spid="139"/>
                                        </p:tgtEl>
                                        <p:attrNameLst>
                                          <p:attrName>ppt_h</p:attrName>
                                        </p:attrNameLst>
                                      </p:cBhvr>
                                      <p:tavLst>
                                        <p:tav tm="0">
                                          <p:val>
                                            <p:strVal val="#ppt_h"/>
                                          </p:val>
                                        </p:tav>
                                        <p:tav tm="100000">
                                          <p:val>
                                            <p:strVal val="#ppt_h"/>
                                          </p:val>
                                        </p:tav>
                                      </p:tavLst>
                                    </p:anim>
                                  </p:childTnLst>
                                </p:cTn>
                              </p:par>
                              <p:par>
                                <p:cTn id="253" presetID="45" presetClass="entr" presetSubtype="0" fill="hold" grpId="0" nodeType="withEffect">
                                  <p:stCondLst>
                                    <p:cond delay="0"/>
                                  </p:stCondLst>
                                  <p:childTnLst>
                                    <p:set>
                                      <p:cBhvr>
                                        <p:cTn id="254" dur="1" fill="hold">
                                          <p:stCondLst>
                                            <p:cond delay="0"/>
                                          </p:stCondLst>
                                        </p:cTn>
                                        <p:tgtEl>
                                          <p:spTgt spid="138"/>
                                        </p:tgtEl>
                                        <p:attrNameLst>
                                          <p:attrName>style.visibility</p:attrName>
                                        </p:attrNameLst>
                                      </p:cBhvr>
                                      <p:to>
                                        <p:strVal val="visible"/>
                                      </p:to>
                                    </p:set>
                                    <p:animEffect transition="in" filter="fade">
                                      <p:cBhvr>
                                        <p:cTn id="255" dur="2000"/>
                                        <p:tgtEl>
                                          <p:spTgt spid="138"/>
                                        </p:tgtEl>
                                      </p:cBhvr>
                                    </p:animEffect>
                                    <p:anim calcmode="lin" valueType="num">
                                      <p:cBhvr>
                                        <p:cTn id="256" dur="2000" fill="hold"/>
                                        <p:tgtEl>
                                          <p:spTgt spid="138"/>
                                        </p:tgtEl>
                                        <p:attrNameLst>
                                          <p:attrName>ppt_w</p:attrName>
                                        </p:attrNameLst>
                                      </p:cBhvr>
                                      <p:tavLst>
                                        <p:tav tm="0" fmla="#ppt_w*sin(2.5*pi*$)">
                                          <p:val>
                                            <p:fltVal val="0"/>
                                          </p:val>
                                        </p:tav>
                                        <p:tav tm="100000">
                                          <p:val>
                                            <p:fltVal val="1"/>
                                          </p:val>
                                        </p:tav>
                                      </p:tavLst>
                                    </p:anim>
                                    <p:anim calcmode="lin" valueType="num">
                                      <p:cBhvr>
                                        <p:cTn id="257" dur="2000" fill="hold"/>
                                        <p:tgtEl>
                                          <p:spTgt spid="138"/>
                                        </p:tgtEl>
                                        <p:attrNameLst>
                                          <p:attrName>ppt_h</p:attrName>
                                        </p:attrNameLst>
                                      </p:cBhvr>
                                      <p:tavLst>
                                        <p:tav tm="0">
                                          <p:val>
                                            <p:strVal val="#ppt_h"/>
                                          </p:val>
                                        </p:tav>
                                        <p:tav tm="100000">
                                          <p:val>
                                            <p:strVal val="#ppt_h"/>
                                          </p:val>
                                        </p:tav>
                                      </p:tavLst>
                                    </p:anim>
                                  </p:childTnLst>
                                </p:cTn>
                              </p:par>
                            </p:childTnLst>
                          </p:cTn>
                        </p:par>
                        <p:par>
                          <p:cTn id="258" fill="hold">
                            <p:stCondLst>
                              <p:cond delay="11500"/>
                            </p:stCondLst>
                            <p:childTnLst>
                              <p:par>
                                <p:cTn id="259" presetID="21" presetClass="entr" presetSubtype="1" fill="hold" grpId="0" nodeType="afterEffect">
                                  <p:stCondLst>
                                    <p:cond delay="0"/>
                                  </p:stCondLst>
                                  <p:childTnLst>
                                    <p:set>
                                      <p:cBhvr>
                                        <p:cTn id="260" dur="1" fill="hold">
                                          <p:stCondLst>
                                            <p:cond delay="0"/>
                                          </p:stCondLst>
                                        </p:cTn>
                                        <p:tgtEl>
                                          <p:spTgt spid="137"/>
                                        </p:tgtEl>
                                        <p:attrNameLst>
                                          <p:attrName>style.visibility</p:attrName>
                                        </p:attrNameLst>
                                      </p:cBhvr>
                                      <p:to>
                                        <p:strVal val="visible"/>
                                      </p:to>
                                    </p:set>
                                    <p:animEffect transition="in" filter="wheel(1)">
                                      <p:cBhvr>
                                        <p:cTn id="261" dur="2000"/>
                                        <p:tgtEl>
                                          <p:spTgt spid="137"/>
                                        </p:tgtEl>
                                      </p:cBhvr>
                                    </p:animEffect>
                                  </p:childTnLst>
                                </p:cTn>
                              </p:par>
                              <p:par>
                                <p:cTn id="262" presetID="2" presetClass="entr" presetSubtype="4" fill="hold" nodeType="withEffect">
                                  <p:stCondLst>
                                    <p:cond delay="0"/>
                                  </p:stCondLst>
                                  <p:childTnLst>
                                    <p:set>
                                      <p:cBhvr>
                                        <p:cTn id="263" dur="1" fill="hold">
                                          <p:stCondLst>
                                            <p:cond delay="0"/>
                                          </p:stCondLst>
                                        </p:cTn>
                                        <p:tgtEl>
                                          <p:spTgt spid="131"/>
                                        </p:tgtEl>
                                        <p:attrNameLst>
                                          <p:attrName>style.visibility</p:attrName>
                                        </p:attrNameLst>
                                      </p:cBhvr>
                                      <p:to>
                                        <p:strVal val="visible"/>
                                      </p:to>
                                    </p:set>
                                    <p:anim calcmode="lin" valueType="num">
                                      <p:cBhvr additive="base">
                                        <p:cTn id="264" dur="500" fill="hold"/>
                                        <p:tgtEl>
                                          <p:spTgt spid="131"/>
                                        </p:tgtEl>
                                        <p:attrNameLst>
                                          <p:attrName>ppt_x</p:attrName>
                                        </p:attrNameLst>
                                      </p:cBhvr>
                                      <p:tavLst>
                                        <p:tav tm="0">
                                          <p:val>
                                            <p:strVal val="#ppt_x"/>
                                          </p:val>
                                        </p:tav>
                                        <p:tav tm="100000">
                                          <p:val>
                                            <p:strVal val="#ppt_x"/>
                                          </p:val>
                                        </p:tav>
                                      </p:tavLst>
                                    </p:anim>
                                    <p:anim calcmode="lin" valueType="num">
                                      <p:cBhvr additive="base">
                                        <p:cTn id="265" dur="500" fill="hold"/>
                                        <p:tgtEl>
                                          <p:spTgt spid="13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1" grpId="0" animBg="1"/>
      <p:bldP spid="12" grpId="0" animBg="1"/>
      <p:bldP spid="13" grpId="0" animBg="1"/>
      <p:bldP spid="14" grpId="0" animBg="1"/>
      <p:bldP spid="15" grpId="0" animBg="1"/>
      <p:bldP spid="16" grpId="0" animBg="1"/>
      <p:bldP spid="17" grpId="0" animBg="1"/>
      <p:bldP spid="18" grpId="0" animBg="1"/>
      <p:bldP spid="23" grpId="0" animBg="1"/>
      <p:bldP spid="24" grpId="0" animBg="1"/>
      <p:bldP spid="25" grpId="0" animBg="1"/>
      <p:bldP spid="26" grpId="0" animBg="1"/>
      <p:bldP spid="27" grpId="0" animBg="1"/>
      <p:bldP spid="28" grpId="0" animBg="1"/>
      <p:bldP spid="29" grpId="0" animBg="1"/>
      <p:bldP spid="30" grpId="0" animBg="1"/>
      <p:bldP spid="31" grpId="0" animBg="1"/>
      <p:bldP spid="33" grpId="0" animBg="1"/>
      <p:bldP spid="34" grpId="0" animBg="1"/>
      <p:bldP spid="35" grpId="0" animBg="1"/>
      <p:bldP spid="36" grpId="0" animBg="1"/>
      <p:bldP spid="37" grpId="0" animBg="1"/>
      <p:bldP spid="38" grpId="0" animBg="1"/>
      <p:bldP spid="39" grpId="0" animBg="1"/>
      <p:bldP spid="40" grpId="0" animBg="1"/>
      <p:bldP spid="41" grpId="0" animBg="1"/>
      <p:bldP spid="42" grpId="0" animBg="1"/>
      <p:bldP spid="43" grpId="0" animBg="1"/>
      <p:bldP spid="44" grpId="0" animBg="1"/>
      <p:bldP spid="45" grpId="0" animBg="1"/>
      <p:bldP spid="46" grpId="0" animBg="1"/>
      <p:bldP spid="47" grpId="0" animBg="1"/>
      <p:bldP spid="48" grpId="0" animBg="1"/>
      <p:bldP spid="49" grpId="0" animBg="1"/>
      <p:bldP spid="50" grpId="0" animBg="1"/>
      <p:bldP spid="51" grpId="0" animBg="1"/>
      <p:bldP spid="52" grpId="0" animBg="1"/>
      <p:bldP spid="53" grpId="0" animBg="1"/>
      <p:bldP spid="54" grpId="0" animBg="1"/>
      <p:bldP spid="55" grpId="0" animBg="1"/>
      <p:bldP spid="56" grpId="0" animBg="1"/>
      <p:bldP spid="57" grpId="0" animBg="1"/>
      <p:bldP spid="58" grpId="0" animBg="1"/>
      <p:bldP spid="59" grpId="0" animBg="1"/>
      <p:bldP spid="60" grpId="0" animBg="1"/>
      <p:bldP spid="61" grpId="0" animBg="1"/>
      <p:bldP spid="62" grpId="0" animBg="1"/>
      <p:bldP spid="63" grpId="0" animBg="1"/>
      <p:bldP spid="64" grpId="0" animBg="1"/>
      <p:bldP spid="88" grpId="0" animBg="1"/>
      <p:bldP spid="89" grpId="0" animBg="1"/>
      <p:bldP spid="123" grpId="0" animBg="1"/>
      <p:bldP spid="124" grpId="0" animBg="1"/>
      <p:bldP spid="138" grpId="0" animBg="1"/>
      <p:bldP spid="139" grpId="0" animBg="1"/>
      <p:bldP spid="140" grpId="0"/>
      <p:bldP spid="87" grpId="0" animBg="1"/>
      <p:bldP spid="122" grpId="0" animBg="1"/>
      <p:bldP spid="137" grpId="0" animBg="1"/>
    </p:bldLst>
  </p:timing>
</p:sld>
</file>

<file path=ppt/slides/slide8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9" name="Rectangle 8"/>
          <p:cNvSpPr/>
          <p:nvPr/>
        </p:nvSpPr>
        <p:spPr>
          <a:xfrm>
            <a:off x="0" y="1"/>
            <a:ext cx="12192000" cy="6857999"/>
          </a:xfrm>
          <a:prstGeom prst="rect">
            <a:avLst/>
          </a:prstGeom>
          <a:solidFill>
            <a:schemeClr val="bg2">
              <a:lumMod val="10000"/>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Box 7"/>
          <p:cNvSpPr txBox="1"/>
          <p:nvPr/>
        </p:nvSpPr>
        <p:spPr>
          <a:xfrm>
            <a:off x="1852227" y="1482120"/>
            <a:ext cx="8975455" cy="2554545"/>
          </a:xfrm>
          <a:prstGeom prst="rect">
            <a:avLst/>
          </a:prstGeom>
          <a:noFill/>
        </p:spPr>
        <p:txBody>
          <a:bodyPr wrap="square" rtlCol="0">
            <a:spAutoFit/>
          </a:bodyPr>
          <a:lstStyle/>
          <a:p>
            <a:pPr algn="ctr"/>
            <a:r>
              <a:rPr lang="en-US" sz="4000" dirty="0">
                <a:solidFill>
                  <a:schemeClr val="bg1">
                    <a:lumMod val="85000"/>
                  </a:schemeClr>
                </a:solidFill>
                <a:latin typeface="Candara" panose="020E0502030303020204" pitchFamily="34" charset="0"/>
              </a:rPr>
              <a:t>The function of education is to teach one to think intensively and to think critically. Intelligence plus character - that is the goal of true education.</a:t>
            </a:r>
          </a:p>
        </p:txBody>
      </p:sp>
      <p:grpSp>
        <p:nvGrpSpPr>
          <p:cNvPr id="17" name="Group 16"/>
          <p:cNvGrpSpPr/>
          <p:nvPr/>
        </p:nvGrpSpPr>
        <p:grpSpPr>
          <a:xfrm>
            <a:off x="1039757" y="1252358"/>
            <a:ext cx="518001" cy="459524"/>
            <a:chOff x="1219200" y="2381609"/>
            <a:chExt cx="598726" cy="531136"/>
          </a:xfrm>
        </p:grpSpPr>
        <p:sp>
          <p:nvSpPr>
            <p:cNvPr id="18" name="Freeform 17"/>
            <p:cNvSpPr>
              <a:spLocks/>
            </p:cNvSpPr>
            <p:nvPr/>
          </p:nvSpPr>
          <p:spPr bwMode="auto">
            <a:xfrm>
              <a:off x="1219200" y="2381609"/>
              <a:ext cx="257965" cy="531136"/>
            </a:xfrm>
            <a:custGeom>
              <a:avLst/>
              <a:gdLst/>
              <a:ahLst/>
              <a:cxnLst>
                <a:cxn ang="0">
                  <a:pos x="370" y="0"/>
                </a:cxn>
                <a:cxn ang="0">
                  <a:pos x="387" y="5"/>
                </a:cxn>
                <a:cxn ang="0">
                  <a:pos x="401" y="15"/>
                </a:cxn>
                <a:cxn ang="0">
                  <a:pos x="411" y="29"/>
                </a:cxn>
                <a:cxn ang="0">
                  <a:pos x="456" y="126"/>
                </a:cxn>
                <a:cxn ang="0">
                  <a:pos x="458" y="142"/>
                </a:cxn>
                <a:cxn ang="0">
                  <a:pos x="455" y="158"/>
                </a:cxn>
                <a:cxn ang="0">
                  <a:pos x="447" y="172"/>
                </a:cxn>
                <a:cxn ang="0">
                  <a:pos x="435" y="183"/>
                </a:cxn>
                <a:cxn ang="0">
                  <a:pos x="405" y="198"/>
                </a:cxn>
                <a:cxn ang="0">
                  <a:pos x="364" y="221"/>
                </a:cxn>
                <a:cxn ang="0">
                  <a:pos x="329" y="246"/>
                </a:cxn>
                <a:cxn ang="0">
                  <a:pos x="300" y="275"/>
                </a:cxn>
                <a:cxn ang="0">
                  <a:pos x="277" y="307"/>
                </a:cxn>
                <a:cxn ang="0">
                  <a:pos x="258" y="343"/>
                </a:cxn>
                <a:cxn ang="0">
                  <a:pos x="244" y="383"/>
                </a:cxn>
                <a:cxn ang="0">
                  <a:pos x="234" y="427"/>
                </a:cxn>
                <a:cxn ang="0">
                  <a:pos x="228" y="475"/>
                </a:cxn>
                <a:cxn ang="0">
                  <a:pos x="389" y="500"/>
                </a:cxn>
                <a:cxn ang="0">
                  <a:pos x="407" y="504"/>
                </a:cxn>
                <a:cxn ang="0">
                  <a:pos x="422" y="513"/>
                </a:cxn>
                <a:cxn ang="0">
                  <a:pos x="433" y="526"/>
                </a:cxn>
                <a:cxn ang="0">
                  <a:pos x="439" y="543"/>
                </a:cxn>
                <a:cxn ang="0">
                  <a:pos x="440" y="891"/>
                </a:cxn>
                <a:cxn ang="0">
                  <a:pos x="437" y="909"/>
                </a:cxn>
                <a:cxn ang="0">
                  <a:pos x="428" y="925"/>
                </a:cxn>
                <a:cxn ang="0">
                  <a:pos x="415" y="936"/>
                </a:cxn>
                <a:cxn ang="0">
                  <a:pos x="398" y="942"/>
                </a:cxn>
                <a:cxn ang="0">
                  <a:pos x="51" y="943"/>
                </a:cxn>
                <a:cxn ang="0">
                  <a:pos x="34" y="940"/>
                </a:cxn>
                <a:cxn ang="0">
                  <a:pos x="18" y="931"/>
                </a:cxn>
                <a:cxn ang="0">
                  <a:pos x="7" y="918"/>
                </a:cxn>
                <a:cxn ang="0">
                  <a:pos x="1" y="901"/>
                </a:cxn>
                <a:cxn ang="0">
                  <a:pos x="0" y="627"/>
                </a:cxn>
                <a:cxn ang="0">
                  <a:pos x="1" y="553"/>
                </a:cxn>
                <a:cxn ang="0">
                  <a:pos x="6" y="485"/>
                </a:cxn>
                <a:cxn ang="0">
                  <a:pos x="13" y="425"/>
                </a:cxn>
                <a:cxn ang="0">
                  <a:pos x="22" y="370"/>
                </a:cxn>
                <a:cxn ang="0">
                  <a:pos x="35" y="323"/>
                </a:cxn>
                <a:cxn ang="0">
                  <a:pos x="52" y="275"/>
                </a:cxn>
                <a:cxn ang="0">
                  <a:pos x="75" y="229"/>
                </a:cxn>
                <a:cxn ang="0">
                  <a:pos x="104" y="186"/>
                </a:cxn>
                <a:cxn ang="0">
                  <a:pos x="139" y="145"/>
                </a:cxn>
                <a:cxn ang="0">
                  <a:pos x="181" y="105"/>
                </a:cxn>
                <a:cxn ang="0">
                  <a:pos x="230" y="67"/>
                </a:cxn>
                <a:cxn ang="0">
                  <a:pos x="284" y="33"/>
                </a:cxn>
                <a:cxn ang="0">
                  <a:pos x="344" y="4"/>
                </a:cxn>
                <a:cxn ang="0">
                  <a:pos x="362" y="0"/>
                </a:cxn>
              </a:cxnLst>
              <a:rect l="0" t="0" r="r" b="b"/>
              <a:pathLst>
                <a:path w="458" h="943">
                  <a:moveTo>
                    <a:pt x="362" y="0"/>
                  </a:moveTo>
                  <a:lnTo>
                    <a:pt x="370" y="0"/>
                  </a:lnTo>
                  <a:lnTo>
                    <a:pt x="379" y="2"/>
                  </a:lnTo>
                  <a:lnTo>
                    <a:pt x="387" y="5"/>
                  </a:lnTo>
                  <a:lnTo>
                    <a:pt x="394" y="9"/>
                  </a:lnTo>
                  <a:lnTo>
                    <a:pt x="401" y="15"/>
                  </a:lnTo>
                  <a:lnTo>
                    <a:pt x="407" y="22"/>
                  </a:lnTo>
                  <a:lnTo>
                    <a:pt x="411" y="29"/>
                  </a:lnTo>
                  <a:lnTo>
                    <a:pt x="453" y="118"/>
                  </a:lnTo>
                  <a:lnTo>
                    <a:pt x="456" y="126"/>
                  </a:lnTo>
                  <a:lnTo>
                    <a:pt x="458" y="134"/>
                  </a:lnTo>
                  <a:lnTo>
                    <a:pt x="458" y="142"/>
                  </a:lnTo>
                  <a:lnTo>
                    <a:pt x="457" y="151"/>
                  </a:lnTo>
                  <a:lnTo>
                    <a:pt x="455" y="158"/>
                  </a:lnTo>
                  <a:lnTo>
                    <a:pt x="451" y="166"/>
                  </a:lnTo>
                  <a:lnTo>
                    <a:pt x="447" y="172"/>
                  </a:lnTo>
                  <a:lnTo>
                    <a:pt x="441" y="178"/>
                  </a:lnTo>
                  <a:lnTo>
                    <a:pt x="435" y="183"/>
                  </a:lnTo>
                  <a:lnTo>
                    <a:pt x="427" y="187"/>
                  </a:lnTo>
                  <a:lnTo>
                    <a:pt x="405" y="198"/>
                  </a:lnTo>
                  <a:lnTo>
                    <a:pt x="383" y="209"/>
                  </a:lnTo>
                  <a:lnTo>
                    <a:pt x="364" y="221"/>
                  </a:lnTo>
                  <a:lnTo>
                    <a:pt x="345" y="233"/>
                  </a:lnTo>
                  <a:lnTo>
                    <a:pt x="329" y="246"/>
                  </a:lnTo>
                  <a:lnTo>
                    <a:pt x="313" y="261"/>
                  </a:lnTo>
                  <a:lnTo>
                    <a:pt x="300" y="275"/>
                  </a:lnTo>
                  <a:lnTo>
                    <a:pt x="287" y="291"/>
                  </a:lnTo>
                  <a:lnTo>
                    <a:pt x="277" y="307"/>
                  </a:lnTo>
                  <a:lnTo>
                    <a:pt x="267" y="325"/>
                  </a:lnTo>
                  <a:lnTo>
                    <a:pt x="258" y="343"/>
                  </a:lnTo>
                  <a:lnTo>
                    <a:pt x="251" y="363"/>
                  </a:lnTo>
                  <a:lnTo>
                    <a:pt x="244" y="383"/>
                  </a:lnTo>
                  <a:lnTo>
                    <a:pt x="239" y="404"/>
                  </a:lnTo>
                  <a:lnTo>
                    <a:pt x="234" y="427"/>
                  </a:lnTo>
                  <a:lnTo>
                    <a:pt x="231" y="450"/>
                  </a:lnTo>
                  <a:lnTo>
                    <a:pt x="228" y="475"/>
                  </a:lnTo>
                  <a:lnTo>
                    <a:pt x="228" y="500"/>
                  </a:lnTo>
                  <a:lnTo>
                    <a:pt x="389" y="500"/>
                  </a:lnTo>
                  <a:lnTo>
                    <a:pt x="398" y="501"/>
                  </a:lnTo>
                  <a:lnTo>
                    <a:pt x="407" y="504"/>
                  </a:lnTo>
                  <a:lnTo>
                    <a:pt x="415" y="508"/>
                  </a:lnTo>
                  <a:lnTo>
                    <a:pt x="422" y="513"/>
                  </a:lnTo>
                  <a:lnTo>
                    <a:pt x="428" y="519"/>
                  </a:lnTo>
                  <a:lnTo>
                    <a:pt x="433" y="526"/>
                  </a:lnTo>
                  <a:lnTo>
                    <a:pt x="437" y="534"/>
                  </a:lnTo>
                  <a:lnTo>
                    <a:pt x="439" y="543"/>
                  </a:lnTo>
                  <a:lnTo>
                    <a:pt x="440" y="552"/>
                  </a:lnTo>
                  <a:lnTo>
                    <a:pt x="440" y="891"/>
                  </a:lnTo>
                  <a:lnTo>
                    <a:pt x="439" y="901"/>
                  </a:lnTo>
                  <a:lnTo>
                    <a:pt x="437" y="909"/>
                  </a:lnTo>
                  <a:lnTo>
                    <a:pt x="433" y="918"/>
                  </a:lnTo>
                  <a:lnTo>
                    <a:pt x="428" y="925"/>
                  </a:lnTo>
                  <a:lnTo>
                    <a:pt x="422" y="931"/>
                  </a:lnTo>
                  <a:lnTo>
                    <a:pt x="415" y="936"/>
                  </a:lnTo>
                  <a:lnTo>
                    <a:pt x="407" y="940"/>
                  </a:lnTo>
                  <a:lnTo>
                    <a:pt x="398" y="942"/>
                  </a:lnTo>
                  <a:lnTo>
                    <a:pt x="389" y="943"/>
                  </a:lnTo>
                  <a:lnTo>
                    <a:pt x="51" y="943"/>
                  </a:lnTo>
                  <a:lnTo>
                    <a:pt x="42" y="942"/>
                  </a:lnTo>
                  <a:lnTo>
                    <a:pt x="34" y="940"/>
                  </a:lnTo>
                  <a:lnTo>
                    <a:pt x="25" y="936"/>
                  </a:lnTo>
                  <a:lnTo>
                    <a:pt x="18" y="931"/>
                  </a:lnTo>
                  <a:lnTo>
                    <a:pt x="12" y="925"/>
                  </a:lnTo>
                  <a:lnTo>
                    <a:pt x="7" y="918"/>
                  </a:lnTo>
                  <a:lnTo>
                    <a:pt x="3" y="909"/>
                  </a:lnTo>
                  <a:lnTo>
                    <a:pt x="1" y="901"/>
                  </a:lnTo>
                  <a:lnTo>
                    <a:pt x="0" y="891"/>
                  </a:lnTo>
                  <a:lnTo>
                    <a:pt x="0" y="627"/>
                  </a:lnTo>
                  <a:lnTo>
                    <a:pt x="0" y="589"/>
                  </a:lnTo>
                  <a:lnTo>
                    <a:pt x="1" y="553"/>
                  </a:lnTo>
                  <a:lnTo>
                    <a:pt x="3" y="518"/>
                  </a:lnTo>
                  <a:lnTo>
                    <a:pt x="6" y="485"/>
                  </a:lnTo>
                  <a:lnTo>
                    <a:pt x="9" y="454"/>
                  </a:lnTo>
                  <a:lnTo>
                    <a:pt x="13" y="425"/>
                  </a:lnTo>
                  <a:lnTo>
                    <a:pt x="17" y="397"/>
                  </a:lnTo>
                  <a:lnTo>
                    <a:pt x="22" y="370"/>
                  </a:lnTo>
                  <a:lnTo>
                    <a:pt x="28" y="346"/>
                  </a:lnTo>
                  <a:lnTo>
                    <a:pt x="35" y="323"/>
                  </a:lnTo>
                  <a:lnTo>
                    <a:pt x="43" y="298"/>
                  </a:lnTo>
                  <a:lnTo>
                    <a:pt x="52" y="275"/>
                  </a:lnTo>
                  <a:lnTo>
                    <a:pt x="63" y="252"/>
                  </a:lnTo>
                  <a:lnTo>
                    <a:pt x="75" y="229"/>
                  </a:lnTo>
                  <a:lnTo>
                    <a:pt x="89" y="207"/>
                  </a:lnTo>
                  <a:lnTo>
                    <a:pt x="104" y="186"/>
                  </a:lnTo>
                  <a:lnTo>
                    <a:pt x="121" y="165"/>
                  </a:lnTo>
                  <a:lnTo>
                    <a:pt x="139" y="145"/>
                  </a:lnTo>
                  <a:lnTo>
                    <a:pt x="159" y="125"/>
                  </a:lnTo>
                  <a:lnTo>
                    <a:pt x="181" y="105"/>
                  </a:lnTo>
                  <a:lnTo>
                    <a:pt x="204" y="85"/>
                  </a:lnTo>
                  <a:lnTo>
                    <a:pt x="230" y="67"/>
                  </a:lnTo>
                  <a:lnTo>
                    <a:pt x="256" y="49"/>
                  </a:lnTo>
                  <a:lnTo>
                    <a:pt x="284" y="33"/>
                  </a:lnTo>
                  <a:lnTo>
                    <a:pt x="314" y="18"/>
                  </a:lnTo>
                  <a:lnTo>
                    <a:pt x="344" y="4"/>
                  </a:lnTo>
                  <a:lnTo>
                    <a:pt x="353" y="1"/>
                  </a:lnTo>
                  <a:lnTo>
                    <a:pt x="362" y="0"/>
                  </a:lnTo>
                  <a:close/>
                </a:path>
              </a:pathLst>
            </a:custGeom>
            <a:solidFill>
              <a:schemeClr val="bg1"/>
            </a:solidFill>
            <a:ln w="0">
              <a:noFill/>
              <a:prstDash val="solid"/>
              <a:round/>
              <a:headEnd/>
              <a:tailEnd/>
            </a:ln>
          </p:spPr>
          <p:txBody>
            <a:bodyPr vert="horz" wrap="square" lIns="121920" tIns="60960" rIns="121920" bIns="6096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a:p>
          </p:txBody>
        </p:sp>
        <p:sp>
          <p:nvSpPr>
            <p:cNvPr id="19" name="Freeform 18"/>
            <p:cNvSpPr>
              <a:spLocks/>
            </p:cNvSpPr>
            <p:nvPr/>
          </p:nvSpPr>
          <p:spPr bwMode="auto">
            <a:xfrm>
              <a:off x="1560524" y="2382172"/>
              <a:ext cx="257402" cy="530573"/>
            </a:xfrm>
            <a:custGeom>
              <a:avLst/>
              <a:gdLst/>
              <a:ahLst/>
              <a:cxnLst>
                <a:cxn ang="0">
                  <a:pos x="370" y="0"/>
                </a:cxn>
                <a:cxn ang="0">
                  <a:pos x="386" y="5"/>
                </a:cxn>
                <a:cxn ang="0">
                  <a:pos x="400" y="15"/>
                </a:cxn>
                <a:cxn ang="0">
                  <a:pos x="410" y="29"/>
                </a:cxn>
                <a:cxn ang="0">
                  <a:pos x="456" y="125"/>
                </a:cxn>
                <a:cxn ang="0">
                  <a:pos x="457" y="141"/>
                </a:cxn>
                <a:cxn ang="0">
                  <a:pos x="454" y="157"/>
                </a:cxn>
                <a:cxn ang="0">
                  <a:pos x="446" y="171"/>
                </a:cxn>
                <a:cxn ang="0">
                  <a:pos x="434" y="182"/>
                </a:cxn>
                <a:cxn ang="0">
                  <a:pos x="404" y="197"/>
                </a:cxn>
                <a:cxn ang="0">
                  <a:pos x="363" y="220"/>
                </a:cxn>
                <a:cxn ang="0">
                  <a:pos x="328" y="245"/>
                </a:cxn>
                <a:cxn ang="0">
                  <a:pos x="299" y="274"/>
                </a:cxn>
                <a:cxn ang="0">
                  <a:pos x="276" y="306"/>
                </a:cxn>
                <a:cxn ang="0">
                  <a:pos x="258" y="342"/>
                </a:cxn>
                <a:cxn ang="0">
                  <a:pos x="243" y="382"/>
                </a:cxn>
                <a:cxn ang="0">
                  <a:pos x="234" y="426"/>
                </a:cxn>
                <a:cxn ang="0">
                  <a:pos x="228" y="474"/>
                </a:cxn>
                <a:cxn ang="0">
                  <a:pos x="389" y="499"/>
                </a:cxn>
                <a:cxn ang="0">
                  <a:pos x="407" y="503"/>
                </a:cxn>
                <a:cxn ang="0">
                  <a:pos x="422" y="512"/>
                </a:cxn>
                <a:cxn ang="0">
                  <a:pos x="433" y="525"/>
                </a:cxn>
                <a:cxn ang="0">
                  <a:pos x="440" y="542"/>
                </a:cxn>
                <a:cxn ang="0">
                  <a:pos x="441" y="890"/>
                </a:cxn>
                <a:cxn ang="0">
                  <a:pos x="437" y="908"/>
                </a:cxn>
                <a:cxn ang="0">
                  <a:pos x="429" y="924"/>
                </a:cxn>
                <a:cxn ang="0">
                  <a:pos x="415" y="935"/>
                </a:cxn>
                <a:cxn ang="0">
                  <a:pos x="398" y="941"/>
                </a:cxn>
                <a:cxn ang="0">
                  <a:pos x="52" y="942"/>
                </a:cxn>
                <a:cxn ang="0">
                  <a:pos x="34" y="939"/>
                </a:cxn>
                <a:cxn ang="0">
                  <a:pos x="19" y="930"/>
                </a:cxn>
                <a:cxn ang="0">
                  <a:pos x="7" y="917"/>
                </a:cxn>
                <a:cxn ang="0">
                  <a:pos x="1" y="900"/>
                </a:cxn>
                <a:cxn ang="0">
                  <a:pos x="0" y="626"/>
                </a:cxn>
                <a:cxn ang="0">
                  <a:pos x="2" y="551"/>
                </a:cxn>
                <a:cxn ang="0">
                  <a:pos x="6" y="484"/>
                </a:cxn>
                <a:cxn ang="0">
                  <a:pos x="12" y="423"/>
                </a:cxn>
                <a:cxn ang="0">
                  <a:pos x="22" y="370"/>
                </a:cxn>
                <a:cxn ang="0">
                  <a:pos x="34" y="323"/>
                </a:cxn>
                <a:cxn ang="0">
                  <a:pos x="54" y="269"/>
                </a:cxn>
                <a:cxn ang="0">
                  <a:pos x="82" y="218"/>
                </a:cxn>
                <a:cxn ang="0">
                  <a:pos x="117" y="170"/>
                </a:cxn>
                <a:cxn ang="0">
                  <a:pos x="159" y="124"/>
                </a:cxn>
                <a:cxn ang="0">
                  <a:pos x="205" y="85"/>
                </a:cxn>
                <a:cxn ang="0">
                  <a:pos x="257" y="49"/>
                </a:cxn>
                <a:cxn ang="0">
                  <a:pos x="313" y="18"/>
                </a:cxn>
                <a:cxn ang="0">
                  <a:pos x="352" y="1"/>
                </a:cxn>
              </a:cxnLst>
              <a:rect l="0" t="0" r="r" b="b"/>
              <a:pathLst>
                <a:path w="457" h="942">
                  <a:moveTo>
                    <a:pt x="361" y="0"/>
                  </a:moveTo>
                  <a:lnTo>
                    <a:pt x="370" y="0"/>
                  </a:lnTo>
                  <a:lnTo>
                    <a:pt x="378" y="2"/>
                  </a:lnTo>
                  <a:lnTo>
                    <a:pt x="386" y="5"/>
                  </a:lnTo>
                  <a:lnTo>
                    <a:pt x="393" y="9"/>
                  </a:lnTo>
                  <a:lnTo>
                    <a:pt x="400" y="15"/>
                  </a:lnTo>
                  <a:lnTo>
                    <a:pt x="406" y="21"/>
                  </a:lnTo>
                  <a:lnTo>
                    <a:pt x="410" y="29"/>
                  </a:lnTo>
                  <a:lnTo>
                    <a:pt x="453" y="117"/>
                  </a:lnTo>
                  <a:lnTo>
                    <a:pt x="456" y="125"/>
                  </a:lnTo>
                  <a:lnTo>
                    <a:pt x="457" y="133"/>
                  </a:lnTo>
                  <a:lnTo>
                    <a:pt x="457" y="141"/>
                  </a:lnTo>
                  <a:lnTo>
                    <a:pt x="456" y="150"/>
                  </a:lnTo>
                  <a:lnTo>
                    <a:pt x="454" y="157"/>
                  </a:lnTo>
                  <a:lnTo>
                    <a:pt x="451" y="165"/>
                  </a:lnTo>
                  <a:lnTo>
                    <a:pt x="446" y="171"/>
                  </a:lnTo>
                  <a:lnTo>
                    <a:pt x="441" y="177"/>
                  </a:lnTo>
                  <a:lnTo>
                    <a:pt x="434" y="182"/>
                  </a:lnTo>
                  <a:lnTo>
                    <a:pt x="427" y="186"/>
                  </a:lnTo>
                  <a:lnTo>
                    <a:pt x="404" y="197"/>
                  </a:lnTo>
                  <a:lnTo>
                    <a:pt x="383" y="208"/>
                  </a:lnTo>
                  <a:lnTo>
                    <a:pt x="363" y="220"/>
                  </a:lnTo>
                  <a:lnTo>
                    <a:pt x="345" y="232"/>
                  </a:lnTo>
                  <a:lnTo>
                    <a:pt x="328" y="245"/>
                  </a:lnTo>
                  <a:lnTo>
                    <a:pt x="313" y="260"/>
                  </a:lnTo>
                  <a:lnTo>
                    <a:pt x="299" y="274"/>
                  </a:lnTo>
                  <a:lnTo>
                    <a:pt x="287" y="290"/>
                  </a:lnTo>
                  <a:lnTo>
                    <a:pt x="276" y="306"/>
                  </a:lnTo>
                  <a:lnTo>
                    <a:pt x="266" y="324"/>
                  </a:lnTo>
                  <a:lnTo>
                    <a:pt x="258" y="342"/>
                  </a:lnTo>
                  <a:lnTo>
                    <a:pt x="250" y="362"/>
                  </a:lnTo>
                  <a:lnTo>
                    <a:pt x="243" y="382"/>
                  </a:lnTo>
                  <a:lnTo>
                    <a:pt x="238" y="403"/>
                  </a:lnTo>
                  <a:lnTo>
                    <a:pt x="234" y="426"/>
                  </a:lnTo>
                  <a:lnTo>
                    <a:pt x="230" y="449"/>
                  </a:lnTo>
                  <a:lnTo>
                    <a:pt x="228" y="474"/>
                  </a:lnTo>
                  <a:lnTo>
                    <a:pt x="227" y="499"/>
                  </a:lnTo>
                  <a:lnTo>
                    <a:pt x="389" y="499"/>
                  </a:lnTo>
                  <a:lnTo>
                    <a:pt x="398" y="500"/>
                  </a:lnTo>
                  <a:lnTo>
                    <a:pt x="407" y="503"/>
                  </a:lnTo>
                  <a:lnTo>
                    <a:pt x="415" y="507"/>
                  </a:lnTo>
                  <a:lnTo>
                    <a:pt x="422" y="512"/>
                  </a:lnTo>
                  <a:lnTo>
                    <a:pt x="429" y="518"/>
                  </a:lnTo>
                  <a:lnTo>
                    <a:pt x="433" y="525"/>
                  </a:lnTo>
                  <a:lnTo>
                    <a:pt x="437" y="533"/>
                  </a:lnTo>
                  <a:lnTo>
                    <a:pt x="440" y="542"/>
                  </a:lnTo>
                  <a:lnTo>
                    <a:pt x="441" y="551"/>
                  </a:lnTo>
                  <a:lnTo>
                    <a:pt x="441" y="890"/>
                  </a:lnTo>
                  <a:lnTo>
                    <a:pt x="440" y="900"/>
                  </a:lnTo>
                  <a:lnTo>
                    <a:pt x="437" y="908"/>
                  </a:lnTo>
                  <a:lnTo>
                    <a:pt x="433" y="917"/>
                  </a:lnTo>
                  <a:lnTo>
                    <a:pt x="429" y="924"/>
                  </a:lnTo>
                  <a:lnTo>
                    <a:pt x="422" y="930"/>
                  </a:lnTo>
                  <a:lnTo>
                    <a:pt x="415" y="935"/>
                  </a:lnTo>
                  <a:lnTo>
                    <a:pt x="407" y="939"/>
                  </a:lnTo>
                  <a:lnTo>
                    <a:pt x="398" y="941"/>
                  </a:lnTo>
                  <a:lnTo>
                    <a:pt x="389" y="942"/>
                  </a:lnTo>
                  <a:lnTo>
                    <a:pt x="52" y="942"/>
                  </a:lnTo>
                  <a:lnTo>
                    <a:pt x="43" y="941"/>
                  </a:lnTo>
                  <a:lnTo>
                    <a:pt x="34" y="939"/>
                  </a:lnTo>
                  <a:lnTo>
                    <a:pt x="26" y="935"/>
                  </a:lnTo>
                  <a:lnTo>
                    <a:pt x="19" y="930"/>
                  </a:lnTo>
                  <a:lnTo>
                    <a:pt x="13" y="924"/>
                  </a:lnTo>
                  <a:lnTo>
                    <a:pt x="7" y="917"/>
                  </a:lnTo>
                  <a:lnTo>
                    <a:pt x="4" y="908"/>
                  </a:lnTo>
                  <a:lnTo>
                    <a:pt x="1" y="900"/>
                  </a:lnTo>
                  <a:lnTo>
                    <a:pt x="0" y="890"/>
                  </a:lnTo>
                  <a:lnTo>
                    <a:pt x="0" y="626"/>
                  </a:lnTo>
                  <a:lnTo>
                    <a:pt x="1" y="588"/>
                  </a:lnTo>
                  <a:lnTo>
                    <a:pt x="2" y="551"/>
                  </a:lnTo>
                  <a:lnTo>
                    <a:pt x="3" y="517"/>
                  </a:lnTo>
                  <a:lnTo>
                    <a:pt x="6" y="484"/>
                  </a:lnTo>
                  <a:lnTo>
                    <a:pt x="9" y="453"/>
                  </a:lnTo>
                  <a:lnTo>
                    <a:pt x="12" y="423"/>
                  </a:lnTo>
                  <a:lnTo>
                    <a:pt x="17" y="396"/>
                  </a:lnTo>
                  <a:lnTo>
                    <a:pt x="22" y="370"/>
                  </a:lnTo>
                  <a:lnTo>
                    <a:pt x="28" y="345"/>
                  </a:lnTo>
                  <a:lnTo>
                    <a:pt x="34" y="323"/>
                  </a:lnTo>
                  <a:lnTo>
                    <a:pt x="43" y="295"/>
                  </a:lnTo>
                  <a:lnTo>
                    <a:pt x="54" y="269"/>
                  </a:lnTo>
                  <a:lnTo>
                    <a:pt x="67" y="243"/>
                  </a:lnTo>
                  <a:lnTo>
                    <a:pt x="82" y="218"/>
                  </a:lnTo>
                  <a:lnTo>
                    <a:pt x="98" y="193"/>
                  </a:lnTo>
                  <a:lnTo>
                    <a:pt x="117" y="170"/>
                  </a:lnTo>
                  <a:lnTo>
                    <a:pt x="137" y="146"/>
                  </a:lnTo>
                  <a:lnTo>
                    <a:pt x="159" y="124"/>
                  </a:lnTo>
                  <a:lnTo>
                    <a:pt x="182" y="104"/>
                  </a:lnTo>
                  <a:lnTo>
                    <a:pt x="205" y="85"/>
                  </a:lnTo>
                  <a:lnTo>
                    <a:pt x="230" y="66"/>
                  </a:lnTo>
                  <a:lnTo>
                    <a:pt x="257" y="49"/>
                  </a:lnTo>
                  <a:lnTo>
                    <a:pt x="284" y="33"/>
                  </a:lnTo>
                  <a:lnTo>
                    <a:pt x="313" y="18"/>
                  </a:lnTo>
                  <a:lnTo>
                    <a:pt x="343" y="4"/>
                  </a:lnTo>
                  <a:lnTo>
                    <a:pt x="352" y="1"/>
                  </a:lnTo>
                  <a:lnTo>
                    <a:pt x="361" y="0"/>
                  </a:lnTo>
                  <a:close/>
                </a:path>
              </a:pathLst>
            </a:custGeom>
            <a:solidFill>
              <a:schemeClr val="bg1"/>
            </a:solidFill>
            <a:ln w="0">
              <a:noFill/>
              <a:prstDash val="solid"/>
              <a:round/>
              <a:headEnd/>
              <a:tailEnd/>
            </a:ln>
          </p:spPr>
          <p:txBody>
            <a:bodyPr vert="horz" wrap="square" lIns="121920" tIns="60960" rIns="121920" bIns="6096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a:p>
          </p:txBody>
        </p:sp>
      </p:grpSp>
      <p:sp>
        <p:nvSpPr>
          <p:cNvPr id="20" name="TextBox 19"/>
          <p:cNvSpPr txBox="1"/>
          <p:nvPr/>
        </p:nvSpPr>
        <p:spPr>
          <a:xfrm>
            <a:off x="6031613" y="5072019"/>
            <a:ext cx="5530123" cy="646331"/>
          </a:xfrm>
          <a:prstGeom prst="rect">
            <a:avLst/>
          </a:prstGeom>
          <a:noFill/>
        </p:spPr>
        <p:txBody>
          <a:bodyPr wrap="square" rtlCol="0">
            <a:spAutoFit/>
          </a:bodyPr>
          <a:lstStyle/>
          <a:p>
            <a:pPr algn="ctr"/>
            <a:r>
              <a:rPr lang="en-US" sz="3600" dirty="0">
                <a:solidFill>
                  <a:schemeClr val="bg1">
                    <a:lumMod val="85000"/>
                  </a:schemeClr>
                </a:solidFill>
                <a:latin typeface="Candara" panose="020E0502030303020204" pitchFamily="34" charset="0"/>
              </a:rPr>
              <a:t>Dr. Martin Luther King, Jr.</a:t>
            </a:r>
          </a:p>
        </p:txBody>
      </p:sp>
      <p:cxnSp>
        <p:nvCxnSpPr>
          <p:cNvPr id="22" name="Straight Connector 21"/>
          <p:cNvCxnSpPr/>
          <p:nvPr/>
        </p:nvCxnSpPr>
        <p:spPr>
          <a:xfrm>
            <a:off x="2898183" y="4454715"/>
            <a:ext cx="6858000" cy="0"/>
          </a:xfrm>
          <a:prstGeom prst="line">
            <a:avLst/>
          </a:prstGeom>
          <a:ln>
            <a:solidFill>
              <a:schemeClr val="bg1"/>
            </a:solidFill>
            <a:headEnd type="oval"/>
            <a:tailEnd type="oval"/>
          </a:ln>
        </p:spPr>
        <p:style>
          <a:lnRef idx="1">
            <a:schemeClr val="accent1"/>
          </a:lnRef>
          <a:fillRef idx="0">
            <a:schemeClr val="accent1"/>
          </a:fillRef>
          <a:effectRef idx="0">
            <a:schemeClr val="accent1"/>
          </a:effectRef>
          <a:fontRef idx="minor">
            <a:schemeClr val="tx1"/>
          </a:fontRef>
        </p:style>
      </p:cxnSp>
      <p:pic>
        <p:nvPicPr>
          <p:cNvPr id="11" name="Picture 10">
            <a:hlinkClick r:id="rId3"/>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11734800" y="6721476"/>
            <a:ext cx="457200" cy="124690"/>
          </a:xfrm>
          <a:prstGeom prst="rect">
            <a:avLst/>
          </a:prstGeom>
        </p:spPr>
      </p:pic>
    </p:spTree>
    <p:extLst>
      <p:ext uri="{BB962C8B-B14F-4D97-AF65-F5344CB8AC3E}">
        <p14:creationId xmlns:p14="http://schemas.microsoft.com/office/powerpoint/2010/main" val="35237674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17"/>
                                        </p:tgtEl>
                                        <p:attrNameLst>
                                          <p:attrName>style.visibility</p:attrName>
                                        </p:attrNameLst>
                                      </p:cBhvr>
                                      <p:to>
                                        <p:strVal val="visible"/>
                                      </p:to>
                                    </p:set>
                                    <p:anim calcmode="lin" valueType="num">
                                      <p:cBhvr>
                                        <p:cTn id="7" dur="500" fill="hold"/>
                                        <p:tgtEl>
                                          <p:spTgt spid="17"/>
                                        </p:tgtEl>
                                        <p:attrNameLst>
                                          <p:attrName>ppt_w</p:attrName>
                                        </p:attrNameLst>
                                      </p:cBhvr>
                                      <p:tavLst>
                                        <p:tav tm="0">
                                          <p:val>
                                            <p:fltVal val="0"/>
                                          </p:val>
                                        </p:tav>
                                        <p:tav tm="100000">
                                          <p:val>
                                            <p:strVal val="#ppt_w"/>
                                          </p:val>
                                        </p:tav>
                                      </p:tavLst>
                                    </p:anim>
                                    <p:anim calcmode="lin" valueType="num">
                                      <p:cBhvr>
                                        <p:cTn id="8" dur="500" fill="hold"/>
                                        <p:tgtEl>
                                          <p:spTgt spid="17"/>
                                        </p:tgtEl>
                                        <p:attrNameLst>
                                          <p:attrName>ppt_h</p:attrName>
                                        </p:attrNameLst>
                                      </p:cBhvr>
                                      <p:tavLst>
                                        <p:tav tm="0">
                                          <p:val>
                                            <p:fltVal val="0"/>
                                          </p:val>
                                        </p:tav>
                                        <p:tav tm="100000">
                                          <p:val>
                                            <p:strVal val="#ppt_h"/>
                                          </p:val>
                                        </p:tav>
                                      </p:tavLst>
                                    </p:anim>
                                    <p:animEffect transition="in" filter="fade">
                                      <p:cBhvr>
                                        <p:cTn id="9" dur="500"/>
                                        <p:tgtEl>
                                          <p:spTgt spid="17"/>
                                        </p:tgtEl>
                                      </p:cBhvr>
                                    </p:animEffect>
                                  </p:childTnLst>
                                </p:cTn>
                              </p:par>
                            </p:childTnLst>
                          </p:cTn>
                        </p:par>
                        <p:par>
                          <p:cTn id="10" fill="hold">
                            <p:stCondLst>
                              <p:cond delay="500"/>
                            </p:stCondLst>
                            <p:childTnLst>
                              <p:par>
                                <p:cTn id="11" presetID="22" presetClass="entr" presetSubtype="8" fill="hold" grpId="0" nodeType="afterEffect">
                                  <p:stCondLst>
                                    <p:cond delay="0"/>
                                  </p:stCondLst>
                                  <p:childTnLst>
                                    <p:set>
                                      <p:cBhvr>
                                        <p:cTn id="12" dur="1" fill="hold">
                                          <p:stCondLst>
                                            <p:cond delay="0"/>
                                          </p:stCondLst>
                                        </p:cTn>
                                        <p:tgtEl>
                                          <p:spTgt spid="8"/>
                                        </p:tgtEl>
                                        <p:attrNameLst>
                                          <p:attrName>style.visibility</p:attrName>
                                        </p:attrNameLst>
                                      </p:cBhvr>
                                      <p:to>
                                        <p:strVal val="visible"/>
                                      </p:to>
                                    </p:set>
                                    <p:animEffect transition="in" filter="wipe(left)">
                                      <p:cBhvr>
                                        <p:cTn id="13" dur="500"/>
                                        <p:tgtEl>
                                          <p:spTgt spid="8"/>
                                        </p:tgtEl>
                                      </p:cBhvr>
                                    </p:animEffect>
                                  </p:childTnLst>
                                </p:cTn>
                              </p:par>
                            </p:childTnLst>
                          </p:cTn>
                        </p:par>
                        <p:par>
                          <p:cTn id="14" fill="hold">
                            <p:stCondLst>
                              <p:cond delay="1000"/>
                            </p:stCondLst>
                            <p:childTnLst>
                              <p:par>
                                <p:cTn id="15" presetID="16" presetClass="entr" presetSubtype="37" fill="hold" nodeType="afterEffect">
                                  <p:stCondLst>
                                    <p:cond delay="0"/>
                                  </p:stCondLst>
                                  <p:childTnLst>
                                    <p:set>
                                      <p:cBhvr>
                                        <p:cTn id="16" dur="1" fill="hold">
                                          <p:stCondLst>
                                            <p:cond delay="0"/>
                                          </p:stCondLst>
                                        </p:cTn>
                                        <p:tgtEl>
                                          <p:spTgt spid="22"/>
                                        </p:tgtEl>
                                        <p:attrNameLst>
                                          <p:attrName>style.visibility</p:attrName>
                                        </p:attrNameLst>
                                      </p:cBhvr>
                                      <p:to>
                                        <p:strVal val="visible"/>
                                      </p:to>
                                    </p:set>
                                    <p:animEffect transition="in" filter="barn(outVertical)">
                                      <p:cBhvr>
                                        <p:cTn id="17" dur="500"/>
                                        <p:tgtEl>
                                          <p:spTgt spid="22"/>
                                        </p:tgtEl>
                                      </p:cBhvr>
                                    </p:animEffect>
                                  </p:childTnLst>
                                </p:cTn>
                              </p:par>
                            </p:childTnLst>
                          </p:cTn>
                        </p:par>
                        <p:par>
                          <p:cTn id="18" fill="hold">
                            <p:stCondLst>
                              <p:cond delay="1500"/>
                            </p:stCondLst>
                            <p:childTnLst>
                              <p:par>
                                <p:cTn id="19" presetID="22" presetClass="entr" presetSubtype="8" fill="hold" grpId="0" nodeType="afterEffect">
                                  <p:stCondLst>
                                    <p:cond delay="0"/>
                                  </p:stCondLst>
                                  <p:childTnLst>
                                    <p:set>
                                      <p:cBhvr>
                                        <p:cTn id="20" dur="1" fill="hold">
                                          <p:stCondLst>
                                            <p:cond delay="0"/>
                                          </p:stCondLst>
                                        </p:cTn>
                                        <p:tgtEl>
                                          <p:spTgt spid="20"/>
                                        </p:tgtEl>
                                        <p:attrNameLst>
                                          <p:attrName>style.visibility</p:attrName>
                                        </p:attrNameLst>
                                      </p:cBhvr>
                                      <p:to>
                                        <p:strVal val="visible"/>
                                      </p:to>
                                    </p:set>
                                    <p:animEffect transition="in" filter="wipe(left)">
                                      <p:cBhvr>
                                        <p:cTn id="21" dur="5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20" grpId="0"/>
    </p:bldLst>
  </p:timing>
</p:sld>
</file>

<file path=ppt/slides/slide8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2" name="Rectangle 1"/>
          <p:cNvSpPr/>
          <p:nvPr/>
        </p:nvSpPr>
        <p:spPr>
          <a:xfrm>
            <a:off x="5836356" y="1772354"/>
            <a:ext cx="1645920" cy="1280160"/>
          </a:xfrm>
          <a:prstGeom prst="rect">
            <a:avLst/>
          </a:prstGeom>
          <a:blipFill>
            <a:blip r:embed="rId3"/>
            <a:stretch>
              <a:fillRect/>
            </a:stretch>
          </a:blipFill>
          <a:ln w="6350">
            <a:solidFill>
              <a:schemeClr val="bg1"/>
            </a:solidFill>
          </a:ln>
          <a:effectLst>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p:cNvSpPr/>
          <p:nvPr/>
        </p:nvSpPr>
        <p:spPr>
          <a:xfrm>
            <a:off x="7614356" y="1772354"/>
            <a:ext cx="1645920" cy="1280160"/>
          </a:xfrm>
          <a:prstGeom prst="rect">
            <a:avLst/>
          </a:prstGeom>
          <a:blipFill>
            <a:blip r:embed="rId4"/>
            <a:stretch>
              <a:fillRect/>
            </a:stretch>
          </a:blipFill>
          <a:ln w="6350">
            <a:solidFill>
              <a:schemeClr val="bg1"/>
            </a:solidFill>
          </a:ln>
          <a:effectLst>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p:cNvSpPr/>
          <p:nvPr/>
        </p:nvSpPr>
        <p:spPr>
          <a:xfrm>
            <a:off x="9392356" y="1772354"/>
            <a:ext cx="1645920" cy="1280160"/>
          </a:xfrm>
          <a:prstGeom prst="rect">
            <a:avLst/>
          </a:prstGeom>
          <a:blipFill>
            <a:blip r:embed="rId5"/>
            <a:stretch>
              <a:fillRect/>
            </a:stretch>
          </a:blipFill>
          <a:ln w="6350">
            <a:solidFill>
              <a:schemeClr val="bg1"/>
            </a:solidFill>
          </a:ln>
          <a:effectLst>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 name="Group 10"/>
          <p:cNvGrpSpPr/>
          <p:nvPr/>
        </p:nvGrpSpPr>
        <p:grpSpPr>
          <a:xfrm>
            <a:off x="5765469" y="3357316"/>
            <a:ext cx="1685198" cy="2738409"/>
            <a:chOff x="9128194" y="4524476"/>
            <a:chExt cx="3098183" cy="1119789"/>
          </a:xfrm>
        </p:grpSpPr>
        <p:sp>
          <p:nvSpPr>
            <p:cNvPr id="12" name="Text Placeholder 3"/>
            <p:cNvSpPr txBox="1">
              <a:spLocks/>
            </p:cNvSpPr>
            <p:nvPr/>
          </p:nvSpPr>
          <p:spPr>
            <a:xfrm>
              <a:off x="9305551" y="4813944"/>
              <a:ext cx="2920826" cy="830321"/>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pPr algn="l"/>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a:t>
              </a:r>
            </a:p>
          </p:txBody>
        </p:sp>
        <p:sp>
          <p:nvSpPr>
            <p:cNvPr id="13" name="TextBox 12"/>
            <p:cNvSpPr txBox="1"/>
            <p:nvPr/>
          </p:nvSpPr>
          <p:spPr>
            <a:xfrm>
              <a:off x="9128194" y="4524476"/>
              <a:ext cx="3015165" cy="289468"/>
            </a:xfrm>
            <a:prstGeom prst="rect">
              <a:avLst/>
            </a:prstGeom>
            <a:noFill/>
          </p:spPr>
          <p:txBody>
            <a:bodyPr wrap="square" rtlCol="0">
              <a:spAutoFit/>
            </a:bodyPr>
            <a:lstStyle/>
            <a:p>
              <a:r>
                <a:rPr lang="en-US" sz="2000" b="1" dirty="0">
                  <a:solidFill>
                    <a:srgbClr val="8397B1"/>
                  </a:solidFill>
                  <a:latin typeface="Candara" panose="020E0502030303020204" pitchFamily="34" charset="0"/>
                </a:rPr>
                <a:t>Lorem </a:t>
              </a:r>
            </a:p>
            <a:p>
              <a:r>
                <a:rPr lang="en-US" sz="2000" b="1" dirty="0">
                  <a:solidFill>
                    <a:srgbClr val="8397B1"/>
                  </a:solidFill>
                  <a:latin typeface="Candara" panose="020E0502030303020204" pitchFamily="34" charset="0"/>
                </a:rPr>
                <a:t>Ipsum</a:t>
              </a:r>
            </a:p>
          </p:txBody>
        </p:sp>
      </p:grpSp>
      <p:grpSp>
        <p:nvGrpSpPr>
          <p:cNvPr id="14" name="Group 13"/>
          <p:cNvGrpSpPr/>
          <p:nvPr/>
        </p:nvGrpSpPr>
        <p:grpSpPr>
          <a:xfrm>
            <a:off x="7547137" y="3357316"/>
            <a:ext cx="1685198" cy="2738409"/>
            <a:chOff x="9128194" y="4524476"/>
            <a:chExt cx="3098183" cy="1119789"/>
          </a:xfrm>
        </p:grpSpPr>
        <p:sp>
          <p:nvSpPr>
            <p:cNvPr id="15" name="Text Placeholder 3"/>
            <p:cNvSpPr txBox="1">
              <a:spLocks/>
            </p:cNvSpPr>
            <p:nvPr/>
          </p:nvSpPr>
          <p:spPr>
            <a:xfrm>
              <a:off x="9305551" y="4813944"/>
              <a:ext cx="2920826" cy="830321"/>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pPr algn="l"/>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a:t>
              </a:r>
            </a:p>
          </p:txBody>
        </p:sp>
        <p:sp>
          <p:nvSpPr>
            <p:cNvPr id="16" name="TextBox 15"/>
            <p:cNvSpPr txBox="1"/>
            <p:nvPr/>
          </p:nvSpPr>
          <p:spPr>
            <a:xfrm>
              <a:off x="9128194" y="4524476"/>
              <a:ext cx="3015165" cy="289468"/>
            </a:xfrm>
            <a:prstGeom prst="rect">
              <a:avLst/>
            </a:prstGeom>
            <a:noFill/>
          </p:spPr>
          <p:txBody>
            <a:bodyPr wrap="square" rtlCol="0">
              <a:spAutoFit/>
            </a:bodyPr>
            <a:lstStyle/>
            <a:p>
              <a:r>
                <a:rPr lang="en-US" sz="2000" b="1" dirty="0">
                  <a:solidFill>
                    <a:srgbClr val="44546B"/>
                  </a:solidFill>
                  <a:latin typeface="Candara" panose="020E0502030303020204" pitchFamily="34" charset="0"/>
                </a:rPr>
                <a:t>Lorem </a:t>
              </a:r>
            </a:p>
            <a:p>
              <a:r>
                <a:rPr lang="en-US" sz="2000" b="1" dirty="0">
                  <a:solidFill>
                    <a:srgbClr val="44546B"/>
                  </a:solidFill>
                  <a:latin typeface="Candara" panose="020E0502030303020204" pitchFamily="34" charset="0"/>
                </a:rPr>
                <a:t>Ipsum</a:t>
              </a:r>
            </a:p>
          </p:txBody>
        </p:sp>
      </p:grpSp>
      <p:grpSp>
        <p:nvGrpSpPr>
          <p:cNvPr id="17" name="Group 16"/>
          <p:cNvGrpSpPr/>
          <p:nvPr/>
        </p:nvGrpSpPr>
        <p:grpSpPr>
          <a:xfrm>
            <a:off x="9328805" y="3357316"/>
            <a:ext cx="1685198" cy="2738409"/>
            <a:chOff x="9128194" y="4524476"/>
            <a:chExt cx="3098183" cy="1119789"/>
          </a:xfrm>
        </p:grpSpPr>
        <p:sp>
          <p:nvSpPr>
            <p:cNvPr id="18" name="Text Placeholder 3"/>
            <p:cNvSpPr txBox="1">
              <a:spLocks/>
            </p:cNvSpPr>
            <p:nvPr/>
          </p:nvSpPr>
          <p:spPr>
            <a:xfrm>
              <a:off x="9305551" y="4813944"/>
              <a:ext cx="2920826" cy="830321"/>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pPr algn="l"/>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a:t>
              </a:r>
            </a:p>
          </p:txBody>
        </p:sp>
        <p:sp>
          <p:nvSpPr>
            <p:cNvPr id="19" name="TextBox 18"/>
            <p:cNvSpPr txBox="1"/>
            <p:nvPr/>
          </p:nvSpPr>
          <p:spPr>
            <a:xfrm>
              <a:off x="9128194" y="4524476"/>
              <a:ext cx="3015165" cy="289468"/>
            </a:xfrm>
            <a:prstGeom prst="rect">
              <a:avLst/>
            </a:prstGeom>
            <a:noFill/>
          </p:spPr>
          <p:txBody>
            <a:bodyPr wrap="square" rtlCol="0">
              <a:spAutoFit/>
            </a:bodyPr>
            <a:lstStyle/>
            <a:p>
              <a:r>
                <a:rPr lang="en-US" sz="2000" b="1" dirty="0">
                  <a:solidFill>
                    <a:srgbClr val="62768F"/>
                  </a:solidFill>
                  <a:latin typeface="Candara" panose="020E0502030303020204" pitchFamily="34" charset="0"/>
                </a:rPr>
                <a:t>Lorem </a:t>
              </a:r>
            </a:p>
            <a:p>
              <a:r>
                <a:rPr lang="en-US" sz="2000" b="1" dirty="0">
                  <a:solidFill>
                    <a:srgbClr val="62768F"/>
                  </a:solidFill>
                  <a:latin typeface="Candara" panose="020E0502030303020204" pitchFamily="34" charset="0"/>
                </a:rPr>
                <a:t>Ipsum</a:t>
              </a:r>
            </a:p>
          </p:txBody>
        </p:sp>
      </p:grpSp>
      <p:sp>
        <p:nvSpPr>
          <p:cNvPr id="20" name="TextBox 19"/>
          <p:cNvSpPr txBox="1"/>
          <p:nvPr/>
        </p:nvSpPr>
        <p:spPr>
          <a:xfrm>
            <a:off x="749850" y="2279296"/>
            <a:ext cx="4111979" cy="3816429"/>
          </a:xfrm>
          <a:prstGeom prst="rect">
            <a:avLst/>
          </a:prstGeom>
          <a:noFill/>
        </p:spPr>
        <p:txBody>
          <a:bodyPr wrap="square" rtlCol="0">
            <a:spAutoFit/>
          </a:bodyPr>
          <a:lstStyle/>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lumMod val="85000"/>
                </a:schemeClr>
              </a:solidFill>
              <a:latin typeface="Candara" panose="020E0502030303020204" pitchFamily="34" charset="0"/>
            </a:endParaRPr>
          </a:p>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2">
                  <a:lumMod val="25000"/>
                </a:schemeClr>
              </a:solidFill>
              <a:latin typeface="Candara" panose="020E0502030303020204" pitchFamily="34" charset="0"/>
            </a:endParaRPr>
          </a:p>
          <a:p>
            <a:endParaRPr lang="en-US" dirty="0">
              <a:solidFill>
                <a:schemeClr val="bg1">
                  <a:lumMod val="85000"/>
                </a:schemeClr>
              </a:solidFill>
              <a:latin typeface="Candara" panose="020E0502030303020204" pitchFamily="34" charset="0"/>
            </a:endParaRPr>
          </a:p>
        </p:txBody>
      </p:sp>
      <p:sp>
        <p:nvSpPr>
          <p:cNvPr id="27" name="TextBox 26"/>
          <p:cNvSpPr txBox="1"/>
          <p:nvPr/>
        </p:nvSpPr>
        <p:spPr>
          <a:xfrm>
            <a:off x="370046" y="304456"/>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grpSp>
        <p:nvGrpSpPr>
          <p:cNvPr id="28" name="Group 27"/>
          <p:cNvGrpSpPr/>
          <p:nvPr/>
        </p:nvGrpSpPr>
        <p:grpSpPr>
          <a:xfrm>
            <a:off x="1866527" y="922564"/>
            <a:ext cx="3678110" cy="686664"/>
            <a:chOff x="1866527" y="922564"/>
            <a:chExt cx="3678110" cy="686664"/>
          </a:xfrm>
        </p:grpSpPr>
        <p:sp>
          <p:nvSpPr>
            <p:cNvPr id="29" name="Freeform 28"/>
            <p:cNvSpPr/>
            <p:nvPr/>
          </p:nvSpPr>
          <p:spPr>
            <a:xfrm>
              <a:off x="1866527" y="922564"/>
              <a:ext cx="3678110" cy="686664"/>
            </a:xfrm>
            <a:custGeom>
              <a:avLst/>
              <a:gdLst>
                <a:gd name="connsiteX0" fmla="*/ 469808 w 4339988"/>
                <a:gd name="connsiteY0" fmla="*/ 0 h 686664"/>
                <a:gd name="connsiteX1" fmla="*/ 666000 w 4339988"/>
                <a:gd name="connsiteY1" fmla="*/ 191999 h 686664"/>
                <a:gd name="connsiteX2" fmla="*/ 4339988 w 4339988"/>
                <a:gd name="connsiteY2" fmla="*/ 191999 h 686664"/>
                <a:gd name="connsiteX3" fmla="*/ 4339988 w 4339988"/>
                <a:gd name="connsiteY3" fmla="*/ 686664 h 686664"/>
                <a:gd name="connsiteX4" fmla="*/ 0 w 4339988"/>
                <a:gd name="connsiteY4" fmla="*/ 686664 h 686664"/>
                <a:gd name="connsiteX5" fmla="*/ 0 w 4339988"/>
                <a:gd name="connsiteY5" fmla="*/ 191999 h 686664"/>
                <a:gd name="connsiteX6" fmla="*/ 273616 w 4339988"/>
                <a:gd name="connsiteY6" fmla="*/ 191999 h 686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39988" h="686664">
                  <a:moveTo>
                    <a:pt x="469808" y="0"/>
                  </a:moveTo>
                  <a:lnTo>
                    <a:pt x="666000" y="191999"/>
                  </a:lnTo>
                  <a:lnTo>
                    <a:pt x="4339988" y="191999"/>
                  </a:lnTo>
                  <a:lnTo>
                    <a:pt x="4339988" y="686664"/>
                  </a:lnTo>
                  <a:lnTo>
                    <a:pt x="0" y="686664"/>
                  </a:lnTo>
                  <a:lnTo>
                    <a:pt x="0" y="191999"/>
                  </a:lnTo>
                  <a:lnTo>
                    <a:pt x="273616" y="191999"/>
                  </a:lnTo>
                  <a:close/>
                </a:path>
              </a:pathLst>
            </a:cu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0" name="TextBox 29"/>
            <p:cNvSpPr txBox="1"/>
            <p:nvPr/>
          </p:nvSpPr>
          <p:spPr>
            <a:xfrm>
              <a:off x="2528405" y="1166173"/>
              <a:ext cx="2507620"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spTree>
    <p:extLst>
      <p:ext uri="{BB962C8B-B14F-4D97-AF65-F5344CB8AC3E}">
        <p14:creationId xmlns:p14="http://schemas.microsoft.com/office/powerpoint/2010/main" val="9039099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wipe(left)">
                                      <p:cBhvr>
                                        <p:cTn id="7" dur="500"/>
                                        <p:tgtEl>
                                          <p:spTgt spid="27"/>
                                        </p:tgtEl>
                                      </p:cBhvr>
                                    </p:animEffect>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28"/>
                                        </p:tgtEl>
                                        <p:attrNameLst>
                                          <p:attrName>style.visibility</p:attrName>
                                        </p:attrNameLst>
                                      </p:cBhvr>
                                      <p:to>
                                        <p:strVal val="visible"/>
                                      </p:to>
                                    </p:set>
                                    <p:anim calcmode="lin" valueType="num">
                                      <p:cBhvr additive="base">
                                        <p:cTn id="11" dur="500" fill="hold"/>
                                        <p:tgtEl>
                                          <p:spTgt spid="28"/>
                                        </p:tgtEl>
                                        <p:attrNameLst>
                                          <p:attrName>ppt_x</p:attrName>
                                        </p:attrNameLst>
                                      </p:cBhvr>
                                      <p:tavLst>
                                        <p:tav tm="0">
                                          <p:val>
                                            <p:strVal val="0-#ppt_w/2"/>
                                          </p:val>
                                        </p:tav>
                                        <p:tav tm="100000">
                                          <p:val>
                                            <p:strVal val="#ppt_x"/>
                                          </p:val>
                                        </p:tav>
                                      </p:tavLst>
                                    </p:anim>
                                    <p:anim calcmode="lin" valueType="num">
                                      <p:cBhvr additive="base">
                                        <p:cTn id="12" dur="500" fill="hold"/>
                                        <p:tgtEl>
                                          <p:spTgt spid="28"/>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20"/>
                                        </p:tgtEl>
                                        <p:attrNameLst>
                                          <p:attrName>style.visibility</p:attrName>
                                        </p:attrNameLst>
                                      </p:cBhvr>
                                      <p:to>
                                        <p:strVal val="visible"/>
                                      </p:to>
                                    </p:set>
                                    <p:animEffect transition="in" filter="wipe(up)">
                                      <p:cBhvr>
                                        <p:cTn id="16" dur="1000"/>
                                        <p:tgtEl>
                                          <p:spTgt spid="20"/>
                                        </p:tgtEl>
                                      </p:cBhvr>
                                    </p:animEffect>
                                  </p:childTnLst>
                                </p:cTn>
                              </p:par>
                            </p:childTnLst>
                          </p:cTn>
                        </p:par>
                        <p:par>
                          <p:cTn id="17" fill="hold">
                            <p:stCondLst>
                              <p:cond delay="2000"/>
                            </p:stCondLst>
                            <p:childTnLst>
                              <p:par>
                                <p:cTn id="18" presetID="12" presetClass="entr" presetSubtype="4" fill="hold" grpId="0" nodeType="afterEffect">
                                  <p:stCondLst>
                                    <p:cond delay="0"/>
                                  </p:stCondLst>
                                  <p:childTnLst>
                                    <p:set>
                                      <p:cBhvr>
                                        <p:cTn id="19" dur="1" fill="hold">
                                          <p:stCondLst>
                                            <p:cond delay="0"/>
                                          </p:stCondLst>
                                        </p:cTn>
                                        <p:tgtEl>
                                          <p:spTgt spid="2"/>
                                        </p:tgtEl>
                                        <p:attrNameLst>
                                          <p:attrName>style.visibility</p:attrName>
                                        </p:attrNameLst>
                                      </p:cBhvr>
                                      <p:to>
                                        <p:strVal val="visible"/>
                                      </p:to>
                                    </p:set>
                                    <p:anim calcmode="lin" valueType="num">
                                      <p:cBhvr additive="base">
                                        <p:cTn id="20" dur="500"/>
                                        <p:tgtEl>
                                          <p:spTgt spid="2"/>
                                        </p:tgtEl>
                                        <p:attrNameLst>
                                          <p:attrName>ppt_y</p:attrName>
                                        </p:attrNameLst>
                                      </p:cBhvr>
                                      <p:tavLst>
                                        <p:tav tm="0">
                                          <p:val>
                                            <p:strVal val="#ppt_y+#ppt_h*1.125000"/>
                                          </p:val>
                                        </p:tav>
                                        <p:tav tm="100000">
                                          <p:val>
                                            <p:strVal val="#ppt_y"/>
                                          </p:val>
                                        </p:tav>
                                      </p:tavLst>
                                    </p:anim>
                                    <p:animEffect transition="in" filter="wipe(up)">
                                      <p:cBhvr>
                                        <p:cTn id="21" dur="500"/>
                                        <p:tgtEl>
                                          <p:spTgt spid="2"/>
                                        </p:tgtEl>
                                      </p:cBhvr>
                                    </p:animEffect>
                                  </p:childTnLst>
                                </p:cTn>
                              </p:par>
                            </p:childTnLst>
                          </p:cTn>
                        </p:par>
                        <p:par>
                          <p:cTn id="22" fill="hold">
                            <p:stCondLst>
                              <p:cond delay="2500"/>
                            </p:stCondLst>
                            <p:childTnLst>
                              <p:par>
                                <p:cTn id="23" presetID="42" presetClass="entr" presetSubtype="0" fill="hold" nodeType="afterEffect">
                                  <p:stCondLst>
                                    <p:cond delay="0"/>
                                  </p:stCondLst>
                                  <p:childTnLst>
                                    <p:set>
                                      <p:cBhvr>
                                        <p:cTn id="24" dur="1" fill="hold">
                                          <p:stCondLst>
                                            <p:cond delay="0"/>
                                          </p:stCondLst>
                                        </p:cTn>
                                        <p:tgtEl>
                                          <p:spTgt spid="11"/>
                                        </p:tgtEl>
                                        <p:attrNameLst>
                                          <p:attrName>style.visibility</p:attrName>
                                        </p:attrNameLst>
                                      </p:cBhvr>
                                      <p:to>
                                        <p:strVal val="visible"/>
                                      </p:to>
                                    </p:set>
                                    <p:animEffect transition="in" filter="fade">
                                      <p:cBhvr>
                                        <p:cTn id="25" dur="1000"/>
                                        <p:tgtEl>
                                          <p:spTgt spid="11"/>
                                        </p:tgtEl>
                                      </p:cBhvr>
                                    </p:animEffect>
                                    <p:anim calcmode="lin" valueType="num">
                                      <p:cBhvr>
                                        <p:cTn id="26" dur="1000" fill="hold"/>
                                        <p:tgtEl>
                                          <p:spTgt spid="11"/>
                                        </p:tgtEl>
                                        <p:attrNameLst>
                                          <p:attrName>ppt_x</p:attrName>
                                        </p:attrNameLst>
                                      </p:cBhvr>
                                      <p:tavLst>
                                        <p:tav tm="0">
                                          <p:val>
                                            <p:strVal val="#ppt_x"/>
                                          </p:val>
                                        </p:tav>
                                        <p:tav tm="100000">
                                          <p:val>
                                            <p:strVal val="#ppt_x"/>
                                          </p:val>
                                        </p:tav>
                                      </p:tavLst>
                                    </p:anim>
                                    <p:anim calcmode="lin" valueType="num">
                                      <p:cBhvr>
                                        <p:cTn id="27" dur="1000" fill="hold"/>
                                        <p:tgtEl>
                                          <p:spTgt spid="11"/>
                                        </p:tgtEl>
                                        <p:attrNameLst>
                                          <p:attrName>ppt_y</p:attrName>
                                        </p:attrNameLst>
                                      </p:cBhvr>
                                      <p:tavLst>
                                        <p:tav tm="0">
                                          <p:val>
                                            <p:strVal val="#ppt_y+.1"/>
                                          </p:val>
                                        </p:tav>
                                        <p:tav tm="100000">
                                          <p:val>
                                            <p:strVal val="#ppt_y"/>
                                          </p:val>
                                        </p:tav>
                                      </p:tavLst>
                                    </p:anim>
                                  </p:childTnLst>
                                </p:cTn>
                              </p:par>
                            </p:childTnLst>
                          </p:cTn>
                        </p:par>
                        <p:par>
                          <p:cTn id="28" fill="hold">
                            <p:stCondLst>
                              <p:cond delay="3500"/>
                            </p:stCondLst>
                            <p:childTnLst>
                              <p:par>
                                <p:cTn id="29" presetID="12" presetClass="entr" presetSubtype="4" fill="hold" grpId="0" nodeType="afterEffect">
                                  <p:stCondLst>
                                    <p:cond delay="0"/>
                                  </p:stCondLst>
                                  <p:childTnLst>
                                    <p:set>
                                      <p:cBhvr>
                                        <p:cTn id="30" dur="1" fill="hold">
                                          <p:stCondLst>
                                            <p:cond delay="0"/>
                                          </p:stCondLst>
                                        </p:cTn>
                                        <p:tgtEl>
                                          <p:spTgt spid="9"/>
                                        </p:tgtEl>
                                        <p:attrNameLst>
                                          <p:attrName>style.visibility</p:attrName>
                                        </p:attrNameLst>
                                      </p:cBhvr>
                                      <p:to>
                                        <p:strVal val="visible"/>
                                      </p:to>
                                    </p:set>
                                    <p:anim calcmode="lin" valueType="num">
                                      <p:cBhvr additive="base">
                                        <p:cTn id="31" dur="500"/>
                                        <p:tgtEl>
                                          <p:spTgt spid="9"/>
                                        </p:tgtEl>
                                        <p:attrNameLst>
                                          <p:attrName>ppt_y</p:attrName>
                                        </p:attrNameLst>
                                      </p:cBhvr>
                                      <p:tavLst>
                                        <p:tav tm="0">
                                          <p:val>
                                            <p:strVal val="#ppt_y+#ppt_h*1.125000"/>
                                          </p:val>
                                        </p:tav>
                                        <p:tav tm="100000">
                                          <p:val>
                                            <p:strVal val="#ppt_y"/>
                                          </p:val>
                                        </p:tav>
                                      </p:tavLst>
                                    </p:anim>
                                    <p:animEffect transition="in" filter="wipe(up)">
                                      <p:cBhvr>
                                        <p:cTn id="32" dur="500"/>
                                        <p:tgtEl>
                                          <p:spTgt spid="9"/>
                                        </p:tgtEl>
                                      </p:cBhvr>
                                    </p:animEffect>
                                  </p:childTnLst>
                                </p:cTn>
                              </p:par>
                            </p:childTnLst>
                          </p:cTn>
                        </p:par>
                        <p:par>
                          <p:cTn id="33" fill="hold">
                            <p:stCondLst>
                              <p:cond delay="4000"/>
                            </p:stCondLst>
                            <p:childTnLst>
                              <p:par>
                                <p:cTn id="34" presetID="42" presetClass="entr" presetSubtype="0" fill="hold" nodeType="afterEffect">
                                  <p:stCondLst>
                                    <p:cond delay="0"/>
                                  </p:stCondLst>
                                  <p:childTnLst>
                                    <p:set>
                                      <p:cBhvr>
                                        <p:cTn id="35" dur="1" fill="hold">
                                          <p:stCondLst>
                                            <p:cond delay="0"/>
                                          </p:stCondLst>
                                        </p:cTn>
                                        <p:tgtEl>
                                          <p:spTgt spid="14"/>
                                        </p:tgtEl>
                                        <p:attrNameLst>
                                          <p:attrName>style.visibility</p:attrName>
                                        </p:attrNameLst>
                                      </p:cBhvr>
                                      <p:to>
                                        <p:strVal val="visible"/>
                                      </p:to>
                                    </p:set>
                                    <p:animEffect transition="in" filter="fade">
                                      <p:cBhvr>
                                        <p:cTn id="36" dur="1000"/>
                                        <p:tgtEl>
                                          <p:spTgt spid="14"/>
                                        </p:tgtEl>
                                      </p:cBhvr>
                                    </p:animEffect>
                                    <p:anim calcmode="lin" valueType="num">
                                      <p:cBhvr>
                                        <p:cTn id="37" dur="1000" fill="hold"/>
                                        <p:tgtEl>
                                          <p:spTgt spid="14"/>
                                        </p:tgtEl>
                                        <p:attrNameLst>
                                          <p:attrName>ppt_x</p:attrName>
                                        </p:attrNameLst>
                                      </p:cBhvr>
                                      <p:tavLst>
                                        <p:tav tm="0">
                                          <p:val>
                                            <p:strVal val="#ppt_x"/>
                                          </p:val>
                                        </p:tav>
                                        <p:tav tm="100000">
                                          <p:val>
                                            <p:strVal val="#ppt_x"/>
                                          </p:val>
                                        </p:tav>
                                      </p:tavLst>
                                    </p:anim>
                                    <p:anim calcmode="lin" valueType="num">
                                      <p:cBhvr>
                                        <p:cTn id="38" dur="1000" fill="hold"/>
                                        <p:tgtEl>
                                          <p:spTgt spid="14"/>
                                        </p:tgtEl>
                                        <p:attrNameLst>
                                          <p:attrName>ppt_y</p:attrName>
                                        </p:attrNameLst>
                                      </p:cBhvr>
                                      <p:tavLst>
                                        <p:tav tm="0">
                                          <p:val>
                                            <p:strVal val="#ppt_y+.1"/>
                                          </p:val>
                                        </p:tav>
                                        <p:tav tm="100000">
                                          <p:val>
                                            <p:strVal val="#ppt_y"/>
                                          </p:val>
                                        </p:tav>
                                      </p:tavLst>
                                    </p:anim>
                                  </p:childTnLst>
                                </p:cTn>
                              </p:par>
                            </p:childTnLst>
                          </p:cTn>
                        </p:par>
                        <p:par>
                          <p:cTn id="39" fill="hold">
                            <p:stCondLst>
                              <p:cond delay="5000"/>
                            </p:stCondLst>
                            <p:childTnLst>
                              <p:par>
                                <p:cTn id="40" presetID="12" presetClass="entr" presetSubtype="4" fill="hold" grpId="0" nodeType="afterEffect">
                                  <p:stCondLst>
                                    <p:cond delay="0"/>
                                  </p:stCondLst>
                                  <p:childTnLst>
                                    <p:set>
                                      <p:cBhvr>
                                        <p:cTn id="41" dur="1" fill="hold">
                                          <p:stCondLst>
                                            <p:cond delay="0"/>
                                          </p:stCondLst>
                                        </p:cTn>
                                        <p:tgtEl>
                                          <p:spTgt spid="10"/>
                                        </p:tgtEl>
                                        <p:attrNameLst>
                                          <p:attrName>style.visibility</p:attrName>
                                        </p:attrNameLst>
                                      </p:cBhvr>
                                      <p:to>
                                        <p:strVal val="visible"/>
                                      </p:to>
                                    </p:set>
                                    <p:anim calcmode="lin" valueType="num">
                                      <p:cBhvr additive="base">
                                        <p:cTn id="42" dur="500"/>
                                        <p:tgtEl>
                                          <p:spTgt spid="10"/>
                                        </p:tgtEl>
                                        <p:attrNameLst>
                                          <p:attrName>ppt_y</p:attrName>
                                        </p:attrNameLst>
                                      </p:cBhvr>
                                      <p:tavLst>
                                        <p:tav tm="0">
                                          <p:val>
                                            <p:strVal val="#ppt_y+#ppt_h*1.125000"/>
                                          </p:val>
                                        </p:tav>
                                        <p:tav tm="100000">
                                          <p:val>
                                            <p:strVal val="#ppt_y"/>
                                          </p:val>
                                        </p:tav>
                                      </p:tavLst>
                                    </p:anim>
                                    <p:animEffect transition="in" filter="wipe(up)">
                                      <p:cBhvr>
                                        <p:cTn id="43" dur="500"/>
                                        <p:tgtEl>
                                          <p:spTgt spid="10"/>
                                        </p:tgtEl>
                                      </p:cBhvr>
                                    </p:animEffect>
                                  </p:childTnLst>
                                </p:cTn>
                              </p:par>
                            </p:childTnLst>
                          </p:cTn>
                        </p:par>
                        <p:par>
                          <p:cTn id="44" fill="hold">
                            <p:stCondLst>
                              <p:cond delay="5500"/>
                            </p:stCondLst>
                            <p:childTnLst>
                              <p:par>
                                <p:cTn id="45" presetID="42" presetClass="entr" presetSubtype="0" fill="hold" nodeType="afterEffect">
                                  <p:stCondLst>
                                    <p:cond delay="0"/>
                                  </p:stCondLst>
                                  <p:childTnLst>
                                    <p:set>
                                      <p:cBhvr>
                                        <p:cTn id="46" dur="1" fill="hold">
                                          <p:stCondLst>
                                            <p:cond delay="0"/>
                                          </p:stCondLst>
                                        </p:cTn>
                                        <p:tgtEl>
                                          <p:spTgt spid="17"/>
                                        </p:tgtEl>
                                        <p:attrNameLst>
                                          <p:attrName>style.visibility</p:attrName>
                                        </p:attrNameLst>
                                      </p:cBhvr>
                                      <p:to>
                                        <p:strVal val="visible"/>
                                      </p:to>
                                    </p:set>
                                    <p:animEffect transition="in" filter="fade">
                                      <p:cBhvr>
                                        <p:cTn id="47" dur="1000"/>
                                        <p:tgtEl>
                                          <p:spTgt spid="17"/>
                                        </p:tgtEl>
                                      </p:cBhvr>
                                    </p:animEffect>
                                    <p:anim calcmode="lin" valueType="num">
                                      <p:cBhvr>
                                        <p:cTn id="48" dur="1000" fill="hold"/>
                                        <p:tgtEl>
                                          <p:spTgt spid="17"/>
                                        </p:tgtEl>
                                        <p:attrNameLst>
                                          <p:attrName>ppt_x</p:attrName>
                                        </p:attrNameLst>
                                      </p:cBhvr>
                                      <p:tavLst>
                                        <p:tav tm="0">
                                          <p:val>
                                            <p:strVal val="#ppt_x"/>
                                          </p:val>
                                        </p:tav>
                                        <p:tav tm="100000">
                                          <p:val>
                                            <p:strVal val="#ppt_x"/>
                                          </p:val>
                                        </p:tav>
                                      </p:tavLst>
                                    </p:anim>
                                    <p:anim calcmode="lin" valueType="num">
                                      <p:cBhvr>
                                        <p:cTn id="49" dur="1000" fill="hold"/>
                                        <p:tgtEl>
                                          <p:spTgt spid="1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9" grpId="0" animBg="1"/>
      <p:bldP spid="10" grpId="0" animBg="1"/>
      <p:bldP spid="20" grpId="0"/>
      <p:bldP spid="27" grpId="0"/>
    </p:bldLst>
  </p:timing>
</p:sld>
</file>

<file path=ppt/slides/slide8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2" name="Rectangle 1"/>
          <p:cNvSpPr>
            <a:spLocks/>
          </p:cNvSpPr>
          <p:nvPr/>
        </p:nvSpPr>
        <p:spPr>
          <a:xfrm>
            <a:off x="5968956" y="678873"/>
            <a:ext cx="2743200" cy="2286000"/>
          </a:xfrm>
          <a:prstGeom prst="rect">
            <a:avLst/>
          </a:prstGeom>
          <a:blipFill>
            <a:blip r:embed="rId3"/>
            <a:stretch>
              <a:fillRect/>
            </a:stretch>
          </a:blipFill>
          <a:ln w="6350">
            <a:solidFill>
              <a:schemeClr val="bg1"/>
            </a:solidFill>
          </a:ln>
          <a:effectLst>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p:cNvSpPr/>
          <p:nvPr/>
        </p:nvSpPr>
        <p:spPr>
          <a:xfrm>
            <a:off x="9019308" y="678873"/>
            <a:ext cx="2743200" cy="2286000"/>
          </a:xfrm>
          <a:prstGeom prst="rect">
            <a:avLst/>
          </a:prstGeom>
          <a:blipFill>
            <a:blip r:embed="rId4"/>
            <a:stretch>
              <a:fillRect/>
            </a:stretch>
          </a:blipFill>
          <a:ln w="6350">
            <a:solidFill>
              <a:schemeClr val="bg1"/>
            </a:solidFill>
          </a:ln>
          <a:effectLst>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 name="Group 10"/>
          <p:cNvGrpSpPr/>
          <p:nvPr/>
        </p:nvGrpSpPr>
        <p:grpSpPr>
          <a:xfrm>
            <a:off x="6181412" y="3315750"/>
            <a:ext cx="2377440" cy="2813759"/>
            <a:chOff x="9368143" y="4524476"/>
            <a:chExt cx="2600053" cy="1150601"/>
          </a:xfrm>
        </p:grpSpPr>
        <p:sp>
          <p:nvSpPr>
            <p:cNvPr id="12" name="Text Placeholder 3"/>
            <p:cNvSpPr txBox="1">
              <a:spLocks/>
            </p:cNvSpPr>
            <p:nvPr/>
          </p:nvSpPr>
          <p:spPr>
            <a:xfrm>
              <a:off x="9368143" y="4740287"/>
              <a:ext cx="2581820" cy="934790"/>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p:txBody>
        </p:sp>
        <p:sp>
          <p:nvSpPr>
            <p:cNvPr id="13" name="TextBox 12"/>
            <p:cNvSpPr txBox="1"/>
            <p:nvPr/>
          </p:nvSpPr>
          <p:spPr>
            <a:xfrm>
              <a:off x="9386376" y="4524476"/>
              <a:ext cx="2581820" cy="163613"/>
            </a:xfrm>
            <a:prstGeom prst="rect">
              <a:avLst/>
            </a:prstGeom>
            <a:noFill/>
          </p:spPr>
          <p:txBody>
            <a:bodyPr wrap="square" rtlCol="0">
              <a:spAutoFit/>
            </a:bodyPr>
            <a:lstStyle/>
            <a:p>
              <a:pPr algn="ctr"/>
              <a:r>
                <a:rPr lang="en-US" sz="2000" b="1" dirty="0">
                  <a:solidFill>
                    <a:srgbClr val="8397B1"/>
                  </a:solidFill>
                  <a:latin typeface="Candara" panose="020E0502030303020204" pitchFamily="34" charset="0"/>
                </a:rPr>
                <a:t>Lorem Ipsum</a:t>
              </a:r>
            </a:p>
          </p:txBody>
        </p:sp>
      </p:grpSp>
      <p:sp>
        <p:nvSpPr>
          <p:cNvPr id="20" name="TextBox 19"/>
          <p:cNvSpPr txBox="1"/>
          <p:nvPr/>
        </p:nvSpPr>
        <p:spPr>
          <a:xfrm>
            <a:off x="749850" y="2279296"/>
            <a:ext cx="4111979" cy="3816429"/>
          </a:xfrm>
          <a:prstGeom prst="rect">
            <a:avLst/>
          </a:prstGeom>
          <a:noFill/>
        </p:spPr>
        <p:txBody>
          <a:bodyPr wrap="square" rtlCol="0">
            <a:spAutoFit/>
          </a:bodyPr>
          <a:lstStyle/>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lumMod val="85000"/>
                </a:schemeClr>
              </a:solidFill>
              <a:latin typeface="Candara" panose="020E0502030303020204" pitchFamily="34" charset="0"/>
            </a:endParaRPr>
          </a:p>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2">
                  <a:lumMod val="25000"/>
                </a:schemeClr>
              </a:solidFill>
              <a:latin typeface="Candara" panose="020E0502030303020204" pitchFamily="34" charset="0"/>
            </a:endParaRPr>
          </a:p>
          <a:p>
            <a:endParaRPr lang="en-US" dirty="0">
              <a:solidFill>
                <a:schemeClr val="bg1">
                  <a:lumMod val="85000"/>
                </a:schemeClr>
              </a:solidFill>
              <a:latin typeface="Candara" panose="020E0502030303020204" pitchFamily="34" charset="0"/>
            </a:endParaRPr>
          </a:p>
        </p:txBody>
      </p:sp>
      <p:sp>
        <p:nvSpPr>
          <p:cNvPr id="27" name="TextBox 26"/>
          <p:cNvSpPr txBox="1"/>
          <p:nvPr/>
        </p:nvSpPr>
        <p:spPr>
          <a:xfrm>
            <a:off x="370046" y="304456"/>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grpSp>
        <p:nvGrpSpPr>
          <p:cNvPr id="28" name="Group 27"/>
          <p:cNvGrpSpPr/>
          <p:nvPr/>
        </p:nvGrpSpPr>
        <p:grpSpPr>
          <a:xfrm>
            <a:off x="1866527" y="922564"/>
            <a:ext cx="3678110" cy="686664"/>
            <a:chOff x="1866527" y="922564"/>
            <a:chExt cx="3678110" cy="686664"/>
          </a:xfrm>
        </p:grpSpPr>
        <p:sp>
          <p:nvSpPr>
            <p:cNvPr id="29" name="Freeform 28"/>
            <p:cNvSpPr/>
            <p:nvPr/>
          </p:nvSpPr>
          <p:spPr>
            <a:xfrm>
              <a:off x="1866527" y="922564"/>
              <a:ext cx="3678110" cy="686664"/>
            </a:xfrm>
            <a:custGeom>
              <a:avLst/>
              <a:gdLst>
                <a:gd name="connsiteX0" fmla="*/ 469808 w 4339988"/>
                <a:gd name="connsiteY0" fmla="*/ 0 h 686664"/>
                <a:gd name="connsiteX1" fmla="*/ 666000 w 4339988"/>
                <a:gd name="connsiteY1" fmla="*/ 191999 h 686664"/>
                <a:gd name="connsiteX2" fmla="*/ 4339988 w 4339988"/>
                <a:gd name="connsiteY2" fmla="*/ 191999 h 686664"/>
                <a:gd name="connsiteX3" fmla="*/ 4339988 w 4339988"/>
                <a:gd name="connsiteY3" fmla="*/ 686664 h 686664"/>
                <a:gd name="connsiteX4" fmla="*/ 0 w 4339988"/>
                <a:gd name="connsiteY4" fmla="*/ 686664 h 686664"/>
                <a:gd name="connsiteX5" fmla="*/ 0 w 4339988"/>
                <a:gd name="connsiteY5" fmla="*/ 191999 h 686664"/>
                <a:gd name="connsiteX6" fmla="*/ 273616 w 4339988"/>
                <a:gd name="connsiteY6" fmla="*/ 191999 h 686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39988" h="686664">
                  <a:moveTo>
                    <a:pt x="469808" y="0"/>
                  </a:moveTo>
                  <a:lnTo>
                    <a:pt x="666000" y="191999"/>
                  </a:lnTo>
                  <a:lnTo>
                    <a:pt x="4339988" y="191999"/>
                  </a:lnTo>
                  <a:lnTo>
                    <a:pt x="4339988" y="686664"/>
                  </a:lnTo>
                  <a:lnTo>
                    <a:pt x="0" y="686664"/>
                  </a:lnTo>
                  <a:lnTo>
                    <a:pt x="0" y="191999"/>
                  </a:lnTo>
                  <a:lnTo>
                    <a:pt x="273616" y="191999"/>
                  </a:lnTo>
                  <a:close/>
                </a:path>
              </a:pathLst>
            </a:cu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0" name="TextBox 29"/>
            <p:cNvSpPr txBox="1"/>
            <p:nvPr/>
          </p:nvSpPr>
          <p:spPr>
            <a:xfrm>
              <a:off x="2528405" y="1166173"/>
              <a:ext cx="2507620"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grpSp>
        <p:nvGrpSpPr>
          <p:cNvPr id="31" name="Group 30"/>
          <p:cNvGrpSpPr/>
          <p:nvPr/>
        </p:nvGrpSpPr>
        <p:grpSpPr>
          <a:xfrm>
            <a:off x="9202188" y="3315750"/>
            <a:ext cx="2377440" cy="2813759"/>
            <a:chOff x="9368143" y="4524476"/>
            <a:chExt cx="2600053" cy="1150601"/>
          </a:xfrm>
        </p:grpSpPr>
        <p:sp>
          <p:nvSpPr>
            <p:cNvPr id="32" name="Text Placeholder 3"/>
            <p:cNvSpPr txBox="1">
              <a:spLocks/>
            </p:cNvSpPr>
            <p:nvPr/>
          </p:nvSpPr>
          <p:spPr>
            <a:xfrm>
              <a:off x="9368143" y="4740287"/>
              <a:ext cx="2581820" cy="934790"/>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p:txBody>
        </p:sp>
        <p:sp>
          <p:nvSpPr>
            <p:cNvPr id="33" name="TextBox 32"/>
            <p:cNvSpPr txBox="1"/>
            <p:nvPr/>
          </p:nvSpPr>
          <p:spPr>
            <a:xfrm>
              <a:off x="9386376" y="4524476"/>
              <a:ext cx="2581820" cy="163613"/>
            </a:xfrm>
            <a:prstGeom prst="rect">
              <a:avLst/>
            </a:prstGeom>
            <a:noFill/>
          </p:spPr>
          <p:txBody>
            <a:bodyPr wrap="square" rtlCol="0">
              <a:spAutoFit/>
            </a:bodyPr>
            <a:lstStyle/>
            <a:p>
              <a:pPr algn="ctr"/>
              <a:r>
                <a:rPr lang="en-US" sz="2000" b="1" dirty="0">
                  <a:solidFill>
                    <a:srgbClr val="62768F"/>
                  </a:solidFill>
                  <a:latin typeface="Candara" panose="020E0502030303020204" pitchFamily="34" charset="0"/>
                </a:rPr>
                <a:t>Lorem Ipsum</a:t>
              </a:r>
            </a:p>
          </p:txBody>
        </p:sp>
      </p:grpSp>
    </p:spTree>
    <p:extLst>
      <p:ext uri="{BB962C8B-B14F-4D97-AF65-F5344CB8AC3E}">
        <p14:creationId xmlns:p14="http://schemas.microsoft.com/office/powerpoint/2010/main" val="44628690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wipe(left)">
                                      <p:cBhvr>
                                        <p:cTn id="7" dur="500"/>
                                        <p:tgtEl>
                                          <p:spTgt spid="27"/>
                                        </p:tgtEl>
                                      </p:cBhvr>
                                    </p:animEffect>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28"/>
                                        </p:tgtEl>
                                        <p:attrNameLst>
                                          <p:attrName>style.visibility</p:attrName>
                                        </p:attrNameLst>
                                      </p:cBhvr>
                                      <p:to>
                                        <p:strVal val="visible"/>
                                      </p:to>
                                    </p:set>
                                    <p:anim calcmode="lin" valueType="num">
                                      <p:cBhvr additive="base">
                                        <p:cTn id="11" dur="500" fill="hold"/>
                                        <p:tgtEl>
                                          <p:spTgt spid="28"/>
                                        </p:tgtEl>
                                        <p:attrNameLst>
                                          <p:attrName>ppt_x</p:attrName>
                                        </p:attrNameLst>
                                      </p:cBhvr>
                                      <p:tavLst>
                                        <p:tav tm="0">
                                          <p:val>
                                            <p:strVal val="0-#ppt_w/2"/>
                                          </p:val>
                                        </p:tav>
                                        <p:tav tm="100000">
                                          <p:val>
                                            <p:strVal val="#ppt_x"/>
                                          </p:val>
                                        </p:tav>
                                      </p:tavLst>
                                    </p:anim>
                                    <p:anim calcmode="lin" valueType="num">
                                      <p:cBhvr additive="base">
                                        <p:cTn id="12" dur="500" fill="hold"/>
                                        <p:tgtEl>
                                          <p:spTgt spid="28"/>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20"/>
                                        </p:tgtEl>
                                        <p:attrNameLst>
                                          <p:attrName>style.visibility</p:attrName>
                                        </p:attrNameLst>
                                      </p:cBhvr>
                                      <p:to>
                                        <p:strVal val="visible"/>
                                      </p:to>
                                    </p:set>
                                    <p:animEffect transition="in" filter="wipe(up)">
                                      <p:cBhvr>
                                        <p:cTn id="16" dur="1000"/>
                                        <p:tgtEl>
                                          <p:spTgt spid="20"/>
                                        </p:tgtEl>
                                      </p:cBhvr>
                                    </p:animEffect>
                                  </p:childTnLst>
                                </p:cTn>
                              </p:par>
                            </p:childTnLst>
                          </p:cTn>
                        </p:par>
                        <p:par>
                          <p:cTn id="17" fill="hold">
                            <p:stCondLst>
                              <p:cond delay="2000"/>
                            </p:stCondLst>
                            <p:childTnLst>
                              <p:par>
                                <p:cTn id="18" presetID="12" presetClass="entr" presetSubtype="4" fill="hold" grpId="0" nodeType="afterEffect">
                                  <p:stCondLst>
                                    <p:cond delay="0"/>
                                  </p:stCondLst>
                                  <p:childTnLst>
                                    <p:set>
                                      <p:cBhvr>
                                        <p:cTn id="19" dur="1" fill="hold">
                                          <p:stCondLst>
                                            <p:cond delay="0"/>
                                          </p:stCondLst>
                                        </p:cTn>
                                        <p:tgtEl>
                                          <p:spTgt spid="2"/>
                                        </p:tgtEl>
                                        <p:attrNameLst>
                                          <p:attrName>style.visibility</p:attrName>
                                        </p:attrNameLst>
                                      </p:cBhvr>
                                      <p:to>
                                        <p:strVal val="visible"/>
                                      </p:to>
                                    </p:set>
                                    <p:anim calcmode="lin" valueType="num">
                                      <p:cBhvr additive="base">
                                        <p:cTn id="20" dur="500"/>
                                        <p:tgtEl>
                                          <p:spTgt spid="2"/>
                                        </p:tgtEl>
                                        <p:attrNameLst>
                                          <p:attrName>ppt_y</p:attrName>
                                        </p:attrNameLst>
                                      </p:cBhvr>
                                      <p:tavLst>
                                        <p:tav tm="0">
                                          <p:val>
                                            <p:strVal val="#ppt_y+#ppt_h*1.125000"/>
                                          </p:val>
                                        </p:tav>
                                        <p:tav tm="100000">
                                          <p:val>
                                            <p:strVal val="#ppt_y"/>
                                          </p:val>
                                        </p:tav>
                                      </p:tavLst>
                                    </p:anim>
                                    <p:animEffect transition="in" filter="wipe(up)">
                                      <p:cBhvr>
                                        <p:cTn id="21" dur="500"/>
                                        <p:tgtEl>
                                          <p:spTgt spid="2"/>
                                        </p:tgtEl>
                                      </p:cBhvr>
                                    </p:animEffect>
                                  </p:childTnLst>
                                </p:cTn>
                              </p:par>
                            </p:childTnLst>
                          </p:cTn>
                        </p:par>
                        <p:par>
                          <p:cTn id="22" fill="hold">
                            <p:stCondLst>
                              <p:cond delay="2500"/>
                            </p:stCondLst>
                            <p:childTnLst>
                              <p:par>
                                <p:cTn id="23" presetID="42" presetClass="entr" presetSubtype="0" fill="hold" nodeType="afterEffect">
                                  <p:stCondLst>
                                    <p:cond delay="0"/>
                                  </p:stCondLst>
                                  <p:childTnLst>
                                    <p:set>
                                      <p:cBhvr>
                                        <p:cTn id="24" dur="1" fill="hold">
                                          <p:stCondLst>
                                            <p:cond delay="0"/>
                                          </p:stCondLst>
                                        </p:cTn>
                                        <p:tgtEl>
                                          <p:spTgt spid="11"/>
                                        </p:tgtEl>
                                        <p:attrNameLst>
                                          <p:attrName>style.visibility</p:attrName>
                                        </p:attrNameLst>
                                      </p:cBhvr>
                                      <p:to>
                                        <p:strVal val="visible"/>
                                      </p:to>
                                    </p:set>
                                    <p:animEffect transition="in" filter="fade">
                                      <p:cBhvr>
                                        <p:cTn id="25" dur="1000"/>
                                        <p:tgtEl>
                                          <p:spTgt spid="11"/>
                                        </p:tgtEl>
                                      </p:cBhvr>
                                    </p:animEffect>
                                    <p:anim calcmode="lin" valueType="num">
                                      <p:cBhvr>
                                        <p:cTn id="26" dur="1000" fill="hold"/>
                                        <p:tgtEl>
                                          <p:spTgt spid="11"/>
                                        </p:tgtEl>
                                        <p:attrNameLst>
                                          <p:attrName>ppt_x</p:attrName>
                                        </p:attrNameLst>
                                      </p:cBhvr>
                                      <p:tavLst>
                                        <p:tav tm="0">
                                          <p:val>
                                            <p:strVal val="#ppt_x"/>
                                          </p:val>
                                        </p:tav>
                                        <p:tav tm="100000">
                                          <p:val>
                                            <p:strVal val="#ppt_x"/>
                                          </p:val>
                                        </p:tav>
                                      </p:tavLst>
                                    </p:anim>
                                    <p:anim calcmode="lin" valueType="num">
                                      <p:cBhvr>
                                        <p:cTn id="27" dur="1000" fill="hold"/>
                                        <p:tgtEl>
                                          <p:spTgt spid="11"/>
                                        </p:tgtEl>
                                        <p:attrNameLst>
                                          <p:attrName>ppt_y</p:attrName>
                                        </p:attrNameLst>
                                      </p:cBhvr>
                                      <p:tavLst>
                                        <p:tav tm="0">
                                          <p:val>
                                            <p:strVal val="#ppt_y+.1"/>
                                          </p:val>
                                        </p:tav>
                                        <p:tav tm="100000">
                                          <p:val>
                                            <p:strVal val="#ppt_y"/>
                                          </p:val>
                                        </p:tav>
                                      </p:tavLst>
                                    </p:anim>
                                  </p:childTnLst>
                                </p:cTn>
                              </p:par>
                            </p:childTnLst>
                          </p:cTn>
                        </p:par>
                        <p:par>
                          <p:cTn id="28" fill="hold">
                            <p:stCondLst>
                              <p:cond delay="3500"/>
                            </p:stCondLst>
                            <p:childTnLst>
                              <p:par>
                                <p:cTn id="29" presetID="12" presetClass="entr" presetSubtype="4" fill="hold" grpId="0" nodeType="afterEffect">
                                  <p:stCondLst>
                                    <p:cond delay="0"/>
                                  </p:stCondLst>
                                  <p:childTnLst>
                                    <p:set>
                                      <p:cBhvr>
                                        <p:cTn id="30" dur="1" fill="hold">
                                          <p:stCondLst>
                                            <p:cond delay="0"/>
                                          </p:stCondLst>
                                        </p:cTn>
                                        <p:tgtEl>
                                          <p:spTgt spid="9"/>
                                        </p:tgtEl>
                                        <p:attrNameLst>
                                          <p:attrName>style.visibility</p:attrName>
                                        </p:attrNameLst>
                                      </p:cBhvr>
                                      <p:to>
                                        <p:strVal val="visible"/>
                                      </p:to>
                                    </p:set>
                                    <p:anim calcmode="lin" valueType="num">
                                      <p:cBhvr additive="base">
                                        <p:cTn id="31" dur="500"/>
                                        <p:tgtEl>
                                          <p:spTgt spid="9"/>
                                        </p:tgtEl>
                                        <p:attrNameLst>
                                          <p:attrName>ppt_y</p:attrName>
                                        </p:attrNameLst>
                                      </p:cBhvr>
                                      <p:tavLst>
                                        <p:tav tm="0">
                                          <p:val>
                                            <p:strVal val="#ppt_y+#ppt_h*1.125000"/>
                                          </p:val>
                                        </p:tav>
                                        <p:tav tm="100000">
                                          <p:val>
                                            <p:strVal val="#ppt_y"/>
                                          </p:val>
                                        </p:tav>
                                      </p:tavLst>
                                    </p:anim>
                                    <p:animEffect transition="in" filter="wipe(up)">
                                      <p:cBhvr>
                                        <p:cTn id="32" dur="500"/>
                                        <p:tgtEl>
                                          <p:spTgt spid="9"/>
                                        </p:tgtEl>
                                      </p:cBhvr>
                                    </p:animEffect>
                                  </p:childTnLst>
                                </p:cTn>
                              </p:par>
                            </p:childTnLst>
                          </p:cTn>
                        </p:par>
                        <p:par>
                          <p:cTn id="33" fill="hold">
                            <p:stCondLst>
                              <p:cond delay="4000"/>
                            </p:stCondLst>
                            <p:childTnLst>
                              <p:par>
                                <p:cTn id="34" presetID="42" presetClass="entr" presetSubtype="0" fill="hold" nodeType="afterEffect">
                                  <p:stCondLst>
                                    <p:cond delay="0"/>
                                  </p:stCondLst>
                                  <p:childTnLst>
                                    <p:set>
                                      <p:cBhvr>
                                        <p:cTn id="35" dur="1" fill="hold">
                                          <p:stCondLst>
                                            <p:cond delay="0"/>
                                          </p:stCondLst>
                                        </p:cTn>
                                        <p:tgtEl>
                                          <p:spTgt spid="31"/>
                                        </p:tgtEl>
                                        <p:attrNameLst>
                                          <p:attrName>style.visibility</p:attrName>
                                        </p:attrNameLst>
                                      </p:cBhvr>
                                      <p:to>
                                        <p:strVal val="visible"/>
                                      </p:to>
                                    </p:set>
                                    <p:animEffect transition="in" filter="fade">
                                      <p:cBhvr>
                                        <p:cTn id="36" dur="1000"/>
                                        <p:tgtEl>
                                          <p:spTgt spid="31"/>
                                        </p:tgtEl>
                                      </p:cBhvr>
                                    </p:animEffect>
                                    <p:anim calcmode="lin" valueType="num">
                                      <p:cBhvr>
                                        <p:cTn id="37" dur="1000" fill="hold"/>
                                        <p:tgtEl>
                                          <p:spTgt spid="31"/>
                                        </p:tgtEl>
                                        <p:attrNameLst>
                                          <p:attrName>ppt_x</p:attrName>
                                        </p:attrNameLst>
                                      </p:cBhvr>
                                      <p:tavLst>
                                        <p:tav tm="0">
                                          <p:val>
                                            <p:strVal val="#ppt_x"/>
                                          </p:val>
                                        </p:tav>
                                        <p:tav tm="100000">
                                          <p:val>
                                            <p:strVal val="#ppt_x"/>
                                          </p:val>
                                        </p:tav>
                                      </p:tavLst>
                                    </p:anim>
                                    <p:anim calcmode="lin" valueType="num">
                                      <p:cBhvr>
                                        <p:cTn id="38" dur="1000" fill="hold"/>
                                        <p:tgtEl>
                                          <p:spTgt spid="3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9" grpId="0" animBg="1"/>
      <p:bldP spid="20" grpId="0"/>
      <p:bldP spid="27" grpId="0"/>
    </p:bldLst>
  </p:timing>
</p:sld>
</file>

<file path=ppt/slides/slide8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7" name="TextBox 6"/>
          <p:cNvSpPr txBox="1"/>
          <p:nvPr/>
        </p:nvSpPr>
        <p:spPr>
          <a:xfrm>
            <a:off x="822083" y="1809836"/>
            <a:ext cx="4641739" cy="5109091"/>
          </a:xfrm>
          <a:prstGeom prst="rect">
            <a:avLst/>
          </a:prstGeom>
          <a:noFill/>
        </p:spPr>
        <p:txBody>
          <a:bodyPr wrap="square" rtlCol="0">
            <a:spAutoFit/>
          </a:bodyPr>
          <a:lstStyle/>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lumMod val="85000"/>
                </a:schemeClr>
              </a:solidFill>
              <a:latin typeface="Candara" panose="020E0502030303020204" pitchFamily="34" charset="0"/>
            </a:endParaRPr>
          </a:p>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lumMod val="85000"/>
                </a:schemeClr>
              </a:solidFill>
              <a:latin typeface="Candara" panose="020E0502030303020204" pitchFamily="34" charset="0"/>
            </a:endParaRPr>
          </a:p>
          <a:p>
            <a:r>
              <a:rPr lang="en-US" sz="1400" dirty="0">
                <a:solidFill>
                  <a:schemeClr val="bg1">
                    <a:lumMod val="85000"/>
                  </a:schemeClr>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lumMod val="85000"/>
                </a:schemeClr>
              </a:solidFill>
              <a:latin typeface="Candara" panose="020E0502030303020204" pitchFamily="34" charset="0"/>
            </a:endParaRPr>
          </a:p>
          <a:p>
            <a:endParaRPr lang="en-US" sz="1400" dirty="0">
              <a:solidFill>
                <a:schemeClr val="bg1">
                  <a:lumMod val="85000"/>
                </a:schemeClr>
              </a:solidFill>
              <a:latin typeface="Candara" panose="020E0502030303020204" pitchFamily="34" charset="0"/>
            </a:endParaRPr>
          </a:p>
          <a:p>
            <a:endParaRPr lang="en-US" dirty="0">
              <a:solidFill>
                <a:schemeClr val="bg1">
                  <a:lumMod val="85000"/>
                </a:schemeClr>
              </a:solidFill>
              <a:latin typeface="Candara" panose="020E0502030303020204" pitchFamily="34" charset="0"/>
            </a:endParaRPr>
          </a:p>
        </p:txBody>
      </p:sp>
      <p:sp>
        <p:nvSpPr>
          <p:cNvPr id="8" name="TextBox 7"/>
          <p:cNvSpPr txBox="1"/>
          <p:nvPr/>
        </p:nvSpPr>
        <p:spPr>
          <a:xfrm>
            <a:off x="6129867" y="915188"/>
            <a:ext cx="5305777" cy="5262979"/>
          </a:xfrm>
          <a:prstGeom prst="rect">
            <a:avLst/>
          </a:prstGeom>
          <a:noFill/>
        </p:spPr>
        <p:txBody>
          <a:bodyPr wrap="square" rtlCol="0">
            <a:spAutoFit/>
          </a:bodyPr>
          <a:lstStyle/>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lumMod val="85000"/>
                </a:schemeClr>
              </a:solidFill>
              <a:latin typeface="Candara" panose="020E0502030303020204" pitchFamily="34" charset="0"/>
            </a:endParaRPr>
          </a:p>
          <a:p>
            <a:r>
              <a:rPr lang="en-US" sz="1400" dirty="0">
                <a:solidFill>
                  <a:schemeClr val="bg1">
                    <a:lumMod val="85000"/>
                  </a:schemeClr>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lumMod val="85000"/>
                </a:schemeClr>
              </a:solidFill>
              <a:latin typeface="Candara" panose="020E0502030303020204" pitchFamily="34" charset="0"/>
            </a:endParaRPr>
          </a:p>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lumMod val="85000"/>
                </a:schemeClr>
              </a:solidFill>
              <a:latin typeface="Candara" panose="020E0502030303020204" pitchFamily="34" charset="0"/>
            </a:endParaRPr>
          </a:p>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lumMod val="85000"/>
                </a:schemeClr>
              </a:solidFill>
              <a:latin typeface="Candara" panose="020E0502030303020204" pitchFamily="34" charset="0"/>
            </a:endParaRPr>
          </a:p>
          <a:p>
            <a:r>
              <a:rPr lang="en-US" sz="1400" dirty="0">
                <a:solidFill>
                  <a:schemeClr val="bg1">
                    <a:lumMod val="85000"/>
                  </a:schemeClr>
                </a:solidFill>
                <a:latin typeface="Candara" panose="020E0502030303020204" pitchFamily="34" charset="0"/>
              </a:rPr>
              <a:t>consectetur adipiscing elit, sed do eiusmod tempor incididunt ut labore et dolore magna aliqua. Ut enim ad minim veniam, quis nostrud exercitation. </a:t>
            </a:r>
          </a:p>
        </p:txBody>
      </p:sp>
      <p:sp>
        <p:nvSpPr>
          <p:cNvPr id="12" name="TextBox 11"/>
          <p:cNvSpPr txBox="1"/>
          <p:nvPr/>
        </p:nvSpPr>
        <p:spPr>
          <a:xfrm>
            <a:off x="370046" y="304456"/>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grpSp>
        <p:nvGrpSpPr>
          <p:cNvPr id="13" name="Group 12"/>
          <p:cNvGrpSpPr/>
          <p:nvPr/>
        </p:nvGrpSpPr>
        <p:grpSpPr>
          <a:xfrm>
            <a:off x="1866527" y="922564"/>
            <a:ext cx="3678110" cy="686664"/>
            <a:chOff x="1866527" y="922564"/>
            <a:chExt cx="3678110" cy="686664"/>
          </a:xfrm>
        </p:grpSpPr>
        <p:sp>
          <p:nvSpPr>
            <p:cNvPr id="14" name="Freeform 13"/>
            <p:cNvSpPr/>
            <p:nvPr/>
          </p:nvSpPr>
          <p:spPr>
            <a:xfrm>
              <a:off x="1866527" y="922564"/>
              <a:ext cx="3678110" cy="686664"/>
            </a:xfrm>
            <a:custGeom>
              <a:avLst/>
              <a:gdLst>
                <a:gd name="connsiteX0" fmla="*/ 469808 w 4339988"/>
                <a:gd name="connsiteY0" fmla="*/ 0 h 686664"/>
                <a:gd name="connsiteX1" fmla="*/ 666000 w 4339988"/>
                <a:gd name="connsiteY1" fmla="*/ 191999 h 686664"/>
                <a:gd name="connsiteX2" fmla="*/ 4339988 w 4339988"/>
                <a:gd name="connsiteY2" fmla="*/ 191999 h 686664"/>
                <a:gd name="connsiteX3" fmla="*/ 4339988 w 4339988"/>
                <a:gd name="connsiteY3" fmla="*/ 686664 h 686664"/>
                <a:gd name="connsiteX4" fmla="*/ 0 w 4339988"/>
                <a:gd name="connsiteY4" fmla="*/ 686664 h 686664"/>
                <a:gd name="connsiteX5" fmla="*/ 0 w 4339988"/>
                <a:gd name="connsiteY5" fmla="*/ 191999 h 686664"/>
                <a:gd name="connsiteX6" fmla="*/ 273616 w 4339988"/>
                <a:gd name="connsiteY6" fmla="*/ 191999 h 686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39988" h="686664">
                  <a:moveTo>
                    <a:pt x="469808" y="0"/>
                  </a:moveTo>
                  <a:lnTo>
                    <a:pt x="666000" y="191999"/>
                  </a:lnTo>
                  <a:lnTo>
                    <a:pt x="4339988" y="191999"/>
                  </a:lnTo>
                  <a:lnTo>
                    <a:pt x="4339988" y="686664"/>
                  </a:lnTo>
                  <a:lnTo>
                    <a:pt x="0" y="686664"/>
                  </a:lnTo>
                  <a:lnTo>
                    <a:pt x="0" y="191999"/>
                  </a:lnTo>
                  <a:lnTo>
                    <a:pt x="273616" y="191999"/>
                  </a:lnTo>
                  <a:close/>
                </a:path>
              </a:pathLst>
            </a:cu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TextBox 14"/>
            <p:cNvSpPr txBox="1"/>
            <p:nvPr/>
          </p:nvSpPr>
          <p:spPr>
            <a:xfrm>
              <a:off x="2528405" y="1166173"/>
              <a:ext cx="2507620"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spTree>
    <p:extLst>
      <p:ext uri="{BB962C8B-B14F-4D97-AF65-F5344CB8AC3E}">
        <p14:creationId xmlns:p14="http://schemas.microsoft.com/office/powerpoint/2010/main" val="8292178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left)">
                                      <p:cBhvr>
                                        <p:cTn id="7" dur="500"/>
                                        <p:tgtEl>
                                          <p:spTgt spid="12"/>
                                        </p:tgtEl>
                                      </p:cBhvr>
                                    </p:animEffect>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13"/>
                                        </p:tgtEl>
                                        <p:attrNameLst>
                                          <p:attrName>style.visibility</p:attrName>
                                        </p:attrNameLst>
                                      </p:cBhvr>
                                      <p:to>
                                        <p:strVal val="visible"/>
                                      </p:to>
                                    </p:set>
                                    <p:anim calcmode="lin" valueType="num">
                                      <p:cBhvr additive="base">
                                        <p:cTn id="11" dur="500" fill="hold"/>
                                        <p:tgtEl>
                                          <p:spTgt spid="13"/>
                                        </p:tgtEl>
                                        <p:attrNameLst>
                                          <p:attrName>ppt_x</p:attrName>
                                        </p:attrNameLst>
                                      </p:cBhvr>
                                      <p:tavLst>
                                        <p:tav tm="0">
                                          <p:val>
                                            <p:strVal val="0-#ppt_w/2"/>
                                          </p:val>
                                        </p:tav>
                                        <p:tav tm="100000">
                                          <p:val>
                                            <p:strVal val="#ppt_x"/>
                                          </p:val>
                                        </p:tav>
                                      </p:tavLst>
                                    </p:anim>
                                    <p:anim calcmode="lin" valueType="num">
                                      <p:cBhvr additive="base">
                                        <p:cTn id="12" dur="500" fill="hold"/>
                                        <p:tgtEl>
                                          <p:spTgt spid="13"/>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wipe(up)">
                                      <p:cBhvr>
                                        <p:cTn id="16" dur="1000"/>
                                        <p:tgtEl>
                                          <p:spTgt spid="7"/>
                                        </p:tgtEl>
                                      </p:cBhvr>
                                    </p:animEffect>
                                  </p:childTnLst>
                                </p:cTn>
                              </p:par>
                            </p:childTnLst>
                          </p:cTn>
                        </p:par>
                        <p:par>
                          <p:cTn id="17" fill="hold">
                            <p:stCondLst>
                              <p:cond delay="2000"/>
                            </p:stCondLst>
                            <p:childTnLst>
                              <p:par>
                                <p:cTn id="18" presetID="22" presetClass="entr" presetSubtype="1" fill="hold" grpId="0" nodeType="afterEffect">
                                  <p:stCondLst>
                                    <p:cond delay="0"/>
                                  </p:stCondLst>
                                  <p:childTnLst>
                                    <p:set>
                                      <p:cBhvr>
                                        <p:cTn id="19" dur="1" fill="hold">
                                          <p:stCondLst>
                                            <p:cond delay="0"/>
                                          </p:stCondLst>
                                        </p:cTn>
                                        <p:tgtEl>
                                          <p:spTgt spid="8"/>
                                        </p:tgtEl>
                                        <p:attrNameLst>
                                          <p:attrName>style.visibility</p:attrName>
                                        </p:attrNameLst>
                                      </p:cBhvr>
                                      <p:to>
                                        <p:strVal val="visible"/>
                                      </p:to>
                                    </p:set>
                                    <p:animEffect transition="in" filter="wipe(up)">
                                      <p:cBhvr>
                                        <p:cTn id="20"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12" grpId="0"/>
    </p:bldLst>
  </p:timing>
</p:sld>
</file>

<file path=ppt/slides/slide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grpSp>
        <p:nvGrpSpPr>
          <p:cNvPr id="50" name="Group 49">
            <a:extLst>
              <a:ext uri="{FF2B5EF4-FFF2-40B4-BE49-F238E27FC236}">
                <a16:creationId xmlns:a16="http://schemas.microsoft.com/office/drawing/2014/main" id="{701A8570-A11D-4DA8-ADFF-416A3A3043E3}"/>
              </a:ext>
            </a:extLst>
          </p:cNvPr>
          <p:cNvGrpSpPr/>
          <p:nvPr/>
        </p:nvGrpSpPr>
        <p:grpSpPr>
          <a:xfrm>
            <a:off x="7772400" y="2377440"/>
            <a:ext cx="3657600" cy="3657599"/>
            <a:chOff x="7589520" y="2286000"/>
            <a:chExt cx="3657600" cy="3657599"/>
          </a:xfrm>
        </p:grpSpPr>
        <p:sp>
          <p:nvSpPr>
            <p:cNvPr id="9" name="Partial Circle 8">
              <a:extLst>
                <a:ext uri="{FF2B5EF4-FFF2-40B4-BE49-F238E27FC236}">
                  <a16:creationId xmlns:a16="http://schemas.microsoft.com/office/drawing/2014/main" id="{73514E49-E93C-4DE2-9306-E59017A265C1}"/>
                </a:ext>
              </a:extLst>
            </p:cNvPr>
            <p:cNvSpPr>
              <a:spLocks noChangeAspect="1"/>
            </p:cNvSpPr>
            <p:nvPr/>
          </p:nvSpPr>
          <p:spPr>
            <a:xfrm rot="10800000" flipV="1">
              <a:off x="7589520" y="2286000"/>
              <a:ext cx="3657600" cy="3657599"/>
            </a:xfrm>
            <a:prstGeom prst="pie">
              <a:avLst>
                <a:gd name="adj1" fmla="val 19423397"/>
                <a:gd name="adj2" fmla="val 14990288"/>
              </a:avLst>
            </a:prstGeom>
            <a:solidFill>
              <a:srgbClr val="5C7089"/>
            </a:solidFill>
            <a:ln w="6350">
              <a:solidFill>
                <a:schemeClr val="bg1">
                  <a:alpha val="5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47" name="TextBox 46">
              <a:extLst>
                <a:ext uri="{FF2B5EF4-FFF2-40B4-BE49-F238E27FC236}">
                  <a16:creationId xmlns:a16="http://schemas.microsoft.com/office/drawing/2014/main" id="{9FDE4306-DE11-495C-BC74-6758858E0805}"/>
                </a:ext>
              </a:extLst>
            </p:cNvPr>
            <p:cNvSpPr txBox="1"/>
            <p:nvPr/>
          </p:nvSpPr>
          <p:spPr>
            <a:xfrm>
              <a:off x="7853072" y="3949539"/>
              <a:ext cx="1032713" cy="461665"/>
            </a:xfrm>
            <a:prstGeom prst="rect">
              <a:avLst/>
            </a:prstGeom>
            <a:noFill/>
          </p:spPr>
          <p:txBody>
            <a:bodyPr wrap="square" rtlCol="0">
              <a:spAutoFit/>
            </a:bodyPr>
            <a:lstStyle/>
            <a:p>
              <a:pPr algn="ctr"/>
              <a:r>
                <a:rPr lang="en-US" sz="2400" b="1" dirty="0">
                  <a:solidFill>
                    <a:schemeClr val="bg1"/>
                  </a:solidFill>
                  <a:latin typeface="Lato"/>
                </a:rPr>
                <a:t>22%</a:t>
              </a:r>
            </a:p>
          </p:txBody>
        </p:sp>
      </p:grpSp>
      <p:sp>
        <p:nvSpPr>
          <p:cNvPr id="23" name="Rectangle 22">
            <a:extLst>
              <a:ext uri="{FF2B5EF4-FFF2-40B4-BE49-F238E27FC236}">
                <a16:creationId xmlns:a16="http://schemas.microsoft.com/office/drawing/2014/main" id="{51A4C0A9-0094-4914-8C10-EB43A331EDD5}"/>
              </a:ext>
            </a:extLst>
          </p:cNvPr>
          <p:cNvSpPr/>
          <p:nvPr/>
        </p:nvSpPr>
        <p:spPr>
          <a:xfrm>
            <a:off x="685800" y="3789251"/>
            <a:ext cx="1828800" cy="457200"/>
          </a:xfrm>
          <a:prstGeom prst="rect">
            <a:avLst/>
          </a:prstGeom>
          <a:solidFill>
            <a:schemeClr val="bg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TextBox 26">
            <a:extLst>
              <a:ext uri="{FF2B5EF4-FFF2-40B4-BE49-F238E27FC236}">
                <a16:creationId xmlns:a16="http://schemas.microsoft.com/office/drawing/2014/main" id="{1BA0F723-B280-43AF-9288-FF716C4194E7}"/>
              </a:ext>
            </a:extLst>
          </p:cNvPr>
          <p:cNvSpPr txBox="1"/>
          <p:nvPr/>
        </p:nvSpPr>
        <p:spPr>
          <a:xfrm>
            <a:off x="838200" y="762000"/>
            <a:ext cx="3138311" cy="172354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28" name="TextBox 27">
            <a:extLst>
              <a:ext uri="{FF2B5EF4-FFF2-40B4-BE49-F238E27FC236}">
                <a16:creationId xmlns:a16="http://schemas.microsoft.com/office/drawing/2014/main" id="{B6A1058C-FDEF-43FD-BC15-27C8BEB139F9}"/>
              </a:ext>
            </a:extLst>
          </p:cNvPr>
          <p:cNvSpPr txBox="1"/>
          <p:nvPr/>
        </p:nvSpPr>
        <p:spPr>
          <a:xfrm>
            <a:off x="4164563" y="1005838"/>
            <a:ext cx="6384435" cy="1292662"/>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nvGrpSpPr>
          <p:cNvPr id="53" name="Group 52">
            <a:extLst>
              <a:ext uri="{FF2B5EF4-FFF2-40B4-BE49-F238E27FC236}">
                <a16:creationId xmlns:a16="http://schemas.microsoft.com/office/drawing/2014/main" id="{EAF09542-5F69-4258-A170-5837E00C39E0}"/>
              </a:ext>
            </a:extLst>
          </p:cNvPr>
          <p:cNvGrpSpPr/>
          <p:nvPr/>
        </p:nvGrpSpPr>
        <p:grpSpPr>
          <a:xfrm>
            <a:off x="685800" y="4343400"/>
            <a:ext cx="1828800" cy="548640"/>
            <a:chOff x="731520" y="4480560"/>
            <a:chExt cx="1828800" cy="548640"/>
          </a:xfrm>
        </p:grpSpPr>
        <p:sp>
          <p:nvSpPr>
            <p:cNvPr id="2" name="Rectangle 1">
              <a:extLst>
                <a:ext uri="{FF2B5EF4-FFF2-40B4-BE49-F238E27FC236}">
                  <a16:creationId xmlns:a16="http://schemas.microsoft.com/office/drawing/2014/main" id="{D66E4AB9-1413-4F41-93EF-6C3BC105D7AC}"/>
                </a:ext>
              </a:extLst>
            </p:cNvPr>
            <p:cNvSpPr/>
            <p:nvPr/>
          </p:nvSpPr>
          <p:spPr>
            <a:xfrm>
              <a:off x="731520" y="4480560"/>
              <a:ext cx="1828800" cy="548640"/>
            </a:xfrm>
            <a:prstGeom prst="rect">
              <a:avLst/>
            </a:pr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TextBox 28">
              <a:extLst>
                <a:ext uri="{FF2B5EF4-FFF2-40B4-BE49-F238E27FC236}">
                  <a16:creationId xmlns:a16="http://schemas.microsoft.com/office/drawing/2014/main" id="{3CD46308-DF18-4603-89DD-C8FD9948E730}"/>
                </a:ext>
              </a:extLst>
            </p:cNvPr>
            <p:cNvSpPr txBox="1"/>
            <p:nvPr/>
          </p:nvSpPr>
          <p:spPr>
            <a:xfrm>
              <a:off x="1108692" y="4582098"/>
              <a:ext cx="1074455" cy="307777"/>
            </a:xfrm>
            <a:prstGeom prst="rect">
              <a:avLst/>
            </a:prstGeom>
            <a:noFill/>
          </p:spPr>
          <p:txBody>
            <a:bodyPr wrap="square" rtlCol="0">
              <a:spAutoFit/>
            </a:bodyPr>
            <a:lstStyle/>
            <a:p>
              <a:r>
                <a:rPr lang="en-US" sz="1400" b="1" dirty="0">
                  <a:solidFill>
                    <a:schemeClr val="bg1"/>
                  </a:solidFill>
                  <a:latin typeface="Candara" panose="020E0502030303020204" pitchFamily="34" charset="0"/>
                </a:rPr>
                <a:t>OPTION</a:t>
              </a:r>
              <a:r>
                <a:rPr lang="en-US" sz="1100" b="1" dirty="0">
                  <a:solidFill>
                    <a:schemeClr val="bg1"/>
                  </a:solidFill>
                  <a:latin typeface="Candara" panose="020E0502030303020204" pitchFamily="34" charset="0"/>
                </a:rPr>
                <a:t> </a:t>
              </a:r>
              <a:r>
                <a:rPr lang="en-US" sz="1200" b="1" dirty="0">
                  <a:solidFill>
                    <a:schemeClr val="bg1"/>
                  </a:solidFill>
                  <a:latin typeface="Lato"/>
                </a:rPr>
                <a:t>01</a:t>
              </a:r>
            </a:p>
          </p:txBody>
        </p:sp>
      </p:grpSp>
      <p:grpSp>
        <p:nvGrpSpPr>
          <p:cNvPr id="51" name="Group 50">
            <a:extLst>
              <a:ext uri="{FF2B5EF4-FFF2-40B4-BE49-F238E27FC236}">
                <a16:creationId xmlns:a16="http://schemas.microsoft.com/office/drawing/2014/main" id="{1A14FC17-8E59-4158-B8D9-259E0C23A858}"/>
              </a:ext>
            </a:extLst>
          </p:cNvPr>
          <p:cNvGrpSpPr/>
          <p:nvPr/>
        </p:nvGrpSpPr>
        <p:grpSpPr>
          <a:xfrm>
            <a:off x="685800" y="4983480"/>
            <a:ext cx="1828800" cy="548640"/>
            <a:chOff x="731520" y="5120640"/>
            <a:chExt cx="1828800" cy="548640"/>
          </a:xfrm>
        </p:grpSpPr>
        <p:sp>
          <p:nvSpPr>
            <p:cNvPr id="12" name="Rectangle 11">
              <a:extLst>
                <a:ext uri="{FF2B5EF4-FFF2-40B4-BE49-F238E27FC236}">
                  <a16:creationId xmlns:a16="http://schemas.microsoft.com/office/drawing/2014/main" id="{52AFA011-EB31-4173-B557-91086C8B9F91}"/>
                </a:ext>
              </a:extLst>
            </p:cNvPr>
            <p:cNvSpPr/>
            <p:nvPr/>
          </p:nvSpPr>
          <p:spPr>
            <a:xfrm>
              <a:off x="731520" y="5120640"/>
              <a:ext cx="1828800" cy="548640"/>
            </a:xfrm>
            <a:prstGeom prst="rect">
              <a:avLst/>
            </a:pr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TextBox 29">
              <a:extLst>
                <a:ext uri="{FF2B5EF4-FFF2-40B4-BE49-F238E27FC236}">
                  <a16:creationId xmlns:a16="http://schemas.microsoft.com/office/drawing/2014/main" id="{9B6128B1-ECE3-4A38-BA31-3A3443530DA3}"/>
                </a:ext>
              </a:extLst>
            </p:cNvPr>
            <p:cNvSpPr txBox="1"/>
            <p:nvPr/>
          </p:nvSpPr>
          <p:spPr>
            <a:xfrm>
              <a:off x="1108691" y="5253335"/>
              <a:ext cx="1074455" cy="307777"/>
            </a:xfrm>
            <a:prstGeom prst="rect">
              <a:avLst/>
            </a:prstGeom>
            <a:noFill/>
          </p:spPr>
          <p:txBody>
            <a:bodyPr wrap="square" rtlCol="0">
              <a:spAutoFit/>
            </a:bodyPr>
            <a:lstStyle/>
            <a:p>
              <a:r>
                <a:rPr lang="en-US" sz="1400" b="1" dirty="0">
                  <a:solidFill>
                    <a:schemeClr val="bg1"/>
                  </a:solidFill>
                  <a:latin typeface="Candara" panose="020E0502030303020204" pitchFamily="34" charset="0"/>
                </a:rPr>
                <a:t>OPTION</a:t>
              </a:r>
              <a:r>
                <a:rPr lang="en-US" sz="1100" b="1" dirty="0">
                  <a:solidFill>
                    <a:schemeClr val="bg1"/>
                  </a:solidFill>
                  <a:latin typeface="Candara" panose="020E0502030303020204" pitchFamily="34" charset="0"/>
                </a:rPr>
                <a:t> </a:t>
              </a:r>
              <a:r>
                <a:rPr lang="en-US" sz="1200" b="1" dirty="0">
                  <a:solidFill>
                    <a:schemeClr val="bg1"/>
                  </a:solidFill>
                  <a:latin typeface="Lato"/>
                </a:rPr>
                <a:t>02</a:t>
              </a:r>
            </a:p>
          </p:txBody>
        </p:sp>
      </p:grpSp>
      <p:grpSp>
        <p:nvGrpSpPr>
          <p:cNvPr id="52" name="Group 51">
            <a:extLst>
              <a:ext uri="{FF2B5EF4-FFF2-40B4-BE49-F238E27FC236}">
                <a16:creationId xmlns:a16="http://schemas.microsoft.com/office/drawing/2014/main" id="{7A5B75EE-B348-4A8D-AFA9-58DD96D4D645}"/>
              </a:ext>
            </a:extLst>
          </p:cNvPr>
          <p:cNvGrpSpPr/>
          <p:nvPr/>
        </p:nvGrpSpPr>
        <p:grpSpPr>
          <a:xfrm>
            <a:off x="685800" y="5623560"/>
            <a:ext cx="1828800" cy="548640"/>
            <a:chOff x="731520" y="5760720"/>
            <a:chExt cx="1828800" cy="548640"/>
          </a:xfrm>
        </p:grpSpPr>
        <p:sp>
          <p:nvSpPr>
            <p:cNvPr id="13" name="Rectangle 12">
              <a:extLst>
                <a:ext uri="{FF2B5EF4-FFF2-40B4-BE49-F238E27FC236}">
                  <a16:creationId xmlns:a16="http://schemas.microsoft.com/office/drawing/2014/main" id="{A541C2F8-8D06-452B-9E50-6B4700CAAA03}"/>
                </a:ext>
              </a:extLst>
            </p:cNvPr>
            <p:cNvSpPr/>
            <p:nvPr/>
          </p:nvSpPr>
          <p:spPr>
            <a:xfrm>
              <a:off x="731520" y="5760720"/>
              <a:ext cx="1828800" cy="548640"/>
            </a:xfrm>
            <a:prstGeom prst="rect">
              <a:avLst/>
            </a:pr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TextBox 30">
              <a:extLst>
                <a:ext uri="{FF2B5EF4-FFF2-40B4-BE49-F238E27FC236}">
                  <a16:creationId xmlns:a16="http://schemas.microsoft.com/office/drawing/2014/main" id="{E00A9399-E7CD-42B8-8DCF-DE4F18022E78}"/>
                </a:ext>
              </a:extLst>
            </p:cNvPr>
            <p:cNvSpPr txBox="1"/>
            <p:nvPr/>
          </p:nvSpPr>
          <p:spPr>
            <a:xfrm>
              <a:off x="1108690" y="5881151"/>
              <a:ext cx="1074455" cy="307777"/>
            </a:xfrm>
            <a:prstGeom prst="rect">
              <a:avLst/>
            </a:prstGeom>
            <a:noFill/>
          </p:spPr>
          <p:txBody>
            <a:bodyPr wrap="square" rtlCol="0">
              <a:spAutoFit/>
            </a:bodyPr>
            <a:lstStyle/>
            <a:p>
              <a:r>
                <a:rPr lang="en-US" sz="1400" b="1" dirty="0">
                  <a:solidFill>
                    <a:schemeClr val="bg1"/>
                  </a:solidFill>
                  <a:latin typeface="Candara" panose="020E0502030303020204" pitchFamily="34" charset="0"/>
                </a:rPr>
                <a:t>OPTION</a:t>
              </a:r>
              <a:r>
                <a:rPr lang="en-US" sz="1100" b="1" dirty="0">
                  <a:solidFill>
                    <a:schemeClr val="bg1"/>
                  </a:solidFill>
                  <a:latin typeface="Candara" panose="020E0502030303020204" pitchFamily="34" charset="0"/>
                </a:rPr>
                <a:t> </a:t>
              </a:r>
              <a:r>
                <a:rPr lang="en-US" sz="1200" b="1" dirty="0">
                  <a:solidFill>
                    <a:schemeClr val="bg1"/>
                  </a:solidFill>
                  <a:latin typeface="Lato"/>
                </a:rPr>
                <a:t>03</a:t>
              </a:r>
            </a:p>
          </p:txBody>
        </p:sp>
      </p:grpSp>
      <p:grpSp>
        <p:nvGrpSpPr>
          <p:cNvPr id="3" name="Group 2">
            <a:extLst>
              <a:ext uri="{FF2B5EF4-FFF2-40B4-BE49-F238E27FC236}">
                <a16:creationId xmlns:a16="http://schemas.microsoft.com/office/drawing/2014/main" id="{9C250206-3D70-4636-8929-36939AC69A69}"/>
              </a:ext>
            </a:extLst>
          </p:cNvPr>
          <p:cNvGrpSpPr/>
          <p:nvPr/>
        </p:nvGrpSpPr>
        <p:grpSpPr>
          <a:xfrm>
            <a:off x="2697480" y="4343400"/>
            <a:ext cx="1371600" cy="548640"/>
            <a:chOff x="2743200" y="4480560"/>
            <a:chExt cx="1371600" cy="548640"/>
          </a:xfrm>
        </p:grpSpPr>
        <p:sp>
          <p:nvSpPr>
            <p:cNvPr id="14" name="Rectangle 13">
              <a:extLst>
                <a:ext uri="{FF2B5EF4-FFF2-40B4-BE49-F238E27FC236}">
                  <a16:creationId xmlns:a16="http://schemas.microsoft.com/office/drawing/2014/main" id="{65C46258-FA43-4763-9281-632801F3FA3E}"/>
                </a:ext>
              </a:extLst>
            </p:cNvPr>
            <p:cNvSpPr/>
            <p:nvPr/>
          </p:nvSpPr>
          <p:spPr>
            <a:xfrm>
              <a:off x="2743200" y="4480560"/>
              <a:ext cx="1371600" cy="548640"/>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2" name="TextBox 31">
              <a:extLst>
                <a:ext uri="{FF2B5EF4-FFF2-40B4-BE49-F238E27FC236}">
                  <a16:creationId xmlns:a16="http://schemas.microsoft.com/office/drawing/2014/main" id="{BAAA6720-2E4A-4574-AAB6-A88C55B44A07}"/>
                </a:ext>
              </a:extLst>
            </p:cNvPr>
            <p:cNvSpPr txBox="1"/>
            <p:nvPr/>
          </p:nvSpPr>
          <p:spPr>
            <a:xfrm>
              <a:off x="2834640" y="4613385"/>
              <a:ext cx="1212744" cy="292388"/>
            </a:xfrm>
            <a:prstGeom prst="rect">
              <a:avLst/>
            </a:prstGeom>
            <a:noFill/>
          </p:spPr>
          <p:txBody>
            <a:bodyPr wrap="square" rtlCol="0">
              <a:spAutoFit/>
            </a:bodyPr>
            <a:lstStyle/>
            <a:p>
              <a:r>
                <a:rPr lang="en-US" sz="1300" b="1" dirty="0">
                  <a:solidFill>
                    <a:schemeClr val="bg1"/>
                  </a:solidFill>
                  <a:latin typeface="Candara" panose="020E0502030303020204" pitchFamily="34" charset="0"/>
                </a:rPr>
                <a:t>Lorem Ipsum</a:t>
              </a:r>
              <a:endParaRPr lang="en-US" sz="1300" b="1" dirty="0">
                <a:solidFill>
                  <a:schemeClr val="bg1"/>
                </a:solidFill>
                <a:latin typeface="Lato"/>
              </a:endParaRPr>
            </a:p>
          </p:txBody>
        </p:sp>
      </p:grpSp>
      <p:grpSp>
        <p:nvGrpSpPr>
          <p:cNvPr id="4" name="Group 3">
            <a:extLst>
              <a:ext uri="{FF2B5EF4-FFF2-40B4-BE49-F238E27FC236}">
                <a16:creationId xmlns:a16="http://schemas.microsoft.com/office/drawing/2014/main" id="{28133890-BEA9-447F-84DF-85E7D5F0A60B}"/>
              </a:ext>
            </a:extLst>
          </p:cNvPr>
          <p:cNvGrpSpPr/>
          <p:nvPr/>
        </p:nvGrpSpPr>
        <p:grpSpPr>
          <a:xfrm>
            <a:off x="2697480" y="4983480"/>
            <a:ext cx="1371600" cy="548640"/>
            <a:chOff x="2743200" y="5120640"/>
            <a:chExt cx="1371600" cy="548640"/>
          </a:xfrm>
        </p:grpSpPr>
        <p:sp>
          <p:nvSpPr>
            <p:cNvPr id="17" name="Rectangle 16">
              <a:extLst>
                <a:ext uri="{FF2B5EF4-FFF2-40B4-BE49-F238E27FC236}">
                  <a16:creationId xmlns:a16="http://schemas.microsoft.com/office/drawing/2014/main" id="{9821EC93-E836-494E-B00C-D571AF431D90}"/>
                </a:ext>
              </a:extLst>
            </p:cNvPr>
            <p:cNvSpPr/>
            <p:nvPr/>
          </p:nvSpPr>
          <p:spPr>
            <a:xfrm>
              <a:off x="2743200" y="5120640"/>
              <a:ext cx="1371600" cy="548640"/>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TextBox 32">
              <a:extLst>
                <a:ext uri="{FF2B5EF4-FFF2-40B4-BE49-F238E27FC236}">
                  <a16:creationId xmlns:a16="http://schemas.microsoft.com/office/drawing/2014/main" id="{2AF3200F-48DE-4A3C-870B-422870A4767B}"/>
                </a:ext>
              </a:extLst>
            </p:cNvPr>
            <p:cNvSpPr txBox="1"/>
            <p:nvPr/>
          </p:nvSpPr>
          <p:spPr>
            <a:xfrm>
              <a:off x="2834640" y="5248928"/>
              <a:ext cx="1212744" cy="292388"/>
            </a:xfrm>
            <a:prstGeom prst="rect">
              <a:avLst/>
            </a:prstGeom>
            <a:noFill/>
          </p:spPr>
          <p:txBody>
            <a:bodyPr wrap="square" rtlCol="0">
              <a:spAutoFit/>
            </a:bodyPr>
            <a:lstStyle/>
            <a:p>
              <a:r>
                <a:rPr lang="en-US" sz="1300" b="1" dirty="0">
                  <a:solidFill>
                    <a:schemeClr val="bg1"/>
                  </a:solidFill>
                  <a:latin typeface="Candara" panose="020E0502030303020204" pitchFamily="34" charset="0"/>
                </a:rPr>
                <a:t>Lorem Ipsum</a:t>
              </a:r>
              <a:endParaRPr lang="en-US" sz="1300" b="1" dirty="0">
                <a:solidFill>
                  <a:schemeClr val="bg1"/>
                </a:solidFill>
                <a:latin typeface="Lato"/>
              </a:endParaRPr>
            </a:p>
          </p:txBody>
        </p:sp>
      </p:grpSp>
      <p:grpSp>
        <p:nvGrpSpPr>
          <p:cNvPr id="54" name="Group 53">
            <a:extLst>
              <a:ext uri="{FF2B5EF4-FFF2-40B4-BE49-F238E27FC236}">
                <a16:creationId xmlns:a16="http://schemas.microsoft.com/office/drawing/2014/main" id="{447DD55D-5D58-49AA-8533-EA73A398327D}"/>
              </a:ext>
            </a:extLst>
          </p:cNvPr>
          <p:cNvGrpSpPr/>
          <p:nvPr/>
        </p:nvGrpSpPr>
        <p:grpSpPr>
          <a:xfrm>
            <a:off x="2697480" y="3789251"/>
            <a:ext cx="1371600" cy="457200"/>
            <a:chOff x="2743200" y="3926411"/>
            <a:chExt cx="1371600" cy="457200"/>
          </a:xfrm>
        </p:grpSpPr>
        <p:sp>
          <p:nvSpPr>
            <p:cNvPr id="24" name="Rectangle 23">
              <a:extLst>
                <a:ext uri="{FF2B5EF4-FFF2-40B4-BE49-F238E27FC236}">
                  <a16:creationId xmlns:a16="http://schemas.microsoft.com/office/drawing/2014/main" id="{74C54736-8365-486B-AC7A-9877C8F3AE61}"/>
                </a:ext>
              </a:extLst>
            </p:cNvPr>
            <p:cNvSpPr/>
            <p:nvPr/>
          </p:nvSpPr>
          <p:spPr>
            <a:xfrm>
              <a:off x="2743200" y="3926411"/>
              <a:ext cx="1371600" cy="457200"/>
            </a:xfrm>
            <a:prstGeom prst="rect">
              <a:avLst/>
            </a:prstGeom>
            <a:solidFill>
              <a:schemeClr val="bg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TextBox 33">
              <a:extLst>
                <a:ext uri="{FF2B5EF4-FFF2-40B4-BE49-F238E27FC236}">
                  <a16:creationId xmlns:a16="http://schemas.microsoft.com/office/drawing/2014/main" id="{235B3300-9C24-40A9-8A4B-13D09EEFA34E}"/>
                </a:ext>
              </a:extLst>
            </p:cNvPr>
            <p:cNvSpPr txBox="1"/>
            <p:nvPr/>
          </p:nvSpPr>
          <p:spPr>
            <a:xfrm>
              <a:off x="2833645" y="4024186"/>
              <a:ext cx="1212744" cy="292388"/>
            </a:xfrm>
            <a:prstGeom prst="rect">
              <a:avLst/>
            </a:prstGeom>
            <a:noFill/>
          </p:spPr>
          <p:txBody>
            <a:bodyPr wrap="square" rtlCol="0">
              <a:spAutoFit/>
            </a:bodyPr>
            <a:lstStyle/>
            <a:p>
              <a:pPr algn="ctr"/>
              <a:r>
                <a:rPr lang="en-US" sz="1300" b="1" dirty="0">
                  <a:solidFill>
                    <a:schemeClr val="bg1"/>
                  </a:solidFill>
                  <a:latin typeface="Candara" panose="020E0502030303020204" pitchFamily="34" charset="0"/>
                </a:rPr>
                <a:t>ADD TEXT</a:t>
              </a:r>
              <a:endParaRPr lang="en-US" sz="1300" b="1" dirty="0">
                <a:solidFill>
                  <a:schemeClr val="bg1"/>
                </a:solidFill>
                <a:latin typeface="Lato"/>
              </a:endParaRPr>
            </a:p>
          </p:txBody>
        </p:sp>
      </p:grpSp>
      <p:grpSp>
        <p:nvGrpSpPr>
          <p:cNvPr id="55" name="Group 54">
            <a:extLst>
              <a:ext uri="{FF2B5EF4-FFF2-40B4-BE49-F238E27FC236}">
                <a16:creationId xmlns:a16="http://schemas.microsoft.com/office/drawing/2014/main" id="{077EEF22-50D1-4F5B-A70F-78FCB0ABED8D}"/>
              </a:ext>
            </a:extLst>
          </p:cNvPr>
          <p:cNvGrpSpPr/>
          <p:nvPr/>
        </p:nvGrpSpPr>
        <p:grpSpPr>
          <a:xfrm>
            <a:off x="4251960" y="3789251"/>
            <a:ext cx="1371600" cy="457200"/>
            <a:chOff x="4297680" y="3926411"/>
            <a:chExt cx="1371600" cy="457200"/>
          </a:xfrm>
        </p:grpSpPr>
        <p:sp>
          <p:nvSpPr>
            <p:cNvPr id="25" name="Rectangle 24">
              <a:extLst>
                <a:ext uri="{FF2B5EF4-FFF2-40B4-BE49-F238E27FC236}">
                  <a16:creationId xmlns:a16="http://schemas.microsoft.com/office/drawing/2014/main" id="{A7513625-9057-4405-87C5-EACD1FB7DE07}"/>
                </a:ext>
              </a:extLst>
            </p:cNvPr>
            <p:cNvSpPr/>
            <p:nvPr/>
          </p:nvSpPr>
          <p:spPr>
            <a:xfrm>
              <a:off x="4297680" y="3926411"/>
              <a:ext cx="1371600" cy="457200"/>
            </a:xfrm>
            <a:prstGeom prst="rect">
              <a:avLst/>
            </a:prstGeom>
            <a:solidFill>
              <a:schemeClr val="bg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5" name="TextBox 34">
              <a:extLst>
                <a:ext uri="{FF2B5EF4-FFF2-40B4-BE49-F238E27FC236}">
                  <a16:creationId xmlns:a16="http://schemas.microsoft.com/office/drawing/2014/main" id="{6841D69A-39E0-4783-9B0C-B5ACAD13F4A1}"/>
                </a:ext>
              </a:extLst>
            </p:cNvPr>
            <p:cNvSpPr txBox="1"/>
            <p:nvPr/>
          </p:nvSpPr>
          <p:spPr>
            <a:xfrm>
              <a:off x="4349721" y="4008817"/>
              <a:ext cx="1212744" cy="292388"/>
            </a:xfrm>
            <a:prstGeom prst="rect">
              <a:avLst/>
            </a:prstGeom>
            <a:noFill/>
          </p:spPr>
          <p:txBody>
            <a:bodyPr wrap="square" rtlCol="0">
              <a:spAutoFit/>
            </a:bodyPr>
            <a:lstStyle/>
            <a:p>
              <a:pPr algn="ctr"/>
              <a:r>
                <a:rPr lang="en-US" sz="1300" b="1" dirty="0">
                  <a:solidFill>
                    <a:schemeClr val="bg1"/>
                  </a:solidFill>
                  <a:latin typeface="Candara" panose="020E0502030303020204" pitchFamily="34" charset="0"/>
                </a:rPr>
                <a:t>ADD TEXT</a:t>
              </a:r>
              <a:endParaRPr lang="en-US" sz="1300" b="1" dirty="0">
                <a:solidFill>
                  <a:schemeClr val="bg1"/>
                </a:solidFill>
                <a:latin typeface="Lato"/>
              </a:endParaRPr>
            </a:p>
          </p:txBody>
        </p:sp>
      </p:grpSp>
      <p:grpSp>
        <p:nvGrpSpPr>
          <p:cNvPr id="56" name="Group 55">
            <a:extLst>
              <a:ext uri="{FF2B5EF4-FFF2-40B4-BE49-F238E27FC236}">
                <a16:creationId xmlns:a16="http://schemas.microsoft.com/office/drawing/2014/main" id="{1FF716B9-3889-471E-B2C7-00AB4FE2A7D6}"/>
              </a:ext>
            </a:extLst>
          </p:cNvPr>
          <p:cNvGrpSpPr/>
          <p:nvPr/>
        </p:nvGrpSpPr>
        <p:grpSpPr>
          <a:xfrm>
            <a:off x="5806440" y="3789251"/>
            <a:ext cx="1371600" cy="457200"/>
            <a:chOff x="5852160" y="3926411"/>
            <a:chExt cx="1371600" cy="457200"/>
          </a:xfrm>
        </p:grpSpPr>
        <p:sp>
          <p:nvSpPr>
            <p:cNvPr id="26" name="Rectangle 25">
              <a:extLst>
                <a:ext uri="{FF2B5EF4-FFF2-40B4-BE49-F238E27FC236}">
                  <a16:creationId xmlns:a16="http://schemas.microsoft.com/office/drawing/2014/main" id="{AC97AF82-74FC-4366-9595-5A570CC8B2EF}"/>
                </a:ext>
              </a:extLst>
            </p:cNvPr>
            <p:cNvSpPr/>
            <p:nvPr/>
          </p:nvSpPr>
          <p:spPr>
            <a:xfrm>
              <a:off x="5852160" y="3926411"/>
              <a:ext cx="1371600" cy="457200"/>
            </a:xfrm>
            <a:prstGeom prst="rect">
              <a:avLst/>
            </a:prstGeom>
            <a:solidFill>
              <a:schemeClr val="bg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6" name="TextBox 35">
              <a:extLst>
                <a:ext uri="{FF2B5EF4-FFF2-40B4-BE49-F238E27FC236}">
                  <a16:creationId xmlns:a16="http://schemas.microsoft.com/office/drawing/2014/main" id="{25E60CE0-9DD2-4F8C-BBE8-4316A4E341F5}"/>
                </a:ext>
              </a:extLst>
            </p:cNvPr>
            <p:cNvSpPr txBox="1"/>
            <p:nvPr/>
          </p:nvSpPr>
          <p:spPr>
            <a:xfrm>
              <a:off x="5928225" y="4034178"/>
              <a:ext cx="1212744" cy="292388"/>
            </a:xfrm>
            <a:prstGeom prst="rect">
              <a:avLst/>
            </a:prstGeom>
            <a:noFill/>
          </p:spPr>
          <p:txBody>
            <a:bodyPr wrap="square" rtlCol="0">
              <a:spAutoFit/>
            </a:bodyPr>
            <a:lstStyle/>
            <a:p>
              <a:pPr algn="ctr"/>
              <a:r>
                <a:rPr lang="en-US" sz="1300" b="1" dirty="0">
                  <a:solidFill>
                    <a:schemeClr val="bg1"/>
                  </a:solidFill>
                  <a:latin typeface="Candara" panose="020E0502030303020204" pitchFamily="34" charset="0"/>
                </a:rPr>
                <a:t>ADD TEXT</a:t>
              </a:r>
              <a:endParaRPr lang="en-US" sz="1300" b="1" dirty="0">
                <a:solidFill>
                  <a:schemeClr val="bg1"/>
                </a:solidFill>
                <a:latin typeface="Lato"/>
              </a:endParaRPr>
            </a:p>
          </p:txBody>
        </p:sp>
      </p:grpSp>
      <p:grpSp>
        <p:nvGrpSpPr>
          <p:cNvPr id="44" name="Group 43">
            <a:extLst>
              <a:ext uri="{FF2B5EF4-FFF2-40B4-BE49-F238E27FC236}">
                <a16:creationId xmlns:a16="http://schemas.microsoft.com/office/drawing/2014/main" id="{5714C37E-05B5-4FAE-A334-499F8CE3A780}"/>
              </a:ext>
            </a:extLst>
          </p:cNvPr>
          <p:cNvGrpSpPr/>
          <p:nvPr/>
        </p:nvGrpSpPr>
        <p:grpSpPr>
          <a:xfrm>
            <a:off x="2697480" y="5623560"/>
            <a:ext cx="1371600" cy="548640"/>
            <a:chOff x="2743200" y="5760720"/>
            <a:chExt cx="1371600" cy="548640"/>
          </a:xfrm>
        </p:grpSpPr>
        <p:sp>
          <p:nvSpPr>
            <p:cNvPr id="20" name="Rectangle 19">
              <a:extLst>
                <a:ext uri="{FF2B5EF4-FFF2-40B4-BE49-F238E27FC236}">
                  <a16:creationId xmlns:a16="http://schemas.microsoft.com/office/drawing/2014/main" id="{E5380073-EDD4-428B-94EE-86432276D6F3}"/>
                </a:ext>
              </a:extLst>
            </p:cNvPr>
            <p:cNvSpPr/>
            <p:nvPr/>
          </p:nvSpPr>
          <p:spPr>
            <a:xfrm>
              <a:off x="2743200" y="5760720"/>
              <a:ext cx="1371600" cy="548640"/>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7" name="TextBox 36">
              <a:extLst>
                <a:ext uri="{FF2B5EF4-FFF2-40B4-BE49-F238E27FC236}">
                  <a16:creationId xmlns:a16="http://schemas.microsoft.com/office/drawing/2014/main" id="{F0BAD42C-BD37-4175-BED2-78AD6D0F0764}"/>
                </a:ext>
              </a:extLst>
            </p:cNvPr>
            <p:cNvSpPr txBox="1"/>
            <p:nvPr/>
          </p:nvSpPr>
          <p:spPr>
            <a:xfrm>
              <a:off x="2832912" y="5881151"/>
              <a:ext cx="1212744" cy="292388"/>
            </a:xfrm>
            <a:prstGeom prst="rect">
              <a:avLst/>
            </a:prstGeom>
            <a:noFill/>
          </p:spPr>
          <p:txBody>
            <a:bodyPr wrap="square" rtlCol="0">
              <a:spAutoFit/>
            </a:bodyPr>
            <a:lstStyle/>
            <a:p>
              <a:r>
                <a:rPr lang="en-US" sz="1300" b="1" dirty="0">
                  <a:solidFill>
                    <a:schemeClr val="bg1"/>
                  </a:solidFill>
                  <a:latin typeface="Candara" panose="020E0502030303020204" pitchFamily="34" charset="0"/>
                </a:rPr>
                <a:t>Lorem Ipsum</a:t>
              </a:r>
              <a:endParaRPr lang="en-US" sz="1300" b="1" dirty="0">
                <a:solidFill>
                  <a:schemeClr val="bg1"/>
                </a:solidFill>
                <a:latin typeface="Lato"/>
              </a:endParaRPr>
            </a:p>
          </p:txBody>
        </p:sp>
      </p:grpSp>
      <p:grpSp>
        <p:nvGrpSpPr>
          <p:cNvPr id="57" name="Group 56">
            <a:extLst>
              <a:ext uri="{FF2B5EF4-FFF2-40B4-BE49-F238E27FC236}">
                <a16:creationId xmlns:a16="http://schemas.microsoft.com/office/drawing/2014/main" id="{9D5C6BDB-D510-4BF2-8F49-2170C4906B2A}"/>
              </a:ext>
            </a:extLst>
          </p:cNvPr>
          <p:cNvGrpSpPr/>
          <p:nvPr/>
        </p:nvGrpSpPr>
        <p:grpSpPr>
          <a:xfrm>
            <a:off x="4251960" y="4343400"/>
            <a:ext cx="1371600" cy="548640"/>
            <a:chOff x="4251960" y="4343400"/>
            <a:chExt cx="1371600" cy="548640"/>
          </a:xfrm>
        </p:grpSpPr>
        <p:sp>
          <p:nvSpPr>
            <p:cNvPr id="15" name="Rectangle 14">
              <a:extLst>
                <a:ext uri="{FF2B5EF4-FFF2-40B4-BE49-F238E27FC236}">
                  <a16:creationId xmlns:a16="http://schemas.microsoft.com/office/drawing/2014/main" id="{4C5EF551-C5CE-4181-92BD-20761149E726}"/>
                </a:ext>
              </a:extLst>
            </p:cNvPr>
            <p:cNvSpPr/>
            <p:nvPr/>
          </p:nvSpPr>
          <p:spPr>
            <a:xfrm>
              <a:off x="4251960" y="4343400"/>
              <a:ext cx="1371600" cy="548640"/>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TextBox 37">
              <a:extLst>
                <a:ext uri="{FF2B5EF4-FFF2-40B4-BE49-F238E27FC236}">
                  <a16:creationId xmlns:a16="http://schemas.microsoft.com/office/drawing/2014/main" id="{D0EFE62F-34AB-454E-BDD7-DC2E4CD726EE}"/>
                </a:ext>
              </a:extLst>
            </p:cNvPr>
            <p:cNvSpPr txBox="1"/>
            <p:nvPr/>
          </p:nvSpPr>
          <p:spPr>
            <a:xfrm>
              <a:off x="4399401" y="4482835"/>
              <a:ext cx="1212744" cy="292388"/>
            </a:xfrm>
            <a:prstGeom prst="rect">
              <a:avLst/>
            </a:prstGeom>
            <a:noFill/>
          </p:spPr>
          <p:txBody>
            <a:bodyPr wrap="square" rtlCol="0">
              <a:spAutoFit/>
            </a:bodyPr>
            <a:lstStyle/>
            <a:p>
              <a:r>
                <a:rPr lang="en-US" sz="1300" b="1" dirty="0">
                  <a:solidFill>
                    <a:schemeClr val="bg1"/>
                  </a:solidFill>
                  <a:latin typeface="Candara" panose="020E0502030303020204" pitchFamily="34" charset="0"/>
                </a:rPr>
                <a:t>Lorem Ipsum</a:t>
              </a:r>
              <a:endParaRPr lang="en-US" sz="1300" b="1" dirty="0">
                <a:solidFill>
                  <a:schemeClr val="bg1"/>
                </a:solidFill>
                <a:latin typeface="Lato"/>
              </a:endParaRPr>
            </a:p>
          </p:txBody>
        </p:sp>
      </p:grpSp>
      <p:grpSp>
        <p:nvGrpSpPr>
          <p:cNvPr id="59" name="Group 58">
            <a:extLst>
              <a:ext uri="{FF2B5EF4-FFF2-40B4-BE49-F238E27FC236}">
                <a16:creationId xmlns:a16="http://schemas.microsoft.com/office/drawing/2014/main" id="{AE8106F8-5CEC-478E-B0CC-EB9CA791452B}"/>
              </a:ext>
            </a:extLst>
          </p:cNvPr>
          <p:cNvGrpSpPr/>
          <p:nvPr/>
        </p:nvGrpSpPr>
        <p:grpSpPr>
          <a:xfrm>
            <a:off x="4251960" y="4983480"/>
            <a:ext cx="1371600" cy="548640"/>
            <a:chOff x="4251960" y="4983480"/>
            <a:chExt cx="1371600" cy="548640"/>
          </a:xfrm>
        </p:grpSpPr>
        <p:sp>
          <p:nvSpPr>
            <p:cNvPr id="18" name="Rectangle 17">
              <a:extLst>
                <a:ext uri="{FF2B5EF4-FFF2-40B4-BE49-F238E27FC236}">
                  <a16:creationId xmlns:a16="http://schemas.microsoft.com/office/drawing/2014/main" id="{05960D33-B6EB-4A8F-AF25-E679CCBA6766}"/>
                </a:ext>
              </a:extLst>
            </p:cNvPr>
            <p:cNvSpPr/>
            <p:nvPr/>
          </p:nvSpPr>
          <p:spPr>
            <a:xfrm>
              <a:off x="4251960" y="4983480"/>
              <a:ext cx="1371600" cy="548640"/>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TextBox 38">
              <a:extLst>
                <a:ext uri="{FF2B5EF4-FFF2-40B4-BE49-F238E27FC236}">
                  <a16:creationId xmlns:a16="http://schemas.microsoft.com/office/drawing/2014/main" id="{829FBE34-210A-48E2-8BF0-EA4E45DD4F9E}"/>
                </a:ext>
              </a:extLst>
            </p:cNvPr>
            <p:cNvSpPr txBox="1"/>
            <p:nvPr/>
          </p:nvSpPr>
          <p:spPr>
            <a:xfrm>
              <a:off x="4399401" y="5118378"/>
              <a:ext cx="1212744" cy="292388"/>
            </a:xfrm>
            <a:prstGeom prst="rect">
              <a:avLst/>
            </a:prstGeom>
            <a:noFill/>
          </p:spPr>
          <p:txBody>
            <a:bodyPr wrap="square" rtlCol="0">
              <a:spAutoFit/>
            </a:bodyPr>
            <a:lstStyle/>
            <a:p>
              <a:r>
                <a:rPr lang="en-US" sz="1300" b="1" dirty="0">
                  <a:solidFill>
                    <a:schemeClr val="bg1"/>
                  </a:solidFill>
                  <a:latin typeface="Candara" panose="020E0502030303020204" pitchFamily="34" charset="0"/>
                </a:rPr>
                <a:t>Lorem Ipsum</a:t>
              </a:r>
              <a:endParaRPr lang="en-US" sz="1300" b="1" dirty="0">
                <a:solidFill>
                  <a:schemeClr val="bg1"/>
                </a:solidFill>
                <a:latin typeface="Lato"/>
              </a:endParaRPr>
            </a:p>
          </p:txBody>
        </p:sp>
      </p:grpSp>
      <p:grpSp>
        <p:nvGrpSpPr>
          <p:cNvPr id="61" name="Group 60">
            <a:extLst>
              <a:ext uri="{FF2B5EF4-FFF2-40B4-BE49-F238E27FC236}">
                <a16:creationId xmlns:a16="http://schemas.microsoft.com/office/drawing/2014/main" id="{6935404A-93F3-48E6-BDFB-2FCD95FE6D03}"/>
              </a:ext>
            </a:extLst>
          </p:cNvPr>
          <p:cNvGrpSpPr/>
          <p:nvPr/>
        </p:nvGrpSpPr>
        <p:grpSpPr>
          <a:xfrm>
            <a:off x="4251960" y="5623560"/>
            <a:ext cx="1371600" cy="548640"/>
            <a:chOff x="4251960" y="5623560"/>
            <a:chExt cx="1371600" cy="548640"/>
          </a:xfrm>
        </p:grpSpPr>
        <p:sp>
          <p:nvSpPr>
            <p:cNvPr id="21" name="Rectangle 20">
              <a:extLst>
                <a:ext uri="{FF2B5EF4-FFF2-40B4-BE49-F238E27FC236}">
                  <a16:creationId xmlns:a16="http://schemas.microsoft.com/office/drawing/2014/main" id="{E22C8381-D774-49FD-8FEC-35491C04ADC9}"/>
                </a:ext>
              </a:extLst>
            </p:cNvPr>
            <p:cNvSpPr/>
            <p:nvPr/>
          </p:nvSpPr>
          <p:spPr>
            <a:xfrm>
              <a:off x="4251960" y="5623560"/>
              <a:ext cx="1371600" cy="548640"/>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TextBox 39">
              <a:extLst>
                <a:ext uri="{FF2B5EF4-FFF2-40B4-BE49-F238E27FC236}">
                  <a16:creationId xmlns:a16="http://schemas.microsoft.com/office/drawing/2014/main" id="{4B3A9FDE-2515-42C4-85DD-2E7173076244}"/>
                </a:ext>
              </a:extLst>
            </p:cNvPr>
            <p:cNvSpPr txBox="1"/>
            <p:nvPr/>
          </p:nvSpPr>
          <p:spPr>
            <a:xfrm>
              <a:off x="4397673" y="5750601"/>
              <a:ext cx="1212744" cy="292388"/>
            </a:xfrm>
            <a:prstGeom prst="rect">
              <a:avLst/>
            </a:prstGeom>
            <a:noFill/>
          </p:spPr>
          <p:txBody>
            <a:bodyPr wrap="square" rtlCol="0">
              <a:spAutoFit/>
            </a:bodyPr>
            <a:lstStyle/>
            <a:p>
              <a:r>
                <a:rPr lang="en-US" sz="1300" b="1" dirty="0">
                  <a:solidFill>
                    <a:schemeClr val="bg1"/>
                  </a:solidFill>
                  <a:latin typeface="Candara" panose="020E0502030303020204" pitchFamily="34" charset="0"/>
                </a:rPr>
                <a:t>Lorem Ipsum</a:t>
              </a:r>
              <a:endParaRPr lang="en-US" sz="1300" b="1" dirty="0">
                <a:solidFill>
                  <a:schemeClr val="bg1"/>
                </a:solidFill>
                <a:latin typeface="Lato"/>
              </a:endParaRPr>
            </a:p>
          </p:txBody>
        </p:sp>
      </p:grpSp>
      <p:grpSp>
        <p:nvGrpSpPr>
          <p:cNvPr id="58" name="Group 57">
            <a:extLst>
              <a:ext uri="{FF2B5EF4-FFF2-40B4-BE49-F238E27FC236}">
                <a16:creationId xmlns:a16="http://schemas.microsoft.com/office/drawing/2014/main" id="{01AC58A2-FB38-4FD0-8452-68FF8A3768BE}"/>
              </a:ext>
            </a:extLst>
          </p:cNvPr>
          <p:cNvGrpSpPr/>
          <p:nvPr/>
        </p:nvGrpSpPr>
        <p:grpSpPr>
          <a:xfrm>
            <a:off x="5806440" y="4343400"/>
            <a:ext cx="1371600" cy="548640"/>
            <a:chOff x="5806440" y="4343400"/>
            <a:chExt cx="1371600" cy="548640"/>
          </a:xfrm>
        </p:grpSpPr>
        <p:sp>
          <p:nvSpPr>
            <p:cNvPr id="16" name="Rectangle 15">
              <a:extLst>
                <a:ext uri="{FF2B5EF4-FFF2-40B4-BE49-F238E27FC236}">
                  <a16:creationId xmlns:a16="http://schemas.microsoft.com/office/drawing/2014/main" id="{00EB9288-B960-496B-A814-E819520570DD}"/>
                </a:ext>
              </a:extLst>
            </p:cNvPr>
            <p:cNvSpPr/>
            <p:nvPr/>
          </p:nvSpPr>
          <p:spPr>
            <a:xfrm>
              <a:off x="5806440" y="4343400"/>
              <a:ext cx="1371600" cy="548640"/>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TextBox 40">
              <a:extLst>
                <a:ext uri="{FF2B5EF4-FFF2-40B4-BE49-F238E27FC236}">
                  <a16:creationId xmlns:a16="http://schemas.microsoft.com/office/drawing/2014/main" id="{06A378AB-ED00-429B-B12F-C3E384B70927}"/>
                </a:ext>
              </a:extLst>
            </p:cNvPr>
            <p:cNvSpPr txBox="1"/>
            <p:nvPr/>
          </p:nvSpPr>
          <p:spPr>
            <a:xfrm>
              <a:off x="5920176" y="4476225"/>
              <a:ext cx="1212744" cy="292388"/>
            </a:xfrm>
            <a:prstGeom prst="rect">
              <a:avLst/>
            </a:prstGeom>
            <a:noFill/>
          </p:spPr>
          <p:txBody>
            <a:bodyPr wrap="square" rtlCol="0">
              <a:spAutoFit/>
            </a:bodyPr>
            <a:lstStyle/>
            <a:p>
              <a:r>
                <a:rPr lang="en-US" sz="1300" b="1" dirty="0">
                  <a:solidFill>
                    <a:schemeClr val="bg1"/>
                  </a:solidFill>
                  <a:latin typeface="Candara" panose="020E0502030303020204" pitchFamily="34" charset="0"/>
                </a:rPr>
                <a:t>Lorem Ipsum</a:t>
              </a:r>
              <a:endParaRPr lang="en-US" sz="1300" b="1" dirty="0">
                <a:solidFill>
                  <a:schemeClr val="bg1"/>
                </a:solidFill>
                <a:latin typeface="Lato"/>
              </a:endParaRPr>
            </a:p>
          </p:txBody>
        </p:sp>
      </p:grpSp>
      <p:grpSp>
        <p:nvGrpSpPr>
          <p:cNvPr id="60" name="Group 59">
            <a:extLst>
              <a:ext uri="{FF2B5EF4-FFF2-40B4-BE49-F238E27FC236}">
                <a16:creationId xmlns:a16="http://schemas.microsoft.com/office/drawing/2014/main" id="{995FB1C2-16A7-4CCD-A137-2F8F0ACD57AD}"/>
              </a:ext>
            </a:extLst>
          </p:cNvPr>
          <p:cNvGrpSpPr/>
          <p:nvPr/>
        </p:nvGrpSpPr>
        <p:grpSpPr>
          <a:xfrm>
            <a:off x="5806440" y="4983480"/>
            <a:ext cx="1371600" cy="548640"/>
            <a:chOff x="5806440" y="4983480"/>
            <a:chExt cx="1371600" cy="548640"/>
          </a:xfrm>
        </p:grpSpPr>
        <p:sp>
          <p:nvSpPr>
            <p:cNvPr id="19" name="Rectangle 18">
              <a:extLst>
                <a:ext uri="{FF2B5EF4-FFF2-40B4-BE49-F238E27FC236}">
                  <a16:creationId xmlns:a16="http://schemas.microsoft.com/office/drawing/2014/main" id="{7D3DF6F4-7455-4E67-9F36-EA51D45F6B01}"/>
                </a:ext>
              </a:extLst>
            </p:cNvPr>
            <p:cNvSpPr/>
            <p:nvPr/>
          </p:nvSpPr>
          <p:spPr>
            <a:xfrm>
              <a:off x="5806440" y="4983480"/>
              <a:ext cx="1371600" cy="548640"/>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TextBox 41">
              <a:extLst>
                <a:ext uri="{FF2B5EF4-FFF2-40B4-BE49-F238E27FC236}">
                  <a16:creationId xmlns:a16="http://schemas.microsoft.com/office/drawing/2014/main" id="{E70B519B-548E-4F9D-A177-D2BDBA67F891}"/>
                </a:ext>
              </a:extLst>
            </p:cNvPr>
            <p:cNvSpPr txBox="1"/>
            <p:nvPr/>
          </p:nvSpPr>
          <p:spPr>
            <a:xfrm>
              <a:off x="5920176" y="5111768"/>
              <a:ext cx="1212744" cy="292388"/>
            </a:xfrm>
            <a:prstGeom prst="rect">
              <a:avLst/>
            </a:prstGeom>
            <a:noFill/>
          </p:spPr>
          <p:txBody>
            <a:bodyPr wrap="square" rtlCol="0">
              <a:spAutoFit/>
            </a:bodyPr>
            <a:lstStyle/>
            <a:p>
              <a:r>
                <a:rPr lang="en-US" sz="1300" b="1" dirty="0">
                  <a:solidFill>
                    <a:schemeClr val="bg1"/>
                  </a:solidFill>
                  <a:latin typeface="Candara" panose="020E0502030303020204" pitchFamily="34" charset="0"/>
                </a:rPr>
                <a:t>Lorem Ipsum</a:t>
              </a:r>
              <a:endParaRPr lang="en-US" sz="1300" b="1" dirty="0">
                <a:solidFill>
                  <a:schemeClr val="bg1"/>
                </a:solidFill>
                <a:latin typeface="Lato"/>
              </a:endParaRPr>
            </a:p>
          </p:txBody>
        </p:sp>
      </p:grpSp>
      <p:grpSp>
        <p:nvGrpSpPr>
          <p:cNvPr id="62" name="Group 61">
            <a:extLst>
              <a:ext uri="{FF2B5EF4-FFF2-40B4-BE49-F238E27FC236}">
                <a16:creationId xmlns:a16="http://schemas.microsoft.com/office/drawing/2014/main" id="{3259B56A-09C1-4776-B195-A7111C8BF600}"/>
              </a:ext>
            </a:extLst>
          </p:cNvPr>
          <p:cNvGrpSpPr/>
          <p:nvPr/>
        </p:nvGrpSpPr>
        <p:grpSpPr>
          <a:xfrm>
            <a:off x="5806440" y="5623560"/>
            <a:ext cx="1371600" cy="548640"/>
            <a:chOff x="5806440" y="5623560"/>
            <a:chExt cx="1371600" cy="548640"/>
          </a:xfrm>
        </p:grpSpPr>
        <p:sp>
          <p:nvSpPr>
            <p:cNvPr id="22" name="Rectangle 21">
              <a:extLst>
                <a:ext uri="{FF2B5EF4-FFF2-40B4-BE49-F238E27FC236}">
                  <a16:creationId xmlns:a16="http://schemas.microsoft.com/office/drawing/2014/main" id="{251E2DF7-1222-4BB1-AA98-AD9A1FE1128E}"/>
                </a:ext>
              </a:extLst>
            </p:cNvPr>
            <p:cNvSpPr/>
            <p:nvPr/>
          </p:nvSpPr>
          <p:spPr>
            <a:xfrm>
              <a:off x="5806440" y="5623560"/>
              <a:ext cx="1371600" cy="548640"/>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TextBox 42">
              <a:extLst>
                <a:ext uri="{FF2B5EF4-FFF2-40B4-BE49-F238E27FC236}">
                  <a16:creationId xmlns:a16="http://schemas.microsoft.com/office/drawing/2014/main" id="{8B7EF1F8-08B6-4BA3-931F-F5ABE72E55A4}"/>
                </a:ext>
              </a:extLst>
            </p:cNvPr>
            <p:cNvSpPr txBox="1"/>
            <p:nvPr/>
          </p:nvSpPr>
          <p:spPr>
            <a:xfrm>
              <a:off x="5918448" y="5743991"/>
              <a:ext cx="1212744" cy="292388"/>
            </a:xfrm>
            <a:prstGeom prst="rect">
              <a:avLst/>
            </a:prstGeom>
            <a:noFill/>
          </p:spPr>
          <p:txBody>
            <a:bodyPr wrap="square" rtlCol="0">
              <a:spAutoFit/>
            </a:bodyPr>
            <a:lstStyle/>
            <a:p>
              <a:r>
                <a:rPr lang="en-US" sz="1300" b="1" dirty="0">
                  <a:solidFill>
                    <a:schemeClr val="bg1"/>
                  </a:solidFill>
                  <a:latin typeface="Candara" panose="020E0502030303020204" pitchFamily="34" charset="0"/>
                </a:rPr>
                <a:t>Lorem Ipsum</a:t>
              </a:r>
              <a:endParaRPr lang="en-US" sz="1300" b="1" dirty="0">
                <a:solidFill>
                  <a:schemeClr val="bg1"/>
                </a:solidFill>
                <a:latin typeface="Lato"/>
              </a:endParaRPr>
            </a:p>
          </p:txBody>
        </p:sp>
      </p:grpSp>
      <p:grpSp>
        <p:nvGrpSpPr>
          <p:cNvPr id="48" name="Group 47">
            <a:extLst>
              <a:ext uri="{FF2B5EF4-FFF2-40B4-BE49-F238E27FC236}">
                <a16:creationId xmlns:a16="http://schemas.microsoft.com/office/drawing/2014/main" id="{DD93D9BA-501D-4A35-9683-7436397DC42A}"/>
              </a:ext>
            </a:extLst>
          </p:cNvPr>
          <p:cNvGrpSpPr/>
          <p:nvPr/>
        </p:nvGrpSpPr>
        <p:grpSpPr>
          <a:xfrm>
            <a:off x="7772400" y="2377440"/>
            <a:ext cx="3657600" cy="3657599"/>
            <a:chOff x="7589520" y="2286000"/>
            <a:chExt cx="3657600" cy="3657599"/>
          </a:xfrm>
        </p:grpSpPr>
        <p:sp>
          <p:nvSpPr>
            <p:cNvPr id="7" name="Partial Circle 6">
              <a:extLst>
                <a:ext uri="{FF2B5EF4-FFF2-40B4-BE49-F238E27FC236}">
                  <a16:creationId xmlns:a16="http://schemas.microsoft.com/office/drawing/2014/main" id="{497AC00F-E111-454F-B852-02B305B4F003}"/>
                </a:ext>
              </a:extLst>
            </p:cNvPr>
            <p:cNvSpPr>
              <a:spLocks noChangeAspect="1"/>
            </p:cNvSpPr>
            <p:nvPr/>
          </p:nvSpPr>
          <p:spPr>
            <a:xfrm rot="10800000" flipV="1">
              <a:off x="7589520" y="2286000"/>
              <a:ext cx="3657600" cy="3657599"/>
            </a:xfrm>
            <a:prstGeom prst="pie">
              <a:avLst>
                <a:gd name="adj1" fmla="val 3032165"/>
                <a:gd name="adj2" fmla="val 16248608"/>
              </a:avLst>
            </a:prstGeom>
            <a:solidFill>
              <a:srgbClr val="EF3425"/>
            </a:solidFill>
            <a:ln w="6350">
              <a:solidFill>
                <a:schemeClr val="bg1">
                  <a:alpha val="5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45" name="TextBox 44">
              <a:extLst>
                <a:ext uri="{FF2B5EF4-FFF2-40B4-BE49-F238E27FC236}">
                  <a16:creationId xmlns:a16="http://schemas.microsoft.com/office/drawing/2014/main" id="{B97E512C-96AB-4E25-9869-DC78B93ED307}"/>
                </a:ext>
              </a:extLst>
            </p:cNvPr>
            <p:cNvSpPr txBox="1"/>
            <p:nvPr/>
          </p:nvSpPr>
          <p:spPr>
            <a:xfrm>
              <a:off x="9753599" y="3141940"/>
              <a:ext cx="1032713" cy="461665"/>
            </a:xfrm>
            <a:prstGeom prst="rect">
              <a:avLst/>
            </a:prstGeom>
            <a:noFill/>
          </p:spPr>
          <p:txBody>
            <a:bodyPr wrap="square" rtlCol="0">
              <a:spAutoFit/>
            </a:bodyPr>
            <a:lstStyle/>
            <a:p>
              <a:pPr algn="ctr"/>
              <a:r>
                <a:rPr lang="en-US" sz="2400" b="1" dirty="0">
                  <a:solidFill>
                    <a:schemeClr val="bg1"/>
                  </a:solidFill>
                  <a:latin typeface="Lato"/>
                </a:rPr>
                <a:t>62%</a:t>
              </a:r>
            </a:p>
          </p:txBody>
        </p:sp>
      </p:grpSp>
      <p:grpSp>
        <p:nvGrpSpPr>
          <p:cNvPr id="49" name="Group 48">
            <a:extLst>
              <a:ext uri="{FF2B5EF4-FFF2-40B4-BE49-F238E27FC236}">
                <a16:creationId xmlns:a16="http://schemas.microsoft.com/office/drawing/2014/main" id="{51029B0E-0BF3-40C3-A58E-385CC4220B1C}"/>
              </a:ext>
            </a:extLst>
          </p:cNvPr>
          <p:cNvGrpSpPr/>
          <p:nvPr/>
        </p:nvGrpSpPr>
        <p:grpSpPr>
          <a:xfrm>
            <a:off x="7772400" y="2377440"/>
            <a:ext cx="3657600" cy="3657599"/>
            <a:chOff x="7589520" y="2286000"/>
            <a:chExt cx="3657600" cy="3657599"/>
          </a:xfrm>
        </p:grpSpPr>
        <p:sp>
          <p:nvSpPr>
            <p:cNvPr id="11" name="Partial Circle 10">
              <a:extLst>
                <a:ext uri="{FF2B5EF4-FFF2-40B4-BE49-F238E27FC236}">
                  <a16:creationId xmlns:a16="http://schemas.microsoft.com/office/drawing/2014/main" id="{13486278-487D-4C79-9368-F038F66E573E}"/>
                </a:ext>
              </a:extLst>
            </p:cNvPr>
            <p:cNvSpPr>
              <a:spLocks noChangeAspect="1"/>
            </p:cNvSpPr>
            <p:nvPr/>
          </p:nvSpPr>
          <p:spPr>
            <a:xfrm rot="10800000" flipV="1">
              <a:off x="7589520" y="2286000"/>
              <a:ext cx="3657600" cy="3657599"/>
            </a:xfrm>
            <a:prstGeom prst="pie">
              <a:avLst>
                <a:gd name="adj1" fmla="val 15896577"/>
                <a:gd name="adj2" fmla="val 19818575"/>
              </a:avLst>
            </a:prstGeom>
            <a:solidFill>
              <a:srgbClr val="A5A5A5"/>
            </a:solidFill>
            <a:ln w="6350">
              <a:solidFill>
                <a:schemeClr val="bg1">
                  <a:alpha val="5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46" name="TextBox 45">
              <a:extLst>
                <a:ext uri="{FF2B5EF4-FFF2-40B4-BE49-F238E27FC236}">
                  <a16:creationId xmlns:a16="http://schemas.microsoft.com/office/drawing/2014/main" id="{C09646A5-A59D-47A5-A08C-F025AAE30E34}"/>
                </a:ext>
              </a:extLst>
            </p:cNvPr>
            <p:cNvSpPr txBox="1"/>
            <p:nvPr/>
          </p:nvSpPr>
          <p:spPr>
            <a:xfrm>
              <a:off x="8369429" y="2827073"/>
              <a:ext cx="1032713" cy="461665"/>
            </a:xfrm>
            <a:prstGeom prst="rect">
              <a:avLst/>
            </a:prstGeom>
            <a:noFill/>
          </p:spPr>
          <p:txBody>
            <a:bodyPr wrap="square" rtlCol="0">
              <a:spAutoFit/>
            </a:bodyPr>
            <a:lstStyle/>
            <a:p>
              <a:pPr algn="ctr"/>
              <a:r>
                <a:rPr lang="en-US" sz="2400" b="1" dirty="0">
                  <a:solidFill>
                    <a:schemeClr val="bg1"/>
                  </a:solidFill>
                  <a:latin typeface="Lato"/>
                </a:rPr>
                <a:t>14%</a:t>
              </a:r>
            </a:p>
          </p:txBody>
        </p:sp>
      </p:grpSp>
    </p:spTree>
    <p:extLst>
      <p:ext uri="{BB962C8B-B14F-4D97-AF65-F5344CB8AC3E}">
        <p14:creationId xmlns:p14="http://schemas.microsoft.com/office/powerpoint/2010/main" val="285512004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wipe(right)">
                                      <p:cBhvr>
                                        <p:cTn id="7" dur="500"/>
                                        <p:tgtEl>
                                          <p:spTgt spid="27"/>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28">
                                            <p:txEl>
                                              <p:pRg st="0" end="0"/>
                                            </p:txEl>
                                          </p:spTgt>
                                        </p:tgtEl>
                                        <p:attrNameLst>
                                          <p:attrName>style.visibility</p:attrName>
                                        </p:attrNameLst>
                                      </p:cBhvr>
                                      <p:to>
                                        <p:strVal val="visible"/>
                                      </p:to>
                                    </p:set>
                                    <p:animEffect transition="in" filter="fade">
                                      <p:cBhvr>
                                        <p:cTn id="11" dur="500"/>
                                        <p:tgtEl>
                                          <p:spTgt spid="28">
                                            <p:txEl>
                                              <p:pRg st="0" end="0"/>
                                            </p:txEl>
                                          </p:spTgt>
                                        </p:tgtEl>
                                      </p:cBhvr>
                                    </p:animEffect>
                                    <p:anim calcmode="lin" valueType="num">
                                      <p:cBhvr>
                                        <p:cTn id="12" dur="500" fill="hold"/>
                                        <p:tgtEl>
                                          <p:spTgt spid="28">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28">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42" presetClass="entr" presetSubtype="0" fill="hold" grpId="0" nodeType="afterEffect">
                                  <p:stCondLst>
                                    <p:cond delay="0"/>
                                  </p:stCondLst>
                                  <p:childTnLst>
                                    <p:set>
                                      <p:cBhvr>
                                        <p:cTn id="16" dur="1" fill="hold">
                                          <p:stCondLst>
                                            <p:cond delay="0"/>
                                          </p:stCondLst>
                                        </p:cTn>
                                        <p:tgtEl>
                                          <p:spTgt spid="28">
                                            <p:txEl>
                                              <p:pRg st="1" end="1"/>
                                            </p:txEl>
                                          </p:spTgt>
                                        </p:tgtEl>
                                        <p:attrNameLst>
                                          <p:attrName>style.visibility</p:attrName>
                                        </p:attrNameLst>
                                      </p:cBhvr>
                                      <p:to>
                                        <p:strVal val="visible"/>
                                      </p:to>
                                    </p:set>
                                    <p:animEffect transition="in" filter="fade">
                                      <p:cBhvr>
                                        <p:cTn id="17" dur="500"/>
                                        <p:tgtEl>
                                          <p:spTgt spid="28">
                                            <p:txEl>
                                              <p:pRg st="1" end="1"/>
                                            </p:txEl>
                                          </p:spTgt>
                                        </p:tgtEl>
                                      </p:cBhvr>
                                    </p:animEffect>
                                    <p:anim calcmode="lin" valueType="num">
                                      <p:cBhvr>
                                        <p:cTn id="18" dur="500" fill="hold"/>
                                        <p:tgtEl>
                                          <p:spTgt spid="28">
                                            <p:txEl>
                                              <p:pRg st="1" end="1"/>
                                            </p:txEl>
                                          </p:spTgt>
                                        </p:tgtEl>
                                        <p:attrNameLst>
                                          <p:attrName>ppt_x</p:attrName>
                                        </p:attrNameLst>
                                      </p:cBhvr>
                                      <p:tavLst>
                                        <p:tav tm="0">
                                          <p:val>
                                            <p:strVal val="#ppt_x"/>
                                          </p:val>
                                        </p:tav>
                                        <p:tav tm="100000">
                                          <p:val>
                                            <p:strVal val="#ppt_x"/>
                                          </p:val>
                                        </p:tav>
                                      </p:tavLst>
                                    </p:anim>
                                    <p:anim calcmode="lin" valueType="num">
                                      <p:cBhvr>
                                        <p:cTn id="19" dur="500" fill="hold"/>
                                        <p:tgtEl>
                                          <p:spTgt spid="28">
                                            <p:txEl>
                                              <p:pRg st="1" end="1"/>
                                            </p:txEl>
                                          </p:spTgt>
                                        </p:tgtEl>
                                        <p:attrNameLst>
                                          <p:attrName>ppt_y</p:attrName>
                                        </p:attrNameLst>
                                      </p:cBhvr>
                                      <p:tavLst>
                                        <p:tav tm="0">
                                          <p:val>
                                            <p:strVal val="#ppt_y+.1"/>
                                          </p:val>
                                        </p:tav>
                                        <p:tav tm="100000">
                                          <p:val>
                                            <p:strVal val="#ppt_y"/>
                                          </p:val>
                                        </p:tav>
                                      </p:tavLst>
                                    </p:anim>
                                  </p:childTnLst>
                                </p:cTn>
                              </p:par>
                            </p:childTnLst>
                          </p:cTn>
                        </p:par>
                        <p:par>
                          <p:cTn id="20" fill="hold">
                            <p:stCondLst>
                              <p:cond delay="1500"/>
                            </p:stCondLst>
                            <p:childTnLst>
                              <p:par>
                                <p:cTn id="21" presetID="42" presetClass="entr" presetSubtype="0" fill="hold" grpId="0" nodeType="afterEffect">
                                  <p:stCondLst>
                                    <p:cond delay="0"/>
                                  </p:stCondLst>
                                  <p:childTnLst>
                                    <p:set>
                                      <p:cBhvr>
                                        <p:cTn id="22" dur="1" fill="hold">
                                          <p:stCondLst>
                                            <p:cond delay="0"/>
                                          </p:stCondLst>
                                        </p:cTn>
                                        <p:tgtEl>
                                          <p:spTgt spid="23"/>
                                        </p:tgtEl>
                                        <p:attrNameLst>
                                          <p:attrName>style.visibility</p:attrName>
                                        </p:attrNameLst>
                                      </p:cBhvr>
                                      <p:to>
                                        <p:strVal val="visible"/>
                                      </p:to>
                                    </p:set>
                                    <p:animEffect transition="in" filter="fade">
                                      <p:cBhvr>
                                        <p:cTn id="23" dur="1000"/>
                                        <p:tgtEl>
                                          <p:spTgt spid="23"/>
                                        </p:tgtEl>
                                      </p:cBhvr>
                                    </p:animEffect>
                                    <p:anim calcmode="lin" valueType="num">
                                      <p:cBhvr>
                                        <p:cTn id="24" dur="1000" fill="hold"/>
                                        <p:tgtEl>
                                          <p:spTgt spid="23"/>
                                        </p:tgtEl>
                                        <p:attrNameLst>
                                          <p:attrName>ppt_x</p:attrName>
                                        </p:attrNameLst>
                                      </p:cBhvr>
                                      <p:tavLst>
                                        <p:tav tm="0">
                                          <p:val>
                                            <p:strVal val="#ppt_x"/>
                                          </p:val>
                                        </p:tav>
                                        <p:tav tm="100000">
                                          <p:val>
                                            <p:strVal val="#ppt_x"/>
                                          </p:val>
                                        </p:tav>
                                      </p:tavLst>
                                    </p:anim>
                                    <p:anim calcmode="lin" valueType="num">
                                      <p:cBhvr>
                                        <p:cTn id="25" dur="1000" fill="hold"/>
                                        <p:tgtEl>
                                          <p:spTgt spid="23"/>
                                        </p:tgtEl>
                                        <p:attrNameLst>
                                          <p:attrName>ppt_y</p:attrName>
                                        </p:attrNameLst>
                                      </p:cBhvr>
                                      <p:tavLst>
                                        <p:tav tm="0">
                                          <p:val>
                                            <p:strVal val="#ppt_y+.1"/>
                                          </p:val>
                                        </p:tav>
                                        <p:tav tm="100000">
                                          <p:val>
                                            <p:strVal val="#ppt_y"/>
                                          </p:val>
                                        </p:tav>
                                      </p:tavLst>
                                    </p:anim>
                                  </p:childTnLst>
                                </p:cTn>
                              </p:par>
                              <p:par>
                                <p:cTn id="26" presetID="42" presetClass="entr" presetSubtype="0" fill="hold" nodeType="withEffect">
                                  <p:stCondLst>
                                    <p:cond delay="0"/>
                                  </p:stCondLst>
                                  <p:childTnLst>
                                    <p:set>
                                      <p:cBhvr>
                                        <p:cTn id="27" dur="1" fill="hold">
                                          <p:stCondLst>
                                            <p:cond delay="0"/>
                                          </p:stCondLst>
                                        </p:cTn>
                                        <p:tgtEl>
                                          <p:spTgt spid="54"/>
                                        </p:tgtEl>
                                        <p:attrNameLst>
                                          <p:attrName>style.visibility</p:attrName>
                                        </p:attrNameLst>
                                      </p:cBhvr>
                                      <p:to>
                                        <p:strVal val="visible"/>
                                      </p:to>
                                    </p:set>
                                    <p:animEffect transition="in" filter="fade">
                                      <p:cBhvr>
                                        <p:cTn id="28" dur="1000"/>
                                        <p:tgtEl>
                                          <p:spTgt spid="54"/>
                                        </p:tgtEl>
                                      </p:cBhvr>
                                    </p:animEffect>
                                    <p:anim calcmode="lin" valueType="num">
                                      <p:cBhvr>
                                        <p:cTn id="29" dur="1000" fill="hold"/>
                                        <p:tgtEl>
                                          <p:spTgt spid="54"/>
                                        </p:tgtEl>
                                        <p:attrNameLst>
                                          <p:attrName>ppt_x</p:attrName>
                                        </p:attrNameLst>
                                      </p:cBhvr>
                                      <p:tavLst>
                                        <p:tav tm="0">
                                          <p:val>
                                            <p:strVal val="#ppt_x"/>
                                          </p:val>
                                        </p:tav>
                                        <p:tav tm="100000">
                                          <p:val>
                                            <p:strVal val="#ppt_x"/>
                                          </p:val>
                                        </p:tav>
                                      </p:tavLst>
                                    </p:anim>
                                    <p:anim calcmode="lin" valueType="num">
                                      <p:cBhvr>
                                        <p:cTn id="30" dur="1000" fill="hold"/>
                                        <p:tgtEl>
                                          <p:spTgt spid="54"/>
                                        </p:tgtEl>
                                        <p:attrNameLst>
                                          <p:attrName>ppt_y</p:attrName>
                                        </p:attrNameLst>
                                      </p:cBhvr>
                                      <p:tavLst>
                                        <p:tav tm="0">
                                          <p:val>
                                            <p:strVal val="#ppt_y+.1"/>
                                          </p:val>
                                        </p:tav>
                                        <p:tav tm="100000">
                                          <p:val>
                                            <p:strVal val="#ppt_y"/>
                                          </p:val>
                                        </p:tav>
                                      </p:tavLst>
                                    </p:anim>
                                  </p:childTnLst>
                                </p:cTn>
                              </p:par>
                              <p:par>
                                <p:cTn id="31" presetID="42" presetClass="entr" presetSubtype="0" fill="hold" nodeType="withEffect">
                                  <p:stCondLst>
                                    <p:cond delay="0"/>
                                  </p:stCondLst>
                                  <p:childTnLst>
                                    <p:set>
                                      <p:cBhvr>
                                        <p:cTn id="32" dur="1" fill="hold">
                                          <p:stCondLst>
                                            <p:cond delay="0"/>
                                          </p:stCondLst>
                                        </p:cTn>
                                        <p:tgtEl>
                                          <p:spTgt spid="55"/>
                                        </p:tgtEl>
                                        <p:attrNameLst>
                                          <p:attrName>style.visibility</p:attrName>
                                        </p:attrNameLst>
                                      </p:cBhvr>
                                      <p:to>
                                        <p:strVal val="visible"/>
                                      </p:to>
                                    </p:set>
                                    <p:animEffect transition="in" filter="fade">
                                      <p:cBhvr>
                                        <p:cTn id="33" dur="1000"/>
                                        <p:tgtEl>
                                          <p:spTgt spid="55"/>
                                        </p:tgtEl>
                                      </p:cBhvr>
                                    </p:animEffect>
                                    <p:anim calcmode="lin" valueType="num">
                                      <p:cBhvr>
                                        <p:cTn id="34" dur="1000" fill="hold"/>
                                        <p:tgtEl>
                                          <p:spTgt spid="55"/>
                                        </p:tgtEl>
                                        <p:attrNameLst>
                                          <p:attrName>ppt_x</p:attrName>
                                        </p:attrNameLst>
                                      </p:cBhvr>
                                      <p:tavLst>
                                        <p:tav tm="0">
                                          <p:val>
                                            <p:strVal val="#ppt_x"/>
                                          </p:val>
                                        </p:tav>
                                        <p:tav tm="100000">
                                          <p:val>
                                            <p:strVal val="#ppt_x"/>
                                          </p:val>
                                        </p:tav>
                                      </p:tavLst>
                                    </p:anim>
                                    <p:anim calcmode="lin" valueType="num">
                                      <p:cBhvr>
                                        <p:cTn id="35" dur="1000" fill="hold"/>
                                        <p:tgtEl>
                                          <p:spTgt spid="55"/>
                                        </p:tgtEl>
                                        <p:attrNameLst>
                                          <p:attrName>ppt_y</p:attrName>
                                        </p:attrNameLst>
                                      </p:cBhvr>
                                      <p:tavLst>
                                        <p:tav tm="0">
                                          <p:val>
                                            <p:strVal val="#ppt_y+.1"/>
                                          </p:val>
                                        </p:tav>
                                        <p:tav tm="100000">
                                          <p:val>
                                            <p:strVal val="#ppt_y"/>
                                          </p:val>
                                        </p:tav>
                                      </p:tavLst>
                                    </p:anim>
                                  </p:childTnLst>
                                </p:cTn>
                              </p:par>
                              <p:par>
                                <p:cTn id="36" presetID="42" presetClass="entr" presetSubtype="0" fill="hold" nodeType="withEffect">
                                  <p:stCondLst>
                                    <p:cond delay="0"/>
                                  </p:stCondLst>
                                  <p:childTnLst>
                                    <p:set>
                                      <p:cBhvr>
                                        <p:cTn id="37" dur="1" fill="hold">
                                          <p:stCondLst>
                                            <p:cond delay="0"/>
                                          </p:stCondLst>
                                        </p:cTn>
                                        <p:tgtEl>
                                          <p:spTgt spid="56"/>
                                        </p:tgtEl>
                                        <p:attrNameLst>
                                          <p:attrName>style.visibility</p:attrName>
                                        </p:attrNameLst>
                                      </p:cBhvr>
                                      <p:to>
                                        <p:strVal val="visible"/>
                                      </p:to>
                                    </p:set>
                                    <p:animEffect transition="in" filter="fade">
                                      <p:cBhvr>
                                        <p:cTn id="38" dur="1000"/>
                                        <p:tgtEl>
                                          <p:spTgt spid="56"/>
                                        </p:tgtEl>
                                      </p:cBhvr>
                                    </p:animEffect>
                                    <p:anim calcmode="lin" valueType="num">
                                      <p:cBhvr>
                                        <p:cTn id="39" dur="1000" fill="hold"/>
                                        <p:tgtEl>
                                          <p:spTgt spid="56"/>
                                        </p:tgtEl>
                                        <p:attrNameLst>
                                          <p:attrName>ppt_x</p:attrName>
                                        </p:attrNameLst>
                                      </p:cBhvr>
                                      <p:tavLst>
                                        <p:tav tm="0">
                                          <p:val>
                                            <p:strVal val="#ppt_x"/>
                                          </p:val>
                                        </p:tav>
                                        <p:tav tm="100000">
                                          <p:val>
                                            <p:strVal val="#ppt_x"/>
                                          </p:val>
                                        </p:tav>
                                      </p:tavLst>
                                    </p:anim>
                                    <p:anim calcmode="lin" valueType="num">
                                      <p:cBhvr>
                                        <p:cTn id="40" dur="1000" fill="hold"/>
                                        <p:tgtEl>
                                          <p:spTgt spid="56"/>
                                        </p:tgtEl>
                                        <p:attrNameLst>
                                          <p:attrName>ppt_y</p:attrName>
                                        </p:attrNameLst>
                                      </p:cBhvr>
                                      <p:tavLst>
                                        <p:tav tm="0">
                                          <p:val>
                                            <p:strVal val="#ppt_y+.1"/>
                                          </p:val>
                                        </p:tav>
                                        <p:tav tm="100000">
                                          <p:val>
                                            <p:strVal val="#ppt_y"/>
                                          </p:val>
                                        </p:tav>
                                      </p:tavLst>
                                    </p:anim>
                                  </p:childTnLst>
                                </p:cTn>
                              </p:par>
                            </p:childTnLst>
                          </p:cTn>
                        </p:par>
                        <p:par>
                          <p:cTn id="41" fill="hold">
                            <p:stCondLst>
                              <p:cond delay="2500"/>
                            </p:stCondLst>
                            <p:childTnLst>
                              <p:par>
                                <p:cTn id="42" presetID="9" presetClass="entr" presetSubtype="0" fill="hold" nodeType="afterEffect">
                                  <p:stCondLst>
                                    <p:cond delay="0"/>
                                  </p:stCondLst>
                                  <p:childTnLst>
                                    <p:set>
                                      <p:cBhvr>
                                        <p:cTn id="43" dur="1" fill="hold">
                                          <p:stCondLst>
                                            <p:cond delay="0"/>
                                          </p:stCondLst>
                                        </p:cTn>
                                        <p:tgtEl>
                                          <p:spTgt spid="48"/>
                                        </p:tgtEl>
                                        <p:attrNameLst>
                                          <p:attrName>style.visibility</p:attrName>
                                        </p:attrNameLst>
                                      </p:cBhvr>
                                      <p:to>
                                        <p:strVal val="visible"/>
                                      </p:to>
                                    </p:set>
                                    <p:animEffect transition="in" filter="dissolve">
                                      <p:cBhvr>
                                        <p:cTn id="44" dur="1000"/>
                                        <p:tgtEl>
                                          <p:spTgt spid="48"/>
                                        </p:tgtEl>
                                      </p:cBhvr>
                                    </p:animEffect>
                                  </p:childTnLst>
                                </p:cTn>
                              </p:par>
                            </p:childTnLst>
                          </p:cTn>
                        </p:par>
                        <p:par>
                          <p:cTn id="45" fill="hold">
                            <p:stCondLst>
                              <p:cond delay="3500"/>
                            </p:stCondLst>
                            <p:childTnLst>
                              <p:par>
                                <p:cTn id="46" presetID="42" presetClass="entr" presetSubtype="0" fill="hold" nodeType="afterEffect">
                                  <p:stCondLst>
                                    <p:cond delay="0"/>
                                  </p:stCondLst>
                                  <p:childTnLst>
                                    <p:set>
                                      <p:cBhvr>
                                        <p:cTn id="47" dur="1" fill="hold">
                                          <p:stCondLst>
                                            <p:cond delay="0"/>
                                          </p:stCondLst>
                                        </p:cTn>
                                        <p:tgtEl>
                                          <p:spTgt spid="53"/>
                                        </p:tgtEl>
                                        <p:attrNameLst>
                                          <p:attrName>style.visibility</p:attrName>
                                        </p:attrNameLst>
                                      </p:cBhvr>
                                      <p:to>
                                        <p:strVal val="visible"/>
                                      </p:to>
                                    </p:set>
                                    <p:animEffect transition="in" filter="fade">
                                      <p:cBhvr>
                                        <p:cTn id="48" dur="1000"/>
                                        <p:tgtEl>
                                          <p:spTgt spid="53"/>
                                        </p:tgtEl>
                                      </p:cBhvr>
                                    </p:animEffect>
                                    <p:anim calcmode="lin" valueType="num">
                                      <p:cBhvr>
                                        <p:cTn id="49" dur="1000" fill="hold"/>
                                        <p:tgtEl>
                                          <p:spTgt spid="53"/>
                                        </p:tgtEl>
                                        <p:attrNameLst>
                                          <p:attrName>ppt_x</p:attrName>
                                        </p:attrNameLst>
                                      </p:cBhvr>
                                      <p:tavLst>
                                        <p:tav tm="0">
                                          <p:val>
                                            <p:strVal val="#ppt_x"/>
                                          </p:val>
                                        </p:tav>
                                        <p:tav tm="100000">
                                          <p:val>
                                            <p:strVal val="#ppt_x"/>
                                          </p:val>
                                        </p:tav>
                                      </p:tavLst>
                                    </p:anim>
                                    <p:anim calcmode="lin" valueType="num">
                                      <p:cBhvr>
                                        <p:cTn id="50" dur="1000" fill="hold"/>
                                        <p:tgtEl>
                                          <p:spTgt spid="53"/>
                                        </p:tgtEl>
                                        <p:attrNameLst>
                                          <p:attrName>ppt_y</p:attrName>
                                        </p:attrNameLst>
                                      </p:cBhvr>
                                      <p:tavLst>
                                        <p:tav tm="0">
                                          <p:val>
                                            <p:strVal val="#ppt_y+.1"/>
                                          </p:val>
                                        </p:tav>
                                        <p:tav tm="100000">
                                          <p:val>
                                            <p:strVal val="#ppt_y"/>
                                          </p:val>
                                        </p:tav>
                                      </p:tavLst>
                                    </p:anim>
                                  </p:childTnLst>
                                </p:cTn>
                              </p:par>
                              <p:par>
                                <p:cTn id="51" presetID="42" presetClass="entr" presetSubtype="0" fill="hold" nodeType="withEffect">
                                  <p:stCondLst>
                                    <p:cond delay="250"/>
                                  </p:stCondLst>
                                  <p:childTnLst>
                                    <p:set>
                                      <p:cBhvr>
                                        <p:cTn id="52" dur="1" fill="hold">
                                          <p:stCondLst>
                                            <p:cond delay="0"/>
                                          </p:stCondLst>
                                        </p:cTn>
                                        <p:tgtEl>
                                          <p:spTgt spid="3"/>
                                        </p:tgtEl>
                                        <p:attrNameLst>
                                          <p:attrName>style.visibility</p:attrName>
                                        </p:attrNameLst>
                                      </p:cBhvr>
                                      <p:to>
                                        <p:strVal val="visible"/>
                                      </p:to>
                                    </p:set>
                                    <p:animEffect transition="in" filter="fade">
                                      <p:cBhvr>
                                        <p:cTn id="53" dur="1000"/>
                                        <p:tgtEl>
                                          <p:spTgt spid="3"/>
                                        </p:tgtEl>
                                      </p:cBhvr>
                                    </p:animEffect>
                                    <p:anim calcmode="lin" valueType="num">
                                      <p:cBhvr>
                                        <p:cTn id="54" dur="1000" fill="hold"/>
                                        <p:tgtEl>
                                          <p:spTgt spid="3"/>
                                        </p:tgtEl>
                                        <p:attrNameLst>
                                          <p:attrName>ppt_x</p:attrName>
                                        </p:attrNameLst>
                                      </p:cBhvr>
                                      <p:tavLst>
                                        <p:tav tm="0">
                                          <p:val>
                                            <p:strVal val="#ppt_x"/>
                                          </p:val>
                                        </p:tav>
                                        <p:tav tm="100000">
                                          <p:val>
                                            <p:strVal val="#ppt_x"/>
                                          </p:val>
                                        </p:tav>
                                      </p:tavLst>
                                    </p:anim>
                                    <p:anim calcmode="lin" valueType="num">
                                      <p:cBhvr>
                                        <p:cTn id="55" dur="1000" fill="hold"/>
                                        <p:tgtEl>
                                          <p:spTgt spid="3"/>
                                        </p:tgtEl>
                                        <p:attrNameLst>
                                          <p:attrName>ppt_y</p:attrName>
                                        </p:attrNameLst>
                                      </p:cBhvr>
                                      <p:tavLst>
                                        <p:tav tm="0">
                                          <p:val>
                                            <p:strVal val="#ppt_y+.1"/>
                                          </p:val>
                                        </p:tav>
                                        <p:tav tm="100000">
                                          <p:val>
                                            <p:strVal val="#ppt_y"/>
                                          </p:val>
                                        </p:tav>
                                      </p:tavLst>
                                    </p:anim>
                                  </p:childTnLst>
                                </p:cTn>
                              </p:par>
                              <p:par>
                                <p:cTn id="56" presetID="42" presetClass="entr" presetSubtype="0" fill="hold" nodeType="withEffect">
                                  <p:stCondLst>
                                    <p:cond delay="500"/>
                                  </p:stCondLst>
                                  <p:childTnLst>
                                    <p:set>
                                      <p:cBhvr>
                                        <p:cTn id="57" dur="1" fill="hold">
                                          <p:stCondLst>
                                            <p:cond delay="0"/>
                                          </p:stCondLst>
                                        </p:cTn>
                                        <p:tgtEl>
                                          <p:spTgt spid="57"/>
                                        </p:tgtEl>
                                        <p:attrNameLst>
                                          <p:attrName>style.visibility</p:attrName>
                                        </p:attrNameLst>
                                      </p:cBhvr>
                                      <p:to>
                                        <p:strVal val="visible"/>
                                      </p:to>
                                    </p:set>
                                    <p:animEffect transition="in" filter="fade">
                                      <p:cBhvr>
                                        <p:cTn id="58" dur="1000"/>
                                        <p:tgtEl>
                                          <p:spTgt spid="57"/>
                                        </p:tgtEl>
                                      </p:cBhvr>
                                    </p:animEffect>
                                    <p:anim calcmode="lin" valueType="num">
                                      <p:cBhvr>
                                        <p:cTn id="59" dur="1000" fill="hold"/>
                                        <p:tgtEl>
                                          <p:spTgt spid="57"/>
                                        </p:tgtEl>
                                        <p:attrNameLst>
                                          <p:attrName>ppt_x</p:attrName>
                                        </p:attrNameLst>
                                      </p:cBhvr>
                                      <p:tavLst>
                                        <p:tav tm="0">
                                          <p:val>
                                            <p:strVal val="#ppt_x"/>
                                          </p:val>
                                        </p:tav>
                                        <p:tav tm="100000">
                                          <p:val>
                                            <p:strVal val="#ppt_x"/>
                                          </p:val>
                                        </p:tav>
                                      </p:tavLst>
                                    </p:anim>
                                    <p:anim calcmode="lin" valueType="num">
                                      <p:cBhvr>
                                        <p:cTn id="60" dur="1000" fill="hold"/>
                                        <p:tgtEl>
                                          <p:spTgt spid="57"/>
                                        </p:tgtEl>
                                        <p:attrNameLst>
                                          <p:attrName>ppt_y</p:attrName>
                                        </p:attrNameLst>
                                      </p:cBhvr>
                                      <p:tavLst>
                                        <p:tav tm="0">
                                          <p:val>
                                            <p:strVal val="#ppt_y+.1"/>
                                          </p:val>
                                        </p:tav>
                                        <p:tav tm="100000">
                                          <p:val>
                                            <p:strVal val="#ppt_y"/>
                                          </p:val>
                                        </p:tav>
                                      </p:tavLst>
                                    </p:anim>
                                  </p:childTnLst>
                                </p:cTn>
                              </p:par>
                              <p:par>
                                <p:cTn id="61" presetID="42" presetClass="entr" presetSubtype="0" fill="hold" nodeType="withEffect">
                                  <p:stCondLst>
                                    <p:cond delay="750"/>
                                  </p:stCondLst>
                                  <p:childTnLst>
                                    <p:set>
                                      <p:cBhvr>
                                        <p:cTn id="62" dur="1" fill="hold">
                                          <p:stCondLst>
                                            <p:cond delay="0"/>
                                          </p:stCondLst>
                                        </p:cTn>
                                        <p:tgtEl>
                                          <p:spTgt spid="58"/>
                                        </p:tgtEl>
                                        <p:attrNameLst>
                                          <p:attrName>style.visibility</p:attrName>
                                        </p:attrNameLst>
                                      </p:cBhvr>
                                      <p:to>
                                        <p:strVal val="visible"/>
                                      </p:to>
                                    </p:set>
                                    <p:animEffect transition="in" filter="fade">
                                      <p:cBhvr>
                                        <p:cTn id="63" dur="1000"/>
                                        <p:tgtEl>
                                          <p:spTgt spid="58"/>
                                        </p:tgtEl>
                                      </p:cBhvr>
                                    </p:animEffect>
                                    <p:anim calcmode="lin" valueType="num">
                                      <p:cBhvr>
                                        <p:cTn id="64" dur="1000" fill="hold"/>
                                        <p:tgtEl>
                                          <p:spTgt spid="58"/>
                                        </p:tgtEl>
                                        <p:attrNameLst>
                                          <p:attrName>ppt_x</p:attrName>
                                        </p:attrNameLst>
                                      </p:cBhvr>
                                      <p:tavLst>
                                        <p:tav tm="0">
                                          <p:val>
                                            <p:strVal val="#ppt_x"/>
                                          </p:val>
                                        </p:tav>
                                        <p:tav tm="100000">
                                          <p:val>
                                            <p:strVal val="#ppt_x"/>
                                          </p:val>
                                        </p:tav>
                                      </p:tavLst>
                                    </p:anim>
                                    <p:anim calcmode="lin" valueType="num">
                                      <p:cBhvr>
                                        <p:cTn id="65" dur="1000" fill="hold"/>
                                        <p:tgtEl>
                                          <p:spTgt spid="58"/>
                                        </p:tgtEl>
                                        <p:attrNameLst>
                                          <p:attrName>ppt_y</p:attrName>
                                        </p:attrNameLst>
                                      </p:cBhvr>
                                      <p:tavLst>
                                        <p:tav tm="0">
                                          <p:val>
                                            <p:strVal val="#ppt_y+.1"/>
                                          </p:val>
                                        </p:tav>
                                        <p:tav tm="100000">
                                          <p:val>
                                            <p:strVal val="#ppt_y"/>
                                          </p:val>
                                        </p:tav>
                                      </p:tavLst>
                                    </p:anim>
                                  </p:childTnLst>
                                </p:cTn>
                              </p:par>
                            </p:childTnLst>
                          </p:cTn>
                        </p:par>
                        <p:par>
                          <p:cTn id="66" fill="hold">
                            <p:stCondLst>
                              <p:cond delay="5250"/>
                            </p:stCondLst>
                            <p:childTnLst>
                              <p:par>
                                <p:cTn id="67" presetID="9" presetClass="entr" presetSubtype="0" fill="hold" nodeType="afterEffect">
                                  <p:stCondLst>
                                    <p:cond delay="0"/>
                                  </p:stCondLst>
                                  <p:childTnLst>
                                    <p:set>
                                      <p:cBhvr>
                                        <p:cTn id="68" dur="1" fill="hold">
                                          <p:stCondLst>
                                            <p:cond delay="0"/>
                                          </p:stCondLst>
                                        </p:cTn>
                                        <p:tgtEl>
                                          <p:spTgt spid="50"/>
                                        </p:tgtEl>
                                        <p:attrNameLst>
                                          <p:attrName>style.visibility</p:attrName>
                                        </p:attrNameLst>
                                      </p:cBhvr>
                                      <p:to>
                                        <p:strVal val="visible"/>
                                      </p:to>
                                    </p:set>
                                    <p:animEffect transition="in" filter="dissolve">
                                      <p:cBhvr>
                                        <p:cTn id="69" dur="1000"/>
                                        <p:tgtEl>
                                          <p:spTgt spid="50"/>
                                        </p:tgtEl>
                                      </p:cBhvr>
                                    </p:animEffect>
                                  </p:childTnLst>
                                </p:cTn>
                              </p:par>
                            </p:childTnLst>
                          </p:cTn>
                        </p:par>
                        <p:par>
                          <p:cTn id="70" fill="hold">
                            <p:stCondLst>
                              <p:cond delay="6250"/>
                            </p:stCondLst>
                            <p:childTnLst>
                              <p:par>
                                <p:cTn id="71" presetID="42" presetClass="entr" presetSubtype="0" fill="hold" nodeType="afterEffect">
                                  <p:stCondLst>
                                    <p:cond delay="0"/>
                                  </p:stCondLst>
                                  <p:childTnLst>
                                    <p:set>
                                      <p:cBhvr>
                                        <p:cTn id="72" dur="1" fill="hold">
                                          <p:stCondLst>
                                            <p:cond delay="0"/>
                                          </p:stCondLst>
                                        </p:cTn>
                                        <p:tgtEl>
                                          <p:spTgt spid="51"/>
                                        </p:tgtEl>
                                        <p:attrNameLst>
                                          <p:attrName>style.visibility</p:attrName>
                                        </p:attrNameLst>
                                      </p:cBhvr>
                                      <p:to>
                                        <p:strVal val="visible"/>
                                      </p:to>
                                    </p:set>
                                    <p:animEffect transition="in" filter="fade">
                                      <p:cBhvr>
                                        <p:cTn id="73" dur="1000"/>
                                        <p:tgtEl>
                                          <p:spTgt spid="51"/>
                                        </p:tgtEl>
                                      </p:cBhvr>
                                    </p:animEffect>
                                    <p:anim calcmode="lin" valueType="num">
                                      <p:cBhvr>
                                        <p:cTn id="74" dur="1000" fill="hold"/>
                                        <p:tgtEl>
                                          <p:spTgt spid="51"/>
                                        </p:tgtEl>
                                        <p:attrNameLst>
                                          <p:attrName>ppt_x</p:attrName>
                                        </p:attrNameLst>
                                      </p:cBhvr>
                                      <p:tavLst>
                                        <p:tav tm="0">
                                          <p:val>
                                            <p:strVal val="#ppt_x"/>
                                          </p:val>
                                        </p:tav>
                                        <p:tav tm="100000">
                                          <p:val>
                                            <p:strVal val="#ppt_x"/>
                                          </p:val>
                                        </p:tav>
                                      </p:tavLst>
                                    </p:anim>
                                    <p:anim calcmode="lin" valueType="num">
                                      <p:cBhvr>
                                        <p:cTn id="75" dur="1000" fill="hold"/>
                                        <p:tgtEl>
                                          <p:spTgt spid="51"/>
                                        </p:tgtEl>
                                        <p:attrNameLst>
                                          <p:attrName>ppt_y</p:attrName>
                                        </p:attrNameLst>
                                      </p:cBhvr>
                                      <p:tavLst>
                                        <p:tav tm="0">
                                          <p:val>
                                            <p:strVal val="#ppt_y+.1"/>
                                          </p:val>
                                        </p:tav>
                                        <p:tav tm="100000">
                                          <p:val>
                                            <p:strVal val="#ppt_y"/>
                                          </p:val>
                                        </p:tav>
                                      </p:tavLst>
                                    </p:anim>
                                  </p:childTnLst>
                                </p:cTn>
                              </p:par>
                              <p:par>
                                <p:cTn id="76" presetID="42" presetClass="entr" presetSubtype="0" fill="hold" nodeType="withEffect">
                                  <p:stCondLst>
                                    <p:cond delay="250"/>
                                  </p:stCondLst>
                                  <p:childTnLst>
                                    <p:set>
                                      <p:cBhvr>
                                        <p:cTn id="77" dur="1" fill="hold">
                                          <p:stCondLst>
                                            <p:cond delay="0"/>
                                          </p:stCondLst>
                                        </p:cTn>
                                        <p:tgtEl>
                                          <p:spTgt spid="4"/>
                                        </p:tgtEl>
                                        <p:attrNameLst>
                                          <p:attrName>style.visibility</p:attrName>
                                        </p:attrNameLst>
                                      </p:cBhvr>
                                      <p:to>
                                        <p:strVal val="visible"/>
                                      </p:to>
                                    </p:set>
                                    <p:animEffect transition="in" filter="fade">
                                      <p:cBhvr>
                                        <p:cTn id="78" dur="1000"/>
                                        <p:tgtEl>
                                          <p:spTgt spid="4"/>
                                        </p:tgtEl>
                                      </p:cBhvr>
                                    </p:animEffect>
                                    <p:anim calcmode="lin" valueType="num">
                                      <p:cBhvr>
                                        <p:cTn id="79" dur="1000" fill="hold"/>
                                        <p:tgtEl>
                                          <p:spTgt spid="4"/>
                                        </p:tgtEl>
                                        <p:attrNameLst>
                                          <p:attrName>ppt_x</p:attrName>
                                        </p:attrNameLst>
                                      </p:cBhvr>
                                      <p:tavLst>
                                        <p:tav tm="0">
                                          <p:val>
                                            <p:strVal val="#ppt_x"/>
                                          </p:val>
                                        </p:tav>
                                        <p:tav tm="100000">
                                          <p:val>
                                            <p:strVal val="#ppt_x"/>
                                          </p:val>
                                        </p:tav>
                                      </p:tavLst>
                                    </p:anim>
                                    <p:anim calcmode="lin" valueType="num">
                                      <p:cBhvr>
                                        <p:cTn id="80" dur="1000" fill="hold"/>
                                        <p:tgtEl>
                                          <p:spTgt spid="4"/>
                                        </p:tgtEl>
                                        <p:attrNameLst>
                                          <p:attrName>ppt_y</p:attrName>
                                        </p:attrNameLst>
                                      </p:cBhvr>
                                      <p:tavLst>
                                        <p:tav tm="0">
                                          <p:val>
                                            <p:strVal val="#ppt_y+.1"/>
                                          </p:val>
                                        </p:tav>
                                        <p:tav tm="100000">
                                          <p:val>
                                            <p:strVal val="#ppt_y"/>
                                          </p:val>
                                        </p:tav>
                                      </p:tavLst>
                                    </p:anim>
                                  </p:childTnLst>
                                </p:cTn>
                              </p:par>
                              <p:par>
                                <p:cTn id="81" presetID="42" presetClass="entr" presetSubtype="0" fill="hold" nodeType="withEffect">
                                  <p:stCondLst>
                                    <p:cond delay="500"/>
                                  </p:stCondLst>
                                  <p:childTnLst>
                                    <p:set>
                                      <p:cBhvr>
                                        <p:cTn id="82" dur="1" fill="hold">
                                          <p:stCondLst>
                                            <p:cond delay="0"/>
                                          </p:stCondLst>
                                        </p:cTn>
                                        <p:tgtEl>
                                          <p:spTgt spid="59"/>
                                        </p:tgtEl>
                                        <p:attrNameLst>
                                          <p:attrName>style.visibility</p:attrName>
                                        </p:attrNameLst>
                                      </p:cBhvr>
                                      <p:to>
                                        <p:strVal val="visible"/>
                                      </p:to>
                                    </p:set>
                                    <p:animEffect transition="in" filter="fade">
                                      <p:cBhvr>
                                        <p:cTn id="83" dur="1000"/>
                                        <p:tgtEl>
                                          <p:spTgt spid="59"/>
                                        </p:tgtEl>
                                      </p:cBhvr>
                                    </p:animEffect>
                                    <p:anim calcmode="lin" valueType="num">
                                      <p:cBhvr>
                                        <p:cTn id="84" dur="1000" fill="hold"/>
                                        <p:tgtEl>
                                          <p:spTgt spid="59"/>
                                        </p:tgtEl>
                                        <p:attrNameLst>
                                          <p:attrName>ppt_x</p:attrName>
                                        </p:attrNameLst>
                                      </p:cBhvr>
                                      <p:tavLst>
                                        <p:tav tm="0">
                                          <p:val>
                                            <p:strVal val="#ppt_x"/>
                                          </p:val>
                                        </p:tav>
                                        <p:tav tm="100000">
                                          <p:val>
                                            <p:strVal val="#ppt_x"/>
                                          </p:val>
                                        </p:tav>
                                      </p:tavLst>
                                    </p:anim>
                                    <p:anim calcmode="lin" valueType="num">
                                      <p:cBhvr>
                                        <p:cTn id="85" dur="1000" fill="hold"/>
                                        <p:tgtEl>
                                          <p:spTgt spid="59"/>
                                        </p:tgtEl>
                                        <p:attrNameLst>
                                          <p:attrName>ppt_y</p:attrName>
                                        </p:attrNameLst>
                                      </p:cBhvr>
                                      <p:tavLst>
                                        <p:tav tm="0">
                                          <p:val>
                                            <p:strVal val="#ppt_y+.1"/>
                                          </p:val>
                                        </p:tav>
                                        <p:tav tm="100000">
                                          <p:val>
                                            <p:strVal val="#ppt_y"/>
                                          </p:val>
                                        </p:tav>
                                      </p:tavLst>
                                    </p:anim>
                                  </p:childTnLst>
                                </p:cTn>
                              </p:par>
                              <p:par>
                                <p:cTn id="86" presetID="42" presetClass="entr" presetSubtype="0" fill="hold" nodeType="withEffect">
                                  <p:stCondLst>
                                    <p:cond delay="750"/>
                                  </p:stCondLst>
                                  <p:childTnLst>
                                    <p:set>
                                      <p:cBhvr>
                                        <p:cTn id="87" dur="1" fill="hold">
                                          <p:stCondLst>
                                            <p:cond delay="0"/>
                                          </p:stCondLst>
                                        </p:cTn>
                                        <p:tgtEl>
                                          <p:spTgt spid="60"/>
                                        </p:tgtEl>
                                        <p:attrNameLst>
                                          <p:attrName>style.visibility</p:attrName>
                                        </p:attrNameLst>
                                      </p:cBhvr>
                                      <p:to>
                                        <p:strVal val="visible"/>
                                      </p:to>
                                    </p:set>
                                    <p:animEffect transition="in" filter="fade">
                                      <p:cBhvr>
                                        <p:cTn id="88" dur="1000"/>
                                        <p:tgtEl>
                                          <p:spTgt spid="60"/>
                                        </p:tgtEl>
                                      </p:cBhvr>
                                    </p:animEffect>
                                    <p:anim calcmode="lin" valueType="num">
                                      <p:cBhvr>
                                        <p:cTn id="89" dur="1000" fill="hold"/>
                                        <p:tgtEl>
                                          <p:spTgt spid="60"/>
                                        </p:tgtEl>
                                        <p:attrNameLst>
                                          <p:attrName>ppt_x</p:attrName>
                                        </p:attrNameLst>
                                      </p:cBhvr>
                                      <p:tavLst>
                                        <p:tav tm="0">
                                          <p:val>
                                            <p:strVal val="#ppt_x"/>
                                          </p:val>
                                        </p:tav>
                                        <p:tav tm="100000">
                                          <p:val>
                                            <p:strVal val="#ppt_x"/>
                                          </p:val>
                                        </p:tav>
                                      </p:tavLst>
                                    </p:anim>
                                    <p:anim calcmode="lin" valueType="num">
                                      <p:cBhvr>
                                        <p:cTn id="90" dur="1000" fill="hold"/>
                                        <p:tgtEl>
                                          <p:spTgt spid="60"/>
                                        </p:tgtEl>
                                        <p:attrNameLst>
                                          <p:attrName>ppt_y</p:attrName>
                                        </p:attrNameLst>
                                      </p:cBhvr>
                                      <p:tavLst>
                                        <p:tav tm="0">
                                          <p:val>
                                            <p:strVal val="#ppt_y+.1"/>
                                          </p:val>
                                        </p:tav>
                                        <p:tav tm="100000">
                                          <p:val>
                                            <p:strVal val="#ppt_y"/>
                                          </p:val>
                                        </p:tav>
                                      </p:tavLst>
                                    </p:anim>
                                  </p:childTnLst>
                                </p:cTn>
                              </p:par>
                            </p:childTnLst>
                          </p:cTn>
                        </p:par>
                        <p:par>
                          <p:cTn id="91" fill="hold">
                            <p:stCondLst>
                              <p:cond delay="8000"/>
                            </p:stCondLst>
                            <p:childTnLst>
                              <p:par>
                                <p:cTn id="92" presetID="9" presetClass="entr" presetSubtype="0" fill="hold" nodeType="afterEffect">
                                  <p:stCondLst>
                                    <p:cond delay="0"/>
                                  </p:stCondLst>
                                  <p:childTnLst>
                                    <p:set>
                                      <p:cBhvr>
                                        <p:cTn id="93" dur="1" fill="hold">
                                          <p:stCondLst>
                                            <p:cond delay="0"/>
                                          </p:stCondLst>
                                        </p:cTn>
                                        <p:tgtEl>
                                          <p:spTgt spid="49"/>
                                        </p:tgtEl>
                                        <p:attrNameLst>
                                          <p:attrName>style.visibility</p:attrName>
                                        </p:attrNameLst>
                                      </p:cBhvr>
                                      <p:to>
                                        <p:strVal val="visible"/>
                                      </p:to>
                                    </p:set>
                                    <p:animEffect transition="in" filter="dissolve">
                                      <p:cBhvr>
                                        <p:cTn id="94" dur="1000"/>
                                        <p:tgtEl>
                                          <p:spTgt spid="49"/>
                                        </p:tgtEl>
                                      </p:cBhvr>
                                    </p:animEffect>
                                  </p:childTnLst>
                                </p:cTn>
                              </p:par>
                            </p:childTnLst>
                          </p:cTn>
                        </p:par>
                        <p:par>
                          <p:cTn id="95" fill="hold">
                            <p:stCondLst>
                              <p:cond delay="9000"/>
                            </p:stCondLst>
                            <p:childTnLst>
                              <p:par>
                                <p:cTn id="96" presetID="42" presetClass="entr" presetSubtype="0" fill="hold" nodeType="afterEffect">
                                  <p:stCondLst>
                                    <p:cond delay="0"/>
                                  </p:stCondLst>
                                  <p:childTnLst>
                                    <p:set>
                                      <p:cBhvr>
                                        <p:cTn id="97" dur="1" fill="hold">
                                          <p:stCondLst>
                                            <p:cond delay="0"/>
                                          </p:stCondLst>
                                        </p:cTn>
                                        <p:tgtEl>
                                          <p:spTgt spid="52"/>
                                        </p:tgtEl>
                                        <p:attrNameLst>
                                          <p:attrName>style.visibility</p:attrName>
                                        </p:attrNameLst>
                                      </p:cBhvr>
                                      <p:to>
                                        <p:strVal val="visible"/>
                                      </p:to>
                                    </p:set>
                                    <p:animEffect transition="in" filter="fade">
                                      <p:cBhvr>
                                        <p:cTn id="98" dur="1000"/>
                                        <p:tgtEl>
                                          <p:spTgt spid="52"/>
                                        </p:tgtEl>
                                      </p:cBhvr>
                                    </p:animEffect>
                                    <p:anim calcmode="lin" valueType="num">
                                      <p:cBhvr>
                                        <p:cTn id="99" dur="1000" fill="hold"/>
                                        <p:tgtEl>
                                          <p:spTgt spid="52"/>
                                        </p:tgtEl>
                                        <p:attrNameLst>
                                          <p:attrName>ppt_x</p:attrName>
                                        </p:attrNameLst>
                                      </p:cBhvr>
                                      <p:tavLst>
                                        <p:tav tm="0">
                                          <p:val>
                                            <p:strVal val="#ppt_x"/>
                                          </p:val>
                                        </p:tav>
                                        <p:tav tm="100000">
                                          <p:val>
                                            <p:strVal val="#ppt_x"/>
                                          </p:val>
                                        </p:tav>
                                      </p:tavLst>
                                    </p:anim>
                                    <p:anim calcmode="lin" valueType="num">
                                      <p:cBhvr>
                                        <p:cTn id="100" dur="1000" fill="hold"/>
                                        <p:tgtEl>
                                          <p:spTgt spid="52"/>
                                        </p:tgtEl>
                                        <p:attrNameLst>
                                          <p:attrName>ppt_y</p:attrName>
                                        </p:attrNameLst>
                                      </p:cBhvr>
                                      <p:tavLst>
                                        <p:tav tm="0">
                                          <p:val>
                                            <p:strVal val="#ppt_y+.1"/>
                                          </p:val>
                                        </p:tav>
                                        <p:tav tm="100000">
                                          <p:val>
                                            <p:strVal val="#ppt_y"/>
                                          </p:val>
                                        </p:tav>
                                      </p:tavLst>
                                    </p:anim>
                                  </p:childTnLst>
                                </p:cTn>
                              </p:par>
                              <p:par>
                                <p:cTn id="101" presetID="42" presetClass="entr" presetSubtype="0" fill="hold" nodeType="withEffect">
                                  <p:stCondLst>
                                    <p:cond delay="250"/>
                                  </p:stCondLst>
                                  <p:childTnLst>
                                    <p:set>
                                      <p:cBhvr>
                                        <p:cTn id="102" dur="1" fill="hold">
                                          <p:stCondLst>
                                            <p:cond delay="0"/>
                                          </p:stCondLst>
                                        </p:cTn>
                                        <p:tgtEl>
                                          <p:spTgt spid="44"/>
                                        </p:tgtEl>
                                        <p:attrNameLst>
                                          <p:attrName>style.visibility</p:attrName>
                                        </p:attrNameLst>
                                      </p:cBhvr>
                                      <p:to>
                                        <p:strVal val="visible"/>
                                      </p:to>
                                    </p:set>
                                    <p:animEffect transition="in" filter="fade">
                                      <p:cBhvr>
                                        <p:cTn id="103" dur="1000"/>
                                        <p:tgtEl>
                                          <p:spTgt spid="44"/>
                                        </p:tgtEl>
                                      </p:cBhvr>
                                    </p:animEffect>
                                    <p:anim calcmode="lin" valueType="num">
                                      <p:cBhvr>
                                        <p:cTn id="104" dur="1000" fill="hold"/>
                                        <p:tgtEl>
                                          <p:spTgt spid="44"/>
                                        </p:tgtEl>
                                        <p:attrNameLst>
                                          <p:attrName>ppt_x</p:attrName>
                                        </p:attrNameLst>
                                      </p:cBhvr>
                                      <p:tavLst>
                                        <p:tav tm="0">
                                          <p:val>
                                            <p:strVal val="#ppt_x"/>
                                          </p:val>
                                        </p:tav>
                                        <p:tav tm="100000">
                                          <p:val>
                                            <p:strVal val="#ppt_x"/>
                                          </p:val>
                                        </p:tav>
                                      </p:tavLst>
                                    </p:anim>
                                    <p:anim calcmode="lin" valueType="num">
                                      <p:cBhvr>
                                        <p:cTn id="105" dur="1000" fill="hold"/>
                                        <p:tgtEl>
                                          <p:spTgt spid="44"/>
                                        </p:tgtEl>
                                        <p:attrNameLst>
                                          <p:attrName>ppt_y</p:attrName>
                                        </p:attrNameLst>
                                      </p:cBhvr>
                                      <p:tavLst>
                                        <p:tav tm="0">
                                          <p:val>
                                            <p:strVal val="#ppt_y+.1"/>
                                          </p:val>
                                        </p:tav>
                                        <p:tav tm="100000">
                                          <p:val>
                                            <p:strVal val="#ppt_y"/>
                                          </p:val>
                                        </p:tav>
                                      </p:tavLst>
                                    </p:anim>
                                  </p:childTnLst>
                                </p:cTn>
                              </p:par>
                              <p:par>
                                <p:cTn id="106" presetID="42" presetClass="entr" presetSubtype="0" fill="hold" nodeType="withEffect">
                                  <p:stCondLst>
                                    <p:cond delay="500"/>
                                  </p:stCondLst>
                                  <p:childTnLst>
                                    <p:set>
                                      <p:cBhvr>
                                        <p:cTn id="107" dur="1" fill="hold">
                                          <p:stCondLst>
                                            <p:cond delay="0"/>
                                          </p:stCondLst>
                                        </p:cTn>
                                        <p:tgtEl>
                                          <p:spTgt spid="61"/>
                                        </p:tgtEl>
                                        <p:attrNameLst>
                                          <p:attrName>style.visibility</p:attrName>
                                        </p:attrNameLst>
                                      </p:cBhvr>
                                      <p:to>
                                        <p:strVal val="visible"/>
                                      </p:to>
                                    </p:set>
                                    <p:animEffect transition="in" filter="fade">
                                      <p:cBhvr>
                                        <p:cTn id="108" dur="1000"/>
                                        <p:tgtEl>
                                          <p:spTgt spid="61"/>
                                        </p:tgtEl>
                                      </p:cBhvr>
                                    </p:animEffect>
                                    <p:anim calcmode="lin" valueType="num">
                                      <p:cBhvr>
                                        <p:cTn id="109" dur="1000" fill="hold"/>
                                        <p:tgtEl>
                                          <p:spTgt spid="61"/>
                                        </p:tgtEl>
                                        <p:attrNameLst>
                                          <p:attrName>ppt_x</p:attrName>
                                        </p:attrNameLst>
                                      </p:cBhvr>
                                      <p:tavLst>
                                        <p:tav tm="0">
                                          <p:val>
                                            <p:strVal val="#ppt_x"/>
                                          </p:val>
                                        </p:tav>
                                        <p:tav tm="100000">
                                          <p:val>
                                            <p:strVal val="#ppt_x"/>
                                          </p:val>
                                        </p:tav>
                                      </p:tavLst>
                                    </p:anim>
                                    <p:anim calcmode="lin" valueType="num">
                                      <p:cBhvr>
                                        <p:cTn id="110" dur="1000" fill="hold"/>
                                        <p:tgtEl>
                                          <p:spTgt spid="61"/>
                                        </p:tgtEl>
                                        <p:attrNameLst>
                                          <p:attrName>ppt_y</p:attrName>
                                        </p:attrNameLst>
                                      </p:cBhvr>
                                      <p:tavLst>
                                        <p:tav tm="0">
                                          <p:val>
                                            <p:strVal val="#ppt_y+.1"/>
                                          </p:val>
                                        </p:tav>
                                        <p:tav tm="100000">
                                          <p:val>
                                            <p:strVal val="#ppt_y"/>
                                          </p:val>
                                        </p:tav>
                                      </p:tavLst>
                                    </p:anim>
                                  </p:childTnLst>
                                </p:cTn>
                              </p:par>
                              <p:par>
                                <p:cTn id="111" presetID="42" presetClass="entr" presetSubtype="0" fill="hold" nodeType="withEffect">
                                  <p:stCondLst>
                                    <p:cond delay="750"/>
                                  </p:stCondLst>
                                  <p:childTnLst>
                                    <p:set>
                                      <p:cBhvr>
                                        <p:cTn id="112" dur="1" fill="hold">
                                          <p:stCondLst>
                                            <p:cond delay="0"/>
                                          </p:stCondLst>
                                        </p:cTn>
                                        <p:tgtEl>
                                          <p:spTgt spid="62"/>
                                        </p:tgtEl>
                                        <p:attrNameLst>
                                          <p:attrName>style.visibility</p:attrName>
                                        </p:attrNameLst>
                                      </p:cBhvr>
                                      <p:to>
                                        <p:strVal val="visible"/>
                                      </p:to>
                                    </p:set>
                                    <p:animEffect transition="in" filter="fade">
                                      <p:cBhvr>
                                        <p:cTn id="113" dur="1000"/>
                                        <p:tgtEl>
                                          <p:spTgt spid="62"/>
                                        </p:tgtEl>
                                      </p:cBhvr>
                                    </p:animEffect>
                                    <p:anim calcmode="lin" valueType="num">
                                      <p:cBhvr>
                                        <p:cTn id="114" dur="1000" fill="hold"/>
                                        <p:tgtEl>
                                          <p:spTgt spid="62"/>
                                        </p:tgtEl>
                                        <p:attrNameLst>
                                          <p:attrName>ppt_x</p:attrName>
                                        </p:attrNameLst>
                                      </p:cBhvr>
                                      <p:tavLst>
                                        <p:tav tm="0">
                                          <p:val>
                                            <p:strVal val="#ppt_x"/>
                                          </p:val>
                                        </p:tav>
                                        <p:tav tm="100000">
                                          <p:val>
                                            <p:strVal val="#ppt_x"/>
                                          </p:val>
                                        </p:tav>
                                      </p:tavLst>
                                    </p:anim>
                                    <p:anim calcmode="lin" valueType="num">
                                      <p:cBhvr>
                                        <p:cTn id="115" dur="1000" fill="hold"/>
                                        <p:tgtEl>
                                          <p:spTgt spid="6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animBg="1"/>
      <p:bldP spid="27" grpId="0"/>
      <p:bldP spid="28" grpId="0" build="p"/>
    </p:bldLst>
  </p:timing>
</p:sld>
</file>

<file path=ppt/slides/slide9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8" name="TextBox 7"/>
          <p:cNvSpPr txBox="1"/>
          <p:nvPr/>
        </p:nvSpPr>
        <p:spPr>
          <a:xfrm>
            <a:off x="395707" y="1912227"/>
            <a:ext cx="3474720" cy="4401205"/>
          </a:xfrm>
          <a:prstGeom prst="rect">
            <a:avLst/>
          </a:prstGeom>
          <a:noFill/>
        </p:spPr>
        <p:txBody>
          <a:bodyPr wrap="square" rtlCol="0">
            <a:spAutoFit/>
          </a:bodyPr>
          <a:lstStyle/>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lumMod val="85000"/>
                </a:schemeClr>
              </a:solidFill>
              <a:latin typeface="Candara" panose="020E0502030303020204" pitchFamily="34" charset="0"/>
            </a:endParaRPr>
          </a:p>
          <a:p>
            <a:r>
              <a:rPr lang="en-US" sz="1400" dirty="0">
                <a:solidFill>
                  <a:schemeClr val="bg1">
                    <a:lumMod val="85000"/>
                  </a:schemeClr>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lumMod val="85000"/>
                </a:schemeClr>
              </a:solidFill>
              <a:latin typeface="Candara" panose="020E0502030303020204" pitchFamily="34" charset="0"/>
            </a:endParaRPr>
          </a:p>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 exercitation.</a:t>
            </a:r>
          </a:p>
        </p:txBody>
      </p:sp>
      <p:sp>
        <p:nvSpPr>
          <p:cNvPr id="10" name="TextBox 9"/>
          <p:cNvSpPr txBox="1"/>
          <p:nvPr/>
        </p:nvSpPr>
        <p:spPr>
          <a:xfrm>
            <a:off x="370046" y="304456"/>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sp>
        <p:nvSpPr>
          <p:cNvPr id="20" name="TextBox 19"/>
          <p:cNvSpPr txBox="1"/>
          <p:nvPr/>
        </p:nvSpPr>
        <p:spPr>
          <a:xfrm>
            <a:off x="4315773" y="1912226"/>
            <a:ext cx="3474720" cy="4401205"/>
          </a:xfrm>
          <a:prstGeom prst="rect">
            <a:avLst/>
          </a:prstGeom>
          <a:noFill/>
        </p:spPr>
        <p:txBody>
          <a:bodyPr wrap="square" rtlCol="0">
            <a:spAutoFit/>
          </a:bodyPr>
          <a:lstStyle/>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lumMod val="85000"/>
                </a:schemeClr>
              </a:solidFill>
              <a:latin typeface="Candara" panose="020E0502030303020204" pitchFamily="34" charset="0"/>
            </a:endParaRPr>
          </a:p>
          <a:p>
            <a:r>
              <a:rPr lang="en-US" sz="1400" dirty="0">
                <a:solidFill>
                  <a:schemeClr val="bg1">
                    <a:lumMod val="85000"/>
                  </a:schemeClr>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lumMod val="85000"/>
                </a:schemeClr>
              </a:solidFill>
              <a:latin typeface="Candara" panose="020E0502030303020204" pitchFamily="34" charset="0"/>
            </a:endParaRPr>
          </a:p>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 exercitation</a:t>
            </a:r>
            <a:endParaRPr lang="en-US" dirty="0">
              <a:solidFill>
                <a:schemeClr val="bg1">
                  <a:lumMod val="85000"/>
                </a:schemeClr>
              </a:solidFill>
              <a:latin typeface="Candara" panose="020E0502030303020204" pitchFamily="34" charset="0"/>
            </a:endParaRPr>
          </a:p>
        </p:txBody>
      </p:sp>
      <p:sp>
        <p:nvSpPr>
          <p:cNvPr id="21" name="TextBox 20"/>
          <p:cNvSpPr txBox="1"/>
          <p:nvPr/>
        </p:nvSpPr>
        <p:spPr>
          <a:xfrm>
            <a:off x="8235839" y="1265896"/>
            <a:ext cx="3474720" cy="5047536"/>
          </a:xfrm>
          <a:prstGeom prst="rect">
            <a:avLst/>
          </a:prstGeom>
          <a:noFill/>
        </p:spPr>
        <p:txBody>
          <a:bodyPr wrap="square" rtlCol="0">
            <a:spAutoFit/>
          </a:bodyPr>
          <a:lstStyle/>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lumMod val="85000"/>
                </a:schemeClr>
              </a:solidFill>
              <a:latin typeface="Candara" panose="020E0502030303020204" pitchFamily="34" charset="0"/>
            </a:endParaRPr>
          </a:p>
          <a:p>
            <a:r>
              <a:rPr lang="en-US" sz="1400" dirty="0">
                <a:solidFill>
                  <a:schemeClr val="bg1">
                    <a:lumMod val="85000"/>
                  </a:schemeClr>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lumMod val="85000"/>
                </a:schemeClr>
              </a:solidFill>
              <a:latin typeface="Candara" panose="020E0502030303020204" pitchFamily="34" charset="0"/>
            </a:endParaRPr>
          </a:p>
          <a:p>
            <a:r>
              <a:rPr lang="en-US" sz="1400" dirty="0">
                <a:solidFill>
                  <a:schemeClr val="bg1">
                    <a:lumMod val="85000"/>
                  </a:schemeClr>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p:txBody>
      </p:sp>
      <p:grpSp>
        <p:nvGrpSpPr>
          <p:cNvPr id="5" name="Group 4"/>
          <p:cNvGrpSpPr/>
          <p:nvPr/>
        </p:nvGrpSpPr>
        <p:grpSpPr>
          <a:xfrm>
            <a:off x="1866527" y="922564"/>
            <a:ext cx="3678110" cy="686664"/>
            <a:chOff x="1866527" y="922564"/>
            <a:chExt cx="3678110" cy="686664"/>
          </a:xfrm>
        </p:grpSpPr>
        <p:sp>
          <p:nvSpPr>
            <p:cNvPr id="12" name="Freeform 11"/>
            <p:cNvSpPr/>
            <p:nvPr/>
          </p:nvSpPr>
          <p:spPr>
            <a:xfrm>
              <a:off x="1866527" y="922564"/>
              <a:ext cx="3678110" cy="686664"/>
            </a:xfrm>
            <a:custGeom>
              <a:avLst/>
              <a:gdLst>
                <a:gd name="connsiteX0" fmla="*/ 469808 w 4339988"/>
                <a:gd name="connsiteY0" fmla="*/ 0 h 686664"/>
                <a:gd name="connsiteX1" fmla="*/ 666000 w 4339988"/>
                <a:gd name="connsiteY1" fmla="*/ 191999 h 686664"/>
                <a:gd name="connsiteX2" fmla="*/ 4339988 w 4339988"/>
                <a:gd name="connsiteY2" fmla="*/ 191999 h 686664"/>
                <a:gd name="connsiteX3" fmla="*/ 4339988 w 4339988"/>
                <a:gd name="connsiteY3" fmla="*/ 686664 h 686664"/>
                <a:gd name="connsiteX4" fmla="*/ 0 w 4339988"/>
                <a:gd name="connsiteY4" fmla="*/ 686664 h 686664"/>
                <a:gd name="connsiteX5" fmla="*/ 0 w 4339988"/>
                <a:gd name="connsiteY5" fmla="*/ 191999 h 686664"/>
                <a:gd name="connsiteX6" fmla="*/ 273616 w 4339988"/>
                <a:gd name="connsiteY6" fmla="*/ 191999 h 686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39988" h="686664">
                  <a:moveTo>
                    <a:pt x="469808" y="0"/>
                  </a:moveTo>
                  <a:lnTo>
                    <a:pt x="666000" y="191999"/>
                  </a:lnTo>
                  <a:lnTo>
                    <a:pt x="4339988" y="191999"/>
                  </a:lnTo>
                  <a:lnTo>
                    <a:pt x="4339988" y="686664"/>
                  </a:lnTo>
                  <a:lnTo>
                    <a:pt x="0" y="686664"/>
                  </a:lnTo>
                  <a:lnTo>
                    <a:pt x="0" y="191999"/>
                  </a:lnTo>
                  <a:lnTo>
                    <a:pt x="273616" y="191999"/>
                  </a:lnTo>
                  <a:close/>
                </a:path>
              </a:pathLst>
            </a:cu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 name="TextBox 12"/>
            <p:cNvSpPr txBox="1"/>
            <p:nvPr/>
          </p:nvSpPr>
          <p:spPr>
            <a:xfrm>
              <a:off x="2528405" y="1166173"/>
              <a:ext cx="2507620"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spTree>
    <p:extLst>
      <p:ext uri="{BB962C8B-B14F-4D97-AF65-F5344CB8AC3E}">
        <p14:creationId xmlns:p14="http://schemas.microsoft.com/office/powerpoint/2010/main" val="42434721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500"/>
                                        <p:tgtEl>
                                          <p:spTgt spid="10"/>
                                        </p:tgtEl>
                                      </p:cBhvr>
                                    </p:animEffect>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additive="base">
                                        <p:cTn id="11" dur="500" fill="hold"/>
                                        <p:tgtEl>
                                          <p:spTgt spid="5"/>
                                        </p:tgtEl>
                                        <p:attrNameLst>
                                          <p:attrName>ppt_x</p:attrName>
                                        </p:attrNameLst>
                                      </p:cBhvr>
                                      <p:tavLst>
                                        <p:tav tm="0">
                                          <p:val>
                                            <p:strVal val="0-#ppt_w/2"/>
                                          </p:val>
                                        </p:tav>
                                        <p:tav tm="100000">
                                          <p:val>
                                            <p:strVal val="#ppt_x"/>
                                          </p:val>
                                        </p:tav>
                                      </p:tavLst>
                                    </p:anim>
                                    <p:anim calcmode="lin" valueType="num">
                                      <p:cBhvr additive="base">
                                        <p:cTn id="12" dur="500" fill="hold"/>
                                        <p:tgtEl>
                                          <p:spTgt spid="5"/>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8"/>
                                        </p:tgtEl>
                                        <p:attrNameLst>
                                          <p:attrName>style.visibility</p:attrName>
                                        </p:attrNameLst>
                                      </p:cBhvr>
                                      <p:to>
                                        <p:strVal val="visible"/>
                                      </p:to>
                                    </p:set>
                                    <p:animEffect transition="in" filter="wipe(up)">
                                      <p:cBhvr>
                                        <p:cTn id="16" dur="1000"/>
                                        <p:tgtEl>
                                          <p:spTgt spid="8"/>
                                        </p:tgtEl>
                                      </p:cBhvr>
                                    </p:animEffect>
                                  </p:childTnLst>
                                </p:cTn>
                              </p:par>
                            </p:childTnLst>
                          </p:cTn>
                        </p:par>
                        <p:par>
                          <p:cTn id="17" fill="hold">
                            <p:stCondLst>
                              <p:cond delay="2000"/>
                            </p:stCondLst>
                            <p:childTnLst>
                              <p:par>
                                <p:cTn id="18" presetID="22" presetClass="entr" presetSubtype="1" fill="hold" grpId="0" nodeType="afterEffect">
                                  <p:stCondLst>
                                    <p:cond delay="0"/>
                                  </p:stCondLst>
                                  <p:childTnLst>
                                    <p:set>
                                      <p:cBhvr>
                                        <p:cTn id="19" dur="1" fill="hold">
                                          <p:stCondLst>
                                            <p:cond delay="0"/>
                                          </p:stCondLst>
                                        </p:cTn>
                                        <p:tgtEl>
                                          <p:spTgt spid="20"/>
                                        </p:tgtEl>
                                        <p:attrNameLst>
                                          <p:attrName>style.visibility</p:attrName>
                                        </p:attrNameLst>
                                      </p:cBhvr>
                                      <p:to>
                                        <p:strVal val="visible"/>
                                      </p:to>
                                    </p:set>
                                    <p:animEffect transition="in" filter="wipe(up)">
                                      <p:cBhvr>
                                        <p:cTn id="20" dur="1000"/>
                                        <p:tgtEl>
                                          <p:spTgt spid="20"/>
                                        </p:tgtEl>
                                      </p:cBhvr>
                                    </p:animEffect>
                                  </p:childTnLst>
                                </p:cTn>
                              </p:par>
                            </p:childTnLst>
                          </p:cTn>
                        </p:par>
                        <p:par>
                          <p:cTn id="21" fill="hold">
                            <p:stCondLst>
                              <p:cond delay="3000"/>
                            </p:stCondLst>
                            <p:childTnLst>
                              <p:par>
                                <p:cTn id="22" presetID="22" presetClass="entr" presetSubtype="1" fill="hold" grpId="0" nodeType="afterEffect">
                                  <p:stCondLst>
                                    <p:cond delay="0"/>
                                  </p:stCondLst>
                                  <p:childTnLst>
                                    <p:set>
                                      <p:cBhvr>
                                        <p:cTn id="23" dur="1" fill="hold">
                                          <p:stCondLst>
                                            <p:cond delay="0"/>
                                          </p:stCondLst>
                                        </p:cTn>
                                        <p:tgtEl>
                                          <p:spTgt spid="21"/>
                                        </p:tgtEl>
                                        <p:attrNameLst>
                                          <p:attrName>style.visibility</p:attrName>
                                        </p:attrNameLst>
                                      </p:cBhvr>
                                      <p:to>
                                        <p:strVal val="visible"/>
                                      </p:to>
                                    </p:set>
                                    <p:animEffect transition="in" filter="wipe(up)">
                                      <p:cBhvr>
                                        <p:cTn id="24" dur="10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10" grpId="0"/>
      <p:bldP spid="20" grpId="0"/>
      <p:bldP spid="21" grpId="0"/>
    </p:bldLst>
  </p:timing>
</p:sld>
</file>

<file path=ppt/slides/slide9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7" name="TextBox 6"/>
          <p:cNvSpPr txBox="1"/>
          <p:nvPr/>
        </p:nvSpPr>
        <p:spPr>
          <a:xfrm>
            <a:off x="752810" y="2227336"/>
            <a:ext cx="11009699" cy="3539430"/>
          </a:xfrm>
          <a:prstGeom prst="rect">
            <a:avLst/>
          </a:prstGeom>
          <a:noFill/>
        </p:spPr>
        <p:txBody>
          <a:bodyPr wrap="square" rtlCol="0">
            <a:spAutoFit/>
          </a:bodyPr>
          <a:lstStyle/>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lumMod val="85000"/>
                </a:schemeClr>
              </a:solidFill>
              <a:latin typeface="Candara" panose="020E0502030303020204" pitchFamily="34" charset="0"/>
            </a:endParaRPr>
          </a:p>
          <a:p>
            <a:r>
              <a:rPr lang="en-US" sz="1400" dirty="0">
                <a:solidFill>
                  <a:schemeClr val="bg1">
                    <a:lumMod val="85000"/>
                  </a:schemeClr>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a:t>
            </a:r>
          </a:p>
          <a:p>
            <a:endParaRPr lang="en-US" sz="1400" dirty="0">
              <a:solidFill>
                <a:schemeClr val="bg1">
                  <a:lumMod val="85000"/>
                </a:schemeClr>
              </a:solidFill>
              <a:latin typeface="Candara" panose="020E0502030303020204" pitchFamily="34" charset="0"/>
            </a:endParaRPr>
          </a:p>
          <a:p>
            <a:r>
              <a:rPr lang="en-US" sz="1400" dirty="0">
                <a:solidFill>
                  <a:schemeClr val="bg1">
                    <a:lumMod val="85000"/>
                  </a:schemeClr>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p:txBody>
      </p:sp>
      <p:sp>
        <p:nvSpPr>
          <p:cNvPr id="12" name="TextBox 11"/>
          <p:cNvSpPr txBox="1"/>
          <p:nvPr/>
        </p:nvSpPr>
        <p:spPr>
          <a:xfrm>
            <a:off x="370046" y="304456"/>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grpSp>
        <p:nvGrpSpPr>
          <p:cNvPr id="13" name="Group 12"/>
          <p:cNvGrpSpPr/>
          <p:nvPr/>
        </p:nvGrpSpPr>
        <p:grpSpPr>
          <a:xfrm>
            <a:off x="1866527" y="922564"/>
            <a:ext cx="3678110" cy="686664"/>
            <a:chOff x="1866527" y="922564"/>
            <a:chExt cx="3678110" cy="686664"/>
          </a:xfrm>
        </p:grpSpPr>
        <p:sp>
          <p:nvSpPr>
            <p:cNvPr id="14" name="Freeform 13"/>
            <p:cNvSpPr/>
            <p:nvPr/>
          </p:nvSpPr>
          <p:spPr>
            <a:xfrm>
              <a:off x="1866527" y="922564"/>
              <a:ext cx="3678110" cy="686664"/>
            </a:xfrm>
            <a:custGeom>
              <a:avLst/>
              <a:gdLst>
                <a:gd name="connsiteX0" fmla="*/ 469808 w 4339988"/>
                <a:gd name="connsiteY0" fmla="*/ 0 h 686664"/>
                <a:gd name="connsiteX1" fmla="*/ 666000 w 4339988"/>
                <a:gd name="connsiteY1" fmla="*/ 191999 h 686664"/>
                <a:gd name="connsiteX2" fmla="*/ 4339988 w 4339988"/>
                <a:gd name="connsiteY2" fmla="*/ 191999 h 686664"/>
                <a:gd name="connsiteX3" fmla="*/ 4339988 w 4339988"/>
                <a:gd name="connsiteY3" fmla="*/ 686664 h 686664"/>
                <a:gd name="connsiteX4" fmla="*/ 0 w 4339988"/>
                <a:gd name="connsiteY4" fmla="*/ 686664 h 686664"/>
                <a:gd name="connsiteX5" fmla="*/ 0 w 4339988"/>
                <a:gd name="connsiteY5" fmla="*/ 191999 h 686664"/>
                <a:gd name="connsiteX6" fmla="*/ 273616 w 4339988"/>
                <a:gd name="connsiteY6" fmla="*/ 191999 h 686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39988" h="686664">
                  <a:moveTo>
                    <a:pt x="469808" y="0"/>
                  </a:moveTo>
                  <a:lnTo>
                    <a:pt x="666000" y="191999"/>
                  </a:lnTo>
                  <a:lnTo>
                    <a:pt x="4339988" y="191999"/>
                  </a:lnTo>
                  <a:lnTo>
                    <a:pt x="4339988" y="686664"/>
                  </a:lnTo>
                  <a:lnTo>
                    <a:pt x="0" y="686664"/>
                  </a:lnTo>
                  <a:lnTo>
                    <a:pt x="0" y="191999"/>
                  </a:lnTo>
                  <a:lnTo>
                    <a:pt x="273616" y="191999"/>
                  </a:lnTo>
                  <a:close/>
                </a:path>
              </a:pathLst>
            </a:cu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TextBox 14"/>
            <p:cNvSpPr txBox="1"/>
            <p:nvPr/>
          </p:nvSpPr>
          <p:spPr>
            <a:xfrm>
              <a:off x="2528405" y="1166173"/>
              <a:ext cx="2507620"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spTree>
    <p:extLst>
      <p:ext uri="{BB962C8B-B14F-4D97-AF65-F5344CB8AC3E}">
        <p14:creationId xmlns:p14="http://schemas.microsoft.com/office/powerpoint/2010/main" val="229464250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left)">
                                      <p:cBhvr>
                                        <p:cTn id="7" dur="500"/>
                                        <p:tgtEl>
                                          <p:spTgt spid="12"/>
                                        </p:tgtEl>
                                      </p:cBhvr>
                                    </p:animEffect>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13"/>
                                        </p:tgtEl>
                                        <p:attrNameLst>
                                          <p:attrName>style.visibility</p:attrName>
                                        </p:attrNameLst>
                                      </p:cBhvr>
                                      <p:to>
                                        <p:strVal val="visible"/>
                                      </p:to>
                                    </p:set>
                                    <p:anim calcmode="lin" valueType="num">
                                      <p:cBhvr additive="base">
                                        <p:cTn id="11" dur="500" fill="hold"/>
                                        <p:tgtEl>
                                          <p:spTgt spid="13"/>
                                        </p:tgtEl>
                                        <p:attrNameLst>
                                          <p:attrName>ppt_x</p:attrName>
                                        </p:attrNameLst>
                                      </p:cBhvr>
                                      <p:tavLst>
                                        <p:tav tm="0">
                                          <p:val>
                                            <p:strVal val="0-#ppt_w/2"/>
                                          </p:val>
                                        </p:tav>
                                        <p:tav tm="100000">
                                          <p:val>
                                            <p:strVal val="#ppt_x"/>
                                          </p:val>
                                        </p:tav>
                                      </p:tavLst>
                                    </p:anim>
                                    <p:anim calcmode="lin" valueType="num">
                                      <p:cBhvr additive="base">
                                        <p:cTn id="12" dur="500" fill="hold"/>
                                        <p:tgtEl>
                                          <p:spTgt spid="13"/>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wipe(up)">
                                      <p:cBhvr>
                                        <p:cTn id="16" dur="10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12" grpId="0"/>
    </p:bldLst>
  </p:timing>
</p:sld>
</file>

<file path=ppt/slides/slide9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20" name="Rectangle 19"/>
          <p:cNvSpPr/>
          <p:nvPr/>
        </p:nvSpPr>
        <p:spPr>
          <a:xfrm>
            <a:off x="0" y="1"/>
            <a:ext cx="12192000" cy="6858000"/>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ectangle 11"/>
          <p:cNvSpPr/>
          <p:nvPr/>
        </p:nvSpPr>
        <p:spPr>
          <a:xfrm>
            <a:off x="-1" y="1"/>
            <a:ext cx="12192001" cy="6858000"/>
          </a:xfrm>
          <a:prstGeom prst="rect">
            <a:avLst/>
          </a:prstGeom>
          <a:solidFill>
            <a:schemeClr val="bg2">
              <a:lumMod val="10000"/>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 name="Group 3"/>
          <p:cNvGrpSpPr/>
          <p:nvPr/>
        </p:nvGrpSpPr>
        <p:grpSpPr>
          <a:xfrm>
            <a:off x="432714" y="3083032"/>
            <a:ext cx="3474720" cy="1974950"/>
            <a:chOff x="3178829" y="256408"/>
            <a:chExt cx="4172784" cy="937079"/>
          </a:xfrm>
        </p:grpSpPr>
        <p:sp>
          <p:nvSpPr>
            <p:cNvPr id="7" name="TextBox 6"/>
            <p:cNvSpPr txBox="1"/>
            <p:nvPr/>
          </p:nvSpPr>
          <p:spPr>
            <a:xfrm>
              <a:off x="3378735" y="256408"/>
              <a:ext cx="3840480" cy="540328"/>
            </a:xfrm>
            <a:prstGeom prst="rect">
              <a:avLst/>
            </a:prstGeom>
            <a:noFill/>
          </p:spPr>
          <p:txBody>
            <a:bodyPr wrap="square" rtlCol="0">
              <a:spAutoFit/>
            </a:bodyPr>
            <a:lstStyle/>
            <a:p>
              <a:pPr algn="ctr"/>
              <a:r>
                <a:rPr lang="en-US" sz="4400" b="1" dirty="0">
                  <a:solidFill>
                    <a:schemeClr val="bg1"/>
                  </a:solidFill>
                  <a:latin typeface="Candara" panose="020E0502030303020204" pitchFamily="34" charset="0"/>
                </a:rPr>
                <a:t>Break Time</a:t>
              </a:r>
            </a:p>
            <a:p>
              <a:pPr algn="ctr"/>
              <a:r>
                <a:rPr lang="en-US" sz="2400" b="1" dirty="0">
                  <a:solidFill>
                    <a:schemeClr val="bg1"/>
                  </a:solidFill>
                  <a:latin typeface="Candara" panose="020E0502030303020204" pitchFamily="34" charset="0"/>
                </a:rPr>
                <a:t>15 Minutes</a:t>
              </a:r>
            </a:p>
          </p:txBody>
        </p:sp>
        <p:sp>
          <p:nvSpPr>
            <p:cNvPr id="8" name="TextBox 7"/>
            <p:cNvSpPr txBox="1"/>
            <p:nvPr/>
          </p:nvSpPr>
          <p:spPr>
            <a:xfrm>
              <a:off x="3178829" y="843004"/>
              <a:ext cx="4172784" cy="350483"/>
            </a:xfrm>
            <a:prstGeom prst="rect">
              <a:avLst/>
            </a:prstGeom>
            <a:noFill/>
          </p:spPr>
          <p:txBody>
            <a:bodyPr wrap="square" rtlCol="0">
              <a:spAutoFit/>
            </a:bodyPr>
            <a:lstStyle/>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a:t>
              </a:r>
            </a:p>
          </p:txBody>
        </p:sp>
      </p:grpSp>
      <p:grpSp>
        <p:nvGrpSpPr>
          <p:cNvPr id="13" name="Group 12"/>
          <p:cNvGrpSpPr/>
          <p:nvPr/>
        </p:nvGrpSpPr>
        <p:grpSpPr>
          <a:xfrm>
            <a:off x="1775801" y="1072987"/>
            <a:ext cx="534543" cy="1195637"/>
            <a:chOff x="9856581" y="1063103"/>
            <a:chExt cx="534543" cy="1195637"/>
          </a:xfrm>
          <a:solidFill>
            <a:schemeClr val="bg1"/>
          </a:solidFill>
        </p:grpSpPr>
        <p:sp>
          <p:nvSpPr>
            <p:cNvPr id="14" name="Freeform 13"/>
            <p:cNvSpPr>
              <a:spLocks noChangeAspect="1"/>
            </p:cNvSpPr>
            <p:nvPr/>
          </p:nvSpPr>
          <p:spPr bwMode="auto">
            <a:xfrm rot="18840000">
              <a:off x="9933924" y="1063103"/>
              <a:ext cx="457200" cy="457200"/>
            </a:xfrm>
            <a:custGeom>
              <a:avLst/>
              <a:gdLst>
                <a:gd name="connsiteX0" fmla="*/ 448372 w 460892"/>
                <a:gd name="connsiteY0" fmla="*/ 16678 h 430260"/>
                <a:gd name="connsiteX1" fmla="*/ 455049 w 460892"/>
                <a:gd name="connsiteY1" fmla="*/ 26269 h 430260"/>
                <a:gd name="connsiteX2" fmla="*/ 459223 w 460892"/>
                <a:gd name="connsiteY2" fmla="*/ 36693 h 430260"/>
                <a:gd name="connsiteX3" fmla="*/ 460892 w 460892"/>
                <a:gd name="connsiteY3" fmla="*/ 47534 h 430260"/>
                <a:gd name="connsiteX4" fmla="*/ 460475 w 460892"/>
                <a:gd name="connsiteY4" fmla="*/ 58792 h 430260"/>
                <a:gd name="connsiteX5" fmla="*/ 457553 w 460892"/>
                <a:gd name="connsiteY5" fmla="*/ 69633 h 430260"/>
                <a:gd name="connsiteX6" fmla="*/ 452128 w 460892"/>
                <a:gd name="connsiteY6" fmla="*/ 80057 h 430260"/>
                <a:gd name="connsiteX7" fmla="*/ 444199 w 460892"/>
                <a:gd name="connsiteY7" fmla="*/ 88396 h 430260"/>
                <a:gd name="connsiteX8" fmla="*/ 67193 w 460892"/>
                <a:gd name="connsiteY8" fmla="*/ 430260 h 430260"/>
                <a:gd name="connsiteX9" fmla="*/ 0 w 460892"/>
                <a:gd name="connsiteY9" fmla="*/ 352204 h 430260"/>
                <a:gd name="connsiteX10" fmla="*/ 1409 w 460892"/>
                <a:gd name="connsiteY10" fmla="*/ 351500 h 430260"/>
                <a:gd name="connsiteX11" fmla="*/ 5583 w 460892"/>
                <a:gd name="connsiteY11" fmla="*/ 348998 h 430260"/>
                <a:gd name="connsiteX12" fmla="*/ 376174 w 460892"/>
                <a:gd name="connsiteY12" fmla="*/ 13343 h 430260"/>
                <a:gd name="connsiteX13" fmla="*/ 385772 w 460892"/>
                <a:gd name="connsiteY13" fmla="*/ 6255 h 430260"/>
                <a:gd name="connsiteX14" fmla="*/ 396206 w 460892"/>
                <a:gd name="connsiteY14" fmla="*/ 2085 h 430260"/>
                <a:gd name="connsiteX15" fmla="*/ 407474 w 460892"/>
                <a:gd name="connsiteY15" fmla="*/ 0 h 430260"/>
                <a:gd name="connsiteX16" fmla="*/ 418741 w 460892"/>
                <a:gd name="connsiteY16" fmla="*/ 417 h 430260"/>
                <a:gd name="connsiteX17" fmla="*/ 429175 w 460892"/>
                <a:gd name="connsiteY17" fmla="*/ 4170 h 430260"/>
                <a:gd name="connsiteX18" fmla="*/ 439191 w 460892"/>
                <a:gd name="connsiteY18" fmla="*/ 9173 h 430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60892" h="430260">
                  <a:moveTo>
                    <a:pt x="448372" y="16678"/>
                  </a:moveTo>
                  <a:lnTo>
                    <a:pt x="455049" y="26269"/>
                  </a:lnTo>
                  <a:lnTo>
                    <a:pt x="459223" y="36693"/>
                  </a:lnTo>
                  <a:lnTo>
                    <a:pt x="460892" y="47534"/>
                  </a:lnTo>
                  <a:lnTo>
                    <a:pt x="460475" y="58792"/>
                  </a:lnTo>
                  <a:lnTo>
                    <a:pt x="457553" y="69633"/>
                  </a:lnTo>
                  <a:lnTo>
                    <a:pt x="452128" y="80057"/>
                  </a:lnTo>
                  <a:lnTo>
                    <a:pt x="444199" y="88396"/>
                  </a:lnTo>
                  <a:lnTo>
                    <a:pt x="67193" y="430260"/>
                  </a:lnTo>
                  <a:lnTo>
                    <a:pt x="0" y="352204"/>
                  </a:lnTo>
                  <a:lnTo>
                    <a:pt x="1409" y="351500"/>
                  </a:lnTo>
                  <a:lnTo>
                    <a:pt x="5583" y="348998"/>
                  </a:lnTo>
                  <a:lnTo>
                    <a:pt x="376174" y="13343"/>
                  </a:lnTo>
                  <a:lnTo>
                    <a:pt x="385772" y="6255"/>
                  </a:lnTo>
                  <a:lnTo>
                    <a:pt x="396206" y="2085"/>
                  </a:lnTo>
                  <a:lnTo>
                    <a:pt x="407474" y="0"/>
                  </a:lnTo>
                  <a:lnTo>
                    <a:pt x="418741" y="417"/>
                  </a:lnTo>
                  <a:lnTo>
                    <a:pt x="429175" y="4170"/>
                  </a:lnTo>
                  <a:lnTo>
                    <a:pt x="439191" y="9173"/>
                  </a:lnTo>
                  <a:close/>
                </a:path>
              </a:pathLst>
            </a:custGeom>
            <a:solidFill>
              <a:srgbClr val="62768F"/>
            </a:solidFill>
            <a:ln w="0">
              <a:noFill/>
              <a:prstDash val="solid"/>
              <a:round/>
              <a:headEnd/>
              <a:tailEnd/>
            </a:ln>
            <a:effectLst>
              <a:outerShdw blurRad="50800" dist="38100" dir="18900000" algn="bl" rotWithShape="0">
                <a:prstClr val="black">
                  <a:alpha val="40000"/>
                </a:prstClr>
              </a:outerShdw>
            </a:effectLst>
          </p:spPr>
          <p:txBody>
            <a:bodyPr vert="horz" wrap="square" lIns="91440" tIns="45720" rIns="91440" bIns="45720" numCol="1" anchor="t" anchorCtr="0" compatLnSpc="1">
              <a:prstTxWarp prst="textNoShape">
                <a:avLst/>
              </a:prstTxWarp>
              <a:noAutofit/>
            </a:bodyPr>
            <a:lstStyle/>
            <a:p>
              <a:endParaRPr lang="ru-RU" dirty="0"/>
            </a:p>
          </p:txBody>
        </p:sp>
        <p:sp>
          <p:nvSpPr>
            <p:cNvPr id="15" name="Freeform 14"/>
            <p:cNvSpPr>
              <a:spLocks/>
            </p:cNvSpPr>
            <p:nvPr/>
          </p:nvSpPr>
          <p:spPr bwMode="auto">
            <a:xfrm rot="7980000">
              <a:off x="9856581" y="1801540"/>
              <a:ext cx="457200" cy="457200"/>
            </a:xfrm>
            <a:custGeom>
              <a:avLst/>
              <a:gdLst>
                <a:gd name="connsiteX0" fmla="*/ 448372 w 460892"/>
                <a:gd name="connsiteY0" fmla="*/ 16678 h 430260"/>
                <a:gd name="connsiteX1" fmla="*/ 455049 w 460892"/>
                <a:gd name="connsiteY1" fmla="*/ 26269 h 430260"/>
                <a:gd name="connsiteX2" fmla="*/ 459223 w 460892"/>
                <a:gd name="connsiteY2" fmla="*/ 36693 h 430260"/>
                <a:gd name="connsiteX3" fmla="*/ 460892 w 460892"/>
                <a:gd name="connsiteY3" fmla="*/ 47534 h 430260"/>
                <a:gd name="connsiteX4" fmla="*/ 460475 w 460892"/>
                <a:gd name="connsiteY4" fmla="*/ 58792 h 430260"/>
                <a:gd name="connsiteX5" fmla="*/ 457553 w 460892"/>
                <a:gd name="connsiteY5" fmla="*/ 69633 h 430260"/>
                <a:gd name="connsiteX6" fmla="*/ 452128 w 460892"/>
                <a:gd name="connsiteY6" fmla="*/ 80057 h 430260"/>
                <a:gd name="connsiteX7" fmla="*/ 444199 w 460892"/>
                <a:gd name="connsiteY7" fmla="*/ 88396 h 430260"/>
                <a:gd name="connsiteX8" fmla="*/ 67193 w 460892"/>
                <a:gd name="connsiteY8" fmla="*/ 430260 h 430260"/>
                <a:gd name="connsiteX9" fmla="*/ 0 w 460892"/>
                <a:gd name="connsiteY9" fmla="*/ 352204 h 430260"/>
                <a:gd name="connsiteX10" fmla="*/ 1409 w 460892"/>
                <a:gd name="connsiteY10" fmla="*/ 351500 h 430260"/>
                <a:gd name="connsiteX11" fmla="*/ 5583 w 460892"/>
                <a:gd name="connsiteY11" fmla="*/ 348998 h 430260"/>
                <a:gd name="connsiteX12" fmla="*/ 376174 w 460892"/>
                <a:gd name="connsiteY12" fmla="*/ 13343 h 430260"/>
                <a:gd name="connsiteX13" fmla="*/ 385772 w 460892"/>
                <a:gd name="connsiteY13" fmla="*/ 6255 h 430260"/>
                <a:gd name="connsiteX14" fmla="*/ 396206 w 460892"/>
                <a:gd name="connsiteY14" fmla="*/ 2085 h 430260"/>
                <a:gd name="connsiteX15" fmla="*/ 407474 w 460892"/>
                <a:gd name="connsiteY15" fmla="*/ 0 h 430260"/>
                <a:gd name="connsiteX16" fmla="*/ 418741 w 460892"/>
                <a:gd name="connsiteY16" fmla="*/ 417 h 430260"/>
                <a:gd name="connsiteX17" fmla="*/ 429175 w 460892"/>
                <a:gd name="connsiteY17" fmla="*/ 4170 h 430260"/>
                <a:gd name="connsiteX18" fmla="*/ 439191 w 460892"/>
                <a:gd name="connsiteY18" fmla="*/ 9173 h 430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60892" h="430260">
                  <a:moveTo>
                    <a:pt x="448372" y="16678"/>
                  </a:moveTo>
                  <a:lnTo>
                    <a:pt x="455049" y="26269"/>
                  </a:lnTo>
                  <a:lnTo>
                    <a:pt x="459223" y="36693"/>
                  </a:lnTo>
                  <a:lnTo>
                    <a:pt x="460892" y="47534"/>
                  </a:lnTo>
                  <a:lnTo>
                    <a:pt x="460475" y="58792"/>
                  </a:lnTo>
                  <a:lnTo>
                    <a:pt x="457553" y="69633"/>
                  </a:lnTo>
                  <a:lnTo>
                    <a:pt x="452128" y="80057"/>
                  </a:lnTo>
                  <a:lnTo>
                    <a:pt x="444199" y="88396"/>
                  </a:lnTo>
                  <a:lnTo>
                    <a:pt x="67193" y="430260"/>
                  </a:lnTo>
                  <a:lnTo>
                    <a:pt x="0" y="352204"/>
                  </a:lnTo>
                  <a:lnTo>
                    <a:pt x="1409" y="351500"/>
                  </a:lnTo>
                  <a:lnTo>
                    <a:pt x="5583" y="348998"/>
                  </a:lnTo>
                  <a:lnTo>
                    <a:pt x="376174" y="13343"/>
                  </a:lnTo>
                  <a:lnTo>
                    <a:pt x="385772" y="6255"/>
                  </a:lnTo>
                  <a:lnTo>
                    <a:pt x="396206" y="2085"/>
                  </a:lnTo>
                  <a:lnTo>
                    <a:pt x="407474" y="0"/>
                  </a:lnTo>
                  <a:lnTo>
                    <a:pt x="418741" y="417"/>
                  </a:lnTo>
                  <a:lnTo>
                    <a:pt x="429175" y="4170"/>
                  </a:lnTo>
                  <a:lnTo>
                    <a:pt x="439191" y="9173"/>
                  </a:lnTo>
                  <a:close/>
                </a:path>
              </a:pathLst>
            </a:custGeom>
            <a:no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ru-RU" dirty="0"/>
            </a:p>
          </p:txBody>
        </p:sp>
      </p:grpSp>
      <p:grpSp>
        <p:nvGrpSpPr>
          <p:cNvPr id="16" name="Group 15"/>
          <p:cNvGrpSpPr/>
          <p:nvPr/>
        </p:nvGrpSpPr>
        <p:grpSpPr>
          <a:xfrm>
            <a:off x="1603198" y="1447397"/>
            <a:ext cx="1019084" cy="324634"/>
            <a:chOff x="9560144" y="1819524"/>
            <a:chExt cx="1019084" cy="324634"/>
          </a:xfrm>
          <a:solidFill>
            <a:schemeClr val="bg1">
              <a:lumMod val="65000"/>
            </a:schemeClr>
          </a:solidFill>
        </p:grpSpPr>
        <p:sp>
          <p:nvSpPr>
            <p:cNvPr id="17" name="Freeform 16"/>
            <p:cNvSpPr>
              <a:spLocks/>
            </p:cNvSpPr>
            <p:nvPr/>
          </p:nvSpPr>
          <p:spPr bwMode="auto">
            <a:xfrm rot="20291668">
              <a:off x="9560144" y="1915558"/>
              <a:ext cx="365760" cy="228600"/>
            </a:xfrm>
            <a:custGeom>
              <a:avLst/>
              <a:gdLst>
                <a:gd name="connsiteX0" fmla="*/ 95569 w 352891"/>
                <a:gd name="connsiteY0" fmla="*/ 5421 h 235676"/>
                <a:gd name="connsiteX1" fmla="*/ 352891 w 352891"/>
                <a:gd name="connsiteY1" fmla="*/ 108916 h 235676"/>
                <a:gd name="connsiteX2" fmla="*/ 302176 w 352891"/>
                <a:gd name="connsiteY2" fmla="*/ 235676 h 235676"/>
                <a:gd name="connsiteX3" fmla="*/ 41316 w 352891"/>
                <a:gd name="connsiteY3" fmla="*/ 130927 h 235676"/>
                <a:gd name="connsiteX4" fmla="*/ 28796 w 352891"/>
                <a:gd name="connsiteY4" fmla="*/ 124255 h 235676"/>
                <a:gd name="connsiteX5" fmla="*/ 18780 w 352891"/>
                <a:gd name="connsiteY5" fmla="*/ 115499 h 235676"/>
                <a:gd name="connsiteX6" fmla="*/ 10433 w 352891"/>
                <a:gd name="connsiteY6" fmla="*/ 105492 h 235676"/>
                <a:gd name="connsiteX7" fmla="*/ 5008 w 352891"/>
                <a:gd name="connsiteY7" fmla="*/ 93817 h 235676"/>
                <a:gd name="connsiteX8" fmla="*/ 835 w 352891"/>
                <a:gd name="connsiteY8" fmla="*/ 80891 h 235676"/>
                <a:gd name="connsiteX9" fmla="*/ 0 w 352891"/>
                <a:gd name="connsiteY9" fmla="*/ 67965 h 235676"/>
                <a:gd name="connsiteX10" fmla="*/ 835 w 352891"/>
                <a:gd name="connsiteY10" fmla="*/ 54622 h 235676"/>
                <a:gd name="connsiteX11" fmla="*/ 5425 w 352891"/>
                <a:gd name="connsiteY11" fmla="*/ 41280 h 235676"/>
                <a:gd name="connsiteX12" fmla="*/ 12103 w 352891"/>
                <a:gd name="connsiteY12" fmla="*/ 29604 h 235676"/>
                <a:gd name="connsiteX13" fmla="*/ 20867 w 352891"/>
                <a:gd name="connsiteY13" fmla="*/ 18764 h 235676"/>
                <a:gd name="connsiteX14" fmla="*/ 31300 w 352891"/>
                <a:gd name="connsiteY14" fmla="*/ 10841 h 235676"/>
                <a:gd name="connsiteX15" fmla="*/ 42985 w 352891"/>
                <a:gd name="connsiteY15" fmla="*/ 5004 h 235676"/>
                <a:gd name="connsiteX16" fmla="*/ 55922 w 352891"/>
                <a:gd name="connsiteY16" fmla="*/ 834 h 235676"/>
                <a:gd name="connsiteX17" fmla="*/ 68442 w 352891"/>
                <a:gd name="connsiteY17" fmla="*/ 0 h 235676"/>
                <a:gd name="connsiteX18" fmla="*/ 81797 w 352891"/>
                <a:gd name="connsiteY18" fmla="*/ 1668 h 23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2891" h="235676">
                  <a:moveTo>
                    <a:pt x="95569" y="5421"/>
                  </a:moveTo>
                  <a:lnTo>
                    <a:pt x="352891" y="108916"/>
                  </a:lnTo>
                  <a:lnTo>
                    <a:pt x="302176" y="235676"/>
                  </a:lnTo>
                  <a:lnTo>
                    <a:pt x="41316" y="130927"/>
                  </a:lnTo>
                  <a:lnTo>
                    <a:pt x="28796" y="124255"/>
                  </a:lnTo>
                  <a:lnTo>
                    <a:pt x="18780" y="115499"/>
                  </a:lnTo>
                  <a:lnTo>
                    <a:pt x="10433" y="105492"/>
                  </a:lnTo>
                  <a:lnTo>
                    <a:pt x="5008" y="93817"/>
                  </a:lnTo>
                  <a:lnTo>
                    <a:pt x="835" y="80891"/>
                  </a:lnTo>
                  <a:lnTo>
                    <a:pt x="0" y="67965"/>
                  </a:lnTo>
                  <a:lnTo>
                    <a:pt x="835" y="54622"/>
                  </a:lnTo>
                  <a:lnTo>
                    <a:pt x="5425" y="41280"/>
                  </a:lnTo>
                  <a:lnTo>
                    <a:pt x="12103" y="29604"/>
                  </a:lnTo>
                  <a:lnTo>
                    <a:pt x="20867" y="18764"/>
                  </a:lnTo>
                  <a:lnTo>
                    <a:pt x="31300" y="10841"/>
                  </a:lnTo>
                  <a:lnTo>
                    <a:pt x="42985" y="5004"/>
                  </a:lnTo>
                  <a:lnTo>
                    <a:pt x="55922" y="834"/>
                  </a:lnTo>
                  <a:lnTo>
                    <a:pt x="68442" y="0"/>
                  </a:lnTo>
                  <a:lnTo>
                    <a:pt x="81797" y="1668"/>
                  </a:lnTo>
                  <a:close/>
                </a:path>
              </a:pathLst>
            </a:custGeom>
            <a:solidFill>
              <a:srgbClr val="8397B1"/>
            </a:solidFill>
            <a:ln w="0">
              <a:noFill/>
              <a:prstDash val="solid"/>
              <a:round/>
              <a:headEnd/>
              <a:tailEnd/>
            </a:ln>
            <a:effectLst>
              <a:outerShdw blurRad="50800" dist="38100" dir="8100000" algn="tr" rotWithShape="0">
                <a:prstClr val="black">
                  <a:alpha val="40000"/>
                </a:prstClr>
              </a:outerShdw>
            </a:effectLst>
          </p:spPr>
          <p:txBody>
            <a:bodyPr vert="horz" wrap="square" lIns="91440" tIns="45720" rIns="91440" bIns="45720" numCol="1" anchor="t" anchorCtr="0" compatLnSpc="1">
              <a:prstTxWarp prst="textNoShape">
                <a:avLst/>
              </a:prstTxWarp>
              <a:noAutofit/>
            </a:bodyPr>
            <a:lstStyle/>
            <a:p>
              <a:endParaRPr lang="ru-RU" dirty="0"/>
            </a:p>
          </p:txBody>
        </p:sp>
        <p:sp>
          <p:nvSpPr>
            <p:cNvPr id="18" name="Freeform 17"/>
            <p:cNvSpPr>
              <a:spLocks/>
            </p:cNvSpPr>
            <p:nvPr/>
          </p:nvSpPr>
          <p:spPr bwMode="auto">
            <a:xfrm rot="9529559">
              <a:off x="10213468" y="1819524"/>
              <a:ext cx="365760" cy="228600"/>
            </a:xfrm>
            <a:custGeom>
              <a:avLst/>
              <a:gdLst>
                <a:gd name="connsiteX0" fmla="*/ 95569 w 352891"/>
                <a:gd name="connsiteY0" fmla="*/ 5421 h 235676"/>
                <a:gd name="connsiteX1" fmla="*/ 352891 w 352891"/>
                <a:gd name="connsiteY1" fmla="*/ 108916 h 235676"/>
                <a:gd name="connsiteX2" fmla="*/ 302176 w 352891"/>
                <a:gd name="connsiteY2" fmla="*/ 235676 h 235676"/>
                <a:gd name="connsiteX3" fmla="*/ 41316 w 352891"/>
                <a:gd name="connsiteY3" fmla="*/ 130927 h 235676"/>
                <a:gd name="connsiteX4" fmla="*/ 28796 w 352891"/>
                <a:gd name="connsiteY4" fmla="*/ 124255 h 235676"/>
                <a:gd name="connsiteX5" fmla="*/ 18780 w 352891"/>
                <a:gd name="connsiteY5" fmla="*/ 115499 h 235676"/>
                <a:gd name="connsiteX6" fmla="*/ 10433 w 352891"/>
                <a:gd name="connsiteY6" fmla="*/ 105492 h 235676"/>
                <a:gd name="connsiteX7" fmla="*/ 5008 w 352891"/>
                <a:gd name="connsiteY7" fmla="*/ 93817 h 235676"/>
                <a:gd name="connsiteX8" fmla="*/ 835 w 352891"/>
                <a:gd name="connsiteY8" fmla="*/ 80891 h 235676"/>
                <a:gd name="connsiteX9" fmla="*/ 0 w 352891"/>
                <a:gd name="connsiteY9" fmla="*/ 67965 h 235676"/>
                <a:gd name="connsiteX10" fmla="*/ 835 w 352891"/>
                <a:gd name="connsiteY10" fmla="*/ 54622 h 235676"/>
                <a:gd name="connsiteX11" fmla="*/ 5425 w 352891"/>
                <a:gd name="connsiteY11" fmla="*/ 41280 h 235676"/>
                <a:gd name="connsiteX12" fmla="*/ 12103 w 352891"/>
                <a:gd name="connsiteY12" fmla="*/ 29604 h 235676"/>
                <a:gd name="connsiteX13" fmla="*/ 20867 w 352891"/>
                <a:gd name="connsiteY13" fmla="*/ 18764 h 235676"/>
                <a:gd name="connsiteX14" fmla="*/ 31300 w 352891"/>
                <a:gd name="connsiteY14" fmla="*/ 10841 h 235676"/>
                <a:gd name="connsiteX15" fmla="*/ 42985 w 352891"/>
                <a:gd name="connsiteY15" fmla="*/ 5004 h 235676"/>
                <a:gd name="connsiteX16" fmla="*/ 55922 w 352891"/>
                <a:gd name="connsiteY16" fmla="*/ 834 h 235676"/>
                <a:gd name="connsiteX17" fmla="*/ 68442 w 352891"/>
                <a:gd name="connsiteY17" fmla="*/ 0 h 235676"/>
                <a:gd name="connsiteX18" fmla="*/ 81797 w 352891"/>
                <a:gd name="connsiteY18" fmla="*/ 1668 h 23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2891" h="235676">
                  <a:moveTo>
                    <a:pt x="95569" y="5421"/>
                  </a:moveTo>
                  <a:lnTo>
                    <a:pt x="352891" y="108916"/>
                  </a:lnTo>
                  <a:lnTo>
                    <a:pt x="302176" y="235676"/>
                  </a:lnTo>
                  <a:lnTo>
                    <a:pt x="41316" y="130927"/>
                  </a:lnTo>
                  <a:lnTo>
                    <a:pt x="28796" y="124255"/>
                  </a:lnTo>
                  <a:lnTo>
                    <a:pt x="18780" y="115499"/>
                  </a:lnTo>
                  <a:lnTo>
                    <a:pt x="10433" y="105492"/>
                  </a:lnTo>
                  <a:lnTo>
                    <a:pt x="5008" y="93817"/>
                  </a:lnTo>
                  <a:lnTo>
                    <a:pt x="835" y="80891"/>
                  </a:lnTo>
                  <a:lnTo>
                    <a:pt x="0" y="67965"/>
                  </a:lnTo>
                  <a:lnTo>
                    <a:pt x="835" y="54622"/>
                  </a:lnTo>
                  <a:lnTo>
                    <a:pt x="5425" y="41280"/>
                  </a:lnTo>
                  <a:lnTo>
                    <a:pt x="12103" y="29604"/>
                  </a:lnTo>
                  <a:lnTo>
                    <a:pt x="20867" y="18764"/>
                  </a:lnTo>
                  <a:lnTo>
                    <a:pt x="31300" y="10841"/>
                  </a:lnTo>
                  <a:lnTo>
                    <a:pt x="42985" y="5004"/>
                  </a:lnTo>
                  <a:lnTo>
                    <a:pt x="55922" y="834"/>
                  </a:lnTo>
                  <a:lnTo>
                    <a:pt x="68442" y="0"/>
                  </a:lnTo>
                  <a:lnTo>
                    <a:pt x="81797" y="1668"/>
                  </a:lnTo>
                  <a:close/>
                </a:path>
              </a:pathLst>
            </a:custGeom>
            <a:no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ru-RU" dirty="0"/>
            </a:p>
          </p:txBody>
        </p:sp>
      </p:grpSp>
      <p:sp>
        <p:nvSpPr>
          <p:cNvPr id="19" name="Freeform 18"/>
          <p:cNvSpPr>
            <a:spLocks noChangeAspect="1"/>
          </p:cNvSpPr>
          <p:nvPr/>
        </p:nvSpPr>
        <p:spPr>
          <a:xfrm>
            <a:off x="1075904" y="639754"/>
            <a:ext cx="2011680" cy="2011680"/>
          </a:xfrm>
          <a:custGeom>
            <a:avLst/>
            <a:gdLst>
              <a:gd name="connsiteX0" fmla="*/ 1005840 w 2011680"/>
              <a:gd name="connsiteY0" fmla="*/ 816827 h 2011680"/>
              <a:gd name="connsiteX1" fmla="*/ 1188720 w 2011680"/>
              <a:gd name="connsiteY1" fmla="*/ 999707 h 2011680"/>
              <a:gd name="connsiteX2" fmla="*/ 1005840 w 2011680"/>
              <a:gd name="connsiteY2" fmla="*/ 1182587 h 2011680"/>
              <a:gd name="connsiteX3" fmla="*/ 822960 w 2011680"/>
              <a:gd name="connsiteY3" fmla="*/ 999707 h 2011680"/>
              <a:gd name="connsiteX4" fmla="*/ 1005840 w 2011680"/>
              <a:gd name="connsiteY4" fmla="*/ 816827 h 2011680"/>
              <a:gd name="connsiteX5" fmla="*/ 1091559 w 2011680"/>
              <a:gd name="connsiteY5" fmla="*/ 193610 h 2011680"/>
              <a:gd name="connsiteX6" fmla="*/ 1097280 w 2011680"/>
              <a:gd name="connsiteY6" fmla="*/ 222126 h 2011680"/>
              <a:gd name="connsiteX7" fmla="*/ 1005840 w 2011680"/>
              <a:gd name="connsiteY7" fmla="*/ 314136 h 2011680"/>
              <a:gd name="connsiteX8" fmla="*/ 914400 w 2011680"/>
              <a:gd name="connsiteY8" fmla="*/ 222126 h 2011680"/>
              <a:gd name="connsiteX9" fmla="*/ 919494 w 2011680"/>
              <a:gd name="connsiteY9" fmla="*/ 196740 h 2011680"/>
              <a:gd name="connsiteX10" fmla="*/ 860163 w 2011680"/>
              <a:gd name="connsiteY10" fmla="*/ 201975 h 2011680"/>
              <a:gd name="connsiteX11" fmla="*/ 199600 w 2011680"/>
              <a:gd name="connsiteY11" fmla="*/ 846226 h 2011680"/>
              <a:gd name="connsiteX12" fmla="*/ 188815 w 2011680"/>
              <a:gd name="connsiteY12" fmla="*/ 916890 h 2011680"/>
              <a:gd name="connsiteX13" fmla="*/ 200083 w 2011680"/>
              <a:gd name="connsiteY13" fmla="*/ 914601 h 2011680"/>
              <a:gd name="connsiteX14" fmla="*/ 291523 w 2011680"/>
              <a:gd name="connsiteY14" fmla="*/ 1006611 h 2011680"/>
              <a:gd name="connsiteX15" fmla="*/ 200083 w 2011680"/>
              <a:gd name="connsiteY15" fmla="*/ 1098621 h 2011680"/>
              <a:gd name="connsiteX16" fmla="*/ 187117 w 2011680"/>
              <a:gd name="connsiteY16" fmla="*/ 1095987 h 2011680"/>
              <a:gd name="connsiteX17" fmla="*/ 187129 w 2011680"/>
              <a:gd name="connsiteY17" fmla="*/ 1096224 h 2011680"/>
              <a:gd name="connsiteX18" fmla="*/ 850052 w 2011680"/>
              <a:gd name="connsiteY18" fmla="*/ 1820316 h 2011680"/>
              <a:gd name="connsiteX19" fmla="*/ 918335 w 2011680"/>
              <a:gd name="connsiteY19" fmla="*/ 1830080 h 2011680"/>
              <a:gd name="connsiteX20" fmla="*/ 917894 w 2011680"/>
              <a:gd name="connsiteY20" fmla="*/ 1827884 h 2011680"/>
              <a:gd name="connsiteX21" fmla="*/ 1009334 w 2011680"/>
              <a:gd name="connsiteY21" fmla="*/ 1735874 h 2011680"/>
              <a:gd name="connsiteX22" fmla="*/ 1100774 w 2011680"/>
              <a:gd name="connsiteY22" fmla="*/ 1827884 h 2011680"/>
              <a:gd name="connsiteX23" fmla="*/ 1100540 w 2011680"/>
              <a:gd name="connsiteY23" fmla="*/ 1829051 h 2011680"/>
              <a:gd name="connsiteX24" fmla="*/ 1161628 w 2011680"/>
              <a:gd name="connsiteY24" fmla="*/ 1820316 h 2011680"/>
              <a:gd name="connsiteX25" fmla="*/ 1824551 w 2011680"/>
              <a:gd name="connsiteY25" fmla="*/ 1096224 h 2011680"/>
              <a:gd name="connsiteX26" fmla="*/ 1824663 w 2011680"/>
              <a:gd name="connsiteY26" fmla="*/ 1094011 h 2011680"/>
              <a:gd name="connsiteX27" fmla="*/ 1805767 w 2011680"/>
              <a:gd name="connsiteY27" fmla="*/ 1097850 h 2011680"/>
              <a:gd name="connsiteX28" fmla="*/ 1714327 w 2011680"/>
              <a:gd name="connsiteY28" fmla="*/ 1005840 h 2011680"/>
              <a:gd name="connsiteX29" fmla="*/ 1805767 w 2011680"/>
              <a:gd name="connsiteY29" fmla="*/ 913830 h 2011680"/>
              <a:gd name="connsiteX30" fmla="*/ 1820393 w 2011680"/>
              <a:gd name="connsiteY30" fmla="*/ 916801 h 2011680"/>
              <a:gd name="connsiteX31" fmla="*/ 1815946 w 2011680"/>
              <a:gd name="connsiteY31" fmla="*/ 866404 h 2011680"/>
              <a:gd name="connsiteX32" fmla="*/ 1171695 w 2011680"/>
              <a:gd name="connsiteY32" fmla="*/ 205841 h 2011680"/>
              <a:gd name="connsiteX33" fmla="*/ 1005840 w 2011680"/>
              <a:gd name="connsiteY33" fmla="*/ 0 h 2011680"/>
              <a:gd name="connsiteX34" fmla="*/ 2011680 w 2011680"/>
              <a:gd name="connsiteY34" fmla="*/ 1005840 h 2011680"/>
              <a:gd name="connsiteX35" fmla="*/ 1005840 w 2011680"/>
              <a:gd name="connsiteY35" fmla="*/ 2011680 h 2011680"/>
              <a:gd name="connsiteX36" fmla="*/ 0 w 2011680"/>
              <a:gd name="connsiteY36" fmla="*/ 1005840 h 2011680"/>
              <a:gd name="connsiteX37" fmla="*/ 1005840 w 2011680"/>
              <a:gd name="connsiteY37" fmla="*/ 0 h 2011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011680" h="2011680">
                <a:moveTo>
                  <a:pt x="1005840" y="816827"/>
                </a:moveTo>
                <a:cubicBezTo>
                  <a:pt x="1106842" y="816827"/>
                  <a:pt x="1188720" y="898705"/>
                  <a:pt x="1188720" y="999707"/>
                </a:cubicBezTo>
                <a:cubicBezTo>
                  <a:pt x="1188720" y="1100709"/>
                  <a:pt x="1106842" y="1182587"/>
                  <a:pt x="1005840" y="1182587"/>
                </a:cubicBezTo>
                <a:cubicBezTo>
                  <a:pt x="904838" y="1182587"/>
                  <a:pt x="822960" y="1100709"/>
                  <a:pt x="822960" y="999707"/>
                </a:cubicBezTo>
                <a:cubicBezTo>
                  <a:pt x="822960" y="898705"/>
                  <a:pt x="904838" y="816827"/>
                  <a:pt x="1005840" y="816827"/>
                </a:cubicBezTo>
                <a:close/>
                <a:moveTo>
                  <a:pt x="1091559" y="193610"/>
                </a:moveTo>
                <a:lnTo>
                  <a:pt x="1097280" y="222126"/>
                </a:lnTo>
                <a:cubicBezTo>
                  <a:pt x="1097280" y="272942"/>
                  <a:pt x="1056341" y="314136"/>
                  <a:pt x="1005840" y="314136"/>
                </a:cubicBezTo>
                <a:cubicBezTo>
                  <a:pt x="955339" y="314136"/>
                  <a:pt x="914400" y="272942"/>
                  <a:pt x="914400" y="222126"/>
                </a:cubicBezTo>
                <a:lnTo>
                  <a:pt x="919494" y="196740"/>
                </a:lnTo>
                <a:lnTo>
                  <a:pt x="860163" y="201975"/>
                </a:lnTo>
                <a:cubicBezTo>
                  <a:pt x="529179" y="261097"/>
                  <a:pt x="266746" y="518093"/>
                  <a:pt x="199600" y="846226"/>
                </a:cubicBezTo>
                <a:lnTo>
                  <a:pt x="188815" y="916890"/>
                </a:lnTo>
                <a:lnTo>
                  <a:pt x="200083" y="914601"/>
                </a:lnTo>
                <a:cubicBezTo>
                  <a:pt x="250584" y="914601"/>
                  <a:pt x="291523" y="955795"/>
                  <a:pt x="291523" y="1006611"/>
                </a:cubicBezTo>
                <a:cubicBezTo>
                  <a:pt x="291523" y="1057427"/>
                  <a:pt x="250584" y="1098621"/>
                  <a:pt x="200083" y="1098621"/>
                </a:cubicBezTo>
                <a:lnTo>
                  <a:pt x="187117" y="1095987"/>
                </a:lnTo>
                <a:lnTo>
                  <a:pt x="187129" y="1096224"/>
                </a:lnTo>
                <a:cubicBezTo>
                  <a:pt x="224005" y="1459333"/>
                  <a:pt x="496940" y="1752658"/>
                  <a:pt x="850052" y="1820316"/>
                </a:cubicBezTo>
                <a:lnTo>
                  <a:pt x="918335" y="1830080"/>
                </a:lnTo>
                <a:lnTo>
                  <a:pt x="917894" y="1827884"/>
                </a:lnTo>
                <a:cubicBezTo>
                  <a:pt x="917894" y="1777068"/>
                  <a:pt x="958833" y="1735874"/>
                  <a:pt x="1009334" y="1735874"/>
                </a:cubicBezTo>
                <a:cubicBezTo>
                  <a:pt x="1059835" y="1735874"/>
                  <a:pt x="1100774" y="1777068"/>
                  <a:pt x="1100774" y="1827884"/>
                </a:cubicBezTo>
                <a:lnTo>
                  <a:pt x="1100540" y="1829051"/>
                </a:lnTo>
                <a:lnTo>
                  <a:pt x="1161628" y="1820316"/>
                </a:lnTo>
                <a:cubicBezTo>
                  <a:pt x="1514740" y="1752658"/>
                  <a:pt x="1787675" y="1459333"/>
                  <a:pt x="1824551" y="1096224"/>
                </a:cubicBezTo>
                <a:lnTo>
                  <a:pt x="1824663" y="1094011"/>
                </a:lnTo>
                <a:lnTo>
                  <a:pt x="1805767" y="1097850"/>
                </a:lnTo>
                <a:cubicBezTo>
                  <a:pt x="1755266" y="1097850"/>
                  <a:pt x="1714327" y="1056656"/>
                  <a:pt x="1714327" y="1005840"/>
                </a:cubicBezTo>
                <a:cubicBezTo>
                  <a:pt x="1714327" y="955024"/>
                  <a:pt x="1755266" y="913830"/>
                  <a:pt x="1805767" y="913830"/>
                </a:cubicBezTo>
                <a:lnTo>
                  <a:pt x="1820393" y="916801"/>
                </a:lnTo>
                <a:lnTo>
                  <a:pt x="1815946" y="866404"/>
                </a:lnTo>
                <a:cubicBezTo>
                  <a:pt x="1756824" y="535420"/>
                  <a:pt x="1499828" y="272986"/>
                  <a:pt x="1171695" y="205841"/>
                </a:cubicBezTo>
                <a:close/>
                <a:moveTo>
                  <a:pt x="1005840" y="0"/>
                </a:moveTo>
                <a:cubicBezTo>
                  <a:pt x="1561350" y="0"/>
                  <a:pt x="2011680" y="450330"/>
                  <a:pt x="2011680" y="1005840"/>
                </a:cubicBezTo>
                <a:cubicBezTo>
                  <a:pt x="2011680" y="1561350"/>
                  <a:pt x="1561350" y="2011680"/>
                  <a:pt x="1005840" y="2011680"/>
                </a:cubicBezTo>
                <a:cubicBezTo>
                  <a:pt x="450330" y="2011680"/>
                  <a:pt x="0" y="1561350"/>
                  <a:pt x="0" y="1005840"/>
                </a:cubicBezTo>
                <a:cubicBezTo>
                  <a:pt x="0" y="450330"/>
                  <a:pt x="450330" y="0"/>
                  <a:pt x="1005840" y="0"/>
                </a:cubicBezTo>
                <a:close/>
              </a:path>
            </a:pathLst>
          </a:custGeom>
          <a:solidFill>
            <a:srgbClr val="EF3425"/>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60427704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1000"/>
                                        <p:tgtEl>
                                          <p:spTgt spid="4"/>
                                        </p:tgtEl>
                                      </p:cBhvr>
                                    </p:animEffect>
                                    <p:anim calcmode="lin" valueType="num">
                                      <p:cBhvr>
                                        <p:cTn id="8" dur="1000" fill="hold"/>
                                        <p:tgtEl>
                                          <p:spTgt spid="4"/>
                                        </p:tgtEl>
                                        <p:attrNameLst>
                                          <p:attrName>ppt_x</p:attrName>
                                        </p:attrNameLst>
                                      </p:cBhvr>
                                      <p:tavLst>
                                        <p:tav tm="0">
                                          <p:val>
                                            <p:strVal val="#ppt_x"/>
                                          </p:val>
                                        </p:tav>
                                        <p:tav tm="100000">
                                          <p:val>
                                            <p:strVal val="#ppt_x"/>
                                          </p:val>
                                        </p:tav>
                                      </p:tavLst>
                                    </p:anim>
                                    <p:anim calcmode="lin" valueType="num">
                                      <p:cBhvr>
                                        <p:cTn id="9" dur="1000" fill="hold"/>
                                        <p:tgtEl>
                                          <p:spTgt spid="4"/>
                                        </p:tgtEl>
                                        <p:attrNameLst>
                                          <p:attrName>ppt_y</p:attrName>
                                        </p:attrNameLst>
                                      </p:cBhvr>
                                      <p:tavLst>
                                        <p:tav tm="0">
                                          <p:val>
                                            <p:strVal val="#ppt_y-.1"/>
                                          </p:val>
                                        </p:tav>
                                        <p:tav tm="100000">
                                          <p:val>
                                            <p:strVal val="#ppt_y"/>
                                          </p:val>
                                        </p:tav>
                                      </p:tavLst>
                                    </p:anim>
                                  </p:childTnLst>
                                </p:cTn>
                              </p:par>
                              <p:par>
                                <p:cTn id="10" presetID="8" presetClass="emph" presetSubtype="0" fill="hold" nodeType="withEffect">
                                  <p:stCondLst>
                                    <p:cond delay="0"/>
                                  </p:stCondLst>
                                  <p:childTnLst>
                                    <p:animRot by="43200000">
                                      <p:cBhvr>
                                        <p:cTn id="11" dur="59000" fill="hold"/>
                                        <p:tgtEl>
                                          <p:spTgt spid="13"/>
                                        </p:tgtEl>
                                        <p:attrNameLst>
                                          <p:attrName>r</p:attrName>
                                        </p:attrNameLst>
                                      </p:cBhvr>
                                    </p:animRot>
                                  </p:childTnLst>
                                </p:cTn>
                              </p:par>
                              <p:par>
                                <p:cTn id="12" presetID="8" presetClass="emph" presetSubtype="0" fill="hold" nodeType="withEffect">
                                  <p:stCondLst>
                                    <p:cond delay="0"/>
                                  </p:stCondLst>
                                  <p:childTnLst>
                                    <p:animRot by="21600000">
                                      <p:cBhvr>
                                        <p:cTn id="13" dur="59000" fill="hold"/>
                                        <p:tgtEl>
                                          <p:spTgt spid="16"/>
                                        </p:tgtEl>
                                        <p:attrNameLst>
                                          <p:attrName>r</p:attrName>
                                        </p:attrNameLst>
                                      </p:cBhvr>
                                    </p:animRot>
                                  </p:childTnLst>
                                </p:cTn>
                              </p:par>
                            </p:childTnLst>
                          </p:cTn>
                        </p:par>
                        <p:par>
                          <p:cTn id="14" fill="hold">
                            <p:stCondLst>
                              <p:cond delay="59000"/>
                            </p:stCondLst>
                            <p:childTnLst>
                              <p:par>
                                <p:cTn id="15" presetID="8" presetClass="emph" presetSubtype="0" fill="hold" nodeType="afterEffect">
                                  <p:stCondLst>
                                    <p:cond delay="0"/>
                                  </p:stCondLst>
                                  <p:childTnLst>
                                    <p:animRot by="43200000">
                                      <p:cBhvr>
                                        <p:cTn id="16" dur="59000" fill="hold"/>
                                        <p:tgtEl>
                                          <p:spTgt spid="13"/>
                                        </p:tgtEl>
                                        <p:attrNameLst>
                                          <p:attrName>r</p:attrName>
                                        </p:attrNameLst>
                                      </p:cBhvr>
                                    </p:animRot>
                                  </p:childTnLst>
                                </p:cTn>
                              </p:par>
                              <p:par>
                                <p:cTn id="17" presetID="8" presetClass="emph" presetSubtype="0" fill="hold" nodeType="withEffect">
                                  <p:stCondLst>
                                    <p:cond delay="0"/>
                                  </p:stCondLst>
                                  <p:childTnLst>
                                    <p:animRot by="21600000">
                                      <p:cBhvr>
                                        <p:cTn id="18" dur="59000" fill="hold"/>
                                        <p:tgtEl>
                                          <p:spTgt spid="16"/>
                                        </p:tgtEl>
                                        <p:attrNameLst>
                                          <p:attrName>r</p:attrName>
                                        </p:attrNameLst>
                                      </p:cBhvr>
                                    </p:animRot>
                                  </p:childTnLst>
                                </p:cTn>
                              </p:par>
                            </p:childTnLst>
                          </p:cTn>
                        </p:par>
                        <p:par>
                          <p:cTn id="19" fill="hold">
                            <p:stCondLst>
                              <p:cond delay="118000"/>
                            </p:stCondLst>
                            <p:childTnLst>
                              <p:par>
                                <p:cTn id="20" presetID="8" presetClass="emph" presetSubtype="0" fill="hold" nodeType="afterEffect">
                                  <p:stCondLst>
                                    <p:cond delay="0"/>
                                  </p:stCondLst>
                                  <p:childTnLst>
                                    <p:animRot by="43200000">
                                      <p:cBhvr>
                                        <p:cTn id="21" dur="59000" fill="hold"/>
                                        <p:tgtEl>
                                          <p:spTgt spid="13"/>
                                        </p:tgtEl>
                                        <p:attrNameLst>
                                          <p:attrName>r</p:attrName>
                                        </p:attrNameLst>
                                      </p:cBhvr>
                                    </p:animRot>
                                  </p:childTnLst>
                                </p:cTn>
                              </p:par>
                              <p:par>
                                <p:cTn id="22" presetID="8" presetClass="emph" presetSubtype="0" fill="hold" nodeType="withEffect">
                                  <p:stCondLst>
                                    <p:cond delay="0"/>
                                  </p:stCondLst>
                                  <p:childTnLst>
                                    <p:animRot by="21600000">
                                      <p:cBhvr>
                                        <p:cTn id="23" dur="59000" fill="hold"/>
                                        <p:tgtEl>
                                          <p:spTgt spid="16"/>
                                        </p:tgtEl>
                                        <p:attrNameLst>
                                          <p:attrName>r</p:attrName>
                                        </p:attrNameLst>
                                      </p:cBhvr>
                                    </p:animRot>
                                  </p:childTnLst>
                                </p:cTn>
                              </p:par>
                            </p:childTnLst>
                          </p:cTn>
                        </p:par>
                        <p:par>
                          <p:cTn id="24" fill="hold">
                            <p:stCondLst>
                              <p:cond delay="177000"/>
                            </p:stCondLst>
                            <p:childTnLst>
                              <p:par>
                                <p:cTn id="25" presetID="8" presetClass="emph" presetSubtype="0" fill="hold" nodeType="afterEffect">
                                  <p:stCondLst>
                                    <p:cond delay="0"/>
                                  </p:stCondLst>
                                  <p:childTnLst>
                                    <p:animRot by="43200000">
                                      <p:cBhvr>
                                        <p:cTn id="26" dur="59000" fill="hold"/>
                                        <p:tgtEl>
                                          <p:spTgt spid="13"/>
                                        </p:tgtEl>
                                        <p:attrNameLst>
                                          <p:attrName>r</p:attrName>
                                        </p:attrNameLst>
                                      </p:cBhvr>
                                    </p:animRot>
                                  </p:childTnLst>
                                </p:cTn>
                              </p:par>
                              <p:par>
                                <p:cTn id="27" presetID="8" presetClass="emph" presetSubtype="0" fill="hold" nodeType="withEffect">
                                  <p:stCondLst>
                                    <p:cond delay="0"/>
                                  </p:stCondLst>
                                  <p:childTnLst>
                                    <p:animRot by="21600000">
                                      <p:cBhvr>
                                        <p:cTn id="28" dur="59000" fill="hold"/>
                                        <p:tgtEl>
                                          <p:spTgt spid="16"/>
                                        </p:tgtEl>
                                        <p:attrNameLst>
                                          <p:attrName>r</p:attrName>
                                        </p:attrNameLst>
                                      </p:cBhvr>
                                    </p:animRot>
                                  </p:childTnLst>
                                </p:cTn>
                              </p:par>
                            </p:childTnLst>
                          </p:cTn>
                        </p:par>
                        <p:par>
                          <p:cTn id="29" fill="hold">
                            <p:stCondLst>
                              <p:cond delay="236000"/>
                            </p:stCondLst>
                            <p:childTnLst>
                              <p:par>
                                <p:cTn id="30" presetID="8" presetClass="emph" presetSubtype="0" fill="hold" nodeType="afterEffect">
                                  <p:stCondLst>
                                    <p:cond delay="0"/>
                                  </p:stCondLst>
                                  <p:childTnLst>
                                    <p:animRot by="43200000">
                                      <p:cBhvr>
                                        <p:cTn id="31" dur="59000" fill="hold"/>
                                        <p:tgtEl>
                                          <p:spTgt spid="13"/>
                                        </p:tgtEl>
                                        <p:attrNameLst>
                                          <p:attrName>r</p:attrName>
                                        </p:attrNameLst>
                                      </p:cBhvr>
                                    </p:animRot>
                                  </p:childTnLst>
                                </p:cTn>
                              </p:par>
                              <p:par>
                                <p:cTn id="32" presetID="8" presetClass="emph" presetSubtype="0" fill="hold" nodeType="withEffect">
                                  <p:stCondLst>
                                    <p:cond delay="0"/>
                                  </p:stCondLst>
                                  <p:childTnLst>
                                    <p:animRot by="21600000">
                                      <p:cBhvr>
                                        <p:cTn id="33" dur="59000" fill="hold"/>
                                        <p:tgtEl>
                                          <p:spTgt spid="16"/>
                                        </p:tgtEl>
                                        <p:attrNameLst>
                                          <p:attrName>r</p:attrName>
                                        </p:attrNameLst>
                                      </p:cBhvr>
                                    </p:animRot>
                                  </p:childTnLst>
                                </p:cTn>
                              </p:par>
                            </p:childTnLst>
                          </p:cTn>
                        </p:par>
                        <p:par>
                          <p:cTn id="34" fill="hold">
                            <p:stCondLst>
                              <p:cond delay="295000"/>
                            </p:stCondLst>
                            <p:childTnLst>
                              <p:par>
                                <p:cTn id="35" presetID="8" presetClass="emph" presetSubtype="0" fill="hold" nodeType="afterEffect">
                                  <p:stCondLst>
                                    <p:cond delay="0"/>
                                  </p:stCondLst>
                                  <p:childTnLst>
                                    <p:animRot by="43200000">
                                      <p:cBhvr>
                                        <p:cTn id="36" dur="59000" fill="hold"/>
                                        <p:tgtEl>
                                          <p:spTgt spid="13"/>
                                        </p:tgtEl>
                                        <p:attrNameLst>
                                          <p:attrName>r</p:attrName>
                                        </p:attrNameLst>
                                      </p:cBhvr>
                                    </p:animRot>
                                  </p:childTnLst>
                                </p:cTn>
                              </p:par>
                              <p:par>
                                <p:cTn id="37" presetID="8" presetClass="emph" presetSubtype="0" fill="hold" nodeType="withEffect">
                                  <p:stCondLst>
                                    <p:cond delay="0"/>
                                  </p:stCondLst>
                                  <p:childTnLst>
                                    <p:animRot by="21600000">
                                      <p:cBhvr>
                                        <p:cTn id="38" dur="59000" fill="hold"/>
                                        <p:tgtEl>
                                          <p:spTgt spid="16"/>
                                        </p:tgtEl>
                                        <p:attrNameLst>
                                          <p:attrName>r</p:attrName>
                                        </p:attrNameLst>
                                      </p:cBhvr>
                                    </p:animRot>
                                  </p:childTnLst>
                                </p:cTn>
                              </p:par>
                            </p:childTnLst>
                          </p:cTn>
                        </p:par>
                        <p:par>
                          <p:cTn id="39" fill="hold">
                            <p:stCondLst>
                              <p:cond delay="354000"/>
                            </p:stCondLst>
                            <p:childTnLst>
                              <p:par>
                                <p:cTn id="40" presetID="8" presetClass="emph" presetSubtype="0" fill="hold" nodeType="afterEffect">
                                  <p:stCondLst>
                                    <p:cond delay="0"/>
                                  </p:stCondLst>
                                  <p:childTnLst>
                                    <p:animRot by="43200000">
                                      <p:cBhvr>
                                        <p:cTn id="41" dur="59000" fill="hold"/>
                                        <p:tgtEl>
                                          <p:spTgt spid="13"/>
                                        </p:tgtEl>
                                        <p:attrNameLst>
                                          <p:attrName>r</p:attrName>
                                        </p:attrNameLst>
                                      </p:cBhvr>
                                    </p:animRot>
                                  </p:childTnLst>
                                </p:cTn>
                              </p:par>
                              <p:par>
                                <p:cTn id="42" presetID="8" presetClass="emph" presetSubtype="0" fill="hold" nodeType="withEffect">
                                  <p:stCondLst>
                                    <p:cond delay="0"/>
                                  </p:stCondLst>
                                  <p:childTnLst>
                                    <p:animRot by="21600000">
                                      <p:cBhvr>
                                        <p:cTn id="43" dur="59000" fill="hold"/>
                                        <p:tgtEl>
                                          <p:spTgt spid="16"/>
                                        </p:tgtEl>
                                        <p:attrNameLst>
                                          <p:attrName>r</p:attrName>
                                        </p:attrNameLst>
                                      </p:cBhvr>
                                    </p:animRot>
                                  </p:childTnLst>
                                </p:cTn>
                              </p:par>
                            </p:childTnLst>
                          </p:cTn>
                        </p:par>
                        <p:par>
                          <p:cTn id="44" fill="hold">
                            <p:stCondLst>
                              <p:cond delay="413000"/>
                            </p:stCondLst>
                            <p:childTnLst>
                              <p:par>
                                <p:cTn id="45" presetID="8" presetClass="emph" presetSubtype="0" fill="hold" nodeType="afterEffect">
                                  <p:stCondLst>
                                    <p:cond delay="0"/>
                                  </p:stCondLst>
                                  <p:childTnLst>
                                    <p:animRot by="43200000">
                                      <p:cBhvr>
                                        <p:cTn id="46" dur="59000" fill="hold"/>
                                        <p:tgtEl>
                                          <p:spTgt spid="13"/>
                                        </p:tgtEl>
                                        <p:attrNameLst>
                                          <p:attrName>r</p:attrName>
                                        </p:attrNameLst>
                                      </p:cBhvr>
                                    </p:animRot>
                                  </p:childTnLst>
                                </p:cTn>
                              </p:par>
                              <p:par>
                                <p:cTn id="47" presetID="8" presetClass="emph" presetSubtype="0" fill="hold" nodeType="withEffect">
                                  <p:stCondLst>
                                    <p:cond delay="0"/>
                                  </p:stCondLst>
                                  <p:childTnLst>
                                    <p:animRot by="21600000">
                                      <p:cBhvr>
                                        <p:cTn id="48" dur="59000" fill="hold"/>
                                        <p:tgtEl>
                                          <p:spTgt spid="16"/>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9" name="Shape 5782"/>
          <p:cNvSpPr/>
          <p:nvPr/>
        </p:nvSpPr>
        <p:spPr>
          <a:xfrm>
            <a:off x="5911217" y="5436902"/>
            <a:ext cx="253315" cy="201918"/>
          </a:xfrm>
          <a:custGeom>
            <a:avLst/>
            <a:gdLst/>
            <a:ahLst/>
            <a:cxnLst>
              <a:cxn ang="0">
                <a:pos x="wd2" y="hd2"/>
              </a:cxn>
              <a:cxn ang="5400000">
                <a:pos x="wd2" y="hd2"/>
              </a:cxn>
              <a:cxn ang="10800000">
                <a:pos x="wd2" y="hd2"/>
              </a:cxn>
              <a:cxn ang="16200000">
                <a:pos x="wd2" y="hd2"/>
              </a:cxn>
            </a:cxnLst>
            <a:rect l="0" t="0" r="r" b="b"/>
            <a:pathLst>
              <a:path w="21600" h="21600" extrusionOk="0">
                <a:moveTo>
                  <a:pt x="19238" y="5082"/>
                </a:moveTo>
                <a:cubicBezTo>
                  <a:pt x="19238" y="5506"/>
                  <a:pt x="19238" y="5929"/>
                  <a:pt x="19238" y="5929"/>
                </a:cubicBezTo>
                <a:cubicBezTo>
                  <a:pt x="19238" y="13129"/>
                  <a:pt x="14850" y="21600"/>
                  <a:pt x="6750" y="21600"/>
                </a:cubicBezTo>
                <a:cubicBezTo>
                  <a:pt x="4387" y="21600"/>
                  <a:pt x="2025" y="20753"/>
                  <a:pt x="0" y="19059"/>
                </a:cubicBezTo>
                <a:cubicBezTo>
                  <a:pt x="337" y="19059"/>
                  <a:pt x="675" y="19059"/>
                  <a:pt x="1012" y="19059"/>
                </a:cubicBezTo>
                <a:cubicBezTo>
                  <a:pt x="3037" y="19059"/>
                  <a:pt x="5062" y="18212"/>
                  <a:pt x="6412" y="16941"/>
                </a:cubicBezTo>
                <a:cubicBezTo>
                  <a:pt x="4725" y="16941"/>
                  <a:pt x="3037" y="15247"/>
                  <a:pt x="2362" y="13129"/>
                </a:cubicBezTo>
                <a:cubicBezTo>
                  <a:pt x="2700" y="13129"/>
                  <a:pt x="3037" y="13129"/>
                  <a:pt x="3375" y="13129"/>
                </a:cubicBezTo>
                <a:cubicBezTo>
                  <a:pt x="3712" y="13129"/>
                  <a:pt x="4050" y="13129"/>
                  <a:pt x="4387" y="13129"/>
                </a:cubicBezTo>
                <a:cubicBezTo>
                  <a:pt x="2362" y="12282"/>
                  <a:pt x="1012" y="10165"/>
                  <a:pt x="1012" y="7624"/>
                </a:cubicBezTo>
                <a:cubicBezTo>
                  <a:pt x="1012" y="7624"/>
                  <a:pt x="1012" y="7624"/>
                  <a:pt x="1012" y="7624"/>
                </a:cubicBezTo>
                <a:cubicBezTo>
                  <a:pt x="1687" y="8047"/>
                  <a:pt x="2362" y="8047"/>
                  <a:pt x="3037" y="8047"/>
                </a:cubicBezTo>
                <a:cubicBezTo>
                  <a:pt x="1687" y="7200"/>
                  <a:pt x="1012" y="5506"/>
                  <a:pt x="1012" y="3812"/>
                </a:cubicBezTo>
                <a:cubicBezTo>
                  <a:pt x="1012" y="2541"/>
                  <a:pt x="1350" y="1694"/>
                  <a:pt x="1687" y="847"/>
                </a:cubicBezTo>
                <a:cubicBezTo>
                  <a:pt x="3712" y="4235"/>
                  <a:pt x="7087" y="6353"/>
                  <a:pt x="10462" y="6776"/>
                </a:cubicBezTo>
                <a:cubicBezTo>
                  <a:pt x="10462" y="6353"/>
                  <a:pt x="10462" y="5929"/>
                  <a:pt x="10462" y="5506"/>
                </a:cubicBezTo>
                <a:cubicBezTo>
                  <a:pt x="10462" y="2118"/>
                  <a:pt x="12488" y="0"/>
                  <a:pt x="14850" y="0"/>
                </a:cubicBezTo>
                <a:cubicBezTo>
                  <a:pt x="16200" y="0"/>
                  <a:pt x="17213" y="424"/>
                  <a:pt x="18225" y="1694"/>
                </a:cubicBezTo>
                <a:cubicBezTo>
                  <a:pt x="18900" y="1271"/>
                  <a:pt x="19913" y="847"/>
                  <a:pt x="20925" y="424"/>
                </a:cubicBezTo>
                <a:cubicBezTo>
                  <a:pt x="20588" y="1694"/>
                  <a:pt x="19913" y="2541"/>
                  <a:pt x="18900" y="3388"/>
                </a:cubicBezTo>
                <a:cubicBezTo>
                  <a:pt x="19913" y="2965"/>
                  <a:pt x="20588" y="2965"/>
                  <a:pt x="21600" y="2541"/>
                </a:cubicBezTo>
                <a:cubicBezTo>
                  <a:pt x="20925" y="3388"/>
                  <a:pt x="20250" y="4659"/>
                  <a:pt x="19238" y="5082"/>
                </a:cubicBezTo>
                <a:close/>
              </a:path>
            </a:pathLst>
          </a:custGeom>
          <a:solidFill>
            <a:schemeClr val="bg1"/>
          </a:solidFill>
          <a:ln w="12700" cap="flat">
            <a:noFill/>
            <a:miter lim="400000"/>
          </a:ln>
          <a:effectLst>
            <a:outerShdw blurRad="50800" dist="38100" dir="2700000" algn="tl" rotWithShape="0">
              <a:prstClr val="black">
                <a:alpha val="40000"/>
              </a:prstClr>
            </a:outerShdw>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10" name="Shape 5748"/>
          <p:cNvSpPr/>
          <p:nvPr/>
        </p:nvSpPr>
        <p:spPr>
          <a:xfrm>
            <a:off x="3957698" y="5436902"/>
            <a:ext cx="242301" cy="245972"/>
          </a:xfrm>
          <a:custGeom>
            <a:avLst/>
            <a:gdLst/>
            <a:ahLst/>
            <a:cxnLst>
              <a:cxn ang="0">
                <a:pos x="wd2" y="hd2"/>
              </a:cxn>
              <a:cxn ang="5400000">
                <a:pos x="wd2" y="hd2"/>
              </a:cxn>
              <a:cxn ang="10800000">
                <a:pos x="wd2" y="hd2"/>
              </a:cxn>
              <a:cxn ang="16200000">
                <a:pos x="wd2" y="hd2"/>
              </a:cxn>
            </a:cxnLst>
            <a:rect l="0" t="0" r="r" b="b"/>
            <a:pathLst>
              <a:path w="21600" h="21600" extrusionOk="0">
                <a:moveTo>
                  <a:pt x="21600" y="4181"/>
                </a:moveTo>
                <a:cubicBezTo>
                  <a:pt x="21600" y="17768"/>
                  <a:pt x="21600" y="17768"/>
                  <a:pt x="21600" y="17768"/>
                </a:cubicBezTo>
                <a:cubicBezTo>
                  <a:pt x="21600" y="19858"/>
                  <a:pt x="19830" y="21600"/>
                  <a:pt x="17705" y="21600"/>
                </a:cubicBezTo>
                <a:cubicBezTo>
                  <a:pt x="7436" y="21600"/>
                  <a:pt x="7436" y="21600"/>
                  <a:pt x="7436" y="21600"/>
                </a:cubicBezTo>
                <a:cubicBezTo>
                  <a:pt x="7790" y="20903"/>
                  <a:pt x="8498" y="19858"/>
                  <a:pt x="8852" y="18813"/>
                </a:cubicBezTo>
                <a:cubicBezTo>
                  <a:pt x="8852" y="18813"/>
                  <a:pt x="8852" y="18116"/>
                  <a:pt x="9561" y="15677"/>
                </a:cubicBezTo>
                <a:cubicBezTo>
                  <a:pt x="9915" y="16374"/>
                  <a:pt x="10977" y="17071"/>
                  <a:pt x="12393" y="17071"/>
                </a:cubicBezTo>
                <a:cubicBezTo>
                  <a:pt x="15580" y="17071"/>
                  <a:pt x="18059" y="13935"/>
                  <a:pt x="18059" y="9755"/>
                </a:cubicBezTo>
                <a:cubicBezTo>
                  <a:pt x="18059" y="6619"/>
                  <a:pt x="15226" y="3832"/>
                  <a:pt x="11331" y="3832"/>
                </a:cubicBezTo>
                <a:cubicBezTo>
                  <a:pt x="6020" y="3832"/>
                  <a:pt x="3541" y="7316"/>
                  <a:pt x="3541" y="10452"/>
                </a:cubicBezTo>
                <a:cubicBezTo>
                  <a:pt x="3541" y="12194"/>
                  <a:pt x="4249" y="13935"/>
                  <a:pt x="5666" y="14284"/>
                </a:cubicBezTo>
                <a:cubicBezTo>
                  <a:pt x="6020" y="14632"/>
                  <a:pt x="6374" y="14284"/>
                  <a:pt x="6374" y="14284"/>
                </a:cubicBezTo>
                <a:cubicBezTo>
                  <a:pt x="6374" y="13935"/>
                  <a:pt x="6374" y="13587"/>
                  <a:pt x="6374" y="13239"/>
                </a:cubicBezTo>
                <a:cubicBezTo>
                  <a:pt x="6728" y="12890"/>
                  <a:pt x="6728" y="12890"/>
                  <a:pt x="6374" y="12890"/>
                </a:cubicBezTo>
                <a:cubicBezTo>
                  <a:pt x="6020" y="12194"/>
                  <a:pt x="5666" y="11497"/>
                  <a:pt x="5666" y="10800"/>
                </a:cubicBezTo>
                <a:cubicBezTo>
                  <a:pt x="5666" y="8013"/>
                  <a:pt x="7790" y="5574"/>
                  <a:pt x="10977" y="5574"/>
                </a:cubicBezTo>
                <a:cubicBezTo>
                  <a:pt x="13810" y="5574"/>
                  <a:pt x="15580" y="7316"/>
                  <a:pt x="15580" y="9755"/>
                </a:cubicBezTo>
                <a:cubicBezTo>
                  <a:pt x="15580" y="12542"/>
                  <a:pt x="14164" y="15329"/>
                  <a:pt x="12039" y="15329"/>
                </a:cubicBezTo>
                <a:cubicBezTo>
                  <a:pt x="10977" y="15329"/>
                  <a:pt x="9915" y="14284"/>
                  <a:pt x="10269" y="13239"/>
                </a:cubicBezTo>
                <a:cubicBezTo>
                  <a:pt x="10623" y="11845"/>
                  <a:pt x="11331" y="10452"/>
                  <a:pt x="11331" y="9406"/>
                </a:cubicBezTo>
                <a:cubicBezTo>
                  <a:pt x="11331" y="8710"/>
                  <a:pt x="10977" y="8013"/>
                  <a:pt x="9915" y="8013"/>
                </a:cubicBezTo>
                <a:cubicBezTo>
                  <a:pt x="8852" y="8013"/>
                  <a:pt x="7790" y="9058"/>
                  <a:pt x="7790" y="10452"/>
                </a:cubicBezTo>
                <a:cubicBezTo>
                  <a:pt x="7790" y="10452"/>
                  <a:pt x="7790" y="11497"/>
                  <a:pt x="8144" y="12194"/>
                </a:cubicBezTo>
                <a:cubicBezTo>
                  <a:pt x="7082" y="17071"/>
                  <a:pt x="6728" y="18116"/>
                  <a:pt x="6728" y="18116"/>
                </a:cubicBezTo>
                <a:cubicBezTo>
                  <a:pt x="6374" y="19510"/>
                  <a:pt x="6374" y="20903"/>
                  <a:pt x="6728" y="21600"/>
                </a:cubicBezTo>
                <a:cubicBezTo>
                  <a:pt x="3895" y="21600"/>
                  <a:pt x="3895" y="21600"/>
                  <a:pt x="3895" y="21600"/>
                </a:cubicBezTo>
                <a:cubicBezTo>
                  <a:pt x="1770" y="21600"/>
                  <a:pt x="0" y="19858"/>
                  <a:pt x="0" y="17768"/>
                </a:cubicBezTo>
                <a:cubicBezTo>
                  <a:pt x="0" y="4181"/>
                  <a:pt x="0" y="4181"/>
                  <a:pt x="0" y="4181"/>
                </a:cubicBezTo>
                <a:cubicBezTo>
                  <a:pt x="0" y="2090"/>
                  <a:pt x="1770" y="0"/>
                  <a:pt x="3895" y="0"/>
                </a:cubicBezTo>
                <a:cubicBezTo>
                  <a:pt x="17705" y="0"/>
                  <a:pt x="17705" y="0"/>
                  <a:pt x="17705" y="0"/>
                </a:cubicBezTo>
                <a:cubicBezTo>
                  <a:pt x="19830" y="0"/>
                  <a:pt x="21600" y="2090"/>
                  <a:pt x="21600" y="4181"/>
                </a:cubicBezTo>
                <a:close/>
              </a:path>
            </a:pathLst>
          </a:custGeom>
          <a:solidFill>
            <a:schemeClr val="bg1"/>
          </a:solidFill>
          <a:ln w="12700" cap="flat">
            <a:noFill/>
            <a:miter lim="400000"/>
          </a:ln>
          <a:effectLst>
            <a:outerShdw blurRad="50800" dist="38100" dir="2700000" algn="tl" rotWithShape="0">
              <a:prstClr val="black">
                <a:alpha val="40000"/>
              </a:prstClr>
            </a:outerShdw>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11" name="Shape 5288"/>
          <p:cNvSpPr/>
          <p:nvPr/>
        </p:nvSpPr>
        <p:spPr>
          <a:xfrm>
            <a:off x="1938753" y="5436902"/>
            <a:ext cx="218131" cy="218131"/>
          </a:xfrm>
          <a:custGeom>
            <a:avLst/>
            <a:gdLst/>
            <a:ahLst/>
            <a:cxnLst>
              <a:cxn ang="0">
                <a:pos x="wd2" y="hd2"/>
              </a:cxn>
              <a:cxn ang="5400000">
                <a:pos x="wd2" y="hd2"/>
              </a:cxn>
              <a:cxn ang="10800000">
                <a:pos x="wd2" y="hd2"/>
              </a:cxn>
              <a:cxn ang="16200000">
                <a:pos x="wd2" y="hd2"/>
              </a:cxn>
            </a:cxnLst>
            <a:rect l="0" t="0" r="r" b="b"/>
            <a:pathLst>
              <a:path w="21600" h="21600" extrusionOk="0">
                <a:moveTo>
                  <a:pt x="17280" y="21600"/>
                </a:moveTo>
                <a:cubicBezTo>
                  <a:pt x="14531" y="21600"/>
                  <a:pt x="14531" y="21600"/>
                  <a:pt x="14531" y="21600"/>
                </a:cubicBezTo>
                <a:cubicBezTo>
                  <a:pt x="14531" y="12960"/>
                  <a:pt x="14531" y="12960"/>
                  <a:pt x="14531" y="12960"/>
                </a:cubicBezTo>
                <a:cubicBezTo>
                  <a:pt x="17673" y="12960"/>
                  <a:pt x="17673" y="12960"/>
                  <a:pt x="17673" y="12960"/>
                </a:cubicBezTo>
                <a:cubicBezTo>
                  <a:pt x="18065" y="9818"/>
                  <a:pt x="18065" y="9818"/>
                  <a:pt x="18065" y="9818"/>
                </a:cubicBezTo>
                <a:cubicBezTo>
                  <a:pt x="14531" y="9818"/>
                  <a:pt x="14531" y="9818"/>
                  <a:pt x="14531" y="9818"/>
                </a:cubicBezTo>
                <a:cubicBezTo>
                  <a:pt x="14531" y="7855"/>
                  <a:pt x="14531" y="7855"/>
                  <a:pt x="14531" y="7855"/>
                </a:cubicBezTo>
                <a:cubicBezTo>
                  <a:pt x="14531" y="7069"/>
                  <a:pt x="14924" y="6284"/>
                  <a:pt x="16495" y="6284"/>
                </a:cubicBezTo>
                <a:cubicBezTo>
                  <a:pt x="18458" y="6284"/>
                  <a:pt x="18458" y="6284"/>
                  <a:pt x="18458" y="6284"/>
                </a:cubicBezTo>
                <a:cubicBezTo>
                  <a:pt x="18458" y="3535"/>
                  <a:pt x="18458" y="3535"/>
                  <a:pt x="18458" y="3535"/>
                </a:cubicBezTo>
                <a:cubicBezTo>
                  <a:pt x="17673" y="3535"/>
                  <a:pt x="16887" y="3142"/>
                  <a:pt x="15709" y="3142"/>
                </a:cubicBezTo>
                <a:cubicBezTo>
                  <a:pt x="13353" y="3142"/>
                  <a:pt x="11389" y="4713"/>
                  <a:pt x="11389" y="7462"/>
                </a:cubicBezTo>
                <a:cubicBezTo>
                  <a:pt x="11389" y="9818"/>
                  <a:pt x="11389" y="9818"/>
                  <a:pt x="11389" y="9818"/>
                </a:cubicBezTo>
                <a:cubicBezTo>
                  <a:pt x="8247" y="9818"/>
                  <a:pt x="8247" y="9818"/>
                  <a:pt x="8247" y="9818"/>
                </a:cubicBezTo>
                <a:cubicBezTo>
                  <a:pt x="8247" y="12960"/>
                  <a:pt x="8247" y="12960"/>
                  <a:pt x="8247" y="12960"/>
                </a:cubicBezTo>
                <a:cubicBezTo>
                  <a:pt x="11389" y="12960"/>
                  <a:pt x="11389" y="12960"/>
                  <a:pt x="11389" y="12960"/>
                </a:cubicBezTo>
                <a:cubicBezTo>
                  <a:pt x="11389" y="21600"/>
                  <a:pt x="11389" y="21600"/>
                  <a:pt x="11389" y="21600"/>
                </a:cubicBezTo>
                <a:cubicBezTo>
                  <a:pt x="3927" y="21600"/>
                  <a:pt x="3927" y="21600"/>
                  <a:pt x="3927" y="21600"/>
                </a:cubicBezTo>
                <a:cubicBezTo>
                  <a:pt x="1571" y="21600"/>
                  <a:pt x="0" y="19636"/>
                  <a:pt x="0" y="17673"/>
                </a:cubicBezTo>
                <a:cubicBezTo>
                  <a:pt x="0" y="3927"/>
                  <a:pt x="0" y="3927"/>
                  <a:pt x="0" y="3927"/>
                </a:cubicBezTo>
                <a:cubicBezTo>
                  <a:pt x="0" y="1964"/>
                  <a:pt x="1571" y="0"/>
                  <a:pt x="3927" y="0"/>
                </a:cubicBezTo>
                <a:cubicBezTo>
                  <a:pt x="17280" y="0"/>
                  <a:pt x="17280" y="0"/>
                  <a:pt x="17280" y="0"/>
                </a:cubicBezTo>
                <a:cubicBezTo>
                  <a:pt x="19636" y="0"/>
                  <a:pt x="21600" y="1964"/>
                  <a:pt x="21600" y="3927"/>
                </a:cubicBezTo>
                <a:cubicBezTo>
                  <a:pt x="21600" y="17673"/>
                  <a:pt x="21600" y="17673"/>
                  <a:pt x="21600" y="17673"/>
                </a:cubicBezTo>
                <a:cubicBezTo>
                  <a:pt x="21600" y="19636"/>
                  <a:pt x="19636" y="21600"/>
                  <a:pt x="17280" y="21600"/>
                </a:cubicBezTo>
                <a:close/>
              </a:path>
            </a:pathLst>
          </a:custGeom>
          <a:solidFill>
            <a:schemeClr val="bg1"/>
          </a:solidFill>
          <a:ln w="12700" cap="flat">
            <a:noFill/>
            <a:miter lim="400000"/>
          </a:ln>
          <a:effectLst>
            <a:outerShdw blurRad="50800" dist="38100" dir="2700000" algn="tl" rotWithShape="0">
              <a:prstClr val="black">
                <a:alpha val="40000"/>
              </a:prstClr>
            </a:outerShdw>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12" name="Shape 5488"/>
          <p:cNvSpPr>
            <a:spLocks noChangeAspect="1"/>
          </p:cNvSpPr>
          <p:nvPr/>
        </p:nvSpPr>
        <p:spPr>
          <a:xfrm>
            <a:off x="5632277" y="1339912"/>
            <a:ext cx="914400" cy="914400"/>
          </a:xfrm>
          <a:custGeom>
            <a:avLst/>
            <a:gdLst/>
            <a:ahLst/>
            <a:cxnLst>
              <a:cxn ang="0">
                <a:pos x="wd2" y="hd2"/>
              </a:cxn>
              <a:cxn ang="5400000">
                <a:pos x="wd2" y="hd2"/>
              </a:cxn>
              <a:cxn ang="10800000">
                <a:pos x="wd2" y="hd2"/>
              </a:cxn>
              <a:cxn ang="16200000">
                <a:pos x="wd2" y="hd2"/>
              </a:cxn>
            </a:cxnLst>
            <a:rect l="0" t="0" r="r" b="b"/>
            <a:pathLst>
              <a:path w="21600" h="21600" extrusionOk="0">
                <a:moveTo>
                  <a:pt x="21600" y="953"/>
                </a:moveTo>
                <a:cubicBezTo>
                  <a:pt x="18424" y="19376"/>
                  <a:pt x="18424" y="19376"/>
                  <a:pt x="18424" y="19376"/>
                </a:cubicBezTo>
                <a:cubicBezTo>
                  <a:pt x="18424" y="19694"/>
                  <a:pt x="18106" y="19694"/>
                  <a:pt x="18106" y="20012"/>
                </a:cubicBezTo>
                <a:cubicBezTo>
                  <a:pt x="17788" y="20012"/>
                  <a:pt x="17788" y="20012"/>
                  <a:pt x="17788" y="20012"/>
                </a:cubicBezTo>
                <a:cubicBezTo>
                  <a:pt x="17471" y="20012"/>
                  <a:pt x="17471" y="20012"/>
                  <a:pt x="17471" y="20012"/>
                </a:cubicBezTo>
                <a:cubicBezTo>
                  <a:pt x="11118" y="17471"/>
                  <a:pt x="11118" y="17471"/>
                  <a:pt x="11118" y="17471"/>
                </a:cubicBezTo>
                <a:cubicBezTo>
                  <a:pt x="7306" y="21282"/>
                  <a:pt x="7306" y="21282"/>
                  <a:pt x="7306" y="21282"/>
                </a:cubicBezTo>
                <a:cubicBezTo>
                  <a:pt x="7306" y="21282"/>
                  <a:pt x="6988" y="21600"/>
                  <a:pt x="6988" y="21600"/>
                </a:cubicBezTo>
                <a:cubicBezTo>
                  <a:pt x="6671" y="21600"/>
                  <a:pt x="6671" y="21600"/>
                  <a:pt x="6671" y="21600"/>
                </a:cubicBezTo>
                <a:cubicBezTo>
                  <a:pt x="6353" y="21282"/>
                  <a:pt x="6035" y="20965"/>
                  <a:pt x="6035" y="20647"/>
                </a:cubicBezTo>
                <a:cubicBezTo>
                  <a:pt x="6035" y="15247"/>
                  <a:pt x="6035" y="15247"/>
                  <a:pt x="6035" y="15247"/>
                </a:cubicBezTo>
                <a:cubicBezTo>
                  <a:pt x="318" y="13024"/>
                  <a:pt x="318" y="13024"/>
                  <a:pt x="318" y="13024"/>
                </a:cubicBezTo>
                <a:cubicBezTo>
                  <a:pt x="0" y="12706"/>
                  <a:pt x="0" y="12706"/>
                  <a:pt x="0" y="12388"/>
                </a:cubicBezTo>
                <a:cubicBezTo>
                  <a:pt x="0" y="12071"/>
                  <a:pt x="0" y="11753"/>
                  <a:pt x="318" y="11435"/>
                </a:cubicBezTo>
                <a:cubicBezTo>
                  <a:pt x="20329" y="0"/>
                  <a:pt x="20329" y="0"/>
                  <a:pt x="20329" y="0"/>
                </a:cubicBezTo>
                <a:cubicBezTo>
                  <a:pt x="20647" y="0"/>
                  <a:pt x="20965" y="0"/>
                  <a:pt x="21282" y="0"/>
                </a:cubicBezTo>
                <a:cubicBezTo>
                  <a:pt x="21600" y="318"/>
                  <a:pt x="21600" y="635"/>
                  <a:pt x="21600" y="953"/>
                </a:cubicBezTo>
                <a:close/>
                <a:moveTo>
                  <a:pt x="19694" y="2224"/>
                </a:moveTo>
                <a:cubicBezTo>
                  <a:pt x="2541" y="12071"/>
                  <a:pt x="2541" y="12071"/>
                  <a:pt x="2541" y="12071"/>
                </a:cubicBezTo>
                <a:cubicBezTo>
                  <a:pt x="6353" y="13659"/>
                  <a:pt x="6353" y="13659"/>
                  <a:pt x="6353" y="13659"/>
                </a:cubicBezTo>
                <a:cubicBezTo>
                  <a:pt x="16835" y="6035"/>
                  <a:pt x="16835" y="6035"/>
                  <a:pt x="16835" y="6035"/>
                </a:cubicBezTo>
                <a:cubicBezTo>
                  <a:pt x="11118" y="15565"/>
                  <a:pt x="11118" y="15565"/>
                  <a:pt x="11118" y="15565"/>
                </a:cubicBezTo>
                <a:cubicBezTo>
                  <a:pt x="17153" y="18106"/>
                  <a:pt x="17153" y="18106"/>
                  <a:pt x="17153" y="18106"/>
                </a:cubicBezTo>
                <a:lnTo>
                  <a:pt x="19694" y="2224"/>
                </a:lnTo>
                <a:close/>
              </a:path>
            </a:pathLst>
          </a:custGeom>
          <a:solidFill>
            <a:srgbClr val="EF3425"/>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13" name="Freeform 12"/>
          <p:cNvSpPr>
            <a:spLocks noChangeArrowheads="1"/>
          </p:cNvSpPr>
          <p:nvPr/>
        </p:nvSpPr>
        <p:spPr bwMode="auto">
          <a:xfrm>
            <a:off x="7875750" y="5420947"/>
            <a:ext cx="293784" cy="233828"/>
          </a:xfrm>
          <a:custGeom>
            <a:avLst/>
            <a:gdLst>
              <a:gd name="T0" fmla="*/ 587 w 650"/>
              <a:gd name="T1" fmla="*/ 0 h 514"/>
              <a:gd name="T2" fmla="*/ 68 w 650"/>
              <a:gd name="T3" fmla="*/ 0 h 514"/>
              <a:gd name="T4" fmla="*/ 0 w 650"/>
              <a:gd name="T5" fmla="*/ 62 h 514"/>
              <a:gd name="T6" fmla="*/ 0 w 650"/>
              <a:gd name="T7" fmla="*/ 451 h 514"/>
              <a:gd name="T8" fmla="*/ 68 w 650"/>
              <a:gd name="T9" fmla="*/ 513 h 514"/>
              <a:gd name="T10" fmla="*/ 587 w 650"/>
              <a:gd name="T11" fmla="*/ 513 h 514"/>
              <a:gd name="T12" fmla="*/ 649 w 650"/>
              <a:gd name="T13" fmla="*/ 451 h 514"/>
              <a:gd name="T14" fmla="*/ 649 w 650"/>
              <a:gd name="T15" fmla="*/ 62 h 514"/>
              <a:gd name="T16" fmla="*/ 587 w 650"/>
              <a:gd name="T17" fmla="*/ 0 h 514"/>
              <a:gd name="T18" fmla="*/ 587 w 650"/>
              <a:gd name="T19" fmla="*/ 124 h 514"/>
              <a:gd name="T20" fmla="*/ 328 w 650"/>
              <a:gd name="T21" fmla="*/ 291 h 514"/>
              <a:gd name="T22" fmla="*/ 68 w 650"/>
              <a:gd name="T23" fmla="*/ 124 h 514"/>
              <a:gd name="T24" fmla="*/ 68 w 650"/>
              <a:gd name="T25" fmla="*/ 62 h 514"/>
              <a:gd name="T26" fmla="*/ 328 w 650"/>
              <a:gd name="T27" fmla="*/ 223 h 514"/>
              <a:gd name="T28" fmla="*/ 587 w 650"/>
              <a:gd name="T29" fmla="*/ 62 h 514"/>
              <a:gd name="T30" fmla="*/ 587 w 650"/>
              <a:gd name="T31" fmla="*/ 124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0" h="514">
                <a:moveTo>
                  <a:pt x="587" y="0"/>
                </a:moveTo>
                <a:lnTo>
                  <a:pt x="68" y="0"/>
                </a:lnTo>
                <a:cubicBezTo>
                  <a:pt x="31" y="0"/>
                  <a:pt x="0" y="25"/>
                  <a:pt x="0" y="62"/>
                </a:cubicBezTo>
                <a:lnTo>
                  <a:pt x="0" y="451"/>
                </a:lnTo>
                <a:cubicBezTo>
                  <a:pt x="0" y="488"/>
                  <a:pt x="31" y="513"/>
                  <a:pt x="68" y="513"/>
                </a:cubicBezTo>
                <a:lnTo>
                  <a:pt x="587" y="513"/>
                </a:lnTo>
                <a:cubicBezTo>
                  <a:pt x="618" y="513"/>
                  <a:pt x="649" y="488"/>
                  <a:pt x="649" y="451"/>
                </a:cubicBezTo>
                <a:lnTo>
                  <a:pt x="649" y="62"/>
                </a:lnTo>
                <a:cubicBezTo>
                  <a:pt x="649" y="25"/>
                  <a:pt x="618" y="0"/>
                  <a:pt x="587" y="0"/>
                </a:cubicBezTo>
                <a:close/>
                <a:moveTo>
                  <a:pt x="587" y="124"/>
                </a:moveTo>
                <a:lnTo>
                  <a:pt x="328" y="291"/>
                </a:lnTo>
                <a:lnTo>
                  <a:pt x="68" y="124"/>
                </a:lnTo>
                <a:lnTo>
                  <a:pt x="68" y="62"/>
                </a:lnTo>
                <a:lnTo>
                  <a:pt x="328" y="223"/>
                </a:lnTo>
                <a:lnTo>
                  <a:pt x="587" y="62"/>
                </a:lnTo>
                <a:lnTo>
                  <a:pt x="587" y="124"/>
                </a:lnTo>
                <a:close/>
              </a:path>
            </a:pathLst>
          </a:custGeom>
          <a:solidFill>
            <a:srgbClr val="FFFFFF"/>
          </a:solidFill>
          <a:ln>
            <a:noFill/>
          </a:ln>
          <a:effectLst>
            <a:outerShdw blurRad="50800" dist="38100" dir="2700000" algn="tl" rotWithShape="0">
              <a:prstClr val="black">
                <a:alpha val="40000"/>
              </a:prstClr>
            </a:outerShdw>
          </a:effectLst>
        </p:spPr>
        <p:txBody>
          <a:bodyPr wrap="none" anchor="ctr"/>
          <a:lstStyle/>
          <a:p>
            <a:endParaRPr lang="en-US"/>
          </a:p>
        </p:txBody>
      </p:sp>
      <p:sp>
        <p:nvSpPr>
          <p:cNvPr id="2" name="TextBox 1"/>
          <p:cNvSpPr txBox="1"/>
          <p:nvPr/>
        </p:nvSpPr>
        <p:spPr>
          <a:xfrm>
            <a:off x="2181011" y="5368584"/>
            <a:ext cx="146304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SageFoxPPT</a:t>
            </a:r>
          </a:p>
        </p:txBody>
      </p:sp>
      <p:sp>
        <p:nvSpPr>
          <p:cNvPr id="14" name="TextBox 13"/>
          <p:cNvSpPr txBox="1"/>
          <p:nvPr/>
        </p:nvSpPr>
        <p:spPr>
          <a:xfrm>
            <a:off x="4197457" y="5368584"/>
            <a:ext cx="146304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SageFoxPPT</a:t>
            </a:r>
          </a:p>
        </p:txBody>
      </p:sp>
      <p:sp>
        <p:nvSpPr>
          <p:cNvPr id="15" name="TextBox 14"/>
          <p:cNvSpPr txBox="1"/>
          <p:nvPr/>
        </p:nvSpPr>
        <p:spPr>
          <a:xfrm>
            <a:off x="6164532" y="5376690"/>
            <a:ext cx="146304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SageFoxPPT</a:t>
            </a:r>
          </a:p>
        </p:txBody>
      </p:sp>
      <p:sp>
        <p:nvSpPr>
          <p:cNvPr id="16" name="TextBox 15"/>
          <p:cNvSpPr txBox="1"/>
          <p:nvPr/>
        </p:nvSpPr>
        <p:spPr>
          <a:xfrm>
            <a:off x="8214109" y="5390611"/>
            <a:ext cx="1832999"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email@email.com</a:t>
            </a:r>
          </a:p>
        </p:txBody>
      </p:sp>
      <p:sp>
        <p:nvSpPr>
          <p:cNvPr id="17" name="TextBox 16"/>
          <p:cNvSpPr txBox="1"/>
          <p:nvPr/>
        </p:nvSpPr>
        <p:spPr>
          <a:xfrm>
            <a:off x="2912531" y="2426736"/>
            <a:ext cx="6829072" cy="523220"/>
          </a:xfrm>
          <a:prstGeom prst="rect">
            <a:avLst/>
          </a:prstGeom>
          <a:noFill/>
        </p:spPr>
        <p:txBody>
          <a:bodyPr wrap="square" rtlCol="0">
            <a:spAutoFit/>
          </a:bodyPr>
          <a:lstStyle/>
          <a:p>
            <a:pPr algn="ctr"/>
            <a:r>
              <a:rPr lang="en-US" sz="2800" dirty="0">
                <a:solidFill>
                  <a:schemeClr val="bg1"/>
                </a:solidFill>
                <a:latin typeface="Candara" panose="020E0502030303020204" pitchFamily="34" charset="0"/>
              </a:rPr>
              <a:t>We Welcome You To Contact Our Office.</a:t>
            </a:r>
          </a:p>
        </p:txBody>
      </p:sp>
      <p:sp>
        <p:nvSpPr>
          <p:cNvPr id="18" name="TextBox 17"/>
          <p:cNvSpPr txBox="1"/>
          <p:nvPr/>
        </p:nvSpPr>
        <p:spPr>
          <a:xfrm>
            <a:off x="4928977" y="3594223"/>
            <a:ext cx="2558942" cy="830997"/>
          </a:xfrm>
          <a:prstGeom prst="rect">
            <a:avLst/>
          </a:prstGeom>
          <a:noFill/>
        </p:spPr>
        <p:txBody>
          <a:bodyPr wrap="square" rtlCol="0">
            <a:spAutoFit/>
          </a:bodyPr>
          <a:lstStyle/>
          <a:p>
            <a:pPr algn="ctr"/>
            <a:r>
              <a:rPr lang="en-US" sz="1600" dirty="0">
                <a:solidFill>
                  <a:schemeClr val="bg1"/>
                </a:solidFill>
                <a:latin typeface="Candara" panose="020E0502030303020204" pitchFamily="34" charset="0"/>
              </a:rPr>
              <a:t>123 Front Street, suite 456</a:t>
            </a:r>
          </a:p>
          <a:p>
            <a:pPr algn="ctr"/>
            <a:r>
              <a:rPr lang="en-US" sz="1600" dirty="0">
                <a:solidFill>
                  <a:schemeClr val="bg1"/>
                </a:solidFill>
                <a:latin typeface="Candara" panose="020E0502030303020204" pitchFamily="34" charset="0"/>
              </a:rPr>
              <a:t>Yakima, Washington 98901</a:t>
            </a:r>
          </a:p>
          <a:p>
            <a:pPr algn="ctr"/>
            <a:r>
              <a:rPr lang="en-US" sz="1600" dirty="0">
                <a:solidFill>
                  <a:schemeClr val="bg1"/>
                </a:solidFill>
                <a:latin typeface="Candara" panose="020E0502030303020204" pitchFamily="34" charset="0"/>
              </a:rPr>
              <a:t>+1 234.567.8900</a:t>
            </a:r>
          </a:p>
        </p:txBody>
      </p:sp>
    </p:spTree>
    <p:extLst>
      <p:ext uri="{BB962C8B-B14F-4D97-AF65-F5344CB8AC3E}">
        <p14:creationId xmlns:p14="http://schemas.microsoft.com/office/powerpoint/2010/main" val="695124165"/>
      </p:ext>
    </p:extLst>
  </p:cSld>
  <p:clrMapOvr>
    <a:masterClrMapping/>
  </p:clrMapOvr>
</p:sld>
</file>

<file path=ppt/slides/slide9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7" name="TextBox 6"/>
          <p:cNvSpPr txBox="1"/>
          <p:nvPr/>
        </p:nvSpPr>
        <p:spPr>
          <a:xfrm>
            <a:off x="3449999" y="2474892"/>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THANK YOU</a:t>
            </a:r>
          </a:p>
        </p:txBody>
      </p:sp>
      <p:sp>
        <p:nvSpPr>
          <p:cNvPr id="9" name="TextBox 8"/>
          <p:cNvSpPr txBox="1"/>
          <p:nvPr/>
        </p:nvSpPr>
        <p:spPr>
          <a:xfrm>
            <a:off x="4024488" y="3617607"/>
            <a:ext cx="4143023" cy="461665"/>
          </a:xfrm>
          <a:prstGeom prst="rect">
            <a:avLst/>
          </a:prstGeom>
          <a:noFill/>
        </p:spPr>
        <p:txBody>
          <a:bodyPr wrap="square" rtlCol="0">
            <a:spAutoFit/>
          </a:bodyPr>
          <a:lstStyle/>
          <a:p>
            <a:pPr algn="ctr"/>
            <a:r>
              <a:rPr lang="en-US" sz="1200" dirty="0">
                <a:solidFill>
                  <a:schemeClr val="bg1">
                    <a:lumMod val="95000"/>
                  </a:schemeClr>
                </a:solidFill>
              </a:rPr>
              <a:t>Lorem ipsum dolor sit amet, consectetur adipiscing elit, sed do eiusmod tempor incididunt ut labore et dolore magna aliqua.</a:t>
            </a:r>
            <a:endParaRPr lang="en-US" sz="1200" dirty="0">
              <a:solidFill>
                <a:schemeClr val="bg1">
                  <a:lumMod val="95000"/>
                </a:schemeClr>
              </a:solidFill>
              <a:latin typeface="Candara" panose="020E0502030303020204" pitchFamily="34" charset="0"/>
            </a:endParaRPr>
          </a:p>
        </p:txBody>
      </p:sp>
      <p:grpSp>
        <p:nvGrpSpPr>
          <p:cNvPr id="3" name="Group 2"/>
          <p:cNvGrpSpPr/>
          <p:nvPr/>
        </p:nvGrpSpPr>
        <p:grpSpPr>
          <a:xfrm>
            <a:off x="5135879" y="3244333"/>
            <a:ext cx="1920240" cy="91440"/>
            <a:chOff x="4831644" y="3200400"/>
            <a:chExt cx="1920240" cy="91440"/>
          </a:xfrm>
        </p:grpSpPr>
        <p:sp>
          <p:nvSpPr>
            <p:cNvPr id="2" name="Rectangle 1"/>
            <p:cNvSpPr/>
            <p:nvPr/>
          </p:nvSpPr>
          <p:spPr>
            <a:xfrm>
              <a:off x="4831644" y="3200400"/>
              <a:ext cx="640080" cy="91440"/>
            </a:xfrm>
            <a:prstGeom prst="rect">
              <a:avLst/>
            </a:prstGeom>
            <a:solidFill>
              <a:srgbClr val="EF3425"/>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 name="Rectangle 9"/>
            <p:cNvSpPr/>
            <p:nvPr/>
          </p:nvSpPr>
          <p:spPr>
            <a:xfrm>
              <a:off x="5471724" y="3200400"/>
              <a:ext cx="640080" cy="91440"/>
            </a:xfrm>
            <a:prstGeom prst="rect">
              <a:avLst/>
            </a:prstGeom>
            <a:solidFill>
              <a:srgbClr val="8397B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p:cNvSpPr/>
            <p:nvPr/>
          </p:nvSpPr>
          <p:spPr>
            <a:xfrm>
              <a:off x="6111804" y="3200400"/>
              <a:ext cx="640080" cy="91440"/>
            </a:xfrm>
            <a:prstGeom prst="rect">
              <a:avLst/>
            </a:prstGeom>
            <a:solidFill>
              <a:srgbClr val="44546B"/>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extLst>
      <p:ext uri="{BB962C8B-B14F-4D97-AF65-F5344CB8AC3E}">
        <p14:creationId xmlns:p14="http://schemas.microsoft.com/office/powerpoint/2010/main" val="365267114"/>
      </p:ext>
    </p:extLst>
  </p:cSld>
  <p:clrMapOvr>
    <a:masterClrMapping/>
  </p:clrMapOvr>
</p:sld>
</file>

<file path=ppt/slides/slide9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9" name="TextBox 8"/>
          <p:cNvSpPr txBox="1"/>
          <p:nvPr/>
        </p:nvSpPr>
        <p:spPr>
          <a:xfrm>
            <a:off x="2878367" y="1258391"/>
            <a:ext cx="6435266" cy="400110"/>
          </a:xfrm>
          <a:prstGeom prst="rect">
            <a:avLst/>
          </a:prstGeom>
          <a:solidFill>
            <a:schemeClr val="tx1"/>
          </a:solidFill>
        </p:spPr>
        <p:txBody>
          <a:bodyPr wrap="square" rtlCol="0">
            <a:spAutoFit/>
          </a:bodyPr>
          <a:lstStyle/>
          <a:p>
            <a:pPr algn="ctr"/>
            <a:r>
              <a:rPr lang="en-US" sz="2000" dirty="0">
                <a:solidFill>
                  <a:schemeClr val="bg1"/>
                </a:solidFill>
              </a:rPr>
              <a:t>Delete this slide if you do not need a works cited slide.</a:t>
            </a:r>
          </a:p>
        </p:txBody>
      </p:sp>
      <p:sp>
        <p:nvSpPr>
          <p:cNvPr id="2" name="Rectangle 1"/>
          <p:cNvSpPr/>
          <p:nvPr/>
        </p:nvSpPr>
        <p:spPr>
          <a:xfrm>
            <a:off x="430924" y="2162287"/>
            <a:ext cx="11298622" cy="4167436"/>
          </a:xfrm>
          <a:prstGeom prst="rect">
            <a:avLst/>
          </a:prstGeom>
          <a:solidFill>
            <a:schemeClr val="tx1">
              <a:alpha val="70000"/>
            </a:schemeClr>
          </a:solidFill>
          <a:ln w="6350">
            <a:solidFill>
              <a:schemeClr val="bg1">
                <a:alpha val="25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285750" indent="-285750">
              <a:lnSpc>
                <a:spcPct val="150000"/>
              </a:lnSpc>
              <a:buFont typeface="Wingdings" panose="05000000000000000000" pitchFamily="2" charset="2"/>
              <a:buChar char="q"/>
            </a:pPr>
            <a:r>
              <a:rPr lang="en-US" dirty="0">
                <a:solidFill>
                  <a:schemeClr val="bg1"/>
                </a:solidFill>
                <a:latin typeface="Candara" panose="020E0502030303020204" pitchFamily="34" charset="0"/>
              </a:rPr>
              <a:t>Sager, J. (October 5, 2016). SageFox PowerPoint. Retrieved June 2017, from </a:t>
            </a:r>
            <a:r>
              <a:rPr lang="en-US" dirty="0">
                <a:solidFill>
                  <a:schemeClr val="bg1"/>
                </a:solidFill>
                <a:latin typeface="Candara" panose="020E0502030303020204" pitchFamily="34" charset="0"/>
                <a:hlinkClick r:id="rId3"/>
              </a:rPr>
              <a:t>http://slides.sage-fox.com/</a:t>
            </a:r>
            <a:endParaRPr lang="en-US" dirty="0">
              <a:solidFill>
                <a:schemeClr val="bg1"/>
              </a:solidFill>
              <a:latin typeface="Candara" panose="020E0502030303020204" pitchFamily="34" charset="0"/>
            </a:endParaRPr>
          </a:p>
          <a:p>
            <a:pPr marL="285750" indent="-285750">
              <a:lnSpc>
                <a:spcPct val="150000"/>
              </a:lnSpc>
              <a:buFont typeface="Wingdings" panose="05000000000000000000" pitchFamily="2" charset="2"/>
              <a:buChar char="q"/>
            </a:pPr>
            <a:r>
              <a:rPr lang="en-US" dirty="0" err="1">
                <a:solidFill>
                  <a:schemeClr val="bg1"/>
                </a:solidFill>
                <a:latin typeface="Candara" panose="020E0502030303020204" pitchFamily="34" charset="0"/>
              </a:rPr>
              <a:t>Lastname</a:t>
            </a:r>
            <a:r>
              <a:rPr lang="en-US" dirty="0">
                <a:solidFill>
                  <a:schemeClr val="bg1"/>
                </a:solidFill>
                <a:latin typeface="Candara" panose="020E0502030303020204" pitchFamily="34" charset="0"/>
              </a:rPr>
              <a:t>, F. (</a:t>
            </a:r>
            <a:r>
              <a:rPr lang="en-US" dirty="0" err="1">
                <a:solidFill>
                  <a:schemeClr val="bg1"/>
                </a:solidFill>
                <a:latin typeface="Candara" panose="020E0502030303020204" pitchFamily="34" charset="0"/>
              </a:rPr>
              <a:t>n.d.</a:t>
            </a:r>
            <a:r>
              <a:rPr lang="en-US" dirty="0">
                <a:solidFill>
                  <a:schemeClr val="bg1"/>
                </a:solidFill>
                <a:latin typeface="Candara" panose="020E0502030303020204" pitchFamily="34" charset="0"/>
              </a:rPr>
              <a:t>). Chapter title. In </a:t>
            </a:r>
            <a:r>
              <a:rPr lang="en-US" i="1" dirty="0" err="1">
                <a:solidFill>
                  <a:schemeClr val="bg1"/>
                </a:solidFill>
                <a:latin typeface="Candara" panose="020E0502030303020204" pitchFamily="34" charset="0"/>
              </a:rPr>
              <a:t>Booktitle</a:t>
            </a:r>
            <a:r>
              <a:rPr lang="en-US" dirty="0">
                <a:solidFill>
                  <a:schemeClr val="bg1"/>
                </a:solidFill>
                <a:latin typeface="Candara" panose="020E0502030303020204" pitchFamily="34" charset="0"/>
              </a:rPr>
              <a:t> (Edition ed., Vol. Volume#, p. Page#). City, State: Publisher.</a:t>
            </a:r>
          </a:p>
          <a:p>
            <a:pPr marL="285750" indent="-285750">
              <a:lnSpc>
                <a:spcPct val="150000"/>
              </a:lnSpc>
              <a:buFont typeface="Wingdings" panose="05000000000000000000" pitchFamily="2" charset="2"/>
              <a:buChar char="q"/>
            </a:pPr>
            <a:r>
              <a:rPr lang="en-US" dirty="0" err="1">
                <a:solidFill>
                  <a:schemeClr val="bg1"/>
                </a:solidFill>
                <a:latin typeface="Candara" panose="020E0502030303020204" pitchFamily="34" charset="0"/>
              </a:rPr>
              <a:t>Lastname</a:t>
            </a:r>
            <a:r>
              <a:rPr lang="en-US" dirty="0">
                <a:solidFill>
                  <a:schemeClr val="bg1"/>
                </a:solidFill>
                <a:latin typeface="Candara" panose="020E0502030303020204" pitchFamily="34" charset="0"/>
              </a:rPr>
              <a:t>, F. (</a:t>
            </a:r>
            <a:r>
              <a:rPr lang="en-US" dirty="0" err="1">
                <a:solidFill>
                  <a:schemeClr val="bg1"/>
                </a:solidFill>
                <a:latin typeface="Candara" panose="020E0502030303020204" pitchFamily="34" charset="0"/>
              </a:rPr>
              <a:t>n.d.</a:t>
            </a:r>
            <a:r>
              <a:rPr lang="en-US" dirty="0">
                <a:solidFill>
                  <a:schemeClr val="bg1"/>
                </a:solidFill>
                <a:latin typeface="Candara" panose="020E0502030303020204" pitchFamily="34" charset="0"/>
              </a:rPr>
              <a:t>). </a:t>
            </a:r>
            <a:r>
              <a:rPr lang="en-US" dirty="0" err="1">
                <a:solidFill>
                  <a:schemeClr val="bg1"/>
                </a:solidFill>
                <a:latin typeface="Candara" panose="020E0502030303020204" pitchFamily="34" charset="0"/>
              </a:rPr>
              <a:t>Articletitle</a:t>
            </a:r>
            <a:r>
              <a:rPr lang="en-US" dirty="0">
                <a:solidFill>
                  <a:schemeClr val="bg1"/>
                </a:solidFill>
                <a:latin typeface="Candara" panose="020E0502030303020204" pitchFamily="34" charset="0"/>
              </a:rPr>
              <a:t>. </a:t>
            </a:r>
            <a:r>
              <a:rPr lang="en-US" i="1" dirty="0" err="1">
                <a:solidFill>
                  <a:schemeClr val="bg1"/>
                </a:solidFill>
                <a:latin typeface="Candara" panose="020E0502030303020204" pitchFamily="34" charset="0"/>
              </a:rPr>
              <a:t>Journaltitle</a:t>
            </a:r>
            <a:r>
              <a:rPr lang="en-US" i="1" dirty="0">
                <a:solidFill>
                  <a:schemeClr val="bg1"/>
                </a:solidFill>
                <a:latin typeface="Candara" panose="020E0502030303020204" pitchFamily="34" charset="0"/>
              </a:rPr>
              <a:t>,</a:t>
            </a:r>
            <a:r>
              <a:rPr lang="en-US" dirty="0">
                <a:solidFill>
                  <a:schemeClr val="bg1"/>
                </a:solidFill>
                <a:latin typeface="Candara" panose="020E0502030303020204" pitchFamily="34" charset="0"/>
              </a:rPr>
              <a:t> </a:t>
            </a:r>
            <a:r>
              <a:rPr lang="en-US" i="1" dirty="0">
                <a:solidFill>
                  <a:schemeClr val="bg1"/>
                </a:solidFill>
                <a:latin typeface="Candara" panose="020E0502030303020204" pitchFamily="34" charset="0"/>
              </a:rPr>
              <a:t>Volume#</a:t>
            </a:r>
            <a:r>
              <a:rPr lang="en-US" dirty="0">
                <a:solidFill>
                  <a:schemeClr val="bg1"/>
                </a:solidFill>
                <a:latin typeface="Candara" panose="020E0502030303020204" pitchFamily="34" charset="0"/>
              </a:rPr>
              <a:t>(Issue#), Page#-Page#. Retrieved from </a:t>
            </a:r>
            <a:r>
              <a:rPr lang="en-US" dirty="0" err="1">
                <a:solidFill>
                  <a:schemeClr val="bg1"/>
                </a:solidFill>
                <a:latin typeface="Candara" panose="020E0502030303020204" pitchFamily="34" charset="0"/>
              </a:rPr>
              <a:t>websiteurl</a:t>
            </a:r>
            <a:endParaRPr lang="en-US" dirty="0">
              <a:solidFill>
                <a:schemeClr val="bg1"/>
              </a:solidFill>
              <a:latin typeface="Candara" panose="020E0502030303020204" pitchFamily="34" charset="0"/>
            </a:endParaRPr>
          </a:p>
        </p:txBody>
      </p:sp>
      <p:sp>
        <p:nvSpPr>
          <p:cNvPr id="12" name="TextBox 11"/>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WORKS CITED</a:t>
            </a:r>
          </a:p>
        </p:txBody>
      </p:sp>
    </p:spTree>
    <p:extLst>
      <p:ext uri="{BB962C8B-B14F-4D97-AF65-F5344CB8AC3E}">
        <p14:creationId xmlns:p14="http://schemas.microsoft.com/office/powerpoint/2010/main" val="831848100"/>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9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p:txBody>
          <a:bodyPr/>
          <a:lstStyle/>
          <a:p>
            <a:r>
              <a:rPr lang="en-US" dirty="0">
                <a:solidFill>
                  <a:schemeClr val="bg1"/>
                </a:solidFill>
              </a:rPr>
              <a:t>COLOR SET 33</a:t>
            </a:r>
          </a:p>
        </p:txBody>
      </p:sp>
      <p:sp>
        <p:nvSpPr>
          <p:cNvPr id="3" name="Subtitle 2"/>
          <p:cNvSpPr>
            <a:spLocks noGrp="1"/>
          </p:cNvSpPr>
          <p:nvPr>
            <p:ph type="subTitle" idx="1"/>
          </p:nvPr>
        </p:nvSpPr>
        <p:spPr/>
        <p:txBody>
          <a:bodyPr>
            <a:noAutofit/>
          </a:bodyPr>
          <a:lstStyle/>
          <a:p>
            <a:r>
              <a:rPr lang="en-US" sz="2000" dirty="0">
                <a:solidFill>
                  <a:schemeClr val="bg1"/>
                </a:solidFill>
                <a:latin typeface="Candara" panose="020E0502030303020204" pitchFamily="34" charset="0"/>
              </a:rPr>
              <a:t>To find and download more slides for this color set, navigate to our PowerPoint website, then click the “</a:t>
            </a:r>
            <a:r>
              <a:rPr lang="en-US" sz="2000" b="1" dirty="0">
                <a:solidFill>
                  <a:schemeClr val="bg1"/>
                </a:solidFill>
                <a:latin typeface="Candara" panose="020E0502030303020204" pitchFamily="34" charset="0"/>
              </a:rPr>
              <a:t>PowerPoint Slides &gt;&gt; Slide Color Sets</a:t>
            </a:r>
            <a:r>
              <a:rPr lang="en-US" sz="2000" dirty="0">
                <a:solidFill>
                  <a:schemeClr val="bg1"/>
                </a:solidFill>
                <a:latin typeface="Candara" panose="020E0502030303020204" pitchFamily="34" charset="0"/>
              </a:rPr>
              <a:t>” in the main menu (also linked below). Then click the appropriate color set that matches this slide.</a:t>
            </a:r>
          </a:p>
          <a:p>
            <a:endParaRPr lang="en-US" sz="2000" dirty="0">
              <a:solidFill>
                <a:schemeClr val="bg1"/>
              </a:solidFill>
              <a:latin typeface="Candara" panose="020E0502030303020204" pitchFamily="34" charset="0"/>
            </a:endParaRPr>
          </a:p>
          <a:p>
            <a:r>
              <a:rPr lang="en-US" sz="2000" b="1" dirty="0">
                <a:solidFill>
                  <a:schemeClr val="bg1"/>
                </a:solidFill>
                <a:latin typeface="Candara" panose="020E0502030303020204" pitchFamily="34" charset="0"/>
              </a:rPr>
              <a:t> http://slides.sage-fox.com/color-sets/</a:t>
            </a:r>
          </a:p>
        </p:txBody>
      </p:sp>
      <p:grpSp>
        <p:nvGrpSpPr>
          <p:cNvPr id="16" name="Group 15"/>
          <p:cNvGrpSpPr>
            <a:grpSpLocks noChangeAspect="1"/>
          </p:cNvGrpSpPr>
          <p:nvPr/>
        </p:nvGrpSpPr>
        <p:grpSpPr>
          <a:xfrm>
            <a:off x="4467158" y="1122363"/>
            <a:ext cx="3257683" cy="640080"/>
            <a:chOff x="2696381" y="6137360"/>
            <a:chExt cx="2377440" cy="467127"/>
          </a:xfrm>
        </p:grpSpPr>
        <p:sp>
          <p:nvSpPr>
            <p:cNvPr id="17" name="Rectangle 16"/>
            <p:cNvSpPr/>
            <p:nvPr userDrawn="1"/>
          </p:nvSpPr>
          <p:spPr>
            <a:xfrm>
              <a:off x="2696381" y="6137360"/>
              <a:ext cx="2377440" cy="457200"/>
            </a:xfrm>
            <a:prstGeom prst="rect">
              <a:avLst/>
            </a:prstGeom>
            <a:solidFill>
              <a:srgbClr val="222A49"/>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8" name="Group 17"/>
            <p:cNvGrpSpPr/>
            <p:nvPr/>
          </p:nvGrpSpPr>
          <p:grpSpPr>
            <a:xfrm>
              <a:off x="2771745" y="6150580"/>
              <a:ext cx="1490427" cy="419533"/>
              <a:chOff x="2771745" y="6150580"/>
              <a:chExt cx="1490427" cy="419533"/>
            </a:xfrm>
          </p:grpSpPr>
          <p:sp>
            <p:nvSpPr>
              <p:cNvPr id="20" name="Rounded Rectangle 19"/>
              <p:cNvSpPr/>
              <p:nvPr/>
            </p:nvSpPr>
            <p:spPr>
              <a:xfrm>
                <a:off x="2771745" y="6158692"/>
                <a:ext cx="228601" cy="411421"/>
              </a:xfrm>
              <a:prstGeom prst="roundRect">
                <a:avLst/>
              </a:prstGeom>
              <a:solidFill>
                <a:srgbClr val="EF3425"/>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1" name="Rounded Rectangle 20"/>
              <p:cNvSpPr/>
              <p:nvPr/>
            </p:nvSpPr>
            <p:spPr>
              <a:xfrm>
                <a:off x="3024326" y="6158633"/>
                <a:ext cx="228601" cy="411421"/>
              </a:xfrm>
              <a:prstGeom prst="roundRect">
                <a:avLst/>
              </a:prstGeom>
              <a:solidFill>
                <a:srgbClr val="8397B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bg1"/>
                    </a:solidFill>
                  </a:rPr>
                  <a:t> </a:t>
                </a:r>
              </a:p>
            </p:txBody>
          </p:sp>
          <p:sp>
            <p:nvSpPr>
              <p:cNvPr id="22" name="Rounded Rectangle 21"/>
              <p:cNvSpPr/>
              <p:nvPr/>
            </p:nvSpPr>
            <p:spPr>
              <a:xfrm>
                <a:off x="3274945" y="6158692"/>
                <a:ext cx="228600" cy="411421"/>
              </a:xfrm>
              <a:prstGeom prst="roundRect">
                <a:avLst/>
              </a:prstGeom>
              <a:solidFill>
                <a:srgbClr val="44546B"/>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3" name="Rounded Rectangle 22"/>
              <p:cNvSpPr/>
              <p:nvPr/>
            </p:nvSpPr>
            <p:spPr>
              <a:xfrm>
                <a:off x="3527551" y="6158633"/>
                <a:ext cx="228600" cy="411421"/>
              </a:xfrm>
              <a:prstGeom prst="roundRect">
                <a:avLst/>
              </a:prstGeom>
              <a:solidFill>
                <a:srgbClr val="B5B5B5"/>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24" name="Rounded Rectangle 23"/>
              <p:cNvSpPr/>
              <p:nvPr/>
            </p:nvSpPr>
            <p:spPr>
              <a:xfrm>
                <a:off x="3780966" y="6150639"/>
                <a:ext cx="228600" cy="411421"/>
              </a:xfrm>
              <a:prstGeom prst="roundRect">
                <a:avLst/>
              </a:prstGeom>
              <a:solidFill>
                <a:srgbClr val="62768F"/>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5" name="Rounded Rectangle 24"/>
              <p:cNvSpPr/>
              <p:nvPr/>
            </p:nvSpPr>
            <p:spPr>
              <a:xfrm>
                <a:off x="4033572" y="6150580"/>
                <a:ext cx="228600" cy="411421"/>
              </a:xfrm>
              <a:prstGeom prst="roundRect">
                <a:avLst/>
              </a:prstGeom>
              <a:solidFill>
                <a:srgbClr val="2C3749"/>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sp>
          <p:nvSpPr>
            <p:cNvPr id="19" name="TextBox 18"/>
            <p:cNvSpPr txBox="1"/>
            <p:nvPr/>
          </p:nvSpPr>
          <p:spPr>
            <a:xfrm>
              <a:off x="4280176" y="6150580"/>
              <a:ext cx="731520" cy="453907"/>
            </a:xfrm>
            <a:prstGeom prst="rect">
              <a:avLst/>
            </a:prstGeom>
            <a:noFill/>
            <a:effectLst/>
          </p:spPr>
          <p:txBody>
            <a:bodyPr wrap="square" rtlCol="0">
              <a:spAutoFit/>
            </a:bodyPr>
            <a:lstStyle/>
            <a:p>
              <a:pPr algn="ctr">
                <a:lnSpc>
                  <a:spcPts val="1400"/>
                </a:lnSpc>
              </a:pPr>
              <a:r>
                <a:rPr lang="en-US" sz="1400" dirty="0">
                  <a:solidFill>
                    <a:srgbClr val="F2F2F2"/>
                  </a:solidFill>
                  <a:latin typeface="Candara" panose="020E0502030303020204" pitchFamily="34" charset="0"/>
                </a:rPr>
                <a:t>COLOR SET 33</a:t>
              </a:r>
            </a:p>
          </p:txBody>
        </p:sp>
      </p:grpSp>
    </p:spTree>
    <p:extLst>
      <p:ext uri="{BB962C8B-B14F-4D97-AF65-F5344CB8AC3E}">
        <p14:creationId xmlns:p14="http://schemas.microsoft.com/office/powerpoint/2010/main" val="3163431069"/>
      </p:ext>
    </p:extLst>
  </p:cSld>
  <p:clrMapOvr>
    <a:masterClrMapping/>
  </p:clrMapOvr>
</p:sld>
</file>

<file path=ppt/slides/slide9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4" name="Rectangle 3"/>
          <p:cNvSpPr/>
          <p:nvPr/>
        </p:nvSpPr>
        <p:spPr>
          <a:xfrm>
            <a:off x="0" y="0"/>
            <a:ext cx="12192000" cy="6858000"/>
          </a:xfrm>
          <a:prstGeom prst="rect">
            <a:avLst/>
          </a:prstGeom>
          <a:solidFill>
            <a:srgbClr val="4D4D4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sz="1600" dirty="0">
              <a:solidFill>
                <a:schemeClr val="bg1">
                  <a:lumMod val="95000"/>
                </a:schemeClr>
              </a:solidFill>
              <a:latin typeface="Candara" panose="020E0502030303020204" pitchFamily="34" charset="0"/>
            </a:endParaRPr>
          </a:p>
          <a:p>
            <a:endParaRPr lang="en-US" sz="1600" dirty="0">
              <a:solidFill>
                <a:schemeClr val="bg1">
                  <a:lumMod val="95000"/>
                </a:schemeClr>
              </a:solidFill>
              <a:latin typeface="Candara" panose="020E0502030303020204" pitchFamily="34" charset="0"/>
            </a:endParaRPr>
          </a:p>
          <a:p>
            <a:endParaRPr lang="en-US" sz="1600" dirty="0">
              <a:solidFill>
                <a:schemeClr val="bg1">
                  <a:lumMod val="95000"/>
                </a:schemeClr>
              </a:solidFill>
              <a:latin typeface="Candara" panose="020E0502030303020204" pitchFamily="34" charset="0"/>
            </a:endParaRPr>
          </a:p>
          <a:p>
            <a:r>
              <a:rPr lang="en-US" sz="1600" dirty="0">
                <a:solidFill>
                  <a:schemeClr val="bg1">
                    <a:lumMod val="95000"/>
                  </a:schemeClr>
                </a:solidFill>
                <a:latin typeface="Candara" panose="020E0502030303020204" pitchFamily="34" charset="0"/>
              </a:rPr>
              <a:t>We are a free service, and we will never ask for money, but we may have to shut down eventually if we are not able to generate more traffic. For this reason, we plead with our users to help us overcome this issue, by letting others know about our free service. </a:t>
            </a:r>
            <a:endParaRPr lang="en-US" sz="1600" dirty="0">
              <a:latin typeface="Candara" panose="020E0502030303020204" pitchFamily="34" charset="0"/>
            </a:endParaRPr>
          </a:p>
          <a:p>
            <a:endParaRPr lang="en-US" sz="1000" dirty="0"/>
          </a:p>
          <a:p>
            <a:r>
              <a:rPr lang="en-US" sz="1600" dirty="0">
                <a:solidFill>
                  <a:schemeClr val="bg1">
                    <a:lumMod val="95000"/>
                  </a:schemeClr>
                </a:solidFill>
                <a:latin typeface="Candara" panose="020E0502030303020204" pitchFamily="34" charset="0"/>
              </a:rPr>
              <a:t>Due to the fact that we are offering free products and we do not pay for any advertising, search engines are not able to monetize our platform. Due to this fact we are ranked much lower in search results, so they can place websites generating revenue for them higher (even though they are less relevant). This is very unfortunate, as we rely on traffic to generate ad revenues to cover lease costs for our servers, which current revenues are not covering these costs.  </a:t>
            </a:r>
          </a:p>
          <a:p>
            <a:endParaRPr lang="en-US" sz="1000" dirty="0">
              <a:solidFill>
                <a:schemeClr val="bg1">
                  <a:lumMod val="95000"/>
                </a:schemeClr>
              </a:solidFill>
              <a:latin typeface="Candara" panose="020E0502030303020204" pitchFamily="34" charset="0"/>
            </a:endParaRPr>
          </a:p>
          <a:p>
            <a:r>
              <a:rPr lang="en-US" sz="1600" dirty="0">
                <a:solidFill>
                  <a:schemeClr val="bg1">
                    <a:lumMod val="95000"/>
                  </a:schemeClr>
                </a:solidFill>
                <a:latin typeface="Candara" panose="020E0502030303020204" pitchFamily="34" charset="0"/>
              </a:rPr>
              <a:t>There are many ways to help get the word out:</a:t>
            </a:r>
          </a:p>
          <a:p>
            <a:pPr marL="457200" indent="-457200">
              <a:buAutoNum type="arabicParenR"/>
            </a:pPr>
            <a:r>
              <a:rPr lang="en-US" sz="1600" dirty="0">
                <a:solidFill>
                  <a:schemeClr val="bg1">
                    <a:lumMod val="95000"/>
                  </a:schemeClr>
                </a:solidFill>
                <a:latin typeface="Candara" panose="020E0502030303020204" pitchFamily="34" charset="0"/>
              </a:rPr>
              <a:t>Social media likes and shares.</a:t>
            </a:r>
          </a:p>
          <a:p>
            <a:pPr marL="457200" indent="-457200">
              <a:buAutoNum type="arabicParenR"/>
            </a:pPr>
            <a:r>
              <a:rPr lang="en-US" sz="1600" dirty="0">
                <a:solidFill>
                  <a:schemeClr val="bg1">
                    <a:lumMod val="95000"/>
                  </a:schemeClr>
                </a:solidFill>
                <a:latin typeface="Candara" panose="020E0502030303020204" pitchFamily="34" charset="0"/>
              </a:rPr>
              <a:t>Forum posts in communities you are already members (please do not spam).</a:t>
            </a:r>
          </a:p>
          <a:p>
            <a:pPr marL="457200" indent="-457200">
              <a:buAutoNum type="arabicParenR"/>
            </a:pPr>
            <a:r>
              <a:rPr lang="en-US" sz="1600" dirty="0">
                <a:solidFill>
                  <a:schemeClr val="bg1">
                    <a:lumMod val="95000"/>
                  </a:schemeClr>
                </a:solidFill>
                <a:latin typeface="Candara" panose="020E0502030303020204" pitchFamily="34" charset="0"/>
              </a:rPr>
              <a:t>Telling classmates, teachers, coworkers about our Free PowerPoint Templates.</a:t>
            </a:r>
          </a:p>
          <a:p>
            <a:pPr marL="457200" indent="-457200">
              <a:buAutoNum type="arabicParenR"/>
            </a:pPr>
            <a:r>
              <a:rPr lang="en-US" sz="1600" dirty="0">
                <a:solidFill>
                  <a:schemeClr val="bg1">
                    <a:lumMod val="95000"/>
                  </a:schemeClr>
                </a:solidFill>
                <a:latin typeface="Candara" panose="020E0502030303020204" pitchFamily="34" charset="0"/>
              </a:rPr>
              <a:t>Placing one of our banners on your website, blog, etc.</a:t>
            </a:r>
          </a:p>
          <a:p>
            <a:endParaRPr lang="en-US" sz="1000" dirty="0">
              <a:solidFill>
                <a:schemeClr val="bg1">
                  <a:lumMod val="95000"/>
                </a:schemeClr>
              </a:solidFill>
              <a:latin typeface="Candara" panose="020E0502030303020204" pitchFamily="34" charset="0"/>
            </a:endParaRPr>
          </a:p>
          <a:p>
            <a:r>
              <a:rPr lang="en-US" sz="1600" dirty="0">
                <a:solidFill>
                  <a:schemeClr val="bg1">
                    <a:lumMod val="95000"/>
                  </a:schemeClr>
                </a:solidFill>
                <a:latin typeface="Candara" panose="020E0502030303020204" pitchFamily="34" charset="0"/>
              </a:rPr>
              <a:t>Note: If you click the “site pages” menu on our website, you will see a “link to us” page, which contains various banners and codes for you to easily insert text or image links into forums, websites, etc.</a:t>
            </a:r>
          </a:p>
          <a:p>
            <a:endParaRPr lang="en-US" dirty="0"/>
          </a:p>
        </p:txBody>
      </p:sp>
      <p:sp>
        <p:nvSpPr>
          <p:cNvPr id="2" name="Title 1"/>
          <p:cNvSpPr>
            <a:spLocks noGrp="1"/>
          </p:cNvSpPr>
          <p:nvPr>
            <p:ph type="title" idx="4294967295"/>
          </p:nvPr>
        </p:nvSpPr>
        <p:spPr>
          <a:xfrm>
            <a:off x="1322024" y="633188"/>
            <a:ext cx="9419422" cy="523856"/>
          </a:xfrm>
        </p:spPr>
        <p:txBody>
          <a:bodyPr>
            <a:noAutofit/>
          </a:bodyPr>
          <a:lstStyle/>
          <a:p>
            <a:pPr algn="ctr"/>
            <a:r>
              <a:rPr lang="en-US" sz="3200" dirty="0">
                <a:solidFill>
                  <a:schemeClr val="bg1"/>
                </a:solidFill>
                <a:latin typeface="Bernard MT Condensed" panose="02050806060905020404" pitchFamily="18" charset="0"/>
              </a:rPr>
              <a:t>Please help us keep our website active. </a:t>
            </a:r>
            <a:r>
              <a:rPr lang="en-US" sz="3600" dirty="0">
                <a:solidFill>
                  <a:schemeClr val="bg1"/>
                </a:solidFill>
                <a:latin typeface="Bernard MT Condensed" panose="02050806060905020404" pitchFamily="18" charset="0"/>
              </a:rPr>
              <a:t>URGENT! </a:t>
            </a:r>
          </a:p>
        </p:txBody>
      </p:sp>
    </p:spTree>
    <p:extLst>
      <p:ext uri="{BB962C8B-B14F-4D97-AF65-F5344CB8AC3E}">
        <p14:creationId xmlns:p14="http://schemas.microsoft.com/office/powerpoint/2010/main" val="4145311289"/>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9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4" name="Rectangle 3"/>
          <p:cNvSpPr/>
          <p:nvPr/>
        </p:nvSpPr>
        <p:spPr>
          <a:xfrm>
            <a:off x="0" y="0"/>
            <a:ext cx="12192000" cy="6858000"/>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000" b="1" u="sng" dirty="0">
                <a:solidFill>
                  <a:schemeClr val="bg1">
                    <a:lumMod val="95000"/>
                  </a:schemeClr>
                </a:solidFill>
                <a:latin typeface="Candara" panose="020E0502030303020204" pitchFamily="34" charset="0"/>
              </a:rPr>
              <a:t>Allowed Actions:</a:t>
            </a:r>
          </a:p>
          <a:p>
            <a:r>
              <a:rPr lang="en-US" sz="1600" dirty="0">
                <a:solidFill>
                  <a:schemeClr val="bg1">
                    <a:lumMod val="95000"/>
                  </a:schemeClr>
                </a:solidFill>
                <a:latin typeface="Candara" panose="020E0502030303020204" pitchFamily="34" charset="0"/>
              </a:rPr>
              <a:t>You are free to use for school, personal or business presentations. Just delete this slide and edit or delete other slides to fit your needs. No fees, no royalties, just free PowerPoint Templates for you to use as you wish. If you are an educator and would like to have your classes use our templates, we have a PowerPoint you can use to guide them through usage of our site, and modification of our templates. This PowerPoint is available for download on all our templates pages, in the right sidebar (scroll down about halfway).</a:t>
            </a:r>
          </a:p>
          <a:p>
            <a:r>
              <a:rPr lang="en-US" sz="2000" b="1" u="sng" dirty="0">
                <a:solidFill>
                  <a:schemeClr val="bg1">
                    <a:lumMod val="95000"/>
                  </a:schemeClr>
                </a:solidFill>
                <a:latin typeface="Candara" panose="020E0502030303020204" pitchFamily="34" charset="0"/>
              </a:rPr>
              <a:t>Not Allowed:</a:t>
            </a:r>
          </a:p>
          <a:p>
            <a:r>
              <a:rPr lang="en-US" sz="1600" dirty="0">
                <a:solidFill>
                  <a:schemeClr val="bg1">
                    <a:lumMod val="95000"/>
                  </a:schemeClr>
                </a:solidFill>
                <a:latin typeface="Candara" panose="020E0502030303020204" pitchFamily="34" charset="0"/>
              </a:rPr>
              <a:t>You are not authorized to redistribute in any manner. Even if you edit this document, it will still contain our hidden copyright watermark. As long as any product contains our hidden watermark, it is considered our intellectual property, with full protections under the law. If you are an educator, you are free to download and provide to your class as needed, at your discretion. </a:t>
            </a:r>
          </a:p>
          <a:p>
            <a:r>
              <a:rPr lang="en-US" sz="2000" b="1" u="sng" dirty="0">
                <a:solidFill>
                  <a:schemeClr val="bg1">
                    <a:lumMod val="95000"/>
                  </a:schemeClr>
                </a:solidFill>
                <a:latin typeface="Candara" panose="020E0502030303020204" pitchFamily="34" charset="0"/>
              </a:rPr>
              <a:t>Image Usage Rights:</a:t>
            </a:r>
          </a:p>
          <a:p>
            <a:r>
              <a:rPr lang="en-US" sz="1600" dirty="0">
                <a:solidFill>
                  <a:schemeClr val="bg1">
                    <a:lumMod val="95000"/>
                  </a:schemeClr>
                </a:solidFill>
                <a:latin typeface="Candara" panose="020E0502030303020204" pitchFamily="34" charset="0"/>
              </a:rPr>
              <a:t>Most of our images are licensed through Shutterstock, for use within our PowerPoint Templates only. You are free to modify and transfer photos between our templates, but use outside our templates could constitute a copyright violation. By providing these PowerPoint Templates to you, we are not transferring any of our licensing of images to be used outside these templates.</a:t>
            </a:r>
          </a:p>
        </p:txBody>
      </p:sp>
      <p:sp>
        <p:nvSpPr>
          <p:cNvPr id="2" name="Title 1"/>
          <p:cNvSpPr>
            <a:spLocks noGrp="1"/>
          </p:cNvSpPr>
          <p:nvPr>
            <p:ph type="title" idx="4294967295"/>
          </p:nvPr>
        </p:nvSpPr>
        <p:spPr>
          <a:xfrm>
            <a:off x="3006968" y="366713"/>
            <a:ext cx="6277709" cy="712787"/>
          </a:xfrm>
        </p:spPr>
        <p:txBody>
          <a:bodyPr>
            <a:normAutofit/>
          </a:bodyPr>
          <a:lstStyle/>
          <a:p>
            <a:pPr algn="ctr"/>
            <a:r>
              <a:rPr lang="en-US" sz="3200" dirty="0">
                <a:solidFill>
                  <a:schemeClr val="bg1"/>
                </a:solidFill>
                <a:latin typeface="Bernard MT Condensed" panose="02050806060905020404" pitchFamily="18" charset="0"/>
              </a:rPr>
              <a:t>Copyright Notice</a:t>
            </a:r>
          </a:p>
        </p:txBody>
      </p:sp>
      <p:sp>
        <p:nvSpPr>
          <p:cNvPr id="5" name="TextBox 4"/>
          <p:cNvSpPr txBox="1"/>
          <p:nvPr/>
        </p:nvSpPr>
        <p:spPr>
          <a:xfrm>
            <a:off x="3913433" y="1197770"/>
            <a:ext cx="4365133" cy="461665"/>
          </a:xfrm>
          <a:prstGeom prst="rect">
            <a:avLst/>
          </a:prstGeom>
          <a:solidFill>
            <a:srgbClr val="FF0000"/>
          </a:solidFill>
          <a:ln w="12700">
            <a:solidFill>
              <a:schemeClr val="tx1"/>
            </a:solidFill>
          </a:ln>
        </p:spPr>
        <p:txBody>
          <a:bodyPr wrap="square" rtlCol="0">
            <a:spAutoFit/>
          </a:bodyPr>
          <a:lstStyle/>
          <a:p>
            <a:pPr algn="ctr"/>
            <a:r>
              <a:rPr lang="en-US" sz="2400" dirty="0"/>
              <a:t>© 2015-2019 sage-fox.com</a:t>
            </a:r>
          </a:p>
        </p:txBody>
      </p:sp>
    </p:spTree>
    <p:extLst>
      <p:ext uri="{BB962C8B-B14F-4D97-AF65-F5344CB8AC3E}">
        <p14:creationId xmlns:p14="http://schemas.microsoft.com/office/powerpoint/2010/main" val="3259237514"/>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9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4" name="Rectangle 3"/>
          <p:cNvSpPr/>
          <p:nvPr/>
        </p:nvSpPr>
        <p:spPr>
          <a:xfrm>
            <a:off x="-6871" y="0"/>
            <a:ext cx="12192000" cy="685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000" b="1" u="sng" dirty="0">
                <a:solidFill>
                  <a:schemeClr val="bg1">
                    <a:lumMod val="95000"/>
                  </a:schemeClr>
                </a:solidFill>
                <a:latin typeface="Candara" panose="020E0502030303020204" pitchFamily="34" charset="0"/>
              </a:rPr>
              <a:t>Background Images:</a:t>
            </a:r>
          </a:p>
          <a:p>
            <a:r>
              <a:rPr lang="en-US" sz="1600" dirty="0">
                <a:solidFill>
                  <a:schemeClr val="bg1">
                    <a:lumMod val="95000"/>
                  </a:schemeClr>
                </a:solidFill>
                <a:latin typeface="Candara" panose="020E0502030303020204" pitchFamily="34" charset="0"/>
              </a:rPr>
              <a:t>Many of our slides have background images, which you may want to replace or remove to fit your needs. To modify, right click the slide (in the left preview panel) and choose “format background” from the dropdown menu. A “format background” screen will open to the right of the slide. To replace image, choose “file” from the insert section to browse your computer, or “online” to search the internet.</a:t>
            </a:r>
          </a:p>
          <a:p>
            <a:r>
              <a:rPr lang="en-US" sz="2000" b="1" u="sng" dirty="0">
                <a:solidFill>
                  <a:schemeClr val="bg1">
                    <a:lumMod val="95000"/>
                  </a:schemeClr>
                </a:solidFill>
                <a:latin typeface="Candara" panose="020E0502030303020204" pitchFamily="34" charset="0"/>
              </a:rPr>
              <a:t>Changing Image Elements :</a:t>
            </a:r>
          </a:p>
          <a:p>
            <a:r>
              <a:rPr lang="en-US" sz="1600" dirty="0">
                <a:solidFill>
                  <a:schemeClr val="bg1">
                    <a:lumMod val="95000"/>
                  </a:schemeClr>
                </a:solidFill>
                <a:latin typeface="Candara" panose="020E0502030303020204" pitchFamily="34" charset="0"/>
              </a:rPr>
              <a:t>Simply right click the image and choose the “change picture” option, and it will give you options to browse your computer or search online. Some images will not allow the “change picture” option, for these right click anywhere within the image, then choose “format picture” from the drop down menu. Click the “fill” icon in the right screen, then click the File button to browse and find your image.</a:t>
            </a:r>
          </a:p>
          <a:p>
            <a:r>
              <a:rPr lang="en-US" sz="2000" b="1" u="sng" dirty="0">
                <a:solidFill>
                  <a:schemeClr val="bg1">
                    <a:lumMod val="95000"/>
                  </a:schemeClr>
                </a:solidFill>
                <a:latin typeface="Candara" panose="020E0502030303020204" pitchFamily="34" charset="0"/>
              </a:rPr>
              <a:t>Color Transparency Screen:</a:t>
            </a:r>
          </a:p>
          <a:p>
            <a:r>
              <a:rPr lang="en-US" sz="1600" dirty="0">
                <a:solidFill>
                  <a:schemeClr val="bg1">
                    <a:lumMod val="95000"/>
                  </a:schemeClr>
                </a:solidFill>
                <a:latin typeface="Candara" panose="020E0502030303020204" pitchFamily="34" charset="0"/>
              </a:rPr>
              <a:t>Many of our slides have colored screen with varying transparency levels to allow a background image to be used, and still allow page content to be easily seen. Without this screen, background images could be too distracting, making content harder to discern, taking the focus away from the presentation. To modify color, change transparency, or remove this screen, you will have to go to the master screen, then edit or delete this screen on the first Master Slide.</a:t>
            </a:r>
          </a:p>
          <a:p>
            <a:r>
              <a:rPr lang="en-US" sz="1600" dirty="0">
                <a:solidFill>
                  <a:schemeClr val="bg1">
                    <a:lumMod val="95000"/>
                  </a:schemeClr>
                </a:solidFill>
                <a:latin typeface="Candara" panose="020E0502030303020204" pitchFamily="34" charset="0"/>
              </a:rPr>
              <a:t>On the first master slide, right click the screen. Then choose ‘format shape” from the dropdown box. You will now see a color selector box and transparency options to the right. Make changes to get the desired results you are looking for. If you want to just remove this screen, choose “cut” from the dropdown menu when you right click it.</a:t>
            </a:r>
          </a:p>
        </p:txBody>
      </p:sp>
      <p:sp>
        <p:nvSpPr>
          <p:cNvPr id="2" name="Title 1"/>
          <p:cNvSpPr>
            <a:spLocks noGrp="1"/>
          </p:cNvSpPr>
          <p:nvPr>
            <p:ph type="title" idx="4294967295"/>
          </p:nvPr>
        </p:nvSpPr>
        <p:spPr>
          <a:xfrm>
            <a:off x="3640014" y="365125"/>
            <a:ext cx="5011617" cy="712788"/>
          </a:xfrm>
        </p:spPr>
        <p:txBody>
          <a:bodyPr>
            <a:normAutofit/>
          </a:bodyPr>
          <a:lstStyle/>
          <a:p>
            <a:pPr algn="ctr"/>
            <a:r>
              <a:rPr lang="en-US" sz="3200" dirty="0">
                <a:solidFill>
                  <a:schemeClr val="bg1"/>
                </a:solidFill>
                <a:latin typeface="Bernard MT Condensed" panose="02050806060905020404" pitchFamily="18" charset="0"/>
              </a:rPr>
              <a:t>Image Tips</a:t>
            </a:r>
          </a:p>
        </p:txBody>
      </p:sp>
    </p:spTree>
    <p:extLst>
      <p:ext uri="{BB962C8B-B14F-4D97-AF65-F5344CB8AC3E}">
        <p14:creationId xmlns:p14="http://schemas.microsoft.com/office/powerpoint/2010/main" val="1969928430"/>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theme/theme1.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1788</TotalTime>
  <Words>18351</Words>
  <Application>Microsoft Office PowerPoint</Application>
  <PresentationFormat>Widescreen</PresentationFormat>
  <Paragraphs>2279</Paragraphs>
  <Slides>100</Slides>
  <Notes>1</Notes>
  <HiddenSlides>0</HiddenSlides>
  <MMClips>0</MMClips>
  <ScaleCrop>false</ScaleCrop>
  <HeadingPairs>
    <vt:vector size="6" baseType="variant">
      <vt:variant>
        <vt:lpstr>Fonts Used</vt:lpstr>
      </vt:variant>
      <vt:variant>
        <vt:i4>8</vt:i4>
      </vt:variant>
      <vt:variant>
        <vt:lpstr>Theme</vt:lpstr>
      </vt:variant>
      <vt:variant>
        <vt:i4>1</vt:i4>
      </vt:variant>
      <vt:variant>
        <vt:lpstr>Slide Titles</vt:lpstr>
      </vt:variant>
      <vt:variant>
        <vt:i4>100</vt:i4>
      </vt:variant>
    </vt:vector>
  </HeadingPairs>
  <TitlesOfParts>
    <vt:vector size="109" baseType="lpstr">
      <vt:lpstr>Arial</vt:lpstr>
      <vt:lpstr>Bernard MT Condensed</vt:lpstr>
      <vt:lpstr>Calibri</vt:lpstr>
      <vt:lpstr>Calibri Light</vt:lpstr>
      <vt:lpstr>Candara</vt:lpstr>
      <vt:lpstr>Helvetica Light</vt:lpstr>
      <vt:lpstr>Lato</vt:lpstr>
      <vt:lpstr>Wingdings</vt:lpstr>
      <vt:lpstr>Office Theme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COLOR SET 33</vt:lpstr>
      <vt:lpstr>Please help us keep our website active. URGENT! </vt:lpstr>
      <vt:lpstr>Copyright Notice</vt:lpstr>
      <vt:lpstr>Image Tips</vt:lpstr>
      <vt:lpstr>Transition &amp; Animation Tips</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Copyright Notice</dc:title>
  <dc:creator>james</dc:creator>
  <cp:lastModifiedBy>james noneya</cp:lastModifiedBy>
  <cp:revision>550</cp:revision>
  <dcterms:created xsi:type="dcterms:W3CDTF">2016-09-28T22:08:47Z</dcterms:created>
  <dcterms:modified xsi:type="dcterms:W3CDTF">2019-10-02T20:45:26Z</dcterms:modified>
</cp:coreProperties>
</file>